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ppt/charts/chart2.xml" ContentType="application/vnd.openxmlformats-officedocument.drawingml.chart+xml"/>
  <Override PartName="/ppt/charts/style1.xml" ContentType="application/vnd.ms-office.chartstyle+xml"/>
  <Override PartName="/ppt/charts/colors1.xml" ContentType="application/vnd.ms-office.chartcolorstyle+xml"/>
  <Override PartName="/ppt/charts/chart3.xml" ContentType="application/vnd.openxmlformats-officedocument.drawingml.chart+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64"/>
  </p:notesMasterIdLst>
  <p:handoutMasterIdLst>
    <p:handoutMasterId r:id="rId65"/>
  </p:handoutMasterIdLst>
  <p:sldIdLst>
    <p:sldId id="269" r:id="rId2"/>
    <p:sldId id="271" r:id="rId3"/>
    <p:sldId id="272" r:id="rId4"/>
    <p:sldId id="263" r:id="rId5"/>
    <p:sldId id="321" r:id="rId6"/>
    <p:sldId id="316" r:id="rId7"/>
    <p:sldId id="292" r:id="rId8"/>
    <p:sldId id="283" r:id="rId9"/>
    <p:sldId id="282" r:id="rId10"/>
    <p:sldId id="293" r:id="rId11"/>
    <p:sldId id="294" r:id="rId12"/>
    <p:sldId id="295" r:id="rId13"/>
    <p:sldId id="276" r:id="rId14"/>
    <p:sldId id="277" r:id="rId15"/>
    <p:sldId id="317" r:id="rId16"/>
    <p:sldId id="286" r:id="rId17"/>
    <p:sldId id="296" r:id="rId18"/>
    <p:sldId id="285" r:id="rId19"/>
    <p:sldId id="297" r:id="rId20"/>
    <p:sldId id="284" r:id="rId21"/>
    <p:sldId id="273" r:id="rId22"/>
    <p:sldId id="278" r:id="rId23"/>
    <p:sldId id="287" r:id="rId24"/>
    <p:sldId id="298" r:id="rId25"/>
    <p:sldId id="318" r:id="rId26"/>
    <p:sldId id="299" r:id="rId27"/>
    <p:sldId id="288" r:id="rId28"/>
    <p:sldId id="300" r:id="rId29"/>
    <p:sldId id="301" r:id="rId30"/>
    <p:sldId id="274" r:id="rId31"/>
    <p:sldId id="279" r:id="rId32"/>
    <p:sldId id="302" r:id="rId33"/>
    <p:sldId id="303" r:id="rId34"/>
    <p:sldId id="319" r:id="rId35"/>
    <p:sldId id="323" r:id="rId36"/>
    <p:sldId id="304" r:id="rId37"/>
    <p:sldId id="305" r:id="rId38"/>
    <p:sldId id="306" r:id="rId39"/>
    <p:sldId id="289" r:id="rId40"/>
    <p:sldId id="275" r:id="rId41"/>
    <p:sldId id="280" r:id="rId42"/>
    <p:sldId id="307" r:id="rId43"/>
    <p:sldId id="308" r:id="rId44"/>
    <p:sldId id="309" r:id="rId45"/>
    <p:sldId id="324" r:id="rId46"/>
    <p:sldId id="310" r:id="rId47"/>
    <p:sldId id="290" r:id="rId48"/>
    <p:sldId id="311" r:id="rId49"/>
    <p:sldId id="329" r:id="rId50"/>
    <p:sldId id="325" r:id="rId51"/>
    <p:sldId id="322" r:id="rId52"/>
    <p:sldId id="270" r:id="rId53"/>
    <p:sldId id="281" r:id="rId54"/>
    <p:sldId id="312" r:id="rId55"/>
    <p:sldId id="326" r:id="rId56"/>
    <p:sldId id="328" r:id="rId57"/>
    <p:sldId id="327" r:id="rId58"/>
    <p:sldId id="320" r:id="rId59"/>
    <p:sldId id="291" r:id="rId60"/>
    <p:sldId id="313" r:id="rId61"/>
    <p:sldId id="315" r:id="rId62"/>
    <p:sldId id="314" r:id="rId6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C2176CBB-04F9-4886-A9D9-CFF9E6820D3B}">
          <p14:sldIdLst>
            <p14:sldId id="269"/>
            <p14:sldId id="271"/>
          </p14:sldIdLst>
        </p14:section>
        <p14:section name="فصل اول" id="{F7564621-9186-4841-9423-DEA32D7DB882}">
          <p14:sldIdLst>
            <p14:sldId id="272"/>
            <p14:sldId id="263"/>
            <p14:sldId id="321"/>
            <p14:sldId id="316"/>
            <p14:sldId id="292"/>
            <p14:sldId id="283"/>
            <p14:sldId id="282"/>
            <p14:sldId id="293"/>
            <p14:sldId id="294"/>
            <p14:sldId id="295"/>
          </p14:sldIdLst>
        </p14:section>
        <p14:section name="فصل دوم" id="{D6A3769A-FAAD-4B47-A257-F0112A89834E}">
          <p14:sldIdLst>
            <p14:sldId id="276"/>
            <p14:sldId id="277"/>
            <p14:sldId id="317"/>
            <p14:sldId id="286"/>
            <p14:sldId id="296"/>
            <p14:sldId id="285"/>
            <p14:sldId id="297"/>
            <p14:sldId id="284"/>
          </p14:sldIdLst>
        </p14:section>
        <p14:section name="فصل سوم" id="{BA9BFB57-2682-4D82-B084-811BB62C7141}">
          <p14:sldIdLst>
            <p14:sldId id="273"/>
            <p14:sldId id="278"/>
            <p14:sldId id="287"/>
            <p14:sldId id="298"/>
            <p14:sldId id="318"/>
            <p14:sldId id="299"/>
            <p14:sldId id="288"/>
            <p14:sldId id="300"/>
            <p14:sldId id="301"/>
          </p14:sldIdLst>
        </p14:section>
        <p14:section name="فصل چهارم" id="{49C6DD98-AEAF-4619-B2BD-46C013065129}">
          <p14:sldIdLst>
            <p14:sldId id="274"/>
            <p14:sldId id="279"/>
            <p14:sldId id="302"/>
            <p14:sldId id="303"/>
            <p14:sldId id="319"/>
            <p14:sldId id="323"/>
            <p14:sldId id="304"/>
            <p14:sldId id="305"/>
            <p14:sldId id="306"/>
            <p14:sldId id="289"/>
          </p14:sldIdLst>
        </p14:section>
        <p14:section name="فصل پنجم" id="{D4AC680B-5642-4B22-81DD-6EF98D7F7255}">
          <p14:sldIdLst>
            <p14:sldId id="275"/>
            <p14:sldId id="280"/>
            <p14:sldId id="307"/>
            <p14:sldId id="308"/>
            <p14:sldId id="309"/>
            <p14:sldId id="324"/>
            <p14:sldId id="310"/>
            <p14:sldId id="290"/>
            <p14:sldId id="311"/>
            <p14:sldId id="329"/>
            <p14:sldId id="325"/>
            <p14:sldId id="322"/>
          </p14:sldIdLst>
        </p14:section>
        <p14:section name="فصل ششم" id="{01A8195F-E1FC-4CB7-B7DB-9B9FDB407A92}">
          <p14:sldIdLst>
            <p14:sldId id="270"/>
            <p14:sldId id="281"/>
            <p14:sldId id="312"/>
            <p14:sldId id="326"/>
            <p14:sldId id="328"/>
            <p14:sldId id="327"/>
            <p14:sldId id="320"/>
            <p14:sldId id="291"/>
            <p14:sldId id="313"/>
            <p14:sldId id="315"/>
            <p14:sldId id="314"/>
          </p14:sldIdLst>
        </p14:section>
      </p14:sectionLst>
    </p:ex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D3347"/>
    <a:srgbClr val="6D41FA"/>
    <a:srgbClr val="E7E5E6"/>
    <a:srgbClr val="0157D8"/>
    <a:srgbClr val="D9D9D9"/>
    <a:srgbClr val="D7D9D9"/>
    <a:srgbClr val="FFF0E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620"/>
    <p:restoredTop sz="94660"/>
  </p:normalViewPr>
  <p:slideViewPr>
    <p:cSldViewPr snapToGrid="0">
      <p:cViewPr>
        <p:scale>
          <a:sx n="73" d="100"/>
          <a:sy n="73" d="100"/>
        </p:scale>
        <p:origin x="970" y="269"/>
      </p:cViewPr>
      <p:guideLst/>
    </p:cSldViewPr>
  </p:slideViewPr>
  <p:notesTextViewPr>
    <p:cViewPr>
      <p:scale>
        <a:sx n="1" d="1"/>
        <a:sy n="1" d="1"/>
      </p:scale>
      <p:origin x="0" y="0"/>
    </p:cViewPr>
  </p:notesTextViewPr>
  <p:notesViewPr>
    <p:cSldViewPr snapToGrid="0">
      <p:cViewPr varScale="1">
        <p:scale>
          <a:sx n="62" d="100"/>
          <a:sy n="62" d="100"/>
        </p:scale>
        <p:origin x="3154" y="77"/>
      </p:cViewPr>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presProps" Target="presProps.xml"/><Relationship Id="rId5" Type="http://schemas.openxmlformats.org/officeDocument/2006/relationships/slide" Target="slides/slide4.xml"/><Relationship Id="rId61" Type="http://schemas.openxmlformats.org/officeDocument/2006/relationships/slide" Target="slides/slide60.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notesMaster" Target="notesMasters/notesMaster1.xml"/><Relationship Id="rId69"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viewProps" Target="view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xlsx"/></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1.xml"/><Relationship Id="rId1" Type="http://schemas.microsoft.com/office/2011/relationships/chartStyle" Target="style1.xml"/></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Worksheet2.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4.8542846463921499E-2"/>
          <c:y val="6.1728053737122097E-2"/>
          <c:w val="0.93443680207996704"/>
          <c:h val="0.89181141156568799"/>
        </c:manualLayout>
      </c:layout>
      <c:barChart>
        <c:barDir val="col"/>
        <c:grouping val="clustered"/>
        <c:varyColors val="0"/>
        <c:ser>
          <c:idx val="0"/>
          <c:order val="0"/>
          <c:tx>
            <c:strRef>
              <c:f>Sheet1!$B$1</c:f>
              <c:strCache>
                <c:ptCount val="1"/>
                <c:pt idx="0">
                  <c:v>Series 1</c:v>
                </c:pt>
              </c:strCache>
            </c:strRef>
          </c:tx>
          <c:spPr>
            <a:solidFill>
              <a:schemeClr val="accent2"/>
            </a:solidFill>
            <a:ln w="12700" cap="flat" cmpd="sng" algn="ctr">
              <a:solidFill>
                <a:schemeClr val="accent2">
                  <a:shade val="50000"/>
                </a:schemeClr>
              </a:solidFill>
              <a:prstDash val="solid"/>
              <a:miter lim="800000"/>
            </a:ln>
            <a:effectLst/>
          </c:spPr>
          <c:invertIfNegative val="0"/>
          <c:dPt>
            <c:idx val="2"/>
            <c:invertIfNegative val="0"/>
            <c:bubble3D val="0"/>
            <c:spPr>
              <a:solidFill>
                <a:schemeClr val="accent1"/>
              </a:solidFill>
              <a:ln w="12700" cap="flat" cmpd="sng" algn="ctr">
                <a:solidFill>
                  <a:schemeClr val="accent1">
                    <a:shade val="50000"/>
                  </a:schemeClr>
                </a:solidFill>
                <a:prstDash val="solid"/>
                <a:miter lim="800000"/>
              </a:ln>
              <a:effectLst/>
            </c:spPr>
            <c:extLst>
              <c:ext xmlns:c16="http://schemas.microsoft.com/office/drawing/2014/chart" uri="{C3380CC4-5D6E-409C-BE32-E72D297353CC}">
                <c16:uniqueId val="{00000001-B817-49EA-A649-6E84165D3D5B}"/>
              </c:ext>
            </c:extLst>
          </c:dPt>
          <c:dPt>
            <c:idx val="6"/>
            <c:invertIfNegative val="0"/>
            <c:bubble3D val="0"/>
            <c:spPr>
              <a:solidFill>
                <a:schemeClr val="accent1"/>
              </a:solidFill>
              <a:ln w="12700" cap="flat" cmpd="sng" algn="ctr">
                <a:solidFill>
                  <a:schemeClr val="accent1">
                    <a:shade val="50000"/>
                  </a:schemeClr>
                </a:solidFill>
                <a:prstDash val="solid"/>
                <a:miter lim="800000"/>
              </a:ln>
              <a:effectLst/>
            </c:spPr>
            <c:extLst>
              <c:ext xmlns:c16="http://schemas.microsoft.com/office/drawing/2014/chart" uri="{C3380CC4-5D6E-409C-BE32-E72D297353CC}">
                <c16:uniqueId val="{00000003-B817-49EA-A649-6E84165D3D5B}"/>
              </c:ext>
            </c:extLst>
          </c:dPt>
          <c:dPt>
            <c:idx val="10"/>
            <c:invertIfNegative val="0"/>
            <c:bubble3D val="0"/>
            <c:spPr>
              <a:solidFill>
                <a:schemeClr val="accent1"/>
              </a:solidFill>
              <a:ln w="12700" cap="flat" cmpd="sng" algn="ctr">
                <a:solidFill>
                  <a:schemeClr val="accent1">
                    <a:shade val="50000"/>
                  </a:schemeClr>
                </a:solidFill>
                <a:prstDash val="solid"/>
                <a:miter lim="800000"/>
              </a:ln>
              <a:effectLst/>
            </c:spPr>
            <c:extLst>
              <c:ext xmlns:c16="http://schemas.microsoft.com/office/drawing/2014/chart" uri="{C3380CC4-5D6E-409C-BE32-E72D297353CC}">
                <c16:uniqueId val="{00000005-B817-49EA-A649-6E84165D3D5B}"/>
              </c:ext>
            </c:extLst>
          </c:dPt>
          <c:cat>
            <c:strRef>
              <c:f>Sheet1!$A$2:$A$13</c:f>
              <c:strCache>
                <c:ptCount val="12"/>
                <c:pt idx="0">
                  <c:v>Jan</c:v>
                </c:pt>
                <c:pt idx="1">
                  <c:v>Feb</c:v>
                </c:pt>
                <c:pt idx="2">
                  <c:v>Mar</c:v>
                </c:pt>
                <c:pt idx="3">
                  <c:v>Apr</c:v>
                </c:pt>
                <c:pt idx="4">
                  <c:v>May</c:v>
                </c:pt>
                <c:pt idx="5">
                  <c:v>Jun</c:v>
                </c:pt>
                <c:pt idx="6">
                  <c:v>Jul</c:v>
                </c:pt>
                <c:pt idx="7">
                  <c:v>Aug</c:v>
                </c:pt>
                <c:pt idx="8">
                  <c:v>Sep</c:v>
                </c:pt>
                <c:pt idx="9">
                  <c:v>Oct</c:v>
                </c:pt>
                <c:pt idx="10">
                  <c:v>Nov</c:v>
                </c:pt>
                <c:pt idx="11">
                  <c:v>Des</c:v>
                </c:pt>
              </c:strCache>
            </c:strRef>
          </c:cat>
          <c:val>
            <c:numRef>
              <c:f>Sheet1!$B$2:$B$13</c:f>
              <c:numCache>
                <c:formatCode>General</c:formatCode>
                <c:ptCount val="12"/>
                <c:pt idx="0">
                  <c:v>2</c:v>
                </c:pt>
                <c:pt idx="1">
                  <c:v>1.2</c:v>
                </c:pt>
                <c:pt idx="2">
                  <c:v>3</c:v>
                </c:pt>
                <c:pt idx="3">
                  <c:v>2.4</c:v>
                </c:pt>
                <c:pt idx="4">
                  <c:v>1.6</c:v>
                </c:pt>
                <c:pt idx="5">
                  <c:v>1.9</c:v>
                </c:pt>
                <c:pt idx="6">
                  <c:v>3.3</c:v>
                </c:pt>
                <c:pt idx="7">
                  <c:v>1.8</c:v>
                </c:pt>
                <c:pt idx="8">
                  <c:v>2</c:v>
                </c:pt>
                <c:pt idx="9">
                  <c:v>2.4</c:v>
                </c:pt>
                <c:pt idx="10">
                  <c:v>4.5</c:v>
                </c:pt>
                <c:pt idx="11">
                  <c:v>3</c:v>
                </c:pt>
              </c:numCache>
            </c:numRef>
          </c:val>
          <c:extLst>
            <c:ext xmlns:c16="http://schemas.microsoft.com/office/drawing/2014/chart" uri="{C3380CC4-5D6E-409C-BE32-E72D297353CC}">
              <c16:uniqueId val="{00000006-B817-49EA-A649-6E84165D3D5B}"/>
            </c:ext>
          </c:extLst>
        </c:ser>
        <c:dLbls>
          <c:showLegendKey val="0"/>
          <c:showVal val="0"/>
          <c:showCatName val="0"/>
          <c:showSerName val="0"/>
          <c:showPercent val="0"/>
          <c:showBubbleSize val="0"/>
        </c:dLbls>
        <c:gapWidth val="27"/>
        <c:axId val="314414368"/>
        <c:axId val="314414760"/>
      </c:barChart>
      <c:catAx>
        <c:axId val="314414368"/>
        <c:scaling>
          <c:orientation val="minMax"/>
        </c:scaling>
        <c:delete val="0"/>
        <c:axPos val="b"/>
        <c:numFmt formatCode="General" sourceLinked="1"/>
        <c:majorTickMark val="out"/>
        <c:minorTickMark val="none"/>
        <c:tickLblPos val="nextTo"/>
        <c:spPr>
          <a:noFill/>
          <a:ln w="9525" cap="flat" cmpd="sng" algn="ctr">
            <a:solidFill>
              <a:schemeClr val="bg1">
                <a:lumMod val="95000"/>
              </a:schemeClr>
            </a:solidFill>
            <a:round/>
          </a:ln>
          <a:effectLst/>
        </c:spPr>
        <c:txPr>
          <a:bodyPr rot="-60000000" vert="horz"/>
          <a:lstStyle/>
          <a:p>
            <a:pPr>
              <a:defRPr sz="1200">
                <a:solidFill>
                  <a:schemeClr val="tx1">
                    <a:lumMod val="65000"/>
                    <a:lumOff val="35000"/>
                  </a:schemeClr>
                </a:solidFill>
                <a:latin typeface="+mn-lt"/>
              </a:defRPr>
            </a:pPr>
            <a:endParaRPr lang="fa-IR"/>
          </a:p>
        </c:txPr>
        <c:crossAx val="314414760"/>
        <c:crosses val="autoZero"/>
        <c:auto val="1"/>
        <c:lblAlgn val="ctr"/>
        <c:lblOffset val="100"/>
        <c:noMultiLvlLbl val="0"/>
      </c:catAx>
      <c:valAx>
        <c:axId val="314414760"/>
        <c:scaling>
          <c:orientation val="minMax"/>
        </c:scaling>
        <c:delete val="0"/>
        <c:axPos val="l"/>
        <c:majorGridlines>
          <c:spPr>
            <a:ln>
              <a:solidFill>
                <a:schemeClr val="bg1">
                  <a:lumMod val="95000"/>
                </a:schemeClr>
              </a:solidFill>
            </a:ln>
          </c:spPr>
        </c:majorGridlines>
        <c:numFmt formatCode="General" sourceLinked="1"/>
        <c:majorTickMark val="out"/>
        <c:minorTickMark val="none"/>
        <c:tickLblPos val="nextTo"/>
        <c:spPr>
          <a:noFill/>
          <a:ln>
            <a:solidFill>
              <a:schemeClr val="bg1">
                <a:lumMod val="95000"/>
              </a:schemeClr>
            </a:solidFill>
          </a:ln>
          <a:effectLst/>
        </c:spPr>
        <c:txPr>
          <a:bodyPr rot="-60000000" vert="horz"/>
          <a:lstStyle/>
          <a:p>
            <a:pPr>
              <a:defRPr sz="1200">
                <a:solidFill>
                  <a:schemeClr val="tx1">
                    <a:lumMod val="65000"/>
                    <a:lumOff val="35000"/>
                  </a:schemeClr>
                </a:solidFill>
                <a:latin typeface="+mn-lt"/>
              </a:defRPr>
            </a:pPr>
            <a:endParaRPr lang="fa-IR"/>
          </a:p>
        </c:txPr>
        <c:crossAx val="314414368"/>
        <c:crosses val="autoZero"/>
        <c:crossBetween val="between"/>
      </c:valAx>
      <c:spPr>
        <a:noFill/>
        <a:ln>
          <a:noFill/>
        </a:ln>
        <a:effectLst/>
      </c:spPr>
    </c:plotArea>
    <c:plotVisOnly val="1"/>
    <c:dispBlanksAs val="gap"/>
    <c:showDLblsOverMax val="0"/>
  </c:chart>
  <c:spPr>
    <a:noFill/>
    <a:ln>
      <a:noFill/>
    </a:ln>
    <a:effectLst/>
  </c:spPr>
  <c:txPr>
    <a:bodyPr/>
    <a:lstStyle/>
    <a:p>
      <a:pPr>
        <a:defRPr sz="1100" b="0" i="0">
          <a:solidFill>
            <a:schemeClr val="tx1">
              <a:lumMod val="50000"/>
              <a:lumOff val="50000"/>
            </a:schemeClr>
          </a:solidFill>
          <a:latin typeface="Futura Light BT"/>
          <a:ea typeface="Cormorant Garamond Light" charset="0"/>
          <a:cs typeface="Futura Light BT"/>
        </a:defRPr>
      </a:pPr>
      <a:endParaRPr lang="fa-IR"/>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4041833489590483"/>
          <c:y val="0.10644707543392594"/>
          <c:w val="0.72431173676028737"/>
          <c:h val="0.78311050934986193"/>
        </c:manualLayout>
      </c:layout>
      <c:doughnutChart>
        <c:varyColors val="1"/>
        <c:ser>
          <c:idx val="0"/>
          <c:order val="0"/>
          <c:tx>
            <c:strRef>
              <c:f>Sheet1!$B$1</c:f>
              <c:strCache>
                <c:ptCount val="1"/>
                <c:pt idx="0">
                  <c:v>Sales</c:v>
                </c:pt>
              </c:strCache>
            </c:strRef>
          </c:tx>
          <c:spPr>
            <a:solidFill>
              <a:schemeClr val="accent2"/>
            </a:solidFill>
            <a:ln w="12700" cap="flat" cmpd="sng" algn="ctr">
              <a:solidFill>
                <a:schemeClr val="accent2">
                  <a:shade val="50000"/>
                </a:schemeClr>
              </a:solidFill>
              <a:prstDash val="solid"/>
              <a:miter lim="800000"/>
            </a:ln>
            <a:effectLst/>
          </c:spPr>
          <c:dPt>
            <c:idx val="0"/>
            <c:bubble3D val="0"/>
            <c:spPr>
              <a:solidFill>
                <a:schemeClr val="accent1"/>
              </a:solidFill>
              <a:ln w="12700" cap="flat" cmpd="sng" algn="ctr">
                <a:noFill/>
                <a:prstDash val="solid"/>
                <a:miter lim="800000"/>
              </a:ln>
              <a:effectLst/>
            </c:spPr>
            <c:extLst>
              <c:ext xmlns:c16="http://schemas.microsoft.com/office/drawing/2014/chart" uri="{C3380CC4-5D6E-409C-BE32-E72D297353CC}">
                <c16:uniqueId val="{00000001-0A6B-4F81-8B8E-7E020A3C46E4}"/>
              </c:ext>
            </c:extLst>
          </c:dPt>
          <c:dPt>
            <c:idx val="1"/>
            <c:bubble3D val="0"/>
            <c:spPr>
              <a:solidFill>
                <a:schemeClr val="accent2"/>
              </a:solidFill>
              <a:ln w="12700" cap="flat" cmpd="sng" algn="ctr">
                <a:noFill/>
                <a:prstDash val="solid"/>
                <a:miter lim="800000"/>
              </a:ln>
              <a:effectLst/>
            </c:spPr>
            <c:extLst>
              <c:ext xmlns:c16="http://schemas.microsoft.com/office/drawing/2014/chart" uri="{C3380CC4-5D6E-409C-BE32-E72D297353CC}">
                <c16:uniqueId val="{00000003-0A6B-4F81-8B8E-7E020A3C46E4}"/>
              </c:ext>
            </c:extLst>
          </c:dPt>
          <c:dPt>
            <c:idx val="2"/>
            <c:bubble3D val="0"/>
            <c:spPr>
              <a:solidFill>
                <a:schemeClr val="accent1"/>
              </a:solidFill>
              <a:ln w="12700" cap="flat" cmpd="sng" algn="ctr">
                <a:noFill/>
                <a:prstDash val="solid"/>
                <a:miter lim="800000"/>
              </a:ln>
              <a:effectLst/>
            </c:spPr>
            <c:extLst>
              <c:ext xmlns:c16="http://schemas.microsoft.com/office/drawing/2014/chart" uri="{C3380CC4-5D6E-409C-BE32-E72D297353CC}">
                <c16:uniqueId val="{00000005-0A6B-4F81-8B8E-7E020A3C46E4}"/>
              </c:ext>
            </c:extLst>
          </c:dPt>
          <c:dPt>
            <c:idx val="3"/>
            <c:bubble3D val="0"/>
            <c:spPr>
              <a:solidFill>
                <a:schemeClr val="accent2"/>
              </a:solidFill>
              <a:ln w="12700" cap="flat" cmpd="sng" algn="ctr">
                <a:noFill/>
                <a:prstDash val="solid"/>
                <a:miter lim="800000"/>
              </a:ln>
              <a:effectLst/>
            </c:spPr>
            <c:extLst>
              <c:ext xmlns:c16="http://schemas.microsoft.com/office/drawing/2014/chart" uri="{C3380CC4-5D6E-409C-BE32-E72D297353CC}">
                <c16:uniqueId val="{00000007-0A6B-4F81-8B8E-7E020A3C46E4}"/>
              </c:ext>
            </c:extLst>
          </c:dPt>
          <c:cat>
            <c:strRef>
              <c:f>Sheet1!$A$2:$A$5</c:f>
              <c:strCache>
                <c:ptCount val="4"/>
                <c:pt idx="0">
                  <c:v>A</c:v>
                </c:pt>
                <c:pt idx="1">
                  <c:v>B</c:v>
                </c:pt>
                <c:pt idx="2">
                  <c:v>C</c:v>
                </c:pt>
                <c:pt idx="3">
                  <c:v>D</c:v>
                </c:pt>
              </c:strCache>
            </c:strRef>
          </c:cat>
          <c:val>
            <c:numRef>
              <c:f>Sheet1!$B$2:$B$5</c:f>
              <c:numCache>
                <c:formatCode>General</c:formatCode>
                <c:ptCount val="4"/>
                <c:pt idx="0">
                  <c:v>50</c:v>
                </c:pt>
                <c:pt idx="1">
                  <c:v>25</c:v>
                </c:pt>
                <c:pt idx="2">
                  <c:v>55</c:v>
                </c:pt>
                <c:pt idx="3">
                  <c:v>70</c:v>
                </c:pt>
              </c:numCache>
            </c:numRef>
          </c:val>
          <c:extLst>
            <c:ext xmlns:c16="http://schemas.microsoft.com/office/drawing/2014/chart" uri="{C3380CC4-5D6E-409C-BE32-E72D297353CC}">
              <c16:uniqueId val="{00000008-0A6B-4F81-8B8E-7E020A3C46E4}"/>
            </c:ext>
          </c:extLst>
        </c:ser>
        <c:dLbls>
          <c:showLegendKey val="0"/>
          <c:showVal val="0"/>
          <c:showCatName val="0"/>
          <c:showSerName val="0"/>
          <c:showPercent val="0"/>
          <c:showBubbleSize val="0"/>
          <c:showLeaderLines val="1"/>
        </c:dLbls>
        <c:firstSliceAng val="15"/>
        <c:holeSize val="50"/>
      </c:doughnutChart>
      <c:spPr>
        <a:noFill/>
        <a:ln>
          <a:noFill/>
        </a:ln>
        <a:effectLst/>
      </c:spPr>
    </c:plotArea>
    <c:plotVisOnly val="1"/>
    <c:dispBlanksAs val="gap"/>
    <c:showDLblsOverMax val="0"/>
  </c:chart>
  <c:spPr>
    <a:noFill/>
    <a:ln>
      <a:noFill/>
    </a:ln>
    <a:effectLst/>
  </c:spPr>
  <c:txPr>
    <a:bodyPr/>
    <a:lstStyle/>
    <a:p>
      <a:pPr>
        <a:defRPr/>
      </a:pPr>
      <a:endParaRPr lang="fa-IR"/>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barChart>
        <c:barDir val="col"/>
        <c:grouping val="clustered"/>
        <c:varyColors val="0"/>
        <c:ser>
          <c:idx val="0"/>
          <c:order val="0"/>
          <c:tx>
            <c:strRef>
              <c:f>Sheet1!$B$1</c:f>
              <c:strCache>
                <c:ptCount val="1"/>
                <c:pt idx="0">
                  <c:v>Series 1</c:v>
                </c:pt>
              </c:strCache>
            </c:strRef>
          </c:tx>
          <c:spPr>
            <a:solidFill>
              <a:schemeClr val="accent2"/>
            </a:solidFill>
            <a:ln w="19050" cap="flat" cmpd="sng" algn="ctr">
              <a:solidFill>
                <a:schemeClr val="lt1"/>
              </a:solidFill>
              <a:prstDash val="solid"/>
              <a:miter lim="800000"/>
            </a:ln>
            <a:effectLst/>
          </c:spPr>
          <c:invertIfNegative val="0"/>
          <c:cat>
            <c:strRef>
              <c:f>Sheet1!$A$2:$A$5</c:f>
              <c:strCache>
                <c:ptCount val="4"/>
                <c:pt idx="0">
                  <c:v>عنوان دلخواه</c:v>
                </c:pt>
                <c:pt idx="1">
                  <c:v>عنوان دلخواه</c:v>
                </c:pt>
                <c:pt idx="2">
                  <c:v>عنوان دلخواه</c:v>
                </c:pt>
                <c:pt idx="3">
                  <c:v>عنوان دلخواه</c:v>
                </c:pt>
              </c:strCache>
            </c:strRef>
          </c:cat>
          <c:val>
            <c:numRef>
              <c:f>Sheet1!$B$2:$B$5</c:f>
              <c:numCache>
                <c:formatCode>General</c:formatCode>
                <c:ptCount val="4"/>
                <c:pt idx="0">
                  <c:v>4.3</c:v>
                </c:pt>
                <c:pt idx="1">
                  <c:v>2.5</c:v>
                </c:pt>
                <c:pt idx="2">
                  <c:v>3.5</c:v>
                </c:pt>
                <c:pt idx="3">
                  <c:v>4.5</c:v>
                </c:pt>
              </c:numCache>
            </c:numRef>
          </c:val>
          <c:extLst>
            <c:ext xmlns:c16="http://schemas.microsoft.com/office/drawing/2014/chart" uri="{C3380CC4-5D6E-409C-BE32-E72D297353CC}">
              <c16:uniqueId val="{00000000-6F2E-4C4E-97DE-67C3835F94F2}"/>
            </c:ext>
          </c:extLst>
        </c:ser>
        <c:ser>
          <c:idx val="1"/>
          <c:order val="1"/>
          <c:tx>
            <c:strRef>
              <c:f>Sheet1!$C$1</c:f>
              <c:strCache>
                <c:ptCount val="1"/>
                <c:pt idx="0">
                  <c:v>Series 2</c:v>
                </c:pt>
              </c:strCache>
            </c:strRef>
          </c:tx>
          <c:spPr>
            <a:solidFill>
              <a:schemeClr val="accent1"/>
            </a:solidFill>
            <a:ln w="19050" cap="flat" cmpd="sng" algn="ctr">
              <a:solidFill>
                <a:schemeClr val="lt1"/>
              </a:solidFill>
              <a:prstDash val="solid"/>
              <a:miter lim="800000"/>
            </a:ln>
            <a:effectLst/>
          </c:spPr>
          <c:invertIfNegative val="0"/>
          <c:cat>
            <c:strRef>
              <c:f>Sheet1!$A$2:$A$5</c:f>
              <c:strCache>
                <c:ptCount val="4"/>
                <c:pt idx="0">
                  <c:v>عنوان دلخواه</c:v>
                </c:pt>
                <c:pt idx="1">
                  <c:v>عنوان دلخواه</c:v>
                </c:pt>
                <c:pt idx="2">
                  <c:v>عنوان دلخواه</c:v>
                </c:pt>
                <c:pt idx="3">
                  <c:v>عنوان دلخواه</c:v>
                </c:pt>
              </c:strCache>
            </c:strRef>
          </c:cat>
          <c:val>
            <c:numRef>
              <c:f>Sheet1!$C$2:$C$5</c:f>
              <c:numCache>
                <c:formatCode>General</c:formatCode>
                <c:ptCount val="4"/>
                <c:pt idx="0">
                  <c:v>2.4</c:v>
                </c:pt>
                <c:pt idx="1">
                  <c:v>4.4000000000000004</c:v>
                </c:pt>
                <c:pt idx="2">
                  <c:v>1.8</c:v>
                </c:pt>
                <c:pt idx="3">
                  <c:v>2.8</c:v>
                </c:pt>
              </c:numCache>
            </c:numRef>
          </c:val>
          <c:extLst>
            <c:ext xmlns:c16="http://schemas.microsoft.com/office/drawing/2014/chart" uri="{C3380CC4-5D6E-409C-BE32-E72D297353CC}">
              <c16:uniqueId val="{00000001-6F2E-4C4E-97DE-67C3835F94F2}"/>
            </c:ext>
          </c:extLst>
        </c:ser>
        <c:ser>
          <c:idx val="2"/>
          <c:order val="2"/>
          <c:tx>
            <c:strRef>
              <c:f>Sheet1!$D$1</c:f>
              <c:strCache>
                <c:ptCount val="1"/>
                <c:pt idx="0">
                  <c:v>Series 3</c:v>
                </c:pt>
              </c:strCache>
            </c:strRef>
          </c:tx>
          <c:spPr>
            <a:solidFill>
              <a:schemeClr val="accent4"/>
            </a:solidFill>
            <a:ln w="19050" cap="flat" cmpd="sng" algn="ctr">
              <a:solidFill>
                <a:schemeClr val="lt1"/>
              </a:solidFill>
              <a:prstDash val="solid"/>
              <a:miter lim="800000"/>
            </a:ln>
            <a:effectLst/>
          </c:spPr>
          <c:invertIfNegative val="0"/>
          <c:cat>
            <c:strRef>
              <c:f>Sheet1!$A$2:$A$5</c:f>
              <c:strCache>
                <c:ptCount val="4"/>
                <c:pt idx="0">
                  <c:v>عنوان دلخواه</c:v>
                </c:pt>
                <c:pt idx="1">
                  <c:v>عنوان دلخواه</c:v>
                </c:pt>
                <c:pt idx="2">
                  <c:v>عنوان دلخواه</c:v>
                </c:pt>
                <c:pt idx="3">
                  <c:v>عنوان دلخواه</c:v>
                </c:pt>
              </c:strCache>
            </c:strRef>
          </c:cat>
          <c:val>
            <c:numRef>
              <c:f>Sheet1!$D$2:$D$5</c:f>
              <c:numCache>
                <c:formatCode>General</c:formatCode>
                <c:ptCount val="4"/>
                <c:pt idx="0">
                  <c:v>2</c:v>
                </c:pt>
                <c:pt idx="1">
                  <c:v>2</c:v>
                </c:pt>
                <c:pt idx="2">
                  <c:v>3</c:v>
                </c:pt>
                <c:pt idx="3">
                  <c:v>5</c:v>
                </c:pt>
              </c:numCache>
            </c:numRef>
          </c:val>
          <c:extLst>
            <c:ext xmlns:c16="http://schemas.microsoft.com/office/drawing/2014/chart" uri="{C3380CC4-5D6E-409C-BE32-E72D297353CC}">
              <c16:uniqueId val="{00000002-6F2E-4C4E-97DE-67C3835F94F2}"/>
            </c:ext>
          </c:extLst>
        </c:ser>
        <c:dLbls>
          <c:showLegendKey val="0"/>
          <c:showVal val="0"/>
          <c:showCatName val="0"/>
          <c:showSerName val="0"/>
          <c:showPercent val="0"/>
          <c:showBubbleSize val="0"/>
        </c:dLbls>
        <c:gapWidth val="150"/>
        <c:axId val="44470656"/>
        <c:axId val="44472192"/>
      </c:barChart>
      <c:catAx>
        <c:axId val="44470656"/>
        <c:scaling>
          <c:orientation val="minMax"/>
        </c:scaling>
        <c:delete val="0"/>
        <c:axPos val="b"/>
        <c:numFmt formatCode="General" sourceLinked="0"/>
        <c:majorTickMark val="out"/>
        <c:minorTickMark val="none"/>
        <c:tickLblPos val="nextTo"/>
        <c:txPr>
          <a:bodyPr/>
          <a:lstStyle/>
          <a:p>
            <a:pPr>
              <a:defRPr sz="1200">
                <a:latin typeface="Shabnam" panose="020B0603030804020204" pitchFamily="34" charset="-78"/>
                <a:cs typeface="Shabnam" panose="020B0603030804020204" pitchFamily="34" charset="-78"/>
              </a:defRPr>
            </a:pPr>
            <a:endParaRPr lang="fa-IR"/>
          </a:p>
        </c:txPr>
        <c:crossAx val="44472192"/>
        <c:crosses val="autoZero"/>
        <c:auto val="1"/>
        <c:lblAlgn val="ctr"/>
        <c:lblOffset val="100"/>
        <c:noMultiLvlLbl val="0"/>
      </c:catAx>
      <c:valAx>
        <c:axId val="44472192"/>
        <c:scaling>
          <c:orientation val="minMax"/>
        </c:scaling>
        <c:delete val="0"/>
        <c:axPos val="l"/>
        <c:majorGridlines>
          <c:spPr>
            <a:ln>
              <a:noFill/>
            </a:ln>
          </c:spPr>
        </c:majorGridlines>
        <c:numFmt formatCode="General" sourceLinked="1"/>
        <c:majorTickMark val="out"/>
        <c:minorTickMark val="none"/>
        <c:tickLblPos val="nextTo"/>
        <c:txPr>
          <a:bodyPr/>
          <a:lstStyle/>
          <a:p>
            <a:pPr>
              <a:defRPr sz="1200">
                <a:latin typeface="+mn-lt"/>
                <a:cs typeface="Arial" pitchFamily="34" charset="0"/>
              </a:defRPr>
            </a:pPr>
            <a:endParaRPr lang="fa-IR"/>
          </a:p>
        </c:txPr>
        <c:crossAx val="44470656"/>
        <c:crosses val="autoZero"/>
        <c:crossBetween val="between"/>
      </c:valAx>
    </c:plotArea>
    <c:plotVisOnly val="1"/>
    <c:dispBlanksAs val="gap"/>
    <c:showDLblsOverMax val="0"/>
  </c:chart>
  <c:txPr>
    <a:bodyPr/>
    <a:lstStyle/>
    <a:p>
      <a:pPr>
        <a:defRPr sz="1800"/>
      </a:pPr>
      <a:endParaRPr lang="fa-IR"/>
    </a:p>
  </c:txPr>
  <c:externalData r:id="rId1">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66">
  <cs:axisTitle>
    <cs:lnRef idx="0"/>
    <cs:fillRef idx="0"/>
    <cs:effectRef idx="0"/>
    <cs:fontRef idx="minor">
      <a:schemeClr val="tx2"/>
    </cs:fontRef>
    <cs:defRPr sz="1197" b="1" kern="1200"/>
  </cs:axisTitle>
  <cs:categoryAxis>
    <cs:lnRef idx="0"/>
    <cs:fillRef idx="0"/>
    <cs:effectRef idx="0"/>
    <cs:fontRef idx="minor">
      <a:schemeClr val="tx2"/>
    </cs:fontRef>
    <cs:spPr>
      <a:ln w="9525" cap="flat" cmpd="sng" algn="ctr">
        <a:solidFill>
          <a:schemeClr val="tx2">
            <a:lumMod val="15000"/>
            <a:lumOff val="85000"/>
          </a:schemeClr>
        </a:solidFill>
        <a:round/>
      </a:ln>
    </cs:spPr>
    <cs:defRPr sz="1197"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2">
            <a:lumMod val="15000"/>
            <a:lumOff val="85000"/>
          </a:schemeClr>
        </a:solidFill>
        <a:round/>
      </a:ln>
    </cs:spPr>
    <cs:defRPr sz="1197" kern="1200"/>
  </cs:chartArea>
  <cs:dataLabel>
    <cs:lnRef idx="0"/>
    <cs:fillRef idx="0"/>
    <cs:effectRef idx="0"/>
    <cs:fontRef idx="minor">
      <a:schemeClr val="tx2"/>
    </cs:fontRef>
    <cs:defRPr sz="1197" kern="1200"/>
  </cs:dataLabel>
  <cs:dataLabelCallout>
    <cs:lnRef idx="0"/>
    <cs:fillRef idx="0"/>
    <cs:effectRef idx="0"/>
    <cs:fontRef idx="minor">
      <a:schemeClr val="dk2">
        <a:lumMod val="7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2"/>
    <cs:fontRef idx="minor">
      <a:schemeClr val="tx2"/>
    </cs:fontRef>
  </cs:dataPoint>
  <cs:dataPoint3D>
    <cs:lnRef idx="0"/>
    <cs:fillRef idx="3">
      <cs:styleClr val="auto"/>
    </cs:fillRef>
    <cs:effectRef idx="2"/>
    <cs:fontRef idx="minor">
      <a:schemeClr val="tx2"/>
    </cs:fontRef>
  </cs:dataPoint3D>
  <cs:dataPointLine>
    <cs:lnRef idx="0">
      <cs:styleClr val="auto"/>
    </cs:lnRef>
    <cs:fillRef idx="3"/>
    <cs:effectRef idx="2"/>
    <cs:fontRef idx="minor">
      <a:schemeClr val="tx2"/>
    </cs:fontRef>
    <cs:spPr>
      <a:ln w="31750" cap="rnd">
        <a:solidFill>
          <a:schemeClr val="phClr"/>
        </a:solidFill>
        <a:round/>
      </a:ln>
    </cs:spPr>
  </cs:dataPointLine>
  <cs:dataPointMarker>
    <cs:lnRef idx="0"/>
    <cs:fillRef idx="3">
      <cs:styleClr val="auto"/>
    </cs:fillRef>
    <cs:effectRef idx="2"/>
    <cs:fontRef idx="minor">
      <a:schemeClr val="tx2"/>
    </cs:fontRef>
    <cs:spPr>
      <a:ln w="12700">
        <a:solidFill>
          <a:schemeClr val="lt2"/>
        </a:solidFill>
        <a:round/>
      </a:ln>
    </cs:spPr>
  </cs:dataPointMarker>
  <cs:dataPointMarkerLayout symbol="circle" size="6"/>
  <cs:dataPointWireframe>
    <cs:lnRef idx="0">
      <cs:styleClr val="auto"/>
    </cs:lnRef>
    <cs:fillRef idx="3"/>
    <cs:effectRef idx="2"/>
    <cs:fontRef idx="minor">
      <a:schemeClr val="tx2"/>
    </cs:fontRef>
    <cs:spPr>
      <a:ln w="9525" cap="rnd">
        <a:solidFill>
          <a:schemeClr val="phClr"/>
        </a:solidFill>
        <a:round/>
      </a:ln>
    </cs:spPr>
  </cs:dataPointWireframe>
  <cs:dataTable>
    <cs:lnRef idx="0"/>
    <cs:fillRef idx="0"/>
    <cs:effectRef idx="0"/>
    <cs:fontRef idx="minor">
      <a:schemeClr val="tx2"/>
    </cs:fontRef>
    <cs:spPr>
      <a:ln w="9525">
        <a:solidFill>
          <a:schemeClr val="tx2">
            <a:lumMod val="15000"/>
            <a:lumOff val="85000"/>
          </a:schemeClr>
        </a:solidFill>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2"/>
    </cs:fontRef>
    <cs:spPr>
      <a:ln w="9525">
        <a:solidFill>
          <a:schemeClr val="tx2">
            <a:lumMod val="60000"/>
            <a:lumOff val="40000"/>
          </a:schemeClr>
        </a:solidFill>
        <a:prstDash val="dash"/>
      </a:ln>
    </cs:spPr>
  </cs:dropLine>
  <cs:errorBar>
    <cs:lnRef idx="0"/>
    <cs:fillRef idx="0"/>
    <cs:effectRef idx="0"/>
    <cs:fontRef idx="minor">
      <a:schemeClr val="tx2"/>
    </cs:fontRef>
    <cs:spPr>
      <a:ln w="9525">
        <a:solidFill>
          <a:schemeClr val="tx2">
            <a:lumMod val="75000"/>
          </a:schemeClr>
        </a:solidFill>
        <a:round/>
      </a:ln>
    </cs:spPr>
  </cs:errorBar>
  <cs:floor>
    <cs:lnRef idx="0"/>
    <cs:fillRef idx="0"/>
    <cs:effectRef idx="0"/>
    <cs:fontRef idx="minor">
      <a:schemeClr val="tx2"/>
    </cs:fontRef>
  </cs:floor>
  <cs:gridlineMajor>
    <cs:lnRef idx="0"/>
    <cs:fillRef idx="0"/>
    <cs:effectRef idx="0"/>
    <cs:fontRef idx="minor">
      <a:schemeClr val="tx2"/>
    </cs:fontRef>
    <cs:spPr>
      <a:ln w="9525" cap="flat" cmpd="sng" algn="ctr">
        <a:solidFill>
          <a:schemeClr val="tx2">
            <a:lumMod val="15000"/>
            <a:lumOff val="85000"/>
          </a:schemeClr>
        </a:solidFill>
        <a:round/>
      </a:ln>
    </cs:spPr>
  </cs:gridlineMajor>
  <cs:gridlineMinor>
    <cs:lnRef idx="0"/>
    <cs:fillRef idx="0"/>
    <cs:effectRef idx="0"/>
    <cs:fontRef idx="minor">
      <a:schemeClr val="tx2"/>
    </cs:fontRef>
    <cs:spPr>
      <a:ln>
        <a:solidFill>
          <a:schemeClr val="tx2">
            <a:lumMod val="5000"/>
            <a:lumOff val="95000"/>
          </a:schemeClr>
        </a:solidFill>
      </a:ln>
    </cs:spPr>
  </cs:gridlineMinor>
  <cs:hiLoLine>
    <cs:lnRef idx="0"/>
    <cs:fillRef idx="0"/>
    <cs:effectRef idx="0"/>
    <cs:fontRef idx="minor">
      <a:schemeClr val="tx2"/>
    </cs:fontRef>
    <cs:spPr>
      <a:ln w="9525">
        <a:solidFill>
          <a:schemeClr val="tx2">
            <a:lumMod val="60000"/>
            <a:lumOff val="40000"/>
          </a:schemeClr>
        </a:solidFill>
        <a:prstDash val="dash"/>
      </a:ln>
    </cs:spPr>
  </cs:hiLoLine>
  <cs:leaderLine>
    <cs:lnRef idx="0"/>
    <cs:fillRef idx="0"/>
    <cs:effectRef idx="0"/>
    <cs:fontRef idx="minor">
      <a:schemeClr val="tx2"/>
    </cs:fontRef>
    <cs:spPr>
      <a:ln w="9525">
        <a:solidFill>
          <a:schemeClr val="tx2">
            <a:lumMod val="35000"/>
            <a:lumOff val="65000"/>
          </a:schemeClr>
        </a:solidFill>
      </a:ln>
    </cs:spPr>
  </cs:leaderLine>
  <cs:legend>
    <cs:lnRef idx="0"/>
    <cs:fillRef idx="0"/>
    <cs:effectRef idx="0"/>
    <cs:fontRef idx="minor">
      <a:schemeClr val="tx2"/>
    </cs:fontRef>
    <cs:defRPr sz="1197" kern="1200"/>
  </cs:legend>
  <cs:plotArea>
    <cs:lnRef idx="0"/>
    <cs:fillRef idx="0"/>
    <cs:effectRef idx="0"/>
    <cs:fontRef idx="minor">
      <a:schemeClr val="tx2"/>
    </cs:fontRef>
  </cs:plotArea>
  <cs:plotArea3D>
    <cs:lnRef idx="0"/>
    <cs:fillRef idx="0"/>
    <cs:effectRef idx="0"/>
    <cs:fontRef idx="minor">
      <a:schemeClr val="tx2"/>
    </cs:fontRef>
  </cs:plotArea3D>
  <cs:seriesAxis>
    <cs:lnRef idx="0"/>
    <cs:fillRef idx="0"/>
    <cs:effectRef idx="0"/>
    <cs:fontRef idx="minor">
      <a:schemeClr val="tx2"/>
    </cs:fontRef>
    <cs:spPr>
      <a:ln w="9525" cap="flat" cmpd="sng" algn="ctr">
        <a:solidFill>
          <a:schemeClr val="tx2">
            <a:lumMod val="15000"/>
            <a:lumOff val="85000"/>
          </a:schemeClr>
        </a:solidFill>
        <a:round/>
      </a:ln>
    </cs:spPr>
    <cs:defRPr sz="1197" kern="1200"/>
  </cs:seriesAxis>
  <cs:seriesLine>
    <cs:lnRef idx="0"/>
    <cs:fillRef idx="0"/>
    <cs:effectRef idx="0"/>
    <cs:fontRef idx="minor">
      <a:schemeClr val="tx2"/>
    </cs:fontRef>
    <cs:spPr>
      <a:ln w="9525">
        <a:solidFill>
          <a:schemeClr val="tx2">
            <a:lumMod val="60000"/>
            <a:lumOff val="40000"/>
          </a:schemeClr>
        </a:solidFill>
        <a:prstDash val="dash"/>
      </a:ln>
    </cs:spPr>
  </cs:seriesLine>
  <cs:title>
    <cs:lnRef idx="0"/>
    <cs:fillRef idx="0"/>
    <cs:effectRef idx="0"/>
    <cs:fontRef idx="minor">
      <a:schemeClr val="tx2"/>
    </cs:fontRef>
    <cs:defRPr sz="2128" b="1" kern="1200"/>
  </cs:title>
  <cs:trendline>
    <cs:lnRef idx="0">
      <cs:styleClr val="auto"/>
    </cs:lnRef>
    <cs:fillRef idx="0"/>
    <cs:effectRef idx="0"/>
    <cs:fontRef idx="minor">
      <a:schemeClr val="tx2"/>
    </cs:fontRef>
    <cs:spPr>
      <a:ln w="19050" cap="rnd">
        <a:solidFill>
          <a:schemeClr val="phClr"/>
        </a:solidFill>
        <a:prstDash val="sysDash"/>
      </a:ln>
    </cs:spPr>
  </cs:trendline>
  <cs:trendlineLabel>
    <cs:lnRef idx="0"/>
    <cs:fillRef idx="0"/>
    <cs:effectRef idx="0"/>
    <cs:fontRef idx="minor">
      <a:schemeClr val="tx2"/>
    </cs:fontRef>
    <cs:defRPr sz="1197" kern="1200"/>
  </cs:trendlineLabel>
  <cs:upBar>
    <cs:lnRef idx="0"/>
    <cs:fillRef idx="0"/>
    <cs:effectRef idx="0"/>
    <cs:fontRef idx="minor">
      <a:schemeClr val="tx2"/>
    </cs:fontRef>
    <cs:spPr>
      <a:solidFill>
        <a:schemeClr val="lt1"/>
      </a:solidFill>
      <a:ln w="9525">
        <a:solidFill>
          <a:schemeClr val="tx1">
            <a:lumMod val="15000"/>
            <a:lumOff val="85000"/>
          </a:schemeClr>
        </a:solidFill>
      </a:ln>
    </cs:spPr>
  </cs:upBar>
  <cs:valueAxis>
    <cs:lnRef idx="0"/>
    <cs:fillRef idx="0"/>
    <cs:effectRef idx="0"/>
    <cs:fontRef idx="minor">
      <a:schemeClr val="tx2"/>
    </cs:fontRef>
    <cs:defRPr sz="1197" kern="1200"/>
  </cs:valueAxis>
  <cs:wall>
    <cs:lnRef idx="0"/>
    <cs:fillRef idx="0"/>
    <cs:effectRef idx="0"/>
    <cs:fontRef idx="minor">
      <a:schemeClr val="tx2"/>
    </cs:fontRef>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B85798C2-CF3E-59F2-5F11-E5B959F4E5E6}"/>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A33B84DA-0837-70A2-BF93-BFC8C475921E}"/>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D9B04480-8565-4A52-84E1-18FE28380442}" type="datetimeFigureOut">
              <a:rPr lang="en-US" smtClean="0"/>
              <a:t>1/28/2025</a:t>
            </a:fld>
            <a:endParaRPr lang="en-US"/>
          </a:p>
        </p:txBody>
      </p:sp>
      <p:sp>
        <p:nvSpPr>
          <p:cNvPr id="4" name="Footer Placeholder 3">
            <a:extLst>
              <a:ext uri="{FF2B5EF4-FFF2-40B4-BE49-F238E27FC236}">
                <a16:creationId xmlns:a16="http://schemas.microsoft.com/office/drawing/2014/main" id="{271D8AD9-9D62-AA7A-5F95-E5C2F8EF0E05}"/>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C37731F4-68B8-EE3B-C6BF-BB2AA02C605D}"/>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734BD52B-67C2-47DA-8855-A7A2544EBB21}" type="slidenum">
              <a:rPr lang="en-US" smtClean="0"/>
              <a:t>‹#›</a:t>
            </a:fld>
            <a:endParaRPr lang="en-US"/>
          </a:p>
        </p:txBody>
      </p:sp>
    </p:spTree>
    <p:extLst>
      <p:ext uri="{BB962C8B-B14F-4D97-AF65-F5344CB8AC3E}">
        <p14:creationId xmlns:p14="http://schemas.microsoft.com/office/powerpoint/2010/main" val="47477305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C5D310D-1028-4A97-8A84-F8C679F53BB0}" type="datetimeFigureOut">
              <a:rPr lang="en-US" smtClean="0"/>
              <a:t>1/28/2025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BA4BAAC-5D26-4CA5-841B-164E44DDBEB2}" type="slidenum">
              <a:rPr lang="en-US" smtClean="0"/>
              <a:t>‹#›</a:t>
            </a:fld>
            <a:endParaRPr lang="en-US"/>
          </a:p>
        </p:txBody>
      </p:sp>
    </p:spTree>
    <p:extLst>
      <p:ext uri="{BB962C8B-B14F-4D97-AF65-F5344CB8AC3E}">
        <p14:creationId xmlns:p14="http://schemas.microsoft.com/office/powerpoint/2010/main" val="301271163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a-IR" dirty="0"/>
          </a:p>
        </p:txBody>
      </p:sp>
      <p:sp>
        <p:nvSpPr>
          <p:cNvPr id="4" name="Slide Number Placeholder 3"/>
          <p:cNvSpPr>
            <a:spLocks noGrp="1"/>
          </p:cNvSpPr>
          <p:nvPr>
            <p:ph type="sldNum" sz="quarter" idx="5"/>
          </p:nvPr>
        </p:nvSpPr>
        <p:spPr/>
        <p:txBody>
          <a:bodyPr/>
          <a:lstStyle/>
          <a:p>
            <a:fld id="{FBA4BAAC-5D26-4CA5-841B-164E44DDBEB2}" type="slidenum">
              <a:rPr lang="en-US" smtClean="0"/>
              <a:t>12</a:t>
            </a:fld>
            <a:endParaRPr lang="en-US"/>
          </a:p>
        </p:txBody>
      </p:sp>
    </p:spTree>
    <p:extLst>
      <p:ext uri="{BB962C8B-B14F-4D97-AF65-F5344CB8AC3E}">
        <p14:creationId xmlns:p14="http://schemas.microsoft.com/office/powerpoint/2010/main" val="66445904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a-IR" dirty="0"/>
          </a:p>
        </p:txBody>
      </p:sp>
      <p:sp>
        <p:nvSpPr>
          <p:cNvPr id="4" name="Slide Number Placeholder 3"/>
          <p:cNvSpPr>
            <a:spLocks noGrp="1"/>
          </p:cNvSpPr>
          <p:nvPr>
            <p:ph type="sldNum" sz="quarter" idx="5"/>
          </p:nvPr>
        </p:nvSpPr>
        <p:spPr/>
        <p:txBody>
          <a:bodyPr/>
          <a:lstStyle/>
          <a:p>
            <a:fld id="{FBA4BAAC-5D26-4CA5-841B-164E44DDBEB2}" type="slidenum">
              <a:rPr lang="en-US" smtClean="0"/>
              <a:t>57</a:t>
            </a:fld>
            <a:endParaRPr lang="en-US"/>
          </a:p>
        </p:txBody>
      </p:sp>
    </p:spTree>
    <p:extLst>
      <p:ext uri="{BB962C8B-B14F-4D97-AF65-F5344CB8AC3E}">
        <p14:creationId xmlns:p14="http://schemas.microsoft.com/office/powerpoint/2010/main" val="295801023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4BEA5776-F3BE-1DC7-1986-42685AA48E38}"/>
              </a:ext>
            </a:extLst>
          </p:cNvPr>
          <p:cNvGrpSpPr/>
          <p:nvPr userDrawn="1"/>
        </p:nvGrpSpPr>
        <p:grpSpPr>
          <a:xfrm flipH="1">
            <a:off x="0" y="0"/>
            <a:ext cx="12192000" cy="6858000"/>
            <a:chOff x="0" y="0"/>
            <a:chExt cx="12192000" cy="6858000"/>
          </a:xfrm>
        </p:grpSpPr>
        <p:sp>
          <p:nvSpPr>
            <p:cNvPr id="15" name="Rectangle 14">
              <a:extLst>
                <a:ext uri="{FF2B5EF4-FFF2-40B4-BE49-F238E27FC236}">
                  <a16:creationId xmlns:a16="http://schemas.microsoft.com/office/drawing/2014/main" id="{814F9B61-04E4-E3C6-FCFE-BADE2ED64C9D}"/>
                </a:ext>
              </a:extLst>
            </p:cNvPr>
            <p:cNvSpPr/>
            <p:nvPr userDrawn="1"/>
          </p:nvSpPr>
          <p:spPr>
            <a:xfrm>
              <a:off x="0" y="0"/>
              <a:ext cx="12192000" cy="6858000"/>
            </a:xfrm>
            <a:prstGeom prst="rect">
              <a:avLst/>
            </a:prstGeom>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a:p>
          </p:txBody>
        </p:sp>
        <p:sp>
          <p:nvSpPr>
            <p:cNvPr id="39" name="Parallelogram 38">
              <a:extLst>
                <a:ext uri="{FF2B5EF4-FFF2-40B4-BE49-F238E27FC236}">
                  <a16:creationId xmlns:a16="http://schemas.microsoft.com/office/drawing/2014/main" id="{866AC5E2-F362-DBAA-FC01-58E487CC04CF}"/>
                </a:ext>
              </a:extLst>
            </p:cNvPr>
            <p:cNvSpPr/>
            <p:nvPr userDrawn="1"/>
          </p:nvSpPr>
          <p:spPr>
            <a:xfrm flipH="1">
              <a:off x="226243" y="0"/>
              <a:ext cx="2564091" cy="6858000"/>
            </a:xfrm>
            <a:prstGeom prst="parallelogram">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Parallelogram 40">
              <a:extLst>
                <a:ext uri="{FF2B5EF4-FFF2-40B4-BE49-F238E27FC236}">
                  <a16:creationId xmlns:a16="http://schemas.microsoft.com/office/drawing/2014/main" id="{16601366-DCA2-68B9-B2E6-4D6126BEF4D8}"/>
                </a:ext>
              </a:extLst>
            </p:cNvPr>
            <p:cNvSpPr/>
            <p:nvPr userDrawn="1"/>
          </p:nvSpPr>
          <p:spPr>
            <a:xfrm rot="302409" flipH="1">
              <a:off x="2715462" y="4713400"/>
              <a:ext cx="538077" cy="1439159"/>
            </a:xfrm>
            <a:prstGeom prst="parallelogram">
              <a:avLst>
                <a:gd name="adj" fmla="val 49527"/>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6" name="Rectangle: Rounded Corners 75">
              <a:extLst>
                <a:ext uri="{FF2B5EF4-FFF2-40B4-BE49-F238E27FC236}">
                  <a16:creationId xmlns:a16="http://schemas.microsoft.com/office/drawing/2014/main" id="{22D1C5F0-27B2-97DC-0ECD-17D3BDBCC045}"/>
                </a:ext>
              </a:extLst>
            </p:cNvPr>
            <p:cNvSpPr/>
            <p:nvPr userDrawn="1"/>
          </p:nvSpPr>
          <p:spPr>
            <a:xfrm>
              <a:off x="4414345" y="2342319"/>
              <a:ext cx="7551412" cy="2350227"/>
            </a:xfrm>
            <a:prstGeom prst="roundRect">
              <a:avLst>
                <a:gd name="adj" fmla="val 50000"/>
              </a:avLst>
            </a:prstGeom>
            <a:ln w="76200">
              <a:solidFill>
                <a:srgbClr val="6D41FA"/>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lvl="0" algn="ctr"/>
              <a:endParaRPr lang="en-US"/>
            </a:p>
          </p:txBody>
        </p:sp>
        <p:sp>
          <p:nvSpPr>
            <p:cNvPr id="77" name="Oval 76">
              <a:extLst>
                <a:ext uri="{FF2B5EF4-FFF2-40B4-BE49-F238E27FC236}">
                  <a16:creationId xmlns:a16="http://schemas.microsoft.com/office/drawing/2014/main" id="{2ABEA209-1D99-D169-9706-CC43103A4481}"/>
                </a:ext>
              </a:extLst>
            </p:cNvPr>
            <p:cNvSpPr/>
            <p:nvPr userDrawn="1"/>
          </p:nvSpPr>
          <p:spPr>
            <a:xfrm flipH="1">
              <a:off x="1107362" y="1877941"/>
              <a:ext cx="3091844" cy="3091844"/>
            </a:xfrm>
            <a:prstGeom prst="ellipse">
              <a:avLst/>
            </a:prstGeom>
            <a:ln w="76200">
              <a:solidFill>
                <a:srgbClr val="6D41FA"/>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15465923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0_Title Slide">
    <p:bg>
      <p:bgPr>
        <a:solidFill>
          <a:srgbClr val="1D3347"/>
        </a:solidFill>
        <a:effectLst/>
      </p:bgPr>
    </p:bg>
    <p:spTree>
      <p:nvGrpSpPr>
        <p:cNvPr id="1" name=""/>
        <p:cNvGrpSpPr/>
        <p:nvPr/>
      </p:nvGrpSpPr>
      <p:grpSpPr>
        <a:xfrm>
          <a:off x="0" y="0"/>
          <a:ext cx="0" cy="0"/>
          <a:chOff x="0" y="0"/>
          <a:chExt cx="0" cy="0"/>
        </a:xfrm>
      </p:grpSpPr>
      <p:sp>
        <p:nvSpPr>
          <p:cNvPr id="25" name="Rectangle 24">
            <a:extLst>
              <a:ext uri="{FF2B5EF4-FFF2-40B4-BE49-F238E27FC236}">
                <a16:creationId xmlns:a16="http://schemas.microsoft.com/office/drawing/2014/main" id="{8DCF94E2-CC58-1BDD-5646-B98FE8061EDB}"/>
              </a:ext>
            </a:extLst>
          </p:cNvPr>
          <p:cNvSpPr/>
          <p:nvPr userDrawn="1"/>
        </p:nvSpPr>
        <p:spPr>
          <a:xfrm>
            <a:off x="0" y="0"/>
            <a:ext cx="12192000" cy="6858000"/>
          </a:xfrm>
          <a:prstGeom prst="rect">
            <a:avLst/>
          </a:prstGeom>
          <a:ln>
            <a:noFill/>
          </a:ln>
        </p:spPr>
        <p:style>
          <a:lnRef idx="3">
            <a:schemeClr val="lt1"/>
          </a:lnRef>
          <a:fillRef idx="1">
            <a:schemeClr val="accent4"/>
          </a:fillRef>
          <a:effectRef idx="1">
            <a:schemeClr val="accent4"/>
          </a:effectRef>
          <a:fontRef idx="minor">
            <a:schemeClr val="lt1"/>
          </a:fontRef>
        </p:style>
        <p:txBody>
          <a:bodyPr rtlCol="0" anchor="ctr"/>
          <a:lstStyle/>
          <a:p>
            <a:pPr algn="ctr"/>
            <a:endParaRPr lang="en-US"/>
          </a:p>
        </p:txBody>
      </p:sp>
      <p:sp>
        <p:nvSpPr>
          <p:cNvPr id="26" name="Rectangle: Rounded Corners 25">
            <a:extLst>
              <a:ext uri="{FF2B5EF4-FFF2-40B4-BE49-F238E27FC236}">
                <a16:creationId xmlns:a16="http://schemas.microsoft.com/office/drawing/2014/main" id="{5327E795-AE6B-76F8-1546-99AFF3AA98BC}"/>
              </a:ext>
            </a:extLst>
          </p:cNvPr>
          <p:cNvSpPr/>
          <p:nvPr userDrawn="1"/>
        </p:nvSpPr>
        <p:spPr>
          <a:xfrm>
            <a:off x="1024768" y="1621616"/>
            <a:ext cx="9156327" cy="4955274"/>
          </a:xfrm>
          <a:prstGeom prst="roundRect">
            <a:avLst>
              <a:gd name="adj" fmla="val 6056"/>
            </a:avLst>
          </a:prstGeom>
          <a:ln>
            <a:solidFill>
              <a:srgbClr val="1D3347"/>
            </a:solidFill>
            <a:extLst>
              <a:ext uri="{C807C97D-BFC1-408E-A445-0C87EB9F89A2}">
                <ask:lineSketchStyleProps xmlns:ask="http://schemas.microsoft.com/office/drawing/2018/sketchyshapes">
                  <ask:type>
                    <ask:lineSketchNone/>
                  </ask:type>
                </ask:lineSketchStyleProps>
              </a:ext>
            </a:extLst>
          </a:ln>
        </p:spPr>
        <p:style>
          <a:lnRef idx="2">
            <a:schemeClr val="accent4"/>
          </a:lnRef>
          <a:fillRef idx="1">
            <a:schemeClr val="lt1"/>
          </a:fillRef>
          <a:effectRef idx="0">
            <a:schemeClr val="accent4"/>
          </a:effectRef>
          <a:fontRef idx="minor">
            <a:schemeClr val="dk1"/>
          </a:fontRef>
        </p:style>
        <p:txBody>
          <a:bodyPr rtlCol="0" anchor="ctr"/>
          <a:lstStyle/>
          <a:p>
            <a:pPr algn="ctr"/>
            <a:endParaRPr lang="en-US"/>
          </a:p>
        </p:txBody>
      </p:sp>
      <p:grpSp>
        <p:nvGrpSpPr>
          <p:cNvPr id="27" name="Group 26">
            <a:extLst>
              <a:ext uri="{FF2B5EF4-FFF2-40B4-BE49-F238E27FC236}">
                <a16:creationId xmlns:a16="http://schemas.microsoft.com/office/drawing/2014/main" id="{48955449-77AD-5B71-CB20-D18F4555999F}"/>
              </a:ext>
            </a:extLst>
          </p:cNvPr>
          <p:cNvGrpSpPr/>
          <p:nvPr userDrawn="1"/>
        </p:nvGrpSpPr>
        <p:grpSpPr>
          <a:xfrm>
            <a:off x="1012440" y="934228"/>
            <a:ext cx="9168655" cy="522626"/>
            <a:chOff x="210312" y="6143350"/>
            <a:chExt cx="9168655" cy="522626"/>
          </a:xfrm>
          <a:solidFill>
            <a:srgbClr val="1D3347"/>
          </a:solidFill>
        </p:grpSpPr>
        <p:sp>
          <p:nvSpPr>
            <p:cNvPr id="28" name="Rectangle: Rounded Corners 27">
              <a:extLst>
                <a:ext uri="{FF2B5EF4-FFF2-40B4-BE49-F238E27FC236}">
                  <a16:creationId xmlns:a16="http://schemas.microsoft.com/office/drawing/2014/main" id="{B6ACF14C-6973-90A8-E3C9-5692ADF9B3D2}"/>
                </a:ext>
              </a:extLst>
            </p:cNvPr>
            <p:cNvSpPr/>
            <p:nvPr userDrawn="1"/>
          </p:nvSpPr>
          <p:spPr>
            <a:xfrm>
              <a:off x="210312" y="6143350"/>
              <a:ext cx="1478639" cy="522626"/>
            </a:xfrm>
            <a:prstGeom prst="roundRect">
              <a:avLst>
                <a:gd name="adj" fmla="val 50000"/>
              </a:avLst>
            </a:prstGeom>
            <a:ln>
              <a:noFill/>
              <a:extLst>
                <a:ext uri="{C807C97D-BFC1-408E-A445-0C87EB9F89A2}">
                  <ask:lineSketchStyleProps xmlns:ask="http://schemas.microsoft.com/office/drawing/2018/sketchyshapes">
                    <ask:type>
                      <ask:lineSketchNone/>
                    </ask:type>
                  </ask:lineSketchStyleProps>
                </a:ext>
              </a:extLst>
            </a:ln>
          </p:spPr>
          <p:style>
            <a:lnRef idx="3">
              <a:schemeClr val="lt1"/>
            </a:lnRef>
            <a:fillRef idx="1">
              <a:schemeClr val="accent1"/>
            </a:fillRef>
            <a:effectRef idx="1">
              <a:schemeClr val="accent1"/>
            </a:effectRef>
            <a:fontRef idx="minor">
              <a:schemeClr val="lt1"/>
            </a:fontRef>
          </p:style>
          <p:txBody>
            <a:bodyPr rtlCol="0" anchor="ctr"/>
            <a:lstStyle/>
            <a:p>
              <a:pPr algn="ctr"/>
              <a:endParaRPr lang="en-US"/>
            </a:p>
          </p:txBody>
        </p:sp>
        <p:sp>
          <p:nvSpPr>
            <p:cNvPr id="29" name="Rectangle: Rounded Corners 28">
              <a:extLst>
                <a:ext uri="{FF2B5EF4-FFF2-40B4-BE49-F238E27FC236}">
                  <a16:creationId xmlns:a16="http://schemas.microsoft.com/office/drawing/2014/main" id="{40CAB957-79CD-9C6E-3E4D-909E4C5C0912}"/>
                </a:ext>
              </a:extLst>
            </p:cNvPr>
            <p:cNvSpPr/>
            <p:nvPr userDrawn="1"/>
          </p:nvSpPr>
          <p:spPr>
            <a:xfrm>
              <a:off x="1748315" y="6143350"/>
              <a:ext cx="1478639" cy="522626"/>
            </a:xfrm>
            <a:prstGeom prst="roundRect">
              <a:avLst>
                <a:gd name="adj" fmla="val 50000"/>
              </a:avLst>
            </a:prstGeom>
            <a:ln>
              <a:noFill/>
              <a:extLst>
                <a:ext uri="{C807C97D-BFC1-408E-A445-0C87EB9F89A2}">
                  <ask:lineSketchStyleProps xmlns:ask="http://schemas.microsoft.com/office/drawing/2018/sketchyshapes">
                    <ask:type>
                      <ask:lineSketchNone/>
                    </ask:type>
                  </ask:lineSketchStyleProps>
                </a:ext>
              </a:extLst>
            </a:ln>
          </p:spPr>
          <p:style>
            <a:lnRef idx="3">
              <a:schemeClr val="lt1"/>
            </a:lnRef>
            <a:fillRef idx="1">
              <a:schemeClr val="accent1"/>
            </a:fillRef>
            <a:effectRef idx="1">
              <a:schemeClr val="accent1"/>
            </a:effectRef>
            <a:fontRef idx="minor">
              <a:schemeClr val="lt1"/>
            </a:fontRef>
          </p:style>
          <p:txBody>
            <a:bodyPr rtlCol="0" anchor="ctr"/>
            <a:lstStyle/>
            <a:p>
              <a:pPr algn="ctr"/>
              <a:endParaRPr lang="en-US"/>
            </a:p>
          </p:txBody>
        </p:sp>
        <p:sp>
          <p:nvSpPr>
            <p:cNvPr id="30" name="Rectangle: Rounded Corners 29">
              <a:extLst>
                <a:ext uri="{FF2B5EF4-FFF2-40B4-BE49-F238E27FC236}">
                  <a16:creationId xmlns:a16="http://schemas.microsoft.com/office/drawing/2014/main" id="{328645F8-B293-2477-E788-94344C429601}"/>
                </a:ext>
              </a:extLst>
            </p:cNvPr>
            <p:cNvSpPr/>
            <p:nvPr userDrawn="1"/>
          </p:nvSpPr>
          <p:spPr>
            <a:xfrm>
              <a:off x="3286318" y="6143350"/>
              <a:ext cx="1478639" cy="522626"/>
            </a:xfrm>
            <a:prstGeom prst="roundRect">
              <a:avLst>
                <a:gd name="adj" fmla="val 50000"/>
              </a:avLst>
            </a:prstGeom>
            <a:ln>
              <a:noFill/>
              <a:extLst>
                <a:ext uri="{C807C97D-BFC1-408E-A445-0C87EB9F89A2}">
                  <ask:lineSketchStyleProps xmlns:ask="http://schemas.microsoft.com/office/drawing/2018/sketchyshapes">
                    <ask:type>
                      <ask:lineSketchNone/>
                    </ask:type>
                  </ask:lineSketchStyleProps>
                </a:ext>
              </a:extLst>
            </a:ln>
          </p:spPr>
          <p:style>
            <a:lnRef idx="3">
              <a:schemeClr val="lt1"/>
            </a:lnRef>
            <a:fillRef idx="1">
              <a:schemeClr val="accent1"/>
            </a:fillRef>
            <a:effectRef idx="1">
              <a:schemeClr val="accent1"/>
            </a:effectRef>
            <a:fontRef idx="minor">
              <a:schemeClr val="lt1"/>
            </a:fontRef>
          </p:style>
          <p:txBody>
            <a:bodyPr rtlCol="0" anchor="ctr"/>
            <a:lstStyle/>
            <a:p>
              <a:pPr algn="ctr"/>
              <a:endParaRPr lang="en-US"/>
            </a:p>
          </p:txBody>
        </p:sp>
        <p:sp>
          <p:nvSpPr>
            <p:cNvPr id="31" name="Rectangle: Rounded Corners 30">
              <a:extLst>
                <a:ext uri="{FF2B5EF4-FFF2-40B4-BE49-F238E27FC236}">
                  <a16:creationId xmlns:a16="http://schemas.microsoft.com/office/drawing/2014/main" id="{6851AFC1-2449-DC75-F171-2AD8EE19D78A}"/>
                </a:ext>
              </a:extLst>
            </p:cNvPr>
            <p:cNvSpPr/>
            <p:nvPr userDrawn="1"/>
          </p:nvSpPr>
          <p:spPr>
            <a:xfrm>
              <a:off x="4824321" y="6143350"/>
              <a:ext cx="1478639" cy="522626"/>
            </a:xfrm>
            <a:prstGeom prst="roundRect">
              <a:avLst>
                <a:gd name="adj" fmla="val 50000"/>
              </a:avLst>
            </a:prstGeom>
            <a:ln>
              <a:noFill/>
              <a:extLst>
                <a:ext uri="{C807C97D-BFC1-408E-A445-0C87EB9F89A2}">
                  <ask:lineSketchStyleProps xmlns:ask="http://schemas.microsoft.com/office/drawing/2018/sketchyshapes">
                    <ask:type>
                      <ask:lineSketchNone/>
                    </ask:type>
                  </ask:lineSketchStyleProps>
                </a:ext>
              </a:extLst>
            </a:ln>
          </p:spPr>
          <p:style>
            <a:lnRef idx="3">
              <a:schemeClr val="lt1"/>
            </a:lnRef>
            <a:fillRef idx="1">
              <a:schemeClr val="accent1"/>
            </a:fillRef>
            <a:effectRef idx="1">
              <a:schemeClr val="accent1"/>
            </a:effectRef>
            <a:fontRef idx="minor">
              <a:schemeClr val="lt1"/>
            </a:fontRef>
          </p:style>
          <p:txBody>
            <a:bodyPr rtlCol="0" anchor="ctr"/>
            <a:lstStyle/>
            <a:p>
              <a:pPr algn="ctr"/>
              <a:endParaRPr lang="en-US"/>
            </a:p>
          </p:txBody>
        </p:sp>
        <p:sp>
          <p:nvSpPr>
            <p:cNvPr id="32" name="Rectangle: Rounded Corners 31">
              <a:extLst>
                <a:ext uri="{FF2B5EF4-FFF2-40B4-BE49-F238E27FC236}">
                  <a16:creationId xmlns:a16="http://schemas.microsoft.com/office/drawing/2014/main" id="{B51D8DE1-DEF7-1656-371F-B0E106823DF0}"/>
                </a:ext>
              </a:extLst>
            </p:cNvPr>
            <p:cNvSpPr/>
            <p:nvPr userDrawn="1"/>
          </p:nvSpPr>
          <p:spPr>
            <a:xfrm>
              <a:off x="6362324" y="6143350"/>
              <a:ext cx="1478639" cy="522626"/>
            </a:xfrm>
            <a:prstGeom prst="roundRect">
              <a:avLst>
                <a:gd name="adj" fmla="val 50000"/>
              </a:avLst>
            </a:prstGeom>
            <a:ln>
              <a:noFill/>
              <a:extLst>
                <a:ext uri="{C807C97D-BFC1-408E-A445-0C87EB9F89A2}">
                  <ask:lineSketchStyleProps xmlns:ask="http://schemas.microsoft.com/office/drawing/2018/sketchyshapes">
                    <ask:type>
                      <ask:lineSketchNone/>
                    </ask:type>
                  </ask:lineSketchStyleProps>
                </a:ext>
              </a:extLst>
            </a:ln>
          </p:spPr>
          <p:style>
            <a:lnRef idx="3">
              <a:schemeClr val="lt1"/>
            </a:lnRef>
            <a:fillRef idx="1">
              <a:schemeClr val="accent1"/>
            </a:fillRef>
            <a:effectRef idx="1">
              <a:schemeClr val="accent1"/>
            </a:effectRef>
            <a:fontRef idx="minor">
              <a:schemeClr val="lt1"/>
            </a:fontRef>
          </p:style>
          <p:txBody>
            <a:bodyPr rtlCol="0" anchor="ctr"/>
            <a:lstStyle/>
            <a:p>
              <a:pPr algn="ctr"/>
              <a:endParaRPr lang="en-US"/>
            </a:p>
          </p:txBody>
        </p:sp>
        <p:sp>
          <p:nvSpPr>
            <p:cNvPr id="33" name="Rectangle: Rounded Corners 32">
              <a:extLst>
                <a:ext uri="{FF2B5EF4-FFF2-40B4-BE49-F238E27FC236}">
                  <a16:creationId xmlns:a16="http://schemas.microsoft.com/office/drawing/2014/main" id="{FB12341E-8287-EF61-DE68-FA02AB963687}"/>
                </a:ext>
              </a:extLst>
            </p:cNvPr>
            <p:cNvSpPr/>
            <p:nvPr userDrawn="1"/>
          </p:nvSpPr>
          <p:spPr>
            <a:xfrm>
              <a:off x="7900328" y="6143350"/>
              <a:ext cx="1478639" cy="522626"/>
            </a:xfrm>
            <a:prstGeom prst="roundRect">
              <a:avLst>
                <a:gd name="adj" fmla="val 50000"/>
              </a:avLst>
            </a:prstGeom>
            <a:ln>
              <a:noFill/>
              <a:extLst>
                <a:ext uri="{C807C97D-BFC1-408E-A445-0C87EB9F89A2}">
                  <ask:lineSketchStyleProps xmlns:ask="http://schemas.microsoft.com/office/drawing/2018/sketchyshapes">
                    <ask:type>
                      <ask:lineSketchNone/>
                    </ask:type>
                  </ask:lineSketchStyleProps>
                </a:ext>
              </a:extLst>
            </a:ln>
          </p:spPr>
          <p:style>
            <a:lnRef idx="3">
              <a:schemeClr val="lt1"/>
            </a:lnRef>
            <a:fillRef idx="1">
              <a:schemeClr val="accent1"/>
            </a:fillRef>
            <a:effectRef idx="1">
              <a:schemeClr val="accent1"/>
            </a:effectRef>
            <a:fontRef idx="minor">
              <a:schemeClr val="lt1"/>
            </a:fontRef>
          </p:style>
          <p:txBody>
            <a:bodyPr rtlCol="0" anchor="ctr"/>
            <a:lstStyle/>
            <a:p>
              <a:pPr algn="ctr"/>
              <a:endParaRPr lang="en-US"/>
            </a:p>
          </p:txBody>
        </p:sp>
      </p:grpSp>
      <p:sp>
        <p:nvSpPr>
          <p:cNvPr id="34" name="Rectangle: Rounded Corners 33">
            <a:extLst>
              <a:ext uri="{FF2B5EF4-FFF2-40B4-BE49-F238E27FC236}">
                <a16:creationId xmlns:a16="http://schemas.microsoft.com/office/drawing/2014/main" id="{48C8E7F0-9F4D-7561-DC99-F3DE232C396A}"/>
              </a:ext>
            </a:extLst>
          </p:cNvPr>
          <p:cNvSpPr/>
          <p:nvPr userDrawn="1"/>
        </p:nvSpPr>
        <p:spPr>
          <a:xfrm>
            <a:off x="10313659" y="1604624"/>
            <a:ext cx="1789176" cy="553679"/>
          </a:xfrm>
          <a:prstGeom prst="roundRect">
            <a:avLst>
              <a:gd name="adj" fmla="val 50000"/>
            </a:avLst>
          </a:prstGeom>
          <a:ln>
            <a:solidFill>
              <a:srgbClr val="6D41FA"/>
            </a:solidFill>
            <a:extLst>
              <a:ext uri="{C807C97D-BFC1-408E-A445-0C87EB9F89A2}">
                <ask:lineSketchStyleProps xmlns:ask="http://schemas.microsoft.com/office/drawing/2018/sketchyshapes">
                  <ask:type>
                    <ask:lineSketchNone/>
                  </ask:type>
                </ask:lineSketchStyleProps>
              </a:ext>
            </a:extLst>
          </a:ln>
        </p:spPr>
        <p:style>
          <a:lnRef idx="2">
            <a:schemeClr val="accent4"/>
          </a:lnRef>
          <a:fillRef idx="1">
            <a:schemeClr val="lt1"/>
          </a:fillRef>
          <a:effectRef idx="0">
            <a:schemeClr val="accent4"/>
          </a:effectRef>
          <a:fontRef idx="minor">
            <a:schemeClr val="dk1"/>
          </a:fontRef>
        </p:style>
        <p:txBody>
          <a:bodyPr rtlCol="0" anchor="ctr"/>
          <a:lstStyle/>
          <a:p>
            <a:pPr algn="ctr"/>
            <a:endParaRPr lang="en-US"/>
          </a:p>
        </p:txBody>
      </p:sp>
      <p:sp>
        <p:nvSpPr>
          <p:cNvPr id="35" name="Rectangle: Rounded Corners 34">
            <a:extLst>
              <a:ext uri="{FF2B5EF4-FFF2-40B4-BE49-F238E27FC236}">
                <a16:creationId xmlns:a16="http://schemas.microsoft.com/office/drawing/2014/main" id="{AEFB0A12-C3DA-09B6-B041-7F2123F0427D}"/>
              </a:ext>
            </a:extLst>
          </p:cNvPr>
          <p:cNvSpPr/>
          <p:nvPr userDrawn="1"/>
        </p:nvSpPr>
        <p:spPr>
          <a:xfrm>
            <a:off x="10313659" y="2361683"/>
            <a:ext cx="1789176" cy="553679"/>
          </a:xfrm>
          <a:prstGeom prst="roundRect">
            <a:avLst>
              <a:gd name="adj" fmla="val 50000"/>
            </a:avLst>
          </a:prstGeom>
          <a:ln>
            <a:solidFill>
              <a:srgbClr val="6D41FA"/>
            </a:solidFill>
            <a:extLst>
              <a:ext uri="{C807C97D-BFC1-408E-A445-0C87EB9F89A2}">
                <ask:lineSketchStyleProps xmlns:ask="http://schemas.microsoft.com/office/drawing/2018/sketchyshapes">
                  <ask:type>
                    <ask:lineSketchNone/>
                  </ask:type>
                </ask:lineSketchStyleProps>
              </a:ext>
            </a:extLst>
          </a:ln>
        </p:spPr>
        <p:style>
          <a:lnRef idx="2">
            <a:schemeClr val="accent4"/>
          </a:lnRef>
          <a:fillRef idx="1">
            <a:schemeClr val="lt1"/>
          </a:fillRef>
          <a:effectRef idx="0">
            <a:schemeClr val="accent4"/>
          </a:effectRef>
          <a:fontRef idx="minor">
            <a:schemeClr val="dk1"/>
          </a:fontRef>
        </p:style>
        <p:txBody>
          <a:bodyPr rtlCol="0" anchor="ctr"/>
          <a:lstStyle/>
          <a:p>
            <a:pPr algn="ctr"/>
            <a:endParaRPr lang="en-US"/>
          </a:p>
        </p:txBody>
      </p:sp>
      <p:sp>
        <p:nvSpPr>
          <p:cNvPr id="36" name="Rectangle: Rounded Corners 35">
            <a:extLst>
              <a:ext uri="{FF2B5EF4-FFF2-40B4-BE49-F238E27FC236}">
                <a16:creationId xmlns:a16="http://schemas.microsoft.com/office/drawing/2014/main" id="{BD0CFA07-A474-D959-0DDF-D8D46E85A805}"/>
              </a:ext>
            </a:extLst>
          </p:cNvPr>
          <p:cNvSpPr/>
          <p:nvPr userDrawn="1"/>
        </p:nvSpPr>
        <p:spPr>
          <a:xfrm>
            <a:off x="10313659" y="3118742"/>
            <a:ext cx="1789176" cy="553679"/>
          </a:xfrm>
          <a:prstGeom prst="roundRect">
            <a:avLst>
              <a:gd name="adj" fmla="val 50000"/>
            </a:avLst>
          </a:prstGeom>
          <a:ln>
            <a:solidFill>
              <a:srgbClr val="6D41FA"/>
            </a:solidFill>
            <a:extLst>
              <a:ext uri="{C807C97D-BFC1-408E-A445-0C87EB9F89A2}">
                <ask:lineSketchStyleProps xmlns:ask="http://schemas.microsoft.com/office/drawing/2018/sketchyshapes">
                  <ask:type>
                    <ask:lineSketchNone/>
                  </ask:type>
                </ask:lineSketchStyleProps>
              </a:ext>
            </a:extLst>
          </a:ln>
        </p:spPr>
        <p:style>
          <a:lnRef idx="2">
            <a:schemeClr val="accent4"/>
          </a:lnRef>
          <a:fillRef idx="1">
            <a:schemeClr val="lt1"/>
          </a:fillRef>
          <a:effectRef idx="0">
            <a:schemeClr val="accent4"/>
          </a:effectRef>
          <a:fontRef idx="minor">
            <a:schemeClr val="dk1"/>
          </a:fontRef>
        </p:style>
        <p:txBody>
          <a:bodyPr rtlCol="0" anchor="ctr"/>
          <a:lstStyle/>
          <a:p>
            <a:pPr algn="ctr"/>
            <a:endParaRPr lang="en-US"/>
          </a:p>
        </p:txBody>
      </p:sp>
      <p:sp>
        <p:nvSpPr>
          <p:cNvPr id="37" name="Rectangle: Rounded Corners 36">
            <a:extLst>
              <a:ext uri="{FF2B5EF4-FFF2-40B4-BE49-F238E27FC236}">
                <a16:creationId xmlns:a16="http://schemas.microsoft.com/office/drawing/2014/main" id="{5F7D53C3-E3A1-8253-CAF5-556001571DB4}"/>
              </a:ext>
            </a:extLst>
          </p:cNvPr>
          <p:cNvSpPr/>
          <p:nvPr userDrawn="1"/>
        </p:nvSpPr>
        <p:spPr>
          <a:xfrm>
            <a:off x="10313659" y="3875801"/>
            <a:ext cx="1789176" cy="553679"/>
          </a:xfrm>
          <a:prstGeom prst="roundRect">
            <a:avLst>
              <a:gd name="adj" fmla="val 50000"/>
            </a:avLst>
          </a:prstGeom>
          <a:ln>
            <a:solidFill>
              <a:srgbClr val="6D41FA"/>
            </a:solidFill>
            <a:extLst>
              <a:ext uri="{C807C97D-BFC1-408E-A445-0C87EB9F89A2}">
                <ask:lineSketchStyleProps xmlns:ask="http://schemas.microsoft.com/office/drawing/2018/sketchyshapes">
                  <ask:type>
                    <ask:lineSketchNone/>
                  </ask:type>
                </ask:lineSketchStyleProps>
              </a:ext>
            </a:extLst>
          </a:ln>
        </p:spPr>
        <p:style>
          <a:lnRef idx="2">
            <a:schemeClr val="accent4"/>
          </a:lnRef>
          <a:fillRef idx="1">
            <a:schemeClr val="lt1"/>
          </a:fillRef>
          <a:effectRef idx="0">
            <a:schemeClr val="accent4"/>
          </a:effectRef>
          <a:fontRef idx="minor">
            <a:schemeClr val="dk1"/>
          </a:fontRef>
        </p:style>
        <p:txBody>
          <a:bodyPr rtlCol="0" anchor="ctr"/>
          <a:lstStyle/>
          <a:p>
            <a:pPr algn="ctr"/>
            <a:endParaRPr lang="en-US"/>
          </a:p>
        </p:txBody>
      </p:sp>
      <p:sp>
        <p:nvSpPr>
          <p:cNvPr id="38" name="Rectangle: Rounded Corners 37">
            <a:extLst>
              <a:ext uri="{FF2B5EF4-FFF2-40B4-BE49-F238E27FC236}">
                <a16:creationId xmlns:a16="http://schemas.microsoft.com/office/drawing/2014/main" id="{1B6FF7FB-7100-34A1-D1C0-A05189B7C922}"/>
              </a:ext>
            </a:extLst>
          </p:cNvPr>
          <p:cNvSpPr/>
          <p:nvPr userDrawn="1"/>
        </p:nvSpPr>
        <p:spPr>
          <a:xfrm>
            <a:off x="10321408" y="4632860"/>
            <a:ext cx="1789176" cy="553679"/>
          </a:xfrm>
          <a:prstGeom prst="roundRect">
            <a:avLst>
              <a:gd name="adj" fmla="val 50000"/>
            </a:avLst>
          </a:prstGeom>
          <a:ln>
            <a:solidFill>
              <a:srgbClr val="6D41FA"/>
            </a:solidFill>
            <a:extLst>
              <a:ext uri="{C807C97D-BFC1-408E-A445-0C87EB9F89A2}">
                <ask:lineSketchStyleProps xmlns:ask="http://schemas.microsoft.com/office/drawing/2018/sketchyshapes">
                  <ask:type>
                    <ask:lineSketchNone/>
                  </ask:type>
                </ask:lineSketchStyleProps>
              </a:ext>
            </a:extLst>
          </a:ln>
        </p:spPr>
        <p:style>
          <a:lnRef idx="2">
            <a:schemeClr val="accent4"/>
          </a:lnRef>
          <a:fillRef idx="1">
            <a:schemeClr val="lt1"/>
          </a:fillRef>
          <a:effectRef idx="0">
            <a:schemeClr val="accent4"/>
          </a:effectRef>
          <a:fontRef idx="minor">
            <a:schemeClr val="dk1"/>
          </a:fontRef>
        </p:style>
        <p:txBody>
          <a:bodyPr rtlCol="0" anchor="ctr"/>
          <a:lstStyle/>
          <a:p>
            <a:pPr algn="ctr"/>
            <a:endParaRPr lang="en-US"/>
          </a:p>
        </p:txBody>
      </p:sp>
      <p:sp>
        <p:nvSpPr>
          <p:cNvPr id="39" name="Rectangle: Rounded Corners 38">
            <a:extLst>
              <a:ext uri="{FF2B5EF4-FFF2-40B4-BE49-F238E27FC236}">
                <a16:creationId xmlns:a16="http://schemas.microsoft.com/office/drawing/2014/main" id="{CC1B9991-79CD-3759-8F73-5E4CE5BC60DD}"/>
              </a:ext>
            </a:extLst>
          </p:cNvPr>
          <p:cNvSpPr/>
          <p:nvPr userDrawn="1"/>
        </p:nvSpPr>
        <p:spPr>
          <a:xfrm>
            <a:off x="10321408" y="5389920"/>
            <a:ext cx="1789176" cy="553679"/>
          </a:xfrm>
          <a:prstGeom prst="roundRect">
            <a:avLst>
              <a:gd name="adj" fmla="val 50000"/>
            </a:avLst>
          </a:prstGeom>
          <a:ln>
            <a:solidFill>
              <a:srgbClr val="6D41FA"/>
            </a:solidFill>
            <a:extLst>
              <a:ext uri="{C807C97D-BFC1-408E-A445-0C87EB9F89A2}">
                <ask:lineSketchStyleProps xmlns:ask="http://schemas.microsoft.com/office/drawing/2018/sketchyshapes">
                  <ask:type>
                    <ask:lineSketchNone/>
                  </ask:type>
                </ask:lineSketchStyleProps>
              </a:ext>
            </a:extLst>
          </a:ln>
        </p:spPr>
        <p:style>
          <a:lnRef idx="2">
            <a:schemeClr val="accent4"/>
          </a:lnRef>
          <a:fillRef idx="1">
            <a:schemeClr val="lt1"/>
          </a:fillRef>
          <a:effectRef idx="0">
            <a:schemeClr val="accent4"/>
          </a:effectRef>
          <a:fontRef idx="minor">
            <a:schemeClr val="dk1"/>
          </a:fontRef>
        </p:style>
        <p:txBody>
          <a:bodyPr rtlCol="0" anchor="ctr"/>
          <a:lstStyle/>
          <a:p>
            <a:pPr algn="ctr"/>
            <a:endParaRPr lang="en-US"/>
          </a:p>
        </p:txBody>
      </p:sp>
      <p:sp>
        <p:nvSpPr>
          <p:cNvPr id="40" name="Rectangle: Rounded Corners 39">
            <a:extLst>
              <a:ext uri="{FF2B5EF4-FFF2-40B4-BE49-F238E27FC236}">
                <a16:creationId xmlns:a16="http://schemas.microsoft.com/office/drawing/2014/main" id="{16F572E5-7AA7-94AD-C806-C6558EE66425}"/>
              </a:ext>
            </a:extLst>
          </p:cNvPr>
          <p:cNvSpPr/>
          <p:nvPr userDrawn="1"/>
        </p:nvSpPr>
        <p:spPr>
          <a:xfrm>
            <a:off x="11004015" y="6143350"/>
            <a:ext cx="425927" cy="422042"/>
          </a:xfrm>
          <a:prstGeom prst="roundRect">
            <a:avLst>
              <a:gd name="adj" fmla="val 50000"/>
            </a:avLst>
          </a:prstGeom>
          <a:ln>
            <a:noFill/>
          </a:ln>
        </p:spPr>
        <p:style>
          <a:lnRef idx="3">
            <a:schemeClr val="lt1"/>
          </a:lnRef>
          <a:fillRef idx="1">
            <a:schemeClr val="accent1"/>
          </a:fillRef>
          <a:effectRef idx="1">
            <a:schemeClr val="accent1"/>
          </a:effectRef>
          <a:fontRef idx="minor">
            <a:schemeClr val="lt1"/>
          </a:fontRef>
        </p:style>
        <p:txBody>
          <a:bodyPr rtlCol="0" anchor="ctr"/>
          <a:lstStyle/>
          <a:p>
            <a:pPr algn="ctr"/>
            <a:endParaRPr lang="en-US"/>
          </a:p>
        </p:txBody>
      </p:sp>
      <p:sp>
        <p:nvSpPr>
          <p:cNvPr id="41" name="Rectangle: Rounded Corners 40">
            <a:extLst>
              <a:ext uri="{FF2B5EF4-FFF2-40B4-BE49-F238E27FC236}">
                <a16:creationId xmlns:a16="http://schemas.microsoft.com/office/drawing/2014/main" id="{ECC9B03A-8F01-C781-F42E-7E41E8524359}"/>
              </a:ext>
            </a:extLst>
          </p:cNvPr>
          <p:cNvSpPr/>
          <p:nvPr userDrawn="1"/>
        </p:nvSpPr>
        <p:spPr>
          <a:xfrm>
            <a:off x="11684657" y="6136560"/>
            <a:ext cx="425927" cy="422042"/>
          </a:xfrm>
          <a:prstGeom prst="roundRect">
            <a:avLst>
              <a:gd name="adj" fmla="val 50000"/>
            </a:avLst>
          </a:prstGeom>
          <a:ln>
            <a:noFill/>
          </a:ln>
        </p:spPr>
        <p:style>
          <a:lnRef idx="3">
            <a:schemeClr val="lt1"/>
          </a:lnRef>
          <a:fillRef idx="1">
            <a:schemeClr val="accent1"/>
          </a:fillRef>
          <a:effectRef idx="1">
            <a:schemeClr val="accent1"/>
          </a:effectRef>
          <a:fontRef idx="minor">
            <a:schemeClr val="lt1"/>
          </a:fontRef>
        </p:style>
        <p:txBody>
          <a:bodyPr rtlCol="0" anchor="ctr"/>
          <a:lstStyle/>
          <a:p>
            <a:pPr algn="ctr"/>
            <a:endParaRPr lang="en-US"/>
          </a:p>
        </p:txBody>
      </p:sp>
      <p:sp>
        <p:nvSpPr>
          <p:cNvPr id="42" name="Rectangle: Rounded Corners 41">
            <a:extLst>
              <a:ext uri="{FF2B5EF4-FFF2-40B4-BE49-F238E27FC236}">
                <a16:creationId xmlns:a16="http://schemas.microsoft.com/office/drawing/2014/main" id="{95475608-BE34-9E4A-B5B7-EDD9A685D4FD}"/>
              </a:ext>
            </a:extLst>
          </p:cNvPr>
          <p:cNvSpPr/>
          <p:nvPr userDrawn="1"/>
        </p:nvSpPr>
        <p:spPr>
          <a:xfrm>
            <a:off x="10310153" y="6136560"/>
            <a:ext cx="425927" cy="422042"/>
          </a:xfrm>
          <a:prstGeom prst="roundRect">
            <a:avLst>
              <a:gd name="adj" fmla="val 50000"/>
            </a:avLst>
          </a:prstGeom>
          <a:ln>
            <a:noFill/>
          </a:ln>
        </p:spPr>
        <p:style>
          <a:lnRef idx="3">
            <a:schemeClr val="lt1"/>
          </a:lnRef>
          <a:fillRef idx="1">
            <a:schemeClr val="accent1"/>
          </a:fillRef>
          <a:effectRef idx="1">
            <a:schemeClr val="accent1"/>
          </a:effectRef>
          <a:fontRef idx="minor">
            <a:schemeClr val="lt1"/>
          </a:fontRef>
        </p:style>
        <p:txBody>
          <a:bodyPr rtlCol="0" anchor="ctr"/>
          <a:lstStyle/>
          <a:p>
            <a:pPr algn="ctr"/>
            <a:endParaRPr lang="en-US"/>
          </a:p>
        </p:txBody>
      </p:sp>
      <p:sp>
        <p:nvSpPr>
          <p:cNvPr id="43" name="Rectangle: Rounded Corners 42">
            <a:extLst>
              <a:ext uri="{FF2B5EF4-FFF2-40B4-BE49-F238E27FC236}">
                <a16:creationId xmlns:a16="http://schemas.microsoft.com/office/drawing/2014/main" id="{71EB6C59-E5EE-E4EE-AD8A-B919EA4C67B5}"/>
              </a:ext>
            </a:extLst>
          </p:cNvPr>
          <p:cNvSpPr/>
          <p:nvPr userDrawn="1"/>
        </p:nvSpPr>
        <p:spPr>
          <a:xfrm>
            <a:off x="160339" y="932883"/>
            <a:ext cx="674973" cy="5582487"/>
          </a:xfrm>
          <a:prstGeom prst="roundRect">
            <a:avLst>
              <a:gd name="adj" fmla="val 50000"/>
            </a:avLst>
          </a:prstGeom>
          <a:ln>
            <a:noFill/>
          </a:ln>
        </p:spPr>
        <p:style>
          <a:lnRef idx="3">
            <a:schemeClr val="lt1"/>
          </a:lnRef>
          <a:fillRef idx="1">
            <a:schemeClr val="accent1"/>
          </a:fillRef>
          <a:effectRef idx="1">
            <a:schemeClr val="accent1"/>
          </a:effectRef>
          <a:fontRef idx="minor">
            <a:schemeClr val="lt1"/>
          </a:fontRef>
        </p:style>
        <p:txBody>
          <a:bodyPr rtlCol="0" anchor="ctr"/>
          <a:lstStyle/>
          <a:p>
            <a:pPr algn="ctr"/>
            <a:endParaRPr lang="en-US"/>
          </a:p>
        </p:txBody>
      </p:sp>
      <p:sp>
        <p:nvSpPr>
          <p:cNvPr id="44" name="Rectangle: Rounded Corners 43">
            <a:extLst>
              <a:ext uri="{FF2B5EF4-FFF2-40B4-BE49-F238E27FC236}">
                <a16:creationId xmlns:a16="http://schemas.microsoft.com/office/drawing/2014/main" id="{80A3DB38-4534-2EB6-9206-EC42CEC1E2F2}"/>
              </a:ext>
            </a:extLst>
          </p:cNvPr>
          <p:cNvSpPr/>
          <p:nvPr userDrawn="1"/>
        </p:nvSpPr>
        <p:spPr>
          <a:xfrm>
            <a:off x="206060" y="167981"/>
            <a:ext cx="612648" cy="594289"/>
          </a:xfrm>
          <a:prstGeom prst="roundRect">
            <a:avLst>
              <a:gd name="adj" fmla="val 50000"/>
            </a:avLst>
          </a:prstGeom>
          <a:ln>
            <a:noFill/>
          </a:ln>
        </p:spPr>
        <p:style>
          <a:lnRef idx="3">
            <a:schemeClr val="lt1"/>
          </a:lnRef>
          <a:fillRef idx="1">
            <a:schemeClr val="accent1"/>
          </a:fillRef>
          <a:effectRef idx="1">
            <a:schemeClr val="accent1"/>
          </a:effectRef>
          <a:fontRef idx="minor">
            <a:schemeClr val="lt1"/>
          </a:fontRef>
        </p:style>
        <p:txBody>
          <a:bodyPr rtlCol="0" anchor="ctr"/>
          <a:lstStyle/>
          <a:p>
            <a:pPr algn="ctr"/>
            <a:endParaRPr lang="en-US"/>
          </a:p>
        </p:txBody>
      </p:sp>
      <p:sp>
        <p:nvSpPr>
          <p:cNvPr id="45" name="Rectangle: Rounded Corners 44">
            <a:extLst>
              <a:ext uri="{FF2B5EF4-FFF2-40B4-BE49-F238E27FC236}">
                <a16:creationId xmlns:a16="http://schemas.microsoft.com/office/drawing/2014/main" id="{0D8E4D6A-B53F-6EE4-396F-98751A377A9F}"/>
              </a:ext>
            </a:extLst>
          </p:cNvPr>
          <p:cNvSpPr/>
          <p:nvPr userDrawn="1"/>
        </p:nvSpPr>
        <p:spPr>
          <a:xfrm>
            <a:off x="214113" y="3124878"/>
            <a:ext cx="567425" cy="551125"/>
          </a:xfrm>
          <a:prstGeom prst="roundRect">
            <a:avLst>
              <a:gd name="adj" fmla="val 50000"/>
            </a:avLst>
          </a:prstGeom>
          <a:ln>
            <a:noFill/>
          </a:ln>
        </p:spPr>
        <p:style>
          <a:lnRef idx="2">
            <a:schemeClr val="accent3"/>
          </a:lnRef>
          <a:fillRef idx="1">
            <a:schemeClr val="lt1"/>
          </a:fillRef>
          <a:effectRef idx="0">
            <a:schemeClr val="accent3"/>
          </a:effectRef>
          <a:fontRef idx="minor">
            <a:schemeClr val="dk1"/>
          </a:fontRef>
        </p:style>
        <p:txBody>
          <a:bodyPr rtlCol="0" anchor="ctr"/>
          <a:lstStyle/>
          <a:p>
            <a:pPr algn="ctr"/>
            <a:endParaRPr lang="en-US"/>
          </a:p>
        </p:txBody>
      </p:sp>
      <p:sp>
        <p:nvSpPr>
          <p:cNvPr id="46" name="Rectangle: Rounded Corners 45">
            <a:extLst>
              <a:ext uri="{FF2B5EF4-FFF2-40B4-BE49-F238E27FC236}">
                <a16:creationId xmlns:a16="http://schemas.microsoft.com/office/drawing/2014/main" id="{B51E62C3-0C8D-233D-B67E-CB968C565EAA}"/>
              </a:ext>
            </a:extLst>
          </p:cNvPr>
          <p:cNvSpPr/>
          <p:nvPr userDrawn="1"/>
        </p:nvSpPr>
        <p:spPr>
          <a:xfrm>
            <a:off x="214113" y="3885653"/>
            <a:ext cx="567425" cy="551125"/>
          </a:xfrm>
          <a:prstGeom prst="roundRect">
            <a:avLst>
              <a:gd name="adj" fmla="val 50000"/>
            </a:avLst>
          </a:prstGeom>
          <a:ln>
            <a:noFill/>
          </a:ln>
        </p:spPr>
        <p:style>
          <a:lnRef idx="2">
            <a:schemeClr val="accent3"/>
          </a:lnRef>
          <a:fillRef idx="1">
            <a:schemeClr val="lt1"/>
          </a:fillRef>
          <a:effectRef idx="0">
            <a:schemeClr val="accent3"/>
          </a:effectRef>
          <a:fontRef idx="minor">
            <a:schemeClr val="dk1"/>
          </a:fontRef>
        </p:style>
        <p:txBody>
          <a:bodyPr rtlCol="0" anchor="ctr"/>
          <a:lstStyle/>
          <a:p>
            <a:pPr algn="ctr"/>
            <a:endParaRPr lang="en-US"/>
          </a:p>
        </p:txBody>
      </p:sp>
      <p:sp>
        <p:nvSpPr>
          <p:cNvPr id="47" name="Rectangle: Rounded Corners 46">
            <a:extLst>
              <a:ext uri="{FF2B5EF4-FFF2-40B4-BE49-F238E27FC236}">
                <a16:creationId xmlns:a16="http://schemas.microsoft.com/office/drawing/2014/main" id="{BEBE8314-C3B9-E906-41D2-C26BAF192824}"/>
              </a:ext>
            </a:extLst>
          </p:cNvPr>
          <p:cNvSpPr/>
          <p:nvPr userDrawn="1"/>
        </p:nvSpPr>
        <p:spPr>
          <a:xfrm>
            <a:off x="214113" y="4646428"/>
            <a:ext cx="567425" cy="551125"/>
          </a:xfrm>
          <a:prstGeom prst="roundRect">
            <a:avLst>
              <a:gd name="adj" fmla="val 50000"/>
            </a:avLst>
          </a:prstGeom>
          <a:ln>
            <a:noFill/>
          </a:ln>
        </p:spPr>
        <p:style>
          <a:lnRef idx="2">
            <a:schemeClr val="accent3"/>
          </a:lnRef>
          <a:fillRef idx="1">
            <a:schemeClr val="lt1"/>
          </a:fillRef>
          <a:effectRef idx="0">
            <a:schemeClr val="accent3"/>
          </a:effectRef>
          <a:fontRef idx="minor">
            <a:schemeClr val="dk1"/>
          </a:fontRef>
        </p:style>
        <p:txBody>
          <a:bodyPr rtlCol="0" anchor="ctr"/>
          <a:lstStyle/>
          <a:p>
            <a:pPr algn="ctr"/>
            <a:endParaRPr lang="en-US"/>
          </a:p>
        </p:txBody>
      </p:sp>
      <p:sp>
        <p:nvSpPr>
          <p:cNvPr id="48" name="Rectangle: Rounded Corners 47">
            <a:extLst>
              <a:ext uri="{FF2B5EF4-FFF2-40B4-BE49-F238E27FC236}">
                <a16:creationId xmlns:a16="http://schemas.microsoft.com/office/drawing/2014/main" id="{148E37BA-DA5A-2BA5-C45E-9098ECB9E8B7}"/>
              </a:ext>
            </a:extLst>
          </p:cNvPr>
          <p:cNvSpPr/>
          <p:nvPr userDrawn="1"/>
        </p:nvSpPr>
        <p:spPr>
          <a:xfrm>
            <a:off x="214113" y="5407203"/>
            <a:ext cx="567425" cy="551125"/>
          </a:xfrm>
          <a:prstGeom prst="roundRect">
            <a:avLst>
              <a:gd name="adj" fmla="val 50000"/>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 name="Rectangle: Rounded Corners 48">
            <a:extLst>
              <a:ext uri="{FF2B5EF4-FFF2-40B4-BE49-F238E27FC236}">
                <a16:creationId xmlns:a16="http://schemas.microsoft.com/office/drawing/2014/main" id="{DA188BD5-3E68-F209-4198-26CBF6D11BAE}"/>
              </a:ext>
            </a:extLst>
          </p:cNvPr>
          <p:cNvSpPr/>
          <p:nvPr userDrawn="1"/>
        </p:nvSpPr>
        <p:spPr>
          <a:xfrm>
            <a:off x="6839712" y="203812"/>
            <a:ext cx="3341382" cy="522626"/>
          </a:xfrm>
          <a:prstGeom prst="roundRect">
            <a:avLst>
              <a:gd name="adj" fmla="val 50000"/>
            </a:avLst>
          </a:prstGeom>
          <a:solidFill>
            <a:schemeClr val="bg1"/>
          </a:solidFill>
          <a:ln w="12700">
            <a:solidFill>
              <a:srgbClr val="1D3347"/>
            </a:solidFill>
            <a:prstDash val="solid"/>
            <a:extLst>
              <a:ext uri="{C807C97D-BFC1-408E-A445-0C87EB9F89A2}">
                <ask:lineSketchStyleProps xmlns:ask="http://schemas.microsoft.com/office/drawing/2018/sketchyshapes">
                  <ask:type>
                    <ask:lineSketchNone/>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 name="Rectangle: Rounded Corners 49">
            <a:extLst>
              <a:ext uri="{FF2B5EF4-FFF2-40B4-BE49-F238E27FC236}">
                <a16:creationId xmlns:a16="http://schemas.microsoft.com/office/drawing/2014/main" id="{1784648F-3139-12D9-DC80-7BAFC527D8D4}"/>
              </a:ext>
            </a:extLst>
          </p:cNvPr>
          <p:cNvSpPr/>
          <p:nvPr userDrawn="1"/>
        </p:nvSpPr>
        <p:spPr>
          <a:xfrm>
            <a:off x="1024768" y="203812"/>
            <a:ext cx="5686928" cy="522626"/>
          </a:xfrm>
          <a:prstGeom prst="roundRect">
            <a:avLst>
              <a:gd name="adj" fmla="val 50000"/>
            </a:avLst>
          </a:prstGeom>
          <a:solidFill>
            <a:schemeClr val="bg1"/>
          </a:solidFill>
          <a:ln w="12700">
            <a:solidFill>
              <a:srgbClr val="1D3347"/>
            </a:solidFill>
            <a:prstDash val="solid"/>
            <a:extLst>
              <a:ext uri="{C807C97D-BFC1-408E-A445-0C87EB9F89A2}">
                <ask:lineSketchStyleProps xmlns:ask="http://schemas.microsoft.com/office/drawing/2018/sketchyshapes">
                  <ask:type>
                    <ask:lineSketchNone/>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 name="Oval 50">
            <a:extLst>
              <a:ext uri="{FF2B5EF4-FFF2-40B4-BE49-F238E27FC236}">
                <a16:creationId xmlns:a16="http://schemas.microsoft.com/office/drawing/2014/main" id="{930E12EF-F7D8-F60E-F9F0-477AB9B3B23F}"/>
              </a:ext>
            </a:extLst>
          </p:cNvPr>
          <p:cNvSpPr/>
          <p:nvPr userDrawn="1"/>
        </p:nvSpPr>
        <p:spPr>
          <a:xfrm>
            <a:off x="10827499" y="-320156"/>
            <a:ext cx="1570561" cy="1570561"/>
          </a:xfrm>
          <a:prstGeom prst="ellipse">
            <a:avLst/>
          </a:prstGeom>
          <a:ln w="76200">
            <a:solidFill>
              <a:srgbClr val="1D3347"/>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a:p>
        </p:txBody>
      </p:sp>
      <p:sp>
        <p:nvSpPr>
          <p:cNvPr id="52" name="Rectangle: Rounded Corners 51">
            <a:extLst>
              <a:ext uri="{FF2B5EF4-FFF2-40B4-BE49-F238E27FC236}">
                <a16:creationId xmlns:a16="http://schemas.microsoft.com/office/drawing/2014/main" id="{02BE06BE-8C90-6461-0098-1DBAE0B960EC}"/>
              </a:ext>
            </a:extLst>
          </p:cNvPr>
          <p:cNvSpPr/>
          <p:nvPr userDrawn="1"/>
        </p:nvSpPr>
        <p:spPr>
          <a:xfrm>
            <a:off x="214113" y="1603328"/>
            <a:ext cx="567425" cy="551125"/>
          </a:xfrm>
          <a:prstGeom prst="roundRect">
            <a:avLst>
              <a:gd name="adj" fmla="val 50000"/>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Rectangle: Rounded Corners 52">
            <a:extLst>
              <a:ext uri="{FF2B5EF4-FFF2-40B4-BE49-F238E27FC236}">
                <a16:creationId xmlns:a16="http://schemas.microsoft.com/office/drawing/2014/main" id="{645F561D-EC4B-D6F7-4789-859424E8E73B}"/>
              </a:ext>
            </a:extLst>
          </p:cNvPr>
          <p:cNvSpPr/>
          <p:nvPr userDrawn="1"/>
        </p:nvSpPr>
        <p:spPr>
          <a:xfrm>
            <a:off x="354078" y="2364103"/>
            <a:ext cx="567425" cy="551125"/>
          </a:xfrm>
          <a:prstGeom prst="roundRect">
            <a:avLst>
              <a:gd name="adj" fmla="val 50000"/>
            </a:avLst>
          </a:prstGeom>
          <a:solidFill>
            <a:srgbClr val="0157D8"/>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lvl="0" algn="ctr"/>
            <a:endParaRPr lang="en-US"/>
          </a:p>
        </p:txBody>
      </p:sp>
      <p:sp>
        <p:nvSpPr>
          <p:cNvPr id="2" name="Picture Placeholder 17">
            <a:extLst>
              <a:ext uri="{FF2B5EF4-FFF2-40B4-BE49-F238E27FC236}">
                <a16:creationId xmlns:a16="http://schemas.microsoft.com/office/drawing/2014/main" id="{0BDBBD65-B028-B763-A12A-6FBD2A241983}"/>
              </a:ext>
            </a:extLst>
          </p:cNvPr>
          <p:cNvSpPr>
            <a:spLocks noGrp="1"/>
          </p:cNvSpPr>
          <p:nvPr>
            <p:ph type="pic" sz="quarter" idx="13"/>
          </p:nvPr>
        </p:nvSpPr>
        <p:spPr>
          <a:xfrm>
            <a:off x="7991071" y="2463594"/>
            <a:ext cx="1926404" cy="2090343"/>
          </a:xfrm>
          <a:prstGeom prst="roundRect">
            <a:avLst>
              <a:gd name="adj" fmla="val 7584"/>
            </a:avLst>
          </a:prstGeom>
        </p:spPr>
        <p:txBody>
          <a:bodyPr/>
          <a:lstStyle/>
          <a:p>
            <a:endParaRPr lang="en-US"/>
          </a:p>
        </p:txBody>
      </p:sp>
      <p:sp>
        <p:nvSpPr>
          <p:cNvPr id="4" name="Picture Placeholder 17">
            <a:extLst>
              <a:ext uri="{FF2B5EF4-FFF2-40B4-BE49-F238E27FC236}">
                <a16:creationId xmlns:a16="http://schemas.microsoft.com/office/drawing/2014/main" id="{B88F6058-0C92-1C28-CD39-610A3192E69F}"/>
              </a:ext>
            </a:extLst>
          </p:cNvPr>
          <p:cNvSpPr>
            <a:spLocks noGrp="1"/>
          </p:cNvSpPr>
          <p:nvPr>
            <p:ph type="pic" sz="quarter" idx="14"/>
          </p:nvPr>
        </p:nvSpPr>
        <p:spPr>
          <a:xfrm>
            <a:off x="5759165" y="2463594"/>
            <a:ext cx="1926404" cy="2090343"/>
          </a:xfrm>
          <a:prstGeom prst="roundRect">
            <a:avLst>
              <a:gd name="adj" fmla="val 7584"/>
            </a:avLst>
          </a:prstGeom>
        </p:spPr>
        <p:txBody>
          <a:bodyPr/>
          <a:lstStyle/>
          <a:p>
            <a:endParaRPr lang="en-US"/>
          </a:p>
        </p:txBody>
      </p:sp>
      <p:sp>
        <p:nvSpPr>
          <p:cNvPr id="23" name="Picture Placeholder 17">
            <a:extLst>
              <a:ext uri="{FF2B5EF4-FFF2-40B4-BE49-F238E27FC236}">
                <a16:creationId xmlns:a16="http://schemas.microsoft.com/office/drawing/2014/main" id="{67789B29-0260-DD9F-3C40-FF77E7A9ABA0}"/>
              </a:ext>
            </a:extLst>
          </p:cNvPr>
          <p:cNvSpPr>
            <a:spLocks noGrp="1"/>
          </p:cNvSpPr>
          <p:nvPr>
            <p:ph type="pic" sz="quarter" idx="15"/>
          </p:nvPr>
        </p:nvSpPr>
        <p:spPr>
          <a:xfrm>
            <a:off x="3539695" y="2457060"/>
            <a:ext cx="1926404" cy="2090343"/>
          </a:xfrm>
          <a:prstGeom prst="roundRect">
            <a:avLst>
              <a:gd name="adj" fmla="val 7584"/>
            </a:avLst>
          </a:prstGeom>
        </p:spPr>
        <p:txBody>
          <a:bodyPr/>
          <a:lstStyle/>
          <a:p>
            <a:endParaRPr lang="en-US"/>
          </a:p>
        </p:txBody>
      </p:sp>
      <p:sp>
        <p:nvSpPr>
          <p:cNvPr id="24" name="Picture Placeholder 17">
            <a:extLst>
              <a:ext uri="{FF2B5EF4-FFF2-40B4-BE49-F238E27FC236}">
                <a16:creationId xmlns:a16="http://schemas.microsoft.com/office/drawing/2014/main" id="{C208D834-91A1-265E-FE71-AD2F53C2B1FF}"/>
              </a:ext>
            </a:extLst>
          </p:cNvPr>
          <p:cNvSpPr>
            <a:spLocks noGrp="1"/>
          </p:cNvSpPr>
          <p:nvPr>
            <p:ph type="pic" sz="quarter" idx="16"/>
          </p:nvPr>
        </p:nvSpPr>
        <p:spPr>
          <a:xfrm>
            <a:off x="1307789" y="2457060"/>
            <a:ext cx="1926404" cy="2090343"/>
          </a:xfrm>
          <a:prstGeom prst="roundRect">
            <a:avLst>
              <a:gd name="adj" fmla="val 7584"/>
            </a:avLst>
          </a:prstGeom>
        </p:spPr>
        <p:txBody>
          <a:bodyPr/>
          <a:lstStyle/>
          <a:p>
            <a:endParaRPr lang="en-US"/>
          </a:p>
        </p:txBody>
      </p:sp>
      <p:sp>
        <p:nvSpPr>
          <p:cNvPr id="54" name="Slide Number Placeholder 2">
            <a:extLst>
              <a:ext uri="{FF2B5EF4-FFF2-40B4-BE49-F238E27FC236}">
                <a16:creationId xmlns:a16="http://schemas.microsoft.com/office/drawing/2014/main" id="{61BFD5BC-E88B-F4C5-F742-8678A9CC7B66}"/>
              </a:ext>
            </a:extLst>
          </p:cNvPr>
          <p:cNvSpPr>
            <a:spLocks noGrp="1"/>
          </p:cNvSpPr>
          <p:nvPr>
            <p:ph type="sldNum" sz="quarter" idx="10"/>
          </p:nvPr>
        </p:nvSpPr>
        <p:spPr>
          <a:xfrm>
            <a:off x="10946191" y="6182326"/>
            <a:ext cx="556818" cy="365125"/>
          </a:xfrm>
        </p:spPr>
        <p:txBody>
          <a:bodyPr/>
          <a:lstStyle>
            <a:lvl1pPr algn="ctr" rtl="1">
              <a:defRPr sz="1600" b="0">
                <a:solidFill>
                  <a:schemeClr val="bg1"/>
                </a:solidFill>
                <a:latin typeface="B Titr (Body)"/>
                <a:cs typeface="B Titr" panose="00000700000000000000" pitchFamily="2" charset="-78"/>
              </a:defRPr>
            </a:lvl1pPr>
          </a:lstStyle>
          <a:p>
            <a:fld id="{A8043012-B8B5-47A7-9927-94221BE445D6}" type="slidenum">
              <a:rPr lang="en-US" smtClean="0"/>
              <a:pPr/>
              <a:t>‹#›</a:t>
            </a:fld>
            <a:endParaRPr lang="en-US" dirty="0"/>
          </a:p>
        </p:txBody>
      </p:sp>
    </p:spTree>
    <p:extLst>
      <p:ext uri="{BB962C8B-B14F-4D97-AF65-F5344CB8AC3E}">
        <p14:creationId xmlns:p14="http://schemas.microsoft.com/office/powerpoint/2010/main" val="39979129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9_Title Slide">
    <p:bg>
      <p:bgPr>
        <a:solidFill>
          <a:srgbClr val="1D3347"/>
        </a:solidFill>
        <a:effectLst/>
      </p:bgPr>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2C3FB67B-82F7-4B78-234C-E370CE64D0E1}"/>
              </a:ext>
            </a:extLst>
          </p:cNvPr>
          <p:cNvSpPr/>
          <p:nvPr userDrawn="1"/>
        </p:nvSpPr>
        <p:spPr>
          <a:xfrm>
            <a:off x="0" y="0"/>
            <a:ext cx="12192000" cy="6858000"/>
          </a:xfrm>
          <a:prstGeom prst="rect">
            <a:avLst/>
          </a:prstGeom>
          <a:ln>
            <a:noFill/>
          </a:ln>
        </p:spPr>
        <p:style>
          <a:lnRef idx="3">
            <a:schemeClr val="lt1"/>
          </a:lnRef>
          <a:fillRef idx="1">
            <a:schemeClr val="accent4"/>
          </a:fillRef>
          <a:effectRef idx="1">
            <a:schemeClr val="accent4"/>
          </a:effectRef>
          <a:fontRef idx="minor">
            <a:schemeClr val="lt1"/>
          </a:fontRef>
        </p:style>
        <p:txBody>
          <a:bodyPr rtlCol="0" anchor="ctr"/>
          <a:lstStyle/>
          <a:p>
            <a:pPr algn="ctr"/>
            <a:endParaRPr lang="en-US"/>
          </a:p>
        </p:txBody>
      </p:sp>
      <p:sp>
        <p:nvSpPr>
          <p:cNvPr id="23" name="Rectangle: Rounded Corners 22">
            <a:extLst>
              <a:ext uri="{FF2B5EF4-FFF2-40B4-BE49-F238E27FC236}">
                <a16:creationId xmlns:a16="http://schemas.microsoft.com/office/drawing/2014/main" id="{1F62BEED-360E-688B-A7F6-AE6DE32CDDFC}"/>
              </a:ext>
            </a:extLst>
          </p:cNvPr>
          <p:cNvSpPr/>
          <p:nvPr userDrawn="1"/>
        </p:nvSpPr>
        <p:spPr>
          <a:xfrm>
            <a:off x="1024768" y="1621616"/>
            <a:ext cx="9156327" cy="4955274"/>
          </a:xfrm>
          <a:prstGeom prst="roundRect">
            <a:avLst>
              <a:gd name="adj" fmla="val 6056"/>
            </a:avLst>
          </a:prstGeom>
          <a:ln>
            <a:solidFill>
              <a:srgbClr val="1D3347"/>
            </a:solidFill>
            <a:extLst>
              <a:ext uri="{C807C97D-BFC1-408E-A445-0C87EB9F89A2}">
                <ask:lineSketchStyleProps xmlns:ask="http://schemas.microsoft.com/office/drawing/2018/sketchyshapes">
                  <ask:type>
                    <ask:lineSketchNone/>
                  </ask:type>
                </ask:lineSketchStyleProps>
              </a:ext>
            </a:extLst>
          </a:ln>
        </p:spPr>
        <p:style>
          <a:lnRef idx="2">
            <a:schemeClr val="accent4"/>
          </a:lnRef>
          <a:fillRef idx="1">
            <a:schemeClr val="lt1"/>
          </a:fillRef>
          <a:effectRef idx="0">
            <a:schemeClr val="accent4"/>
          </a:effectRef>
          <a:fontRef idx="minor">
            <a:schemeClr val="dk1"/>
          </a:fontRef>
        </p:style>
        <p:txBody>
          <a:bodyPr rtlCol="0" anchor="ctr"/>
          <a:lstStyle/>
          <a:p>
            <a:pPr algn="ctr"/>
            <a:endParaRPr lang="en-US"/>
          </a:p>
        </p:txBody>
      </p:sp>
      <p:grpSp>
        <p:nvGrpSpPr>
          <p:cNvPr id="24" name="Group 23">
            <a:extLst>
              <a:ext uri="{FF2B5EF4-FFF2-40B4-BE49-F238E27FC236}">
                <a16:creationId xmlns:a16="http://schemas.microsoft.com/office/drawing/2014/main" id="{AF745BD5-26DC-D8EC-ED3E-2C8EFFE9BE9E}"/>
              </a:ext>
            </a:extLst>
          </p:cNvPr>
          <p:cNvGrpSpPr/>
          <p:nvPr userDrawn="1"/>
        </p:nvGrpSpPr>
        <p:grpSpPr>
          <a:xfrm>
            <a:off x="1012440" y="934228"/>
            <a:ext cx="9168655" cy="522626"/>
            <a:chOff x="210312" y="6143350"/>
            <a:chExt cx="9168655" cy="522626"/>
          </a:xfrm>
          <a:solidFill>
            <a:srgbClr val="1D3347"/>
          </a:solidFill>
        </p:grpSpPr>
        <p:sp>
          <p:nvSpPr>
            <p:cNvPr id="25" name="Rectangle: Rounded Corners 24">
              <a:extLst>
                <a:ext uri="{FF2B5EF4-FFF2-40B4-BE49-F238E27FC236}">
                  <a16:creationId xmlns:a16="http://schemas.microsoft.com/office/drawing/2014/main" id="{03E4A482-516B-A86E-D2BF-4DC7C44E115E}"/>
                </a:ext>
              </a:extLst>
            </p:cNvPr>
            <p:cNvSpPr/>
            <p:nvPr userDrawn="1"/>
          </p:nvSpPr>
          <p:spPr>
            <a:xfrm>
              <a:off x="210312" y="6143350"/>
              <a:ext cx="1478639" cy="522626"/>
            </a:xfrm>
            <a:prstGeom prst="roundRect">
              <a:avLst>
                <a:gd name="adj" fmla="val 50000"/>
              </a:avLst>
            </a:prstGeom>
            <a:ln>
              <a:noFill/>
              <a:extLst>
                <a:ext uri="{C807C97D-BFC1-408E-A445-0C87EB9F89A2}">
                  <ask:lineSketchStyleProps xmlns:ask="http://schemas.microsoft.com/office/drawing/2018/sketchyshapes">
                    <ask:type>
                      <ask:lineSketchNone/>
                    </ask:type>
                  </ask:lineSketchStyleProps>
                </a:ext>
              </a:extLst>
            </a:ln>
          </p:spPr>
          <p:style>
            <a:lnRef idx="3">
              <a:schemeClr val="lt1"/>
            </a:lnRef>
            <a:fillRef idx="1">
              <a:schemeClr val="accent1"/>
            </a:fillRef>
            <a:effectRef idx="1">
              <a:schemeClr val="accent1"/>
            </a:effectRef>
            <a:fontRef idx="minor">
              <a:schemeClr val="lt1"/>
            </a:fontRef>
          </p:style>
          <p:txBody>
            <a:bodyPr rtlCol="0" anchor="ctr"/>
            <a:lstStyle/>
            <a:p>
              <a:pPr algn="ctr"/>
              <a:endParaRPr lang="en-US"/>
            </a:p>
          </p:txBody>
        </p:sp>
        <p:sp>
          <p:nvSpPr>
            <p:cNvPr id="26" name="Rectangle: Rounded Corners 25">
              <a:extLst>
                <a:ext uri="{FF2B5EF4-FFF2-40B4-BE49-F238E27FC236}">
                  <a16:creationId xmlns:a16="http://schemas.microsoft.com/office/drawing/2014/main" id="{BC33276C-EF52-6ADD-4B2E-1121BB69DC0C}"/>
                </a:ext>
              </a:extLst>
            </p:cNvPr>
            <p:cNvSpPr/>
            <p:nvPr userDrawn="1"/>
          </p:nvSpPr>
          <p:spPr>
            <a:xfrm>
              <a:off x="1748315" y="6143350"/>
              <a:ext cx="1478639" cy="522626"/>
            </a:xfrm>
            <a:prstGeom prst="roundRect">
              <a:avLst>
                <a:gd name="adj" fmla="val 50000"/>
              </a:avLst>
            </a:prstGeom>
            <a:ln>
              <a:noFill/>
              <a:extLst>
                <a:ext uri="{C807C97D-BFC1-408E-A445-0C87EB9F89A2}">
                  <ask:lineSketchStyleProps xmlns:ask="http://schemas.microsoft.com/office/drawing/2018/sketchyshapes">
                    <ask:type>
                      <ask:lineSketchNone/>
                    </ask:type>
                  </ask:lineSketchStyleProps>
                </a:ext>
              </a:extLst>
            </a:ln>
          </p:spPr>
          <p:style>
            <a:lnRef idx="3">
              <a:schemeClr val="lt1"/>
            </a:lnRef>
            <a:fillRef idx="1">
              <a:schemeClr val="accent1"/>
            </a:fillRef>
            <a:effectRef idx="1">
              <a:schemeClr val="accent1"/>
            </a:effectRef>
            <a:fontRef idx="minor">
              <a:schemeClr val="lt1"/>
            </a:fontRef>
          </p:style>
          <p:txBody>
            <a:bodyPr rtlCol="0" anchor="ctr"/>
            <a:lstStyle/>
            <a:p>
              <a:pPr algn="ctr"/>
              <a:endParaRPr lang="en-US"/>
            </a:p>
          </p:txBody>
        </p:sp>
        <p:sp>
          <p:nvSpPr>
            <p:cNvPr id="27" name="Rectangle: Rounded Corners 26">
              <a:extLst>
                <a:ext uri="{FF2B5EF4-FFF2-40B4-BE49-F238E27FC236}">
                  <a16:creationId xmlns:a16="http://schemas.microsoft.com/office/drawing/2014/main" id="{60BC9C6E-B63E-389D-3EAB-DDEDE441E31B}"/>
                </a:ext>
              </a:extLst>
            </p:cNvPr>
            <p:cNvSpPr/>
            <p:nvPr userDrawn="1"/>
          </p:nvSpPr>
          <p:spPr>
            <a:xfrm>
              <a:off x="3286318" y="6143350"/>
              <a:ext cx="1478639" cy="522626"/>
            </a:xfrm>
            <a:prstGeom prst="roundRect">
              <a:avLst>
                <a:gd name="adj" fmla="val 50000"/>
              </a:avLst>
            </a:prstGeom>
            <a:ln>
              <a:noFill/>
              <a:extLst>
                <a:ext uri="{C807C97D-BFC1-408E-A445-0C87EB9F89A2}">
                  <ask:lineSketchStyleProps xmlns:ask="http://schemas.microsoft.com/office/drawing/2018/sketchyshapes">
                    <ask:type>
                      <ask:lineSketchNone/>
                    </ask:type>
                  </ask:lineSketchStyleProps>
                </a:ext>
              </a:extLst>
            </a:ln>
          </p:spPr>
          <p:style>
            <a:lnRef idx="3">
              <a:schemeClr val="lt1"/>
            </a:lnRef>
            <a:fillRef idx="1">
              <a:schemeClr val="accent1"/>
            </a:fillRef>
            <a:effectRef idx="1">
              <a:schemeClr val="accent1"/>
            </a:effectRef>
            <a:fontRef idx="minor">
              <a:schemeClr val="lt1"/>
            </a:fontRef>
          </p:style>
          <p:txBody>
            <a:bodyPr rtlCol="0" anchor="ctr"/>
            <a:lstStyle/>
            <a:p>
              <a:pPr algn="ctr"/>
              <a:endParaRPr lang="en-US"/>
            </a:p>
          </p:txBody>
        </p:sp>
        <p:sp>
          <p:nvSpPr>
            <p:cNvPr id="28" name="Rectangle: Rounded Corners 27">
              <a:extLst>
                <a:ext uri="{FF2B5EF4-FFF2-40B4-BE49-F238E27FC236}">
                  <a16:creationId xmlns:a16="http://schemas.microsoft.com/office/drawing/2014/main" id="{5415C386-A8F2-EB79-A701-EC4AA59F74EF}"/>
                </a:ext>
              </a:extLst>
            </p:cNvPr>
            <p:cNvSpPr/>
            <p:nvPr userDrawn="1"/>
          </p:nvSpPr>
          <p:spPr>
            <a:xfrm>
              <a:off x="4824321" y="6143350"/>
              <a:ext cx="1478639" cy="522626"/>
            </a:xfrm>
            <a:prstGeom prst="roundRect">
              <a:avLst>
                <a:gd name="adj" fmla="val 50000"/>
              </a:avLst>
            </a:prstGeom>
            <a:ln>
              <a:noFill/>
              <a:extLst>
                <a:ext uri="{C807C97D-BFC1-408E-A445-0C87EB9F89A2}">
                  <ask:lineSketchStyleProps xmlns:ask="http://schemas.microsoft.com/office/drawing/2018/sketchyshapes">
                    <ask:type>
                      <ask:lineSketchNone/>
                    </ask:type>
                  </ask:lineSketchStyleProps>
                </a:ext>
              </a:extLst>
            </a:ln>
          </p:spPr>
          <p:style>
            <a:lnRef idx="3">
              <a:schemeClr val="lt1"/>
            </a:lnRef>
            <a:fillRef idx="1">
              <a:schemeClr val="accent1"/>
            </a:fillRef>
            <a:effectRef idx="1">
              <a:schemeClr val="accent1"/>
            </a:effectRef>
            <a:fontRef idx="minor">
              <a:schemeClr val="lt1"/>
            </a:fontRef>
          </p:style>
          <p:txBody>
            <a:bodyPr rtlCol="0" anchor="ctr"/>
            <a:lstStyle/>
            <a:p>
              <a:pPr algn="ctr"/>
              <a:endParaRPr lang="en-US"/>
            </a:p>
          </p:txBody>
        </p:sp>
        <p:sp>
          <p:nvSpPr>
            <p:cNvPr id="29" name="Rectangle: Rounded Corners 28">
              <a:extLst>
                <a:ext uri="{FF2B5EF4-FFF2-40B4-BE49-F238E27FC236}">
                  <a16:creationId xmlns:a16="http://schemas.microsoft.com/office/drawing/2014/main" id="{B38F0324-A59D-3176-5CA7-68C119CA9102}"/>
                </a:ext>
              </a:extLst>
            </p:cNvPr>
            <p:cNvSpPr/>
            <p:nvPr userDrawn="1"/>
          </p:nvSpPr>
          <p:spPr>
            <a:xfrm>
              <a:off x="6362324" y="6143350"/>
              <a:ext cx="1478639" cy="522626"/>
            </a:xfrm>
            <a:prstGeom prst="roundRect">
              <a:avLst>
                <a:gd name="adj" fmla="val 50000"/>
              </a:avLst>
            </a:prstGeom>
            <a:ln>
              <a:noFill/>
              <a:extLst>
                <a:ext uri="{C807C97D-BFC1-408E-A445-0C87EB9F89A2}">
                  <ask:lineSketchStyleProps xmlns:ask="http://schemas.microsoft.com/office/drawing/2018/sketchyshapes">
                    <ask:type>
                      <ask:lineSketchNone/>
                    </ask:type>
                  </ask:lineSketchStyleProps>
                </a:ext>
              </a:extLst>
            </a:ln>
          </p:spPr>
          <p:style>
            <a:lnRef idx="3">
              <a:schemeClr val="lt1"/>
            </a:lnRef>
            <a:fillRef idx="1">
              <a:schemeClr val="accent1"/>
            </a:fillRef>
            <a:effectRef idx="1">
              <a:schemeClr val="accent1"/>
            </a:effectRef>
            <a:fontRef idx="minor">
              <a:schemeClr val="lt1"/>
            </a:fontRef>
          </p:style>
          <p:txBody>
            <a:bodyPr rtlCol="0" anchor="ctr"/>
            <a:lstStyle/>
            <a:p>
              <a:pPr algn="ctr"/>
              <a:endParaRPr lang="en-US"/>
            </a:p>
          </p:txBody>
        </p:sp>
        <p:sp>
          <p:nvSpPr>
            <p:cNvPr id="30" name="Rectangle: Rounded Corners 29">
              <a:extLst>
                <a:ext uri="{FF2B5EF4-FFF2-40B4-BE49-F238E27FC236}">
                  <a16:creationId xmlns:a16="http://schemas.microsoft.com/office/drawing/2014/main" id="{0AA46F6C-276B-4C1F-7A29-628004376C0E}"/>
                </a:ext>
              </a:extLst>
            </p:cNvPr>
            <p:cNvSpPr/>
            <p:nvPr userDrawn="1"/>
          </p:nvSpPr>
          <p:spPr>
            <a:xfrm>
              <a:off x="7900328" y="6143350"/>
              <a:ext cx="1478639" cy="522626"/>
            </a:xfrm>
            <a:prstGeom prst="roundRect">
              <a:avLst>
                <a:gd name="adj" fmla="val 50000"/>
              </a:avLst>
            </a:prstGeom>
            <a:ln>
              <a:noFill/>
              <a:extLst>
                <a:ext uri="{C807C97D-BFC1-408E-A445-0C87EB9F89A2}">
                  <ask:lineSketchStyleProps xmlns:ask="http://schemas.microsoft.com/office/drawing/2018/sketchyshapes">
                    <ask:type>
                      <ask:lineSketchNone/>
                    </ask:type>
                  </ask:lineSketchStyleProps>
                </a:ext>
              </a:extLst>
            </a:ln>
          </p:spPr>
          <p:style>
            <a:lnRef idx="3">
              <a:schemeClr val="lt1"/>
            </a:lnRef>
            <a:fillRef idx="1">
              <a:schemeClr val="accent1"/>
            </a:fillRef>
            <a:effectRef idx="1">
              <a:schemeClr val="accent1"/>
            </a:effectRef>
            <a:fontRef idx="minor">
              <a:schemeClr val="lt1"/>
            </a:fontRef>
          </p:style>
          <p:txBody>
            <a:bodyPr rtlCol="0" anchor="ctr"/>
            <a:lstStyle/>
            <a:p>
              <a:pPr algn="ctr"/>
              <a:endParaRPr lang="en-US"/>
            </a:p>
          </p:txBody>
        </p:sp>
      </p:grpSp>
      <p:sp>
        <p:nvSpPr>
          <p:cNvPr id="31" name="Rectangle: Rounded Corners 30">
            <a:extLst>
              <a:ext uri="{FF2B5EF4-FFF2-40B4-BE49-F238E27FC236}">
                <a16:creationId xmlns:a16="http://schemas.microsoft.com/office/drawing/2014/main" id="{BD5DBD3C-FEF4-6DD1-ACEC-8A07E2FEA089}"/>
              </a:ext>
            </a:extLst>
          </p:cNvPr>
          <p:cNvSpPr/>
          <p:nvPr userDrawn="1"/>
        </p:nvSpPr>
        <p:spPr>
          <a:xfrm>
            <a:off x="10313659" y="1604624"/>
            <a:ext cx="1789176" cy="553679"/>
          </a:xfrm>
          <a:prstGeom prst="roundRect">
            <a:avLst>
              <a:gd name="adj" fmla="val 50000"/>
            </a:avLst>
          </a:prstGeom>
          <a:ln>
            <a:solidFill>
              <a:srgbClr val="6D41FA"/>
            </a:solidFill>
            <a:extLst>
              <a:ext uri="{C807C97D-BFC1-408E-A445-0C87EB9F89A2}">
                <ask:lineSketchStyleProps xmlns:ask="http://schemas.microsoft.com/office/drawing/2018/sketchyshapes">
                  <ask:type>
                    <ask:lineSketchNone/>
                  </ask:type>
                </ask:lineSketchStyleProps>
              </a:ext>
            </a:extLst>
          </a:ln>
        </p:spPr>
        <p:style>
          <a:lnRef idx="2">
            <a:schemeClr val="accent4"/>
          </a:lnRef>
          <a:fillRef idx="1">
            <a:schemeClr val="lt1"/>
          </a:fillRef>
          <a:effectRef idx="0">
            <a:schemeClr val="accent4"/>
          </a:effectRef>
          <a:fontRef idx="minor">
            <a:schemeClr val="dk1"/>
          </a:fontRef>
        </p:style>
        <p:txBody>
          <a:bodyPr rtlCol="0" anchor="ctr"/>
          <a:lstStyle/>
          <a:p>
            <a:pPr algn="ctr"/>
            <a:endParaRPr lang="en-US"/>
          </a:p>
        </p:txBody>
      </p:sp>
      <p:sp>
        <p:nvSpPr>
          <p:cNvPr id="32" name="Rectangle: Rounded Corners 31">
            <a:extLst>
              <a:ext uri="{FF2B5EF4-FFF2-40B4-BE49-F238E27FC236}">
                <a16:creationId xmlns:a16="http://schemas.microsoft.com/office/drawing/2014/main" id="{C32BD05C-2B79-C60A-68CF-810FAFB39F53}"/>
              </a:ext>
            </a:extLst>
          </p:cNvPr>
          <p:cNvSpPr/>
          <p:nvPr userDrawn="1"/>
        </p:nvSpPr>
        <p:spPr>
          <a:xfrm>
            <a:off x="10313659" y="2361683"/>
            <a:ext cx="1789176" cy="553679"/>
          </a:xfrm>
          <a:prstGeom prst="roundRect">
            <a:avLst>
              <a:gd name="adj" fmla="val 50000"/>
            </a:avLst>
          </a:prstGeom>
          <a:ln>
            <a:solidFill>
              <a:srgbClr val="6D41FA"/>
            </a:solidFill>
            <a:extLst>
              <a:ext uri="{C807C97D-BFC1-408E-A445-0C87EB9F89A2}">
                <ask:lineSketchStyleProps xmlns:ask="http://schemas.microsoft.com/office/drawing/2018/sketchyshapes">
                  <ask:type>
                    <ask:lineSketchNone/>
                  </ask:type>
                </ask:lineSketchStyleProps>
              </a:ext>
            </a:extLst>
          </a:ln>
        </p:spPr>
        <p:style>
          <a:lnRef idx="2">
            <a:schemeClr val="accent4"/>
          </a:lnRef>
          <a:fillRef idx="1">
            <a:schemeClr val="lt1"/>
          </a:fillRef>
          <a:effectRef idx="0">
            <a:schemeClr val="accent4"/>
          </a:effectRef>
          <a:fontRef idx="minor">
            <a:schemeClr val="dk1"/>
          </a:fontRef>
        </p:style>
        <p:txBody>
          <a:bodyPr rtlCol="0" anchor="ctr"/>
          <a:lstStyle/>
          <a:p>
            <a:pPr algn="ctr"/>
            <a:endParaRPr lang="en-US"/>
          </a:p>
        </p:txBody>
      </p:sp>
      <p:sp>
        <p:nvSpPr>
          <p:cNvPr id="33" name="Rectangle: Rounded Corners 32">
            <a:extLst>
              <a:ext uri="{FF2B5EF4-FFF2-40B4-BE49-F238E27FC236}">
                <a16:creationId xmlns:a16="http://schemas.microsoft.com/office/drawing/2014/main" id="{F6EA0B23-D1E0-55FC-15A7-D7C4C660D251}"/>
              </a:ext>
            </a:extLst>
          </p:cNvPr>
          <p:cNvSpPr/>
          <p:nvPr userDrawn="1"/>
        </p:nvSpPr>
        <p:spPr>
          <a:xfrm>
            <a:off x="10313659" y="3118742"/>
            <a:ext cx="1789176" cy="553679"/>
          </a:xfrm>
          <a:prstGeom prst="roundRect">
            <a:avLst>
              <a:gd name="adj" fmla="val 50000"/>
            </a:avLst>
          </a:prstGeom>
          <a:ln>
            <a:solidFill>
              <a:srgbClr val="6D41FA"/>
            </a:solidFill>
            <a:extLst>
              <a:ext uri="{C807C97D-BFC1-408E-A445-0C87EB9F89A2}">
                <ask:lineSketchStyleProps xmlns:ask="http://schemas.microsoft.com/office/drawing/2018/sketchyshapes">
                  <ask:type>
                    <ask:lineSketchNone/>
                  </ask:type>
                </ask:lineSketchStyleProps>
              </a:ext>
            </a:extLst>
          </a:ln>
        </p:spPr>
        <p:style>
          <a:lnRef idx="2">
            <a:schemeClr val="accent4"/>
          </a:lnRef>
          <a:fillRef idx="1">
            <a:schemeClr val="lt1"/>
          </a:fillRef>
          <a:effectRef idx="0">
            <a:schemeClr val="accent4"/>
          </a:effectRef>
          <a:fontRef idx="minor">
            <a:schemeClr val="dk1"/>
          </a:fontRef>
        </p:style>
        <p:txBody>
          <a:bodyPr rtlCol="0" anchor="ctr"/>
          <a:lstStyle/>
          <a:p>
            <a:pPr algn="ctr"/>
            <a:endParaRPr lang="en-US"/>
          </a:p>
        </p:txBody>
      </p:sp>
      <p:sp>
        <p:nvSpPr>
          <p:cNvPr id="34" name="Rectangle: Rounded Corners 33">
            <a:extLst>
              <a:ext uri="{FF2B5EF4-FFF2-40B4-BE49-F238E27FC236}">
                <a16:creationId xmlns:a16="http://schemas.microsoft.com/office/drawing/2014/main" id="{A02945AA-CAB2-4FB1-1FC4-DDBF7046EEBF}"/>
              </a:ext>
            </a:extLst>
          </p:cNvPr>
          <p:cNvSpPr/>
          <p:nvPr userDrawn="1"/>
        </p:nvSpPr>
        <p:spPr>
          <a:xfrm>
            <a:off x="10313659" y="3875801"/>
            <a:ext cx="1789176" cy="553679"/>
          </a:xfrm>
          <a:prstGeom prst="roundRect">
            <a:avLst>
              <a:gd name="adj" fmla="val 50000"/>
            </a:avLst>
          </a:prstGeom>
          <a:ln>
            <a:solidFill>
              <a:srgbClr val="6D41FA"/>
            </a:solidFill>
            <a:extLst>
              <a:ext uri="{C807C97D-BFC1-408E-A445-0C87EB9F89A2}">
                <ask:lineSketchStyleProps xmlns:ask="http://schemas.microsoft.com/office/drawing/2018/sketchyshapes">
                  <ask:type>
                    <ask:lineSketchNone/>
                  </ask:type>
                </ask:lineSketchStyleProps>
              </a:ext>
            </a:extLst>
          </a:ln>
        </p:spPr>
        <p:style>
          <a:lnRef idx="2">
            <a:schemeClr val="accent4"/>
          </a:lnRef>
          <a:fillRef idx="1">
            <a:schemeClr val="lt1"/>
          </a:fillRef>
          <a:effectRef idx="0">
            <a:schemeClr val="accent4"/>
          </a:effectRef>
          <a:fontRef idx="minor">
            <a:schemeClr val="dk1"/>
          </a:fontRef>
        </p:style>
        <p:txBody>
          <a:bodyPr rtlCol="0" anchor="ctr"/>
          <a:lstStyle/>
          <a:p>
            <a:pPr algn="ctr"/>
            <a:endParaRPr lang="en-US"/>
          </a:p>
        </p:txBody>
      </p:sp>
      <p:sp>
        <p:nvSpPr>
          <p:cNvPr id="35" name="Rectangle: Rounded Corners 34">
            <a:extLst>
              <a:ext uri="{FF2B5EF4-FFF2-40B4-BE49-F238E27FC236}">
                <a16:creationId xmlns:a16="http://schemas.microsoft.com/office/drawing/2014/main" id="{92C7CCFA-043D-93AF-9789-E148A658DB9F}"/>
              </a:ext>
            </a:extLst>
          </p:cNvPr>
          <p:cNvSpPr/>
          <p:nvPr userDrawn="1"/>
        </p:nvSpPr>
        <p:spPr>
          <a:xfrm>
            <a:off x="10321408" y="4632860"/>
            <a:ext cx="1789176" cy="553679"/>
          </a:xfrm>
          <a:prstGeom prst="roundRect">
            <a:avLst>
              <a:gd name="adj" fmla="val 50000"/>
            </a:avLst>
          </a:prstGeom>
          <a:ln>
            <a:solidFill>
              <a:srgbClr val="6D41FA"/>
            </a:solidFill>
            <a:extLst>
              <a:ext uri="{C807C97D-BFC1-408E-A445-0C87EB9F89A2}">
                <ask:lineSketchStyleProps xmlns:ask="http://schemas.microsoft.com/office/drawing/2018/sketchyshapes">
                  <ask:type>
                    <ask:lineSketchNone/>
                  </ask:type>
                </ask:lineSketchStyleProps>
              </a:ext>
            </a:extLst>
          </a:ln>
        </p:spPr>
        <p:style>
          <a:lnRef idx="2">
            <a:schemeClr val="accent4"/>
          </a:lnRef>
          <a:fillRef idx="1">
            <a:schemeClr val="lt1"/>
          </a:fillRef>
          <a:effectRef idx="0">
            <a:schemeClr val="accent4"/>
          </a:effectRef>
          <a:fontRef idx="minor">
            <a:schemeClr val="dk1"/>
          </a:fontRef>
        </p:style>
        <p:txBody>
          <a:bodyPr rtlCol="0" anchor="ctr"/>
          <a:lstStyle/>
          <a:p>
            <a:pPr algn="ctr"/>
            <a:endParaRPr lang="en-US"/>
          </a:p>
        </p:txBody>
      </p:sp>
      <p:sp>
        <p:nvSpPr>
          <p:cNvPr id="36" name="Rectangle: Rounded Corners 35">
            <a:extLst>
              <a:ext uri="{FF2B5EF4-FFF2-40B4-BE49-F238E27FC236}">
                <a16:creationId xmlns:a16="http://schemas.microsoft.com/office/drawing/2014/main" id="{E2FEA130-0300-565C-D841-6BAFCB03DF65}"/>
              </a:ext>
            </a:extLst>
          </p:cNvPr>
          <p:cNvSpPr/>
          <p:nvPr userDrawn="1"/>
        </p:nvSpPr>
        <p:spPr>
          <a:xfrm>
            <a:off x="10321408" y="5389920"/>
            <a:ext cx="1789176" cy="553679"/>
          </a:xfrm>
          <a:prstGeom prst="roundRect">
            <a:avLst>
              <a:gd name="adj" fmla="val 50000"/>
            </a:avLst>
          </a:prstGeom>
          <a:ln>
            <a:solidFill>
              <a:srgbClr val="6D41FA"/>
            </a:solidFill>
            <a:extLst>
              <a:ext uri="{C807C97D-BFC1-408E-A445-0C87EB9F89A2}">
                <ask:lineSketchStyleProps xmlns:ask="http://schemas.microsoft.com/office/drawing/2018/sketchyshapes">
                  <ask:type>
                    <ask:lineSketchNone/>
                  </ask:type>
                </ask:lineSketchStyleProps>
              </a:ext>
            </a:extLst>
          </a:ln>
        </p:spPr>
        <p:style>
          <a:lnRef idx="2">
            <a:schemeClr val="accent4"/>
          </a:lnRef>
          <a:fillRef idx="1">
            <a:schemeClr val="lt1"/>
          </a:fillRef>
          <a:effectRef idx="0">
            <a:schemeClr val="accent4"/>
          </a:effectRef>
          <a:fontRef idx="minor">
            <a:schemeClr val="dk1"/>
          </a:fontRef>
        </p:style>
        <p:txBody>
          <a:bodyPr rtlCol="0" anchor="ctr"/>
          <a:lstStyle/>
          <a:p>
            <a:pPr algn="ctr"/>
            <a:endParaRPr lang="en-US"/>
          </a:p>
        </p:txBody>
      </p:sp>
      <p:sp>
        <p:nvSpPr>
          <p:cNvPr id="37" name="Rectangle: Rounded Corners 36">
            <a:extLst>
              <a:ext uri="{FF2B5EF4-FFF2-40B4-BE49-F238E27FC236}">
                <a16:creationId xmlns:a16="http://schemas.microsoft.com/office/drawing/2014/main" id="{D24E9BE5-20F6-9E09-1270-493FB091473B}"/>
              </a:ext>
            </a:extLst>
          </p:cNvPr>
          <p:cNvSpPr/>
          <p:nvPr userDrawn="1"/>
        </p:nvSpPr>
        <p:spPr>
          <a:xfrm>
            <a:off x="11004015" y="6143350"/>
            <a:ext cx="425927" cy="422042"/>
          </a:xfrm>
          <a:prstGeom prst="roundRect">
            <a:avLst>
              <a:gd name="adj" fmla="val 50000"/>
            </a:avLst>
          </a:prstGeom>
          <a:ln>
            <a:noFill/>
          </a:ln>
        </p:spPr>
        <p:style>
          <a:lnRef idx="3">
            <a:schemeClr val="lt1"/>
          </a:lnRef>
          <a:fillRef idx="1">
            <a:schemeClr val="accent1"/>
          </a:fillRef>
          <a:effectRef idx="1">
            <a:schemeClr val="accent1"/>
          </a:effectRef>
          <a:fontRef idx="minor">
            <a:schemeClr val="lt1"/>
          </a:fontRef>
        </p:style>
        <p:txBody>
          <a:bodyPr rtlCol="0" anchor="ctr"/>
          <a:lstStyle/>
          <a:p>
            <a:pPr algn="ctr"/>
            <a:endParaRPr lang="en-US"/>
          </a:p>
        </p:txBody>
      </p:sp>
      <p:sp>
        <p:nvSpPr>
          <p:cNvPr id="38" name="Rectangle: Rounded Corners 37">
            <a:extLst>
              <a:ext uri="{FF2B5EF4-FFF2-40B4-BE49-F238E27FC236}">
                <a16:creationId xmlns:a16="http://schemas.microsoft.com/office/drawing/2014/main" id="{2D6905B8-B3B5-C0D1-6BCE-5A425EB457CA}"/>
              </a:ext>
            </a:extLst>
          </p:cNvPr>
          <p:cNvSpPr/>
          <p:nvPr userDrawn="1"/>
        </p:nvSpPr>
        <p:spPr>
          <a:xfrm>
            <a:off x="11684657" y="6136560"/>
            <a:ext cx="425927" cy="422042"/>
          </a:xfrm>
          <a:prstGeom prst="roundRect">
            <a:avLst>
              <a:gd name="adj" fmla="val 50000"/>
            </a:avLst>
          </a:prstGeom>
          <a:ln>
            <a:noFill/>
          </a:ln>
        </p:spPr>
        <p:style>
          <a:lnRef idx="3">
            <a:schemeClr val="lt1"/>
          </a:lnRef>
          <a:fillRef idx="1">
            <a:schemeClr val="accent1"/>
          </a:fillRef>
          <a:effectRef idx="1">
            <a:schemeClr val="accent1"/>
          </a:effectRef>
          <a:fontRef idx="minor">
            <a:schemeClr val="lt1"/>
          </a:fontRef>
        </p:style>
        <p:txBody>
          <a:bodyPr rtlCol="0" anchor="ctr"/>
          <a:lstStyle/>
          <a:p>
            <a:pPr algn="ctr"/>
            <a:endParaRPr lang="en-US"/>
          </a:p>
        </p:txBody>
      </p:sp>
      <p:sp>
        <p:nvSpPr>
          <p:cNvPr id="39" name="Rectangle: Rounded Corners 38">
            <a:extLst>
              <a:ext uri="{FF2B5EF4-FFF2-40B4-BE49-F238E27FC236}">
                <a16:creationId xmlns:a16="http://schemas.microsoft.com/office/drawing/2014/main" id="{DD32DBA2-3DE6-F75B-E1A8-EF758E914A47}"/>
              </a:ext>
            </a:extLst>
          </p:cNvPr>
          <p:cNvSpPr/>
          <p:nvPr userDrawn="1"/>
        </p:nvSpPr>
        <p:spPr>
          <a:xfrm>
            <a:off x="10310153" y="6136560"/>
            <a:ext cx="425927" cy="422042"/>
          </a:xfrm>
          <a:prstGeom prst="roundRect">
            <a:avLst>
              <a:gd name="adj" fmla="val 50000"/>
            </a:avLst>
          </a:prstGeom>
          <a:ln>
            <a:noFill/>
          </a:ln>
        </p:spPr>
        <p:style>
          <a:lnRef idx="3">
            <a:schemeClr val="lt1"/>
          </a:lnRef>
          <a:fillRef idx="1">
            <a:schemeClr val="accent1"/>
          </a:fillRef>
          <a:effectRef idx="1">
            <a:schemeClr val="accent1"/>
          </a:effectRef>
          <a:fontRef idx="minor">
            <a:schemeClr val="lt1"/>
          </a:fontRef>
        </p:style>
        <p:txBody>
          <a:bodyPr rtlCol="0" anchor="ctr"/>
          <a:lstStyle/>
          <a:p>
            <a:pPr algn="ctr"/>
            <a:endParaRPr lang="en-US"/>
          </a:p>
        </p:txBody>
      </p:sp>
      <p:sp>
        <p:nvSpPr>
          <p:cNvPr id="40" name="Rectangle: Rounded Corners 39">
            <a:extLst>
              <a:ext uri="{FF2B5EF4-FFF2-40B4-BE49-F238E27FC236}">
                <a16:creationId xmlns:a16="http://schemas.microsoft.com/office/drawing/2014/main" id="{85DB9E26-68E0-A44F-03E0-EEBF978FD92F}"/>
              </a:ext>
            </a:extLst>
          </p:cNvPr>
          <p:cNvSpPr/>
          <p:nvPr userDrawn="1"/>
        </p:nvSpPr>
        <p:spPr>
          <a:xfrm>
            <a:off x="160339" y="932883"/>
            <a:ext cx="674973" cy="5582487"/>
          </a:xfrm>
          <a:prstGeom prst="roundRect">
            <a:avLst>
              <a:gd name="adj" fmla="val 50000"/>
            </a:avLst>
          </a:prstGeom>
          <a:ln>
            <a:noFill/>
          </a:ln>
        </p:spPr>
        <p:style>
          <a:lnRef idx="3">
            <a:schemeClr val="lt1"/>
          </a:lnRef>
          <a:fillRef idx="1">
            <a:schemeClr val="accent1"/>
          </a:fillRef>
          <a:effectRef idx="1">
            <a:schemeClr val="accent1"/>
          </a:effectRef>
          <a:fontRef idx="minor">
            <a:schemeClr val="lt1"/>
          </a:fontRef>
        </p:style>
        <p:txBody>
          <a:bodyPr rtlCol="0" anchor="ctr"/>
          <a:lstStyle/>
          <a:p>
            <a:pPr algn="ctr"/>
            <a:endParaRPr lang="en-US"/>
          </a:p>
        </p:txBody>
      </p:sp>
      <p:sp>
        <p:nvSpPr>
          <p:cNvPr id="41" name="Rectangle: Rounded Corners 40">
            <a:extLst>
              <a:ext uri="{FF2B5EF4-FFF2-40B4-BE49-F238E27FC236}">
                <a16:creationId xmlns:a16="http://schemas.microsoft.com/office/drawing/2014/main" id="{95D82DEF-72A9-78B0-9253-E1D07B6A3E51}"/>
              </a:ext>
            </a:extLst>
          </p:cNvPr>
          <p:cNvSpPr/>
          <p:nvPr userDrawn="1"/>
        </p:nvSpPr>
        <p:spPr>
          <a:xfrm>
            <a:off x="206060" y="167981"/>
            <a:ext cx="612648" cy="594289"/>
          </a:xfrm>
          <a:prstGeom prst="roundRect">
            <a:avLst>
              <a:gd name="adj" fmla="val 50000"/>
            </a:avLst>
          </a:prstGeom>
          <a:ln>
            <a:noFill/>
          </a:ln>
        </p:spPr>
        <p:style>
          <a:lnRef idx="3">
            <a:schemeClr val="lt1"/>
          </a:lnRef>
          <a:fillRef idx="1">
            <a:schemeClr val="accent1"/>
          </a:fillRef>
          <a:effectRef idx="1">
            <a:schemeClr val="accent1"/>
          </a:effectRef>
          <a:fontRef idx="minor">
            <a:schemeClr val="lt1"/>
          </a:fontRef>
        </p:style>
        <p:txBody>
          <a:bodyPr rtlCol="0" anchor="ctr"/>
          <a:lstStyle/>
          <a:p>
            <a:pPr algn="ctr"/>
            <a:endParaRPr lang="en-US"/>
          </a:p>
        </p:txBody>
      </p:sp>
      <p:sp>
        <p:nvSpPr>
          <p:cNvPr id="42" name="Rectangle: Rounded Corners 41">
            <a:extLst>
              <a:ext uri="{FF2B5EF4-FFF2-40B4-BE49-F238E27FC236}">
                <a16:creationId xmlns:a16="http://schemas.microsoft.com/office/drawing/2014/main" id="{CDCF1D26-5A56-5A66-9516-AF32D7774B66}"/>
              </a:ext>
            </a:extLst>
          </p:cNvPr>
          <p:cNvSpPr/>
          <p:nvPr userDrawn="1"/>
        </p:nvSpPr>
        <p:spPr>
          <a:xfrm>
            <a:off x="214113" y="3124878"/>
            <a:ext cx="567425" cy="551125"/>
          </a:xfrm>
          <a:prstGeom prst="roundRect">
            <a:avLst>
              <a:gd name="adj" fmla="val 50000"/>
            </a:avLst>
          </a:prstGeom>
          <a:ln>
            <a:noFill/>
          </a:ln>
        </p:spPr>
        <p:style>
          <a:lnRef idx="2">
            <a:schemeClr val="accent3"/>
          </a:lnRef>
          <a:fillRef idx="1">
            <a:schemeClr val="lt1"/>
          </a:fillRef>
          <a:effectRef idx="0">
            <a:schemeClr val="accent3"/>
          </a:effectRef>
          <a:fontRef idx="minor">
            <a:schemeClr val="dk1"/>
          </a:fontRef>
        </p:style>
        <p:txBody>
          <a:bodyPr rtlCol="0" anchor="ctr"/>
          <a:lstStyle/>
          <a:p>
            <a:pPr algn="ctr"/>
            <a:endParaRPr lang="en-US"/>
          </a:p>
        </p:txBody>
      </p:sp>
      <p:sp>
        <p:nvSpPr>
          <p:cNvPr id="43" name="Rectangle: Rounded Corners 42">
            <a:extLst>
              <a:ext uri="{FF2B5EF4-FFF2-40B4-BE49-F238E27FC236}">
                <a16:creationId xmlns:a16="http://schemas.microsoft.com/office/drawing/2014/main" id="{0BCD53A5-A01A-9212-1DD4-D84FB1FF2BA6}"/>
              </a:ext>
            </a:extLst>
          </p:cNvPr>
          <p:cNvSpPr/>
          <p:nvPr userDrawn="1"/>
        </p:nvSpPr>
        <p:spPr>
          <a:xfrm>
            <a:off x="214113" y="3885653"/>
            <a:ext cx="567425" cy="551125"/>
          </a:xfrm>
          <a:prstGeom prst="roundRect">
            <a:avLst>
              <a:gd name="adj" fmla="val 50000"/>
            </a:avLst>
          </a:prstGeom>
          <a:ln>
            <a:noFill/>
          </a:ln>
        </p:spPr>
        <p:style>
          <a:lnRef idx="2">
            <a:schemeClr val="accent3"/>
          </a:lnRef>
          <a:fillRef idx="1">
            <a:schemeClr val="lt1"/>
          </a:fillRef>
          <a:effectRef idx="0">
            <a:schemeClr val="accent3"/>
          </a:effectRef>
          <a:fontRef idx="minor">
            <a:schemeClr val="dk1"/>
          </a:fontRef>
        </p:style>
        <p:txBody>
          <a:bodyPr rtlCol="0" anchor="ctr"/>
          <a:lstStyle/>
          <a:p>
            <a:pPr algn="ctr"/>
            <a:endParaRPr lang="en-US"/>
          </a:p>
        </p:txBody>
      </p:sp>
      <p:sp>
        <p:nvSpPr>
          <p:cNvPr id="44" name="Rectangle: Rounded Corners 43">
            <a:extLst>
              <a:ext uri="{FF2B5EF4-FFF2-40B4-BE49-F238E27FC236}">
                <a16:creationId xmlns:a16="http://schemas.microsoft.com/office/drawing/2014/main" id="{09F135B2-6B50-804F-35CF-F2DF36215488}"/>
              </a:ext>
            </a:extLst>
          </p:cNvPr>
          <p:cNvSpPr/>
          <p:nvPr userDrawn="1"/>
        </p:nvSpPr>
        <p:spPr>
          <a:xfrm>
            <a:off x="214113" y="4646428"/>
            <a:ext cx="567425" cy="551125"/>
          </a:xfrm>
          <a:prstGeom prst="roundRect">
            <a:avLst>
              <a:gd name="adj" fmla="val 50000"/>
            </a:avLst>
          </a:prstGeom>
          <a:ln>
            <a:noFill/>
          </a:ln>
        </p:spPr>
        <p:style>
          <a:lnRef idx="2">
            <a:schemeClr val="accent3"/>
          </a:lnRef>
          <a:fillRef idx="1">
            <a:schemeClr val="lt1"/>
          </a:fillRef>
          <a:effectRef idx="0">
            <a:schemeClr val="accent3"/>
          </a:effectRef>
          <a:fontRef idx="minor">
            <a:schemeClr val="dk1"/>
          </a:fontRef>
        </p:style>
        <p:txBody>
          <a:bodyPr rtlCol="0" anchor="ctr"/>
          <a:lstStyle/>
          <a:p>
            <a:pPr algn="ctr"/>
            <a:endParaRPr lang="en-US"/>
          </a:p>
        </p:txBody>
      </p:sp>
      <p:sp>
        <p:nvSpPr>
          <p:cNvPr id="45" name="Rectangle: Rounded Corners 44">
            <a:extLst>
              <a:ext uri="{FF2B5EF4-FFF2-40B4-BE49-F238E27FC236}">
                <a16:creationId xmlns:a16="http://schemas.microsoft.com/office/drawing/2014/main" id="{56EFCF47-B380-65AF-F518-5138FD5F3A04}"/>
              </a:ext>
            </a:extLst>
          </p:cNvPr>
          <p:cNvSpPr/>
          <p:nvPr userDrawn="1"/>
        </p:nvSpPr>
        <p:spPr>
          <a:xfrm>
            <a:off x="214113" y="5407203"/>
            <a:ext cx="567425" cy="551125"/>
          </a:xfrm>
          <a:prstGeom prst="roundRect">
            <a:avLst>
              <a:gd name="adj" fmla="val 50000"/>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 name="Rectangle: Rounded Corners 45">
            <a:extLst>
              <a:ext uri="{FF2B5EF4-FFF2-40B4-BE49-F238E27FC236}">
                <a16:creationId xmlns:a16="http://schemas.microsoft.com/office/drawing/2014/main" id="{300F63FC-78DD-A31C-B12A-5ED299E22FB1}"/>
              </a:ext>
            </a:extLst>
          </p:cNvPr>
          <p:cNvSpPr/>
          <p:nvPr userDrawn="1"/>
        </p:nvSpPr>
        <p:spPr>
          <a:xfrm>
            <a:off x="6839712" y="203812"/>
            <a:ext cx="3341382" cy="522626"/>
          </a:xfrm>
          <a:prstGeom prst="roundRect">
            <a:avLst>
              <a:gd name="adj" fmla="val 50000"/>
            </a:avLst>
          </a:prstGeom>
          <a:solidFill>
            <a:schemeClr val="bg1"/>
          </a:solidFill>
          <a:ln w="12700">
            <a:solidFill>
              <a:srgbClr val="1D3347"/>
            </a:solidFill>
            <a:prstDash val="solid"/>
            <a:extLst>
              <a:ext uri="{C807C97D-BFC1-408E-A445-0C87EB9F89A2}">
                <ask:lineSketchStyleProps xmlns:ask="http://schemas.microsoft.com/office/drawing/2018/sketchyshapes">
                  <ask:type>
                    <ask:lineSketchNone/>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Rectangle: Rounded Corners 46">
            <a:extLst>
              <a:ext uri="{FF2B5EF4-FFF2-40B4-BE49-F238E27FC236}">
                <a16:creationId xmlns:a16="http://schemas.microsoft.com/office/drawing/2014/main" id="{D076F938-01F2-363A-E031-D53FEE8A048B}"/>
              </a:ext>
            </a:extLst>
          </p:cNvPr>
          <p:cNvSpPr/>
          <p:nvPr userDrawn="1"/>
        </p:nvSpPr>
        <p:spPr>
          <a:xfrm>
            <a:off x="1024768" y="203812"/>
            <a:ext cx="5686928" cy="522626"/>
          </a:xfrm>
          <a:prstGeom prst="roundRect">
            <a:avLst>
              <a:gd name="adj" fmla="val 50000"/>
            </a:avLst>
          </a:prstGeom>
          <a:solidFill>
            <a:schemeClr val="bg1"/>
          </a:solidFill>
          <a:ln w="12700">
            <a:solidFill>
              <a:srgbClr val="1D3347"/>
            </a:solidFill>
            <a:prstDash val="solid"/>
            <a:extLst>
              <a:ext uri="{C807C97D-BFC1-408E-A445-0C87EB9F89A2}">
                <ask:lineSketchStyleProps xmlns:ask="http://schemas.microsoft.com/office/drawing/2018/sketchyshapes">
                  <ask:type>
                    <ask:lineSketchNone/>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 name="Oval 47">
            <a:extLst>
              <a:ext uri="{FF2B5EF4-FFF2-40B4-BE49-F238E27FC236}">
                <a16:creationId xmlns:a16="http://schemas.microsoft.com/office/drawing/2014/main" id="{6ECACA8A-BC0B-2A55-1325-CF34AA4A4199}"/>
              </a:ext>
            </a:extLst>
          </p:cNvPr>
          <p:cNvSpPr/>
          <p:nvPr userDrawn="1"/>
        </p:nvSpPr>
        <p:spPr>
          <a:xfrm>
            <a:off x="10827499" y="-320156"/>
            <a:ext cx="1570561" cy="1570561"/>
          </a:xfrm>
          <a:prstGeom prst="ellipse">
            <a:avLst/>
          </a:prstGeom>
          <a:ln w="76200">
            <a:solidFill>
              <a:srgbClr val="1D3347"/>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a:p>
        </p:txBody>
      </p:sp>
      <p:sp>
        <p:nvSpPr>
          <p:cNvPr id="49" name="Rectangle: Rounded Corners 48">
            <a:extLst>
              <a:ext uri="{FF2B5EF4-FFF2-40B4-BE49-F238E27FC236}">
                <a16:creationId xmlns:a16="http://schemas.microsoft.com/office/drawing/2014/main" id="{8877A6C0-EEB7-824A-1C46-84C9C0D4199F}"/>
              </a:ext>
            </a:extLst>
          </p:cNvPr>
          <p:cNvSpPr/>
          <p:nvPr userDrawn="1"/>
        </p:nvSpPr>
        <p:spPr>
          <a:xfrm>
            <a:off x="214113" y="1603328"/>
            <a:ext cx="567425" cy="551125"/>
          </a:xfrm>
          <a:prstGeom prst="roundRect">
            <a:avLst>
              <a:gd name="adj" fmla="val 50000"/>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 name="Rectangle: Rounded Corners 49">
            <a:extLst>
              <a:ext uri="{FF2B5EF4-FFF2-40B4-BE49-F238E27FC236}">
                <a16:creationId xmlns:a16="http://schemas.microsoft.com/office/drawing/2014/main" id="{55FCB51D-39EB-DA3F-A452-03611A8E71EF}"/>
              </a:ext>
            </a:extLst>
          </p:cNvPr>
          <p:cNvSpPr/>
          <p:nvPr userDrawn="1"/>
        </p:nvSpPr>
        <p:spPr>
          <a:xfrm>
            <a:off x="354078" y="2364103"/>
            <a:ext cx="567425" cy="551125"/>
          </a:xfrm>
          <a:prstGeom prst="roundRect">
            <a:avLst>
              <a:gd name="adj" fmla="val 50000"/>
            </a:avLst>
          </a:prstGeom>
          <a:solidFill>
            <a:srgbClr val="0157D8"/>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lvl="0" algn="ctr"/>
            <a:endParaRPr lang="en-US"/>
          </a:p>
        </p:txBody>
      </p:sp>
      <p:sp>
        <p:nvSpPr>
          <p:cNvPr id="2" name="Picture Placeholder 17">
            <a:extLst>
              <a:ext uri="{FF2B5EF4-FFF2-40B4-BE49-F238E27FC236}">
                <a16:creationId xmlns:a16="http://schemas.microsoft.com/office/drawing/2014/main" id="{7D918468-777B-E128-3F23-C52CA3F1AD0A}"/>
              </a:ext>
            </a:extLst>
          </p:cNvPr>
          <p:cNvSpPr>
            <a:spLocks noGrp="1"/>
          </p:cNvSpPr>
          <p:nvPr>
            <p:ph type="pic" sz="quarter" idx="13"/>
          </p:nvPr>
        </p:nvSpPr>
        <p:spPr>
          <a:xfrm>
            <a:off x="6183475" y="1774885"/>
            <a:ext cx="3852446" cy="4652548"/>
          </a:xfrm>
          <a:prstGeom prst="roundRect">
            <a:avLst>
              <a:gd name="adj" fmla="val 4980"/>
            </a:avLst>
          </a:prstGeom>
        </p:spPr>
        <p:txBody>
          <a:bodyPr/>
          <a:lstStyle/>
          <a:p>
            <a:endParaRPr lang="en-US"/>
          </a:p>
        </p:txBody>
      </p:sp>
      <p:sp>
        <p:nvSpPr>
          <p:cNvPr id="51" name="Slide Number Placeholder 2">
            <a:extLst>
              <a:ext uri="{FF2B5EF4-FFF2-40B4-BE49-F238E27FC236}">
                <a16:creationId xmlns:a16="http://schemas.microsoft.com/office/drawing/2014/main" id="{3F2C1376-6420-2164-4C68-648BF3849349}"/>
              </a:ext>
            </a:extLst>
          </p:cNvPr>
          <p:cNvSpPr>
            <a:spLocks noGrp="1"/>
          </p:cNvSpPr>
          <p:nvPr>
            <p:ph type="sldNum" sz="quarter" idx="10"/>
          </p:nvPr>
        </p:nvSpPr>
        <p:spPr>
          <a:xfrm>
            <a:off x="10946191" y="6182326"/>
            <a:ext cx="556818" cy="365125"/>
          </a:xfrm>
        </p:spPr>
        <p:txBody>
          <a:bodyPr/>
          <a:lstStyle>
            <a:lvl1pPr algn="ctr" rtl="1">
              <a:defRPr sz="1600" b="0">
                <a:solidFill>
                  <a:schemeClr val="bg1"/>
                </a:solidFill>
                <a:latin typeface="B Titr (Body)"/>
                <a:cs typeface="B Titr" panose="00000700000000000000" pitchFamily="2" charset="-78"/>
              </a:defRPr>
            </a:lvl1pPr>
          </a:lstStyle>
          <a:p>
            <a:fld id="{A8043012-B8B5-47A7-9927-94221BE445D6}" type="slidenum">
              <a:rPr lang="en-US" smtClean="0"/>
              <a:pPr/>
              <a:t>‹#›</a:t>
            </a:fld>
            <a:endParaRPr lang="en-US" dirty="0"/>
          </a:p>
        </p:txBody>
      </p:sp>
    </p:spTree>
    <p:extLst>
      <p:ext uri="{BB962C8B-B14F-4D97-AF65-F5344CB8AC3E}">
        <p14:creationId xmlns:p14="http://schemas.microsoft.com/office/powerpoint/2010/main" val="402920408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2_Title Slide">
    <p:bg>
      <p:bgPr>
        <a:solidFill>
          <a:srgbClr val="1D3347"/>
        </a:solidFill>
        <a:effectLst/>
      </p:bgPr>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B3BE7B0-62A0-2650-63C3-99989AAE8CB8}"/>
              </a:ext>
            </a:extLst>
          </p:cNvPr>
          <p:cNvSpPr/>
          <p:nvPr userDrawn="1"/>
        </p:nvSpPr>
        <p:spPr>
          <a:xfrm>
            <a:off x="0" y="0"/>
            <a:ext cx="12192000" cy="6858000"/>
          </a:xfrm>
          <a:prstGeom prst="rect">
            <a:avLst/>
          </a:prstGeom>
          <a:ln>
            <a:noFill/>
          </a:ln>
        </p:spPr>
        <p:style>
          <a:lnRef idx="3">
            <a:schemeClr val="lt1"/>
          </a:lnRef>
          <a:fillRef idx="1">
            <a:schemeClr val="accent4"/>
          </a:fillRef>
          <a:effectRef idx="1">
            <a:schemeClr val="accent4"/>
          </a:effectRef>
          <a:fontRef idx="minor">
            <a:schemeClr val="lt1"/>
          </a:fontRef>
        </p:style>
        <p:txBody>
          <a:bodyPr rtlCol="0" anchor="ctr"/>
          <a:lstStyle/>
          <a:p>
            <a:pPr algn="ctr"/>
            <a:endParaRPr lang="en-US"/>
          </a:p>
        </p:txBody>
      </p:sp>
      <p:sp>
        <p:nvSpPr>
          <p:cNvPr id="22" name="Rectangle: Rounded Corners 21">
            <a:extLst>
              <a:ext uri="{FF2B5EF4-FFF2-40B4-BE49-F238E27FC236}">
                <a16:creationId xmlns:a16="http://schemas.microsoft.com/office/drawing/2014/main" id="{C617C9C6-8FEA-334F-9408-166CA94460E7}"/>
              </a:ext>
            </a:extLst>
          </p:cNvPr>
          <p:cNvSpPr/>
          <p:nvPr userDrawn="1"/>
        </p:nvSpPr>
        <p:spPr>
          <a:xfrm>
            <a:off x="1024768" y="1621616"/>
            <a:ext cx="9156327" cy="4955274"/>
          </a:xfrm>
          <a:prstGeom prst="roundRect">
            <a:avLst>
              <a:gd name="adj" fmla="val 6056"/>
            </a:avLst>
          </a:prstGeom>
          <a:ln>
            <a:solidFill>
              <a:srgbClr val="1D3347"/>
            </a:solidFill>
            <a:extLst>
              <a:ext uri="{C807C97D-BFC1-408E-A445-0C87EB9F89A2}">
                <ask:lineSketchStyleProps xmlns:ask="http://schemas.microsoft.com/office/drawing/2018/sketchyshapes">
                  <ask:type>
                    <ask:lineSketchNone/>
                  </ask:type>
                </ask:lineSketchStyleProps>
              </a:ext>
            </a:extLst>
          </a:ln>
        </p:spPr>
        <p:style>
          <a:lnRef idx="2">
            <a:schemeClr val="accent4"/>
          </a:lnRef>
          <a:fillRef idx="1">
            <a:schemeClr val="lt1"/>
          </a:fillRef>
          <a:effectRef idx="0">
            <a:schemeClr val="accent4"/>
          </a:effectRef>
          <a:fontRef idx="minor">
            <a:schemeClr val="dk1"/>
          </a:fontRef>
        </p:style>
        <p:txBody>
          <a:bodyPr rtlCol="0" anchor="ctr"/>
          <a:lstStyle/>
          <a:p>
            <a:pPr algn="ctr"/>
            <a:endParaRPr lang="en-US"/>
          </a:p>
        </p:txBody>
      </p:sp>
      <p:grpSp>
        <p:nvGrpSpPr>
          <p:cNvPr id="23" name="Group 22">
            <a:extLst>
              <a:ext uri="{FF2B5EF4-FFF2-40B4-BE49-F238E27FC236}">
                <a16:creationId xmlns:a16="http://schemas.microsoft.com/office/drawing/2014/main" id="{3B31C498-D1AE-6BB8-15D8-D35AB7C1AB87}"/>
              </a:ext>
            </a:extLst>
          </p:cNvPr>
          <p:cNvGrpSpPr/>
          <p:nvPr userDrawn="1"/>
        </p:nvGrpSpPr>
        <p:grpSpPr>
          <a:xfrm>
            <a:off x="1012440" y="934228"/>
            <a:ext cx="9168655" cy="522626"/>
            <a:chOff x="210312" y="6143350"/>
            <a:chExt cx="9168655" cy="522626"/>
          </a:xfrm>
          <a:solidFill>
            <a:srgbClr val="1D3347"/>
          </a:solidFill>
        </p:grpSpPr>
        <p:sp>
          <p:nvSpPr>
            <p:cNvPr id="24" name="Rectangle: Rounded Corners 23">
              <a:extLst>
                <a:ext uri="{FF2B5EF4-FFF2-40B4-BE49-F238E27FC236}">
                  <a16:creationId xmlns:a16="http://schemas.microsoft.com/office/drawing/2014/main" id="{DBCD740A-0D24-23A2-A85E-95D34159F56D}"/>
                </a:ext>
              </a:extLst>
            </p:cNvPr>
            <p:cNvSpPr/>
            <p:nvPr userDrawn="1"/>
          </p:nvSpPr>
          <p:spPr>
            <a:xfrm>
              <a:off x="210312" y="6143350"/>
              <a:ext cx="1478639" cy="522626"/>
            </a:xfrm>
            <a:prstGeom prst="roundRect">
              <a:avLst>
                <a:gd name="adj" fmla="val 50000"/>
              </a:avLst>
            </a:prstGeom>
            <a:ln>
              <a:noFill/>
              <a:extLst>
                <a:ext uri="{C807C97D-BFC1-408E-A445-0C87EB9F89A2}">
                  <ask:lineSketchStyleProps xmlns:ask="http://schemas.microsoft.com/office/drawing/2018/sketchyshapes">
                    <ask:type>
                      <ask:lineSketchNone/>
                    </ask:type>
                  </ask:lineSketchStyleProps>
                </a:ext>
              </a:extLst>
            </a:ln>
          </p:spPr>
          <p:style>
            <a:lnRef idx="3">
              <a:schemeClr val="lt1"/>
            </a:lnRef>
            <a:fillRef idx="1">
              <a:schemeClr val="accent1"/>
            </a:fillRef>
            <a:effectRef idx="1">
              <a:schemeClr val="accent1"/>
            </a:effectRef>
            <a:fontRef idx="minor">
              <a:schemeClr val="lt1"/>
            </a:fontRef>
          </p:style>
          <p:txBody>
            <a:bodyPr rtlCol="0" anchor="ctr"/>
            <a:lstStyle/>
            <a:p>
              <a:pPr algn="ctr"/>
              <a:endParaRPr lang="en-US"/>
            </a:p>
          </p:txBody>
        </p:sp>
        <p:sp>
          <p:nvSpPr>
            <p:cNvPr id="25" name="Rectangle: Rounded Corners 24">
              <a:extLst>
                <a:ext uri="{FF2B5EF4-FFF2-40B4-BE49-F238E27FC236}">
                  <a16:creationId xmlns:a16="http://schemas.microsoft.com/office/drawing/2014/main" id="{8A766F56-8CF6-0CFA-E636-BE6257F95BC4}"/>
                </a:ext>
              </a:extLst>
            </p:cNvPr>
            <p:cNvSpPr/>
            <p:nvPr userDrawn="1"/>
          </p:nvSpPr>
          <p:spPr>
            <a:xfrm>
              <a:off x="1748315" y="6143350"/>
              <a:ext cx="1478639" cy="522626"/>
            </a:xfrm>
            <a:prstGeom prst="roundRect">
              <a:avLst>
                <a:gd name="adj" fmla="val 50000"/>
              </a:avLst>
            </a:prstGeom>
            <a:ln>
              <a:noFill/>
              <a:extLst>
                <a:ext uri="{C807C97D-BFC1-408E-A445-0C87EB9F89A2}">
                  <ask:lineSketchStyleProps xmlns:ask="http://schemas.microsoft.com/office/drawing/2018/sketchyshapes">
                    <ask:type>
                      <ask:lineSketchNone/>
                    </ask:type>
                  </ask:lineSketchStyleProps>
                </a:ext>
              </a:extLst>
            </a:ln>
          </p:spPr>
          <p:style>
            <a:lnRef idx="3">
              <a:schemeClr val="lt1"/>
            </a:lnRef>
            <a:fillRef idx="1">
              <a:schemeClr val="accent1"/>
            </a:fillRef>
            <a:effectRef idx="1">
              <a:schemeClr val="accent1"/>
            </a:effectRef>
            <a:fontRef idx="minor">
              <a:schemeClr val="lt1"/>
            </a:fontRef>
          </p:style>
          <p:txBody>
            <a:bodyPr rtlCol="0" anchor="ctr"/>
            <a:lstStyle/>
            <a:p>
              <a:pPr algn="ctr"/>
              <a:endParaRPr lang="en-US"/>
            </a:p>
          </p:txBody>
        </p:sp>
        <p:sp>
          <p:nvSpPr>
            <p:cNvPr id="26" name="Rectangle: Rounded Corners 25">
              <a:extLst>
                <a:ext uri="{FF2B5EF4-FFF2-40B4-BE49-F238E27FC236}">
                  <a16:creationId xmlns:a16="http://schemas.microsoft.com/office/drawing/2014/main" id="{3FFB742D-5E47-2507-8360-EA4C58965D23}"/>
                </a:ext>
              </a:extLst>
            </p:cNvPr>
            <p:cNvSpPr/>
            <p:nvPr userDrawn="1"/>
          </p:nvSpPr>
          <p:spPr>
            <a:xfrm>
              <a:off x="3286318" y="6143350"/>
              <a:ext cx="1478639" cy="522626"/>
            </a:xfrm>
            <a:prstGeom prst="roundRect">
              <a:avLst>
                <a:gd name="adj" fmla="val 50000"/>
              </a:avLst>
            </a:prstGeom>
            <a:ln>
              <a:noFill/>
              <a:extLst>
                <a:ext uri="{C807C97D-BFC1-408E-A445-0C87EB9F89A2}">
                  <ask:lineSketchStyleProps xmlns:ask="http://schemas.microsoft.com/office/drawing/2018/sketchyshapes">
                    <ask:type>
                      <ask:lineSketchNone/>
                    </ask:type>
                  </ask:lineSketchStyleProps>
                </a:ext>
              </a:extLst>
            </a:ln>
          </p:spPr>
          <p:style>
            <a:lnRef idx="3">
              <a:schemeClr val="lt1"/>
            </a:lnRef>
            <a:fillRef idx="1">
              <a:schemeClr val="accent1"/>
            </a:fillRef>
            <a:effectRef idx="1">
              <a:schemeClr val="accent1"/>
            </a:effectRef>
            <a:fontRef idx="minor">
              <a:schemeClr val="lt1"/>
            </a:fontRef>
          </p:style>
          <p:txBody>
            <a:bodyPr rtlCol="0" anchor="ctr"/>
            <a:lstStyle/>
            <a:p>
              <a:pPr algn="ctr"/>
              <a:endParaRPr lang="en-US"/>
            </a:p>
          </p:txBody>
        </p:sp>
        <p:sp>
          <p:nvSpPr>
            <p:cNvPr id="27" name="Rectangle: Rounded Corners 26">
              <a:extLst>
                <a:ext uri="{FF2B5EF4-FFF2-40B4-BE49-F238E27FC236}">
                  <a16:creationId xmlns:a16="http://schemas.microsoft.com/office/drawing/2014/main" id="{DE7136D2-6BC8-006F-D812-01A2010CC006}"/>
                </a:ext>
              </a:extLst>
            </p:cNvPr>
            <p:cNvSpPr/>
            <p:nvPr userDrawn="1"/>
          </p:nvSpPr>
          <p:spPr>
            <a:xfrm>
              <a:off x="4824321" y="6143350"/>
              <a:ext cx="1478639" cy="522626"/>
            </a:xfrm>
            <a:prstGeom prst="roundRect">
              <a:avLst>
                <a:gd name="adj" fmla="val 50000"/>
              </a:avLst>
            </a:prstGeom>
            <a:ln>
              <a:noFill/>
              <a:extLst>
                <a:ext uri="{C807C97D-BFC1-408E-A445-0C87EB9F89A2}">
                  <ask:lineSketchStyleProps xmlns:ask="http://schemas.microsoft.com/office/drawing/2018/sketchyshapes">
                    <ask:type>
                      <ask:lineSketchNone/>
                    </ask:type>
                  </ask:lineSketchStyleProps>
                </a:ext>
              </a:extLst>
            </a:ln>
          </p:spPr>
          <p:style>
            <a:lnRef idx="3">
              <a:schemeClr val="lt1"/>
            </a:lnRef>
            <a:fillRef idx="1">
              <a:schemeClr val="accent1"/>
            </a:fillRef>
            <a:effectRef idx="1">
              <a:schemeClr val="accent1"/>
            </a:effectRef>
            <a:fontRef idx="minor">
              <a:schemeClr val="lt1"/>
            </a:fontRef>
          </p:style>
          <p:txBody>
            <a:bodyPr rtlCol="0" anchor="ctr"/>
            <a:lstStyle/>
            <a:p>
              <a:pPr algn="ctr"/>
              <a:endParaRPr lang="en-US"/>
            </a:p>
          </p:txBody>
        </p:sp>
        <p:sp>
          <p:nvSpPr>
            <p:cNvPr id="28" name="Rectangle: Rounded Corners 27">
              <a:extLst>
                <a:ext uri="{FF2B5EF4-FFF2-40B4-BE49-F238E27FC236}">
                  <a16:creationId xmlns:a16="http://schemas.microsoft.com/office/drawing/2014/main" id="{DE1294EE-83AC-9A06-893D-B02552803516}"/>
                </a:ext>
              </a:extLst>
            </p:cNvPr>
            <p:cNvSpPr/>
            <p:nvPr userDrawn="1"/>
          </p:nvSpPr>
          <p:spPr>
            <a:xfrm>
              <a:off x="6362324" y="6143350"/>
              <a:ext cx="1478639" cy="522626"/>
            </a:xfrm>
            <a:prstGeom prst="roundRect">
              <a:avLst>
                <a:gd name="adj" fmla="val 50000"/>
              </a:avLst>
            </a:prstGeom>
            <a:ln>
              <a:noFill/>
              <a:extLst>
                <a:ext uri="{C807C97D-BFC1-408E-A445-0C87EB9F89A2}">
                  <ask:lineSketchStyleProps xmlns:ask="http://schemas.microsoft.com/office/drawing/2018/sketchyshapes">
                    <ask:type>
                      <ask:lineSketchNone/>
                    </ask:type>
                  </ask:lineSketchStyleProps>
                </a:ext>
              </a:extLst>
            </a:ln>
          </p:spPr>
          <p:style>
            <a:lnRef idx="3">
              <a:schemeClr val="lt1"/>
            </a:lnRef>
            <a:fillRef idx="1">
              <a:schemeClr val="accent1"/>
            </a:fillRef>
            <a:effectRef idx="1">
              <a:schemeClr val="accent1"/>
            </a:effectRef>
            <a:fontRef idx="minor">
              <a:schemeClr val="lt1"/>
            </a:fontRef>
          </p:style>
          <p:txBody>
            <a:bodyPr rtlCol="0" anchor="ctr"/>
            <a:lstStyle/>
            <a:p>
              <a:pPr algn="ctr"/>
              <a:endParaRPr lang="en-US"/>
            </a:p>
          </p:txBody>
        </p:sp>
        <p:sp>
          <p:nvSpPr>
            <p:cNvPr id="29" name="Rectangle: Rounded Corners 28">
              <a:extLst>
                <a:ext uri="{FF2B5EF4-FFF2-40B4-BE49-F238E27FC236}">
                  <a16:creationId xmlns:a16="http://schemas.microsoft.com/office/drawing/2014/main" id="{1D2D6736-0AB2-83DE-4867-F4631259EC75}"/>
                </a:ext>
              </a:extLst>
            </p:cNvPr>
            <p:cNvSpPr/>
            <p:nvPr userDrawn="1"/>
          </p:nvSpPr>
          <p:spPr>
            <a:xfrm>
              <a:off x="7900328" y="6143350"/>
              <a:ext cx="1478639" cy="522626"/>
            </a:xfrm>
            <a:prstGeom prst="roundRect">
              <a:avLst>
                <a:gd name="adj" fmla="val 50000"/>
              </a:avLst>
            </a:prstGeom>
            <a:ln>
              <a:noFill/>
              <a:extLst>
                <a:ext uri="{C807C97D-BFC1-408E-A445-0C87EB9F89A2}">
                  <ask:lineSketchStyleProps xmlns:ask="http://schemas.microsoft.com/office/drawing/2018/sketchyshapes">
                    <ask:type>
                      <ask:lineSketchNone/>
                    </ask:type>
                  </ask:lineSketchStyleProps>
                </a:ext>
              </a:extLst>
            </a:ln>
          </p:spPr>
          <p:style>
            <a:lnRef idx="3">
              <a:schemeClr val="lt1"/>
            </a:lnRef>
            <a:fillRef idx="1">
              <a:schemeClr val="accent1"/>
            </a:fillRef>
            <a:effectRef idx="1">
              <a:schemeClr val="accent1"/>
            </a:effectRef>
            <a:fontRef idx="minor">
              <a:schemeClr val="lt1"/>
            </a:fontRef>
          </p:style>
          <p:txBody>
            <a:bodyPr rtlCol="0" anchor="ctr"/>
            <a:lstStyle/>
            <a:p>
              <a:pPr algn="ctr"/>
              <a:endParaRPr lang="en-US"/>
            </a:p>
          </p:txBody>
        </p:sp>
      </p:grpSp>
      <p:sp>
        <p:nvSpPr>
          <p:cNvPr id="30" name="Rectangle: Rounded Corners 29">
            <a:extLst>
              <a:ext uri="{FF2B5EF4-FFF2-40B4-BE49-F238E27FC236}">
                <a16:creationId xmlns:a16="http://schemas.microsoft.com/office/drawing/2014/main" id="{4AFFDF3B-5BF3-1F21-B474-8D69ECEED7EB}"/>
              </a:ext>
            </a:extLst>
          </p:cNvPr>
          <p:cNvSpPr/>
          <p:nvPr userDrawn="1"/>
        </p:nvSpPr>
        <p:spPr>
          <a:xfrm>
            <a:off x="10313659" y="1604624"/>
            <a:ext cx="1789176" cy="553679"/>
          </a:xfrm>
          <a:prstGeom prst="roundRect">
            <a:avLst>
              <a:gd name="adj" fmla="val 50000"/>
            </a:avLst>
          </a:prstGeom>
          <a:ln>
            <a:solidFill>
              <a:srgbClr val="6D41FA"/>
            </a:solidFill>
            <a:extLst>
              <a:ext uri="{C807C97D-BFC1-408E-A445-0C87EB9F89A2}">
                <ask:lineSketchStyleProps xmlns:ask="http://schemas.microsoft.com/office/drawing/2018/sketchyshapes">
                  <ask:type>
                    <ask:lineSketchNone/>
                  </ask:type>
                </ask:lineSketchStyleProps>
              </a:ext>
            </a:extLst>
          </a:ln>
        </p:spPr>
        <p:style>
          <a:lnRef idx="2">
            <a:schemeClr val="accent4"/>
          </a:lnRef>
          <a:fillRef idx="1">
            <a:schemeClr val="lt1"/>
          </a:fillRef>
          <a:effectRef idx="0">
            <a:schemeClr val="accent4"/>
          </a:effectRef>
          <a:fontRef idx="minor">
            <a:schemeClr val="dk1"/>
          </a:fontRef>
        </p:style>
        <p:txBody>
          <a:bodyPr rtlCol="0" anchor="ctr"/>
          <a:lstStyle/>
          <a:p>
            <a:pPr algn="ctr"/>
            <a:endParaRPr lang="en-US"/>
          </a:p>
        </p:txBody>
      </p:sp>
      <p:sp>
        <p:nvSpPr>
          <p:cNvPr id="31" name="Rectangle: Rounded Corners 30">
            <a:extLst>
              <a:ext uri="{FF2B5EF4-FFF2-40B4-BE49-F238E27FC236}">
                <a16:creationId xmlns:a16="http://schemas.microsoft.com/office/drawing/2014/main" id="{2989C89D-40E9-E257-C35C-BDEA0237E2EC}"/>
              </a:ext>
            </a:extLst>
          </p:cNvPr>
          <p:cNvSpPr/>
          <p:nvPr userDrawn="1"/>
        </p:nvSpPr>
        <p:spPr>
          <a:xfrm>
            <a:off x="10313659" y="2361683"/>
            <a:ext cx="1789176" cy="553679"/>
          </a:xfrm>
          <a:prstGeom prst="roundRect">
            <a:avLst>
              <a:gd name="adj" fmla="val 50000"/>
            </a:avLst>
          </a:prstGeom>
          <a:ln>
            <a:solidFill>
              <a:srgbClr val="6D41FA"/>
            </a:solidFill>
            <a:extLst>
              <a:ext uri="{C807C97D-BFC1-408E-A445-0C87EB9F89A2}">
                <ask:lineSketchStyleProps xmlns:ask="http://schemas.microsoft.com/office/drawing/2018/sketchyshapes">
                  <ask:type>
                    <ask:lineSketchNone/>
                  </ask:type>
                </ask:lineSketchStyleProps>
              </a:ext>
            </a:extLst>
          </a:ln>
        </p:spPr>
        <p:style>
          <a:lnRef idx="2">
            <a:schemeClr val="accent4"/>
          </a:lnRef>
          <a:fillRef idx="1">
            <a:schemeClr val="lt1"/>
          </a:fillRef>
          <a:effectRef idx="0">
            <a:schemeClr val="accent4"/>
          </a:effectRef>
          <a:fontRef idx="minor">
            <a:schemeClr val="dk1"/>
          </a:fontRef>
        </p:style>
        <p:txBody>
          <a:bodyPr rtlCol="0" anchor="ctr"/>
          <a:lstStyle/>
          <a:p>
            <a:pPr algn="ctr"/>
            <a:endParaRPr lang="en-US"/>
          </a:p>
        </p:txBody>
      </p:sp>
      <p:sp>
        <p:nvSpPr>
          <p:cNvPr id="32" name="Rectangle: Rounded Corners 31">
            <a:extLst>
              <a:ext uri="{FF2B5EF4-FFF2-40B4-BE49-F238E27FC236}">
                <a16:creationId xmlns:a16="http://schemas.microsoft.com/office/drawing/2014/main" id="{E707078B-43B3-C383-141D-E6CDB934D6F6}"/>
              </a:ext>
            </a:extLst>
          </p:cNvPr>
          <p:cNvSpPr/>
          <p:nvPr userDrawn="1"/>
        </p:nvSpPr>
        <p:spPr>
          <a:xfrm>
            <a:off x="10313659" y="3118742"/>
            <a:ext cx="1789176" cy="553679"/>
          </a:xfrm>
          <a:prstGeom prst="roundRect">
            <a:avLst>
              <a:gd name="adj" fmla="val 50000"/>
            </a:avLst>
          </a:prstGeom>
          <a:ln>
            <a:solidFill>
              <a:srgbClr val="6D41FA"/>
            </a:solidFill>
            <a:extLst>
              <a:ext uri="{C807C97D-BFC1-408E-A445-0C87EB9F89A2}">
                <ask:lineSketchStyleProps xmlns:ask="http://schemas.microsoft.com/office/drawing/2018/sketchyshapes">
                  <ask:type>
                    <ask:lineSketchNone/>
                  </ask:type>
                </ask:lineSketchStyleProps>
              </a:ext>
            </a:extLst>
          </a:ln>
        </p:spPr>
        <p:style>
          <a:lnRef idx="2">
            <a:schemeClr val="accent4"/>
          </a:lnRef>
          <a:fillRef idx="1">
            <a:schemeClr val="lt1"/>
          </a:fillRef>
          <a:effectRef idx="0">
            <a:schemeClr val="accent4"/>
          </a:effectRef>
          <a:fontRef idx="minor">
            <a:schemeClr val="dk1"/>
          </a:fontRef>
        </p:style>
        <p:txBody>
          <a:bodyPr rtlCol="0" anchor="ctr"/>
          <a:lstStyle/>
          <a:p>
            <a:pPr algn="ctr"/>
            <a:endParaRPr lang="en-US"/>
          </a:p>
        </p:txBody>
      </p:sp>
      <p:sp>
        <p:nvSpPr>
          <p:cNvPr id="33" name="Rectangle: Rounded Corners 32">
            <a:extLst>
              <a:ext uri="{FF2B5EF4-FFF2-40B4-BE49-F238E27FC236}">
                <a16:creationId xmlns:a16="http://schemas.microsoft.com/office/drawing/2014/main" id="{3F9969BA-F942-64AB-A055-5D41CB6D1E08}"/>
              </a:ext>
            </a:extLst>
          </p:cNvPr>
          <p:cNvSpPr/>
          <p:nvPr userDrawn="1"/>
        </p:nvSpPr>
        <p:spPr>
          <a:xfrm>
            <a:off x="10313659" y="3875801"/>
            <a:ext cx="1789176" cy="553679"/>
          </a:xfrm>
          <a:prstGeom prst="roundRect">
            <a:avLst>
              <a:gd name="adj" fmla="val 50000"/>
            </a:avLst>
          </a:prstGeom>
          <a:ln>
            <a:solidFill>
              <a:srgbClr val="6D41FA"/>
            </a:solidFill>
            <a:extLst>
              <a:ext uri="{C807C97D-BFC1-408E-A445-0C87EB9F89A2}">
                <ask:lineSketchStyleProps xmlns:ask="http://schemas.microsoft.com/office/drawing/2018/sketchyshapes">
                  <ask:type>
                    <ask:lineSketchNone/>
                  </ask:type>
                </ask:lineSketchStyleProps>
              </a:ext>
            </a:extLst>
          </a:ln>
        </p:spPr>
        <p:style>
          <a:lnRef idx="2">
            <a:schemeClr val="accent4"/>
          </a:lnRef>
          <a:fillRef idx="1">
            <a:schemeClr val="lt1"/>
          </a:fillRef>
          <a:effectRef idx="0">
            <a:schemeClr val="accent4"/>
          </a:effectRef>
          <a:fontRef idx="minor">
            <a:schemeClr val="dk1"/>
          </a:fontRef>
        </p:style>
        <p:txBody>
          <a:bodyPr rtlCol="0" anchor="ctr"/>
          <a:lstStyle/>
          <a:p>
            <a:pPr algn="ctr"/>
            <a:endParaRPr lang="en-US"/>
          </a:p>
        </p:txBody>
      </p:sp>
      <p:sp>
        <p:nvSpPr>
          <p:cNvPr id="34" name="Rectangle: Rounded Corners 33">
            <a:extLst>
              <a:ext uri="{FF2B5EF4-FFF2-40B4-BE49-F238E27FC236}">
                <a16:creationId xmlns:a16="http://schemas.microsoft.com/office/drawing/2014/main" id="{0B7E94B2-A1FB-B228-F891-44157F7F282C}"/>
              </a:ext>
            </a:extLst>
          </p:cNvPr>
          <p:cNvSpPr/>
          <p:nvPr userDrawn="1"/>
        </p:nvSpPr>
        <p:spPr>
          <a:xfrm>
            <a:off x="10321408" y="4632860"/>
            <a:ext cx="1789176" cy="553679"/>
          </a:xfrm>
          <a:prstGeom prst="roundRect">
            <a:avLst>
              <a:gd name="adj" fmla="val 50000"/>
            </a:avLst>
          </a:prstGeom>
          <a:ln>
            <a:solidFill>
              <a:srgbClr val="6D41FA"/>
            </a:solidFill>
            <a:extLst>
              <a:ext uri="{C807C97D-BFC1-408E-A445-0C87EB9F89A2}">
                <ask:lineSketchStyleProps xmlns:ask="http://schemas.microsoft.com/office/drawing/2018/sketchyshapes">
                  <ask:type>
                    <ask:lineSketchNone/>
                  </ask:type>
                </ask:lineSketchStyleProps>
              </a:ext>
            </a:extLst>
          </a:ln>
        </p:spPr>
        <p:style>
          <a:lnRef idx="2">
            <a:schemeClr val="accent4"/>
          </a:lnRef>
          <a:fillRef idx="1">
            <a:schemeClr val="lt1"/>
          </a:fillRef>
          <a:effectRef idx="0">
            <a:schemeClr val="accent4"/>
          </a:effectRef>
          <a:fontRef idx="minor">
            <a:schemeClr val="dk1"/>
          </a:fontRef>
        </p:style>
        <p:txBody>
          <a:bodyPr rtlCol="0" anchor="ctr"/>
          <a:lstStyle/>
          <a:p>
            <a:pPr algn="ctr"/>
            <a:endParaRPr lang="en-US"/>
          </a:p>
        </p:txBody>
      </p:sp>
      <p:sp>
        <p:nvSpPr>
          <p:cNvPr id="35" name="Rectangle: Rounded Corners 34">
            <a:extLst>
              <a:ext uri="{FF2B5EF4-FFF2-40B4-BE49-F238E27FC236}">
                <a16:creationId xmlns:a16="http://schemas.microsoft.com/office/drawing/2014/main" id="{6C747F64-689B-CF7E-6845-10EB5322A64D}"/>
              </a:ext>
            </a:extLst>
          </p:cNvPr>
          <p:cNvSpPr/>
          <p:nvPr userDrawn="1"/>
        </p:nvSpPr>
        <p:spPr>
          <a:xfrm>
            <a:off x="10321408" y="5389920"/>
            <a:ext cx="1789176" cy="553679"/>
          </a:xfrm>
          <a:prstGeom prst="roundRect">
            <a:avLst>
              <a:gd name="adj" fmla="val 50000"/>
            </a:avLst>
          </a:prstGeom>
          <a:ln>
            <a:solidFill>
              <a:srgbClr val="6D41FA"/>
            </a:solidFill>
            <a:extLst>
              <a:ext uri="{C807C97D-BFC1-408E-A445-0C87EB9F89A2}">
                <ask:lineSketchStyleProps xmlns:ask="http://schemas.microsoft.com/office/drawing/2018/sketchyshapes">
                  <ask:type>
                    <ask:lineSketchNone/>
                  </ask:type>
                </ask:lineSketchStyleProps>
              </a:ext>
            </a:extLst>
          </a:ln>
        </p:spPr>
        <p:style>
          <a:lnRef idx="2">
            <a:schemeClr val="accent4"/>
          </a:lnRef>
          <a:fillRef idx="1">
            <a:schemeClr val="lt1"/>
          </a:fillRef>
          <a:effectRef idx="0">
            <a:schemeClr val="accent4"/>
          </a:effectRef>
          <a:fontRef idx="minor">
            <a:schemeClr val="dk1"/>
          </a:fontRef>
        </p:style>
        <p:txBody>
          <a:bodyPr rtlCol="0" anchor="ctr"/>
          <a:lstStyle/>
          <a:p>
            <a:pPr algn="ctr"/>
            <a:endParaRPr lang="en-US"/>
          </a:p>
        </p:txBody>
      </p:sp>
      <p:sp>
        <p:nvSpPr>
          <p:cNvPr id="36" name="Rectangle: Rounded Corners 35">
            <a:extLst>
              <a:ext uri="{FF2B5EF4-FFF2-40B4-BE49-F238E27FC236}">
                <a16:creationId xmlns:a16="http://schemas.microsoft.com/office/drawing/2014/main" id="{978C5514-C9C0-4003-863B-7152A996810C}"/>
              </a:ext>
            </a:extLst>
          </p:cNvPr>
          <p:cNvSpPr/>
          <p:nvPr userDrawn="1"/>
        </p:nvSpPr>
        <p:spPr>
          <a:xfrm>
            <a:off x="11004015" y="6143350"/>
            <a:ext cx="425927" cy="422042"/>
          </a:xfrm>
          <a:prstGeom prst="roundRect">
            <a:avLst>
              <a:gd name="adj" fmla="val 50000"/>
            </a:avLst>
          </a:prstGeom>
          <a:ln>
            <a:noFill/>
          </a:ln>
        </p:spPr>
        <p:style>
          <a:lnRef idx="3">
            <a:schemeClr val="lt1"/>
          </a:lnRef>
          <a:fillRef idx="1">
            <a:schemeClr val="accent1"/>
          </a:fillRef>
          <a:effectRef idx="1">
            <a:schemeClr val="accent1"/>
          </a:effectRef>
          <a:fontRef idx="minor">
            <a:schemeClr val="lt1"/>
          </a:fontRef>
        </p:style>
        <p:txBody>
          <a:bodyPr rtlCol="0" anchor="ctr"/>
          <a:lstStyle/>
          <a:p>
            <a:pPr algn="ctr"/>
            <a:endParaRPr lang="en-US"/>
          </a:p>
        </p:txBody>
      </p:sp>
      <p:sp>
        <p:nvSpPr>
          <p:cNvPr id="37" name="Rectangle: Rounded Corners 36">
            <a:extLst>
              <a:ext uri="{FF2B5EF4-FFF2-40B4-BE49-F238E27FC236}">
                <a16:creationId xmlns:a16="http://schemas.microsoft.com/office/drawing/2014/main" id="{286A90DE-273A-E8AE-BE79-C1E3A84CC490}"/>
              </a:ext>
            </a:extLst>
          </p:cNvPr>
          <p:cNvSpPr/>
          <p:nvPr userDrawn="1"/>
        </p:nvSpPr>
        <p:spPr>
          <a:xfrm>
            <a:off x="11684657" y="6136560"/>
            <a:ext cx="425927" cy="422042"/>
          </a:xfrm>
          <a:prstGeom prst="roundRect">
            <a:avLst>
              <a:gd name="adj" fmla="val 50000"/>
            </a:avLst>
          </a:prstGeom>
          <a:ln>
            <a:noFill/>
          </a:ln>
        </p:spPr>
        <p:style>
          <a:lnRef idx="3">
            <a:schemeClr val="lt1"/>
          </a:lnRef>
          <a:fillRef idx="1">
            <a:schemeClr val="accent1"/>
          </a:fillRef>
          <a:effectRef idx="1">
            <a:schemeClr val="accent1"/>
          </a:effectRef>
          <a:fontRef idx="minor">
            <a:schemeClr val="lt1"/>
          </a:fontRef>
        </p:style>
        <p:txBody>
          <a:bodyPr rtlCol="0" anchor="ctr"/>
          <a:lstStyle/>
          <a:p>
            <a:pPr algn="ctr"/>
            <a:endParaRPr lang="en-US"/>
          </a:p>
        </p:txBody>
      </p:sp>
      <p:sp>
        <p:nvSpPr>
          <p:cNvPr id="38" name="Rectangle: Rounded Corners 37">
            <a:extLst>
              <a:ext uri="{FF2B5EF4-FFF2-40B4-BE49-F238E27FC236}">
                <a16:creationId xmlns:a16="http://schemas.microsoft.com/office/drawing/2014/main" id="{8F7ACF34-2718-4432-D1A6-B037ED566801}"/>
              </a:ext>
            </a:extLst>
          </p:cNvPr>
          <p:cNvSpPr/>
          <p:nvPr userDrawn="1"/>
        </p:nvSpPr>
        <p:spPr>
          <a:xfrm>
            <a:off x="10310153" y="6136560"/>
            <a:ext cx="425927" cy="422042"/>
          </a:xfrm>
          <a:prstGeom prst="roundRect">
            <a:avLst>
              <a:gd name="adj" fmla="val 50000"/>
            </a:avLst>
          </a:prstGeom>
          <a:ln>
            <a:noFill/>
          </a:ln>
        </p:spPr>
        <p:style>
          <a:lnRef idx="3">
            <a:schemeClr val="lt1"/>
          </a:lnRef>
          <a:fillRef idx="1">
            <a:schemeClr val="accent1"/>
          </a:fillRef>
          <a:effectRef idx="1">
            <a:schemeClr val="accent1"/>
          </a:effectRef>
          <a:fontRef idx="minor">
            <a:schemeClr val="lt1"/>
          </a:fontRef>
        </p:style>
        <p:txBody>
          <a:bodyPr rtlCol="0" anchor="ctr"/>
          <a:lstStyle/>
          <a:p>
            <a:pPr algn="ctr"/>
            <a:endParaRPr lang="en-US"/>
          </a:p>
        </p:txBody>
      </p:sp>
      <p:sp>
        <p:nvSpPr>
          <p:cNvPr id="39" name="Rectangle: Rounded Corners 38">
            <a:extLst>
              <a:ext uri="{FF2B5EF4-FFF2-40B4-BE49-F238E27FC236}">
                <a16:creationId xmlns:a16="http://schemas.microsoft.com/office/drawing/2014/main" id="{727FA4A9-9BFC-9B6F-74E4-CA1FD1965BD8}"/>
              </a:ext>
            </a:extLst>
          </p:cNvPr>
          <p:cNvSpPr/>
          <p:nvPr userDrawn="1"/>
        </p:nvSpPr>
        <p:spPr>
          <a:xfrm>
            <a:off x="160339" y="932883"/>
            <a:ext cx="674973" cy="5582487"/>
          </a:xfrm>
          <a:prstGeom prst="roundRect">
            <a:avLst>
              <a:gd name="adj" fmla="val 50000"/>
            </a:avLst>
          </a:prstGeom>
          <a:ln>
            <a:noFill/>
          </a:ln>
        </p:spPr>
        <p:style>
          <a:lnRef idx="3">
            <a:schemeClr val="lt1"/>
          </a:lnRef>
          <a:fillRef idx="1">
            <a:schemeClr val="accent1"/>
          </a:fillRef>
          <a:effectRef idx="1">
            <a:schemeClr val="accent1"/>
          </a:effectRef>
          <a:fontRef idx="minor">
            <a:schemeClr val="lt1"/>
          </a:fontRef>
        </p:style>
        <p:txBody>
          <a:bodyPr rtlCol="0" anchor="ctr"/>
          <a:lstStyle/>
          <a:p>
            <a:pPr algn="ctr"/>
            <a:endParaRPr lang="en-US"/>
          </a:p>
        </p:txBody>
      </p:sp>
      <p:sp>
        <p:nvSpPr>
          <p:cNvPr id="40" name="Rectangle: Rounded Corners 39">
            <a:extLst>
              <a:ext uri="{FF2B5EF4-FFF2-40B4-BE49-F238E27FC236}">
                <a16:creationId xmlns:a16="http://schemas.microsoft.com/office/drawing/2014/main" id="{0A2CDAD8-D7F4-B99E-373F-2EA1365DABBC}"/>
              </a:ext>
            </a:extLst>
          </p:cNvPr>
          <p:cNvSpPr/>
          <p:nvPr userDrawn="1"/>
        </p:nvSpPr>
        <p:spPr>
          <a:xfrm>
            <a:off x="206060" y="167981"/>
            <a:ext cx="612648" cy="594289"/>
          </a:xfrm>
          <a:prstGeom prst="roundRect">
            <a:avLst>
              <a:gd name="adj" fmla="val 50000"/>
            </a:avLst>
          </a:prstGeom>
          <a:ln>
            <a:noFill/>
          </a:ln>
        </p:spPr>
        <p:style>
          <a:lnRef idx="3">
            <a:schemeClr val="lt1"/>
          </a:lnRef>
          <a:fillRef idx="1">
            <a:schemeClr val="accent1"/>
          </a:fillRef>
          <a:effectRef idx="1">
            <a:schemeClr val="accent1"/>
          </a:effectRef>
          <a:fontRef idx="minor">
            <a:schemeClr val="lt1"/>
          </a:fontRef>
        </p:style>
        <p:txBody>
          <a:bodyPr rtlCol="0" anchor="ctr"/>
          <a:lstStyle/>
          <a:p>
            <a:pPr algn="ctr"/>
            <a:endParaRPr lang="en-US"/>
          </a:p>
        </p:txBody>
      </p:sp>
      <p:sp>
        <p:nvSpPr>
          <p:cNvPr id="42" name="Rectangle: Rounded Corners 41">
            <a:extLst>
              <a:ext uri="{FF2B5EF4-FFF2-40B4-BE49-F238E27FC236}">
                <a16:creationId xmlns:a16="http://schemas.microsoft.com/office/drawing/2014/main" id="{91960933-80D5-5A16-2D14-99D0D8AFF904}"/>
              </a:ext>
            </a:extLst>
          </p:cNvPr>
          <p:cNvSpPr/>
          <p:nvPr userDrawn="1"/>
        </p:nvSpPr>
        <p:spPr>
          <a:xfrm>
            <a:off x="214113" y="3885653"/>
            <a:ext cx="567425" cy="551125"/>
          </a:xfrm>
          <a:prstGeom prst="roundRect">
            <a:avLst>
              <a:gd name="adj" fmla="val 50000"/>
            </a:avLst>
          </a:prstGeom>
          <a:ln>
            <a:noFill/>
          </a:ln>
        </p:spPr>
        <p:style>
          <a:lnRef idx="2">
            <a:schemeClr val="accent3"/>
          </a:lnRef>
          <a:fillRef idx="1">
            <a:schemeClr val="lt1"/>
          </a:fillRef>
          <a:effectRef idx="0">
            <a:schemeClr val="accent3"/>
          </a:effectRef>
          <a:fontRef idx="minor">
            <a:schemeClr val="dk1"/>
          </a:fontRef>
        </p:style>
        <p:txBody>
          <a:bodyPr rtlCol="0" anchor="ctr"/>
          <a:lstStyle/>
          <a:p>
            <a:pPr algn="ctr"/>
            <a:endParaRPr lang="en-US"/>
          </a:p>
        </p:txBody>
      </p:sp>
      <p:sp>
        <p:nvSpPr>
          <p:cNvPr id="43" name="Rectangle: Rounded Corners 42">
            <a:extLst>
              <a:ext uri="{FF2B5EF4-FFF2-40B4-BE49-F238E27FC236}">
                <a16:creationId xmlns:a16="http://schemas.microsoft.com/office/drawing/2014/main" id="{16996E2E-AE08-DF87-F8C7-D0B1EFF660CE}"/>
              </a:ext>
            </a:extLst>
          </p:cNvPr>
          <p:cNvSpPr/>
          <p:nvPr userDrawn="1"/>
        </p:nvSpPr>
        <p:spPr>
          <a:xfrm>
            <a:off x="214113" y="4646428"/>
            <a:ext cx="567425" cy="551125"/>
          </a:xfrm>
          <a:prstGeom prst="roundRect">
            <a:avLst>
              <a:gd name="adj" fmla="val 50000"/>
            </a:avLst>
          </a:prstGeom>
          <a:ln>
            <a:noFill/>
          </a:ln>
        </p:spPr>
        <p:style>
          <a:lnRef idx="2">
            <a:schemeClr val="accent3"/>
          </a:lnRef>
          <a:fillRef idx="1">
            <a:schemeClr val="lt1"/>
          </a:fillRef>
          <a:effectRef idx="0">
            <a:schemeClr val="accent3"/>
          </a:effectRef>
          <a:fontRef idx="minor">
            <a:schemeClr val="dk1"/>
          </a:fontRef>
        </p:style>
        <p:txBody>
          <a:bodyPr rtlCol="0" anchor="ctr"/>
          <a:lstStyle/>
          <a:p>
            <a:pPr algn="ctr"/>
            <a:endParaRPr lang="en-US"/>
          </a:p>
        </p:txBody>
      </p:sp>
      <p:sp>
        <p:nvSpPr>
          <p:cNvPr id="44" name="Rectangle: Rounded Corners 43">
            <a:extLst>
              <a:ext uri="{FF2B5EF4-FFF2-40B4-BE49-F238E27FC236}">
                <a16:creationId xmlns:a16="http://schemas.microsoft.com/office/drawing/2014/main" id="{40B8120D-2529-F2AC-7BE9-F2B6E1D68DF5}"/>
              </a:ext>
            </a:extLst>
          </p:cNvPr>
          <p:cNvSpPr/>
          <p:nvPr userDrawn="1"/>
        </p:nvSpPr>
        <p:spPr>
          <a:xfrm>
            <a:off x="214113" y="5407203"/>
            <a:ext cx="567425" cy="551125"/>
          </a:xfrm>
          <a:prstGeom prst="roundRect">
            <a:avLst>
              <a:gd name="adj" fmla="val 50000"/>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Rectangle: Rounded Corners 44">
            <a:extLst>
              <a:ext uri="{FF2B5EF4-FFF2-40B4-BE49-F238E27FC236}">
                <a16:creationId xmlns:a16="http://schemas.microsoft.com/office/drawing/2014/main" id="{9C700F94-3FC6-1498-A301-4D9AC727383B}"/>
              </a:ext>
            </a:extLst>
          </p:cNvPr>
          <p:cNvSpPr/>
          <p:nvPr userDrawn="1"/>
        </p:nvSpPr>
        <p:spPr>
          <a:xfrm>
            <a:off x="6839712" y="203812"/>
            <a:ext cx="3341382" cy="522626"/>
          </a:xfrm>
          <a:prstGeom prst="roundRect">
            <a:avLst>
              <a:gd name="adj" fmla="val 50000"/>
            </a:avLst>
          </a:prstGeom>
          <a:solidFill>
            <a:schemeClr val="bg1"/>
          </a:solidFill>
          <a:ln w="12700">
            <a:solidFill>
              <a:srgbClr val="1D3347"/>
            </a:solidFill>
            <a:prstDash val="solid"/>
            <a:extLst>
              <a:ext uri="{C807C97D-BFC1-408E-A445-0C87EB9F89A2}">
                <ask:lineSketchStyleProps xmlns:ask="http://schemas.microsoft.com/office/drawing/2018/sketchyshapes">
                  <ask:type>
                    <ask:lineSketchNone/>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 name="Rectangle: Rounded Corners 45">
            <a:extLst>
              <a:ext uri="{FF2B5EF4-FFF2-40B4-BE49-F238E27FC236}">
                <a16:creationId xmlns:a16="http://schemas.microsoft.com/office/drawing/2014/main" id="{9728F51B-1879-1920-DB09-62425AB5960C}"/>
              </a:ext>
            </a:extLst>
          </p:cNvPr>
          <p:cNvSpPr/>
          <p:nvPr userDrawn="1"/>
        </p:nvSpPr>
        <p:spPr>
          <a:xfrm>
            <a:off x="1024768" y="203812"/>
            <a:ext cx="5686928" cy="522626"/>
          </a:xfrm>
          <a:prstGeom prst="roundRect">
            <a:avLst>
              <a:gd name="adj" fmla="val 50000"/>
            </a:avLst>
          </a:prstGeom>
          <a:solidFill>
            <a:schemeClr val="bg1"/>
          </a:solidFill>
          <a:ln w="12700">
            <a:solidFill>
              <a:srgbClr val="1D3347"/>
            </a:solidFill>
            <a:prstDash val="solid"/>
            <a:extLst>
              <a:ext uri="{C807C97D-BFC1-408E-A445-0C87EB9F89A2}">
                <ask:lineSketchStyleProps xmlns:ask="http://schemas.microsoft.com/office/drawing/2018/sketchyshapes">
                  <ask:type>
                    <ask:lineSketchNone/>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Oval 46">
            <a:extLst>
              <a:ext uri="{FF2B5EF4-FFF2-40B4-BE49-F238E27FC236}">
                <a16:creationId xmlns:a16="http://schemas.microsoft.com/office/drawing/2014/main" id="{EF3F339E-2784-C6F7-57C8-85A1A4C979D9}"/>
              </a:ext>
            </a:extLst>
          </p:cNvPr>
          <p:cNvSpPr/>
          <p:nvPr userDrawn="1"/>
        </p:nvSpPr>
        <p:spPr>
          <a:xfrm>
            <a:off x="10827499" y="-320156"/>
            <a:ext cx="1570561" cy="1570561"/>
          </a:xfrm>
          <a:prstGeom prst="ellipse">
            <a:avLst/>
          </a:prstGeom>
          <a:ln w="76200">
            <a:solidFill>
              <a:srgbClr val="1D3347"/>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a:p>
        </p:txBody>
      </p:sp>
      <p:sp>
        <p:nvSpPr>
          <p:cNvPr id="48" name="Rectangle: Rounded Corners 47">
            <a:extLst>
              <a:ext uri="{FF2B5EF4-FFF2-40B4-BE49-F238E27FC236}">
                <a16:creationId xmlns:a16="http://schemas.microsoft.com/office/drawing/2014/main" id="{B3F50CDE-6D42-7D8F-332E-C721F9FDD014}"/>
              </a:ext>
            </a:extLst>
          </p:cNvPr>
          <p:cNvSpPr/>
          <p:nvPr userDrawn="1"/>
        </p:nvSpPr>
        <p:spPr>
          <a:xfrm>
            <a:off x="214113" y="1603328"/>
            <a:ext cx="567425" cy="551125"/>
          </a:xfrm>
          <a:prstGeom prst="roundRect">
            <a:avLst>
              <a:gd name="adj" fmla="val 50000"/>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Rounded Corners 7">
            <a:extLst>
              <a:ext uri="{FF2B5EF4-FFF2-40B4-BE49-F238E27FC236}">
                <a16:creationId xmlns:a16="http://schemas.microsoft.com/office/drawing/2014/main" id="{B6E41B59-1427-67A3-0C4C-7EF384D95AD5}"/>
              </a:ext>
            </a:extLst>
          </p:cNvPr>
          <p:cNvSpPr/>
          <p:nvPr userDrawn="1"/>
        </p:nvSpPr>
        <p:spPr>
          <a:xfrm>
            <a:off x="214113" y="1603328"/>
            <a:ext cx="567425" cy="551125"/>
          </a:xfrm>
          <a:prstGeom prst="roundRect">
            <a:avLst>
              <a:gd name="adj" fmla="val 50000"/>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Rounded Corners 9">
            <a:extLst>
              <a:ext uri="{FF2B5EF4-FFF2-40B4-BE49-F238E27FC236}">
                <a16:creationId xmlns:a16="http://schemas.microsoft.com/office/drawing/2014/main" id="{66C78663-2596-098B-ED05-895F9DCB9F0D}"/>
              </a:ext>
            </a:extLst>
          </p:cNvPr>
          <p:cNvSpPr/>
          <p:nvPr userDrawn="1"/>
        </p:nvSpPr>
        <p:spPr>
          <a:xfrm>
            <a:off x="214113" y="2364103"/>
            <a:ext cx="567425" cy="551125"/>
          </a:xfrm>
          <a:prstGeom prst="roundRect">
            <a:avLst>
              <a:gd name="adj" fmla="val 50000"/>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Rounded Corners 11">
            <a:extLst>
              <a:ext uri="{FF2B5EF4-FFF2-40B4-BE49-F238E27FC236}">
                <a16:creationId xmlns:a16="http://schemas.microsoft.com/office/drawing/2014/main" id="{7124BB92-3A88-AFD8-B960-CEF30B8EE2B7}"/>
              </a:ext>
            </a:extLst>
          </p:cNvPr>
          <p:cNvSpPr/>
          <p:nvPr userDrawn="1"/>
        </p:nvSpPr>
        <p:spPr>
          <a:xfrm>
            <a:off x="354078" y="3124878"/>
            <a:ext cx="567425" cy="551125"/>
          </a:xfrm>
          <a:prstGeom prst="roundRect">
            <a:avLst>
              <a:gd name="adj" fmla="val 50000"/>
            </a:avLst>
          </a:prstGeom>
          <a:solidFill>
            <a:srgbClr val="0157D8"/>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lvl="0" algn="ctr"/>
            <a:endParaRPr lang="en-US"/>
          </a:p>
        </p:txBody>
      </p:sp>
      <p:sp>
        <p:nvSpPr>
          <p:cNvPr id="50" name="Slide Number Placeholder 2">
            <a:extLst>
              <a:ext uri="{FF2B5EF4-FFF2-40B4-BE49-F238E27FC236}">
                <a16:creationId xmlns:a16="http://schemas.microsoft.com/office/drawing/2014/main" id="{688B0F43-D0B5-39C9-5886-0A31977B5FB5}"/>
              </a:ext>
            </a:extLst>
          </p:cNvPr>
          <p:cNvSpPr>
            <a:spLocks noGrp="1"/>
          </p:cNvSpPr>
          <p:nvPr>
            <p:ph type="sldNum" sz="quarter" idx="10"/>
          </p:nvPr>
        </p:nvSpPr>
        <p:spPr>
          <a:xfrm>
            <a:off x="10946191" y="6182326"/>
            <a:ext cx="556818" cy="365125"/>
          </a:xfrm>
        </p:spPr>
        <p:txBody>
          <a:bodyPr/>
          <a:lstStyle>
            <a:lvl1pPr algn="ctr" rtl="1">
              <a:defRPr sz="1600" b="0">
                <a:solidFill>
                  <a:schemeClr val="bg1"/>
                </a:solidFill>
                <a:latin typeface="B Titr (Body)"/>
                <a:cs typeface="B Titr" panose="00000700000000000000" pitchFamily="2" charset="-78"/>
              </a:defRPr>
            </a:lvl1pPr>
          </a:lstStyle>
          <a:p>
            <a:fld id="{A8043012-B8B5-47A7-9927-94221BE445D6}" type="slidenum">
              <a:rPr lang="en-US" smtClean="0"/>
              <a:pPr/>
              <a:t>‹#›</a:t>
            </a:fld>
            <a:endParaRPr lang="en-US" dirty="0"/>
          </a:p>
        </p:txBody>
      </p:sp>
    </p:spTree>
    <p:extLst>
      <p:ext uri="{BB962C8B-B14F-4D97-AF65-F5344CB8AC3E}">
        <p14:creationId xmlns:p14="http://schemas.microsoft.com/office/powerpoint/2010/main" val="350714180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3_Title Slide">
    <p:bg>
      <p:bgPr>
        <a:solidFill>
          <a:srgbClr val="1D3347"/>
        </a:solidFill>
        <a:effectLst/>
      </p:bgPr>
    </p:bg>
    <p:spTree>
      <p:nvGrpSpPr>
        <p:cNvPr id="1" name=""/>
        <p:cNvGrpSpPr/>
        <p:nvPr/>
      </p:nvGrpSpPr>
      <p:grpSpPr>
        <a:xfrm>
          <a:off x="0" y="0"/>
          <a:ext cx="0" cy="0"/>
          <a:chOff x="0" y="0"/>
          <a:chExt cx="0" cy="0"/>
        </a:xfrm>
      </p:grpSpPr>
      <p:sp>
        <p:nvSpPr>
          <p:cNvPr id="22" name="Rectangle 21">
            <a:extLst>
              <a:ext uri="{FF2B5EF4-FFF2-40B4-BE49-F238E27FC236}">
                <a16:creationId xmlns:a16="http://schemas.microsoft.com/office/drawing/2014/main" id="{33FDA3C7-5A7F-6617-169D-6E77C2AAA2AC}"/>
              </a:ext>
            </a:extLst>
          </p:cNvPr>
          <p:cNvSpPr/>
          <p:nvPr userDrawn="1"/>
        </p:nvSpPr>
        <p:spPr>
          <a:xfrm>
            <a:off x="0" y="0"/>
            <a:ext cx="12192000" cy="6858000"/>
          </a:xfrm>
          <a:prstGeom prst="rect">
            <a:avLst/>
          </a:prstGeom>
          <a:ln>
            <a:noFill/>
          </a:ln>
        </p:spPr>
        <p:style>
          <a:lnRef idx="3">
            <a:schemeClr val="lt1"/>
          </a:lnRef>
          <a:fillRef idx="1">
            <a:schemeClr val="accent4"/>
          </a:fillRef>
          <a:effectRef idx="1">
            <a:schemeClr val="accent4"/>
          </a:effectRef>
          <a:fontRef idx="minor">
            <a:schemeClr val="lt1"/>
          </a:fontRef>
        </p:style>
        <p:txBody>
          <a:bodyPr rtlCol="0" anchor="ctr"/>
          <a:lstStyle/>
          <a:p>
            <a:pPr algn="ctr"/>
            <a:endParaRPr lang="en-US"/>
          </a:p>
        </p:txBody>
      </p:sp>
      <p:sp>
        <p:nvSpPr>
          <p:cNvPr id="23" name="Rectangle: Rounded Corners 22">
            <a:extLst>
              <a:ext uri="{FF2B5EF4-FFF2-40B4-BE49-F238E27FC236}">
                <a16:creationId xmlns:a16="http://schemas.microsoft.com/office/drawing/2014/main" id="{C6399574-642C-535C-F5A4-8F20A53B9E92}"/>
              </a:ext>
            </a:extLst>
          </p:cNvPr>
          <p:cNvSpPr/>
          <p:nvPr userDrawn="1"/>
        </p:nvSpPr>
        <p:spPr>
          <a:xfrm>
            <a:off x="1024768" y="1621616"/>
            <a:ext cx="9156327" cy="4955274"/>
          </a:xfrm>
          <a:prstGeom prst="roundRect">
            <a:avLst>
              <a:gd name="adj" fmla="val 6056"/>
            </a:avLst>
          </a:prstGeom>
          <a:ln>
            <a:solidFill>
              <a:srgbClr val="1D3347"/>
            </a:solidFill>
            <a:extLst>
              <a:ext uri="{C807C97D-BFC1-408E-A445-0C87EB9F89A2}">
                <ask:lineSketchStyleProps xmlns:ask="http://schemas.microsoft.com/office/drawing/2018/sketchyshapes">
                  <ask:type>
                    <ask:lineSketchNone/>
                  </ask:type>
                </ask:lineSketchStyleProps>
              </a:ext>
            </a:extLst>
          </a:ln>
        </p:spPr>
        <p:style>
          <a:lnRef idx="2">
            <a:schemeClr val="accent4"/>
          </a:lnRef>
          <a:fillRef idx="1">
            <a:schemeClr val="lt1"/>
          </a:fillRef>
          <a:effectRef idx="0">
            <a:schemeClr val="accent4"/>
          </a:effectRef>
          <a:fontRef idx="minor">
            <a:schemeClr val="dk1"/>
          </a:fontRef>
        </p:style>
        <p:txBody>
          <a:bodyPr rtlCol="0" anchor="ctr"/>
          <a:lstStyle/>
          <a:p>
            <a:pPr algn="ctr"/>
            <a:endParaRPr lang="en-US"/>
          </a:p>
        </p:txBody>
      </p:sp>
      <p:grpSp>
        <p:nvGrpSpPr>
          <p:cNvPr id="24" name="Group 23">
            <a:extLst>
              <a:ext uri="{FF2B5EF4-FFF2-40B4-BE49-F238E27FC236}">
                <a16:creationId xmlns:a16="http://schemas.microsoft.com/office/drawing/2014/main" id="{693C7242-529B-98AC-2513-72B5B96E5331}"/>
              </a:ext>
            </a:extLst>
          </p:cNvPr>
          <p:cNvGrpSpPr/>
          <p:nvPr userDrawn="1"/>
        </p:nvGrpSpPr>
        <p:grpSpPr>
          <a:xfrm>
            <a:off x="1012440" y="934228"/>
            <a:ext cx="9168655" cy="522626"/>
            <a:chOff x="210312" y="6143350"/>
            <a:chExt cx="9168655" cy="522626"/>
          </a:xfrm>
          <a:solidFill>
            <a:srgbClr val="1D3347"/>
          </a:solidFill>
        </p:grpSpPr>
        <p:sp>
          <p:nvSpPr>
            <p:cNvPr id="25" name="Rectangle: Rounded Corners 24">
              <a:extLst>
                <a:ext uri="{FF2B5EF4-FFF2-40B4-BE49-F238E27FC236}">
                  <a16:creationId xmlns:a16="http://schemas.microsoft.com/office/drawing/2014/main" id="{1B0DEA84-2947-5BB5-1528-AC4A20EF9BFD}"/>
                </a:ext>
              </a:extLst>
            </p:cNvPr>
            <p:cNvSpPr/>
            <p:nvPr userDrawn="1"/>
          </p:nvSpPr>
          <p:spPr>
            <a:xfrm>
              <a:off x="210312" y="6143350"/>
              <a:ext cx="1478639" cy="522626"/>
            </a:xfrm>
            <a:prstGeom prst="roundRect">
              <a:avLst>
                <a:gd name="adj" fmla="val 50000"/>
              </a:avLst>
            </a:prstGeom>
            <a:ln>
              <a:noFill/>
              <a:extLst>
                <a:ext uri="{C807C97D-BFC1-408E-A445-0C87EB9F89A2}">
                  <ask:lineSketchStyleProps xmlns:ask="http://schemas.microsoft.com/office/drawing/2018/sketchyshapes">
                    <ask:type>
                      <ask:lineSketchNone/>
                    </ask:type>
                  </ask:lineSketchStyleProps>
                </a:ext>
              </a:extLst>
            </a:ln>
          </p:spPr>
          <p:style>
            <a:lnRef idx="3">
              <a:schemeClr val="lt1"/>
            </a:lnRef>
            <a:fillRef idx="1">
              <a:schemeClr val="accent1"/>
            </a:fillRef>
            <a:effectRef idx="1">
              <a:schemeClr val="accent1"/>
            </a:effectRef>
            <a:fontRef idx="minor">
              <a:schemeClr val="lt1"/>
            </a:fontRef>
          </p:style>
          <p:txBody>
            <a:bodyPr rtlCol="0" anchor="ctr"/>
            <a:lstStyle/>
            <a:p>
              <a:pPr algn="ctr"/>
              <a:endParaRPr lang="en-US"/>
            </a:p>
          </p:txBody>
        </p:sp>
        <p:sp>
          <p:nvSpPr>
            <p:cNvPr id="26" name="Rectangle: Rounded Corners 25">
              <a:extLst>
                <a:ext uri="{FF2B5EF4-FFF2-40B4-BE49-F238E27FC236}">
                  <a16:creationId xmlns:a16="http://schemas.microsoft.com/office/drawing/2014/main" id="{D8A874E7-2578-BB02-F129-6548A07889F3}"/>
                </a:ext>
              </a:extLst>
            </p:cNvPr>
            <p:cNvSpPr/>
            <p:nvPr userDrawn="1"/>
          </p:nvSpPr>
          <p:spPr>
            <a:xfrm>
              <a:off x="1748315" y="6143350"/>
              <a:ext cx="1478639" cy="522626"/>
            </a:xfrm>
            <a:prstGeom prst="roundRect">
              <a:avLst>
                <a:gd name="adj" fmla="val 50000"/>
              </a:avLst>
            </a:prstGeom>
            <a:ln>
              <a:noFill/>
              <a:extLst>
                <a:ext uri="{C807C97D-BFC1-408E-A445-0C87EB9F89A2}">
                  <ask:lineSketchStyleProps xmlns:ask="http://schemas.microsoft.com/office/drawing/2018/sketchyshapes">
                    <ask:type>
                      <ask:lineSketchNone/>
                    </ask:type>
                  </ask:lineSketchStyleProps>
                </a:ext>
              </a:extLst>
            </a:ln>
          </p:spPr>
          <p:style>
            <a:lnRef idx="3">
              <a:schemeClr val="lt1"/>
            </a:lnRef>
            <a:fillRef idx="1">
              <a:schemeClr val="accent1"/>
            </a:fillRef>
            <a:effectRef idx="1">
              <a:schemeClr val="accent1"/>
            </a:effectRef>
            <a:fontRef idx="minor">
              <a:schemeClr val="lt1"/>
            </a:fontRef>
          </p:style>
          <p:txBody>
            <a:bodyPr rtlCol="0" anchor="ctr"/>
            <a:lstStyle/>
            <a:p>
              <a:pPr algn="ctr"/>
              <a:endParaRPr lang="en-US"/>
            </a:p>
          </p:txBody>
        </p:sp>
        <p:sp>
          <p:nvSpPr>
            <p:cNvPr id="27" name="Rectangle: Rounded Corners 26">
              <a:extLst>
                <a:ext uri="{FF2B5EF4-FFF2-40B4-BE49-F238E27FC236}">
                  <a16:creationId xmlns:a16="http://schemas.microsoft.com/office/drawing/2014/main" id="{6E005382-ED55-112D-0CB4-4BDF1BCCA9D2}"/>
                </a:ext>
              </a:extLst>
            </p:cNvPr>
            <p:cNvSpPr/>
            <p:nvPr userDrawn="1"/>
          </p:nvSpPr>
          <p:spPr>
            <a:xfrm>
              <a:off x="3286318" y="6143350"/>
              <a:ext cx="1478639" cy="522626"/>
            </a:xfrm>
            <a:prstGeom prst="roundRect">
              <a:avLst>
                <a:gd name="adj" fmla="val 50000"/>
              </a:avLst>
            </a:prstGeom>
            <a:ln>
              <a:noFill/>
              <a:extLst>
                <a:ext uri="{C807C97D-BFC1-408E-A445-0C87EB9F89A2}">
                  <ask:lineSketchStyleProps xmlns:ask="http://schemas.microsoft.com/office/drawing/2018/sketchyshapes">
                    <ask:type>
                      <ask:lineSketchNone/>
                    </ask:type>
                  </ask:lineSketchStyleProps>
                </a:ext>
              </a:extLst>
            </a:ln>
          </p:spPr>
          <p:style>
            <a:lnRef idx="3">
              <a:schemeClr val="lt1"/>
            </a:lnRef>
            <a:fillRef idx="1">
              <a:schemeClr val="accent1"/>
            </a:fillRef>
            <a:effectRef idx="1">
              <a:schemeClr val="accent1"/>
            </a:effectRef>
            <a:fontRef idx="minor">
              <a:schemeClr val="lt1"/>
            </a:fontRef>
          </p:style>
          <p:txBody>
            <a:bodyPr rtlCol="0" anchor="ctr"/>
            <a:lstStyle/>
            <a:p>
              <a:pPr algn="ctr"/>
              <a:endParaRPr lang="en-US"/>
            </a:p>
          </p:txBody>
        </p:sp>
        <p:sp>
          <p:nvSpPr>
            <p:cNvPr id="28" name="Rectangle: Rounded Corners 27">
              <a:extLst>
                <a:ext uri="{FF2B5EF4-FFF2-40B4-BE49-F238E27FC236}">
                  <a16:creationId xmlns:a16="http://schemas.microsoft.com/office/drawing/2014/main" id="{4DFC05F1-BD54-01E8-467A-BB2BBB4525EA}"/>
                </a:ext>
              </a:extLst>
            </p:cNvPr>
            <p:cNvSpPr/>
            <p:nvPr userDrawn="1"/>
          </p:nvSpPr>
          <p:spPr>
            <a:xfrm>
              <a:off x="4824321" y="6143350"/>
              <a:ext cx="1478639" cy="522626"/>
            </a:xfrm>
            <a:prstGeom prst="roundRect">
              <a:avLst>
                <a:gd name="adj" fmla="val 50000"/>
              </a:avLst>
            </a:prstGeom>
            <a:ln>
              <a:noFill/>
              <a:extLst>
                <a:ext uri="{C807C97D-BFC1-408E-A445-0C87EB9F89A2}">
                  <ask:lineSketchStyleProps xmlns:ask="http://schemas.microsoft.com/office/drawing/2018/sketchyshapes">
                    <ask:type>
                      <ask:lineSketchNone/>
                    </ask:type>
                  </ask:lineSketchStyleProps>
                </a:ext>
              </a:extLst>
            </a:ln>
          </p:spPr>
          <p:style>
            <a:lnRef idx="3">
              <a:schemeClr val="lt1"/>
            </a:lnRef>
            <a:fillRef idx="1">
              <a:schemeClr val="accent1"/>
            </a:fillRef>
            <a:effectRef idx="1">
              <a:schemeClr val="accent1"/>
            </a:effectRef>
            <a:fontRef idx="minor">
              <a:schemeClr val="lt1"/>
            </a:fontRef>
          </p:style>
          <p:txBody>
            <a:bodyPr rtlCol="0" anchor="ctr"/>
            <a:lstStyle/>
            <a:p>
              <a:pPr algn="ctr"/>
              <a:endParaRPr lang="en-US"/>
            </a:p>
          </p:txBody>
        </p:sp>
        <p:sp>
          <p:nvSpPr>
            <p:cNvPr id="29" name="Rectangle: Rounded Corners 28">
              <a:extLst>
                <a:ext uri="{FF2B5EF4-FFF2-40B4-BE49-F238E27FC236}">
                  <a16:creationId xmlns:a16="http://schemas.microsoft.com/office/drawing/2014/main" id="{B1DB2066-0F5A-7F22-05AB-A798A7BC67B9}"/>
                </a:ext>
              </a:extLst>
            </p:cNvPr>
            <p:cNvSpPr/>
            <p:nvPr userDrawn="1"/>
          </p:nvSpPr>
          <p:spPr>
            <a:xfrm>
              <a:off x="6362324" y="6143350"/>
              <a:ext cx="1478639" cy="522626"/>
            </a:xfrm>
            <a:prstGeom prst="roundRect">
              <a:avLst>
                <a:gd name="adj" fmla="val 50000"/>
              </a:avLst>
            </a:prstGeom>
            <a:ln>
              <a:noFill/>
              <a:extLst>
                <a:ext uri="{C807C97D-BFC1-408E-A445-0C87EB9F89A2}">
                  <ask:lineSketchStyleProps xmlns:ask="http://schemas.microsoft.com/office/drawing/2018/sketchyshapes">
                    <ask:type>
                      <ask:lineSketchNone/>
                    </ask:type>
                  </ask:lineSketchStyleProps>
                </a:ext>
              </a:extLst>
            </a:ln>
          </p:spPr>
          <p:style>
            <a:lnRef idx="3">
              <a:schemeClr val="lt1"/>
            </a:lnRef>
            <a:fillRef idx="1">
              <a:schemeClr val="accent1"/>
            </a:fillRef>
            <a:effectRef idx="1">
              <a:schemeClr val="accent1"/>
            </a:effectRef>
            <a:fontRef idx="minor">
              <a:schemeClr val="lt1"/>
            </a:fontRef>
          </p:style>
          <p:txBody>
            <a:bodyPr rtlCol="0" anchor="ctr"/>
            <a:lstStyle/>
            <a:p>
              <a:pPr algn="ctr"/>
              <a:endParaRPr lang="en-US"/>
            </a:p>
          </p:txBody>
        </p:sp>
        <p:sp>
          <p:nvSpPr>
            <p:cNvPr id="30" name="Rectangle: Rounded Corners 29">
              <a:extLst>
                <a:ext uri="{FF2B5EF4-FFF2-40B4-BE49-F238E27FC236}">
                  <a16:creationId xmlns:a16="http://schemas.microsoft.com/office/drawing/2014/main" id="{A07BCE5B-18D0-CC4F-B51B-7F894D825217}"/>
                </a:ext>
              </a:extLst>
            </p:cNvPr>
            <p:cNvSpPr/>
            <p:nvPr userDrawn="1"/>
          </p:nvSpPr>
          <p:spPr>
            <a:xfrm>
              <a:off x="7900328" y="6143350"/>
              <a:ext cx="1478639" cy="522626"/>
            </a:xfrm>
            <a:prstGeom prst="roundRect">
              <a:avLst>
                <a:gd name="adj" fmla="val 50000"/>
              </a:avLst>
            </a:prstGeom>
            <a:ln>
              <a:noFill/>
              <a:extLst>
                <a:ext uri="{C807C97D-BFC1-408E-A445-0C87EB9F89A2}">
                  <ask:lineSketchStyleProps xmlns:ask="http://schemas.microsoft.com/office/drawing/2018/sketchyshapes">
                    <ask:type>
                      <ask:lineSketchNone/>
                    </ask:type>
                  </ask:lineSketchStyleProps>
                </a:ext>
              </a:extLst>
            </a:ln>
          </p:spPr>
          <p:style>
            <a:lnRef idx="3">
              <a:schemeClr val="lt1"/>
            </a:lnRef>
            <a:fillRef idx="1">
              <a:schemeClr val="accent1"/>
            </a:fillRef>
            <a:effectRef idx="1">
              <a:schemeClr val="accent1"/>
            </a:effectRef>
            <a:fontRef idx="minor">
              <a:schemeClr val="lt1"/>
            </a:fontRef>
          </p:style>
          <p:txBody>
            <a:bodyPr rtlCol="0" anchor="ctr"/>
            <a:lstStyle/>
            <a:p>
              <a:pPr algn="ctr"/>
              <a:endParaRPr lang="en-US"/>
            </a:p>
          </p:txBody>
        </p:sp>
      </p:grpSp>
      <p:sp>
        <p:nvSpPr>
          <p:cNvPr id="31" name="Rectangle: Rounded Corners 30">
            <a:extLst>
              <a:ext uri="{FF2B5EF4-FFF2-40B4-BE49-F238E27FC236}">
                <a16:creationId xmlns:a16="http://schemas.microsoft.com/office/drawing/2014/main" id="{CB7AE214-F126-9201-8A51-3FF63AB94640}"/>
              </a:ext>
            </a:extLst>
          </p:cNvPr>
          <p:cNvSpPr/>
          <p:nvPr userDrawn="1"/>
        </p:nvSpPr>
        <p:spPr>
          <a:xfrm>
            <a:off x="10313659" y="1604624"/>
            <a:ext cx="1789176" cy="553679"/>
          </a:xfrm>
          <a:prstGeom prst="roundRect">
            <a:avLst>
              <a:gd name="adj" fmla="val 50000"/>
            </a:avLst>
          </a:prstGeom>
          <a:ln>
            <a:solidFill>
              <a:srgbClr val="6D41FA"/>
            </a:solidFill>
            <a:extLst>
              <a:ext uri="{C807C97D-BFC1-408E-A445-0C87EB9F89A2}">
                <ask:lineSketchStyleProps xmlns:ask="http://schemas.microsoft.com/office/drawing/2018/sketchyshapes">
                  <ask:type>
                    <ask:lineSketchNone/>
                  </ask:type>
                </ask:lineSketchStyleProps>
              </a:ext>
            </a:extLst>
          </a:ln>
        </p:spPr>
        <p:style>
          <a:lnRef idx="2">
            <a:schemeClr val="accent4"/>
          </a:lnRef>
          <a:fillRef idx="1">
            <a:schemeClr val="lt1"/>
          </a:fillRef>
          <a:effectRef idx="0">
            <a:schemeClr val="accent4"/>
          </a:effectRef>
          <a:fontRef idx="minor">
            <a:schemeClr val="dk1"/>
          </a:fontRef>
        </p:style>
        <p:txBody>
          <a:bodyPr rtlCol="0" anchor="ctr"/>
          <a:lstStyle/>
          <a:p>
            <a:pPr algn="ctr"/>
            <a:endParaRPr lang="en-US"/>
          </a:p>
        </p:txBody>
      </p:sp>
      <p:sp>
        <p:nvSpPr>
          <p:cNvPr id="32" name="Rectangle: Rounded Corners 31">
            <a:extLst>
              <a:ext uri="{FF2B5EF4-FFF2-40B4-BE49-F238E27FC236}">
                <a16:creationId xmlns:a16="http://schemas.microsoft.com/office/drawing/2014/main" id="{9F9B41F5-21D1-3F5D-C39B-AE71FC3A24FA}"/>
              </a:ext>
            </a:extLst>
          </p:cNvPr>
          <p:cNvSpPr/>
          <p:nvPr userDrawn="1"/>
        </p:nvSpPr>
        <p:spPr>
          <a:xfrm>
            <a:off x="10313659" y="2361683"/>
            <a:ext cx="1789176" cy="553679"/>
          </a:xfrm>
          <a:prstGeom prst="roundRect">
            <a:avLst>
              <a:gd name="adj" fmla="val 50000"/>
            </a:avLst>
          </a:prstGeom>
          <a:ln>
            <a:solidFill>
              <a:srgbClr val="6D41FA"/>
            </a:solidFill>
            <a:extLst>
              <a:ext uri="{C807C97D-BFC1-408E-A445-0C87EB9F89A2}">
                <ask:lineSketchStyleProps xmlns:ask="http://schemas.microsoft.com/office/drawing/2018/sketchyshapes">
                  <ask:type>
                    <ask:lineSketchNone/>
                  </ask:type>
                </ask:lineSketchStyleProps>
              </a:ext>
            </a:extLst>
          </a:ln>
        </p:spPr>
        <p:style>
          <a:lnRef idx="2">
            <a:schemeClr val="accent4"/>
          </a:lnRef>
          <a:fillRef idx="1">
            <a:schemeClr val="lt1"/>
          </a:fillRef>
          <a:effectRef idx="0">
            <a:schemeClr val="accent4"/>
          </a:effectRef>
          <a:fontRef idx="minor">
            <a:schemeClr val="dk1"/>
          </a:fontRef>
        </p:style>
        <p:txBody>
          <a:bodyPr rtlCol="0" anchor="ctr"/>
          <a:lstStyle/>
          <a:p>
            <a:pPr algn="ctr"/>
            <a:endParaRPr lang="en-US"/>
          </a:p>
        </p:txBody>
      </p:sp>
      <p:sp>
        <p:nvSpPr>
          <p:cNvPr id="33" name="Rectangle: Rounded Corners 32">
            <a:extLst>
              <a:ext uri="{FF2B5EF4-FFF2-40B4-BE49-F238E27FC236}">
                <a16:creationId xmlns:a16="http://schemas.microsoft.com/office/drawing/2014/main" id="{88499067-ED11-2A39-BB3D-7CBBC97690E2}"/>
              </a:ext>
            </a:extLst>
          </p:cNvPr>
          <p:cNvSpPr/>
          <p:nvPr userDrawn="1"/>
        </p:nvSpPr>
        <p:spPr>
          <a:xfrm>
            <a:off x="10313659" y="3118742"/>
            <a:ext cx="1789176" cy="553679"/>
          </a:xfrm>
          <a:prstGeom prst="roundRect">
            <a:avLst>
              <a:gd name="adj" fmla="val 50000"/>
            </a:avLst>
          </a:prstGeom>
          <a:ln>
            <a:solidFill>
              <a:srgbClr val="6D41FA"/>
            </a:solidFill>
            <a:extLst>
              <a:ext uri="{C807C97D-BFC1-408E-A445-0C87EB9F89A2}">
                <ask:lineSketchStyleProps xmlns:ask="http://schemas.microsoft.com/office/drawing/2018/sketchyshapes">
                  <ask:type>
                    <ask:lineSketchNone/>
                  </ask:type>
                </ask:lineSketchStyleProps>
              </a:ext>
            </a:extLst>
          </a:ln>
        </p:spPr>
        <p:style>
          <a:lnRef idx="2">
            <a:schemeClr val="accent4"/>
          </a:lnRef>
          <a:fillRef idx="1">
            <a:schemeClr val="lt1"/>
          </a:fillRef>
          <a:effectRef idx="0">
            <a:schemeClr val="accent4"/>
          </a:effectRef>
          <a:fontRef idx="minor">
            <a:schemeClr val="dk1"/>
          </a:fontRef>
        </p:style>
        <p:txBody>
          <a:bodyPr rtlCol="0" anchor="ctr"/>
          <a:lstStyle/>
          <a:p>
            <a:pPr algn="ctr"/>
            <a:endParaRPr lang="en-US"/>
          </a:p>
        </p:txBody>
      </p:sp>
      <p:sp>
        <p:nvSpPr>
          <p:cNvPr id="34" name="Rectangle: Rounded Corners 33">
            <a:extLst>
              <a:ext uri="{FF2B5EF4-FFF2-40B4-BE49-F238E27FC236}">
                <a16:creationId xmlns:a16="http://schemas.microsoft.com/office/drawing/2014/main" id="{1D78F18B-135F-5265-CAEF-BC90C8F7FC4A}"/>
              </a:ext>
            </a:extLst>
          </p:cNvPr>
          <p:cNvSpPr/>
          <p:nvPr userDrawn="1"/>
        </p:nvSpPr>
        <p:spPr>
          <a:xfrm>
            <a:off x="10313659" y="3875801"/>
            <a:ext cx="1789176" cy="553679"/>
          </a:xfrm>
          <a:prstGeom prst="roundRect">
            <a:avLst>
              <a:gd name="adj" fmla="val 50000"/>
            </a:avLst>
          </a:prstGeom>
          <a:ln>
            <a:solidFill>
              <a:srgbClr val="6D41FA"/>
            </a:solidFill>
            <a:extLst>
              <a:ext uri="{C807C97D-BFC1-408E-A445-0C87EB9F89A2}">
                <ask:lineSketchStyleProps xmlns:ask="http://schemas.microsoft.com/office/drawing/2018/sketchyshapes">
                  <ask:type>
                    <ask:lineSketchNone/>
                  </ask:type>
                </ask:lineSketchStyleProps>
              </a:ext>
            </a:extLst>
          </a:ln>
        </p:spPr>
        <p:style>
          <a:lnRef idx="2">
            <a:schemeClr val="accent4"/>
          </a:lnRef>
          <a:fillRef idx="1">
            <a:schemeClr val="lt1"/>
          </a:fillRef>
          <a:effectRef idx="0">
            <a:schemeClr val="accent4"/>
          </a:effectRef>
          <a:fontRef idx="minor">
            <a:schemeClr val="dk1"/>
          </a:fontRef>
        </p:style>
        <p:txBody>
          <a:bodyPr rtlCol="0" anchor="ctr"/>
          <a:lstStyle/>
          <a:p>
            <a:pPr algn="ctr"/>
            <a:endParaRPr lang="en-US"/>
          </a:p>
        </p:txBody>
      </p:sp>
      <p:sp>
        <p:nvSpPr>
          <p:cNvPr id="35" name="Rectangle: Rounded Corners 34">
            <a:extLst>
              <a:ext uri="{FF2B5EF4-FFF2-40B4-BE49-F238E27FC236}">
                <a16:creationId xmlns:a16="http://schemas.microsoft.com/office/drawing/2014/main" id="{B505F4A0-1AC9-5B70-48F1-67891EF6EC07}"/>
              </a:ext>
            </a:extLst>
          </p:cNvPr>
          <p:cNvSpPr/>
          <p:nvPr userDrawn="1"/>
        </p:nvSpPr>
        <p:spPr>
          <a:xfrm>
            <a:off x="10321408" y="4632860"/>
            <a:ext cx="1789176" cy="553679"/>
          </a:xfrm>
          <a:prstGeom prst="roundRect">
            <a:avLst>
              <a:gd name="adj" fmla="val 50000"/>
            </a:avLst>
          </a:prstGeom>
          <a:ln>
            <a:solidFill>
              <a:srgbClr val="6D41FA"/>
            </a:solidFill>
            <a:extLst>
              <a:ext uri="{C807C97D-BFC1-408E-A445-0C87EB9F89A2}">
                <ask:lineSketchStyleProps xmlns:ask="http://schemas.microsoft.com/office/drawing/2018/sketchyshapes">
                  <ask:type>
                    <ask:lineSketchNone/>
                  </ask:type>
                </ask:lineSketchStyleProps>
              </a:ext>
            </a:extLst>
          </a:ln>
        </p:spPr>
        <p:style>
          <a:lnRef idx="2">
            <a:schemeClr val="accent4"/>
          </a:lnRef>
          <a:fillRef idx="1">
            <a:schemeClr val="lt1"/>
          </a:fillRef>
          <a:effectRef idx="0">
            <a:schemeClr val="accent4"/>
          </a:effectRef>
          <a:fontRef idx="minor">
            <a:schemeClr val="dk1"/>
          </a:fontRef>
        </p:style>
        <p:txBody>
          <a:bodyPr rtlCol="0" anchor="ctr"/>
          <a:lstStyle/>
          <a:p>
            <a:pPr algn="ctr"/>
            <a:endParaRPr lang="en-US"/>
          </a:p>
        </p:txBody>
      </p:sp>
      <p:sp>
        <p:nvSpPr>
          <p:cNvPr id="36" name="Rectangle: Rounded Corners 35">
            <a:extLst>
              <a:ext uri="{FF2B5EF4-FFF2-40B4-BE49-F238E27FC236}">
                <a16:creationId xmlns:a16="http://schemas.microsoft.com/office/drawing/2014/main" id="{D41105DD-B65B-14A8-8C28-F31365F2B6D0}"/>
              </a:ext>
            </a:extLst>
          </p:cNvPr>
          <p:cNvSpPr/>
          <p:nvPr userDrawn="1"/>
        </p:nvSpPr>
        <p:spPr>
          <a:xfrm>
            <a:off x="10321408" y="5389920"/>
            <a:ext cx="1789176" cy="553679"/>
          </a:xfrm>
          <a:prstGeom prst="roundRect">
            <a:avLst>
              <a:gd name="adj" fmla="val 50000"/>
            </a:avLst>
          </a:prstGeom>
          <a:ln>
            <a:solidFill>
              <a:srgbClr val="6D41FA"/>
            </a:solidFill>
            <a:extLst>
              <a:ext uri="{C807C97D-BFC1-408E-A445-0C87EB9F89A2}">
                <ask:lineSketchStyleProps xmlns:ask="http://schemas.microsoft.com/office/drawing/2018/sketchyshapes">
                  <ask:type>
                    <ask:lineSketchNone/>
                  </ask:type>
                </ask:lineSketchStyleProps>
              </a:ext>
            </a:extLst>
          </a:ln>
        </p:spPr>
        <p:style>
          <a:lnRef idx="2">
            <a:schemeClr val="accent4"/>
          </a:lnRef>
          <a:fillRef idx="1">
            <a:schemeClr val="lt1"/>
          </a:fillRef>
          <a:effectRef idx="0">
            <a:schemeClr val="accent4"/>
          </a:effectRef>
          <a:fontRef idx="minor">
            <a:schemeClr val="dk1"/>
          </a:fontRef>
        </p:style>
        <p:txBody>
          <a:bodyPr rtlCol="0" anchor="ctr"/>
          <a:lstStyle/>
          <a:p>
            <a:pPr algn="ctr"/>
            <a:endParaRPr lang="en-US"/>
          </a:p>
        </p:txBody>
      </p:sp>
      <p:sp>
        <p:nvSpPr>
          <p:cNvPr id="37" name="Rectangle: Rounded Corners 36">
            <a:extLst>
              <a:ext uri="{FF2B5EF4-FFF2-40B4-BE49-F238E27FC236}">
                <a16:creationId xmlns:a16="http://schemas.microsoft.com/office/drawing/2014/main" id="{A2F1390E-AB1E-6A2F-34EE-0F3B89FABBDC}"/>
              </a:ext>
            </a:extLst>
          </p:cNvPr>
          <p:cNvSpPr/>
          <p:nvPr userDrawn="1"/>
        </p:nvSpPr>
        <p:spPr>
          <a:xfrm>
            <a:off x="11004015" y="6143350"/>
            <a:ext cx="425927" cy="422042"/>
          </a:xfrm>
          <a:prstGeom prst="roundRect">
            <a:avLst>
              <a:gd name="adj" fmla="val 50000"/>
            </a:avLst>
          </a:prstGeom>
          <a:ln>
            <a:noFill/>
          </a:ln>
        </p:spPr>
        <p:style>
          <a:lnRef idx="3">
            <a:schemeClr val="lt1"/>
          </a:lnRef>
          <a:fillRef idx="1">
            <a:schemeClr val="accent1"/>
          </a:fillRef>
          <a:effectRef idx="1">
            <a:schemeClr val="accent1"/>
          </a:effectRef>
          <a:fontRef idx="minor">
            <a:schemeClr val="lt1"/>
          </a:fontRef>
        </p:style>
        <p:txBody>
          <a:bodyPr rtlCol="0" anchor="ctr"/>
          <a:lstStyle/>
          <a:p>
            <a:pPr algn="ctr"/>
            <a:endParaRPr lang="en-US"/>
          </a:p>
        </p:txBody>
      </p:sp>
      <p:sp>
        <p:nvSpPr>
          <p:cNvPr id="38" name="Rectangle: Rounded Corners 37">
            <a:extLst>
              <a:ext uri="{FF2B5EF4-FFF2-40B4-BE49-F238E27FC236}">
                <a16:creationId xmlns:a16="http://schemas.microsoft.com/office/drawing/2014/main" id="{983DBA3D-F7FF-65DA-4C70-B0FD67FDDF9C}"/>
              </a:ext>
            </a:extLst>
          </p:cNvPr>
          <p:cNvSpPr/>
          <p:nvPr userDrawn="1"/>
        </p:nvSpPr>
        <p:spPr>
          <a:xfrm>
            <a:off x="11684657" y="6136560"/>
            <a:ext cx="425927" cy="422042"/>
          </a:xfrm>
          <a:prstGeom prst="roundRect">
            <a:avLst>
              <a:gd name="adj" fmla="val 50000"/>
            </a:avLst>
          </a:prstGeom>
          <a:ln>
            <a:noFill/>
          </a:ln>
        </p:spPr>
        <p:style>
          <a:lnRef idx="3">
            <a:schemeClr val="lt1"/>
          </a:lnRef>
          <a:fillRef idx="1">
            <a:schemeClr val="accent1"/>
          </a:fillRef>
          <a:effectRef idx="1">
            <a:schemeClr val="accent1"/>
          </a:effectRef>
          <a:fontRef idx="minor">
            <a:schemeClr val="lt1"/>
          </a:fontRef>
        </p:style>
        <p:txBody>
          <a:bodyPr rtlCol="0" anchor="ctr"/>
          <a:lstStyle/>
          <a:p>
            <a:pPr algn="ctr"/>
            <a:endParaRPr lang="en-US"/>
          </a:p>
        </p:txBody>
      </p:sp>
      <p:sp>
        <p:nvSpPr>
          <p:cNvPr id="39" name="Rectangle: Rounded Corners 38">
            <a:extLst>
              <a:ext uri="{FF2B5EF4-FFF2-40B4-BE49-F238E27FC236}">
                <a16:creationId xmlns:a16="http://schemas.microsoft.com/office/drawing/2014/main" id="{41338017-F1F5-88A8-8E3B-1C3E8D956F72}"/>
              </a:ext>
            </a:extLst>
          </p:cNvPr>
          <p:cNvSpPr/>
          <p:nvPr userDrawn="1"/>
        </p:nvSpPr>
        <p:spPr>
          <a:xfrm>
            <a:off x="10310153" y="6136560"/>
            <a:ext cx="425927" cy="422042"/>
          </a:xfrm>
          <a:prstGeom prst="roundRect">
            <a:avLst>
              <a:gd name="adj" fmla="val 50000"/>
            </a:avLst>
          </a:prstGeom>
          <a:ln>
            <a:noFill/>
          </a:ln>
        </p:spPr>
        <p:style>
          <a:lnRef idx="3">
            <a:schemeClr val="lt1"/>
          </a:lnRef>
          <a:fillRef idx="1">
            <a:schemeClr val="accent1"/>
          </a:fillRef>
          <a:effectRef idx="1">
            <a:schemeClr val="accent1"/>
          </a:effectRef>
          <a:fontRef idx="minor">
            <a:schemeClr val="lt1"/>
          </a:fontRef>
        </p:style>
        <p:txBody>
          <a:bodyPr rtlCol="0" anchor="ctr"/>
          <a:lstStyle/>
          <a:p>
            <a:pPr algn="ctr"/>
            <a:endParaRPr lang="en-US"/>
          </a:p>
        </p:txBody>
      </p:sp>
      <p:sp>
        <p:nvSpPr>
          <p:cNvPr id="40" name="Rectangle: Rounded Corners 39">
            <a:extLst>
              <a:ext uri="{FF2B5EF4-FFF2-40B4-BE49-F238E27FC236}">
                <a16:creationId xmlns:a16="http://schemas.microsoft.com/office/drawing/2014/main" id="{DF182D6E-0E95-329D-E858-1B6BB2B15BE5}"/>
              </a:ext>
            </a:extLst>
          </p:cNvPr>
          <p:cNvSpPr/>
          <p:nvPr userDrawn="1"/>
        </p:nvSpPr>
        <p:spPr>
          <a:xfrm>
            <a:off x="160339" y="932883"/>
            <a:ext cx="674973" cy="5582487"/>
          </a:xfrm>
          <a:prstGeom prst="roundRect">
            <a:avLst>
              <a:gd name="adj" fmla="val 50000"/>
            </a:avLst>
          </a:prstGeom>
          <a:ln>
            <a:noFill/>
          </a:ln>
        </p:spPr>
        <p:style>
          <a:lnRef idx="3">
            <a:schemeClr val="lt1"/>
          </a:lnRef>
          <a:fillRef idx="1">
            <a:schemeClr val="accent1"/>
          </a:fillRef>
          <a:effectRef idx="1">
            <a:schemeClr val="accent1"/>
          </a:effectRef>
          <a:fontRef idx="minor">
            <a:schemeClr val="lt1"/>
          </a:fontRef>
        </p:style>
        <p:txBody>
          <a:bodyPr rtlCol="0" anchor="ctr"/>
          <a:lstStyle/>
          <a:p>
            <a:pPr algn="ctr"/>
            <a:endParaRPr lang="en-US"/>
          </a:p>
        </p:txBody>
      </p:sp>
      <p:sp>
        <p:nvSpPr>
          <p:cNvPr id="41" name="Rectangle: Rounded Corners 40">
            <a:extLst>
              <a:ext uri="{FF2B5EF4-FFF2-40B4-BE49-F238E27FC236}">
                <a16:creationId xmlns:a16="http://schemas.microsoft.com/office/drawing/2014/main" id="{FD419F1F-5676-E8AC-7DBB-B3618ADCD843}"/>
              </a:ext>
            </a:extLst>
          </p:cNvPr>
          <p:cNvSpPr/>
          <p:nvPr userDrawn="1"/>
        </p:nvSpPr>
        <p:spPr>
          <a:xfrm>
            <a:off x="206060" y="167981"/>
            <a:ext cx="612648" cy="594289"/>
          </a:xfrm>
          <a:prstGeom prst="roundRect">
            <a:avLst>
              <a:gd name="adj" fmla="val 50000"/>
            </a:avLst>
          </a:prstGeom>
          <a:ln>
            <a:noFill/>
          </a:ln>
        </p:spPr>
        <p:style>
          <a:lnRef idx="3">
            <a:schemeClr val="lt1"/>
          </a:lnRef>
          <a:fillRef idx="1">
            <a:schemeClr val="accent1"/>
          </a:fillRef>
          <a:effectRef idx="1">
            <a:schemeClr val="accent1"/>
          </a:effectRef>
          <a:fontRef idx="minor">
            <a:schemeClr val="lt1"/>
          </a:fontRef>
        </p:style>
        <p:txBody>
          <a:bodyPr rtlCol="0" anchor="ctr"/>
          <a:lstStyle/>
          <a:p>
            <a:pPr algn="ctr"/>
            <a:endParaRPr lang="en-US"/>
          </a:p>
        </p:txBody>
      </p:sp>
      <p:sp>
        <p:nvSpPr>
          <p:cNvPr id="42" name="Rectangle: Rounded Corners 41">
            <a:extLst>
              <a:ext uri="{FF2B5EF4-FFF2-40B4-BE49-F238E27FC236}">
                <a16:creationId xmlns:a16="http://schemas.microsoft.com/office/drawing/2014/main" id="{71D39060-CCC5-735B-989C-042678A4C8A6}"/>
              </a:ext>
            </a:extLst>
          </p:cNvPr>
          <p:cNvSpPr/>
          <p:nvPr userDrawn="1"/>
        </p:nvSpPr>
        <p:spPr>
          <a:xfrm>
            <a:off x="214113" y="3885653"/>
            <a:ext cx="567425" cy="551125"/>
          </a:xfrm>
          <a:prstGeom prst="roundRect">
            <a:avLst>
              <a:gd name="adj" fmla="val 50000"/>
            </a:avLst>
          </a:prstGeom>
          <a:ln>
            <a:noFill/>
          </a:ln>
        </p:spPr>
        <p:style>
          <a:lnRef idx="2">
            <a:schemeClr val="accent3"/>
          </a:lnRef>
          <a:fillRef idx="1">
            <a:schemeClr val="lt1"/>
          </a:fillRef>
          <a:effectRef idx="0">
            <a:schemeClr val="accent3"/>
          </a:effectRef>
          <a:fontRef idx="minor">
            <a:schemeClr val="dk1"/>
          </a:fontRef>
        </p:style>
        <p:txBody>
          <a:bodyPr rtlCol="0" anchor="ctr"/>
          <a:lstStyle/>
          <a:p>
            <a:pPr algn="ctr"/>
            <a:endParaRPr lang="en-US"/>
          </a:p>
        </p:txBody>
      </p:sp>
      <p:sp>
        <p:nvSpPr>
          <p:cNvPr id="43" name="Rectangle: Rounded Corners 42">
            <a:extLst>
              <a:ext uri="{FF2B5EF4-FFF2-40B4-BE49-F238E27FC236}">
                <a16:creationId xmlns:a16="http://schemas.microsoft.com/office/drawing/2014/main" id="{609A782F-71C2-F906-3AC7-59A7C8300CF0}"/>
              </a:ext>
            </a:extLst>
          </p:cNvPr>
          <p:cNvSpPr/>
          <p:nvPr userDrawn="1"/>
        </p:nvSpPr>
        <p:spPr>
          <a:xfrm>
            <a:off x="214113" y="4646428"/>
            <a:ext cx="567425" cy="551125"/>
          </a:xfrm>
          <a:prstGeom prst="roundRect">
            <a:avLst>
              <a:gd name="adj" fmla="val 50000"/>
            </a:avLst>
          </a:prstGeom>
          <a:ln>
            <a:noFill/>
          </a:ln>
        </p:spPr>
        <p:style>
          <a:lnRef idx="2">
            <a:schemeClr val="accent3"/>
          </a:lnRef>
          <a:fillRef idx="1">
            <a:schemeClr val="lt1"/>
          </a:fillRef>
          <a:effectRef idx="0">
            <a:schemeClr val="accent3"/>
          </a:effectRef>
          <a:fontRef idx="minor">
            <a:schemeClr val="dk1"/>
          </a:fontRef>
        </p:style>
        <p:txBody>
          <a:bodyPr rtlCol="0" anchor="ctr"/>
          <a:lstStyle/>
          <a:p>
            <a:pPr algn="ctr"/>
            <a:endParaRPr lang="en-US"/>
          </a:p>
        </p:txBody>
      </p:sp>
      <p:sp>
        <p:nvSpPr>
          <p:cNvPr id="44" name="Rectangle: Rounded Corners 43">
            <a:extLst>
              <a:ext uri="{FF2B5EF4-FFF2-40B4-BE49-F238E27FC236}">
                <a16:creationId xmlns:a16="http://schemas.microsoft.com/office/drawing/2014/main" id="{EA96F5D8-CAB2-C276-0508-CEAA1C73DCF1}"/>
              </a:ext>
            </a:extLst>
          </p:cNvPr>
          <p:cNvSpPr/>
          <p:nvPr userDrawn="1"/>
        </p:nvSpPr>
        <p:spPr>
          <a:xfrm>
            <a:off x="214113" y="5407203"/>
            <a:ext cx="567425" cy="551125"/>
          </a:xfrm>
          <a:prstGeom prst="roundRect">
            <a:avLst>
              <a:gd name="adj" fmla="val 50000"/>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Rectangle: Rounded Corners 44">
            <a:extLst>
              <a:ext uri="{FF2B5EF4-FFF2-40B4-BE49-F238E27FC236}">
                <a16:creationId xmlns:a16="http://schemas.microsoft.com/office/drawing/2014/main" id="{86121C14-7E53-4FC5-2775-BB002F76FA13}"/>
              </a:ext>
            </a:extLst>
          </p:cNvPr>
          <p:cNvSpPr/>
          <p:nvPr userDrawn="1"/>
        </p:nvSpPr>
        <p:spPr>
          <a:xfrm>
            <a:off x="6839712" y="203812"/>
            <a:ext cx="3341382" cy="522626"/>
          </a:xfrm>
          <a:prstGeom prst="roundRect">
            <a:avLst>
              <a:gd name="adj" fmla="val 50000"/>
            </a:avLst>
          </a:prstGeom>
          <a:solidFill>
            <a:schemeClr val="bg1"/>
          </a:solidFill>
          <a:ln w="12700">
            <a:solidFill>
              <a:srgbClr val="1D3347"/>
            </a:solidFill>
            <a:prstDash val="solid"/>
            <a:extLst>
              <a:ext uri="{C807C97D-BFC1-408E-A445-0C87EB9F89A2}">
                <ask:lineSketchStyleProps xmlns:ask="http://schemas.microsoft.com/office/drawing/2018/sketchyshapes">
                  <ask:type>
                    <ask:lineSketchNone/>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 name="Rectangle: Rounded Corners 45">
            <a:extLst>
              <a:ext uri="{FF2B5EF4-FFF2-40B4-BE49-F238E27FC236}">
                <a16:creationId xmlns:a16="http://schemas.microsoft.com/office/drawing/2014/main" id="{88F4C125-3F14-E3AC-8EE8-227ADC8C5F19}"/>
              </a:ext>
            </a:extLst>
          </p:cNvPr>
          <p:cNvSpPr/>
          <p:nvPr userDrawn="1"/>
        </p:nvSpPr>
        <p:spPr>
          <a:xfrm>
            <a:off x="1024768" y="203812"/>
            <a:ext cx="5686928" cy="522626"/>
          </a:xfrm>
          <a:prstGeom prst="roundRect">
            <a:avLst>
              <a:gd name="adj" fmla="val 50000"/>
            </a:avLst>
          </a:prstGeom>
          <a:solidFill>
            <a:schemeClr val="bg1"/>
          </a:solidFill>
          <a:ln w="12700">
            <a:solidFill>
              <a:srgbClr val="1D3347"/>
            </a:solidFill>
            <a:prstDash val="solid"/>
            <a:extLst>
              <a:ext uri="{C807C97D-BFC1-408E-A445-0C87EB9F89A2}">
                <ask:lineSketchStyleProps xmlns:ask="http://schemas.microsoft.com/office/drawing/2018/sketchyshapes">
                  <ask:type>
                    <ask:lineSketchNone/>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Oval 46">
            <a:extLst>
              <a:ext uri="{FF2B5EF4-FFF2-40B4-BE49-F238E27FC236}">
                <a16:creationId xmlns:a16="http://schemas.microsoft.com/office/drawing/2014/main" id="{5D86DF01-C1E2-4AD6-C2B8-C68BB134CAE9}"/>
              </a:ext>
            </a:extLst>
          </p:cNvPr>
          <p:cNvSpPr/>
          <p:nvPr userDrawn="1"/>
        </p:nvSpPr>
        <p:spPr>
          <a:xfrm>
            <a:off x="10827499" y="-320156"/>
            <a:ext cx="1570561" cy="1570561"/>
          </a:xfrm>
          <a:prstGeom prst="ellipse">
            <a:avLst/>
          </a:prstGeom>
          <a:ln w="76200">
            <a:solidFill>
              <a:srgbClr val="1D3347"/>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a:p>
        </p:txBody>
      </p:sp>
      <p:sp>
        <p:nvSpPr>
          <p:cNvPr id="48" name="Rectangle: Rounded Corners 47">
            <a:extLst>
              <a:ext uri="{FF2B5EF4-FFF2-40B4-BE49-F238E27FC236}">
                <a16:creationId xmlns:a16="http://schemas.microsoft.com/office/drawing/2014/main" id="{B2EA2CEA-4FA5-4234-05D0-9608CADF9F4F}"/>
              </a:ext>
            </a:extLst>
          </p:cNvPr>
          <p:cNvSpPr/>
          <p:nvPr userDrawn="1"/>
        </p:nvSpPr>
        <p:spPr>
          <a:xfrm>
            <a:off x="214113" y="1603328"/>
            <a:ext cx="567425" cy="551125"/>
          </a:xfrm>
          <a:prstGeom prst="roundRect">
            <a:avLst>
              <a:gd name="adj" fmla="val 50000"/>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 name="Rectangle: Rounded Corners 48">
            <a:extLst>
              <a:ext uri="{FF2B5EF4-FFF2-40B4-BE49-F238E27FC236}">
                <a16:creationId xmlns:a16="http://schemas.microsoft.com/office/drawing/2014/main" id="{AD61EF84-92C4-5FA3-6254-BF32965FA9EC}"/>
              </a:ext>
            </a:extLst>
          </p:cNvPr>
          <p:cNvSpPr/>
          <p:nvPr userDrawn="1"/>
        </p:nvSpPr>
        <p:spPr>
          <a:xfrm>
            <a:off x="214113" y="1603328"/>
            <a:ext cx="567425" cy="551125"/>
          </a:xfrm>
          <a:prstGeom prst="roundRect">
            <a:avLst>
              <a:gd name="adj" fmla="val 50000"/>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 name="Rectangle: Rounded Corners 49">
            <a:extLst>
              <a:ext uri="{FF2B5EF4-FFF2-40B4-BE49-F238E27FC236}">
                <a16:creationId xmlns:a16="http://schemas.microsoft.com/office/drawing/2014/main" id="{6FB4E072-DE52-E774-3389-01210992289A}"/>
              </a:ext>
            </a:extLst>
          </p:cNvPr>
          <p:cNvSpPr/>
          <p:nvPr userDrawn="1"/>
        </p:nvSpPr>
        <p:spPr>
          <a:xfrm>
            <a:off x="214113" y="2364103"/>
            <a:ext cx="567425" cy="551125"/>
          </a:xfrm>
          <a:prstGeom prst="roundRect">
            <a:avLst>
              <a:gd name="adj" fmla="val 50000"/>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 name="Rectangle: Rounded Corners 50">
            <a:extLst>
              <a:ext uri="{FF2B5EF4-FFF2-40B4-BE49-F238E27FC236}">
                <a16:creationId xmlns:a16="http://schemas.microsoft.com/office/drawing/2014/main" id="{07E32379-240B-4744-578D-637BB3425A6D}"/>
              </a:ext>
            </a:extLst>
          </p:cNvPr>
          <p:cNvSpPr/>
          <p:nvPr userDrawn="1"/>
        </p:nvSpPr>
        <p:spPr>
          <a:xfrm>
            <a:off x="354078" y="3124878"/>
            <a:ext cx="567425" cy="551125"/>
          </a:xfrm>
          <a:prstGeom prst="roundRect">
            <a:avLst>
              <a:gd name="adj" fmla="val 50000"/>
            </a:avLst>
          </a:prstGeom>
          <a:solidFill>
            <a:srgbClr val="0157D8"/>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lvl="0" algn="ctr"/>
            <a:endParaRPr lang="en-US"/>
          </a:p>
        </p:txBody>
      </p:sp>
      <p:sp>
        <p:nvSpPr>
          <p:cNvPr id="4" name="Picture Placeholder 1">
            <a:extLst>
              <a:ext uri="{FF2B5EF4-FFF2-40B4-BE49-F238E27FC236}">
                <a16:creationId xmlns:a16="http://schemas.microsoft.com/office/drawing/2014/main" id="{F7FADF59-8503-7BE1-50CB-61E3596F49BD}"/>
              </a:ext>
            </a:extLst>
          </p:cNvPr>
          <p:cNvSpPr>
            <a:spLocks noGrp="1"/>
          </p:cNvSpPr>
          <p:nvPr>
            <p:ph type="pic" sz="quarter" idx="10"/>
          </p:nvPr>
        </p:nvSpPr>
        <p:spPr>
          <a:xfrm>
            <a:off x="1035094" y="1630494"/>
            <a:ext cx="4560427" cy="4361380"/>
          </a:xfrm>
          <a:custGeom>
            <a:avLst/>
            <a:gdLst>
              <a:gd name="connsiteX0" fmla="*/ 0 w 6630498"/>
              <a:gd name="connsiteY0" fmla="*/ 0 h 6341100"/>
              <a:gd name="connsiteX1" fmla="*/ 6630498 w 6630498"/>
              <a:gd name="connsiteY1" fmla="*/ 0 h 6341100"/>
              <a:gd name="connsiteX2" fmla="*/ 3201170 w 6630498"/>
              <a:gd name="connsiteY2" fmla="*/ 5973958 h 6341100"/>
              <a:gd name="connsiteX3" fmla="*/ 2203420 w 6630498"/>
              <a:gd name="connsiteY3" fmla="*/ 6243960 h 6341100"/>
              <a:gd name="connsiteX4" fmla="*/ 0 w 6630498"/>
              <a:gd name="connsiteY4" fmla="*/ 4979096 h 63411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30498" h="6341100">
                <a:moveTo>
                  <a:pt x="0" y="0"/>
                </a:moveTo>
                <a:lnTo>
                  <a:pt x="6630498" y="0"/>
                </a:lnTo>
                <a:lnTo>
                  <a:pt x="3201170" y="5973958"/>
                </a:lnTo>
                <a:cubicBezTo>
                  <a:pt x="3000208" y="6324039"/>
                  <a:pt x="2553500" y="6444923"/>
                  <a:pt x="2203420" y="6243960"/>
                </a:cubicBezTo>
                <a:lnTo>
                  <a:pt x="0" y="4979096"/>
                </a:lnTo>
                <a:close/>
              </a:path>
            </a:pathLst>
          </a:custGeom>
        </p:spPr>
        <p:txBody>
          <a:bodyPr/>
          <a:lstStyle>
            <a:lvl1pPr>
              <a:defRPr lang="id-ID" dirty="0"/>
            </a:lvl1pPr>
          </a:lstStyle>
          <a:p>
            <a:pPr lvl="0"/>
            <a:endParaRPr lang="id-ID" dirty="0"/>
          </a:p>
        </p:txBody>
      </p:sp>
      <p:sp>
        <p:nvSpPr>
          <p:cNvPr id="52" name="Slide Number Placeholder 2">
            <a:extLst>
              <a:ext uri="{FF2B5EF4-FFF2-40B4-BE49-F238E27FC236}">
                <a16:creationId xmlns:a16="http://schemas.microsoft.com/office/drawing/2014/main" id="{A8005294-3DA6-4B78-804B-8B0833C54A13}"/>
              </a:ext>
            </a:extLst>
          </p:cNvPr>
          <p:cNvSpPr>
            <a:spLocks noGrp="1"/>
          </p:cNvSpPr>
          <p:nvPr>
            <p:ph type="sldNum" sz="quarter" idx="11"/>
          </p:nvPr>
        </p:nvSpPr>
        <p:spPr>
          <a:xfrm>
            <a:off x="10946191" y="6182326"/>
            <a:ext cx="556818" cy="365125"/>
          </a:xfrm>
        </p:spPr>
        <p:txBody>
          <a:bodyPr/>
          <a:lstStyle>
            <a:lvl1pPr algn="ctr" rtl="1">
              <a:defRPr sz="1600" b="0">
                <a:solidFill>
                  <a:schemeClr val="bg1"/>
                </a:solidFill>
                <a:latin typeface="B Titr (Body)"/>
                <a:cs typeface="B Titr" panose="00000700000000000000" pitchFamily="2" charset="-78"/>
              </a:defRPr>
            </a:lvl1pPr>
          </a:lstStyle>
          <a:p>
            <a:fld id="{A8043012-B8B5-47A7-9927-94221BE445D6}" type="slidenum">
              <a:rPr lang="en-US" smtClean="0"/>
              <a:pPr/>
              <a:t>‹#›</a:t>
            </a:fld>
            <a:endParaRPr lang="en-US" dirty="0"/>
          </a:p>
        </p:txBody>
      </p:sp>
    </p:spTree>
    <p:extLst>
      <p:ext uri="{BB962C8B-B14F-4D97-AF65-F5344CB8AC3E}">
        <p14:creationId xmlns:p14="http://schemas.microsoft.com/office/powerpoint/2010/main" val="276685280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2_Title Slide">
    <p:bg>
      <p:bgPr>
        <a:solidFill>
          <a:srgbClr val="1D3347"/>
        </a:solidFill>
        <a:effectLst/>
      </p:bgPr>
    </p:bg>
    <p:spTree>
      <p:nvGrpSpPr>
        <p:cNvPr id="1" name=""/>
        <p:cNvGrpSpPr/>
        <p:nvPr/>
      </p:nvGrpSpPr>
      <p:grpSpPr>
        <a:xfrm>
          <a:off x="0" y="0"/>
          <a:ext cx="0" cy="0"/>
          <a:chOff x="0" y="0"/>
          <a:chExt cx="0" cy="0"/>
        </a:xfrm>
      </p:grpSpPr>
      <p:sp>
        <p:nvSpPr>
          <p:cNvPr id="23" name="Rectangle 22">
            <a:extLst>
              <a:ext uri="{FF2B5EF4-FFF2-40B4-BE49-F238E27FC236}">
                <a16:creationId xmlns:a16="http://schemas.microsoft.com/office/drawing/2014/main" id="{EBA7FEFA-49C0-F9BF-0CD2-615B2FE78515}"/>
              </a:ext>
            </a:extLst>
          </p:cNvPr>
          <p:cNvSpPr/>
          <p:nvPr userDrawn="1"/>
        </p:nvSpPr>
        <p:spPr>
          <a:xfrm>
            <a:off x="0" y="0"/>
            <a:ext cx="12192000" cy="6858000"/>
          </a:xfrm>
          <a:prstGeom prst="rect">
            <a:avLst/>
          </a:prstGeom>
          <a:ln>
            <a:noFill/>
          </a:ln>
        </p:spPr>
        <p:style>
          <a:lnRef idx="3">
            <a:schemeClr val="lt1"/>
          </a:lnRef>
          <a:fillRef idx="1">
            <a:schemeClr val="accent4"/>
          </a:fillRef>
          <a:effectRef idx="1">
            <a:schemeClr val="accent4"/>
          </a:effectRef>
          <a:fontRef idx="minor">
            <a:schemeClr val="lt1"/>
          </a:fontRef>
        </p:style>
        <p:txBody>
          <a:bodyPr rtlCol="0" anchor="ctr"/>
          <a:lstStyle/>
          <a:p>
            <a:pPr algn="ctr"/>
            <a:endParaRPr lang="en-US"/>
          </a:p>
        </p:txBody>
      </p:sp>
      <p:sp>
        <p:nvSpPr>
          <p:cNvPr id="24" name="Rectangle: Rounded Corners 23">
            <a:extLst>
              <a:ext uri="{FF2B5EF4-FFF2-40B4-BE49-F238E27FC236}">
                <a16:creationId xmlns:a16="http://schemas.microsoft.com/office/drawing/2014/main" id="{571CDBE9-0214-FC45-C642-E13C53FDC3D7}"/>
              </a:ext>
            </a:extLst>
          </p:cNvPr>
          <p:cNvSpPr/>
          <p:nvPr userDrawn="1"/>
        </p:nvSpPr>
        <p:spPr>
          <a:xfrm>
            <a:off x="1024768" y="1621616"/>
            <a:ext cx="9156327" cy="4955274"/>
          </a:xfrm>
          <a:prstGeom prst="roundRect">
            <a:avLst>
              <a:gd name="adj" fmla="val 6056"/>
            </a:avLst>
          </a:prstGeom>
          <a:ln>
            <a:solidFill>
              <a:srgbClr val="1D3347"/>
            </a:solidFill>
            <a:extLst>
              <a:ext uri="{C807C97D-BFC1-408E-A445-0C87EB9F89A2}">
                <ask:lineSketchStyleProps xmlns:ask="http://schemas.microsoft.com/office/drawing/2018/sketchyshapes">
                  <ask:type>
                    <ask:lineSketchNone/>
                  </ask:type>
                </ask:lineSketchStyleProps>
              </a:ext>
            </a:extLst>
          </a:ln>
        </p:spPr>
        <p:style>
          <a:lnRef idx="2">
            <a:schemeClr val="accent4"/>
          </a:lnRef>
          <a:fillRef idx="1">
            <a:schemeClr val="lt1"/>
          </a:fillRef>
          <a:effectRef idx="0">
            <a:schemeClr val="accent4"/>
          </a:effectRef>
          <a:fontRef idx="minor">
            <a:schemeClr val="dk1"/>
          </a:fontRef>
        </p:style>
        <p:txBody>
          <a:bodyPr rtlCol="0" anchor="ctr"/>
          <a:lstStyle/>
          <a:p>
            <a:pPr algn="ctr"/>
            <a:endParaRPr lang="en-US"/>
          </a:p>
        </p:txBody>
      </p:sp>
      <p:grpSp>
        <p:nvGrpSpPr>
          <p:cNvPr id="25" name="Group 24">
            <a:extLst>
              <a:ext uri="{FF2B5EF4-FFF2-40B4-BE49-F238E27FC236}">
                <a16:creationId xmlns:a16="http://schemas.microsoft.com/office/drawing/2014/main" id="{116E4928-6E60-A79F-424D-5C5DC44970B1}"/>
              </a:ext>
            </a:extLst>
          </p:cNvPr>
          <p:cNvGrpSpPr/>
          <p:nvPr userDrawn="1"/>
        </p:nvGrpSpPr>
        <p:grpSpPr>
          <a:xfrm>
            <a:off x="1012440" y="934228"/>
            <a:ext cx="9168655" cy="522626"/>
            <a:chOff x="210312" y="6143350"/>
            <a:chExt cx="9168655" cy="522626"/>
          </a:xfrm>
          <a:solidFill>
            <a:srgbClr val="1D3347"/>
          </a:solidFill>
        </p:grpSpPr>
        <p:sp>
          <p:nvSpPr>
            <p:cNvPr id="26" name="Rectangle: Rounded Corners 25">
              <a:extLst>
                <a:ext uri="{FF2B5EF4-FFF2-40B4-BE49-F238E27FC236}">
                  <a16:creationId xmlns:a16="http://schemas.microsoft.com/office/drawing/2014/main" id="{7B70ABA1-9644-4DEF-D423-621C51416E1F}"/>
                </a:ext>
              </a:extLst>
            </p:cNvPr>
            <p:cNvSpPr/>
            <p:nvPr userDrawn="1"/>
          </p:nvSpPr>
          <p:spPr>
            <a:xfrm>
              <a:off x="210312" y="6143350"/>
              <a:ext cx="1478639" cy="522626"/>
            </a:xfrm>
            <a:prstGeom prst="roundRect">
              <a:avLst>
                <a:gd name="adj" fmla="val 50000"/>
              </a:avLst>
            </a:prstGeom>
            <a:ln>
              <a:noFill/>
              <a:extLst>
                <a:ext uri="{C807C97D-BFC1-408E-A445-0C87EB9F89A2}">
                  <ask:lineSketchStyleProps xmlns:ask="http://schemas.microsoft.com/office/drawing/2018/sketchyshapes">
                    <ask:type>
                      <ask:lineSketchNone/>
                    </ask:type>
                  </ask:lineSketchStyleProps>
                </a:ext>
              </a:extLst>
            </a:ln>
          </p:spPr>
          <p:style>
            <a:lnRef idx="3">
              <a:schemeClr val="lt1"/>
            </a:lnRef>
            <a:fillRef idx="1">
              <a:schemeClr val="accent1"/>
            </a:fillRef>
            <a:effectRef idx="1">
              <a:schemeClr val="accent1"/>
            </a:effectRef>
            <a:fontRef idx="minor">
              <a:schemeClr val="lt1"/>
            </a:fontRef>
          </p:style>
          <p:txBody>
            <a:bodyPr rtlCol="0" anchor="ctr"/>
            <a:lstStyle/>
            <a:p>
              <a:pPr algn="ctr"/>
              <a:endParaRPr lang="en-US"/>
            </a:p>
          </p:txBody>
        </p:sp>
        <p:sp>
          <p:nvSpPr>
            <p:cNvPr id="27" name="Rectangle: Rounded Corners 26">
              <a:extLst>
                <a:ext uri="{FF2B5EF4-FFF2-40B4-BE49-F238E27FC236}">
                  <a16:creationId xmlns:a16="http://schemas.microsoft.com/office/drawing/2014/main" id="{E900A68B-6975-4C9C-AC1B-26D22A2B1D56}"/>
                </a:ext>
              </a:extLst>
            </p:cNvPr>
            <p:cNvSpPr/>
            <p:nvPr userDrawn="1"/>
          </p:nvSpPr>
          <p:spPr>
            <a:xfrm>
              <a:off x="1748315" y="6143350"/>
              <a:ext cx="1478639" cy="522626"/>
            </a:xfrm>
            <a:prstGeom prst="roundRect">
              <a:avLst>
                <a:gd name="adj" fmla="val 50000"/>
              </a:avLst>
            </a:prstGeom>
            <a:ln>
              <a:noFill/>
              <a:extLst>
                <a:ext uri="{C807C97D-BFC1-408E-A445-0C87EB9F89A2}">
                  <ask:lineSketchStyleProps xmlns:ask="http://schemas.microsoft.com/office/drawing/2018/sketchyshapes">
                    <ask:type>
                      <ask:lineSketchNone/>
                    </ask:type>
                  </ask:lineSketchStyleProps>
                </a:ext>
              </a:extLst>
            </a:ln>
          </p:spPr>
          <p:style>
            <a:lnRef idx="3">
              <a:schemeClr val="lt1"/>
            </a:lnRef>
            <a:fillRef idx="1">
              <a:schemeClr val="accent1"/>
            </a:fillRef>
            <a:effectRef idx="1">
              <a:schemeClr val="accent1"/>
            </a:effectRef>
            <a:fontRef idx="minor">
              <a:schemeClr val="lt1"/>
            </a:fontRef>
          </p:style>
          <p:txBody>
            <a:bodyPr rtlCol="0" anchor="ctr"/>
            <a:lstStyle/>
            <a:p>
              <a:pPr algn="ctr"/>
              <a:endParaRPr lang="en-US"/>
            </a:p>
          </p:txBody>
        </p:sp>
        <p:sp>
          <p:nvSpPr>
            <p:cNvPr id="28" name="Rectangle: Rounded Corners 27">
              <a:extLst>
                <a:ext uri="{FF2B5EF4-FFF2-40B4-BE49-F238E27FC236}">
                  <a16:creationId xmlns:a16="http://schemas.microsoft.com/office/drawing/2014/main" id="{5D5F271F-8C4E-7DF9-A75D-DF67A862D9E6}"/>
                </a:ext>
              </a:extLst>
            </p:cNvPr>
            <p:cNvSpPr/>
            <p:nvPr userDrawn="1"/>
          </p:nvSpPr>
          <p:spPr>
            <a:xfrm>
              <a:off x="3286318" y="6143350"/>
              <a:ext cx="1478639" cy="522626"/>
            </a:xfrm>
            <a:prstGeom prst="roundRect">
              <a:avLst>
                <a:gd name="adj" fmla="val 50000"/>
              </a:avLst>
            </a:prstGeom>
            <a:ln>
              <a:noFill/>
              <a:extLst>
                <a:ext uri="{C807C97D-BFC1-408E-A445-0C87EB9F89A2}">
                  <ask:lineSketchStyleProps xmlns:ask="http://schemas.microsoft.com/office/drawing/2018/sketchyshapes">
                    <ask:type>
                      <ask:lineSketchNone/>
                    </ask:type>
                  </ask:lineSketchStyleProps>
                </a:ext>
              </a:extLst>
            </a:ln>
          </p:spPr>
          <p:style>
            <a:lnRef idx="3">
              <a:schemeClr val="lt1"/>
            </a:lnRef>
            <a:fillRef idx="1">
              <a:schemeClr val="accent1"/>
            </a:fillRef>
            <a:effectRef idx="1">
              <a:schemeClr val="accent1"/>
            </a:effectRef>
            <a:fontRef idx="minor">
              <a:schemeClr val="lt1"/>
            </a:fontRef>
          </p:style>
          <p:txBody>
            <a:bodyPr rtlCol="0" anchor="ctr"/>
            <a:lstStyle/>
            <a:p>
              <a:pPr algn="ctr"/>
              <a:endParaRPr lang="en-US"/>
            </a:p>
          </p:txBody>
        </p:sp>
        <p:sp>
          <p:nvSpPr>
            <p:cNvPr id="29" name="Rectangle: Rounded Corners 28">
              <a:extLst>
                <a:ext uri="{FF2B5EF4-FFF2-40B4-BE49-F238E27FC236}">
                  <a16:creationId xmlns:a16="http://schemas.microsoft.com/office/drawing/2014/main" id="{9E5CCBE8-8191-4F02-378D-173100326E6F}"/>
                </a:ext>
              </a:extLst>
            </p:cNvPr>
            <p:cNvSpPr/>
            <p:nvPr userDrawn="1"/>
          </p:nvSpPr>
          <p:spPr>
            <a:xfrm>
              <a:off x="4824321" y="6143350"/>
              <a:ext cx="1478639" cy="522626"/>
            </a:xfrm>
            <a:prstGeom prst="roundRect">
              <a:avLst>
                <a:gd name="adj" fmla="val 50000"/>
              </a:avLst>
            </a:prstGeom>
            <a:ln>
              <a:noFill/>
              <a:extLst>
                <a:ext uri="{C807C97D-BFC1-408E-A445-0C87EB9F89A2}">
                  <ask:lineSketchStyleProps xmlns:ask="http://schemas.microsoft.com/office/drawing/2018/sketchyshapes">
                    <ask:type>
                      <ask:lineSketchNone/>
                    </ask:type>
                  </ask:lineSketchStyleProps>
                </a:ext>
              </a:extLst>
            </a:ln>
          </p:spPr>
          <p:style>
            <a:lnRef idx="3">
              <a:schemeClr val="lt1"/>
            </a:lnRef>
            <a:fillRef idx="1">
              <a:schemeClr val="accent1"/>
            </a:fillRef>
            <a:effectRef idx="1">
              <a:schemeClr val="accent1"/>
            </a:effectRef>
            <a:fontRef idx="minor">
              <a:schemeClr val="lt1"/>
            </a:fontRef>
          </p:style>
          <p:txBody>
            <a:bodyPr rtlCol="0" anchor="ctr"/>
            <a:lstStyle/>
            <a:p>
              <a:pPr algn="ctr"/>
              <a:endParaRPr lang="en-US"/>
            </a:p>
          </p:txBody>
        </p:sp>
        <p:sp>
          <p:nvSpPr>
            <p:cNvPr id="30" name="Rectangle: Rounded Corners 29">
              <a:extLst>
                <a:ext uri="{FF2B5EF4-FFF2-40B4-BE49-F238E27FC236}">
                  <a16:creationId xmlns:a16="http://schemas.microsoft.com/office/drawing/2014/main" id="{52075D33-0B91-9AEC-C0F1-E3DF1C62EE05}"/>
                </a:ext>
              </a:extLst>
            </p:cNvPr>
            <p:cNvSpPr/>
            <p:nvPr userDrawn="1"/>
          </p:nvSpPr>
          <p:spPr>
            <a:xfrm>
              <a:off x="6362324" y="6143350"/>
              <a:ext cx="1478639" cy="522626"/>
            </a:xfrm>
            <a:prstGeom prst="roundRect">
              <a:avLst>
                <a:gd name="adj" fmla="val 50000"/>
              </a:avLst>
            </a:prstGeom>
            <a:ln>
              <a:noFill/>
              <a:extLst>
                <a:ext uri="{C807C97D-BFC1-408E-A445-0C87EB9F89A2}">
                  <ask:lineSketchStyleProps xmlns:ask="http://schemas.microsoft.com/office/drawing/2018/sketchyshapes">
                    <ask:type>
                      <ask:lineSketchNone/>
                    </ask:type>
                  </ask:lineSketchStyleProps>
                </a:ext>
              </a:extLst>
            </a:ln>
          </p:spPr>
          <p:style>
            <a:lnRef idx="3">
              <a:schemeClr val="lt1"/>
            </a:lnRef>
            <a:fillRef idx="1">
              <a:schemeClr val="accent1"/>
            </a:fillRef>
            <a:effectRef idx="1">
              <a:schemeClr val="accent1"/>
            </a:effectRef>
            <a:fontRef idx="minor">
              <a:schemeClr val="lt1"/>
            </a:fontRef>
          </p:style>
          <p:txBody>
            <a:bodyPr rtlCol="0" anchor="ctr"/>
            <a:lstStyle/>
            <a:p>
              <a:pPr algn="ctr"/>
              <a:endParaRPr lang="en-US"/>
            </a:p>
          </p:txBody>
        </p:sp>
        <p:sp>
          <p:nvSpPr>
            <p:cNvPr id="31" name="Rectangle: Rounded Corners 30">
              <a:extLst>
                <a:ext uri="{FF2B5EF4-FFF2-40B4-BE49-F238E27FC236}">
                  <a16:creationId xmlns:a16="http://schemas.microsoft.com/office/drawing/2014/main" id="{DD04F2BD-B5F6-BC1C-C459-5200A74BE066}"/>
                </a:ext>
              </a:extLst>
            </p:cNvPr>
            <p:cNvSpPr/>
            <p:nvPr userDrawn="1"/>
          </p:nvSpPr>
          <p:spPr>
            <a:xfrm>
              <a:off x="7900328" y="6143350"/>
              <a:ext cx="1478639" cy="522626"/>
            </a:xfrm>
            <a:prstGeom prst="roundRect">
              <a:avLst>
                <a:gd name="adj" fmla="val 50000"/>
              </a:avLst>
            </a:prstGeom>
            <a:ln>
              <a:noFill/>
              <a:extLst>
                <a:ext uri="{C807C97D-BFC1-408E-A445-0C87EB9F89A2}">
                  <ask:lineSketchStyleProps xmlns:ask="http://schemas.microsoft.com/office/drawing/2018/sketchyshapes">
                    <ask:type>
                      <ask:lineSketchNone/>
                    </ask:type>
                  </ask:lineSketchStyleProps>
                </a:ext>
              </a:extLst>
            </a:ln>
          </p:spPr>
          <p:style>
            <a:lnRef idx="3">
              <a:schemeClr val="lt1"/>
            </a:lnRef>
            <a:fillRef idx="1">
              <a:schemeClr val="accent1"/>
            </a:fillRef>
            <a:effectRef idx="1">
              <a:schemeClr val="accent1"/>
            </a:effectRef>
            <a:fontRef idx="minor">
              <a:schemeClr val="lt1"/>
            </a:fontRef>
          </p:style>
          <p:txBody>
            <a:bodyPr rtlCol="0" anchor="ctr"/>
            <a:lstStyle/>
            <a:p>
              <a:pPr algn="ctr"/>
              <a:endParaRPr lang="en-US"/>
            </a:p>
          </p:txBody>
        </p:sp>
      </p:grpSp>
      <p:sp>
        <p:nvSpPr>
          <p:cNvPr id="32" name="Rectangle: Rounded Corners 31">
            <a:extLst>
              <a:ext uri="{FF2B5EF4-FFF2-40B4-BE49-F238E27FC236}">
                <a16:creationId xmlns:a16="http://schemas.microsoft.com/office/drawing/2014/main" id="{C2ED84A3-BE00-ED29-DBED-DC82BEC6EBC1}"/>
              </a:ext>
            </a:extLst>
          </p:cNvPr>
          <p:cNvSpPr/>
          <p:nvPr userDrawn="1"/>
        </p:nvSpPr>
        <p:spPr>
          <a:xfrm>
            <a:off x="10313659" y="1604624"/>
            <a:ext cx="1789176" cy="553679"/>
          </a:xfrm>
          <a:prstGeom prst="roundRect">
            <a:avLst>
              <a:gd name="adj" fmla="val 50000"/>
            </a:avLst>
          </a:prstGeom>
          <a:ln>
            <a:solidFill>
              <a:srgbClr val="6D41FA"/>
            </a:solidFill>
            <a:extLst>
              <a:ext uri="{C807C97D-BFC1-408E-A445-0C87EB9F89A2}">
                <ask:lineSketchStyleProps xmlns:ask="http://schemas.microsoft.com/office/drawing/2018/sketchyshapes">
                  <ask:type>
                    <ask:lineSketchNone/>
                  </ask:type>
                </ask:lineSketchStyleProps>
              </a:ext>
            </a:extLst>
          </a:ln>
        </p:spPr>
        <p:style>
          <a:lnRef idx="2">
            <a:schemeClr val="accent4"/>
          </a:lnRef>
          <a:fillRef idx="1">
            <a:schemeClr val="lt1"/>
          </a:fillRef>
          <a:effectRef idx="0">
            <a:schemeClr val="accent4"/>
          </a:effectRef>
          <a:fontRef idx="minor">
            <a:schemeClr val="dk1"/>
          </a:fontRef>
        </p:style>
        <p:txBody>
          <a:bodyPr rtlCol="0" anchor="ctr"/>
          <a:lstStyle/>
          <a:p>
            <a:pPr algn="ctr"/>
            <a:endParaRPr lang="en-US"/>
          </a:p>
        </p:txBody>
      </p:sp>
      <p:sp>
        <p:nvSpPr>
          <p:cNvPr id="33" name="Rectangle: Rounded Corners 32">
            <a:extLst>
              <a:ext uri="{FF2B5EF4-FFF2-40B4-BE49-F238E27FC236}">
                <a16:creationId xmlns:a16="http://schemas.microsoft.com/office/drawing/2014/main" id="{F4DB8551-CB37-83AB-05EA-FA27445C5988}"/>
              </a:ext>
            </a:extLst>
          </p:cNvPr>
          <p:cNvSpPr/>
          <p:nvPr userDrawn="1"/>
        </p:nvSpPr>
        <p:spPr>
          <a:xfrm>
            <a:off x="10313659" y="2361683"/>
            <a:ext cx="1789176" cy="553679"/>
          </a:xfrm>
          <a:prstGeom prst="roundRect">
            <a:avLst>
              <a:gd name="adj" fmla="val 50000"/>
            </a:avLst>
          </a:prstGeom>
          <a:ln>
            <a:solidFill>
              <a:srgbClr val="6D41FA"/>
            </a:solidFill>
            <a:extLst>
              <a:ext uri="{C807C97D-BFC1-408E-A445-0C87EB9F89A2}">
                <ask:lineSketchStyleProps xmlns:ask="http://schemas.microsoft.com/office/drawing/2018/sketchyshapes">
                  <ask:type>
                    <ask:lineSketchNone/>
                  </ask:type>
                </ask:lineSketchStyleProps>
              </a:ext>
            </a:extLst>
          </a:ln>
        </p:spPr>
        <p:style>
          <a:lnRef idx="2">
            <a:schemeClr val="accent4"/>
          </a:lnRef>
          <a:fillRef idx="1">
            <a:schemeClr val="lt1"/>
          </a:fillRef>
          <a:effectRef idx="0">
            <a:schemeClr val="accent4"/>
          </a:effectRef>
          <a:fontRef idx="minor">
            <a:schemeClr val="dk1"/>
          </a:fontRef>
        </p:style>
        <p:txBody>
          <a:bodyPr rtlCol="0" anchor="ctr"/>
          <a:lstStyle/>
          <a:p>
            <a:pPr algn="ctr"/>
            <a:endParaRPr lang="en-US"/>
          </a:p>
        </p:txBody>
      </p:sp>
      <p:sp>
        <p:nvSpPr>
          <p:cNvPr id="34" name="Rectangle: Rounded Corners 33">
            <a:extLst>
              <a:ext uri="{FF2B5EF4-FFF2-40B4-BE49-F238E27FC236}">
                <a16:creationId xmlns:a16="http://schemas.microsoft.com/office/drawing/2014/main" id="{FD8353C5-C7D0-4612-6400-A4A12EDF74B2}"/>
              </a:ext>
            </a:extLst>
          </p:cNvPr>
          <p:cNvSpPr/>
          <p:nvPr userDrawn="1"/>
        </p:nvSpPr>
        <p:spPr>
          <a:xfrm>
            <a:off x="10313659" y="3118742"/>
            <a:ext cx="1789176" cy="553679"/>
          </a:xfrm>
          <a:prstGeom prst="roundRect">
            <a:avLst>
              <a:gd name="adj" fmla="val 50000"/>
            </a:avLst>
          </a:prstGeom>
          <a:ln>
            <a:solidFill>
              <a:srgbClr val="6D41FA"/>
            </a:solidFill>
            <a:extLst>
              <a:ext uri="{C807C97D-BFC1-408E-A445-0C87EB9F89A2}">
                <ask:lineSketchStyleProps xmlns:ask="http://schemas.microsoft.com/office/drawing/2018/sketchyshapes">
                  <ask:type>
                    <ask:lineSketchNone/>
                  </ask:type>
                </ask:lineSketchStyleProps>
              </a:ext>
            </a:extLst>
          </a:ln>
        </p:spPr>
        <p:style>
          <a:lnRef idx="2">
            <a:schemeClr val="accent4"/>
          </a:lnRef>
          <a:fillRef idx="1">
            <a:schemeClr val="lt1"/>
          </a:fillRef>
          <a:effectRef idx="0">
            <a:schemeClr val="accent4"/>
          </a:effectRef>
          <a:fontRef idx="minor">
            <a:schemeClr val="dk1"/>
          </a:fontRef>
        </p:style>
        <p:txBody>
          <a:bodyPr rtlCol="0" anchor="ctr"/>
          <a:lstStyle/>
          <a:p>
            <a:pPr algn="ctr"/>
            <a:endParaRPr lang="en-US"/>
          </a:p>
        </p:txBody>
      </p:sp>
      <p:sp>
        <p:nvSpPr>
          <p:cNvPr id="35" name="Rectangle: Rounded Corners 34">
            <a:extLst>
              <a:ext uri="{FF2B5EF4-FFF2-40B4-BE49-F238E27FC236}">
                <a16:creationId xmlns:a16="http://schemas.microsoft.com/office/drawing/2014/main" id="{B3D6CAAF-DA7C-5E7F-FBFA-E842BCBE339F}"/>
              </a:ext>
            </a:extLst>
          </p:cNvPr>
          <p:cNvSpPr/>
          <p:nvPr userDrawn="1"/>
        </p:nvSpPr>
        <p:spPr>
          <a:xfrm>
            <a:off x="10313659" y="3875801"/>
            <a:ext cx="1789176" cy="553679"/>
          </a:xfrm>
          <a:prstGeom prst="roundRect">
            <a:avLst>
              <a:gd name="adj" fmla="val 50000"/>
            </a:avLst>
          </a:prstGeom>
          <a:ln>
            <a:solidFill>
              <a:srgbClr val="6D41FA"/>
            </a:solidFill>
            <a:extLst>
              <a:ext uri="{C807C97D-BFC1-408E-A445-0C87EB9F89A2}">
                <ask:lineSketchStyleProps xmlns:ask="http://schemas.microsoft.com/office/drawing/2018/sketchyshapes">
                  <ask:type>
                    <ask:lineSketchNone/>
                  </ask:type>
                </ask:lineSketchStyleProps>
              </a:ext>
            </a:extLst>
          </a:ln>
        </p:spPr>
        <p:style>
          <a:lnRef idx="2">
            <a:schemeClr val="accent4"/>
          </a:lnRef>
          <a:fillRef idx="1">
            <a:schemeClr val="lt1"/>
          </a:fillRef>
          <a:effectRef idx="0">
            <a:schemeClr val="accent4"/>
          </a:effectRef>
          <a:fontRef idx="minor">
            <a:schemeClr val="dk1"/>
          </a:fontRef>
        </p:style>
        <p:txBody>
          <a:bodyPr rtlCol="0" anchor="ctr"/>
          <a:lstStyle/>
          <a:p>
            <a:pPr algn="ctr"/>
            <a:endParaRPr lang="en-US"/>
          </a:p>
        </p:txBody>
      </p:sp>
      <p:sp>
        <p:nvSpPr>
          <p:cNvPr id="36" name="Rectangle: Rounded Corners 35">
            <a:extLst>
              <a:ext uri="{FF2B5EF4-FFF2-40B4-BE49-F238E27FC236}">
                <a16:creationId xmlns:a16="http://schemas.microsoft.com/office/drawing/2014/main" id="{716B9D54-2C9B-5738-F1F4-040E0B9EAD09}"/>
              </a:ext>
            </a:extLst>
          </p:cNvPr>
          <p:cNvSpPr/>
          <p:nvPr userDrawn="1"/>
        </p:nvSpPr>
        <p:spPr>
          <a:xfrm>
            <a:off x="10321408" y="4632860"/>
            <a:ext cx="1789176" cy="553679"/>
          </a:xfrm>
          <a:prstGeom prst="roundRect">
            <a:avLst>
              <a:gd name="adj" fmla="val 50000"/>
            </a:avLst>
          </a:prstGeom>
          <a:ln>
            <a:solidFill>
              <a:srgbClr val="6D41FA"/>
            </a:solidFill>
            <a:extLst>
              <a:ext uri="{C807C97D-BFC1-408E-A445-0C87EB9F89A2}">
                <ask:lineSketchStyleProps xmlns:ask="http://schemas.microsoft.com/office/drawing/2018/sketchyshapes">
                  <ask:type>
                    <ask:lineSketchNone/>
                  </ask:type>
                </ask:lineSketchStyleProps>
              </a:ext>
            </a:extLst>
          </a:ln>
        </p:spPr>
        <p:style>
          <a:lnRef idx="2">
            <a:schemeClr val="accent4"/>
          </a:lnRef>
          <a:fillRef idx="1">
            <a:schemeClr val="lt1"/>
          </a:fillRef>
          <a:effectRef idx="0">
            <a:schemeClr val="accent4"/>
          </a:effectRef>
          <a:fontRef idx="minor">
            <a:schemeClr val="dk1"/>
          </a:fontRef>
        </p:style>
        <p:txBody>
          <a:bodyPr rtlCol="0" anchor="ctr"/>
          <a:lstStyle/>
          <a:p>
            <a:pPr algn="ctr"/>
            <a:endParaRPr lang="en-US"/>
          </a:p>
        </p:txBody>
      </p:sp>
      <p:sp>
        <p:nvSpPr>
          <p:cNvPr id="37" name="Rectangle: Rounded Corners 36">
            <a:extLst>
              <a:ext uri="{FF2B5EF4-FFF2-40B4-BE49-F238E27FC236}">
                <a16:creationId xmlns:a16="http://schemas.microsoft.com/office/drawing/2014/main" id="{9F4F4A8C-3F78-27E9-1FCB-053552F5B93E}"/>
              </a:ext>
            </a:extLst>
          </p:cNvPr>
          <p:cNvSpPr/>
          <p:nvPr userDrawn="1"/>
        </p:nvSpPr>
        <p:spPr>
          <a:xfrm>
            <a:off x="10321408" y="5389920"/>
            <a:ext cx="1789176" cy="553679"/>
          </a:xfrm>
          <a:prstGeom prst="roundRect">
            <a:avLst>
              <a:gd name="adj" fmla="val 50000"/>
            </a:avLst>
          </a:prstGeom>
          <a:ln>
            <a:solidFill>
              <a:srgbClr val="6D41FA"/>
            </a:solidFill>
            <a:extLst>
              <a:ext uri="{C807C97D-BFC1-408E-A445-0C87EB9F89A2}">
                <ask:lineSketchStyleProps xmlns:ask="http://schemas.microsoft.com/office/drawing/2018/sketchyshapes">
                  <ask:type>
                    <ask:lineSketchNone/>
                  </ask:type>
                </ask:lineSketchStyleProps>
              </a:ext>
            </a:extLst>
          </a:ln>
        </p:spPr>
        <p:style>
          <a:lnRef idx="2">
            <a:schemeClr val="accent4"/>
          </a:lnRef>
          <a:fillRef idx="1">
            <a:schemeClr val="lt1"/>
          </a:fillRef>
          <a:effectRef idx="0">
            <a:schemeClr val="accent4"/>
          </a:effectRef>
          <a:fontRef idx="minor">
            <a:schemeClr val="dk1"/>
          </a:fontRef>
        </p:style>
        <p:txBody>
          <a:bodyPr rtlCol="0" anchor="ctr"/>
          <a:lstStyle/>
          <a:p>
            <a:pPr algn="ctr"/>
            <a:endParaRPr lang="en-US"/>
          </a:p>
        </p:txBody>
      </p:sp>
      <p:sp>
        <p:nvSpPr>
          <p:cNvPr id="38" name="Rectangle: Rounded Corners 37">
            <a:extLst>
              <a:ext uri="{FF2B5EF4-FFF2-40B4-BE49-F238E27FC236}">
                <a16:creationId xmlns:a16="http://schemas.microsoft.com/office/drawing/2014/main" id="{E346CA2A-F78F-94A2-3E6B-1E64D296A88B}"/>
              </a:ext>
            </a:extLst>
          </p:cNvPr>
          <p:cNvSpPr/>
          <p:nvPr userDrawn="1"/>
        </p:nvSpPr>
        <p:spPr>
          <a:xfrm>
            <a:off x="11004015" y="6143350"/>
            <a:ext cx="425927" cy="422042"/>
          </a:xfrm>
          <a:prstGeom prst="roundRect">
            <a:avLst>
              <a:gd name="adj" fmla="val 50000"/>
            </a:avLst>
          </a:prstGeom>
          <a:ln>
            <a:noFill/>
          </a:ln>
        </p:spPr>
        <p:style>
          <a:lnRef idx="3">
            <a:schemeClr val="lt1"/>
          </a:lnRef>
          <a:fillRef idx="1">
            <a:schemeClr val="accent1"/>
          </a:fillRef>
          <a:effectRef idx="1">
            <a:schemeClr val="accent1"/>
          </a:effectRef>
          <a:fontRef idx="minor">
            <a:schemeClr val="lt1"/>
          </a:fontRef>
        </p:style>
        <p:txBody>
          <a:bodyPr rtlCol="0" anchor="ctr"/>
          <a:lstStyle/>
          <a:p>
            <a:pPr algn="ctr"/>
            <a:endParaRPr lang="en-US"/>
          </a:p>
        </p:txBody>
      </p:sp>
      <p:sp>
        <p:nvSpPr>
          <p:cNvPr id="39" name="Rectangle: Rounded Corners 38">
            <a:extLst>
              <a:ext uri="{FF2B5EF4-FFF2-40B4-BE49-F238E27FC236}">
                <a16:creationId xmlns:a16="http://schemas.microsoft.com/office/drawing/2014/main" id="{90BFF255-CA0E-5102-9A8B-C60F57A594D6}"/>
              </a:ext>
            </a:extLst>
          </p:cNvPr>
          <p:cNvSpPr/>
          <p:nvPr userDrawn="1"/>
        </p:nvSpPr>
        <p:spPr>
          <a:xfrm>
            <a:off x="11684657" y="6136560"/>
            <a:ext cx="425927" cy="422042"/>
          </a:xfrm>
          <a:prstGeom prst="roundRect">
            <a:avLst>
              <a:gd name="adj" fmla="val 50000"/>
            </a:avLst>
          </a:prstGeom>
          <a:ln>
            <a:noFill/>
          </a:ln>
        </p:spPr>
        <p:style>
          <a:lnRef idx="3">
            <a:schemeClr val="lt1"/>
          </a:lnRef>
          <a:fillRef idx="1">
            <a:schemeClr val="accent1"/>
          </a:fillRef>
          <a:effectRef idx="1">
            <a:schemeClr val="accent1"/>
          </a:effectRef>
          <a:fontRef idx="minor">
            <a:schemeClr val="lt1"/>
          </a:fontRef>
        </p:style>
        <p:txBody>
          <a:bodyPr rtlCol="0" anchor="ctr"/>
          <a:lstStyle/>
          <a:p>
            <a:pPr algn="ctr"/>
            <a:endParaRPr lang="en-US"/>
          </a:p>
        </p:txBody>
      </p:sp>
      <p:sp>
        <p:nvSpPr>
          <p:cNvPr id="40" name="Rectangle: Rounded Corners 39">
            <a:extLst>
              <a:ext uri="{FF2B5EF4-FFF2-40B4-BE49-F238E27FC236}">
                <a16:creationId xmlns:a16="http://schemas.microsoft.com/office/drawing/2014/main" id="{1106879F-B6AF-DC57-1CF4-236C50CB8E64}"/>
              </a:ext>
            </a:extLst>
          </p:cNvPr>
          <p:cNvSpPr/>
          <p:nvPr userDrawn="1"/>
        </p:nvSpPr>
        <p:spPr>
          <a:xfrm>
            <a:off x="10310153" y="6136560"/>
            <a:ext cx="425927" cy="422042"/>
          </a:xfrm>
          <a:prstGeom prst="roundRect">
            <a:avLst>
              <a:gd name="adj" fmla="val 50000"/>
            </a:avLst>
          </a:prstGeom>
          <a:ln>
            <a:noFill/>
          </a:ln>
        </p:spPr>
        <p:style>
          <a:lnRef idx="3">
            <a:schemeClr val="lt1"/>
          </a:lnRef>
          <a:fillRef idx="1">
            <a:schemeClr val="accent1"/>
          </a:fillRef>
          <a:effectRef idx="1">
            <a:schemeClr val="accent1"/>
          </a:effectRef>
          <a:fontRef idx="minor">
            <a:schemeClr val="lt1"/>
          </a:fontRef>
        </p:style>
        <p:txBody>
          <a:bodyPr rtlCol="0" anchor="ctr"/>
          <a:lstStyle/>
          <a:p>
            <a:pPr algn="ctr"/>
            <a:endParaRPr lang="en-US"/>
          </a:p>
        </p:txBody>
      </p:sp>
      <p:sp>
        <p:nvSpPr>
          <p:cNvPr id="41" name="Rectangle: Rounded Corners 40">
            <a:extLst>
              <a:ext uri="{FF2B5EF4-FFF2-40B4-BE49-F238E27FC236}">
                <a16:creationId xmlns:a16="http://schemas.microsoft.com/office/drawing/2014/main" id="{A166DBD5-4F24-D213-7B2F-3FEA223A20F2}"/>
              </a:ext>
            </a:extLst>
          </p:cNvPr>
          <p:cNvSpPr/>
          <p:nvPr userDrawn="1"/>
        </p:nvSpPr>
        <p:spPr>
          <a:xfrm>
            <a:off x="160339" y="932883"/>
            <a:ext cx="674973" cy="5582487"/>
          </a:xfrm>
          <a:prstGeom prst="roundRect">
            <a:avLst>
              <a:gd name="adj" fmla="val 50000"/>
            </a:avLst>
          </a:prstGeom>
          <a:ln>
            <a:noFill/>
          </a:ln>
        </p:spPr>
        <p:style>
          <a:lnRef idx="3">
            <a:schemeClr val="lt1"/>
          </a:lnRef>
          <a:fillRef idx="1">
            <a:schemeClr val="accent1"/>
          </a:fillRef>
          <a:effectRef idx="1">
            <a:schemeClr val="accent1"/>
          </a:effectRef>
          <a:fontRef idx="minor">
            <a:schemeClr val="lt1"/>
          </a:fontRef>
        </p:style>
        <p:txBody>
          <a:bodyPr rtlCol="0" anchor="ctr"/>
          <a:lstStyle/>
          <a:p>
            <a:pPr algn="ctr"/>
            <a:endParaRPr lang="en-US"/>
          </a:p>
        </p:txBody>
      </p:sp>
      <p:sp>
        <p:nvSpPr>
          <p:cNvPr id="42" name="Rectangle: Rounded Corners 41">
            <a:extLst>
              <a:ext uri="{FF2B5EF4-FFF2-40B4-BE49-F238E27FC236}">
                <a16:creationId xmlns:a16="http://schemas.microsoft.com/office/drawing/2014/main" id="{1B57A9D5-8F10-5D8E-2B2E-F360610706F2}"/>
              </a:ext>
            </a:extLst>
          </p:cNvPr>
          <p:cNvSpPr/>
          <p:nvPr userDrawn="1"/>
        </p:nvSpPr>
        <p:spPr>
          <a:xfrm>
            <a:off x="206060" y="167981"/>
            <a:ext cx="612648" cy="594289"/>
          </a:xfrm>
          <a:prstGeom prst="roundRect">
            <a:avLst>
              <a:gd name="adj" fmla="val 50000"/>
            </a:avLst>
          </a:prstGeom>
          <a:ln>
            <a:noFill/>
          </a:ln>
        </p:spPr>
        <p:style>
          <a:lnRef idx="3">
            <a:schemeClr val="lt1"/>
          </a:lnRef>
          <a:fillRef idx="1">
            <a:schemeClr val="accent1"/>
          </a:fillRef>
          <a:effectRef idx="1">
            <a:schemeClr val="accent1"/>
          </a:effectRef>
          <a:fontRef idx="minor">
            <a:schemeClr val="lt1"/>
          </a:fontRef>
        </p:style>
        <p:txBody>
          <a:bodyPr rtlCol="0" anchor="ctr"/>
          <a:lstStyle/>
          <a:p>
            <a:pPr algn="ctr"/>
            <a:endParaRPr lang="en-US"/>
          </a:p>
        </p:txBody>
      </p:sp>
      <p:sp>
        <p:nvSpPr>
          <p:cNvPr id="43" name="Rectangle: Rounded Corners 42">
            <a:extLst>
              <a:ext uri="{FF2B5EF4-FFF2-40B4-BE49-F238E27FC236}">
                <a16:creationId xmlns:a16="http://schemas.microsoft.com/office/drawing/2014/main" id="{B5DEC27D-93D1-C673-5483-ABFDFC21E6C8}"/>
              </a:ext>
            </a:extLst>
          </p:cNvPr>
          <p:cNvSpPr/>
          <p:nvPr userDrawn="1"/>
        </p:nvSpPr>
        <p:spPr>
          <a:xfrm>
            <a:off x="214113" y="3885653"/>
            <a:ext cx="567425" cy="551125"/>
          </a:xfrm>
          <a:prstGeom prst="roundRect">
            <a:avLst>
              <a:gd name="adj" fmla="val 50000"/>
            </a:avLst>
          </a:prstGeom>
          <a:ln>
            <a:noFill/>
          </a:ln>
        </p:spPr>
        <p:style>
          <a:lnRef idx="2">
            <a:schemeClr val="accent3"/>
          </a:lnRef>
          <a:fillRef idx="1">
            <a:schemeClr val="lt1"/>
          </a:fillRef>
          <a:effectRef idx="0">
            <a:schemeClr val="accent3"/>
          </a:effectRef>
          <a:fontRef idx="minor">
            <a:schemeClr val="dk1"/>
          </a:fontRef>
        </p:style>
        <p:txBody>
          <a:bodyPr rtlCol="0" anchor="ctr"/>
          <a:lstStyle/>
          <a:p>
            <a:pPr algn="ctr"/>
            <a:endParaRPr lang="en-US"/>
          </a:p>
        </p:txBody>
      </p:sp>
      <p:sp>
        <p:nvSpPr>
          <p:cNvPr id="44" name="Rectangle: Rounded Corners 43">
            <a:extLst>
              <a:ext uri="{FF2B5EF4-FFF2-40B4-BE49-F238E27FC236}">
                <a16:creationId xmlns:a16="http://schemas.microsoft.com/office/drawing/2014/main" id="{F8A4172C-6B64-85BD-98E8-000EA7BC05DC}"/>
              </a:ext>
            </a:extLst>
          </p:cNvPr>
          <p:cNvSpPr/>
          <p:nvPr userDrawn="1"/>
        </p:nvSpPr>
        <p:spPr>
          <a:xfrm>
            <a:off x="214113" y="4646428"/>
            <a:ext cx="567425" cy="551125"/>
          </a:xfrm>
          <a:prstGeom prst="roundRect">
            <a:avLst>
              <a:gd name="adj" fmla="val 50000"/>
            </a:avLst>
          </a:prstGeom>
          <a:ln>
            <a:noFill/>
          </a:ln>
        </p:spPr>
        <p:style>
          <a:lnRef idx="2">
            <a:schemeClr val="accent3"/>
          </a:lnRef>
          <a:fillRef idx="1">
            <a:schemeClr val="lt1"/>
          </a:fillRef>
          <a:effectRef idx="0">
            <a:schemeClr val="accent3"/>
          </a:effectRef>
          <a:fontRef idx="minor">
            <a:schemeClr val="dk1"/>
          </a:fontRef>
        </p:style>
        <p:txBody>
          <a:bodyPr rtlCol="0" anchor="ctr"/>
          <a:lstStyle/>
          <a:p>
            <a:pPr algn="ctr"/>
            <a:endParaRPr lang="en-US"/>
          </a:p>
        </p:txBody>
      </p:sp>
      <p:sp>
        <p:nvSpPr>
          <p:cNvPr id="45" name="Rectangle: Rounded Corners 44">
            <a:extLst>
              <a:ext uri="{FF2B5EF4-FFF2-40B4-BE49-F238E27FC236}">
                <a16:creationId xmlns:a16="http://schemas.microsoft.com/office/drawing/2014/main" id="{139DA3FE-B7F7-36AE-39E9-E51943916DFB}"/>
              </a:ext>
            </a:extLst>
          </p:cNvPr>
          <p:cNvSpPr/>
          <p:nvPr userDrawn="1"/>
        </p:nvSpPr>
        <p:spPr>
          <a:xfrm>
            <a:off x="214113" y="5407203"/>
            <a:ext cx="567425" cy="551125"/>
          </a:xfrm>
          <a:prstGeom prst="roundRect">
            <a:avLst>
              <a:gd name="adj" fmla="val 50000"/>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 name="Rectangle: Rounded Corners 45">
            <a:extLst>
              <a:ext uri="{FF2B5EF4-FFF2-40B4-BE49-F238E27FC236}">
                <a16:creationId xmlns:a16="http://schemas.microsoft.com/office/drawing/2014/main" id="{A5424B21-6DC9-A491-1818-BEA03D0B7952}"/>
              </a:ext>
            </a:extLst>
          </p:cNvPr>
          <p:cNvSpPr/>
          <p:nvPr userDrawn="1"/>
        </p:nvSpPr>
        <p:spPr>
          <a:xfrm>
            <a:off x="6839712" y="203812"/>
            <a:ext cx="3341382" cy="522626"/>
          </a:xfrm>
          <a:prstGeom prst="roundRect">
            <a:avLst>
              <a:gd name="adj" fmla="val 50000"/>
            </a:avLst>
          </a:prstGeom>
          <a:solidFill>
            <a:schemeClr val="bg1"/>
          </a:solidFill>
          <a:ln w="12700">
            <a:solidFill>
              <a:srgbClr val="1D3347"/>
            </a:solidFill>
            <a:prstDash val="solid"/>
            <a:extLst>
              <a:ext uri="{C807C97D-BFC1-408E-A445-0C87EB9F89A2}">
                <ask:lineSketchStyleProps xmlns:ask="http://schemas.microsoft.com/office/drawing/2018/sketchyshapes">
                  <ask:type>
                    <ask:lineSketchNone/>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Rectangle: Rounded Corners 46">
            <a:extLst>
              <a:ext uri="{FF2B5EF4-FFF2-40B4-BE49-F238E27FC236}">
                <a16:creationId xmlns:a16="http://schemas.microsoft.com/office/drawing/2014/main" id="{21E389F8-AA20-E460-E40B-2B7BBA85AB47}"/>
              </a:ext>
            </a:extLst>
          </p:cNvPr>
          <p:cNvSpPr/>
          <p:nvPr userDrawn="1"/>
        </p:nvSpPr>
        <p:spPr>
          <a:xfrm>
            <a:off x="1024768" y="203812"/>
            <a:ext cx="5686928" cy="522626"/>
          </a:xfrm>
          <a:prstGeom prst="roundRect">
            <a:avLst>
              <a:gd name="adj" fmla="val 50000"/>
            </a:avLst>
          </a:prstGeom>
          <a:solidFill>
            <a:schemeClr val="bg1"/>
          </a:solidFill>
          <a:ln w="12700">
            <a:solidFill>
              <a:srgbClr val="1D3347"/>
            </a:solidFill>
            <a:prstDash val="solid"/>
            <a:extLst>
              <a:ext uri="{C807C97D-BFC1-408E-A445-0C87EB9F89A2}">
                <ask:lineSketchStyleProps xmlns:ask="http://schemas.microsoft.com/office/drawing/2018/sketchyshapes">
                  <ask:type>
                    <ask:lineSketchNone/>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 name="Oval 47">
            <a:extLst>
              <a:ext uri="{FF2B5EF4-FFF2-40B4-BE49-F238E27FC236}">
                <a16:creationId xmlns:a16="http://schemas.microsoft.com/office/drawing/2014/main" id="{841B0E03-C4DA-0083-BBF9-1552BFED00ED}"/>
              </a:ext>
            </a:extLst>
          </p:cNvPr>
          <p:cNvSpPr/>
          <p:nvPr userDrawn="1"/>
        </p:nvSpPr>
        <p:spPr>
          <a:xfrm>
            <a:off x="10827499" y="-320156"/>
            <a:ext cx="1570561" cy="1570561"/>
          </a:xfrm>
          <a:prstGeom prst="ellipse">
            <a:avLst/>
          </a:prstGeom>
          <a:ln w="76200">
            <a:solidFill>
              <a:srgbClr val="1D3347"/>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a:p>
        </p:txBody>
      </p:sp>
      <p:sp>
        <p:nvSpPr>
          <p:cNvPr id="49" name="Rectangle: Rounded Corners 48">
            <a:extLst>
              <a:ext uri="{FF2B5EF4-FFF2-40B4-BE49-F238E27FC236}">
                <a16:creationId xmlns:a16="http://schemas.microsoft.com/office/drawing/2014/main" id="{7A9A4F47-E6FF-D61C-B03B-55ACCC84DA9A}"/>
              </a:ext>
            </a:extLst>
          </p:cNvPr>
          <p:cNvSpPr/>
          <p:nvPr userDrawn="1"/>
        </p:nvSpPr>
        <p:spPr>
          <a:xfrm>
            <a:off x="214113" y="1603328"/>
            <a:ext cx="567425" cy="551125"/>
          </a:xfrm>
          <a:prstGeom prst="roundRect">
            <a:avLst>
              <a:gd name="adj" fmla="val 50000"/>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 name="Rectangle: Rounded Corners 49">
            <a:extLst>
              <a:ext uri="{FF2B5EF4-FFF2-40B4-BE49-F238E27FC236}">
                <a16:creationId xmlns:a16="http://schemas.microsoft.com/office/drawing/2014/main" id="{4514DDEE-40ED-9F4E-6A65-6D1C5972D5C5}"/>
              </a:ext>
            </a:extLst>
          </p:cNvPr>
          <p:cNvSpPr/>
          <p:nvPr userDrawn="1"/>
        </p:nvSpPr>
        <p:spPr>
          <a:xfrm>
            <a:off x="214113" y="1603328"/>
            <a:ext cx="567425" cy="551125"/>
          </a:xfrm>
          <a:prstGeom prst="roundRect">
            <a:avLst>
              <a:gd name="adj" fmla="val 50000"/>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 name="Rectangle: Rounded Corners 50">
            <a:extLst>
              <a:ext uri="{FF2B5EF4-FFF2-40B4-BE49-F238E27FC236}">
                <a16:creationId xmlns:a16="http://schemas.microsoft.com/office/drawing/2014/main" id="{51946606-FA4E-3360-5C82-74816486B0E2}"/>
              </a:ext>
            </a:extLst>
          </p:cNvPr>
          <p:cNvSpPr/>
          <p:nvPr userDrawn="1"/>
        </p:nvSpPr>
        <p:spPr>
          <a:xfrm>
            <a:off x="214113" y="2364103"/>
            <a:ext cx="567425" cy="551125"/>
          </a:xfrm>
          <a:prstGeom prst="roundRect">
            <a:avLst>
              <a:gd name="adj" fmla="val 50000"/>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Rectangle: Rounded Corners 51">
            <a:extLst>
              <a:ext uri="{FF2B5EF4-FFF2-40B4-BE49-F238E27FC236}">
                <a16:creationId xmlns:a16="http://schemas.microsoft.com/office/drawing/2014/main" id="{ED9406D8-8201-0ED9-812B-A6C1ED395D6F}"/>
              </a:ext>
            </a:extLst>
          </p:cNvPr>
          <p:cNvSpPr/>
          <p:nvPr userDrawn="1"/>
        </p:nvSpPr>
        <p:spPr>
          <a:xfrm>
            <a:off x="354078" y="3124878"/>
            <a:ext cx="567425" cy="551125"/>
          </a:xfrm>
          <a:prstGeom prst="roundRect">
            <a:avLst>
              <a:gd name="adj" fmla="val 50000"/>
            </a:avLst>
          </a:prstGeom>
          <a:solidFill>
            <a:srgbClr val="0157D8"/>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lvl="0" algn="ctr"/>
            <a:endParaRPr lang="en-US"/>
          </a:p>
        </p:txBody>
      </p:sp>
      <p:sp>
        <p:nvSpPr>
          <p:cNvPr id="4" name="Picture Placeholder 17">
            <a:extLst>
              <a:ext uri="{FF2B5EF4-FFF2-40B4-BE49-F238E27FC236}">
                <a16:creationId xmlns:a16="http://schemas.microsoft.com/office/drawing/2014/main" id="{A718886F-A6B8-11EA-5979-E32692F2FE50}"/>
              </a:ext>
            </a:extLst>
          </p:cNvPr>
          <p:cNvSpPr>
            <a:spLocks noGrp="1"/>
          </p:cNvSpPr>
          <p:nvPr>
            <p:ph type="pic" sz="quarter" idx="14"/>
          </p:nvPr>
        </p:nvSpPr>
        <p:spPr>
          <a:xfrm>
            <a:off x="7758986" y="1745961"/>
            <a:ext cx="2309690" cy="2506247"/>
          </a:xfrm>
          <a:prstGeom prst="roundRect">
            <a:avLst>
              <a:gd name="adj" fmla="val 7584"/>
            </a:avLst>
          </a:prstGeom>
        </p:spPr>
        <p:txBody>
          <a:bodyPr/>
          <a:lstStyle/>
          <a:p>
            <a:endParaRPr lang="en-US"/>
          </a:p>
        </p:txBody>
      </p:sp>
      <p:sp>
        <p:nvSpPr>
          <p:cNvPr id="22" name="Picture Placeholder 17">
            <a:extLst>
              <a:ext uri="{FF2B5EF4-FFF2-40B4-BE49-F238E27FC236}">
                <a16:creationId xmlns:a16="http://schemas.microsoft.com/office/drawing/2014/main" id="{CD871ABA-3CC8-F72A-74AD-6168375F5E03}"/>
              </a:ext>
            </a:extLst>
          </p:cNvPr>
          <p:cNvSpPr>
            <a:spLocks noGrp="1"/>
          </p:cNvSpPr>
          <p:nvPr>
            <p:ph type="pic" sz="quarter" idx="13"/>
          </p:nvPr>
        </p:nvSpPr>
        <p:spPr>
          <a:xfrm>
            <a:off x="4065315" y="1745961"/>
            <a:ext cx="3499932" cy="4226822"/>
          </a:xfrm>
          <a:prstGeom prst="roundRect">
            <a:avLst>
              <a:gd name="adj" fmla="val 4980"/>
            </a:avLst>
          </a:prstGeom>
        </p:spPr>
        <p:txBody>
          <a:bodyPr/>
          <a:lstStyle/>
          <a:p>
            <a:endParaRPr lang="en-US"/>
          </a:p>
        </p:txBody>
      </p:sp>
      <p:sp>
        <p:nvSpPr>
          <p:cNvPr id="53" name="Slide Number Placeholder 2">
            <a:extLst>
              <a:ext uri="{FF2B5EF4-FFF2-40B4-BE49-F238E27FC236}">
                <a16:creationId xmlns:a16="http://schemas.microsoft.com/office/drawing/2014/main" id="{42CF6A93-03E3-9E01-EEDC-FD993581D60A}"/>
              </a:ext>
            </a:extLst>
          </p:cNvPr>
          <p:cNvSpPr>
            <a:spLocks noGrp="1"/>
          </p:cNvSpPr>
          <p:nvPr>
            <p:ph type="sldNum" sz="quarter" idx="10"/>
          </p:nvPr>
        </p:nvSpPr>
        <p:spPr>
          <a:xfrm>
            <a:off x="10946191" y="6182326"/>
            <a:ext cx="556818" cy="365125"/>
          </a:xfrm>
        </p:spPr>
        <p:txBody>
          <a:bodyPr/>
          <a:lstStyle>
            <a:lvl1pPr algn="ctr" rtl="1">
              <a:defRPr sz="1600" b="0">
                <a:solidFill>
                  <a:schemeClr val="bg1"/>
                </a:solidFill>
                <a:latin typeface="B Titr (Body)"/>
                <a:cs typeface="B Titr" panose="00000700000000000000" pitchFamily="2" charset="-78"/>
              </a:defRPr>
            </a:lvl1pPr>
          </a:lstStyle>
          <a:p>
            <a:fld id="{A8043012-B8B5-47A7-9927-94221BE445D6}" type="slidenum">
              <a:rPr lang="en-US" smtClean="0"/>
              <a:pPr/>
              <a:t>‹#›</a:t>
            </a:fld>
            <a:endParaRPr lang="en-US" dirty="0"/>
          </a:p>
        </p:txBody>
      </p:sp>
    </p:spTree>
    <p:extLst>
      <p:ext uri="{BB962C8B-B14F-4D97-AF65-F5344CB8AC3E}">
        <p14:creationId xmlns:p14="http://schemas.microsoft.com/office/powerpoint/2010/main" val="402158881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4_Title Slide">
    <p:bg>
      <p:bgPr>
        <a:solidFill>
          <a:srgbClr val="1D3347"/>
        </a:solidFill>
        <a:effectLst/>
      </p:bgPr>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057AEA3F-4C4D-AD2F-0743-8C0018D53980}"/>
              </a:ext>
            </a:extLst>
          </p:cNvPr>
          <p:cNvSpPr/>
          <p:nvPr userDrawn="1"/>
        </p:nvSpPr>
        <p:spPr>
          <a:xfrm>
            <a:off x="0" y="0"/>
            <a:ext cx="12192000" cy="6858000"/>
          </a:xfrm>
          <a:prstGeom prst="rect">
            <a:avLst/>
          </a:prstGeom>
          <a:ln>
            <a:noFill/>
          </a:ln>
        </p:spPr>
        <p:style>
          <a:lnRef idx="3">
            <a:schemeClr val="lt1"/>
          </a:lnRef>
          <a:fillRef idx="1">
            <a:schemeClr val="accent4"/>
          </a:fillRef>
          <a:effectRef idx="1">
            <a:schemeClr val="accent4"/>
          </a:effectRef>
          <a:fontRef idx="minor">
            <a:schemeClr val="lt1"/>
          </a:fontRef>
        </p:style>
        <p:txBody>
          <a:bodyPr rtlCol="0" anchor="ctr"/>
          <a:lstStyle/>
          <a:p>
            <a:pPr algn="ctr"/>
            <a:endParaRPr lang="en-US"/>
          </a:p>
        </p:txBody>
      </p:sp>
      <p:sp>
        <p:nvSpPr>
          <p:cNvPr id="22" name="Rectangle: Rounded Corners 21">
            <a:extLst>
              <a:ext uri="{FF2B5EF4-FFF2-40B4-BE49-F238E27FC236}">
                <a16:creationId xmlns:a16="http://schemas.microsoft.com/office/drawing/2014/main" id="{93B41732-22D5-44B8-CD4D-B68A4F9080A9}"/>
              </a:ext>
            </a:extLst>
          </p:cNvPr>
          <p:cNvSpPr/>
          <p:nvPr userDrawn="1"/>
        </p:nvSpPr>
        <p:spPr>
          <a:xfrm>
            <a:off x="1024768" y="1621616"/>
            <a:ext cx="9156327" cy="4955274"/>
          </a:xfrm>
          <a:prstGeom prst="roundRect">
            <a:avLst>
              <a:gd name="adj" fmla="val 6056"/>
            </a:avLst>
          </a:prstGeom>
          <a:ln>
            <a:solidFill>
              <a:srgbClr val="1D3347"/>
            </a:solidFill>
            <a:extLst>
              <a:ext uri="{C807C97D-BFC1-408E-A445-0C87EB9F89A2}">
                <ask:lineSketchStyleProps xmlns:ask="http://schemas.microsoft.com/office/drawing/2018/sketchyshapes">
                  <ask:type>
                    <ask:lineSketchNone/>
                  </ask:type>
                </ask:lineSketchStyleProps>
              </a:ext>
            </a:extLst>
          </a:ln>
        </p:spPr>
        <p:style>
          <a:lnRef idx="2">
            <a:schemeClr val="accent4"/>
          </a:lnRef>
          <a:fillRef idx="1">
            <a:schemeClr val="lt1"/>
          </a:fillRef>
          <a:effectRef idx="0">
            <a:schemeClr val="accent4"/>
          </a:effectRef>
          <a:fontRef idx="minor">
            <a:schemeClr val="dk1"/>
          </a:fontRef>
        </p:style>
        <p:txBody>
          <a:bodyPr rtlCol="0" anchor="ctr"/>
          <a:lstStyle/>
          <a:p>
            <a:pPr algn="ctr"/>
            <a:endParaRPr lang="en-US"/>
          </a:p>
        </p:txBody>
      </p:sp>
      <p:grpSp>
        <p:nvGrpSpPr>
          <p:cNvPr id="23" name="Group 22">
            <a:extLst>
              <a:ext uri="{FF2B5EF4-FFF2-40B4-BE49-F238E27FC236}">
                <a16:creationId xmlns:a16="http://schemas.microsoft.com/office/drawing/2014/main" id="{FC032BEB-75C3-3DFF-E92B-9550D12BD017}"/>
              </a:ext>
            </a:extLst>
          </p:cNvPr>
          <p:cNvGrpSpPr/>
          <p:nvPr userDrawn="1"/>
        </p:nvGrpSpPr>
        <p:grpSpPr>
          <a:xfrm>
            <a:off x="1012440" y="934228"/>
            <a:ext cx="9168655" cy="522626"/>
            <a:chOff x="210312" y="6143350"/>
            <a:chExt cx="9168655" cy="522626"/>
          </a:xfrm>
          <a:solidFill>
            <a:srgbClr val="1D3347"/>
          </a:solidFill>
        </p:grpSpPr>
        <p:sp>
          <p:nvSpPr>
            <p:cNvPr id="24" name="Rectangle: Rounded Corners 23">
              <a:extLst>
                <a:ext uri="{FF2B5EF4-FFF2-40B4-BE49-F238E27FC236}">
                  <a16:creationId xmlns:a16="http://schemas.microsoft.com/office/drawing/2014/main" id="{70F24EF9-3EA1-DDB7-ADCB-C0659F93264B}"/>
                </a:ext>
              </a:extLst>
            </p:cNvPr>
            <p:cNvSpPr/>
            <p:nvPr userDrawn="1"/>
          </p:nvSpPr>
          <p:spPr>
            <a:xfrm>
              <a:off x="210312" y="6143350"/>
              <a:ext cx="1478639" cy="522626"/>
            </a:xfrm>
            <a:prstGeom prst="roundRect">
              <a:avLst>
                <a:gd name="adj" fmla="val 50000"/>
              </a:avLst>
            </a:prstGeom>
            <a:ln>
              <a:noFill/>
              <a:extLst>
                <a:ext uri="{C807C97D-BFC1-408E-A445-0C87EB9F89A2}">
                  <ask:lineSketchStyleProps xmlns:ask="http://schemas.microsoft.com/office/drawing/2018/sketchyshapes">
                    <ask:type>
                      <ask:lineSketchNone/>
                    </ask:type>
                  </ask:lineSketchStyleProps>
                </a:ext>
              </a:extLst>
            </a:ln>
          </p:spPr>
          <p:style>
            <a:lnRef idx="3">
              <a:schemeClr val="lt1"/>
            </a:lnRef>
            <a:fillRef idx="1">
              <a:schemeClr val="accent1"/>
            </a:fillRef>
            <a:effectRef idx="1">
              <a:schemeClr val="accent1"/>
            </a:effectRef>
            <a:fontRef idx="minor">
              <a:schemeClr val="lt1"/>
            </a:fontRef>
          </p:style>
          <p:txBody>
            <a:bodyPr rtlCol="0" anchor="ctr"/>
            <a:lstStyle/>
            <a:p>
              <a:pPr algn="ctr"/>
              <a:endParaRPr lang="en-US"/>
            </a:p>
          </p:txBody>
        </p:sp>
        <p:sp>
          <p:nvSpPr>
            <p:cNvPr id="25" name="Rectangle: Rounded Corners 24">
              <a:extLst>
                <a:ext uri="{FF2B5EF4-FFF2-40B4-BE49-F238E27FC236}">
                  <a16:creationId xmlns:a16="http://schemas.microsoft.com/office/drawing/2014/main" id="{EC98D25C-2B52-3574-CD91-1536CD607EC7}"/>
                </a:ext>
              </a:extLst>
            </p:cNvPr>
            <p:cNvSpPr/>
            <p:nvPr userDrawn="1"/>
          </p:nvSpPr>
          <p:spPr>
            <a:xfrm>
              <a:off x="1748315" y="6143350"/>
              <a:ext cx="1478639" cy="522626"/>
            </a:xfrm>
            <a:prstGeom prst="roundRect">
              <a:avLst>
                <a:gd name="adj" fmla="val 50000"/>
              </a:avLst>
            </a:prstGeom>
            <a:ln>
              <a:noFill/>
              <a:extLst>
                <a:ext uri="{C807C97D-BFC1-408E-A445-0C87EB9F89A2}">
                  <ask:lineSketchStyleProps xmlns:ask="http://schemas.microsoft.com/office/drawing/2018/sketchyshapes">
                    <ask:type>
                      <ask:lineSketchNone/>
                    </ask:type>
                  </ask:lineSketchStyleProps>
                </a:ext>
              </a:extLst>
            </a:ln>
          </p:spPr>
          <p:style>
            <a:lnRef idx="3">
              <a:schemeClr val="lt1"/>
            </a:lnRef>
            <a:fillRef idx="1">
              <a:schemeClr val="accent1"/>
            </a:fillRef>
            <a:effectRef idx="1">
              <a:schemeClr val="accent1"/>
            </a:effectRef>
            <a:fontRef idx="minor">
              <a:schemeClr val="lt1"/>
            </a:fontRef>
          </p:style>
          <p:txBody>
            <a:bodyPr rtlCol="0" anchor="ctr"/>
            <a:lstStyle/>
            <a:p>
              <a:pPr algn="ctr"/>
              <a:endParaRPr lang="en-US"/>
            </a:p>
          </p:txBody>
        </p:sp>
        <p:sp>
          <p:nvSpPr>
            <p:cNvPr id="26" name="Rectangle: Rounded Corners 25">
              <a:extLst>
                <a:ext uri="{FF2B5EF4-FFF2-40B4-BE49-F238E27FC236}">
                  <a16:creationId xmlns:a16="http://schemas.microsoft.com/office/drawing/2014/main" id="{D3E95C09-013F-D292-DA39-3D216101BC58}"/>
                </a:ext>
              </a:extLst>
            </p:cNvPr>
            <p:cNvSpPr/>
            <p:nvPr userDrawn="1"/>
          </p:nvSpPr>
          <p:spPr>
            <a:xfrm>
              <a:off x="3286318" y="6143350"/>
              <a:ext cx="1478639" cy="522626"/>
            </a:xfrm>
            <a:prstGeom prst="roundRect">
              <a:avLst>
                <a:gd name="adj" fmla="val 50000"/>
              </a:avLst>
            </a:prstGeom>
            <a:ln>
              <a:noFill/>
              <a:extLst>
                <a:ext uri="{C807C97D-BFC1-408E-A445-0C87EB9F89A2}">
                  <ask:lineSketchStyleProps xmlns:ask="http://schemas.microsoft.com/office/drawing/2018/sketchyshapes">
                    <ask:type>
                      <ask:lineSketchNone/>
                    </ask:type>
                  </ask:lineSketchStyleProps>
                </a:ext>
              </a:extLst>
            </a:ln>
          </p:spPr>
          <p:style>
            <a:lnRef idx="3">
              <a:schemeClr val="lt1"/>
            </a:lnRef>
            <a:fillRef idx="1">
              <a:schemeClr val="accent1"/>
            </a:fillRef>
            <a:effectRef idx="1">
              <a:schemeClr val="accent1"/>
            </a:effectRef>
            <a:fontRef idx="minor">
              <a:schemeClr val="lt1"/>
            </a:fontRef>
          </p:style>
          <p:txBody>
            <a:bodyPr rtlCol="0" anchor="ctr"/>
            <a:lstStyle/>
            <a:p>
              <a:pPr algn="ctr"/>
              <a:endParaRPr lang="en-US"/>
            </a:p>
          </p:txBody>
        </p:sp>
        <p:sp>
          <p:nvSpPr>
            <p:cNvPr id="27" name="Rectangle: Rounded Corners 26">
              <a:extLst>
                <a:ext uri="{FF2B5EF4-FFF2-40B4-BE49-F238E27FC236}">
                  <a16:creationId xmlns:a16="http://schemas.microsoft.com/office/drawing/2014/main" id="{7BCAAECB-8C5E-0EA6-5645-9627C09C0C0F}"/>
                </a:ext>
              </a:extLst>
            </p:cNvPr>
            <p:cNvSpPr/>
            <p:nvPr userDrawn="1"/>
          </p:nvSpPr>
          <p:spPr>
            <a:xfrm>
              <a:off x="4824321" y="6143350"/>
              <a:ext cx="1478639" cy="522626"/>
            </a:xfrm>
            <a:prstGeom prst="roundRect">
              <a:avLst>
                <a:gd name="adj" fmla="val 50000"/>
              </a:avLst>
            </a:prstGeom>
            <a:ln>
              <a:noFill/>
              <a:extLst>
                <a:ext uri="{C807C97D-BFC1-408E-A445-0C87EB9F89A2}">
                  <ask:lineSketchStyleProps xmlns:ask="http://schemas.microsoft.com/office/drawing/2018/sketchyshapes">
                    <ask:type>
                      <ask:lineSketchNone/>
                    </ask:type>
                  </ask:lineSketchStyleProps>
                </a:ext>
              </a:extLst>
            </a:ln>
          </p:spPr>
          <p:style>
            <a:lnRef idx="3">
              <a:schemeClr val="lt1"/>
            </a:lnRef>
            <a:fillRef idx="1">
              <a:schemeClr val="accent1"/>
            </a:fillRef>
            <a:effectRef idx="1">
              <a:schemeClr val="accent1"/>
            </a:effectRef>
            <a:fontRef idx="minor">
              <a:schemeClr val="lt1"/>
            </a:fontRef>
          </p:style>
          <p:txBody>
            <a:bodyPr rtlCol="0" anchor="ctr"/>
            <a:lstStyle/>
            <a:p>
              <a:pPr algn="ctr"/>
              <a:endParaRPr lang="en-US"/>
            </a:p>
          </p:txBody>
        </p:sp>
        <p:sp>
          <p:nvSpPr>
            <p:cNvPr id="28" name="Rectangle: Rounded Corners 27">
              <a:extLst>
                <a:ext uri="{FF2B5EF4-FFF2-40B4-BE49-F238E27FC236}">
                  <a16:creationId xmlns:a16="http://schemas.microsoft.com/office/drawing/2014/main" id="{750F1B72-36C6-ACAB-52F2-CDB659C79F40}"/>
                </a:ext>
              </a:extLst>
            </p:cNvPr>
            <p:cNvSpPr/>
            <p:nvPr userDrawn="1"/>
          </p:nvSpPr>
          <p:spPr>
            <a:xfrm>
              <a:off x="6362324" y="6143350"/>
              <a:ext cx="1478639" cy="522626"/>
            </a:xfrm>
            <a:prstGeom prst="roundRect">
              <a:avLst>
                <a:gd name="adj" fmla="val 50000"/>
              </a:avLst>
            </a:prstGeom>
            <a:ln>
              <a:noFill/>
              <a:extLst>
                <a:ext uri="{C807C97D-BFC1-408E-A445-0C87EB9F89A2}">
                  <ask:lineSketchStyleProps xmlns:ask="http://schemas.microsoft.com/office/drawing/2018/sketchyshapes">
                    <ask:type>
                      <ask:lineSketchNone/>
                    </ask:type>
                  </ask:lineSketchStyleProps>
                </a:ext>
              </a:extLst>
            </a:ln>
          </p:spPr>
          <p:style>
            <a:lnRef idx="3">
              <a:schemeClr val="lt1"/>
            </a:lnRef>
            <a:fillRef idx="1">
              <a:schemeClr val="accent1"/>
            </a:fillRef>
            <a:effectRef idx="1">
              <a:schemeClr val="accent1"/>
            </a:effectRef>
            <a:fontRef idx="minor">
              <a:schemeClr val="lt1"/>
            </a:fontRef>
          </p:style>
          <p:txBody>
            <a:bodyPr rtlCol="0" anchor="ctr"/>
            <a:lstStyle/>
            <a:p>
              <a:pPr algn="ctr"/>
              <a:endParaRPr lang="en-US"/>
            </a:p>
          </p:txBody>
        </p:sp>
        <p:sp>
          <p:nvSpPr>
            <p:cNvPr id="29" name="Rectangle: Rounded Corners 28">
              <a:extLst>
                <a:ext uri="{FF2B5EF4-FFF2-40B4-BE49-F238E27FC236}">
                  <a16:creationId xmlns:a16="http://schemas.microsoft.com/office/drawing/2014/main" id="{55301AE6-E37D-A58B-8237-7D6E58B40617}"/>
                </a:ext>
              </a:extLst>
            </p:cNvPr>
            <p:cNvSpPr/>
            <p:nvPr userDrawn="1"/>
          </p:nvSpPr>
          <p:spPr>
            <a:xfrm>
              <a:off x="7900328" y="6143350"/>
              <a:ext cx="1478639" cy="522626"/>
            </a:xfrm>
            <a:prstGeom prst="roundRect">
              <a:avLst>
                <a:gd name="adj" fmla="val 50000"/>
              </a:avLst>
            </a:prstGeom>
            <a:ln>
              <a:noFill/>
              <a:extLst>
                <a:ext uri="{C807C97D-BFC1-408E-A445-0C87EB9F89A2}">
                  <ask:lineSketchStyleProps xmlns:ask="http://schemas.microsoft.com/office/drawing/2018/sketchyshapes">
                    <ask:type>
                      <ask:lineSketchNone/>
                    </ask:type>
                  </ask:lineSketchStyleProps>
                </a:ext>
              </a:extLst>
            </a:ln>
          </p:spPr>
          <p:style>
            <a:lnRef idx="3">
              <a:schemeClr val="lt1"/>
            </a:lnRef>
            <a:fillRef idx="1">
              <a:schemeClr val="accent1"/>
            </a:fillRef>
            <a:effectRef idx="1">
              <a:schemeClr val="accent1"/>
            </a:effectRef>
            <a:fontRef idx="minor">
              <a:schemeClr val="lt1"/>
            </a:fontRef>
          </p:style>
          <p:txBody>
            <a:bodyPr rtlCol="0" anchor="ctr"/>
            <a:lstStyle/>
            <a:p>
              <a:pPr algn="ctr"/>
              <a:endParaRPr lang="en-US"/>
            </a:p>
          </p:txBody>
        </p:sp>
      </p:grpSp>
      <p:sp>
        <p:nvSpPr>
          <p:cNvPr id="30" name="Rectangle: Rounded Corners 29">
            <a:extLst>
              <a:ext uri="{FF2B5EF4-FFF2-40B4-BE49-F238E27FC236}">
                <a16:creationId xmlns:a16="http://schemas.microsoft.com/office/drawing/2014/main" id="{62720F40-11E4-106F-C6A2-BFBA08068934}"/>
              </a:ext>
            </a:extLst>
          </p:cNvPr>
          <p:cNvSpPr/>
          <p:nvPr userDrawn="1"/>
        </p:nvSpPr>
        <p:spPr>
          <a:xfrm>
            <a:off x="10313659" y="1604624"/>
            <a:ext cx="1789176" cy="553679"/>
          </a:xfrm>
          <a:prstGeom prst="roundRect">
            <a:avLst>
              <a:gd name="adj" fmla="val 50000"/>
            </a:avLst>
          </a:prstGeom>
          <a:ln>
            <a:solidFill>
              <a:srgbClr val="6D41FA"/>
            </a:solidFill>
            <a:extLst>
              <a:ext uri="{C807C97D-BFC1-408E-A445-0C87EB9F89A2}">
                <ask:lineSketchStyleProps xmlns:ask="http://schemas.microsoft.com/office/drawing/2018/sketchyshapes">
                  <ask:type>
                    <ask:lineSketchNone/>
                  </ask:type>
                </ask:lineSketchStyleProps>
              </a:ext>
            </a:extLst>
          </a:ln>
        </p:spPr>
        <p:style>
          <a:lnRef idx="2">
            <a:schemeClr val="accent4"/>
          </a:lnRef>
          <a:fillRef idx="1">
            <a:schemeClr val="lt1"/>
          </a:fillRef>
          <a:effectRef idx="0">
            <a:schemeClr val="accent4"/>
          </a:effectRef>
          <a:fontRef idx="minor">
            <a:schemeClr val="dk1"/>
          </a:fontRef>
        </p:style>
        <p:txBody>
          <a:bodyPr rtlCol="0" anchor="ctr"/>
          <a:lstStyle/>
          <a:p>
            <a:pPr algn="ctr"/>
            <a:endParaRPr lang="en-US"/>
          </a:p>
        </p:txBody>
      </p:sp>
      <p:sp>
        <p:nvSpPr>
          <p:cNvPr id="31" name="Rectangle: Rounded Corners 30">
            <a:extLst>
              <a:ext uri="{FF2B5EF4-FFF2-40B4-BE49-F238E27FC236}">
                <a16:creationId xmlns:a16="http://schemas.microsoft.com/office/drawing/2014/main" id="{0A782D55-2525-5114-6129-0FA8DBF40814}"/>
              </a:ext>
            </a:extLst>
          </p:cNvPr>
          <p:cNvSpPr/>
          <p:nvPr userDrawn="1"/>
        </p:nvSpPr>
        <p:spPr>
          <a:xfrm>
            <a:off x="10313659" y="2361683"/>
            <a:ext cx="1789176" cy="553679"/>
          </a:xfrm>
          <a:prstGeom prst="roundRect">
            <a:avLst>
              <a:gd name="adj" fmla="val 50000"/>
            </a:avLst>
          </a:prstGeom>
          <a:ln>
            <a:solidFill>
              <a:srgbClr val="6D41FA"/>
            </a:solidFill>
            <a:extLst>
              <a:ext uri="{C807C97D-BFC1-408E-A445-0C87EB9F89A2}">
                <ask:lineSketchStyleProps xmlns:ask="http://schemas.microsoft.com/office/drawing/2018/sketchyshapes">
                  <ask:type>
                    <ask:lineSketchNone/>
                  </ask:type>
                </ask:lineSketchStyleProps>
              </a:ext>
            </a:extLst>
          </a:ln>
        </p:spPr>
        <p:style>
          <a:lnRef idx="2">
            <a:schemeClr val="accent4"/>
          </a:lnRef>
          <a:fillRef idx="1">
            <a:schemeClr val="lt1"/>
          </a:fillRef>
          <a:effectRef idx="0">
            <a:schemeClr val="accent4"/>
          </a:effectRef>
          <a:fontRef idx="minor">
            <a:schemeClr val="dk1"/>
          </a:fontRef>
        </p:style>
        <p:txBody>
          <a:bodyPr rtlCol="0" anchor="ctr"/>
          <a:lstStyle/>
          <a:p>
            <a:pPr algn="ctr"/>
            <a:endParaRPr lang="en-US"/>
          </a:p>
        </p:txBody>
      </p:sp>
      <p:sp>
        <p:nvSpPr>
          <p:cNvPr id="32" name="Rectangle: Rounded Corners 31">
            <a:extLst>
              <a:ext uri="{FF2B5EF4-FFF2-40B4-BE49-F238E27FC236}">
                <a16:creationId xmlns:a16="http://schemas.microsoft.com/office/drawing/2014/main" id="{E4E13FC9-10FF-A388-C4C2-D7C14C51AE0E}"/>
              </a:ext>
            </a:extLst>
          </p:cNvPr>
          <p:cNvSpPr/>
          <p:nvPr userDrawn="1"/>
        </p:nvSpPr>
        <p:spPr>
          <a:xfrm>
            <a:off x="10313659" y="3118742"/>
            <a:ext cx="1789176" cy="553679"/>
          </a:xfrm>
          <a:prstGeom prst="roundRect">
            <a:avLst>
              <a:gd name="adj" fmla="val 50000"/>
            </a:avLst>
          </a:prstGeom>
          <a:ln>
            <a:solidFill>
              <a:srgbClr val="6D41FA"/>
            </a:solidFill>
            <a:extLst>
              <a:ext uri="{C807C97D-BFC1-408E-A445-0C87EB9F89A2}">
                <ask:lineSketchStyleProps xmlns:ask="http://schemas.microsoft.com/office/drawing/2018/sketchyshapes">
                  <ask:type>
                    <ask:lineSketchNone/>
                  </ask:type>
                </ask:lineSketchStyleProps>
              </a:ext>
            </a:extLst>
          </a:ln>
        </p:spPr>
        <p:style>
          <a:lnRef idx="2">
            <a:schemeClr val="accent4"/>
          </a:lnRef>
          <a:fillRef idx="1">
            <a:schemeClr val="lt1"/>
          </a:fillRef>
          <a:effectRef idx="0">
            <a:schemeClr val="accent4"/>
          </a:effectRef>
          <a:fontRef idx="minor">
            <a:schemeClr val="dk1"/>
          </a:fontRef>
        </p:style>
        <p:txBody>
          <a:bodyPr rtlCol="0" anchor="ctr"/>
          <a:lstStyle/>
          <a:p>
            <a:pPr algn="ctr"/>
            <a:endParaRPr lang="en-US"/>
          </a:p>
        </p:txBody>
      </p:sp>
      <p:sp>
        <p:nvSpPr>
          <p:cNvPr id="33" name="Rectangle: Rounded Corners 32">
            <a:extLst>
              <a:ext uri="{FF2B5EF4-FFF2-40B4-BE49-F238E27FC236}">
                <a16:creationId xmlns:a16="http://schemas.microsoft.com/office/drawing/2014/main" id="{B3D56379-523D-9A72-3728-FE267FDA1896}"/>
              </a:ext>
            </a:extLst>
          </p:cNvPr>
          <p:cNvSpPr/>
          <p:nvPr userDrawn="1"/>
        </p:nvSpPr>
        <p:spPr>
          <a:xfrm>
            <a:off x="10313659" y="3875801"/>
            <a:ext cx="1789176" cy="553679"/>
          </a:xfrm>
          <a:prstGeom prst="roundRect">
            <a:avLst>
              <a:gd name="adj" fmla="val 50000"/>
            </a:avLst>
          </a:prstGeom>
          <a:ln>
            <a:solidFill>
              <a:srgbClr val="6D41FA"/>
            </a:solidFill>
            <a:extLst>
              <a:ext uri="{C807C97D-BFC1-408E-A445-0C87EB9F89A2}">
                <ask:lineSketchStyleProps xmlns:ask="http://schemas.microsoft.com/office/drawing/2018/sketchyshapes">
                  <ask:type>
                    <ask:lineSketchNone/>
                  </ask:type>
                </ask:lineSketchStyleProps>
              </a:ext>
            </a:extLst>
          </a:ln>
        </p:spPr>
        <p:style>
          <a:lnRef idx="2">
            <a:schemeClr val="accent4"/>
          </a:lnRef>
          <a:fillRef idx="1">
            <a:schemeClr val="lt1"/>
          </a:fillRef>
          <a:effectRef idx="0">
            <a:schemeClr val="accent4"/>
          </a:effectRef>
          <a:fontRef idx="minor">
            <a:schemeClr val="dk1"/>
          </a:fontRef>
        </p:style>
        <p:txBody>
          <a:bodyPr rtlCol="0" anchor="ctr"/>
          <a:lstStyle/>
          <a:p>
            <a:pPr algn="ctr"/>
            <a:endParaRPr lang="en-US"/>
          </a:p>
        </p:txBody>
      </p:sp>
      <p:sp>
        <p:nvSpPr>
          <p:cNvPr id="34" name="Rectangle: Rounded Corners 33">
            <a:extLst>
              <a:ext uri="{FF2B5EF4-FFF2-40B4-BE49-F238E27FC236}">
                <a16:creationId xmlns:a16="http://schemas.microsoft.com/office/drawing/2014/main" id="{2695BBEF-9BC3-9047-55D5-EC5F81FB28BA}"/>
              </a:ext>
            </a:extLst>
          </p:cNvPr>
          <p:cNvSpPr/>
          <p:nvPr userDrawn="1"/>
        </p:nvSpPr>
        <p:spPr>
          <a:xfrm>
            <a:off x="10321408" y="4632860"/>
            <a:ext cx="1789176" cy="553679"/>
          </a:xfrm>
          <a:prstGeom prst="roundRect">
            <a:avLst>
              <a:gd name="adj" fmla="val 50000"/>
            </a:avLst>
          </a:prstGeom>
          <a:ln>
            <a:solidFill>
              <a:srgbClr val="6D41FA"/>
            </a:solidFill>
            <a:extLst>
              <a:ext uri="{C807C97D-BFC1-408E-A445-0C87EB9F89A2}">
                <ask:lineSketchStyleProps xmlns:ask="http://schemas.microsoft.com/office/drawing/2018/sketchyshapes">
                  <ask:type>
                    <ask:lineSketchNone/>
                  </ask:type>
                </ask:lineSketchStyleProps>
              </a:ext>
            </a:extLst>
          </a:ln>
        </p:spPr>
        <p:style>
          <a:lnRef idx="2">
            <a:schemeClr val="accent4"/>
          </a:lnRef>
          <a:fillRef idx="1">
            <a:schemeClr val="lt1"/>
          </a:fillRef>
          <a:effectRef idx="0">
            <a:schemeClr val="accent4"/>
          </a:effectRef>
          <a:fontRef idx="minor">
            <a:schemeClr val="dk1"/>
          </a:fontRef>
        </p:style>
        <p:txBody>
          <a:bodyPr rtlCol="0" anchor="ctr"/>
          <a:lstStyle/>
          <a:p>
            <a:pPr algn="ctr"/>
            <a:endParaRPr lang="en-US"/>
          </a:p>
        </p:txBody>
      </p:sp>
      <p:sp>
        <p:nvSpPr>
          <p:cNvPr id="35" name="Rectangle: Rounded Corners 34">
            <a:extLst>
              <a:ext uri="{FF2B5EF4-FFF2-40B4-BE49-F238E27FC236}">
                <a16:creationId xmlns:a16="http://schemas.microsoft.com/office/drawing/2014/main" id="{5A8B3A0D-78B5-661B-B4C5-C9C1FB592ABF}"/>
              </a:ext>
            </a:extLst>
          </p:cNvPr>
          <p:cNvSpPr/>
          <p:nvPr userDrawn="1"/>
        </p:nvSpPr>
        <p:spPr>
          <a:xfrm>
            <a:off x="10321408" y="5389920"/>
            <a:ext cx="1789176" cy="553679"/>
          </a:xfrm>
          <a:prstGeom prst="roundRect">
            <a:avLst>
              <a:gd name="adj" fmla="val 50000"/>
            </a:avLst>
          </a:prstGeom>
          <a:ln>
            <a:solidFill>
              <a:srgbClr val="6D41FA"/>
            </a:solidFill>
            <a:extLst>
              <a:ext uri="{C807C97D-BFC1-408E-A445-0C87EB9F89A2}">
                <ask:lineSketchStyleProps xmlns:ask="http://schemas.microsoft.com/office/drawing/2018/sketchyshapes">
                  <ask:type>
                    <ask:lineSketchNone/>
                  </ask:type>
                </ask:lineSketchStyleProps>
              </a:ext>
            </a:extLst>
          </a:ln>
        </p:spPr>
        <p:style>
          <a:lnRef idx="2">
            <a:schemeClr val="accent4"/>
          </a:lnRef>
          <a:fillRef idx="1">
            <a:schemeClr val="lt1"/>
          </a:fillRef>
          <a:effectRef idx="0">
            <a:schemeClr val="accent4"/>
          </a:effectRef>
          <a:fontRef idx="minor">
            <a:schemeClr val="dk1"/>
          </a:fontRef>
        </p:style>
        <p:txBody>
          <a:bodyPr rtlCol="0" anchor="ctr"/>
          <a:lstStyle/>
          <a:p>
            <a:pPr algn="ctr"/>
            <a:endParaRPr lang="en-US"/>
          </a:p>
        </p:txBody>
      </p:sp>
      <p:sp>
        <p:nvSpPr>
          <p:cNvPr id="36" name="Rectangle: Rounded Corners 35">
            <a:extLst>
              <a:ext uri="{FF2B5EF4-FFF2-40B4-BE49-F238E27FC236}">
                <a16:creationId xmlns:a16="http://schemas.microsoft.com/office/drawing/2014/main" id="{F29925E8-C39C-5152-21CA-D882C382BFB3}"/>
              </a:ext>
            </a:extLst>
          </p:cNvPr>
          <p:cNvSpPr/>
          <p:nvPr userDrawn="1"/>
        </p:nvSpPr>
        <p:spPr>
          <a:xfrm>
            <a:off x="11004015" y="6143350"/>
            <a:ext cx="425927" cy="422042"/>
          </a:xfrm>
          <a:prstGeom prst="roundRect">
            <a:avLst>
              <a:gd name="adj" fmla="val 50000"/>
            </a:avLst>
          </a:prstGeom>
          <a:ln>
            <a:noFill/>
          </a:ln>
        </p:spPr>
        <p:style>
          <a:lnRef idx="3">
            <a:schemeClr val="lt1"/>
          </a:lnRef>
          <a:fillRef idx="1">
            <a:schemeClr val="accent1"/>
          </a:fillRef>
          <a:effectRef idx="1">
            <a:schemeClr val="accent1"/>
          </a:effectRef>
          <a:fontRef idx="minor">
            <a:schemeClr val="lt1"/>
          </a:fontRef>
        </p:style>
        <p:txBody>
          <a:bodyPr rtlCol="0" anchor="ctr"/>
          <a:lstStyle/>
          <a:p>
            <a:pPr algn="ctr"/>
            <a:endParaRPr lang="en-US"/>
          </a:p>
        </p:txBody>
      </p:sp>
      <p:sp>
        <p:nvSpPr>
          <p:cNvPr id="37" name="Rectangle: Rounded Corners 36">
            <a:extLst>
              <a:ext uri="{FF2B5EF4-FFF2-40B4-BE49-F238E27FC236}">
                <a16:creationId xmlns:a16="http://schemas.microsoft.com/office/drawing/2014/main" id="{1E47BF1E-7DEA-24F8-5A13-28B425A27A2C}"/>
              </a:ext>
            </a:extLst>
          </p:cNvPr>
          <p:cNvSpPr/>
          <p:nvPr userDrawn="1"/>
        </p:nvSpPr>
        <p:spPr>
          <a:xfrm>
            <a:off x="11684657" y="6136560"/>
            <a:ext cx="425927" cy="422042"/>
          </a:xfrm>
          <a:prstGeom prst="roundRect">
            <a:avLst>
              <a:gd name="adj" fmla="val 50000"/>
            </a:avLst>
          </a:prstGeom>
          <a:ln>
            <a:noFill/>
          </a:ln>
        </p:spPr>
        <p:style>
          <a:lnRef idx="3">
            <a:schemeClr val="lt1"/>
          </a:lnRef>
          <a:fillRef idx="1">
            <a:schemeClr val="accent1"/>
          </a:fillRef>
          <a:effectRef idx="1">
            <a:schemeClr val="accent1"/>
          </a:effectRef>
          <a:fontRef idx="minor">
            <a:schemeClr val="lt1"/>
          </a:fontRef>
        </p:style>
        <p:txBody>
          <a:bodyPr rtlCol="0" anchor="ctr"/>
          <a:lstStyle/>
          <a:p>
            <a:pPr algn="ctr"/>
            <a:endParaRPr lang="en-US"/>
          </a:p>
        </p:txBody>
      </p:sp>
      <p:sp>
        <p:nvSpPr>
          <p:cNvPr id="38" name="Rectangle: Rounded Corners 37">
            <a:extLst>
              <a:ext uri="{FF2B5EF4-FFF2-40B4-BE49-F238E27FC236}">
                <a16:creationId xmlns:a16="http://schemas.microsoft.com/office/drawing/2014/main" id="{AD963DAE-D036-D372-47C2-A74E289CF68E}"/>
              </a:ext>
            </a:extLst>
          </p:cNvPr>
          <p:cNvSpPr/>
          <p:nvPr userDrawn="1"/>
        </p:nvSpPr>
        <p:spPr>
          <a:xfrm>
            <a:off x="10310153" y="6136560"/>
            <a:ext cx="425927" cy="422042"/>
          </a:xfrm>
          <a:prstGeom prst="roundRect">
            <a:avLst>
              <a:gd name="adj" fmla="val 50000"/>
            </a:avLst>
          </a:prstGeom>
          <a:ln>
            <a:noFill/>
          </a:ln>
        </p:spPr>
        <p:style>
          <a:lnRef idx="3">
            <a:schemeClr val="lt1"/>
          </a:lnRef>
          <a:fillRef idx="1">
            <a:schemeClr val="accent1"/>
          </a:fillRef>
          <a:effectRef idx="1">
            <a:schemeClr val="accent1"/>
          </a:effectRef>
          <a:fontRef idx="minor">
            <a:schemeClr val="lt1"/>
          </a:fontRef>
        </p:style>
        <p:txBody>
          <a:bodyPr rtlCol="0" anchor="ctr"/>
          <a:lstStyle/>
          <a:p>
            <a:pPr algn="ctr"/>
            <a:endParaRPr lang="en-US"/>
          </a:p>
        </p:txBody>
      </p:sp>
      <p:sp>
        <p:nvSpPr>
          <p:cNvPr id="39" name="Rectangle: Rounded Corners 38">
            <a:extLst>
              <a:ext uri="{FF2B5EF4-FFF2-40B4-BE49-F238E27FC236}">
                <a16:creationId xmlns:a16="http://schemas.microsoft.com/office/drawing/2014/main" id="{1F50D0B2-D2FE-5427-5990-85FA8E15F035}"/>
              </a:ext>
            </a:extLst>
          </p:cNvPr>
          <p:cNvSpPr/>
          <p:nvPr userDrawn="1"/>
        </p:nvSpPr>
        <p:spPr>
          <a:xfrm>
            <a:off x="160339" y="932883"/>
            <a:ext cx="674973" cy="5582487"/>
          </a:xfrm>
          <a:prstGeom prst="roundRect">
            <a:avLst>
              <a:gd name="adj" fmla="val 50000"/>
            </a:avLst>
          </a:prstGeom>
          <a:ln>
            <a:noFill/>
          </a:ln>
        </p:spPr>
        <p:style>
          <a:lnRef idx="3">
            <a:schemeClr val="lt1"/>
          </a:lnRef>
          <a:fillRef idx="1">
            <a:schemeClr val="accent1"/>
          </a:fillRef>
          <a:effectRef idx="1">
            <a:schemeClr val="accent1"/>
          </a:effectRef>
          <a:fontRef idx="minor">
            <a:schemeClr val="lt1"/>
          </a:fontRef>
        </p:style>
        <p:txBody>
          <a:bodyPr rtlCol="0" anchor="ctr"/>
          <a:lstStyle/>
          <a:p>
            <a:pPr algn="ctr"/>
            <a:endParaRPr lang="en-US"/>
          </a:p>
        </p:txBody>
      </p:sp>
      <p:sp>
        <p:nvSpPr>
          <p:cNvPr id="40" name="Rectangle: Rounded Corners 39">
            <a:extLst>
              <a:ext uri="{FF2B5EF4-FFF2-40B4-BE49-F238E27FC236}">
                <a16:creationId xmlns:a16="http://schemas.microsoft.com/office/drawing/2014/main" id="{04A63480-2AB2-D0CA-1B14-E6E729C45B36}"/>
              </a:ext>
            </a:extLst>
          </p:cNvPr>
          <p:cNvSpPr/>
          <p:nvPr userDrawn="1"/>
        </p:nvSpPr>
        <p:spPr>
          <a:xfrm>
            <a:off x="206060" y="167981"/>
            <a:ext cx="612648" cy="594289"/>
          </a:xfrm>
          <a:prstGeom prst="roundRect">
            <a:avLst>
              <a:gd name="adj" fmla="val 50000"/>
            </a:avLst>
          </a:prstGeom>
          <a:ln>
            <a:noFill/>
          </a:ln>
        </p:spPr>
        <p:style>
          <a:lnRef idx="3">
            <a:schemeClr val="lt1"/>
          </a:lnRef>
          <a:fillRef idx="1">
            <a:schemeClr val="accent1"/>
          </a:fillRef>
          <a:effectRef idx="1">
            <a:schemeClr val="accent1"/>
          </a:effectRef>
          <a:fontRef idx="minor">
            <a:schemeClr val="lt1"/>
          </a:fontRef>
        </p:style>
        <p:txBody>
          <a:bodyPr rtlCol="0" anchor="ctr"/>
          <a:lstStyle/>
          <a:p>
            <a:pPr algn="ctr"/>
            <a:endParaRPr lang="en-US"/>
          </a:p>
        </p:txBody>
      </p:sp>
      <p:sp>
        <p:nvSpPr>
          <p:cNvPr id="42" name="Rectangle: Rounded Corners 41">
            <a:extLst>
              <a:ext uri="{FF2B5EF4-FFF2-40B4-BE49-F238E27FC236}">
                <a16:creationId xmlns:a16="http://schemas.microsoft.com/office/drawing/2014/main" id="{23E5C499-E61D-1E61-780C-72230DA62171}"/>
              </a:ext>
            </a:extLst>
          </p:cNvPr>
          <p:cNvSpPr/>
          <p:nvPr userDrawn="1"/>
        </p:nvSpPr>
        <p:spPr>
          <a:xfrm>
            <a:off x="214113" y="4646428"/>
            <a:ext cx="567425" cy="551125"/>
          </a:xfrm>
          <a:prstGeom prst="roundRect">
            <a:avLst>
              <a:gd name="adj" fmla="val 50000"/>
            </a:avLst>
          </a:prstGeom>
          <a:ln>
            <a:noFill/>
          </a:ln>
        </p:spPr>
        <p:style>
          <a:lnRef idx="2">
            <a:schemeClr val="accent3"/>
          </a:lnRef>
          <a:fillRef idx="1">
            <a:schemeClr val="lt1"/>
          </a:fillRef>
          <a:effectRef idx="0">
            <a:schemeClr val="accent3"/>
          </a:effectRef>
          <a:fontRef idx="minor">
            <a:schemeClr val="dk1"/>
          </a:fontRef>
        </p:style>
        <p:txBody>
          <a:bodyPr rtlCol="0" anchor="ctr"/>
          <a:lstStyle/>
          <a:p>
            <a:pPr algn="ctr"/>
            <a:endParaRPr lang="en-US"/>
          </a:p>
        </p:txBody>
      </p:sp>
      <p:sp>
        <p:nvSpPr>
          <p:cNvPr id="43" name="Rectangle: Rounded Corners 42">
            <a:extLst>
              <a:ext uri="{FF2B5EF4-FFF2-40B4-BE49-F238E27FC236}">
                <a16:creationId xmlns:a16="http://schemas.microsoft.com/office/drawing/2014/main" id="{D1FA44E7-263C-C71A-AFF8-D7B90230BD93}"/>
              </a:ext>
            </a:extLst>
          </p:cNvPr>
          <p:cNvSpPr/>
          <p:nvPr userDrawn="1"/>
        </p:nvSpPr>
        <p:spPr>
          <a:xfrm>
            <a:off x="214113" y="5407203"/>
            <a:ext cx="567425" cy="551125"/>
          </a:xfrm>
          <a:prstGeom prst="roundRect">
            <a:avLst>
              <a:gd name="adj" fmla="val 50000"/>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 name="Rectangle: Rounded Corners 43">
            <a:extLst>
              <a:ext uri="{FF2B5EF4-FFF2-40B4-BE49-F238E27FC236}">
                <a16:creationId xmlns:a16="http://schemas.microsoft.com/office/drawing/2014/main" id="{51C8B294-ED2F-EBE6-F4DC-17C86A341D23}"/>
              </a:ext>
            </a:extLst>
          </p:cNvPr>
          <p:cNvSpPr/>
          <p:nvPr userDrawn="1"/>
        </p:nvSpPr>
        <p:spPr>
          <a:xfrm>
            <a:off x="6839712" y="203812"/>
            <a:ext cx="3341382" cy="522626"/>
          </a:xfrm>
          <a:prstGeom prst="roundRect">
            <a:avLst>
              <a:gd name="adj" fmla="val 50000"/>
            </a:avLst>
          </a:prstGeom>
          <a:solidFill>
            <a:schemeClr val="bg1"/>
          </a:solidFill>
          <a:ln w="12700">
            <a:solidFill>
              <a:srgbClr val="1D3347"/>
            </a:solidFill>
            <a:prstDash val="solid"/>
            <a:extLst>
              <a:ext uri="{C807C97D-BFC1-408E-A445-0C87EB9F89A2}">
                <ask:lineSketchStyleProps xmlns:ask="http://schemas.microsoft.com/office/drawing/2018/sketchyshapes">
                  <ask:type>
                    <ask:lineSketchNone/>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Rectangle: Rounded Corners 44">
            <a:extLst>
              <a:ext uri="{FF2B5EF4-FFF2-40B4-BE49-F238E27FC236}">
                <a16:creationId xmlns:a16="http://schemas.microsoft.com/office/drawing/2014/main" id="{AF6F64F9-D159-0F76-2E1E-DD18888A4ACA}"/>
              </a:ext>
            </a:extLst>
          </p:cNvPr>
          <p:cNvSpPr/>
          <p:nvPr userDrawn="1"/>
        </p:nvSpPr>
        <p:spPr>
          <a:xfrm>
            <a:off x="1024768" y="203812"/>
            <a:ext cx="5686928" cy="522626"/>
          </a:xfrm>
          <a:prstGeom prst="roundRect">
            <a:avLst>
              <a:gd name="adj" fmla="val 50000"/>
            </a:avLst>
          </a:prstGeom>
          <a:solidFill>
            <a:schemeClr val="bg1"/>
          </a:solidFill>
          <a:ln w="12700">
            <a:solidFill>
              <a:srgbClr val="1D3347"/>
            </a:solidFill>
            <a:prstDash val="solid"/>
            <a:extLst>
              <a:ext uri="{C807C97D-BFC1-408E-A445-0C87EB9F89A2}">
                <ask:lineSketchStyleProps xmlns:ask="http://schemas.microsoft.com/office/drawing/2018/sketchyshapes">
                  <ask:type>
                    <ask:lineSketchNone/>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 name="Oval 45">
            <a:extLst>
              <a:ext uri="{FF2B5EF4-FFF2-40B4-BE49-F238E27FC236}">
                <a16:creationId xmlns:a16="http://schemas.microsoft.com/office/drawing/2014/main" id="{7106C291-DD54-1E0B-A118-38B02CA654F3}"/>
              </a:ext>
            </a:extLst>
          </p:cNvPr>
          <p:cNvSpPr/>
          <p:nvPr userDrawn="1"/>
        </p:nvSpPr>
        <p:spPr>
          <a:xfrm>
            <a:off x="10827499" y="-320156"/>
            <a:ext cx="1570561" cy="1570561"/>
          </a:xfrm>
          <a:prstGeom prst="ellipse">
            <a:avLst/>
          </a:prstGeom>
          <a:ln w="76200">
            <a:solidFill>
              <a:srgbClr val="1D3347"/>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a:p>
        </p:txBody>
      </p:sp>
      <p:sp>
        <p:nvSpPr>
          <p:cNvPr id="47" name="Rectangle: Rounded Corners 46">
            <a:extLst>
              <a:ext uri="{FF2B5EF4-FFF2-40B4-BE49-F238E27FC236}">
                <a16:creationId xmlns:a16="http://schemas.microsoft.com/office/drawing/2014/main" id="{5D31DE1D-F342-ECF6-EE83-F61975FC84C7}"/>
              </a:ext>
            </a:extLst>
          </p:cNvPr>
          <p:cNvSpPr/>
          <p:nvPr userDrawn="1"/>
        </p:nvSpPr>
        <p:spPr>
          <a:xfrm>
            <a:off x="214113" y="1603328"/>
            <a:ext cx="567425" cy="551125"/>
          </a:xfrm>
          <a:prstGeom prst="roundRect">
            <a:avLst>
              <a:gd name="adj" fmla="val 50000"/>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 name="Rectangle: Rounded Corners 47">
            <a:extLst>
              <a:ext uri="{FF2B5EF4-FFF2-40B4-BE49-F238E27FC236}">
                <a16:creationId xmlns:a16="http://schemas.microsoft.com/office/drawing/2014/main" id="{3FDB4174-A428-B566-50D5-E90FCF1545CE}"/>
              </a:ext>
            </a:extLst>
          </p:cNvPr>
          <p:cNvSpPr/>
          <p:nvPr userDrawn="1"/>
        </p:nvSpPr>
        <p:spPr>
          <a:xfrm>
            <a:off x="214113" y="1603328"/>
            <a:ext cx="567425" cy="551125"/>
          </a:xfrm>
          <a:prstGeom prst="roundRect">
            <a:avLst>
              <a:gd name="adj" fmla="val 50000"/>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 name="Rectangle: Rounded Corners 48">
            <a:extLst>
              <a:ext uri="{FF2B5EF4-FFF2-40B4-BE49-F238E27FC236}">
                <a16:creationId xmlns:a16="http://schemas.microsoft.com/office/drawing/2014/main" id="{2F705185-2157-EE72-25EE-414F482FB848}"/>
              </a:ext>
            </a:extLst>
          </p:cNvPr>
          <p:cNvSpPr/>
          <p:nvPr userDrawn="1"/>
        </p:nvSpPr>
        <p:spPr>
          <a:xfrm>
            <a:off x="214113" y="2364103"/>
            <a:ext cx="567425" cy="551125"/>
          </a:xfrm>
          <a:prstGeom prst="roundRect">
            <a:avLst>
              <a:gd name="adj" fmla="val 50000"/>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Rounded Corners 11">
            <a:extLst>
              <a:ext uri="{FF2B5EF4-FFF2-40B4-BE49-F238E27FC236}">
                <a16:creationId xmlns:a16="http://schemas.microsoft.com/office/drawing/2014/main" id="{7124BB92-3A88-AFD8-B960-CEF30B8EE2B7}"/>
              </a:ext>
            </a:extLst>
          </p:cNvPr>
          <p:cNvSpPr/>
          <p:nvPr userDrawn="1"/>
        </p:nvSpPr>
        <p:spPr>
          <a:xfrm>
            <a:off x="214113" y="3124878"/>
            <a:ext cx="567425" cy="551125"/>
          </a:xfrm>
          <a:prstGeom prst="roundRect">
            <a:avLst>
              <a:gd name="adj" fmla="val 50000"/>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Rounded Corners 12">
            <a:extLst>
              <a:ext uri="{FF2B5EF4-FFF2-40B4-BE49-F238E27FC236}">
                <a16:creationId xmlns:a16="http://schemas.microsoft.com/office/drawing/2014/main" id="{CDA79BC0-CE21-782F-A77B-49D3DD515E6D}"/>
              </a:ext>
            </a:extLst>
          </p:cNvPr>
          <p:cNvSpPr/>
          <p:nvPr userDrawn="1"/>
        </p:nvSpPr>
        <p:spPr>
          <a:xfrm>
            <a:off x="354078" y="3885653"/>
            <a:ext cx="567425" cy="551125"/>
          </a:xfrm>
          <a:prstGeom prst="roundRect">
            <a:avLst>
              <a:gd name="adj" fmla="val 50000"/>
            </a:avLst>
          </a:prstGeom>
          <a:solidFill>
            <a:srgbClr val="0157D8"/>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lvl="0" algn="ctr"/>
            <a:endParaRPr lang="en-US"/>
          </a:p>
        </p:txBody>
      </p:sp>
      <p:sp>
        <p:nvSpPr>
          <p:cNvPr id="51" name="Slide Number Placeholder 2">
            <a:extLst>
              <a:ext uri="{FF2B5EF4-FFF2-40B4-BE49-F238E27FC236}">
                <a16:creationId xmlns:a16="http://schemas.microsoft.com/office/drawing/2014/main" id="{7AC1DDAA-310B-5D9F-A589-231FF6A62EEC}"/>
              </a:ext>
            </a:extLst>
          </p:cNvPr>
          <p:cNvSpPr>
            <a:spLocks noGrp="1"/>
          </p:cNvSpPr>
          <p:nvPr>
            <p:ph type="sldNum" sz="quarter" idx="10"/>
          </p:nvPr>
        </p:nvSpPr>
        <p:spPr>
          <a:xfrm>
            <a:off x="10946191" y="6182326"/>
            <a:ext cx="556818" cy="365125"/>
          </a:xfrm>
        </p:spPr>
        <p:txBody>
          <a:bodyPr/>
          <a:lstStyle>
            <a:lvl1pPr algn="ctr" rtl="1">
              <a:defRPr sz="1600" b="0">
                <a:solidFill>
                  <a:schemeClr val="bg1"/>
                </a:solidFill>
                <a:latin typeface="B Titr (Body)"/>
                <a:cs typeface="B Titr" panose="00000700000000000000" pitchFamily="2" charset="-78"/>
              </a:defRPr>
            </a:lvl1pPr>
          </a:lstStyle>
          <a:p>
            <a:fld id="{A8043012-B8B5-47A7-9927-94221BE445D6}" type="slidenum">
              <a:rPr lang="en-US" smtClean="0"/>
              <a:pPr/>
              <a:t>‹#›</a:t>
            </a:fld>
            <a:endParaRPr lang="en-US" dirty="0"/>
          </a:p>
        </p:txBody>
      </p:sp>
    </p:spTree>
    <p:extLst>
      <p:ext uri="{BB962C8B-B14F-4D97-AF65-F5344CB8AC3E}">
        <p14:creationId xmlns:p14="http://schemas.microsoft.com/office/powerpoint/2010/main" val="368963425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5_Title Slide">
    <p:bg>
      <p:bgPr>
        <a:solidFill>
          <a:srgbClr val="1D3347"/>
        </a:solidFill>
        <a:effectLst/>
      </p:bgPr>
    </p:bg>
    <p:spTree>
      <p:nvGrpSpPr>
        <p:cNvPr id="1" name=""/>
        <p:cNvGrpSpPr/>
        <p:nvPr/>
      </p:nvGrpSpPr>
      <p:grpSpPr>
        <a:xfrm>
          <a:off x="0" y="0"/>
          <a:ext cx="0" cy="0"/>
          <a:chOff x="0" y="0"/>
          <a:chExt cx="0" cy="0"/>
        </a:xfrm>
      </p:grpSpPr>
      <p:sp>
        <p:nvSpPr>
          <p:cNvPr id="22" name="Rectangle 21">
            <a:extLst>
              <a:ext uri="{FF2B5EF4-FFF2-40B4-BE49-F238E27FC236}">
                <a16:creationId xmlns:a16="http://schemas.microsoft.com/office/drawing/2014/main" id="{C88E4D7B-56D9-582E-2FF0-FFEF1DD4E958}"/>
              </a:ext>
            </a:extLst>
          </p:cNvPr>
          <p:cNvSpPr/>
          <p:nvPr userDrawn="1"/>
        </p:nvSpPr>
        <p:spPr>
          <a:xfrm>
            <a:off x="0" y="0"/>
            <a:ext cx="12192000" cy="6858000"/>
          </a:xfrm>
          <a:prstGeom prst="rect">
            <a:avLst/>
          </a:prstGeom>
          <a:ln>
            <a:noFill/>
          </a:ln>
        </p:spPr>
        <p:style>
          <a:lnRef idx="3">
            <a:schemeClr val="lt1"/>
          </a:lnRef>
          <a:fillRef idx="1">
            <a:schemeClr val="accent4"/>
          </a:fillRef>
          <a:effectRef idx="1">
            <a:schemeClr val="accent4"/>
          </a:effectRef>
          <a:fontRef idx="minor">
            <a:schemeClr val="lt1"/>
          </a:fontRef>
        </p:style>
        <p:txBody>
          <a:bodyPr rtlCol="0" anchor="ctr"/>
          <a:lstStyle/>
          <a:p>
            <a:pPr algn="ctr"/>
            <a:endParaRPr lang="en-US"/>
          </a:p>
        </p:txBody>
      </p:sp>
      <p:sp>
        <p:nvSpPr>
          <p:cNvPr id="23" name="Rectangle: Rounded Corners 22">
            <a:extLst>
              <a:ext uri="{FF2B5EF4-FFF2-40B4-BE49-F238E27FC236}">
                <a16:creationId xmlns:a16="http://schemas.microsoft.com/office/drawing/2014/main" id="{7113C992-D62A-8D2C-97CE-F0248B0331CD}"/>
              </a:ext>
            </a:extLst>
          </p:cNvPr>
          <p:cNvSpPr/>
          <p:nvPr userDrawn="1"/>
        </p:nvSpPr>
        <p:spPr>
          <a:xfrm>
            <a:off x="1024768" y="1621616"/>
            <a:ext cx="9156327" cy="4955274"/>
          </a:xfrm>
          <a:prstGeom prst="roundRect">
            <a:avLst>
              <a:gd name="adj" fmla="val 6056"/>
            </a:avLst>
          </a:prstGeom>
          <a:ln>
            <a:solidFill>
              <a:srgbClr val="1D3347"/>
            </a:solidFill>
            <a:extLst>
              <a:ext uri="{C807C97D-BFC1-408E-A445-0C87EB9F89A2}">
                <ask:lineSketchStyleProps xmlns:ask="http://schemas.microsoft.com/office/drawing/2018/sketchyshapes">
                  <ask:type>
                    <ask:lineSketchNone/>
                  </ask:type>
                </ask:lineSketchStyleProps>
              </a:ext>
            </a:extLst>
          </a:ln>
        </p:spPr>
        <p:style>
          <a:lnRef idx="2">
            <a:schemeClr val="accent4"/>
          </a:lnRef>
          <a:fillRef idx="1">
            <a:schemeClr val="lt1"/>
          </a:fillRef>
          <a:effectRef idx="0">
            <a:schemeClr val="accent4"/>
          </a:effectRef>
          <a:fontRef idx="minor">
            <a:schemeClr val="dk1"/>
          </a:fontRef>
        </p:style>
        <p:txBody>
          <a:bodyPr rtlCol="0" anchor="ctr"/>
          <a:lstStyle/>
          <a:p>
            <a:pPr algn="ctr"/>
            <a:endParaRPr lang="en-US"/>
          </a:p>
        </p:txBody>
      </p:sp>
      <p:grpSp>
        <p:nvGrpSpPr>
          <p:cNvPr id="24" name="Group 23">
            <a:extLst>
              <a:ext uri="{FF2B5EF4-FFF2-40B4-BE49-F238E27FC236}">
                <a16:creationId xmlns:a16="http://schemas.microsoft.com/office/drawing/2014/main" id="{6D5CF14B-1B93-43F0-B9C7-9E9A93252174}"/>
              </a:ext>
            </a:extLst>
          </p:cNvPr>
          <p:cNvGrpSpPr/>
          <p:nvPr userDrawn="1"/>
        </p:nvGrpSpPr>
        <p:grpSpPr>
          <a:xfrm>
            <a:off x="1012440" y="934228"/>
            <a:ext cx="9168655" cy="522626"/>
            <a:chOff x="210312" y="6143350"/>
            <a:chExt cx="9168655" cy="522626"/>
          </a:xfrm>
          <a:solidFill>
            <a:srgbClr val="1D3347"/>
          </a:solidFill>
        </p:grpSpPr>
        <p:sp>
          <p:nvSpPr>
            <p:cNvPr id="25" name="Rectangle: Rounded Corners 24">
              <a:extLst>
                <a:ext uri="{FF2B5EF4-FFF2-40B4-BE49-F238E27FC236}">
                  <a16:creationId xmlns:a16="http://schemas.microsoft.com/office/drawing/2014/main" id="{B80AE7E8-62BC-0F04-07BA-05443D95A977}"/>
                </a:ext>
              </a:extLst>
            </p:cNvPr>
            <p:cNvSpPr/>
            <p:nvPr userDrawn="1"/>
          </p:nvSpPr>
          <p:spPr>
            <a:xfrm>
              <a:off x="210312" y="6143350"/>
              <a:ext cx="1478639" cy="522626"/>
            </a:xfrm>
            <a:prstGeom prst="roundRect">
              <a:avLst>
                <a:gd name="adj" fmla="val 50000"/>
              </a:avLst>
            </a:prstGeom>
            <a:ln>
              <a:noFill/>
              <a:extLst>
                <a:ext uri="{C807C97D-BFC1-408E-A445-0C87EB9F89A2}">
                  <ask:lineSketchStyleProps xmlns:ask="http://schemas.microsoft.com/office/drawing/2018/sketchyshapes">
                    <ask:type>
                      <ask:lineSketchNone/>
                    </ask:type>
                  </ask:lineSketchStyleProps>
                </a:ext>
              </a:extLst>
            </a:ln>
          </p:spPr>
          <p:style>
            <a:lnRef idx="3">
              <a:schemeClr val="lt1"/>
            </a:lnRef>
            <a:fillRef idx="1">
              <a:schemeClr val="accent1"/>
            </a:fillRef>
            <a:effectRef idx="1">
              <a:schemeClr val="accent1"/>
            </a:effectRef>
            <a:fontRef idx="minor">
              <a:schemeClr val="lt1"/>
            </a:fontRef>
          </p:style>
          <p:txBody>
            <a:bodyPr rtlCol="0" anchor="ctr"/>
            <a:lstStyle/>
            <a:p>
              <a:pPr algn="ctr"/>
              <a:endParaRPr lang="en-US"/>
            </a:p>
          </p:txBody>
        </p:sp>
        <p:sp>
          <p:nvSpPr>
            <p:cNvPr id="26" name="Rectangle: Rounded Corners 25">
              <a:extLst>
                <a:ext uri="{FF2B5EF4-FFF2-40B4-BE49-F238E27FC236}">
                  <a16:creationId xmlns:a16="http://schemas.microsoft.com/office/drawing/2014/main" id="{59D80877-004B-6716-8385-504B0BE96822}"/>
                </a:ext>
              </a:extLst>
            </p:cNvPr>
            <p:cNvSpPr/>
            <p:nvPr userDrawn="1"/>
          </p:nvSpPr>
          <p:spPr>
            <a:xfrm>
              <a:off x="1748315" y="6143350"/>
              <a:ext cx="1478639" cy="522626"/>
            </a:xfrm>
            <a:prstGeom prst="roundRect">
              <a:avLst>
                <a:gd name="adj" fmla="val 50000"/>
              </a:avLst>
            </a:prstGeom>
            <a:ln>
              <a:noFill/>
              <a:extLst>
                <a:ext uri="{C807C97D-BFC1-408E-A445-0C87EB9F89A2}">
                  <ask:lineSketchStyleProps xmlns:ask="http://schemas.microsoft.com/office/drawing/2018/sketchyshapes">
                    <ask:type>
                      <ask:lineSketchNone/>
                    </ask:type>
                  </ask:lineSketchStyleProps>
                </a:ext>
              </a:extLst>
            </a:ln>
          </p:spPr>
          <p:style>
            <a:lnRef idx="3">
              <a:schemeClr val="lt1"/>
            </a:lnRef>
            <a:fillRef idx="1">
              <a:schemeClr val="accent1"/>
            </a:fillRef>
            <a:effectRef idx="1">
              <a:schemeClr val="accent1"/>
            </a:effectRef>
            <a:fontRef idx="minor">
              <a:schemeClr val="lt1"/>
            </a:fontRef>
          </p:style>
          <p:txBody>
            <a:bodyPr rtlCol="0" anchor="ctr"/>
            <a:lstStyle/>
            <a:p>
              <a:pPr algn="ctr"/>
              <a:endParaRPr lang="en-US"/>
            </a:p>
          </p:txBody>
        </p:sp>
        <p:sp>
          <p:nvSpPr>
            <p:cNvPr id="27" name="Rectangle: Rounded Corners 26">
              <a:extLst>
                <a:ext uri="{FF2B5EF4-FFF2-40B4-BE49-F238E27FC236}">
                  <a16:creationId xmlns:a16="http://schemas.microsoft.com/office/drawing/2014/main" id="{8175FA2D-6341-74F4-AB12-367D617AF024}"/>
                </a:ext>
              </a:extLst>
            </p:cNvPr>
            <p:cNvSpPr/>
            <p:nvPr userDrawn="1"/>
          </p:nvSpPr>
          <p:spPr>
            <a:xfrm>
              <a:off x="3286318" y="6143350"/>
              <a:ext cx="1478639" cy="522626"/>
            </a:xfrm>
            <a:prstGeom prst="roundRect">
              <a:avLst>
                <a:gd name="adj" fmla="val 50000"/>
              </a:avLst>
            </a:prstGeom>
            <a:ln>
              <a:noFill/>
              <a:extLst>
                <a:ext uri="{C807C97D-BFC1-408E-A445-0C87EB9F89A2}">
                  <ask:lineSketchStyleProps xmlns:ask="http://schemas.microsoft.com/office/drawing/2018/sketchyshapes">
                    <ask:type>
                      <ask:lineSketchNone/>
                    </ask:type>
                  </ask:lineSketchStyleProps>
                </a:ext>
              </a:extLst>
            </a:ln>
          </p:spPr>
          <p:style>
            <a:lnRef idx="3">
              <a:schemeClr val="lt1"/>
            </a:lnRef>
            <a:fillRef idx="1">
              <a:schemeClr val="accent1"/>
            </a:fillRef>
            <a:effectRef idx="1">
              <a:schemeClr val="accent1"/>
            </a:effectRef>
            <a:fontRef idx="minor">
              <a:schemeClr val="lt1"/>
            </a:fontRef>
          </p:style>
          <p:txBody>
            <a:bodyPr rtlCol="0" anchor="ctr"/>
            <a:lstStyle/>
            <a:p>
              <a:pPr algn="ctr"/>
              <a:endParaRPr lang="en-US"/>
            </a:p>
          </p:txBody>
        </p:sp>
        <p:sp>
          <p:nvSpPr>
            <p:cNvPr id="28" name="Rectangle: Rounded Corners 27">
              <a:extLst>
                <a:ext uri="{FF2B5EF4-FFF2-40B4-BE49-F238E27FC236}">
                  <a16:creationId xmlns:a16="http://schemas.microsoft.com/office/drawing/2014/main" id="{937CCF55-1B67-4B41-30C4-AF76E53E6720}"/>
                </a:ext>
              </a:extLst>
            </p:cNvPr>
            <p:cNvSpPr/>
            <p:nvPr userDrawn="1"/>
          </p:nvSpPr>
          <p:spPr>
            <a:xfrm>
              <a:off x="4824321" y="6143350"/>
              <a:ext cx="1478639" cy="522626"/>
            </a:xfrm>
            <a:prstGeom prst="roundRect">
              <a:avLst>
                <a:gd name="adj" fmla="val 50000"/>
              </a:avLst>
            </a:prstGeom>
            <a:ln>
              <a:noFill/>
              <a:extLst>
                <a:ext uri="{C807C97D-BFC1-408E-A445-0C87EB9F89A2}">
                  <ask:lineSketchStyleProps xmlns:ask="http://schemas.microsoft.com/office/drawing/2018/sketchyshapes">
                    <ask:type>
                      <ask:lineSketchNone/>
                    </ask:type>
                  </ask:lineSketchStyleProps>
                </a:ext>
              </a:extLst>
            </a:ln>
          </p:spPr>
          <p:style>
            <a:lnRef idx="3">
              <a:schemeClr val="lt1"/>
            </a:lnRef>
            <a:fillRef idx="1">
              <a:schemeClr val="accent1"/>
            </a:fillRef>
            <a:effectRef idx="1">
              <a:schemeClr val="accent1"/>
            </a:effectRef>
            <a:fontRef idx="minor">
              <a:schemeClr val="lt1"/>
            </a:fontRef>
          </p:style>
          <p:txBody>
            <a:bodyPr rtlCol="0" anchor="ctr"/>
            <a:lstStyle/>
            <a:p>
              <a:pPr algn="ctr"/>
              <a:endParaRPr lang="en-US"/>
            </a:p>
          </p:txBody>
        </p:sp>
        <p:sp>
          <p:nvSpPr>
            <p:cNvPr id="29" name="Rectangle: Rounded Corners 28">
              <a:extLst>
                <a:ext uri="{FF2B5EF4-FFF2-40B4-BE49-F238E27FC236}">
                  <a16:creationId xmlns:a16="http://schemas.microsoft.com/office/drawing/2014/main" id="{85F3679B-7B0E-D0CF-26A1-3C6BC2B968BF}"/>
                </a:ext>
              </a:extLst>
            </p:cNvPr>
            <p:cNvSpPr/>
            <p:nvPr userDrawn="1"/>
          </p:nvSpPr>
          <p:spPr>
            <a:xfrm>
              <a:off x="6362324" y="6143350"/>
              <a:ext cx="1478639" cy="522626"/>
            </a:xfrm>
            <a:prstGeom prst="roundRect">
              <a:avLst>
                <a:gd name="adj" fmla="val 50000"/>
              </a:avLst>
            </a:prstGeom>
            <a:ln>
              <a:noFill/>
              <a:extLst>
                <a:ext uri="{C807C97D-BFC1-408E-A445-0C87EB9F89A2}">
                  <ask:lineSketchStyleProps xmlns:ask="http://schemas.microsoft.com/office/drawing/2018/sketchyshapes">
                    <ask:type>
                      <ask:lineSketchNone/>
                    </ask:type>
                  </ask:lineSketchStyleProps>
                </a:ext>
              </a:extLst>
            </a:ln>
          </p:spPr>
          <p:style>
            <a:lnRef idx="3">
              <a:schemeClr val="lt1"/>
            </a:lnRef>
            <a:fillRef idx="1">
              <a:schemeClr val="accent1"/>
            </a:fillRef>
            <a:effectRef idx="1">
              <a:schemeClr val="accent1"/>
            </a:effectRef>
            <a:fontRef idx="minor">
              <a:schemeClr val="lt1"/>
            </a:fontRef>
          </p:style>
          <p:txBody>
            <a:bodyPr rtlCol="0" anchor="ctr"/>
            <a:lstStyle/>
            <a:p>
              <a:pPr algn="ctr"/>
              <a:endParaRPr lang="en-US"/>
            </a:p>
          </p:txBody>
        </p:sp>
        <p:sp>
          <p:nvSpPr>
            <p:cNvPr id="30" name="Rectangle: Rounded Corners 29">
              <a:extLst>
                <a:ext uri="{FF2B5EF4-FFF2-40B4-BE49-F238E27FC236}">
                  <a16:creationId xmlns:a16="http://schemas.microsoft.com/office/drawing/2014/main" id="{06D2E9FB-5C0C-E51B-6E91-65A6DE6B9EC4}"/>
                </a:ext>
              </a:extLst>
            </p:cNvPr>
            <p:cNvSpPr/>
            <p:nvPr userDrawn="1"/>
          </p:nvSpPr>
          <p:spPr>
            <a:xfrm>
              <a:off x="7900328" y="6143350"/>
              <a:ext cx="1478639" cy="522626"/>
            </a:xfrm>
            <a:prstGeom prst="roundRect">
              <a:avLst>
                <a:gd name="adj" fmla="val 50000"/>
              </a:avLst>
            </a:prstGeom>
            <a:ln>
              <a:noFill/>
              <a:extLst>
                <a:ext uri="{C807C97D-BFC1-408E-A445-0C87EB9F89A2}">
                  <ask:lineSketchStyleProps xmlns:ask="http://schemas.microsoft.com/office/drawing/2018/sketchyshapes">
                    <ask:type>
                      <ask:lineSketchNone/>
                    </ask:type>
                  </ask:lineSketchStyleProps>
                </a:ext>
              </a:extLst>
            </a:ln>
          </p:spPr>
          <p:style>
            <a:lnRef idx="3">
              <a:schemeClr val="lt1"/>
            </a:lnRef>
            <a:fillRef idx="1">
              <a:schemeClr val="accent1"/>
            </a:fillRef>
            <a:effectRef idx="1">
              <a:schemeClr val="accent1"/>
            </a:effectRef>
            <a:fontRef idx="minor">
              <a:schemeClr val="lt1"/>
            </a:fontRef>
          </p:style>
          <p:txBody>
            <a:bodyPr rtlCol="0" anchor="ctr"/>
            <a:lstStyle/>
            <a:p>
              <a:pPr algn="ctr"/>
              <a:endParaRPr lang="en-US"/>
            </a:p>
          </p:txBody>
        </p:sp>
      </p:grpSp>
      <p:sp>
        <p:nvSpPr>
          <p:cNvPr id="31" name="Rectangle: Rounded Corners 30">
            <a:extLst>
              <a:ext uri="{FF2B5EF4-FFF2-40B4-BE49-F238E27FC236}">
                <a16:creationId xmlns:a16="http://schemas.microsoft.com/office/drawing/2014/main" id="{FD3988DA-E9C8-D4E9-376C-1C6ED32B7E64}"/>
              </a:ext>
            </a:extLst>
          </p:cNvPr>
          <p:cNvSpPr/>
          <p:nvPr userDrawn="1"/>
        </p:nvSpPr>
        <p:spPr>
          <a:xfrm>
            <a:off x="10313659" y="1604624"/>
            <a:ext cx="1789176" cy="553679"/>
          </a:xfrm>
          <a:prstGeom prst="roundRect">
            <a:avLst>
              <a:gd name="adj" fmla="val 50000"/>
            </a:avLst>
          </a:prstGeom>
          <a:ln>
            <a:solidFill>
              <a:srgbClr val="6D41FA"/>
            </a:solidFill>
            <a:extLst>
              <a:ext uri="{C807C97D-BFC1-408E-A445-0C87EB9F89A2}">
                <ask:lineSketchStyleProps xmlns:ask="http://schemas.microsoft.com/office/drawing/2018/sketchyshapes">
                  <ask:type>
                    <ask:lineSketchNone/>
                  </ask:type>
                </ask:lineSketchStyleProps>
              </a:ext>
            </a:extLst>
          </a:ln>
        </p:spPr>
        <p:style>
          <a:lnRef idx="2">
            <a:schemeClr val="accent4"/>
          </a:lnRef>
          <a:fillRef idx="1">
            <a:schemeClr val="lt1"/>
          </a:fillRef>
          <a:effectRef idx="0">
            <a:schemeClr val="accent4"/>
          </a:effectRef>
          <a:fontRef idx="minor">
            <a:schemeClr val="dk1"/>
          </a:fontRef>
        </p:style>
        <p:txBody>
          <a:bodyPr rtlCol="0" anchor="ctr"/>
          <a:lstStyle/>
          <a:p>
            <a:pPr algn="ctr"/>
            <a:endParaRPr lang="en-US"/>
          </a:p>
        </p:txBody>
      </p:sp>
      <p:sp>
        <p:nvSpPr>
          <p:cNvPr id="32" name="Rectangle: Rounded Corners 31">
            <a:extLst>
              <a:ext uri="{FF2B5EF4-FFF2-40B4-BE49-F238E27FC236}">
                <a16:creationId xmlns:a16="http://schemas.microsoft.com/office/drawing/2014/main" id="{5670D68D-CA17-96C5-1A1E-BE4DB39DEAA8}"/>
              </a:ext>
            </a:extLst>
          </p:cNvPr>
          <p:cNvSpPr/>
          <p:nvPr userDrawn="1"/>
        </p:nvSpPr>
        <p:spPr>
          <a:xfrm>
            <a:off x="10313659" y="2361683"/>
            <a:ext cx="1789176" cy="553679"/>
          </a:xfrm>
          <a:prstGeom prst="roundRect">
            <a:avLst>
              <a:gd name="adj" fmla="val 50000"/>
            </a:avLst>
          </a:prstGeom>
          <a:ln>
            <a:solidFill>
              <a:srgbClr val="6D41FA"/>
            </a:solidFill>
            <a:extLst>
              <a:ext uri="{C807C97D-BFC1-408E-A445-0C87EB9F89A2}">
                <ask:lineSketchStyleProps xmlns:ask="http://schemas.microsoft.com/office/drawing/2018/sketchyshapes">
                  <ask:type>
                    <ask:lineSketchNone/>
                  </ask:type>
                </ask:lineSketchStyleProps>
              </a:ext>
            </a:extLst>
          </a:ln>
        </p:spPr>
        <p:style>
          <a:lnRef idx="2">
            <a:schemeClr val="accent4"/>
          </a:lnRef>
          <a:fillRef idx="1">
            <a:schemeClr val="lt1"/>
          </a:fillRef>
          <a:effectRef idx="0">
            <a:schemeClr val="accent4"/>
          </a:effectRef>
          <a:fontRef idx="minor">
            <a:schemeClr val="dk1"/>
          </a:fontRef>
        </p:style>
        <p:txBody>
          <a:bodyPr rtlCol="0" anchor="ctr"/>
          <a:lstStyle/>
          <a:p>
            <a:pPr algn="ctr"/>
            <a:endParaRPr lang="en-US"/>
          </a:p>
        </p:txBody>
      </p:sp>
      <p:sp>
        <p:nvSpPr>
          <p:cNvPr id="33" name="Rectangle: Rounded Corners 32">
            <a:extLst>
              <a:ext uri="{FF2B5EF4-FFF2-40B4-BE49-F238E27FC236}">
                <a16:creationId xmlns:a16="http://schemas.microsoft.com/office/drawing/2014/main" id="{0D3A5BCA-D42B-2D9A-5E82-95C4165350C8}"/>
              </a:ext>
            </a:extLst>
          </p:cNvPr>
          <p:cNvSpPr/>
          <p:nvPr userDrawn="1"/>
        </p:nvSpPr>
        <p:spPr>
          <a:xfrm>
            <a:off x="10313659" y="3118742"/>
            <a:ext cx="1789176" cy="553679"/>
          </a:xfrm>
          <a:prstGeom prst="roundRect">
            <a:avLst>
              <a:gd name="adj" fmla="val 50000"/>
            </a:avLst>
          </a:prstGeom>
          <a:ln>
            <a:solidFill>
              <a:srgbClr val="6D41FA"/>
            </a:solidFill>
            <a:extLst>
              <a:ext uri="{C807C97D-BFC1-408E-A445-0C87EB9F89A2}">
                <ask:lineSketchStyleProps xmlns:ask="http://schemas.microsoft.com/office/drawing/2018/sketchyshapes">
                  <ask:type>
                    <ask:lineSketchNone/>
                  </ask:type>
                </ask:lineSketchStyleProps>
              </a:ext>
            </a:extLst>
          </a:ln>
        </p:spPr>
        <p:style>
          <a:lnRef idx="2">
            <a:schemeClr val="accent4"/>
          </a:lnRef>
          <a:fillRef idx="1">
            <a:schemeClr val="lt1"/>
          </a:fillRef>
          <a:effectRef idx="0">
            <a:schemeClr val="accent4"/>
          </a:effectRef>
          <a:fontRef idx="minor">
            <a:schemeClr val="dk1"/>
          </a:fontRef>
        </p:style>
        <p:txBody>
          <a:bodyPr rtlCol="0" anchor="ctr"/>
          <a:lstStyle/>
          <a:p>
            <a:pPr algn="ctr"/>
            <a:endParaRPr lang="en-US"/>
          </a:p>
        </p:txBody>
      </p:sp>
      <p:sp>
        <p:nvSpPr>
          <p:cNvPr id="34" name="Rectangle: Rounded Corners 33">
            <a:extLst>
              <a:ext uri="{FF2B5EF4-FFF2-40B4-BE49-F238E27FC236}">
                <a16:creationId xmlns:a16="http://schemas.microsoft.com/office/drawing/2014/main" id="{B143FE3D-B0E3-130B-9B54-BEB48FC2EB6D}"/>
              </a:ext>
            </a:extLst>
          </p:cNvPr>
          <p:cNvSpPr/>
          <p:nvPr userDrawn="1"/>
        </p:nvSpPr>
        <p:spPr>
          <a:xfrm>
            <a:off x="10313659" y="3875801"/>
            <a:ext cx="1789176" cy="553679"/>
          </a:xfrm>
          <a:prstGeom prst="roundRect">
            <a:avLst>
              <a:gd name="adj" fmla="val 50000"/>
            </a:avLst>
          </a:prstGeom>
          <a:ln>
            <a:solidFill>
              <a:srgbClr val="6D41FA"/>
            </a:solidFill>
            <a:extLst>
              <a:ext uri="{C807C97D-BFC1-408E-A445-0C87EB9F89A2}">
                <ask:lineSketchStyleProps xmlns:ask="http://schemas.microsoft.com/office/drawing/2018/sketchyshapes">
                  <ask:type>
                    <ask:lineSketchNone/>
                  </ask:type>
                </ask:lineSketchStyleProps>
              </a:ext>
            </a:extLst>
          </a:ln>
        </p:spPr>
        <p:style>
          <a:lnRef idx="2">
            <a:schemeClr val="accent4"/>
          </a:lnRef>
          <a:fillRef idx="1">
            <a:schemeClr val="lt1"/>
          </a:fillRef>
          <a:effectRef idx="0">
            <a:schemeClr val="accent4"/>
          </a:effectRef>
          <a:fontRef idx="minor">
            <a:schemeClr val="dk1"/>
          </a:fontRef>
        </p:style>
        <p:txBody>
          <a:bodyPr rtlCol="0" anchor="ctr"/>
          <a:lstStyle/>
          <a:p>
            <a:pPr algn="ctr"/>
            <a:endParaRPr lang="en-US"/>
          </a:p>
        </p:txBody>
      </p:sp>
      <p:sp>
        <p:nvSpPr>
          <p:cNvPr id="35" name="Rectangle: Rounded Corners 34">
            <a:extLst>
              <a:ext uri="{FF2B5EF4-FFF2-40B4-BE49-F238E27FC236}">
                <a16:creationId xmlns:a16="http://schemas.microsoft.com/office/drawing/2014/main" id="{B7253830-261A-53E5-A06C-946D04F906D6}"/>
              </a:ext>
            </a:extLst>
          </p:cNvPr>
          <p:cNvSpPr/>
          <p:nvPr userDrawn="1"/>
        </p:nvSpPr>
        <p:spPr>
          <a:xfrm>
            <a:off x="10321408" y="4632860"/>
            <a:ext cx="1789176" cy="553679"/>
          </a:xfrm>
          <a:prstGeom prst="roundRect">
            <a:avLst>
              <a:gd name="adj" fmla="val 50000"/>
            </a:avLst>
          </a:prstGeom>
          <a:ln>
            <a:solidFill>
              <a:srgbClr val="6D41FA"/>
            </a:solidFill>
            <a:extLst>
              <a:ext uri="{C807C97D-BFC1-408E-A445-0C87EB9F89A2}">
                <ask:lineSketchStyleProps xmlns:ask="http://schemas.microsoft.com/office/drawing/2018/sketchyshapes">
                  <ask:type>
                    <ask:lineSketchNone/>
                  </ask:type>
                </ask:lineSketchStyleProps>
              </a:ext>
            </a:extLst>
          </a:ln>
        </p:spPr>
        <p:style>
          <a:lnRef idx="2">
            <a:schemeClr val="accent4"/>
          </a:lnRef>
          <a:fillRef idx="1">
            <a:schemeClr val="lt1"/>
          </a:fillRef>
          <a:effectRef idx="0">
            <a:schemeClr val="accent4"/>
          </a:effectRef>
          <a:fontRef idx="minor">
            <a:schemeClr val="dk1"/>
          </a:fontRef>
        </p:style>
        <p:txBody>
          <a:bodyPr rtlCol="0" anchor="ctr"/>
          <a:lstStyle/>
          <a:p>
            <a:pPr algn="ctr"/>
            <a:endParaRPr lang="en-US"/>
          </a:p>
        </p:txBody>
      </p:sp>
      <p:sp>
        <p:nvSpPr>
          <p:cNvPr id="36" name="Rectangle: Rounded Corners 35">
            <a:extLst>
              <a:ext uri="{FF2B5EF4-FFF2-40B4-BE49-F238E27FC236}">
                <a16:creationId xmlns:a16="http://schemas.microsoft.com/office/drawing/2014/main" id="{78BF652C-56F9-47E2-2450-70A32CAD37CB}"/>
              </a:ext>
            </a:extLst>
          </p:cNvPr>
          <p:cNvSpPr/>
          <p:nvPr userDrawn="1"/>
        </p:nvSpPr>
        <p:spPr>
          <a:xfrm>
            <a:off x="10321408" y="5389920"/>
            <a:ext cx="1789176" cy="553679"/>
          </a:xfrm>
          <a:prstGeom prst="roundRect">
            <a:avLst>
              <a:gd name="adj" fmla="val 50000"/>
            </a:avLst>
          </a:prstGeom>
          <a:ln>
            <a:solidFill>
              <a:srgbClr val="6D41FA"/>
            </a:solidFill>
            <a:extLst>
              <a:ext uri="{C807C97D-BFC1-408E-A445-0C87EB9F89A2}">
                <ask:lineSketchStyleProps xmlns:ask="http://schemas.microsoft.com/office/drawing/2018/sketchyshapes">
                  <ask:type>
                    <ask:lineSketchNone/>
                  </ask:type>
                </ask:lineSketchStyleProps>
              </a:ext>
            </a:extLst>
          </a:ln>
        </p:spPr>
        <p:style>
          <a:lnRef idx="2">
            <a:schemeClr val="accent4"/>
          </a:lnRef>
          <a:fillRef idx="1">
            <a:schemeClr val="lt1"/>
          </a:fillRef>
          <a:effectRef idx="0">
            <a:schemeClr val="accent4"/>
          </a:effectRef>
          <a:fontRef idx="minor">
            <a:schemeClr val="dk1"/>
          </a:fontRef>
        </p:style>
        <p:txBody>
          <a:bodyPr rtlCol="0" anchor="ctr"/>
          <a:lstStyle/>
          <a:p>
            <a:pPr algn="ctr"/>
            <a:endParaRPr lang="en-US"/>
          </a:p>
        </p:txBody>
      </p:sp>
      <p:sp>
        <p:nvSpPr>
          <p:cNvPr id="37" name="Rectangle: Rounded Corners 36">
            <a:extLst>
              <a:ext uri="{FF2B5EF4-FFF2-40B4-BE49-F238E27FC236}">
                <a16:creationId xmlns:a16="http://schemas.microsoft.com/office/drawing/2014/main" id="{8F5BA486-29C8-3569-0F9B-3C87EC58E46B}"/>
              </a:ext>
            </a:extLst>
          </p:cNvPr>
          <p:cNvSpPr/>
          <p:nvPr userDrawn="1"/>
        </p:nvSpPr>
        <p:spPr>
          <a:xfrm>
            <a:off x="11004015" y="6143350"/>
            <a:ext cx="425927" cy="422042"/>
          </a:xfrm>
          <a:prstGeom prst="roundRect">
            <a:avLst>
              <a:gd name="adj" fmla="val 50000"/>
            </a:avLst>
          </a:prstGeom>
          <a:ln>
            <a:noFill/>
          </a:ln>
        </p:spPr>
        <p:style>
          <a:lnRef idx="3">
            <a:schemeClr val="lt1"/>
          </a:lnRef>
          <a:fillRef idx="1">
            <a:schemeClr val="accent1"/>
          </a:fillRef>
          <a:effectRef idx="1">
            <a:schemeClr val="accent1"/>
          </a:effectRef>
          <a:fontRef idx="minor">
            <a:schemeClr val="lt1"/>
          </a:fontRef>
        </p:style>
        <p:txBody>
          <a:bodyPr rtlCol="0" anchor="ctr"/>
          <a:lstStyle/>
          <a:p>
            <a:pPr algn="ctr"/>
            <a:endParaRPr lang="en-US"/>
          </a:p>
        </p:txBody>
      </p:sp>
      <p:sp>
        <p:nvSpPr>
          <p:cNvPr id="38" name="Rectangle: Rounded Corners 37">
            <a:extLst>
              <a:ext uri="{FF2B5EF4-FFF2-40B4-BE49-F238E27FC236}">
                <a16:creationId xmlns:a16="http://schemas.microsoft.com/office/drawing/2014/main" id="{AB69D8A5-1EF8-A007-F86D-5779AEE7F78E}"/>
              </a:ext>
            </a:extLst>
          </p:cNvPr>
          <p:cNvSpPr/>
          <p:nvPr userDrawn="1"/>
        </p:nvSpPr>
        <p:spPr>
          <a:xfrm>
            <a:off x="11684657" y="6136560"/>
            <a:ext cx="425927" cy="422042"/>
          </a:xfrm>
          <a:prstGeom prst="roundRect">
            <a:avLst>
              <a:gd name="adj" fmla="val 50000"/>
            </a:avLst>
          </a:prstGeom>
          <a:ln>
            <a:noFill/>
          </a:ln>
        </p:spPr>
        <p:style>
          <a:lnRef idx="3">
            <a:schemeClr val="lt1"/>
          </a:lnRef>
          <a:fillRef idx="1">
            <a:schemeClr val="accent1"/>
          </a:fillRef>
          <a:effectRef idx="1">
            <a:schemeClr val="accent1"/>
          </a:effectRef>
          <a:fontRef idx="minor">
            <a:schemeClr val="lt1"/>
          </a:fontRef>
        </p:style>
        <p:txBody>
          <a:bodyPr rtlCol="0" anchor="ctr"/>
          <a:lstStyle/>
          <a:p>
            <a:pPr algn="ctr"/>
            <a:endParaRPr lang="en-US"/>
          </a:p>
        </p:txBody>
      </p:sp>
      <p:sp>
        <p:nvSpPr>
          <p:cNvPr id="39" name="Rectangle: Rounded Corners 38">
            <a:extLst>
              <a:ext uri="{FF2B5EF4-FFF2-40B4-BE49-F238E27FC236}">
                <a16:creationId xmlns:a16="http://schemas.microsoft.com/office/drawing/2014/main" id="{5E99C183-B55A-F3A5-702D-AC33AA555DD2}"/>
              </a:ext>
            </a:extLst>
          </p:cNvPr>
          <p:cNvSpPr/>
          <p:nvPr userDrawn="1"/>
        </p:nvSpPr>
        <p:spPr>
          <a:xfrm>
            <a:off x="10310153" y="6136560"/>
            <a:ext cx="425927" cy="422042"/>
          </a:xfrm>
          <a:prstGeom prst="roundRect">
            <a:avLst>
              <a:gd name="adj" fmla="val 50000"/>
            </a:avLst>
          </a:prstGeom>
          <a:ln>
            <a:noFill/>
          </a:ln>
        </p:spPr>
        <p:style>
          <a:lnRef idx="3">
            <a:schemeClr val="lt1"/>
          </a:lnRef>
          <a:fillRef idx="1">
            <a:schemeClr val="accent1"/>
          </a:fillRef>
          <a:effectRef idx="1">
            <a:schemeClr val="accent1"/>
          </a:effectRef>
          <a:fontRef idx="minor">
            <a:schemeClr val="lt1"/>
          </a:fontRef>
        </p:style>
        <p:txBody>
          <a:bodyPr rtlCol="0" anchor="ctr"/>
          <a:lstStyle/>
          <a:p>
            <a:pPr algn="ctr"/>
            <a:endParaRPr lang="en-US"/>
          </a:p>
        </p:txBody>
      </p:sp>
      <p:sp>
        <p:nvSpPr>
          <p:cNvPr id="40" name="Rectangle: Rounded Corners 39">
            <a:extLst>
              <a:ext uri="{FF2B5EF4-FFF2-40B4-BE49-F238E27FC236}">
                <a16:creationId xmlns:a16="http://schemas.microsoft.com/office/drawing/2014/main" id="{5354B043-5924-4215-CCD8-F65DFF439021}"/>
              </a:ext>
            </a:extLst>
          </p:cNvPr>
          <p:cNvSpPr/>
          <p:nvPr userDrawn="1"/>
        </p:nvSpPr>
        <p:spPr>
          <a:xfrm>
            <a:off x="160339" y="932883"/>
            <a:ext cx="674973" cy="5582487"/>
          </a:xfrm>
          <a:prstGeom prst="roundRect">
            <a:avLst>
              <a:gd name="adj" fmla="val 50000"/>
            </a:avLst>
          </a:prstGeom>
          <a:ln>
            <a:noFill/>
          </a:ln>
        </p:spPr>
        <p:style>
          <a:lnRef idx="3">
            <a:schemeClr val="lt1"/>
          </a:lnRef>
          <a:fillRef idx="1">
            <a:schemeClr val="accent1"/>
          </a:fillRef>
          <a:effectRef idx="1">
            <a:schemeClr val="accent1"/>
          </a:effectRef>
          <a:fontRef idx="minor">
            <a:schemeClr val="lt1"/>
          </a:fontRef>
        </p:style>
        <p:txBody>
          <a:bodyPr rtlCol="0" anchor="ctr"/>
          <a:lstStyle/>
          <a:p>
            <a:pPr algn="ctr"/>
            <a:endParaRPr lang="en-US"/>
          </a:p>
        </p:txBody>
      </p:sp>
      <p:sp>
        <p:nvSpPr>
          <p:cNvPr id="41" name="Rectangle: Rounded Corners 40">
            <a:extLst>
              <a:ext uri="{FF2B5EF4-FFF2-40B4-BE49-F238E27FC236}">
                <a16:creationId xmlns:a16="http://schemas.microsoft.com/office/drawing/2014/main" id="{98A9026D-0653-D51F-9A3F-56CE5E251014}"/>
              </a:ext>
            </a:extLst>
          </p:cNvPr>
          <p:cNvSpPr/>
          <p:nvPr userDrawn="1"/>
        </p:nvSpPr>
        <p:spPr>
          <a:xfrm>
            <a:off x="206060" y="167981"/>
            <a:ext cx="612648" cy="594289"/>
          </a:xfrm>
          <a:prstGeom prst="roundRect">
            <a:avLst>
              <a:gd name="adj" fmla="val 50000"/>
            </a:avLst>
          </a:prstGeom>
          <a:ln>
            <a:noFill/>
          </a:ln>
        </p:spPr>
        <p:style>
          <a:lnRef idx="3">
            <a:schemeClr val="lt1"/>
          </a:lnRef>
          <a:fillRef idx="1">
            <a:schemeClr val="accent1"/>
          </a:fillRef>
          <a:effectRef idx="1">
            <a:schemeClr val="accent1"/>
          </a:effectRef>
          <a:fontRef idx="minor">
            <a:schemeClr val="lt1"/>
          </a:fontRef>
        </p:style>
        <p:txBody>
          <a:bodyPr rtlCol="0" anchor="ctr"/>
          <a:lstStyle/>
          <a:p>
            <a:pPr algn="ctr"/>
            <a:endParaRPr lang="en-US"/>
          </a:p>
        </p:txBody>
      </p:sp>
      <p:sp>
        <p:nvSpPr>
          <p:cNvPr id="42" name="Rectangle: Rounded Corners 41">
            <a:extLst>
              <a:ext uri="{FF2B5EF4-FFF2-40B4-BE49-F238E27FC236}">
                <a16:creationId xmlns:a16="http://schemas.microsoft.com/office/drawing/2014/main" id="{75BFF577-D268-6DB3-8CCB-01E0CDB4F42F}"/>
              </a:ext>
            </a:extLst>
          </p:cNvPr>
          <p:cNvSpPr/>
          <p:nvPr userDrawn="1"/>
        </p:nvSpPr>
        <p:spPr>
          <a:xfrm>
            <a:off x="214113" y="4646428"/>
            <a:ext cx="567425" cy="551125"/>
          </a:xfrm>
          <a:prstGeom prst="roundRect">
            <a:avLst>
              <a:gd name="adj" fmla="val 50000"/>
            </a:avLst>
          </a:prstGeom>
          <a:ln>
            <a:noFill/>
          </a:ln>
        </p:spPr>
        <p:style>
          <a:lnRef idx="2">
            <a:schemeClr val="accent3"/>
          </a:lnRef>
          <a:fillRef idx="1">
            <a:schemeClr val="lt1"/>
          </a:fillRef>
          <a:effectRef idx="0">
            <a:schemeClr val="accent3"/>
          </a:effectRef>
          <a:fontRef idx="minor">
            <a:schemeClr val="dk1"/>
          </a:fontRef>
        </p:style>
        <p:txBody>
          <a:bodyPr rtlCol="0" anchor="ctr"/>
          <a:lstStyle/>
          <a:p>
            <a:pPr algn="ctr"/>
            <a:endParaRPr lang="en-US"/>
          </a:p>
        </p:txBody>
      </p:sp>
      <p:sp>
        <p:nvSpPr>
          <p:cNvPr id="43" name="Rectangle: Rounded Corners 42">
            <a:extLst>
              <a:ext uri="{FF2B5EF4-FFF2-40B4-BE49-F238E27FC236}">
                <a16:creationId xmlns:a16="http://schemas.microsoft.com/office/drawing/2014/main" id="{1D08601A-6AA7-9656-B7B1-8B1F34808FAD}"/>
              </a:ext>
            </a:extLst>
          </p:cNvPr>
          <p:cNvSpPr/>
          <p:nvPr userDrawn="1"/>
        </p:nvSpPr>
        <p:spPr>
          <a:xfrm>
            <a:off x="214113" y="5407203"/>
            <a:ext cx="567425" cy="551125"/>
          </a:xfrm>
          <a:prstGeom prst="roundRect">
            <a:avLst>
              <a:gd name="adj" fmla="val 50000"/>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 name="Rectangle: Rounded Corners 43">
            <a:extLst>
              <a:ext uri="{FF2B5EF4-FFF2-40B4-BE49-F238E27FC236}">
                <a16:creationId xmlns:a16="http://schemas.microsoft.com/office/drawing/2014/main" id="{DA9076EE-B721-50B0-9EE2-8284C2B08013}"/>
              </a:ext>
            </a:extLst>
          </p:cNvPr>
          <p:cNvSpPr/>
          <p:nvPr userDrawn="1"/>
        </p:nvSpPr>
        <p:spPr>
          <a:xfrm>
            <a:off x="6839712" y="203812"/>
            <a:ext cx="3341382" cy="522626"/>
          </a:xfrm>
          <a:prstGeom prst="roundRect">
            <a:avLst>
              <a:gd name="adj" fmla="val 50000"/>
            </a:avLst>
          </a:prstGeom>
          <a:solidFill>
            <a:schemeClr val="bg1"/>
          </a:solidFill>
          <a:ln w="12700">
            <a:solidFill>
              <a:srgbClr val="1D3347"/>
            </a:solidFill>
            <a:prstDash val="solid"/>
            <a:extLst>
              <a:ext uri="{C807C97D-BFC1-408E-A445-0C87EB9F89A2}">
                <ask:lineSketchStyleProps xmlns:ask="http://schemas.microsoft.com/office/drawing/2018/sketchyshapes">
                  <ask:type>
                    <ask:lineSketchNone/>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Rectangle: Rounded Corners 44">
            <a:extLst>
              <a:ext uri="{FF2B5EF4-FFF2-40B4-BE49-F238E27FC236}">
                <a16:creationId xmlns:a16="http://schemas.microsoft.com/office/drawing/2014/main" id="{AFAC252A-C7E4-905A-A82F-2AE5BA6820FC}"/>
              </a:ext>
            </a:extLst>
          </p:cNvPr>
          <p:cNvSpPr/>
          <p:nvPr userDrawn="1"/>
        </p:nvSpPr>
        <p:spPr>
          <a:xfrm>
            <a:off x="1024768" y="203812"/>
            <a:ext cx="5686928" cy="522626"/>
          </a:xfrm>
          <a:prstGeom prst="roundRect">
            <a:avLst>
              <a:gd name="adj" fmla="val 50000"/>
            </a:avLst>
          </a:prstGeom>
          <a:solidFill>
            <a:schemeClr val="bg1"/>
          </a:solidFill>
          <a:ln w="12700">
            <a:solidFill>
              <a:srgbClr val="1D3347"/>
            </a:solidFill>
            <a:prstDash val="solid"/>
            <a:extLst>
              <a:ext uri="{C807C97D-BFC1-408E-A445-0C87EB9F89A2}">
                <ask:lineSketchStyleProps xmlns:ask="http://schemas.microsoft.com/office/drawing/2018/sketchyshapes">
                  <ask:type>
                    <ask:lineSketchNone/>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 name="Oval 45">
            <a:extLst>
              <a:ext uri="{FF2B5EF4-FFF2-40B4-BE49-F238E27FC236}">
                <a16:creationId xmlns:a16="http://schemas.microsoft.com/office/drawing/2014/main" id="{66492A7A-C735-1D52-E943-6B5244B0187E}"/>
              </a:ext>
            </a:extLst>
          </p:cNvPr>
          <p:cNvSpPr/>
          <p:nvPr userDrawn="1"/>
        </p:nvSpPr>
        <p:spPr>
          <a:xfrm>
            <a:off x="10827499" y="-320156"/>
            <a:ext cx="1570561" cy="1570561"/>
          </a:xfrm>
          <a:prstGeom prst="ellipse">
            <a:avLst/>
          </a:prstGeom>
          <a:ln w="76200">
            <a:solidFill>
              <a:srgbClr val="1D3347"/>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a:p>
        </p:txBody>
      </p:sp>
      <p:sp>
        <p:nvSpPr>
          <p:cNvPr id="47" name="Rectangle: Rounded Corners 46">
            <a:extLst>
              <a:ext uri="{FF2B5EF4-FFF2-40B4-BE49-F238E27FC236}">
                <a16:creationId xmlns:a16="http://schemas.microsoft.com/office/drawing/2014/main" id="{DB507EE1-5A31-76A4-A15D-8092E2D5FAAD}"/>
              </a:ext>
            </a:extLst>
          </p:cNvPr>
          <p:cNvSpPr/>
          <p:nvPr userDrawn="1"/>
        </p:nvSpPr>
        <p:spPr>
          <a:xfrm>
            <a:off x="214113" y="1603328"/>
            <a:ext cx="567425" cy="551125"/>
          </a:xfrm>
          <a:prstGeom prst="roundRect">
            <a:avLst>
              <a:gd name="adj" fmla="val 50000"/>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 name="Rectangle: Rounded Corners 47">
            <a:extLst>
              <a:ext uri="{FF2B5EF4-FFF2-40B4-BE49-F238E27FC236}">
                <a16:creationId xmlns:a16="http://schemas.microsoft.com/office/drawing/2014/main" id="{A3464197-BB39-2185-1A7E-E2562566C55B}"/>
              </a:ext>
            </a:extLst>
          </p:cNvPr>
          <p:cNvSpPr/>
          <p:nvPr userDrawn="1"/>
        </p:nvSpPr>
        <p:spPr>
          <a:xfrm>
            <a:off x="214113" y="1603328"/>
            <a:ext cx="567425" cy="551125"/>
          </a:xfrm>
          <a:prstGeom prst="roundRect">
            <a:avLst>
              <a:gd name="adj" fmla="val 50000"/>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 name="Rectangle: Rounded Corners 48">
            <a:extLst>
              <a:ext uri="{FF2B5EF4-FFF2-40B4-BE49-F238E27FC236}">
                <a16:creationId xmlns:a16="http://schemas.microsoft.com/office/drawing/2014/main" id="{C7843999-6855-6C31-0D83-6725CEF25DB1}"/>
              </a:ext>
            </a:extLst>
          </p:cNvPr>
          <p:cNvSpPr/>
          <p:nvPr userDrawn="1"/>
        </p:nvSpPr>
        <p:spPr>
          <a:xfrm>
            <a:off x="214113" y="2364103"/>
            <a:ext cx="567425" cy="551125"/>
          </a:xfrm>
          <a:prstGeom prst="roundRect">
            <a:avLst>
              <a:gd name="adj" fmla="val 50000"/>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 name="Rectangle: Rounded Corners 49">
            <a:extLst>
              <a:ext uri="{FF2B5EF4-FFF2-40B4-BE49-F238E27FC236}">
                <a16:creationId xmlns:a16="http://schemas.microsoft.com/office/drawing/2014/main" id="{943EA060-C7CC-6F2C-863B-A29FEC9B6E10}"/>
              </a:ext>
            </a:extLst>
          </p:cNvPr>
          <p:cNvSpPr/>
          <p:nvPr userDrawn="1"/>
        </p:nvSpPr>
        <p:spPr>
          <a:xfrm>
            <a:off x="214113" y="3124878"/>
            <a:ext cx="567425" cy="551125"/>
          </a:xfrm>
          <a:prstGeom prst="roundRect">
            <a:avLst>
              <a:gd name="adj" fmla="val 50000"/>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 name="Rectangle: Rounded Corners 50">
            <a:extLst>
              <a:ext uri="{FF2B5EF4-FFF2-40B4-BE49-F238E27FC236}">
                <a16:creationId xmlns:a16="http://schemas.microsoft.com/office/drawing/2014/main" id="{B65250C3-2248-D1EF-0BBB-AE14E24AB8F6}"/>
              </a:ext>
            </a:extLst>
          </p:cNvPr>
          <p:cNvSpPr/>
          <p:nvPr userDrawn="1"/>
        </p:nvSpPr>
        <p:spPr>
          <a:xfrm>
            <a:off x="354078" y="3885653"/>
            <a:ext cx="567425" cy="551125"/>
          </a:xfrm>
          <a:prstGeom prst="roundRect">
            <a:avLst>
              <a:gd name="adj" fmla="val 50000"/>
            </a:avLst>
          </a:prstGeom>
          <a:solidFill>
            <a:srgbClr val="0157D8"/>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lvl="0" algn="ctr"/>
            <a:endParaRPr lang="en-US"/>
          </a:p>
        </p:txBody>
      </p:sp>
      <p:sp>
        <p:nvSpPr>
          <p:cNvPr id="4" name="Picture Placeholder 1">
            <a:extLst>
              <a:ext uri="{FF2B5EF4-FFF2-40B4-BE49-F238E27FC236}">
                <a16:creationId xmlns:a16="http://schemas.microsoft.com/office/drawing/2014/main" id="{CEA972DD-8D83-C15D-86BB-A01DE8D15B44}"/>
              </a:ext>
            </a:extLst>
          </p:cNvPr>
          <p:cNvSpPr>
            <a:spLocks noGrp="1"/>
          </p:cNvSpPr>
          <p:nvPr>
            <p:ph type="pic" sz="quarter" idx="10"/>
          </p:nvPr>
        </p:nvSpPr>
        <p:spPr>
          <a:xfrm>
            <a:off x="6364681" y="2575196"/>
            <a:ext cx="3812827" cy="3048113"/>
          </a:xfrm>
          <a:custGeom>
            <a:avLst/>
            <a:gdLst>
              <a:gd name="connsiteX0" fmla="*/ 638206 w 6373814"/>
              <a:gd name="connsiteY0" fmla="*/ 0 h 5095460"/>
              <a:gd name="connsiteX1" fmla="*/ 6373814 w 6373814"/>
              <a:gd name="connsiteY1" fmla="*/ 0 h 5095460"/>
              <a:gd name="connsiteX2" fmla="*/ 6373814 w 6373814"/>
              <a:gd name="connsiteY2" fmla="*/ 5095460 h 5095460"/>
              <a:gd name="connsiteX3" fmla="*/ 638206 w 6373814"/>
              <a:gd name="connsiteY3" fmla="*/ 5095460 h 5095460"/>
              <a:gd name="connsiteX4" fmla="*/ 0 w 6373814"/>
              <a:gd name="connsiteY4" fmla="*/ 4457254 h 5095460"/>
              <a:gd name="connsiteX5" fmla="*/ 0 w 6373814"/>
              <a:gd name="connsiteY5" fmla="*/ 638206 h 5095460"/>
              <a:gd name="connsiteX6" fmla="*/ 638206 w 6373814"/>
              <a:gd name="connsiteY6" fmla="*/ 0 h 50954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373814" h="5095460">
                <a:moveTo>
                  <a:pt x="638206" y="0"/>
                </a:moveTo>
                <a:lnTo>
                  <a:pt x="6373814" y="0"/>
                </a:lnTo>
                <a:lnTo>
                  <a:pt x="6373814" y="5095460"/>
                </a:lnTo>
                <a:lnTo>
                  <a:pt x="638206" y="5095460"/>
                </a:lnTo>
                <a:cubicBezTo>
                  <a:pt x="285735" y="5095460"/>
                  <a:pt x="0" y="4809725"/>
                  <a:pt x="0" y="4457254"/>
                </a:cubicBezTo>
                <a:lnTo>
                  <a:pt x="0" y="638206"/>
                </a:lnTo>
                <a:cubicBezTo>
                  <a:pt x="0" y="285735"/>
                  <a:pt x="285735" y="0"/>
                  <a:pt x="638206" y="0"/>
                </a:cubicBezTo>
                <a:close/>
              </a:path>
            </a:pathLst>
          </a:custGeom>
        </p:spPr>
        <p:txBody>
          <a:bodyPr/>
          <a:lstStyle>
            <a:lvl1pPr>
              <a:defRPr lang="id-ID" dirty="0"/>
            </a:lvl1pPr>
          </a:lstStyle>
          <a:p>
            <a:pPr lvl="0"/>
            <a:endParaRPr lang="id-ID" dirty="0"/>
          </a:p>
        </p:txBody>
      </p:sp>
      <p:sp>
        <p:nvSpPr>
          <p:cNvPr id="52" name="Slide Number Placeholder 2">
            <a:extLst>
              <a:ext uri="{FF2B5EF4-FFF2-40B4-BE49-F238E27FC236}">
                <a16:creationId xmlns:a16="http://schemas.microsoft.com/office/drawing/2014/main" id="{A7543C6C-1143-0D5A-7DED-6AF3B280D7F5}"/>
              </a:ext>
            </a:extLst>
          </p:cNvPr>
          <p:cNvSpPr>
            <a:spLocks noGrp="1"/>
          </p:cNvSpPr>
          <p:nvPr>
            <p:ph type="sldNum" sz="quarter" idx="11"/>
          </p:nvPr>
        </p:nvSpPr>
        <p:spPr>
          <a:xfrm>
            <a:off x="10946191" y="6182326"/>
            <a:ext cx="556818" cy="365125"/>
          </a:xfrm>
        </p:spPr>
        <p:txBody>
          <a:bodyPr/>
          <a:lstStyle>
            <a:lvl1pPr algn="ctr" rtl="1">
              <a:defRPr sz="1600" b="0">
                <a:solidFill>
                  <a:schemeClr val="bg1"/>
                </a:solidFill>
                <a:latin typeface="B Titr (Body)"/>
                <a:cs typeface="B Titr" panose="00000700000000000000" pitchFamily="2" charset="-78"/>
              </a:defRPr>
            </a:lvl1pPr>
          </a:lstStyle>
          <a:p>
            <a:fld id="{A8043012-B8B5-47A7-9927-94221BE445D6}" type="slidenum">
              <a:rPr lang="en-US" smtClean="0"/>
              <a:pPr/>
              <a:t>‹#›</a:t>
            </a:fld>
            <a:endParaRPr lang="en-US" dirty="0"/>
          </a:p>
        </p:txBody>
      </p:sp>
    </p:spTree>
    <p:extLst>
      <p:ext uri="{BB962C8B-B14F-4D97-AF65-F5344CB8AC3E}">
        <p14:creationId xmlns:p14="http://schemas.microsoft.com/office/powerpoint/2010/main" val="154821939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4_Title Slide">
    <p:bg>
      <p:bgPr>
        <a:solidFill>
          <a:srgbClr val="1D3347"/>
        </a:solidFill>
        <a:effectLst/>
      </p:bgPr>
    </p:bg>
    <p:spTree>
      <p:nvGrpSpPr>
        <p:cNvPr id="1" name=""/>
        <p:cNvGrpSpPr/>
        <p:nvPr/>
      </p:nvGrpSpPr>
      <p:grpSpPr>
        <a:xfrm>
          <a:off x="0" y="0"/>
          <a:ext cx="0" cy="0"/>
          <a:chOff x="0" y="0"/>
          <a:chExt cx="0" cy="0"/>
        </a:xfrm>
      </p:grpSpPr>
      <p:sp>
        <p:nvSpPr>
          <p:cNvPr id="4" name="Picture Placeholder 17">
            <a:extLst>
              <a:ext uri="{FF2B5EF4-FFF2-40B4-BE49-F238E27FC236}">
                <a16:creationId xmlns:a16="http://schemas.microsoft.com/office/drawing/2014/main" id="{82996F59-8719-DA26-274A-76EBAF89D4B3}"/>
              </a:ext>
            </a:extLst>
          </p:cNvPr>
          <p:cNvSpPr>
            <a:spLocks noGrp="1"/>
          </p:cNvSpPr>
          <p:nvPr>
            <p:ph type="pic" sz="quarter" idx="13"/>
          </p:nvPr>
        </p:nvSpPr>
        <p:spPr>
          <a:xfrm>
            <a:off x="1200821" y="2405519"/>
            <a:ext cx="4360564" cy="2124075"/>
          </a:xfrm>
          <a:prstGeom prst="roundRect">
            <a:avLst>
              <a:gd name="adj" fmla="val 7054"/>
            </a:avLst>
          </a:prstGeom>
        </p:spPr>
        <p:txBody>
          <a:bodyPr/>
          <a:lstStyle/>
          <a:p>
            <a:endParaRPr lang="en-US"/>
          </a:p>
        </p:txBody>
      </p:sp>
      <p:sp>
        <p:nvSpPr>
          <p:cNvPr id="22" name="Picture Placeholder 17">
            <a:extLst>
              <a:ext uri="{FF2B5EF4-FFF2-40B4-BE49-F238E27FC236}">
                <a16:creationId xmlns:a16="http://schemas.microsoft.com/office/drawing/2014/main" id="{901B9840-97E6-54C8-3BC7-42E1D192BA14}"/>
              </a:ext>
            </a:extLst>
          </p:cNvPr>
          <p:cNvSpPr>
            <a:spLocks noGrp="1"/>
          </p:cNvSpPr>
          <p:nvPr>
            <p:ph type="pic" sz="quarter" idx="14"/>
          </p:nvPr>
        </p:nvSpPr>
        <p:spPr>
          <a:xfrm>
            <a:off x="5685025" y="2392212"/>
            <a:ext cx="4360564" cy="2124075"/>
          </a:xfrm>
          <a:prstGeom prst="roundRect">
            <a:avLst>
              <a:gd name="adj" fmla="val 7054"/>
            </a:avLst>
          </a:prstGeom>
        </p:spPr>
        <p:txBody>
          <a:bodyPr/>
          <a:lstStyle/>
          <a:p>
            <a:endParaRPr lang="en-US"/>
          </a:p>
        </p:txBody>
      </p:sp>
      <p:sp>
        <p:nvSpPr>
          <p:cNvPr id="23" name="Rectangle 22">
            <a:extLst>
              <a:ext uri="{FF2B5EF4-FFF2-40B4-BE49-F238E27FC236}">
                <a16:creationId xmlns:a16="http://schemas.microsoft.com/office/drawing/2014/main" id="{8627036C-5D5B-963E-6434-72712649F785}"/>
              </a:ext>
            </a:extLst>
          </p:cNvPr>
          <p:cNvSpPr/>
          <p:nvPr userDrawn="1"/>
        </p:nvSpPr>
        <p:spPr>
          <a:xfrm>
            <a:off x="0" y="0"/>
            <a:ext cx="12192000" cy="6858000"/>
          </a:xfrm>
          <a:prstGeom prst="rect">
            <a:avLst/>
          </a:prstGeom>
          <a:ln>
            <a:noFill/>
          </a:ln>
        </p:spPr>
        <p:style>
          <a:lnRef idx="3">
            <a:schemeClr val="lt1"/>
          </a:lnRef>
          <a:fillRef idx="1">
            <a:schemeClr val="accent4"/>
          </a:fillRef>
          <a:effectRef idx="1">
            <a:schemeClr val="accent4"/>
          </a:effectRef>
          <a:fontRef idx="minor">
            <a:schemeClr val="lt1"/>
          </a:fontRef>
        </p:style>
        <p:txBody>
          <a:bodyPr rtlCol="0" anchor="ctr"/>
          <a:lstStyle/>
          <a:p>
            <a:pPr algn="ctr"/>
            <a:endParaRPr lang="en-US"/>
          </a:p>
        </p:txBody>
      </p:sp>
      <p:sp>
        <p:nvSpPr>
          <p:cNvPr id="24" name="Rectangle: Rounded Corners 23">
            <a:extLst>
              <a:ext uri="{FF2B5EF4-FFF2-40B4-BE49-F238E27FC236}">
                <a16:creationId xmlns:a16="http://schemas.microsoft.com/office/drawing/2014/main" id="{803C83A8-CF0B-7AF5-8587-C32A91CAB3BA}"/>
              </a:ext>
            </a:extLst>
          </p:cNvPr>
          <p:cNvSpPr/>
          <p:nvPr userDrawn="1"/>
        </p:nvSpPr>
        <p:spPr>
          <a:xfrm>
            <a:off x="1024768" y="1621616"/>
            <a:ext cx="9156327" cy="4955274"/>
          </a:xfrm>
          <a:prstGeom prst="roundRect">
            <a:avLst>
              <a:gd name="adj" fmla="val 6056"/>
            </a:avLst>
          </a:prstGeom>
          <a:ln>
            <a:solidFill>
              <a:srgbClr val="1D3347"/>
            </a:solidFill>
            <a:extLst>
              <a:ext uri="{C807C97D-BFC1-408E-A445-0C87EB9F89A2}">
                <ask:lineSketchStyleProps xmlns:ask="http://schemas.microsoft.com/office/drawing/2018/sketchyshapes">
                  <ask:type>
                    <ask:lineSketchNone/>
                  </ask:type>
                </ask:lineSketchStyleProps>
              </a:ext>
            </a:extLst>
          </a:ln>
        </p:spPr>
        <p:style>
          <a:lnRef idx="2">
            <a:schemeClr val="accent4"/>
          </a:lnRef>
          <a:fillRef idx="1">
            <a:schemeClr val="lt1"/>
          </a:fillRef>
          <a:effectRef idx="0">
            <a:schemeClr val="accent4"/>
          </a:effectRef>
          <a:fontRef idx="minor">
            <a:schemeClr val="dk1"/>
          </a:fontRef>
        </p:style>
        <p:txBody>
          <a:bodyPr rtlCol="0" anchor="ctr"/>
          <a:lstStyle/>
          <a:p>
            <a:pPr algn="ctr"/>
            <a:endParaRPr lang="en-US"/>
          </a:p>
        </p:txBody>
      </p:sp>
      <p:grpSp>
        <p:nvGrpSpPr>
          <p:cNvPr id="25" name="Group 24">
            <a:extLst>
              <a:ext uri="{FF2B5EF4-FFF2-40B4-BE49-F238E27FC236}">
                <a16:creationId xmlns:a16="http://schemas.microsoft.com/office/drawing/2014/main" id="{22506D8C-D047-6BCD-E4E1-B64DB29217A2}"/>
              </a:ext>
            </a:extLst>
          </p:cNvPr>
          <p:cNvGrpSpPr/>
          <p:nvPr userDrawn="1"/>
        </p:nvGrpSpPr>
        <p:grpSpPr>
          <a:xfrm>
            <a:off x="1012440" y="934228"/>
            <a:ext cx="9168655" cy="522626"/>
            <a:chOff x="210312" y="6143350"/>
            <a:chExt cx="9168655" cy="522626"/>
          </a:xfrm>
          <a:solidFill>
            <a:srgbClr val="1D3347"/>
          </a:solidFill>
        </p:grpSpPr>
        <p:sp>
          <p:nvSpPr>
            <p:cNvPr id="26" name="Rectangle: Rounded Corners 25">
              <a:extLst>
                <a:ext uri="{FF2B5EF4-FFF2-40B4-BE49-F238E27FC236}">
                  <a16:creationId xmlns:a16="http://schemas.microsoft.com/office/drawing/2014/main" id="{7841B868-C4EA-3755-774A-0458D358D2E5}"/>
                </a:ext>
              </a:extLst>
            </p:cNvPr>
            <p:cNvSpPr/>
            <p:nvPr userDrawn="1"/>
          </p:nvSpPr>
          <p:spPr>
            <a:xfrm>
              <a:off x="210312" y="6143350"/>
              <a:ext cx="1478639" cy="522626"/>
            </a:xfrm>
            <a:prstGeom prst="roundRect">
              <a:avLst>
                <a:gd name="adj" fmla="val 50000"/>
              </a:avLst>
            </a:prstGeom>
            <a:ln>
              <a:noFill/>
              <a:extLst>
                <a:ext uri="{C807C97D-BFC1-408E-A445-0C87EB9F89A2}">
                  <ask:lineSketchStyleProps xmlns:ask="http://schemas.microsoft.com/office/drawing/2018/sketchyshapes">
                    <ask:type>
                      <ask:lineSketchNone/>
                    </ask:type>
                  </ask:lineSketchStyleProps>
                </a:ext>
              </a:extLst>
            </a:ln>
          </p:spPr>
          <p:style>
            <a:lnRef idx="3">
              <a:schemeClr val="lt1"/>
            </a:lnRef>
            <a:fillRef idx="1">
              <a:schemeClr val="accent1"/>
            </a:fillRef>
            <a:effectRef idx="1">
              <a:schemeClr val="accent1"/>
            </a:effectRef>
            <a:fontRef idx="minor">
              <a:schemeClr val="lt1"/>
            </a:fontRef>
          </p:style>
          <p:txBody>
            <a:bodyPr rtlCol="0" anchor="ctr"/>
            <a:lstStyle/>
            <a:p>
              <a:pPr algn="ctr"/>
              <a:endParaRPr lang="en-US"/>
            </a:p>
          </p:txBody>
        </p:sp>
        <p:sp>
          <p:nvSpPr>
            <p:cNvPr id="27" name="Rectangle: Rounded Corners 26">
              <a:extLst>
                <a:ext uri="{FF2B5EF4-FFF2-40B4-BE49-F238E27FC236}">
                  <a16:creationId xmlns:a16="http://schemas.microsoft.com/office/drawing/2014/main" id="{8D6D5B48-5107-AB8A-5BBC-8FD91BFFA0E7}"/>
                </a:ext>
              </a:extLst>
            </p:cNvPr>
            <p:cNvSpPr/>
            <p:nvPr userDrawn="1"/>
          </p:nvSpPr>
          <p:spPr>
            <a:xfrm>
              <a:off x="1748315" y="6143350"/>
              <a:ext cx="1478639" cy="522626"/>
            </a:xfrm>
            <a:prstGeom prst="roundRect">
              <a:avLst>
                <a:gd name="adj" fmla="val 50000"/>
              </a:avLst>
            </a:prstGeom>
            <a:ln>
              <a:noFill/>
              <a:extLst>
                <a:ext uri="{C807C97D-BFC1-408E-A445-0C87EB9F89A2}">
                  <ask:lineSketchStyleProps xmlns:ask="http://schemas.microsoft.com/office/drawing/2018/sketchyshapes">
                    <ask:type>
                      <ask:lineSketchNone/>
                    </ask:type>
                  </ask:lineSketchStyleProps>
                </a:ext>
              </a:extLst>
            </a:ln>
          </p:spPr>
          <p:style>
            <a:lnRef idx="3">
              <a:schemeClr val="lt1"/>
            </a:lnRef>
            <a:fillRef idx="1">
              <a:schemeClr val="accent1"/>
            </a:fillRef>
            <a:effectRef idx="1">
              <a:schemeClr val="accent1"/>
            </a:effectRef>
            <a:fontRef idx="minor">
              <a:schemeClr val="lt1"/>
            </a:fontRef>
          </p:style>
          <p:txBody>
            <a:bodyPr rtlCol="0" anchor="ctr"/>
            <a:lstStyle/>
            <a:p>
              <a:pPr algn="ctr"/>
              <a:endParaRPr lang="en-US"/>
            </a:p>
          </p:txBody>
        </p:sp>
        <p:sp>
          <p:nvSpPr>
            <p:cNvPr id="28" name="Rectangle: Rounded Corners 27">
              <a:extLst>
                <a:ext uri="{FF2B5EF4-FFF2-40B4-BE49-F238E27FC236}">
                  <a16:creationId xmlns:a16="http://schemas.microsoft.com/office/drawing/2014/main" id="{816B89F7-FDE7-CA90-486D-26498FD8AFF1}"/>
                </a:ext>
              </a:extLst>
            </p:cNvPr>
            <p:cNvSpPr/>
            <p:nvPr userDrawn="1"/>
          </p:nvSpPr>
          <p:spPr>
            <a:xfrm>
              <a:off x="3286318" y="6143350"/>
              <a:ext cx="1478639" cy="522626"/>
            </a:xfrm>
            <a:prstGeom prst="roundRect">
              <a:avLst>
                <a:gd name="adj" fmla="val 50000"/>
              </a:avLst>
            </a:prstGeom>
            <a:ln>
              <a:noFill/>
              <a:extLst>
                <a:ext uri="{C807C97D-BFC1-408E-A445-0C87EB9F89A2}">
                  <ask:lineSketchStyleProps xmlns:ask="http://schemas.microsoft.com/office/drawing/2018/sketchyshapes">
                    <ask:type>
                      <ask:lineSketchNone/>
                    </ask:type>
                  </ask:lineSketchStyleProps>
                </a:ext>
              </a:extLst>
            </a:ln>
          </p:spPr>
          <p:style>
            <a:lnRef idx="3">
              <a:schemeClr val="lt1"/>
            </a:lnRef>
            <a:fillRef idx="1">
              <a:schemeClr val="accent1"/>
            </a:fillRef>
            <a:effectRef idx="1">
              <a:schemeClr val="accent1"/>
            </a:effectRef>
            <a:fontRef idx="minor">
              <a:schemeClr val="lt1"/>
            </a:fontRef>
          </p:style>
          <p:txBody>
            <a:bodyPr rtlCol="0" anchor="ctr"/>
            <a:lstStyle/>
            <a:p>
              <a:pPr algn="ctr"/>
              <a:endParaRPr lang="en-US"/>
            </a:p>
          </p:txBody>
        </p:sp>
        <p:sp>
          <p:nvSpPr>
            <p:cNvPr id="29" name="Rectangle: Rounded Corners 28">
              <a:extLst>
                <a:ext uri="{FF2B5EF4-FFF2-40B4-BE49-F238E27FC236}">
                  <a16:creationId xmlns:a16="http://schemas.microsoft.com/office/drawing/2014/main" id="{686129F3-9651-782D-6948-61C373ECF5FD}"/>
                </a:ext>
              </a:extLst>
            </p:cNvPr>
            <p:cNvSpPr/>
            <p:nvPr userDrawn="1"/>
          </p:nvSpPr>
          <p:spPr>
            <a:xfrm>
              <a:off x="4824321" y="6143350"/>
              <a:ext cx="1478639" cy="522626"/>
            </a:xfrm>
            <a:prstGeom prst="roundRect">
              <a:avLst>
                <a:gd name="adj" fmla="val 50000"/>
              </a:avLst>
            </a:prstGeom>
            <a:ln>
              <a:noFill/>
              <a:extLst>
                <a:ext uri="{C807C97D-BFC1-408E-A445-0C87EB9F89A2}">
                  <ask:lineSketchStyleProps xmlns:ask="http://schemas.microsoft.com/office/drawing/2018/sketchyshapes">
                    <ask:type>
                      <ask:lineSketchNone/>
                    </ask:type>
                  </ask:lineSketchStyleProps>
                </a:ext>
              </a:extLst>
            </a:ln>
          </p:spPr>
          <p:style>
            <a:lnRef idx="3">
              <a:schemeClr val="lt1"/>
            </a:lnRef>
            <a:fillRef idx="1">
              <a:schemeClr val="accent1"/>
            </a:fillRef>
            <a:effectRef idx="1">
              <a:schemeClr val="accent1"/>
            </a:effectRef>
            <a:fontRef idx="minor">
              <a:schemeClr val="lt1"/>
            </a:fontRef>
          </p:style>
          <p:txBody>
            <a:bodyPr rtlCol="0" anchor="ctr"/>
            <a:lstStyle/>
            <a:p>
              <a:pPr algn="ctr"/>
              <a:endParaRPr lang="en-US"/>
            </a:p>
          </p:txBody>
        </p:sp>
        <p:sp>
          <p:nvSpPr>
            <p:cNvPr id="30" name="Rectangle: Rounded Corners 29">
              <a:extLst>
                <a:ext uri="{FF2B5EF4-FFF2-40B4-BE49-F238E27FC236}">
                  <a16:creationId xmlns:a16="http://schemas.microsoft.com/office/drawing/2014/main" id="{A4353630-E59C-7B77-6F64-8F22BF784BC5}"/>
                </a:ext>
              </a:extLst>
            </p:cNvPr>
            <p:cNvSpPr/>
            <p:nvPr userDrawn="1"/>
          </p:nvSpPr>
          <p:spPr>
            <a:xfrm>
              <a:off x="6362324" y="6143350"/>
              <a:ext cx="1478639" cy="522626"/>
            </a:xfrm>
            <a:prstGeom prst="roundRect">
              <a:avLst>
                <a:gd name="adj" fmla="val 50000"/>
              </a:avLst>
            </a:prstGeom>
            <a:ln>
              <a:noFill/>
              <a:extLst>
                <a:ext uri="{C807C97D-BFC1-408E-A445-0C87EB9F89A2}">
                  <ask:lineSketchStyleProps xmlns:ask="http://schemas.microsoft.com/office/drawing/2018/sketchyshapes">
                    <ask:type>
                      <ask:lineSketchNone/>
                    </ask:type>
                  </ask:lineSketchStyleProps>
                </a:ext>
              </a:extLst>
            </a:ln>
          </p:spPr>
          <p:style>
            <a:lnRef idx="3">
              <a:schemeClr val="lt1"/>
            </a:lnRef>
            <a:fillRef idx="1">
              <a:schemeClr val="accent1"/>
            </a:fillRef>
            <a:effectRef idx="1">
              <a:schemeClr val="accent1"/>
            </a:effectRef>
            <a:fontRef idx="minor">
              <a:schemeClr val="lt1"/>
            </a:fontRef>
          </p:style>
          <p:txBody>
            <a:bodyPr rtlCol="0" anchor="ctr"/>
            <a:lstStyle/>
            <a:p>
              <a:pPr algn="ctr"/>
              <a:endParaRPr lang="en-US"/>
            </a:p>
          </p:txBody>
        </p:sp>
        <p:sp>
          <p:nvSpPr>
            <p:cNvPr id="31" name="Rectangle: Rounded Corners 30">
              <a:extLst>
                <a:ext uri="{FF2B5EF4-FFF2-40B4-BE49-F238E27FC236}">
                  <a16:creationId xmlns:a16="http://schemas.microsoft.com/office/drawing/2014/main" id="{75092BE8-2BD1-64EA-F6FA-D90E5327FF67}"/>
                </a:ext>
              </a:extLst>
            </p:cNvPr>
            <p:cNvSpPr/>
            <p:nvPr userDrawn="1"/>
          </p:nvSpPr>
          <p:spPr>
            <a:xfrm>
              <a:off x="7900328" y="6143350"/>
              <a:ext cx="1478639" cy="522626"/>
            </a:xfrm>
            <a:prstGeom prst="roundRect">
              <a:avLst>
                <a:gd name="adj" fmla="val 50000"/>
              </a:avLst>
            </a:prstGeom>
            <a:ln>
              <a:noFill/>
              <a:extLst>
                <a:ext uri="{C807C97D-BFC1-408E-A445-0C87EB9F89A2}">
                  <ask:lineSketchStyleProps xmlns:ask="http://schemas.microsoft.com/office/drawing/2018/sketchyshapes">
                    <ask:type>
                      <ask:lineSketchNone/>
                    </ask:type>
                  </ask:lineSketchStyleProps>
                </a:ext>
              </a:extLst>
            </a:ln>
          </p:spPr>
          <p:style>
            <a:lnRef idx="3">
              <a:schemeClr val="lt1"/>
            </a:lnRef>
            <a:fillRef idx="1">
              <a:schemeClr val="accent1"/>
            </a:fillRef>
            <a:effectRef idx="1">
              <a:schemeClr val="accent1"/>
            </a:effectRef>
            <a:fontRef idx="minor">
              <a:schemeClr val="lt1"/>
            </a:fontRef>
          </p:style>
          <p:txBody>
            <a:bodyPr rtlCol="0" anchor="ctr"/>
            <a:lstStyle/>
            <a:p>
              <a:pPr algn="ctr"/>
              <a:endParaRPr lang="en-US"/>
            </a:p>
          </p:txBody>
        </p:sp>
      </p:grpSp>
      <p:sp>
        <p:nvSpPr>
          <p:cNvPr id="32" name="Rectangle: Rounded Corners 31">
            <a:extLst>
              <a:ext uri="{FF2B5EF4-FFF2-40B4-BE49-F238E27FC236}">
                <a16:creationId xmlns:a16="http://schemas.microsoft.com/office/drawing/2014/main" id="{32FD0987-3BB0-34C2-840D-15F2BB391397}"/>
              </a:ext>
            </a:extLst>
          </p:cNvPr>
          <p:cNvSpPr/>
          <p:nvPr userDrawn="1"/>
        </p:nvSpPr>
        <p:spPr>
          <a:xfrm>
            <a:off x="10313659" y="1604624"/>
            <a:ext cx="1789176" cy="553679"/>
          </a:xfrm>
          <a:prstGeom prst="roundRect">
            <a:avLst>
              <a:gd name="adj" fmla="val 50000"/>
            </a:avLst>
          </a:prstGeom>
          <a:ln>
            <a:solidFill>
              <a:srgbClr val="6D41FA"/>
            </a:solidFill>
            <a:extLst>
              <a:ext uri="{C807C97D-BFC1-408E-A445-0C87EB9F89A2}">
                <ask:lineSketchStyleProps xmlns:ask="http://schemas.microsoft.com/office/drawing/2018/sketchyshapes">
                  <ask:type>
                    <ask:lineSketchNone/>
                  </ask:type>
                </ask:lineSketchStyleProps>
              </a:ext>
            </a:extLst>
          </a:ln>
        </p:spPr>
        <p:style>
          <a:lnRef idx="2">
            <a:schemeClr val="accent4"/>
          </a:lnRef>
          <a:fillRef idx="1">
            <a:schemeClr val="lt1"/>
          </a:fillRef>
          <a:effectRef idx="0">
            <a:schemeClr val="accent4"/>
          </a:effectRef>
          <a:fontRef idx="minor">
            <a:schemeClr val="dk1"/>
          </a:fontRef>
        </p:style>
        <p:txBody>
          <a:bodyPr rtlCol="0" anchor="ctr"/>
          <a:lstStyle/>
          <a:p>
            <a:pPr algn="ctr"/>
            <a:endParaRPr lang="en-US"/>
          </a:p>
        </p:txBody>
      </p:sp>
      <p:sp>
        <p:nvSpPr>
          <p:cNvPr id="33" name="Rectangle: Rounded Corners 32">
            <a:extLst>
              <a:ext uri="{FF2B5EF4-FFF2-40B4-BE49-F238E27FC236}">
                <a16:creationId xmlns:a16="http://schemas.microsoft.com/office/drawing/2014/main" id="{93AA688C-322D-1928-5C6D-1E52F31F0E06}"/>
              </a:ext>
            </a:extLst>
          </p:cNvPr>
          <p:cNvSpPr/>
          <p:nvPr userDrawn="1"/>
        </p:nvSpPr>
        <p:spPr>
          <a:xfrm>
            <a:off x="10313659" y="2361683"/>
            <a:ext cx="1789176" cy="553679"/>
          </a:xfrm>
          <a:prstGeom prst="roundRect">
            <a:avLst>
              <a:gd name="adj" fmla="val 50000"/>
            </a:avLst>
          </a:prstGeom>
          <a:ln>
            <a:solidFill>
              <a:srgbClr val="6D41FA"/>
            </a:solidFill>
            <a:extLst>
              <a:ext uri="{C807C97D-BFC1-408E-A445-0C87EB9F89A2}">
                <ask:lineSketchStyleProps xmlns:ask="http://schemas.microsoft.com/office/drawing/2018/sketchyshapes">
                  <ask:type>
                    <ask:lineSketchNone/>
                  </ask:type>
                </ask:lineSketchStyleProps>
              </a:ext>
            </a:extLst>
          </a:ln>
        </p:spPr>
        <p:style>
          <a:lnRef idx="2">
            <a:schemeClr val="accent4"/>
          </a:lnRef>
          <a:fillRef idx="1">
            <a:schemeClr val="lt1"/>
          </a:fillRef>
          <a:effectRef idx="0">
            <a:schemeClr val="accent4"/>
          </a:effectRef>
          <a:fontRef idx="minor">
            <a:schemeClr val="dk1"/>
          </a:fontRef>
        </p:style>
        <p:txBody>
          <a:bodyPr rtlCol="0" anchor="ctr"/>
          <a:lstStyle/>
          <a:p>
            <a:pPr algn="ctr"/>
            <a:endParaRPr lang="en-US"/>
          </a:p>
        </p:txBody>
      </p:sp>
      <p:sp>
        <p:nvSpPr>
          <p:cNvPr id="34" name="Rectangle: Rounded Corners 33">
            <a:extLst>
              <a:ext uri="{FF2B5EF4-FFF2-40B4-BE49-F238E27FC236}">
                <a16:creationId xmlns:a16="http://schemas.microsoft.com/office/drawing/2014/main" id="{23861CE5-7D61-515D-2F21-06C037C9867B}"/>
              </a:ext>
            </a:extLst>
          </p:cNvPr>
          <p:cNvSpPr/>
          <p:nvPr userDrawn="1"/>
        </p:nvSpPr>
        <p:spPr>
          <a:xfrm>
            <a:off x="10313659" y="3118742"/>
            <a:ext cx="1789176" cy="553679"/>
          </a:xfrm>
          <a:prstGeom prst="roundRect">
            <a:avLst>
              <a:gd name="adj" fmla="val 50000"/>
            </a:avLst>
          </a:prstGeom>
          <a:ln>
            <a:solidFill>
              <a:srgbClr val="6D41FA"/>
            </a:solidFill>
            <a:extLst>
              <a:ext uri="{C807C97D-BFC1-408E-A445-0C87EB9F89A2}">
                <ask:lineSketchStyleProps xmlns:ask="http://schemas.microsoft.com/office/drawing/2018/sketchyshapes">
                  <ask:type>
                    <ask:lineSketchNone/>
                  </ask:type>
                </ask:lineSketchStyleProps>
              </a:ext>
            </a:extLst>
          </a:ln>
        </p:spPr>
        <p:style>
          <a:lnRef idx="2">
            <a:schemeClr val="accent4"/>
          </a:lnRef>
          <a:fillRef idx="1">
            <a:schemeClr val="lt1"/>
          </a:fillRef>
          <a:effectRef idx="0">
            <a:schemeClr val="accent4"/>
          </a:effectRef>
          <a:fontRef idx="minor">
            <a:schemeClr val="dk1"/>
          </a:fontRef>
        </p:style>
        <p:txBody>
          <a:bodyPr rtlCol="0" anchor="ctr"/>
          <a:lstStyle/>
          <a:p>
            <a:pPr algn="ctr"/>
            <a:endParaRPr lang="en-US"/>
          </a:p>
        </p:txBody>
      </p:sp>
      <p:sp>
        <p:nvSpPr>
          <p:cNvPr id="35" name="Rectangle: Rounded Corners 34">
            <a:extLst>
              <a:ext uri="{FF2B5EF4-FFF2-40B4-BE49-F238E27FC236}">
                <a16:creationId xmlns:a16="http://schemas.microsoft.com/office/drawing/2014/main" id="{F24CB9DA-5E96-38DE-077C-C04C53F89BAE}"/>
              </a:ext>
            </a:extLst>
          </p:cNvPr>
          <p:cNvSpPr/>
          <p:nvPr userDrawn="1"/>
        </p:nvSpPr>
        <p:spPr>
          <a:xfrm>
            <a:off x="10313659" y="3875801"/>
            <a:ext cx="1789176" cy="553679"/>
          </a:xfrm>
          <a:prstGeom prst="roundRect">
            <a:avLst>
              <a:gd name="adj" fmla="val 50000"/>
            </a:avLst>
          </a:prstGeom>
          <a:ln>
            <a:solidFill>
              <a:srgbClr val="6D41FA"/>
            </a:solidFill>
            <a:extLst>
              <a:ext uri="{C807C97D-BFC1-408E-A445-0C87EB9F89A2}">
                <ask:lineSketchStyleProps xmlns:ask="http://schemas.microsoft.com/office/drawing/2018/sketchyshapes">
                  <ask:type>
                    <ask:lineSketchNone/>
                  </ask:type>
                </ask:lineSketchStyleProps>
              </a:ext>
            </a:extLst>
          </a:ln>
        </p:spPr>
        <p:style>
          <a:lnRef idx="2">
            <a:schemeClr val="accent4"/>
          </a:lnRef>
          <a:fillRef idx="1">
            <a:schemeClr val="lt1"/>
          </a:fillRef>
          <a:effectRef idx="0">
            <a:schemeClr val="accent4"/>
          </a:effectRef>
          <a:fontRef idx="minor">
            <a:schemeClr val="dk1"/>
          </a:fontRef>
        </p:style>
        <p:txBody>
          <a:bodyPr rtlCol="0" anchor="ctr"/>
          <a:lstStyle/>
          <a:p>
            <a:pPr algn="ctr"/>
            <a:endParaRPr lang="en-US"/>
          </a:p>
        </p:txBody>
      </p:sp>
      <p:sp>
        <p:nvSpPr>
          <p:cNvPr id="36" name="Rectangle: Rounded Corners 35">
            <a:extLst>
              <a:ext uri="{FF2B5EF4-FFF2-40B4-BE49-F238E27FC236}">
                <a16:creationId xmlns:a16="http://schemas.microsoft.com/office/drawing/2014/main" id="{51EA1BCA-34C7-DB12-25EA-E0C89EC13D62}"/>
              </a:ext>
            </a:extLst>
          </p:cNvPr>
          <p:cNvSpPr/>
          <p:nvPr userDrawn="1"/>
        </p:nvSpPr>
        <p:spPr>
          <a:xfrm>
            <a:off x="10321408" y="4632860"/>
            <a:ext cx="1789176" cy="553679"/>
          </a:xfrm>
          <a:prstGeom prst="roundRect">
            <a:avLst>
              <a:gd name="adj" fmla="val 50000"/>
            </a:avLst>
          </a:prstGeom>
          <a:ln>
            <a:solidFill>
              <a:srgbClr val="6D41FA"/>
            </a:solidFill>
            <a:extLst>
              <a:ext uri="{C807C97D-BFC1-408E-A445-0C87EB9F89A2}">
                <ask:lineSketchStyleProps xmlns:ask="http://schemas.microsoft.com/office/drawing/2018/sketchyshapes">
                  <ask:type>
                    <ask:lineSketchNone/>
                  </ask:type>
                </ask:lineSketchStyleProps>
              </a:ext>
            </a:extLst>
          </a:ln>
        </p:spPr>
        <p:style>
          <a:lnRef idx="2">
            <a:schemeClr val="accent4"/>
          </a:lnRef>
          <a:fillRef idx="1">
            <a:schemeClr val="lt1"/>
          </a:fillRef>
          <a:effectRef idx="0">
            <a:schemeClr val="accent4"/>
          </a:effectRef>
          <a:fontRef idx="minor">
            <a:schemeClr val="dk1"/>
          </a:fontRef>
        </p:style>
        <p:txBody>
          <a:bodyPr rtlCol="0" anchor="ctr"/>
          <a:lstStyle/>
          <a:p>
            <a:pPr algn="ctr"/>
            <a:endParaRPr lang="en-US"/>
          </a:p>
        </p:txBody>
      </p:sp>
      <p:sp>
        <p:nvSpPr>
          <p:cNvPr id="37" name="Rectangle: Rounded Corners 36">
            <a:extLst>
              <a:ext uri="{FF2B5EF4-FFF2-40B4-BE49-F238E27FC236}">
                <a16:creationId xmlns:a16="http://schemas.microsoft.com/office/drawing/2014/main" id="{F690F7C3-7691-282B-1483-32F76A88371E}"/>
              </a:ext>
            </a:extLst>
          </p:cNvPr>
          <p:cNvSpPr/>
          <p:nvPr userDrawn="1"/>
        </p:nvSpPr>
        <p:spPr>
          <a:xfrm>
            <a:off x="10321408" y="5389920"/>
            <a:ext cx="1789176" cy="553679"/>
          </a:xfrm>
          <a:prstGeom prst="roundRect">
            <a:avLst>
              <a:gd name="adj" fmla="val 50000"/>
            </a:avLst>
          </a:prstGeom>
          <a:ln>
            <a:solidFill>
              <a:srgbClr val="6D41FA"/>
            </a:solidFill>
            <a:extLst>
              <a:ext uri="{C807C97D-BFC1-408E-A445-0C87EB9F89A2}">
                <ask:lineSketchStyleProps xmlns:ask="http://schemas.microsoft.com/office/drawing/2018/sketchyshapes">
                  <ask:type>
                    <ask:lineSketchNone/>
                  </ask:type>
                </ask:lineSketchStyleProps>
              </a:ext>
            </a:extLst>
          </a:ln>
        </p:spPr>
        <p:style>
          <a:lnRef idx="2">
            <a:schemeClr val="accent4"/>
          </a:lnRef>
          <a:fillRef idx="1">
            <a:schemeClr val="lt1"/>
          </a:fillRef>
          <a:effectRef idx="0">
            <a:schemeClr val="accent4"/>
          </a:effectRef>
          <a:fontRef idx="minor">
            <a:schemeClr val="dk1"/>
          </a:fontRef>
        </p:style>
        <p:txBody>
          <a:bodyPr rtlCol="0" anchor="ctr"/>
          <a:lstStyle/>
          <a:p>
            <a:pPr algn="ctr"/>
            <a:endParaRPr lang="en-US"/>
          </a:p>
        </p:txBody>
      </p:sp>
      <p:sp>
        <p:nvSpPr>
          <p:cNvPr id="38" name="Rectangle: Rounded Corners 37">
            <a:extLst>
              <a:ext uri="{FF2B5EF4-FFF2-40B4-BE49-F238E27FC236}">
                <a16:creationId xmlns:a16="http://schemas.microsoft.com/office/drawing/2014/main" id="{B986A81E-BD16-A3FE-82FC-32ED7741B524}"/>
              </a:ext>
            </a:extLst>
          </p:cNvPr>
          <p:cNvSpPr/>
          <p:nvPr userDrawn="1"/>
        </p:nvSpPr>
        <p:spPr>
          <a:xfrm>
            <a:off x="11004015" y="6143350"/>
            <a:ext cx="425927" cy="422042"/>
          </a:xfrm>
          <a:prstGeom prst="roundRect">
            <a:avLst>
              <a:gd name="adj" fmla="val 50000"/>
            </a:avLst>
          </a:prstGeom>
          <a:ln>
            <a:noFill/>
          </a:ln>
        </p:spPr>
        <p:style>
          <a:lnRef idx="3">
            <a:schemeClr val="lt1"/>
          </a:lnRef>
          <a:fillRef idx="1">
            <a:schemeClr val="accent1"/>
          </a:fillRef>
          <a:effectRef idx="1">
            <a:schemeClr val="accent1"/>
          </a:effectRef>
          <a:fontRef idx="minor">
            <a:schemeClr val="lt1"/>
          </a:fontRef>
        </p:style>
        <p:txBody>
          <a:bodyPr rtlCol="0" anchor="ctr"/>
          <a:lstStyle/>
          <a:p>
            <a:pPr algn="ctr"/>
            <a:endParaRPr lang="en-US"/>
          </a:p>
        </p:txBody>
      </p:sp>
      <p:sp>
        <p:nvSpPr>
          <p:cNvPr id="39" name="Rectangle: Rounded Corners 38">
            <a:extLst>
              <a:ext uri="{FF2B5EF4-FFF2-40B4-BE49-F238E27FC236}">
                <a16:creationId xmlns:a16="http://schemas.microsoft.com/office/drawing/2014/main" id="{BF01D001-7DEC-6523-1A7C-D19EB2F0BE19}"/>
              </a:ext>
            </a:extLst>
          </p:cNvPr>
          <p:cNvSpPr/>
          <p:nvPr userDrawn="1"/>
        </p:nvSpPr>
        <p:spPr>
          <a:xfrm>
            <a:off x="11684657" y="6136560"/>
            <a:ext cx="425927" cy="422042"/>
          </a:xfrm>
          <a:prstGeom prst="roundRect">
            <a:avLst>
              <a:gd name="adj" fmla="val 50000"/>
            </a:avLst>
          </a:prstGeom>
          <a:ln>
            <a:noFill/>
          </a:ln>
        </p:spPr>
        <p:style>
          <a:lnRef idx="3">
            <a:schemeClr val="lt1"/>
          </a:lnRef>
          <a:fillRef idx="1">
            <a:schemeClr val="accent1"/>
          </a:fillRef>
          <a:effectRef idx="1">
            <a:schemeClr val="accent1"/>
          </a:effectRef>
          <a:fontRef idx="minor">
            <a:schemeClr val="lt1"/>
          </a:fontRef>
        </p:style>
        <p:txBody>
          <a:bodyPr rtlCol="0" anchor="ctr"/>
          <a:lstStyle/>
          <a:p>
            <a:pPr algn="ctr"/>
            <a:endParaRPr lang="en-US"/>
          </a:p>
        </p:txBody>
      </p:sp>
      <p:sp>
        <p:nvSpPr>
          <p:cNvPr id="40" name="Rectangle: Rounded Corners 39">
            <a:extLst>
              <a:ext uri="{FF2B5EF4-FFF2-40B4-BE49-F238E27FC236}">
                <a16:creationId xmlns:a16="http://schemas.microsoft.com/office/drawing/2014/main" id="{4453718D-E10E-D3B4-7584-45BDE1988536}"/>
              </a:ext>
            </a:extLst>
          </p:cNvPr>
          <p:cNvSpPr/>
          <p:nvPr userDrawn="1"/>
        </p:nvSpPr>
        <p:spPr>
          <a:xfrm>
            <a:off x="10310153" y="6136560"/>
            <a:ext cx="425927" cy="422042"/>
          </a:xfrm>
          <a:prstGeom prst="roundRect">
            <a:avLst>
              <a:gd name="adj" fmla="val 50000"/>
            </a:avLst>
          </a:prstGeom>
          <a:ln>
            <a:noFill/>
          </a:ln>
        </p:spPr>
        <p:style>
          <a:lnRef idx="3">
            <a:schemeClr val="lt1"/>
          </a:lnRef>
          <a:fillRef idx="1">
            <a:schemeClr val="accent1"/>
          </a:fillRef>
          <a:effectRef idx="1">
            <a:schemeClr val="accent1"/>
          </a:effectRef>
          <a:fontRef idx="minor">
            <a:schemeClr val="lt1"/>
          </a:fontRef>
        </p:style>
        <p:txBody>
          <a:bodyPr rtlCol="0" anchor="ctr"/>
          <a:lstStyle/>
          <a:p>
            <a:pPr algn="ctr"/>
            <a:endParaRPr lang="en-US"/>
          </a:p>
        </p:txBody>
      </p:sp>
      <p:sp>
        <p:nvSpPr>
          <p:cNvPr id="41" name="Rectangle: Rounded Corners 40">
            <a:extLst>
              <a:ext uri="{FF2B5EF4-FFF2-40B4-BE49-F238E27FC236}">
                <a16:creationId xmlns:a16="http://schemas.microsoft.com/office/drawing/2014/main" id="{87055547-DE0D-63A8-3D42-6D620F9FE700}"/>
              </a:ext>
            </a:extLst>
          </p:cNvPr>
          <p:cNvSpPr/>
          <p:nvPr userDrawn="1"/>
        </p:nvSpPr>
        <p:spPr>
          <a:xfrm>
            <a:off x="160339" y="932883"/>
            <a:ext cx="674973" cy="5582487"/>
          </a:xfrm>
          <a:prstGeom prst="roundRect">
            <a:avLst>
              <a:gd name="adj" fmla="val 50000"/>
            </a:avLst>
          </a:prstGeom>
          <a:ln>
            <a:noFill/>
          </a:ln>
        </p:spPr>
        <p:style>
          <a:lnRef idx="3">
            <a:schemeClr val="lt1"/>
          </a:lnRef>
          <a:fillRef idx="1">
            <a:schemeClr val="accent1"/>
          </a:fillRef>
          <a:effectRef idx="1">
            <a:schemeClr val="accent1"/>
          </a:effectRef>
          <a:fontRef idx="minor">
            <a:schemeClr val="lt1"/>
          </a:fontRef>
        </p:style>
        <p:txBody>
          <a:bodyPr rtlCol="0" anchor="ctr"/>
          <a:lstStyle/>
          <a:p>
            <a:pPr algn="ctr"/>
            <a:endParaRPr lang="en-US"/>
          </a:p>
        </p:txBody>
      </p:sp>
      <p:sp>
        <p:nvSpPr>
          <p:cNvPr id="42" name="Rectangle: Rounded Corners 41">
            <a:extLst>
              <a:ext uri="{FF2B5EF4-FFF2-40B4-BE49-F238E27FC236}">
                <a16:creationId xmlns:a16="http://schemas.microsoft.com/office/drawing/2014/main" id="{FE657AAB-B5D9-3EA1-F778-C6296B2DE0AD}"/>
              </a:ext>
            </a:extLst>
          </p:cNvPr>
          <p:cNvSpPr/>
          <p:nvPr userDrawn="1"/>
        </p:nvSpPr>
        <p:spPr>
          <a:xfrm>
            <a:off x="206060" y="167981"/>
            <a:ext cx="612648" cy="594289"/>
          </a:xfrm>
          <a:prstGeom prst="roundRect">
            <a:avLst>
              <a:gd name="adj" fmla="val 50000"/>
            </a:avLst>
          </a:prstGeom>
          <a:ln>
            <a:noFill/>
          </a:ln>
        </p:spPr>
        <p:style>
          <a:lnRef idx="3">
            <a:schemeClr val="lt1"/>
          </a:lnRef>
          <a:fillRef idx="1">
            <a:schemeClr val="accent1"/>
          </a:fillRef>
          <a:effectRef idx="1">
            <a:schemeClr val="accent1"/>
          </a:effectRef>
          <a:fontRef idx="minor">
            <a:schemeClr val="lt1"/>
          </a:fontRef>
        </p:style>
        <p:txBody>
          <a:bodyPr rtlCol="0" anchor="ctr"/>
          <a:lstStyle/>
          <a:p>
            <a:pPr algn="ctr"/>
            <a:endParaRPr lang="en-US"/>
          </a:p>
        </p:txBody>
      </p:sp>
      <p:sp>
        <p:nvSpPr>
          <p:cNvPr id="43" name="Rectangle: Rounded Corners 42">
            <a:extLst>
              <a:ext uri="{FF2B5EF4-FFF2-40B4-BE49-F238E27FC236}">
                <a16:creationId xmlns:a16="http://schemas.microsoft.com/office/drawing/2014/main" id="{0FB055F3-76FE-1C05-84D7-DC3F6B697047}"/>
              </a:ext>
            </a:extLst>
          </p:cNvPr>
          <p:cNvSpPr/>
          <p:nvPr userDrawn="1"/>
        </p:nvSpPr>
        <p:spPr>
          <a:xfrm>
            <a:off x="214113" y="4646428"/>
            <a:ext cx="567425" cy="551125"/>
          </a:xfrm>
          <a:prstGeom prst="roundRect">
            <a:avLst>
              <a:gd name="adj" fmla="val 50000"/>
            </a:avLst>
          </a:prstGeom>
          <a:ln>
            <a:noFill/>
          </a:ln>
        </p:spPr>
        <p:style>
          <a:lnRef idx="2">
            <a:schemeClr val="accent3"/>
          </a:lnRef>
          <a:fillRef idx="1">
            <a:schemeClr val="lt1"/>
          </a:fillRef>
          <a:effectRef idx="0">
            <a:schemeClr val="accent3"/>
          </a:effectRef>
          <a:fontRef idx="minor">
            <a:schemeClr val="dk1"/>
          </a:fontRef>
        </p:style>
        <p:txBody>
          <a:bodyPr rtlCol="0" anchor="ctr"/>
          <a:lstStyle/>
          <a:p>
            <a:pPr algn="ctr"/>
            <a:endParaRPr lang="en-US"/>
          </a:p>
        </p:txBody>
      </p:sp>
      <p:sp>
        <p:nvSpPr>
          <p:cNvPr id="44" name="Rectangle: Rounded Corners 43">
            <a:extLst>
              <a:ext uri="{FF2B5EF4-FFF2-40B4-BE49-F238E27FC236}">
                <a16:creationId xmlns:a16="http://schemas.microsoft.com/office/drawing/2014/main" id="{F0D6FA65-DAF2-EDC6-89E9-AFCDAB94D34E}"/>
              </a:ext>
            </a:extLst>
          </p:cNvPr>
          <p:cNvSpPr/>
          <p:nvPr userDrawn="1"/>
        </p:nvSpPr>
        <p:spPr>
          <a:xfrm>
            <a:off x="214113" y="5407203"/>
            <a:ext cx="567425" cy="551125"/>
          </a:xfrm>
          <a:prstGeom prst="roundRect">
            <a:avLst>
              <a:gd name="adj" fmla="val 50000"/>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Rectangle: Rounded Corners 44">
            <a:extLst>
              <a:ext uri="{FF2B5EF4-FFF2-40B4-BE49-F238E27FC236}">
                <a16:creationId xmlns:a16="http://schemas.microsoft.com/office/drawing/2014/main" id="{3D540D26-34FF-25FF-2CA9-65891A9F61AA}"/>
              </a:ext>
            </a:extLst>
          </p:cNvPr>
          <p:cNvSpPr/>
          <p:nvPr userDrawn="1"/>
        </p:nvSpPr>
        <p:spPr>
          <a:xfrm>
            <a:off x="6839712" y="203812"/>
            <a:ext cx="3341382" cy="522626"/>
          </a:xfrm>
          <a:prstGeom prst="roundRect">
            <a:avLst>
              <a:gd name="adj" fmla="val 50000"/>
            </a:avLst>
          </a:prstGeom>
          <a:solidFill>
            <a:schemeClr val="bg1"/>
          </a:solidFill>
          <a:ln w="12700">
            <a:solidFill>
              <a:srgbClr val="1D3347"/>
            </a:solidFill>
            <a:prstDash val="solid"/>
            <a:extLst>
              <a:ext uri="{C807C97D-BFC1-408E-A445-0C87EB9F89A2}">
                <ask:lineSketchStyleProps xmlns:ask="http://schemas.microsoft.com/office/drawing/2018/sketchyshapes">
                  <ask:type>
                    <ask:lineSketchNone/>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 name="Rectangle: Rounded Corners 45">
            <a:extLst>
              <a:ext uri="{FF2B5EF4-FFF2-40B4-BE49-F238E27FC236}">
                <a16:creationId xmlns:a16="http://schemas.microsoft.com/office/drawing/2014/main" id="{8BF3A8AB-399C-2BBC-2A52-6622AD594151}"/>
              </a:ext>
            </a:extLst>
          </p:cNvPr>
          <p:cNvSpPr/>
          <p:nvPr userDrawn="1"/>
        </p:nvSpPr>
        <p:spPr>
          <a:xfrm>
            <a:off x="1024768" y="203812"/>
            <a:ext cx="5686928" cy="522626"/>
          </a:xfrm>
          <a:prstGeom prst="roundRect">
            <a:avLst>
              <a:gd name="adj" fmla="val 50000"/>
            </a:avLst>
          </a:prstGeom>
          <a:solidFill>
            <a:schemeClr val="bg1"/>
          </a:solidFill>
          <a:ln w="12700">
            <a:solidFill>
              <a:srgbClr val="1D3347"/>
            </a:solidFill>
            <a:prstDash val="solid"/>
            <a:extLst>
              <a:ext uri="{C807C97D-BFC1-408E-A445-0C87EB9F89A2}">
                <ask:lineSketchStyleProps xmlns:ask="http://schemas.microsoft.com/office/drawing/2018/sketchyshapes">
                  <ask:type>
                    <ask:lineSketchNone/>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Oval 46">
            <a:extLst>
              <a:ext uri="{FF2B5EF4-FFF2-40B4-BE49-F238E27FC236}">
                <a16:creationId xmlns:a16="http://schemas.microsoft.com/office/drawing/2014/main" id="{F402A0FC-6B3E-00D1-1877-64333FF2B4EF}"/>
              </a:ext>
            </a:extLst>
          </p:cNvPr>
          <p:cNvSpPr/>
          <p:nvPr userDrawn="1"/>
        </p:nvSpPr>
        <p:spPr>
          <a:xfrm>
            <a:off x="10827499" y="-320156"/>
            <a:ext cx="1570561" cy="1570561"/>
          </a:xfrm>
          <a:prstGeom prst="ellipse">
            <a:avLst/>
          </a:prstGeom>
          <a:ln w="76200">
            <a:solidFill>
              <a:srgbClr val="1D3347"/>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a:p>
        </p:txBody>
      </p:sp>
      <p:sp>
        <p:nvSpPr>
          <p:cNvPr id="48" name="Rectangle: Rounded Corners 47">
            <a:extLst>
              <a:ext uri="{FF2B5EF4-FFF2-40B4-BE49-F238E27FC236}">
                <a16:creationId xmlns:a16="http://schemas.microsoft.com/office/drawing/2014/main" id="{89BAB112-6D74-02D5-B310-37CE478B2973}"/>
              </a:ext>
            </a:extLst>
          </p:cNvPr>
          <p:cNvSpPr/>
          <p:nvPr userDrawn="1"/>
        </p:nvSpPr>
        <p:spPr>
          <a:xfrm>
            <a:off x="214113" y="1603328"/>
            <a:ext cx="567425" cy="551125"/>
          </a:xfrm>
          <a:prstGeom prst="roundRect">
            <a:avLst>
              <a:gd name="adj" fmla="val 50000"/>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 name="Rectangle: Rounded Corners 48">
            <a:extLst>
              <a:ext uri="{FF2B5EF4-FFF2-40B4-BE49-F238E27FC236}">
                <a16:creationId xmlns:a16="http://schemas.microsoft.com/office/drawing/2014/main" id="{E92FB7E5-FC48-7393-C13C-4025A5DB58EE}"/>
              </a:ext>
            </a:extLst>
          </p:cNvPr>
          <p:cNvSpPr/>
          <p:nvPr userDrawn="1"/>
        </p:nvSpPr>
        <p:spPr>
          <a:xfrm>
            <a:off x="214113" y="1603328"/>
            <a:ext cx="567425" cy="551125"/>
          </a:xfrm>
          <a:prstGeom prst="roundRect">
            <a:avLst>
              <a:gd name="adj" fmla="val 50000"/>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 name="Rectangle: Rounded Corners 49">
            <a:extLst>
              <a:ext uri="{FF2B5EF4-FFF2-40B4-BE49-F238E27FC236}">
                <a16:creationId xmlns:a16="http://schemas.microsoft.com/office/drawing/2014/main" id="{C911637A-533C-3034-180F-4FD08226787D}"/>
              </a:ext>
            </a:extLst>
          </p:cNvPr>
          <p:cNvSpPr/>
          <p:nvPr userDrawn="1"/>
        </p:nvSpPr>
        <p:spPr>
          <a:xfrm>
            <a:off x="214113" y="2364103"/>
            <a:ext cx="567425" cy="551125"/>
          </a:xfrm>
          <a:prstGeom prst="roundRect">
            <a:avLst>
              <a:gd name="adj" fmla="val 50000"/>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 name="Rectangle: Rounded Corners 50">
            <a:extLst>
              <a:ext uri="{FF2B5EF4-FFF2-40B4-BE49-F238E27FC236}">
                <a16:creationId xmlns:a16="http://schemas.microsoft.com/office/drawing/2014/main" id="{89D5ADAE-0809-9737-9AF4-ED1C02DC088A}"/>
              </a:ext>
            </a:extLst>
          </p:cNvPr>
          <p:cNvSpPr/>
          <p:nvPr userDrawn="1"/>
        </p:nvSpPr>
        <p:spPr>
          <a:xfrm>
            <a:off x="214113" y="3124878"/>
            <a:ext cx="567425" cy="551125"/>
          </a:xfrm>
          <a:prstGeom prst="roundRect">
            <a:avLst>
              <a:gd name="adj" fmla="val 50000"/>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Rectangle: Rounded Corners 51">
            <a:extLst>
              <a:ext uri="{FF2B5EF4-FFF2-40B4-BE49-F238E27FC236}">
                <a16:creationId xmlns:a16="http://schemas.microsoft.com/office/drawing/2014/main" id="{8C8A7C82-6806-AA68-0E6A-602809B08C85}"/>
              </a:ext>
            </a:extLst>
          </p:cNvPr>
          <p:cNvSpPr/>
          <p:nvPr userDrawn="1"/>
        </p:nvSpPr>
        <p:spPr>
          <a:xfrm>
            <a:off x="354078" y="3885653"/>
            <a:ext cx="567425" cy="551125"/>
          </a:xfrm>
          <a:prstGeom prst="roundRect">
            <a:avLst>
              <a:gd name="adj" fmla="val 50000"/>
            </a:avLst>
          </a:prstGeom>
          <a:solidFill>
            <a:srgbClr val="0157D8"/>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lvl="0" algn="ctr"/>
            <a:endParaRPr lang="en-US"/>
          </a:p>
        </p:txBody>
      </p:sp>
      <p:sp>
        <p:nvSpPr>
          <p:cNvPr id="53" name="Slide Number Placeholder 2">
            <a:extLst>
              <a:ext uri="{FF2B5EF4-FFF2-40B4-BE49-F238E27FC236}">
                <a16:creationId xmlns:a16="http://schemas.microsoft.com/office/drawing/2014/main" id="{CB323D69-3AC5-CCBA-D004-371F93F5BE88}"/>
              </a:ext>
            </a:extLst>
          </p:cNvPr>
          <p:cNvSpPr>
            <a:spLocks noGrp="1"/>
          </p:cNvSpPr>
          <p:nvPr>
            <p:ph type="sldNum" sz="quarter" idx="10"/>
          </p:nvPr>
        </p:nvSpPr>
        <p:spPr>
          <a:xfrm>
            <a:off x="10946191" y="6182326"/>
            <a:ext cx="556818" cy="365125"/>
          </a:xfrm>
        </p:spPr>
        <p:txBody>
          <a:bodyPr/>
          <a:lstStyle>
            <a:lvl1pPr algn="ctr" rtl="1">
              <a:defRPr sz="1600" b="0">
                <a:solidFill>
                  <a:schemeClr val="bg1"/>
                </a:solidFill>
                <a:latin typeface="B Titr (Body)"/>
                <a:cs typeface="B Titr" panose="00000700000000000000" pitchFamily="2" charset="-78"/>
              </a:defRPr>
            </a:lvl1pPr>
          </a:lstStyle>
          <a:p>
            <a:fld id="{A8043012-B8B5-47A7-9927-94221BE445D6}" type="slidenum">
              <a:rPr lang="en-US" smtClean="0"/>
              <a:pPr/>
              <a:t>‹#›</a:t>
            </a:fld>
            <a:endParaRPr lang="en-US" dirty="0"/>
          </a:p>
        </p:txBody>
      </p:sp>
    </p:spTree>
    <p:extLst>
      <p:ext uri="{BB962C8B-B14F-4D97-AF65-F5344CB8AC3E}">
        <p14:creationId xmlns:p14="http://schemas.microsoft.com/office/powerpoint/2010/main" val="412537907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5_Title Slide">
    <p:bg>
      <p:bgPr>
        <a:solidFill>
          <a:srgbClr val="1D3347"/>
        </a:solidFill>
        <a:effectLst/>
      </p:bgPr>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410D8C59-F291-1DEA-417D-2FC59E416D3E}"/>
              </a:ext>
            </a:extLst>
          </p:cNvPr>
          <p:cNvSpPr/>
          <p:nvPr userDrawn="1"/>
        </p:nvSpPr>
        <p:spPr>
          <a:xfrm>
            <a:off x="0" y="0"/>
            <a:ext cx="12192000" cy="6858000"/>
          </a:xfrm>
          <a:prstGeom prst="rect">
            <a:avLst/>
          </a:prstGeom>
          <a:ln>
            <a:noFill/>
          </a:ln>
        </p:spPr>
        <p:style>
          <a:lnRef idx="3">
            <a:schemeClr val="lt1"/>
          </a:lnRef>
          <a:fillRef idx="1">
            <a:schemeClr val="accent4"/>
          </a:fillRef>
          <a:effectRef idx="1">
            <a:schemeClr val="accent4"/>
          </a:effectRef>
          <a:fontRef idx="minor">
            <a:schemeClr val="lt1"/>
          </a:fontRef>
        </p:style>
        <p:txBody>
          <a:bodyPr rtlCol="0" anchor="ctr"/>
          <a:lstStyle/>
          <a:p>
            <a:pPr algn="ctr"/>
            <a:endParaRPr lang="en-US"/>
          </a:p>
        </p:txBody>
      </p:sp>
      <p:sp>
        <p:nvSpPr>
          <p:cNvPr id="22" name="Rectangle: Rounded Corners 21">
            <a:extLst>
              <a:ext uri="{FF2B5EF4-FFF2-40B4-BE49-F238E27FC236}">
                <a16:creationId xmlns:a16="http://schemas.microsoft.com/office/drawing/2014/main" id="{912C05F2-ADE6-C03F-BCF0-7518D044D819}"/>
              </a:ext>
            </a:extLst>
          </p:cNvPr>
          <p:cNvSpPr/>
          <p:nvPr userDrawn="1"/>
        </p:nvSpPr>
        <p:spPr>
          <a:xfrm>
            <a:off x="1024768" y="1621616"/>
            <a:ext cx="9156327" cy="4955274"/>
          </a:xfrm>
          <a:prstGeom prst="roundRect">
            <a:avLst>
              <a:gd name="adj" fmla="val 6056"/>
            </a:avLst>
          </a:prstGeom>
          <a:ln>
            <a:solidFill>
              <a:srgbClr val="1D3347"/>
            </a:solidFill>
            <a:extLst>
              <a:ext uri="{C807C97D-BFC1-408E-A445-0C87EB9F89A2}">
                <ask:lineSketchStyleProps xmlns:ask="http://schemas.microsoft.com/office/drawing/2018/sketchyshapes">
                  <ask:type>
                    <ask:lineSketchNone/>
                  </ask:type>
                </ask:lineSketchStyleProps>
              </a:ext>
            </a:extLst>
          </a:ln>
        </p:spPr>
        <p:style>
          <a:lnRef idx="2">
            <a:schemeClr val="accent4"/>
          </a:lnRef>
          <a:fillRef idx="1">
            <a:schemeClr val="lt1"/>
          </a:fillRef>
          <a:effectRef idx="0">
            <a:schemeClr val="accent4"/>
          </a:effectRef>
          <a:fontRef idx="minor">
            <a:schemeClr val="dk1"/>
          </a:fontRef>
        </p:style>
        <p:txBody>
          <a:bodyPr rtlCol="0" anchor="ctr"/>
          <a:lstStyle/>
          <a:p>
            <a:pPr algn="ctr"/>
            <a:endParaRPr lang="en-US"/>
          </a:p>
        </p:txBody>
      </p:sp>
      <p:grpSp>
        <p:nvGrpSpPr>
          <p:cNvPr id="23" name="Group 22">
            <a:extLst>
              <a:ext uri="{FF2B5EF4-FFF2-40B4-BE49-F238E27FC236}">
                <a16:creationId xmlns:a16="http://schemas.microsoft.com/office/drawing/2014/main" id="{F75B1B59-82E2-2098-363A-2D66FCBA02B3}"/>
              </a:ext>
            </a:extLst>
          </p:cNvPr>
          <p:cNvGrpSpPr/>
          <p:nvPr userDrawn="1"/>
        </p:nvGrpSpPr>
        <p:grpSpPr>
          <a:xfrm>
            <a:off x="1012440" y="934228"/>
            <a:ext cx="9168655" cy="522626"/>
            <a:chOff x="210312" y="6143350"/>
            <a:chExt cx="9168655" cy="522626"/>
          </a:xfrm>
          <a:solidFill>
            <a:srgbClr val="1D3347"/>
          </a:solidFill>
        </p:grpSpPr>
        <p:sp>
          <p:nvSpPr>
            <p:cNvPr id="24" name="Rectangle: Rounded Corners 23">
              <a:extLst>
                <a:ext uri="{FF2B5EF4-FFF2-40B4-BE49-F238E27FC236}">
                  <a16:creationId xmlns:a16="http://schemas.microsoft.com/office/drawing/2014/main" id="{1D95D417-C481-BD52-E5C9-4525DD65DA57}"/>
                </a:ext>
              </a:extLst>
            </p:cNvPr>
            <p:cNvSpPr/>
            <p:nvPr userDrawn="1"/>
          </p:nvSpPr>
          <p:spPr>
            <a:xfrm>
              <a:off x="210312" y="6143350"/>
              <a:ext cx="1478639" cy="522626"/>
            </a:xfrm>
            <a:prstGeom prst="roundRect">
              <a:avLst>
                <a:gd name="adj" fmla="val 50000"/>
              </a:avLst>
            </a:prstGeom>
            <a:ln>
              <a:noFill/>
              <a:extLst>
                <a:ext uri="{C807C97D-BFC1-408E-A445-0C87EB9F89A2}">
                  <ask:lineSketchStyleProps xmlns:ask="http://schemas.microsoft.com/office/drawing/2018/sketchyshapes">
                    <ask:type>
                      <ask:lineSketchNone/>
                    </ask:type>
                  </ask:lineSketchStyleProps>
                </a:ext>
              </a:extLst>
            </a:ln>
          </p:spPr>
          <p:style>
            <a:lnRef idx="3">
              <a:schemeClr val="lt1"/>
            </a:lnRef>
            <a:fillRef idx="1">
              <a:schemeClr val="accent1"/>
            </a:fillRef>
            <a:effectRef idx="1">
              <a:schemeClr val="accent1"/>
            </a:effectRef>
            <a:fontRef idx="minor">
              <a:schemeClr val="lt1"/>
            </a:fontRef>
          </p:style>
          <p:txBody>
            <a:bodyPr rtlCol="0" anchor="ctr"/>
            <a:lstStyle/>
            <a:p>
              <a:pPr algn="ctr"/>
              <a:endParaRPr lang="en-US"/>
            </a:p>
          </p:txBody>
        </p:sp>
        <p:sp>
          <p:nvSpPr>
            <p:cNvPr id="25" name="Rectangle: Rounded Corners 24">
              <a:extLst>
                <a:ext uri="{FF2B5EF4-FFF2-40B4-BE49-F238E27FC236}">
                  <a16:creationId xmlns:a16="http://schemas.microsoft.com/office/drawing/2014/main" id="{047EA17B-D652-40F2-A81A-B75807B68DFE}"/>
                </a:ext>
              </a:extLst>
            </p:cNvPr>
            <p:cNvSpPr/>
            <p:nvPr userDrawn="1"/>
          </p:nvSpPr>
          <p:spPr>
            <a:xfrm>
              <a:off x="1748315" y="6143350"/>
              <a:ext cx="1478639" cy="522626"/>
            </a:xfrm>
            <a:prstGeom prst="roundRect">
              <a:avLst>
                <a:gd name="adj" fmla="val 50000"/>
              </a:avLst>
            </a:prstGeom>
            <a:ln>
              <a:noFill/>
              <a:extLst>
                <a:ext uri="{C807C97D-BFC1-408E-A445-0C87EB9F89A2}">
                  <ask:lineSketchStyleProps xmlns:ask="http://schemas.microsoft.com/office/drawing/2018/sketchyshapes">
                    <ask:type>
                      <ask:lineSketchNone/>
                    </ask:type>
                  </ask:lineSketchStyleProps>
                </a:ext>
              </a:extLst>
            </a:ln>
          </p:spPr>
          <p:style>
            <a:lnRef idx="3">
              <a:schemeClr val="lt1"/>
            </a:lnRef>
            <a:fillRef idx="1">
              <a:schemeClr val="accent1"/>
            </a:fillRef>
            <a:effectRef idx="1">
              <a:schemeClr val="accent1"/>
            </a:effectRef>
            <a:fontRef idx="minor">
              <a:schemeClr val="lt1"/>
            </a:fontRef>
          </p:style>
          <p:txBody>
            <a:bodyPr rtlCol="0" anchor="ctr"/>
            <a:lstStyle/>
            <a:p>
              <a:pPr algn="ctr"/>
              <a:endParaRPr lang="en-US"/>
            </a:p>
          </p:txBody>
        </p:sp>
        <p:sp>
          <p:nvSpPr>
            <p:cNvPr id="26" name="Rectangle: Rounded Corners 25">
              <a:extLst>
                <a:ext uri="{FF2B5EF4-FFF2-40B4-BE49-F238E27FC236}">
                  <a16:creationId xmlns:a16="http://schemas.microsoft.com/office/drawing/2014/main" id="{E7A742C2-1A31-EDE8-DB8E-322BC0591A55}"/>
                </a:ext>
              </a:extLst>
            </p:cNvPr>
            <p:cNvSpPr/>
            <p:nvPr userDrawn="1"/>
          </p:nvSpPr>
          <p:spPr>
            <a:xfrm>
              <a:off x="3286318" y="6143350"/>
              <a:ext cx="1478639" cy="522626"/>
            </a:xfrm>
            <a:prstGeom prst="roundRect">
              <a:avLst>
                <a:gd name="adj" fmla="val 50000"/>
              </a:avLst>
            </a:prstGeom>
            <a:ln>
              <a:noFill/>
              <a:extLst>
                <a:ext uri="{C807C97D-BFC1-408E-A445-0C87EB9F89A2}">
                  <ask:lineSketchStyleProps xmlns:ask="http://schemas.microsoft.com/office/drawing/2018/sketchyshapes">
                    <ask:type>
                      <ask:lineSketchNone/>
                    </ask:type>
                  </ask:lineSketchStyleProps>
                </a:ext>
              </a:extLst>
            </a:ln>
          </p:spPr>
          <p:style>
            <a:lnRef idx="3">
              <a:schemeClr val="lt1"/>
            </a:lnRef>
            <a:fillRef idx="1">
              <a:schemeClr val="accent1"/>
            </a:fillRef>
            <a:effectRef idx="1">
              <a:schemeClr val="accent1"/>
            </a:effectRef>
            <a:fontRef idx="minor">
              <a:schemeClr val="lt1"/>
            </a:fontRef>
          </p:style>
          <p:txBody>
            <a:bodyPr rtlCol="0" anchor="ctr"/>
            <a:lstStyle/>
            <a:p>
              <a:pPr algn="ctr"/>
              <a:endParaRPr lang="en-US"/>
            </a:p>
          </p:txBody>
        </p:sp>
        <p:sp>
          <p:nvSpPr>
            <p:cNvPr id="27" name="Rectangle: Rounded Corners 26">
              <a:extLst>
                <a:ext uri="{FF2B5EF4-FFF2-40B4-BE49-F238E27FC236}">
                  <a16:creationId xmlns:a16="http://schemas.microsoft.com/office/drawing/2014/main" id="{779E394B-35AD-9346-F847-040FCA911F28}"/>
                </a:ext>
              </a:extLst>
            </p:cNvPr>
            <p:cNvSpPr/>
            <p:nvPr userDrawn="1"/>
          </p:nvSpPr>
          <p:spPr>
            <a:xfrm>
              <a:off x="4824321" y="6143350"/>
              <a:ext cx="1478639" cy="522626"/>
            </a:xfrm>
            <a:prstGeom prst="roundRect">
              <a:avLst>
                <a:gd name="adj" fmla="val 50000"/>
              </a:avLst>
            </a:prstGeom>
            <a:ln>
              <a:noFill/>
              <a:extLst>
                <a:ext uri="{C807C97D-BFC1-408E-A445-0C87EB9F89A2}">
                  <ask:lineSketchStyleProps xmlns:ask="http://schemas.microsoft.com/office/drawing/2018/sketchyshapes">
                    <ask:type>
                      <ask:lineSketchNone/>
                    </ask:type>
                  </ask:lineSketchStyleProps>
                </a:ext>
              </a:extLst>
            </a:ln>
          </p:spPr>
          <p:style>
            <a:lnRef idx="3">
              <a:schemeClr val="lt1"/>
            </a:lnRef>
            <a:fillRef idx="1">
              <a:schemeClr val="accent1"/>
            </a:fillRef>
            <a:effectRef idx="1">
              <a:schemeClr val="accent1"/>
            </a:effectRef>
            <a:fontRef idx="minor">
              <a:schemeClr val="lt1"/>
            </a:fontRef>
          </p:style>
          <p:txBody>
            <a:bodyPr rtlCol="0" anchor="ctr"/>
            <a:lstStyle/>
            <a:p>
              <a:pPr algn="ctr"/>
              <a:endParaRPr lang="en-US"/>
            </a:p>
          </p:txBody>
        </p:sp>
        <p:sp>
          <p:nvSpPr>
            <p:cNvPr id="28" name="Rectangle: Rounded Corners 27">
              <a:extLst>
                <a:ext uri="{FF2B5EF4-FFF2-40B4-BE49-F238E27FC236}">
                  <a16:creationId xmlns:a16="http://schemas.microsoft.com/office/drawing/2014/main" id="{CFF9389E-981E-2FAF-6688-D0E54368B2A0}"/>
                </a:ext>
              </a:extLst>
            </p:cNvPr>
            <p:cNvSpPr/>
            <p:nvPr userDrawn="1"/>
          </p:nvSpPr>
          <p:spPr>
            <a:xfrm>
              <a:off x="6362324" y="6143350"/>
              <a:ext cx="1478639" cy="522626"/>
            </a:xfrm>
            <a:prstGeom prst="roundRect">
              <a:avLst>
                <a:gd name="adj" fmla="val 50000"/>
              </a:avLst>
            </a:prstGeom>
            <a:ln>
              <a:noFill/>
              <a:extLst>
                <a:ext uri="{C807C97D-BFC1-408E-A445-0C87EB9F89A2}">
                  <ask:lineSketchStyleProps xmlns:ask="http://schemas.microsoft.com/office/drawing/2018/sketchyshapes">
                    <ask:type>
                      <ask:lineSketchNone/>
                    </ask:type>
                  </ask:lineSketchStyleProps>
                </a:ext>
              </a:extLst>
            </a:ln>
          </p:spPr>
          <p:style>
            <a:lnRef idx="3">
              <a:schemeClr val="lt1"/>
            </a:lnRef>
            <a:fillRef idx="1">
              <a:schemeClr val="accent1"/>
            </a:fillRef>
            <a:effectRef idx="1">
              <a:schemeClr val="accent1"/>
            </a:effectRef>
            <a:fontRef idx="minor">
              <a:schemeClr val="lt1"/>
            </a:fontRef>
          </p:style>
          <p:txBody>
            <a:bodyPr rtlCol="0" anchor="ctr"/>
            <a:lstStyle/>
            <a:p>
              <a:pPr algn="ctr"/>
              <a:endParaRPr lang="en-US"/>
            </a:p>
          </p:txBody>
        </p:sp>
        <p:sp>
          <p:nvSpPr>
            <p:cNvPr id="29" name="Rectangle: Rounded Corners 28">
              <a:extLst>
                <a:ext uri="{FF2B5EF4-FFF2-40B4-BE49-F238E27FC236}">
                  <a16:creationId xmlns:a16="http://schemas.microsoft.com/office/drawing/2014/main" id="{E3D51FE7-DD15-95D4-85AD-91909E6B99D6}"/>
                </a:ext>
              </a:extLst>
            </p:cNvPr>
            <p:cNvSpPr/>
            <p:nvPr userDrawn="1"/>
          </p:nvSpPr>
          <p:spPr>
            <a:xfrm>
              <a:off x="7900328" y="6143350"/>
              <a:ext cx="1478639" cy="522626"/>
            </a:xfrm>
            <a:prstGeom prst="roundRect">
              <a:avLst>
                <a:gd name="adj" fmla="val 50000"/>
              </a:avLst>
            </a:prstGeom>
            <a:ln>
              <a:noFill/>
              <a:extLst>
                <a:ext uri="{C807C97D-BFC1-408E-A445-0C87EB9F89A2}">
                  <ask:lineSketchStyleProps xmlns:ask="http://schemas.microsoft.com/office/drawing/2018/sketchyshapes">
                    <ask:type>
                      <ask:lineSketchNone/>
                    </ask:type>
                  </ask:lineSketchStyleProps>
                </a:ext>
              </a:extLst>
            </a:ln>
          </p:spPr>
          <p:style>
            <a:lnRef idx="3">
              <a:schemeClr val="lt1"/>
            </a:lnRef>
            <a:fillRef idx="1">
              <a:schemeClr val="accent1"/>
            </a:fillRef>
            <a:effectRef idx="1">
              <a:schemeClr val="accent1"/>
            </a:effectRef>
            <a:fontRef idx="minor">
              <a:schemeClr val="lt1"/>
            </a:fontRef>
          </p:style>
          <p:txBody>
            <a:bodyPr rtlCol="0" anchor="ctr"/>
            <a:lstStyle/>
            <a:p>
              <a:pPr algn="ctr"/>
              <a:endParaRPr lang="en-US"/>
            </a:p>
          </p:txBody>
        </p:sp>
      </p:grpSp>
      <p:sp>
        <p:nvSpPr>
          <p:cNvPr id="30" name="Rectangle: Rounded Corners 29">
            <a:extLst>
              <a:ext uri="{FF2B5EF4-FFF2-40B4-BE49-F238E27FC236}">
                <a16:creationId xmlns:a16="http://schemas.microsoft.com/office/drawing/2014/main" id="{5EC1339C-8C1E-3AD9-3859-8E77052C84F5}"/>
              </a:ext>
            </a:extLst>
          </p:cNvPr>
          <p:cNvSpPr/>
          <p:nvPr userDrawn="1"/>
        </p:nvSpPr>
        <p:spPr>
          <a:xfrm>
            <a:off x="10313659" y="1604624"/>
            <a:ext cx="1789176" cy="553679"/>
          </a:xfrm>
          <a:prstGeom prst="roundRect">
            <a:avLst>
              <a:gd name="adj" fmla="val 50000"/>
            </a:avLst>
          </a:prstGeom>
          <a:ln>
            <a:solidFill>
              <a:srgbClr val="6D41FA"/>
            </a:solidFill>
            <a:extLst>
              <a:ext uri="{C807C97D-BFC1-408E-A445-0C87EB9F89A2}">
                <ask:lineSketchStyleProps xmlns:ask="http://schemas.microsoft.com/office/drawing/2018/sketchyshapes">
                  <ask:type>
                    <ask:lineSketchNone/>
                  </ask:type>
                </ask:lineSketchStyleProps>
              </a:ext>
            </a:extLst>
          </a:ln>
        </p:spPr>
        <p:style>
          <a:lnRef idx="2">
            <a:schemeClr val="accent4"/>
          </a:lnRef>
          <a:fillRef idx="1">
            <a:schemeClr val="lt1"/>
          </a:fillRef>
          <a:effectRef idx="0">
            <a:schemeClr val="accent4"/>
          </a:effectRef>
          <a:fontRef idx="minor">
            <a:schemeClr val="dk1"/>
          </a:fontRef>
        </p:style>
        <p:txBody>
          <a:bodyPr rtlCol="0" anchor="ctr"/>
          <a:lstStyle/>
          <a:p>
            <a:pPr algn="ctr"/>
            <a:endParaRPr lang="en-US"/>
          </a:p>
        </p:txBody>
      </p:sp>
      <p:sp>
        <p:nvSpPr>
          <p:cNvPr id="31" name="Rectangle: Rounded Corners 30">
            <a:extLst>
              <a:ext uri="{FF2B5EF4-FFF2-40B4-BE49-F238E27FC236}">
                <a16:creationId xmlns:a16="http://schemas.microsoft.com/office/drawing/2014/main" id="{37E11C69-4720-36CD-8663-7A7CF149B5AF}"/>
              </a:ext>
            </a:extLst>
          </p:cNvPr>
          <p:cNvSpPr/>
          <p:nvPr userDrawn="1"/>
        </p:nvSpPr>
        <p:spPr>
          <a:xfrm>
            <a:off x="10313659" y="2361683"/>
            <a:ext cx="1789176" cy="553679"/>
          </a:xfrm>
          <a:prstGeom prst="roundRect">
            <a:avLst>
              <a:gd name="adj" fmla="val 50000"/>
            </a:avLst>
          </a:prstGeom>
          <a:ln>
            <a:solidFill>
              <a:srgbClr val="6D41FA"/>
            </a:solidFill>
            <a:extLst>
              <a:ext uri="{C807C97D-BFC1-408E-A445-0C87EB9F89A2}">
                <ask:lineSketchStyleProps xmlns:ask="http://schemas.microsoft.com/office/drawing/2018/sketchyshapes">
                  <ask:type>
                    <ask:lineSketchNone/>
                  </ask:type>
                </ask:lineSketchStyleProps>
              </a:ext>
            </a:extLst>
          </a:ln>
        </p:spPr>
        <p:style>
          <a:lnRef idx="2">
            <a:schemeClr val="accent4"/>
          </a:lnRef>
          <a:fillRef idx="1">
            <a:schemeClr val="lt1"/>
          </a:fillRef>
          <a:effectRef idx="0">
            <a:schemeClr val="accent4"/>
          </a:effectRef>
          <a:fontRef idx="minor">
            <a:schemeClr val="dk1"/>
          </a:fontRef>
        </p:style>
        <p:txBody>
          <a:bodyPr rtlCol="0" anchor="ctr"/>
          <a:lstStyle/>
          <a:p>
            <a:pPr algn="ctr"/>
            <a:endParaRPr lang="en-US"/>
          </a:p>
        </p:txBody>
      </p:sp>
      <p:sp>
        <p:nvSpPr>
          <p:cNvPr id="32" name="Rectangle: Rounded Corners 31">
            <a:extLst>
              <a:ext uri="{FF2B5EF4-FFF2-40B4-BE49-F238E27FC236}">
                <a16:creationId xmlns:a16="http://schemas.microsoft.com/office/drawing/2014/main" id="{01B218FE-1222-7AE5-8A75-003C1CD2F85F}"/>
              </a:ext>
            </a:extLst>
          </p:cNvPr>
          <p:cNvSpPr/>
          <p:nvPr userDrawn="1"/>
        </p:nvSpPr>
        <p:spPr>
          <a:xfrm>
            <a:off x="10313659" y="3118742"/>
            <a:ext cx="1789176" cy="553679"/>
          </a:xfrm>
          <a:prstGeom prst="roundRect">
            <a:avLst>
              <a:gd name="adj" fmla="val 50000"/>
            </a:avLst>
          </a:prstGeom>
          <a:ln>
            <a:solidFill>
              <a:srgbClr val="6D41FA"/>
            </a:solidFill>
            <a:extLst>
              <a:ext uri="{C807C97D-BFC1-408E-A445-0C87EB9F89A2}">
                <ask:lineSketchStyleProps xmlns:ask="http://schemas.microsoft.com/office/drawing/2018/sketchyshapes">
                  <ask:type>
                    <ask:lineSketchNone/>
                  </ask:type>
                </ask:lineSketchStyleProps>
              </a:ext>
            </a:extLst>
          </a:ln>
        </p:spPr>
        <p:style>
          <a:lnRef idx="2">
            <a:schemeClr val="accent4"/>
          </a:lnRef>
          <a:fillRef idx="1">
            <a:schemeClr val="lt1"/>
          </a:fillRef>
          <a:effectRef idx="0">
            <a:schemeClr val="accent4"/>
          </a:effectRef>
          <a:fontRef idx="minor">
            <a:schemeClr val="dk1"/>
          </a:fontRef>
        </p:style>
        <p:txBody>
          <a:bodyPr rtlCol="0" anchor="ctr"/>
          <a:lstStyle/>
          <a:p>
            <a:pPr algn="ctr"/>
            <a:endParaRPr lang="en-US"/>
          </a:p>
        </p:txBody>
      </p:sp>
      <p:sp>
        <p:nvSpPr>
          <p:cNvPr id="33" name="Rectangle: Rounded Corners 32">
            <a:extLst>
              <a:ext uri="{FF2B5EF4-FFF2-40B4-BE49-F238E27FC236}">
                <a16:creationId xmlns:a16="http://schemas.microsoft.com/office/drawing/2014/main" id="{9C2C7655-B0A8-45FE-709A-F7DF73A47094}"/>
              </a:ext>
            </a:extLst>
          </p:cNvPr>
          <p:cNvSpPr/>
          <p:nvPr userDrawn="1"/>
        </p:nvSpPr>
        <p:spPr>
          <a:xfrm>
            <a:off x="10313659" y="3875801"/>
            <a:ext cx="1789176" cy="553679"/>
          </a:xfrm>
          <a:prstGeom prst="roundRect">
            <a:avLst>
              <a:gd name="adj" fmla="val 50000"/>
            </a:avLst>
          </a:prstGeom>
          <a:ln>
            <a:solidFill>
              <a:srgbClr val="6D41FA"/>
            </a:solidFill>
            <a:extLst>
              <a:ext uri="{C807C97D-BFC1-408E-A445-0C87EB9F89A2}">
                <ask:lineSketchStyleProps xmlns:ask="http://schemas.microsoft.com/office/drawing/2018/sketchyshapes">
                  <ask:type>
                    <ask:lineSketchNone/>
                  </ask:type>
                </ask:lineSketchStyleProps>
              </a:ext>
            </a:extLst>
          </a:ln>
        </p:spPr>
        <p:style>
          <a:lnRef idx="2">
            <a:schemeClr val="accent4"/>
          </a:lnRef>
          <a:fillRef idx="1">
            <a:schemeClr val="lt1"/>
          </a:fillRef>
          <a:effectRef idx="0">
            <a:schemeClr val="accent4"/>
          </a:effectRef>
          <a:fontRef idx="minor">
            <a:schemeClr val="dk1"/>
          </a:fontRef>
        </p:style>
        <p:txBody>
          <a:bodyPr rtlCol="0" anchor="ctr"/>
          <a:lstStyle/>
          <a:p>
            <a:pPr algn="ctr"/>
            <a:endParaRPr lang="en-US"/>
          </a:p>
        </p:txBody>
      </p:sp>
      <p:sp>
        <p:nvSpPr>
          <p:cNvPr id="34" name="Rectangle: Rounded Corners 33">
            <a:extLst>
              <a:ext uri="{FF2B5EF4-FFF2-40B4-BE49-F238E27FC236}">
                <a16:creationId xmlns:a16="http://schemas.microsoft.com/office/drawing/2014/main" id="{5CE6AAB6-6875-3F00-9496-D8F9253044B0}"/>
              </a:ext>
            </a:extLst>
          </p:cNvPr>
          <p:cNvSpPr/>
          <p:nvPr userDrawn="1"/>
        </p:nvSpPr>
        <p:spPr>
          <a:xfrm>
            <a:off x="10321408" y="4632860"/>
            <a:ext cx="1789176" cy="553679"/>
          </a:xfrm>
          <a:prstGeom prst="roundRect">
            <a:avLst>
              <a:gd name="adj" fmla="val 50000"/>
            </a:avLst>
          </a:prstGeom>
          <a:ln>
            <a:solidFill>
              <a:srgbClr val="6D41FA"/>
            </a:solidFill>
            <a:extLst>
              <a:ext uri="{C807C97D-BFC1-408E-A445-0C87EB9F89A2}">
                <ask:lineSketchStyleProps xmlns:ask="http://schemas.microsoft.com/office/drawing/2018/sketchyshapes">
                  <ask:type>
                    <ask:lineSketchNone/>
                  </ask:type>
                </ask:lineSketchStyleProps>
              </a:ext>
            </a:extLst>
          </a:ln>
        </p:spPr>
        <p:style>
          <a:lnRef idx="2">
            <a:schemeClr val="accent4"/>
          </a:lnRef>
          <a:fillRef idx="1">
            <a:schemeClr val="lt1"/>
          </a:fillRef>
          <a:effectRef idx="0">
            <a:schemeClr val="accent4"/>
          </a:effectRef>
          <a:fontRef idx="minor">
            <a:schemeClr val="dk1"/>
          </a:fontRef>
        </p:style>
        <p:txBody>
          <a:bodyPr rtlCol="0" anchor="ctr"/>
          <a:lstStyle/>
          <a:p>
            <a:pPr algn="ctr"/>
            <a:endParaRPr lang="en-US"/>
          </a:p>
        </p:txBody>
      </p:sp>
      <p:sp>
        <p:nvSpPr>
          <p:cNvPr id="35" name="Rectangle: Rounded Corners 34">
            <a:extLst>
              <a:ext uri="{FF2B5EF4-FFF2-40B4-BE49-F238E27FC236}">
                <a16:creationId xmlns:a16="http://schemas.microsoft.com/office/drawing/2014/main" id="{885DD96A-725E-3131-965B-A56E1262C1C3}"/>
              </a:ext>
            </a:extLst>
          </p:cNvPr>
          <p:cNvSpPr/>
          <p:nvPr userDrawn="1"/>
        </p:nvSpPr>
        <p:spPr>
          <a:xfrm>
            <a:off x="10321408" y="5389920"/>
            <a:ext cx="1789176" cy="553679"/>
          </a:xfrm>
          <a:prstGeom prst="roundRect">
            <a:avLst>
              <a:gd name="adj" fmla="val 50000"/>
            </a:avLst>
          </a:prstGeom>
          <a:ln>
            <a:solidFill>
              <a:srgbClr val="6D41FA"/>
            </a:solidFill>
            <a:extLst>
              <a:ext uri="{C807C97D-BFC1-408E-A445-0C87EB9F89A2}">
                <ask:lineSketchStyleProps xmlns:ask="http://schemas.microsoft.com/office/drawing/2018/sketchyshapes">
                  <ask:type>
                    <ask:lineSketchNone/>
                  </ask:type>
                </ask:lineSketchStyleProps>
              </a:ext>
            </a:extLst>
          </a:ln>
        </p:spPr>
        <p:style>
          <a:lnRef idx="2">
            <a:schemeClr val="accent4"/>
          </a:lnRef>
          <a:fillRef idx="1">
            <a:schemeClr val="lt1"/>
          </a:fillRef>
          <a:effectRef idx="0">
            <a:schemeClr val="accent4"/>
          </a:effectRef>
          <a:fontRef idx="minor">
            <a:schemeClr val="dk1"/>
          </a:fontRef>
        </p:style>
        <p:txBody>
          <a:bodyPr rtlCol="0" anchor="ctr"/>
          <a:lstStyle/>
          <a:p>
            <a:pPr algn="ctr"/>
            <a:endParaRPr lang="en-US"/>
          </a:p>
        </p:txBody>
      </p:sp>
      <p:sp>
        <p:nvSpPr>
          <p:cNvPr id="36" name="Rectangle: Rounded Corners 35">
            <a:extLst>
              <a:ext uri="{FF2B5EF4-FFF2-40B4-BE49-F238E27FC236}">
                <a16:creationId xmlns:a16="http://schemas.microsoft.com/office/drawing/2014/main" id="{AE52A614-3A6D-05A3-EE5E-7370587A20DB}"/>
              </a:ext>
            </a:extLst>
          </p:cNvPr>
          <p:cNvSpPr/>
          <p:nvPr userDrawn="1"/>
        </p:nvSpPr>
        <p:spPr>
          <a:xfrm>
            <a:off x="11004015" y="6143350"/>
            <a:ext cx="425927" cy="422042"/>
          </a:xfrm>
          <a:prstGeom prst="roundRect">
            <a:avLst>
              <a:gd name="adj" fmla="val 50000"/>
            </a:avLst>
          </a:prstGeom>
          <a:ln>
            <a:noFill/>
          </a:ln>
        </p:spPr>
        <p:style>
          <a:lnRef idx="3">
            <a:schemeClr val="lt1"/>
          </a:lnRef>
          <a:fillRef idx="1">
            <a:schemeClr val="accent1"/>
          </a:fillRef>
          <a:effectRef idx="1">
            <a:schemeClr val="accent1"/>
          </a:effectRef>
          <a:fontRef idx="minor">
            <a:schemeClr val="lt1"/>
          </a:fontRef>
        </p:style>
        <p:txBody>
          <a:bodyPr rtlCol="0" anchor="ctr"/>
          <a:lstStyle/>
          <a:p>
            <a:pPr algn="ctr"/>
            <a:endParaRPr lang="en-US"/>
          </a:p>
        </p:txBody>
      </p:sp>
      <p:sp>
        <p:nvSpPr>
          <p:cNvPr id="37" name="Rectangle: Rounded Corners 36">
            <a:extLst>
              <a:ext uri="{FF2B5EF4-FFF2-40B4-BE49-F238E27FC236}">
                <a16:creationId xmlns:a16="http://schemas.microsoft.com/office/drawing/2014/main" id="{7E5870D9-BF3B-D596-8BD2-7C4FE191CF00}"/>
              </a:ext>
            </a:extLst>
          </p:cNvPr>
          <p:cNvSpPr/>
          <p:nvPr userDrawn="1"/>
        </p:nvSpPr>
        <p:spPr>
          <a:xfrm>
            <a:off x="11684657" y="6136560"/>
            <a:ext cx="425927" cy="422042"/>
          </a:xfrm>
          <a:prstGeom prst="roundRect">
            <a:avLst>
              <a:gd name="adj" fmla="val 50000"/>
            </a:avLst>
          </a:prstGeom>
          <a:ln>
            <a:noFill/>
          </a:ln>
        </p:spPr>
        <p:style>
          <a:lnRef idx="3">
            <a:schemeClr val="lt1"/>
          </a:lnRef>
          <a:fillRef idx="1">
            <a:schemeClr val="accent1"/>
          </a:fillRef>
          <a:effectRef idx="1">
            <a:schemeClr val="accent1"/>
          </a:effectRef>
          <a:fontRef idx="minor">
            <a:schemeClr val="lt1"/>
          </a:fontRef>
        </p:style>
        <p:txBody>
          <a:bodyPr rtlCol="0" anchor="ctr"/>
          <a:lstStyle/>
          <a:p>
            <a:pPr algn="ctr"/>
            <a:endParaRPr lang="en-US"/>
          </a:p>
        </p:txBody>
      </p:sp>
      <p:sp>
        <p:nvSpPr>
          <p:cNvPr id="38" name="Rectangle: Rounded Corners 37">
            <a:extLst>
              <a:ext uri="{FF2B5EF4-FFF2-40B4-BE49-F238E27FC236}">
                <a16:creationId xmlns:a16="http://schemas.microsoft.com/office/drawing/2014/main" id="{6962831E-20D8-0D63-1FBB-3801C9D31346}"/>
              </a:ext>
            </a:extLst>
          </p:cNvPr>
          <p:cNvSpPr/>
          <p:nvPr userDrawn="1"/>
        </p:nvSpPr>
        <p:spPr>
          <a:xfrm>
            <a:off x="10310153" y="6136560"/>
            <a:ext cx="425927" cy="422042"/>
          </a:xfrm>
          <a:prstGeom prst="roundRect">
            <a:avLst>
              <a:gd name="adj" fmla="val 50000"/>
            </a:avLst>
          </a:prstGeom>
          <a:ln>
            <a:noFill/>
          </a:ln>
        </p:spPr>
        <p:style>
          <a:lnRef idx="3">
            <a:schemeClr val="lt1"/>
          </a:lnRef>
          <a:fillRef idx="1">
            <a:schemeClr val="accent1"/>
          </a:fillRef>
          <a:effectRef idx="1">
            <a:schemeClr val="accent1"/>
          </a:effectRef>
          <a:fontRef idx="minor">
            <a:schemeClr val="lt1"/>
          </a:fontRef>
        </p:style>
        <p:txBody>
          <a:bodyPr rtlCol="0" anchor="ctr"/>
          <a:lstStyle/>
          <a:p>
            <a:pPr algn="ctr"/>
            <a:endParaRPr lang="en-US"/>
          </a:p>
        </p:txBody>
      </p:sp>
      <p:sp>
        <p:nvSpPr>
          <p:cNvPr id="39" name="Rectangle: Rounded Corners 38">
            <a:extLst>
              <a:ext uri="{FF2B5EF4-FFF2-40B4-BE49-F238E27FC236}">
                <a16:creationId xmlns:a16="http://schemas.microsoft.com/office/drawing/2014/main" id="{B7982249-F68D-171A-485B-C4237FCAB814}"/>
              </a:ext>
            </a:extLst>
          </p:cNvPr>
          <p:cNvSpPr/>
          <p:nvPr userDrawn="1"/>
        </p:nvSpPr>
        <p:spPr>
          <a:xfrm>
            <a:off x="160339" y="932883"/>
            <a:ext cx="674973" cy="5582487"/>
          </a:xfrm>
          <a:prstGeom prst="roundRect">
            <a:avLst>
              <a:gd name="adj" fmla="val 50000"/>
            </a:avLst>
          </a:prstGeom>
          <a:ln>
            <a:noFill/>
          </a:ln>
        </p:spPr>
        <p:style>
          <a:lnRef idx="3">
            <a:schemeClr val="lt1"/>
          </a:lnRef>
          <a:fillRef idx="1">
            <a:schemeClr val="accent1"/>
          </a:fillRef>
          <a:effectRef idx="1">
            <a:schemeClr val="accent1"/>
          </a:effectRef>
          <a:fontRef idx="minor">
            <a:schemeClr val="lt1"/>
          </a:fontRef>
        </p:style>
        <p:txBody>
          <a:bodyPr rtlCol="0" anchor="ctr"/>
          <a:lstStyle/>
          <a:p>
            <a:pPr algn="ctr"/>
            <a:endParaRPr lang="en-US"/>
          </a:p>
        </p:txBody>
      </p:sp>
      <p:sp>
        <p:nvSpPr>
          <p:cNvPr id="40" name="Rectangle: Rounded Corners 39">
            <a:extLst>
              <a:ext uri="{FF2B5EF4-FFF2-40B4-BE49-F238E27FC236}">
                <a16:creationId xmlns:a16="http://schemas.microsoft.com/office/drawing/2014/main" id="{A7119A9A-8C46-0380-61CB-497E06ABA45E}"/>
              </a:ext>
            </a:extLst>
          </p:cNvPr>
          <p:cNvSpPr/>
          <p:nvPr userDrawn="1"/>
        </p:nvSpPr>
        <p:spPr>
          <a:xfrm>
            <a:off x="206060" y="167981"/>
            <a:ext cx="612648" cy="594289"/>
          </a:xfrm>
          <a:prstGeom prst="roundRect">
            <a:avLst>
              <a:gd name="adj" fmla="val 50000"/>
            </a:avLst>
          </a:prstGeom>
          <a:ln>
            <a:noFill/>
          </a:ln>
        </p:spPr>
        <p:style>
          <a:lnRef idx="3">
            <a:schemeClr val="lt1"/>
          </a:lnRef>
          <a:fillRef idx="1">
            <a:schemeClr val="accent1"/>
          </a:fillRef>
          <a:effectRef idx="1">
            <a:schemeClr val="accent1"/>
          </a:effectRef>
          <a:fontRef idx="minor">
            <a:schemeClr val="lt1"/>
          </a:fontRef>
        </p:style>
        <p:txBody>
          <a:bodyPr rtlCol="0" anchor="ctr"/>
          <a:lstStyle/>
          <a:p>
            <a:pPr algn="ctr"/>
            <a:endParaRPr lang="en-US"/>
          </a:p>
        </p:txBody>
      </p:sp>
      <p:sp>
        <p:nvSpPr>
          <p:cNvPr id="42" name="Rectangle: Rounded Corners 41">
            <a:extLst>
              <a:ext uri="{FF2B5EF4-FFF2-40B4-BE49-F238E27FC236}">
                <a16:creationId xmlns:a16="http://schemas.microsoft.com/office/drawing/2014/main" id="{ABFB72FA-0D1B-DAC5-E291-704E5EE05AED}"/>
              </a:ext>
            </a:extLst>
          </p:cNvPr>
          <p:cNvSpPr/>
          <p:nvPr userDrawn="1"/>
        </p:nvSpPr>
        <p:spPr>
          <a:xfrm>
            <a:off x="214113" y="5407203"/>
            <a:ext cx="567425" cy="551125"/>
          </a:xfrm>
          <a:prstGeom prst="roundRect">
            <a:avLst>
              <a:gd name="adj" fmla="val 50000"/>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 name="Rectangle: Rounded Corners 42">
            <a:extLst>
              <a:ext uri="{FF2B5EF4-FFF2-40B4-BE49-F238E27FC236}">
                <a16:creationId xmlns:a16="http://schemas.microsoft.com/office/drawing/2014/main" id="{C2E346E7-F936-6847-11BC-4341919B845A}"/>
              </a:ext>
            </a:extLst>
          </p:cNvPr>
          <p:cNvSpPr/>
          <p:nvPr userDrawn="1"/>
        </p:nvSpPr>
        <p:spPr>
          <a:xfrm>
            <a:off x="6839712" y="203812"/>
            <a:ext cx="3341382" cy="522626"/>
          </a:xfrm>
          <a:prstGeom prst="roundRect">
            <a:avLst>
              <a:gd name="adj" fmla="val 50000"/>
            </a:avLst>
          </a:prstGeom>
          <a:solidFill>
            <a:schemeClr val="bg1"/>
          </a:solidFill>
          <a:ln w="12700">
            <a:solidFill>
              <a:srgbClr val="1D3347"/>
            </a:solidFill>
            <a:prstDash val="solid"/>
            <a:extLst>
              <a:ext uri="{C807C97D-BFC1-408E-A445-0C87EB9F89A2}">
                <ask:lineSketchStyleProps xmlns:ask="http://schemas.microsoft.com/office/drawing/2018/sketchyshapes">
                  <ask:type>
                    <ask:lineSketchNone/>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 name="Rectangle: Rounded Corners 43">
            <a:extLst>
              <a:ext uri="{FF2B5EF4-FFF2-40B4-BE49-F238E27FC236}">
                <a16:creationId xmlns:a16="http://schemas.microsoft.com/office/drawing/2014/main" id="{5770B2BA-05DE-CBC4-2B82-0684FF9506BA}"/>
              </a:ext>
            </a:extLst>
          </p:cNvPr>
          <p:cNvSpPr/>
          <p:nvPr userDrawn="1"/>
        </p:nvSpPr>
        <p:spPr>
          <a:xfrm>
            <a:off x="1024768" y="203812"/>
            <a:ext cx="5686928" cy="522626"/>
          </a:xfrm>
          <a:prstGeom prst="roundRect">
            <a:avLst>
              <a:gd name="adj" fmla="val 50000"/>
            </a:avLst>
          </a:prstGeom>
          <a:solidFill>
            <a:schemeClr val="bg1"/>
          </a:solidFill>
          <a:ln w="12700">
            <a:solidFill>
              <a:srgbClr val="1D3347"/>
            </a:solidFill>
            <a:prstDash val="solid"/>
            <a:extLst>
              <a:ext uri="{C807C97D-BFC1-408E-A445-0C87EB9F89A2}">
                <ask:lineSketchStyleProps xmlns:ask="http://schemas.microsoft.com/office/drawing/2018/sketchyshapes">
                  <ask:type>
                    <ask:lineSketchNone/>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Oval 44">
            <a:extLst>
              <a:ext uri="{FF2B5EF4-FFF2-40B4-BE49-F238E27FC236}">
                <a16:creationId xmlns:a16="http://schemas.microsoft.com/office/drawing/2014/main" id="{1AB41A98-917B-22D3-CADF-310D17679FFF}"/>
              </a:ext>
            </a:extLst>
          </p:cNvPr>
          <p:cNvSpPr/>
          <p:nvPr userDrawn="1"/>
        </p:nvSpPr>
        <p:spPr>
          <a:xfrm>
            <a:off x="10827499" y="-320156"/>
            <a:ext cx="1570561" cy="1570561"/>
          </a:xfrm>
          <a:prstGeom prst="ellipse">
            <a:avLst/>
          </a:prstGeom>
          <a:ln w="76200">
            <a:solidFill>
              <a:srgbClr val="1D3347"/>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a:p>
        </p:txBody>
      </p:sp>
      <p:sp>
        <p:nvSpPr>
          <p:cNvPr id="46" name="Rectangle: Rounded Corners 45">
            <a:extLst>
              <a:ext uri="{FF2B5EF4-FFF2-40B4-BE49-F238E27FC236}">
                <a16:creationId xmlns:a16="http://schemas.microsoft.com/office/drawing/2014/main" id="{C9343152-E82F-EFE6-B319-72D60A809289}"/>
              </a:ext>
            </a:extLst>
          </p:cNvPr>
          <p:cNvSpPr/>
          <p:nvPr userDrawn="1"/>
        </p:nvSpPr>
        <p:spPr>
          <a:xfrm>
            <a:off x="214113" y="1603328"/>
            <a:ext cx="567425" cy="551125"/>
          </a:xfrm>
          <a:prstGeom prst="roundRect">
            <a:avLst>
              <a:gd name="adj" fmla="val 50000"/>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Rectangle: Rounded Corners 46">
            <a:extLst>
              <a:ext uri="{FF2B5EF4-FFF2-40B4-BE49-F238E27FC236}">
                <a16:creationId xmlns:a16="http://schemas.microsoft.com/office/drawing/2014/main" id="{50767950-B2D2-B020-E29F-E7AA4E9D5F85}"/>
              </a:ext>
            </a:extLst>
          </p:cNvPr>
          <p:cNvSpPr/>
          <p:nvPr userDrawn="1"/>
        </p:nvSpPr>
        <p:spPr>
          <a:xfrm>
            <a:off x="214113" y="1603328"/>
            <a:ext cx="567425" cy="551125"/>
          </a:xfrm>
          <a:prstGeom prst="roundRect">
            <a:avLst>
              <a:gd name="adj" fmla="val 50000"/>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 name="Rectangle: Rounded Corners 47">
            <a:extLst>
              <a:ext uri="{FF2B5EF4-FFF2-40B4-BE49-F238E27FC236}">
                <a16:creationId xmlns:a16="http://schemas.microsoft.com/office/drawing/2014/main" id="{58C5045B-EDD8-413A-D95B-6E855BBD82DA}"/>
              </a:ext>
            </a:extLst>
          </p:cNvPr>
          <p:cNvSpPr/>
          <p:nvPr userDrawn="1"/>
        </p:nvSpPr>
        <p:spPr>
          <a:xfrm>
            <a:off x="214113" y="2364103"/>
            <a:ext cx="567425" cy="551125"/>
          </a:xfrm>
          <a:prstGeom prst="roundRect">
            <a:avLst>
              <a:gd name="adj" fmla="val 50000"/>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 name="Rectangle: Rounded Corners 48">
            <a:extLst>
              <a:ext uri="{FF2B5EF4-FFF2-40B4-BE49-F238E27FC236}">
                <a16:creationId xmlns:a16="http://schemas.microsoft.com/office/drawing/2014/main" id="{2D8171DD-CAE4-C563-099E-5202DE4E7D69}"/>
              </a:ext>
            </a:extLst>
          </p:cNvPr>
          <p:cNvSpPr/>
          <p:nvPr userDrawn="1"/>
        </p:nvSpPr>
        <p:spPr>
          <a:xfrm>
            <a:off x="214113" y="3124878"/>
            <a:ext cx="567425" cy="551125"/>
          </a:xfrm>
          <a:prstGeom prst="roundRect">
            <a:avLst>
              <a:gd name="adj" fmla="val 50000"/>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Rounded Corners 12">
            <a:extLst>
              <a:ext uri="{FF2B5EF4-FFF2-40B4-BE49-F238E27FC236}">
                <a16:creationId xmlns:a16="http://schemas.microsoft.com/office/drawing/2014/main" id="{CDA79BC0-CE21-782F-A77B-49D3DD515E6D}"/>
              </a:ext>
            </a:extLst>
          </p:cNvPr>
          <p:cNvSpPr/>
          <p:nvPr userDrawn="1"/>
        </p:nvSpPr>
        <p:spPr>
          <a:xfrm>
            <a:off x="214113" y="3885653"/>
            <a:ext cx="567425" cy="551125"/>
          </a:xfrm>
          <a:prstGeom prst="roundRect">
            <a:avLst>
              <a:gd name="adj" fmla="val 50000"/>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Rounded Corners 13">
            <a:extLst>
              <a:ext uri="{FF2B5EF4-FFF2-40B4-BE49-F238E27FC236}">
                <a16:creationId xmlns:a16="http://schemas.microsoft.com/office/drawing/2014/main" id="{E3626B7E-5091-D1D4-7A18-A0A5B3065832}"/>
              </a:ext>
            </a:extLst>
          </p:cNvPr>
          <p:cNvSpPr/>
          <p:nvPr userDrawn="1"/>
        </p:nvSpPr>
        <p:spPr>
          <a:xfrm>
            <a:off x="354078" y="4646428"/>
            <a:ext cx="567425" cy="551125"/>
          </a:xfrm>
          <a:prstGeom prst="roundRect">
            <a:avLst>
              <a:gd name="adj" fmla="val 50000"/>
            </a:avLst>
          </a:prstGeom>
          <a:solidFill>
            <a:srgbClr val="0157D8"/>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lvl="0" algn="ctr"/>
            <a:endParaRPr lang="en-US"/>
          </a:p>
        </p:txBody>
      </p:sp>
      <p:sp>
        <p:nvSpPr>
          <p:cNvPr id="51" name="Slide Number Placeholder 2">
            <a:extLst>
              <a:ext uri="{FF2B5EF4-FFF2-40B4-BE49-F238E27FC236}">
                <a16:creationId xmlns:a16="http://schemas.microsoft.com/office/drawing/2014/main" id="{EFC47421-0907-69D2-033B-DC0BC1B8B063}"/>
              </a:ext>
            </a:extLst>
          </p:cNvPr>
          <p:cNvSpPr>
            <a:spLocks noGrp="1"/>
          </p:cNvSpPr>
          <p:nvPr>
            <p:ph type="sldNum" sz="quarter" idx="10"/>
          </p:nvPr>
        </p:nvSpPr>
        <p:spPr>
          <a:xfrm>
            <a:off x="10946191" y="6182326"/>
            <a:ext cx="556818" cy="365125"/>
          </a:xfrm>
        </p:spPr>
        <p:txBody>
          <a:bodyPr/>
          <a:lstStyle>
            <a:lvl1pPr algn="ctr" rtl="1">
              <a:defRPr sz="1600" b="0">
                <a:solidFill>
                  <a:schemeClr val="bg1"/>
                </a:solidFill>
                <a:latin typeface="B Titr (Body)"/>
                <a:cs typeface="B Titr" panose="00000700000000000000" pitchFamily="2" charset="-78"/>
              </a:defRPr>
            </a:lvl1pPr>
          </a:lstStyle>
          <a:p>
            <a:fld id="{A8043012-B8B5-47A7-9927-94221BE445D6}" type="slidenum">
              <a:rPr lang="en-US" smtClean="0"/>
              <a:pPr/>
              <a:t>‹#›</a:t>
            </a:fld>
            <a:endParaRPr lang="en-US" dirty="0"/>
          </a:p>
        </p:txBody>
      </p:sp>
    </p:spTree>
    <p:extLst>
      <p:ext uri="{BB962C8B-B14F-4D97-AF65-F5344CB8AC3E}">
        <p14:creationId xmlns:p14="http://schemas.microsoft.com/office/powerpoint/2010/main" val="265326919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7_Title Slide">
    <p:bg>
      <p:bgPr>
        <a:solidFill>
          <a:srgbClr val="1D3347"/>
        </a:solidFill>
        <a:effectLst/>
      </p:bgPr>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410D8C59-F291-1DEA-417D-2FC59E416D3E}"/>
              </a:ext>
            </a:extLst>
          </p:cNvPr>
          <p:cNvSpPr/>
          <p:nvPr userDrawn="1"/>
        </p:nvSpPr>
        <p:spPr>
          <a:xfrm>
            <a:off x="0" y="0"/>
            <a:ext cx="12192000" cy="6858000"/>
          </a:xfrm>
          <a:prstGeom prst="rect">
            <a:avLst/>
          </a:prstGeom>
          <a:ln>
            <a:noFill/>
          </a:ln>
        </p:spPr>
        <p:style>
          <a:lnRef idx="3">
            <a:schemeClr val="lt1"/>
          </a:lnRef>
          <a:fillRef idx="1">
            <a:schemeClr val="accent4"/>
          </a:fillRef>
          <a:effectRef idx="1">
            <a:schemeClr val="accent4"/>
          </a:effectRef>
          <a:fontRef idx="minor">
            <a:schemeClr val="lt1"/>
          </a:fontRef>
        </p:style>
        <p:txBody>
          <a:bodyPr rtlCol="0" anchor="ctr"/>
          <a:lstStyle/>
          <a:p>
            <a:pPr algn="ctr"/>
            <a:endParaRPr lang="en-US"/>
          </a:p>
        </p:txBody>
      </p:sp>
      <p:sp>
        <p:nvSpPr>
          <p:cNvPr id="22" name="Rectangle: Rounded Corners 21">
            <a:extLst>
              <a:ext uri="{FF2B5EF4-FFF2-40B4-BE49-F238E27FC236}">
                <a16:creationId xmlns:a16="http://schemas.microsoft.com/office/drawing/2014/main" id="{912C05F2-ADE6-C03F-BCF0-7518D044D819}"/>
              </a:ext>
            </a:extLst>
          </p:cNvPr>
          <p:cNvSpPr/>
          <p:nvPr userDrawn="1"/>
        </p:nvSpPr>
        <p:spPr>
          <a:xfrm>
            <a:off x="1024768" y="1621616"/>
            <a:ext cx="9156327" cy="4955274"/>
          </a:xfrm>
          <a:prstGeom prst="roundRect">
            <a:avLst>
              <a:gd name="adj" fmla="val 6056"/>
            </a:avLst>
          </a:prstGeom>
          <a:ln>
            <a:solidFill>
              <a:srgbClr val="1D3347"/>
            </a:solidFill>
            <a:extLst>
              <a:ext uri="{C807C97D-BFC1-408E-A445-0C87EB9F89A2}">
                <ask:lineSketchStyleProps xmlns:ask="http://schemas.microsoft.com/office/drawing/2018/sketchyshapes">
                  <ask:type>
                    <ask:lineSketchNone/>
                  </ask:type>
                </ask:lineSketchStyleProps>
              </a:ext>
            </a:extLst>
          </a:ln>
        </p:spPr>
        <p:style>
          <a:lnRef idx="2">
            <a:schemeClr val="accent4"/>
          </a:lnRef>
          <a:fillRef idx="1">
            <a:schemeClr val="lt1"/>
          </a:fillRef>
          <a:effectRef idx="0">
            <a:schemeClr val="accent4"/>
          </a:effectRef>
          <a:fontRef idx="minor">
            <a:schemeClr val="dk1"/>
          </a:fontRef>
        </p:style>
        <p:txBody>
          <a:bodyPr rtlCol="0" anchor="ctr"/>
          <a:lstStyle/>
          <a:p>
            <a:pPr algn="ctr"/>
            <a:endParaRPr lang="en-US"/>
          </a:p>
        </p:txBody>
      </p:sp>
      <p:grpSp>
        <p:nvGrpSpPr>
          <p:cNvPr id="23" name="Group 22">
            <a:extLst>
              <a:ext uri="{FF2B5EF4-FFF2-40B4-BE49-F238E27FC236}">
                <a16:creationId xmlns:a16="http://schemas.microsoft.com/office/drawing/2014/main" id="{F75B1B59-82E2-2098-363A-2D66FCBA02B3}"/>
              </a:ext>
            </a:extLst>
          </p:cNvPr>
          <p:cNvGrpSpPr/>
          <p:nvPr userDrawn="1"/>
        </p:nvGrpSpPr>
        <p:grpSpPr>
          <a:xfrm>
            <a:off x="1012440" y="934228"/>
            <a:ext cx="9168655" cy="522626"/>
            <a:chOff x="210312" y="6143350"/>
            <a:chExt cx="9168655" cy="522626"/>
          </a:xfrm>
          <a:solidFill>
            <a:srgbClr val="1D3347"/>
          </a:solidFill>
        </p:grpSpPr>
        <p:sp>
          <p:nvSpPr>
            <p:cNvPr id="24" name="Rectangle: Rounded Corners 23">
              <a:extLst>
                <a:ext uri="{FF2B5EF4-FFF2-40B4-BE49-F238E27FC236}">
                  <a16:creationId xmlns:a16="http://schemas.microsoft.com/office/drawing/2014/main" id="{1D95D417-C481-BD52-E5C9-4525DD65DA57}"/>
                </a:ext>
              </a:extLst>
            </p:cNvPr>
            <p:cNvSpPr/>
            <p:nvPr userDrawn="1"/>
          </p:nvSpPr>
          <p:spPr>
            <a:xfrm>
              <a:off x="210312" y="6143350"/>
              <a:ext cx="1478639" cy="522626"/>
            </a:xfrm>
            <a:prstGeom prst="roundRect">
              <a:avLst>
                <a:gd name="adj" fmla="val 50000"/>
              </a:avLst>
            </a:prstGeom>
            <a:ln>
              <a:noFill/>
              <a:extLst>
                <a:ext uri="{C807C97D-BFC1-408E-A445-0C87EB9F89A2}">
                  <ask:lineSketchStyleProps xmlns:ask="http://schemas.microsoft.com/office/drawing/2018/sketchyshapes">
                    <ask:type>
                      <ask:lineSketchNone/>
                    </ask:type>
                  </ask:lineSketchStyleProps>
                </a:ext>
              </a:extLst>
            </a:ln>
          </p:spPr>
          <p:style>
            <a:lnRef idx="3">
              <a:schemeClr val="lt1"/>
            </a:lnRef>
            <a:fillRef idx="1">
              <a:schemeClr val="accent1"/>
            </a:fillRef>
            <a:effectRef idx="1">
              <a:schemeClr val="accent1"/>
            </a:effectRef>
            <a:fontRef idx="minor">
              <a:schemeClr val="lt1"/>
            </a:fontRef>
          </p:style>
          <p:txBody>
            <a:bodyPr rtlCol="0" anchor="ctr"/>
            <a:lstStyle/>
            <a:p>
              <a:pPr algn="ctr"/>
              <a:endParaRPr lang="en-US"/>
            </a:p>
          </p:txBody>
        </p:sp>
        <p:sp>
          <p:nvSpPr>
            <p:cNvPr id="25" name="Rectangle: Rounded Corners 24">
              <a:extLst>
                <a:ext uri="{FF2B5EF4-FFF2-40B4-BE49-F238E27FC236}">
                  <a16:creationId xmlns:a16="http://schemas.microsoft.com/office/drawing/2014/main" id="{047EA17B-D652-40F2-A81A-B75807B68DFE}"/>
                </a:ext>
              </a:extLst>
            </p:cNvPr>
            <p:cNvSpPr/>
            <p:nvPr userDrawn="1"/>
          </p:nvSpPr>
          <p:spPr>
            <a:xfrm>
              <a:off x="1748315" y="6143350"/>
              <a:ext cx="1478639" cy="522626"/>
            </a:xfrm>
            <a:prstGeom prst="roundRect">
              <a:avLst>
                <a:gd name="adj" fmla="val 50000"/>
              </a:avLst>
            </a:prstGeom>
            <a:ln>
              <a:noFill/>
              <a:extLst>
                <a:ext uri="{C807C97D-BFC1-408E-A445-0C87EB9F89A2}">
                  <ask:lineSketchStyleProps xmlns:ask="http://schemas.microsoft.com/office/drawing/2018/sketchyshapes">
                    <ask:type>
                      <ask:lineSketchNone/>
                    </ask:type>
                  </ask:lineSketchStyleProps>
                </a:ext>
              </a:extLst>
            </a:ln>
          </p:spPr>
          <p:style>
            <a:lnRef idx="3">
              <a:schemeClr val="lt1"/>
            </a:lnRef>
            <a:fillRef idx="1">
              <a:schemeClr val="accent1"/>
            </a:fillRef>
            <a:effectRef idx="1">
              <a:schemeClr val="accent1"/>
            </a:effectRef>
            <a:fontRef idx="minor">
              <a:schemeClr val="lt1"/>
            </a:fontRef>
          </p:style>
          <p:txBody>
            <a:bodyPr rtlCol="0" anchor="ctr"/>
            <a:lstStyle/>
            <a:p>
              <a:pPr algn="ctr"/>
              <a:endParaRPr lang="en-US"/>
            </a:p>
          </p:txBody>
        </p:sp>
        <p:sp>
          <p:nvSpPr>
            <p:cNvPr id="26" name="Rectangle: Rounded Corners 25">
              <a:extLst>
                <a:ext uri="{FF2B5EF4-FFF2-40B4-BE49-F238E27FC236}">
                  <a16:creationId xmlns:a16="http://schemas.microsoft.com/office/drawing/2014/main" id="{E7A742C2-1A31-EDE8-DB8E-322BC0591A55}"/>
                </a:ext>
              </a:extLst>
            </p:cNvPr>
            <p:cNvSpPr/>
            <p:nvPr userDrawn="1"/>
          </p:nvSpPr>
          <p:spPr>
            <a:xfrm>
              <a:off x="3286318" y="6143350"/>
              <a:ext cx="1478639" cy="522626"/>
            </a:xfrm>
            <a:prstGeom prst="roundRect">
              <a:avLst>
                <a:gd name="adj" fmla="val 50000"/>
              </a:avLst>
            </a:prstGeom>
            <a:ln>
              <a:noFill/>
              <a:extLst>
                <a:ext uri="{C807C97D-BFC1-408E-A445-0C87EB9F89A2}">
                  <ask:lineSketchStyleProps xmlns:ask="http://schemas.microsoft.com/office/drawing/2018/sketchyshapes">
                    <ask:type>
                      <ask:lineSketchNone/>
                    </ask:type>
                  </ask:lineSketchStyleProps>
                </a:ext>
              </a:extLst>
            </a:ln>
          </p:spPr>
          <p:style>
            <a:lnRef idx="3">
              <a:schemeClr val="lt1"/>
            </a:lnRef>
            <a:fillRef idx="1">
              <a:schemeClr val="accent1"/>
            </a:fillRef>
            <a:effectRef idx="1">
              <a:schemeClr val="accent1"/>
            </a:effectRef>
            <a:fontRef idx="minor">
              <a:schemeClr val="lt1"/>
            </a:fontRef>
          </p:style>
          <p:txBody>
            <a:bodyPr rtlCol="0" anchor="ctr"/>
            <a:lstStyle/>
            <a:p>
              <a:pPr algn="ctr"/>
              <a:endParaRPr lang="en-US"/>
            </a:p>
          </p:txBody>
        </p:sp>
        <p:sp>
          <p:nvSpPr>
            <p:cNvPr id="27" name="Rectangle: Rounded Corners 26">
              <a:extLst>
                <a:ext uri="{FF2B5EF4-FFF2-40B4-BE49-F238E27FC236}">
                  <a16:creationId xmlns:a16="http://schemas.microsoft.com/office/drawing/2014/main" id="{779E394B-35AD-9346-F847-040FCA911F28}"/>
                </a:ext>
              </a:extLst>
            </p:cNvPr>
            <p:cNvSpPr/>
            <p:nvPr userDrawn="1"/>
          </p:nvSpPr>
          <p:spPr>
            <a:xfrm>
              <a:off x="4824321" y="6143350"/>
              <a:ext cx="1478639" cy="522626"/>
            </a:xfrm>
            <a:prstGeom prst="roundRect">
              <a:avLst>
                <a:gd name="adj" fmla="val 50000"/>
              </a:avLst>
            </a:prstGeom>
            <a:ln>
              <a:noFill/>
              <a:extLst>
                <a:ext uri="{C807C97D-BFC1-408E-A445-0C87EB9F89A2}">
                  <ask:lineSketchStyleProps xmlns:ask="http://schemas.microsoft.com/office/drawing/2018/sketchyshapes">
                    <ask:type>
                      <ask:lineSketchNone/>
                    </ask:type>
                  </ask:lineSketchStyleProps>
                </a:ext>
              </a:extLst>
            </a:ln>
          </p:spPr>
          <p:style>
            <a:lnRef idx="3">
              <a:schemeClr val="lt1"/>
            </a:lnRef>
            <a:fillRef idx="1">
              <a:schemeClr val="accent1"/>
            </a:fillRef>
            <a:effectRef idx="1">
              <a:schemeClr val="accent1"/>
            </a:effectRef>
            <a:fontRef idx="minor">
              <a:schemeClr val="lt1"/>
            </a:fontRef>
          </p:style>
          <p:txBody>
            <a:bodyPr rtlCol="0" anchor="ctr"/>
            <a:lstStyle/>
            <a:p>
              <a:pPr algn="ctr"/>
              <a:endParaRPr lang="en-US"/>
            </a:p>
          </p:txBody>
        </p:sp>
        <p:sp>
          <p:nvSpPr>
            <p:cNvPr id="28" name="Rectangle: Rounded Corners 27">
              <a:extLst>
                <a:ext uri="{FF2B5EF4-FFF2-40B4-BE49-F238E27FC236}">
                  <a16:creationId xmlns:a16="http://schemas.microsoft.com/office/drawing/2014/main" id="{CFF9389E-981E-2FAF-6688-D0E54368B2A0}"/>
                </a:ext>
              </a:extLst>
            </p:cNvPr>
            <p:cNvSpPr/>
            <p:nvPr userDrawn="1"/>
          </p:nvSpPr>
          <p:spPr>
            <a:xfrm>
              <a:off x="6362324" y="6143350"/>
              <a:ext cx="1478639" cy="522626"/>
            </a:xfrm>
            <a:prstGeom prst="roundRect">
              <a:avLst>
                <a:gd name="adj" fmla="val 50000"/>
              </a:avLst>
            </a:prstGeom>
            <a:ln>
              <a:noFill/>
              <a:extLst>
                <a:ext uri="{C807C97D-BFC1-408E-A445-0C87EB9F89A2}">
                  <ask:lineSketchStyleProps xmlns:ask="http://schemas.microsoft.com/office/drawing/2018/sketchyshapes">
                    <ask:type>
                      <ask:lineSketchNone/>
                    </ask:type>
                  </ask:lineSketchStyleProps>
                </a:ext>
              </a:extLst>
            </a:ln>
          </p:spPr>
          <p:style>
            <a:lnRef idx="3">
              <a:schemeClr val="lt1"/>
            </a:lnRef>
            <a:fillRef idx="1">
              <a:schemeClr val="accent1"/>
            </a:fillRef>
            <a:effectRef idx="1">
              <a:schemeClr val="accent1"/>
            </a:effectRef>
            <a:fontRef idx="minor">
              <a:schemeClr val="lt1"/>
            </a:fontRef>
          </p:style>
          <p:txBody>
            <a:bodyPr rtlCol="0" anchor="ctr"/>
            <a:lstStyle/>
            <a:p>
              <a:pPr algn="ctr"/>
              <a:endParaRPr lang="en-US"/>
            </a:p>
          </p:txBody>
        </p:sp>
        <p:sp>
          <p:nvSpPr>
            <p:cNvPr id="29" name="Rectangle: Rounded Corners 28">
              <a:extLst>
                <a:ext uri="{FF2B5EF4-FFF2-40B4-BE49-F238E27FC236}">
                  <a16:creationId xmlns:a16="http://schemas.microsoft.com/office/drawing/2014/main" id="{E3D51FE7-DD15-95D4-85AD-91909E6B99D6}"/>
                </a:ext>
              </a:extLst>
            </p:cNvPr>
            <p:cNvSpPr/>
            <p:nvPr userDrawn="1"/>
          </p:nvSpPr>
          <p:spPr>
            <a:xfrm>
              <a:off x="7900328" y="6143350"/>
              <a:ext cx="1478639" cy="522626"/>
            </a:xfrm>
            <a:prstGeom prst="roundRect">
              <a:avLst>
                <a:gd name="adj" fmla="val 50000"/>
              </a:avLst>
            </a:prstGeom>
            <a:ln>
              <a:noFill/>
              <a:extLst>
                <a:ext uri="{C807C97D-BFC1-408E-A445-0C87EB9F89A2}">
                  <ask:lineSketchStyleProps xmlns:ask="http://schemas.microsoft.com/office/drawing/2018/sketchyshapes">
                    <ask:type>
                      <ask:lineSketchNone/>
                    </ask:type>
                  </ask:lineSketchStyleProps>
                </a:ext>
              </a:extLst>
            </a:ln>
          </p:spPr>
          <p:style>
            <a:lnRef idx="3">
              <a:schemeClr val="lt1"/>
            </a:lnRef>
            <a:fillRef idx="1">
              <a:schemeClr val="accent1"/>
            </a:fillRef>
            <a:effectRef idx="1">
              <a:schemeClr val="accent1"/>
            </a:effectRef>
            <a:fontRef idx="minor">
              <a:schemeClr val="lt1"/>
            </a:fontRef>
          </p:style>
          <p:txBody>
            <a:bodyPr rtlCol="0" anchor="ctr"/>
            <a:lstStyle/>
            <a:p>
              <a:pPr algn="ctr"/>
              <a:endParaRPr lang="en-US"/>
            </a:p>
          </p:txBody>
        </p:sp>
      </p:grpSp>
      <p:sp>
        <p:nvSpPr>
          <p:cNvPr id="30" name="Rectangle: Rounded Corners 29">
            <a:extLst>
              <a:ext uri="{FF2B5EF4-FFF2-40B4-BE49-F238E27FC236}">
                <a16:creationId xmlns:a16="http://schemas.microsoft.com/office/drawing/2014/main" id="{5EC1339C-8C1E-3AD9-3859-8E77052C84F5}"/>
              </a:ext>
            </a:extLst>
          </p:cNvPr>
          <p:cNvSpPr/>
          <p:nvPr userDrawn="1"/>
        </p:nvSpPr>
        <p:spPr>
          <a:xfrm>
            <a:off x="10313659" y="1604624"/>
            <a:ext cx="1789176" cy="553679"/>
          </a:xfrm>
          <a:prstGeom prst="roundRect">
            <a:avLst>
              <a:gd name="adj" fmla="val 50000"/>
            </a:avLst>
          </a:prstGeom>
          <a:ln>
            <a:solidFill>
              <a:srgbClr val="6D41FA"/>
            </a:solidFill>
            <a:extLst>
              <a:ext uri="{C807C97D-BFC1-408E-A445-0C87EB9F89A2}">
                <ask:lineSketchStyleProps xmlns:ask="http://schemas.microsoft.com/office/drawing/2018/sketchyshapes">
                  <ask:type>
                    <ask:lineSketchNone/>
                  </ask:type>
                </ask:lineSketchStyleProps>
              </a:ext>
            </a:extLst>
          </a:ln>
        </p:spPr>
        <p:style>
          <a:lnRef idx="2">
            <a:schemeClr val="accent4"/>
          </a:lnRef>
          <a:fillRef idx="1">
            <a:schemeClr val="lt1"/>
          </a:fillRef>
          <a:effectRef idx="0">
            <a:schemeClr val="accent4"/>
          </a:effectRef>
          <a:fontRef idx="minor">
            <a:schemeClr val="dk1"/>
          </a:fontRef>
        </p:style>
        <p:txBody>
          <a:bodyPr rtlCol="0" anchor="ctr"/>
          <a:lstStyle/>
          <a:p>
            <a:pPr algn="ctr"/>
            <a:endParaRPr lang="en-US"/>
          </a:p>
        </p:txBody>
      </p:sp>
      <p:sp>
        <p:nvSpPr>
          <p:cNvPr id="31" name="Rectangle: Rounded Corners 30">
            <a:extLst>
              <a:ext uri="{FF2B5EF4-FFF2-40B4-BE49-F238E27FC236}">
                <a16:creationId xmlns:a16="http://schemas.microsoft.com/office/drawing/2014/main" id="{37E11C69-4720-36CD-8663-7A7CF149B5AF}"/>
              </a:ext>
            </a:extLst>
          </p:cNvPr>
          <p:cNvSpPr/>
          <p:nvPr userDrawn="1"/>
        </p:nvSpPr>
        <p:spPr>
          <a:xfrm>
            <a:off x="10313659" y="2361683"/>
            <a:ext cx="1789176" cy="553679"/>
          </a:xfrm>
          <a:prstGeom prst="roundRect">
            <a:avLst>
              <a:gd name="adj" fmla="val 50000"/>
            </a:avLst>
          </a:prstGeom>
          <a:ln>
            <a:solidFill>
              <a:srgbClr val="6D41FA"/>
            </a:solidFill>
            <a:extLst>
              <a:ext uri="{C807C97D-BFC1-408E-A445-0C87EB9F89A2}">
                <ask:lineSketchStyleProps xmlns:ask="http://schemas.microsoft.com/office/drawing/2018/sketchyshapes">
                  <ask:type>
                    <ask:lineSketchNone/>
                  </ask:type>
                </ask:lineSketchStyleProps>
              </a:ext>
            </a:extLst>
          </a:ln>
        </p:spPr>
        <p:style>
          <a:lnRef idx="2">
            <a:schemeClr val="accent4"/>
          </a:lnRef>
          <a:fillRef idx="1">
            <a:schemeClr val="lt1"/>
          </a:fillRef>
          <a:effectRef idx="0">
            <a:schemeClr val="accent4"/>
          </a:effectRef>
          <a:fontRef idx="minor">
            <a:schemeClr val="dk1"/>
          </a:fontRef>
        </p:style>
        <p:txBody>
          <a:bodyPr rtlCol="0" anchor="ctr"/>
          <a:lstStyle/>
          <a:p>
            <a:pPr algn="ctr"/>
            <a:endParaRPr lang="en-US"/>
          </a:p>
        </p:txBody>
      </p:sp>
      <p:sp>
        <p:nvSpPr>
          <p:cNvPr id="32" name="Rectangle: Rounded Corners 31">
            <a:extLst>
              <a:ext uri="{FF2B5EF4-FFF2-40B4-BE49-F238E27FC236}">
                <a16:creationId xmlns:a16="http://schemas.microsoft.com/office/drawing/2014/main" id="{01B218FE-1222-7AE5-8A75-003C1CD2F85F}"/>
              </a:ext>
            </a:extLst>
          </p:cNvPr>
          <p:cNvSpPr/>
          <p:nvPr userDrawn="1"/>
        </p:nvSpPr>
        <p:spPr>
          <a:xfrm>
            <a:off x="10313659" y="3118742"/>
            <a:ext cx="1789176" cy="553679"/>
          </a:xfrm>
          <a:prstGeom prst="roundRect">
            <a:avLst>
              <a:gd name="adj" fmla="val 50000"/>
            </a:avLst>
          </a:prstGeom>
          <a:ln>
            <a:solidFill>
              <a:srgbClr val="6D41FA"/>
            </a:solidFill>
            <a:extLst>
              <a:ext uri="{C807C97D-BFC1-408E-A445-0C87EB9F89A2}">
                <ask:lineSketchStyleProps xmlns:ask="http://schemas.microsoft.com/office/drawing/2018/sketchyshapes">
                  <ask:type>
                    <ask:lineSketchNone/>
                  </ask:type>
                </ask:lineSketchStyleProps>
              </a:ext>
            </a:extLst>
          </a:ln>
        </p:spPr>
        <p:style>
          <a:lnRef idx="2">
            <a:schemeClr val="accent4"/>
          </a:lnRef>
          <a:fillRef idx="1">
            <a:schemeClr val="lt1"/>
          </a:fillRef>
          <a:effectRef idx="0">
            <a:schemeClr val="accent4"/>
          </a:effectRef>
          <a:fontRef idx="minor">
            <a:schemeClr val="dk1"/>
          </a:fontRef>
        </p:style>
        <p:txBody>
          <a:bodyPr rtlCol="0" anchor="ctr"/>
          <a:lstStyle/>
          <a:p>
            <a:pPr algn="ctr"/>
            <a:endParaRPr lang="en-US"/>
          </a:p>
        </p:txBody>
      </p:sp>
      <p:sp>
        <p:nvSpPr>
          <p:cNvPr id="33" name="Rectangle: Rounded Corners 32">
            <a:extLst>
              <a:ext uri="{FF2B5EF4-FFF2-40B4-BE49-F238E27FC236}">
                <a16:creationId xmlns:a16="http://schemas.microsoft.com/office/drawing/2014/main" id="{9C2C7655-B0A8-45FE-709A-F7DF73A47094}"/>
              </a:ext>
            </a:extLst>
          </p:cNvPr>
          <p:cNvSpPr/>
          <p:nvPr userDrawn="1"/>
        </p:nvSpPr>
        <p:spPr>
          <a:xfrm>
            <a:off x="10313659" y="3875801"/>
            <a:ext cx="1789176" cy="553679"/>
          </a:xfrm>
          <a:prstGeom prst="roundRect">
            <a:avLst>
              <a:gd name="adj" fmla="val 50000"/>
            </a:avLst>
          </a:prstGeom>
          <a:ln>
            <a:solidFill>
              <a:srgbClr val="6D41FA"/>
            </a:solidFill>
            <a:extLst>
              <a:ext uri="{C807C97D-BFC1-408E-A445-0C87EB9F89A2}">
                <ask:lineSketchStyleProps xmlns:ask="http://schemas.microsoft.com/office/drawing/2018/sketchyshapes">
                  <ask:type>
                    <ask:lineSketchNone/>
                  </ask:type>
                </ask:lineSketchStyleProps>
              </a:ext>
            </a:extLst>
          </a:ln>
        </p:spPr>
        <p:style>
          <a:lnRef idx="2">
            <a:schemeClr val="accent4"/>
          </a:lnRef>
          <a:fillRef idx="1">
            <a:schemeClr val="lt1"/>
          </a:fillRef>
          <a:effectRef idx="0">
            <a:schemeClr val="accent4"/>
          </a:effectRef>
          <a:fontRef idx="minor">
            <a:schemeClr val="dk1"/>
          </a:fontRef>
        </p:style>
        <p:txBody>
          <a:bodyPr rtlCol="0" anchor="ctr"/>
          <a:lstStyle/>
          <a:p>
            <a:pPr algn="ctr"/>
            <a:endParaRPr lang="en-US"/>
          </a:p>
        </p:txBody>
      </p:sp>
      <p:sp>
        <p:nvSpPr>
          <p:cNvPr id="34" name="Rectangle: Rounded Corners 33">
            <a:extLst>
              <a:ext uri="{FF2B5EF4-FFF2-40B4-BE49-F238E27FC236}">
                <a16:creationId xmlns:a16="http://schemas.microsoft.com/office/drawing/2014/main" id="{5CE6AAB6-6875-3F00-9496-D8F9253044B0}"/>
              </a:ext>
            </a:extLst>
          </p:cNvPr>
          <p:cNvSpPr/>
          <p:nvPr userDrawn="1"/>
        </p:nvSpPr>
        <p:spPr>
          <a:xfrm>
            <a:off x="10321408" y="4632860"/>
            <a:ext cx="1789176" cy="553679"/>
          </a:xfrm>
          <a:prstGeom prst="roundRect">
            <a:avLst>
              <a:gd name="adj" fmla="val 50000"/>
            </a:avLst>
          </a:prstGeom>
          <a:ln>
            <a:solidFill>
              <a:srgbClr val="6D41FA"/>
            </a:solidFill>
            <a:extLst>
              <a:ext uri="{C807C97D-BFC1-408E-A445-0C87EB9F89A2}">
                <ask:lineSketchStyleProps xmlns:ask="http://schemas.microsoft.com/office/drawing/2018/sketchyshapes">
                  <ask:type>
                    <ask:lineSketchNone/>
                  </ask:type>
                </ask:lineSketchStyleProps>
              </a:ext>
            </a:extLst>
          </a:ln>
        </p:spPr>
        <p:style>
          <a:lnRef idx="2">
            <a:schemeClr val="accent4"/>
          </a:lnRef>
          <a:fillRef idx="1">
            <a:schemeClr val="lt1"/>
          </a:fillRef>
          <a:effectRef idx="0">
            <a:schemeClr val="accent4"/>
          </a:effectRef>
          <a:fontRef idx="minor">
            <a:schemeClr val="dk1"/>
          </a:fontRef>
        </p:style>
        <p:txBody>
          <a:bodyPr rtlCol="0" anchor="ctr"/>
          <a:lstStyle/>
          <a:p>
            <a:pPr algn="ctr"/>
            <a:endParaRPr lang="en-US"/>
          </a:p>
        </p:txBody>
      </p:sp>
      <p:sp>
        <p:nvSpPr>
          <p:cNvPr id="35" name="Rectangle: Rounded Corners 34">
            <a:extLst>
              <a:ext uri="{FF2B5EF4-FFF2-40B4-BE49-F238E27FC236}">
                <a16:creationId xmlns:a16="http://schemas.microsoft.com/office/drawing/2014/main" id="{885DD96A-725E-3131-965B-A56E1262C1C3}"/>
              </a:ext>
            </a:extLst>
          </p:cNvPr>
          <p:cNvSpPr/>
          <p:nvPr userDrawn="1"/>
        </p:nvSpPr>
        <p:spPr>
          <a:xfrm>
            <a:off x="10321408" y="5389920"/>
            <a:ext cx="1789176" cy="553679"/>
          </a:xfrm>
          <a:prstGeom prst="roundRect">
            <a:avLst>
              <a:gd name="adj" fmla="val 50000"/>
            </a:avLst>
          </a:prstGeom>
          <a:ln>
            <a:solidFill>
              <a:srgbClr val="6D41FA"/>
            </a:solidFill>
            <a:extLst>
              <a:ext uri="{C807C97D-BFC1-408E-A445-0C87EB9F89A2}">
                <ask:lineSketchStyleProps xmlns:ask="http://schemas.microsoft.com/office/drawing/2018/sketchyshapes">
                  <ask:type>
                    <ask:lineSketchNone/>
                  </ask:type>
                </ask:lineSketchStyleProps>
              </a:ext>
            </a:extLst>
          </a:ln>
        </p:spPr>
        <p:style>
          <a:lnRef idx="2">
            <a:schemeClr val="accent4"/>
          </a:lnRef>
          <a:fillRef idx="1">
            <a:schemeClr val="lt1"/>
          </a:fillRef>
          <a:effectRef idx="0">
            <a:schemeClr val="accent4"/>
          </a:effectRef>
          <a:fontRef idx="minor">
            <a:schemeClr val="dk1"/>
          </a:fontRef>
        </p:style>
        <p:txBody>
          <a:bodyPr rtlCol="0" anchor="ctr"/>
          <a:lstStyle/>
          <a:p>
            <a:pPr algn="ctr"/>
            <a:endParaRPr lang="en-US"/>
          </a:p>
        </p:txBody>
      </p:sp>
      <p:sp>
        <p:nvSpPr>
          <p:cNvPr id="36" name="Rectangle: Rounded Corners 35">
            <a:extLst>
              <a:ext uri="{FF2B5EF4-FFF2-40B4-BE49-F238E27FC236}">
                <a16:creationId xmlns:a16="http://schemas.microsoft.com/office/drawing/2014/main" id="{AE52A614-3A6D-05A3-EE5E-7370587A20DB}"/>
              </a:ext>
            </a:extLst>
          </p:cNvPr>
          <p:cNvSpPr/>
          <p:nvPr userDrawn="1"/>
        </p:nvSpPr>
        <p:spPr>
          <a:xfrm>
            <a:off x="11004015" y="6143350"/>
            <a:ext cx="425927" cy="422042"/>
          </a:xfrm>
          <a:prstGeom prst="roundRect">
            <a:avLst>
              <a:gd name="adj" fmla="val 50000"/>
            </a:avLst>
          </a:prstGeom>
          <a:ln>
            <a:noFill/>
          </a:ln>
        </p:spPr>
        <p:style>
          <a:lnRef idx="3">
            <a:schemeClr val="lt1"/>
          </a:lnRef>
          <a:fillRef idx="1">
            <a:schemeClr val="accent1"/>
          </a:fillRef>
          <a:effectRef idx="1">
            <a:schemeClr val="accent1"/>
          </a:effectRef>
          <a:fontRef idx="minor">
            <a:schemeClr val="lt1"/>
          </a:fontRef>
        </p:style>
        <p:txBody>
          <a:bodyPr rtlCol="0" anchor="ctr"/>
          <a:lstStyle/>
          <a:p>
            <a:pPr algn="ctr"/>
            <a:endParaRPr lang="en-US"/>
          </a:p>
        </p:txBody>
      </p:sp>
      <p:sp>
        <p:nvSpPr>
          <p:cNvPr id="37" name="Rectangle: Rounded Corners 36">
            <a:extLst>
              <a:ext uri="{FF2B5EF4-FFF2-40B4-BE49-F238E27FC236}">
                <a16:creationId xmlns:a16="http://schemas.microsoft.com/office/drawing/2014/main" id="{7E5870D9-BF3B-D596-8BD2-7C4FE191CF00}"/>
              </a:ext>
            </a:extLst>
          </p:cNvPr>
          <p:cNvSpPr/>
          <p:nvPr userDrawn="1"/>
        </p:nvSpPr>
        <p:spPr>
          <a:xfrm>
            <a:off x="11684657" y="6136560"/>
            <a:ext cx="425927" cy="422042"/>
          </a:xfrm>
          <a:prstGeom prst="roundRect">
            <a:avLst>
              <a:gd name="adj" fmla="val 50000"/>
            </a:avLst>
          </a:prstGeom>
          <a:ln>
            <a:noFill/>
          </a:ln>
        </p:spPr>
        <p:style>
          <a:lnRef idx="3">
            <a:schemeClr val="lt1"/>
          </a:lnRef>
          <a:fillRef idx="1">
            <a:schemeClr val="accent1"/>
          </a:fillRef>
          <a:effectRef idx="1">
            <a:schemeClr val="accent1"/>
          </a:effectRef>
          <a:fontRef idx="minor">
            <a:schemeClr val="lt1"/>
          </a:fontRef>
        </p:style>
        <p:txBody>
          <a:bodyPr rtlCol="0" anchor="ctr"/>
          <a:lstStyle/>
          <a:p>
            <a:pPr algn="ctr"/>
            <a:endParaRPr lang="en-US"/>
          </a:p>
        </p:txBody>
      </p:sp>
      <p:sp>
        <p:nvSpPr>
          <p:cNvPr id="38" name="Rectangle: Rounded Corners 37">
            <a:extLst>
              <a:ext uri="{FF2B5EF4-FFF2-40B4-BE49-F238E27FC236}">
                <a16:creationId xmlns:a16="http://schemas.microsoft.com/office/drawing/2014/main" id="{6962831E-20D8-0D63-1FBB-3801C9D31346}"/>
              </a:ext>
            </a:extLst>
          </p:cNvPr>
          <p:cNvSpPr/>
          <p:nvPr userDrawn="1"/>
        </p:nvSpPr>
        <p:spPr>
          <a:xfrm>
            <a:off x="10310153" y="6136560"/>
            <a:ext cx="425927" cy="422042"/>
          </a:xfrm>
          <a:prstGeom prst="roundRect">
            <a:avLst>
              <a:gd name="adj" fmla="val 50000"/>
            </a:avLst>
          </a:prstGeom>
          <a:ln>
            <a:noFill/>
          </a:ln>
        </p:spPr>
        <p:style>
          <a:lnRef idx="3">
            <a:schemeClr val="lt1"/>
          </a:lnRef>
          <a:fillRef idx="1">
            <a:schemeClr val="accent1"/>
          </a:fillRef>
          <a:effectRef idx="1">
            <a:schemeClr val="accent1"/>
          </a:effectRef>
          <a:fontRef idx="minor">
            <a:schemeClr val="lt1"/>
          </a:fontRef>
        </p:style>
        <p:txBody>
          <a:bodyPr rtlCol="0" anchor="ctr"/>
          <a:lstStyle/>
          <a:p>
            <a:pPr algn="ctr"/>
            <a:endParaRPr lang="en-US"/>
          </a:p>
        </p:txBody>
      </p:sp>
      <p:sp>
        <p:nvSpPr>
          <p:cNvPr id="39" name="Rectangle: Rounded Corners 38">
            <a:extLst>
              <a:ext uri="{FF2B5EF4-FFF2-40B4-BE49-F238E27FC236}">
                <a16:creationId xmlns:a16="http://schemas.microsoft.com/office/drawing/2014/main" id="{B7982249-F68D-171A-485B-C4237FCAB814}"/>
              </a:ext>
            </a:extLst>
          </p:cNvPr>
          <p:cNvSpPr/>
          <p:nvPr userDrawn="1"/>
        </p:nvSpPr>
        <p:spPr>
          <a:xfrm>
            <a:off x="160339" y="932883"/>
            <a:ext cx="674973" cy="5582487"/>
          </a:xfrm>
          <a:prstGeom prst="roundRect">
            <a:avLst>
              <a:gd name="adj" fmla="val 50000"/>
            </a:avLst>
          </a:prstGeom>
          <a:ln>
            <a:noFill/>
          </a:ln>
        </p:spPr>
        <p:style>
          <a:lnRef idx="3">
            <a:schemeClr val="lt1"/>
          </a:lnRef>
          <a:fillRef idx="1">
            <a:schemeClr val="accent1"/>
          </a:fillRef>
          <a:effectRef idx="1">
            <a:schemeClr val="accent1"/>
          </a:effectRef>
          <a:fontRef idx="minor">
            <a:schemeClr val="lt1"/>
          </a:fontRef>
        </p:style>
        <p:txBody>
          <a:bodyPr rtlCol="0" anchor="ctr"/>
          <a:lstStyle/>
          <a:p>
            <a:pPr algn="ctr"/>
            <a:endParaRPr lang="en-US"/>
          </a:p>
        </p:txBody>
      </p:sp>
      <p:sp>
        <p:nvSpPr>
          <p:cNvPr id="40" name="Rectangle: Rounded Corners 39">
            <a:extLst>
              <a:ext uri="{FF2B5EF4-FFF2-40B4-BE49-F238E27FC236}">
                <a16:creationId xmlns:a16="http://schemas.microsoft.com/office/drawing/2014/main" id="{A7119A9A-8C46-0380-61CB-497E06ABA45E}"/>
              </a:ext>
            </a:extLst>
          </p:cNvPr>
          <p:cNvSpPr/>
          <p:nvPr userDrawn="1"/>
        </p:nvSpPr>
        <p:spPr>
          <a:xfrm>
            <a:off x="206060" y="167981"/>
            <a:ext cx="612648" cy="594289"/>
          </a:xfrm>
          <a:prstGeom prst="roundRect">
            <a:avLst>
              <a:gd name="adj" fmla="val 50000"/>
            </a:avLst>
          </a:prstGeom>
          <a:ln>
            <a:noFill/>
          </a:ln>
        </p:spPr>
        <p:style>
          <a:lnRef idx="3">
            <a:schemeClr val="lt1"/>
          </a:lnRef>
          <a:fillRef idx="1">
            <a:schemeClr val="accent1"/>
          </a:fillRef>
          <a:effectRef idx="1">
            <a:schemeClr val="accent1"/>
          </a:effectRef>
          <a:fontRef idx="minor">
            <a:schemeClr val="lt1"/>
          </a:fontRef>
        </p:style>
        <p:txBody>
          <a:bodyPr rtlCol="0" anchor="ctr"/>
          <a:lstStyle/>
          <a:p>
            <a:pPr algn="ctr"/>
            <a:endParaRPr lang="en-US"/>
          </a:p>
        </p:txBody>
      </p:sp>
      <p:sp>
        <p:nvSpPr>
          <p:cNvPr id="42" name="Rectangle: Rounded Corners 41">
            <a:extLst>
              <a:ext uri="{FF2B5EF4-FFF2-40B4-BE49-F238E27FC236}">
                <a16:creationId xmlns:a16="http://schemas.microsoft.com/office/drawing/2014/main" id="{ABFB72FA-0D1B-DAC5-E291-704E5EE05AED}"/>
              </a:ext>
            </a:extLst>
          </p:cNvPr>
          <p:cNvSpPr/>
          <p:nvPr userDrawn="1"/>
        </p:nvSpPr>
        <p:spPr>
          <a:xfrm>
            <a:off x="214113" y="5407203"/>
            <a:ext cx="567425" cy="551125"/>
          </a:xfrm>
          <a:prstGeom prst="roundRect">
            <a:avLst>
              <a:gd name="adj" fmla="val 50000"/>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 name="Rectangle: Rounded Corners 42">
            <a:extLst>
              <a:ext uri="{FF2B5EF4-FFF2-40B4-BE49-F238E27FC236}">
                <a16:creationId xmlns:a16="http://schemas.microsoft.com/office/drawing/2014/main" id="{C2E346E7-F936-6847-11BC-4341919B845A}"/>
              </a:ext>
            </a:extLst>
          </p:cNvPr>
          <p:cNvSpPr/>
          <p:nvPr userDrawn="1"/>
        </p:nvSpPr>
        <p:spPr>
          <a:xfrm>
            <a:off x="6839712" y="203812"/>
            <a:ext cx="3341382" cy="522626"/>
          </a:xfrm>
          <a:prstGeom prst="roundRect">
            <a:avLst>
              <a:gd name="adj" fmla="val 50000"/>
            </a:avLst>
          </a:prstGeom>
          <a:solidFill>
            <a:schemeClr val="bg1"/>
          </a:solidFill>
          <a:ln w="12700">
            <a:solidFill>
              <a:srgbClr val="1D3347"/>
            </a:solidFill>
            <a:prstDash val="solid"/>
            <a:extLst>
              <a:ext uri="{C807C97D-BFC1-408E-A445-0C87EB9F89A2}">
                <ask:lineSketchStyleProps xmlns:ask="http://schemas.microsoft.com/office/drawing/2018/sketchyshapes">
                  <ask:type>
                    <ask:lineSketchNone/>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 name="Rectangle: Rounded Corners 43">
            <a:extLst>
              <a:ext uri="{FF2B5EF4-FFF2-40B4-BE49-F238E27FC236}">
                <a16:creationId xmlns:a16="http://schemas.microsoft.com/office/drawing/2014/main" id="{5770B2BA-05DE-CBC4-2B82-0684FF9506BA}"/>
              </a:ext>
            </a:extLst>
          </p:cNvPr>
          <p:cNvSpPr/>
          <p:nvPr userDrawn="1"/>
        </p:nvSpPr>
        <p:spPr>
          <a:xfrm>
            <a:off x="1024768" y="203812"/>
            <a:ext cx="5686928" cy="522626"/>
          </a:xfrm>
          <a:prstGeom prst="roundRect">
            <a:avLst>
              <a:gd name="adj" fmla="val 50000"/>
            </a:avLst>
          </a:prstGeom>
          <a:solidFill>
            <a:schemeClr val="bg1"/>
          </a:solidFill>
          <a:ln w="12700">
            <a:solidFill>
              <a:srgbClr val="1D3347"/>
            </a:solidFill>
            <a:prstDash val="solid"/>
            <a:extLst>
              <a:ext uri="{C807C97D-BFC1-408E-A445-0C87EB9F89A2}">
                <ask:lineSketchStyleProps xmlns:ask="http://schemas.microsoft.com/office/drawing/2018/sketchyshapes">
                  <ask:type>
                    <ask:lineSketchNone/>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Oval 44">
            <a:extLst>
              <a:ext uri="{FF2B5EF4-FFF2-40B4-BE49-F238E27FC236}">
                <a16:creationId xmlns:a16="http://schemas.microsoft.com/office/drawing/2014/main" id="{1AB41A98-917B-22D3-CADF-310D17679FFF}"/>
              </a:ext>
            </a:extLst>
          </p:cNvPr>
          <p:cNvSpPr/>
          <p:nvPr userDrawn="1"/>
        </p:nvSpPr>
        <p:spPr>
          <a:xfrm>
            <a:off x="10827499" y="-320156"/>
            <a:ext cx="1570561" cy="1570561"/>
          </a:xfrm>
          <a:prstGeom prst="ellipse">
            <a:avLst/>
          </a:prstGeom>
          <a:ln w="76200">
            <a:solidFill>
              <a:srgbClr val="1D3347"/>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a:p>
        </p:txBody>
      </p:sp>
      <p:sp>
        <p:nvSpPr>
          <p:cNvPr id="46" name="Rectangle: Rounded Corners 45">
            <a:extLst>
              <a:ext uri="{FF2B5EF4-FFF2-40B4-BE49-F238E27FC236}">
                <a16:creationId xmlns:a16="http://schemas.microsoft.com/office/drawing/2014/main" id="{C9343152-E82F-EFE6-B319-72D60A809289}"/>
              </a:ext>
            </a:extLst>
          </p:cNvPr>
          <p:cNvSpPr/>
          <p:nvPr userDrawn="1"/>
        </p:nvSpPr>
        <p:spPr>
          <a:xfrm>
            <a:off x="214113" y="1603328"/>
            <a:ext cx="567425" cy="551125"/>
          </a:xfrm>
          <a:prstGeom prst="roundRect">
            <a:avLst>
              <a:gd name="adj" fmla="val 50000"/>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Rectangle: Rounded Corners 46">
            <a:extLst>
              <a:ext uri="{FF2B5EF4-FFF2-40B4-BE49-F238E27FC236}">
                <a16:creationId xmlns:a16="http://schemas.microsoft.com/office/drawing/2014/main" id="{50767950-B2D2-B020-E29F-E7AA4E9D5F85}"/>
              </a:ext>
            </a:extLst>
          </p:cNvPr>
          <p:cNvSpPr/>
          <p:nvPr userDrawn="1"/>
        </p:nvSpPr>
        <p:spPr>
          <a:xfrm>
            <a:off x="214113" y="1603328"/>
            <a:ext cx="567425" cy="551125"/>
          </a:xfrm>
          <a:prstGeom prst="roundRect">
            <a:avLst>
              <a:gd name="adj" fmla="val 50000"/>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 name="Rectangle: Rounded Corners 47">
            <a:extLst>
              <a:ext uri="{FF2B5EF4-FFF2-40B4-BE49-F238E27FC236}">
                <a16:creationId xmlns:a16="http://schemas.microsoft.com/office/drawing/2014/main" id="{58C5045B-EDD8-413A-D95B-6E855BBD82DA}"/>
              </a:ext>
            </a:extLst>
          </p:cNvPr>
          <p:cNvSpPr/>
          <p:nvPr userDrawn="1"/>
        </p:nvSpPr>
        <p:spPr>
          <a:xfrm>
            <a:off x="214113" y="2364103"/>
            <a:ext cx="567425" cy="551125"/>
          </a:xfrm>
          <a:prstGeom prst="roundRect">
            <a:avLst>
              <a:gd name="adj" fmla="val 50000"/>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 name="Rectangle: Rounded Corners 48">
            <a:extLst>
              <a:ext uri="{FF2B5EF4-FFF2-40B4-BE49-F238E27FC236}">
                <a16:creationId xmlns:a16="http://schemas.microsoft.com/office/drawing/2014/main" id="{2D8171DD-CAE4-C563-099E-5202DE4E7D69}"/>
              </a:ext>
            </a:extLst>
          </p:cNvPr>
          <p:cNvSpPr/>
          <p:nvPr userDrawn="1"/>
        </p:nvSpPr>
        <p:spPr>
          <a:xfrm>
            <a:off x="214113" y="3124878"/>
            <a:ext cx="567425" cy="551125"/>
          </a:xfrm>
          <a:prstGeom prst="roundRect">
            <a:avLst>
              <a:gd name="adj" fmla="val 50000"/>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Rounded Corners 12">
            <a:extLst>
              <a:ext uri="{FF2B5EF4-FFF2-40B4-BE49-F238E27FC236}">
                <a16:creationId xmlns:a16="http://schemas.microsoft.com/office/drawing/2014/main" id="{CDA79BC0-CE21-782F-A77B-49D3DD515E6D}"/>
              </a:ext>
            </a:extLst>
          </p:cNvPr>
          <p:cNvSpPr/>
          <p:nvPr userDrawn="1"/>
        </p:nvSpPr>
        <p:spPr>
          <a:xfrm>
            <a:off x="214113" y="3885653"/>
            <a:ext cx="567425" cy="551125"/>
          </a:xfrm>
          <a:prstGeom prst="roundRect">
            <a:avLst>
              <a:gd name="adj" fmla="val 50000"/>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Rounded Corners 13">
            <a:extLst>
              <a:ext uri="{FF2B5EF4-FFF2-40B4-BE49-F238E27FC236}">
                <a16:creationId xmlns:a16="http://schemas.microsoft.com/office/drawing/2014/main" id="{E3626B7E-5091-D1D4-7A18-A0A5B3065832}"/>
              </a:ext>
            </a:extLst>
          </p:cNvPr>
          <p:cNvSpPr/>
          <p:nvPr userDrawn="1"/>
        </p:nvSpPr>
        <p:spPr>
          <a:xfrm>
            <a:off x="354078" y="4646428"/>
            <a:ext cx="567425" cy="551125"/>
          </a:xfrm>
          <a:prstGeom prst="roundRect">
            <a:avLst>
              <a:gd name="adj" fmla="val 50000"/>
            </a:avLst>
          </a:prstGeom>
          <a:solidFill>
            <a:srgbClr val="0157D8"/>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lvl="0" algn="ctr"/>
            <a:endParaRPr lang="en-US"/>
          </a:p>
        </p:txBody>
      </p:sp>
      <p:sp>
        <p:nvSpPr>
          <p:cNvPr id="51" name="Slide Number Placeholder 2">
            <a:extLst>
              <a:ext uri="{FF2B5EF4-FFF2-40B4-BE49-F238E27FC236}">
                <a16:creationId xmlns:a16="http://schemas.microsoft.com/office/drawing/2014/main" id="{EFC47421-0907-69D2-033B-DC0BC1B8B063}"/>
              </a:ext>
            </a:extLst>
          </p:cNvPr>
          <p:cNvSpPr>
            <a:spLocks noGrp="1"/>
          </p:cNvSpPr>
          <p:nvPr>
            <p:ph type="sldNum" sz="quarter" idx="10"/>
          </p:nvPr>
        </p:nvSpPr>
        <p:spPr>
          <a:xfrm>
            <a:off x="10946191" y="6182326"/>
            <a:ext cx="556818" cy="365125"/>
          </a:xfrm>
        </p:spPr>
        <p:txBody>
          <a:bodyPr/>
          <a:lstStyle>
            <a:lvl1pPr algn="ctr" rtl="1">
              <a:defRPr sz="1600" b="0">
                <a:solidFill>
                  <a:schemeClr val="bg1"/>
                </a:solidFill>
                <a:latin typeface="B Titr (Body)"/>
                <a:cs typeface="B Titr" panose="00000700000000000000" pitchFamily="2" charset="-78"/>
              </a:defRPr>
            </a:lvl1pPr>
          </a:lstStyle>
          <a:p>
            <a:fld id="{A8043012-B8B5-47A7-9927-94221BE445D6}" type="slidenum">
              <a:rPr lang="en-US" smtClean="0"/>
              <a:pPr/>
              <a:t>‹#›</a:t>
            </a:fld>
            <a:endParaRPr lang="en-US" dirty="0"/>
          </a:p>
        </p:txBody>
      </p:sp>
      <p:sp>
        <p:nvSpPr>
          <p:cNvPr id="2" name="Picture Placeholder 17">
            <a:extLst>
              <a:ext uri="{FF2B5EF4-FFF2-40B4-BE49-F238E27FC236}">
                <a16:creationId xmlns:a16="http://schemas.microsoft.com/office/drawing/2014/main" id="{38D44490-A35F-DA47-4856-E8589980D05C}"/>
              </a:ext>
            </a:extLst>
          </p:cNvPr>
          <p:cNvSpPr>
            <a:spLocks noGrp="1"/>
          </p:cNvSpPr>
          <p:nvPr>
            <p:ph type="pic" sz="quarter" idx="13"/>
          </p:nvPr>
        </p:nvSpPr>
        <p:spPr>
          <a:xfrm>
            <a:off x="1169659" y="2535660"/>
            <a:ext cx="4360564" cy="2124075"/>
          </a:xfrm>
          <a:prstGeom prst="roundRect">
            <a:avLst>
              <a:gd name="adj" fmla="val 7054"/>
            </a:avLst>
          </a:prstGeom>
        </p:spPr>
        <p:txBody>
          <a:bodyPr/>
          <a:lstStyle/>
          <a:p>
            <a:endParaRPr lang="en-US"/>
          </a:p>
        </p:txBody>
      </p:sp>
      <p:sp>
        <p:nvSpPr>
          <p:cNvPr id="3" name="Picture Placeholder 17">
            <a:extLst>
              <a:ext uri="{FF2B5EF4-FFF2-40B4-BE49-F238E27FC236}">
                <a16:creationId xmlns:a16="http://schemas.microsoft.com/office/drawing/2014/main" id="{4B029F2C-582E-0B8F-8D2D-E73675BA34B7}"/>
              </a:ext>
            </a:extLst>
          </p:cNvPr>
          <p:cNvSpPr>
            <a:spLocks noGrp="1"/>
          </p:cNvSpPr>
          <p:nvPr>
            <p:ph type="pic" sz="quarter" idx="14"/>
          </p:nvPr>
        </p:nvSpPr>
        <p:spPr>
          <a:xfrm>
            <a:off x="5653863" y="2522353"/>
            <a:ext cx="4360564" cy="2124075"/>
          </a:xfrm>
          <a:prstGeom prst="roundRect">
            <a:avLst>
              <a:gd name="adj" fmla="val 7054"/>
            </a:avLst>
          </a:prstGeom>
        </p:spPr>
        <p:txBody>
          <a:bodyPr/>
          <a:lstStyle/>
          <a:p>
            <a:endParaRPr lang="en-US"/>
          </a:p>
        </p:txBody>
      </p:sp>
    </p:spTree>
    <p:extLst>
      <p:ext uri="{BB962C8B-B14F-4D97-AF65-F5344CB8AC3E}">
        <p14:creationId xmlns:p14="http://schemas.microsoft.com/office/powerpoint/2010/main" val="245900026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9_Custom Layout">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814F9B61-04E4-E3C6-FCFE-BADE2ED64C9D}"/>
              </a:ext>
            </a:extLst>
          </p:cNvPr>
          <p:cNvSpPr/>
          <p:nvPr userDrawn="1"/>
        </p:nvSpPr>
        <p:spPr>
          <a:xfrm>
            <a:off x="0" y="0"/>
            <a:ext cx="12192000" cy="6858000"/>
          </a:xfrm>
          <a:prstGeom prst="rect">
            <a:avLst/>
          </a:prstGeom>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a:p>
        </p:txBody>
      </p:sp>
      <p:grpSp>
        <p:nvGrpSpPr>
          <p:cNvPr id="2" name="Group 1">
            <a:extLst>
              <a:ext uri="{FF2B5EF4-FFF2-40B4-BE49-F238E27FC236}">
                <a16:creationId xmlns:a16="http://schemas.microsoft.com/office/drawing/2014/main" id="{9C654389-5192-D5A6-1F7A-2787E3A6E849}"/>
              </a:ext>
            </a:extLst>
          </p:cNvPr>
          <p:cNvGrpSpPr/>
          <p:nvPr userDrawn="1"/>
        </p:nvGrpSpPr>
        <p:grpSpPr>
          <a:xfrm flipH="1">
            <a:off x="5670909" y="-1340864"/>
            <a:ext cx="7735614" cy="8198864"/>
            <a:chOff x="-956443" y="-1340864"/>
            <a:chExt cx="7735614" cy="8198864"/>
          </a:xfrm>
        </p:grpSpPr>
        <p:sp>
          <p:nvSpPr>
            <p:cNvPr id="39" name="Parallelogram 38">
              <a:extLst>
                <a:ext uri="{FF2B5EF4-FFF2-40B4-BE49-F238E27FC236}">
                  <a16:creationId xmlns:a16="http://schemas.microsoft.com/office/drawing/2014/main" id="{866AC5E2-F362-DBAA-FC01-58E487CC04CF}"/>
                </a:ext>
              </a:extLst>
            </p:cNvPr>
            <p:cNvSpPr/>
            <p:nvPr userDrawn="1"/>
          </p:nvSpPr>
          <p:spPr>
            <a:xfrm flipH="1">
              <a:off x="226242" y="0"/>
              <a:ext cx="6552929" cy="6858000"/>
            </a:xfrm>
            <a:prstGeom prst="parallelogram">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7" name="Oval 76">
              <a:extLst>
                <a:ext uri="{FF2B5EF4-FFF2-40B4-BE49-F238E27FC236}">
                  <a16:creationId xmlns:a16="http://schemas.microsoft.com/office/drawing/2014/main" id="{2ABEA209-1D99-D169-9706-CC43103A4481}"/>
                </a:ext>
              </a:extLst>
            </p:cNvPr>
            <p:cNvSpPr/>
            <p:nvPr userDrawn="1"/>
          </p:nvSpPr>
          <p:spPr>
            <a:xfrm flipH="1">
              <a:off x="-956443" y="-1340864"/>
              <a:ext cx="7735614" cy="7735614"/>
            </a:xfrm>
            <a:prstGeom prst="ellipse">
              <a:avLst/>
            </a:prstGeom>
            <a:ln w="76200">
              <a:solidFill>
                <a:srgbClr val="6D41FA"/>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283846116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6_Title Slide">
    <p:bg>
      <p:bgPr>
        <a:solidFill>
          <a:srgbClr val="1D3347"/>
        </a:solidFill>
        <a:effectLst/>
      </p:bgPr>
    </p:bg>
    <p:spTree>
      <p:nvGrpSpPr>
        <p:cNvPr id="1" name=""/>
        <p:cNvGrpSpPr/>
        <p:nvPr/>
      </p:nvGrpSpPr>
      <p:grpSpPr>
        <a:xfrm>
          <a:off x="0" y="0"/>
          <a:ext cx="0" cy="0"/>
          <a:chOff x="0" y="0"/>
          <a:chExt cx="0" cy="0"/>
        </a:xfrm>
      </p:grpSpPr>
      <p:sp>
        <p:nvSpPr>
          <p:cNvPr id="22" name="Rectangle 21">
            <a:extLst>
              <a:ext uri="{FF2B5EF4-FFF2-40B4-BE49-F238E27FC236}">
                <a16:creationId xmlns:a16="http://schemas.microsoft.com/office/drawing/2014/main" id="{CC5D31E0-FFA4-AFD9-3727-F6A74288CE59}"/>
              </a:ext>
            </a:extLst>
          </p:cNvPr>
          <p:cNvSpPr/>
          <p:nvPr userDrawn="1"/>
        </p:nvSpPr>
        <p:spPr>
          <a:xfrm>
            <a:off x="0" y="0"/>
            <a:ext cx="12192000" cy="6858000"/>
          </a:xfrm>
          <a:prstGeom prst="rect">
            <a:avLst/>
          </a:prstGeom>
          <a:ln>
            <a:noFill/>
          </a:ln>
        </p:spPr>
        <p:style>
          <a:lnRef idx="3">
            <a:schemeClr val="lt1"/>
          </a:lnRef>
          <a:fillRef idx="1">
            <a:schemeClr val="accent4"/>
          </a:fillRef>
          <a:effectRef idx="1">
            <a:schemeClr val="accent4"/>
          </a:effectRef>
          <a:fontRef idx="minor">
            <a:schemeClr val="lt1"/>
          </a:fontRef>
        </p:style>
        <p:txBody>
          <a:bodyPr rtlCol="0" anchor="ctr"/>
          <a:lstStyle/>
          <a:p>
            <a:pPr algn="ctr"/>
            <a:endParaRPr lang="en-US"/>
          </a:p>
        </p:txBody>
      </p:sp>
      <p:sp>
        <p:nvSpPr>
          <p:cNvPr id="23" name="Rectangle: Rounded Corners 22">
            <a:extLst>
              <a:ext uri="{FF2B5EF4-FFF2-40B4-BE49-F238E27FC236}">
                <a16:creationId xmlns:a16="http://schemas.microsoft.com/office/drawing/2014/main" id="{77E37C34-7279-D8D6-87DD-EF81B3E2B45C}"/>
              </a:ext>
            </a:extLst>
          </p:cNvPr>
          <p:cNvSpPr/>
          <p:nvPr userDrawn="1"/>
        </p:nvSpPr>
        <p:spPr>
          <a:xfrm>
            <a:off x="1024768" y="1621616"/>
            <a:ext cx="9156327" cy="4955274"/>
          </a:xfrm>
          <a:prstGeom prst="roundRect">
            <a:avLst>
              <a:gd name="adj" fmla="val 6056"/>
            </a:avLst>
          </a:prstGeom>
          <a:ln>
            <a:solidFill>
              <a:srgbClr val="1D3347"/>
            </a:solidFill>
            <a:extLst>
              <a:ext uri="{C807C97D-BFC1-408E-A445-0C87EB9F89A2}">
                <ask:lineSketchStyleProps xmlns:ask="http://schemas.microsoft.com/office/drawing/2018/sketchyshapes">
                  <ask:type>
                    <ask:lineSketchNone/>
                  </ask:type>
                </ask:lineSketchStyleProps>
              </a:ext>
            </a:extLst>
          </a:ln>
        </p:spPr>
        <p:style>
          <a:lnRef idx="2">
            <a:schemeClr val="accent4"/>
          </a:lnRef>
          <a:fillRef idx="1">
            <a:schemeClr val="lt1"/>
          </a:fillRef>
          <a:effectRef idx="0">
            <a:schemeClr val="accent4"/>
          </a:effectRef>
          <a:fontRef idx="minor">
            <a:schemeClr val="dk1"/>
          </a:fontRef>
        </p:style>
        <p:txBody>
          <a:bodyPr rtlCol="0" anchor="ctr"/>
          <a:lstStyle/>
          <a:p>
            <a:pPr algn="ctr"/>
            <a:endParaRPr lang="en-US"/>
          </a:p>
        </p:txBody>
      </p:sp>
      <p:grpSp>
        <p:nvGrpSpPr>
          <p:cNvPr id="24" name="Group 23">
            <a:extLst>
              <a:ext uri="{FF2B5EF4-FFF2-40B4-BE49-F238E27FC236}">
                <a16:creationId xmlns:a16="http://schemas.microsoft.com/office/drawing/2014/main" id="{B7259DB8-C88F-31C3-5E20-67126D6BF9E2}"/>
              </a:ext>
            </a:extLst>
          </p:cNvPr>
          <p:cNvGrpSpPr/>
          <p:nvPr userDrawn="1"/>
        </p:nvGrpSpPr>
        <p:grpSpPr>
          <a:xfrm>
            <a:off x="1012440" y="934228"/>
            <a:ext cx="9168655" cy="522626"/>
            <a:chOff x="210312" y="6143350"/>
            <a:chExt cx="9168655" cy="522626"/>
          </a:xfrm>
          <a:solidFill>
            <a:srgbClr val="1D3347"/>
          </a:solidFill>
        </p:grpSpPr>
        <p:sp>
          <p:nvSpPr>
            <p:cNvPr id="25" name="Rectangle: Rounded Corners 24">
              <a:extLst>
                <a:ext uri="{FF2B5EF4-FFF2-40B4-BE49-F238E27FC236}">
                  <a16:creationId xmlns:a16="http://schemas.microsoft.com/office/drawing/2014/main" id="{E9070C88-52BB-421E-261D-46746B7A123F}"/>
                </a:ext>
              </a:extLst>
            </p:cNvPr>
            <p:cNvSpPr/>
            <p:nvPr userDrawn="1"/>
          </p:nvSpPr>
          <p:spPr>
            <a:xfrm>
              <a:off x="210312" y="6143350"/>
              <a:ext cx="1478639" cy="522626"/>
            </a:xfrm>
            <a:prstGeom prst="roundRect">
              <a:avLst>
                <a:gd name="adj" fmla="val 50000"/>
              </a:avLst>
            </a:prstGeom>
            <a:ln>
              <a:noFill/>
              <a:extLst>
                <a:ext uri="{C807C97D-BFC1-408E-A445-0C87EB9F89A2}">
                  <ask:lineSketchStyleProps xmlns:ask="http://schemas.microsoft.com/office/drawing/2018/sketchyshapes">
                    <ask:type>
                      <ask:lineSketchNone/>
                    </ask:type>
                  </ask:lineSketchStyleProps>
                </a:ext>
              </a:extLst>
            </a:ln>
          </p:spPr>
          <p:style>
            <a:lnRef idx="3">
              <a:schemeClr val="lt1"/>
            </a:lnRef>
            <a:fillRef idx="1">
              <a:schemeClr val="accent1"/>
            </a:fillRef>
            <a:effectRef idx="1">
              <a:schemeClr val="accent1"/>
            </a:effectRef>
            <a:fontRef idx="minor">
              <a:schemeClr val="lt1"/>
            </a:fontRef>
          </p:style>
          <p:txBody>
            <a:bodyPr rtlCol="0" anchor="ctr"/>
            <a:lstStyle/>
            <a:p>
              <a:pPr algn="ctr"/>
              <a:endParaRPr lang="en-US"/>
            </a:p>
          </p:txBody>
        </p:sp>
        <p:sp>
          <p:nvSpPr>
            <p:cNvPr id="26" name="Rectangle: Rounded Corners 25">
              <a:extLst>
                <a:ext uri="{FF2B5EF4-FFF2-40B4-BE49-F238E27FC236}">
                  <a16:creationId xmlns:a16="http://schemas.microsoft.com/office/drawing/2014/main" id="{CDB857DB-0151-BB8C-F8B3-1985F8D5F336}"/>
                </a:ext>
              </a:extLst>
            </p:cNvPr>
            <p:cNvSpPr/>
            <p:nvPr userDrawn="1"/>
          </p:nvSpPr>
          <p:spPr>
            <a:xfrm>
              <a:off x="1748315" y="6143350"/>
              <a:ext cx="1478639" cy="522626"/>
            </a:xfrm>
            <a:prstGeom prst="roundRect">
              <a:avLst>
                <a:gd name="adj" fmla="val 50000"/>
              </a:avLst>
            </a:prstGeom>
            <a:ln>
              <a:noFill/>
              <a:extLst>
                <a:ext uri="{C807C97D-BFC1-408E-A445-0C87EB9F89A2}">
                  <ask:lineSketchStyleProps xmlns:ask="http://schemas.microsoft.com/office/drawing/2018/sketchyshapes">
                    <ask:type>
                      <ask:lineSketchNone/>
                    </ask:type>
                  </ask:lineSketchStyleProps>
                </a:ext>
              </a:extLst>
            </a:ln>
          </p:spPr>
          <p:style>
            <a:lnRef idx="3">
              <a:schemeClr val="lt1"/>
            </a:lnRef>
            <a:fillRef idx="1">
              <a:schemeClr val="accent1"/>
            </a:fillRef>
            <a:effectRef idx="1">
              <a:schemeClr val="accent1"/>
            </a:effectRef>
            <a:fontRef idx="minor">
              <a:schemeClr val="lt1"/>
            </a:fontRef>
          </p:style>
          <p:txBody>
            <a:bodyPr rtlCol="0" anchor="ctr"/>
            <a:lstStyle/>
            <a:p>
              <a:pPr algn="ctr"/>
              <a:endParaRPr lang="en-US"/>
            </a:p>
          </p:txBody>
        </p:sp>
        <p:sp>
          <p:nvSpPr>
            <p:cNvPr id="27" name="Rectangle: Rounded Corners 26">
              <a:extLst>
                <a:ext uri="{FF2B5EF4-FFF2-40B4-BE49-F238E27FC236}">
                  <a16:creationId xmlns:a16="http://schemas.microsoft.com/office/drawing/2014/main" id="{69A26610-F8E3-8887-CD9B-4364C2E3C543}"/>
                </a:ext>
              </a:extLst>
            </p:cNvPr>
            <p:cNvSpPr/>
            <p:nvPr userDrawn="1"/>
          </p:nvSpPr>
          <p:spPr>
            <a:xfrm>
              <a:off x="3286318" y="6143350"/>
              <a:ext cx="1478639" cy="522626"/>
            </a:xfrm>
            <a:prstGeom prst="roundRect">
              <a:avLst>
                <a:gd name="adj" fmla="val 50000"/>
              </a:avLst>
            </a:prstGeom>
            <a:ln>
              <a:noFill/>
              <a:extLst>
                <a:ext uri="{C807C97D-BFC1-408E-A445-0C87EB9F89A2}">
                  <ask:lineSketchStyleProps xmlns:ask="http://schemas.microsoft.com/office/drawing/2018/sketchyshapes">
                    <ask:type>
                      <ask:lineSketchNone/>
                    </ask:type>
                  </ask:lineSketchStyleProps>
                </a:ext>
              </a:extLst>
            </a:ln>
          </p:spPr>
          <p:style>
            <a:lnRef idx="3">
              <a:schemeClr val="lt1"/>
            </a:lnRef>
            <a:fillRef idx="1">
              <a:schemeClr val="accent1"/>
            </a:fillRef>
            <a:effectRef idx="1">
              <a:schemeClr val="accent1"/>
            </a:effectRef>
            <a:fontRef idx="minor">
              <a:schemeClr val="lt1"/>
            </a:fontRef>
          </p:style>
          <p:txBody>
            <a:bodyPr rtlCol="0" anchor="ctr"/>
            <a:lstStyle/>
            <a:p>
              <a:pPr algn="ctr"/>
              <a:endParaRPr lang="en-US"/>
            </a:p>
          </p:txBody>
        </p:sp>
        <p:sp>
          <p:nvSpPr>
            <p:cNvPr id="28" name="Rectangle: Rounded Corners 27">
              <a:extLst>
                <a:ext uri="{FF2B5EF4-FFF2-40B4-BE49-F238E27FC236}">
                  <a16:creationId xmlns:a16="http://schemas.microsoft.com/office/drawing/2014/main" id="{AEF50D00-6B1E-F681-4574-E76CA454BDAC}"/>
                </a:ext>
              </a:extLst>
            </p:cNvPr>
            <p:cNvSpPr/>
            <p:nvPr userDrawn="1"/>
          </p:nvSpPr>
          <p:spPr>
            <a:xfrm>
              <a:off x="4824321" y="6143350"/>
              <a:ext cx="1478639" cy="522626"/>
            </a:xfrm>
            <a:prstGeom prst="roundRect">
              <a:avLst>
                <a:gd name="adj" fmla="val 50000"/>
              </a:avLst>
            </a:prstGeom>
            <a:ln>
              <a:noFill/>
              <a:extLst>
                <a:ext uri="{C807C97D-BFC1-408E-A445-0C87EB9F89A2}">
                  <ask:lineSketchStyleProps xmlns:ask="http://schemas.microsoft.com/office/drawing/2018/sketchyshapes">
                    <ask:type>
                      <ask:lineSketchNone/>
                    </ask:type>
                  </ask:lineSketchStyleProps>
                </a:ext>
              </a:extLst>
            </a:ln>
          </p:spPr>
          <p:style>
            <a:lnRef idx="3">
              <a:schemeClr val="lt1"/>
            </a:lnRef>
            <a:fillRef idx="1">
              <a:schemeClr val="accent1"/>
            </a:fillRef>
            <a:effectRef idx="1">
              <a:schemeClr val="accent1"/>
            </a:effectRef>
            <a:fontRef idx="minor">
              <a:schemeClr val="lt1"/>
            </a:fontRef>
          </p:style>
          <p:txBody>
            <a:bodyPr rtlCol="0" anchor="ctr"/>
            <a:lstStyle/>
            <a:p>
              <a:pPr algn="ctr"/>
              <a:endParaRPr lang="en-US"/>
            </a:p>
          </p:txBody>
        </p:sp>
        <p:sp>
          <p:nvSpPr>
            <p:cNvPr id="29" name="Rectangle: Rounded Corners 28">
              <a:extLst>
                <a:ext uri="{FF2B5EF4-FFF2-40B4-BE49-F238E27FC236}">
                  <a16:creationId xmlns:a16="http://schemas.microsoft.com/office/drawing/2014/main" id="{A58DCF73-4B24-5F07-E66B-945F8355F84B}"/>
                </a:ext>
              </a:extLst>
            </p:cNvPr>
            <p:cNvSpPr/>
            <p:nvPr userDrawn="1"/>
          </p:nvSpPr>
          <p:spPr>
            <a:xfrm>
              <a:off x="6362324" y="6143350"/>
              <a:ext cx="1478639" cy="522626"/>
            </a:xfrm>
            <a:prstGeom prst="roundRect">
              <a:avLst>
                <a:gd name="adj" fmla="val 50000"/>
              </a:avLst>
            </a:prstGeom>
            <a:ln>
              <a:noFill/>
              <a:extLst>
                <a:ext uri="{C807C97D-BFC1-408E-A445-0C87EB9F89A2}">
                  <ask:lineSketchStyleProps xmlns:ask="http://schemas.microsoft.com/office/drawing/2018/sketchyshapes">
                    <ask:type>
                      <ask:lineSketchNone/>
                    </ask:type>
                  </ask:lineSketchStyleProps>
                </a:ext>
              </a:extLst>
            </a:ln>
          </p:spPr>
          <p:style>
            <a:lnRef idx="3">
              <a:schemeClr val="lt1"/>
            </a:lnRef>
            <a:fillRef idx="1">
              <a:schemeClr val="accent1"/>
            </a:fillRef>
            <a:effectRef idx="1">
              <a:schemeClr val="accent1"/>
            </a:effectRef>
            <a:fontRef idx="minor">
              <a:schemeClr val="lt1"/>
            </a:fontRef>
          </p:style>
          <p:txBody>
            <a:bodyPr rtlCol="0" anchor="ctr"/>
            <a:lstStyle/>
            <a:p>
              <a:pPr algn="ctr"/>
              <a:endParaRPr lang="en-US"/>
            </a:p>
          </p:txBody>
        </p:sp>
        <p:sp>
          <p:nvSpPr>
            <p:cNvPr id="30" name="Rectangle: Rounded Corners 29">
              <a:extLst>
                <a:ext uri="{FF2B5EF4-FFF2-40B4-BE49-F238E27FC236}">
                  <a16:creationId xmlns:a16="http://schemas.microsoft.com/office/drawing/2014/main" id="{F9209188-589F-E2DA-D227-03178717E899}"/>
                </a:ext>
              </a:extLst>
            </p:cNvPr>
            <p:cNvSpPr/>
            <p:nvPr userDrawn="1"/>
          </p:nvSpPr>
          <p:spPr>
            <a:xfrm>
              <a:off x="7900328" y="6143350"/>
              <a:ext cx="1478639" cy="522626"/>
            </a:xfrm>
            <a:prstGeom prst="roundRect">
              <a:avLst>
                <a:gd name="adj" fmla="val 50000"/>
              </a:avLst>
            </a:prstGeom>
            <a:ln>
              <a:noFill/>
              <a:extLst>
                <a:ext uri="{C807C97D-BFC1-408E-A445-0C87EB9F89A2}">
                  <ask:lineSketchStyleProps xmlns:ask="http://schemas.microsoft.com/office/drawing/2018/sketchyshapes">
                    <ask:type>
                      <ask:lineSketchNone/>
                    </ask:type>
                  </ask:lineSketchStyleProps>
                </a:ext>
              </a:extLst>
            </a:ln>
          </p:spPr>
          <p:style>
            <a:lnRef idx="3">
              <a:schemeClr val="lt1"/>
            </a:lnRef>
            <a:fillRef idx="1">
              <a:schemeClr val="accent1"/>
            </a:fillRef>
            <a:effectRef idx="1">
              <a:schemeClr val="accent1"/>
            </a:effectRef>
            <a:fontRef idx="minor">
              <a:schemeClr val="lt1"/>
            </a:fontRef>
          </p:style>
          <p:txBody>
            <a:bodyPr rtlCol="0" anchor="ctr"/>
            <a:lstStyle/>
            <a:p>
              <a:pPr algn="ctr"/>
              <a:endParaRPr lang="en-US"/>
            </a:p>
          </p:txBody>
        </p:sp>
      </p:grpSp>
      <p:sp>
        <p:nvSpPr>
          <p:cNvPr id="31" name="Rectangle: Rounded Corners 30">
            <a:extLst>
              <a:ext uri="{FF2B5EF4-FFF2-40B4-BE49-F238E27FC236}">
                <a16:creationId xmlns:a16="http://schemas.microsoft.com/office/drawing/2014/main" id="{DD065E99-62C6-CD79-E56C-44AFC973D600}"/>
              </a:ext>
            </a:extLst>
          </p:cNvPr>
          <p:cNvSpPr/>
          <p:nvPr userDrawn="1"/>
        </p:nvSpPr>
        <p:spPr>
          <a:xfrm>
            <a:off x="10313659" y="1604624"/>
            <a:ext cx="1789176" cy="553679"/>
          </a:xfrm>
          <a:prstGeom prst="roundRect">
            <a:avLst>
              <a:gd name="adj" fmla="val 50000"/>
            </a:avLst>
          </a:prstGeom>
          <a:ln>
            <a:solidFill>
              <a:srgbClr val="6D41FA"/>
            </a:solidFill>
            <a:extLst>
              <a:ext uri="{C807C97D-BFC1-408E-A445-0C87EB9F89A2}">
                <ask:lineSketchStyleProps xmlns:ask="http://schemas.microsoft.com/office/drawing/2018/sketchyshapes">
                  <ask:type>
                    <ask:lineSketchNone/>
                  </ask:type>
                </ask:lineSketchStyleProps>
              </a:ext>
            </a:extLst>
          </a:ln>
        </p:spPr>
        <p:style>
          <a:lnRef idx="2">
            <a:schemeClr val="accent4"/>
          </a:lnRef>
          <a:fillRef idx="1">
            <a:schemeClr val="lt1"/>
          </a:fillRef>
          <a:effectRef idx="0">
            <a:schemeClr val="accent4"/>
          </a:effectRef>
          <a:fontRef idx="minor">
            <a:schemeClr val="dk1"/>
          </a:fontRef>
        </p:style>
        <p:txBody>
          <a:bodyPr rtlCol="0" anchor="ctr"/>
          <a:lstStyle/>
          <a:p>
            <a:pPr algn="ctr"/>
            <a:endParaRPr lang="en-US"/>
          </a:p>
        </p:txBody>
      </p:sp>
      <p:sp>
        <p:nvSpPr>
          <p:cNvPr id="32" name="Rectangle: Rounded Corners 31">
            <a:extLst>
              <a:ext uri="{FF2B5EF4-FFF2-40B4-BE49-F238E27FC236}">
                <a16:creationId xmlns:a16="http://schemas.microsoft.com/office/drawing/2014/main" id="{5CFCD269-FADC-9F34-F9F9-E6ADC06AD27B}"/>
              </a:ext>
            </a:extLst>
          </p:cNvPr>
          <p:cNvSpPr/>
          <p:nvPr userDrawn="1"/>
        </p:nvSpPr>
        <p:spPr>
          <a:xfrm>
            <a:off x="10313659" y="2361683"/>
            <a:ext cx="1789176" cy="553679"/>
          </a:xfrm>
          <a:prstGeom prst="roundRect">
            <a:avLst>
              <a:gd name="adj" fmla="val 50000"/>
            </a:avLst>
          </a:prstGeom>
          <a:ln>
            <a:solidFill>
              <a:srgbClr val="6D41FA"/>
            </a:solidFill>
            <a:extLst>
              <a:ext uri="{C807C97D-BFC1-408E-A445-0C87EB9F89A2}">
                <ask:lineSketchStyleProps xmlns:ask="http://schemas.microsoft.com/office/drawing/2018/sketchyshapes">
                  <ask:type>
                    <ask:lineSketchNone/>
                  </ask:type>
                </ask:lineSketchStyleProps>
              </a:ext>
            </a:extLst>
          </a:ln>
        </p:spPr>
        <p:style>
          <a:lnRef idx="2">
            <a:schemeClr val="accent4"/>
          </a:lnRef>
          <a:fillRef idx="1">
            <a:schemeClr val="lt1"/>
          </a:fillRef>
          <a:effectRef idx="0">
            <a:schemeClr val="accent4"/>
          </a:effectRef>
          <a:fontRef idx="minor">
            <a:schemeClr val="dk1"/>
          </a:fontRef>
        </p:style>
        <p:txBody>
          <a:bodyPr rtlCol="0" anchor="ctr"/>
          <a:lstStyle/>
          <a:p>
            <a:pPr algn="ctr"/>
            <a:endParaRPr lang="en-US"/>
          </a:p>
        </p:txBody>
      </p:sp>
      <p:sp>
        <p:nvSpPr>
          <p:cNvPr id="33" name="Rectangle: Rounded Corners 32">
            <a:extLst>
              <a:ext uri="{FF2B5EF4-FFF2-40B4-BE49-F238E27FC236}">
                <a16:creationId xmlns:a16="http://schemas.microsoft.com/office/drawing/2014/main" id="{0D76A87E-2EEA-2AEE-723D-5F78E7B68B34}"/>
              </a:ext>
            </a:extLst>
          </p:cNvPr>
          <p:cNvSpPr/>
          <p:nvPr userDrawn="1"/>
        </p:nvSpPr>
        <p:spPr>
          <a:xfrm>
            <a:off x="10313659" y="3118742"/>
            <a:ext cx="1789176" cy="553679"/>
          </a:xfrm>
          <a:prstGeom prst="roundRect">
            <a:avLst>
              <a:gd name="adj" fmla="val 50000"/>
            </a:avLst>
          </a:prstGeom>
          <a:ln>
            <a:solidFill>
              <a:srgbClr val="6D41FA"/>
            </a:solidFill>
            <a:extLst>
              <a:ext uri="{C807C97D-BFC1-408E-A445-0C87EB9F89A2}">
                <ask:lineSketchStyleProps xmlns:ask="http://schemas.microsoft.com/office/drawing/2018/sketchyshapes">
                  <ask:type>
                    <ask:lineSketchNone/>
                  </ask:type>
                </ask:lineSketchStyleProps>
              </a:ext>
            </a:extLst>
          </a:ln>
        </p:spPr>
        <p:style>
          <a:lnRef idx="2">
            <a:schemeClr val="accent4"/>
          </a:lnRef>
          <a:fillRef idx="1">
            <a:schemeClr val="lt1"/>
          </a:fillRef>
          <a:effectRef idx="0">
            <a:schemeClr val="accent4"/>
          </a:effectRef>
          <a:fontRef idx="minor">
            <a:schemeClr val="dk1"/>
          </a:fontRef>
        </p:style>
        <p:txBody>
          <a:bodyPr rtlCol="0" anchor="ctr"/>
          <a:lstStyle/>
          <a:p>
            <a:pPr algn="ctr"/>
            <a:endParaRPr lang="en-US"/>
          </a:p>
        </p:txBody>
      </p:sp>
      <p:sp>
        <p:nvSpPr>
          <p:cNvPr id="34" name="Rectangle: Rounded Corners 33">
            <a:extLst>
              <a:ext uri="{FF2B5EF4-FFF2-40B4-BE49-F238E27FC236}">
                <a16:creationId xmlns:a16="http://schemas.microsoft.com/office/drawing/2014/main" id="{60AF8124-7A14-660F-48AA-BBDC974DD978}"/>
              </a:ext>
            </a:extLst>
          </p:cNvPr>
          <p:cNvSpPr/>
          <p:nvPr userDrawn="1"/>
        </p:nvSpPr>
        <p:spPr>
          <a:xfrm>
            <a:off x="10313659" y="3875801"/>
            <a:ext cx="1789176" cy="553679"/>
          </a:xfrm>
          <a:prstGeom prst="roundRect">
            <a:avLst>
              <a:gd name="adj" fmla="val 50000"/>
            </a:avLst>
          </a:prstGeom>
          <a:ln>
            <a:solidFill>
              <a:srgbClr val="6D41FA"/>
            </a:solidFill>
            <a:extLst>
              <a:ext uri="{C807C97D-BFC1-408E-A445-0C87EB9F89A2}">
                <ask:lineSketchStyleProps xmlns:ask="http://schemas.microsoft.com/office/drawing/2018/sketchyshapes">
                  <ask:type>
                    <ask:lineSketchNone/>
                  </ask:type>
                </ask:lineSketchStyleProps>
              </a:ext>
            </a:extLst>
          </a:ln>
        </p:spPr>
        <p:style>
          <a:lnRef idx="2">
            <a:schemeClr val="accent4"/>
          </a:lnRef>
          <a:fillRef idx="1">
            <a:schemeClr val="lt1"/>
          </a:fillRef>
          <a:effectRef idx="0">
            <a:schemeClr val="accent4"/>
          </a:effectRef>
          <a:fontRef idx="minor">
            <a:schemeClr val="dk1"/>
          </a:fontRef>
        </p:style>
        <p:txBody>
          <a:bodyPr rtlCol="0" anchor="ctr"/>
          <a:lstStyle/>
          <a:p>
            <a:pPr algn="ctr"/>
            <a:endParaRPr lang="en-US"/>
          </a:p>
        </p:txBody>
      </p:sp>
      <p:sp>
        <p:nvSpPr>
          <p:cNvPr id="35" name="Rectangle: Rounded Corners 34">
            <a:extLst>
              <a:ext uri="{FF2B5EF4-FFF2-40B4-BE49-F238E27FC236}">
                <a16:creationId xmlns:a16="http://schemas.microsoft.com/office/drawing/2014/main" id="{D18D3692-B911-1B86-31ED-141E09DC2EA7}"/>
              </a:ext>
            </a:extLst>
          </p:cNvPr>
          <p:cNvSpPr/>
          <p:nvPr userDrawn="1"/>
        </p:nvSpPr>
        <p:spPr>
          <a:xfrm>
            <a:off x="10321408" y="4632860"/>
            <a:ext cx="1789176" cy="553679"/>
          </a:xfrm>
          <a:prstGeom prst="roundRect">
            <a:avLst>
              <a:gd name="adj" fmla="val 50000"/>
            </a:avLst>
          </a:prstGeom>
          <a:ln>
            <a:solidFill>
              <a:srgbClr val="6D41FA"/>
            </a:solidFill>
            <a:extLst>
              <a:ext uri="{C807C97D-BFC1-408E-A445-0C87EB9F89A2}">
                <ask:lineSketchStyleProps xmlns:ask="http://schemas.microsoft.com/office/drawing/2018/sketchyshapes">
                  <ask:type>
                    <ask:lineSketchNone/>
                  </ask:type>
                </ask:lineSketchStyleProps>
              </a:ext>
            </a:extLst>
          </a:ln>
        </p:spPr>
        <p:style>
          <a:lnRef idx="2">
            <a:schemeClr val="accent4"/>
          </a:lnRef>
          <a:fillRef idx="1">
            <a:schemeClr val="lt1"/>
          </a:fillRef>
          <a:effectRef idx="0">
            <a:schemeClr val="accent4"/>
          </a:effectRef>
          <a:fontRef idx="minor">
            <a:schemeClr val="dk1"/>
          </a:fontRef>
        </p:style>
        <p:txBody>
          <a:bodyPr rtlCol="0" anchor="ctr"/>
          <a:lstStyle/>
          <a:p>
            <a:pPr algn="ctr"/>
            <a:endParaRPr lang="en-US"/>
          </a:p>
        </p:txBody>
      </p:sp>
      <p:sp>
        <p:nvSpPr>
          <p:cNvPr id="36" name="Rectangle: Rounded Corners 35">
            <a:extLst>
              <a:ext uri="{FF2B5EF4-FFF2-40B4-BE49-F238E27FC236}">
                <a16:creationId xmlns:a16="http://schemas.microsoft.com/office/drawing/2014/main" id="{CDC1FBDA-1896-8427-84F0-1FE573B4B260}"/>
              </a:ext>
            </a:extLst>
          </p:cNvPr>
          <p:cNvSpPr/>
          <p:nvPr userDrawn="1"/>
        </p:nvSpPr>
        <p:spPr>
          <a:xfrm>
            <a:off x="10321408" y="5389920"/>
            <a:ext cx="1789176" cy="553679"/>
          </a:xfrm>
          <a:prstGeom prst="roundRect">
            <a:avLst>
              <a:gd name="adj" fmla="val 50000"/>
            </a:avLst>
          </a:prstGeom>
          <a:ln>
            <a:solidFill>
              <a:srgbClr val="6D41FA"/>
            </a:solidFill>
            <a:extLst>
              <a:ext uri="{C807C97D-BFC1-408E-A445-0C87EB9F89A2}">
                <ask:lineSketchStyleProps xmlns:ask="http://schemas.microsoft.com/office/drawing/2018/sketchyshapes">
                  <ask:type>
                    <ask:lineSketchNone/>
                  </ask:type>
                </ask:lineSketchStyleProps>
              </a:ext>
            </a:extLst>
          </a:ln>
        </p:spPr>
        <p:style>
          <a:lnRef idx="2">
            <a:schemeClr val="accent4"/>
          </a:lnRef>
          <a:fillRef idx="1">
            <a:schemeClr val="lt1"/>
          </a:fillRef>
          <a:effectRef idx="0">
            <a:schemeClr val="accent4"/>
          </a:effectRef>
          <a:fontRef idx="minor">
            <a:schemeClr val="dk1"/>
          </a:fontRef>
        </p:style>
        <p:txBody>
          <a:bodyPr rtlCol="0" anchor="ctr"/>
          <a:lstStyle/>
          <a:p>
            <a:pPr algn="ctr"/>
            <a:endParaRPr lang="en-US"/>
          </a:p>
        </p:txBody>
      </p:sp>
      <p:sp>
        <p:nvSpPr>
          <p:cNvPr id="37" name="Rectangle: Rounded Corners 36">
            <a:extLst>
              <a:ext uri="{FF2B5EF4-FFF2-40B4-BE49-F238E27FC236}">
                <a16:creationId xmlns:a16="http://schemas.microsoft.com/office/drawing/2014/main" id="{BCED3419-F35C-67A4-76BC-B0BDA4DFE693}"/>
              </a:ext>
            </a:extLst>
          </p:cNvPr>
          <p:cNvSpPr/>
          <p:nvPr userDrawn="1"/>
        </p:nvSpPr>
        <p:spPr>
          <a:xfrm>
            <a:off x="11004015" y="6143350"/>
            <a:ext cx="425927" cy="422042"/>
          </a:xfrm>
          <a:prstGeom prst="roundRect">
            <a:avLst>
              <a:gd name="adj" fmla="val 50000"/>
            </a:avLst>
          </a:prstGeom>
          <a:ln>
            <a:noFill/>
          </a:ln>
        </p:spPr>
        <p:style>
          <a:lnRef idx="3">
            <a:schemeClr val="lt1"/>
          </a:lnRef>
          <a:fillRef idx="1">
            <a:schemeClr val="accent1"/>
          </a:fillRef>
          <a:effectRef idx="1">
            <a:schemeClr val="accent1"/>
          </a:effectRef>
          <a:fontRef idx="minor">
            <a:schemeClr val="lt1"/>
          </a:fontRef>
        </p:style>
        <p:txBody>
          <a:bodyPr rtlCol="0" anchor="ctr"/>
          <a:lstStyle/>
          <a:p>
            <a:pPr algn="ctr"/>
            <a:endParaRPr lang="en-US"/>
          </a:p>
        </p:txBody>
      </p:sp>
      <p:sp>
        <p:nvSpPr>
          <p:cNvPr id="38" name="Rectangle: Rounded Corners 37">
            <a:extLst>
              <a:ext uri="{FF2B5EF4-FFF2-40B4-BE49-F238E27FC236}">
                <a16:creationId xmlns:a16="http://schemas.microsoft.com/office/drawing/2014/main" id="{F13F31C5-49F1-32A4-F16F-BBFD107ABA8D}"/>
              </a:ext>
            </a:extLst>
          </p:cNvPr>
          <p:cNvSpPr/>
          <p:nvPr userDrawn="1"/>
        </p:nvSpPr>
        <p:spPr>
          <a:xfrm>
            <a:off x="11684657" y="6136560"/>
            <a:ext cx="425927" cy="422042"/>
          </a:xfrm>
          <a:prstGeom prst="roundRect">
            <a:avLst>
              <a:gd name="adj" fmla="val 50000"/>
            </a:avLst>
          </a:prstGeom>
          <a:ln>
            <a:noFill/>
          </a:ln>
        </p:spPr>
        <p:style>
          <a:lnRef idx="3">
            <a:schemeClr val="lt1"/>
          </a:lnRef>
          <a:fillRef idx="1">
            <a:schemeClr val="accent1"/>
          </a:fillRef>
          <a:effectRef idx="1">
            <a:schemeClr val="accent1"/>
          </a:effectRef>
          <a:fontRef idx="minor">
            <a:schemeClr val="lt1"/>
          </a:fontRef>
        </p:style>
        <p:txBody>
          <a:bodyPr rtlCol="0" anchor="ctr"/>
          <a:lstStyle/>
          <a:p>
            <a:pPr algn="ctr"/>
            <a:endParaRPr lang="en-US"/>
          </a:p>
        </p:txBody>
      </p:sp>
      <p:sp>
        <p:nvSpPr>
          <p:cNvPr id="39" name="Rectangle: Rounded Corners 38">
            <a:extLst>
              <a:ext uri="{FF2B5EF4-FFF2-40B4-BE49-F238E27FC236}">
                <a16:creationId xmlns:a16="http://schemas.microsoft.com/office/drawing/2014/main" id="{D0DB1981-07F7-A512-7AC6-E3B60C2394FE}"/>
              </a:ext>
            </a:extLst>
          </p:cNvPr>
          <p:cNvSpPr/>
          <p:nvPr userDrawn="1"/>
        </p:nvSpPr>
        <p:spPr>
          <a:xfrm>
            <a:off x="10310153" y="6136560"/>
            <a:ext cx="425927" cy="422042"/>
          </a:xfrm>
          <a:prstGeom prst="roundRect">
            <a:avLst>
              <a:gd name="adj" fmla="val 50000"/>
            </a:avLst>
          </a:prstGeom>
          <a:ln>
            <a:noFill/>
          </a:ln>
        </p:spPr>
        <p:style>
          <a:lnRef idx="3">
            <a:schemeClr val="lt1"/>
          </a:lnRef>
          <a:fillRef idx="1">
            <a:schemeClr val="accent1"/>
          </a:fillRef>
          <a:effectRef idx="1">
            <a:schemeClr val="accent1"/>
          </a:effectRef>
          <a:fontRef idx="minor">
            <a:schemeClr val="lt1"/>
          </a:fontRef>
        </p:style>
        <p:txBody>
          <a:bodyPr rtlCol="0" anchor="ctr"/>
          <a:lstStyle/>
          <a:p>
            <a:pPr algn="ctr"/>
            <a:endParaRPr lang="en-US"/>
          </a:p>
        </p:txBody>
      </p:sp>
      <p:sp>
        <p:nvSpPr>
          <p:cNvPr id="40" name="Rectangle: Rounded Corners 39">
            <a:extLst>
              <a:ext uri="{FF2B5EF4-FFF2-40B4-BE49-F238E27FC236}">
                <a16:creationId xmlns:a16="http://schemas.microsoft.com/office/drawing/2014/main" id="{3B6D588D-F345-DC36-A8CD-6F4A021553A0}"/>
              </a:ext>
            </a:extLst>
          </p:cNvPr>
          <p:cNvSpPr/>
          <p:nvPr userDrawn="1"/>
        </p:nvSpPr>
        <p:spPr>
          <a:xfrm>
            <a:off x="160339" y="932883"/>
            <a:ext cx="674973" cy="5582487"/>
          </a:xfrm>
          <a:prstGeom prst="roundRect">
            <a:avLst>
              <a:gd name="adj" fmla="val 50000"/>
            </a:avLst>
          </a:prstGeom>
          <a:ln>
            <a:noFill/>
          </a:ln>
        </p:spPr>
        <p:style>
          <a:lnRef idx="3">
            <a:schemeClr val="lt1"/>
          </a:lnRef>
          <a:fillRef idx="1">
            <a:schemeClr val="accent1"/>
          </a:fillRef>
          <a:effectRef idx="1">
            <a:schemeClr val="accent1"/>
          </a:effectRef>
          <a:fontRef idx="minor">
            <a:schemeClr val="lt1"/>
          </a:fontRef>
        </p:style>
        <p:txBody>
          <a:bodyPr rtlCol="0" anchor="ctr"/>
          <a:lstStyle/>
          <a:p>
            <a:pPr algn="ctr"/>
            <a:endParaRPr lang="en-US"/>
          </a:p>
        </p:txBody>
      </p:sp>
      <p:sp>
        <p:nvSpPr>
          <p:cNvPr id="41" name="Rectangle: Rounded Corners 40">
            <a:extLst>
              <a:ext uri="{FF2B5EF4-FFF2-40B4-BE49-F238E27FC236}">
                <a16:creationId xmlns:a16="http://schemas.microsoft.com/office/drawing/2014/main" id="{47DFA7DD-E70A-A959-A0D7-BE7DB418D8C0}"/>
              </a:ext>
            </a:extLst>
          </p:cNvPr>
          <p:cNvSpPr/>
          <p:nvPr userDrawn="1"/>
        </p:nvSpPr>
        <p:spPr>
          <a:xfrm>
            <a:off x="206060" y="167981"/>
            <a:ext cx="612648" cy="594289"/>
          </a:xfrm>
          <a:prstGeom prst="roundRect">
            <a:avLst>
              <a:gd name="adj" fmla="val 50000"/>
            </a:avLst>
          </a:prstGeom>
          <a:ln>
            <a:noFill/>
          </a:ln>
        </p:spPr>
        <p:style>
          <a:lnRef idx="3">
            <a:schemeClr val="lt1"/>
          </a:lnRef>
          <a:fillRef idx="1">
            <a:schemeClr val="accent1"/>
          </a:fillRef>
          <a:effectRef idx="1">
            <a:schemeClr val="accent1"/>
          </a:effectRef>
          <a:fontRef idx="minor">
            <a:schemeClr val="lt1"/>
          </a:fontRef>
        </p:style>
        <p:txBody>
          <a:bodyPr rtlCol="0" anchor="ctr"/>
          <a:lstStyle/>
          <a:p>
            <a:pPr algn="ctr"/>
            <a:endParaRPr lang="en-US"/>
          </a:p>
        </p:txBody>
      </p:sp>
      <p:sp>
        <p:nvSpPr>
          <p:cNvPr id="42" name="Rectangle: Rounded Corners 41">
            <a:extLst>
              <a:ext uri="{FF2B5EF4-FFF2-40B4-BE49-F238E27FC236}">
                <a16:creationId xmlns:a16="http://schemas.microsoft.com/office/drawing/2014/main" id="{15A5855B-F0A7-C77C-2FBF-4F600B104271}"/>
              </a:ext>
            </a:extLst>
          </p:cNvPr>
          <p:cNvSpPr/>
          <p:nvPr userDrawn="1"/>
        </p:nvSpPr>
        <p:spPr>
          <a:xfrm>
            <a:off x="214113" y="5407203"/>
            <a:ext cx="567425" cy="551125"/>
          </a:xfrm>
          <a:prstGeom prst="roundRect">
            <a:avLst>
              <a:gd name="adj" fmla="val 50000"/>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 name="Rectangle: Rounded Corners 42">
            <a:extLst>
              <a:ext uri="{FF2B5EF4-FFF2-40B4-BE49-F238E27FC236}">
                <a16:creationId xmlns:a16="http://schemas.microsoft.com/office/drawing/2014/main" id="{D16F0E07-AAC2-EB76-1C53-E9EC863F8CCE}"/>
              </a:ext>
            </a:extLst>
          </p:cNvPr>
          <p:cNvSpPr/>
          <p:nvPr userDrawn="1"/>
        </p:nvSpPr>
        <p:spPr>
          <a:xfrm>
            <a:off x="6839712" y="203812"/>
            <a:ext cx="3341382" cy="522626"/>
          </a:xfrm>
          <a:prstGeom prst="roundRect">
            <a:avLst>
              <a:gd name="adj" fmla="val 50000"/>
            </a:avLst>
          </a:prstGeom>
          <a:solidFill>
            <a:schemeClr val="bg1"/>
          </a:solidFill>
          <a:ln w="12700">
            <a:solidFill>
              <a:srgbClr val="1D3347"/>
            </a:solidFill>
            <a:prstDash val="solid"/>
            <a:extLst>
              <a:ext uri="{C807C97D-BFC1-408E-A445-0C87EB9F89A2}">
                <ask:lineSketchStyleProps xmlns:ask="http://schemas.microsoft.com/office/drawing/2018/sketchyshapes">
                  <ask:type>
                    <ask:lineSketchNone/>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 name="Rectangle: Rounded Corners 43">
            <a:extLst>
              <a:ext uri="{FF2B5EF4-FFF2-40B4-BE49-F238E27FC236}">
                <a16:creationId xmlns:a16="http://schemas.microsoft.com/office/drawing/2014/main" id="{5AF33504-FBD5-5489-C5A0-18E39FBDF36A}"/>
              </a:ext>
            </a:extLst>
          </p:cNvPr>
          <p:cNvSpPr/>
          <p:nvPr userDrawn="1"/>
        </p:nvSpPr>
        <p:spPr>
          <a:xfrm>
            <a:off x="1024768" y="203812"/>
            <a:ext cx="5686928" cy="522626"/>
          </a:xfrm>
          <a:prstGeom prst="roundRect">
            <a:avLst>
              <a:gd name="adj" fmla="val 50000"/>
            </a:avLst>
          </a:prstGeom>
          <a:solidFill>
            <a:schemeClr val="bg1"/>
          </a:solidFill>
          <a:ln w="12700">
            <a:solidFill>
              <a:srgbClr val="1D3347"/>
            </a:solidFill>
            <a:prstDash val="solid"/>
            <a:extLst>
              <a:ext uri="{C807C97D-BFC1-408E-A445-0C87EB9F89A2}">
                <ask:lineSketchStyleProps xmlns:ask="http://schemas.microsoft.com/office/drawing/2018/sketchyshapes">
                  <ask:type>
                    <ask:lineSketchNone/>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Oval 44">
            <a:extLst>
              <a:ext uri="{FF2B5EF4-FFF2-40B4-BE49-F238E27FC236}">
                <a16:creationId xmlns:a16="http://schemas.microsoft.com/office/drawing/2014/main" id="{E5D38663-9F57-268F-765B-E937BEC0C40B}"/>
              </a:ext>
            </a:extLst>
          </p:cNvPr>
          <p:cNvSpPr/>
          <p:nvPr userDrawn="1"/>
        </p:nvSpPr>
        <p:spPr>
          <a:xfrm>
            <a:off x="10827499" y="-320156"/>
            <a:ext cx="1570561" cy="1570561"/>
          </a:xfrm>
          <a:prstGeom prst="ellipse">
            <a:avLst/>
          </a:prstGeom>
          <a:ln w="76200">
            <a:solidFill>
              <a:srgbClr val="1D3347"/>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a:p>
        </p:txBody>
      </p:sp>
      <p:sp>
        <p:nvSpPr>
          <p:cNvPr id="46" name="Rectangle: Rounded Corners 45">
            <a:extLst>
              <a:ext uri="{FF2B5EF4-FFF2-40B4-BE49-F238E27FC236}">
                <a16:creationId xmlns:a16="http://schemas.microsoft.com/office/drawing/2014/main" id="{5DF13367-8F38-6FBA-DD03-0EE55A4FDD23}"/>
              </a:ext>
            </a:extLst>
          </p:cNvPr>
          <p:cNvSpPr/>
          <p:nvPr userDrawn="1"/>
        </p:nvSpPr>
        <p:spPr>
          <a:xfrm>
            <a:off x="214113" y="1603328"/>
            <a:ext cx="567425" cy="551125"/>
          </a:xfrm>
          <a:prstGeom prst="roundRect">
            <a:avLst>
              <a:gd name="adj" fmla="val 50000"/>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Rectangle: Rounded Corners 46">
            <a:extLst>
              <a:ext uri="{FF2B5EF4-FFF2-40B4-BE49-F238E27FC236}">
                <a16:creationId xmlns:a16="http://schemas.microsoft.com/office/drawing/2014/main" id="{181D877C-0D79-B0E3-0A93-1F355E76B047}"/>
              </a:ext>
            </a:extLst>
          </p:cNvPr>
          <p:cNvSpPr/>
          <p:nvPr userDrawn="1"/>
        </p:nvSpPr>
        <p:spPr>
          <a:xfrm>
            <a:off x="214113" y="1603328"/>
            <a:ext cx="567425" cy="551125"/>
          </a:xfrm>
          <a:prstGeom prst="roundRect">
            <a:avLst>
              <a:gd name="adj" fmla="val 50000"/>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 name="Rectangle: Rounded Corners 47">
            <a:extLst>
              <a:ext uri="{FF2B5EF4-FFF2-40B4-BE49-F238E27FC236}">
                <a16:creationId xmlns:a16="http://schemas.microsoft.com/office/drawing/2014/main" id="{2CDE9C2D-C573-CA48-DC46-857EF8FAE66E}"/>
              </a:ext>
            </a:extLst>
          </p:cNvPr>
          <p:cNvSpPr/>
          <p:nvPr userDrawn="1"/>
        </p:nvSpPr>
        <p:spPr>
          <a:xfrm>
            <a:off x="214113" y="2364103"/>
            <a:ext cx="567425" cy="551125"/>
          </a:xfrm>
          <a:prstGeom prst="roundRect">
            <a:avLst>
              <a:gd name="adj" fmla="val 50000"/>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 name="Rectangle: Rounded Corners 48">
            <a:extLst>
              <a:ext uri="{FF2B5EF4-FFF2-40B4-BE49-F238E27FC236}">
                <a16:creationId xmlns:a16="http://schemas.microsoft.com/office/drawing/2014/main" id="{5B06F3B2-0C01-F0EB-3861-5C24BB5E76A7}"/>
              </a:ext>
            </a:extLst>
          </p:cNvPr>
          <p:cNvSpPr/>
          <p:nvPr userDrawn="1"/>
        </p:nvSpPr>
        <p:spPr>
          <a:xfrm>
            <a:off x="214113" y="3124878"/>
            <a:ext cx="567425" cy="551125"/>
          </a:xfrm>
          <a:prstGeom prst="roundRect">
            <a:avLst>
              <a:gd name="adj" fmla="val 50000"/>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 name="Rectangle: Rounded Corners 49">
            <a:extLst>
              <a:ext uri="{FF2B5EF4-FFF2-40B4-BE49-F238E27FC236}">
                <a16:creationId xmlns:a16="http://schemas.microsoft.com/office/drawing/2014/main" id="{3EEEE7A5-8DEF-87F2-0A83-5EA42B4BF7A0}"/>
              </a:ext>
            </a:extLst>
          </p:cNvPr>
          <p:cNvSpPr/>
          <p:nvPr userDrawn="1"/>
        </p:nvSpPr>
        <p:spPr>
          <a:xfrm>
            <a:off x="214113" y="3885653"/>
            <a:ext cx="567425" cy="551125"/>
          </a:xfrm>
          <a:prstGeom prst="roundRect">
            <a:avLst>
              <a:gd name="adj" fmla="val 50000"/>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 name="Rectangle: Rounded Corners 50">
            <a:extLst>
              <a:ext uri="{FF2B5EF4-FFF2-40B4-BE49-F238E27FC236}">
                <a16:creationId xmlns:a16="http://schemas.microsoft.com/office/drawing/2014/main" id="{D7610F2A-64C1-74F4-4734-67A121E516D5}"/>
              </a:ext>
            </a:extLst>
          </p:cNvPr>
          <p:cNvSpPr/>
          <p:nvPr userDrawn="1"/>
        </p:nvSpPr>
        <p:spPr>
          <a:xfrm>
            <a:off x="354078" y="4646428"/>
            <a:ext cx="567425" cy="551125"/>
          </a:xfrm>
          <a:prstGeom prst="roundRect">
            <a:avLst>
              <a:gd name="adj" fmla="val 50000"/>
            </a:avLst>
          </a:prstGeom>
          <a:solidFill>
            <a:srgbClr val="0157D8"/>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lvl="0" algn="ctr"/>
            <a:endParaRPr lang="en-US"/>
          </a:p>
        </p:txBody>
      </p:sp>
      <p:sp>
        <p:nvSpPr>
          <p:cNvPr id="4" name="Picture Placeholder 17">
            <a:extLst>
              <a:ext uri="{FF2B5EF4-FFF2-40B4-BE49-F238E27FC236}">
                <a16:creationId xmlns:a16="http://schemas.microsoft.com/office/drawing/2014/main" id="{6DB39978-0EF8-68D1-B3F2-713CF5F7B1F3}"/>
              </a:ext>
            </a:extLst>
          </p:cNvPr>
          <p:cNvSpPr>
            <a:spLocks noGrp="1"/>
          </p:cNvSpPr>
          <p:nvPr>
            <p:ph type="pic" sz="quarter" idx="13"/>
          </p:nvPr>
        </p:nvSpPr>
        <p:spPr>
          <a:xfrm>
            <a:off x="1190879" y="2389746"/>
            <a:ext cx="8832850" cy="2124075"/>
          </a:xfrm>
          <a:prstGeom prst="roundRect">
            <a:avLst>
              <a:gd name="adj" fmla="val 7054"/>
            </a:avLst>
          </a:prstGeom>
        </p:spPr>
        <p:txBody>
          <a:bodyPr/>
          <a:lstStyle/>
          <a:p>
            <a:endParaRPr lang="en-US"/>
          </a:p>
        </p:txBody>
      </p:sp>
      <p:sp>
        <p:nvSpPr>
          <p:cNvPr id="52" name="Slide Number Placeholder 2">
            <a:extLst>
              <a:ext uri="{FF2B5EF4-FFF2-40B4-BE49-F238E27FC236}">
                <a16:creationId xmlns:a16="http://schemas.microsoft.com/office/drawing/2014/main" id="{650594B0-1068-82EF-8DF8-DBDEAB26BF6C}"/>
              </a:ext>
            </a:extLst>
          </p:cNvPr>
          <p:cNvSpPr>
            <a:spLocks noGrp="1"/>
          </p:cNvSpPr>
          <p:nvPr>
            <p:ph type="sldNum" sz="quarter" idx="10"/>
          </p:nvPr>
        </p:nvSpPr>
        <p:spPr>
          <a:xfrm>
            <a:off x="10946191" y="6182326"/>
            <a:ext cx="556818" cy="365125"/>
          </a:xfrm>
        </p:spPr>
        <p:txBody>
          <a:bodyPr/>
          <a:lstStyle>
            <a:lvl1pPr algn="ctr" rtl="1">
              <a:defRPr sz="1600" b="0">
                <a:solidFill>
                  <a:schemeClr val="bg1"/>
                </a:solidFill>
                <a:latin typeface="B Titr (Body)"/>
                <a:cs typeface="B Titr" panose="00000700000000000000" pitchFamily="2" charset="-78"/>
              </a:defRPr>
            </a:lvl1pPr>
          </a:lstStyle>
          <a:p>
            <a:fld id="{A8043012-B8B5-47A7-9927-94221BE445D6}" type="slidenum">
              <a:rPr lang="en-US" smtClean="0"/>
              <a:pPr/>
              <a:t>‹#›</a:t>
            </a:fld>
            <a:endParaRPr lang="en-US" dirty="0"/>
          </a:p>
        </p:txBody>
      </p:sp>
    </p:spTree>
    <p:extLst>
      <p:ext uri="{BB962C8B-B14F-4D97-AF65-F5344CB8AC3E}">
        <p14:creationId xmlns:p14="http://schemas.microsoft.com/office/powerpoint/2010/main" val="341215554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6_Title Slide">
    <p:bg>
      <p:bgPr>
        <a:solidFill>
          <a:srgbClr val="1D3347"/>
        </a:solidFill>
        <a:effectLst/>
      </p:bgPr>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6FE13309-4B7C-B726-6A5E-8E4A0408B2A6}"/>
              </a:ext>
            </a:extLst>
          </p:cNvPr>
          <p:cNvSpPr/>
          <p:nvPr userDrawn="1"/>
        </p:nvSpPr>
        <p:spPr>
          <a:xfrm>
            <a:off x="0" y="0"/>
            <a:ext cx="12192000" cy="6858000"/>
          </a:xfrm>
          <a:prstGeom prst="rect">
            <a:avLst/>
          </a:prstGeom>
          <a:ln>
            <a:noFill/>
          </a:ln>
        </p:spPr>
        <p:style>
          <a:lnRef idx="3">
            <a:schemeClr val="lt1"/>
          </a:lnRef>
          <a:fillRef idx="1">
            <a:schemeClr val="accent4"/>
          </a:fillRef>
          <a:effectRef idx="1">
            <a:schemeClr val="accent4"/>
          </a:effectRef>
          <a:fontRef idx="minor">
            <a:schemeClr val="lt1"/>
          </a:fontRef>
        </p:style>
        <p:txBody>
          <a:bodyPr rtlCol="0" anchor="ctr"/>
          <a:lstStyle/>
          <a:p>
            <a:pPr algn="ctr"/>
            <a:endParaRPr lang="en-US"/>
          </a:p>
        </p:txBody>
      </p:sp>
      <p:sp>
        <p:nvSpPr>
          <p:cNvPr id="22" name="Rectangle: Rounded Corners 21">
            <a:extLst>
              <a:ext uri="{FF2B5EF4-FFF2-40B4-BE49-F238E27FC236}">
                <a16:creationId xmlns:a16="http://schemas.microsoft.com/office/drawing/2014/main" id="{9BC6A39C-0AB1-F321-270E-82EF9A82BEE7}"/>
              </a:ext>
            </a:extLst>
          </p:cNvPr>
          <p:cNvSpPr/>
          <p:nvPr userDrawn="1"/>
        </p:nvSpPr>
        <p:spPr>
          <a:xfrm>
            <a:off x="1024768" y="1621616"/>
            <a:ext cx="9156327" cy="4955274"/>
          </a:xfrm>
          <a:prstGeom prst="roundRect">
            <a:avLst>
              <a:gd name="adj" fmla="val 6056"/>
            </a:avLst>
          </a:prstGeom>
          <a:ln>
            <a:solidFill>
              <a:srgbClr val="1D3347"/>
            </a:solidFill>
            <a:extLst>
              <a:ext uri="{C807C97D-BFC1-408E-A445-0C87EB9F89A2}">
                <ask:lineSketchStyleProps xmlns:ask="http://schemas.microsoft.com/office/drawing/2018/sketchyshapes">
                  <ask:type>
                    <ask:lineSketchNone/>
                  </ask:type>
                </ask:lineSketchStyleProps>
              </a:ext>
            </a:extLst>
          </a:ln>
        </p:spPr>
        <p:style>
          <a:lnRef idx="2">
            <a:schemeClr val="accent4"/>
          </a:lnRef>
          <a:fillRef idx="1">
            <a:schemeClr val="lt1"/>
          </a:fillRef>
          <a:effectRef idx="0">
            <a:schemeClr val="accent4"/>
          </a:effectRef>
          <a:fontRef idx="minor">
            <a:schemeClr val="dk1"/>
          </a:fontRef>
        </p:style>
        <p:txBody>
          <a:bodyPr rtlCol="0" anchor="ctr"/>
          <a:lstStyle/>
          <a:p>
            <a:pPr algn="ctr"/>
            <a:endParaRPr lang="en-US"/>
          </a:p>
        </p:txBody>
      </p:sp>
      <p:grpSp>
        <p:nvGrpSpPr>
          <p:cNvPr id="23" name="Group 22">
            <a:extLst>
              <a:ext uri="{FF2B5EF4-FFF2-40B4-BE49-F238E27FC236}">
                <a16:creationId xmlns:a16="http://schemas.microsoft.com/office/drawing/2014/main" id="{35B40894-F64B-F6F4-10E7-C2A8C65F42F6}"/>
              </a:ext>
            </a:extLst>
          </p:cNvPr>
          <p:cNvGrpSpPr/>
          <p:nvPr userDrawn="1"/>
        </p:nvGrpSpPr>
        <p:grpSpPr>
          <a:xfrm>
            <a:off x="1012440" y="934228"/>
            <a:ext cx="9168655" cy="522626"/>
            <a:chOff x="210312" y="6143350"/>
            <a:chExt cx="9168655" cy="522626"/>
          </a:xfrm>
          <a:solidFill>
            <a:srgbClr val="1D3347"/>
          </a:solidFill>
        </p:grpSpPr>
        <p:sp>
          <p:nvSpPr>
            <p:cNvPr id="24" name="Rectangle: Rounded Corners 23">
              <a:extLst>
                <a:ext uri="{FF2B5EF4-FFF2-40B4-BE49-F238E27FC236}">
                  <a16:creationId xmlns:a16="http://schemas.microsoft.com/office/drawing/2014/main" id="{9BDD3695-D5DF-CBF3-FE4F-F7E7F2A6E19F}"/>
                </a:ext>
              </a:extLst>
            </p:cNvPr>
            <p:cNvSpPr/>
            <p:nvPr userDrawn="1"/>
          </p:nvSpPr>
          <p:spPr>
            <a:xfrm>
              <a:off x="210312" y="6143350"/>
              <a:ext cx="1478639" cy="522626"/>
            </a:xfrm>
            <a:prstGeom prst="roundRect">
              <a:avLst>
                <a:gd name="adj" fmla="val 50000"/>
              </a:avLst>
            </a:prstGeom>
            <a:ln>
              <a:noFill/>
              <a:extLst>
                <a:ext uri="{C807C97D-BFC1-408E-A445-0C87EB9F89A2}">
                  <ask:lineSketchStyleProps xmlns:ask="http://schemas.microsoft.com/office/drawing/2018/sketchyshapes">
                    <ask:type>
                      <ask:lineSketchNone/>
                    </ask:type>
                  </ask:lineSketchStyleProps>
                </a:ext>
              </a:extLst>
            </a:ln>
          </p:spPr>
          <p:style>
            <a:lnRef idx="3">
              <a:schemeClr val="lt1"/>
            </a:lnRef>
            <a:fillRef idx="1">
              <a:schemeClr val="accent1"/>
            </a:fillRef>
            <a:effectRef idx="1">
              <a:schemeClr val="accent1"/>
            </a:effectRef>
            <a:fontRef idx="minor">
              <a:schemeClr val="lt1"/>
            </a:fontRef>
          </p:style>
          <p:txBody>
            <a:bodyPr rtlCol="0" anchor="ctr"/>
            <a:lstStyle/>
            <a:p>
              <a:pPr algn="ctr"/>
              <a:endParaRPr lang="en-US"/>
            </a:p>
          </p:txBody>
        </p:sp>
        <p:sp>
          <p:nvSpPr>
            <p:cNvPr id="25" name="Rectangle: Rounded Corners 24">
              <a:extLst>
                <a:ext uri="{FF2B5EF4-FFF2-40B4-BE49-F238E27FC236}">
                  <a16:creationId xmlns:a16="http://schemas.microsoft.com/office/drawing/2014/main" id="{0AEAFC9B-0F20-57D0-A2EC-68A67E8500A8}"/>
                </a:ext>
              </a:extLst>
            </p:cNvPr>
            <p:cNvSpPr/>
            <p:nvPr userDrawn="1"/>
          </p:nvSpPr>
          <p:spPr>
            <a:xfrm>
              <a:off x="1748315" y="6143350"/>
              <a:ext cx="1478639" cy="522626"/>
            </a:xfrm>
            <a:prstGeom prst="roundRect">
              <a:avLst>
                <a:gd name="adj" fmla="val 50000"/>
              </a:avLst>
            </a:prstGeom>
            <a:ln>
              <a:noFill/>
              <a:extLst>
                <a:ext uri="{C807C97D-BFC1-408E-A445-0C87EB9F89A2}">
                  <ask:lineSketchStyleProps xmlns:ask="http://schemas.microsoft.com/office/drawing/2018/sketchyshapes">
                    <ask:type>
                      <ask:lineSketchNone/>
                    </ask:type>
                  </ask:lineSketchStyleProps>
                </a:ext>
              </a:extLst>
            </a:ln>
          </p:spPr>
          <p:style>
            <a:lnRef idx="3">
              <a:schemeClr val="lt1"/>
            </a:lnRef>
            <a:fillRef idx="1">
              <a:schemeClr val="accent1"/>
            </a:fillRef>
            <a:effectRef idx="1">
              <a:schemeClr val="accent1"/>
            </a:effectRef>
            <a:fontRef idx="minor">
              <a:schemeClr val="lt1"/>
            </a:fontRef>
          </p:style>
          <p:txBody>
            <a:bodyPr rtlCol="0" anchor="ctr"/>
            <a:lstStyle/>
            <a:p>
              <a:pPr algn="ctr"/>
              <a:endParaRPr lang="en-US"/>
            </a:p>
          </p:txBody>
        </p:sp>
        <p:sp>
          <p:nvSpPr>
            <p:cNvPr id="26" name="Rectangle: Rounded Corners 25">
              <a:extLst>
                <a:ext uri="{FF2B5EF4-FFF2-40B4-BE49-F238E27FC236}">
                  <a16:creationId xmlns:a16="http://schemas.microsoft.com/office/drawing/2014/main" id="{30A5AEE0-B2AA-67BB-4437-BA069F32EF28}"/>
                </a:ext>
              </a:extLst>
            </p:cNvPr>
            <p:cNvSpPr/>
            <p:nvPr userDrawn="1"/>
          </p:nvSpPr>
          <p:spPr>
            <a:xfrm>
              <a:off x="3286318" y="6143350"/>
              <a:ext cx="1478639" cy="522626"/>
            </a:xfrm>
            <a:prstGeom prst="roundRect">
              <a:avLst>
                <a:gd name="adj" fmla="val 50000"/>
              </a:avLst>
            </a:prstGeom>
            <a:ln>
              <a:noFill/>
              <a:extLst>
                <a:ext uri="{C807C97D-BFC1-408E-A445-0C87EB9F89A2}">
                  <ask:lineSketchStyleProps xmlns:ask="http://schemas.microsoft.com/office/drawing/2018/sketchyshapes">
                    <ask:type>
                      <ask:lineSketchNone/>
                    </ask:type>
                  </ask:lineSketchStyleProps>
                </a:ext>
              </a:extLst>
            </a:ln>
          </p:spPr>
          <p:style>
            <a:lnRef idx="3">
              <a:schemeClr val="lt1"/>
            </a:lnRef>
            <a:fillRef idx="1">
              <a:schemeClr val="accent1"/>
            </a:fillRef>
            <a:effectRef idx="1">
              <a:schemeClr val="accent1"/>
            </a:effectRef>
            <a:fontRef idx="minor">
              <a:schemeClr val="lt1"/>
            </a:fontRef>
          </p:style>
          <p:txBody>
            <a:bodyPr rtlCol="0" anchor="ctr"/>
            <a:lstStyle/>
            <a:p>
              <a:pPr algn="ctr"/>
              <a:endParaRPr lang="en-US"/>
            </a:p>
          </p:txBody>
        </p:sp>
        <p:sp>
          <p:nvSpPr>
            <p:cNvPr id="27" name="Rectangle: Rounded Corners 26">
              <a:extLst>
                <a:ext uri="{FF2B5EF4-FFF2-40B4-BE49-F238E27FC236}">
                  <a16:creationId xmlns:a16="http://schemas.microsoft.com/office/drawing/2014/main" id="{D7AB6055-AC46-39F6-3700-4C9115C54F57}"/>
                </a:ext>
              </a:extLst>
            </p:cNvPr>
            <p:cNvSpPr/>
            <p:nvPr userDrawn="1"/>
          </p:nvSpPr>
          <p:spPr>
            <a:xfrm>
              <a:off x="4824321" y="6143350"/>
              <a:ext cx="1478639" cy="522626"/>
            </a:xfrm>
            <a:prstGeom prst="roundRect">
              <a:avLst>
                <a:gd name="adj" fmla="val 50000"/>
              </a:avLst>
            </a:prstGeom>
            <a:ln>
              <a:noFill/>
              <a:extLst>
                <a:ext uri="{C807C97D-BFC1-408E-A445-0C87EB9F89A2}">
                  <ask:lineSketchStyleProps xmlns:ask="http://schemas.microsoft.com/office/drawing/2018/sketchyshapes">
                    <ask:type>
                      <ask:lineSketchNone/>
                    </ask:type>
                  </ask:lineSketchStyleProps>
                </a:ext>
              </a:extLst>
            </a:ln>
          </p:spPr>
          <p:style>
            <a:lnRef idx="3">
              <a:schemeClr val="lt1"/>
            </a:lnRef>
            <a:fillRef idx="1">
              <a:schemeClr val="accent1"/>
            </a:fillRef>
            <a:effectRef idx="1">
              <a:schemeClr val="accent1"/>
            </a:effectRef>
            <a:fontRef idx="minor">
              <a:schemeClr val="lt1"/>
            </a:fontRef>
          </p:style>
          <p:txBody>
            <a:bodyPr rtlCol="0" anchor="ctr"/>
            <a:lstStyle/>
            <a:p>
              <a:pPr algn="ctr"/>
              <a:endParaRPr lang="en-US"/>
            </a:p>
          </p:txBody>
        </p:sp>
        <p:sp>
          <p:nvSpPr>
            <p:cNvPr id="28" name="Rectangle: Rounded Corners 27">
              <a:extLst>
                <a:ext uri="{FF2B5EF4-FFF2-40B4-BE49-F238E27FC236}">
                  <a16:creationId xmlns:a16="http://schemas.microsoft.com/office/drawing/2014/main" id="{EEB70C0A-E3ED-19FF-55C5-E6E903E48288}"/>
                </a:ext>
              </a:extLst>
            </p:cNvPr>
            <p:cNvSpPr/>
            <p:nvPr userDrawn="1"/>
          </p:nvSpPr>
          <p:spPr>
            <a:xfrm>
              <a:off x="6362324" y="6143350"/>
              <a:ext cx="1478639" cy="522626"/>
            </a:xfrm>
            <a:prstGeom prst="roundRect">
              <a:avLst>
                <a:gd name="adj" fmla="val 50000"/>
              </a:avLst>
            </a:prstGeom>
            <a:ln>
              <a:noFill/>
              <a:extLst>
                <a:ext uri="{C807C97D-BFC1-408E-A445-0C87EB9F89A2}">
                  <ask:lineSketchStyleProps xmlns:ask="http://schemas.microsoft.com/office/drawing/2018/sketchyshapes">
                    <ask:type>
                      <ask:lineSketchNone/>
                    </ask:type>
                  </ask:lineSketchStyleProps>
                </a:ext>
              </a:extLst>
            </a:ln>
          </p:spPr>
          <p:style>
            <a:lnRef idx="3">
              <a:schemeClr val="lt1"/>
            </a:lnRef>
            <a:fillRef idx="1">
              <a:schemeClr val="accent1"/>
            </a:fillRef>
            <a:effectRef idx="1">
              <a:schemeClr val="accent1"/>
            </a:effectRef>
            <a:fontRef idx="minor">
              <a:schemeClr val="lt1"/>
            </a:fontRef>
          </p:style>
          <p:txBody>
            <a:bodyPr rtlCol="0" anchor="ctr"/>
            <a:lstStyle/>
            <a:p>
              <a:pPr algn="ctr"/>
              <a:endParaRPr lang="en-US"/>
            </a:p>
          </p:txBody>
        </p:sp>
        <p:sp>
          <p:nvSpPr>
            <p:cNvPr id="29" name="Rectangle: Rounded Corners 28">
              <a:extLst>
                <a:ext uri="{FF2B5EF4-FFF2-40B4-BE49-F238E27FC236}">
                  <a16:creationId xmlns:a16="http://schemas.microsoft.com/office/drawing/2014/main" id="{7BB5A8EA-8939-34D5-0640-3D020090CF15}"/>
                </a:ext>
              </a:extLst>
            </p:cNvPr>
            <p:cNvSpPr/>
            <p:nvPr userDrawn="1"/>
          </p:nvSpPr>
          <p:spPr>
            <a:xfrm>
              <a:off x="7900328" y="6143350"/>
              <a:ext cx="1478639" cy="522626"/>
            </a:xfrm>
            <a:prstGeom prst="roundRect">
              <a:avLst>
                <a:gd name="adj" fmla="val 50000"/>
              </a:avLst>
            </a:prstGeom>
            <a:ln>
              <a:noFill/>
              <a:extLst>
                <a:ext uri="{C807C97D-BFC1-408E-A445-0C87EB9F89A2}">
                  <ask:lineSketchStyleProps xmlns:ask="http://schemas.microsoft.com/office/drawing/2018/sketchyshapes">
                    <ask:type>
                      <ask:lineSketchNone/>
                    </ask:type>
                  </ask:lineSketchStyleProps>
                </a:ext>
              </a:extLst>
            </a:ln>
          </p:spPr>
          <p:style>
            <a:lnRef idx="3">
              <a:schemeClr val="lt1"/>
            </a:lnRef>
            <a:fillRef idx="1">
              <a:schemeClr val="accent1"/>
            </a:fillRef>
            <a:effectRef idx="1">
              <a:schemeClr val="accent1"/>
            </a:effectRef>
            <a:fontRef idx="minor">
              <a:schemeClr val="lt1"/>
            </a:fontRef>
          </p:style>
          <p:txBody>
            <a:bodyPr rtlCol="0" anchor="ctr"/>
            <a:lstStyle/>
            <a:p>
              <a:pPr algn="ctr"/>
              <a:endParaRPr lang="en-US"/>
            </a:p>
          </p:txBody>
        </p:sp>
      </p:grpSp>
      <p:sp>
        <p:nvSpPr>
          <p:cNvPr id="30" name="Rectangle: Rounded Corners 29">
            <a:extLst>
              <a:ext uri="{FF2B5EF4-FFF2-40B4-BE49-F238E27FC236}">
                <a16:creationId xmlns:a16="http://schemas.microsoft.com/office/drawing/2014/main" id="{0B582D08-7908-68BB-C42F-3D6961EA5F68}"/>
              </a:ext>
            </a:extLst>
          </p:cNvPr>
          <p:cNvSpPr/>
          <p:nvPr userDrawn="1"/>
        </p:nvSpPr>
        <p:spPr>
          <a:xfrm>
            <a:off x="10313659" y="1604624"/>
            <a:ext cx="1789176" cy="553679"/>
          </a:xfrm>
          <a:prstGeom prst="roundRect">
            <a:avLst>
              <a:gd name="adj" fmla="val 50000"/>
            </a:avLst>
          </a:prstGeom>
          <a:ln>
            <a:solidFill>
              <a:srgbClr val="6D41FA"/>
            </a:solidFill>
            <a:extLst>
              <a:ext uri="{C807C97D-BFC1-408E-A445-0C87EB9F89A2}">
                <ask:lineSketchStyleProps xmlns:ask="http://schemas.microsoft.com/office/drawing/2018/sketchyshapes">
                  <ask:type>
                    <ask:lineSketchNone/>
                  </ask:type>
                </ask:lineSketchStyleProps>
              </a:ext>
            </a:extLst>
          </a:ln>
        </p:spPr>
        <p:style>
          <a:lnRef idx="2">
            <a:schemeClr val="accent4"/>
          </a:lnRef>
          <a:fillRef idx="1">
            <a:schemeClr val="lt1"/>
          </a:fillRef>
          <a:effectRef idx="0">
            <a:schemeClr val="accent4"/>
          </a:effectRef>
          <a:fontRef idx="minor">
            <a:schemeClr val="dk1"/>
          </a:fontRef>
        </p:style>
        <p:txBody>
          <a:bodyPr rtlCol="0" anchor="ctr"/>
          <a:lstStyle/>
          <a:p>
            <a:pPr algn="ctr"/>
            <a:endParaRPr lang="en-US"/>
          </a:p>
        </p:txBody>
      </p:sp>
      <p:sp>
        <p:nvSpPr>
          <p:cNvPr id="31" name="Rectangle: Rounded Corners 30">
            <a:extLst>
              <a:ext uri="{FF2B5EF4-FFF2-40B4-BE49-F238E27FC236}">
                <a16:creationId xmlns:a16="http://schemas.microsoft.com/office/drawing/2014/main" id="{4F9EFF74-5C50-9991-3C38-471B0295C41D}"/>
              </a:ext>
            </a:extLst>
          </p:cNvPr>
          <p:cNvSpPr/>
          <p:nvPr userDrawn="1"/>
        </p:nvSpPr>
        <p:spPr>
          <a:xfrm>
            <a:off x="10313659" y="2361683"/>
            <a:ext cx="1789176" cy="553679"/>
          </a:xfrm>
          <a:prstGeom prst="roundRect">
            <a:avLst>
              <a:gd name="adj" fmla="val 50000"/>
            </a:avLst>
          </a:prstGeom>
          <a:ln>
            <a:solidFill>
              <a:srgbClr val="6D41FA"/>
            </a:solidFill>
            <a:extLst>
              <a:ext uri="{C807C97D-BFC1-408E-A445-0C87EB9F89A2}">
                <ask:lineSketchStyleProps xmlns:ask="http://schemas.microsoft.com/office/drawing/2018/sketchyshapes">
                  <ask:type>
                    <ask:lineSketchNone/>
                  </ask:type>
                </ask:lineSketchStyleProps>
              </a:ext>
            </a:extLst>
          </a:ln>
        </p:spPr>
        <p:style>
          <a:lnRef idx="2">
            <a:schemeClr val="accent4"/>
          </a:lnRef>
          <a:fillRef idx="1">
            <a:schemeClr val="lt1"/>
          </a:fillRef>
          <a:effectRef idx="0">
            <a:schemeClr val="accent4"/>
          </a:effectRef>
          <a:fontRef idx="minor">
            <a:schemeClr val="dk1"/>
          </a:fontRef>
        </p:style>
        <p:txBody>
          <a:bodyPr rtlCol="0" anchor="ctr"/>
          <a:lstStyle/>
          <a:p>
            <a:pPr algn="ctr"/>
            <a:endParaRPr lang="en-US"/>
          </a:p>
        </p:txBody>
      </p:sp>
      <p:sp>
        <p:nvSpPr>
          <p:cNvPr id="32" name="Rectangle: Rounded Corners 31">
            <a:extLst>
              <a:ext uri="{FF2B5EF4-FFF2-40B4-BE49-F238E27FC236}">
                <a16:creationId xmlns:a16="http://schemas.microsoft.com/office/drawing/2014/main" id="{AC902FDC-EB06-9BAF-4D95-7059725B7998}"/>
              </a:ext>
            </a:extLst>
          </p:cNvPr>
          <p:cNvSpPr/>
          <p:nvPr userDrawn="1"/>
        </p:nvSpPr>
        <p:spPr>
          <a:xfrm>
            <a:off x="10313659" y="3118742"/>
            <a:ext cx="1789176" cy="553679"/>
          </a:xfrm>
          <a:prstGeom prst="roundRect">
            <a:avLst>
              <a:gd name="adj" fmla="val 50000"/>
            </a:avLst>
          </a:prstGeom>
          <a:ln>
            <a:solidFill>
              <a:srgbClr val="6D41FA"/>
            </a:solidFill>
            <a:extLst>
              <a:ext uri="{C807C97D-BFC1-408E-A445-0C87EB9F89A2}">
                <ask:lineSketchStyleProps xmlns:ask="http://schemas.microsoft.com/office/drawing/2018/sketchyshapes">
                  <ask:type>
                    <ask:lineSketchNone/>
                  </ask:type>
                </ask:lineSketchStyleProps>
              </a:ext>
            </a:extLst>
          </a:ln>
        </p:spPr>
        <p:style>
          <a:lnRef idx="2">
            <a:schemeClr val="accent4"/>
          </a:lnRef>
          <a:fillRef idx="1">
            <a:schemeClr val="lt1"/>
          </a:fillRef>
          <a:effectRef idx="0">
            <a:schemeClr val="accent4"/>
          </a:effectRef>
          <a:fontRef idx="minor">
            <a:schemeClr val="dk1"/>
          </a:fontRef>
        </p:style>
        <p:txBody>
          <a:bodyPr rtlCol="0" anchor="ctr"/>
          <a:lstStyle/>
          <a:p>
            <a:pPr algn="ctr"/>
            <a:endParaRPr lang="en-US"/>
          </a:p>
        </p:txBody>
      </p:sp>
      <p:sp>
        <p:nvSpPr>
          <p:cNvPr id="33" name="Rectangle: Rounded Corners 32">
            <a:extLst>
              <a:ext uri="{FF2B5EF4-FFF2-40B4-BE49-F238E27FC236}">
                <a16:creationId xmlns:a16="http://schemas.microsoft.com/office/drawing/2014/main" id="{A80316C3-C9B0-BFD7-E4FA-CE48F4849569}"/>
              </a:ext>
            </a:extLst>
          </p:cNvPr>
          <p:cNvSpPr/>
          <p:nvPr userDrawn="1"/>
        </p:nvSpPr>
        <p:spPr>
          <a:xfrm>
            <a:off x="10313659" y="3875801"/>
            <a:ext cx="1789176" cy="553679"/>
          </a:xfrm>
          <a:prstGeom prst="roundRect">
            <a:avLst>
              <a:gd name="adj" fmla="val 50000"/>
            </a:avLst>
          </a:prstGeom>
          <a:ln>
            <a:solidFill>
              <a:srgbClr val="6D41FA"/>
            </a:solidFill>
            <a:extLst>
              <a:ext uri="{C807C97D-BFC1-408E-A445-0C87EB9F89A2}">
                <ask:lineSketchStyleProps xmlns:ask="http://schemas.microsoft.com/office/drawing/2018/sketchyshapes">
                  <ask:type>
                    <ask:lineSketchNone/>
                  </ask:type>
                </ask:lineSketchStyleProps>
              </a:ext>
            </a:extLst>
          </a:ln>
        </p:spPr>
        <p:style>
          <a:lnRef idx="2">
            <a:schemeClr val="accent4"/>
          </a:lnRef>
          <a:fillRef idx="1">
            <a:schemeClr val="lt1"/>
          </a:fillRef>
          <a:effectRef idx="0">
            <a:schemeClr val="accent4"/>
          </a:effectRef>
          <a:fontRef idx="minor">
            <a:schemeClr val="dk1"/>
          </a:fontRef>
        </p:style>
        <p:txBody>
          <a:bodyPr rtlCol="0" anchor="ctr"/>
          <a:lstStyle/>
          <a:p>
            <a:pPr algn="ctr"/>
            <a:endParaRPr lang="en-US"/>
          </a:p>
        </p:txBody>
      </p:sp>
      <p:sp>
        <p:nvSpPr>
          <p:cNvPr id="34" name="Rectangle: Rounded Corners 33">
            <a:extLst>
              <a:ext uri="{FF2B5EF4-FFF2-40B4-BE49-F238E27FC236}">
                <a16:creationId xmlns:a16="http://schemas.microsoft.com/office/drawing/2014/main" id="{7527F48E-67D5-D222-3BD6-A32D157D6B31}"/>
              </a:ext>
            </a:extLst>
          </p:cNvPr>
          <p:cNvSpPr/>
          <p:nvPr userDrawn="1"/>
        </p:nvSpPr>
        <p:spPr>
          <a:xfrm>
            <a:off x="10321408" y="4632860"/>
            <a:ext cx="1789176" cy="553679"/>
          </a:xfrm>
          <a:prstGeom prst="roundRect">
            <a:avLst>
              <a:gd name="adj" fmla="val 50000"/>
            </a:avLst>
          </a:prstGeom>
          <a:ln>
            <a:solidFill>
              <a:srgbClr val="6D41FA"/>
            </a:solidFill>
            <a:extLst>
              <a:ext uri="{C807C97D-BFC1-408E-A445-0C87EB9F89A2}">
                <ask:lineSketchStyleProps xmlns:ask="http://schemas.microsoft.com/office/drawing/2018/sketchyshapes">
                  <ask:type>
                    <ask:lineSketchNone/>
                  </ask:type>
                </ask:lineSketchStyleProps>
              </a:ext>
            </a:extLst>
          </a:ln>
        </p:spPr>
        <p:style>
          <a:lnRef idx="2">
            <a:schemeClr val="accent4"/>
          </a:lnRef>
          <a:fillRef idx="1">
            <a:schemeClr val="lt1"/>
          </a:fillRef>
          <a:effectRef idx="0">
            <a:schemeClr val="accent4"/>
          </a:effectRef>
          <a:fontRef idx="minor">
            <a:schemeClr val="dk1"/>
          </a:fontRef>
        </p:style>
        <p:txBody>
          <a:bodyPr rtlCol="0" anchor="ctr"/>
          <a:lstStyle/>
          <a:p>
            <a:pPr algn="ctr"/>
            <a:endParaRPr lang="en-US"/>
          </a:p>
        </p:txBody>
      </p:sp>
      <p:sp>
        <p:nvSpPr>
          <p:cNvPr id="35" name="Rectangle: Rounded Corners 34">
            <a:extLst>
              <a:ext uri="{FF2B5EF4-FFF2-40B4-BE49-F238E27FC236}">
                <a16:creationId xmlns:a16="http://schemas.microsoft.com/office/drawing/2014/main" id="{487CCCF7-BAB9-51A8-DE47-0FCB5BB9D1EB}"/>
              </a:ext>
            </a:extLst>
          </p:cNvPr>
          <p:cNvSpPr/>
          <p:nvPr userDrawn="1"/>
        </p:nvSpPr>
        <p:spPr>
          <a:xfrm>
            <a:off x="10321408" y="5389920"/>
            <a:ext cx="1789176" cy="553679"/>
          </a:xfrm>
          <a:prstGeom prst="roundRect">
            <a:avLst>
              <a:gd name="adj" fmla="val 50000"/>
            </a:avLst>
          </a:prstGeom>
          <a:ln>
            <a:solidFill>
              <a:srgbClr val="6D41FA"/>
            </a:solidFill>
            <a:extLst>
              <a:ext uri="{C807C97D-BFC1-408E-A445-0C87EB9F89A2}">
                <ask:lineSketchStyleProps xmlns:ask="http://schemas.microsoft.com/office/drawing/2018/sketchyshapes">
                  <ask:type>
                    <ask:lineSketchNone/>
                  </ask:type>
                </ask:lineSketchStyleProps>
              </a:ext>
            </a:extLst>
          </a:ln>
        </p:spPr>
        <p:style>
          <a:lnRef idx="2">
            <a:schemeClr val="accent4"/>
          </a:lnRef>
          <a:fillRef idx="1">
            <a:schemeClr val="lt1"/>
          </a:fillRef>
          <a:effectRef idx="0">
            <a:schemeClr val="accent4"/>
          </a:effectRef>
          <a:fontRef idx="minor">
            <a:schemeClr val="dk1"/>
          </a:fontRef>
        </p:style>
        <p:txBody>
          <a:bodyPr rtlCol="0" anchor="ctr"/>
          <a:lstStyle/>
          <a:p>
            <a:pPr algn="ctr"/>
            <a:endParaRPr lang="en-US"/>
          </a:p>
        </p:txBody>
      </p:sp>
      <p:sp>
        <p:nvSpPr>
          <p:cNvPr id="36" name="Rectangle: Rounded Corners 35">
            <a:extLst>
              <a:ext uri="{FF2B5EF4-FFF2-40B4-BE49-F238E27FC236}">
                <a16:creationId xmlns:a16="http://schemas.microsoft.com/office/drawing/2014/main" id="{9F494A85-2598-D460-CADB-0EA72885A3B6}"/>
              </a:ext>
            </a:extLst>
          </p:cNvPr>
          <p:cNvSpPr/>
          <p:nvPr userDrawn="1"/>
        </p:nvSpPr>
        <p:spPr>
          <a:xfrm>
            <a:off x="11004015" y="6143350"/>
            <a:ext cx="425927" cy="422042"/>
          </a:xfrm>
          <a:prstGeom prst="roundRect">
            <a:avLst>
              <a:gd name="adj" fmla="val 50000"/>
            </a:avLst>
          </a:prstGeom>
          <a:ln>
            <a:noFill/>
          </a:ln>
        </p:spPr>
        <p:style>
          <a:lnRef idx="3">
            <a:schemeClr val="lt1"/>
          </a:lnRef>
          <a:fillRef idx="1">
            <a:schemeClr val="accent1"/>
          </a:fillRef>
          <a:effectRef idx="1">
            <a:schemeClr val="accent1"/>
          </a:effectRef>
          <a:fontRef idx="minor">
            <a:schemeClr val="lt1"/>
          </a:fontRef>
        </p:style>
        <p:txBody>
          <a:bodyPr rtlCol="0" anchor="ctr"/>
          <a:lstStyle/>
          <a:p>
            <a:pPr algn="ctr"/>
            <a:endParaRPr lang="en-US"/>
          </a:p>
        </p:txBody>
      </p:sp>
      <p:sp>
        <p:nvSpPr>
          <p:cNvPr id="37" name="Rectangle: Rounded Corners 36">
            <a:extLst>
              <a:ext uri="{FF2B5EF4-FFF2-40B4-BE49-F238E27FC236}">
                <a16:creationId xmlns:a16="http://schemas.microsoft.com/office/drawing/2014/main" id="{6503D8F1-E641-6EDC-CF9B-4219AADB459D}"/>
              </a:ext>
            </a:extLst>
          </p:cNvPr>
          <p:cNvSpPr/>
          <p:nvPr userDrawn="1"/>
        </p:nvSpPr>
        <p:spPr>
          <a:xfrm>
            <a:off x="11684657" y="6136560"/>
            <a:ext cx="425927" cy="422042"/>
          </a:xfrm>
          <a:prstGeom prst="roundRect">
            <a:avLst>
              <a:gd name="adj" fmla="val 50000"/>
            </a:avLst>
          </a:prstGeom>
          <a:ln>
            <a:noFill/>
          </a:ln>
        </p:spPr>
        <p:style>
          <a:lnRef idx="3">
            <a:schemeClr val="lt1"/>
          </a:lnRef>
          <a:fillRef idx="1">
            <a:schemeClr val="accent1"/>
          </a:fillRef>
          <a:effectRef idx="1">
            <a:schemeClr val="accent1"/>
          </a:effectRef>
          <a:fontRef idx="minor">
            <a:schemeClr val="lt1"/>
          </a:fontRef>
        </p:style>
        <p:txBody>
          <a:bodyPr rtlCol="0" anchor="ctr"/>
          <a:lstStyle/>
          <a:p>
            <a:pPr algn="ctr"/>
            <a:endParaRPr lang="en-US"/>
          </a:p>
        </p:txBody>
      </p:sp>
      <p:sp>
        <p:nvSpPr>
          <p:cNvPr id="38" name="Rectangle: Rounded Corners 37">
            <a:extLst>
              <a:ext uri="{FF2B5EF4-FFF2-40B4-BE49-F238E27FC236}">
                <a16:creationId xmlns:a16="http://schemas.microsoft.com/office/drawing/2014/main" id="{EC73F097-68DE-06C2-AE1A-66D9CE4CC7BD}"/>
              </a:ext>
            </a:extLst>
          </p:cNvPr>
          <p:cNvSpPr/>
          <p:nvPr userDrawn="1"/>
        </p:nvSpPr>
        <p:spPr>
          <a:xfrm>
            <a:off x="10310153" y="6136560"/>
            <a:ext cx="425927" cy="422042"/>
          </a:xfrm>
          <a:prstGeom prst="roundRect">
            <a:avLst>
              <a:gd name="adj" fmla="val 50000"/>
            </a:avLst>
          </a:prstGeom>
          <a:ln>
            <a:noFill/>
          </a:ln>
        </p:spPr>
        <p:style>
          <a:lnRef idx="3">
            <a:schemeClr val="lt1"/>
          </a:lnRef>
          <a:fillRef idx="1">
            <a:schemeClr val="accent1"/>
          </a:fillRef>
          <a:effectRef idx="1">
            <a:schemeClr val="accent1"/>
          </a:effectRef>
          <a:fontRef idx="minor">
            <a:schemeClr val="lt1"/>
          </a:fontRef>
        </p:style>
        <p:txBody>
          <a:bodyPr rtlCol="0" anchor="ctr"/>
          <a:lstStyle/>
          <a:p>
            <a:pPr algn="ctr"/>
            <a:endParaRPr lang="en-US"/>
          </a:p>
        </p:txBody>
      </p:sp>
      <p:sp>
        <p:nvSpPr>
          <p:cNvPr id="39" name="Rectangle: Rounded Corners 38">
            <a:extLst>
              <a:ext uri="{FF2B5EF4-FFF2-40B4-BE49-F238E27FC236}">
                <a16:creationId xmlns:a16="http://schemas.microsoft.com/office/drawing/2014/main" id="{5F033831-6F5D-E0E6-2D98-FF3F16CF4797}"/>
              </a:ext>
            </a:extLst>
          </p:cNvPr>
          <p:cNvSpPr/>
          <p:nvPr userDrawn="1"/>
        </p:nvSpPr>
        <p:spPr>
          <a:xfrm>
            <a:off x="160339" y="932883"/>
            <a:ext cx="674973" cy="5582487"/>
          </a:xfrm>
          <a:prstGeom prst="roundRect">
            <a:avLst>
              <a:gd name="adj" fmla="val 50000"/>
            </a:avLst>
          </a:prstGeom>
          <a:ln>
            <a:noFill/>
          </a:ln>
        </p:spPr>
        <p:style>
          <a:lnRef idx="3">
            <a:schemeClr val="lt1"/>
          </a:lnRef>
          <a:fillRef idx="1">
            <a:schemeClr val="accent1"/>
          </a:fillRef>
          <a:effectRef idx="1">
            <a:schemeClr val="accent1"/>
          </a:effectRef>
          <a:fontRef idx="minor">
            <a:schemeClr val="lt1"/>
          </a:fontRef>
        </p:style>
        <p:txBody>
          <a:bodyPr rtlCol="0" anchor="ctr"/>
          <a:lstStyle/>
          <a:p>
            <a:pPr algn="ctr"/>
            <a:endParaRPr lang="en-US"/>
          </a:p>
        </p:txBody>
      </p:sp>
      <p:sp>
        <p:nvSpPr>
          <p:cNvPr id="40" name="Rectangle: Rounded Corners 39">
            <a:extLst>
              <a:ext uri="{FF2B5EF4-FFF2-40B4-BE49-F238E27FC236}">
                <a16:creationId xmlns:a16="http://schemas.microsoft.com/office/drawing/2014/main" id="{908D79BB-C558-3E28-0FCD-C8081435D58A}"/>
              </a:ext>
            </a:extLst>
          </p:cNvPr>
          <p:cNvSpPr/>
          <p:nvPr userDrawn="1"/>
        </p:nvSpPr>
        <p:spPr>
          <a:xfrm>
            <a:off x="206060" y="167981"/>
            <a:ext cx="612648" cy="594289"/>
          </a:xfrm>
          <a:prstGeom prst="roundRect">
            <a:avLst>
              <a:gd name="adj" fmla="val 50000"/>
            </a:avLst>
          </a:prstGeom>
          <a:ln>
            <a:noFill/>
          </a:ln>
        </p:spPr>
        <p:style>
          <a:lnRef idx="3">
            <a:schemeClr val="lt1"/>
          </a:lnRef>
          <a:fillRef idx="1">
            <a:schemeClr val="accent1"/>
          </a:fillRef>
          <a:effectRef idx="1">
            <a:schemeClr val="accent1"/>
          </a:effectRef>
          <a:fontRef idx="minor">
            <a:schemeClr val="lt1"/>
          </a:fontRef>
        </p:style>
        <p:txBody>
          <a:bodyPr rtlCol="0" anchor="ctr"/>
          <a:lstStyle/>
          <a:p>
            <a:pPr algn="ctr"/>
            <a:endParaRPr lang="en-US"/>
          </a:p>
        </p:txBody>
      </p:sp>
      <p:sp>
        <p:nvSpPr>
          <p:cNvPr id="42" name="Rectangle: Rounded Corners 41">
            <a:extLst>
              <a:ext uri="{FF2B5EF4-FFF2-40B4-BE49-F238E27FC236}">
                <a16:creationId xmlns:a16="http://schemas.microsoft.com/office/drawing/2014/main" id="{08AB4B84-0B6D-4B59-5A10-40D833953ADD}"/>
              </a:ext>
            </a:extLst>
          </p:cNvPr>
          <p:cNvSpPr/>
          <p:nvPr userDrawn="1"/>
        </p:nvSpPr>
        <p:spPr>
          <a:xfrm>
            <a:off x="6839712" y="203812"/>
            <a:ext cx="3341382" cy="522626"/>
          </a:xfrm>
          <a:prstGeom prst="roundRect">
            <a:avLst>
              <a:gd name="adj" fmla="val 50000"/>
            </a:avLst>
          </a:prstGeom>
          <a:solidFill>
            <a:schemeClr val="bg1"/>
          </a:solidFill>
          <a:ln w="12700">
            <a:solidFill>
              <a:srgbClr val="1D3347"/>
            </a:solidFill>
            <a:prstDash val="solid"/>
            <a:extLst>
              <a:ext uri="{C807C97D-BFC1-408E-A445-0C87EB9F89A2}">
                <ask:lineSketchStyleProps xmlns:ask="http://schemas.microsoft.com/office/drawing/2018/sketchyshapes">
                  <ask:type>
                    <ask:lineSketchNone/>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 name="Rectangle: Rounded Corners 42">
            <a:extLst>
              <a:ext uri="{FF2B5EF4-FFF2-40B4-BE49-F238E27FC236}">
                <a16:creationId xmlns:a16="http://schemas.microsoft.com/office/drawing/2014/main" id="{905EBFB5-CCFC-C796-A92F-55A67ED85A7D}"/>
              </a:ext>
            </a:extLst>
          </p:cNvPr>
          <p:cNvSpPr/>
          <p:nvPr userDrawn="1"/>
        </p:nvSpPr>
        <p:spPr>
          <a:xfrm>
            <a:off x="1024768" y="203812"/>
            <a:ext cx="5686928" cy="522626"/>
          </a:xfrm>
          <a:prstGeom prst="roundRect">
            <a:avLst>
              <a:gd name="adj" fmla="val 50000"/>
            </a:avLst>
          </a:prstGeom>
          <a:solidFill>
            <a:schemeClr val="bg1"/>
          </a:solidFill>
          <a:ln w="12700">
            <a:solidFill>
              <a:srgbClr val="1D3347"/>
            </a:solidFill>
            <a:prstDash val="solid"/>
            <a:extLst>
              <a:ext uri="{C807C97D-BFC1-408E-A445-0C87EB9F89A2}">
                <ask:lineSketchStyleProps xmlns:ask="http://schemas.microsoft.com/office/drawing/2018/sketchyshapes">
                  <ask:type>
                    <ask:lineSketchNone/>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 name="Oval 43">
            <a:extLst>
              <a:ext uri="{FF2B5EF4-FFF2-40B4-BE49-F238E27FC236}">
                <a16:creationId xmlns:a16="http://schemas.microsoft.com/office/drawing/2014/main" id="{9BCFF8A3-51B5-EE39-3FF0-5CC2EE74E2BB}"/>
              </a:ext>
            </a:extLst>
          </p:cNvPr>
          <p:cNvSpPr/>
          <p:nvPr userDrawn="1"/>
        </p:nvSpPr>
        <p:spPr>
          <a:xfrm>
            <a:off x="10827499" y="-320156"/>
            <a:ext cx="1570561" cy="1570561"/>
          </a:xfrm>
          <a:prstGeom prst="ellipse">
            <a:avLst/>
          </a:prstGeom>
          <a:ln w="76200">
            <a:solidFill>
              <a:srgbClr val="1D3347"/>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a:p>
        </p:txBody>
      </p:sp>
      <p:sp>
        <p:nvSpPr>
          <p:cNvPr id="45" name="Rectangle: Rounded Corners 44">
            <a:extLst>
              <a:ext uri="{FF2B5EF4-FFF2-40B4-BE49-F238E27FC236}">
                <a16:creationId xmlns:a16="http://schemas.microsoft.com/office/drawing/2014/main" id="{4963A9A1-C32A-F2E6-D1EF-226EA2D467C8}"/>
              </a:ext>
            </a:extLst>
          </p:cNvPr>
          <p:cNvSpPr/>
          <p:nvPr userDrawn="1"/>
        </p:nvSpPr>
        <p:spPr>
          <a:xfrm>
            <a:off x="214113" y="1603328"/>
            <a:ext cx="567425" cy="551125"/>
          </a:xfrm>
          <a:prstGeom prst="roundRect">
            <a:avLst>
              <a:gd name="adj" fmla="val 50000"/>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 name="Rectangle: Rounded Corners 45">
            <a:extLst>
              <a:ext uri="{FF2B5EF4-FFF2-40B4-BE49-F238E27FC236}">
                <a16:creationId xmlns:a16="http://schemas.microsoft.com/office/drawing/2014/main" id="{5F48AF30-ED6D-1D68-2DCE-A1FD1222EC42}"/>
              </a:ext>
            </a:extLst>
          </p:cNvPr>
          <p:cNvSpPr/>
          <p:nvPr userDrawn="1"/>
        </p:nvSpPr>
        <p:spPr>
          <a:xfrm>
            <a:off x="214113" y="1603328"/>
            <a:ext cx="567425" cy="551125"/>
          </a:xfrm>
          <a:prstGeom prst="roundRect">
            <a:avLst>
              <a:gd name="adj" fmla="val 50000"/>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Rectangle: Rounded Corners 46">
            <a:extLst>
              <a:ext uri="{FF2B5EF4-FFF2-40B4-BE49-F238E27FC236}">
                <a16:creationId xmlns:a16="http://schemas.microsoft.com/office/drawing/2014/main" id="{9D430068-0C64-6228-874F-97FA1DB1CB9B}"/>
              </a:ext>
            </a:extLst>
          </p:cNvPr>
          <p:cNvSpPr/>
          <p:nvPr userDrawn="1"/>
        </p:nvSpPr>
        <p:spPr>
          <a:xfrm>
            <a:off x="214113" y="2364103"/>
            <a:ext cx="567425" cy="551125"/>
          </a:xfrm>
          <a:prstGeom prst="roundRect">
            <a:avLst>
              <a:gd name="adj" fmla="val 50000"/>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 name="Rectangle: Rounded Corners 47">
            <a:extLst>
              <a:ext uri="{FF2B5EF4-FFF2-40B4-BE49-F238E27FC236}">
                <a16:creationId xmlns:a16="http://schemas.microsoft.com/office/drawing/2014/main" id="{AB976866-1CB1-2FA9-57C8-536595CE3E17}"/>
              </a:ext>
            </a:extLst>
          </p:cNvPr>
          <p:cNvSpPr/>
          <p:nvPr userDrawn="1"/>
        </p:nvSpPr>
        <p:spPr>
          <a:xfrm>
            <a:off x="214113" y="3124878"/>
            <a:ext cx="567425" cy="551125"/>
          </a:xfrm>
          <a:prstGeom prst="roundRect">
            <a:avLst>
              <a:gd name="adj" fmla="val 50000"/>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 name="Rectangle: Rounded Corners 48">
            <a:extLst>
              <a:ext uri="{FF2B5EF4-FFF2-40B4-BE49-F238E27FC236}">
                <a16:creationId xmlns:a16="http://schemas.microsoft.com/office/drawing/2014/main" id="{EC3ED020-C79C-97ED-16C8-C5CF2CD1CFA1}"/>
              </a:ext>
            </a:extLst>
          </p:cNvPr>
          <p:cNvSpPr/>
          <p:nvPr userDrawn="1"/>
        </p:nvSpPr>
        <p:spPr>
          <a:xfrm>
            <a:off x="214113" y="3885653"/>
            <a:ext cx="567425" cy="551125"/>
          </a:xfrm>
          <a:prstGeom prst="roundRect">
            <a:avLst>
              <a:gd name="adj" fmla="val 50000"/>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Rounded Corners 13">
            <a:extLst>
              <a:ext uri="{FF2B5EF4-FFF2-40B4-BE49-F238E27FC236}">
                <a16:creationId xmlns:a16="http://schemas.microsoft.com/office/drawing/2014/main" id="{E3626B7E-5091-D1D4-7A18-A0A5B3065832}"/>
              </a:ext>
            </a:extLst>
          </p:cNvPr>
          <p:cNvSpPr/>
          <p:nvPr userDrawn="1"/>
        </p:nvSpPr>
        <p:spPr>
          <a:xfrm>
            <a:off x="214113" y="4646428"/>
            <a:ext cx="567425" cy="551125"/>
          </a:xfrm>
          <a:prstGeom prst="roundRect">
            <a:avLst>
              <a:gd name="adj" fmla="val 50000"/>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Rounded Corners 14">
            <a:extLst>
              <a:ext uri="{FF2B5EF4-FFF2-40B4-BE49-F238E27FC236}">
                <a16:creationId xmlns:a16="http://schemas.microsoft.com/office/drawing/2014/main" id="{59C886B2-83A0-854E-6548-F88EFD9D60E9}"/>
              </a:ext>
            </a:extLst>
          </p:cNvPr>
          <p:cNvSpPr/>
          <p:nvPr userDrawn="1"/>
        </p:nvSpPr>
        <p:spPr>
          <a:xfrm>
            <a:off x="354078" y="5407203"/>
            <a:ext cx="567425" cy="551125"/>
          </a:xfrm>
          <a:prstGeom prst="roundRect">
            <a:avLst>
              <a:gd name="adj" fmla="val 50000"/>
            </a:avLst>
          </a:prstGeom>
          <a:solidFill>
            <a:srgbClr val="0157D8"/>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lvl="0" algn="ctr"/>
            <a:endParaRPr lang="en-US"/>
          </a:p>
        </p:txBody>
      </p:sp>
      <p:sp>
        <p:nvSpPr>
          <p:cNvPr id="51" name="Slide Number Placeholder 2">
            <a:extLst>
              <a:ext uri="{FF2B5EF4-FFF2-40B4-BE49-F238E27FC236}">
                <a16:creationId xmlns:a16="http://schemas.microsoft.com/office/drawing/2014/main" id="{ACC86ACC-BCB2-388C-9B78-CDF890EB7DF6}"/>
              </a:ext>
            </a:extLst>
          </p:cNvPr>
          <p:cNvSpPr>
            <a:spLocks noGrp="1"/>
          </p:cNvSpPr>
          <p:nvPr>
            <p:ph type="sldNum" sz="quarter" idx="10"/>
          </p:nvPr>
        </p:nvSpPr>
        <p:spPr>
          <a:xfrm>
            <a:off x="10946191" y="6182326"/>
            <a:ext cx="556818" cy="365125"/>
          </a:xfrm>
        </p:spPr>
        <p:txBody>
          <a:bodyPr/>
          <a:lstStyle>
            <a:lvl1pPr algn="ctr" rtl="1">
              <a:defRPr sz="1600" b="0">
                <a:solidFill>
                  <a:schemeClr val="bg1"/>
                </a:solidFill>
                <a:latin typeface="B Titr (Body)"/>
                <a:cs typeface="B Titr" panose="00000700000000000000" pitchFamily="2" charset="-78"/>
              </a:defRPr>
            </a:lvl1pPr>
          </a:lstStyle>
          <a:p>
            <a:fld id="{A8043012-B8B5-47A7-9927-94221BE445D6}" type="slidenum">
              <a:rPr lang="en-US" smtClean="0"/>
              <a:pPr/>
              <a:t>‹#›</a:t>
            </a:fld>
            <a:endParaRPr lang="en-US" dirty="0"/>
          </a:p>
        </p:txBody>
      </p:sp>
    </p:spTree>
    <p:extLst>
      <p:ext uri="{BB962C8B-B14F-4D97-AF65-F5344CB8AC3E}">
        <p14:creationId xmlns:p14="http://schemas.microsoft.com/office/powerpoint/2010/main" val="268198252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8_Title Slide">
    <p:bg>
      <p:bgPr>
        <a:solidFill>
          <a:srgbClr val="1D3347"/>
        </a:solidFill>
        <a:effectLst/>
      </p:bgPr>
    </p:bg>
    <p:spTree>
      <p:nvGrpSpPr>
        <p:cNvPr id="1" name=""/>
        <p:cNvGrpSpPr/>
        <p:nvPr/>
      </p:nvGrpSpPr>
      <p:grpSpPr>
        <a:xfrm>
          <a:off x="0" y="0"/>
          <a:ext cx="0" cy="0"/>
          <a:chOff x="0" y="0"/>
          <a:chExt cx="0" cy="0"/>
        </a:xfrm>
      </p:grpSpPr>
      <p:sp>
        <p:nvSpPr>
          <p:cNvPr id="53" name="Rectangle 52">
            <a:extLst>
              <a:ext uri="{FF2B5EF4-FFF2-40B4-BE49-F238E27FC236}">
                <a16:creationId xmlns:a16="http://schemas.microsoft.com/office/drawing/2014/main" id="{01C0B910-477A-E835-EF84-DBD2E8DD2387}"/>
              </a:ext>
            </a:extLst>
          </p:cNvPr>
          <p:cNvSpPr/>
          <p:nvPr userDrawn="1"/>
        </p:nvSpPr>
        <p:spPr>
          <a:xfrm>
            <a:off x="0" y="0"/>
            <a:ext cx="12192000" cy="6858000"/>
          </a:xfrm>
          <a:prstGeom prst="rect">
            <a:avLst/>
          </a:prstGeom>
          <a:ln>
            <a:noFill/>
          </a:ln>
        </p:spPr>
        <p:style>
          <a:lnRef idx="3">
            <a:schemeClr val="lt1"/>
          </a:lnRef>
          <a:fillRef idx="1">
            <a:schemeClr val="accent4"/>
          </a:fillRef>
          <a:effectRef idx="1">
            <a:schemeClr val="accent4"/>
          </a:effectRef>
          <a:fontRef idx="minor">
            <a:schemeClr val="lt1"/>
          </a:fontRef>
        </p:style>
        <p:txBody>
          <a:bodyPr rtlCol="0" anchor="ctr"/>
          <a:lstStyle/>
          <a:p>
            <a:pPr algn="ctr"/>
            <a:endParaRPr lang="en-US"/>
          </a:p>
        </p:txBody>
      </p:sp>
      <p:sp>
        <p:nvSpPr>
          <p:cNvPr id="54" name="Rectangle: Rounded Corners 53">
            <a:extLst>
              <a:ext uri="{FF2B5EF4-FFF2-40B4-BE49-F238E27FC236}">
                <a16:creationId xmlns:a16="http://schemas.microsoft.com/office/drawing/2014/main" id="{D569ED00-C304-9A61-F951-F941997806C5}"/>
              </a:ext>
            </a:extLst>
          </p:cNvPr>
          <p:cNvSpPr/>
          <p:nvPr userDrawn="1"/>
        </p:nvSpPr>
        <p:spPr>
          <a:xfrm>
            <a:off x="1024768" y="1621616"/>
            <a:ext cx="9156327" cy="4955274"/>
          </a:xfrm>
          <a:prstGeom prst="roundRect">
            <a:avLst>
              <a:gd name="adj" fmla="val 6056"/>
            </a:avLst>
          </a:prstGeom>
          <a:ln>
            <a:solidFill>
              <a:srgbClr val="1D3347"/>
            </a:solidFill>
            <a:extLst>
              <a:ext uri="{C807C97D-BFC1-408E-A445-0C87EB9F89A2}">
                <ask:lineSketchStyleProps xmlns:ask="http://schemas.microsoft.com/office/drawing/2018/sketchyshapes">
                  <ask:type>
                    <ask:lineSketchNone/>
                  </ask:type>
                </ask:lineSketchStyleProps>
              </a:ext>
            </a:extLst>
          </a:ln>
        </p:spPr>
        <p:style>
          <a:lnRef idx="2">
            <a:schemeClr val="accent4"/>
          </a:lnRef>
          <a:fillRef idx="1">
            <a:schemeClr val="lt1"/>
          </a:fillRef>
          <a:effectRef idx="0">
            <a:schemeClr val="accent4"/>
          </a:effectRef>
          <a:fontRef idx="minor">
            <a:schemeClr val="dk1"/>
          </a:fontRef>
        </p:style>
        <p:txBody>
          <a:bodyPr rtlCol="0" anchor="ctr"/>
          <a:lstStyle/>
          <a:p>
            <a:pPr algn="ctr"/>
            <a:endParaRPr lang="en-US"/>
          </a:p>
        </p:txBody>
      </p:sp>
      <p:grpSp>
        <p:nvGrpSpPr>
          <p:cNvPr id="55" name="Group 54">
            <a:extLst>
              <a:ext uri="{FF2B5EF4-FFF2-40B4-BE49-F238E27FC236}">
                <a16:creationId xmlns:a16="http://schemas.microsoft.com/office/drawing/2014/main" id="{CAB32F59-3861-EF78-BDD0-74BC2B2F6EDE}"/>
              </a:ext>
            </a:extLst>
          </p:cNvPr>
          <p:cNvGrpSpPr/>
          <p:nvPr userDrawn="1"/>
        </p:nvGrpSpPr>
        <p:grpSpPr>
          <a:xfrm>
            <a:off x="1012440" y="934228"/>
            <a:ext cx="9168655" cy="522626"/>
            <a:chOff x="210312" y="6143350"/>
            <a:chExt cx="9168655" cy="522626"/>
          </a:xfrm>
          <a:solidFill>
            <a:srgbClr val="1D3347"/>
          </a:solidFill>
        </p:grpSpPr>
        <p:sp>
          <p:nvSpPr>
            <p:cNvPr id="56" name="Rectangle: Rounded Corners 55">
              <a:extLst>
                <a:ext uri="{FF2B5EF4-FFF2-40B4-BE49-F238E27FC236}">
                  <a16:creationId xmlns:a16="http://schemas.microsoft.com/office/drawing/2014/main" id="{DDF9C468-7B13-5F51-949D-C5F41C0BBA98}"/>
                </a:ext>
              </a:extLst>
            </p:cNvPr>
            <p:cNvSpPr/>
            <p:nvPr userDrawn="1"/>
          </p:nvSpPr>
          <p:spPr>
            <a:xfrm>
              <a:off x="210312" y="6143350"/>
              <a:ext cx="1478639" cy="522626"/>
            </a:xfrm>
            <a:prstGeom prst="roundRect">
              <a:avLst>
                <a:gd name="adj" fmla="val 50000"/>
              </a:avLst>
            </a:prstGeom>
            <a:ln>
              <a:noFill/>
              <a:extLst>
                <a:ext uri="{C807C97D-BFC1-408E-A445-0C87EB9F89A2}">
                  <ask:lineSketchStyleProps xmlns:ask="http://schemas.microsoft.com/office/drawing/2018/sketchyshapes">
                    <ask:type>
                      <ask:lineSketchNone/>
                    </ask:type>
                  </ask:lineSketchStyleProps>
                </a:ext>
              </a:extLst>
            </a:ln>
          </p:spPr>
          <p:style>
            <a:lnRef idx="3">
              <a:schemeClr val="lt1"/>
            </a:lnRef>
            <a:fillRef idx="1">
              <a:schemeClr val="accent1"/>
            </a:fillRef>
            <a:effectRef idx="1">
              <a:schemeClr val="accent1"/>
            </a:effectRef>
            <a:fontRef idx="minor">
              <a:schemeClr val="lt1"/>
            </a:fontRef>
          </p:style>
          <p:txBody>
            <a:bodyPr rtlCol="0" anchor="ctr"/>
            <a:lstStyle/>
            <a:p>
              <a:pPr algn="ctr"/>
              <a:endParaRPr lang="en-US"/>
            </a:p>
          </p:txBody>
        </p:sp>
        <p:sp>
          <p:nvSpPr>
            <p:cNvPr id="57" name="Rectangle: Rounded Corners 56">
              <a:extLst>
                <a:ext uri="{FF2B5EF4-FFF2-40B4-BE49-F238E27FC236}">
                  <a16:creationId xmlns:a16="http://schemas.microsoft.com/office/drawing/2014/main" id="{568831EB-10E8-D71E-6B2C-F6591D5555F4}"/>
                </a:ext>
              </a:extLst>
            </p:cNvPr>
            <p:cNvSpPr/>
            <p:nvPr userDrawn="1"/>
          </p:nvSpPr>
          <p:spPr>
            <a:xfrm>
              <a:off x="1748315" y="6143350"/>
              <a:ext cx="1478639" cy="522626"/>
            </a:xfrm>
            <a:prstGeom prst="roundRect">
              <a:avLst>
                <a:gd name="adj" fmla="val 50000"/>
              </a:avLst>
            </a:prstGeom>
            <a:ln>
              <a:noFill/>
              <a:extLst>
                <a:ext uri="{C807C97D-BFC1-408E-A445-0C87EB9F89A2}">
                  <ask:lineSketchStyleProps xmlns:ask="http://schemas.microsoft.com/office/drawing/2018/sketchyshapes">
                    <ask:type>
                      <ask:lineSketchNone/>
                    </ask:type>
                  </ask:lineSketchStyleProps>
                </a:ext>
              </a:extLst>
            </a:ln>
          </p:spPr>
          <p:style>
            <a:lnRef idx="3">
              <a:schemeClr val="lt1"/>
            </a:lnRef>
            <a:fillRef idx="1">
              <a:schemeClr val="accent1"/>
            </a:fillRef>
            <a:effectRef idx="1">
              <a:schemeClr val="accent1"/>
            </a:effectRef>
            <a:fontRef idx="minor">
              <a:schemeClr val="lt1"/>
            </a:fontRef>
          </p:style>
          <p:txBody>
            <a:bodyPr rtlCol="0" anchor="ctr"/>
            <a:lstStyle/>
            <a:p>
              <a:pPr algn="ctr"/>
              <a:endParaRPr lang="en-US"/>
            </a:p>
          </p:txBody>
        </p:sp>
        <p:sp>
          <p:nvSpPr>
            <p:cNvPr id="58" name="Rectangle: Rounded Corners 57">
              <a:extLst>
                <a:ext uri="{FF2B5EF4-FFF2-40B4-BE49-F238E27FC236}">
                  <a16:creationId xmlns:a16="http://schemas.microsoft.com/office/drawing/2014/main" id="{099485CB-80A4-0FB0-388B-C57DF9B0A232}"/>
                </a:ext>
              </a:extLst>
            </p:cNvPr>
            <p:cNvSpPr/>
            <p:nvPr userDrawn="1"/>
          </p:nvSpPr>
          <p:spPr>
            <a:xfrm>
              <a:off x="3286318" y="6143350"/>
              <a:ext cx="1478639" cy="522626"/>
            </a:xfrm>
            <a:prstGeom prst="roundRect">
              <a:avLst>
                <a:gd name="adj" fmla="val 50000"/>
              </a:avLst>
            </a:prstGeom>
            <a:ln>
              <a:noFill/>
              <a:extLst>
                <a:ext uri="{C807C97D-BFC1-408E-A445-0C87EB9F89A2}">
                  <ask:lineSketchStyleProps xmlns:ask="http://schemas.microsoft.com/office/drawing/2018/sketchyshapes">
                    <ask:type>
                      <ask:lineSketchNone/>
                    </ask:type>
                  </ask:lineSketchStyleProps>
                </a:ext>
              </a:extLst>
            </a:ln>
          </p:spPr>
          <p:style>
            <a:lnRef idx="3">
              <a:schemeClr val="lt1"/>
            </a:lnRef>
            <a:fillRef idx="1">
              <a:schemeClr val="accent1"/>
            </a:fillRef>
            <a:effectRef idx="1">
              <a:schemeClr val="accent1"/>
            </a:effectRef>
            <a:fontRef idx="minor">
              <a:schemeClr val="lt1"/>
            </a:fontRef>
          </p:style>
          <p:txBody>
            <a:bodyPr rtlCol="0" anchor="ctr"/>
            <a:lstStyle/>
            <a:p>
              <a:pPr algn="ctr"/>
              <a:endParaRPr lang="en-US"/>
            </a:p>
          </p:txBody>
        </p:sp>
        <p:sp>
          <p:nvSpPr>
            <p:cNvPr id="59" name="Rectangle: Rounded Corners 58">
              <a:extLst>
                <a:ext uri="{FF2B5EF4-FFF2-40B4-BE49-F238E27FC236}">
                  <a16:creationId xmlns:a16="http://schemas.microsoft.com/office/drawing/2014/main" id="{8AFA55CC-2EFC-9B5E-6667-733BCD74B1EC}"/>
                </a:ext>
              </a:extLst>
            </p:cNvPr>
            <p:cNvSpPr/>
            <p:nvPr userDrawn="1"/>
          </p:nvSpPr>
          <p:spPr>
            <a:xfrm>
              <a:off x="4824321" y="6143350"/>
              <a:ext cx="1478639" cy="522626"/>
            </a:xfrm>
            <a:prstGeom prst="roundRect">
              <a:avLst>
                <a:gd name="adj" fmla="val 50000"/>
              </a:avLst>
            </a:prstGeom>
            <a:ln>
              <a:noFill/>
              <a:extLst>
                <a:ext uri="{C807C97D-BFC1-408E-A445-0C87EB9F89A2}">
                  <ask:lineSketchStyleProps xmlns:ask="http://schemas.microsoft.com/office/drawing/2018/sketchyshapes">
                    <ask:type>
                      <ask:lineSketchNone/>
                    </ask:type>
                  </ask:lineSketchStyleProps>
                </a:ext>
              </a:extLst>
            </a:ln>
          </p:spPr>
          <p:style>
            <a:lnRef idx="3">
              <a:schemeClr val="lt1"/>
            </a:lnRef>
            <a:fillRef idx="1">
              <a:schemeClr val="accent1"/>
            </a:fillRef>
            <a:effectRef idx="1">
              <a:schemeClr val="accent1"/>
            </a:effectRef>
            <a:fontRef idx="minor">
              <a:schemeClr val="lt1"/>
            </a:fontRef>
          </p:style>
          <p:txBody>
            <a:bodyPr rtlCol="0" anchor="ctr"/>
            <a:lstStyle/>
            <a:p>
              <a:pPr algn="ctr"/>
              <a:endParaRPr lang="en-US"/>
            </a:p>
          </p:txBody>
        </p:sp>
        <p:sp>
          <p:nvSpPr>
            <p:cNvPr id="60" name="Rectangle: Rounded Corners 59">
              <a:extLst>
                <a:ext uri="{FF2B5EF4-FFF2-40B4-BE49-F238E27FC236}">
                  <a16:creationId xmlns:a16="http://schemas.microsoft.com/office/drawing/2014/main" id="{433E3C41-F388-C54B-30AA-1872892DBEC3}"/>
                </a:ext>
              </a:extLst>
            </p:cNvPr>
            <p:cNvSpPr/>
            <p:nvPr userDrawn="1"/>
          </p:nvSpPr>
          <p:spPr>
            <a:xfrm>
              <a:off x="6362324" y="6143350"/>
              <a:ext cx="1478639" cy="522626"/>
            </a:xfrm>
            <a:prstGeom prst="roundRect">
              <a:avLst>
                <a:gd name="adj" fmla="val 50000"/>
              </a:avLst>
            </a:prstGeom>
            <a:ln>
              <a:noFill/>
              <a:extLst>
                <a:ext uri="{C807C97D-BFC1-408E-A445-0C87EB9F89A2}">
                  <ask:lineSketchStyleProps xmlns:ask="http://schemas.microsoft.com/office/drawing/2018/sketchyshapes">
                    <ask:type>
                      <ask:lineSketchNone/>
                    </ask:type>
                  </ask:lineSketchStyleProps>
                </a:ext>
              </a:extLst>
            </a:ln>
          </p:spPr>
          <p:style>
            <a:lnRef idx="3">
              <a:schemeClr val="lt1"/>
            </a:lnRef>
            <a:fillRef idx="1">
              <a:schemeClr val="accent1"/>
            </a:fillRef>
            <a:effectRef idx="1">
              <a:schemeClr val="accent1"/>
            </a:effectRef>
            <a:fontRef idx="minor">
              <a:schemeClr val="lt1"/>
            </a:fontRef>
          </p:style>
          <p:txBody>
            <a:bodyPr rtlCol="0" anchor="ctr"/>
            <a:lstStyle/>
            <a:p>
              <a:pPr algn="ctr"/>
              <a:endParaRPr lang="en-US"/>
            </a:p>
          </p:txBody>
        </p:sp>
        <p:sp>
          <p:nvSpPr>
            <p:cNvPr id="61" name="Rectangle: Rounded Corners 60">
              <a:extLst>
                <a:ext uri="{FF2B5EF4-FFF2-40B4-BE49-F238E27FC236}">
                  <a16:creationId xmlns:a16="http://schemas.microsoft.com/office/drawing/2014/main" id="{0514F2D2-82F0-DB96-8A0D-C4DAD306633F}"/>
                </a:ext>
              </a:extLst>
            </p:cNvPr>
            <p:cNvSpPr/>
            <p:nvPr userDrawn="1"/>
          </p:nvSpPr>
          <p:spPr>
            <a:xfrm>
              <a:off x="7900328" y="6143350"/>
              <a:ext cx="1478639" cy="522626"/>
            </a:xfrm>
            <a:prstGeom prst="roundRect">
              <a:avLst>
                <a:gd name="adj" fmla="val 50000"/>
              </a:avLst>
            </a:prstGeom>
            <a:ln>
              <a:noFill/>
              <a:extLst>
                <a:ext uri="{C807C97D-BFC1-408E-A445-0C87EB9F89A2}">
                  <ask:lineSketchStyleProps xmlns:ask="http://schemas.microsoft.com/office/drawing/2018/sketchyshapes">
                    <ask:type>
                      <ask:lineSketchNone/>
                    </ask:type>
                  </ask:lineSketchStyleProps>
                </a:ext>
              </a:extLst>
            </a:ln>
          </p:spPr>
          <p:style>
            <a:lnRef idx="3">
              <a:schemeClr val="lt1"/>
            </a:lnRef>
            <a:fillRef idx="1">
              <a:schemeClr val="accent1"/>
            </a:fillRef>
            <a:effectRef idx="1">
              <a:schemeClr val="accent1"/>
            </a:effectRef>
            <a:fontRef idx="minor">
              <a:schemeClr val="lt1"/>
            </a:fontRef>
          </p:style>
          <p:txBody>
            <a:bodyPr rtlCol="0" anchor="ctr"/>
            <a:lstStyle/>
            <a:p>
              <a:pPr algn="ctr"/>
              <a:endParaRPr lang="en-US"/>
            </a:p>
          </p:txBody>
        </p:sp>
      </p:grpSp>
      <p:sp>
        <p:nvSpPr>
          <p:cNvPr id="62" name="Rectangle: Rounded Corners 61">
            <a:extLst>
              <a:ext uri="{FF2B5EF4-FFF2-40B4-BE49-F238E27FC236}">
                <a16:creationId xmlns:a16="http://schemas.microsoft.com/office/drawing/2014/main" id="{51BCD704-68A5-AC70-7576-24802354ADDA}"/>
              </a:ext>
            </a:extLst>
          </p:cNvPr>
          <p:cNvSpPr/>
          <p:nvPr userDrawn="1"/>
        </p:nvSpPr>
        <p:spPr>
          <a:xfrm>
            <a:off x="10313659" y="1604624"/>
            <a:ext cx="1789176" cy="553679"/>
          </a:xfrm>
          <a:prstGeom prst="roundRect">
            <a:avLst>
              <a:gd name="adj" fmla="val 50000"/>
            </a:avLst>
          </a:prstGeom>
          <a:ln>
            <a:solidFill>
              <a:srgbClr val="6D41FA"/>
            </a:solidFill>
            <a:extLst>
              <a:ext uri="{C807C97D-BFC1-408E-A445-0C87EB9F89A2}">
                <ask:lineSketchStyleProps xmlns:ask="http://schemas.microsoft.com/office/drawing/2018/sketchyshapes">
                  <ask:type>
                    <ask:lineSketchNone/>
                  </ask:type>
                </ask:lineSketchStyleProps>
              </a:ext>
            </a:extLst>
          </a:ln>
        </p:spPr>
        <p:style>
          <a:lnRef idx="2">
            <a:schemeClr val="accent4"/>
          </a:lnRef>
          <a:fillRef idx="1">
            <a:schemeClr val="lt1"/>
          </a:fillRef>
          <a:effectRef idx="0">
            <a:schemeClr val="accent4"/>
          </a:effectRef>
          <a:fontRef idx="minor">
            <a:schemeClr val="dk1"/>
          </a:fontRef>
        </p:style>
        <p:txBody>
          <a:bodyPr rtlCol="0" anchor="ctr"/>
          <a:lstStyle/>
          <a:p>
            <a:pPr algn="ctr"/>
            <a:endParaRPr lang="en-US"/>
          </a:p>
        </p:txBody>
      </p:sp>
      <p:sp>
        <p:nvSpPr>
          <p:cNvPr id="63" name="Rectangle: Rounded Corners 62">
            <a:extLst>
              <a:ext uri="{FF2B5EF4-FFF2-40B4-BE49-F238E27FC236}">
                <a16:creationId xmlns:a16="http://schemas.microsoft.com/office/drawing/2014/main" id="{357C7BC2-8681-E242-680A-B2E2B6421589}"/>
              </a:ext>
            </a:extLst>
          </p:cNvPr>
          <p:cNvSpPr/>
          <p:nvPr userDrawn="1"/>
        </p:nvSpPr>
        <p:spPr>
          <a:xfrm>
            <a:off x="10313659" y="2361683"/>
            <a:ext cx="1789176" cy="553679"/>
          </a:xfrm>
          <a:prstGeom prst="roundRect">
            <a:avLst>
              <a:gd name="adj" fmla="val 50000"/>
            </a:avLst>
          </a:prstGeom>
          <a:ln>
            <a:solidFill>
              <a:srgbClr val="6D41FA"/>
            </a:solidFill>
            <a:extLst>
              <a:ext uri="{C807C97D-BFC1-408E-A445-0C87EB9F89A2}">
                <ask:lineSketchStyleProps xmlns:ask="http://schemas.microsoft.com/office/drawing/2018/sketchyshapes">
                  <ask:type>
                    <ask:lineSketchNone/>
                  </ask:type>
                </ask:lineSketchStyleProps>
              </a:ext>
            </a:extLst>
          </a:ln>
        </p:spPr>
        <p:style>
          <a:lnRef idx="2">
            <a:schemeClr val="accent4"/>
          </a:lnRef>
          <a:fillRef idx="1">
            <a:schemeClr val="lt1"/>
          </a:fillRef>
          <a:effectRef idx="0">
            <a:schemeClr val="accent4"/>
          </a:effectRef>
          <a:fontRef idx="minor">
            <a:schemeClr val="dk1"/>
          </a:fontRef>
        </p:style>
        <p:txBody>
          <a:bodyPr rtlCol="0" anchor="ctr"/>
          <a:lstStyle/>
          <a:p>
            <a:pPr algn="ctr"/>
            <a:endParaRPr lang="en-US"/>
          </a:p>
        </p:txBody>
      </p:sp>
      <p:sp>
        <p:nvSpPr>
          <p:cNvPr id="64" name="Rectangle: Rounded Corners 63">
            <a:extLst>
              <a:ext uri="{FF2B5EF4-FFF2-40B4-BE49-F238E27FC236}">
                <a16:creationId xmlns:a16="http://schemas.microsoft.com/office/drawing/2014/main" id="{A7A23A05-FFFE-1654-6E16-618E03049AA5}"/>
              </a:ext>
            </a:extLst>
          </p:cNvPr>
          <p:cNvSpPr/>
          <p:nvPr userDrawn="1"/>
        </p:nvSpPr>
        <p:spPr>
          <a:xfrm>
            <a:off x="10313659" y="3118742"/>
            <a:ext cx="1789176" cy="553679"/>
          </a:xfrm>
          <a:prstGeom prst="roundRect">
            <a:avLst>
              <a:gd name="adj" fmla="val 50000"/>
            </a:avLst>
          </a:prstGeom>
          <a:ln>
            <a:solidFill>
              <a:srgbClr val="6D41FA"/>
            </a:solidFill>
            <a:extLst>
              <a:ext uri="{C807C97D-BFC1-408E-A445-0C87EB9F89A2}">
                <ask:lineSketchStyleProps xmlns:ask="http://schemas.microsoft.com/office/drawing/2018/sketchyshapes">
                  <ask:type>
                    <ask:lineSketchNone/>
                  </ask:type>
                </ask:lineSketchStyleProps>
              </a:ext>
            </a:extLst>
          </a:ln>
        </p:spPr>
        <p:style>
          <a:lnRef idx="2">
            <a:schemeClr val="accent4"/>
          </a:lnRef>
          <a:fillRef idx="1">
            <a:schemeClr val="lt1"/>
          </a:fillRef>
          <a:effectRef idx="0">
            <a:schemeClr val="accent4"/>
          </a:effectRef>
          <a:fontRef idx="minor">
            <a:schemeClr val="dk1"/>
          </a:fontRef>
        </p:style>
        <p:txBody>
          <a:bodyPr rtlCol="0" anchor="ctr"/>
          <a:lstStyle/>
          <a:p>
            <a:pPr algn="ctr"/>
            <a:endParaRPr lang="en-US"/>
          </a:p>
        </p:txBody>
      </p:sp>
      <p:sp>
        <p:nvSpPr>
          <p:cNvPr id="65" name="Rectangle: Rounded Corners 64">
            <a:extLst>
              <a:ext uri="{FF2B5EF4-FFF2-40B4-BE49-F238E27FC236}">
                <a16:creationId xmlns:a16="http://schemas.microsoft.com/office/drawing/2014/main" id="{BD8C5D22-B7B9-4134-31CE-113AC41D8AF8}"/>
              </a:ext>
            </a:extLst>
          </p:cNvPr>
          <p:cNvSpPr/>
          <p:nvPr userDrawn="1"/>
        </p:nvSpPr>
        <p:spPr>
          <a:xfrm>
            <a:off x="10313659" y="3875801"/>
            <a:ext cx="1789176" cy="553679"/>
          </a:xfrm>
          <a:prstGeom prst="roundRect">
            <a:avLst>
              <a:gd name="adj" fmla="val 50000"/>
            </a:avLst>
          </a:prstGeom>
          <a:ln>
            <a:solidFill>
              <a:srgbClr val="6D41FA"/>
            </a:solidFill>
            <a:extLst>
              <a:ext uri="{C807C97D-BFC1-408E-A445-0C87EB9F89A2}">
                <ask:lineSketchStyleProps xmlns:ask="http://schemas.microsoft.com/office/drawing/2018/sketchyshapes">
                  <ask:type>
                    <ask:lineSketchNone/>
                  </ask:type>
                </ask:lineSketchStyleProps>
              </a:ext>
            </a:extLst>
          </a:ln>
        </p:spPr>
        <p:style>
          <a:lnRef idx="2">
            <a:schemeClr val="accent4"/>
          </a:lnRef>
          <a:fillRef idx="1">
            <a:schemeClr val="lt1"/>
          </a:fillRef>
          <a:effectRef idx="0">
            <a:schemeClr val="accent4"/>
          </a:effectRef>
          <a:fontRef idx="minor">
            <a:schemeClr val="dk1"/>
          </a:fontRef>
        </p:style>
        <p:txBody>
          <a:bodyPr rtlCol="0" anchor="ctr"/>
          <a:lstStyle/>
          <a:p>
            <a:pPr algn="ctr"/>
            <a:endParaRPr lang="en-US"/>
          </a:p>
        </p:txBody>
      </p:sp>
      <p:sp>
        <p:nvSpPr>
          <p:cNvPr id="72" name="Rectangle: Rounded Corners 71">
            <a:extLst>
              <a:ext uri="{FF2B5EF4-FFF2-40B4-BE49-F238E27FC236}">
                <a16:creationId xmlns:a16="http://schemas.microsoft.com/office/drawing/2014/main" id="{83FE6AC6-AF5D-30C1-354C-26EBCC0A9FE5}"/>
              </a:ext>
            </a:extLst>
          </p:cNvPr>
          <p:cNvSpPr/>
          <p:nvPr userDrawn="1"/>
        </p:nvSpPr>
        <p:spPr>
          <a:xfrm>
            <a:off x="10321408" y="4632860"/>
            <a:ext cx="1789176" cy="553679"/>
          </a:xfrm>
          <a:prstGeom prst="roundRect">
            <a:avLst>
              <a:gd name="adj" fmla="val 50000"/>
            </a:avLst>
          </a:prstGeom>
          <a:ln>
            <a:solidFill>
              <a:srgbClr val="6D41FA"/>
            </a:solidFill>
            <a:extLst>
              <a:ext uri="{C807C97D-BFC1-408E-A445-0C87EB9F89A2}">
                <ask:lineSketchStyleProps xmlns:ask="http://schemas.microsoft.com/office/drawing/2018/sketchyshapes">
                  <ask:type>
                    <ask:lineSketchNone/>
                  </ask:type>
                </ask:lineSketchStyleProps>
              </a:ext>
            </a:extLst>
          </a:ln>
        </p:spPr>
        <p:style>
          <a:lnRef idx="2">
            <a:schemeClr val="accent4"/>
          </a:lnRef>
          <a:fillRef idx="1">
            <a:schemeClr val="lt1"/>
          </a:fillRef>
          <a:effectRef idx="0">
            <a:schemeClr val="accent4"/>
          </a:effectRef>
          <a:fontRef idx="minor">
            <a:schemeClr val="dk1"/>
          </a:fontRef>
        </p:style>
        <p:txBody>
          <a:bodyPr rtlCol="0" anchor="ctr"/>
          <a:lstStyle/>
          <a:p>
            <a:pPr algn="ctr"/>
            <a:endParaRPr lang="en-US"/>
          </a:p>
        </p:txBody>
      </p:sp>
      <p:sp>
        <p:nvSpPr>
          <p:cNvPr id="73" name="Rectangle: Rounded Corners 72">
            <a:extLst>
              <a:ext uri="{FF2B5EF4-FFF2-40B4-BE49-F238E27FC236}">
                <a16:creationId xmlns:a16="http://schemas.microsoft.com/office/drawing/2014/main" id="{10D6747C-D9D4-7615-59AA-C9D4F6003F0A}"/>
              </a:ext>
            </a:extLst>
          </p:cNvPr>
          <p:cNvSpPr/>
          <p:nvPr userDrawn="1"/>
        </p:nvSpPr>
        <p:spPr>
          <a:xfrm>
            <a:off x="10321408" y="5389920"/>
            <a:ext cx="1789176" cy="553679"/>
          </a:xfrm>
          <a:prstGeom prst="roundRect">
            <a:avLst>
              <a:gd name="adj" fmla="val 50000"/>
            </a:avLst>
          </a:prstGeom>
          <a:ln>
            <a:solidFill>
              <a:srgbClr val="6D41FA"/>
            </a:solidFill>
            <a:extLst>
              <a:ext uri="{C807C97D-BFC1-408E-A445-0C87EB9F89A2}">
                <ask:lineSketchStyleProps xmlns:ask="http://schemas.microsoft.com/office/drawing/2018/sketchyshapes">
                  <ask:type>
                    <ask:lineSketchNone/>
                  </ask:type>
                </ask:lineSketchStyleProps>
              </a:ext>
            </a:extLst>
          </a:ln>
        </p:spPr>
        <p:style>
          <a:lnRef idx="2">
            <a:schemeClr val="accent4"/>
          </a:lnRef>
          <a:fillRef idx="1">
            <a:schemeClr val="lt1"/>
          </a:fillRef>
          <a:effectRef idx="0">
            <a:schemeClr val="accent4"/>
          </a:effectRef>
          <a:fontRef idx="minor">
            <a:schemeClr val="dk1"/>
          </a:fontRef>
        </p:style>
        <p:txBody>
          <a:bodyPr rtlCol="0" anchor="ctr"/>
          <a:lstStyle/>
          <a:p>
            <a:pPr algn="ctr"/>
            <a:endParaRPr lang="en-US"/>
          </a:p>
        </p:txBody>
      </p:sp>
      <p:sp>
        <p:nvSpPr>
          <p:cNvPr id="75" name="Rectangle: Rounded Corners 74">
            <a:extLst>
              <a:ext uri="{FF2B5EF4-FFF2-40B4-BE49-F238E27FC236}">
                <a16:creationId xmlns:a16="http://schemas.microsoft.com/office/drawing/2014/main" id="{3D3D4978-5FB8-9648-4E8E-833B8E568665}"/>
              </a:ext>
            </a:extLst>
          </p:cNvPr>
          <p:cNvSpPr/>
          <p:nvPr userDrawn="1"/>
        </p:nvSpPr>
        <p:spPr>
          <a:xfrm>
            <a:off x="11004015" y="6143350"/>
            <a:ext cx="425927" cy="422042"/>
          </a:xfrm>
          <a:prstGeom prst="roundRect">
            <a:avLst>
              <a:gd name="adj" fmla="val 50000"/>
            </a:avLst>
          </a:prstGeom>
          <a:ln>
            <a:noFill/>
          </a:ln>
        </p:spPr>
        <p:style>
          <a:lnRef idx="3">
            <a:schemeClr val="lt1"/>
          </a:lnRef>
          <a:fillRef idx="1">
            <a:schemeClr val="accent1"/>
          </a:fillRef>
          <a:effectRef idx="1">
            <a:schemeClr val="accent1"/>
          </a:effectRef>
          <a:fontRef idx="minor">
            <a:schemeClr val="lt1"/>
          </a:fontRef>
        </p:style>
        <p:txBody>
          <a:bodyPr rtlCol="0" anchor="ctr"/>
          <a:lstStyle/>
          <a:p>
            <a:pPr algn="ctr"/>
            <a:endParaRPr lang="en-US"/>
          </a:p>
        </p:txBody>
      </p:sp>
      <p:sp>
        <p:nvSpPr>
          <p:cNvPr id="79" name="Rectangle: Rounded Corners 78">
            <a:extLst>
              <a:ext uri="{FF2B5EF4-FFF2-40B4-BE49-F238E27FC236}">
                <a16:creationId xmlns:a16="http://schemas.microsoft.com/office/drawing/2014/main" id="{CE1C6AB8-AAB1-56E8-9333-2EBF537162BB}"/>
              </a:ext>
            </a:extLst>
          </p:cNvPr>
          <p:cNvSpPr/>
          <p:nvPr userDrawn="1"/>
        </p:nvSpPr>
        <p:spPr>
          <a:xfrm>
            <a:off x="11684657" y="6136560"/>
            <a:ext cx="425927" cy="422042"/>
          </a:xfrm>
          <a:prstGeom prst="roundRect">
            <a:avLst>
              <a:gd name="adj" fmla="val 50000"/>
            </a:avLst>
          </a:prstGeom>
          <a:ln>
            <a:noFill/>
          </a:ln>
        </p:spPr>
        <p:style>
          <a:lnRef idx="3">
            <a:schemeClr val="lt1"/>
          </a:lnRef>
          <a:fillRef idx="1">
            <a:schemeClr val="accent1"/>
          </a:fillRef>
          <a:effectRef idx="1">
            <a:schemeClr val="accent1"/>
          </a:effectRef>
          <a:fontRef idx="minor">
            <a:schemeClr val="lt1"/>
          </a:fontRef>
        </p:style>
        <p:txBody>
          <a:bodyPr rtlCol="0" anchor="ctr"/>
          <a:lstStyle/>
          <a:p>
            <a:pPr algn="ctr"/>
            <a:endParaRPr lang="en-US"/>
          </a:p>
        </p:txBody>
      </p:sp>
      <p:sp>
        <p:nvSpPr>
          <p:cNvPr id="80" name="Rectangle: Rounded Corners 79">
            <a:extLst>
              <a:ext uri="{FF2B5EF4-FFF2-40B4-BE49-F238E27FC236}">
                <a16:creationId xmlns:a16="http://schemas.microsoft.com/office/drawing/2014/main" id="{3F2344A6-B068-E97E-E77D-C729C17F7FCE}"/>
              </a:ext>
            </a:extLst>
          </p:cNvPr>
          <p:cNvSpPr/>
          <p:nvPr userDrawn="1"/>
        </p:nvSpPr>
        <p:spPr>
          <a:xfrm>
            <a:off x="10310153" y="6136560"/>
            <a:ext cx="425927" cy="422042"/>
          </a:xfrm>
          <a:prstGeom prst="roundRect">
            <a:avLst>
              <a:gd name="adj" fmla="val 50000"/>
            </a:avLst>
          </a:prstGeom>
          <a:ln>
            <a:noFill/>
          </a:ln>
        </p:spPr>
        <p:style>
          <a:lnRef idx="3">
            <a:schemeClr val="lt1"/>
          </a:lnRef>
          <a:fillRef idx="1">
            <a:schemeClr val="accent1"/>
          </a:fillRef>
          <a:effectRef idx="1">
            <a:schemeClr val="accent1"/>
          </a:effectRef>
          <a:fontRef idx="minor">
            <a:schemeClr val="lt1"/>
          </a:fontRef>
        </p:style>
        <p:txBody>
          <a:bodyPr rtlCol="0" anchor="ctr"/>
          <a:lstStyle/>
          <a:p>
            <a:pPr algn="ctr"/>
            <a:endParaRPr lang="en-US"/>
          </a:p>
        </p:txBody>
      </p:sp>
      <p:sp>
        <p:nvSpPr>
          <p:cNvPr id="81" name="Rectangle: Rounded Corners 80">
            <a:extLst>
              <a:ext uri="{FF2B5EF4-FFF2-40B4-BE49-F238E27FC236}">
                <a16:creationId xmlns:a16="http://schemas.microsoft.com/office/drawing/2014/main" id="{055BB5A5-75C8-BAFA-4DC3-36289DD96004}"/>
              </a:ext>
            </a:extLst>
          </p:cNvPr>
          <p:cNvSpPr/>
          <p:nvPr userDrawn="1"/>
        </p:nvSpPr>
        <p:spPr>
          <a:xfrm>
            <a:off x="160339" y="932883"/>
            <a:ext cx="674973" cy="5582487"/>
          </a:xfrm>
          <a:prstGeom prst="roundRect">
            <a:avLst>
              <a:gd name="adj" fmla="val 50000"/>
            </a:avLst>
          </a:prstGeom>
          <a:ln>
            <a:noFill/>
          </a:ln>
        </p:spPr>
        <p:style>
          <a:lnRef idx="3">
            <a:schemeClr val="lt1"/>
          </a:lnRef>
          <a:fillRef idx="1">
            <a:schemeClr val="accent1"/>
          </a:fillRef>
          <a:effectRef idx="1">
            <a:schemeClr val="accent1"/>
          </a:effectRef>
          <a:fontRef idx="minor">
            <a:schemeClr val="lt1"/>
          </a:fontRef>
        </p:style>
        <p:txBody>
          <a:bodyPr rtlCol="0" anchor="ctr"/>
          <a:lstStyle/>
          <a:p>
            <a:pPr algn="ctr"/>
            <a:endParaRPr lang="en-US"/>
          </a:p>
        </p:txBody>
      </p:sp>
      <p:sp>
        <p:nvSpPr>
          <p:cNvPr id="82" name="Rectangle: Rounded Corners 81">
            <a:extLst>
              <a:ext uri="{FF2B5EF4-FFF2-40B4-BE49-F238E27FC236}">
                <a16:creationId xmlns:a16="http://schemas.microsoft.com/office/drawing/2014/main" id="{61AD71B1-694A-9F85-C88D-1634825E7801}"/>
              </a:ext>
            </a:extLst>
          </p:cNvPr>
          <p:cNvSpPr/>
          <p:nvPr userDrawn="1"/>
        </p:nvSpPr>
        <p:spPr>
          <a:xfrm>
            <a:off x="206060" y="167981"/>
            <a:ext cx="612648" cy="594289"/>
          </a:xfrm>
          <a:prstGeom prst="roundRect">
            <a:avLst>
              <a:gd name="adj" fmla="val 50000"/>
            </a:avLst>
          </a:prstGeom>
          <a:ln>
            <a:noFill/>
          </a:ln>
        </p:spPr>
        <p:style>
          <a:lnRef idx="3">
            <a:schemeClr val="lt1"/>
          </a:lnRef>
          <a:fillRef idx="1">
            <a:schemeClr val="accent1"/>
          </a:fillRef>
          <a:effectRef idx="1">
            <a:schemeClr val="accent1"/>
          </a:effectRef>
          <a:fontRef idx="minor">
            <a:schemeClr val="lt1"/>
          </a:fontRef>
        </p:style>
        <p:txBody>
          <a:bodyPr rtlCol="0" anchor="ctr"/>
          <a:lstStyle/>
          <a:p>
            <a:pPr algn="ctr"/>
            <a:endParaRPr lang="en-US"/>
          </a:p>
        </p:txBody>
      </p:sp>
      <p:sp>
        <p:nvSpPr>
          <p:cNvPr id="83" name="Rectangle: Rounded Corners 82">
            <a:extLst>
              <a:ext uri="{FF2B5EF4-FFF2-40B4-BE49-F238E27FC236}">
                <a16:creationId xmlns:a16="http://schemas.microsoft.com/office/drawing/2014/main" id="{9E2A5E3C-D272-C6DE-2216-DE16AEE5D865}"/>
              </a:ext>
            </a:extLst>
          </p:cNvPr>
          <p:cNvSpPr/>
          <p:nvPr userDrawn="1"/>
        </p:nvSpPr>
        <p:spPr>
          <a:xfrm>
            <a:off x="6839712" y="203812"/>
            <a:ext cx="3341382" cy="522626"/>
          </a:xfrm>
          <a:prstGeom prst="roundRect">
            <a:avLst>
              <a:gd name="adj" fmla="val 50000"/>
            </a:avLst>
          </a:prstGeom>
          <a:solidFill>
            <a:schemeClr val="bg1"/>
          </a:solidFill>
          <a:ln w="12700">
            <a:solidFill>
              <a:srgbClr val="1D3347"/>
            </a:solidFill>
            <a:prstDash val="solid"/>
            <a:extLst>
              <a:ext uri="{C807C97D-BFC1-408E-A445-0C87EB9F89A2}">
                <ask:lineSketchStyleProps xmlns:ask="http://schemas.microsoft.com/office/drawing/2018/sketchyshapes">
                  <ask:type>
                    <ask:lineSketchNone/>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4" name="Rectangle: Rounded Corners 83">
            <a:extLst>
              <a:ext uri="{FF2B5EF4-FFF2-40B4-BE49-F238E27FC236}">
                <a16:creationId xmlns:a16="http://schemas.microsoft.com/office/drawing/2014/main" id="{40169BBB-4F82-44EE-3A24-D4CC36194E90}"/>
              </a:ext>
            </a:extLst>
          </p:cNvPr>
          <p:cNvSpPr/>
          <p:nvPr userDrawn="1"/>
        </p:nvSpPr>
        <p:spPr>
          <a:xfrm>
            <a:off x="1024768" y="203812"/>
            <a:ext cx="5686928" cy="522626"/>
          </a:xfrm>
          <a:prstGeom prst="roundRect">
            <a:avLst>
              <a:gd name="adj" fmla="val 50000"/>
            </a:avLst>
          </a:prstGeom>
          <a:solidFill>
            <a:schemeClr val="bg1"/>
          </a:solidFill>
          <a:ln w="12700">
            <a:solidFill>
              <a:srgbClr val="1D3347"/>
            </a:solidFill>
            <a:prstDash val="solid"/>
            <a:extLst>
              <a:ext uri="{C807C97D-BFC1-408E-A445-0C87EB9F89A2}">
                <ask:lineSketchStyleProps xmlns:ask="http://schemas.microsoft.com/office/drawing/2018/sketchyshapes">
                  <ask:type>
                    <ask:lineSketchNone/>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5" name="Oval 84">
            <a:extLst>
              <a:ext uri="{FF2B5EF4-FFF2-40B4-BE49-F238E27FC236}">
                <a16:creationId xmlns:a16="http://schemas.microsoft.com/office/drawing/2014/main" id="{158678BC-0385-501E-1F75-93BB9BFB40D3}"/>
              </a:ext>
            </a:extLst>
          </p:cNvPr>
          <p:cNvSpPr/>
          <p:nvPr userDrawn="1"/>
        </p:nvSpPr>
        <p:spPr>
          <a:xfrm>
            <a:off x="10827499" y="-320156"/>
            <a:ext cx="1570561" cy="1570561"/>
          </a:xfrm>
          <a:prstGeom prst="ellipse">
            <a:avLst/>
          </a:prstGeom>
          <a:ln w="76200">
            <a:solidFill>
              <a:srgbClr val="1D3347"/>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a:p>
        </p:txBody>
      </p:sp>
      <p:sp>
        <p:nvSpPr>
          <p:cNvPr id="87" name="Rectangle: Rounded Corners 86">
            <a:extLst>
              <a:ext uri="{FF2B5EF4-FFF2-40B4-BE49-F238E27FC236}">
                <a16:creationId xmlns:a16="http://schemas.microsoft.com/office/drawing/2014/main" id="{74CFCA50-FFD7-C6A6-0F43-3089C80C7EAC}"/>
              </a:ext>
            </a:extLst>
          </p:cNvPr>
          <p:cNvSpPr/>
          <p:nvPr userDrawn="1"/>
        </p:nvSpPr>
        <p:spPr>
          <a:xfrm>
            <a:off x="214113" y="1603328"/>
            <a:ext cx="567425" cy="551125"/>
          </a:xfrm>
          <a:prstGeom prst="roundRect">
            <a:avLst>
              <a:gd name="adj" fmla="val 50000"/>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8" name="Rectangle: Rounded Corners 87">
            <a:extLst>
              <a:ext uri="{FF2B5EF4-FFF2-40B4-BE49-F238E27FC236}">
                <a16:creationId xmlns:a16="http://schemas.microsoft.com/office/drawing/2014/main" id="{1BFB127A-3CA3-D2C7-50C2-A77A2866B2B0}"/>
              </a:ext>
            </a:extLst>
          </p:cNvPr>
          <p:cNvSpPr/>
          <p:nvPr userDrawn="1"/>
        </p:nvSpPr>
        <p:spPr>
          <a:xfrm>
            <a:off x="214113" y="1603328"/>
            <a:ext cx="567425" cy="551125"/>
          </a:xfrm>
          <a:prstGeom prst="roundRect">
            <a:avLst>
              <a:gd name="adj" fmla="val 50000"/>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9" name="Rectangle: Rounded Corners 88">
            <a:extLst>
              <a:ext uri="{FF2B5EF4-FFF2-40B4-BE49-F238E27FC236}">
                <a16:creationId xmlns:a16="http://schemas.microsoft.com/office/drawing/2014/main" id="{99EB5EE9-2417-2D77-2CF2-ABC40A10B530}"/>
              </a:ext>
            </a:extLst>
          </p:cNvPr>
          <p:cNvSpPr/>
          <p:nvPr userDrawn="1"/>
        </p:nvSpPr>
        <p:spPr>
          <a:xfrm>
            <a:off x="214113" y="2364103"/>
            <a:ext cx="567425" cy="551125"/>
          </a:xfrm>
          <a:prstGeom prst="roundRect">
            <a:avLst>
              <a:gd name="adj" fmla="val 50000"/>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0" name="Rectangle: Rounded Corners 89">
            <a:extLst>
              <a:ext uri="{FF2B5EF4-FFF2-40B4-BE49-F238E27FC236}">
                <a16:creationId xmlns:a16="http://schemas.microsoft.com/office/drawing/2014/main" id="{09D71F7E-EC1E-8585-04EA-9E68EEAFEB98}"/>
              </a:ext>
            </a:extLst>
          </p:cNvPr>
          <p:cNvSpPr/>
          <p:nvPr userDrawn="1"/>
        </p:nvSpPr>
        <p:spPr>
          <a:xfrm>
            <a:off x="214113" y="3124878"/>
            <a:ext cx="567425" cy="551125"/>
          </a:xfrm>
          <a:prstGeom prst="roundRect">
            <a:avLst>
              <a:gd name="adj" fmla="val 50000"/>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1" name="Rectangle: Rounded Corners 90">
            <a:extLst>
              <a:ext uri="{FF2B5EF4-FFF2-40B4-BE49-F238E27FC236}">
                <a16:creationId xmlns:a16="http://schemas.microsoft.com/office/drawing/2014/main" id="{A81391E7-2CCF-303A-2987-5F1DDAD41549}"/>
              </a:ext>
            </a:extLst>
          </p:cNvPr>
          <p:cNvSpPr/>
          <p:nvPr userDrawn="1"/>
        </p:nvSpPr>
        <p:spPr>
          <a:xfrm>
            <a:off x="214113" y="3885653"/>
            <a:ext cx="567425" cy="551125"/>
          </a:xfrm>
          <a:prstGeom prst="roundRect">
            <a:avLst>
              <a:gd name="adj" fmla="val 50000"/>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2" name="Rectangle: Rounded Corners 91">
            <a:extLst>
              <a:ext uri="{FF2B5EF4-FFF2-40B4-BE49-F238E27FC236}">
                <a16:creationId xmlns:a16="http://schemas.microsoft.com/office/drawing/2014/main" id="{CA09D8B9-E796-91D4-EA7F-1656920317F3}"/>
              </a:ext>
            </a:extLst>
          </p:cNvPr>
          <p:cNvSpPr/>
          <p:nvPr userDrawn="1"/>
        </p:nvSpPr>
        <p:spPr>
          <a:xfrm>
            <a:off x="214113" y="4646428"/>
            <a:ext cx="567425" cy="551125"/>
          </a:xfrm>
          <a:prstGeom prst="roundRect">
            <a:avLst>
              <a:gd name="adj" fmla="val 50000"/>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3" name="Rectangle: Rounded Corners 92">
            <a:extLst>
              <a:ext uri="{FF2B5EF4-FFF2-40B4-BE49-F238E27FC236}">
                <a16:creationId xmlns:a16="http://schemas.microsoft.com/office/drawing/2014/main" id="{34320DFB-9896-5626-C0E7-6D36AB48105D}"/>
              </a:ext>
            </a:extLst>
          </p:cNvPr>
          <p:cNvSpPr/>
          <p:nvPr userDrawn="1"/>
        </p:nvSpPr>
        <p:spPr>
          <a:xfrm>
            <a:off x="354078" y="5407203"/>
            <a:ext cx="567425" cy="551125"/>
          </a:xfrm>
          <a:prstGeom prst="roundRect">
            <a:avLst>
              <a:gd name="adj" fmla="val 50000"/>
            </a:avLst>
          </a:prstGeom>
          <a:solidFill>
            <a:srgbClr val="0157D8"/>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lvl="0" algn="ctr"/>
            <a:endParaRPr lang="en-US"/>
          </a:p>
        </p:txBody>
      </p:sp>
      <p:sp>
        <p:nvSpPr>
          <p:cNvPr id="4" name="Picture Placeholder 4">
            <a:extLst>
              <a:ext uri="{FF2B5EF4-FFF2-40B4-BE49-F238E27FC236}">
                <a16:creationId xmlns:a16="http://schemas.microsoft.com/office/drawing/2014/main" id="{97411DB1-1597-A0B4-DB37-AF5CE9E89EF9}"/>
              </a:ext>
            </a:extLst>
          </p:cNvPr>
          <p:cNvSpPr>
            <a:spLocks noGrp="1"/>
          </p:cNvSpPr>
          <p:nvPr>
            <p:ph type="pic" sz="quarter" idx="11"/>
          </p:nvPr>
        </p:nvSpPr>
        <p:spPr>
          <a:xfrm>
            <a:off x="6367049" y="4277688"/>
            <a:ext cx="1955466" cy="1918395"/>
          </a:xfrm>
          <a:custGeom>
            <a:avLst/>
            <a:gdLst>
              <a:gd name="connsiteX0" fmla="*/ 399334 w 2442258"/>
              <a:gd name="connsiteY0" fmla="*/ 0 h 2395959"/>
              <a:gd name="connsiteX1" fmla="*/ 2042924 w 2442258"/>
              <a:gd name="connsiteY1" fmla="*/ 0 h 2395959"/>
              <a:gd name="connsiteX2" fmla="*/ 2442258 w 2442258"/>
              <a:gd name="connsiteY2" fmla="*/ 399334 h 2395959"/>
              <a:gd name="connsiteX3" fmla="*/ 2442258 w 2442258"/>
              <a:gd name="connsiteY3" fmla="*/ 1996625 h 2395959"/>
              <a:gd name="connsiteX4" fmla="*/ 2042924 w 2442258"/>
              <a:gd name="connsiteY4" fmla="*/ 2395959 h 2395959"/>
              <a:gd name="connsiteX5" fmla="*/ 399334 w 2442258"/>
              <a:gd name="connsiteY5" fmla="*/ 2395959 h 2395959"/>
              <a:gd name="connsiteX6" fmla="*/ 0 w 2442258"/>
              <a:gd name="connsiteY6" fmla="*/ 1996625 h 2395959"/>
              <a:gd name="connsiteX7" fmla="*/ 0 w 2442258"/>
              <a:gd name="connsiteY7" fmla="*/ 399334 h 2395959"/>
              <a:gd name="connsiteX8" fmla="*/ 399334 w 2442258"/>
              <a:gd name="connsiteY8" fmla="*/ 0 h 23959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42258" h="2395959">
                <a:moveTo>
                  <a:pt x="399334" y="0"/>
                </a:moveTo>
                <a:lnTo>
                  <a:pt x="2042924" y="0"/>
                </a:lnTo>
                <a:cubicBezTo>
                  <a:pt x="2263470" y="0"/>
                  <a:pt x="2442258" y="178788"/>
                  <a:pt x="2442258" y="399334"/>
                </a:cubicBezTo>
                <a:lnTo>
                  <a:pt x="2442258" y="1996625"/>
                </a:lnTo>
                <a:cubicBezTo>
                  <a:pt x="2442258" y="2217171"/>
                  <a:pt x="2263470" y="2395959"/>
                  <a:pt x="2042924" y="2395959"/>
                </a:cubicBezTo>
                <a:lnTo>
                  <a:pt x="399334" y="2395959"/>
                </a:lnTo>
                <a:cubicBezTo>
                  <a:pt x="178788" y="2395959"/>
                  <a:pt x="0" y="2217171"/>
                  <a:pt x="0" y="1996625"/>
                </a:cubicBezTo>
                <a:lnTo>
                  <a:pt x="0" y="399334"/>
                </a:lnTo>
                <a:cubicBezTo>
                  <a:pt x="0" y="178788"/>
                  <a:pt x="178788" y="0"/>
                  <a:pt x="399334" y="0"/>
                </a:cubicBezTo>
                <a:close/>
              </a:path>
            </a:pathLst>
          </a:custGeom>
        </p:spPr>
        <p:txBody>
          <a:bodyPr/>
          <a:lstStyle>
            <a:lvl1pPr>
              <a:defRPr lang="id-ID" dirty="0"/>
            </a:lvl1pPr>
          </a:lstStyle>
          <a:p>
            <a:pPr lvl="0"/>
            <a:endParaRPr lang="id-ID" dirty="0"/>
          </a:p>
        </p:txBody>
      </p:sp>
      <p:sp>
        <p:nvSpPr>
          <p:cNvPr id="22" name="Picture Placeholder 3">
            <a:extLst>
              <a:ext uri="{FF2B5EF4-FFF2-40B4-BE49-F238E27FC236}">
                <a16:creationId xmlns:a16="http://schemas.microsoft.com/office/drawing/2014/main" id="{3E4FF8B6-EBBE-479E-2241-0FE07C0EE506}"/>
              </a:ext>
            </a:extLst>
          </p:cNvPr>
          <p:cNvSpPr>
            <a:spLocks noGrp="1"/>
          </p:cNvSpPr>
          <p:nvPr>
            <p:ph type="pic" sz="quarter" idx="10"/>
          </p:nvPr>
        </p:nvSpPr>
        <p:spPr>
          <a:xfrm>
            <a:off x="6367049" y="1967258"/>
            <a:ext cx="1955466" cy="1918395"/>
          </a:xfrm>
          <a:custGeom>
            <a:avLst/>
            <a:gdLst>
              <a:gd name="connsiteX0" fmla="*/ 399334 w 2442258"/>
              <a:gd name="connsiteY0" fmla="*/ 0 h 2395959"/>
              <a:gd name="connsiteX1" fmla="*/ 2042924 w 2442258"/>
              <a:gd name="connsiteY1" fmla="*/ 0 h 2395959"/>
              <a:gd name="connsiteX2" fmla="*/ 2442258 w 2442258"/>
              <a:gd name="connsiteY2" fmla="*/ 399334 h 2395959"/>
              <a:gd name="connsiteX3" fmla="*/ 2442258 w 2442258"/>
              <a:gd name="connsiteY3" fmla="*/ 1996625 h 2395959"/>
              <a:gd name="connsiteX4" fmla="*/ 2042924 w 2442258"/>
              <a:gd name="connsiteY4" fmla="*/ 2395959 h 2395959"/>
              <a:gd name="connsiteX5" fmla="*/ 399334 w 2442258"/>
              <a:gd name="connsiteY5" fmla="*/ 2395959 h 2395959"/>
              <a:gd name="connsiteX6" fmla="*/ 0 w 2442258"/>
              <a:gd name="connsiteY6" fmla="*/ 1996625 h 2395959"/>
              <a:gd name="connsiteX7" fmla="*/ 0 w 2442258"/>
              <a:gd name="connsiteY7" fmla="*/ 399334 h 2395959"/>
              <a:gd name="connsiteX8" fmla="*/ 399334 w 2442258"/>
              <a:gd name="connsiteY8" fmla="*/ 0 h 23959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42258" h="2395959">
                <a:moveTo>
                  <a:pt x="399334" y="0"/>
                </a:moveTo>
                <a:lnTo>
                  <a:pt x="2042924" y="0"/>
                </a:lnTo>
                <a:cubicBezTo>
                  <a:pt x="2263470" y="0"/>
                  <a:pt x="2442258" y="178788"/>
                  <a:pt x="2442258" y="399334"/>
                </a:cubicBezTo>
                <a:lnTo>
                  <a:pt x="2442258" y="1996625"/>
                </a:lnTo>
                <a:cubicBezTo>
                  <a:pt x="2442258" y="2217171"/>
                  <a:pt x="2263470" y="2395959"/>
                  <a:pt x="2042924" y="2395959"/>
                </a:cubicBezTo>
                <a:lnTo>
                  <a:pt x="399334" y="2395959"/>
                </a:lnTo>
                <a:cubicBezTo>
                  <a:pt x="178788" y="2395959"/>
                  <a:pt x="0" y="2217171"/>
                  <a:pt x="0" y="1996625"/>
                </a:cubicBezTo>
                <a:lnTo>
                  <a:pt x="0" y="399334"/>
                </a:lnTo>
                <a:cubicBezTo>
                  <a:pt x="0" y="178788"/>
                  <a:pt x="178788" y="0"/>
                  <a:pt x="399334" y="0"/>
                </a:cubicBezTo>
                <a:close/>
              </a:path>
            </a:pathLst>
          </a:custGeom>
        </p:spPr>
        <p:txBody>
          <a:bodyPr/>
          <a:lstStyle>
            <a:lvl1pPr>
              <a:defRPr lang="id-ID" dirty="0"/>
            </a:lvl1pPr>
          </a:lstStyle>
          <a:p>
            <a:pPr lvl="0"/>
            <a:endParaRPr lang="id-ID" dirty="0"/>
          </a:p>
        </p:txBody>
      </p:sp>
      <p:sp>
        <p:nvSpPr>
          <p:cNvPr id="94" name="Slide Number Placeholder 2">
            <a:extLst>
              <a:ext uri="{FF2B5EF4-FFF2-40B4-BE49-F238E27FC236}">
                <a16:creationId xmlns:a16="http://schemas.microsoft.com/office/drawing/2014/main" id="{AEB804D0-8F72-67A4-C788-7A400E647618}"/>
              </a:ext>
            </a:extLst>
          </p:cNvPr>
          <p:cNvSpPr>
            <a:spLocks noGrp="1"/>
          </p:cNvSpPr>
          <p:nvPr>
            <p:ph type="sldNum" sz="quarter" idx="12"/>
          </p:nvPr>
        </p:nvSpPr>
        <p:spPr>
          <a:xfrm>
            <a:off x="10946191" y="6182326"/>
            <a:ext cx="556818" cy="365125"/>
          </a:xfrm>
        </p:spPr>
        <p:txBody>
          <a:bodyPr/>
          <a:lstStyle>
            <a:lvl1pPr algn="ctr" rtl="1">
              <a:defRPr sz="1600" b="0">
                <a:solidFill>
                  <a:schemeClr val="bg1"/>
                </a:solidFill>
                <a:latin typeface="B Titr (Body)"/>
                <a:cs typeface="B Titr" panose="00000700000000000000" pitchFamily="2" charset="-78"/>
              </a:defRPr>
            </a:lvl1pPr>
          </a:lstStyle>
          <a:p>
            <a:fld id="{A8043012-B8B5-47A7-9927-94221BE445D6}" type="slidenum">
              <a:rPr lang="en-US" smtClean="0"/>
              <a:pPr/>
              <a:t>‹#›</a:t>
            </a:fld>
            <a:endParaRPr lang="en-US" dirty="0"/>
          </a:p>
        </p:txBody>
      </p:sp>
    </p:spTree>
    <p:extLst>
      <p:ext uri="{BB962C8B-B14F-4D97-AF65-F5344CB8AC3E}">
        <p14:creationId xmlns:p14="http://schemas.microsoft.com/office/powerpoint/2010/main" val="248255257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7_Custom Layout">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814F9B61-04E4-E3C6-FCFE-BADE2ED64C9D}"/>
              </a:ext>
            </a:extLst>
          </p:cNvPr>
          <p:cNvSpPr/>
          <p:nvPr userDrawn="1"/>
        </p:nvSpPr>
        <p:spPr>
          <a:xfrm>
            <a:off x="0" y="0"/>
            <a:ext cx="12192000" cy="6858000"/>
          </a:xfrm>
          <a:prstGeom prst="rect">
            <a:avLst/>
          </a:prstGeom>
          <a:solidFill>
            <a:srgbClr val="E7E5E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Parallelogram 38">
            <a:extLst>
              <a:ext uri="{FF2B5EF4-FFF2-40B4-BE49-F238E27FC236}">
                <a16:creationId xmlns:a16="http://schemas.microsoft.com/office/drawing/2014/main" id="{866AC5E2-F362-DBAA-FC01-58E487CC04CF}"/>
              </a:ext>
            </a:extLst>
          </p:cNvPr>
          <p:cNvSpPr/>
          <p:nvPr userDrawn="1"/>
        </p:nvSpPr>
        <p:spPr>
          <a:xfrm flipH="1">
            <a:off x="226242" y="0"/>
            <a:ext cx="6552929" cy="6858000"/>
          </a:xfrm>
          <a:prstGeom prst="parallelogram">
            <a:avLst/>
          </a:prstGeom>
          <a:solidFill>
            <a:srgbClr val="1D33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Parallelogram 40">
            <a:extLst>
              <a:ext uri="{FF2B5EF4-FFF2-40B4-BE49-F238E27FC236}">
                <a16:creationId xmlns:a16="http://schemas.microsoft.com/office/drawing/2014/main" id="{16601366-DCA2-68B9-B2E6-4D6126BEF4D8}"/>
              </a:ext>
            </a:extLst>
          </p:cNvPr>
          <p:cNvSpPr/>
          <p:nvPr userDrawn="1"/>
        </p:nvSpPr>
        <p:spPr>
          <a:xfrm rot="302409" flipH="1">
            <a:off x="2715462" y="4713400"/>
            <a:ext cx="538077" cy="1439159"/>
          </a:xfrm>
          <a:prstGeom prst="parallelogram">
            <a:avLst>
              <a:gd name="adj" fmla="val 49527"/>
            </a:avLst>
          </a:prstGeom>
          <a:solidFill>
            <a:srgbClr val="1D33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7" name="Oval 76">
            <a:extLst>
              <a:ext uri="{FF2B5EF4-FFF2-40B4-BE49-F238E27FC236}">
                <a16:creationId xmlns:a16="http://schemas.microsoft.com/office/drawing/2014/main" id="{2ABEA209-1D99-D169-9706-CC43103A4481}"/>
              </a:ext>
            </a:extLst>
          </p:cNvPr>
          <p:cNvSpPr/>
          <p:nvPr userDrawn="1"/>
        </p:nvSpPr>
        <p:spPr>
          <a:xfrm flipH="1">
            <a:off x="-956443" y="-1340864"/>
            <a:ext cx="7735614" cy="7735614"/>
          </a:xfrm>
          <a:prstGeom prst="ellipse">
            <a:avLst/>
          </a:prstGeom>
          <a:solidFill>
            <a:schemeClr val="bg1"/>
          </a:solidFill>
          <a:ln w="76200">
            <a:solidFill>
              <a:srgbClr val="0157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53273681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0_Custom Layout">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814F9B61-04E4-E3C6-FCFE-BADE2ED64C9D}"/>
              </a:ext>
            </a:extLst>
          </p:cNvPr>
          <p:cNvSpPr/>
          <p:nvPr userDrawn="1"/>
        </p:nvSpPr>
        <p:spPr>
          <a:xfrm>
            <a:off x="0" y="0"/>
            <a:ext cx="12192000" cy="6858000"/>
          </a:xfrm>
          <a:prstGeom prst="rect">
            <a:avLst/>
          </a:prstGeom>
          <a:ln>
            <a:noFill/>
          </a:ln>
        </p:spPr>
        <p:style>
          <a:lnRef idx="3">
            <a:schemeClr val="lt1"/>
          </a:lnRef>
          <a:fillRef idx="1">
            <a:schemeClr val="accent4"/>
          </a:fillRef>
          <a:effectRef idx="1">
            <a:schemeClr val="accent4"/>
          </a:effectRef>
          <a:fontRef idx="minor">
            <a:schemeClr val="lt1"/>
          </a:fontRef>
        </p:style>
        <p:txBody>
          <a:bodyPr rtlCol="0" anchor="ctr"/>
          <a:lstStyle/>
          <a:p>
            <a:pPr algn="ctr"/>
            <a:endParaRPr lang="en-US"/>
          </a:p>
        </p:txBody>
      </p:sp>
      <p:grpSp>
        <p:nvGrpSpPr>
          <p:cNvPr id="3" name="Group 2">
            <a:extLst>
              <a:ext uri="{FF2B5EF4-FFF2-40B4-BE49-F238E27FC236}">
                <a16:creationId xmlns:a16="http://schemas.microsoft.com/office/drawing/2014/main" id="{59DD4B87-AAD0-8D71-8A2C-A599884894FD}"/>
              </a:ext>
            </a:extLst>
          </p:cNvPr>
          <p:cNvGrpSpPr/>
          <p:nvPr userDrawn="1"/>
        </p:nvGrpSpPr>
        <p:grpSpPr>
          <a:xfrm flipH="1">
            <a:off x="5512672" y="-32710"/>
            <a:ext cx="6679328" cy="6923420"/>
            <a:chOff x="226242" y="-32116"/>
            <a:chExt cx="6679328" cy="6923420"/>
          </a:xfrm>
        </p:grpSpPr>
        <p:sp>
          <p:nvSpPr>
            <p:cNvPr id="39" name="Parallelogram 38">
              <a:extLst>
                <a:ext uri="{FF2B5EF4-FFF2-40B4-BE49-F238E27FC236}">
                  <a16:creationId xmlns:a16="http://schemas.microsoft.com/office/drawing/2014/main" id="{866AC5E2-F362-DBAA-FC01-58E487CC04CF}"/>
                </a:ext>
              </a:extLst>
            </p:cNvPr>
            <p:cNvSpPr/>
            <p:nvPr userDrawn="1"/>
          </p:nvSpPr>
          <p:spPr>
            <a:xfrm flipH="1">
              <a:off x="226242" y="0"/>
              <a:ext cx="6552929" cy="6858000"/>
            </a:xfrm>
            <a:prstGeom prst="parallelogram">
              <a:avLst/>
            </a:prstGeom>
            <a:ln>
              <a:noFill/>
            </a:ln>
          </p:spPr>
          <p:style>
            <a:lnRef idx="3">
              <a:schemeClr val="lt1"/>
            </a:lnRef>
            <a:fillRef idx="1">
              <a:schemeClr val="accent1"/>
            </a:fillRef>
            <a:effectRef idx="1">
              <a:schemeClr val="accent1"/>
            </a:effectRef>
            <a:fontRef idx="minor">
              <a:schemeClr val="lt1"/>
            </a:fontRef>
          </p:style>
          <p:txBody>
            <a:bodyPr rtlCol="0" anchor="ctr"/>
            <a:lstStyle/>
            <a:p>
              <a:pPr algn="ctr"/>
              <a:endParaRPr lang="en-US"/>
            </a:p>
          </p:txBody>
        </p:sp>
        <p:sp>
          <p:nvSpPr>
            <p:cNvPr id="2" name="Parallelogram 1">
              <a:extLst>
                <a:ext uri="{FF2B5EF4-FFF2-40B4-BE49-F238E27FC236}">
                  <a16:creationId xmlns:a16="http://schemas.microsoft.com/office/drawing/2014/main" id="{35859374-BCF3-E8A0-2A15-D5015DB12D5F}"/>
                </a:ext>
              </a:extLst>
            </p:cNvPr>
            <p:cNvSpPr/>
            <p:nvPr userDrawn="1"/>
          </p:nvSpPr>
          <p:spPr>
            <a:xfrm rot="21313417" flipH="1">
              <a:off x="5664693" y="-32116"/>
              <a:ext cx="1240877" cy="6923420"/>
            </a:xfrm>
            <a:prstGeom prst="parallelogram">
              <a:avLst>
                <a:gd name="adj" fmla="val 80638"/>
              </a:avLst>
            </a:prstGeom>
            <a:ln>
              <a:noFill/>
            </a:ln>
          </p:spPr>
          <p:style>
            <a:lnRef idx="3">
              <a:schemeClr val="lt1"/>
            </a:lnRef>
            <a:fillRef idx="1">
              <a:schemeClr val="accent1"/>
            </a:fillRef>
            <a:effectRef idx="1">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312778985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Title Slide">
    <p:bg>
      <p:bgPr>
        <a:solidFill>
          <a:srgbClr val="1D3347"/>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01F19263-925D-5D66-A914-83777D418047}"/>
              </a:ext>
            </a:extLst>
          </p:cNvPr>
          <p:cNvSpPr/>
          <p:nvPr userDrawn="1"/>
        </p:nvSpPr>
        <p:spPr>
          <a:xfrm>
            <a:off x="0" y="0"/>
            <a:ext cx="12192000" cy="6858000"/>
          </a:xfrm>
          <a:prstGeom prst="rect">
            <a:avLst/>
          </a:prstGeom>
          <a:ln>
            <a:noFill/>
          </a:ln>
        </p:spPr>
        <p:style>
          <a:lnRef idx="3">
            <a:schemeClr val="lt1"/>
          </a:lnRef>
          <a:fillRef idx="1">
            <a:schemeClr val="accent4"/>
          </a:fillRef>
          <a:effectRef idx="1">
            <a:schemeClr val="accent4"/>
          </a:effectRef>
          <a:fontRef idx="minor">
            <a:schemeClr val="lt1"/>
          </a:fontRef>
        </p:style>
        <p:txBody>
          <a:bodyPr rtlCol="0" anchor="ctr"/>
          <a:lstStyle/>
          <a:p>
            <a:pPr algn="ctr"/>
            <a:endParaRPr lang="en-US"/>
          </a:p>
        </p:txBody>
      </p:sp>
      <p:sp>
        <p:nvSpPr>
          <p:cNvPr id="11" name="Rectangle: Rounded Corners 10">
            <a:extLst>
              <a:ext uri="{FF2B5EF4-FFF2-40B4-BE49-F238E27FC236}">
                <a16:creationId xmlns:a16="http://schemas.microsoft.com/office/drawing/2014/main" id="{8C232EAD-2F2E-1A66-0CF7-E662DCF5DC7F}"/>
              </a:ext>
            </a:extLst>
          </p:cNvPr>
          <p:cNvSpPr/>
          <p:nvPr userDrawn="1"/>
        </p:nvSpPr>
        <p:spPr>
          <a:xfrm>
            <a:off x="1024768" y="1621616"/>
            <a:ext cx="9156327" cy="4955274"/>
          </a:xfrm>
          <a:prstGeom prst="roundRect">
            <a:avLst>
              <a:gd name="adj" fmla="val 6056"/>
            </a:avLst>
          </a:prstGeom>
          <a:ln>
            <a:solidFill>
              <a:srgbClr val="1D3347"/>
            </a:solidFill>
            <a:extLst>
              <a:ext uri="{C807C97D-BFC1-408E-A445-0C87EB9F89A2}">
                <ask:lineSketchStyleProps xmlns:ask="http://schemas.microsoft.com/office/drawing/2018/sketchyshapes">
                  <ask:type>
                    <ask:lineSketchNone/>
                  </ask:type>
                </ask:lineSketchStyleProps>
              </a:ext>
            </a:extLst>
          </a:ln>
        </p:spPr>
        <p:style>
          <a:lnRef idx="2">
            <a:schemeClr val="accent4"/>
          </a:lnRef>
          <a:fillRef idx="1">
            <a:schemeClr val="lt1"/>
          </a:fillRef>
          <a:effectRef idx="0">
            <a:schemeClr val="accent4"/>
          </a:effectRef>
          <a:fontRef idx="minor">
            <a:schemeClr val="dk1"/>
          </a:fontRef>
        </p:style>
        <p:txBody>
          <a:bodyPr rtlCol="0" anchor="ctr"/>
          <a:lstStyle/>
          <a:p>
            <a:pPr algn="ctr"/>
            <a:endParaRPr lang="en-US"/>
          </a:p>
        </p:txBody>
      </p:sp>
      <p:grpSp>
        <p:nvGrpSpPr>
          <p:cNvPr id="40" name="Group 39">
            <a:extLst>
              <a:ext uri="{FF2B5EF4-FFF2-40B4-BE49-F238E27FC236}">
                <a16:creationId xmlns:a16="http://schemas.microsoft.com/office/drawing/2014/main" id="{309E36CC-8179-A75E-9650-C45B1658CC23}"/>
              </a:ext>
            </a:extLst>
          </p:cNvPr>
          <p:cNvGrpSpPr/>
          <p:nvPr userDrawn="1"/>
        </p:nvGrpSpPr>
        <p:grpSpPr>
          <a:xfrm>
            <a:off x="1012440" y="934228"/>
            <a:ext cx="9168655" cy="522626"/>
            <a:chOff x="210312" y="6143350"/>
            <a:chExt cx="9168655" cy="522626"/>
          </a:xfrm>
          <a:solidFill>
            <a:srgbClr val="1D3347"/>
          </a:solidFill>
        </p:grpSpPr>
        <p:sp>
          <p:nvSpPr>
            <p:cNvPr id="41" name="Rectangle: Rounded Corners 40">
              <a:extLst>
                <a:ext uri="{FF2B5EF4-FFF2-40B4-BE49-F238E27FC236}">
                  <a16:creationId xmlns:a16="http://schemas.microsoft.com/office/drawing/2014/main" id="{C4D96442-7F68-6B57-836A-1E0ED84D26BE}"/>
                </a:ext>
              </a:extLst>
            </p:cNvPr>
            <p:cNvSpPr/>
            <p:nvPr userDrawn="1"/>
          </p:nvSpPr>
          <p:spPr>
            <a:xfrm>
              <a:off x="210312" y="6143350"/>
              <a:ext cx="1478639" cy="522626"/>
            </a:xfrm>
            <a:prstGeom prst="roundRect">
              <a:avLst>
                <a:gd name="adj" fmla="val 50000"/>
              </a:avLst>
            </a:prstGeom>
            <a:ln>
              <a:noFill/>
              <a:extLst>
                <a:ext uri="{C807C97D-BFC1-408E-A445-0C87EB9F89A2}">
                  <ask:lineSketchStyleProps xmlns:ask="http://schemas.microsoft.com/office/drawing/2018/sketchyshapes">
                    <ask:type>
                      <ask:lineSketchNone/>
                    </ask:type>
                  </ask:lineSketchStyleProps>
                </a:ext>
              </a:extLst>
            </a:ln>
          </p:spPr>
          <p:style>
            <a:lnRef idx="3">
              <a:schemeClr val="lt1"/>
            </a:lnRef>
            <a:fillRef idx="1">
              <a:schemeClr val="accent1"/>
            </a:fillRef>
            <a:effectRef idx="1">
              <a:schemeClr val="accent1"/>
            </a:effectRef>
            <a:fontRef idx="minor">
              <a:schemeClr val="lt1"/>
            </a:fontRef>
          </p:style>
          <p:txBody>
            <a:bodyPr rtlCol="0" anchor="ctr"/>
            <a:lstStyle/>
            <a:p>
              <a:pPr algn="ctr"/>
              <a:endParaRPr lang="en-US"/>
            </a:p>
          </p:txBody>
        </p:sp>
        <p:sp>
          <p:nvSpPr>
            <p:cNvPr id="42" name="Rectangle: Rounded Corners 41">
              <a:extLst>
                <a:ext uri="{FF2B5EF4-FFF2-40B4-BE49-F238E27FC236}">
                  <a16:creationId xmlns:a16="http://schemas.microsoft.com/office/drawing/2014/main" id="{E93EC558-C7B6-32B8-B48D-81C1E12A5CD8}"/>
                </a:ext>
              </a:extLst>
            </p:cNvPr>
            <p:cNvSpPr/>
            <p:nvPr userDrawn="1"/>
          </p:nvSpPr>
          <p:spPr>
            <a:xfrm>
              <a:off x="1748315" y="6143350"/>
              <a:ext cx="1478639" cy="522626"/>
            </a:xfrm>
            <a:prstGeom prst="roundRect">
              <a:avLst>
                <a:gd name="adj" fmla="val 50000"/>
              </a:avLst>
            </a:prstGeom>
            <a:ln>
              <a:noFill/>
              <a:extLst>
                <a:ext uri="{C807C97D-BFC1-408E-A445-0C87EB9F89A2}">
                  <ask:lineSketchStyleProps xmlns:ask="http://schemas.microsoft.com/office/drawing/2018/sketchyshapes">
                    <ask:type>
                      <ask:lineSketchNone/>
                    </ask:type>
                  </ask:lineSketchStyleProps>
                </a:ext>
              </a:extLst>
            </a:ln>
          </p:spPr>
          <p:style>
            <a:lnRef idx="3">
              <a:schemeClr val="lt1"/>
            </a:lnRef>
            <a:fillRef idx="1">
              <a:schemeClr val="accent1"/>
            </a:fillRef>
            <a:effectRef idx="1">
              <a:schemeClr val="accent1"/>
            </a:effectRef>
            <a:fontRef idx="minor">
              <a:schemeClr val="lt1"/>
            </a:fontRef>
          </p:style>
          <p:txBody>
            <a:bodyPr rtlCol="0" anchor="ctr"/>
            <a:lstStyle/>
            <a:p>
              <a:pPr algn="ctr"/>
              <a:endParaRPr lang="en-US"/>
            </a:p>
          </p:txBody>
        </p:sp>
        <p:sp>
          <p:nvSpPr>
            <p:cNvPr id="43" name="Rectangle: Rounded Corners 42">
              <a:extLst>
                <a:ext uri="{FF2B5EF4-FFF2-40B4-BE49-F238E27FC236}">
                  <a16:creationId xmlns:a16="http://schemas.microsoft.com/office/drawing/2014/main" id="{ED17BA85-60B2-6AC7-3C26-AD1C0B4CDD03}"/>
                </a:ext>
              </a:extLst>
            </p:cNvPr>
            <p:cNvSpPr/>
            <p:nvPr userDrawn="1"/>
          </p:nvSpPr>
          <p:spPr>
            <a:xfrm>
              <a:off x="3286318" y="6143350"/>
              <a:ext cx="1478639" cy="522626"/>
            </a:xfrm>
            <a:prstGeom prst="roundRect">
              <a:avLst>
                <a:gd name="adj" fmla="val 50000"/>
              </a:avLst>
            </a:prstGeom>
            <a:ln>
              <a:noFill/>
              <a:extLst>
                <a:ext uri="{C807C97D-BFC1-408E-A445-0C87EB9F89A2}">
                  <ask:lineSketchStyleProps xmlns:ask="http://schemas.microsoft.com/office/drawing/2018/sketchyshapes">
                    <ask:type>
                      <ask:lineSketchNone/>
                    </ask:type>
                  </ask:lineSketchStyleProps>
                </a:ext>
              </a:extLst>
            </a:ln>
          </p:spPr>
          <p:style>
            <a:lnRef idx="3">
              <a:schemeClr val="lt1"/>
            </a:lnRef>
            <a:fillRef idx="1">
              <a:schemeClr val="accent1"/>
            </a:fillRef>
            <a:effectRef idx="1">
              <a:schemeClr val="accent1"/>
            </a:effectRef>
            <a:fontRef idx="minor">
              <a:schemeClr val="lt1"/>
            </a:fontRef>
          </p:style>
          <p:txBody>
            <a:bodyPr rtlCol="0" anchor="ctr"/>
            <a:lstStyle/>
            <a:p>
              <a:pPr algn="ctr"/>
              <a:endParaRPr lang="en-US"/>
            </a:p>
          </p:txBody>
        </p:sp>
        <p:sp>
          <p:nvSpPr>
            <p:cNvPr id="44" name="Rectangle: Rounded Corners 43">
              <a:extLst>
                <a:ext uri="{FF2B5EF4-FFF2-40B4-BE49-F238E27FC236}">
                  <a16:creationId xmlns:a16="http://schemas.microsoft.com/office/drawing/2014/main" id="{7E6D410E-2A5A-4CC3-E975-F9B36B5A0AF7}"/>
                </a:ext>
              </a:extLst>
            </p:cNvPr>
            <p:cNvSpPr/>
            <p:nvPr userDrawn="1"/>
          </p:nvSpPr>
          <p:spPr>
            <a:xfrm>
              <a:off x="4824321" y="6143350"/>
              <a:ext cx="1478639" cy="522626"/>
            </a:xfrm>
            <a:prstGeom prst="roundRect">
              <a:avLst>
                <a:gd name="adj" fmla="val 50000"/>
              </a:avLst>
            </a:prstGeom>
            <a:ln>
              <a:noFill/>
              <a:extLst>
                <a:ext uri="{C807C97D-BFC1-408E-A445-0C87EB9F89A2}">
                  <ask:lineSketchStyleProps xmlns:ask="http://schemas.microsoft.com/office/drawing/2018/sketchyshapes">
                    <ask:type>
                      <ask:lineSketchNone/>
                    </ask:type>
                  </ask:lineSketchStyleProps>
                </a:ext>
              </a:extLst>
            </a:ln>
          </p:spPr>
          <p:style>
            <a:lnRef idx="3">
              <a:schemeClr val="lt1"/>
            </a:lnRef>
            <a:fillRef idx="1">
              <a:schemeClr val="accent1"/>
            </a:fillRef>
            <a:effectRef idx="1">
              <a:schemeClr val="accent1"/>
            </a:effectRef>
            <a:fontRef idx="minor">
              <a:schemeClr val="lt1"/>
            </a:fontRef>
          </p:style>
          <p:txBody>
            <a:bodyPr rtlCol="0" anchor="ctr"/>
            <a:lstStyle/>
            <a:p>
              <a:pPr algn="ctr"/>
              <a:endParaRPr lang="en-US"/>
            </a:p>
          </p:txBody>
        </p:sp>
        <p:sp>
          <p:nvSpPr>
            <p:cNvPr id="45" name="Rectangle: Rounded Corners 44">
              <a:extLst>
                <a:ext uri="{FF2B5EF4-FFF2-40B4-BE49-F238E27FC236}">
                  <a16:creationId xmlns:a16="http://schemas.microsoft.com/office/drawing/2014/main" id="{25FED3BA-594F-2F91-F817-567B44AD7B28}"/>
                </a:ext>
              </a:extLst>
            </p:cNvPr>
            <p:cNvSpPr/>
            <p:nvPr userDrawn="1"/>
          </p:nvSpPr>
          <p:spPr>
            <a:xfrm>
              <a:off x="6362324" y="6143350"/>
              <a:ext cx="1478639" cy="522626"/>
            </a:xfrm>
            <a:prstGeom prst="roundRect">
              <a:avLst>
                <a:gd name="adj" fmla="val 50000"/>
              </a:avLst>
            </a:prstGeom>
            <a:ln>
              <a:noFill/>
              <a:extLst>
                <a:ext uri="{C807C97D-BFC1-408E-A445-0C87EB9F89A2}">
                  <ask:lineSketchStyleProps xmlns:ask="http://schemas.microsoft.com/office/drawing/2018/sketchyshapes">
                    <ask:type>
                      <ask:lineSketchNone/>
                    </ask:type>
                  </ask:lineSketchStyleProps>
                </a:ext>
              </a:extLst>
            </a:ln>
          </p:spPr>
          <p:style>
            <a:lnRef idx="3">
              <a:schemeClr val="lt1"/>
            </a:lnRef>
            <a:fillRef idx="1">
              <a:schemeClr val="accent1"/>
            </a:fillRef>
            <a:effectRef idx="1">
              <a:schemeClr val="accent1"/>
            </a:effectRef>
            <a:fontRef idx="minor">
              <a:schemeClr val="lt1"/>
            </a:fontRef>
          </p:style>
          <p:txBody>
            <a:bodyPr rtlCol="0" anchor="ctr"/>
            <a:lstStyle/>
            <a:p>
              <a:pPr algn="ctr"/>
              <a:endParaRPr lang="en-US"/>
            </a:p>
          </p:txBody>
        </p:sp>
        <p:sp>
          <p:nvSpPr>
            <p:cNvPr id="46" name="Rectangle: Rounded Corners 45">
              <a:extLst>
                <a:ext uri="{FF2B5EF4-FFF2-40B4-BE49-F238E27FC236}">
                  <a16:creationId xmlns:a16="http://schemas.microsoft.com/office/drawing/2014/main" id="{5BA38705-4344-FCF6-97AE-53794BB9F022}"/>
                </a:ext>
              </a:extLst>
            </p:cNvPr>
            <p:cNvSpPr/>
            <p:nvPr userDrawn="1"/>
          </p:nvSpPr>
          <p:spPr>
            <a:xfrm>
              <a:off x="7900328" y="6143350"/>
              <a:ext cx="1478639" cy="522626"/>
            </a:xfrm>
            <a:prstGeom prst="roundRect">
              <a:avLst>
                <a:gd name="adj" fmla="val 50000"/>
              </a:avLst>
            </a:prstGeom>
            <a:ln>
              <a:noFill/>
              <a:extLst>
                <a:ext uri="{C807C97D-BFC1-408E-A445-0C87EB9F89A2}">
                  <ask:lineSketchStyleProps xmlns:ask="http://schemas.microsoft.com/office/drawing/2018/sketchyshapes">
                    <ask:type>
                      <ask:lineSketchNone/>
                    </ask:type>
                  </ask:lineSketchStyleProps>
                </a:ext>
              </a:extLst>
            </a:ln>
          </p:spPr>
          <p:style>
            <a:lnRef idx="3">
              <a:schemeClr val="lt1"/>
            </a:lnRef>
            <a:fillRef idx="1">
              <a:schemeClr val="accent1"/>
            </a:fillRef>
            <a:effectRef idx="1">
              <a:schemeClr val="accent1"/>
            </a:effectRef>
            <a:fontRef idx="minor">
              <a:schemeClr val="lt1"/>
            </a:fontRef>
          </p:style>
          <p:txBody>
            <a:bodyPr rtlCol="0" anchor="ctr"/>
            <a:lstStyle/>
            <a:p>
              <a:pPr algn="ctr"/>
              <a:endParaRPr lang="en-US"/>
            </a:p>
          </p:txBody>
        </p:sp>
      </p:grpSp>
      <p:sp>
        <p:nvSpPr>
          <p:cNvPr id="66" name="Rectangle: Rounded Corners 65">
            <a:extLst>
              <a:ext uri="{FF2B5EF4-FFF2-40B4-BE49-F238E27FC236}">
                <a16:creationId xmlns:a16="http://schemas.microsoft.com/office/drawing/2014/main" id="{733C93A8-5AFA-9C84-ACE0-6F531F6E7454}"/>
              </a:ext>
            </a:extLst>
          </p:cNvPr>
          <p:cNvSpPr/>
          <p:nvPr userDrawn="1"/>
        </p:nvSpPr>
        <p:spPr>
          <a:xfrm>
            <a:off x="10313659" y="1604624"/>
            <a:ext cx="1789176" cy="553679"/>
          </a:xfrm>
          <a:prstGeom prst="roundRect">
            <a:avLst>
              <a:gd name="adj" fmla="val 50000"/>
            </a:avLst>
          </a:prstGeom>
          <a:ln>
            <a:solidFill>
              <a:srgbClr val="6D41FA"/>
            </a:solidFill>
            <a:extLst>
              <a:ext uri="{C807C97D-BFC1-408E-A445-0C87EB9F89A2}">
                <ask:lineSketchStyleProps xmlns:ask="http://schemas.microsoft.com/office/drawing/2018/sketchyshapes">
                  <ask:type>
                    <ask:lineSketchNone/>
                  </ask:type>
                </ask:lineSketchStyleProps>
              </a:ext>
            </a:extLst>
          </a:ln>
        </p:spPr>
        <p:style>
          <a:lnRef idx="2">
            <a:schemeClr val="accent4"/>
          </a:lnRef>
          <a:fillRef idx="1">
            <a:schemeClr val="lt1"/>
          </a:fillRef>
          <a:effectRef idx="0">
            <a:schemeClr val="accent4"/>
          </a:effectRef>
          <a:fontRef idx="minor">
            <a:schemeClr val="dk1"/>
          </a:fontRef>
        </p:style>
        <p:txBody>
          <a:bodyPr rtlCol="0" anchor="ctr"/>
          <a:lstStyle/>
          <a:p>
            <a:pPr algn="ctr"/>
            <a:endParaRPr lang="en-US"/>
          </a:p>
        </p:txBody>
      </p:sp>
      <p:sp>
        <p:nvSpPr>
          <p:cNvPr id="67" name="Rectangle: Rounded Corners 66">
            <a:extLst>
              <a:ext uri="{FF2B5EF4-FFF2-40B4-BE49-F238E27FC236}">
                <a16:creationId xmlns:a16="http://schemas.microsoft.com/office/drawing/2014/main" id="{95326A41-D538-AB57-8F96-FF2FD96A9E7C}"/>
              </a:ext>
            </a:extLst>
          </p:cNvPr>
          <p:cNvSpPr/>
          <p:nvPr userDrawn="1"/>
        </p:nvSpPr>
        <p:spPr>
          <a:xfrm>
            <a:off x="10313659" y="2361683"/>
            <a:ext cx="1789176" cy="553679"/>
          </a:xfrm>
          <a:prstGeom prst="roundRect">
            <a:avLst>
              <a:gd name="adj" fmla="val 50000"/>
            </a:avLst>
          </a:prstGeom>
          <a:ln>
            <a:solidFill>
              <a:srgbClr val="6D41FA"/>
            </a:solidFill>
            <a:extLst>
              <a:ext uri="{C807C97D-BFC1-408E-A445-0C87EB9F89A2}">
                <ask:lineSketchStyleProps xmlns:ask="http://schemas.microsoft.com/office/drawing/2018/sketchyshapes">
                  <ask:type>
                    <ask:lineSketchNone/>
                  </ask:type>
                </ask:lineSketchStyleProps>
              </a:ext>
            </a:extLst>
          </a:ln>
        </p:spPr>
        <p:style>
          <a:lnRef idx="2">
            <a:schemeClr val="accent4"/>
          </a:lnRef>
          <a:fillRef idx="1">
            <a:schemeClr val="lt1"/>
          </a:fillRef>
          <a:effectRef idx="0">
            <a:schemeClr val="accent4"/>
          </a:effectRef>
          <a:fontRef idx="minor">
            <a:schemeClr val="dk1"/>
          </a:fontRef>
        </p:style>
        <p:txBody>
          <a:bodyPr rtlCol="0" anchor="ctr"/>
          <a:lstStyle/>
          <a:p>
            <a:pPr algn="ctr"/>
            <a:endParaRPr lang="en-US"/>
          </a:p>
        </p:txBody>
      </p:sp>
      <p:sp>
        <p:nvSpPr>
          <p:cNvPr id="68" name="Rectangle: Rounded Corners 67">
            <a:extLst>
              <a:ext uri="{FF2B5EF4-FFF2-40B4-BE49-F238E27FC236}">
                <a16:creationId xmlns:a16="http://schemas.microsoft.com/office/drawing/2014/main" id="{919F291D-D3B3-029D-342E-BA494654470B}"/>
              </a:ext>
            </a:extLst>
          </p:cNvPr>
          <p:cNvSpPr/>
          <p:nvPr userDrawn="1"/>
        </p:nvSpPr>
        <p:spPr>
          <a:xfrm>
            <a:off x="10313659" y="3118742"/>
            <a:ext cx="1789176" cy="553679"/>
          </a:xfrm>
          <a:prstGeom prst="roundRect">
            <a:avLst>
              <a:gd name="adj" fmla="val 50000"/>
            </a:avLst>
          </a:prstGeom>
          <a:ln>
            <a:solidFill>
              <a:srgbClr val="6D41FA"/>
            </a:solidFill>
            <a:extLst>
              <a:ext uri="{C807C97D-BFC1-408E-A445-0C87EB9F89A2}">
                <ask:lineSketchStyleProps xmlns:ask="http://schemas.microsoft.com/office/drawing/2018/sketchyshapes">
                  <ask:type>
                    <ask:lineSketchNone/>
                  </ask:type>
                </ask:lineSketchStyleProps>
              </a:ext>
            </a:extLst>
          </a:ln>
        </p:spPr>
        <p:style>
          <a:lnRef idx="2">
            <a:schemeClr val="accent4"/>
          </a:lnRef>
          <a:fillRef idx="1">
            <a:schemeClr val="lt1"/>
          </a:fillRef>
          <a:effectRef idx="0">
            <a:schemeClr val="accent4"/>
          </a:effectRef>
          <a:fontRef idx="minor">
            <a:schemeClr val="dk1"/>
          </a:fontRef>
        </p:style>
        <p:txBody>
          <a:bodyPr rtlCol="0" anchor="ctr"/>
          <a:lstStyle/>
          <a:p>
            <a:pPr algn="ctr"/>
            <a:endParaRPr lang="en-US"/>
          </a:p>
        </p:txBody>
      </p:sp>
      <p:sp>
        <p:nvSpPr>
          <p:cNvPr id="69" name="Rectangle: Rounded Corners 68">
            <a:extLst>
              <a:ext uri="{FF2B5EF4-FFF2-40B4-BE49-F238E27FC236}">
                <a16:creationId xmlns:a16="http://schemas.microsoft.com/office/drawing/2014/main" id="{972AAF0B-B019-B229-EA5C-C8DBE5FCDEFD}"/>
              </a:ext>
            </a:extLst>
          </p:cNvPr>
          <p:cNvSpPr/>
          <p:nvPr userDrawn="1"/>
        </p:nvSpPr>
        <p:spPr>
          <a:xfrm>
            <a:off x="10313659" y="3875801"/>
            <a:ext cx="1789176" cy="553679"/>
          </a:xfrm>
          <a:prstGeom prst="roundRect">
            <a:avLst>
              <a:gd name="adj" fmla="val 50000"/>
            </a:avLst>
          </a:prstGeom>
          <a:ln>
            <a:solidFill>
              <a:srgbClr val="6D41FA"/>
            </a:solidFill>
            <a:extLst>
              <a:ext uri="{C807C97D-BFC1-408E-A445-0C87EB9F89A2}">
                <ask:lineSketchStyleProps xmlns:ask="http://schemas.microsoft.com/office/drawing/2018/sketchyshapes">
                  <ask:type>
                    <ask:lineSketchNone/>
                  </ask:type>
                </ask:lineSketchStyleProps>
              </a:ext>
            </a:extLst>
          </a:ln>
        </p:spPr>
        <p:style>
          <a:lnRef idx="2">
            <a:schemeClr val="accent4"/>
          </a:lnRef>
          <a:fillRef idx="1">
            <a:schemeClr val="lt1"/>
          </a:fillRef>
          <a:effectRef idx="0">
            <a:schemeClr val="accent4"/>
          </a:effectRef>
          <a:fontRef idx="minor">
            <a:schemeClr val="dk1"/>
          </a:fontRef>
        </p:style>
        <p:txBody>
          <a:bodyPr rtlCol="0" anchor="ctr"/>
          <a:lstStyle/>
          <a:p>
            <a:pPr algn="ctr"/>
            <a:endParaRPr lang="en-US"/>
          </a:p>
        </p:txBody>
      </p:sp>
      <p:sp>
        <p:nvSpPr>
          <p:cNvPr id="70" name="Rectangle: Rounded Corners 69">
            <a:extLst>
              <a:ext uri="{FF2B5EF4-FFF2-40B4-BE49-F238E27FC236}">
                <a16:creationId xmlns:a16="http://schemas.microsoft.com/office/drawing/2014/main" id="{2FD71CCD-CC6E-1F6D-5120-816731B08EF8}"/>
              </a:ext>
            </a:extLst>
          </p:cNvPr>
          <p:cNvSpPr/>
          <p:nvPr userDrawn="1"/>
        </p:nvSpPr>
        <p:spPr>
          <a:xfrm>
            <a:off x="10321408" y="4632860"/>
            <a:ext cx="1789176" cy="553679"/>
          </a:xfrm>
          <a:prstGeom prst="roundRect">
            <a:avLst>
              <a:gd name="adj" fmla="val 50000"/>
            </a:avLst>
          </a:prstGeom>
          <a:ln>
            <a:solidFill>
              <a:srgbClr val="6D41FA"/>
            </a:solidFill>
            <a:extLst>
              <a:ext uri="{C807C97D-BFC1-408E-A445-0C87EB9F89A2}">
                <ask:lineSketchStyleProps xmlns:ask="http://schemas.microsoft.com/office/drawing/2018/sketchyshapes">
                  <ask:type>
                    <ask:lineSketchNone/>
                  </ask:type>
                </ask:lineSketchStyleProps>
              </a:ext>
            </a:extLst>
          </a:ln>
        </p:spPr>
        <p:style>
          <a:lnRef idx="2">
            <a:schemeClr val="accent4"/>
          </a:lnRef>
          <a:fillRef idx="1">
            <a:schemeClr val="lt1"/>
          </a:fillRef>
          <a:effectRef idx="0">
            <a:schemeClr val="accent4"/>
          </a:effectRef>
          <a:fontRef idx="minor">
            <a:schemeClr val="dk1"/>
          </a:fontRef>
        </p:style>
        <p:txBody>
          <a:bodyPr rtlCol="0" anchor="ctr"/>
          <a:lstStyle/>
          <a:p>
            <a:pPr algn="ctr"/>
            <a:endParaRPr lang="en-US"/>
          </a:p>
        </p:txBody>
      </p:sp>
      <p:sp>
        <p:nvSpPr>
          <p:cNvPr id="71" name="Rectangle: Rounded Corners 70">
            <a:extLst>
              <a:ext uri="{FF2B5EF4-FFF2-40B4-BE49-F238E27FC236}">
                <a16:creationId xmlns:a16="http://schemas.microsoft.com/office/drawing/2014/main" id="{2A34941F-269E-6874-1D6A-4389B3BBC47D}"/>
              </a:ext>
            </a:extLst>
          </p:cNvPr>
          <p:cNvSpPr/>
          <p:nvPr userDrawn="1"/>
        </p:nvSpPr>
        <p:spPr>
          <a:xfrm>
            <a:off x="10321408" y="5389920"/>
            <a:ext cx="1789176" cy="553679"/>
          </a:xfrm>
          <a:prstGeom prst="roundRect">
            <a:avLst>
              <a:gd name="adj" fmla="val 50000"/>
            </a:avLst>
          </a:prstGeom>
          <a:ln>
            <a:solidFill>
              <a:srgbClr val="6D41FA"/>
            </a:solidFill>
            <a:extLst>
              <a:ext uri="{C807C97D-BFC1-408E-A445-0C87EB9F89A2}">
                <ask:lineSketchStyleProps xmlns:ask="http://schemas.microsoft.com/office/drawing/2018/sketchyshapes">
                  <ask:type>
                    <ask:lineSketchNone/>
                  </ask:type>
                </ask:lineSketchStyleProps>
              </a:ext>
            </a:extLst>
          </a:ln>
        </p:spPr>
        <p:style>
          <a:lnRef idx="2">
            <a:schemeClr val="accent4"/>
          </a:lnRef>
          <a:fillRef idx="1">
            <a:schemeClr val="lt1"/>
          </a:fillRef>
          <a:effectRef idx="0">
            <a:schemeClr val="accent4"/>
          </a:effectRef>
          <a:fontRef idx="minor">
            <a:schemeClr val="dk1"/>
          </a:fontRef>
        </p:style>
        <p:txBody>
          <a:bodyPr rtlCol="0" anchor="ctr"/>
          <a:lstStyle/>
          <a:p>
            <a:pPr algn="ctr"/>
            <a:endParaRPr lang="en-US"/>
          </a:p>
        </p:txBody>
      </p:sp>
      <p:sp>
        <p:nvSpPr>
          <p:cNvPr id="74" name="Rectangle: Rounded Corners 73">
            <a:extLst>
              <a:ext uri="{FF2B5EF4-FFF2-40B4-BE49-F238E27FC236}">
                <a16:creationId xmlns:a16="http://schemas.microsoft.com/office/drawing/2014/main" id="{A15F8C46-4C3D-1D36-F2B3-B2852EF1CCB6}"/>
              </a:ext>
            </a:extLst>
          </p:cNvPr>
          <p:cNvSpPr/>
          <p:nvPr userDrawn="1"/>
        </p:nvSpPr>
        <p:spPr>
          <a:xfrm>
            <a:off x="11004015" y="6143350"/>
            <a:ext cx="425927" cy="422042"/>
          </a:xfrm>
          <a:prstGeom prst="roundRect">
            <a:avLst>
              <a:gd name="adj" fmla="val 50000"/>
            </a:avLst>
          </a:prstGeom>
          <a:ln>
            <a:noFill/>
          </a:ln>
        </p:spPr>
        <p:style>
          <a:lnRef idx="3">
            <a:schemeClr val="lt1"/>
          </a:lnRef>
          <a:fillRef idx="1">
            <a:schemeClr val="accent1"/>
          </a:fillRef>
          <a:effectRef idx="1">
            <a:schemeClr val="accent1"/>
          </a:effectRef>
          <a:fontRef idx="minor">
            <a:schemeClr val="lt1"/>
          </a:fontRef>
        </p:style>
        <p:txBody>
          <a:bodyPr rtlCol="0" anchor="ctr"/>
          <a:lstStyle/>
          <a:p>
            <a:pPr algn="ctr"/>
            <a:endParaRPr lang="en-US"/>
          </a:p>
        </p:txBody>
      </p:sp>
      <p:sp>
        <p:nvSpPr>
          <p:cNvPr id="76" name="Rectangle: Rounded Corners 75">
            <a:extLst>
              <a:ext uri="{FF2B5EF4-FFF2-40B4-BE49-F238E27FC236}">
                <a16:creationId xmlns:a16="http://schemas.microsoft.com/office/drawing/2014/main" id="{5F273620-11E9-04B4-5668-EAEDCB367453}"/>
              </a:ext>
            </a:extLst>
          </p:cNvPr>
          <p:cNvSpPr/>
          <p:nvPr userDrawn="1"/>
        </p:nvSpPr>
        <p:spPr>
          <a:xfrm>
            <a:off x="11684657" y="6136560"/>
            <a:ext cx="425927" cy="422042"/>
          </a:xfrm>
          <a:prstGeom prst="roundRect">
            <a:avLst>
              <a:gd name="adj" fmla="val 50000"/>
            </a:avLst>
          </a:prstGeom>
          <a:ln>
            <a:noFill/>
          </a:ln>
        </p:spPr>
        <p:style>
          <a:lnRef idx="3">
            <a:schemeClr val="lt1"/>
          </a:lnRef>
          <a:fillRef idx="1">
            <a:schemeClr val="accent1"/>
          </a:fillRef>
          <a:effectRef idx="1">
            <a:schemeClr val="accent1"/>
          </a:effectRef>
          <a:fontRef idx="minor">
            <a:schemeClr val="lt1"/>
          </a:fontRef>
        </p:style>
        <p:txBody>
          <a:bodyPr rtlCol="0" anchor="ctr"/>
          <a:lstStyle/>
          <a:p>
            <a:pPr algn="ctr"/>
            <a:endParaRPr lang="en-US"/>
          </a:p>
        </p:txBody>
      </p:sp>
      <p:sp>
        <p:nvSpPr>
          <p:cNvPr id="77" name="Rectangle: Rounded Corners 76">
            <a:extLst>
              <a:ext uri="{FF2B5EF4-FFF2-40B4-BE49-F238E27FC236}">
                <a16:creationId xmlns:a16="http://schemas.microsoft.com/office/drawing/2014/main" id="{B8928808-603E-2C73-998B-8DD8A82EF6E1}"/>
              </a:ext>
            </a:extLst>
          </p:cNvPr>
          <p:cNvSpPr/>
          <p:nvPr userDrawn="1"/>
        </p:nvSpPr>
        <p:spPr>
          <a:xfrm>
            <a:off x="10310153" y="6136560"/>
            <a:ext cx="425927" cy="422042"/>
          </a:xfrm>
          <a:prstGeom prst="roundRect">
            <a:avLst>
              <a:gd name="adj" fmla="val 50000"/>
            </a:avLst>
          </a:prstGeom>
          <a:ln>
            <a:noFill/>
          </a:ln>
        </p:spPr>
        <p:style>
          <a:lnRef idx="3">
            <a:schemeClr val="lt1"/>
          </a:lnRef>
          <a:fillRef idx="1">
            <a:schemeClr val="accent1"/>
          </a:fillRef>
          <a:effectRef idx="1">
            <a:schemeClr val="accent1"/>
          </a:effectRef>
          <a:fontRef idx="minor">
            <a:schemeClr val="lt1"/>
          </a:fontRef>
        </p:style>
        <p:txBody>
          <a:bodyPr rtlCol="0" anchor="ctr"/>
          <a:lstStyle/>
          <a:p>
            <a:pPr algn="ctr"/>
            <a:endParaRPr lang="en-US"/>
          </a:p>
        </p:txBody>
      </p:sp>
      <p:sp>
        <p:nvSpPr>
          <p:cNvPr id="78" name="Rectangle: Rounded Corners 77">
            <a:extLst>
              <a:ext uri="{FF2B5EF4-FFF2-40B4-BE49-F238E27FC236}">
                <a16:creationId xmlns:a16="http://schemas.microsoft.com/office/drawing/2014/main" id="{D0A2B6FC-1099-F18C-265D-332BBCF4A630}"/>
              </a:ext>
            </a:extLst>
          </p:cNvPr>
          <p:cNvSpPr/>
          <p:nvPr userDrawn="1"/>
        </p:nvSpPr>
        <p:spPr>
          <a:xfrm>
            <a:off x="160339" y="932883"/>
            <a:ext cx="674973" cy="5582487"/>
          </a:xfrm>
          <a:prstGeom prst="roundRect">
            <a:avLst>
              <a:gd name="adj" fmla="val 50000"/>
            </a:avLst>
          </a:prstGeom>
          <a:ln>
            <a:noFill/>
          </a:ln>
        </p:spPr>
        <p:style>
          <a:lnRef idx="3">
            <a:schemeClr val="lt1"/>
          </a:lnRef>
          <a:fillRef idx="1">
            <a:schemeClr val="accent1"/>
          </a:fillRef>
          <a:effectRef idx="1">
            <a:schemeClr val="accent1"/>
          </a:effectRef>
          <a:fontRef idx="minor">
            <a:schemeClr val="lt1"/>
          </a:fontRef>
        </p:style>
        <p:txBody>
          <a:bodyPr rtlCol="0" anchor="ctr"/>
          <a:lstStyle/>
          <a:p>
            <a:pPr algn="ctr"/>
            <a:endParaRPr lang="en-US"/>
          </a:p>
        </p:txBody>
      </p:sp>
      <p:sp>
        <p:nvSpPr>
          <p:cNvPr id="86" name="Rectangle: Rounded Corners 85">
            <a:extLst>
              <a:ext uri="{FF2B5EF4-FFF2-40B4-BE49-F238E27FC236}">
                <a16:creationId xmlns:a16="http://schemas.microsoft.com/office/drawing/2014/main" id="{435B34E4-7DDF-071B-D9A7-1F1F50098CD5}"/>
              </a:ext>
            </a:extLst>
          </p:cNvPr>
          <p:cNvSpPr/>
          <p:nvPr userDrawn="1"/>
        </p:nvSpPr>
        <p:spPr>
          <a:xfrm>
            <a:off x="206060" y="167981"/>
            <a:ext cx="612648" cy="594289"/>
          </a:xfrm>
          <a:prstGeom prst="roundRect">
            <a:avLst>
              <a:gd name="adj" fmla="val 50000"/>
            </a:avLst>
          </a:prstGeom>
          <a:ln>
            <a:noFill/>
          </a:ln>
        </p:spPr>
        <p:style>
          <a:lnRef idx="3">
            <a:schemeClr val="lt1"/>
          </a:lnRef>
          <a:fillRef idx="1">
            <a:schemeClr val="accent1"/>
          </a:fillRef>
          <a:effectRef idx="1">
            <a:schemeClr val="accent1"/>
          </a:effectRef>
          <a:fontRef idx="minor">
            <a:schemeClr val="lt1"/>
          </a:fontRef>
        </p:style>
        <p:txBody>
          <a:bodyPr rtlCol="0" anchor="ctr"/>
          <a:lstStyle/>
          <a:p>
            <a:pPr algn="ctr"/>
            <a:endParaRPr lang="en-US"/>
          </a:p>
        </p:txBody>
      </p:sp>
      <p:sp>
        <p:nvSpPr>
          <p:cNvPr id="10" name="Rectangle: Rounded Corners 9">
            <a:extLst>
              <a:ext uri="{FF2B5EF4-FFF2-40B4-BE49-F238E27FC236}">
                <a16:creationId xmlns:a16="http://schemas.microsoft.com/office/drawing/2014/main" id="{66C78663-2596-098B-ED05-895F9DCB9F0D}"/>
              </a:ext>
            </a:extLst>
          </p:cNvPr>
          <p:cNvSpPr/>
          <p:nvPr userDrawn="1"/>
        </p:nvSpPr>
        <p:spPr>
          <a:xfrm>
            <a:off x="214113" y="2364103"/>
            <a:ext cx="567425" cy="551125"/>
          </a:xfrm>
          <a:prstGeom prst="roundRect">
            <a:avLst>
              <a:gd name="adj" fmla="val 50000"/>
            </a:avLst>
          </a:prstGeom>
          <a:ln>
            <a:noFill/>
          </a:ln>
        </p:spPr>
        <p:style>
          <a:lnRef idx="2">
            <a:schemeClr val="accent3"/>
          </a:lnRef>
          <a:fillRef idx="1">
            <a:schemeClr val="lt1"/>
          </a:fillRef>
          <a:effectRef idx="0">
            <a:schemeClr val="accent3"/>
          </a:effectRef>
          <a:fontRef idx="minor">
            <a:schemeClr val="dk1"/>
          </a:fontRef>
        </p:style>
        <p:txBody>
          <a:bodyPr rtlCol="0" anchor="ctr"/>
          <a:lstStyle/>
          <a:p>
            <a:pPr algn="ctr"/>
            <a:endParaRPr lang="en-US"/>
          </a:p>
        </p:txBody>
      </p:sp>
      <p:sp>
        <p:nvSpPr>
          <p:cNvPr id="12" name="Rectangle: Rounded Corners 11">
            <a:extLst>
              <a:ext uri="{FF2B5EF4-FFF2-40B4-BE49-F238E27FC236}">
                <a16:creationId xmlns:a16="http://schemas.microsoft.com/office/drawing/2014/main" id="{7124BB92-3A88-AFD8-B960-CEF30B8EE2B7}"/>
              </a:ext>
            </a:extLst>
          </p:cNvPr>
          <p:cNvSpPr/>
          <p:nvPr userDrawn="1"/>
        </p:nvSpPr>
        <p:spPr>
          <a:xfrm>
            <a:off x="214113" y="3124878"/>
            <a:ext cx="567425" cy="551125"/>
          </a:xfrm>
          <a:prstGeom prst="roundRect">
            <a:avLst>
              <a:gd name="adj" fmla="val 50000"/>
            </a:avLst>
          </a:prstGeom>
          <a:ln>
            <a:noFill/>
          </a:ln>
        </p:spPr>
        <p:style>
          <a:lnRef idx="2">
            <a:schemeClr val="accent3"/>
          </a:lnRef>
          <a:fillRef idx="1">
            <a:schemeClr val="lt1"/>
          </a:fillRef>
          <a:effectRef idx="0">
            <a:schemeClr val="accent3"/>
          </a:effectRef>
          <a:fontRef idx="minor">
            <a:schemeClr val="dk1"/>
          </a:fontRef>
        </p:style>
        <p:txBody>
          <a:bodyPr rtlCol="0" anchor="ctr"/>
          <a:lstStyle/>
          <a:p>
            <a:pPr algn="ctr"/>
            <a:endParaRPr lang="en-US"/>
          </a:p>
        </p:txBody>
      </p:sp>
      <p:sp>
        <p:nvSpPr>
          <p:cNvPr id="13" name="Rectangle: Rounded Corners 12">
            <a:extLst>
              <a:ext uri="{FF2B5EF4-FFF2-40B4-BE49-F238E27FC236}">
                <a16:creationId xmlns:a16="http://schemas.microsoft.com/office/drawing/2014/main" id="{CDA79BC0-CE21-782F-A77B-49D3DD515E6D}"/>
              </a:ext>
            </a:extLst>
          </p:cNvPr>
          <p:cNvSpPr/>
          <p:nvPr userDrawn="1"/>
        </p:nvSpPr>
        <p:spPr>
          <a:xfrm>
            <a:off x="214113" y="3885653"/>
            <a:ext cx="567425" cy="551125"/>
          </a:xfrm>
          <a:prstGeom prst="roundRect">
            <a:avLst>
              <a:gd name="adj" fmla="val 50000"/>
            </a:avLst>
          </a:prstGeom>
          <a:ln>
            <a:noFill/>
          </a:ln>
        </p:spPr>
        <p:style>
          <a:lnRef idx="2">
            <a:schemeClr val="accent3"/>
          </a:lnRef>
          <a:fillRef idx="1">
            <a:schemeClr val="lt1"/>
          </a:fillRef>
          <a:effectRef idx="0">
            <a:schemeClr val="accent3"/>
          </a:effectRef>
          <a:fontRef idx="minor">
            <a:schemeClr val="dk1"/>
          </a:fontRef>
        </p:style>
        <p:txBody>
          <a:bodyPr rtlCol="0" anchor="ctr"/>
          <a:lstStyle/>
          <a:p>
            <a:pPr algn="ctr"/>
            <a:endParaRPr lang="en-US"/>
          </a:p>
        </p:txBody>
      </p:sp>
      <p:sp>
        <p:nvSpPr>
          <p:cNvPr id="14" name="Rectangle: Rounded Corners 13">
            <a:extLst>
              <a:ext uri="{FF2B5EF4-FFF2-40B4-BE49-F238E27FC236}">
                <a16:creationId xmlns:a16="http://schemas.microsoft.com/office/drawing/2014/main" id="{E3626B7E-5091-D1D4-7A18-A0A5B3065832}"/>
              </a:ext>
            </a:extLst>
          </p:cNvPr>
          <p:cNvSpPr/>
          <p:nvPr userDrawn="1"/>
        </p:nvSpPr>
        <p:spPr>
          <a:xfrm>
            <a:off x="214113" y="4646428"/>
            <a:ext cx="567425" cy="551125"/>
          </a:xfrm>
          <a:prstGeom prst="roundRect">
            <a:avLst>
              <a:gd name="adj" fmla="val 50000"/>
            </a:avLst>
          </a:prstGeom>
          <a:ln>
            <a:noFill/>
          </a:ln>
        </p:spPr>
        <p:style>
          <a:lnRef idx="2">
            <a:schemeClr val="accent3"/>
          </a:lnRef>
          <a:fillRef idx="1">
            <a:schemeClr val="lt1"/>
          </a:fillRef>
          <a:effectRef idx="0">
            <a:schemeClr val="accent3"/>
          </a:effectRef>
          <a:fontRef idx="minor">
            <a:schemeClr val="dk1"/>
          </a:fontRef>
        </p:style>
        <p:txBody>
          <a:bodyPr rtlCol="0" anchor="ctr"/>
          <a:lstStyle/>
          <a:p>
            <a:pPr algn="ctr"/>
            <a:endParaRPr lang="en-US"/>
          </a:p>
        </p:txBody>
      </p:sp>
      <p:sp>
        <p:nvSpPr>
          <p:cNvPr id="15" name="Rectangle: Rounded Corners 14">
            <a:extLst>
              <a:ext uri="{FF2B5EF4-FFF2-40B4-BE49-F238E27FC236}">
                <a16:creationId xmlns:a16="http://schemas.microsoft.com/office/drawing/2014/main" id="{59C886B2-83A0-854E-6548-F88EFD9D60E9}"/>
              </a:ext>
            </a:extLst>
          </p:cNvPr>
          <p:cNvSpPr/>
          <p:nvPr userDrawn="1"/>
        </p:nvSpPr>
        <p:spPr>
          <a:xfrm>
            <a:off x="214113" y="5407203"/>
            <a:ext cx="567425" cy="551125"/>
          </a:xfrm>
          <a:prstGeom prst="roundRect">
            <a:avLst>
              <a:gd name="adj" fmla="val 50000"/>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Rounded Corners 17">
            <a:extLst>
              <a:ext uri="{FF2B5EF4-FFF2-40B4-BE49-F238E27FC236}">
                <a16:creationId xmlns:a16="http://schemas.microsoft.com/office/drawing/2014/main" id="{038ED0DB-984F-678E-546C-B8CCCA9C4EDA}"/>
              </a:ext>
            </a:extLst>
          </p:cNvPr>
          <p:cNvSpPr/>
          <p:nvPr userDrawn="1"/>
        </p:nvSpPr>
        <p:spPr>
          <a:xfrm>
            <a:off x="6839712" y="203812"/>
            <a:ext cx="3341382" cy="522626"/>
          </a:xfrm>
          <a:prstGeom prst="roundRect">
            <a:avLst>
              <a:gd name="adj" fmla="val 50000"/>
            </a:avLst>
          </a:prstGeom>
          <a:solidFill>
            <a:schemeClr val="bg1"/>
          </a:solidFill>
          <a:ln w="12700">
            <a:solidFill>
              <a:srgbClr val="1D3347"/>
            </a:solidFill>
            <a:prstDash val="solid"/>
            <a:extLst>
              <a:ext uri="{C807C97D-BFC1-408E-A445-0C87EB9F89A2}">
                <ask:lineSketchStyleProps xmlns:ask="http://schemas.microsoft.com/office/drawing/2018/sketchyshapes">
                  <ask:type>
                    <ask:lineSketchNone/>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Rounded Corners 18">
            <a:extLst>
              <a:ext uri="{FF2B5EF4-FFF2-40B4-BE49-F238E27FC236}">
                <a16:creationId xmlns:a16="http://schemas.microsoft.com/office/drawing/2014/main" id="{27B88928-BF41-CA51-A903-6AB1321EBAED}"/>
              </a:ext>
            </a:extLst>
          </p:cNvPr>
          <p:cNvSpPr/>
          <p:nvPr userDrawn="1"/>
        </p:nvSpPr>
        <p:spPr>
          <a:xfrm>
            <a:off x="1024768" y="203812"/>
            <a:ext cx="5686928" cy="522626"/>
          </a:xfrm>
          <a:prstGeom prst="roundRect">
            <a:avLst>
              <a:gd name="adj" fmla="val 50000"/>
            </a:avLst>
          </a:prstGeom>
          <a:solidFill>
            <a:schemeClr val="bg1"/>
          </a:solidFill>
          <a:ln w="12700">
            <a:solidFill>
              <a:srgbClr val="1D3347"/>
            </a:solidFill>
            <a:prstDash val="solid"/>
            <a:extLst>
              <a:ext uri="{C807C97D-BFC1-408E-A445-0C87EB9F89A2}">
                <ask:lineSketchStyleProps xmlns:ask="http://schemas.microsoft.com/office/drawing/2018/sketchyshapes">
                  <ask:type>
                    <ask:lineSketchNone/>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Rounded Corners 5">
            <a:extLst>
              <a:ext uri="{FF2B5EF4-FFF2-40B4-BE49-F238E27FC236}">
                <a16:creationId xmlns:a16="http://schemas.microsoft.com/office/drawing/2014/main" id="{B86B0143-0EF6-27AE-9E9B-152156B8F650}"/>
              </a:ext>
            </a:extLst>
          </p:cNvPr>
          <p:cNvSpPr/>
          <p:nvPr userDrawn="1"/>
        </p:nvSpPr>
        <p:spPr>
          <a:xfrm>
            <a:off x="354078" y="1603328"/>
            <a:ext cx="567425" cy="551125"/>
          </a:xfrm>
          <a:prstGeom prst="roundRect">
            <a:avLst>
              <a:gd name="adj" fmla="val 50000"/>
            </a:avLst>
          </a:prstGeom>
          <a:ln/>
        </p:spPr>
        <p:style>
          <a:lnRef idx="3">
            <a:schemeClr val="lt1"/>
          </a:lnRef>
          <a:fillRef idx="1">
            <a:schemeClr val="accent2"/>
          </a:fillRef>
          <a:effectRef idx="1">
            <a:schemeClr val="accent2"/>
          </a:effectRef>
          <a:fontRef idx="minor">
            <a:schemeClr val="lt1"/>
          </a:fontRef>
        </p:style>
        <p:txBody>
          <a:bodyPr rtlCol="0" anchor="ctr"/>
          <a:lstStyle/>
          <a:p>
            <a:pPr lvl="0" algn="ctr"/>
            <a:endParaRPr lang="en-US"/>
          </a:p>
        </p:txBody>
      </p:sp>
      <p:sp>
        <p:nvSpPr>
          <p:cNvPr id="16" name="Oval 15">
            <a:extLst>
              <a:ext uri="{FF2B5EF4-FFF2-40B4-BE49-F238E27FC236}">
                <a16:creationId xmlns:a16="http://schemas.microsoft.com/office/drawing/2014/main" id="{5B19DD71-B9F8-F043-FD94-582BD4B2A8D6}"/>
              </a:ext>
            </a:extLst>
          </p:cNvPr>
          <p:cNvSpPr/>
          <p:nvPr userDrawn="1"/>
        </p:nvSpPr>
        <p:spPr>
          <a:xfrm>
            <a:off x="10827499" y="-320156"/>
            <a:ext cx="1570561" cy="1570561"/>
          </a:xfrm>
          <a:prstGeom prst="ellipse">
            <a:avLst/>
          </a:prstGeom>
          <a:ln w="76200">
            <a:solidFill>
              <a:srgbClr val="1D3347"/>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a:p>
        </p:txBody>
      </p:sp>
      <p:sp>
        <p:nvSpPr>
          <p:cNvPr id="35" name="Slide Number Placeholder 2">
            <a:extLst>
              <a:ext uri="{FF2B5EF4-FFF2-40B4-BE49-F238E27FC236}">
                <a16:creationId xmlns:a16="http://schemas.microsoft.com/office/drawing/2014/main" id="{7708CFA5-925A-A7F0-D880-8B2F5BDD82A2}"/>
              </a:ext>
            </a:extLst>
          </p:cNvPr>
          <p:cNvSpPr>
            <a:spLocks noGrp="1"/>
          </p:cNvSpPr>
          <p:nvPr>
            <p:ph type="sldNum" sz="quarter" idx="10"/>
          </p:nvPr>
        </p:nvSpPr>
        <p:spPr>
          <a:xfrm>
            <a:off x="10946191" y="6182326"/>
            <a:ext cx="556818" cy="365125"/>
          </a:xfrm>
        </p:spPr>
        <p:txBody>
          <a:bodyPr/>
          <a:lstStyle>
            <a:lvl1pPr algn="ctr" rtl="1">
              <a:defRPr sz="1600" b="0">
                <a:solidFill>
                  <a:schemeClr val="bg1"/>
                </a:solidFill>
                <a:latin typeface="B Titr (Body)"/>
                <a:cs typeface="B Titr" panose="00000700000000000000" pitchFamily="2" charset="-78"/>
              </a:defRPr>
            </a:lvl1pPr>
          </a:lstStyle>
          <a:p>
            <a:fld id="{A8043012-B8B5-47A7-9927-94221BE445D6}" type="slidenum">
              <a:rPr lang="en-US" smtClean="0"/>
              <a:pPr/>
              <a:t>‹#›</a:t>
            </a:fld>
            <a:endParaRPr lang="en-US" dirty="0"/>
          </a:p>
        </p:txBody>
      </p:sp>
    </p:spTree>
    <p:extLst>
      <p:ext uri="{BB962C8B-B14F-4D97-AF65-F5344CB8AC3E}">
        <p14:creationId xmlns:p14="http://schemas.microsoft.com/office/powerpoint/2010/main" val="240370819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8_Title Slide">
    <p:bg>
      <p:bgPr>
        <a:solidFill>
          <a:srgbClr val="1D3347"/>
        </a:solidFill>
        <a:effectLst/>
      </p:bgPr>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9EBB8858-DFCF-43C0-66D1-60995D12A21E}"/>
              </a:ext>
            </a:extLst>
          </p:cNvPr>
          <p:cNvSpPr/>
          <p:nvPr userDrawn="1"/>
        </p:nvSpPr>
        <p:spPr>
          <a:xfrm>
            <a:off x="0" y="0"/>
            <a:ext cx="12192000" cy="6858000"/>
          </a:xfrm>
          <a:prstGeom prst="rect">
            <a:avLst/>
          </a:prstGeom>
          <a:ln>
            <a:noFill/>
          </a:ln>
        </p:spPr>
        <p:style>
          <a:lnRef idx="3">
            <a:schemeClr val="lt1"/>
          </a:lnRef>
          <a:fillRef idx="1">
            <a:schemeClr val="accent4"/>
          </a:fillRef>
          <a:effectRef idx="1">
            <a:schemeClr val="accent4"/>
          </a:effectRef>
          <a:fontRef idx="minor">
            <a:schemeClr val="lt1"/>
          </a:fontRef>
        </p:style>
        <p:txBody>
          <a:bodyPr rtlCol="0" anchor="ctr"/>
          <a:lstStyle/>
          <a:p>
            <a:pPr algn="ctr"/>
            <a:endParaRPr lang="en-US"/>
          </a:p>
        </p:txBody>
      </p:sp>
      <p:sp>
        <p:nvSpPr>
          <p:cNvPr id="5" name="Rectangle: Rounded Corners 4">
            <a:extLst>
              <a:ext uri="{FF2B5EF4-FFF2-40B4-BE49-F238E27FC236}">
                <a16:creationId xmlns:a16="http://schemas.microsoft.com/office/drawing/2014/main" id="{ADC9CC5A-02C7-5A5B-BDAD-FAC65BCAF5DB}"/>
              </a:ext>
            </a:extLst>
          </p:cNvPr>
          <p:cNvSpPr/>
          <p:nvPr userDrawn="1"/>
        </p:nvSpPr>
        <p:spPr>
          <a:xfrm>
            <a:off x="1024768" y="1621616"/>
            <a:ext cx="9156327" cy="4955274"/>
          </a:xfrm>
          <a:prstGeom prst="roundRect">
            <a:avLst>
              <a:gd name="adj" fmla="val 6056"/>
            </a:avLst>
          </a:prstGeom>
          <a:ln>
            <a:solidFill>
              <a:srgbClr val="1D3347"/>
            </a:solidFill>
            <a:extLst>
              <a:ext uri="{C807C97D-BFC1-408E-A445-0C87EB9F89A2}">
                <ask:lineSketchStyleProps xmlns:ask="http://schemas.microsoft.com/office/drawing/2018/sketchyshapes">
                  <ask:type>
                    <ask:lineSketchNone/>
                  </ask:type>
                </ask:lineSketchStyleProps>
              </a:ext>
            </a:extLst>
          </a:ln>
        </p:spPr>
        <p:style>
          <a:lnRef idx="2">
            <a:schemeClr val="accent4"/>
          </a:lnRef>
          <a:fillRef idx="1">
            <a:schemeClr val="lt1"/>
          </a:fillRef>
          <a:effectRef idx="0">
            <a:schemeClr val="accent4"/>
          </a:effectRef>
          <a:fontRef idx="minor">
            <a:schemeClr val="dk1"/>
          </a:fontRef>
        </p:style>
        <p:txBody>
          <a:bodyPr rtlCol="0" anchor="ctr"/>
          <a:lstStyle/>
          <a:p>
            <a:pPr algn="ctr"/>
            <a:endParaRPr lang="en-US"/>
          </a:p>
        </p:txBody>
      </p:sp>
      <p:grpSp>
        <p:nvGrpSpPr>
          <p:cNvPr id="7" name="Group 6">
            <a:extLst>
              <a:ext uri="{FF2B5EF4-FFF2-40B4-BE49-F238E27FC236}">
                <a16:creationId xmlns:a16="http://schemas.microsoft.com/office/drawing/2014/main" id="{314E4AAD-9025-F528-4AE9-AD237BAF3B2A}"/>
              </a:ext>
            </a:extLst>
          </p:cNvPr>
          <p:cNvGrpSpPr/>
          <p:nvPr userDrawn="1"/>
        </p:nvGrpSpPr>
        <p:grpSpPr>
          <a:xfrm>
            <a:off x="1012440" y="934228"/>
            <a:ext cx="9168655" cy="522626"/>
            <a:chOff x="210312" y="6143350"/>
            <a:chExt cx="9168655" cy="522626"/>
          </a:xfrm>
          <a:solidFill>
            <a:srgbClr val="1D3347"/>
          </a:solidFill>
        </p:grpSpPr>
        <p:sp>
          <p:nvSpPr>
            <p:cNvPr id="8" name="Rectangle: Rounded Corners 7">
              <a:extLst>
                <a:ext uri="{FF2B5EF4-FFF2-40B4-BE49-F238E27FC236}">
                  <a16:creationId xmlns:a16="http://schemas.microsoft.com/office/drawing/2014/main" id="{C90A7395-3B58-4FC9-132F-760137889237}"/>
                </a:ext>
              </a:extLst>
            </p:cNvPr>
            <p:cNvSpPr/>
            <p:nvPr userDrawn="1"/>
          </p:nvSpPr>
          <p:spPr>
            <a:xfrm>
              <a:off x="210312" y="6143350"/>
              <a:ext cx="1478639" cy="522626"/>
            </a:xfrm>
            <a:prstGeom prst="roundRect">
              <a:avLst>
                <a:gd name="adj" fmla="val 50000"/>
              </a:avLst>
            </a:prstGeom>
            <a:ln>
              <a:noFill/>
              <a:extLst>
                <a:ext uri="{C807C97D-BFC1-408E-A445-0C87EB9F89A2}">
                  <ask:lineSketchStyleProps xmlns:ask="http://schemas.microsoft.com/office/drawing/2018/sketchyshapes">
                    <ask:type>
                      <ask:lineSketchNone/>
                    </ask:type>
                  </ask:lineSketchStyleProps>
                </a:ext>
              </a:extLst>
            </a:ln>
          </p:spPr>
          <p:style>
            <a:lnRef idx="3">
              <a:schemeClr val="lt1"/>
            </a:lnRef>
            <a:fillRef idx="1">
              <a:schemeClr val="accent1"/>
            </a:fillRef>
            <a:effectRef idx="1">
              <a:schemeClr val="accent1"/>
            </a:effectRef>
            <a:fontRef idx="minor">
              <a:schemeClr val="lt1"/>
            </a:fontRef>
          </p:style>
          <p:txBody>
            <a:bodyPr rtlCol="0" anchor="ctr"/>
            <a:lstStyle/>
            <a:p>
              <a:pPr algn="ctr"/>
              <a:endParaRPr lang="en-US"/>
            </a:p>
          </p:txBody>
        </p:sp>
        <p:sp>
          <p:nvSpPr>
            <p:cNvPr id="17" name="Rectangle: Rounded Corners 16">
              <a:extLst>
                <a:ext uri="{FF2B5EF4-FFF2-40B4-BE49-F238E27FC236}">
                  <a16:creationId xmlns:a16="http://schemas.microsoft.com/office/drawing/2014/main" id="{C63F14E5-132E-8E54-3926-599A91BA3BAE}"/>
                </a:ext>
              </a:extLst>
            </p:cNvPr>
            <p:cNvSpPr/>
            <p:nvPr userDrawn="1"/>
          </p:nvSpPr>
          <p:spPr>
            <a:xfrm>
              <a:off x="1748315" y="6143350"/>
              <a:ext cx="1478639" cy="522626"/>
            </a:xfrm>
            <a:prstGeom prst="roundRect">
              <a:avLst>
                <a:gd name="adj" fmla="val 50000"/>
              </a:avLst>
            </a:prstGeom>
            <a:ln>
              <a:noFill/>
              <a:extLst>
                <a:ext uri="{C807C97D-BFC1-408E-A445-0C87EB9F89A2}">
                  <ask:lineSketchStyleProps xmlns:ask="http://schemas.microsoft.com/office/drawing/2018/sketchyshapes">
                    <ask:type>
                      <ask:lineSketchNone/>
                    </ask:type>
                  </ask:lineSketchStyleProps>
                </a:ext>
              </a:extLst>
            </a:ln>
          </p:spPr>
          <p:style>
            <a:lnRef idx="3">
              <a:schemeClr val="lt1"/>
            </a:lnRef>
            <a:fillRef idx="1">
              <a:schemeClr val="accent1"/>
            </a:fillRef>
            <a:effectRef idx="1">
              <a:schemeClr val="accent1"/>
            </a:effectRef>
            <a:fontRef idx="minor">
              <a:schemeClr val="lt1"/>
            </a:fontRef>
          </p:style>
          <p:txBody>
            <a:bodyPr rtlCol="0" anchor="ctr"/>
            <a:lstStyle/>
            <a:p>
              <a:pPr algn="ctr"/>
              <a:endParaRPr lang="en-US"/>
            </a:p>
          </p:txBody>
        </p:sp>
        <p:sp>
          <p:nvSpPr>
            <p:cNvPr id="20" name="Rectangle: Rounded Corners 19">
              <a:extLst>
                <a:ext uri="{FF2B5EF4-FFF2-40B4-BE49-F238E27FC236}">
                  <a16:creationId xmlns:a16="http://schemas.microsoft.com/office/drawing/2014/main" id="{C707BA86-0D0B-64AC-3834-CBC3EAEC3A3F}"/>
                </a:ext>
              </a:extLst>
            </p:cNvPr>
            <p:cNvSpPr/>
            <p:nvPr userDrawn="1"/>
          </p:nvSpPr>
          <p:spPr>
            <a:xfrm>
              <a:off x="3286318" y="6143350"/>
              <a:ext cx="1478639" cy="522626"/>
            </a:xfrm>
            <a:prstGeom prst="roundRect">
              <a:avLst>
                <a:gd name="adj" fmla="val 50000"/>
              </a:avLst>
            </a:prstGeom>
            <a:ln>
              <a:noFill/>
              <a:extLst>
                <a:ext uri="{C807C97D-BFC1-408E-A445-0C87EB9F89A2}">
                  <ask:lineSketchStyleProps xmlns:ask="http://schemas.microsoft.com/office/drawing/2018/sketchyshapes">
                    <ask:type>
                      <ask:lineSketchNone/>
                    </ask:type>
                  </ask:lineSketchStyleProps>
                </a:ext>
              </a:extLst>
            </a:ln>
          </p:spPr>
          <p:style>
            <a:lnRef idx="3">
              <a:schemeClr val="lt1"/>
            </a:lnRef>
            <a:fillRef idx="1">
              <a:schemeClr val="accent1"/>
            </a:fillRef>
            <a:effectRef idx="1">
              <a:schemeClr val="accent1"/>
            </a:effectRef>
            <a:fontRef idx="minor">
              <a:schemeClr val="lt1"/>
            </a:fontRef>
          </p:style>
          <p:txBody>
            <a:bodyPr rtlCol="0" anchor="ctr"/>
            <a:lstStyle/>
            <a:p>
              <a:pPr algn="ctr"/>
              <a:endParaRPr lang="en-US"/>
            </a:p>
          </p:txBody>
        </p:sp>
        <p:sp>
          <p:nvSpPr>
            <p:cNvPr id="21" name="Rectangle: Rounded Corners 20">
              <a:extLst>
                <a:ext uri="{FF2B5EF4-FFF2-40B4-BE49-F238E27FC236}">
                  <a16:creationId xmlns:a16="http://schemas.microsoft.com/office/drawing/2014/main" id="{1A988A3D-106E-7B5B-4CDF-6630D51B6371}"/>
                </a:ext>
              </a:extLst>
            </p:cNvPr>
            <p:cNvSpPr/>
            <p:nvPr userDrawn="1"/>
          </p:nvSpPr>
          <p:spPr>
            <a:xfrm>
              <a:off x="4824321" y="6143350"/>
              <a:ext cx="1478639" cy="522626"/>
            </a:xfrm>
            <a:prstGeom prst="roundRect">
              <a:avLst>
                <a:gd name="adj" fmla="val 50000"/>
              </a:avLst>
            </a:prstGeom>
            <a:ln>
              <a:noFill/>
              <a:extLst>
                <a:ext uri="{C807C97D-BFC1-408E-A445-0C87EB9F89A2}">
                  <ask:lineSketchStyleProps xmlns:ask="http://schemas.microsoft.com/office/drawing/2018/sketchyshapes">
                    <ask:type>
                      <ask:lineSketchNone/>
                    </ask:type>
                  </ask:lineSketchStyleProps>
                </a:ext>
              </a:extLst>
            </a:ln>
          </p:spPr>
          <p:style>
            <a:lnRef idx="3">
              <a:schemeClr val="lt1"/>
            </a:lnRef>
            <a:fillRef idx="1">
              <a:schemeClr val="accent1"/>
            </a:fillRef>
            <a:effectRef idx="1">
              <a:schemeClr val="accent1"/>
            </a:effectRef>
            <a:fontRef idx="minor">
              <a:schemeClr val="lt1"/>
            </a:fontRef>
          </p:style>
          <p:txBody>
            <a:bodyPr rtlCol="0" anchor="ctr"/>
            <a:lstStyle/>
            <a:p>
              <a:pPr algn="ctr"/>
              <a:endParaRPr lang="en-US"/>
            </a:p>
          </p:txBody>
        </p:sp>
        <p:sp>
          <p:nvSpPr>
            <p:cNvPr id="22" name="Rectangle: Rounded Corners 21">
              <a:extLst>
                <a:ext uri="{FF2B5EF4-FFF2-40B4-BE49-F238E27FC236}">
                  <a16:creationId xmlns:a16="http://schemas.microsoft.com/office/drawing/2014/main" id="{13E8E114-DA2D-FEA8-B793-B9FC773AE16F}"/>
                </a:ext>
              </a:extLst>
            </p:cNvPr>
            <p:cNvSpPr/>
            <p:nvPr userDrawn="1"/>
          </p:nvSpPr>
          <p:spPr>
            <a:xfrm>
              <a:off x="6362324" y="6143350"/>
              <a:ext cx="1478639" cy="522626"/>
            </a:xfrm>
            <a:prstGeom prst="roundRect">
              <a:avLst>
                <a:gd name="adj" fmla="val 50000"/>
              </a:avLst>
            </a:prstGeom>
            <a:ln>
              <a:noFill/>
              <a:extLst>
                <a:ext uri="{C807C97D-BFC1-408E-A445-0C87EB9F89A2}">
                  <ask:lineSketchStyleProps xmlns:ask="http://schemas.microsoft.com/office/drawing/2018/sketchyshapes">
                    <ask:type>
                      <ask:lineSketchNone/>
                    </ask:type>
                  </ask:lineSketchStyleProps>
                </a:ext>
              </a:extLst>
            </a:ln>
          </p:spPr>
          <p:style>
            <a:lnRef idx="3">
              <a:schemeClr val="lt1"/>
            </a:lnRef>
            <a:fillRef idx="1">
              <a:schemeClr val="accent1"/>
            </a:fillRef>
            <a:effectRef idx="1">
              <a:schemeClr val="accent1"/>
            </a:effectRef>
            <a:fontRef idx="minor">
              <a:schemeClr val="lt1"/>
            </a:fontRef>
          </p:style>
          <p:txBody>
            <a:bodyPr rtlCol="0" anchor="ctr"/>
            <a:lstStyle/>
            <a:p>
              <a:pPr algn="ctr"/>
              <a:endParaRPr lang="en-US"/>
            </a:p>
          </p:txBody>
        </p:sp>
        <p:sp>
          <p:nvSpPr>
            <p:cNvPr id="23" name="Rectangle: Rounded Corners 22">
              <a:extLst>
                <a:ext uri="{FF2B5EF4-FFF2-40B4-BE49-F238E27FC236}">
                  <a16:creationId xmlns:a16="http://schemas.microsoft.com/office/drawing/2014/main" id="{FA0AA4FF-91F0-7B35-EB2D-9B9AF25BBF0E}"/>
                </a:ext>
              </a:extLst>
            </p:cNvPr>
            <p:cNvSpPr/>
            <p:nvPr userDrawn="1"/>
          </p:nvSpPr>
          <p:spPr>
            <a:xfrm>
              <a:off x="7900328" y="6143350"/>
              <a:ext cx="1478639" cy="522626"/>
            </a:xfrm>
            <a:prstGeom prst="roundRect">
              <a:avLst>
                <a:gd name="adj" fmla="val 50000"/>
              </a:avLst>
            </a:prstGeom>
            <a:ln>
              <a:noFill/>
              <a:extLst>
                <a:ext uri="{C807C97D-BFC1-408E-A445-0C87EB9F89A2}">
                  <ask:lineSketchStyleProps xmlns:ask="http://schemas.microsoft.com/office/drawing/2018/sketchyshapes">
                    <ask:type>
                      <ask:lineSketchNone/>
                    </ask:type>
                  </ask:lineSketchStyleProps>
                </a:ext>
              </a:extLst>
            </a:ln>
          </p:spPr>
          <p:style>
            <a:lnRef idx="3">
              <a:schemeClr val="lt1"/>
            </a:lnRef>
            <a:fillRef idx="1">
              <a:schemeClr val="accent1"/>
            </a:fillRef>
            <a:effectRef idx="1">
              <a:schemeClr val="accent1"/>
            </a:effectRef>
            <a:fontRef idx="minor">
              <a:schemeClr val="lt1"/>
            </a:fontRef>
          </p:style>
          <p:txBody>
            <a:bodyPr rtlCol="0" anchor="ctr"/>
            <a:lstStyle/>
            <a:p>
              <a:pPr algn="ctr"/>
              <a:endParaRPr lang="en-US"/>
            </a:p>
          </p:txBody>
        </p:sp>
      </p:grpSp>
      <p:sp>
        <p:nvSpPr>
          <p:cNvPr id="24" name="Rectangle: Rounded Corners 23">
            <a:extLst>
              <a:ext uri="{FF2B5EF4-FFF2-40B4-BE49-F238E27FC236}">
                <a16:creationId xmlns:a16="http://schemas.microsoft.com/office/drawing/2014/main" id="{D74198CE-B090-7A77-28CB-52D522D54060}"/>
              </a:ext>
            </a:extLst>
          </p:cNvPr>
          <p:cNvSpPr/>
          <p:nvPr userDrawn="1"/>
        </p:nvSpPr>
        <p:spPr>
          <a:xfrm>
            <a:off x="10313659" y="1604624"/>
            <a:ext cx="1789176" cy="553679"/>
          </a:xfrm>
          <a:prstGeom prst="roundRect">
            <a:avLst>
              <a:gd name="adj" fmla="val 50000"/>
            </a:avLst>
          </a:prstGeom>
          <a:ln>
            <a:solidFill>
              <a:srgbClr val="6D41FA"/>
            </a:solidFill>
            <a:extLst>
              <a:ext uri="{C807C97D-BFC1-408E-A445-0C87EB9F89A2}">
                <ask:lineSketchStyleProps xmlns:ask="http://schemas.microsoft.com/office/drawing/2018/sketchyshapes">
                  <ask:type>
                    <ask:lineSketchNone/>
                  </ask:type>
                </ask:lineSketchStyleProps>
              </a:ext>
            </a:extLst>
          </a:ln>
        </p:spPr>
        <p:style>
          <a:lnRef idx="2">
            <a:schemeClr val="accent4"/>
          </a:lnRef>
          <a:fillRef idx="1">
            <a:schemeClr val="lt1"/>
          </a:fillRef>
          <a:effectRef idx="0">
            <a:schemeClr val="accent4"/>
          </a:effectRef>
          <a:fontRef idx="minor">
            <a:schemeClr val="dk1"/>
          </a:fontRef>
        </p:style>
        <p:txBody>
          <a:bodyPr rtlCol="0" anchor="ctr"/>
          <a:lstStyle/>
          <a:p>
            <a:pPr algn="ctr"/>
            <a:endParaRPr lang="en-US"/>
          </a:p>
        </p:txBody>
      </p:sp>
      <p:sp>
        <p:nvSpPr>
          <p:cNvPr id="25" name="Rectangle: Rounded Corners 24">
            <a:extLst>
              <a:ext uri="{FF2B5EF4-FFF2-40B4-BE49-F238E27FC236}">
                <a16:creationId xmlns:a16="http://schemas.microsoft.com/office/drawing/2014/main" id="{8B8532A5-B7AA-8C1F-8DB7-C2AC63AEF767}"/>
              </a:ext>
            </a:extLst>
          </p:cNvPr>
          <p:cNvSpPr/>
          <p:nvPr userDrawn="1"/>
        </p:nvSpPr>
        <p:spPr>
          <a:xfrm>
            <a:off x="10313659" y="2361683"/>
            <a:ext cx="1789176" cy="553679"/>
          </a:xfrm>
          <a:prstGeom prst="roundRect">
            <a:avLst>
              <a:gd name="adj" fmla="val 50000"/>
            </a:avLst>
          </a:prstGeom>
          <a:ln>
            <a:solidFill>
              <a:srgbClr val="6D41FA"/>
            </a:solidFill>
            <a:extLst>
              <a:ext uri="{C807C97D-BFC1-408E-A445-0C87EB9F89A2}">
                <ask:lineSketchStyleProps xmlns:ask="http://schemas.microsoft.com/office/drawing/2018/sketchyshapes">
                  <ask:type>
                    <ask:lineSketchNone/>
                  </ask:type>
                </ask:lineSketchStyleProps>
              </a:ext>
            </a:extLst>
          </a:ln>
        </p:spPr>
        <p:style>
          <a:lnRef idx="2">
            <a:schemeClr val="accent4"/>
          </a:lnRef>
          <a:fillRef idx="1">
            <a:schemeClr val="lt1"/>
          </a:fillRef>
          <a:effectRef idx="0">
            <a:schemeClr val="accent4"/>
          </a:effectRef>
          <a:fontRef idx="minor">
            <a:schemeClr val="dk1"/>
          </a:fontRef>
        </p:style>
        <p:txBody>
          <a:bodyPr rtlCol="0" anchor="ctr"/>
          <a:lstStyle/>
          <a:p>
            <a:pPr algn="ctr"/>
            <a:endParaRPr lang="en-US"/>
          </a:p>
        </p:txBody>
      </p:sp>
      <p:sp>
        <p:nvSpPr>
          <p:cNvPr id="26" name="Rectangle: Rounded Corners 25">
            <a:extLst>
              <a:ext uri="{FF2B5EF4-FFF2-40B4-BE49-F238E27FC236}">
                <a16:creationId xmlns:a16="http://schemas.microsoft.com/office/drawing/2014/main" id="{86319C98-320D-D7B4-7968-C8558E329364}"/>
              </a:ext>
            </a:extLst>
          </p:cNvPr>
          <p:cNvSpPr/>
          <p:nvPr userDrawn="1"/>
        </p:nvSpPr>
        <p:spPr>
          <a:xfrm>
            <a:off x="10313659" y="3118742"/>
            <a:ext cx="1789176" cy="553679"/>
          </a:xfrm>
          <a:prstGeom prst="roundRect">
            <a:avLst>
              <a:gd name="adj" fmla="val 50000"/>
            </a:avLst>
          </a:prstGeom>
          <a:ln>
            <a:solidFill>
              <a:srgbClr val="6D41FA"/>
            </a:solidFill>
            <a:extLst>
              <a:ext uri="{C807C97D-BFC1-408E-A445-0C87EB9F89A2}">
                <ask:lineSketchStyleProps xmlns:ask="http://schemas.microsoft.com/office/drawing/2018/sketchyshapes">
                  <ask:type>
                    <ask:lineSketchNone/>
                  </ask:type>
                </ask:lineSketchStyleProps>
              </a:ext>
            </a:extLst>
          </a:ln>
        </p:spPr>
        <p:style>
          <a:lnRef idx="2">
            <a:schemeClr val="accent4"/>
          </a:lnRef>
          <a:fillRef idx="1">
            <a:schemeClr val="lt1"/>
          </a:fillRef>
          <a:effectRef idx="0">
            <a:schemeClr val="accent4"/>
          </a:effectRef>
          <a:fontRef idx="minor">
            <a:schemeClr val="dk1"/>
          </a:fontRef>
        </p:style>
        <p:txBody>
          <a:bodyPr rtlCol="0" anchor="ctr"/>
          <a:lstStyle/>
          <a:p>
            <a:pPr algn="ctr"/>
            <a:endParaRPr lang="en-US"/>
          </a:p>
        </p:txBody>
      </p:sp>
      <p:sp>
        <p:nvSpPr>
          <p:cNvPr id="27" name="Rectangle: Rounded Corners 26">
            <a:extLst>
              <a:ext uri="{FF2B5EF4-FFF2-40B4-BE49-F238E27FC236}">
                <a16:creationId xmlns:a16="http://schemas.microsoft.com/office/drawing/2014/main" id="{E64BAFA0-F2AF-BE61-8ECD-7F1D14225376}"/>
              </a:ext>
            </a:extLst>
          </p:cNvPr>
          <p:cNvSpPr/>
          <p:nvPr userDrawn="1"/>
        </p:nvSpPr>
        <p:spPr>
          <a:xfrm>
            <a:off x="10313659" y="3875801"/>
            <a:ext cx="1789176" cy="553679"/>
          </a:xfrm>
          <a:prstGeom prst="roundRect">
            <a:avLst>
              <a:gd name="adj" fmla="val 50000"/>
            </a:avLst>
          </a:prstGeom>
          <a:ln>
            <a:solidFill>
              <a:srgbClr val="6D41FA"/>
            </a:solidFill>
            <a:extLst>
              <a:ext uri="{C807C97D-BFC1-408E-A445-0C87EB9F89A2}">
                <ask:lineSketchStyleProps xmlns:ask="http://schemas.microsoft.com/office/drawing/2018/sketchyshapes">
                  <ask:type>
                    <ask:lineSketchNone/>
                  </ask:type>
                </ask:lineSketchStyleProps>
              </a:ext>
            </a:extLst>
          </a:ln>
        </p:spPr>
        <p:style>
          <a:lnRef idx="2">
            <a:schemeClr val="accent4"/>
          </a:lnRef>
          <a:fillRef idx="1">
            <a:schemeClr val="lt1"/>
          </a:fillRef>
          <a:effectRef idx="0">
            <a:schemeClr val="accent4"/>
          </a:effectRef>
          <a:fontRef idx="minor">
            <a:schemeClr val="dk1"/>
          </a:fontRef>
        </p:style>
        <p:txBody>
          <a:bodyPr rtlCol="0" anchor="ctr"/>
          <a:lstStyle/>
          <a:p>
            <a:pPr algn="ctr"/>
            <a:endParaRPr lang="en-US"/>
          </a:p>
        </p:txBody>
      </p:sp>
      <p:sp>
        <p:nvSpPr>
          <p:cNvPr id="28" name="Rectangle: Rounded Corners 27">
            <a:extLst>
              <a:ext uri="{FF2B5EF4-FFF2-40B4-BE49-F238E27FC236}">
                <a16:creationId xmlns:a16="http://schemas.microsoft.com/office/drawing/2014/main" id="{CBD8A921-F94E-BC4C-DF4B-8ECA04648638}"/>
              </a:ext>
            </a:extLst>
          </p:cNvPr>
          <p:cNvSpPr/>
          <p:nvPr userDrawn="1"/>
        </p:nvSpPr>
        <p:spPr>
          <a:xfrm>
            <a:off x="10321408" y="4632860"/>
            <a:ext cx="1789176" cy="553679"/>
          </a:xfrm>
          <a:prstGeom prst="roundRect">
            <a:avLst>
              <a:gd name="adj" fmla="val 50000"/>
            </a:avLst>
          </a:prstGeom>
          <a:ln>
            <a:solidFill>
              <a:srgbClr val="6D41FA"/>
            </a:solidFill>
            <a:extLst>
              <a:ext uri="{C807C97D-BFC1-408E-A445-0C87EB9F89A2}">
                <ask:lineSketchStyleProps xmlns:ask="http://schemas.microsoft.com/office/drawing/2018/sketchyshapes">
                  <ask:type>
                    <ask:lineSketchNone/>
                  </ask:type>
                </ask:lineSketchStyleProps>
              </a:ext>
            </a:extLst>
          </a:ln>
        </p:spPr>
        <p:style>
          <a:lnRef idx="2">
            <a:schemeClr val="accent4"/>
          </a:lnRef>
          <a:fillRef idx="1">
            <a:schemeClr val="lt1"/>
          </a:fillRef>
          <a:effectRef idx="0">
            <a:schemeClr val="accent4"/>
          </a:effectRef>
          <a:fontRef idx="minor">
            <a:schemeClr val="dk1"/>
          </a:fontRef>
        </p:style>
        <p:txBody>
          <a:bodyPr rtlCol="0" anchor="ctr"/>
          <a:lstStyle/>
          <a:p>
            <a:pPr algn="ctr"/>
            <a:endParaRPr lang="en-US"/>
          </a:p>
        </p:txBody>
      </p:sp>
      <p:sp>
        <p:nvSpPr>
          <p:cNvPr id="29" name="Rectangle: Rounded Corners 28">
            <a:extLst>
              <a:ext uri="{FF2B5EF4-FFF2-40B4-BE49-F238E27FC236}">
                <a16:creationId xmlns:a16="http://schemas.microsoft.com/office/drawing/2014/main" id="{F65E2541-725A-29DF-9085-2FCDBE2CCFC4}"/>
              </a:ext>
            </a:extLst>
          </p:cNvPr>
          <p:cNvSpPr/>
          <p:nvPr userDrawn="1"/>
        </p:nvSpPr>
        <p:spPr>
          <a:xfrm>
            <a:off x="10321408" y="5389920"/>
            <a:ext cx="1789176" cy="553679"/>
          </a:xfrm>
          <a:prstGeom prst="roundRect">
            <a:avLst>
              <a:gd name="adj" fmla="val 50000"/>
            </a:avLst>
          </a:prstGeom>
          <a:ln>
            <a:solidFill>
              <a:srgbClr val="6D41FA"/>
            </a:solidFill>
            <a:extLst>
              <a:ext uri="{C807C97D-BFC1-408E-A445-0C87EB9F89A2}">
                <ask:lineSketchStyleProps xmlns:ask="http://schemas.microsoft.com/office/drawing/2018/sketchyshapes">
                  <ask:type>
                    <ask:lineSketchNone/>
                  </ask:type>
                </ask:lineSketchStyleProps>
              </a:ext>
            </a:extLst>
          </a:ln>
        </p:spPr>
        <p:style>
          <a:lnRef idx="2">
            <a:schemeClr val="accent4"/>
          </a:lnRef>
          <a:fillRef idx="1">
            <a:schemeClr val="lt1"/>
          </a:fillRef>
          <a:effectRef idx="0">
            <a:schemeClr val="accent4"/>
          </a:effectRef>
          <a:fontRef idx="minor">
            <a:schemeClr val="dk1"/>
          </a:fontRef>
        </p:style>
        <p:txBody>
          <a:bodyPr rtlCol="0" anchor="ctr"/>
          <a:lstStyle/>
          <a:p>
            <a:pPr algn="ctr"/>
            <a:endParaRPr lang="en-US"/>
          </a:p>
        </p:txBody>
      </p:sp>
      <p:sp>
        <p:nvSpPr>
          <p:cNvPr id="30" name="Rectangle: Rounded Corners 29">
            <a:extLst>
              <a:ext uri="{FF2B5EF4-FFF2-40B4-BE49-F238E27FC236}">
                <a16:creationId xmlns:a16="http://schemas.microsoft.com/office/drawing/2014/main" id="{FC77892B-3149-1129-D665-849B4CAC3852}"/>
              </a:ext>
            </a:extLst>
          </p:cNvPr>
          <p:cNvSpPr/>
          <p:nvPr userDrawn="1"/>
        </p:nvSpPr>
        <p:spPr>
          <a:xfrm>
            <a:off x="11004015" y="6143350"/>
            <a:ext cx="425927" cy="422042"/>
          </a:xfrm>
          <a:prstGeom prst="roundRect">
            <a:avLst>
              <a:gd name="adj" fmla="val 50000"/>
            </a:avLst>
          </a:prstGeom>
          <a:ln>
            <a:noFill/>
          </a:ln>
        </p:spPr>
        <p:style>
          <a:lnRef idx="3">
            <a:schemeClr val="lt1"/>
          </a:lnRef>
          <a:fillRef idx="1">
            <a:schemeClr val="accent1"/>
          </a:fillRef>
          <a:effectRef idx="1">
            <a:schemeClr val="accent1"/>
          </a:effectRef>
          <a:fontRef idx="minor">
            <a:schemeClr val="lt1"/>
          </a:fontRef>
        </p:style>
        <p:txBody>
          <a:bodyPr rtlCol="0" anchor="ctr"/>
          <a:lstStyle/>
          <a:p>
            <a:pPr algn="ctr"/>
            <a:endParaRPr lang="en-US"/>
          </a:p>
        </p:txBody>
      </p:sp>
      <p:sp>
        <p:nvSpPr>
          <p:cNvPr id="31" name="Rectangle: Rounded Corners 30">
            <a:extLst>
              <a:ext uri="{FF2B5EF4-FFF2-40B4-BE49-F238E27FC236}">
                <a16:creationId xmlns:a16="http://schemas.microsoft.com/office/drawing/2014/main" id="{B1C99DA8-1EAA-2DBB-19B1-6F75A361543D}"/>
              </a:ext>
            </a:extLst>
          </p:cNvPr>
          <p:cNvSpPr/>
          <p:nvPr userDrawn="1"/>
        </p:nvSpPr>
        <p:spPr>
          <a:xfrm>
            <a:off x="11684657" y="6136560"/>
            <a:ext cx="425927" cy="422042"/>
          </a:xfrm>
          <a:prstGeom prst="roundRect">
            <a:avLst>
              <a:gd name="adj" fmla="val 50000"/>
            </a:avLst>
          </a:prstGeom>
          <a:ln>
            <a:noFill/>
          </a:ln>
        </p:spPr>
        <p:style>
          <a:lnRef idx="3">
            <a:schemeClr val="lt1"/>
          </a:lnRef>
          <a:fillRef idx="1">
            <a:schemeClr val="accent1"/>
          </a:fillRef>
          <a:effectRef idx="1">
            <a:schemeClr val="accent1"/>
          </a:effectRef>
          <a:fontRef idx="minor">
            <a:schemeClr val="lt1"/>
          </a:fontRef>
        </p:style>
        <p:txBody>
          <a:bodyPr rtlCol="0" anchor="ctr"/>
          <a:lstStyle/>
          <a:p>
            <a:pPr algn="ctr"/>
            <a:endParaRPr lang="en-US"/>
          </a:p>
        </p:txBody>
      </p:sp>
      <p:sp>
        <p:nvSpPr>
          <p:cNvPr id="32" name="Rectangle: Rounded Corners 31">
            <a:extLst>
              <a:ext uri="{FF2B5EF4-FFF2-40B4-BE49-F238E27FC236}">
                <a16:creationId xmlns:a16="http://schemas.microsoft.com/office/drawing/2014/main" id="{A7FDDBB8-A5ED-48F7-20D6-D755043739C3}"/>
              </a:ext>
            </a:extLst>
          </p:cNvPr>
          <p:cNvSpPr/>
          <p:nvPr userDrawn="1"/>
        </p:nvSpPr>
        <p:spPr>
          <a:xfrm>
            <a:off x="10310153" y="6136560"/>
            <a:ext cx="425927" cy="422042"/>
          </a:xfrm>
          <a:prstGeom prst="roundRect">
            <a:avLst>
              <a:gd name="adj" fmla="val 50000"/>
            </a:avLst>
          </a:prstGeom>
          <a:ln>
            <a:noFill/>
          </a:ln>
        </p:spPr>
        <p:style>
          <a:lnRef idx="3">
            <a:schemeClr val="lt1"/>
          </a:lnRef>
          <a:fillRef idx="1">
            <a:schemeClr val="accent1"/>
          </a:fillRef>
          <a:effectRef idx="1">
            <a:schemeClr val="accent1"/>
          </a:effectRef>
          <a:fontRef idx="minor">
            <a:schemeClr val="lt1"/>
          </a:fontRef>
        </p:style>
        <p:txBody>
          <a:bodyPr rtlCol="0" anchor="ctr"/>
          <a:lstStyle/>
          <a:p>
            <a:pPr algn="ctr"/>
            <a:endParaRPr lang="en-US"/>
          </a:p>
        </p:txBody>
      </p:sp>
      <p:sp>
        <p:nvSpPr>
          <p:cNvPr id="33" name="Rectangle: Rounded Corners 32">
            <a:extLst>
              <a:ext uri="{FF2B5EF4-FFF2-40B4-BE49-F238E27FC236}">
                <a16:creationId xmlns:a16="http://schemas.microsoft.com/office/drawing/2014/main" id="{5306F3A6-8ED0-FB37-50EA-FFAB3AB0FB28}"/>
              </a:ext>
            </a:extLst>
          </p:cNvPr>
          <p:cNvSpPr/>
          <p:nvPr userDrawn="1"/>
        </p:nvSpPr>
        <p:spPr>
          <a:xfrm>
            <a:off x="160339" y="932883"/>
            <a:ext cx="674973" cy="5582487"/>
          </a:xfrm>
          <a:prstGeom prst="roundRect">
            <a:avLst>
              <a:gd name="adj" fmla="val 50000"/>
            </a:avLst>
          </a:prstGeom>
          <a:ln>
            <a:noFill/>
          </a:ln>
        </p:spPr>
        <p:style>
          <a:lnRef idx="3">
            <a:schemeClr val="lt1"/>
          </a:lnRef>
          <a:fillRef idx="1">
            <a:schemeClr val="accent1"/>
          </a:fillRef>
          <a:effectRef idx="1">
            <a:schemeClr val="accent1"/>
          </a:effectRef>
          <a:fontRef idx="minor">
            <a:schemeClr val="lt1"/>
          </a:fontRef>
        </p:style>
        <p:txBody>
          <a:bodyPr rtlCol="0" anchor="ctr"/>
          <a:lstStyle/>
          <a:p>
            <a:pPr algn="ctr"/>
            <a:endParaRPr lang="en-US"/>
          </a:p>
        </p:txBody>
      </p:sp>
      <p:sp>
        <p:nvSpPr>
          <p:cNvPr id="34" name="Rectangle: Rounded Corners 33">
            <a:extLst>
              <a:ext uri="{FF2B5EF4-FFF2-40B4-BE49-F238E27FC236}">
                <a16:creationId xmlns:a16="http://schemas.microsoft.com/office/drawing/2014/main" id="{44F6221A-3E35-D635-8AC7-F25C36D53283}"/>
              </a:ext>
            </a:extLst>
          </p:cNvPr>
          <p:cNvSpPr/>
          <p:nvPr userDrawn="1"/>
        </p:nvSpPr>
        <p:spPr>
          <a:xfrm>
            <a:off x="206060" y="167981"/>
            <a:ext cx="612648" cy="594289"/>
          </a:xfrm>
          <a:prstGeom prst="roundRect">
            <a:avLst>
              <a:gd name="adj" fmla="val 50000"/>
            </a:avLst>
          </a:prstGeom>
          <a:ln>
            <a:noFill/>
          </a:ln>
        </p:spPr>
        <p:style>
          <a:lnRef idx="3">
            <a:schemeClr val="lt1"/>
          </a:lnRef>
          <a:fillRef idx="1">
            <a:schemeClr val="accent1"/>
          </a:fillRef>
          <a:effectRef idx="1">
            <a:schemeClr val="accent1"/>
          </a:effectRef>
          <a:fontRef idx="minor">
            <a:schemeClr val="lt1"/>
          </a:fontRef>
        </p:style>
        <p:txBody>
          <a:bodyPr rtlCol="0" anchor="ctr"/>
          <a:lstStyle/>
          <a:p>
            <a:pPr algn="ctr"/>
            <a:endParaRPr lang="en-US"/>
          </a:p>
        </p:txBody>
      </p:sp>
      <p:sp>
        <p:nvSpPr>
          <p:cNvPr id="35" name="Rectangle: Rounded Corners 34">
            <a:extLst>
              <a:ext uri="{FF2B5EF4-FFF2-40B4-BE49-F238E27FC236}">
                <a16:creationId xmlns:a16="http://schemas.microsoft.com/office/drawing/2014/main" id="{362A3244-0F56-1E1A-D8CF-CAF7CE78070A}"/>
              </a:ext>
            </a:extLst>
          </p:cNvPr>
          <p:cNvSpPr/>
          <p:nvPr userDrawn="1"/>
        </p:nvSpPr>
        <p:spPr>
          <a:xfrm>
            <a:off x="214113" y="2364103"/>
            <a:ext cx="567425" cy="551125"/>
          </a:xfrm>
          <a:prstGeom prst="roundRect">
            <a:avLst>
              <a:gd name="adj" fmla="val 50000"/>
            </a:avLst>
          </a:prstGeom>
          <a:ln>
            <a:noFill/>
          </a:ln>
        </p:spPr>
        <p:style>
          <a:lnRef idx="2">
            <a:schemeClr val="accent3"/>
          </a:lnRef>
          <a:fillRef idx="1">
            <a:schemeClr val="lt1"/>
          </a:fillRef>
          <a:effectRef idx="0">
            <a:schemeClr val="accent3"/>
          </a:effectRef>
          <a:fontRef idx="minor">
            <a:schemeClr val="dk1"/>
          </a:fontRef>
        </p:style>
        <p:txBody>
          <a:bodyPr rtlCol="0" anchor="ctr"/>
          <a:lstStyle/>
          <a:p>
            <a:pPr algn="ctr"/>
            <a:endParaRPr lang="en-US"/>
          </a:p>
        </p:txBody>
      </p:sp>
      <p:sp>
        <p:nvSpPr>
          <p:cNvPr id="36" name="Rectangle: Rounded Corners 35">
            <a:extLst>
              <a:ext uri="{FF2B5EF4-FFF2-40B4-BE49-F238E27FC236}">
                <a16:creationId xmlns:a16="http://schemas.microsoft.com/office/drawing/2014/main" id="{17964D7D-458F-5C5B-F3E5-913567D94EB9}"/>
              </a:ext>
            </a:extLst>
          </p:cNvPr>
          <p:cNvSpPr/>
          <p:nvPr userDrawn="1"/>
        </p:nvSpPr>
        <p:spPr>
          <a:xfrm>
            <a:off x="214113" y="3124878"/>
            <a:ext cx="567425" cy="551125"/>
          </a:xfrm>
          <a:prstGeom prst="roundRect">
            <a:avLst>
              <a:gd name="adj" fmla="val 50000"/>
            </a:avLst>
          </a:prstGeom>
          <a:ln>
            <a:noFill/>
          </a:ln>
        </p:spPr>
        <p:style>
          <a:lnRef idx="2">
            <a:schemeClr val="accent3"/>
          </a:lnRef>
          <a:fillRef idx="1">
            <a:schemeClr val="lt1"/>
          </a:fillRef>
          <a:effectRef idx="0">
            <a:schemeClr val="accent3"/>
          </a:effectRef>
          <a:fontRef idx="minor">
            <a:schemeClr val="dk1"/>
          </a:fontRef>
        </p:style>
        <p:txBody>
          <a:bodyPr rtlCol="0" anchor="ctr"/>
          <a:lstStyle/>
          <a:p>
            <a:pPr algn="ctr"/>
            <a:endParaRPr lang="en-US"/>
          </a:p>
        </p:txBody>
      </p:sp>
      <p:sp>
        <p:nvSpPr>
          <p:cNvPr id="37" name="Rectangle: Rounded Corners 36">
            <a:extLst>
              <a:ext uri="{FF2B5EF4-FFF2-40B4-BE49-F238E27FC236}">
                <a16:creationId xmlns:a16="http://schemas.microsoft.com/office/drawing/2014/main" id="{D952496D-6777-2578-4269-CF9507EA555E}"/>
              </a:ext>
            </a:extLst>
          </p:cNvPr>
          <p:cNvSpPr/>
          <p:nvPr userDrawn="1"/>
        </p:nvSpPr>
        <p:spPr>
          <a:xfrm>
            <a:off x="214113" y="3885653"/>
            <a:ext cx="567425" cy="551125"/>
          </a:xfrm>
          <a:prstGeom prst="roundRect">
            <a:avLst>
              <a:gd name="adj" fmla="val 50000"/>
            </a:avLst>
          </a:prstGeom>
          <a:ln>
            <a:noFill/>
          </a:ln>
        </p:spPr>
        <p:style>
          <a:lnRef idx="2">
            <a:schemeClr val="accent3"/>
          </a:lnRef>
          <a:fillRef idx="1">
            <a:schemeClr val="lt1"/>
          </a:fillRef>
          <a:effectRef idx="0">
            <a:schemeClr val="accent3"/>
          </a:effectRef>
          <a:fontRef idx="minor">
            <a:schemeClr val="dk1"/>
          </a:fontRef>
        </p:style>
        <p:txBody>
          <a:bodyPr rtlCol="0" anchor="ctr"/>
          <a:lstStyle/>
          <a:p>
            <a:pPr algn="ctr"/>
            <a:endParaRPr lang="en-US"/>
          </a:p>
        </p:txBody>
      </p:sp>
      <p:sp>
        <p:nvSpPr>
          <p:cNvPr id="38" name="Rectangle: Rounded Corners 37">
            <a:extLst>
              <a:ext uri="{FF2B5EF4-FFF2-40B4-BE49-F238E27FC236}">
                <a16:creationId xmlns:a16="http://schemas.microsoft.com/office/drawing/2014/main" id="{5C186D55-7A7B-8EBC-C9EB-5DD96D13482C}"/>
              </a:ext>
            </a:extLst>
          </p:cNvPr>
          <p:cNvSpPr/>
          <p:nvPr userDrawn="1"/>
        </p:nvSpPr>
        <p:spPr>
          <a:xfrm>
            <a:off x="214113" y="4646428"/>
            <a:ext cx="567425" cy="551125"/>
          </a:xfrm>
          <a:prstGeom prst="roundRect">
            <a:avLst>
              <a:gd name="adj" fmla="val 50000"/>
            </a:avLst>
          </a:prstGeom>
          <a:ln>
            <a:noFill/>
          </a:ln>
        </p:spPr>
        <p:style>
          <a:lnRef idx="2">
            <a:schemeClr val="accent3"/>
          </a:lnRef>
          <a:fillRef idx="1">
            <a:schemeClr val="lt1"/>
          </a:fillRef>
          <a:effectRef idx="0">
            <a:schemeClr val="accent3"/>
          </a:effectRef>
          <a:fontRef idx="minor">
            <a:schemeClr val="dk1"/>
          </a:fontRef>
        </p:style>
        <p:txBody>
          <a:bodyPr rtlCol="0" anchor="ctr"/>
          <a:lstStyle/>
          <a:p>
            <a:pPr algn="ctr"/>
            <a:endParaRPr lang="en-US"/>
          </a:p>
        </p:txBody>
      </p:sp>
      <p:sp>
        <p:nvSpPr>
          <p:cNvPr id="39" name="Rectangle: Rounded Corners 38">
            <a:extLst>
              <a:ext uri="{FF2B5EF4-FFF2-40B4-BE49-F238E27FC236}">
                <a16:creationId xmlns:a16="http://schemas.microsoft.com/office/drawing/2014/main" id="{199C2335-5B05-4F45-C8D4-D1B52610553B}"/>
              </a:ext>
            </a:extLst>
          </p:cNvPr>
          <p:cNvSpPr/>
          <p:nvPr userDrawn="1"/>
        </p:nvSpPr>
        <p:spPr>
          <a:xfrm>
            <a:off x="214113" y="5407203"/>
            <a:ext cx="567425" cy="551125"/>
          </a:xfrm>
          <a:prstGeom prst="roundRect">
            <a:avLst>
              <a:gd name="adj" fmla="val 50000"/>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Rectangle: Rounded Corners 46">
            <a:extLst>
              <a:ext uri="{FF2B5EF4-FFF2-40B4-BE49-F238E27FC236}">
                <a16:creationId xmlns:a16="http://schemas.microsoft.com/office/drawing/2014/main" id="{14C4B112-D51D-F327-0467-C80881553704}"/>
              </a:ext>
            </a:extLst>
          </p:cNvPr>
          <p:cNvSpPr/>
          <p:nvPr userDrawn="1"/>
        </p:nvSpPr>
        <p:spPr>
          <a:xfrm>
            <a:off x="6839712" y="203812"/>
            <a:ext cx="3341382" cy="522626"/>
          </a:xfrm>
          <a:prstGeom prst="roundRect">
            <a:avLst>
              <a:gd name="adj" fmla="val 50000"/>
            </a:avLst>
          </a:prstGeom>
          <a:solidFill>
            <a:schemeClr val="bg1"/>
          </a:solidFill>
          <a:ln w="12700">
            <a:solidFill>
              <a:srgbClr val="1D3347"/>
            </a:solidFill>
            <a:prstDash val="solid"/>
            <a:extLst>
              <a:ext uri="{C807C97D-BFC1-408E-A445-0C87EB9F89A2}">
                <ask:lineSketchStyleProps xmlns:ask="http://schemas.microsoft.com/office/drawing/2018/sketchyshapes">
                  <ask:type>
                    <ask:lineSketchNone/>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 name="Rectangle: Rounded Corners 47">
            <a:extLst>
              <a:ext uri="{FF2B5EF4-FFF2-40B4-BE49-F238E27FC236}">
                <a16:creationId xmlns:a16="http://schemas.microsoft.com/office/drawing/2014/main" id="{EFBC1393-8248-7132-17DD-56770A06AB93}"/>
              </a:ext>
            </a:extLst>
          </p:cNvPr>
          <p:cNvSpPr/>
          <p:nvPr userDrawn="1"/>
        </p:nvSpPr>
        <p:spPr>
          <a:xfrm>
            <a:off x="1024768" y="203812"/>
            <a:ext cx="5686928" cy="522626"/>
          </a:xfrm>
          <a:prstGeom prst="roundRect">
            <a:avLst>
              <a:gd name="adj" fmla="val 50000"/>
            </a:avLst>
          </a:prstGeom>
          <a:solidFill>
            <a:schemeClr val="bg1"/>
          </a:solidFill>
          <a:ln w="12700">
            <a:solidFill>
              <a:srgbClr val="1D3347"/>
            </a:solidFill>
            <a:prstDash val="solid"/>
            <a:extLst>
              <a:ext uri="{C807C97D-BFC1-408E-A445-0C87EB9F89A2}">
                <ask:lineSketchStyleProps xmlns:ask="http://schemas.microsoft.com/office/drawing/2018/sketchyshapes">
                  <ask:type>
                    <ask:lineSketchNone/>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 name="Rectangle: Rounded Corners 48">
            <a:extLst>
              <a:ext uri="{FF2B5EF4-FFF2-40B4-BE49-F238E27FC236}">
                <a16:creationId xmlns:a16="http://schemas.microsoft.com/office/drawing/2014/main" id="{6902A217-A3CF-38B3-1A4D-23972ED8B434}"/>
              </a:ext>
            </a:extLst>
          </p:cNvPr>
          <p:cNvSpPr/>
          <p:nvPr userDrawn="1"/>
        </p:nvSpPr>
        <p:spPr>
          <a:xfrm>
            <a:off x="354078" y="1603328"/>
            <a:ext cx="567425" cy="551125"/>
          </a:xfrm>
          <a:prstGeom prst="roundRect">
            <a:avLst>
              <a:gd name="adj" fmla="val 50000"/>
            </a:avLst>
          </a:prstGeom>
          <a:ln/>
        </p:spPr>
        <p:style>
          <a:lnRef idx="3">
            <a:schemeClr val="lt1"/>
          </a:lnRef>
          <a:fillRef idx="1">
            <a:schemeClr val="accent2"/>
          </a:fillRef>
          <a:effectRef idx="1">
            <a:schemeClr val="accent2"/>
          </a:effectRef>
          <a:fontRef idx="minor">
            <a:schemeClr val="lt1"/>
          </a:fontRef>
        </p:style>
        <p:txBody>
          <a:bodyPr rtlCol="0" anchor="ctr"/>
          <a:lstStyle/>
          <a:p>
            <a:pPr lvl="0" algn="ctr"/>
            <a:endParaRPr lang="en-US"/>
          </a:p>
        </p:txBody>
      </p:sp>
      <p:sp>
        <p:nvSpPr>
          <p:cNvPr id="50" name="Oval 49">
            <a:extLst>
              <a:ext uri="{FF2B5EF4-FFF2-40B4-BE49-F238E27FC236}">
                <a16:creationId xmlns:a16="http://schemas.microsoft.com/office/drawing/2014/main" id="{FD069C52-1890-0DEC-4363-A862F3258DE7}"/>
              </a:ext>
            </a:extLst>
          </p:cNvPr>
          <p:cNvSpPr/>
          <p:nvPr userDrawn="1"/>
        </p:nvSpPr>
        <p:spPr>
          <a:xfrm>
            <a:off x="10827499" y="-320156"/>
            <a:ext cx="1570561" cy="1570561"/>
          </a:xfrm>
          <a:prstGeom prst="ellipse">
            <a:avLst/>
          </a:prstGeom>
          <a:ln w="76200">
            <a:solidFill>
              <a:srgbClr val="1D3347"/>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a:p>
        </p:txBody>
      </p:sp>
      <p:sp>
        <p:nvSpPr>
          <p:cNvPr id="2" name="Picture Placeholder 6">
            <a:extLst>
              <a:ext uri="{FF2B5EF4-FFF2-40B4-BE49-F238E27FC236}">
                <a16:creationId xmlns:a16="http://schemas.microsoft.com/office/drawing/2014/main" id="{B29C19EE-2E3D-FCB7-3B4C-6A4861456CEC}"/>
              </a:ext>
            </a:extLst>
          </p:cNvPr>
          <p:cNvSpPr>
            <a:spLocks noGrp="1"/>
          </p:cNvSpPr>
          <p:nvPr>
            <p:ph type="pic" sz="quarter" idx="10"/>
          </p:nvPr>
        </p:nvSpPr>
        <p:spPr>
          <a:xfrm>
            <a:off x="1012187" y="1615520"/>
            <a:ext cx="9165127" cy="3833772"/>
          </a:xfrm>
          <a:custGeom>
            <a:avLst/>
            <a:gdLst>
              <a:gd name="connsiteX0" fmla="*/ 0 w 12192000"/>
              <a:gd name="connsiteY0" fmla="*/ 0 h 5116009"/>
              <a:gd name="connsiteX1" fmla="*/ 12192000 w 12192000"/>
              <a:gd name="connsiteY1" fmla="*/ 0 h 5116009"/>
              <a:gd name="connsiteX2" fmla="*/ 12192000 w 12192000"/>
              <a:gd name="connsiteY2" fmla="*/ 2216494 h 5116009"/>
              <a:gd name="connsiteX3" fmla="*/ 12059956 w 12192000"/>
              <a:gd name="connsiteY3" fmla="*/ 2386057 h 5116009"/>
              <a:gd name="connsiteX4" fmla="*/ 6096000 w 12192000"/>
              <a:gd name="connsiteY4" fmla="*/ 5116009 h 5116009"/>
              <a:gd name="connsiteX5" fmla="*/ 132045 w 12192000"/>
              <a:gd name="connsiteY5" fmla="*/ 2386057 h 5116009"/>
              <a:gd name="connsiteX6" fmla="*/ 0 w 12192000"/>
              <a:gd name="connsiteY6" fmla="*/ 2216494 h 51160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5116009">
                <a:moveTo>
                  <a:pt x="0" y="0"/>
                </a:moveTo>
                <a:lnTo>
                  <a:pt x="12192000" y="0"/>
                </a:lnTo>
                <a:lnTo>
                  <a:pt x="12192000" y="2216494"/>
                </a:lnTo>
                <a:lnTo>
                  <a:pt x="12059956" y="2386057"/>
                </a:lnTo>
                <a:cubicBezTo>
                  <a:pt x="10702722" y="4043306"/>
                  <a:pt x="8536545" y="5116009"/>
                  <a:pt x="6096000" y="5116009"/>
                </a:cubicBezTo>
                <a:cubicBezTo>
                  <a:pt x="3655456" y="5116009"/>
                  <a:pt x="1489278" y="4043306"/>
                  <a:pt x="132045" y="2386057"/>
                </a:cubicBezTo>
                <a:lnTo>
                  <a:pt x="0" y="2216494"/>
                </a:lnTo>
                <a:close/>
              </a:path>
            </a:pathLst>
          </a:custGeom>
        </p:spPr>
        <p:txBody>
          <a:bodyPr/>
          <a:lstStyle>
            <a:lvl1pPr>
              <a:defRPr lang="id-ID" dirty="0"/>
            </a:lvl1pPr>
          </a:lstStyle>
          <a:p>
            <a:pPr lvl="0"/>
            <a:endParaRPr lang="id-ID" dirty="0"/>
          </a:p>
        </p:txBody>
      </p:sp>
      <p:sp>
        <p:nvSpPr>
          <p:cNvPr id="51" name="Slide Number Placeholder 2">
            <a:extLst>
              <a:ext uri="{FF2B5EF4-FFF2-40B4-BE49-F238E27FC236}">
                <a16:creationId xmlns:a16="http://schemas.microsoft.com/office/drawing/2014/main" id="{B8681296-DCF4-B496-E07F-E9F4FBEB81EE}"/>
              </a:ext>
            </a:extLst>
          </p:cNvPr>
          <p:cNvSpPr>
            <a:spLocks noGrp="1"/>
          </p:cNvSpPr>
          <p:nvPr>
            <p:ph type="sldNum" sz="quarter" idx="11"/>
          </p:nvPr>
        </p:nvSpPr>
        <p:spPr>
          <a:xfrm>
            <a:off x="10946191" y="6182326"/>
            <a:ext cx="556818" cy="365125"/>
          </a:xfrm>
        </p:spPr>
        <p:txBody>
          <a:bodyPr/>
          <a:lstStyle>
            <a:lvl1pPr algn="ctr" rtl="1">
              <a:defRPr sz="1600" b="0">
                <a:solidFill>
                  <a:schemeClr val="bg1"/>
                </a:solidFill>
                <a:latin typeface="B Titr (Body)"/>
                <a:cs typeface="B Titr" panose="00000700000000000000" pitchFamily="2" charset="-78"/>
              </a:defRPr>
            </a:lvl1pPr>
          </a:lstStyle>
          <a:p>
            <a:fld id="{A8043012-B8B5-47A7-9927-94221BE445D6}" type="slidenum">
              <a:rPr lang="en-US" smtClean="0"/>
              <a:pPr/>
              <a:t>‹#›</a:t>
            </a:fld>
            <a:endParaRPr lang="en-US" dirty="0"/>
          </a:p>
        </p:txBody>
      </p:sp>
    </p:spTree>
    <p:extLst>
      <p:ext uri="{BB962C8B-B14F-4D97-AF65-F5344CB8AC3E}">
        <p14:creationId xmlns:p14="http://schemas.microsoft.com/office/powerpoint/2010/main" val="122293631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7_Title Slide">
    <p:bg>
      <p:bgPr>
        <a:solidFill>
          <a:srgbClr val="1D3347"/>
        </a:solidFill>
        <a:effectLst/>
      </p:bgPr>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B3DB39C8-7450-D6B2-4045-62D0A3F14A97}"/>
              </a:ext>
            </a:extLst>
          </p:cNvPr>
          <p:cNvSpPr/>
          <p:nvPr userDrawn="1"/>
        </p:nvSpPr>
        <p:spPr>
          <a:xfrm>
            <a:off x="0" y="0"/>
            <a:ext cx="12192000" cy="6858000"/>
          </a:xfrm>
          <a:prstGeom prst="rect">
            <a:avLst/>
          </a:prstGeom>
          <a:ln>
            <a:noFill/>
          </a:ln>
        </p:spPr>
        <p:style>
          <a:lnRef idx="3">
            <a:schemeClr val="lt1"/>
          </a:lnRef>
          <a:fillRef idx="1">
            <a:schemeClr val="accent4"/>
          </a:fillRef>
          <a:effectRef idx="1">
            <a:schemeClr val="accent4"/>
          </a:effectRef>
          <a:fontRef idx="minor">
            <a:schemeClr val="lt1"/>
          </a:fontRef>
        </p:style>
        <p:txBody>
          <a:bodyPr rtlCol="0" anchor="ctr"/>
          <a:lstStyle/>
          <a:p>
            <a:pPr algn="ctr"/>
            <a:endParaRPr lang="en-US"/>
          </a:p>
        </p:txBody>
      </p:sp>
      <p:sp>
        <p:nvSpPr>
          <p:cNvPr id="5" name="Rectangle: Rounded Corners 4">
            <a:extLst>
              <a:ext uri="{FF2B5EF4-FFF2-40B4-BE49-F238E27FC236}">
                <a16:creationId xmlns:a16="http://schemas.microsoft.com/office/drawing/2014/main" id="{4E124D6A-D513-9794-6A21-B5F20619D36C}"/>
              </a:ext>
            </a:extLst>
          </p:cNvPr>
          <p:cNvSpPr/>
          <p:nvPr userDrawn="1"/>
        </p:nvSpPr>
        <p:spPr>
          <a:xfrm>
            <a:off x="1024768" y="1621616"/>
            <a:ext cx="9156327" cy="4955274"/>
          </a:xfrm>
          <a:prstGeom prst="roundRect">
            <a:avLst>
              <a:gd name="adj" fmla="val 6056"/>
            </a:avLst>
          </a:prstGeom>
          <a:ln>
            <a:solidFill>
              <a:srgbClr val="1D3347"/>
            </a:solidFill>
            <a:extLst>
              <a:ext uri="{C807C97D-BFC1-408E-A445-0C87EB9F89A2}">
                <ask:lineSketchStyleProps xmlns:ask="http://schemas.microsoft.com/office/drawing/2018/sketchyshapes">
                  <ask:type>
                    <ask:lineSketchNone/>
                  </ask:type>
                </ask:lineSketchStyleProps>
              </a:ext>
            </a:extLst>
          </a:ln>
        </p:spPr>
        <p:style>
          <a:lnRef idx="2">
            <a:schemeClr val="accent4"/>
          </a:lnRef>
          <a:fillRef idx="1">
            <a:schemeClr val="lt1"/>
          </a:fillRef>
          <a:effectRef idx="0">
            <a:schemeClr val="accent4"/>
          </a:effectRef>
          <a:fontRef idx="minor">
            <a:schemeClr val="dk1"/>
          </a:fontRef>
        </p:style>
        <p:txBody>
          <a:bodyPr rtlCol="0" anchor="ctr"/>
          <a:lstStyle/>
          <a:p>
            <a:pPr algn="ctr"/>
            <a:endParaRPr lang="en-US"/>
          </a:p>
        </p:txBody>
      </p:sp>
      <p:grpSp>
        <p:nvGrpSpPr>
          <p:cNvPr id="7" name="Group 6">
            <a:extLst>
              <a:ext uri="{FF2B5EF4-FFF2-40B4-BE49-F238E27FC236}">
                <a16:creationId xmlns:a16="http://schemas.microsoft.com/office/drawing/2014/main" id="{CA0C7CBC-CCC2-3524-D12F-3C33C0198010}"/>
              </a:ext>
            </a:extLst>
          </p:cNvPr>
          <p:cNvGrpSpPr/>
          <p:nvPr userDrawn="1"/>
        </p:nvGrpSpPr>
        <p:grpSpPr>
          <a:xfrm>
            <a:off x="1012440" y="934228"/>
            <a:ext cx="9168655" cy="522626"/>
            <a:chOff x="210312" y="6143350"/>
            <a:chExt cx="9168655" cy="522626"/>
          </a:xfrm>
          <a:solidFill>
            <a:srgbClr val="1D3347"/>
          </a:solidFill>
        </p:grpSpPr>
        <p:sp>
          <p:nvSpPr>
            <p:cNvPr id="8" name="Rectangle: Rounded Corners 7">
              <a:extLst>
                <a:ext uri="{FF2B5EF4-FFF2-40B4-BE49-F238E27FC236}">
                  <a16:creationId xmlns:a16="http://schemas.microsoft.com/office/drawing/2014/main" id="{CE1E3EA1-EE85-0CB1-8547-F1A3F3225216}"/>
                </a:ext>
              </a:extLst>
            </p:cNvPr>
            <p:cNvSpPr/>
            <p:nvPr userDrawn="1"/>
          </p:nvSpPr>
          <p:spPr>
            <a:xfrm>
              <a:off x="210312" y="6143350"/>
              <a:ext cx="1478639" cy="522626"/>
            </a:xfrm>
            <a:prstGeom prst="roundRect">
              <a:avLst>
                <a:gd name="adj" fmla="val 50000"/>
              </a:avLst>
            </a:prstGeom>
            <a:ln>
              <a:noFill/>
              <a:extLst>
                <a:ext uri="{C807C97D-BFC1-408E-A445-0C87EB9F89A2}">
                  <ask:lineSketchStyleProps xmlns:ask="http://schemas.microsoft.com/office/drawing/2018/sketchyshapes">
                    <ask:type>
                      <ask:lineSketchNone/>
                    </ask:type>
                  </ask:lineSketchStyleProps>
                </a:ext>
              </a:extLst>
            </a:ln>
          </p:spPr>
          <p:style>
            <a:lnRef idx="3">
              <a:schemeClr val="lt1"/>
            </a:lnRef>
            <a:fillRef idx="1">
              <a:schemeClr val="accent1"/>
            </a:fillRef>
            <a:effectRef idx="1">
              <a:schemeClr val="accent1"/>
            </a:effectRef>
            <a:fontRef idx="minor">
              <a:schemeClr val="lt1"/>
            </a:fontRef>
          </p:style>
          <p:txBody>
            <a:bodyPr rtlCol="0" anchor="ctr"/>
            <a:lstStyle/>
            <a:p>
              <a:pPr algn="ctr"/>
              <a:endParaRPr lang="en-US"/>
            </a:p>
          </p:txBody>
        </p:sp>
        <p:sp>
          <p:nvSpPr>
            <p:cNvPr id="17" name="Rectangle: Rounded Corners 16">
              <a:extLst>
                <a:ext uri="{FF2B5EF4-FFF2-40B4-BE49-F238E27FC236}">
                  <a16:creationId xmlns:a16="http://schemas.microsoft.com/office/drawing/2014/main" id="{3022013E-59C1-001B-F575-FAD7FE8E7D20}"/>
                </a:ext>
              </a:extLst>
            </p:cNvPr>
            <p:cNvSpPr/>
            <p:nvPr userDrawn="1"/>
          </p:nvSpPr>
          <p:spPr>
            <a:xfrm>
              <a:off x="1748315" y="6143350"/>
              <a:ext cx="1478639" cy="522626"/>
            </a:xfrm>
            <a:prstGeom prst="roundRect">
              <a:avLst>
                <a:gd name="adj" fmla="val 50000"/>
              </a:avLst>
            </a:prstGeom>
            <a:ln>
              <a:noFill/>
              <a:extLst>
                <a:ext uri="{C807C97D-BFC1-408E-A445-0C87EB9F89A2}">
                  <ask:lineSketchStyleProps xmlns:ask="http://schemas.microsoft.com/office/drawing/2018/sketchyshapes">
                    <ask:type>
                      <ask:lineSketchNone/>
                    </ask:type>
                  </ask:lineSketchStyleProps>
                </a:ext>
              </a:extLst>
            </a:ln>
          </p:spPr>
          <p:style>
            <a:lnRef idx="3">
              <a:schemeClr val="lt1"/>
            </a:lnRef>
            <a:fillRef idx="1">
              <a:schemeClr val="accent1"/>
            </a:fillRef>
            <a:effectRef idx="1">
              <a:schemeClr val="accent1"/>
            </a:effectRef>
            <a:fontRef idx="minor">
              <a:schemeClr val="lt1"/>
            </a:fontRef>
          </p:style>
          <p:txBody>
            <a:bodyPr rtlCol="0" anchor="ctr"/>
            <a:lstStyle/>
            <a:p>
              <a:pPr algn="ctr"/>
              <a:endParaRPr lang="en-US"/>
            </a:p>
          </p:txBody>
        </p:sp>
        <p:sp>
          <p:nvSpPr>
            <p:cNvPr id="20" name="Rectangle: Rounded Corners 19">
              <a:extLst>
                <a:ext uri="{FF2B5EF4-FFF2-40B4-BE49-F238E27FC236}">
                  <a16:creationId xmlns:a16="http://schemas.microsoft.com/office/drawing/2014/main" id="{2EAB01B5-E04B-44AA-4AD9-74B45226DF60}"/>
                </a:ext>
              </a:extLst>
            </p:cNvPr>
            <p:cNvSpPr/>
            <p:nvPr userDrawn="1"/>
          </p:nvSpPr>
          <p:spPr>
            <a:xfrm>
              <a:off x="3286318" y="6143350"/>
              <a:ext cx="1478639" cy="522626"/>
            </a:xfrm>
            <a:prstGeom prst="roundRect">
              <a:avLst>
                <a:gd name="adj" fmla="val 50000"/>
              </a:avLst>
            </a:prstGeom>
            <a:ln>
              <a:noFill/>
              <a:extLst>
                <a:ext uri="{C807C97D-BFC1-408E-A445-0C87EB9F89A2}">
                  <ask:lineSketchStyleProps xmlns:ask="http://schemas.microsoft.com/office/drawing/2018/sketchyshapes">
                    <ask:type>
                      <ask:lineSketchNone/>
                    </ask:type>
                  </ask:lineSketchStyleProps>
                </a:ext>
              </a:extLst>
            </a:ln>
          </p:spPr>
          <p:style>
            <a:lnRef idx="3">
              <a:schemeClr val="lt1"/>
            </a:lnRef>
            <a:fillRef idx="1">
              <a:schemeClr val="accent1"/>
            </a:fillRef>
            <a:effectRef idx="1">
              <a:schemeClr val="accent1"/>
            </a:effectRef>
            <a:fontRef idx="minor">
              <a:schemeClr val="lt1"/>
            </a:fontRef>
          </p:style>
          <p:txBody>
            <a:bodyPr rtlCol="0" anchor="ctr"/>
            <a:lstStyle/>
            <a:p>
              <a:pPr algn="ctr"/>
              <a:endParaRPr lang="en-US"/>
            </a:p>
          </p:txBody>
        </p:sp>
        <p:sp>
          <p:nvSpPr>
            <p:cNvPr id="21" name="Rectangle: Rounded Corners 20">
              <a:extLst>
                <a:ext uri="{FF2B5EF4-FFF2-40B4-BE49-F238E27FC236}">
                  <a16:creationId xmlns:a16="http://schemas.microsoft.com/office/drawing/2014/main" id="{FD973A06-6532-9EF8-9F03-CBFE8F18B440}"/>
                </a:ext>
              </a:extLst>
            </p:cNvPr>
            <p:cNvSpPr/>
            <p:nvPr userDrawn="1"/>
          </p:nvSpPr>
          <p:spPr>
            <a:xfrm>
              <a:off x="4824321" y="6143350"/>
              <a:ext cx="1478639" cy="522626"/>
            </a:xfrm>
            <a:prstGeom prst="roundRect">
              <a:avLst>
                <a:gd name="adj" fmla="val 50000"/>
              </a:avLst>
            </a:prstGeom>
            <a:ln>
              <a:noFill/>
              <a:extLst>
                <a:ext uri="{C807C97D-BFC1-408E-A445-0C87EB9F89A2}">
                  <ask:lineSketchStyleProps xmlns:ask="http://schemas.microsoft.com/office/drawing/2018/sketchyshapes">
                    <ask:type>
                      <ask:lineSketchNone/>
                    </ask:type>
                  </ask:lineSketchStyleProps>
                </a:ext>
              </a:extLst>
            </a:ln>
          </p:spPr>
          <p:style>
            <a:lnRef idx="3">
              <a:schemeClr val="lt1"/>
            </a:lnRef>
            <a:fillRef idx="1">
              <a:schemeClr val="accent1"/>
            </a:fillRef>
            <a:effectRef idx="1">
              <a:schemeClr val="accent1"/>
            </a:effectRef>
            <a:fontRef idx="minor">
              <a:schemeClr val="lt1"/>
            </a:fontRef>
          </p:style>
          <p:txBody>
            <a:bodyPr rtlCol="0" anchor="ctr"/>
            <a:lstStyle/>
            <a:p>
              <a:pPr algn="ctr"/>
              <a:endParaRPr lang="en-US"/>
            </a:p>
          </p:txBody>
        </p:sp>
        <p:sp>
          <p:nvSpPr>
            <p:cNvPr id="22" name="Rectangle: Rounded Corners 21">
              <a:extLst>
                <a:ext uri="{FF2B5EF4-FFF2-40B4-BE49-F238E27FC236}">
                  <a16:creationId xmlns:a16="http://schemas.microsoft.com/office/drawing/2014/main" id="{A978E54B-E6DE-876F-5FF3-12D6F6A537C3}"/>
                </a:ext>
              </a:extLst>
            </p:cNvPr>
            <p:cNvSpPr/>
            <p:nvPr userDrawn="1"/>
          </p:nvSpPr>
          <p:spPr>
            <a:xfrm>
              <a:off x="6362324" y="6143350"/>
              <a:ext cx="1478639" cy="522626"/>
            </a:xfrm>
            <a:prstGeom prst="roundRect">
              <a:avLst>
                <a:gd name="adj" fmla="val 50000"/>
              </a:avLst>
            </a:prstGeom>
            <a:ln>
              <a:noFill/>
              <a:extLst>
                <a:ext uri="{C807C97D-BFC1-408E-A445-0C87EB9F89A2}">
                  <ask:lineSketchStyleProps xmlns:ask="http://schemas.microsoft.com/office/drawing/2018/sketchyshapes">
                    <ask:type>
                      <ask:lineSketchNone/>
                    </ask:type>
                  </ask:lineSketchStyleProps>
                </a:ext>
              </a:extLst>
            </a:ln>
          </p:spPr>
          <p:style>
            <a:lnRef idx="3">
              <a:schemeClr val="lt1"/>
            </a:lnRef>
            <a:fillRef idx="1">
              <a:schemeClr val="accent1"/>
            </a:fillRef>
            <a:effectRef idx="1">
              <a:schemeClr val="accent1"/>
            </a:effectRef>
            <a:fontRef idx="minor">
              <a:schemeClr val="lt1"/>
            </a:fontRef>
          </p:style>
          <p:txBody>
            <a:bodyPr rtlCol="0" anchor="ctr"/>
            <a:lstStyle/>
            <a:p>
              <a:pPr algn="ctr"/>
              <a:endParaRPr lang="en-US"/>
            </a:p>
          </p:txBody>
        </p:sp>
        <p:sp>
          <p:nvSpPr>
            <p:cNvPr id="23" name="Rectangle: Rounded Corners 22">
              <a:extLst>
                <a:ext uri="{FF2B5EF4-FFF2-40B4-BE49-F238E27FC236}">
                  <a16:creationId xmlns:a16="http://schemas.microsoft.com/office/drawing/2014/main" id="{71506E83-C299-51F2-7A55-D842617CE8F3}"/>
                </a:ext>
              </a:extLst>
            </p:cNvPr>
            <p:cNvSpPr/>
            <p:nvPr userDrawn="1"/>
          </p:nvSpPr>
          <p:spPr>
            <a:xfrm>
              <a:off x="7900328" y="6143350"/>
              <a:ext cx="1478639" cy="522626"/>
            </a:xfrm>
            <a:prstGeom prst="roundRect">
              <a:avLst>
                <a:gd name="adj" fmla="val 50000"/>
              </a:avLst>
            </a:prstGeom>
            <a:ln>
              <a:noFill/>
              <a:extLst>
                <a:ext uri="{C807C97D-BFC1-408E-A445-0C87EB9F89A2}">
                  <ask:lineSketchStyleProps xmlns:ask="http://schemas.microsoft.com/office/drawing/2018/sketchyshapes">
                    <ask:type>
                      <ask:lineSketchNone/>
                    </ask:type>
                  </ask:lineSketchStyleProps>
                </a:ext>
              </a:extLst>
            </a:ln>
          </p:spPr>
          <p:style>
            <a:lnRef idx="3">
              <a:schemeClr val="lt1"/>
            </a:lnRef>
            <a:fillRef idx="1">
              <a:schemeClr val="accent1"/>
            </a:fillRef>
            <a:effectRef idx="1">
              <a:schemeClr val="accent1"/>
            </a:effectRef>
            <a:fontRef idx="minor">
              <a:schemeClr val="lt1"/>
            </a:fontRef>
          </p:style>
          <p:txBody>
            <a:bodyPr rtlCol="0" anchor="ctr"/>
            <a:lstStyle/>
            <a:p>
              <a:pPr algn="ctr"/>
              <a:endParaRPr lang="en-US"/>
            </a:p>
          </p:txBody>
        </p:sp>
      </p:grpSp>
      <p:sp>
        <p:nvSpPr>
          <p:cNvPr id="24" name="Rectangle: Rounded Corners 23">
            <a:extLst>
              <a:ext uri="{FF2B5EF4-FFF2-40B4-BE49-F238E27FC236}">
                <a16:creationId xmlns:a16="http://schemas.microsoft.com/office/drawing/2014/main" id="{546614CD-1932-677F-291C-C95E37D56E06}"/>
              </a:ext>
            </a:extLst>
          </p:cNvPr>
          <p:cNvSpPr/>
          <p:nvPr userDrawn="1"/>
        </p:nvSpPr>
        <p:spPr>
          <a:xfrm>
            <a:off x="10313659" y="1604624"/>
            <a:ext cx="1789176" cy="553679"/>
          </a:xfrm>
          <a:prstGeom prst="roundRect">
            <a:avLst>
              <a:gd name="adj" fmla="val 50000"/>
            </a:avLst>
          </a:prstGeom>
          <a:ln>
            <a:solidFill>
              <a:srgbClr val="6D41FA"/>
            </a:solidFill>
            <a:extLst>
              <a:ext uri="{C807C97D-BFC1-408E-A445-0C87EB9F89A2}">
                <ask:lineSketchStyleProps xmlns:ask="http://schemas.microsoft.com/office/drawing/2018/sketchyshapes">
                  <ask:type>
                    <ask:lineSketchNone/>
                  </ask:type>
                </ask:lineSketchStyleProps>
              </a:ext>
            </a:extLst>
          </a:ln>
        </p:spPr>
        <p:style>
          <a:lnRef idx="2">
            <a:schemeClr val="accent4"/>
          </a:lnRef>
          <a:fillRef idx="1">
            <a:schemeClr val="lt1"/>
          </a:fillRef>
          <a:effectRef idx="0">
            <a:schemeClr val="accent4"/>
          </a:effectRef>
          <a:fontRef idx="minor">
            <a:schemeClr val="dk1"/>
          </a:fontRef>
        </p:style>
        <p:txBody>
          <a:bodyPr rtlCol="0" anchor="ctr"/>
          <a:lstStyle/>
          <a:p>
            <a:pPr algn="ctr"/>
            <a:endParaRPr lang="en-US"/>
          </a:p>
        </p:txBody>
      </p:sp>
      <p:sp>
        <p:nvSpPr>
          <p:cNvPr id="25" name="Rectangle: Rounded Corners 24">
            <a:extLst>
              <a:ext uri="{FF2B5EF4-FFF2-40B4-BE49-F238E27FC236}">
                <a16:creationId xmlns:a16="http://schemas.microsoft.com/office/drawing/2014/main" id="{EDBCD0C4-D7B9-F8C0-B8C0-67A6E9B00A8C}"/>
              </a:ext>
            </a:extLst>
          </p:cNvPr>
          <p:cNvSpPr/>
          <p:nvPr userDrawn="1"/>
        </p:nvSpPr>
        <p:spPr>
          <a:xfrm>
            <a:off x="10313659" y="2361683"/>
            <a:ext cx="1789176" cy="553679"/>
          </a:xfrm>
          <a:prstGeom prst="roundRect">
            <a:avLst>
              <a:gd name="adj" fmla="val 50000"/>
            </a:avLst>
          </a:prstGeom>
          <a:ln>
            <a:solidFill>
              <a:srgbClr val="6D41FA"/>
            </a:solidFill>
            <a:extLst>
              <a:ext uri="{C807C97D-BFC1-408E-A445-0C87EB9F89A2}">
                <ask:lineSketchStyleProps xmlns:ask="http://schemas.microsoft.com/office/drawing/2018/sketchyshapes">
                  <ask:type>
                    <ask:lineSketchNone/>
                  </ask:type>
                </ask:lineSketchStyleProps>
              </a:ext>
            </a:extLst>
          </a:ln>
        </p:spPr>
        <p:style>
          <a:lnRef idx="2">
            <a:schemeClr val="accent4"/>
          </a:lnRef>
          <a:fillRef idx="1">
            <a:schemeClr val="lt1"/>
          </a:fillRef>
          <a:effectRef idx="0">
            <a:schemeClr val="accent4"/>
          </a:effectRef>
          <a:fontRef idx="minor">
            <a:schemeClr val="dk1"/>
          </a:fontRef>
        </p:style>
        <p:txBody>
          <a:bodyPr rtlCol="0" anchor="ctr"/>
          <a:lstStyle/>
          <a:p>
            <a:pPr algn="ctr"/>
            <a:endParaRPr lang="en-US"/>
          </a:p>
        </p:txBody>
      </p:sp>
      <p:sp>
        <p:nvSpPr>
          <p:cNvPr id="26" name="Rectangle: Rounded Corners 25">
            <a:extLst>
              <a:ext uri="{FF2B5EF4-FFF2-40B4-BE49-F238E27FC236}">
                <a16:creationId xmlns:a16="http://schemas.microsoft.com/office/drawing/2014/main" id="{BF9D3D87-223F-EDE1-5E45-F66766F92A08}"/>
              </a:ext>
            </a:extLst>
          </p:cNvPr>
          <p:cNvSpPr/>
          <p:nvPr userDrawn="1"/>
        </p:nvSpPr>
        <p:spPr>
          <a:xfrm>
            <a:off x="10313659" y="3118742"/>
            <a:ext cx="1789176" cy="553679"/>
          </a:xfrm>
          <a:prstGeom prst="roundRect">
            <a:avLst>
              <a:gd name="adj" fmla="val 50000"/>
            </a:avLst>
          </a:prstGeom>
          <a:ln>
            <a:solidFill>
              <a:srgbClr val="6D41FA"/>
            </a:solidFill>
            <a:extLst>
              <a:ext uri="{C807C97D-BFC1-408E-A445-0C87EB9F89A2}">
                <ask:lineSketchStyleProps xmlns:ask="http://schemas.microsoft.com/office/drawing/2018/sketchyshapes">
                  <ask:type>
                    <ask:lineSketchNone/>
                  </ask:type>
                </ask:lineSketchStyleProps>
              </a:ext>
            </a:extLst>
          </a:ln>
        </p:spPr>
        <p:style>
          <a:lnRef idx="2">
            <a:schemeClr val="accent4"/>
          </a:lnRef>
          <a:fillRef idx="1">
            <a:schemeClr val="lt1"/>
          </a:fillRef>
          <a:effectRef idx="0">
            <a:schemeClr val="accent4"/>
          </a:effectRef>
          <a:fontRef idx="minor">
            <a:schemeClr val="dk1"/>
          </a:fontRef>
        </p:style>
        <p:txBody>
          <a:bodyPr rtlCol="0" anchor="ctr"/>
          <a:lstStyle/>
          <a:p>
            <a:pPr algn="ctr"/>
            <a:endParaRPr lang="en-US"/>
          </a:p>
        </p:txBody>
      </p:sp>
      <p:sp>
        <p:nvSpPr>
          <p:cNvPr id="27" name="Rectangle: Rounded Corners 26">
            <a:extLst>
              <a:ext uri="{FF2B5EF4-FFF2-40B4-BE49-F238E27FC236}">
                <a16:creationId xmlns:a16="http://schemas.microsoft.com/office/drawing/2014/main" id="{B337A786-07C7-9E7E-85B5-3C363B8E5B5C}"/>
              </a:ext>
            </a:extLst>
          </p:cNvPr>
          <p:cNvSpPr/>
          <p:nvPr userDrawn="1"/>
        </p:nvSpPr>
        <p:spPr>
          <a:xfrm>
            <a:off x="10313659" y="3875801"/>
            <a:ext cx="1789176" cy="553679"/>
          </a:xfrm>
          <a:prstGeom prst="roundRect">
            <a:avLst>
              <a:gd name="adj" fmla="val 50000"/>
            </a:avLst>
          </a:prstGeom>
          <a:ln>
            <a:solidFill>
              <a:srgbClr val="6D41FA"/>
            </a:solidFill>
            <a:extLst>
              <a:ext uri="{C807C97D-BFC1-408E-A445-0C87EB9F89A2}">
                <ask:lineSketchStyleProps xmlns:ask="http://schemas.microsoft.com/office/drawing/2018/sketchyshapes">
                  <ask:type>
                    <ask:lineSketchNone/>
                  </ask:type>
                </ask:lineSketchStyleProps>
              </a:ext>
            </a:extLst>
          </a:ln>
        </p:spPr>
        <p:style>
          <a:lnRef idx="2">
            <a:schemeClr val="accent4"/>
          </a:lnRef>
          <a:fillRef idx="1">
            <a:schemeClr val="lt1"/>
          </a:fillRef>
          <a:effectRef idx="0">
            <a:schemeClr val="accent4"/>
          </a:effectRef>
          <a:fontRef idx="minor">
            <a:schemeClr val="dk1"/>
          </a:fontRef>
        </p:style>
        <p:txBody>
          <a:bodyPr rtlCol="0" anchor="ctr"/>
          <a:lstStyle/>
          <a:p>
            <a:pPr algn="ctr"/>
            <a:endParaRPr lang="en-US"/>
          </a:p>
        </p:txBody>
      </p:sp>
      <p:sp>
        <p:nvSpPr>
          <p:cNvPr id="28" name="Rectangle: Rounded Corners 27">
            <a:extLst>
              <a:ext uri="{FF2B5EF4-FFF2-40B4-BE49-F238E27FC236}">
                <a16:creationId xmlns:a16="http://schemas.microsoft.com/office/drawing/2014/main" id="{15976A89-6C76-6CDE-1B9A-420BD0331135}"/>
              </a:ext>
            </a:extLst>
          </p:cNvPr>
          <p:cNvSpPr/>
          <p:nvPr userDrawn="1"/>
        </p:nvSpPr>
        <p:spPr>
          <a:xfrm>
            <a:off x="10321408" y="4632860"/>
            <a:ext cx="1789176" cy="553679"/>
          </a:xfrm>
          <a:prstGeom prst="roundRect">
            <a:avLst>
              <a:gd name="adj" fmla="val 50000"/>
            </a:avLst>
          </a:prstGeom>
          <a:ln>
            <a:solidFill>
              <a:srgbClr val="6D41FA"/>
            </a:solidFill>
            <a:extLst>
              <a:ext uri="{C807C97D-BFC1-408E-A445-0C87EB9F89A2}">
                <ask:lineSketchStyleProps xmlns:ask="http://schemas.microsoft.com/office/drawing/2018/sketchyshapes">
                  <ask:type>
                    <ask:lineSketchNone/>
                  </ask:type>
                </ask:lineSketchStyleProps>
              </a:ext>
            </a:extLst>
          </a:ln>
        </p:spPr>
        <p:style>
          <a:lnRef idx="2">
            <a:schemeClr val="accent4"/>
          </a:lnRef>
          <a:fillRef idx="1">
            <a:schemeClr val="lt1"/>
          </a:fillRef>
          <a:effectRef idx="0">
            <a:schemeClr val="accent4"/>
          </a:effectRef>
          <a:fontRef idx="minor">
            <a:schemeClr val="dk1"/>
          </a:fontRef>
        </p:style>
        <p:txBody>
          <a:bodyPr rtlCol="0" anchor="ctr"/>
          <a:lstStyle/>
          <a:p>
            <a:pPr algn="ctr"/>
            <a:endParaRPr lang="en-US"/>
          </a:p>
        </p:txBody>
      </p:sp>
      <p:sp>
        <p:nvSpPr>
          <p:cNvPr id="29" name="Rectangle: Rounded Corners 28">
            <a:extLst>
              <a:ext uri="{FF2B5EF4-FFF2-40B4-BE49-F238E27FC236}">
                <a16:creationId xmlns:a16="http://schemas.microsoft.com/office/drawing/2014/main" id="{704E1492-6B7D-43F3-0AE2-FF0DB3CCB2E3}"/>
              </a:ext>
            </a:extLst>
          </p:cNvPr>
          <p:cNvSpPr/>
          <p:nvPr userDrawn="1"/>
        </p:nvSpPr>
        <p:spPr>
          <a:xfrm>
            <a:off x="10321408" y="5389920"/>
            <a:ext cx="1789176" cy="553679"/>
          </a:xfrm>
          <a:prstGeom prst="roundRect">
            <a:avLst>
              <a:gd name="adj" fmla="val 50000"/>
            </a:avLst>
          </a:prstGeom>
          <a:ln>
            <a:solidFill>
              <a:srgbClr val="6D41FA"/>
            </a:solidFill>
            <a:extLst>
              <a:ext uri="{C807C97D-BFC1-408E-A445-0C87EB9F89A2}">
                <ask:lineSketchStyleProps xmlns:ask="http://schemas.microsoft.com/office/drawing/2018/sketchyshapes">
                  <ask:type>
                    <ask:lineSketchNone/>
                  </ask:type>
                </ask:lineSketchStyleProps>
              </a:ext>
            </a:extLst>
          </a:ln>
        </p:spPr>
        <p:style>
          <a:lnRef idx="2">
            <a:schemeClr val="accent4"/>
          </a:lnRef>
          <a:fillRef idx="1">
            <a:schemeClr val="lt1"/>
          </a:fillRef>
          <a:effectRef idx="0">
            <a:schemeClr val="accent4"/>
          </a:effectRef>
          <a:fontRef idx="minor">
            <a:schemeClr val="dk1"/>
          </a:fontRef>
        </p:style>
        <p:txBody>
          <a:bodyPr rtlCol="0" anchor="ctr"/>
          <a:lstStyle/>
          <a:p>
            <a:pPr algn="ctr"/>
            <a:endParaRPr lang="en-US"/>
          </a:p>
        </p:txBody>
      </p:sp>
      <p:sp>
        <p:nvSpPr>
          <p:cNvPr id="30" name="Rectangle: Rounded Corners 29">
            <a:extLst>
              <a:ext uri="{FF2B5EF4-FFF2-40B4-BE49-F238E27FC236}">
                <a16:creationId xmlns:a16="http://schemas.microsoft.com/office/drawing/2014/main" id="{AA14B5B1-03C8-4D9F-EE3C-9D01A185C4AE}"/>
              </a:ext>
            </a:extLst>
          </p:cNvPr>
          <p:cNvSpPr/>
          <p:nvPr userDrawn="1"/>
        </p:nvSpPr>
        <p:spPr>
          <a:xfrm>
            <a:off x="11004015" y="6143350"/>
            <a:ext cx="425927" cy="422042"/>
          </a:xfrm>
          <a:prstGeom prst="roundRect">
            <a:avLst>
              <a:gd name="adj" fmla="val 50000"/>
            </a:avLst>
          </a:prstGeom>
          <a:ln>
            <a:noFill/>
          </a:ln>
        </p:spPr>
        <p:style>
          <a:lnRef idx="3">
            <a:schemeClr val="lt1"/>
          </a:lnRef>
          <a:fillRef idx="1">
            <a:schemeClr val="accent1"/>
          </a:fillRef>
          <a:effectRef idx="1">
            <a:schemeClr val="accent1"/>
          </a:effectRef>
          <a:fontRef idx="minor">
            <a:schemeClr val="lt1"/>
          </a:fontRef>
        </p:style>
        <p:txBody>
          <a:bodyPr rtlCol="0" anchor="ctr"/>
          <a:lstStyle/>
          <a:p>
            <a:pPr algn="ctr"/>
            <a:endParaRPr lang="en-US"/>
          </a:p>
        </p:txBody>
      </p:sp>
      <p:sp>
        <p:nvSpPr>
          <p:cNvPr id="31" name="Rectangle: Rounded Corners 30">
            <a:extLst>
              <a:ext uri="{FF2B5EF4-FFF2-40B4-BE49-F238E27FC236}">
                <a16:creationId xmlns:a16="http://schemas.microsoft.com/office/drawing/2014/main" id="{3D467A83-6748-FF41-775F-CF44BDE16605}"/>
              </a:ext>
            </a:extLst>
          </p:cNvPr>
          <p:cNvSpPr/>
          <p:nvPr userDrawn="1"/>
        </p:nvSpPr>
        <p:spPr>
          <a:xfrm>
            <a:off x="11684657" y="6136560"/>
            <a:ext cx="425927" cy="422042"/>
          </a:xfrm>
          <a:prstGeom prst="roundRect">
            <a:avLst>
              <a:gd name="adj" fmla="val 50000"/>
            </a:avLst>
          </a:prstGeom>
          <a:ln>
            <a:noFill/>
          </a:ln>
        </p:spPr>
        <p:style>
          <a:lnRef idx="3">
            <a:schemeClr val="lt1"/>
          </a:lnRef>
          <a:fillRef idx="1">
            <a:schemeClr val="accent1"/>
          </a:fillRef>
          <a:effectRef idx="1">
            <a:schemeClr val="accent1"/>
          </a:effectRef>
          <a:fontRef idx="minor">
            <a:schemeClr val="lt1"/>
          </a:fontRef>
        </p:style>
        <p:txBody>
          <a:bodyPr rtlCol="0" anchor="ctr"/>
          <a:lstStyle/>
          <a:p>
            <a:pPr algn="ctr"/>
            <a:endParaRPr lang="en-US"/>
          </a:p>
        </p:txBody>
      </p:sp>
      <p:sp>
        <p:nvSpPr>
          <p:cNvPr id="32" name="Rectangle: Rounded Corners 31">
            <a:extLst>
              <a:ext uri="{FF2B5EF4-FFF2-40B4-BE49-F238E27FC236}">
                <a16:creationId xmlns:a16="http://schemas.microsoft.com/office/drawing/2014/main" id="{BF91802D-3C9C-E038-E10C-FE913C8ACE7D}"/>
              </a:ext>
            </a:extLst>
          </p:cNvPr>
          <p:cNvSpPr/>
          <p:nvPr userDrawn="1"/>
        </p:nvSpPr>
        <p:spPr>
          <a:xfrm>
            <a:off x="10310153" y="6136560"/>
            <a:ext cx="425927" cy="422042"/>
          </a:xfrm>
          <a:prstGeom prst="roundRect">
            <a:avLst>
              <a:gd name="adj" fmla="val 50000"/>
            </a:avLst>
          </a:prstGeom>
          <a:ln>
            <a:noFill/>
          </a:ln>
        </p:spPr>
        <p:style>
          <a:lnRef idx="3">
            <a:schemeClr val="lt1"/>
          </a:lnRef>
          <a:fillRef idx="1">
            <a:schemeClr val="accent1"/>
          </a:fillRef>
          <a:effectRef idx="1">
            <a:schemeClr val="accent1"/>
          </a:effectRef>
          <a:fontRef idx="minor">
            <a:schemeClr val="lt1"/>
          </a:fontRef>
        </p:style>
        <p:txBody>
          <a:bodyPr rtlCol="0" anchor="ctr"/>
          <a:lstStyle/>
          <a:p>
            <a:pPr algn="ctr"/>
            <a:endParaRPr lang="en-US"/>
          </a:p>
        </p:txBody>
      </p:sp>
      <p:sp>
        <p:nvSpPr>
          <p:cNvPr id="33" name="Rectangle: Rounded Corners 32">
            <a:extLst>
              <a:ext uri="{FF2B5EF4-FFF2-40B4-BE49-F238E27FC236}">
                <a16:creationId xmlns:a16="http://schemas.microsoft.com/office/drawing/2014/main" id="{F753CF92-D9C8-4B32-B3FE-B0292FCC8068}"/>
              </a:ext>
            </a:extLst>
          </p:cNvPr>
          <p:cNvSpPr/>
          <p:nvPr userDrawn="1"/>
        </p:nvSpPr>
        <p:spPr>
          <a:xfrm>
            <a:off x="160339" y="932883"/>
            <a:ext cx="674973" cy="5582487"/>
          </a:xfrm>
          <a:prstGeom prst="roundRect">
            <a:avLst>
              <a:gd name="adj" fmla="val 50000"/>
            </a:avLst>
          </a:prstGeom>
          <a:ln>
            <a:noFill/>
          </a:ln>
        </p:spPr>
        <p:style>
          <a:lnRef idx="3">
            <a:schemeClr val="lt1"/>
          </a:lnRef>
          <a:fillRef idx="1">
            <a:schemeClr val="accent1"/>
          </a:fillRef>
          <a:effectRef idx="1">
            <a:schemeClr val="accent1"/>
          </a:effectRef>
          <a:fontRef idx="minor">
            <a:schemeClr val="lt1"/>
          </a:fontRef>
        </p:style>
        <p:txBody>
          <a:bodyPr rtlCol="0" anchor="ctr"/>
          <a:lstStyle/>
          <a:p>
            <a:pPr algn="ctr"/>
            <a:endParaRPr lang="en-US"/>
          </a:p>
        </p:txBody>
      </p:sp>
      <p:sp>
        <p:nvSpPr>
          <p:cNvPr id="34" name="Rectangle: Rounded Corners 33">
            <a:extLst>
              <a:ext uri="{FF2B5EF4-FFF2-40B4-BE49-F238E27FC236}">
                <a16:creationId xmlns:a16="http://schemas.microsoft.com/office/drawing/2014/main" id="{A04CFE44-FE9E-0D9C-66ED-8EFF5A00CAD9}"/>
              </a:ext>
            </a:extLst>
          </p:cNvPr>
          <p:cNvSpPr/>
          <p:nvPr userDrawn="1"/>
        </p:nvSpPr>
        <p:spPr>
          <a:xfrm>
            <a:off x="206060" y="167981"/>
            <a:ext cx="612648" cy="594289"/>
          </a:xfrm>
          <a:prstGeom prst="roundRect">
            <a:avLst>
              <a:gd name="adj" fmla="val 50000"/>
            </a:avLst>
          </a:prstGeom>
          <a:ln>
            <a:noFill/>
          </a:ln>
        </p:spPr>
        <p:style>
          <a:lnRef idx="3">
            <a:schemeClr val="lt1"/>
          </a:lnRef>
          <a:fillRef idx="1">
            <a:schemeClr val="accent1"/>
          </a:fillRef>
          <a:effectRef idx="1">
            <a:schemeClr val="accent1"/>
          </a:effectRef>
          <a:fontRef idx="minor">
            <a:schemeClr val="lt1"/>
          </a:fontRef>
        </p:style>
        <p:txBody>
          <a:bodyPr rtlCol="0" anchor="ctr"/>
          <a:lstStyle/>
          <a:p>
            <a:pPr algn="ctr"/>
            <a:endParaRPr lang="en-US"/>
          </a:p>
        </p:txBody>
      </p:sp>
      <p:sp>
        <p:nvSpPr>
          <p:cNvPr id="35" name="Rectangle: Rounded Corners 34">
            <a:extLst>
              <a:ext uri="{FF2B5EF4-FFF2-40B4-BE49-F238E27FC236}">
                <a16:creationId xmlns:a16="http://schemas.microsoft.com/office/drawing/2014/main" id="{7D8B8DD6-66F4-25DF-F949-6F83CEC4543A}"/>
              </a:ext>
            </a:extLst>
          </p:cNvPr>
          <p:cNvSpPr/>
          <p:nvPr userDrawn="1"/>
        </p:nvSpPr>
        <p:spPr>
          <a:xfrm>
            <a:off x="214113" y="2364103"/>
            <a:ext cx="567425" cy="551125"/>
          </a:xfrm>
          <a:prstGeom prst="roundRect">
            <a:avLst>
              <a:gd name="adj" fmla="val 50000"/>
            </a:avLst>
          </a:prstGeom>
          <a:ln>
            <a:noFill/>
          </a:ln>
        </p:spPr>
        <p:style>
          <a:lnRef idx="2">
            <a:schemeClr val="accent3"/>
          </a:lnRef>
          <a:fillRef idx="1">
            <a:schemeClr val="lt1"/>
          </a:fillRef>
          <a:effectRef idx="0">
            <a:schemeClr val="accent3"/>
          </a:effectRef>
          <a:fontRef idx="minor">
            <a:schemeClr val="dk1"/>
          </a:fontRef>
        </p:style>
        <p:txBody>
          <a:bodyPr rtlCol="0" anchor="ctr"/>
          <a:lstStyle/>
          <a:p>
            <a:pPr algn="ctr"/>
            <a:endParaRPr lang="en-US"/>
          </a:p>
        </p:txBody>
      </p:sp>
      <p:sp>
        <p:nvSpPr>
          <p:cNvPr id="36" name="Rectangle: Rounded Corners 35">
            <a:extLst>
              <a:ext uri="{FF2B5EF4-FFF2-40B4-BE49-F238E27FC236}">
                <a16:creationId xmlns:a16="http://schemas.microsoft.com/office/drawing/2014/main" id="{A53D3963-9DFA-3AE3-F3C6-E8C746F04B91}"/>
              </a:ext>
            </a:extLst>
          </p:cNvPr>
          <p:cNvSpPr/>
          <p:nvPr userDrawn="1"/>
        </p:nvSpPr>
        <p:spPr>
          <a:xfrm>
            <a:off x="214113" y="3124878"/>
            <a:ext cx="567425" cy="551125"/>
          </a:xfrm>
          <a:prstGeom prst="roundRect">
            <a:avLst>
              <a:gd name="adj" fmla="val 50000"/>
            </a:avLst>
          </a:prstGeom>
          <a:ln>
            <a:noFill/>
          </a:ln>
        </p:spPr>
        <p:style>
          <a:lnRef idx="2">
            <a:schemeClr val="accent3"/>
          </a:lnRef>
          <a:fillRef idx="1">
            <a:schemeClr val="lt1"/>
          </a:fillRef>
          <a:effectRef idx="0">
            <a:schemeClr val="accent3"/>
          </a:effectRef>
          <a:fontRef idx="minor">
            <a:schemeClr val="dk1"/>
          </a:fontRef>
        </p:style>
        <p:txBody>
          <a:bodyPr rtlCol="0" anchor="ctr"/>
          <a:lstStyle/>
          <a:p>
            <a:pPr algn="ctr"/>
            <a:endParaRPr lang="en-US"/>
          </a:p>
        </p:txBody>
      </p:sp>
      <p:sp>
        <p:nvSpPr>
          <p:cNvPr id="37" name="Rectangle: Rounded Corners 36">
            <a:extLst>
              <a:ext uri="{FF2B5EF4-FFF2-40B4-BE49-F238E27FC236}">
                <a16:creationId xmlns:a16="http://schemas.microsoft.com/office/drawing/2014/main" id="{819B7A8D-8F9A-4744-8903-CC5D1FDAF6E4}"/>
              </a:ext>
            </a:extLst>
          </p:cNvPr>
          <p:cNvSpPr/>
          <p:nvPr userDrawn="1"/>
        </p:nvSpPr>
        <p:spPr>
          <a:xfrm>
            <a:off x="214113" y="3885653"/>
            <a:ext cx="567425" cy="551125"/>
          </a:xfrm>
          <a:prstGeom prst="roundRect">
            <a:avLst>
              <a:gd name="adj" fmla="val 50000"/>
            </a:avLst>
          </a:prstGeom>
          <a:ln>
            <a:noFill/>
          </a:ln>
        </p:spPr>
        <p:style>
          <a:lnRef idx="2">
            <a:schemeClr val="accent3"/>
          </a:lnRef>
          <a:fillRef idx="1">
            <a:schemeClr val="lt1"/>
          </a:fillRef>
          <a:effectRef idx="0">
            <a:schemeClr val="accent3"/>
          </a:effectRef>
          <a:fontRef idx="minor">
            <a:schemeClr val="dk1"/>
          </a:fontRef>
        </p:style>
        <p:txBody>
          <a:bodyPr rtlCol="0" anchor="ctr"/>
          <a:lstStyle/>
          <a:p>
            <a:pPr algn="ctr"/>
            <a:endParaRPr lang="en-US"/>
          </a:p>
        </p:txBody>
      </p:sp>
      <p:sp>
        <p:nvSpPr>
          <p:cNvPr id="38" name="Rectangle: Rounded Corners 37">
            <a:extLst>
              <a:ext uri="{FF2B5EF4-FFF2-40B4-BE49-F238E27FC236}">
                <a16:creationId xmlns:a16="http://schemas.microsoft.com/office/drawing/2014/main" id="{BBBF5EA7-21BA-D3E9-C0BE-ED47E6A8B220}"/>
              </a:ext>
            </a:extLst>
          </p:cNvPr>
          <p:cNvSpPr/>
          <p:nvPr userDrawn="1"/>
        </p:nvSpPr>
        <p:spPr>
          <a:xfrm>
            <a:off x="214113" y="4646428"/>
            <a:ext cx="567425" cy="551125"/>
          </a:xfrm>
          <a:prstGeom prst="roundRect">
            <a:avLst>
              <a:gd name="adj" fmla="val 50000"/>
            </a:avLst>
          </a:prstGeom>
          <a:ln>
            <a:noFill/>
          </a:ln>
        </p:spPr>
        <p:style>
          <a:lnRef idx="2">
            <a:schemeClr val="accent3"/>
          </a:lnRef>
          <a:fillRef idx="1">
            <a:schemeClr val="lt1"/>
          </a:fillRef>
          <a:effectRef idx="0">
            <a:schemeClr val="accent3"/>
          </a:effectRef>
          <a:fontRef idx="minor">
            <a:schemeClr val="dk1"/>
          </a:fontRef>
        </p:style>
        <p:txBody>
          <a:bodyPr rtlCol="0" anchor="ctr"/>
          <a:lstStyle/>
          <a:p>
            <a:pPr algn="ctr"/>
            <a:endParaRPr lang="en-US"/>
          </a:p>
        </p:txBody>
      </p:sp>
      <p:sp>
        <p:nvSpPr>
          <p:cNvPr id="39" name="Rectangle: Rounded Corners 38">
            <a:extLst>
              <a:ext uri="{FF2B5EF4-FFF2-40B4-BE49-F238E27FC236}">
                <a16:creationId xmlns:a16="http://schemas.microsoft.com/office/drawing/2014/main" id="{EB088ED6-7F9C-3087-A07B-188F5C3E78EC}"/>
              </a:ext>
            </a:extLst>
          </p:cNvPr>
          <p:cNvSpPr/>
          <p:nvPr userDrawn="1"/>
        </p:nvSpPr>
        <p:spPr>
          <a:xfrm>
            <a:off x="214113" y="5407203"/>
            <a:ext cx="567425" cy="551125"/>
          </a:xfrm>
          <a:prstGeom prst="roundRect">
            <a:avLst>
              <a:gd name="adj" fmla="val 50000"/>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Rectangle: Rounded Corners 46">
            <a:extLst>
              <a:ext uri="{FF2B5EF4-FFF2-40B4-BE49-F238E27FC236}">
                <a16:creationId xmlns:a16="http://schemas.microsoft.com/office/drawing/2014/main" id="{D1CD2041-A2FF-7C1C-E6F5-701C5AC098D2}"/>
              </a:ext>
            </a:extLst>
          </p:cNvPr>
          <p:cNvSpPr/>
          <p:nvPr userDrawn="1"/>
        </p:nvSpPr>
        <p:spPr>
          <a:xfrm>
            <a:off x="6839712" y="203812"/>
            <a:ext cx="3341382" cy="522626"/>
          </a:xfrm>
          <a:prstGeom prst="roundRect">
            <a:avLst>
              <a:gd name="adj" fmla="val 50000"/>
            </a:avLst>
          </a:prstGeom>
          <a:solidFill>
            <a:schemeClr val="bg1"/>
          </a:solidFill>
          <a:ln w="12700">
            <a:solidFill>
              <a:srgbClr val="1D3347"/>
            </a:solidFill>
            <a:prstDash val="solid"/>
            <a:extLst>
              <a:ext uri="{C807C97D-BFC1-408E-A445-0C87EB9F89A2}">
                <ask:lineSketchStyleProps xmlns:ask="http://schemas.microsoft.com/office/drawing/2018/sketchyshapes">
                  <ask:type>
                    <ask:lineSketchNone/>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 name="Rectangle: Rounded Corners 47">
            <a:extLst>
              <a:ext uri="{FF2B5EF4-FFF2-40B4-BE49-F238E27FC236}">
                <a16:creationId xmlns:a16="http://schemas.microsoft.com/office/drawing/2014/main" id="{DD0976C5-1C29-430E-9632-77BE72C7D4C9}"/>
              </a:ext>
            </a:extLst>
          </p:cNvPr>
          <p:cNvSpPr/>
          <p:nvPr userDrawn="1"/>
        </p:nvSpPr>
        <p:spPr>
          <a:xfrm>
            <a:off x="1024768" y="203812"/>
            <a:ext cx="5686928" cy="522626"/>
          </a:xfrm>
          <a:prstGeom prst="roundRect">
            <a:avLst>
              <a:gd name="adj" fmla="val 50000"/>
            </a:avLst>
          </a:prstGeom>
          <a:solidFill>
            <a:schemeClr val="bg1"/>
          </a:solidFill>
          <a:ln w="12700">
            <a:solidFill>
              <a:srgbClr val="1D3347"/>
            </a:solidFill>
            <a:prstDash val="solid"/>
            <a:extLst>
              <a:ext uri="{C807C97D-BFC1-408E-A445-0C87EB9F89A2}">
                <ask:lineSketchStyleProps xmlns:ask="http://schemas.microsoft.com/office/drawing/2018/sketchyshapes">
                  <ask:type>
                    <ask:lineSketchNone/>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 name="Rectangle: Rounded Corners 48">
            <a:extLst>
              <a:ext uri="{FF2B5EF4-FFF2-40B4-BE49-F238E27FC236}">
                <a16:creationId xmlns:a16="http://schemas.microsoft.com/office/drawing/2014/main" id="{45BAF27A-17C4-E31C-E819-7F5B4316FD48}"/>
              </a:ext>
            </a:extLst>
          </p:cNvPr>
          <p:cNvSpPr/>
          <p:nvPr userDrawn="1"/>
        </p:nvSpPr>
        <p:spPr>
          <a:xfrm>
            <a:off x="354078" y="1603328"/>
            <a:ext cx="567425" cy="551125"/>
          </a:xfrm>
          <a:prstGeom prst="roundRect">
            <a:avLst>
              <a:gd name="adj" fmla="val 50000"/>
            </a:avLst>
          </a:prstGeom>
          <a:ln/>
        </p:spPr>
        <p:style>
          <a:lnRef idx="3">
            <a:schemeClr val="lt1"/>
          </a:lnRef>
          <a:fillRef idx="1">
            <a:schemeClr val="accent2"/>
          </a:fillRef>
          <a:effectRef idx="1">
            <a:schemeClr val="accent2"/>
          </a:effectRef>
          <a:fontRef idx="minor">
            <a:schemeClr val="lt1"/>
          </a:fontRef>
        </p:style>
        <p:txBody>
          <a:bodyPr rtlCol="0" anchor="ctr"/>
          <a:lstStyle/>
          <a:p>
            <a:pPr lvl="0" algn="ctr"/>
            <a:endParaRPr lang="en-US"/>
          </a:p>
        </p:txBody>
      </p:sp>
      <p:sp>
        <p:nvSpPr>
          <p:cNvPr id="50" name="Oval 49">
            <a:extLst>
              <a:ext uri="{FF2B5EF4-FFF2-40B4-BE49-F238E27FC236}">
                <a16:creationId xmlns:a16="http://schemas.microsoft.com/office/drawing/2014/main" id="{3DF526A2-A497-E17E-BE1D-ECA7274E865E}"/>
              </a:ext>
            </a:extLst>
          </p:cNvPr>
          <p:cNvSpPr/>
          <p:nvPr userDrawn="1"/>
        </p:nvSpPr>
        <p:spPr>
          <a:xfrm>
            <a:off x="10827499" y="-320156"/>
            <a:ext cx="1570561" cy="1570561"/>
          </a:xfrm>
          <a:prstGeom prst="ellipse">
            <a:avLst/>
          </a:prstGeom>
          <a:ln w="76200">
            <a:solidFill>
              <a:srgbClr val="1D3347"/>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a:p>
        </p:txBody>
      </p:sp>
      <p:sp>
        <p:nvSpPr>
          <p:cNvPr id="2" name="Picture Placeholder 2">
            <a:extLst>
              <a:ext uri="{FF2B5EF4-FFF2-40B4-BE49-F238E27FC236}">
                <a16:creationId xmlns:a16="http://schemas.microsoft.com/office/drawing/2014/main" id="{8B7FBCC5-F9E2-FF23-15CF-676DCE83A98A}"/>
              </a:ext>
            </a:extLst>
          </p:cNvPr>
          <p:cNvSpPr>
            <a:spLocks noGrp="1"/>
          </p:cNvSpPr>
          <p:nvPr>
            <p:ph type="pic" sz="quarter" idx="10"/>
          </p:nvPr>
        </p:nvSpPr>
        <p:spPr>
          <a:xfrm>
            <a:off x="1012440" y="3761511"/>
            <a:ext cx="5069830" cy="2803881"/>
          </a:xfrm>
          <a:custGeom>
            <a:avLst/>
            <a:gdLst>
              <a:gd name="connsiteX0" fmla="*/ 0 w 6820460"/>
              <a:gd name="connsiteY0" fmla="*/ 0 h 3772071"/>
              <a:gd name="connsiteX1" fmla="*/ 6552724 w 6820460"/>
              <a:gd name="connsiteY1" fmla="*/ 0 h 3772071"/>
              <a:gd name="connsiteX2" fmla="*/ 6820460 w 6820460"/>
              <a:gd name="connsiteY2" fmla="*/ 267736 h 3772071"/>
              <a:gd name="connsiteX3" fmla="*/ 6820460 w 6820460"/>
              <a:gd name="connsiteY3" fmla="*/ 3772071 h 3772071"/>
              <a:gd name="connsiteX4" fmla="*/ 0 w 6820460"/>
              <a:gd name="connsiteY4" fmla="*/ 3772071 h 37720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20460" h="3772071">
                <a:moveTo>
                  <a:pt x="0" y="0"/>
                </a:moveTo>
                <a:lnTo>
                  <a:pt x="6552724" y="0"/>
                </a:lnTo>
                <a:cubicBezTo>
                  <a:pt x="6700590" y="0"/>
                  <a:pt x="6820460" y="119869"/>
                  <a:pt x="6820460" y="267736"/>
                </a:cubicBezTo>
                <a:lnTo>
                  <a:pt x="6820460" y="3772071"/>
                </a:lnTo>
                <a:lnTo>
                  <a:pt x="0" y="3772071"/>
                </a:lnTo>
                <a:close/>
              </a:path>
            </a:pathLst>
          </a:custGeom>
        </p:spPr>
        <p:txBody>
          <a:bodyPr/>
          <a:lstStyle>
            <a:lvl1pPr>
              <a:defRPr lang="id-ID" dirty="0"/>
            </a:lvl1pPr>
          </a:lstStyle>
          <a:p>
            <a:pPr lvl="0"/>
            <a:endParaRPr lang="id-ID" dirty="0"/>
          </a:p>
        </p:txBody>
      </p:sp>
      <p:sp>
        <p:nvSpPr>
          <p:cNvPr id="51" name="Slide Number Placeholder 2">
            <a:extLst>
              <a:ext uri="{FF2B5EF4-FFF2-40B4-BE49-F238E27FC236}">
                <a16:creationId xmlns:a16="http://schemas.microsoft.com/office/drawing/2014/main" id="{F07A8069-E854-031B-1B80-BBB20F183102}"/>
              </a:ext>
            </a:extLst>
          </p:cNvPr>
          <p:cNvSpPr>
            <a:spLocks noGrp="1"/>
          </p:cNvSpPr>
          <p:nvPr>
            <p:ph type="sldNum" sz="quarter" idx="11"/>
          </p:nvPr>
        </p:nvSpPr>
        <p:spPr>
          <a:xfrm>
            <a:off x="10946191" y="6182326"/>
            <a:ext cx="556818" cy="365125"/>
          </a:xfrm>
        </p:spPr>
        <p:txBody>
          <a:bodyPr/>
          <a:lstStyle>
            <a:lvl1pPr algn="ctr" rtl="1">
              <a:defRPr sz="1600" b="0">
                <a:solidFill>
                  <a:schemeClr val="bg1"/>
                </a:solidFill>
                <a:latin typeface="B Titr (Body)"/>
                <a:cs typeface="B Titr" panose="00000700000000000000" pitchFamily="2" charset="-78"/>
              </a:defRPr>
            </a:lvl1pPr>
          </a:lstStyle>
          <a:p>
            <a:fld id="{A8043012-B8B5-47A7-9927-94221BE445D6}" type="slidenum">
              <a:rPr lang="en-US" smtClean="0"/>
              <a:pPr/>
              <a:t>‹#›</a:t>
            </a:fld>
            <a:endParaRPr lang="en-US" dirty="0"/>
          </a:p>
        </p:txBody>
      </p:sp>
    </p:spTree>
    <p:extLst>
      <p:ext uri="{BB962C8B-B14F-4D97-AF65-F5344CB8AC3E}">
        <p14:creationId xmlns:p14="http://schemas.microsoft.com/office/powerpoint/2010/main" val="14009461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3_Title Slide">
    <p:bg>
      <p:bgPr>
        <a:solidFill>
          <a:srgbClr val="1D3347"/>
        </a:solidFill>
        <a:effectLst/>
      </p:bgPr>
    </p:bg>
    <p:spTree>
      <p:nvGrpSpPr>
        <p:cNvPr id="1" name=""/>
        <p:cNvGrpSpPr/>
        <p:nvPr/>
      </p:nvGrpSpPr>
      <p:grpSpPr>
        <a:xfrm>
          <a:off x="0" y="0"/>
          <a:ext cx="0" cy="0"/>
          <a:chOff x="0" y="0"/>
          <a:chExt cx="0" cy="0"/>
        </a:xfrm>
      </p:grpSpPr>
      <p:sp>
        <p:nvSpPr>
          <p:cNvPr id="50" name="Rectangle 49">
            <a:extLst>
              <a:ext uri="{FF2B5EF4-FFF2-40B4-BE49-F238E27FC236}">
                <a16:creationId xmlns:a16="http://schemas.microsoft.com/office/drawing/2014/main" id="{C71BDA23-C84B-E5AF-C9AA-38746A8CBB2E}"/>
              </a:ext>
            </a:extLst>
          </p:cNvPr>
          <p:cNvSpPr/>
          <p:nvPr userDrawn="1"/>
        </p:nvSpPr>
        <p:spPr>
          <a:xfrm>
            <a:off x="0" y="0"/>
            <a:ext cx="12192000" cy="6858000"/>
          </a:xfrm>
          <a:prstGeom prst="rect">
            <a:avLst/>
          </a:prstGeom>
          <a:ln>
            <a:noFill/>
          </a:ln>
        </p:spPr>
        <p:style>
          <a:lnRef idx="3">
            <a:schemeClr val="lt1"/>
          </a:lnRef>
          <a:fillRef idx="1">
            <a:schemeClr val="accent4"/>
          </a:fillRef>
          <a:effectRef idx="1">
            <a:schemeClr val="accent4"/>
          </a:effectRef>
          <a:fontRef idx="minor">
            <a:schemeClr val="lt1"/>
          </a:fontRef>
        </p:style>
        <p:txBody>
          <a:bodyPr rtlCol="0" anchor="ctr"/>
          <a:lstStyle/>
          <a:p>
            <a:pPr algn="ctr"/>
            <a:endParaRPr lang="en-US"/>
          </a:p>
        </p:txBody>
      </p:sp>
      <p:sp>
        <p:nvSpPr>
          <p:cNvPr id="51" name="Rectangle: Rounded Corners 50">
            <a:extLst>
              <a:ext uri="{FF2B5EF4-FFF2-40B4-BE49-F238E27FC236}">
                <a16:creationId xmlns:a16="http://schemas.microsoft.com/office/drawing/2014/main" id="{7F04C9A5-4C6E-0A41-BFD8-8BBC61BD7361}"/>
              </a:ext>
            </a:extLst>
          </p:cNvPr>
          <p:cNvSpPr/>
          <p:nvPr userDrawn="1"/>
        </p:nvSpPr>
        <p:spPr>
          <a:xfrm>
            <a:off x="1024768" y="1621616"/>
            <a:ext cx="9156327" cy="4955274"/>
          </a:xfrm>
          <a:prstGeom prst="roundRect">
            <a:avLst>
              <a:gd name="adj" fmla="val 6056"/>
            </a:avLst>
          </a:prstGeom>
          <a:ln>
            <a:solidFill>
              <a:srgbClr val="1D3347"/>
            </a:solidFill>
            <a:extLst>
              <a:ext uri="{C807C97D-BFC1-408E-A445-0C87EB9F89A2}">
                <ask:lineSketchStyleProps xmlns:ask="http://schemas.microsoft.com/office/drawing/2018/sketchyshapes">
                  <ask:type>
                    <ask:lineSketchNone/>
                  </ask:type>
                </ask:lineSketchStyleProps>
              </a:ext>
            </a:extLst>
          </a:ln>
        </p:spPr>
        <p:style>
          <a:lnRef idx="2">
            <a:schemeClr val="accent4"/>
          </a:lnRef>
          <a:fillRef idx="1">
            <a:schemeClr val="lt1"/>
          </a:fillRef>
          <a:effectRef idx="0">
            <a:schemeClr val="accent4"/>
          </a:effectRef>
          <a:fontRef idx="minor">
            <a:schemeClr val="dk1"/>
          </a:fontRef>
        </p:style>
        <p:txBody>
          <a:bodyPr rtlCol="0" anchor="ctr"/>
          <a:lstStyle/>
          <a:p>
            <a:pPr algn="ctr"/>
            <a:endParaRPr lang="en-US"/>
          </a:p>
        </p:txBody>
      </p:sp>
      <p:grpSp>
        <p:nvGrpSpPr>
          <p:cNvPr id="52" name="Group 51">
            <a:extLst>
              <a:ext uri="{FF2B5EF4-FFF2-40B4-BE49-F238E27FC236}">
                <a16:creationId xmlns:a16="http://schemas.microsoft.com/office/drawing/2014/main" id="{9140C52D-726A-8BDB-BF08-91C55D2C7947}"/>
              </a:ext>
            </a:extLst>
          </p:cNvPr>
          <p:cNvGrpSpPr/>
          <p:nvPr userDrawn="1"/>
        </p:nvGrpSpPr>
        <p:grpSpPr>
          <a:xfrm>
            <a:off x="1012440" y="934228"/>
            <a:ext cx="9168655" cy="522626"/>
            <a:chOff x="210312" y="6143350"/>
            <a:chExt cx="9168655" cy="522626"/>
          </a:xfrm>
          <a:solidFill>
            <a:srgbClr val="1D3347"/>
          </a:solidFill>
        </p:grpSpPr>
        <p:sp>
          <p:nvSpPr>
            <p:cNvPr id="53" name="Rectangle: Rounded Corners 52">
              <a:extLst>
                <a:ext uri="{FF2B5EF4-FFF2-40B4-BE49-F238E27FC236}">
                  <a16:creationId xmlns:a16="http://schemas.microsoft.com/office/drawing/2014/main" id="{0B6238A4-49B5-E401-39DD-D211CB649E2F}"/>
                </a:ext>
              </a:extLst>
            </p:cNvPr>
            <p:cNvSpPr/>
            <p:nvPr userDrawn="1"/>
          </p:nvSpPr>
          <p:spPr>
            <a:xfrm>
              <a:off x="210312" y="6143350"/>
              <a:ext cx="1478639" cy="522626"/>
            </a:xfrm>
            <a:prstGeom prst="roundRect">
              <a:avLst>
                <a:gd name="adj" fmla="val 50000"/>
              </a:avLst>
            </a:prstGeom>
            <a:ln>
              <a:noFill/>
              <a:extLst>
                <a:ext uri="{C807C97D-BFC1-408E-A445-0C87EB9F89A2}">
                  <ask:lineSketchStyleProps xmlns:ask="http://schemas.microsoft.com/office/drawing/2018/sketchyshapes">
                    <ask:type>
                      <ask:lineSketchNone/>
                    </ask:type>
                  </ask:lineSketchStyleProps>
                </a:ext>
              </a:extLst>
            </a:ln>
          </p:spPr>
          <p:style>
            <a:lnRef idx="3">
              <a:schemeClr val="lt1"/>
            </a:lnRef>
            <a:fillRef idx="1">
              <a:schemeClr val="accent1"/>
            </a:fillRef>
            <a:effectRef idx="1">
              <a:schemeClr val="accent1"/>
            </a:effectRef>
            <a:fontRef idx="minor">
              <a:schemeClr val="lt1"/>
            </a:fontRef>
          </p:style>
          <p:txBody>
            <a:bodyPr rtlCol="0" anchor="ctr"/>
            <a:lstStyle/>
            <a:p>
              <a:pPr algn="ctr"/>
              <a:endParaRPr lang="en-US"/>
            </a:p>
          </p:txBody>
        </p:sp>
        <p:sp>
          <p:nvSpPr>
            <p:cNvPr id="54" name="Rectangle: Rounded Corners 53">
              <a:extLst>
                <a:ext uri="{FF2B5EF4-FFF2-40B4-BE49-F238E27FC236}">
                  <a16:creationId xmlns:a16="http://schemas.microsoft.com/office/drawing/2014/main" id="{3A10BB64-77BF-E08B-F76C-DA9AB7817D57}"/>
                </a:ext>
              </a:extLst>
            </p:cNvPr>
            <p:cNvSpPr/>
            <p:nvPr userDrawn="1"/>
          </p:nvSpPr>
          <p:spPr>
            <a:xfrm>
              <a:off x="1748315" y="6143350"/>
              <a:ext cx="1478639" cy="522626"/>
            </a:xfrm>
            <a:prstGeom prst="roundRect">
              <a:avLst>
                <a:gd name="adj" fmla="val 50000"/>
              </a:avLst>
            </a:prstGeom>
            <a:ln>
              <a:noFill/>
              <a:extLst>
                <a:ext uri="{C807C97D-BFC1-408E-A445-0C87EB9F89A2}">
                  <ask:lineSketchStyleProps xmlns:ask="http://schemas.microsoft.com/office/drawing/2018/sketchyshapes">
                    <ask:type>
                      <ask:lineSketchNone/>
                    </ask:type>
                  </ask:lineSketchStyleProps>
                </a:ext>
              </a:extLst>
            </a:ln>
          </p:spPr>
          <p:style>
            <a:lnRef idx="3">
              <a:schemeClr val="lt1"/>
            </a:lnRef>
            <a:fillRef idx="1">
              <a:schemeClr val="accent1"/>
            </a:fillRef>
            <a:effectRef idx="1">
              <a:schemeClr val="accent1"/>
            </a:effectRef>
            <a:fontRef idx="minor">
              <a:schemeClr val="lt1"/>
            </a:fontRef>
          </p:style>
          <p:txBody>
            <a:bodyPr rtlCol="0" anchor="ctr"/>
            <a:lstStyle/>
            <a:p>
              <a:pPr algn="ctr"/>
              <a:endParaRPr lang="en-US"/>
            </a:p>
          </p:txBody>
        </p:sp>
        <p:sp>
          <p:nvSpPr>
            <p:cNvPr id="55" name="Rectangle: Rounded Corners 54">
              <a:extLst>
                <a:ext uri="{FF2B5EF4-FFF2-40B4-BE49-F238E27FC236}">
                  <a16:creationId xmlns:a16="http://schemas.microsoft.com/office/drawing/2014/main" id="{11B48B0F-4B46-F764-8BAA-76A85A9FD625}"/>
                </a:ext>
              </a:extLst>
            </p:cNvPr>
            <p:cNvSpPr/>
            <p:nvPr userDrawn="1"/>
          </p:nvSpPr>
          <p:spPr>
            <a:xfrm>
              <a:off x="3286318" y="6143350"/>
              <a:ext cx="1478639" cy="522626"/>
            </a:xfrm>
            <a:prstGeom prst="roundRect">
              <a:avLst>
                <a:gd name="adj" fmla="val 50000"/>
              </a:avLst>
            </a:prstGeom>
            <a:ln>
              <a:noFill/>
              <a:extLst>
                <a:ext uri="{C807C97D-BFC1-408E-A445-0C87EB9F89A2}">
                  <ask:lineSketchStyleProps xmlns:ask="http://schemas.microsoft.com/office/drawing/2018/sketchyshapes">
                    <ask:type>
                      <ask:lineSketchNone/>
                    </ask:type>
                  </ask:lineSketchStyleProps>
                </a:ext>
              </a:extLst>
            </a:ln>
          </p:spPr>
          <p:style>
            <a:lnRef idx="3">
              <a:schemeClr val="lt1"/>
            </a:lnRef>
            <a:fillRef idx="1">
              <a:schemeClr val="accent1"/>
            </a:fillRef>
            <a:effectRef idx="1">
              <a:schemeClr val="accent1"/>
            </a:effectRef>
            <a:fontRef idx="minor">
              <a:schemeClr val="lt1"/>
            </a:fontRef>
          </p:style>
          <p:txBody>
            <a:bodyPr rtlCol="0" anchor="ctr"/>
            <a:lstStyle/>
            <a:p>
              <a:pPr algn="ctr"/>
              <a:endParaRPr lang="en-US"/>
            </a:p>
          </p:txBody>
        </p:sp>
        <p:sp>
          <p:nvSpPr>
            <p:cNvPr id="56" name="Rectangle: Rounded Corners 55">
              <a:extLst>
                <a:ext uri="{FF2B5EF4-FFF2-40B4-BE49-F238E27FC236}">
                  <a16:creationId xmlns:a16="http://schemas.microsoft.com/office/drawing/2014/main" id="{CCF21F37-4B20-E9A3-3F8E-66CB5322ADF1}"/>
                </a:ext>
              </a:extLst>
            </p:cNvPr>
            <p:cNvSpPr/>
            <p:nvPr userDrawn="1"/>
          </p:nvSpPr>
          <p:spPr>
            <a:xfrm>
              <a:off x="4824321" y="6143350"/>
              <a:ext cx="1478639" cy="522626"/>
            </a:xfrm>
            <a:prstGeom prst="roundRect">
              <a:avLst>
                <a:gd name="adj" fmla="val 50000"/>
              </a:avLst>
            </a:prstGeom>
            <a:ln>
              <a:noFill/>
              <a:extLst>
                <a:ext uri="{C807C97D-BFC1-408E-A445-0C87EB9F89A2}">
                  <ask:lineSketchStyleProps xmlns:ask="http://schemas.microsoft.com/office/drawing/2018/sketchyshapes">
                    <ask:type>
                      <ask:lineSketchNone/>
                    </ask:type>
                  </ask:lineSketchStyleProps>
                </a:ext>
              </a:extLst>
            </a:ln>
          </p:spPr>
          <p:style>
            <a:lnRef idx="3">
              <a:schemeClr val="lt1"/>
            </a:lnRef>
            <a:fillRef idx="1">
              <a:schemeClr val="accent1"/>
            </a:fillRef>
            <a:effectRef idx="1">
              <a:schemeClr val="accent1"/>
            </a:effectRef>
            <a:fontRef idx="minor">
              <a:schemeClr val="lt1"/>
            </a:fontRef>
          </p:style>
          <p:txBody>
            <a:bodyPr rtlCol="0" anchor="ctr"/>
            <a:lstStyle/>
            <a:p>
              <a:pPr algn="ctr"/>
              <a:endParaRPr lang="en-US"/>
            </a:p>
          </p:txBody>
        </p:sp>
        <p:sp>
          <p:nvSpPr>
            <p:cNvPr id="57" name="Rectangle: Rounded Corners 56">
              <a:extLst>
                <a:ext uri="{FF2B5EF4-FFF2-40B4-BE49-F238E27FC236}">
                  <a16:creationId xmlns:a16="http://schemas.microsoft.com/office/drawing/2014/main" id="{564D75FE-15CF-5DB2-B1F6-6EA628D04B96}"/>
                </a:ext>
              </a:extLst>
            </p:cNvPr>
            <p:cNvSpPr/>
            <p:nvPr userDrawn="1"/>
          </p:nvSpPr>
          <p:spPr>
            <a:xfrm>
              <a:off x="6362324" y="6143350"/>
              <a:ext cx="1478639" cy="522626"/>
            </a:xfrm>
            <a:prstGeom prst="roundRect">
              <a:avLst>
                <a:gd name="adj" fmla="val 50000"/>
              </a:avLst>
            </a:prstGeom>
            <a:ln>
              <a:noFill/>
              <a:extLst>
                <a:ext uri="{C807C97D-BFC1-408E-A445-0C87EB9F89A2}">
                  <ask:lineSketchStyleProps xmlns:ask="http://schemas.microsoft.com/office/drawing/2018/sketchyshapes">
                    <ask:type>
                      <ask:lineSketchNone/>
                    </ask:type>
                  </ask:lineSketchStyleProps>
                </a:ext>
              </a:extLst>
            </a:ln>
          </p:spPr>
          <p:style>
            <a:lnRef idx="3">
              <a:schemeClr val="lt1"/>
            </a:lnRef>
            <a:fillRef idx="1">
              <a:schemeClr val="accent1"/>
            </a:fillRef>
            <a:effectRef idx="1">
              <a:schemeClr val="accent1"/>
            </a:effectRef>
            <a:fontRef idx="minor">
              <a:schemeClr val="lt1"/>
            </a:fontRef>
          </p:style>
          <p:txBody>
            <a:bodyPr rtlCol="0" anchor="ctr"/>
            <a:lstStyle/>
            <a:p>
              <a:pPr algn="ctr"/>
              <a:endParaRPr lang="en-US"/>
            </a:p>
          </p:txBody>
        </p:sp>
        <p:sp>
          <p:nvSpPr>
            <p:cNvPr id="58" name="Rectangle: Rounded Corners 57">
              <a:extLst>
                <a:ext uri="{FF2B5EF4-FFF2-40B4-BE49-F238E27FC236}">
                  <a16:creationId xmlns:a16="http://schemas.microsoft.com/office/drawing/2014/main" id="{1DF4B686-3A65-AA08-65F4-54763E810E87}"/>
                </a:ext>
              </a:extLst>
            </p:cNvPr>
            <p:cNvSpPr/>
            <p:nvPr userDrawn="1"/>
          </p:nvSpPr>
          <p:spPr>
            <a:xfrm>
              <a:off x="7900328" y="6143350"/>
              <a:ext cx="1478639" cy="522626"/>
            </a:xfrm>
            <a:prstGeom prst="roundRect">
              <a:avLst>
                <a:gd name="adj" fmla="val 50000"/>
              </a:avLst>
            </a:prstGeom>
            <a:ln>
              <a:noFill/>
              <a:extLst>
                <a:ext uri="{C807C97D-BFC1-408E-A445-0C87EB9F89A2}">
                  <ask:lineSketchStyleProps xmlns:ask="http://schemas.microsoft.com/office/drawing/2018/sketchyshapes">
                    <ask:type>
                      <ask:lineSketchNone/>
                    </ask:type>
                  </ask:lineSketchStyleProps>
                </a:ext>
              </a:extLst>
            </a:ln>
          </p:spPr>
          <p:style>
            <a:lnRef idx="3">
              <a:schemeClr val="lt1"/>
            </a:lnRef>
            <a:fillRef idx="1">
              <a:schemeClr val="accent1"/>
            </a:fillRef>
            <a:effectRef idx="1">
              <a:schemeClr val="accent1"/>
            </a:effectRef>
            <a:fontRef idx="minor">
              <a:schemeClr val="lt1"/>
            </a:fontRef>
          </p:style>
          <p:txBody>
            <a:bodyPr rtlCol="0" anchor="ctr"/>
            <a:lstStyle/>
            <a:p>
              <a:pPr algn="ctr"/>
              <a:endParaRPr lang="en-US"/>
            </a:p>
          </p:txBody>
        </p:sp>
      </p:grpSp>
      <p:sp>
        <p:nvSpPr>
          <p:cNvPr id="59" name="Rectangle: Rounded Corners 58">
            <a:extLst>
              <a:ext uri="{FF2B5EF4-FFF2-40B4-BE49-F238E27FC236}">
                <a16:creationId xmlns:a16="http://schemas.microsoft.com/office/drawing/2014/main" id="{A1C0510B-A8CA-F054-6405-FAE0A6BC92C9}"/>
              </a:ext>
            </a:extLst>
          </p:cNvPr>
          <p:cNvSpPr/>
          <p:nvPr userDrawn="1"/>
        </p:nvSpPr>
        <p:spPr>
          <a:xfrm>
            <a:off x="10313659" y="1604624"/>
            <a:ext cx="1789176" cy="553679"/>
          </a:xfrm>
          <a:prstGeom prst="roundRect">
            <a:avLst>
              <a:gd name="adj" fmla="val 50000"/>
            </a:avLst>
          </a:prstGeom>
          <a:ln>
            <a:solidFill>
              <a:srgbClr val="6D41FA"/>
            </a:solidFill>
            <a:extLst>
              <a:ext uri="{C807C97D-BFC1-408E-A445-0C87EB9F89A2}">
                <ask:lineSketchStyleProps xmlns:ask="http://schemas.microsoft.com/office/drawing/2018/sketchyshapes">
                  <ask:type>
                    <ask:lineSketchNone/>
                  </ask:type>
                </ask:lineSketchStyleProps>
              </a:ext>
            </a:extLst>
          </a:ln>
        </p:spPr>
        <p:style>
          <a:lnRef idx="2">
            <a:schemeClr val="accent4"/>
          </a:lnRef>
          <a:fillRef idx="1">
            <a:schemeClr val="lt1"/>
          </a:fillRef>
          <a:effectRef idx="0">
            <a:schemeClr val="accent4"/>
          </a:effectRef>
          <a:fontRef idx="minor">
            <a:schemeClr val="dk1"/>
          </a:fontRef>
        </p:style>
        <p:txBody>
          <a:bodyPr rtlCol="0" anchor="ctr"/>
          <a:lstStyle/>
          <a:p>
            <a:pPr algn="ctr"/>
            <a:endParaRPr lang="en-US"/>
          </a:p>
        </p:txBody>
      </p:sp>
      <p:sp>
        <p:nvSpPr>
          <p:cNvPr id="60" name="Rectangle: Rounded Corners 59">
            <a:extLst>
              <a:ext uri="{FF2B5EF4-FFF2-40B4-BE49-F238E27FC236}">
                <a16:creationId xmlns:a16="http://schemas.microsoft.com/office/drawing/2014/main" id="{33AFF3EB-A332-F949-4EBC-10DD84B79AEF}"/>
              </a:ext>
            </a:extLst>
          </p:cNvPr>
          <p:cNvSpPr/>
          <p:nvPr userDrawn="1"/>
        </p:nvSpPr>
        <p:spPr>
          <a:xfrm>
            <a:off x="10313659" y="2361683"/>
            <a:ext cx="1789176" cy="553679"/>
          </a:xfrm>
          <a:prstGeom prst="roundRect">
            <a:avLst>
              <a:gd name="adj" fmla="val 50000"/>
            </a:avLst>
          </a:prstGeom>
          <a:ln>
            <a:solidFill>
              <a:srgbClr val="6D41FA"/>
            </a:solidFill>
            <a:extLst>
              <a:ext uri="{C807C97D-BFC1-408E-A445-0C87EB9F89A2}">
                <ask:lineSketchStyleProps xmlns:ask="http://schemas.microsoft.com/office/drawing/2018/sketchyshapes">
                  <ask:type>
                    <ask:lineSketchNone/>
                  </ask:type>
                </ask:lineSketchStyleProps>
              </a:ext>
            </a:extLst>
          </a:ln>
        </p:spPr>
        <p:style>
          <a:lnRef idx="2">
            <a:schemeClr val="accent4"/>
          </a:lnRef>
          <a:fillRef idx="1">
            <a:schemeClr val="lt1"/>
          </a:fillRef>
          <a:effectRef idx="0">
            <a:schemeClr val="accent4"/>
          </a:effectRef>
          <a:fontRef idx="minor">
            <a:schemeClr val="dk1"/>
          </a:fontRef>
        </p:style>
        <p:txBody>
          <a:bodyPr rtlCol="0" anchor="ctr"/>
          <a:lstStyle/>
          <a:p>
            <a:pPr algn="ctr"/>
            <a:endParaRPr lang="en-US"/>
          </a:p>
        </p:txBody>
      </p:sp>
      <p:sp>
        <p:nvSpPr>
          <p:cNvPr id="61" name="Rectangle: Rounded Corners 60">
            <a:extLst>
              <a:ext uri="{FF2B5EF4-FFF2-40B4-BE49-F238E27FC236}">
                <a16:creationId xmlns:a16="http://schemas.microsoft.com/office/drawing/2014/main" id="{246DD210-9F31-65D5-E3C5-140FEF751CF2}"/>
              </a:ext>
            </a:extLst>
          </p:cNvPr>
          <p:cNvSpPr/>
          <p:nvPr userDrawn="1"/>
        </p:nvSpPr>
        <p:spPr>
          <a:xfrm>
            <a:off x="10313659" y="3118742"/>
            <a:ext cx="1789176" cy="553679"/>
          </a:xfrm>
          <a:prstGeom prst="roundRect">
            <a:avLst>
              <a:gd name="adj" fmla="val 50000"/>
            </a:avLst>
          </a:prstGeom>
          <a:ln>
            <a:solidFill>
              <a:srgbClr val="6D41FA"/>
            </a:solidFill>
            <a:extLst>
              <a:ext uri="{C807C97D-BFC1-408E-A445-0C87EB9F89A2}">
                <ask:lineSketchStyleProps xmlns:ask="http://schemas.microsoft.com/office/drawing/2018/sketchyshapes">
                  <ask:type>
                    <ask:lineSketchNone/>
                  </ask:type>
                </ask:lineSketchStyleProps>
              </a:ext>
            </a:extLst>
          </a:ln>
        </p:spPr>
        <p:style>
          <a:lnRef idx="2">
            <a:schemeClr val="accent4"/>
          </a:lnRef>
          <a:fillRef idx="1">
            <a:schemeClr val="lt1"/>
          </a:fillRef>
          <a:effectRef idx="0">
            <a:schemeClr val="accent4"/>
          </a:effectRef>
          <a:fontRef idx="minor">
            <a:schemeClr val="dk1"/>
          </a:fontRef>
        </p:style>
        <p:txBody>
          <a:bodyPr rtlCol="0" anchor="ctr"/>
          <a:lstStyle/>
          <a:p>
            <a:pPr algn="ctr"/>
            <a:endParaRPr lang="en-US"/>
          </a:p>
        </p:txBody>
      </p:sp>
      <p:sp>
        <p:nvSpPr>
          <p:cNvPr id="62" name="Rectangle: Rounded Corners 61">
            <a:extLst>
              <a:ext uri="{FF2B5EF4-FFF2-40B4-BE49-F238E27FC236}">
                <a16:creationId xmlns:a16="http://schemas.microsoft.com/office/drawing/2014/main" id="{4F602468-4DF7-EF1B-F958-487F653CB854}"/>
              </a:ext>
            </a:extLst>
          </p:cNvPr>
          <p:cNvSpPr/>
          <p:nvPr userDrawn="1"/>
        </p:nvSpPr>
        <p:spPr>
          <a:xfrm>
            <a:off x="10313659" y="3875801"/>
            <a:ext cx="1789176" cy="553679"/>
          </a:xfrm>
          <a:prstGeom prst="roundRect">
            <a:avLst>
              <a:gd name="adj" fmla="val 50000"/>
            </a:avLst>
          </a:prstGeom>
          <a:ln>
            <a:solidFill>
              <a:srgbClr val="6D41FA"/>
            </a:solidFill>
            <a:extLst>
              <a:ext uri="{C807C97D-BFC1-408E-A445-0C87EB9F89A2}">
                <ask:lineSketchStyleProps xmlns:ask="http://schemas.microsoft.com/office/drawing/2018/sketchyshapes">
                  <ask:type>
                    <ask:lineSketchNone/>
                  </ask:type>
                </ask:lineSketchStyleProps>
              </a:ext>
            </a:extLst>
          </a:ln>
        </p:spPr>
        <p:style>
          <a:lnRef idx="2">
            <a:schemeClr val="accent4"/>
          </a:lnRef>
          <a:fillRef idx="1">
            <a:schemeClr val="lt1"/>
          </a:fillRef>
          <a:effectRef idx="0">
            <a:schemeClr val="accent4"/>
          </a:effectRef>
          <a:fontRef idx="minor">
            <a:schemeClr val="dk1"/>
          </a:fontRef>
        </p:style>
        <p:txBody>
          <a:bodyPr rtlCol="0" anchor="ctr"/>
          <a:lstStyle/>
          <a:p>
            <a:pPr algn="ctr"/>
            <a:endParaRPr lang="en-US"/>
          </a:p>
        </p:txBody>
      </p:sp>
      <p:sp>
        <p:nvSpPr>
          <p:cNvPr id="63" name="Rectangle: Rounded Corners 62">
            <a:extLst>
              <a:ext uri="{FF2B5EF4-FFF2-40B4-BE49-F238E27FC236}">
                <a16:creationId xmlns:a16="http://schemas.microsoft.com/office/drawing/2014/main" id="{AD447842-110A-ABDB-9CB8-D25893A6C924}"/>
              </a:ext>
            </a:extLst>
          </p:cNvPr>
          <p:cNvSpPr/>
          <p:nvPr userDrawn="1"/>
        </p:nvSpPr>
        <p:spPr>
          <a:xfrm>
            <a:off x="10321408" y="4632860"/>
            <a:ext cx="1789176" cy="553679"/>
          </a:xfrm>
          <a:prstGeom prst="roundRect">
            <a:avLst>
              <a:gd name="adj" fmla="val 50000"/>
            </a:avLst>
          </a:prstGeom>
          <a:ln>
            <a:solidFill>
              <a:srgbClr val="6D41FA"/>
            </a:solidFill>
            <a:extLst>
              <a:ext uri="{C807C97D-BFC1-408E-A445-0C87EB9F89A2}">
                <ask:lineSketchStyleProps xmlns:ask="http://schemas.microsoft.com/office/drawing/2018/sketchyshapes">
                  <ask:type>
                    <ask:lineSketchNone/>
                  </ask:type>
                </ask:lineSketchStyleProps>
              </a:ext>
            </a:extLst>
          </a:ln>
        </p:spPr>
        <p:style>
          <a:lnRef idx="2">
            <a:schemeClr val="accent4"/>
          </a:lnRef>
          <a:fillRef idx="1">
            <a:schemeClr val="lt1"/>
          </a:fillRef>
          <a:effectRef idx="0">
            <a:schemeClr val="accent4"/>
          </a:effectRef>
          <a:fontRef idx="minor">
            <a:schemeClr val="dk1"/>
          </a:fontRef>
        </p:style>
        <p:txBody>
          <a:bodyPr rtlCol="0" anchor="ctr"/>
          <a:lstStyle/>
          <a:p>
            <a:pPr algn="ctr"/>
            <a:endParaRPr lang="en-US"/>
          </a:p>
        </p:txBody>
      </p:sp>
      <p:sp>
        <p:nvSpPr>
          <p:cNvPr id="64" name="Rectangle: Rounded Corners 63">
            <a:extLst>
              <a:ext uri="{FF2B5EF4-FFF2-40B4-BE49-F238E27FC236}">
                <a16:creationId xmlns:a16="http://schemas.microsoft.com/office/drawing/2014/main" id="{778B0BC8-F4C7-B8AB-06A4-9551745C15AE}"/>
              </a:ext>
            </a:extLst>
          </p:cNvPr>
          <p:cNvSpPr/>
          <p:nvPr userDrawn="1"/>
        </p:nvSpPr>
        <p:spPr>
          <a:xfrm>
            <a:off x="10321408" y="5389920"/>
            <a:ext cx="1789176" cy="553679"/>
          </a:xfrm>
          <a:prstGeom prst="roundRect">
            <a:avLst>
              <a:gd name="adj" fmla="val 50000"/>
            </a:avLst>
          </a:prstGeom>
          <a:ln>
            <a:solidFill>
              <a:srgbClr val="6D41FA"/>
            </a:solidFill>
            <a:extLst>
              <a:ext uri="{C807C97D-BFC1-408E-A445-0C87EB9F89A2}">
                <ask:lineSketchStyleProps xmlns:ask="http://schemas.microsoft.com/office/drawing/2018/sketchyshapes">
                  <ask:type>
                    <ask:lineSketchNone/>
                  </ask:type>
                </ask:lineSketchStyleProps>
              </a:ext>
            </a:extLst>
          </a:ln>
        </p:spPr>
        <p:style>
          <a:lnRef idx="2">
            <a:schemeClr val="accent4"/>
          </a:lnRef>
          <a:fillRef idx="1">
            <a:schemeClr val="lt1"/>
          </a:fillRef>
          <a:effectRef idx="0">
            <a:schemeClr val="accent4"/>
          </a:effectRef>
          <a:fontRef idx="minor">
            <a:schemeClr val="dk1"/>
          </a:fontRef>
        </p:style>
        <p:txBody>
          <a:bodyPr rtlCol="0" anchor="ctr"/>
          <a:lstStyle/>
          <a:p>
            <a:pPr algn="ctr"/>
            <a:endParaRPr lang="en-US"/>
          </a:p>
        </p:txBody>
      </p:sp>
      <p:sp>
        <p:nvSpPr>
          <p:cNvPr id="65" name="Rectangle: Rounded Corners 64">
            <a:extLst>
              <a:ext uri="{FF2B5EF4-FFF2-40B4-BE49-F238E27FC236}">
                <a16:creationId xmlns:a16="http://schemas.microsoft.com/office/drawing/2014/main" id="{BBEA9790-3226-E5F7-A3D7-582CB39EF1A7}"/>
              </a:ext>
            </a:extLst>
          </p:cNvPr>
          <p:cNvSpPr/>
          <p:nvPr userDrawn="1"/>
        </p:nvSpPr>
        <p:spPr>
          <a:xfrm>
            <a:off x="11004015" y="6143350"/>
            <a:ext cx="425927" cy="422042"/>
          </a:xfrm>
          <a:prstGeom prst="roundRect">
            <a:avLst>
              <a:gd name="adj" fmla="val 50000"/>
            </a:avLst>
          </a:prstGeom>
          <a:ln>
            <a:noFill/>
          </a:ln>
        </p:spPr>
        <p:style>
          <a:lnRef idx="3">
            <a:schemeClr val="lt1"/>
          </a:lnRef>
          <a:fillRef idx="1">
            <a:schemeClr val="accent1"/>
          </a:fillRef>
          <a:effectRef idx="1">
            <a:schemeClr val="accent1"/>
          </a:effectRef>
          <a:fontRef idx="minor">
            <a:schemeClr val="lt1"/>
          </a:fontRef>
        </p:style>
        <p:txBody>
          <a:bodyPr rtlCol="0" anchor="ctr"/>
          <a:lstStyle/>
          <a:p>
            <a:pPr algn="ctr"/>
            <a:endParaRPr lang="en-US"/>
          </a:p>
        </p:txBody>
      </p:sp>
      <p:sp>
        <p:nvSpPr>
          <p:cNvPr id="72" name="Rectangle: Rounded Corners 71">
            <a:extLst>
              <a:ext uri="{FF2B5EF4-FFF2-40B4-BE49-F238E27FC236}">
                <a16:creationId xmlns:a16="http://schemas.microsoft.com/office/drawing/2014/main" id="{3A314053-7951-7712-E78D-00AE6E276764}"/>
              </a:ext>
            </a:extLst>
          </p:cNvPr>
          <p:cNvSpPr/>
          <p:nvPr userDrawn="1"/>
        </p:nvSpPr>
        <p:spPr>
          <a:xfrm>
            <a:off x="11684657" y="6136560"/>
            <a:ext cx="425927" cy="422042"/>
          </a:xfrm>
          <a:prstGeom prst="roundRect">
            <a:avLst>
              <a:gd name="adj" fmla="val 50000"/>
            </a:avLst>
          </a:prstGeom>
          <a:ln>
            <a:noFill/>
          </a:ln>
        </p:spPr>
        <p:style>
          <a:lnRef idx="3">
            <a:schemeClr val="lt1"/>
          </a:lnRef>
          <a:fillRef idx="1">
            <a:schemeClr val="accent1"/>
          </a:fillRef>
          <a:effectRef idx="1">
            <a:schemeClr val="accent1"/>
          </a:effectRef>
          <a:fontRef idx="minor">
            <a:schemeClr val="lt1"/>
          </a:fontRef>
        </p:style>
        <p:txBody>
          <a:bodyPr rtlCol="0" anchor="ctr"/>
          <a:lstStyle/>
          <a:p>
            <a:pPr algn="ctr"/>
            <a:endParaRPr lang="en-US"/>
          </a:p>
        </p:txBody>
      </p:sp>
      <p:sp>
        <p:nvSpPr>
          <p:cNvPr id="73" name="Rectangle: Rounded Corners 72">
            <a:extLst>
              <a:ext uri="{FF2B5EF4-FFF2-40B4-BE49-F238E27FC236}">
                <a16:creationId xmlns:a16="http://schemas.microsoft.com/office/drawing/2014/main" id="{2D495FA6-59E6-D791-CE56-592A949F163C}"/>
              </a:ext>
            </a:extLst>
          </p:cNvPr>
          <p:cNvSpPr/>
          <p:nvPr userDrawn="1"/>
        </p:nvSpPr>
        <p:spPr>
          <a:xfrm>
            <a:off x="10310153" y="6136560"/>
            <a:ext cx="425927" cy="422042"/>
          </a:xfrm>
          <a:prstGeom prst="roundRect">
            <a:avLst>
              <a:gd name="adj" fmla="val 50000"/>
            </a:avLst>
          </a:prstGeom>
          <a:ln>
            <a:noFill/>
          </a:ln>
        </p:spPr>
        <p:style>
          <a:lnRef idx="3">
            <a:schemeClr val="lt1"/>
          </a:lnRef>
          <a:fillRef idx="1">
            <a:schemeClr val="accent1"/>
          </a:fillRef>
          <a:effectRef idx="1">
            <a:schemeClr val="accent1"/>
          </a:effectRef>
          <a:fontRef idx="minor">
            <a:schemeClr val="lt1"/>
          </a:fontRef>
        </p:style>
        <p:txBody>
          <a:bodyPr rtlCol="0" anchor="ctr"/>
          <a:lstStyle/>
          <a:p>
            <a:pPr algn="ctr"/>
            <a:endParaRPr lang="en-US"/>
          </a:p>
        </p:txBody>
      </p:sp>
      <p:sp>
        <p:nvSpPr>
          <p:cNvPr id="75" name="Rectangle: Rounded Corners 74">
            <a:extLst>
              <a:ext uri="{FF2B5EF4-FFF2-40B4-BE49-F238E27FC236}">
                <a16:creationId xmlns:a16="http://schemas.microsoft.com/office/drawing/2014/main" id="{EA34019F-743B-9514-7933-4B32B1799DAC}"/>
              </a:ext>
            </a:extLst>
          </p:cNvPr>
          <p:cNvSpPr/>
          <p:nvPr userDrawn="1"/>
        </p:nvSpPr>
        <p:spPr>
          <a:xfrm>
            <a:off x="160339" y="932883"/>
            <a:ext cx="674973" cy="5582487"/>
          </a:xfrm>
          <a:prstGeom prst="roundRect">
            <a:avLst>
              <a:gd name="adj" fmla="val 50000"/>
            </a:avLst>
          </a:prstGeom>
          <a:ln>
            <a:noFill/>
          </a:ln>
        </p:spPr>
        <p:style>
          <a:lnRef idx="3">
            <a:schemeClr val="lt1"/>
          </a:lnRef>
          <a:fillRef idx="1">
            <a:schemeClr val="accent1"/>
          </a:fillRef>
          <a:effectRef idx="1">
            <a:schemeClr val="accent1"/>
          </a:effectRef>
          <a:fontRef idx="minor">
            <a:schemeClr val="lt1"/>
          </a:fontRef>
        </p:style>
        <p:txBody>
          <a:bodyPr rtlCol="0" anchor="ctr"/>
          <a:lstStyle/>
          <a:p>
            <a:pPr algn="ctr"/>
            <a:endParaRPr lang="en-US"/>
          </a:p>
        </p:txBody>
      </p:sp>
      <p:sp>
        <p:nvSpPr>
          <p:cNvPr id="79" name="Rectangle: Rounded Corners 78">
            <a:extLst>
              <a:ext uri="{FF2B5EF4-FFF2-40B4-BE49-F238E27FC236}">
                <a16:creationId xmlns:a16="http://schemas.microsoft.com/office/drawing/2014/main" id="{FE8FFBC5-A3D7-D0CE-0647-673FF9FE1AD3}"/>
              </a:ext>
            </a:extLst>
          </p:cNvPr>
          <p:cNvSpPr/>
          <p:nvPr userDrawn="1"/>
        </p:nvSpPr>
        <p:spPr>
          <a:xfrm>
            <a:off x="206060" y="167981"/>
            <a:ext cx="612648" cy="594289"/>
          </a:xfrm>
          <a:prstGeom prst="roundRect">
            <a:avLst>
              <a:gd name="adj" fmla="val 50000"/>
            </a:avLst>
          </a:prstGeom>
          <a:ln>
            <a:noFill/>
          </a:ln>
        </p:spPr>
        <p:style>
          <a:lnRef idx="3">
            <a:schemeClr val="lt1"/>
          </a:lnRef>
          <a:fillRef idx="1">
            <a:schemeClr val="accent1"/>
          </a:fillRef>
          <a:effectRef idx="1">
            <a:schemeClr val="accent1"/>
          </a:effectRef>
          <a:fontRef idx="minor">
            <a:schemeClr val="lt1"/>
          </a:fontRef>
        </p:style>
        <p:txBody>
          <a:bodyPr rtlCol="0" anchor="ctr"/>
          <a:lstStyle/>
          <a:p>
            <a:pPr algn="ctr"/>
            <a:endParaRPr lang="en-US"/>
          </a:p>
        </p:txBody>
      </p:sp>
      <p:sp>
        <p:nvSpPr>
          <p:cNvPr id="81" name="Rectangle: Rounded Corners 80">
            <a:extLst>
              <a:ext uri="{FF2B5EF4-FFF2-40B4-BE49-F238E27FC236}">
                <a16:creationId xmlns:a16="http://schemas.microsoft.com/office/drawing/2014/main" id="{B926C447-45A7-41BB-4E8E-807F951AFFED}"/>
              </a:ext>
            </a:extLst>
          </p:cNvPr>
          <p:cNvSpPr/>
          <p:nvPr userDrawn="1"/>
        </p:nvSpPr>
        <p:spPr>
          <a:xfrm>
            <a:off x="214113" y="3124878"/>
            <a:ext cx="567425" cy="551125"/>
          </a:xfrm>
          <a:prstGeom prst="roundRect">
            <a:avLst>
              <a:gd name="adj" fmla="val 50000"/>
            </a:avLst>
          </a:prstGeom>
          <a:ln>
            <a:noFill/>
          </a:ln>
        </p:spPr>
        <p:style>
          <a:lnRef idx="2">
            <a:schemeClr val="accent3"/>
          </a:lnRef>
          <a:fillRef idx="1">
            <a:schemeClr val="lt1"/>
          </a:fillRef>
          <a:effectRef idx="0">
            <a:schemeClr val="accent3"/>
          </a:effectRef>
          <a:fontRef idx="minor">
            <a:schemeClr val="dk1"/>
          </a:fontRef>
        </p:style>
        <p:txBody>
          <a:bodyPr rtlCol="0" anchor="ctr"/>
          <a:lstStyle/>
          <a:p>
            <a:pPr algn="ctr"/>
            <a:endParaRPr lang="en-US"/>
          </a:p>
        </p:txBody>
      </p:sp>
      <p:sp>
        <p:nvSpPr>
          <p:cNvPr id="82" name="Rectangle: Rounded Corners 81">
            <a:extLst>
              <a:ext uri="{FF2B5EF4-FFF2-40B4-BE49-F238E27FC236}">
                <a16:creationId xmlns:a16="http://schemas.microsoft.com/office/drawing/2014/main" id="{72AEF7C7-477F-8A0C-F65B-0D99ED8174ED}"/>
              </a:ext>
            </a:extLst>
          </p:cNvPr>
          <p:cNvSpPr/>
          <p:nvPr userDrawn="1"/>
        </p:nvSpPr>
        <p:spPr>
          <a:xfrm>
            <a:off x="214113" y="3885653"/>
            <a:ext cx="567425" cy="551125"/>
          </a:xfrm>
          <a:prstGeom prst="roundRect">
            <a:avLst>
              <a:gd name="adj" fmla="val 50000"/>
            </a:avLst>
          </a:prstGeom>
          <a:ln>
            <a:noFill/>
          </a:ln>
        </p:spPr>
        <p:style>
          <a:lnRef idx="2">
            <a:schemeClr val="accent3"/>
          </a:lnRef>
          <a:fillRef idx="1">
            <a:schemeClr val="lt1"/>
          </a:fillRef>
          <a:effectRef idx="0">
            <a:schemeClr val="accent3"/>
          </a:effectRef>
          <a:fontRef idx="minor">
            <a:schemeClr val="dk1"/>
          </a:fontRef>
        </p:style>
        <p:txBody>
          <a:bodyPr rtlCol="0" anchor="ctr"/>
          <a:lstStyle/>
          <a:p>
            <a:pPr algn="ctr"/>
            <a:endParaRPr lang="en-US"/>
          </a:p>
        </p:txBody>
      </p:sp>
      <p:sp>
        <p:nvSpPr>
          <p:cNvPr id="83" name="Rectangle: Rounded Corners 82">
            <a:extLst>
              <a:ext uri="{FF2B5EF4-FFF2-40B4-BE49-F238E27FC236}">
                <a16:creationId xmlns:a16="http://schemas.microsoft.com/office/drawing/2014/main" id="{D7924068-A43B-E551-9EC4-66F0FC33E939}"/>
              </a:ext>
            </a:extLst>
          </p:cNvPr>
          <p:cNvSpPr/>
          <p:nvPr userDrawn="1"/>
        </p:nvSpPr>
        <p:spPr>
          <a:xfrm>
            <a:off x="214113" y="4646428"/>
            <a:ext cx="567425" cy="551125"/>
          </a:xfrm>
          <a:prstGeom prst="roundRect">
            <a:avLst>
              <a:gd name="adj" fmla="val 50000"/>
            </a:avLst>
          </a:prstGeom>
          <a:ln>
            <a:noFill/>
          </a:ln>
        </p:spPr>
        <p:style>
          <a:lnRef idx="2">
            <a:schemeClr val="accent3"/>
          </a:lnRef>
          <a:fillRef idx="1">
            <a:schemeClr val="lt1"/>
          </a:fillRef>
          <a:effectRef idx="0">
            <a:schemeClr val="accent3"/>
          </a:effectRef>
          <a:fontRef idx="minor">
            <a:schemeClr val="dk1"/>
          </a:fontRef>
        </p:style>
        <p:txBody>
          <a:bodyPr rtlCol="0" anchor="ctr"/>
          <a:lstStyle/>
          <a:p>
            <a:pPr algn="ctr"/>
            <a:endParaRPr lang="en-US"/>
          </a:p>
        </p:txBody>
      </p:sp>
      <p:sp>
        <p:nvSpPr>
          <p:cNvPr id="84" name="Rectangle: Rounded Corners 83">
            <a:extLst>
              <a:ext uri="{FF2B5EF4-FFF2-40B4-BE49-F238E27FC236}">
                <a16:creationId xmlns:a16="http://schemas.microsoft.com/office/drawing/2014/main" id="{D3FA4379-B630-F028-067A-43C316D16BA5}"/>
              </a:ext>
            </a:extLst>
          </p:cNvPr>
          <p:cNvSpPr/>
          <p:nvPr userDrawn="1"/>
        </p:nvSpPr>
        <p:spPr>
          <a:xfrm>
            <a:off x="214113" y="5407203"/>
            <a:ext cx="567425" cy="551125"/>
          </a:xfrm>
          <a:prstGeom prst="roundRect">
            <a:avLst>
              <a:gd name="adj" fmla="val 50000"/>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5" name="Rectangle: Rounded Corners 84">
            <a:extLst>
              <a:ext uri="{FF2B5EF4-FFF2-40B4-BE49-F238E27FC236}">
                <a16:creationId xmlns:a16="http://schemas.microsoft.com/office/drawing/2014/main" id="{93C25CA1-0243-CAAF-24BB-78F1ED8D5762}"/>
              </a:ext>
            </a:extLst>
          </p:cNvPr>
          <p:cNvSpPr/>
          <p:nvPr userDrawn="1"/>
        </p:nvSpPr>
        <p:spPr>
          <a:xfrm>
            <a:off x="6839712" y="203812"/>
            <a:ext cx="3341382" cy="522626"/>
          </a:xfrm>
          <a:prstGeom prst="roundRect">
            <a:avLst>
              <a:gd name="adj" fmla="val 50000"/>
            </a:avLst>
          </a:prstGeom>
          <a:solidFill>
            <a:schemeClr val="bg1"/>
          </a:solidFill>
          <a:ln w="12700">
            <a:solidFill>
              <a:srgbClr val="1D3347"/>
            </a:solidFill>
            <a:prstDash val="solid"/>
            <a:extLst>
              <a:ext uri="{C807C97D-BFC1-408E-A445-0C87EB9F89A2}">
                <ask:lineSketchStyleProps xmlns:ask="http://schemas.microsoft.com/office/drawing/2018/sketchyshapes">
                  <ask:type>
                    <ask:lineSketchNone/>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7" name="Rectangle: Rounded Corners 86">
            <a:extLst>
              <a:ext uri="{FF2B5EF4-FFF2-40B4-BE49-F238E27FC236}">
                <a16:creationId xmlns:a16="http://schemas.microsoft.com/office/drawing/2014/main" id="{0E721457-B0A0-8FC1-9843-254F9B7F7E73}"/>
              </a:ext>
            </a:extLst>
          </p:cNvPr>
          <p:cNvSpPr/>
          <p:nvPr userDrawn="1"/>
        </p:nvSpPr>
        <p:spPr>
          <a:xfrm>
            <a:off x="1024768" y="203812"/>
            <a:ext cx="5686928" cy="522626"/>
          </a:xfrm>
          <a:prstGeom prst="roundRect">
            <a:avLst>
              <a:gd name="adj" fmla="val 50000"/>
            </a:avLst>
          </a:prstGeom>
          <a:solidFill>
            <a:schemeClr val="bg1"/>
          </a:solidFill>
          <a:ln w="12700">
            <a:solidFill>
              <a:srgbClr val="1D3347"/>
            </a:solidFill>
            <a:prstDash val="solid"/>
            <a:extLst>
              <a:ext uri="{C807C97D-BFC1-408E-A445-0C87EB9F89A2}">
                <ask:lineSketchStyleProps xmlns:ask="http://schemas.microsoft.com/office/drawing/2018/sketchyshapes">
                  <ask:type>
                    <ask:lineSketchNone/>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9" name="Oval 88">
            <a:extLst>
              <a:ext uri="{FF2B5EF4-FFF2-40B4-BE49-F238E27FC236}">
                <a16:creationId xmlns:a16="http://schemas.microsoft.com/office/drawing/2014/main" id="{0F542A84-FFE7-3E1B-2F10-BE64BFABC507}"/>
              </a:ext>
            </a:extLst>
          </p:cNvPr>
          <p:cNvSpPr/>
          <p:nvPr userDrawn="1"/>
        </p:nvSpPr>
        <p:spPr>
          <a:xfrm>
            <a:off x="10827499" y="-320156"/>
            <a:ext cx="1570561" cy="1570561"/>
          </a:xfrm>
          <a:prstGeom prst="ellipse">
            <a:avLst/>
          </a:prstGeom>
          <a:ln w="76200">
            <a:solidFill>
              <a:srgbClr val="1D3347"/>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a:p>
        </p:txBody>
      </p:sp>
      <p:sp>
        <p:nvSpPr>
          <p:cNvPr id="8" name="Rectangle: Rounded Corners 7">
            <a:extLst>
              <a:ext uri="{FF2B5EF4-FFF2-40B4-BE49-F238E27FC236}">
                <a16:creationId xmlns:a16="http://schemas.microsoft.com/office/drawing/2014/main" id="{B6E41B59-1427-67A3-0C4C-7EF384D95AD5}"/>
              </a:ext>
            </a:extLst>
          </p:cNvPr>
          <p:cNvSpPr/>
          <p:nvPr userDrawn="1"/>
        </p:nvSpPr>
        <p:spPr>
          <a:xfrm>
            <a:off x="214113" y="1603328"/>
            <a:ext cx="567425" cy="551125"/>
          </a:xfrm>
          <a:prstGeom prst="roundRect">
            <a:avLst>
              <a:gd name="adj" fmla="val 50000"/>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Rounded Corners 9">
            <a:extLst>
              <a:ext uri="{FF2B5EF4-FFF2-40B4-BE49-F238E27FC236}">
                <a16:creationId xmlns:a16="http://schemas.microsoft.com/office/drawing/2014/main" id="{66C78663-2596-098B-ED05-895F9DCB9F0D}"/>
              </a:ext>
            </a:extLst>
          </p:cNvPr>
          <p:cNvSpPr/>
          <p:nvPr userDrawn="1"/>
        </p:nvSpPr>
        <p:spPr>
          <a:xfrm>
            <a:off x="354078" y="2364103"/>
            <a:ext cx="567425" cy="551125"/>
          </a:xfrm>
          <a:prstGeom prst="roundRect">
            <a:avLst>
              <a:gd name="adj" fmla="val 50000"/>
            </a:avLst>
          </a:prstGeom>
          <a:solidFill>
            <a:srgbClr val="0157D8"/>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lvl="0" algn="ctr"/>
            <a:endParaRPr lang="en-US"/>
          </a:p>
        </p:txBody>
      </p:sp>
      <p:sp>
        <p:nvSpPr>
          <p:cNvPr id="90" name="Slide Number Placeholder 2">
            <a:extLst>
              <a:ext uri="{FF2B5EF4-FFF2-40B4-BE49-F238E27FC236}">
                <a16:creationId xmlns:a16="http://schemas.microsoft.com/office/drawing/2014/main" id="{1CB0B105-8B34-7869-3D62-D9AA7AFDE86E}"/>
              </a:ext>
            </a:extLst>
          </p:cNvPr>
          <p:cNvSpPr>
            <a:spLocks noGrp="1"/>
          </p:cNvSpPr>
          <p:nvPr>
            <p:ph type="sldNum" sz="quarter" idx="10"/>
          </p:nvPr>
        </p:nvSpPr>
        <p:spPr>
          <a:xfrm>
            <a:off x="10946191" y="6182326"/>
            <a:ext cx="556818" cy="365125"/>
          </a:xfrm>
        </p:spPr>
        <p:txBody>
          <a:bodyPr/>
          <a:lstStyle>
            <a:lvl1pPr algn="ctr" rtl="1">
              <a:defRPr sz="1600" b="0">
                <a:solidFill>
                  <a:schemeClr val="bg1"/>
                </a:solidFill>
                <a:latin typeface="B Titr (Body)"/>
                <a:cs typeface="B Titr" panose="00000700000000000000" pitchFamily="2" charset="-78"/>
              </a:defRPr>
            </a:lvl1pPr>
          </a:lstStyle>
          <a:p>
            <a:fld id="{A8043012-B8B5-47A7-9927-94221BE445D6}" type="slidenum">
              <a:rPr lang="en-US" smtClean="0"/>
              <a:pPr/>
              <a:t>‹#›</a:t>
            </a:fld>
            <a:endParaRPr lang="en-US" dirty="0"/>
          </a:p>
        </p:txBody>
      </p:sp>
    </p:spTree>
    <p:extLst>
      <p:ext uri="{BB962C8B-B14F-4D97-AF65-F5344CB8AC3E}">
        <p14:creationId xmlns:p14="http://schemas.microsoft.com/office/powerpoint/2010/main" val="31554740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1_Title Slide">
    <p:bg>
      <p:bgPr>
        <a:solidFill>
          <a:srgbClr val="1D3347"/>
        </a:solidFill>
        <a:effectLst/>
      </p:bgPr>
    </p:bg>
    <p:spTree>
      <p:nvGrpSpPr>
        <p:cNvPr id="1" name=""/>
        <p:cNvGrpSpPr/>
        <p:nvPr/>
      </p:nvGrpSpPr>
      <p:grpSpPr>
        <a:xfrm>
          <a:off x="0" y="0"/>
          <a:ext cx="0" cy="0"/>
          <a:chOff x="0" y="0"/>
          <a:chExt cx="0" cy="0"/>
        </a:xfrm>
      </p:grpSpPr>
      <p:sp>
        <p:nvSpPr>
          <p:cNvPr id="23" name="Rectangle 22">
            <a:extLst>
              <a:ext uri="{FF2B5EF4-FFF2-40B4-BE49-F238E27FC236}">
                <a16:creationId xmlns:a16="http://schemas.microsoft.com/office/drawing/2014/main" id="{D5E75955-0E4C-39C1-A048-0E86B4A2AFE3}"/>
              </a:ext>
            </a:extLst>
          </p:cNvPr>
          <p:cNvSpPr/>
          <p:nvPr userDrawn="1"/>
        </p:nvSpPr>
        <p:spPr>
          <a:xfrm>
            <a:off x="0" y="0"/>
            <a:ext cx="12192000" cy="6858000"/>
          </a:xfrm>
          <a:prstGeom prst="rect">
            <a:avLst/>
          </a:prstGeom>
          <a:ln>
            <a:noFill/>
          </a:ln>
        </p:spPr>
        <p:style>
          <a:lnRef idx="3">
            <a:schemeClr val="lt1"/>
          </a:lnRef>
          <a:fillRef idx="1">
            <a:schemeClr val="accent4"/>
          </a:fillRef>
          <a:effectRef idx="1">
            <a:schemeClr val="accent4"/>
          </a:effectRef>
          <a:fontRef idx="minor">
            <a:schemeClr val="lt1"/>
          </a:fontRef>
        </p:style>
        <p:txBody>
          <a:bodyPr rtlCol="0" anchor="ctr"/>
          <a:lstStyle/>
          <a:p>
            <a:pPr algn="ctr"/>
            <a:endParaRPr lang="en-US"/>
          </a:p>
        </p:txBody>
      </p:sp>
      <p:sp>
        <p:nvSpPr>
          <p:cNvPr id="24" name="Rectangle: Rounded Corners 23">
            <a:extLst>
              <a:ext uri="{FF2B5EF4-FFF2-40B4-BE49-F238E27FC236}">
                <a16:creationId xmlns:a16="http://schemas.microsoft.com/office/drawing/2014/main" id="{BAE73CE5-8A80-6BA6-9245-463792FF19F7}"/>
              </a:ext>
            </a:extLst>
          </p:cNvPr>
          <p:cNvSpPr/>
          <p:nvPr userDrawn="1"/>
        </p:nvSpPr>
        <p:spPr>
          <a:xfrm>
            <a:off x="1024768" y="1621616"/>
            <a:ext cx="9156327" cy="4955274"/>
          </a:xfrm>
          <a:prstGeom prst="roundRect">
            <a:avLst>
              <a:gd name="adj" fmla="val 6056"/>
            </a:avLst>
          </a:prstGeom>
          <a:ln>
            <a:solidFill>
              <a:srgbClr val="1D3347"/>
            </a:solidFill>
            <a:extLst>
              <a:ext uri="{C807C97D-BFC1-408E-A445-0C87EB9F89A2}">
                <ask:lineSketchStyleProps xmlns:ask="http://schemas.microsoft.com/office/drawing/2018/sketchyshapes">
                  <ask:type>
                    <ask:lineSketchNone/>
                  </ask:type>
                </ask:lineSketchStyleProps>
              </a:ext>
            </a:extLst>
          </a:ln>
        </p:spPr>
        <p:style>
          <a:lnRef idx="2">
            <a:schemeClr val="accent4"/>
          </a:lnRef>
          <a:fillRef idx="1">
            <a:schemeClr val="lt1"/>
          </a:fillRef>
          <a:effectRef idx="0">
            <a:schemeClr val="accent4"/>
          </a:effectRef>
          <a:fontRef idx="minor">
            <a:schemeClr val="dk1"/>
          </a:fontRef>
        </p:style>
        <p:txBody>
          <a:bodyPr rtlCol="0" anchor="ctr"/>
          <a:lstStyle/>
          <a:p>
            <a:pPr algn="ctr"/>
            <a:endParaRPr lang="en-US"/>
          </a:p>
        </p:txBody>
      </p:sp>
      <p:grpSp>
        <p:nvGrpSpPr>
          <p:cNvPr id="25" name="Group 24">
            <a:extLst>
              <a:ext uri="{FF2B5EF4-FFF2-40B4-BE49-F238E27FC236}">
                <a16:creationId xmlns:a16="http://schemas.microsoft.com/office/drawing/2014/main" id="{39338291-5CE0-95D5-9DA1-7929B1825834}"/>
              </a:ext>
            </a:extLst>
          </p:cNvPr>
          <p:cNvGrpSpPr/>
          <p:nvPr userDrawn="1"/>
        </p:nvGrpSpPr>
        <p:grpSpPr>
          <a:xfrm>
            <a:off x="1012440" y="934228"/>
            <a:ext cx="9168655" cy="522626"/>
            <a:chOff x="210312" y="6143350"/>
            <a:chExt cx="9168655" cy="522626"/>
          </a:xfrm>
          <a:solidFill>
            <a:srgbClr val="1D3347"/>
          </a:solidFill>
        </p:grpSpPr>
        <p:sp>
          <p:nvSpPr>
            <p:cNvPr id="26" name="Rectangle: Rounded Corners 25">
              <a:extLst>
                <a:ext uri="{FF2B5EF4-FFF2-40B4-BE49-F238E27FC236}">
                  <a16:creationId xmlns:a16="http://schemas.microsoft.com/office/drawing/2014/main" id="{449A0548-E489-DB93-17B8-D5DDC2167987}"/>
                </a:ext>
              </a:extLst>
            </p:cNvPr>
            <p:cNvSpPr/>
            <p:nvPr userDrawn="1"/>
          </p:nvSpPr>
          <p:spPr>
            <a:xfrm>
              <a:off x="210312" y="6143350"/>
              <a:ext cx="1478639" cy="522626"/>
            </a:xfrm>
            <a:prstGeom prst="roundRect">
              <a:avLst>
                <a:gd name="adj" fmla="val 50000"/>
              </a:avLst>
            </a:prstGeom>
            <a:ln>
              <a:noFill/>
              <a:extLst>
                <a:ext uri="{C807C97D-BFC1-408E-A445-0C87EB9F89A2}">
                  <ask:lineSketchStyleProps xmlns:ask="http://schemas.microsoft.com/office/drawing/2018/sketchyshapes">
                    <ask:type>
                      <ask:lineSketchNone/>
                    </ask:type>
                  </ask:lineSketchStyleProps>
                </a:ext>
              </a:extLst>
            </a:ln>
          </p:spPr>
          <p:style>
            <a:lnRef idx="3">
              <a:schemeClr val="lt1"/>
            </a:lnRef>
            <a:fillRef idx="1">
              <a:schemeClr val="accent1"/>
            </a:fillRef>
            <a:effectRef idx="1">
              <a:schemeClr val="accent1"/>
            </a:effectRef>
            <a:fontRef idx="minor">
              <a:schemeClr val="lt1"/>
            </a:fontRef>
          </p:style>
          <p:txBody>
            <a:bodyPr rtlCol="0" anchor="ctr"/>
            <a:lstStyle/>
            <a:p>
              <a:pPr algn="ctr"/>
              <a:endParaRPr lang="en-US"/>
            </a:p>
          </p:txBody>
        </p:sp>
        <p:sp>
          <p:nvSpPr>
            <p:cNvPr id="27" name="Rectangle: Rounded Corners 26">
              <a:extLst>
                <a:ext uri="{FF2B5EF4-FFF2-40B4-BE49-F238E27FC236}">
                  <a16:creationId xmlns:a16="http://schemas.microsoft.com/office/drawing/2014/main" id="{7995D285-AE8F-A635-DF47-4C2DCD3AD2E0}"/>
                </a:ext>
              </a:extLst>
            </p:cNvPr>
            <p:cNvSpPr/>
            <p:nvPr userDrawn="1"/>
          </p:nvSpPr>
          <p:spPr>
            <a:xfrm>
              <a:off x="1748315" y="6143350"/>
              <a:ext cx="1478639" cy="522626"/>
            </a:xfrm>
            <a:prstGeom prst="roundRect">
              <a:avLst>
                <a:gd name="adj" fmla="val 50000"/>
              </a:avLst>
            </a:prstGeom>
            <a:ln>
              <a:noFill/>
              <a:extLst>
                <a:ext uri="{C807C97D-BFC1-408E-A445-0C87EB9F89A2}">
                  <ask:lineSketchStyleProps xmlns:ask="http://schemas.microsoft.com/office/drawing/2018/sketchyshapes">
                    <ask:type>
                      <ask:lineSketchNone/>
                    </ask:type>
                  </ask:lineSketchStyleProps>
                </a:ext>
              </a:extLst>
            </a:ln>
          </p:spPr>
          <p:style>
            <a:lnRef idx="3">
              <a:schemeClr val="lt1"/>
            </a:lnRef>
            <a:fillRef idx="1">
              <a:schemeClr val="accent1"/>
            </a:fillRef>
            <a:effectRef idx="1">
              <a:schemeClr val="accent1"/>
            </a:effectRef>
            <a:fontRef idx="minor">
              <a:schemeClr val="lt1"/>
            </a:fontRef>
          </p:style>
          <p:txBody>
            <a:bodyPr rtlCol="0" anchor="ctr"/>
            <a:lstStyle/>
            <a:p>
              <a:pPr algn="ctr"/>
              <a:endParaRPr lang="en-US"/>
            </a:p>
          </p:txBody>
        </p:sp>
        <p:sp>
          <p:nvSpPr>
            <p:cNvPr id="28" name="Rectangle: Rounded Corners 27">
              <a:extLst>
                <a:ext uri="{FF2B5EF4-FFF2-40B4-BE49-F238E27FC236}">
                  <a16:creationId xmlns:a16="http://schemas.microsoft.com/office/drawing/2014/main" id="{B58373D5-64AF-7646-54C5-67C808FBDF34}"/>
                </a:ext>
              </a:extLst>
            </p:cNvPr>
            <p:cNvSpPr/>
            <p:nvPr userDrawn="1"/>
          </p:nvSpPr>
          <p:spPr>
            <a:xfrm>
              <a:off x="3286318" y="6143350"/>
              <a:ext cx="1478639" cy="522626"/>
            </a:xfrm>
            <a:prstGeom prst="roundRect">
              <a:avLst>
                <a:gd name="adj" fmla="val 50000"/>
              </a:avLst>
            </a:prstGeom>
            <a:ln>
              <a:noFill/>
              <a:extLst>
                <a:ext uri="{C807C97D-BFC1-408E-A445-0C87EB9F89A2}">
                  <ask:lineSketchStyleProps xmlns:ask="http://schemas.microsoft.com/office/drawing/2018/sketchyshapes">
                    <ask:type>
                      <ask:lineSketchNone/>
                    </ask:type>
                  </ask:lineSketchStyleProps>
                </a:ext>
              </a:extLst>
            </a:ln>
          </p:spPr>
          <p:style>
            <a:lnRef idx="3">
              <a:schemeClr val="lt1"/>
            </a:lnRef>
            <a:fillRef idx="1">
              <a:schemeClr val="accent1"/>
            </a:fillRef>
            <a:effectRef idx="1">
              <a:schemeClr val="accent1"/>
            </a:effectRef>
            <a:fontRef idx="minor">
              <a:schemeClr val="lt1"/>
            </a:fontRef>
          </p:style>
          <p:txBody>
            <a:bodyPr rtlCol="0" anchor="ctr"/>
            <a:lstStyle/>
            <a:p>
              <a:pPr algn="ctr"/>
              <a:endParaRPr lang="en-US"/>
            </a:p>
          </p:txBody>
        </p:sp>
        <p:sp>
          <p:nvSpPr>
            <p:cNvPr id="29" name="Rectangle: Rounded Corners 28">
              <a:extLst>
                <a:ext uri="{FF2B5EF4-FFF2-40B4-BE49-F238E27FC236}">
                  <a16:creationId xmlns:a16="http://schemas.microsoft.com/office/drawing/2014/main" id="{CE159C3B-91E3-664A-782F-AFD64944BD7C}"/>
                </a:ext>
              </a:extLst>
            </p:cNvPr>
            <p:cNvSpPr/>
            <p:nvPr userDrawn="1"/>
          </p:nvSpPr>
          <p:spPr>
            <a:xfrm>
              <a:off x="4824321" y="6143350"/>
              <a:ext cx="1478639" cy="522626"/>
            </a:xfrm>
            <a:prstGeom prst="roundRect">
              <a:avLst>
                <a:gd name="adj" fmla="val 50000"/>
              </a:avLst>
            </a:prstGeom>
            <a:ln>
              <a:noFill/>
              <a:extLst>
                <a:ext uri="{C807C97D-BFC1-408E-A445-0C87EB9F89A2}">
                  <ask:lineSketchStyleProps xmlns:ask="http://schemas.microsoft.com/office/drawing/2018/sketchyshapes">
                    <ask:type>
                      <ask:lineSketchNone/>
                    </ask:type>
                  </ask:lineSketchStyleProps>
                </a:ext>
              </a:extLst>
            </a:ln>
          </p:spPr>
          <p:style>
            <a:lnRef idx="3">
              <a:schemeClr val="lt1"/>
            </a:lnRef>
            <a:fillRef idx="1">
              <a:schemeClr val="accent1"/>
            </a:fillRef>
            <a:effectRef idx="1">
              <a:schemeClr val="accent1"/>
            </a:effectRef>
            <a:fontRef idx="minor">
              <a:schemeClr val="lt1"/>
            </a:fontRef>
          </p:style>
          <p:txBody>
            <a:bodyPr rtlCol="0" anchor="ctr"/>
            <a:lstStyle/>
            <a:p>
              <a:pPr algn="ctr"/>
              <a:endParaRPr lang="en-US"/>
            </a:p>
          </p:txBody>
        </p:sp>
        <p:sp>
          <p:nvSpPr>
            <p:cNvPr id="30" name="Rectangle: Rounded Corners 29">
              <a:extLst>
                <a:ext uri="{FF2B5EF4-FFF2-40B4-BE49-F238E27FC236}">
                  <a16:creationId xmlns:a16="http://schemas.microsoft.com/office/drawing/2014/main" id="{1C24A7DB-C388-68F5-C663-475DBBD8E4E3}"/>
                </a:ext>
              </a:extLst>
            </p:cNvPr>
            <p:cNvSpPr/>
            <p:nvPr userDrawn="1"/>
          </p:nvSpPr>
          <p:spPr>
            <a:xfrm>
              <a:off x="6362324" y="6143350"/>
              <a:ext cx="1478639" cy="522626"/>
            </a:xfrm>
            <a:prstGeom prst="roundRect">
              <a:avLst>
                <a:gd name="adj" fmla="val 50000"/>
              </a:avLst>
            </a:prstGeom>
            <a:ln>
              <a:noFill/>
              <a:extLst>
                <a:ext uri="{C807C97D-BFC1-408E-A445-0C87EB9F89A2}">
                  <ask:lineSketchStyleProps xmlns:ask="http://schemas.microsoft.com/office/drawing/2018/sketchyshapes">
                    <ask:type>
                      <ask:lineSketchNone/>
                    </ask:type>
                  </ask:lineSketchStyleProps>
                </a:ext>
              </a:extLst>
            </a:ln>
          </p:spPr>
          <p:style>
            <a:lnRef idx="3">
              <a:schemeClr val="lt1"/>
            </a:lnRef>
            <a:fillRef idx="1">
              <a:schemeClr val="accent1"/>
            </a:fillRef>
            <a:effectRef idx="1">
              <a:schemeClr val="accent1"/>
            </a:effectRef>
            <a:fontRef idx="minor">
              <a:schemeClr val="lt1"/>
            </a:fontRef>
          </p:style>
          <p:txBody>
            <a:bodyPr rtlCol="0" anchor="ctr"/>
            <a:lstStyle/>
            <a:p>
              <a:pPr algn="ctr"/>
              <a:endParaRPr lang="en-US"/>
            </a:p>
          </p:txBody>
        </p:sp>
        <p:sp>
          <p:nvSpPr>
            <p:cNvPr id="31" name="Rectangle: Rounded Corners 30">
              <a:extLst>
                <a:ext uri="{FF2B5EF4-FFF2-40B4-BE49-F238E27FC236}">
                  <a16:creationId xmlns:a16="http://schemas.microsoft.com/office/drawing/2014/main" id="{8C7134CC-007C-B4A6-C741-52D572369EF1}"/>
                </a:ext>
              </a:extLst>
            </p:cNvPr>
            <p:cNvSpPr/>
            <p:nvPr userDrawn="1"/>
          </p:nvSpPr>
          <p:spPr>
            <a:xfrm>
              <a:off x="7900328" y="6143350"/>
              <a:ext cx="1478639" cy="522626"/>
            </a:xfrm>
            <a:prstGeom prst="roundRect">
              <a:avLst>
                <a:gd name="adj" fmla="val 50000"/>
              </a:avLst>
            </a:prstGeom>
            <a:ln>
              <a:noFill/>
              <a:extLst>
                <a:ext uri="{C807C97D-BFC1-408E-A445-0C87EB9F89A2}">
                  <ask:lineSketchStyleProps xmlns:ask="http://schemas.microsoft.com/office/drawing/2018/sketchyshapes">
                    <ask:type>
                      <ask:lineSketchNone/>
                    </ask:type>
                  </ask:lineSketchStyleProps>
                </a:ext>
              </a:extLst>
            </a:ln>
          </p:spPr>
          <p:style>
            <a:lnRef idx="3">
              <a:schemeClr val="lt1"/>
            </a:lnRef>
            <a:fillRef idx="1">
              <a:schemeClr val="accent1"/>
            </a:fillRef>
            <a:effectRef idx="1">
              <a:schemeClr val="accent1"/>
            </a:effectRef>
            <a:fontRef idx="minor">
              <a:schemeClr val="lt1"/>
            </a:fontRef>
          </p:style>
          <p:txBody>
            <a:bodyPr rtlCol="0" anchor="ctr"/>
            <a:lstStyle/>
            <a:p>
              <a:pPr algn="ctr"/>
              <a:endParaRPr lang="en-US"/>
            </a:p>
          </p:txBody>
        </p:sp>
      </p:grpSp>
      <p:sp>
        <p:nvSpPr>
          <p:cNvPr id="32" name="Rectangle: Rounded Corners 31">
            <a:extLst>
              <a:ext uri="{FF2B5EF4-FFF2-40B4-BE49-F238E27FC236}">
                <a16:creationId xmlns:a16="http://schemas.microsoft.com/office/drawing/2014/main" id="{85908DD1-643A-A52D-761A-9E2C259BBCF2}"/>
              </a:ext>
            </a:extLst>
          </p:cNvPr>
          <p:cNvSpPr/>
          <p:nvPr userDrawn="1"/>
        </p:nvSpPr>
        <p:spPr>
          <a:xfrm>
            <a:off x="10313659" y="1604624"/>
            <a:ext cx="1789176" cy="553679"/>
          </a:xfrm>
          <a:prstGeom prst="roundRect">
            <a:avLst>
              <a:gd name="adj" fmla="val 50000"/>
            </a:avLst>
          </a:prstGeom>
          <a:ln>
            <a:solidFill>
              <a:srgbClr val="6D41FA"/>
            </a:solidFill>
            <a:extLst>
              <a:ext uri="{C807C97D-BFC1-408E-A445-0C87EB9F89A2}">
                <ask:lineSketchStyleProps xmlns:ask="http://schemas.microsoft.com/office/drawing/2018/sketchyshapes">
                  <ask:type>
                    <ask:lineSketchNone/>
                  </ask:type>
                </ask:lineSketchStyleProps>
              </a:ext>
            </a:extLst>
          </a:ln>
        </p:spPr>
        <p:style>
          <a:lnRef idx="2">
            <a:schemeClr val="accent4"/>
          </a:lnRef>
          <a:fillRef idx="1">
            <a:schemeClr val="lt1"/>
          </a:fillRef>
          <a:effectRef idx="0">
            <a:schemeClr val="accent4"/>
          </a:effectRef>
          <a:fontRef idx="minor">
            <a:schemeClr val="dk1"/>
          </a:fontRef>
        </p:style>
        <p:txBody>
          <a:bodyPr rtlCol="0" anchor="ctr"/>
          <a:lstStyle/>
          <a:p>
            <a:pPr algn="ctr"/>
            <a:endParaRPr lang="en-US"/>
          </a:p>
        </p:txBody>
      </p:sp>
      <p:sp>
        <p:nvSpPr>
          <p:cNvPr id="33" name="Rectangle: Rounded Corners 32">
            <a:extLst>
              <a:ext uri="{FF2B5EF4-FFF2-40B4-BE49-F238E27FC236}">
                <a16:creationId xmlns:a16="http://schemas.microsoft.com/office/drawing/2014/main" id="{F827889C-3767-CA57-3C80-D16C70E14373}"/>
              </a:ext>
            </a:extLst>
          </p:cNvPr>
          <p:cNvSpPr/>
          <p:nvPr userDrawn="1"/>
        </p:nvSpPr>
        <p:spPr>
          <a:xfrm>
            <a:off x="10313659" y="2361683"/>
            <a:ext cx="1789176" cy="553679"/>
          </a:xfrm>
          <a:prstGeom prst="roundRect">
            <a:avLst>
              <a:gd name="adj" fmla="val 50000"/>
            </a:avLst>
          </a:prstGeom>
          <a:ln>
            <a:solidFill>
              <a:srgbClr val="6D41FA"/>
            </a:solidFill>
            <a:extLst>
              <a:ext uri="{C807C97D-BFC1-408E-A445-0C87EB9F89A2}">
                <ask:lineSketchStyleProps xmlns:ask="http://schemas.microsoft.com/office/drawing/2018/sketchyshapes">
                  <ask:type>
                    <ask:lineSketchNone/>
                  </ask:type>
                </ask:lineSketchStyleProps>
              </a:ext>
            </a:extLst>
          </a:ln>
        </p:spPr>
        <p:style>
          <a:lnRef idx="2">
            <a:schemeClr val="accent4"/>
          </a:lnRef>
          <a:fillRef idx="1">
            <a:schemeClr val="lt1"/>
          </a:fillRef>
          <a:effectRef idx="0">
            <a:schemeClr val="accent4"/>
          </a:effectRef>
          <a:fontRef idx="minor">
            <a:schemeClr val="dk1"/>
          </a:fontRef>
        </p:style>
        <p:txBody>
          <a:bodyPr rtlCol="0" anchor="ctr"/>
          <a:lstStyle/>
          <a:p>
            <a:pPr algn="ctr"/>
            <a:endParaRPr lang="en-US"/>
          </a:p>
        </p:txBody>
      </p:sp>
      <p:sp>
        <p:nvSpPr>
          <p:cNvPr id="34" name="Rectangle: Rounded Corners 33">
            <a:extLst>
              <a:ext uri="{FF2B5EF4-FFF2-40B4-BE49-F238E27FC236}">
                <a16:creationId xmlns:a16="http://schemas.microsoft.com/office/drawing/2014/main" id="{733C9CFC-285A-65AE-1F86-B0E7B7235F14}"/>
              </a:ext>
            </a:extLst>
          </p:cNvPr>
          <p:cNvSpPr/>
          <p:nvPr userDrawn="1"/>
        </p:nvSpPr>
        <p:spPr>
          <a:xfrm>
            <a:off x="10313659" y="3118742"/>
            <a:ext cx="1789176" cy="553679"/>
          </a:xfrm>
          <a:prstGeom prst="roundRect">
            <a:avLst>
              <a:gd name="adj" fmla="val 50000"/>
            </a:avLst>
          </a:prstGeom>
          <a:ln>
            <a:solidFill>
              <a:srgbClr val="6D41FA"/>
            </a:solidFill>
            <a:extLst>
              <a:ext uri="{C807C97D-BFC1-408E-A445-0C87EB9F89A2}">
                <ask:lineSketchStyleProps xmlns:ask="http://schemas.microsoft.com/office/drawing/2018/sketchyshapes">
                  <ask:type>
                    <ask:lineSketchNone/>
                  </ask:type>
                </ask:lineSketchStyleProps>
              </a:ext>
            </a:extLst>
          </a:ln>
        </p:spPr>
        <p:style>
          <a:lnRef idx="2">
            <a:schemeClr val="accent4"/>
          </a:lnRef>
          <a:fillRef idx="1">
            <a:schemeClr val="lt1"/>
          </a:fillRef>
          <a:effectRef idx="0">
            <a:schemeClr val="accent4"/>
          </a:effectRef>
          <a:fontRef idx="minor">
            <a:schemeClr val="dk1"/>
          </a:fontRef>
        </p:style>
        <p:txBody>
          <a:bodyPr rtlCol="0" anchor="ctr"/>
          <a:lstStyle/>
          <a:p>
            <a:pPr algn="ctr"/>
            <a:endParaRPr lang="en-US"/>
          </a:p>
        </p:txBody>
      </p:sp>
      <p:sp>
        <p:nvSpPr>
          <p:cNvPr id="35" name="Rectangle: Rounded Corners 34">
            <a:extLst>
              <a:ext uri="{FF2B5EF4-FFF2-40B4-BE49-F238E27FC236}">
                <a16:creationId xmlns:a16="http://schemas.microsoft.com/office/drawing/2014/main" id="{B70CDC21-0751-B0A6-381F-DC672C2F27CF}"/>
              </a:ext>
            </a:extLst>
          </p:cNvPr>
          <p:cNvSpPr/>
          <p:nvPr userDrawn="1"/>
        </p:nvSpPr>
        <p:spPr>
          <a:xfrm>
            <a:off x="10313659" y="3875801"/>
            <a:ext cx="1789176" cy="553679"/>
          </a:xfrm>
          <a:prstGeom prst="roundRect">
            <a:avLst>
              <a:gd name="adj" fmla="val 50000"/>
            </a:avLst>
          </a:prstGeom>
          <a:ln>
            <a:solidFill>
              <a:srgbClr val="6D41FA"/>
            </a:solidFill>
            <a:extLst>
              <a:ext uri="{C807C97D-BFC1-408E-A445-0C87EB9F89A2}">
                <ask:lineSketchStyleProps xmlns:ask="http://schemas.microsoft.com/office/drawing/2018/sketchyshapes">
                  <ask:type>
                    <ask:lineSketchNone/>
                  </ask:type>
                </ask:lineSketchStyleProps>
              </a:ext>
            </a:extLst>
          </a:ln>
        </p:spPr>
        <p:style>
          <a:lnRef idx="2">
            <a:schemeClr val="accent4"/>
          </a:lnRef>
          <a:fillRef idx="1">
            <a:schemeClr val="lt1"/>
          </a:fillRef>
          <a:effectRef idx="0">
            <a:schemeClr val="accent4"/>
          </a:effectRef>
          <a:fontRef idx="minor">
            <a:schemeClr val="dk1"/>
          </a:fontRef>
        </p:style>
        <p:txBody>
          <a:bodyPr rtlCol="0" anchor="ctr"/>
          <a:lstStyle/>
          <a:p>
            <a:pPr algn="ctr"/>
            <a:endParaRPr lang="en-US"/>
          </a:p>
        </p:txBody>
      </p:sp>
      <p:sp>
        <p:nvSpPr>
          <p:cNvPr id="36" name="Rectangle: Rounded Corners 35">
            <a:extLst>
              <a:ext uri="{FF2B5EF4-FFF2-40B4-BE49-F238E27FC236}">
                <a16:creationId xmlns:a16="http://schemas.microsoft.com/office/drawing/2014/main" id="{69BB3699-1139-28C6-89C2-952E6AA693A0}"/>
              </a:ext>
            </a:extLst>
          </p:cNvPr>
          <p:cNvSpPr/>
          <p:nvPr userDrawn="1"/>
        </p:nvSpPr>
        <p:spPr>
          <a:xfrm>
            <a:off x="10321408" y="4632860"/>
            <a:ext cx="1789176" cy="553679"/>
          </a:xfrm>
          <a:prstGeom prst="roundRect">
            <a:avLst>
              <a:gd name="adj" fmla="val 50000"/>
            </a:avLst>
          </a:prstGeom>
          <a:ln>
            <a:solidFill>
              <a:srgbClr val="6D41FA"/>
            </a:solidFill>
            <a:extLst>
              <a:ext uri="{C807C97D-BFC1-408E-A445-0C87EB9F89A2}">
                <ask:lineSketchStyleProps xmlns:ask="http://schemas.microsoft.com/office/drawing/2018/sketchyshapes">
                  <ask:type>
                    <ask:lineSketchNone/>
                  </ask:type>
                </ask:lineSketchStyleProps>
              </a:ext>
            </a:extLst>
          </a:ln>
        </p:spPr>
        <p:style>
          <a:lnRef idx="2">
            <a:schemeClr val="accent4"/>
          </a:lnRef>
          <a:fillRef idx="1">
            <a:schemeClr val="lt1"/>
          </a:fillRef>
          <a:effectRef idx="0">
            <a:schemeClr val="accent4"/>
          </a:effectRef>
          <a:fontRef idx="minor">
            <a:schemeClr val="dk1"/>
          </a:fontRef>
        </p:style>
        <p:txBody>
          <a:bodyPr rtlCol="0" anchor="ctr"/>
          <a:lstStyle/>
          <a:p>
            <a:pPr algn="ctr"/>
            <a:endParaRPr lang="en-US"/>
          </a:p>
        </p:txBody>
      </p:sp>
      <p:sp>
        <p:nvSpPr>
          <p:cNvPr id="37" name="Rectangle: Rounded Corners 36">
            <a:extLst>
              <a:ext uri="{FF2B5EF4-FFF2-40B4-BE49-F238E27FC236}">
                <a16:creationId xmlns:a16="http://schemas.microsoft.com/office/drawing/2014/main" id="{D4FAE014-77D4-79C6-9CDA-336DE49728C6}"/>
              </a:ext>
            </a:extLst>
          </p:cNvPr>
          <p:cNvSpPr/>
          <p:nvPr userDrawn="1"/>
        </p:nvSpPr>
        <p:spPr>
          <a:xfrm>
            <a:off x="10321408" y="5389920"/>
            <a:ext cx="1789176" cy="553679"/>
          </a:xfrm>
          <a:prstGeom prst="roundRect">
            <a:avLst>
              <a:gd name="adj" fmla="val 50000"/>
            </a:avLst>
          </a:prstGeom>
          <a:ln>
            <a:solidFill>
              <a:srgbClr val="6D41FA"/>
            </a:solidFill>
            <a:extLst>
              <a:ext uri="{C807C97D-BFC1-408E-A445-0C87EB9F89A2}">
                <ask:lineSketchStyleProps xmlns:ask="http://schemas.microsoft.com/office/drawing/2018/sketchyshapes">
                  <ask:type>
                    <ask:lineSketchNone/>
                  </ask:type>
                </ask:lineSketchStyleProps>
              </a:ext>
            </a:extLst>
          </a:ln>
        </p:spPr>
        <p:style>
          <a:lnRef idx="2">
            <a:schemeClr val="accent4"/>
          </a:lnRef>
          <a:fillRef idx="1">
            <a:schemeClr val="lt1"/>
          </a:fillRef>
          <a:effectRef idx="0">
            <a:schemeClr val="accent4"/>
          </a:effectRef>
          <a:fontRef idx="minor">
            <a:schemeClr val="dk1"/>
          </a:fontRef>
        </p:style>
        <p:txBody>
          <a:bodyPr rtlCol="0" anchor="ctr"/>
          <a:lstStyle/>
          <a:p>
            <a:pPr algn="ctr"/>
            <a:endParaRPr lang="en-US"/>
          </a:p>
        </p:txBody>
      </p:sp>
      <p:sp>
        <p:nvSpPr>
          <p:cNvPr id="38" name="Rectangle: Rounded Corners 37">
            <a:extLst>
              <a:ext uri="{FF2B5EF4-FFF2-40B4-BE49-F238E27FC236}">
                <a16:creationId xmlns:a16="http://schemas.microsoft.com/office/drawing/2014/main" id="{874BE665-271F-3347-AC5D-F86BABBE0EA6}"/>
              </a:ext>
            </a:extLst>
          </p:cNvPr>
          <p:cNvSpPr/>
          <p:nvPr userDrawn="1"/>
        </p:nvSpPr>
        <p:spPr>
          <a:xfrm>
            <a:off x="11004015" y="6143350"/>
            <a:ext cx="425927" cy="422042"/>
          </a:xfrm>
          <a:prstGeom prst="roundRect">
            <a:avLst>
              <a:gd name="adj" fmla="val 50000"/>
            </a:avLst>
          </a:prstGeom>
          <a:ln>
            <a:noFill/>
          </a:ln>
        </p:spPr>
        <p:style>
          <a:lnRef idx="3">
            <a:schemeClr val="lt1"/>
          </a:lnRef>
          <a:fillRef idx="1">
            <a:schemeClr val="accent1"/>
          </a:fillRef>
          <a:effectRef idx="1">
            <a:schemeClr val="accent1"/>
          </a:effectRef>
          <a:fontRef idx="minor">
            <a:schemeClr val="lt1"/>
          </a:fontRef>
        </p:style>
        <p:txBody>
          <a:bodyPr rtlCol="0" anchor="ctr"/>
          <a:lstStyle/>
          <a:p>
            <a:pPr algn="ctr"/>
            <a:endParaRPr lang="en-US"/>
          </a:p>
        </p:txBody>
      </p:sp>
      <p:sp>
        <p:nvSpPr>
          <p:cNvPr id="39" name="Rectangle: Rounded Corners 38">
            <a:extLst>
              <a:ext uri="{FF2B5EF4-FFF2-40B4-BE49-F238E27FC236}">
                <a16:creationId xmlns:a16="http://schemas.microsoft.com/office/drawing/2014/main" id="{76628F81-B3BD-E0A0-CCFD-B35E17E1A279}"/>
              </a:ext>
            </a:extLst>
          </p:cNvPr>
          <p:cNvSpPr/>
          <p:nvPr userDrawn="1"/>
        </p:nvSpPr>
        <p:spPr>
          <a:xfrm>
            <a:off x="11684657" y="6136560"/>
            <a:ext cx="425927" cy="422042"/>
          </a:xfrm>
          <a:prstGeom prst="roundRect">
            <a:avLst>
              <a:gd name="adj" fmla="val 50000"/>
            </a:avLst>
          </a:prstGeom>
          <a:ln>
            <a:noFill/>
          </a:ln>
        </p:spPr>
        <p:style>
          <a:lnRef idx="3">
            <a:schemeClr val="lt1"/>
          </a:lnRef>
          <a:fillRef idx="1">
            <a:schemeClr val="accent1"/>
          </a:fillRef>
          <a:effectRef idx="1">
            <a:schemeClr val="accent1"/>
          </a:effectRef>
          <a:fontRef idx="minor">
            <a:schemeClr val="lt1"/>
          </a:fontRef>
        </p:style>
        <p:txBody>
          <a:bodyPr rtlCol="0" anchor="ctr"/>
          <a:lstStyle/>
          <a:p>
            <a:pPr algn="ctr"/>
            <a:endParaRPr lang="en-US"/>
          </a:p>
        </p:txBody>
      </p:sp>
      <p:sp>
        <p:nvSpPr>
          <p:cNvPr id="40" name="Rectangle: Rounded Corners 39">
            <a:extLst>
              <a:ext uri="{FF2B5EF4-FFF2-40B4-BE49-F238E27FC236}">
                <a16:creationId xmlns:a16="http://schemas.microsoft.com/office/drawing/2014/main" id="{9E404F79-AFEC-6BCD-7B2C-30F37844E04A}"/>
              </a:ext>
            </a:extLst>
          </p:cNvPr>
          <p:cNvSpPr/>
          <p:nvPr userDrawn="1"/>
        </p:nvSpPr>
        <p:spPr>
          <a:xfrm>
            <a:off x="10310153" y="6136560"/>
            <a:ext cx="425927" cy="422042"/>
          </a:xfrm>
          <a:prstGeom prst="roundRect">
            <a:avLst>
              <a:gd name="adj" fmla="val 50000"/>
            </a:avLst>
          </a:prstGeom>
          <a:ln>
            <a:noFill/>
          </a:ln>
        </p:spPr>
        <p:style>
          <a:lnRef idx="3">
            <a:schemeClr val="lt1"/>
          </a:lnRef>
          <a:fillRef idx="1">
            <a:schemeClr val="accent1"/>
          </a:fillRef>
          <a:effectRef idx="1">
            <a:schemeClr val="accent1"/>
          </a:effectRef>
          <a:fontRef idx="minor">
            <a:schemeClr val="lt1"/>
          </a:fontRef>
        </p:style>
        <p:txBody>
          <a:bodyPr rtlCol="0" anchor="ctr"/>
          <a:lstStyle/>
          <a:p>
            <a:pPr algn="ctr"/>
            <a:endParaRPr lang="en-US"/>
          </a:p>
        </p:txBody>
      </p:sp>
      <p:sp>
        <p:nvSpPr>
          <p:cNvPr id="41" name="Rectangle: Rounded Corners 40">
            <a:extLst>
              <a:ext uri="{FF2B5EF4-FFF2-40B4-BE49-F238E27FC236}">
                <a16:creationId xmlns:a16="http://schemas.microsoft.com/office/drawing/2014/main" id="{3BE9EA54-7D39-5F21-D69B-AF7AB19055D9}"/>
              </a:ext>
            </a:extLst>
          </p:cNvPr>
          <p:cNvSpPr/>
          <p:nvPr userDrawn="1"/>
        </p:nvSpPr>
        <p:spPr>
          <a:xfrm>
            <a:off x="160339" y="932883"/>
            <a:ext cx="674973" cy="5582487"/>
          </a:xfrm>
          <a:prstGeom prst="roundRect">
            <a:avLst>
              <a:gd name="adj" fmla="val 50000"/>
            </a:avLst>
          </a:prstGeom>
          <a:ln>
            <a:noFill/>
          </a:ln>
        </p:spPr>
        <p:style>
          <a:lnRef idx="3">
            <a:schemeClr val="lt1"/>
          </a:lnRef>
          <a:fillRef idx="1">
            <a:schemeClr val="accent1"/>
          </a:fillRef>
          <a:effectRef idx="1">
            <a:schemeClr val="accent1"/>
          </a:effectRef>
          <a:fontRef idx="minor">
            <a:schemeClr val="lt1"/>
          </a:fontRef>
        </p:style>
        <p:txBody>
          <a:bodyPr rtlCol="0" anchor="ctr"/>
          <a:lstStyle/>
          <a:p>
            <a:pPr algn="ctr"/>
            <a:endParaRPr lang="en-US"/>
          </a:p>
        </p:txBody>
      </p:sp>
      <p:sp>
        <p:nvSpPr>
          <p:cNvPr id="42" name="Rectangle: Rounded Corners 41">
            <a:extLst>
              <a:ext uri="{FF2B5EF4-FFF2-40B4-BE49-F238E27FC236}">
                <a16:creationId xmlns:a16="http://schemas.microsoft.com/office/drawing/2014/main" id="{493E34C2-D5EB-BDCA-206F-816AF934D045}"/>
              </a:ext>
            </a:extLst>
          </p:cNvPr>
          <p:cNvSpPr/>
          <p:nvPr userDrawn="1"/>
        </p:nvSpPr>
        <p:spPr>
          <a:xfrm>
            <a:off x="206060" y="167981"/>
            <a:ext cx="612648" cy="594289"/>
          </a:xfrm>
          <a:prstGeom prst="roundRect">
            <a:avLst>
              <a:gd name="adj" fmla="val 50000"/>
            </a:avLst>
          </a:prstGeom>
          <a:ln>
            <a:noFill/>
          </a:ln>
        </p:spPr>
        <p:style>
          <a:lnRef idx="3">
            <a:schemeClr val="lt1"/>
          </a:lnRef>
          <a:fillRef idx="1">
            <a:schemeClr val="accent1"/>
          </a:fillRef>
          <a:effectRef idx="1">
            <a:schemeClr val="accent1"/>
          </a:effectRef>
          <a:fontRef idx="minor">
            <a:schemeClr val="lt1"/>
          </a:fontRef>
        </p:style>
        <p:txBody>
          <a:bodyPr rtlCol="0" anchor="ctr"/>
          <a:lstStyle/>
          <a:p>
            <a:pPr algn="ctr"/>
            <a:endParaRPr lang="en-US"/>
          </a:p>
        </p:txBody>
      </p:sp>
      <p:sp>
        <p:nvSpPr>
          <p:cNvPr id="43" name="Rectangle: Rounded Corners 42">
            <a:extLst>
              <a:ext uri="{FF2B5EF4-FFF2-40B4-BE49-F238E27FC236}">
                <a16:creationId xmlns:a16="http://schemas.microsoft.com/office/drawing/2014/main" id="{D649E61F-2C4E-217E-191A-D5196B5DD0BD}"/>
              </a:ext>
            </a:extLst>
          </p:cNvPr>
          <p:cNvSpPr/>
          <p:nvPr userDrawn="1"/>
        </p:nvSpPr>
        <p:spPr>
          <a:xfrm>
            <a:off x="214113" y="3124878"/>
            <a:ext cx="567425" cy="551125"/>
          </a:xfrm>
          <a:prstGeom prst="roundRect">
            <a:avLst>
              <a:gd name="adj" fmla="val 50000"/>
            </a:avLst>
          </a:prstGeom>
          <a:ln>
            <a:noFill/>
          </a:ln>
        </p:spPr>
        <p:style>
          <a:lnRef idx="2">
            <a:schemeClr val="accent3"/>
          </a:lnRef>
          <a:fillRef idx="1">
            <a:schemeClr val="lt1"/>
          </a:fillRef>
          <a:effectRef idx="0">
            <a:schemeClr val="accent3"/>
          </a:effectRef>
          <a:fontRef idx="minor">
            <a:schemeClr val="dk1"/>
          </a:fontRef>
        </p:style>
        <p:txBody>
          <a:bodyPr rtlCol="0" anchor="ctr"/>
          <a:lstStyle/>
          <a:p>
            <a:pPr algn="ctr"/>
            <a:endParaRPr lang="en-US"/>
          </a:p>
        </p:txBody>
      </p:sp>
      <p:sp>
        <p:nvSpPr>
          <p:cNvPr id="44" name="Rectangle: Rounded Corners 43">
            <a:extLst>
              <a:ext uri="{FF2B5EF4-FFF2-40B4-BE49-F238E27FC236}">
                <a16:creationId xmlns:a16="http://schemas.microsoft.com/office/drawing/2014/main" id="{A0EFE399-3B90-1571-B672-AA3C4DB3C5D6}"/>
              </a:ext>
            </a:extLst>
          </p:cNvPr>
          <p:cNvSpPr/>
          <p:nvPr userDrawn="1"/>
        </p:nvSpPr>
        <p:spPr>
          <a:xfrm>
            <a:off x="214113" y="3885653"/>
            <a:ext cx="567425" cy="551125"/>
          </a:xfrm>
          <a:prstGeom prst="roundRect">
            <a:avLst>
              <a:gd name="adj" fmla="val 50000"/>
            </a:avLst>
          </a:prstGeom>
          <a:ln>
            <a:noFill/>
          </a:ln>
        </p:spPr>
        <p:style>
          <a:lnRef idx="2">
            <a:schemeClr val="accent3"/>
          </a:lnRef>
          <a:fillRef idx="1">
            <a:schemeClr val="lt1"/>
          </a:fillRef>
          <a:effectRef idx="0">
            <a:schemeClr val="accent3"/>
          </a:effectRef>
          <a:fontRef idx="minor">
            <a:schemeClr val="dk1"/>
          </a:fontRef>
        </p:style>
        <p:txBody>
          <a:bodyPr rtlCol="0" anchor="ctr"/>
          <a:lstStyle/>
          <a:p>
            <a:pPr algn="ctr"/>
            <a:endParaRPr lang="en-US"/>
          </a:p>
        </p:txBody>
      </p:sp>
      <p:sp>
        <p:nvSpPr>
          <p:cNvPr id="45" name="Rectangle: Rounded Corners 44">
            <a:extLst>
              <a:ext uri="{FF2B5EF4-FFF2-40B4-BE49-F238E27FC236}">
                <a16:creationId xmlns:a16="http://schemas.microsoft.com/office/drawing/2014/main" id="{0B421766-8B19-567B-9525-EBE7D6A951DE}"/>
              </a:ext>
            </a:extLst>
          </p:cNvPr>
          <p:cNvSpPr/>
          <p:nvPr userDrawn="1"/>
        </p:nvSpPr>
        <p:spPr>
          <a:xfrm>
            <a:off x="214113" y="4646428"/>
            <a:ext cx="567425" cy="551125"/>
          </a:xfrm>
          <a:prstGeom prst="roundRect">
            <a:avLst>
              <a:gd name="adj" fmla="val 50000"/>
            </a:avLst>
          </a:prstGeom>
          <a:ln>
            <a:noFill/>
          </a:ln>
        </p:spPr>
        <p:style>
          <a:lnRef idx="2">
            <a:schemeClr val="accent3"/>
          </a:lnRef>
          <a:fillRef idx="1">
            <a:schemeClr val="lt1"/>
          </a:fillRef>
          <a:effectRef idx="0">
            <a:schemeClr val="accent3"/>
          </a:effectRef>
          <a:fontRef idx="minor">
            <a:schemeClr val="dk1"/>
          </a:fontRef>
        </p:style>
        <p:txBody>
          <a:bodyPr rtlCol="0" anchor="ctr"/>
          <a:lstStyle/>
          <a:p>
            <a:pPr algn="ctr"/>
            <a:endParaRPr lang="en-US"/>
          </a:p>
        </p:txBody>
      </p:sp>
      <p:sp>
        <p:nvSpPr>
          <p:cNvPr id="46" name="Rectangle: Rounded Corners 45">
            <a:extLst>
              <a:ext uri="{FF2B5EF4-FFF2-40B4-BE49-F238E27FC236}">
                <a16:creationId xmlns:a16="http://schemas.microsoft.com/office/drawing/2014/main" id="{970C7FA6-492F-4309-CA92-17676AE9BBC8}"/>
              </a:ext>
            </a:extLst>
          </p:cNvPr>
          <p:cNvSpPr/>
          <p:nvPr userDrawn="1"/>
        </p:nvSpPr>
        <p:spPr>
          <a:xfrm>
            <a:off x="214113" y="5407203"/>
            <a:ext cx="567425" cy="551125"/>
          </a:xfrm>
          <a:prstGeom prst="roundRect">
            <a:avLst>
              <a:gd name="adj" fmla="val 50000"/>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Rectangle: Rounded Corners 46">
            <a:extLst>
              <a:ext uri="{FF2B5EF4-FFF2-40B4-BE49-F238E27FC236}">
                <a16:creationId xmlns:a16="http://schemas.microsoft.com/office/drawing/2014/main" id="{04E4D002-C303-E4CD-FCB1-6F3F41BF9B9A}"/>
              </a:ext>
            </a:extLst>
          </p:cNvPr>
          <p:cNvSpPr/>
          <p:nvPr userDrawn="1"/>
        </p:nvSpPr>
        <p:spPr>
          <a:xfrm>
            <a:off x="6839712" y="203812"/>
            <a:ext cx="3341382" cy="522626"/>
          </a:xfrm>
          <a:prstGeom prst="roundRect">
            <a:avLst>
              <a:gd name="adj" fmla="val 50000"/>
            </a:avLst>
          </a:prstGeom>
          <a:solidFill>
            <a:schemeClr val="bg1"/>
          </a:solidFill>
          <a:ln w="12700">
            <a:solidFill>
              <a:srgbClr val="1D3347"/>
            </a:solidFill>
            <a:prstDash val="solid"/>
            <a:extLst>
              <a:ext uri="{C807C97D-BFC1-408E-A445-0C87EB9F89A2}">
                <ask:lineSketchStyleProps xmlns:ask="http://schemas.microsoft.com/office/drawing/2018/sketchyshapes">
                  <ask:type>
                    <ask:lineSketchNone/>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 name="Rectangle: Rounded Corners 47">
            <a:extLst>
              <a:ext uri="{FF2B5EF4-FFF2-40B4-BE49-F238E27FC236}">
                <a16:creationId xmlns:a16="http://schemas.microsoft.com/office/drawing/2014/main" id="{EC688EC4-6711-EA4E-44F8-75A1DA0A8EEC}"/>
              </a:ext>
            </a:extLst>
          </p:cNvPr>
          <p:cNvSpPr/>
          <p:nvPr userDrawn="1"/>
        </p:nvSpPr>
        <p:spPr>
          <a:xfrm>
            <a:off x="1024768" y="203812"/>
            <a:ext cx="5686928" cy="522626"/>
          </a:xfrm>
          <a:prstGeom prst="roundRect">
            <a:avLst>
              <a:gd name="adj" fmla="val 50000"/>
            </a:avLst>
          </a:prstGeom>
          <a:solidFill>
            <a:schemeClr val="bg1"/>
          </a:solidFill>
          <a:ln w="12700">
            <a:solidFill>
              <a:srgbClr val="1D3347"/>
            </a:solidFill>
            <a:prstDash val="solid"/>
            <a:extLst>
              <a:ext uri="{C807C97D-BFC1-408E-A445-0C87EB9F89A2}">
                <ask:lineSketchStyleProps xmlns:ask="http://schemas.microsoft.com/office/drawing/2018/sketchyshapes">
                  <ask:type>
                    <ask:lineSketchNone/>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 name="Oval 48">
            <a:extLst>
              <a:ext uri="{FF2B5EF4-FFF2-40B4-BE49-F238E27FC236}">
                <a16:creationId xmlns:a16="http://schemas.microsoft.com/office/drawing/2014/main" id="{D3043147-ACD8-6E8E-91F1-F99AFBD932CA}"/>
              </a:ext>
            </a:extLst>
          </p:cNvPr>
          <p:cNvSpPr/>
          <p:nvPr userDrawn="1"/>
        </p:nvSpPr>
        <p:spPr>
          <a:xfrm>
            <a:off x="10827499" y="-320156"/>
            <a:ext cx="1570561" cy="1570561"/>
          </a:xfrm>
          <a:prstGeom prst="ellipse">
            <a:avLst/>
          </a:prstGeom>
          <a:ln w="76200">
            <a:solidFill>
              <a:srgbClr val="1D3347"/>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a:p>
        </p:txBody>
      </p:sp>
      <p:sp>
        <p:nvSpPr>
          <p:cNvPr id="50" name="Rectangle: Rounded Corners 49">
            <a:extLst>
              <a:ext uri="{FF2B5EF4-FFF2-40B4-BE49-F238E27FC236}">
                <a16:creationId xmlns:a16="http://schemas.microsoft.com/office/drawing/2014/main" id="{F865002B-1057-8FE5-F339-CCA4899ED783}"/>
              </a:ext>
            </a:extLst>
          </p:cNvPr>
          <p:cNvSpPr/>
          <p:nvPr userDrawn="1"/>
        </p:nvSpPr>
        <p:spPr>
          <a:xfrm>
            <a:off x="214113" y="1603328"/>
            <a:ext cx="567425" cy="551125"/>
          </a:xfrm>
          <a:prstGeom prst="roundRect">
            <a:avLst>
              <a:gd name="adj" fmla="val 50000"/>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 name="Rectangle: Rounded Corners 50">
            <a:extLst>
              <a:ext uri="{FF2B5EF4-FFF2-40B4-BE49-F238E27FC236}">
                <a16:creationId xmlns:a16="http://schemas.microsoft.com/office/drawing/2014/main" id="{23D3DE31-B47A-B3D5-F7DA-988F5FB8FB6D}"/>
              </a:ext>
            </a:extLst>
          </p:cNvPr>
          <p:cNvSpPr/>
          <p:nvPr userDrawn="1"/>
        </p:nvSpPr>
        <p:spPr>
          <a:xfrm>
            <a:off x="354078" y="2364103"/>
            <a:ext cx="567425" cy="551125"/>
          </a:xfrm>
          <a:prstGeom prst="roundRect">
            <a:avLst>
              <a:gd name="adj" fmla="val 50000"/>
            </a:avLst>
          </a:prstGeom>
          <a:solidFill>
            <a:srgbClr val="0157D8"/>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lvl="0" algn="ctr"/>
            <a:endParaRPr lang="en-US"/>
          </a:p>
        </p:txBody>
      </p:sp>
      <p:sp>
        <p:nvSpPr>
          <p:cNvPr id="2" name="Picture Placeholder 3">
            <a:extLst>
              <a:ext uri="{FF2B5EF4-FFF2-40B4-BE49-F238E27FC236}">
                <a16:creationId xmlns:a16="http://schemas.microsoft.com/office/drawing/2014/main" id="{696F396B-7911-7CE4-EEBC-5500D005868C}"/>
              </a:ext>
            </a:extLst>
          </p:cNvPr>
          <p:cNvSpPr>
            <a:spLocks noGrp="1"/>
          </p:cNvSpPr>
          <p:nvPr>
            <p:ph type="pic" sz="quarter" idx="11"/>
          </p:nvPr>
        </p:nvSpPr>
        <p:spPr>
          <a:xfrm>
            <a:off x="6963251" y="2885597"/>
            <a:ext cx="3214257" cy="3679795"/>
          </a:xfrm>
          <a:custGeom>
            <a:avLst/>
            <a:gdLst>
              <a:gd name="connsiteX0" fmla="*/ 3362256 w 4126295"/>
              <a:gd name="connsiteY0" fmla="*/ 0 h 4723929"/>
              <a:gd name="connsiteX1" fmla="*/ 3757655 w 4126295"/>
              <a:gd name="connsiteY1" fmla="*/ 163779 h 4723929"/>
              <a:gd name="connsiteX2" fmla="*/ 4126295 w 4126295"/>
              <a:gd name="connsiteY2" fmla="*/ 532419 h 4723929"/>
              <a:gd name="connsiteX3" fmla="*/ 4126295 w 4126295"/>
              <a:gd name="connsiteY3" fmla="*/ 4723929 h 4723929"/>
              <a:gd name="connsiteX4" fmla="*/ 1130053 w 4126295"/>
              <a:gd name="connsiteY4" fmla="*/ 4723929 h 4723929"/>
              <a:gd name="connsiteX5" fmla="*/ 163780 w 4126295"/>
              <a:gd name="connsiteY5" fmla="*/ 3757655 h 4723929"/>
              <a:gd name="connsiteX6" fmla="*/ 163780 w 4126295"/>
              <a:gd name="connsiteY6" fmla="*/ 2966858 h 4723929"/>
              <a:gd name="connsiteX7" fmla="*/ 2966858 w 4126295"/>
              <a:gd name="connsiteY7" fmla="*/ 163779 h 4723929"/>
              <a:gd name="connsiteX8" fmla="*/ 3362256 w 4126295"/>
              <a:gd name="connsiteY8" fmla="*/ 0 h 47239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126295" h="4723929">
                <a:moveTo>
                  <a:pt x="3362256" y="0"/>
                </a:moveTo>
                <a:cubicBezTo>
                  <a:pt x="3505363" y="0"/>
                  <a:pt x="3648469" y="54593"/>
                  <a:pt x="3757655" y="163779"/>
                </a:cubicBezTo>
                <a:lnTo>
                  <a:pt x="4126295" y="532419"/>
                </a:lnTo>
                <a:lnTo>
                  <a:pt x="4126295" y="4723929"/>
                </a:lnTo>
                <a:lnTo>
                  <a:pt x="1130053" y="4723929"/>
                </a:lnTo>
                <a:lnTo>
                  <a:pt x="163780" y="3757655"/>
                </a:lnTo>
                <a:cubicBezTo>
                  <a:pt x="-54593" y="3539283"/>
                  <a:pt x="-54593" y="3185230"/>
                  <a:pt x="163780" y="2966858"/>
                </a:cubicBezTo>
                <a:lnTo>
                  <a:pt x="2966858" y="163779"/>
                </a:lnTo>
                <a:cubicBezTo>
                  <a:pt x="3076044" y="54593"/>
                  <a:pt x="3219150" y="0"/>
                  <a:pt x="3362256" y="0"/>
                </a:cubicBezTo>
                <a:close/>
              </a:path>
            </a:pathLst>
          </a:custGeom>
        </p:spPr>
        <p:txBody>
          <a:bodyPr/>
          <a:lstStyle>
            <a:lvl1pPr>
              <a:defRPr lang="id-ID" dirty="0"/>
            </a:lvl1pPr>
          </a:lstStyle>
          <a:p>
            <a:pPr lvl="0"/>
            <a:endParaRPr lang="id-ID" dirty="0"/>
          </a:p>
        </p:txBody>
      </p:sp>
      <p:sp>
        <p:nvSpPr>
          <p:cNvPr id="4" name="Picture Placeholder 7">
            <a:extLst>
              <a:ext uri="{FF2B5EF4-FFF2-40B4-BE49-F238E27FC236}">
                <a16:creationId xmlns:a16="http://schemas.microsoft.com/office/drawing/2014/main" id="{7CFBBCB1-E42D-9ABB-A5A5-ED1B39278B7E}"/>
              </a:ext>
            </a:extLst>
          </p:cNvPr>
          <p:cNvSpPr>
            <a:spLocks noGrp="1"/>
          </p:cNvSpPr>
          <p:nvPr>
            <p:ph type="pic" sz="quarter" idx="10"/>
          </p:nvPr>
        </p:nvSpPr>
        <p:spPr>
          <a:xfrm>
            <a:off x="5635191" y="1630494"/>
            <a:ext cx="3250496" cy="1869043"/>
          </a:xfrm>
          <a:custGeom>
            <a:avLst/>
            <a:gdLst>
              <a:gd name="connsiteX0" fmla="*/ 27621 w 4436346"/>
              <a:gd name="connsiteY0" fmla="*/ 0 h 2550910"/>
              <a:gd name="connsiteX1" fmla="*/ 4408725 w 4436346"/>
              <a:gd name="connsiteY1" fmla="*/ 0 h 2550910"/>
              <a:gd name="connsiteX2" fmla="*/ 4424894 w 4436346"/>
              <a:gd name="connsiteY2" fmla="*/ 105942 h 2550910"/>
              <a:gd name="connsiteX3" fmla="*/ 4436346 w 4436346"/>
              <a:gd name="connsiteY3" fmla="*/ 332737 h 2550910"/>
              <a:gd name="connsiteX4" fmla="*/ 2218173 w 4436346"/>
              <a:gd name="connsiteY4" fmla="*/ 2550910 h 2550910"/>
              <a:gd name="connsiteX5" fmla="*/ 0 w 4436346"/>
              <a:gd name="connsiteY5" fmla="*/ 332737 h 2550910"/>
              <a:gd name="connsiteX6" fmla="*/ 11453 w 4436346"/>
              <a:gd name="connsiteY6" fmla="*/ 105942 h 25509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36346" h="2550910">
                <a:moveTo>
                  <a:pt x="27621" y="0"/>
                </a:moveTo>
                <a:lnTo>
                  <a:pt x="4408725" y="0"/>
                </a:lnTo>
                <a:lnTo>
                  <a:pt x="4424894" y="105942"/>
                </a:lnTo>
                <a:cubicBezTo>
                  <a:pt x="4432467" y="180510"/>
                  <a:pt x="4436346" y="256171"/>
                  <a:pt x="4436346" y="332737"/>
                </a:cubicBezTo>
                <a:cubicBezTo>
                  <a:pt x="4436346" y="1557800"/>
                  <a:pt x="3443236" y="2550910"/>
                  <a:pt x="2218173" y="2550910"/>
                </a:cubicBezTo>
                <a:cubicBezTo>
                  <a:pt x="993110" y="2550910"/>
                  <a:pt x="0" y="1557800"/>
                  <a:pt x="0" y="332737"/>
                </a:cubicBezTo>
                <a:cubicBezTo>
                  <a:pt x="0" y="256171"/>
                  <a:pt x="3880" y="180510"/>
                  <a:pt x="11453" y="105942"/>
                </a:cubicBezTo>
                <a:close/>
              </a:path>
            </a:pathLst>
          </a:custGeom>
        </p:spPr>
        <p:txBody>
          <a:bodyPr/>
          <a:lstStyle>
            <a:lvl1pPr>
              <a:defRPr lang="id-ID" dirty="0"/>
            </a:lvl1pPr>
          </a:lstStyle>
          <a:p>
            <a:pPr lvl="0"/>
            <a:endParaRPr lang="id-ID" dirty="0"/>
          </a:p>
        </p:txBody>
      </p:sp>
      <p:sp>
        <p:nvSpPr>
          <p:cNvPr id="52" name="Slide Number Placeholder 2">
            <a:extLst>
              <a:ext uri="{FF2B5EF4-FFF2-40B4-BE49-F238E27FC236}">
                <a16:creationId xmlns:a16="http://schemas.microsoft.com/office/drawing/2014/main" id="{4B6DBEBE-71AB-CB21-7DD1-34DF83F85B57}"/>
              </a:ext>
            </a:extLst>
          </p:cNvPr>
          <p:cNvSpPr>
            <a:spLocks noGrp="1"/>
          </p:cNvSpPr>
          <p:nvPr>
            <p:ph type="sldNum" sz="quarter" idx="12"/>
          </p:nvPr>
        </p:nvSpPr>
        <p:spPr>
          <a:xfrm>
            <a:off x="10946191" y="6182326"/>
            <a:ext cx="556818" cy="365125"/>
          </a:xfrm>
        </p:spPr>
        <p:txBody>
          <a:bodyPr/>
          <a:lstStyle>
            <a:lvl1pPr algn="ctr" rtl="1">
              <a:defRPr sz="1600" b="0">
                <a:solidFill>
                  <a:schemeClr val="bg1"/>
                </a:solidFill>
                <a:latin typeface="B Titr (Body)"/>
                <a:cs typeface="B Titr" panose="00000700000000000000" pitchFamily="2" charset="-78"/>
              </a:defRPr>
            </a:lvl1pPr>
          </a:lstStyle>
          <a:p>
            <a:fld id="{A8043012-B8B5-47A7-9927-94221BE445D6}" type="slidenum">
              <a:rPr lang="en-US" smtClean="0"/>
              <a:pPr/>
              <a:t>‹#›</a:t>
            </a:fld>
            <a:endParaRPr lang="en-US" dirty="0"/>
          </a:p>
        </p:txBody>
      </p:sp>
    </p:spTree>
    <p:extLst>
      <p:ext uri="{BB962C8B-B14F-4D97-AF65-F5344CB8AC3E}">
        <p14:creationId xmlns:p14="http://schemas.microsoft.com/office/powerpoint/2010/main" val="240900539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Slide Number Placeholder 5">
            <a:extLst>
              <a:ext uri="{FF2B5EF4-FFF2-40B4-BE49-F238E27FC236}">
                <a16:creationId xmlns:a16="http://schemas.microsoft.com/office/drawing/2014/main" id="{73B6FC2E-9E4D-1543-282A-DF5453E0E67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242CDCD-B177-42A0-885B-5D2D574B4E13}" type="slidenum">
              <a:rPr lang="en-US" smtClean="0"/>
              <a:t>‹#›</a:t>
            </a:fld>
            <a:endParaRPr lang="en-US"/>
          </a:p>
        </p:txBody>
      </p:sp>
    </p:spTree>
    <p:extLst>
      <p:ext uri="{BB962C8B-B14F-4D97-AF65-F5344CB8AC3E}">
        <p14:creationId xmlns:p14="http://schemas.microsoft.com/office/powerpoint/2010/main" val="1772870324"/>
      </p:ext>
    </p:extLst>
  </p:cSld>
  <p:clrMap bg1="lt1" tx1="dk1" bg2="lt2" tx2="dk2" accent1="accent1" accent2="accent2" accent3="accent3" accent4="accent4" accent5="accent5" accent6="accent6" hlink="hlink" folHlink="folHlink"/>
  <p:sldLayoutIdLst>
    <p:sldLayoutId id="2147483656" r:id="rId1"/>
    <p:sldLayoutId id="2147483658" r:id="rId2"/>
    <p:sldLayoutId id="2147483657" r:id="rId3"/>
    <p:sldLayoutId id="2147483659" r:id="rId4"/>
    <p:sldLayoutId id="2147483650" r:id="rId5"/>
    <p:sldLayoutId id="2147483661" r:id="rId6"/>
    <p:sldLayoutId id="2147483660" r:id="rId7"/>
    <p:sldLayoutId id="2147483652" r:id="rId8"/>
    <p:sldLayoutId id="2147483664" r:id="rId9"/>
    <p:sldLayoutId id="2147483663" r:id="rId10"/>
    <p:sldLayoutId id="2147483662" r:id="rId11"/>
    <p:sldLayoutId id="2147483651" r:id="rId12"/>
    <p:sldLayoutId id="2147483666" r:id="rId13"/>
    <p:sldLayoutId id="2147483665" r:id="rId14"/>
    <p:sldLayoutId id="2147483653" r:id="rId15"/>
    <p:sldLayoutId id="2147483668" r:id="rId16"/>
    <p:sldLayoutId id="2147483667" r:id="rId17"/>
    <p:sldLayoutId id="2147483654" r:id="rId18"/>
    <p:sldLayoutId id="2147483672" r:id="rId19"/>
    <p:sldLayoutId id="2147483669" r:id="rId20"/>
    <p:sldLayoutId id="2147483655" r:id="rId21"/>
    <p:sldLayoutId id="2147483671" r:id="rId22"/>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 Id="rId4" Type="http://schemas.openxmlformats.org/officeDocument/2006/relationships/image" Target="../media/image3.svg"/></Relationships>
</file>

<file path=ppt/slides/_rels/slide10.xml.rels><?xml version="1.0" encoding="UTF-8" standalone="yes"?>
<Relationships xmlns="http://schemas.openxmlformats.org/package/2006/relationships"><Relationship Id="rId8" Type="http://schemas.openxmlformats.org/officeDocument/2006/relationships/slide" Target="slide30.xml"/><Relationship Id="rId3" Type="http://schemas.microsoft.com/office/2007/relationships/hdphoto" Target="../media/hdphoto1.wdp"/><Relationship Id="rId7" Type="http://schemas.openxmlformats.org/officeDocument/2006/relationships/slide" Target="slide21.xml"/><Relationship Id="rId12" Type="http://schemas.openxmlformats.org/officeDocument/2006/relationships/image" Target="../media/image3.svg"/><Relationship Id="rId2" Type="http://schemas.openxmlformats.org/officeDocument/2006/relationships/image" Target="../media/image10.png"/><Relationship Id="rId1" Type="http://schemas.openxmlformats.org/officeDocument/2006/relationships/slideLayout" Target="../slideLayouts/slideLayout5.xml"/><Relationship Id="rId6" Type="http://schemas.openxmlformats.org/officeDocument/2006/relationships/slide" Target="slide13.xml"/><Relationship Id="rId11" Type="http://schemas.openxmlformats.org/officeDocument/2006/relationships/image" Target="../media/image2.png"/><Relationship Id="rId5" Type="http://schemas.openxmlformats.org/officeDocument/2006/relationships/slide" Target="slide3.xml"/><Relationship Id="rId10" Type="http://schemas.openxmlformats.org/officeDocument/2006/relationships/slide" Target="slide52.xml"/><Relationship Id="rId4" Type="http://schemas.openxmlformats.org/officeDocument/2006/relationships/image" Target="../media/image11.png"/><Relationship Id="rId9" Type="http://schemas.openxmlformats.org/officeDocument/2006/relationships/slide" Target="slide40.xml"/></Relationships>
</file>

<file path=ppt/slides/_rels/slide11.xml.rels><?xml version="1.0" encoding="UTF-8" standalone="yes"?>
<Relationships xmlns="http://schemas.openxmlformats.org/package/2006/relationships"><Relationship Id="rId8" Type="http://schemas.openxmlformats.org/officeDocument/2006/relationships/slide" Target="slide30.xml"/><Relationship Id="rId3" Type="http://schemas.microsoft.com/office/2007/relationships/hdphoto" Target="../media/hdphoto1.wdp"/><Relationship Id="rId7" Type="http://schemas.openxmlformats.org/officeDocument/2006/relationships/slide" Target="slide21.xml"/><Relationship Id="rId12" Type="http://schemas.openxmlformats.org/officeDocument/2006/relationships/image" Target="../media/image3.svg"/><Relationship Id="rId2" Type="http://schemas.openxmlformats.org/officeDocument/2006/relationships/image" Target="../media/image10.png"/><Relationship Id="rId1" Type="http://schemas.openxmlformats.org/officeDocument/2006/relationships/slideLayout" Target="../slideLayouts/slideLayout5.xml"/><Relationship Id="rId6" Type="http://schemas.openxmlformats.org/officeDocument/2006/relationships/slide" Target="slide13.xml"/><Relationship Id="rId11" Type="http://schemas.openxmlformats.org/officeDocument/2006/relationships/image" Target="../media/image2.png"/><Relationship Id="rId5" Type="http://schemas.openxmlformats.org/officeDocument/2006/relationships/slide" Target="slide3.xml"/><Relationship Id="rId10" Type="http://schemas.openxmlformats.org/officeDocument/2006/relationships/slide" Target="slide52.xml"/><Relationship Id="rId4" Type="http://schemas.openxmlformats.org/officeDocument/2006/relationships/image" Target="../media/image11.png"/><Relationship Id="rId9" Type="http://schemas.openxmlformats.org/officeDocument/2006/relationships/slide" Target="slide40.xml"/></Relationships>
</file>

<file path=ppt/slides/_rels/slide12.xml.rels><?xml version="1.0" encoding="UTF-8" standalone="yes"?>
<Relationships xmlns="http://schemas.openxmlformats.org/package/2006/relationships"><Relationship Id="rId8" Type="http://schemas.openxmlformats.org/officeDocument/2006/relationships/slide" Target="slide21.xml"/><Relationship Id="rId13" Type="http://schemas.openxmlformats.org/officeDocument/2006/relationships/image" Target="../media/image3.svg"/><Relationship Id="rId3" Type="http://schemas.openxmlformats.org/officeDocument/2006/relationships/image" Target="../media/image10.png"/><Relationship Id="rId7" Type="http://schemas.openxmlformats.org/officeDocument/2006/relationships/slide" Target="slide13.xml"/><Relationship Id="rId12"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5.xml"/><Relationship Id="rId6" Type="http://schemas.openxmlformats.org/officeDocument/2006/relationships/slide" Target="slide3.xml"/><Relationship Id="rId11" Type="http://schemas.openxmlformats.org/officeDocument/2006/relationships/slide" Target="slide52.xml"/><Relationship Id="rId5" Type="http://schemas.openxmlformats.org/officeDocument/2006/relationships/image" Target="../media/image11.png"/><Relationship Id="rId10" Type="http://schemas.openxmlformats.org/officeDocument/2006/relationships/slide" Target="slide40.xml"/><Relationship Id="rId4" Type="http://schemas.microsoft.com/office/2007/relationships/hdphoto" Target="../media/hdphoto1.wdp"/><Relationship Id="rId9" Type="http://schemas.openxmlformats.org/officeDocument/2006/relationships/slide" Target="slide30.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8" Type="http://schemas.openxmlformats.org/officeDocument/2006/relationships/slide" Target="slide30.xml"/><Relationship Id="rId3" Type="http://schemas.microsoft.com/office/2007/relationships/hdphoto" Target="../media/hdphoto1.wdp"/><Relationship Id="rId7" Type="http://schemas.openxmlformats.org/officeDocument/2006/relationships/slide" Target="slide21.xml"/><Relationship Id="rId12" Type="http://schemas.openxmlformats.org/officeDocument/2006/relationships/image" Target="../media/image3.svg"/><Relationship Id="rId2" Type="http://schemas.openxmlformats.org/officeDocument/2006/relationships/image" Target="../media/image10.png"/><Relationship Id="rId1" Type="http://schemas.openxmlformats.org/officeDocument/2006/relationships/slideLayout" Target="../slideLayouts/slideLayout8.xml"/><Relationship Id="rId6" Type="http://schemas.openxmlformats.org/officeDocument/2006/relationships/slide" Target="slide13.xml"/><Relationship Id="rId11" Type="http://schemas.openxmlformats.org/officeDocument/2006/relationships/image" Target="../media/image2.png"/><Relationship Id="rId5" Type="http://schemas.openxmlformats.org/officeDocument/2006/relationships/slide" Target="slide3.xml"/><Relationship Id="rId10" Type="http://schemas.openxmlformats.org/officeDocument/2006/relationships/slide" Target="slide52.xml"/><Relationship Id="rId4" Type="http://schemas.openxmlformats.org/officeDocument/2006/relationships/image" Target="../media/image11.png"/><Relationship Id="rId9" Type="http://schemas.openxmlformats.org/officeDocument/2006/relationships/slide" Target="slide40.xml"/></Relationships>
</file>

<file path=ppt/slides/_rels/slide15.xml.rels><?xml version="1.0" encoding="UTF-8" standalone="yes"?>
<Relationships xmlns="http://schemas.openxmlformats.org/package/2006/relationships"><Relationship Id="rId8" Type="http://schemas.openxmlformats.org/officeDocument/2006/relationships/slide" Target="slide30.xml"/><Relationship Id="rId3" Type="http://schemas.microsoft.com/office/2007/relationships/hdphoto" Target="../media/hdphoto1.wdp"/><Relationship Id="rId7" Type="http://schemas.openxmlformats.org/officeDocument/2006/relationships/slide" Target="slide21.xml"/><Relationship Id="rId12" Type="http://schemas.openxmlformats.org/officeDocument/2006/relationships/image" Target="../media/image3.svg"/><Relationship Id="rId2" Type="http://schemas.openxmlformats.org/officeDocument/2006/relationships/image" Target="../media/image10.png"/><Relationship Id="rId1" Type="http://schemas.openxmlformats.org/officeDocument/2006/relationships/slideLayout" Target="../slideLayouts/slideLayout8.xml"/><Relationship Id="rId6" Type="http://schemas.openxmlformats.org/officeDocument/2006/relationships/slide" Target="slide13.xml"/><Relationship Id="rId11" Type="http://schemas.openxmlformats.org/officeDocument/2006/relationships/image" Target="../media/image2.png"/><Relationship Id="rId5" Type="http://schemas.openxmlformats.org/officeDocument/2006/relationships/slide" Target="slide3.xml"/><Relationship Id="rId10" Type="http://schemas.openxmlformats.org/officeDocument/2006/relationships/slide" Target="slide52.xml"/><Relationship Id="rId4" Type="http://schemas.openxmlformats.org/officeDocument/2006/relationships/image" Target="../media/image11.png"/><Relationship Id="rId9" Type="http://schemas.openxmlformats.org/officeDocument/2006/relationships/slide" Target="slide40.xml"/></Relationships>
</file>

<file path=ppt/slides/_rels/slide16.xml.rels><?xml version="1.0" encoding="UTF-8" standalone="yes"?>
<Relationships xmlns="http://schemas.openxmlformats.org/package/2006/relationships"><Relationship Id="rId8" Type="http://schemas.openxmlformats.org/officeDocument/2006/relationships/slide" Target="slide21.xml"/><Relationship Id="rId13" Type="http://schemas.openxmlformats.org/officeDocument/2006/relationships/image" Target="../media/image3.svg"/><Relationship Id="rId3" Type="http://schemas.openxmlformats.org/officeDocument/2006/relationships/image" Target="../media/image10.png"/><Relationship Id="rId7" Type="http://schemas.openxmlformats.org/officeDocument/2006/relationships/slide" Target="slide13.xml"/><Relationship Id="rId12" Type="http://schemas.openxmlformats.org/officeDocument/2006/relationships/image" Target="../media/image2.png"/><Relationship Id="rId2" Type="http://schemas.openxmlformats.org/officeDocument/2006/relationships/image" Target="../media/image14.jpg"/><Relationship Id="rId1" Type="http://schemas.openxmlformats.org/officeDocument/2006/relationships/slideLayout" Target="../slideLayouts/slideLayout11.xml"/><Relationship Id="rId6" Type="http://schemas.openxmlformats.org/officeDocument/2006/relationships/slide" Target="slide3.xml"/><Relationship Id="rId11" Type="http://schemas.openxmlformats.org/officeDocument/2006/relationships/slide" Target="slide52.xml"/><Relationship Id="rId5" Type="http://schemas.openxmlformats.org/officeDocument/2006/relationships/image" Target="../media/image11.png"/><Relationship Id="rId10" Type="http://schemas.openxmlformats.org/officeDocument/2006/relationships/slide" Target="slide40.xml"/><Relationship Id="rId4" Type="http://schemas.microsoft.com/office/2007/relationships/hdphoto" Target="../media/hdphoto1.wdp"/><Relationship Id="rId9" Type="http://schemas.openxmlformats.org/officeDocument/2006/relationships/slide" Target="slide30.xml"/></Relationships>
</file>

<file path=ppt/slides/_rels/slide17.xml.rels><?xml version="1.0" encoding="UTF-8" standalone="yes"?>
<Relationships xmlns="http://schemas.openxmlformats.org/package/2006/relationships"><Relationship Id="rId8" Type="http://schemas.openxmlformats.org/officeDocument/2006/relationships/slide" Target="slide30.xml"/><Relationship Id="rId3" Type="http://schemas.microsoft.com/office/2007/relationships/hdphoto" Target="../media/hdphoto1.wdp"/><Relationship Id="rId7" Type="http://schemas.openxmlformats.org/officeDocument/2006/relationships/slide" Target="slide21.xml"/><Relationship Id="rId12" Type="http://schemas.openxmlformats.org/officeDocument/2006/relationships/image" Target="../media/image3.svg"/><Relationship Id="rId2" Type="http://schemas.openxmlformats.org/officeDocument/2006/relationships/image" Target="../media/image10.png"/><Relationship Id="rId1" Type="http://schemas.openxmlformats.org/officeDocument/2006/relationships/slideLayout" Target="../slideLayouts/slideLayout8.xml"/><Relationship Id="rId6" Type="http://schemas.openxmlformats.org/officeDocument/2006/relationships/slide" Target="slide13.xml"/><Relationship Id="rId11" Type="http://schemas.openxmlformats.org/officeDocument/2006/relationships/image" Target="../media/image2.png"/><Relationship Id="rId5" Type="http://schemas.openxmlformats.org/officeDocument/2006/relationships/slide" Target="slide3.xml"/><Relationship Id="rId10" Type="http://schemas.openxmlformats.org/officeDocument/2006/relationships/slide" Target="slide52.xml"/><Relationship Id="rId4" Type="http://schemas.openxmlformats.org/officeDocument/2006/relationships/image" Target="../media/image11.png"/><Relationship Id="rId9" Type="http://schemas.openxmlformats.org/officeDocument/2006/relationships/slide" Target="slide40.xml"/></Relationships>
</file>

<file path=ppt/slides/_rels/slide18.xml.rels><?xml version="1.0" encoding="UTF-8" standalone="yes"?>
<Relationships xmlns="http://schemas.openxmlformats.org/package/2006/relationships"><Relationship Id="rId8" Type="http://schemas.openxmlformats.org/officeDocument/2006/relationships/image" Target="../media/image11.png"/><Relationship Id="rId13" Type="http://schemas.openxmlformats.org/officeDocument/2006/relationships/slide" Target="slide40.xml"/><Relationship Id="rId3" Type="http://schemas.openxmlformats.org/officeDocument/2006/relationships/image" Target="../media/image16.jpg"/><Relationship Id="rId7" Type="http://schemas.microsoft.com/office/2007/relationships/hdphoto" Target="../media/hdphoto1.wdp"/><Relationship Id="rId12" Type="http://schemas.openxmlformats.org/officeDocument/2006/relationships/slide" Target="slide30.xml"/><Relationship Id="rId2" Type="http://schemas.openxmlformats.org/officeDocument/2006/relationships/image" Target="../media/image15.jpg"/><Relationship Id="rId16" Type="http://schemas.openxmlformats.org/officeDocument/2006/relationships/image" Target="../media/image3.svg"/><Relationship Id="rId1" Type="http://schemas.openxmlformats.org/officeDocument/2006/relationships/slideLayout" Target="../slideLayouts/slideLayout10.xml"/><Relationship Id="rId6" Type="http://schemas.openxmlformats.org/officeDocument/2006/relationships/image" Target="../media/image10.png"/><Relationship Id="rId11" Type="http://schemas.openxmlformats.org/officeDocument/2006/relationships/slide" Target="slide21.xml"/><Relationship Id="rId5" Type="http://schemas.openxmlformats.org/officeDocument/2006/relationships/image" Target="../media/image18.jpg"/><Relationship Id="rId15" Type="http://schemas.openxmlformats.org/officeDocument/2006/relationships/image" Target="../media/image2.png"/><Relationship Id="rId10" Type="http://schemas.openxmlformats.org/officeDocument/2006/relationships/slide" Target="slide13.xml"/><Relationship Id="rId4" Type="http://schemas.openxmlformats.org/officeDocument/2006/relationships/image" Target="../media/image17.jpg"/><Relationship Id="rId9" Type="http://schemas.openxmlformats.org/officeDocument/2006/relationships/slide" Target="slide3.xml"/><Relationship Id="rId14" Type="http://schemas.openxmlformats.org/officeDocument/2006/relationships/slide" Target="slide52.xml"/></Relationships>
</file>

<file path=ppt/slides/_rels/slide19.xml.rels><?xml version="1.0" encoding="UTF-8" standalone="yes"?>
<Relationships xmlns="http://schemas.openxmlformats.org/package/2006/relationships"><Relationship Id="rId8" Type="http://schemas.openxmlformats.org/officeDocument/2006/relationships/slide" Target="slide30.xml"/><Relationship Id="rId13" Type="http://schemas.openxmlformats.org/officeDocument/2006/relationships/image" Target="../media/image19.emf"/><Relationship Id="rId3" Type="http://schemas.microsoft.com/office/2007/relationships/hdphoto" Target="../media/hdphoto1.wdp"/><Relationship Id="rId7" Type="http://schemas.openxmlformats.org/officeDocument/2006/relationships/slide" Target="slide21.xml"/><Relationship Id="rId12" Type="http://schemas.openxmlformats.org/officeDocument/2006/relationships/image" Target="../media/image3.svg"/><Relationship Id="rId2" Type="http://schemas.openxmlformats.org/officeDocument/2006/relationships/image" Target="../media/image10.png"/><Relationship Id="rId1" Type="http://schemas.openxmlformats.org/officeDocument/2006/relationships/slideLayout" Target="../slideLayouts/slideLayout8.xml"/><Relationship Id="rId6" Type="http://schemas.openxmlformats.org/officeDocument/2006/relationships/slide" Target="slide13.xml"/><Relationship Id="rId11" Type="http://schemas.openxmlformats.org/officeDocument/2006/relationships/image" Target="../media/image2.png"/><Relationship Id="rId5" Type="http://schemas.openxmlformats.org/officeDocument/2006/relationships/slide" Target="slide3.xml"/><Relationship Id="rId15" Type="http://schemas.openxmlformats.org/officeDocument/2006/relationships/image" Target="../media/image21.emf"/><Relationship Id="rId10" Type="http://schemas.openxmlformats.org/officeDocument/2006/relationships/slide" Target="slide52.xml"/><Relationship Id="rId4" Type="http://schemas.openxmlformats.org/officeDocument/2006/relationships/image" Target="../media/image11.png"/><Relationship Id="rId9" Type="http://schemas.openxmlformats.org/officeDocument/2006/relationships/slide" Target="slide40.xml"/><Relationship Id="rId14" Type="http://schemas.openxmlformats.org/officeDocument/2006/relationships/image" Target="../media/image20.emf"/></Relationships>
</file>

<file path=ppt/slides/_rels/slide2.xml.rels><?xml version="1.0" encoding="UTF-8" standalone="yes"?>
<Relationships xmlns="http://schemas.openxmlformats.org/package/2006/relationships"><Relationship Id="rId8" Type="http://schemas.openxmlformats.org/officeDocument/2006/relationships/image" Target="../media/image6.png"/><Relationship Id="rId13" Type="http://schemas.openxmlformats.org/officeDocument/2006/relationships/image" Target="../media/image7.png"/><Relationship Id="rId18" Type="http://schemas.openxmlformats.org/officeDocument/2006/relationships/slide" Target="slide52.xml"/><Relationship Id="rId3" Type="http://schemas.openxmlformats.org/officeDocument/2006/relationships/slide" Target="slide3.xml"/><Relationship Id="rId7" Type="http://schemas.openxmlformats.org/officeDocument/2006/relationships/image" Target="../media/image5.png"/><Relationship Id="rId12" Type="http://schemas.openxmlformats.org/officeDocument/2006/relationships/slide" Target="slide30.xml"/><Relationship Id="rId17" Type="http://schemas.openxmlformats.org/officeDocument/2006/relationships/image" Target="../media/image9.png"/><Relationship Id="rId2" Type="http://schemas.openxmlformats.org/officeDocument/2006/relationships/image" Target="../media/image4.png"/><Relationship Id="rId16" Type="http://schemas.openxmlformats.org/officeDocument/2006/relationships/image" Target="../media/image8.png"/><Relationship Id="rId1" Type="http://schemas.openxmlformats.org/officeDocument/2006/relationships/slideLayout" Target="../slideLayouts/slideLayout4.xml"/><Relationship Id="rId6" Type="http://schemas.openxmlformats.org/officeDocument/2006/relationships/slide" Target="slide13.xml"/><Relationship Id="rId11" Type="http://schemas.openxmlformats.org/officeDocument/2006/relationships/image" Target="../media/image7.png"/><Relationship Id="rId5" Type="http://schemas.openxmlformats.org/officeDocument/2006/relationships/image" Target="../media/image5.png"/><Relationship Id="rId15" Type="http://schemas.openxmlformats.org/officeDocument/2006/relationships/slide" Target="slide40.xml"/><Relationship Id="rId10" Type="http://schemas.openxmlformats.org/officeDocument/2006/relationships/image" Target="../media/image6.png"/><Relationship Id="rId19" Type="http://schemas.openxmlformats.org/officeDocument/2006/relationships/image" Target="../media/image9.png"/><Relationship Id="rId4" Type="http://schemas.openxmlformats.org/officeDocument/2006/relationships/image" Target="../media/image4.png"/><Relationship Id="rId9" Type="http://schemas.openxmlformats.org/officeDocument/2006/relationships/slide" Target="slide21.xml"/><Relationship Id="rId14" Type="http://schemas.openxmlformats.org/officeDocument/2006/relationships/image" Target="../media/image8.png"/></Relationships>
</file>

<file path=ppt/slides/_rels/slide20.xml.rels><?xml version="1.0" encoding="UTF-8" standalone="yes"?>
<Relationships xmlns="http://schemas.openxmlformats.org/package/2006/relationships"><Relationship Id="rId8" Type="http://schemas.openxmlformats.org/officeDocument/2006/relationships/slide" Target="slide13.xml"/><Relationship Id="rId13" Type="http://schemas.openxmlformats.org/officeDocument/2006/relationships/image" Target="../media/image2.png"/><Relationship Id="rId3" Type="http://schemas.openxmlformats.org/officeDocument/2006/relationships/image" Target="../media/image23.jpg"/><Relationship Id="rId7" Type="http://schemas.openxmlformats.org/officeDocument/2006/relationships/slide" Target="slide3.xml"/><Relationship Id="rId12" Type="http://schemas.openxmlformats.org/officeDocument/2006/relationships/slide" Target="slide52.xml"/><Relationship Id="rId2" Type="http://schemas.openxmlformats.org/officeDocument/2006/relationships/image" Target="../media/image22.jpg"/><Relationship Id="rId1" Type="http://schemas.openxmlformats.org/officeDocument/2006/relationships/slideLayout" Target="../slideLayouts/slideLayout9.xml"/><Relationship Id="rId6" Type="http://schemas.openxmlformats.org/officeDocument/2006/relationships/image" Target="../media/image11.png"/><Relationship Id="rId11" Type="http://schemas.openxmlformats.org/officeDocument/2006/relationships/slide" Target="slide40.xml"/><Relationship Id="rId5" Type="http://schemas.microsoft.com/office/2007/relationships/hdphoto" Target="../media/hdphoto1.wdp"/><Relationship Id="rId10" Type="http://schemas.openxmlformats.org/officeDocument/2006/relationships/slide" Target="slide30.xml"/><Relationship Id="rId4" Type="http://schemas.openxmlformats.org/officeDocument/2006/relationships/image" Target="../media/image10.png"/><Relationship Id="rId9" Type="http://schemas.openxmlformats.org/officeDocument/2006/relationships/slide" Target="slide21.xml"/><Relationship Id="rId14" Type="http://schemas.openxmlformats.org/officeDocument/2006/relationships/image" Target="../media/image3.sv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8" Type="http://schemas.openxmlformats.org/officeDocument/2006/relationships/slide" Target="slide30.xml"/><Relationship Id="rId3" Type="http://schemas.microsoft.com/office/2007/relationships/hdphoto" Target="../media/hdphoto1.wdp"/><Relationship Id="rId7" Type="http://schemas.openxmlformats.org/officeDocument/2006/relationships/slide" Target="slide21.xml"/><Relationship Id="rId12" Type="http://schemas.openxmlformats.org/officeDocument/2006/relationships/image" Target="../media/image3.svg"/><Relationship Id="rId2" Type="http://schemas.openxmlformats.org/officeDocument/2006/relationships/image" Target="../media/image10.png"/><Relationship Id="rId1" Type="http://schemas.openxmlformats.org/officeDocument/2006/relationships/slideLayout" Target="../slideLayouts/slideLayout12.xml"/><Relationship Id="rId6" Type="http://schemas.openxmlformats.org/officeDocument/2006/relationships/slide" Target="slide13.xml"/><Relationship Id="rId11" Type="http://schemas.openxmlformats.org/officeDocument/2006/relationships/image" Target="../media/image2.png"/><Relationship Id="rId5" Type="http://schemas.openxmlformats.org/officeDocument/2006/relationships/slide" Target="slide3.xml"/><Relationship Id="rId10" Type="http://schemas.openxmlformats.org/officeDocument/2006/relationships/slide" Target="slide52.xml"/><Relationship Id="rId4" Type="http://schemas.openxmlformats.org/officeDocument/2006/relationships/image" Target="../media/image11.png"/><Relationship Id="rId9" Type="http://schemas.openxmlformats.org/officeDocument/2006/relationships/slide" Target="slide40.xml"/></Relationships>
</file>

<file path=ppt/slides/_rels/slide23.xml.rels><?xml version="1.0" encoding="UTF-8" standalone="yes"?>
<Relationships xmlns="http://schemas.openxmlformats.org/package/2006/relationships"><Relationship Id="rId8" Type="http://schemas.openxmlformats.org/officeDocument/2006/relationships/slide" Target="slide21.xml"/><Relationship Id="rId13" Type="http://schemas.openxmlformats.org/officeDocument/2006/relationships/image" Target="../media/image3.svg"/><Relationship Id="rId3" Type="http://schemas.openxmlformats.org/officeDocument/2006/relationships/image" Target="../media/image10.png"/><Relationship Id="rId7" Type="http://schemas.openxmlformats.org/officeDocument/2006/relationships/slide" Target="slide13.xml"/><Relationship Id="rId12" Type="http://schemas.openxmlformats.org/officeDocument/2006/relationships/image" Target="../media/image2.png"/><Relationship Id="rId2" Type="http://schemas.openxmlformats.org/officeDocument/2006/relationships/image" Target="../media/image24.jpg"/><Relationship Id="rId1" Type="http://schemas.openxmlformats.org/officeDocument/2006/relationships/slideLayout" Target="../slideLayouts/slideLayout13.xml"/><Relationship Id="rId6" Type="http://schemas.openxmlformats.org/officeDocument/2006/relationships/slide" Target="slide3.xml"/><Relationship Id="rId11" Type="http://schemas.openxmlformats.org/officeDocument/2006/relationships/slide" Target="slide52.xml"/><Relationship Id="rId5" Type="http://schemas.openxmlformats.org/officeDocument/2006/relationships/image" Target="../media/image11.png"/><Relationship Id="rId10" Type="http://schemas.openxmlformats.org/officeDocument/2006/relationships/slide" Target="slide40.xml"/><Relationship Id="rId4" Type="http://schemas.microsoft.com/office/2007/relationships/hdphoto" Target="../media/hdphoto1.wdp"/><Relationship Id="rId9" Type="http://schemas.openxmlformats.org/officeDocument/2006/relationships/slide" Target="slide30.xml"/></Relationships>
</file>

<file path=ppt/slides/_rels/slide24.xml.rels><?xml version="1.0" encoding="UTF-8" standalone="yes"?>
<Relationships xmlns="http://schemas.openxmlformats.org/package/2006/relationships"><Relationship Id="rId8" Type="http://schemas.openxmlformats.org/officeDocument/2006/relationships/slide" Target="slide30.xml"/><Relationship Id="rId3" Type="http://schemas.microsoft.com/office/2007/relationships/hdphoto" Target="../media/hdphoto1.wdp"/><Relationship Id="rId7" Type="http://schemas.openxmlformats.org/officeDocument/2006/relationships/slide" Target="slide21.xml"/><Relationship Id="rId12" Type="http://schemas.openxmlformats.org/officeDocument/2006/relationships/image" Target="../media/image3.svg"/><Relationship Id="rId2" Type="http://schemas.openxmlformats.org/officeDocument/2006/relationships/image" Target="../media/image10.png"/><Relationship Id="rId1" Type="http://schemas.openxmlformats.org/officeDocument/2006/relationships/slideLayout" Target="../slideLayouts/slideLayout12.xml"/><Relationship Id="rId6" Type="http://schemas.openxmlformats.org/officeDocument/2006/relationships/slide" Target="slide13.xml"/><Relationship Id="rId11" Type="http://schemas.openxmlformats.org/officeDocument/2006/relationships/image" Target="../media/image2.png"/><Relationship Id="rId5" Type="http://schemas.openxmlformats.org/officeDocument/2006/relationships/slide" Target="slide3.xml"/><Relationship Id="rId10" Type="http://schemas.openxmlformats.org/officeDocument/2006/relationships/slide" Target="slide52.xml"/><Relationship Id="rId4" Type="http://schemas.openxmlformats.org/officeDocument/2006/relationships/image" Target="../media/image11.png"/><Relationship Id="rId9" Type="http://schemas.openxmlformats.org/officeDocument/2006/relationships/slide" Target="slide40.xml"/></Relationships>
</file>

<file path=ppt/slides/_rels/slide25.xml.rels><?xml version="1.0" encoding="UTF-8" standalone="yes"?>
<Relationships xmlns="http://schemas.openxmlformats.org/package/2006/relationships"><Relationship Id="rId8" Type="http://schemas.openxmlformats.org/officeDocument/2006/relationships/slide" Target="slide30.xml"/><Relationship Id="rId3" Type="http://schemas.microsoft.com/office/2007/relationships/hdphoto" Target="../media/hdphoto1.wdp"/><Relationship Id="rId7" Type="http://schemas.openxmlformats.org/officeDocument/2006/relationships/slide" Target="slide21.xml"/><Relationship Id="rId12" Type="http://schemas.openxmlformats.org/officeDocument/2006/relationships/image" Target="../media/image3.svg"/><Relationship Id="rId2" Type="http://schemas.openxmlformats.org/officeDocument/2006/relationships/image" Target="../media/image10.png"/><Relationship Id="rId1" Type="http://schemas.openxmlformats.org/officeDocument/2006/relationships/slideLayout" Target="../slideLayouts/slideLayout12.xml"/><Relationship Id="rId6" Type="http://schemas.openxmlformats.org/officeDocument/2006/relationships/slide" Target="slide13.xml"/><Relationship Id="rId11" Type="http://schemas.openxmlformats.org/officeDocument/2006/relationships/image" Target="../media/image2.png"/><Relationship Id="rId5" Type="http://schemas.openxmlformats.org/officeDocument/2006/relationships/slide" Target="slide3.xml"/><Relationship Id="rId10" Type="http://schemas.openxmlformats.org/officeDocument/2006/relationships/slide" Target="slide52.xml"/><Relationship Id="rId4" Type="http://schemas.openxmlformats.org/officeDocument/2006/relationships/image" Target="../media/image11.png"/><Relationship Id="rId9" Type="http://schemas.openxmlformats.org/officeDocument/2006/relationships/slide" Target="slide40.xml"/></Relationships>
</file>

<file path=ppt/slides/_rels/slide26.xml.rels><?xml version="1.0" encoding="UTF-8" standalone="yes"?>
<Relationships xmlns="http://schemas.openxmlformats.org/package/2006/relationships"><Relationship Id="rId8" Type="http://schemas.openxmlformats.org/officeDocument/2006/relationships/slide" Target="slide30.xml"/><Relationship Id="rId3" Type="http://schemas.microsoft.com/office/2007/relationships/hdphoto" Target="../media/hdphoto1.wdp"/><Relationship Id="rId7" Type="http://schemas.openxmlformats.org/officeDocument/2006/relationships/slide" Target="slide21.xml"/><Relationship Id="rId12" Type="http://schemas.openxmlformats.org/officeDocument/2006/relationships/image" Target="../media/image3.svg"/><Relationship Id="rId2" Type="http://schemas.openxmlformats.org/officeDocument/2006/relationships/image" Target="../media/image10.png"/><Relationship Id="rId1" Type="http://schemas.openxmlformats.org/officeDocument/2006/relationships/slideLayout" Target="../slideLayouts/slideLayout12.xml"/><Relationship Id="rId6" Type="http://schemas.openxmlformats.org/officeDocument/2006/relationships/slide" Target="slide13.xml"/><Relationship Id="rId11" Type="http://schemas.openxmlformats.org/officeDocument/2006/relationships/image" Target="../media/image2.png"/><Relationship Id="rId5" Type="http://schemas.openxmlformats.org/officeDocument/2006/relationships/slide" Target="slide3.xml"/><Relationship Id="rId10" Type="http://schemas.openxmlformats.org/officeDocument/2006/relationships/slide" Target="slide52.xml"/><Relationship Id="rId4" Type="http://schemas.openxmlformats.org/officeDocument/2006/relationships/image" Target="../media/image11.png"/><Relationship Id="rId9" Type="http://schemas.openxmlformats.org/officeDocument/2006/relationships/slide" Target="slide40.xml"/></Relationships>
</file>

<file path=ppt/slides/_rels/slide27.xml.rels><?xml version="1.0" encoding="UTF-8" standalone="yes"?>
<Relationships xmlns="http://schemas.openxmlformats.org/package/2006/relationships"><Relationship Id="rId8" Type="http://schemas.openxmlformats.org/officeDocument/2006/relationships/slide" Target="slide13.xml"/><Relationship Id="rId13" Type="http://schemas.openxmlformats.org/officeDocument/2006/relationships/image" Target="../media/image2.png"/><Relationship Id="rId3" Type="http://schemas.openxmlformats.org/officeDocument/2006/relationships/image" Target="../media/image14.jpg"/><Relationship Id="rId7" Type="http://schemas.openxmlformats.org/officeDocument/2006/relationships/slide" Target="slide3.xml"/><Relationship Id="rId12" Type="http://schemas.openxmlformats.org/officeDocument/2006/relationships/slide" Target="slide52.xml"/><Relationship Id="rId2" Type="http://schemas.openxmlformats.org/officeDocument/2006/relationships/image" Target="../media/image16.jpg"/><Relationship Id="rId1" Type="http://schemas.openxmlformats.org/officeDocument/2006/relationships/slideLayout" Target="../slideLayouts/slideLayout14.xml"/><Relationship Id="rId6" Type="http://schemas.openxmlformats.org/officeDocument/2006/relationships/image" Target="../media/image11.png"/><Relationship Id="rId11" Type="http://schemas.openxmlformats.org/officeDocument/2006/relationships/slide" Target="slide40.xml"/><Relationship Id="rId5" Type="http://schemas.microsoft.com/office/2007/relationships/hdphoto" Target="../media/hdphoto1.wdp"/><Relationship Id="rId10" Type="http://schemas.openxmlformats.org/officeDocument/2006/relationships/slide" Target="slide30.xml"/><Relationship Id="rId4" Type="http://schemas.openxmlformats.org/officeDocument/2006/relationships/image" Target="../media/image10.png"/><Relationship Id="rId9" Type="http://schemas.openxmlformats.org/officeDocument/2006/relationships/slide" Target="slide21.xml"/><Relationship Id="rId14" Type="http://schemas.openxmlformats.org/officeDocument/2006/relationships/image" Target="../media/image3.svg"/></Relationships>
</file>

<file path=ppt/slides/_rels/slide28.xml.rels><?xml version="1.0" encoding="UTF-8" standalone="yes"?>
<Relationships xmlns="http://schemas.openxmlformats.org/package/2006/relationships"><Relationship Id="rId8" Type="http://schemas.openxmlformats.org/officeDocument/2006/relationships/slide" Target="slide21.xml"/><Relationship Id="rId13" Type="http://schemas.openxmlformats.org/officeDocument/2006/relationships/image" Target="../media/image3.svg"/><Relationship Id="rId3" Type="http://schemas.openxmlformats.org/officeDocument/2006/relationships/image" Target="../media/image10.png"/><Relationship Id="rId7" Type="http://schemas.openxmlformats.org/officeDocument/2006/relationships/slide" Target="slide13.xml"/><Relationship Id="rId12" Type="http://schemas.openxmlformats.org/officeDocument/2006/relationships/image" Target="../media/image2.png"/><Relationship Id="rId2" Type="http://schemas.openxmlformats.org/officeDocument/2006/relationships/image" Target="../media/image25.emf"/><Relationship Id="rId1" Type="http://schemas.openxmlformats.org/officeDocument/2006/relationships/slideLayout" Target="../slideLayouts/slideLayout12.xml"/><Relationship Id="rId6" Type="http://schemas.openxmlformats.org/officeDocument/2006/relationships/slide" Target="slide3.xml"/><Relationship Id="rId11" Type="http://schemas.openxmlformats.org/officeDocument/2006/relationships/slide" Target="slide52.xml"/><Relationship Id="rId5" Type="http://schemas.openxmlformats.org/officeDocument/2006/relationships/image" Target="../media/image11.png"/><Relationship Id="rId10" Type="http://schemas.openxmlformats.org/officeDocument/2006/relationships/slide" Target="slide40.xml"/><Relationship Id="rId4" Type="http://schemas.microsoft.com/office/2007/relationships/hdphoto" Target="../media/hdphoto1.wdp"/><Relationship Id="rId9" Type="http://schemas.openxmlformats.org/officeDocument/2006/relationships/slide" Target="slide30.xml"/></Relationships>
</file>

<file path=ppt/slides/_rels/slide29.xml.rels><?xml version="1.0" encoding="UTF-8" standalone="yes"?>
<Relationships xmlns="http://schemas.openxmlformats.org/package/2006/relationships"><Relationship Id="rId8" Type="http://schemas.openxmlformats.org/officeDocument/2006/relationships/slide" Target="slide30.xml"/><Relationship Id="rId3" Type="http://schemas.microsoft.com/office/2007/relationships/hdphoto" Target="../media/hdphoto1.wdp"/><Relationship Id="rId7" Type="http://schemas.openxmlformats.org/officeDocument/2006/relationships/slide" Target="slide21.xml"/><Relationship Id="rId12" Type="http://schemas.openxmlformats.org/officeDocument/2006/relationships/image" Target="../media/image3.svg"/><Relationship Id="rId2" Type="http://schemas.openxmlformats.org/officeDocument/2006/relationships/image" Target="../media/image10.png"/><Relationship Id="rId1" Type="http://schemas.openxmlformats.org/officeDocument/2006/relationships/slideLayout" Target="../slideLayouts/slideLayout12.xml"/><Relationship Id="rId6" Type="http://schemas.openxmlformats.org/officeDocument/2006/relationships/slide" Target="slide13.xml"/><Relationship Id="rId11" Type="http://schemas.openxmlformats.org/officeDocument/2006/relationships/image" Target="../media/image2.png"/><Relationship Id="rId5" Type="http://schemas.openxmlformats.org/officeDocument/2006/relationships/slide" Target="slide3.xml"/><Relationship Id="rId10" Type="http://schemas.openxmlformats.org/officeDocument/2006/relationships/slide" Target="slide52.xml"/><Relationship Id="rId4" Type="http://schemas.openxmlformats.org/officeDocument/2006/relationships/image" Target="../media/image11.png"/><Relationship Id="rId9" Type="http://schemas.openxmlformats.org/officeDocument/2006/relationships/slide" Target="slide40.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8" Type="http://schemas.openxmlformats.org/officeDocument/2006/relationships/slide" Target="slide30.xml"/><Relationship Id="rId3" Type="http://schemas.microsoft.com/office/2007/relationships/hdphoto" Target="../media/hdphoto1.wdp"/><Relationship Id="rId7" Type="http://schemas.openxmlformats.org/officeDocument/2006/relationships/slide" Target="slide21.xml"/><Relationship Id="rId12" Type="http://schemas.openxmlformats.org/officeDocument/2006/relationships/image" Target="../media/image3.svg"/><Relationship Id="rId2" Type="http://schemas.openxmlformats.org/officeDocument/2006/relationships/image" Target="../media/image10.png"/><Relationship Id="rId1" Type="http://schemas.openxmlformats.org/officeDocument/2006/relationships/slideLayout" Target="../slideLayouts/slideLayout15.xml"/><Relationship Id="rId6" Type="http://schemas.openxmlformats.org/officeDocument/2006/relationships/slide" Target="slide13.xml"/><Relationship Id="rId11" Type="http://schemas.openxmlformats.org/officeDocument/2006/relationships/image" Target="../media/image2.png"/><Relationship Id="rId5" Type="http://schemas.openxmlformats.org/officeDocument/2006/relationships/slide" Target="slide3.xml"/><Relationship Id="rId10" Type="http://schemas.openxmlformats.org/officeDocument/2006/relationships/slide" Target="slide52.xml"/><Relationship Id="rId4" Type="http://schemas.openxmlformats.org/officeDocument/2006/relationships/image" Target="../media/image11.png"/><Relationship Id="rId9" Type="http://schemas.openxmlformats.org/officeDocument/2006/relationships/slide" Target="slide40.xml"/></Relationships>
</file>

<file path=ppt/slides/_rels/slide32.xml.rels><?xml version="1.0" encoding="UTF-8" standalone="yes"?>
<Relationships xmlns="http://schemas.openxmlformats.org/package/2006/relationships"><Relationship Id="rId8" Type="http://schemas.openxmlformats.org/officeDocument/2006/relationships/slide" Target="slide13.xml"/><Relationship Id="rId13" Type="http://schemas.openxmlformats.org/officeDocument/2006/relationships/image" Target="../media/image2.png"/><Relationship Id="rId3" Type="http://schemas.openxmlformats.org/officeDocument/2006/relationships/image" Target="../media/image26.jpg"/><Relationship Id="rId7" Type="http://schemas.openxmlformats.org/officeDocument/2006/relationships/slide" Target="slide3.xml"/><Relationship Id="rId12" Type="http://schemas.openxmlformats.org/officeDocument/2006/relationships/slide" Target="slide52.xml"/><Relationship Id="rId2" Type="http://schemas.openxmlformats.org/officeDocument/2006/relationships/image" Target="../media/image12.jpg"/><Relationship Id="rId1" Type="http://schemas.openxmlformats.org/officeDocument/2006/relationships/slideLayout" Target="../slideLayouts/slideLayout17.xml"/><Relationship Id="rId6" Type="http://schemas.openxmlformats.org/officeDocument/2006/relationships/image" Target="../media/image11.png"/><Relationship Id="rId11" Type="http://schemas.openxmlformats.org/officeDocument/2006/relationships/slide" Target="slide40.xml"/><Relationship Id="rId5" Type="http://schemas.microsoft.com/office/2007/relationships/hdphoto" Target="../media/hdphoto1.wdp"/><Relationship Id="rId10" Type="http://schemas.openxmlformats.org/officeDocument/2006/relationships/slide" Target="slide30.xml"/><Relationship Id="rId4" Type="http://schemas.openxmlformats.org/officeDocument/2006/relationships/image" Target="../media/image10.png"/><Relationship Id="rId9" Type="http://schemas.openxmlformats.org/officeDocument/2006/relationships/slide" Target="slide21.xml"/><Relationship Id="rId14" Type="http://schemas.openxmlformats.org/officeDocument/2006/relationships/image" Target="../media/image3.svg"/></Relationships>
</file>

<file path=ppt/slides/_rels/slide33.xml.rels><?xml version="1.0" encoding="UTF-8" standalone="yes"?>
<Relationships xmlns="http://schemas.openxmlformats.org/package/2006/relationships"><Relationship Id="rId8" Type="http://schemas.openxmlformats.org/officeDocument/2006/relationships/slide" Target="slide30.xml"/><Relationship Id="rId13" Type="http://schemas.openxmlformats.org/officeDocument/2006/relationships/image" Target="../media/image25.emf"/><Relationship Id="rId3" Type="http://schemas.microsoft.com/office/2007/relationships/hdphoto" Target="../media/hdphoto1.wdp"/><Relationship Id="rId7" Type="http://schemas.openxmlformats.org/officeDocument/2006/relationships/slide" Target="slide21.xml"/><Relationship Id="rId12" Type="http://schemas.openxmlformats.org/officeDocument/2006/relationships/image" Target="../media/image3.svg"/><Relationship Id="rId2" Type="http://schemas.openxmlformats.org/officeDocument/2006/relationships/image" Target="../media/image10.png"/><Relationship Id="rId1" Type="http://schemas.openxmlformats.org/officeDocument/2006/relationships/slideLayout" Target="../slideLayouts/slideLayout15.xml"/><Relationship Id="rId6" Type="http://schemas.openxmlformats.org/officeDocument/2006/relationships/slide" Target="slide13.xml"/><Relationship Id="rId11" Type="http://schemas.openxmlformats.org/officeDocument/2006/relationships/image" Target="../media/image2.png"/><Relationship Id="rId5" Type="http://schemas.openxmlformats.org/officeDocument/2006/relationships/slide" Target="slide3.xml"/><Relationship Id="rId10" Type="http://schemas.openxmlformats.org/officeDocument/2006/relationships/slide" Target="slide52.xml"/><Relationship Id="rId4" Type="http://schemas.openxmlformats.org/officeDocument/2006/relationships/image" Target="../media/image11.png"/><Relationship Id="rId9" Type="http://schemas.openxmlformats.org/officeDocument/2006/relationships/slide" Target="slide40.xml"/></Relationships>
</file>

<file path=ppt/slides/_rels/slide34.xml.rels><?xml version="1.0" encoding="UTF-8" standalone="yes"?>
<Relationships xmlns="http://schemas.openxmlformats.org/package/2006/relationships"><Relationship Id="rId8" Type="http://schemas.openxmlformats.org/officeDocument/2006/relationships/slide" Target="slide30.xml"/><Relationship Id="rId3" Type="http://schemas.microsoft.com/office/2007/relationships/hdphoto" Target="../media/hdphoto1.wdp"/><Relationship Id="rId7" Type="http://schemas.openxmlformats.org/officeDocument/2006/relationships/slide" Target="slide21.xml"/><Relationship Id="rId12" Type="http://schemas.openxmlformats.org/officeDocument/2006/relationships/image" Target="../media/image3.svg"/><Relationship Id="rId2" Type="http://schemas.openxmlformats.org/officeDocument/2006/relationships/image" Target="../media/image10.png"/><Relationship Id="rId1" Type="http://schemas.openxmlformats.org/officeDocument/2006/relationships/slideLayout" Target="../slideLayouts/slideLayout15.xml"/><Relationship Id="rId6" Type="http://schemas.openxmlformats.org/officeDocument/2006/relationships/slide" Target="slide13.xml"/><Relationship Id="rId11" Type="http://schemas.openxmlformats.org/officeDocument/2006/relationships/image" Target="../media/image2.png"/><Relationship Id="rId5" Type="http://schemas.openxmlformats.org/officeDocument/2006/relationships/slide" Target="slide3.xml"/><Relationship Id="rId10" Type="http://schemas.openxmlformats.org/officeDocument/2006/relationships/slide" Target="slide52.xml"/><Relationship Id="rId4" Type="http://schemas.openxmlformats.org/officeDocument/2006/relationships/image" Target="../media/image11.png"/><Relationship Id="rId9" Type="http://schemas.openxmlformats.org/officeDocument/2006/relationships/slide" Target="slide40.xml"/></Relationships>
</file>

<file path=ppt/slides/_rels/slide35.xml.rels><?xml version="1.0" encoding="UTF-8" standalone="yes"?>
<Relationships xmlns="http://schemas.openxmlformats.org/package/2006/relationships"><Relationship Id="rId8" Type="http://schemas.openxmlformats.org/officeDocument/2006/relationships/slide" Target="slide30.xml"/><Relationship Id="rId13" Type="http://schemas.openxmlformats.org/officeDocument/2006/relationships/image" Target="../media/image27.png"/><Relationship Id="rId18" Type="http://schemas.openxmlformats.org/officeDocument/2006/relationships/image" Target="../media/image32.svg"/><Relationship Id="rId3" Type="http://schemas.microsoft.com/office/2007/relationships/hdphoto" Target="../media/hdphoto1.wdp"/><Relationship Id="rId7" Type="http://schemas.openxmlformats.org/officeDocument/2006/relationships/slide" Target="slide21.xml"/><Relationship Id="rId12" Type="http://schemas.openxmlformats.org/officeDocument/2006/relationships/image" Target="../media/image3.svg"/><Relationship Id="rId17" Type="http://schemas.openxmlformats.org/officeDocument/2006/relationships/image" Target="../media/image31.png"/><Relationship Id="rId2" Type="http://schemas.openxmlformats.org/officeDocument/2006/relationships/image" Target="../media/image10.png"/><Relationship Id="rId16" Type="http://schemas.openxmlformats.org/officeDocument/2006/relationships/image" Target="../media/image30.svg"/><Relationship Id="rId20" Type="http://schemas.openxmlformats.org/officeDocument/2006/relationships/image" Target="../media/image34.svg"/><Relationship Id="rId1" Type="http://schemas.openxmlformats.org/officeDocument/2006/relationships/slideLayout" Target="../slideLayouts/slideLayout15.xml"/><Relationship Id="rId6" Type="http://schemas.openxmlformats.org/officeDocument/2006/relationships/slide" Target="slide13.xml"/><Relationship Id="rId11" Type="http://schemas.openxmlformats.org/officeDocument/2006/relationships/image" Target="../media/image2.png"/><Relationship Id="rId5" Type="http://schemas.openxmlformats.org/officeDocument/2006/relationships/slide" Target="slide3.xml"/><Relationship Id="rId15" Type="http://schemas.openxmlformats.org/officeDocument/2006/relationships/image" Target="../media/image29.png"/><Relationship Id="rId10" Type="http://schemas.openxmlformats.org/officeDocument/2006/relationships/slide" Target="slide52.xml"/><Relationship Id="rId19" Type="http://schemas.openxmlformats.org/officeDocument/2006/relationships/image" Target="../media/image33.png"/><Relationship Id="rId4" Type="http://schemas.openxmlformats.org/officeDocument/2006/relationships/image" Target="../media/image11.png"/><Relationship Id="rId9" Type="http://schemas.openxmlformats.org/officeDocument/2006/relationships/slide" Target="slide40.xml"/><Relationship Id="rId14" Type="http://schemas.openxmlformats.org/officeDocument/2006/relationships/image" Target="../media/image28.svg"/></Relationships>
</file>

<file path=ppt/slides/_rels/slide36.xml.rels><?xml version="1.0" encoding="UTF-8" standalone="yes"?>
<Relationships xmlns="http://schemas.openxmlformats.org/package/2006/relationships"><Relationship Id="rId8" Type="http://schemas.openxmlformats.org/officeDocument/2006/relationships/slide" Target="slide30.xml"/><Relationship Id="rId3" Type="http://schemas.microsoft.com/office/2007/relationships/hdphoto" Target="../media/hdphoto1.wdp"/><Relationship Id="rId7" Type="http://schemas.openxmlformats.org/officeDocument/2006/relationships/slide" Target="slide21.xml"/><Relationship Id="rId12" Type="http://schemas.openxmlformats.org/officeDocument/2006/relationships/image" Target="../media/image3.svg"/><Relationship Id="rId2" Type="http://schemas.openxmlformats.org/officeDocument/2006/relationships/image" Target="../media/image10.png"/><Relationship Id="rId1" Type="http://schemas.openxmlformats.org/officeDocument/2006/relationships/slideLayout" Target="../slideLayouts/slideLayout15.xml"/><Relationship Id="rId6" Type="http://schemas.openxmlformats.org/officeDocument/2006/relationships/slide" Target="slide13.xml"/><Relationship Id="rId11" Type="http://schemas.openxmlformats.org/officeDocument/2006/relationships/image" Target="../media/image2.png"/><Relationship Id="rId5" Type="http://schemas.openxmlformats.org/officeDocument/2006/relationships/slide" Target="slide3.xml"/><Relationship Id="rId10" Type="http://schemas.openxmlformats.org/officeDocument/2006/relationships/slide" Target="slide52.xml"/><Relationship Id="rId4" Type="http://schemas.openxmlformats.org/officeDocument/2006/relationships/image" Target="../media/image11.png"/><Relationship Id="rId9" Type="http://schemas.openxmlformats.org/officeDocument/2006/relationships/slide" Target="slide40.xml"/></Relationships>
</file>

<file path=ppt/slides/_rels/slide37.xml.rels><?xml version="1.0" encoding="UTF-8" standalone="yes"?>
<Relationships xmlns="http://schemas.openxmlformats.org/package/2006/relationships"><Relationship Id="rId8" Type="http://schemas.openxmlformats.org/officeDocument/2006/relationships/slide" Target="slide30.xml"/><Relationship Id="rId3" Type="http://schemas.microsoft.com/office/2007/relationships/hdphoto" Target="../media/hdphoto1.wdp"/><Relationship Id="rId7" Type="http://schemas.openxmlformats.org/officeDocument/2006/relationships/slide" Target="slide21.xml"/><Relationship Id="rId12" Type="http://schemas.openxmlformats.org/officeDocument/2006/relationships/image" Target="../media/image3.svg"/><Relationship Id="rId2" Type="http://schemas.openxmlformats.org/officeDocument/2006/relationships/image" Target="../media/image10.png"/><Relationship Id="rId1" Type="http://schemas.openxmlformats.org/officeDocument/2006/relationships/slideLayout" Target="../slideLayouts/slideLayout15.xml"/><Relationship Id="rId6" Type="http://schemas.openxmlformats.org/officeDocument/2006/relationships/slide" Target="slide13.xml"/><Relationship Id="rId11" Type="http://schemas.openxmlformats.org/officeDocument/2006/relationships/image" Target="../media/image2.png"/><Relationship Id="rId5" Type="http://schemas.openxmlformats.org/officeDocument/2006/relationships/slide" Target="slide3.xml"/><Relationship Id="rId10" Type="http://schemas.openxmlformats.org/officeDocument/2006/relationships/slide" Target="slide52.xml"/><Relationship Id="rId4" Type="http://schemas.openxmlformats.org/officeDocument/2006/relationships/image" Target="../media/image11.png"/><Relationship Id="rId9" Type="http://schemas.openxmlformats.org/officeDocument/2006/relationships/slide" Target="slide40.xml"/></Relationships>
</file>

<file path=ppt/slides/_rels/slide38.xml.rels><?xml version="1.0" encoding="UTF-8" standalone="yes"?>
<Relationships xmlns="http://schemas.openxmlformats.org/package/2006/relationships"><Relationship Id="rId8" Type="http://schemas.openxmlformats.org/officeDocument/2006/relationships/slide" Target="slide30.xml"/><Relationship Id="rId3" Type="http://schemas.microsoft.com/office/2007/relationships/hdphoto" Target="../media/hdphoto1.wdp"/><Relationship Id="rId7" Type="http://schemas.openxmlformats.org/officeDocument/2006/relationships/slide" Target="slide21.xml"/><Relationship Id="rId12" Type="http://schemas.openxmlformats.org/officeDocument/2006/relationships/image" Target="../media/image3.svg"/><Relationship Id="rId2" Type="http://schemas.openxmlformats.org/officeDocument/2006/relationships/image" Target="../media/image10.png"/><Relationship Id="rId1" Type="http://schemas.openxmlformats.org/officeDocument/2006/relationships/slideLayout" Target="../slideLayouts/slideLayout15.xml"/><Relationship Id="rId6" Type="http://schemas.openxmlformats.org/officeDocument/2006/relationships/slide" Target="slide13.xml"/><Relationship Id="rId11" Type="http://schemas.openxmlformats.org/officeDocument/2006/relationships/image" Target="../media/image2.png"/><Relationship Id="rId5" Type="http://schemas.openxmlformats.org/officeDocument/2006/relationships/slide" Target="slide3.xml"/><Relationship Id="rId10" Type="http://schemas.openxmlformats.org/officeDocument/2006/relationships/slide" Target="slide52.xml"/><Relationship Id="rId4" Type="http://schemas.openxmlformats.org/officeDocument/2006/relationships/image" Target="../media/image11.png"/><Relationship Id="rId9" Type="http://schemas.openxmlformats.org/officeDocument/2006/relationships/slide" Target="slide40.xml"/></Relationships>
</file>

<file path=ppt/slides/_rels/slide39.xml.rels><?xml version="1.0" encoding="UTF-8" standalone="yes"?>
<Relationships xmlns="http://schemas.openxmlformats.org/package/2006/relationships"><Relationship Id="rId8" Type="http://schemas.openxmlformats.org/officeDocument/2006/relationships/slide" Target="slide21.xml"/><Relationship Id="rId13" Type="http://schemas.openxmlformats.org/officeDocument/2006/relationships/image" Target="../media/image3.svg"/><Relationship Id="rId3" Type="http://schemas.openxmlformats.org/officeDocument/2006/relationships/image" Target="../media/image10.png"/><Relationship Id="rId7" Type="http://schemas.openxmlformats.org/officeDocument/2006/relationships/slide" Target="slide13.xml"/><Relationship Id="rId12" Type="http://schemas.openxmlformats.org/officeDocument/2006/relationships/image" Target="../media/image2.png"/><Relationship Id="rId2" Type="http://schemas.openxmlformats.org/officeDocument/2006/relationships/image" Target="../media/image35.jpg"/><Relationship Id="rId1" Type="http://schemas.openxmlformats.org/officeDocument/2006/relationships/slideLayout" Target="../slideLayouts/slideLayout16.xml"/><Relationship Id="rId6" Type="http://schemas.openxmlformats.org/officeDocument/2006/relationships/slide" Target="slide3.xml"/><Relationship Id="rId11" Type="http://schemas.openxmlformats.org/officeDocument/2006/relationships/slide" Target="slide52.xml"/><Relationship Id="rId5" Type="http://schemas.openxmlformats.org/officeDocument/2006/relationships/image" Target="../media/image11.png"/><Relationship Id="rId10" Type="http://schemas.openxmlformats.org/officeDocument/2006/relationships/slide" Target="slide40.xml"/><Relationship Id="rId4" Type="http://schemas.microsoft.com/office/2007/relationships/hdphoto" Target="../media/hdphoto1.wdp"/><Relationship Id="rId9" Type="http://schemas.openxmlformats.org/officeDocument/2006/relationships/slide" Target="slide30.xml"/></Relationships>
</file>

<file path=ppt/slides/_rels/slide4.xml.rels><?xml version="1.0" encoding="UTF-8" standalone="yes"?>
<Relationships xmlns="http://schemas.openxmlformats.org/package/2006/relationships"><Relationship Id="rId8" Type="http://schemas.openxmlformats.org/officeDocument/2006/relationships/slide" Target="slide30.xml"/><Relationship Id="rId3" Type="http://schemas.microsoft.com/office/2007/relationships/hdphoto" Target="../media/hdphoto1.wdp"/><Relationship Id="rId7" Type="http://schemas.openxmlformats.org/officeDocument/2006/relationships/slide" Target="slide21.xml"/><Relationship Id="rId12" Type="http://schemas.openxmlformats.org/officeDocument/2006/relationships/image" Target="../media/image3.svg"/><Relationship Id="rId2" Type="http://schemas.openxmlformats.org/officeDocument/2006/relationships/image" Target="../media/image10.png"/><Relationship Id="rId1" Type="http://schemas.openxmlformats.org/officeDocument/2006/relationships/slideLayout" Target="../slideLayouts/slideLayout5.xml"/><Relationship Id="rId6" Type="http://schemas.openxmlformats.org/officeDocument/2006/relationships/slide" Target="slide13.xml"/><Relationship Id="rId11" Type="http://schemas.openxmlformats.org/officeDocument/2006/relationships/image" Target="../media/image2.png"/><Relationship Id="rId5" Type="http://schemas.openxmlformats.org/officeDocument/2006/relationships/slide" Target="slide3.xml"/><Relationship Id="rId10" Type="http://schemas.openxmlformats.org/officeDocument/2006/relationships/slide" Target="slide52.xml"/><Relationship Id="rId4" Type="http://schemas.openxmlformats.org/officeDocument/2006/relationships/image" Target="../media/image11.png"/><Relationship Id="rId9" Type="http://schemas.openxmlformats.org/officeDocument/2006/relationships/slide" Target="slide40.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8" Type="http://schemas.openxmlformats.org/officeDocument/2006/relationships/slide" Target="slide30.xml"/><Relationship Id="rId3" Type="http://schemas.microsoft.com/office/2007/relationships/hdphoto" Target="../media/hdphoto1.wdp"/><Relationship Id="rId7" Type="http://schemas.openxmlformats.org/officeDocument/2006/relationships/slide" Target="slide21.xml"/><Relationship Id="rId12" Type="http://schemas.openxmlformats.org/officeDocument/2006/relationships/image" Target="../media/image3.svg"/><Relationship Id="rId2" Type="http://schemas.openxmlformats.org/officeDocument/2006/relationships/image" Target="../media/image10.png"/><Relationship Id="rId1" Type="http://schemas.openxmlformats.org/officeDocument/2006/relationships/slideLayout" Target="../slideLayouts/slideLayout18.xml"/><Relationship Id="rId6" Type="http://schemas.openxmlformats.org/officeDocument/2006/relationships/slide" Target="slide13.xml"/><Relationship Id="rId11" Type="http://schemas.openxmlformats.org/officeDocument/2006/relationships/image" Target="../media/image2.png"/><Relationship Id="rId5" Type="http://schemas.openxmlformats.org/officeDocument/2006/relationships/slide" Target="slide3.xml"/><Relationship Id="rId10" Type="http://schemas.openxmlformats.org/officeDocument/2006/relationships/slide" Target="slide52.xml"/><Relationship Id="rId4" Type="http://schemas.openxmlformats.org/officeDocument/2006/relationships/image" Target="../media/image11.png"/><Relationship Id="rId9" Type="http://schemas.openxmlformats.org/officeDocument/2006/relationships/slide" Target="slide40.xml"/></Relationships>
</file>

<file path=ppt/slides/_rels/slide42.xml.rels><?xml version="1.0" encoding="UTF-8" standalone="yes"?>
<Relationships xmlns="http://schemas.openxmlformats.org/package/2006/relationships"><Relationship Id="rId8" Type="http://schemas.openxmlformats.org/officeDocument/2006/relationships/slide" Target="slide30.xml"/><Relationship Id="rId13" Type="http://schemas.openxmlformats.org/officeDocument/2006/relationships/image" Target="../media/image36.jpg"/><Relationship Id="rId3" Type="http://schemas.microsoft.com/office/2007/relationships/hdphoto" Target="../media/hdphoto1.wdp"/><Relationship Id="rId7" Type="http://schemas.openxmlformats.org/officeDocument/2006/relationships/slide" Target="slide21.xml"/><Relationship Id="rId12" Type="http://schemas.openxmlformats.org/officeDocument/2006/relationships/image" Target="../media/image3.svg"/><Relationship Id="rId2" Type="http://schemas.openxmlformats.org/officeDocument/2006/relationships/image" Target="../media/image10.png"/><Relationship Id="rId1" Type="http://schemas.openxmlformats.org/officeDocument/2006/relationships/slideLayout" Target="../slideLayouts/slideLayout18.xml"/><Relationship Id="rId6" Type="http://schemas.openxmlformats.org/officeDocument/2006/relationships/slide" Target="slide13.xml"/><Relationship Id="rId11" Type="http://schemas.openxmlformats.org/officeDocument/2006/relationships/image" Target="../media/image2.png"/><Relationship Id="rId5" Type="http://schemas.openxmlformats.org/officeDocument/2006/relationships/slide" Target="slide3.xml"/><Relationship Id="rId10" Type="http://schemas.openxmlformats.org/officeDocument/2006/relationships/slide" Target="slide52.xml"/><Relationship Id="rId4" Type="http://schemas.openxmlformats.org/officeDocument/2006/relationships/image" Target="../media/image11.png"/><Relationship Id="rId9" Type="http://schemas.openxmlformats.org/officeDocument/2006/relationships/slide" Target="slide40.xml"/></Relationships>
</file>

<file path=ppt/slides/_rels/slide43.xml.rels><?xml version="1.0" encoding="UTF-8" standalone="yes"?>
<Relationships xmlns="http://schemas.openxmlformats.org/package/2006/relationships"><Relationship Id="rId8" Type="http://schemas.openxmlformats.org/officeDocument/2006/relationships/slide" Target="slide30.xml"/><Relationship Id="rId3" Type="http://schemas.microsoft.com/office/2007/relationships/hdphoto" Target="../media/hdphoto1.wdp"/><Relationship Id="rId7" Type="http://schemas.openxmlformats.org/officeDocument/2006/relationships/slide" Target="slide21.xml"/><Relationship Id="rId12" Type="http://schemas.openxmlformats.org/officeDocument/2006/relationships/image" Target="../media/image3.svg"/><Relationship Id="rId2" Type="http://schemas.openxmlformats.org/officeDocument/2006/relationships/image" Target="../media/image10.png"/><Relationship Id="rId1" Type="http://schemas.openxmlformats.org/officeDocument/2006/relationships/slideLayout" Target="../slideLayouts/slideLayout18.xml"/><Relationship Id="rId6" Type="http://schemas.openxmlformats.org/officeDocument/2006/relationships/slide" Target="slide13.xml"/><Relationship Id="rId11" Type="http://schemas.openxmlformats.org/officeDocument/2006/relationships/image" Target="../media/image2.png"/><Relationship Id="rId5" Type="http://schemas.openxmlformats.org/officeDocument/2006/relationships/slide" Target="slide3.xml"/><Relationship Id="rId10" Type="http://schemas.openxmlformats.org/officeDocument/2006/relationships/slide" Target="slide52.xml"/><Relationship Id="rId4" Type="http://schemas.openxmlformats.org/officeDocument/2006/relationships/image" Target="../media/image11.png"/><Relationship Id="rId9" Type="http://schemas.openxmlformats.org/officeDocument/2006/relationships/slide" Target="slide40.xml"/></Relationships>
</file>

<file path=ppt/slides/_rels/slide44.xml.rels><?xml version="1.0" encoding="UTF-8" standalone="yes"?>
<Relationships xmlns="http://schemas.openxmlformats.org/package/2006/relationships"><Relationship Id="rId8" Type="http://schemas.openxmlformats.org/officeDocument/2006/relationships/slide" Target="slide30.xml"/><Relationship Id="rId13" Type="http://schemas.openxmlformats.org/officeDocument/2006/relationships/chart" Target="../charts/chart1.xml"/><Relationship Id="rId3" Type="http://schemas.microsoft.com/office/2007/relationships/hdphoto" Target="../media/hdphoto1.wdp"/><Relationship Id="rId7" Type="http://schemas.openxmlformats.org/officeDocument/2006/relationships/slide" Target="slide21.xml"/><Relationship Id="rId12" Type="http://schemas.openxmlformats.org/officeDocument/2006/relationships/image" Target="../media/image3.svg"/><Relationship Id="rId2" Type="http://schemas.openxmlformats.org/officeDocument/2006/relationships/image" Target="../media/image10.png"/><Relationship Id="rId1" Type="http://schemas.openxmlformats.org/officeDocument/2006/relationships/slideLayout" Target="../slideLayouts/slideLayout18.xml"/><Relationship Id="rId6" Type="http://schemas.openxmlformats.org/officeDocument/2006/relationships/slide" Target="slide13.xml"/><Relationship Id="rId11" Type="http://schemas.openxmlformats.org/officeDocument/2006/relationships/image" Target="../media/image2.png"/><Relationship Id="rId5" Type="http://schemas.openxmlformats.org/officeDocument/2006/relationships/slide" Target="slide3.xml"/><Relationship Id="rId10" Type="http://schemas.openxmlformats.org/officeDocument/2006/relationships/slide" Target="slide52.xml"/><Relationship Id="rId4" Type="http://schemas.openxmlformats.org/officeDocument/2006/relationships/image" Target="../media/image11.png"/><Relationship Id="rId9" Type="http://schemas.openxmlformats.org/officeDocument/2006/relationships/slide" Target="slide40.xml"/></Relationships>
</file>

<file path=ppt/slides/_rels/slide45.xml.rels><?xml version="1.0" encoding="UTF-8" standalone="yes"?>
<Relationships xmlns="http://schemas.openxmlformats.org/package/2006/relationships"><Relationship Id="rId8" Type="http://schemas.openxmlformats.org/officeDocument/2006/relationships/slide" Target="slide30.xml"/><Relationship Id="rId13" Type="http://schemas.openxmlformats.org/officeDocument/2006/relationships/image" Target="../media/image37.jpeg"/><Relationship Id="rId3" Type="http://schemas.microsoft.com/office/2007/relationships/hdphoto" Target="../media/hdphoto1.wdp"/><Relationship Id="rId7" Type="http://schemas.openxmlformats.org/officeDocument/2006/relationships/slide" Target="slide21.xml"/><Relationship Id="rId12" Type="http://schemas.openxmlformats.org/officeDocument/2006/relationships/image" Target="../media/image3.svg"/><Relationship Id="rId2" Type="http://schemas.openxmlformats.org/officeDocument/2006/relationships/image" Target="../media/image10.png"/><Relationship Id="rId1" Type="http://schemas.openxmlformats.org/officeDocument/2006/relationships/slideLayout" Target="../slideLayouts/slideLayout18.xml"/><Relationship Id="rId6" Type="http://schemas.openxmlformats.org/officeDocument/2006/relationships/slide" Target="slide13.xml"/><Relationship Id="rId11" Type="http://schemas.openxmlformats.org/officeDocument/2006/relationships/image" Target="../media/image2.png"/><Relationship Id="rId5" Type="http://schemas.openxmlformats.org/officeDocument/2006/relationships/slide" Target="slide3.xml"/><Relationship Id="rId15" Type="http://schemas.openxmlformats.org/officeDocument/2006/relationships/image" Target="../media/image39.jpeg"/><Relationship Id="rId10" Type="http://schemas.openxmlformats.org/officeDocument/2006/relationships/slide" Target="slide52.xml"/><Relationship Id="rId4" Type="http://schemas.openxmlformats.org/officeDocument/2006/relationships/image" Target="../media/image11.png"/><Relationship Id="rId9" Type="http://schemas.openxmlformats.org/officeDocument/2006/relationships/slide" Target="slide40.xml"/><Relationship Id="rId14" Type="http://schemas.openxmlformats.org/officeDocument/2006/relationships/image" Target="../media/image38.jpeg"/></Relationships>
</file>

<file path=ppt/slides/_rels/slide46.xml.rels><?xml version="1.0" encoding="UTF-8" standalone="yes"?>
<Relationships xmlns="http://schemas.openxmlformats.org/package/2006/relationships"><Relationship Id="rId8" Type="http://schemas.openxmlformats.org/officeDocument/2006/relationships/slide" Target="slide30.xml"/><Relationship Id="rId13" Type="http://schemas.openxmlformats.org/officeDocument/2006/relationships/chart" Target="../charts/chart2.xml"/><Relationship Id="rId3" Type="http://schemas.microsoft.com/office/2007/relationships/hdphoto" Target="../media/hdphoto1.wdp"/><Relationship Id="rId7" Type="http://schemas.openxmlformats.org/officeDocument/2006/relationships/slide" Target="slide21.xml"/><Relationship Id="rId12" Type="http://schemas.openxmlformats.org/officeDocument/2006/relationships/image" Target="../media/image3.svg"/><Relationship Id="rId2" Type="http://schemas.openxmlformats.org/officeDocument/2006/relationships/image" Target="../media/image10.png"/><Relationship Id="rId1" Type="http://schemas.openxmlformats.org/officeDocument/2006/relationships/slideLayout" Target="../slideLayouts/slideLayout18.xml"/><Relationship Id="rId6" Type="http://schemas.openxmlformats.org/officeDocument/2006/relationships/slide" Target="slide13.xml"/><Relationship Id="rId11" Type="http://schemas.openxmlformats.org/officeDocument/2006/relationships/image" Target="../media/image2.png"/><Relationship Id="rId5" Type="http://schemas.openxmlformats.org/officeDocument/2006/relationships/slide" Target="slide3.xml"/><Relationship Id="rId10" Type="http://schemas.openxmlformats.org/officeDocument/2006/relationships/slide" Target="slide52.xml"/><Relationship Id="rId4" Type="http://schemas.openxmlformats.org/officeDocument/2006/relationships/image" Target="../media/image11.png"/><Relationship Id="rId9" Type="http://schemas.openxmlformats.org/officeDocument/2006/relationships/slide" Target="slide40.xml"/></Relationships>
</file>

<file path=ppt/slides/_rels/slide47.xml.rels><?xml version="1.0" encoding="UTF-8" standalone="yes"?>
<Relationships xmlns="http://schemas.openxmlformats.org/package/2006/relationships"><Relationship Id="rId8" Type="http://schemas.openxmlformats.org/officeDocument/2006/relationships/slide" Target="slide21.xml"/><Relationship Id="rId13" Type="http://schemas.openxmlformats.org/officeDocument/2006/relationships/image" Target="../media/image3.svg"/><Relationship Id="rId3" Type="http://schemas.openxmlformats.org/officeDocument/2006/relationships/image" Target="../media/image10.png"/><Relationship Id="rId7" Type="http://schemas.openxmlformats.org/officeDocument/2006/relationships/slide" Target="slide13.xml"/><Relationship Id="rId12" Type="http://schemas.openxmlformats.org/officeDocument/2006/relationships/image" Target="../media/image2.png"/><Relationship Id="rId2" Type="http://schemas.openxmlformats.org/officeDocument/2006/relationships/image" Target="../media/image40.jpg"/><Relationship Id="rId1" Type="http://schemas.openxmlformats.org/officeDocument/2006/relationships/slideLayout" Target="../slideLayouts/slideLayout20.xml"/><Relationship Id="rId6" Type="http://schemas.openxmlformats.org/officeDocument/2006/relationships/slide" Target="slide3.xml"/><Relationship Id="rId11" Type="http://schemas.openxmlformats.org/officeDocument/2006/relationships/slide" Target="slide52.xml"/><Relationship Id="rId5" Type="http://schemas.openxmlformats.org/officeDocument/2006/relationships/image" Target="../media/image11.png"/><Relationship Id="rId10" Type="http://schemas.openxmlformats.org/officeDocument/2006/relationships/slide" Target="slide40.xml"/><Relationship Id="rId4" Type="http://schemas.microsoft.com/office/2007/relationships/hdphoto" Target="../media/hdphoto1.wdp"/><Relationship Id="rId9" Type="http://schemas.openxmlformats.org/officeDocument/2006/relationships/slide" Target="slide30.xml"/></Relationships>
</file>

<file path=ppt/slides/_rels/slide48.xml.rels><?xml version="1.0" encoding="UTF-8" standalone="yes"?>
<Relationships xmlns="http://schemas.openxmlformats.org/package/2006/relationships"><Relationship Id="rId8" Type="http://schemas.openxmlformats.org/officeDocument/2006/relationships/slide" Target="slide30.xml"/><Relationship Id="rId3" Type="http://schemas.microsoft.com/office/2007/relationships/hdphoto" Target="../media/hdphoto1.wdp"/><Relationship Id="rId7" Type="http://schemas.openxmlformats.org/officeDocument/2006/relationships/slide" Target="slide21.xml"/><Relationship Id="rId12" Type="http://schemas.openxmlformats.org/officeDocument/2006/relationships/image" Target="../media/image3.svg"/><Relationship Id="rId2" Type="http://schemas.openxmlformats.org/officeDocument/2006/relationships/image" Target="../media/image10.png"/><Relationship Id="rId1" Type="http://schemas.openxmlformats.org/officeDocument/2006/relationships/slideLayout" Target="../slideLayouts/slideLayout18.xml"/><Relationship Id="rId6" Type="http://schemas.openxmlformats.org/officeDocument/2006/relationships/slide" Target="slide13.xml"/><Relationship Id="rId11" Type="http://schemas.openxmlformats.org/officeDocument/2006/relationships/image" Target="../media/image2.png"/><Relationship Id="rId5" Type="http://schemas.openxmlformats.org/officeDocument/2006/relationships/slide" Target="slide3.xml"/><Relationship Id="rId10" Type="http://schemas.openxmlformats.org/officeDocument/2006/relationships/slide" Target="slide52.xml"/><Relationship Id="rId4" Type="http://schemas.openxmlformats.org/officeDocument/2006/relationships/image" Target="../media/image11.png"/><Relationship Id="rId9" Type="http://schemas.openxmlformats.org/officeDocument/2006/relationships/slide" Target="slide40.xml"/></Relationships>
</file>

<file path=ppt/slides/_rels/slide49.xml.rels><?xml version="1.0" encoding="UTF-8" standalone="yes"?>
<Relationships xmlns="http://schemas.openxmlformats.org/package/2006/relationships"><Relationship Id="rId8" Type="http://schemas.openxmlformats.org/officeDocument/2006/relationships/slide" Target="slide30.xml"/><Relationship Id="rId13" Type="http://schemas.openxmlformats.org/officeDocument/2006/relationships/image" Target="../media/image41.jpeg"/><Relationship Id="rId3" Type="http://schemas.microsoft.com/office/2007/relationships/hdphoto" Target="../media/hdphoto1.wdp"/><Relationship Id="rId7" Type="http://schemas.openxmlformats.org/officeDocument/2006/relationships/slide" Target="slide21.xml"/><Relationship Id="rId12" Type="http://schemas.openxmlformats.org/officeDocument/2006/relationships/image" Target="../media/image3.svg"/><Relationship Id="rId2" Type="http://schemas.openxmlformats.org/officeDocument/2006/relationships/image" Target="../media/image10.png"/><Relationship Id="rId1" Type="http://schemas.openxmlformats.org/officeDocument/2006/relationships/slideLayout" Target="../slideLayouts/slideLayout18.xml"/><Relationship Id="rId6" Type="http://schemas.openxmlformats.org/officeDocument/2006/relationships/slide" Target="slide13.xml"/><Relationship Id="rId11" Type="http://schemas.openxmlformats.org/officeDocument/2006/relationships/image" Target="../media/image2.png"/><Relationship Id="rId5" Type="http://schemas.openxmlformats.org/officeDocument/2006/relationships/slide" Target="slide3.xml"/><Relationship Id="rId15" Type="http://schemas.openxmlformats.org/officeDocument/2006/relationships/image" Target="../media/image18.jpg"/><Relationship Id="rId10" Type="http://schemas.openxmlformats.org/officeDocument/2006/relationships/slide" Target="slide52.xml"/><Relationship Id="rId4" Type="http://schemas.openxmlformats.org/officeDocument/2006/relationships/image" Target="../media/image11.png"/><Relationship Id="rId9" Type="http://schemas.openxmlformats.org/officeDocument/2006/relationships/slide" Target="slide40.xml"/><Relationship Id="rId14" Type="http://schemas.openxmlformats.org/officeDocument/2006/relationships/image" Target="../media/image38.jpeg"/></Relationships>
</file>

<file path=ppt/slides/_rels/slide5.xml.rels><?xml version="1.0" encoding="UTF-8" standalone="yes"?>
<Relationships xmlns="http://schemas.openxmlformats.org/package/2006/relationships"><Relationship Id="rId8" Type="http://schemas.openxmlformats.org/officeDocument/2006/relationships/slide" Target="slide30.xml"/><Relationship Id="rId3" Type="http://schemas.microsoft.com/office/2007/relationships/hdphoto" Target="../media/hdphoto1.wdp"/><Relationship Id="rId7" Type="http://schemas.openxmlformats.org/officeDocument/2006/relationships/slide" Target="slide21.xml"/><Relationship Id="rId12" Type="http://schemas.openxmlformats.org/officeDocument/2006/relationships/image" Target="../media/image3.svg"/><Relationship Id="rId2" Type="http://schemas.openxmlformats.org/officeDocument/2006/relationships/image" Target="../media/image10.png"/><Relationship Id="rId1" Type="http://schemas.openxmlformats.org/officeDocument/2006/relationships/slideLayout" Target="../slideLayouts/slideLayout5.xml"/><Relationship Id="rId6" Type="http://schemas.openxmlformats.org/officeDocument/2006/relationships/slide" Target="slide13.xml"/><Relationship Id="rId11" Type="http://schemas.openxmlformats.org/officeDocument/2006/relationships/image" Target="../media/image2.png"/><Relationship Id="rId5" Type="http://schemas.openxmlformats.org/officeDocument/2006/relationships/slide" Target="slide3.xml"/><Relationship Id="rId10" Type="http://schemas.openxmlformats.org/officeDocument/2006/relationships/slide" Target="slide52.xml"/><Relationship Id="rId4" Type="http://schemas.openxmlformats.org/officeDocument/2006/relationships/image" Target="../media/image11.png"/><Relationship Id="rId9" Type="http://schemas.openxmlformats.org/officeDocument/2006/relationships/slide" Target="slide40.xml"/></Relationships>
</file>

<file path=ppt/slides/_rels/slide50.xml.rels><?xml version="1.0" encoding="UTF-8" standalone="yes"?>
<Relationships xmlns="http://schemas.openxmlformats.org/package/2006/relationships"><Relationship Id="rId8" Type="http://schemas.openxmlformats.org/officeDocument/2006/relationships/slide" Target="slide30.xml"/><Relationship Id="rId13" Type="http://schemas.openxmlformats.org/officeDocument/2006/relationships/chart" Target="../charts/chart3.xml"/><Relationship Id="rId3" Type="http://schemas.microsoft.com/office/2007/relationships/hdphoto" Target="../media/hdphoto1.wdp"/><Relationship Id="rId7" Type="http://schemas.openxmlformats.org/officeDocument/2006/relationships/slide" Target="slide21.xml"/><Relationship Id="rId12" Type="http://schemas.openxmlformats.org/officeDocument/2006/relationships/image" Target="../media/image3.svg"/><Relationship Id="rId2" Type="http://schemas.openxmlformats.org/officeDocument/2006/relationships/image" Target="../media/image10.png"/><Relationship Id="rId1" Type="http://schemas.openxmlformats.org/officeDocument/2006/relationships/slideLayout" Target="../slideLayouts/slideLayout18.xml"/><Relationship Id="rId6" Type="http://schemas.openxmlformats.org/officeDocument/2006/relationships/slide" Target="slide13.xml"/><Relationship Id="rId11" Type="http://schemas.openxmlformats.org/officeDocument/2006/relationships/image" Target="../media/image2.png"/><Relationship Id="rId5" Type="http://schemas.openxmlformats.org/officeDocument/2006/relationships/slide" Target="slide3.xml"/><Relationship Id="rId10" Type="http://schemas.openxmlformats.org/officeDocument/2006/relationships/slide" Target="slide52.xml"/><Relationship Id="rId4" Type="http://schemas.openxmlformats.org/officeDocument/2006/relationships/image" Target="../media/image11.png"/><Relationship Id="rId9" Type="http://schemas.openxmlformats.org/officeDocument/2006/relationships/slide" Target="slide40.xml"/></Relationships>
</file>

<file path=ppt/slides/_rels/slide51.xml.rels><?xml version="1.0" encoding="UTF-8" standalone="yes"?>
<Relationships xmlns="http://schemas.openxmlformats.org/package/2006/relationships"><Relationship Id="rId8" Type="http://schemas.openxmlformats.org/officeDocument/2006/relationships/slide" Target="slide30.xml"/><Relationship Id="rId3" Type="http://schemas.microsoft.com/office/2007/relationships/hdphoto" Target="../media/hdphoto1.wdp"/><Relationship Id="rId7" Type="http://schemas.openxmlformats.org/officeDocument/2006/relationships/slide" Target="slide21.xml"/><Relationship Id="rId12" Type="http://schemas.openxmlformats.org/officeDocument/2006/relationships/image" Target="../media/image3.svg"/><Relationship Id="rId2" Type="http://schemas.openxmlformats.org/officeDocument/2006/relationships/image" Target="../media/image10.png"/><Relationship Id="rId1" Type="http://schemas.openxmlformats.org/officeDocument/2006/relationships/slideLayout" Target="../slideLayouts/slideLayout18.xml"/><Relationship Id="rId6" Type="http://schemas.openxmlformats.org/officeDocument/2006/relationships/slide" Target="slide13.xml"/><Relationship Id="rId11" Type="http://schemas.openxmlformats.org/officeDocument/2006/relationships/image" Target="../media/image2.png"/><Relationship Id="rId5" Type="http://schemas.openxmlformats.org/officeDocument/2006/relationships/slide" Target="slide3.xml"/><Relationship Id="rId10" Type="http://schemas.openxmlformats.org/officeDocument/2006/relationships/slide" Target="slide52.xml"/><Relationship Id="rId4" Type="http://schemas.openxmlformats.org/officeDocument/2006/relationships/image" Target="../media/image11.png"/><Relationship Id="rId9" Type="http://schemas.openxmlformats.org/officeDocument/2006/relationships/slide" Target="slide40.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8" Type="http://schemas.openxmlformats.org/officeDocument/2006/relationships/slide" Target="slide30.xml"/><Relationship Id="rId3" Type="http://schemas.microsoft.com/office/2007/relationships/hdphoto" Target="../media/hdphoto1.wdp"/><Relationship Id="rId7" Type="http://schemas.openxmlformats.org/officeDocument/2006/relationships/slide" Target="slide21.xml"/><Relationship Id="rId12" Type="http://schemas.openxmlformats.org/officeDocument/2006/relationships/image" Target="../media/image3.svg"/><Relationship Id="rId2" Type="http://schemas.openxmlformats.org/officeDocument/2006/relationships/image" Target="../media/image10.png"/><Relationship Id="rId1" Type="http://schemas.openxmlformats.org/officeDocument/2006/relationships/slideLayout" Target="../slideLayouts/slideLayout21.xml"/><Relationship Id="rId6" Type="http://schemas.openxmlformats.org/officeDocument/2006/relationships/slide" Target="slide13.xml"/><Relationship Id="rId11" Type="http://schemas.openxmlformats.org/officeDocument/2006/relationships/image" Target="../media/image2.png"/><Relationship Id="rId5" Type="http://schemas.openxmlformats.org/officeDocument/2006/relationships/slide" Target="slide3.xml"/><Relationship Id="rId10" Type="http://schemas.openxmlformats.org/officeDocument/2006/relationships/slide" Target="slide52.xml"/><Relationship Id="rId4" Type="http://schemas.openxmlformats.org/officeDocument/2006/relationships/image" Target="../media/image11.png"/><Relationship Id="rId9" Type="http://schemas.openxmlformats.org/officeDocument/2006/relationships/slide" Target="slide40.xml"/></Relationships>
</file>

<file path=ppt/slides/_rels/slide54.xml.rels><?xml version="1.0" encoding="UTF-8" standalone="yes"?>
<Relationships xmlns="http://schemas.openxmlformats.org/package/2006/relationships"><Relationship Id="rId8" Type="http://schemas.openxmlformats.org/officeDocument/2006/relationships/slide" Target="slide30.xml"/><Relationship Id="rId3" Type="http://schemas.microsoft.com/office/2007/relationships/hdphoto" Target="../media/hdphoto1.wdp"/><Relationship Id="rId7" Type="http://schemas.openxmlformats.org/officeDocument/2006/relationships/slide" Target="slide21.xml"/><Relationship Id="rId12" Type="http://schemas.openxmlformats.org/officeDocument/2006/relationships/image" Target="../media/image3.svg"/><Relationship Id="rId2" Type="http://schemas.openxmlformats.org/officeDocument/2006/relationships/image" Target="../media/image10.png"/><Relationship Id="rId1" Type="http://schemas.openxmlformats.org/officeDocument/2006/relationships/slideLayout" Target="../slideLayouts/slideLayout21.xml"/><Relationship Id="rId6" Type="http://schemas.openxmlformats.org/officeDocument/2006/relationships/slide" Target="slide13.xml"/><Relationship Id="rId11" Type="http://schemas.openxmlformats.org/officeDocument/2006/relationships/image" Target="../media/image2.png"/><Relationship Id="rId5" Type="http://schemas.openxmlformats.org/officeDocument/2006/relationships/slide" Target="slide3.xml"/><Relationship Id="rId10" Type="http://schemas.openxmlformats.org/officeDocument/2006/relationships/slide" Target="slide52.xml"/><Relationship Id="rId4" Type="http://schemas.openxmlformats.org/officeDocument/2006/relationships/image" Target="../media/image11.png"/><Relationship Id="rId9" Type="http://schemas.openxmlformats.org/officeDocument/2006/relationships/slide" Target="slide40.xml"/></Relationships>
</file>

<file path=ppt/slides/_rels/slide55.xml.rels><?xml version="1.0" encoding="UTF-8" standalone="yes"?>
<Relationships xmlns="http://schemas.openxmlformats.org/package/2006/relationships"><Relationship Id="rId8" Type="http://schemas.openxmlformats.org/officeDocument/2006/relationships/slide" Target="slide30.xml"/><Relationship Id="rId3" Type="http://schemas.microsoft.com/office/2007/relationships/hdphoto" Target="../media/hdphoto1.wdp"/><Relationship Id="rId7" Type="http://schemas.openxmlformats.org/officeDocument/2006/relationships/slide" Target="slide21.xml"/><Relationship Id="rId12" Type="http://schemas.openxmlformats.org/officeDocument/2006/relationships/image" Target="../media/image3.svg"/><Relationship Id="rId2" Type="http://schemas.openxmlformats.org/officeDocument/2006/relationships/image" Target="../media/image10.png"/><Relationship Id="rId1" Type="http://schemas.openxmlformats.org/officeDocument/2006/relationships/slideLayout" Target="../slideLayouts/slideLayout21.xml"/><Relationship Id="rId6" Type="http://schemas.openxmlformats.org/officeDocument/2006/relationships/slide" Target="slide13.xml"/><Relationship Id="rId11" Type="http://schemas.openxmlformats.org/officeDocument/2006/relationships/image" Target="../media/image2.png"/><Relationship Id="rId5" Type="http://schemas.openxmlformats.org/officeDocument/2006/relationships/slide" Target="slide3.xml"/><Relationship Id="rId10" Type="http://schemas.openxmlformats.org/officeDocument/2006/relationships/slide" Target="slide52.xml"/><Relationship Id="rId4" Type="http://schemas.openxmlformats.org/officeDocument/2006/relationships/image" Target="../media/image11.png"/><Relationship Id="rId9" Type="http://schemas.openxmlformats.org/officeDocument/2006/relationships/slide" Target="slide40.xml"/></Relationships>
</file>

<file path=ppt/slides/_rels/slide56.xml.rels><?xml version="1.0" encoding="UTF-8" standalone="yes"?>
<Relationships xmlns="http://schemas.openxmlformats.org/package/2006/relationships"><Relationship Id="rId8" Type="http://schemas.openxmlformats.org/officeDocument/2006/relationships/slide" Target="slide30.xml"/><Relationship Id="rId3" Type="http://schemas.microsoft.com/office/2007/relationships/hdphoto" Target="../media/hdphoto1.wdp"/><Relationship Id="rId7" Type="http://schemas.openxmlformats.org/officeDocument/2006/relationships/slide" Target="slide21.xml"/><Relationship Id="rId12" Type="http://schemas.openxmlformats.org/officeDocument/2006/relationships/image" Target="../media/image3.svg"/><Relationship Id="rId2" Type="http://schemas.openxmlformats.org/officeDocument/2006/relationships/image" Target="../media/image10.png"/><Relationship Id="rId1" Type="http://schemas.openxmlformats.org/officeDocument/2006/relationships/slideLayout" Target="../slideLayouts/slideLayout21.xml"/><Relationship Id="rId6" Type="http://schemas.openxmlformats.org/officeDocument/2006/relationships/slide" Target="slide13.xml"/><Relationship Id="rId11" Type="http://schemas.openxmlformats.org/officeDocument/2006/relationships/image" Target="../media/image2.png"/><Relationship Id="rId5" Type="http://schemas.openxmlformats.org/officeDocument/2006/relationships/slide" Target="slide3.xml"/><Relationship Id="rId10" Type="http://schemas.openxmlformats.org/officeDocument/2006/relationships/slide" Target="slide52.xml"/><Relationship Id="rId4" Type="http://schemas.openxmlformats.org/officeDocument/2006/relationships/image" Target="../media/image11.png"/><Relationship Id="rId9" Type="http://schemas.openxmlformats.org/officeDocument/2006/relationships/slide" Target="slide40.xml"/></Relationships>
</file>

<file path=ppt/slides/_rels/slide57.xml.rels><?xml version="1.0" encoding="UTF-8" standalone="yes"?>
<Relationships xmlns="http://schemas.openxmlformats.org/package/2006/relationships"><Relationship Id="rId8" Type="http://schemas.openxmlformats.org/officeDocument/2006/relationships/slide" Target="slide21.xml"/><Relationship Id="rId13" Type="http://schemas.openxmlformats.org/officeDocument/2006/relationships/image" Target="../media/image3.svg"/><Relationship Id="rId3" Type="http://schemas.openxmlformats.org/officeDocument/2006/relationships/image" Target="../media/image10.png"/><Relationship Id="rId7" Type="http://schemas.openxmlformats.org/officeDocument/2006/relationships/slide" Target="slide13.xml"/><Relationship Id="rId12" Type="http://schemas.openxmlformats.org/officeDocument/2006/relationships/image" Target="../media/image2.png"/><Relationship Id="rId17" Type="http://schemas.openxmlformats.org/officeDocument/2006/relationships/image" Target="../media/image43.jpeg"/><Relationship Id="rId2" Type="http://schemas.openxmlformats.org/officeDocument/2006/relationships/notesSlide" Target="../notesSlides/notesSlide2.xml"/><Relationship Id="rId16" Type="http://schemas.openxmlformats.org/officeDocument/2006/relationships/image" Target="../media/image38.jpeg"/><Relationship Id="rId1" Type="http://schemas.openxmlformats.org/officeDocument/2006/relationships/slideLayout" Target="../slideLayouts/slideLayout21.xml"/><Relationship Id="rId6" Type="http://schemas.openxmlformats.org/officeDocument/2006/relationships/slide" Target="slide3.xml"/><Relationship Id="rId11" Type="http://schemas.openxmlformats.org/officeDocument/2006/relationships/slide" Target="slide52.xml"/><Relationship Id="rId5" Type="http://schemas.openxmlformats.org/officeDocument/2006/relationships/image" Target="../media/image11.png"/><Relationship Id="rId15" Type="http://schemas.openxmlformats.org/officeDocument/2006/relationships/image" Target="../media/image37.jpeg"/><Relationship Id="rId10" Type="http://schemas.openxmlformats.org/officeDocument/2006/relationships/slide" Target="slide40.xml"/><Relationship Id="rId4" Type="http://schemas.microsoft.com/office/2007/relationships/hdphoto" Target="../media/hdphoto1.wdp"/><Relationship Id="rId9" Type="http://schemas.openxmlformats.org/officeDocument/2006/relationships/slide" Target="slide30.xml"/><Relationship Id="rId14" Type="http://schemas.openxmlformats.org/officeDocument/2006/relationships/image" Target="../media/image42.jpeg"/></Relationships>
</file>

<file path=ppt/slides/_rels/slide58.xml.rels><?xml version="1.0" encoding="UTF-8" standalone="yes"?>
<Relationships xmlns="http://schemas.openxmlformats.org/package/2006/relationships"><Relationship Id="rId8" Type="http://schemas.openxmlformats.org/officeDocument/2006/relationships/slide" Target="slide30.xml"/><Relationship Id="rId3" Type="http://schemas.microsoft.com/office/2007/relationships/hdphoto" Target="../media/hdphoto1.wdp"/><Relationship Id="rId7" Type="http://schemas.openxmlformats.org/officeDocument/2006/relationships/slide" Target="slide21.xml"/><Relationship Id="rId12" Type="http://schemas.openxmlformats.org/officeDocument/2006/relationships/image" Target="../media/image3.svg"/><Relationship Id="rId2" Type="http://schemas.openxmlformats.org/officeDocument/2006/relationships/image" Target="../media/image10.png"/><Relationship Id="rId1" Type="http://schemas.openxmlformats.org/officeDocument/2006/relationships/slideLayout" Target="../slideLayouts/slideLayout21.xml"/><Relationship Id="rId6" Type="http://schemas.openxmlformats.org/officeDocument/2006/relationships/slide" Target="slide13.xml"/><Relationship Id="rId11" Type="http://schemas.openxmlformats.org/officeDocument/2006/relationships/image" Target="../media/image2.png"/><Relationship Id="rId5" Type="http://schemas.openxmlformats.org/officeDocument/2006/relationships/slide" Target="slide3.xml"/><Relationship Id="rId10" Type="http://schemas.openxmlformats.org/officeDocument/2006/relationships/slide" Target="slide52.xml"/><Relationship Id="rId4" Type="http://schemas.openxmlformats.org/officeDocument/2006/relationships/image" Target="../media/image11.png"/><Relationship Id="rId9" Type="http://schemas.openxmlformats.org/officeDocument/2006/relationships/slide" Target="slide40.xml"/></Relationships>
</file>

<file path=ppt/slides/_rels/slide59.xml.rels><?xml version="1.0" encoding="UTF-8" standalone="yes"?>
<Relationships xmlns="http://schemas.openxmlformats.org/package/2006/relationships"><Relationship Id="rId8" Type="http://schemas.openxmlformats.org/officeDocument/2006/relationships/slide" Target="slide30.xml"/><Relationship Id="rId13" Type="http://schemas.openxmlformats.org/officeDocument/2006/relationships/image" Target="../media/image44.jpg"/><Relationship Id="rId3" Type="http://schemas.microsoft.com/office/2007/relationships/hdphoto" Target="../media/hdphoto1.wdp"/><Relationship Id="rId7" Type="http://schemas.openxmlformats.org/officeDocument/2006/relationships/slide" Target="slide21.xml"/><Relationship Id="rId12" Type="http://schemas.openxmlformats.org/officeDocument/2006/relationships/image" Target="../media/image3.svg"/><Relationship Id="rId2" Type="http://schemas.openxmlformats.org/officeDocument/2006/relationships/image" Target="../media/image10.png"/><Relationship Id="rId1" Type="http://schemas.openxmlformats.org/officeDocument/2006/relationships/slideLayout" Target="../slideLayouts/slideLayout22.xml"/><Relationship Id="rId6" Type="http://schemas.openxmlformats.org/officeDocument/2006/relationships/slide" Target="slide13.xml"/><Relationship Id="rId11" Type="http://schemas.openxmlformats.org/officeDocument/2006/relationships/image" Target="../media/image2.png"/><Relationship Id="rId5" Type="http://schemas.openxmlformats.org/officeDocument/2006/relationships/slide" Target="slide3.xml"/><Relationship Id="rId10" Type="http://schemas.openxmlformats.org/officeDocument/2006/relationships/slide" Target="slide52.xml"/><Relationship Id="rId4" Type="http://schemas.openxmlformats.org/officeDocument/2006/relationships/image" Target="../media/image11.png"/><Relationship Id="rId9" Type="http://schemas.openxmlformats.org/officeDocument/2006/relationships/slide" Target="slide40.xml"/><Relationship Id="rId14" Type="http://schemas.openxmlformats.org/officeDocument/2006/relationships/image" Target="../media/image45.jpg"/></Relationships>
</file>

<file path=ppt/slides/_rels/slide6.xml.rels><?xml version="1.0" encoding="UTF-8" standalone="yes"?>
<Relationships xmlns="http://schemas.openxmlformats.org/package/2006/relationships"><Relationship Id="rId8" Type="http://schemas.openxmlformats.org/officeDocument/2006/relationships/slide" Target="slide30.xml"/><Relationship Id="rId3" Type="http://schemas.microsoft.com/office/2007/relationships/hdphoto" Target="../media/hdphoto1.wdp"/><Relationship Id="rId7" Type="http://schemas.openxmlformats.org/officeDocument/2006/relationships/slide" Target="slide21.xml"/><Relationship Id="rId12" Type="http://schemas.openxmlformats.org/officeDocument/2006/relationships/image" Target="../media/image3.svg"/><Relationship Id="rId2" Type="http://schemas.openxmlformats.org/officeDocument/2006/relationships/image" Target="../media/image10.png"/><Relationship Id="rId1" Type="http://schemas.openxmlformats.org/officeDocument/2006/relationships/slideLayout" Target="../slideLayouts/slideLayout5.xml"/><Relationship Id="rId6" Type="http://schemas.openxmlformats.org/officeDocument/2006/relationships/slide" Target="slide13.xml"/><Relationship Id="rId11" Type="http://schemas.openxmlformats.org/officeDocument/2006/relationships/image" Target="../media/image2.png"/><Relationship Id="rId5" Type="http://schemas.openxmlformats.org/officeDocument/2006/relationships/slide" Target="slide3.xml"/><Relationship Id="rId10" Type="http://schemas.openxmlformats.org/officeDocument/2006/relationships/slide" Target="slide52.xml"/><Relationship Id="rId4" Type="http://schemas.openxmlformats.org/officeDocument/2006/relationships/image" Target="../media/image11.png"/><Relationship Id="rId9" Type="http://schemas.openxmlformats.org/officeDocument/2006/relationships/slide" Target="slide40.xml"/></Relationships>
</file>

<file path=ppt/slides/_rels/slide60.xml.rels><?xml version="1.0" encoding="UTF-8" standalone="yes"?>
<Relationships xmlns="http://schemas.openxmlformats.org/package/2006/relationships"><Relationship Id="rId8" Type="http://schemas.openxmlformats.org/officeDocument/2006/relationships/slide" Target="slide30.xml"/><Relationship Id="rId3" Type="http://schemas.microsoft.com/office/2007/relationships/hdphoto" Target="../media/hdphoto1.wdp"/><Relationship Id="rId7" Type="http://schemas.openxmlformats.org/officeDocument/2006/relationships/slide" Target="slide21.xml"/><Relationship Id="rId12" Type="http://schemas.openxmlformats.org/officeDocument/2006/relationships/image" Target="../media/image3.svg"/><Relationship Id="rId2" Type="http://schemas.openxmlformats.org/officeDocument/2006/relationships/image" Target="../media/image10.png"/><Relationship Id="rId1" Type="http://schemas.openxmlformats.org/officeDocument/2006/relationships/slideLayout" Target="../slideLayouts/slideLayout21.xml"/><Relationship Id="rId6" Type="http://schemas.openxmlformats.org/officeDocument/2006/relationships/slide" Target="slide13.xml"/><Relationship Id="rId11" Type="http://schemas.openxmlformats.org/officeDocument/2006/relationships/image" Target="../media/image2.png"/><Relationship Id="rId5" Type="http://schemas.openxmlformats.org/officeDocument/2006/relationships/slide" Target="slide3.xml"/><Relationship Id="rId10" Type="http://schemas.openxmlformats.org/officeDocument/2006/relationships/slide" Target="slide52.xml"/><Relationship Id="rId4" Type="http://schemas.openxmlformats.org/officeDocument/2006/relationships/image" Target="../media/image11.png"/><Relationship Id="rId9" Type="http://schemas.openxmlformats.org/officeDocument/2006/relationships/slide" Target="slide40.xml"/></Relationships>
</file>

<file path=ppt/slides/_rels/slide61.xml.rels><?xml version="1.0" encoding="UTF-8" standalone="yes"?>
<Relationships xmlns="http://schemas.openxmlformats.org/package/2006/relationships"><Relationship Id="rId8" Type="http://schemas.openxmlformats.org/officeDocument/2006/relationships/slide" Target="slide30.xml"/><Relationship Id="rId3" Type="http://schemas.microsoft.com/office/2007/relationships/hdphoto" Target="../media/hdphoto1.wdp"/><Relationship Id="rId7" Type="http://schemas.openxmlformats.org/officeDocument/2006/relationships/slide" Target="slide21.xml"/><Relationship Id="rId12" Type="http://schemas.openxmlformats.org/officeDocument/2006/relationships/image" Target="../media/image3.svg"/><Relationship Id="rId2" Type="http://schemas.openxmlformats.org/officeDocument/2006/relationships/image" Target="../media/image10.png"/><Relationship Id="rId1" Type="http://schemas.openxmlformats.org/officeDocument/2006/relationships/slideLayout" Target="../slideLayouts/slideLayout21.xml"/><Relationship Id="rId6" Type="http://schemas.openxmlformats.org/officeDocument/2006/relationships/slide" Target="slide13.xml"/><Relationship Id="rId11" Type="http://schemas.openxmlformats.org/officeDocument/2006/relationships/image" Target="../media/image2.png"/><Relationship Id="rId5" Type="http://schemas.openxmlformats.org/officeDocument/2006/relationships/slide" Target="slide3.xml"/><Relationship Id="rId10" Type="http://schemas.openxmlformats.org/officeDocument/2006/relationships/slide" Target="slide52.xml"/><Relationship Id="rId4" Type="http://schemas.openxmlformats.org/officeDocument/2006/relationships/image" Target="../media/image11.png"/><Relationship Id="rId9" Type="http://schemas.openxmlformats.org/officeDocument/2006/relationships/slide" Target="slide40.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8" Type="http://schemas.openxmlformats.org/officeDocument/2006/relationships/slide" Target="slide30.xml"/><Relationship Id="rId3" Type="http://schemas.microsoft.com/office/2007/relationships/hdphoto" Target="../media/hdphoto1.wdp"/><Relationship Id="rId7" Type="http://schemas.openxmlformats.org/officeDocument/2006/relationships/slide" Target="slide21.xml"/><Relationship Id="rId12" Type="http://schemas.openxmlformats.org/officeDocument/2006/relationships/image" Target="../media/image3.svg"/><Relationship Id="rId2" Type="http://schemas.openxmlformats.org/officeDocument/2006/relationships/image" Target="../media/image10.png"/><Relationship Id="rId1" Type="http://schemas.openxmlformats.org/officeDocument/2006/relationships/slideLayout" Target="../slideLayouts/slideLayout5.xml"/><Relationship Id="rId6" Type="http://schemas.openxmlformats.org/officeDocument/2006/relationships/slide" Target="slide13.xml"/><Relationship Id="rId11" Type="http://schemas.openxmlformats.org/officeDocument/2006/relationships/image" Target="../media/image2.png"/><Relationship Id="rId5" Type="http://schemas.openxmlformats.org/officeDocument/2006/relationships/slide" Target="slide3.xml"/><Relationship Id="rId10" Type="http://schemas.openxmlformats.org/officeDocument/2006/relationships/slide" Target="slide52.xml"/><Relationship Id="rId4" Type="http://schemas.openxmlformats.org/officeDocument/2006/relationships/image" Target="../media/image11.png"/><Relationship Id="rId9" Type="http://schemas.openxmlformats.org/officeDocument/2006/relationships/slide" Target="slide40.xml"/></Relationships>
</file>

<file path=ppt/slides/_rels/slide8.xml.rels><?xml version="1.0" encoding="UTF-8" standalone="yes"?>
<Relationships xmlns="http://schemas.openxmlformats.org/package/2006/relationships"><Relationship Id="rId8" Type="http://schemas.openxmlformats.org/officeDocument/2006/relationships/slide" Target="slide21.xml"/><Relationship Id="rId13" Type="http://schemas.openxmlformats.org/officeDocument/2006/relationships/image" Target="../media/image3.svg"/><Relationship Id="rId3" Type="http://schemas.openxmlformats.org/officeDocument/2006/relationships/image" Target="../media/image10.png"/><Relationship Id="rId7" Type="http://schemas.openxmlformats.org/officeDocument/2006/relationships/slide" Target="slide13.xml"/><Relationship Id="rId12" Type="http://schemas.openxmlformats.org/officeDocument/2006/relationships/image" Target="../media/image2.png"/><Relationship Id="rId2" Type="http://schemas.openxmlformats.org/officeDocument/2006/relationships/image" Target="../media/image12.jpg"/><Relationship Id="rId1" Type="http://schemas.openxmlformats.org/officeDocument/2006/relationships/slideLayout" Target="../slideLayouts/slideLayout7.xml"/><Relationship Id="rId6" Type="http://schemas.openxmlformats.org/officeDocument/2006/relationships/slide" Target="slide3.xml"/><Relationship Id="rId11" Type="http://schemas.openxmlformats.org/officeDocument/2006/relationships/slide" Target="slide52.xml"/><Relationship Id="rId5" Type="http://schemas.openxmlformats.org/officeDocument/2006/relationships/image" Target="../media/image11.png"/><Relationship Id="rId10" Type="http://schemas.openxmlformats.org/officeDocument/2006/relationships/slide" Target="slide40.xml"/><Relationship Id="rId4" Type="http://schemas.microsoft.com/office/2007/relationships/hdphoto" Target="../media/hdphoto1.wdp"/><Relationship Id="rId9" Type="http://schemas.openxmlformats.org/officeDocument/2006/relationships/slide" Target="slide30.xml"/></Relationships>
</file>

<file path=ppt/slides/_rels/slide9.xml.rels><?xml version="1.0" encoding="UTF-8" standalone="yes"?>
<Relationships xmlns="http://schemas.openxmlformats.org/package/2006/relationships"><Relationship Id="rId8" Type="http://schemas.openxmlformats.org/officeDocument/2006/relationships/slide" Target="slide21.xml"/><Relationship Id="rId13" Type="http://schemas.openxmlformats.org/officeDocument/2006/relationships/image" Target="../media/image3.svg"/><Relationship Id="rId3" Type="http://schemas.openxmlformats.org/officeDocument/2006/relationships/image" Target="../media/image10.png"/><Relationship Id="rId7" Type="http://schemas.openxmlformats.org/officeDocument/2006/relationships/slide" Target="slide13.xml"/><Relationship Id="rId12" Type="http://schemas.openxmlformats.org/officeDocument/2006/relationships/image" Target="../media/image2.png"/><Relationship Id="rId2" Type="http://schemas.openxmlformats.org/officeDocument/2006/relationships/image" Target="../media/image13.jpg"/><Relationship Id="rId1" Type="http://schemas.openxmlformats.org/officeDocument/2006/relationships/slideLayout" Target="../slideLayouts/slideLayout6.xml"/><Relationship Id="rId6" Type="http://schemas.openxmlformats.org/officeDocument/2006/relationships/slide" Target="slide3.xml"/><Relationship Id="rId11" Type="http://schemas.openxmlformats.org/officeDocument/2006/relationships/slide" Target="slide52.xml"/><Relationship Id="rId5" Type="http://schemas.openxmlformats.org/officeDocument/2006/relationships/image" Target="../media/image11.png"/><Relationship Id="rId10" Type="http://schemas.openxmlformats.org/officeDocument/2006/relationships/slide" Target="slide40.xml"/><Relationship Id="rId4" Type="http://schemas.microsoft.com/office/2007/relationships/hdphoto" Target="../media/hdphoto1.wdp"/><Relationship Id="rId9" Type="http://schemas.openxmlformats.org/officeDocument/2006/relationships/slide" Target="slide3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6F999B92-CFC7-32BC-AD6C-42111F3E4E4E}"/>
              </a:ext>
            </a:extLst>
          </p:cNvPr>
          <p:cNvPicPr>
            <a:picLocks noChangeAspect="1"/>
          </p:cNvPicPr>
          <p:nvPr/>
        </p:nvPicPr>
        <p:blipFill rotWithShape="1">
          <a:blip r:embed="rId2">
            <a:extLst>
              <a:ext uri="{28A0092B-C50C-407E-A947-70E740481C1C}">
                <a14:useLocalDpi xmlns:a14="http://schemas.microsoft.com/office/drawing/2010/main" val="0"/>
              </a:ext>
            </a:extLst>
          </a:blip>
          <a:srcRect l="27192" t="10185" r="27192" b="30556"/>
          <a:stretch/>
        </p:blipFill>
        <p:spPr>
          <a:xfrm>
            <a:off x="7093588" y="-1148877"/>
            <a:ext cx="5506343" cy="7325141"/>
          </a:xfrm>
          <a:prstGeom prst="rect">
            <a:avLst/>
          </a:prstGeom>
        </p:spPr>
      </p:pic>
      <p:sp>
        <p:nvSpPr>
          <p:cNvPr id="17" name="Rectangle: Rounded Corners 16">
            <a:extLst>
              <a:ext uri="{FF2B5EF4-FFF2-40B4-BE49-F238E27FC236}">
                <a16:creationId xmlns:a16="http://schemas.microsoft.com/office/drawing/2014/main" id="{3F02244D-793A-C3A8-F3AE-027A2AE83D18}"/>
              </a:ext>
            </a:extLst>
          </p:cNvPr>
          <p:cNvSpPr/>
          <p:nvPr/>
        </p:nvSpPr>
        <p:spPr>
          <a:xfrm>
            <a:off x="412496" y="681736"/>
            <a:ext cx="6681092" cy="2497626"/>
          </a:xfrm>
          <a:prstGeom prst="roundRect">
            <a:avLst>
              <a:gd name="adj" fmla="val 14341"/>
            </a:avLst>
          </a:prstGeom>
          <a:solidFill>
            <a:schemeClr val="bg1"/>
          </a:solidFill>
          <a:ln w="76200">
            <a:noFill/>
          </a:ln>
          <a:effectLst>
            <a:outerShdw blurRad="635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8" name="Group 17">
            <a:extLst>
              <a:ext uri="{FF2B5EF4-FFF2-40B4-BE49-F238E27FC236}">
                <a16:creationId xmlns:a16="http://schemas.microsoft.com/office/drawing/2014/main" id="{CA103A4A-7CE2-F22A-AB16-BCB9E7090D0A}"/>
              </a:ext>
            </a:extLst>
          </p:cNvPr>
          <p:cNvGrpSpPr/>
          <p:nvPr/>
        </p:nvGrpSpPr>
        <p:grpSpPr>
          <a:xfrm>
            <a:off x="2803560" y="2092326"/>
            <a:ext cx="1898965" cy="1848419"/>
            <a:chOff x="7564881" y="2109090"/>
            <a:chExt cx="1898965" cy="1848419"/>
          </a:xfrm>
        </p:grpSpPr>
        <p:sp>
          <p:nvSpPr>
            <p:cNvPr id="19" name="Rectangle: Rounded Corners 18">
              <a:extLst>
                <a:ext uri="{FF2B5EF4-FFF2-40B4-BE49-F238E27FC236}">
                  <a16:creationId xmlns:a16="http://schemas.microsoft.com/office/drawing/2014/main" id="{D6C801BD-C58D-4F30-1FE4-896D3A5D1FA6}"/>
                </a:ext>
              </a:extLst>
            </p:cNvPr>
            <p:cNvSpPr/>
            <p:nvPr/>
          </p:nvSpPr>
          <p:spPr>
            <a:xfrm>
              <a:off x="7564881" y="2109090"/>
              <a:ext cx="1898965" cy="1848419"/>
            </a:xfrm>
            <a:prstGeom prst="roundRect">
              <a:avLst>
                <a:gd name="adj" fmla="val 50000"/>
              </a:avLst>
            </a:prstGeom>
            <a:solidFill>
              <a:srgbClr val="F9F9F9"/>
            </a:solidFill>
            <a:ln w="19050">
              <a:solidFill>
                <a:srgbClr val="0157D8"/>
              </a:solidFill>
            </a:ln>
            <a:effectLst>
              <a:outerShdw blurRad="635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0" name="Graphic 19">
              <a:extLst>
                <a:ext uri="{FF2B5EF4-FFF2-40B4-BE49-F238E27FC236}">
                  <a16:creationId xmlns:a16="http://schemas.microsoft.com/office/drawing/2014/main" id="{5968792D-05C0-68EA-88C4-EE71820F1939}"/>
                </a:ext>
              </a:extLst>
            </p:cNvPr>
            <p:cNvPicPr>
              <a:picLocks noChangeAspect="1"/>
            </p:cNvPicPr>
            <p:nvPr/>
          </p:nvPicPr>
          <p:blipFill>
            <a:blip r:embed="rId3" cstate="print">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7605521" y="2136268"/>
              <a:ext cx="1808726" cy="1808726"/>
            </a:xfrm>
            <a:prstGeom prst="rect">
              <a:avLst/>
            </a:prstGeom>
          </p:spPr>
        </p:pic>
      </p:grpSp>
      <p:grpSp>
        <p:nvGrpSpPr>
          <p:cNvPr id="22" name="Group 21">
            <a:extLst>
              <a:ext uri="{FF2B5EF4-FFF2-40B4-BE49-F238E27FC236}">
                <a16:creationId xmlns:a16="http://schemas.microsoft.com/office/drawing/2014/main" id="{D5F9B6B5-5C08-19F4-C6EF-CA0955870034}"/>
              </a:ext>
            </a:extLst>
          </p:cNvPr>
          <p:cNvGrpSpPr/>
          <p:nvPr/>
        </p:nvGrpSpPr>
        <p:grpSpPr>
          <a:xfrm>
            <a:off x="1526721" y="4107237"/>
            <a:ext cx="4452642" cy="659930"/>
            <a:chOff x="6346625" y="4009701"/>
            <a:chExt cx="4452642" cy="659930"/>
          </a:xfrm>
        </p:grpSpPr>
        <p:sp>
          <p:nvSpPr>
            <p:cNvPr id="23" name="Rectangle: Rounded Corners 22">
              <a:extLst>
                <a:ext uri="{FF2B5EF4-FFF2-40B4-BE49-F238E27FC236}">
                  <a16:creationId xmlns:a16="http://schemas.microsoft.com/office/drawing/2014/main" id="{0BDEDB89-B00A-EBC0-84AC-22483CED1A3A}"/>
                </a:ext>
              </a:extLst>
            </p:cNvPr>
            <p:cNvSpPr/>
            <p:nvPr userDrawn="1"/>
          </p:nvSpPr>
          <p:spPr>
            <a:xfrm>
              <a:off x="6346625" y="4009701"/>
              <a:ext cx="4452642" cy="659930"/>
            </a:xfrm>
            <a:prstGeom prst="roundRect">
              <a:avLst>
                <a:gd name="adj" fmla="val 16667"/>
              </a:avLst>
            </a:prstGeom>
            <a:solidFill>
              <a:schemeClr val="bg1"/>
            </a:solidFill>
            <a:ln w="76200">
              <a:noFill/>
            </a:ln>
            <a:effectLst>
              <a:outerShdw blurRad="635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TextBox 23">
              <a:extLst>
                <a:ext uri="{FF2B5EF4-FFF2-40B4-BE49-F238E27FC236}">
                  <a16:creationId xmlns:a16="http://schemas.microsoft.com/office/drawing/2014/main" id="{63ECCF77-17F6-B4F9-6B96-372EFE34A6B9}"/>
                </a:ext>
              </a:extLst>
            </p:cNvPr>
            <p:cNvSpPr txBox="1"/>
            <p:nvPr/>
          </p:nvSpPr>
          <p:spPr>
            <a:xfrm>
              <a:off x="6346625" y="4124837"/>
              <a:ext cx="4417082" cy="400110"/>
            </a:xfrm>
            <a:prstGeom prst="rect">
              <a:avLst/>
            </a:prstGeom>
            <a:noFill/>
          </p:spPr>
          <p:txBody>
            <a:bodyPr wrap="square">
              <a:spAutoFit/>
            </a:bodyPr>
            <a:lstStyle/>
            <a:p>
              <a:pPr algn="ctr"/>
              <a:endParaRPr lang="en-US" sz="2000" b="1" dirty="0"/>
            </a:p>
          </p:txBody>
        </p:sp>
      </p:grpSp>
      <p:grpSp>
        <p:nvGrpSpPr>
          <p:cNvPr id="25" name="Group 24">
            <a:extLst>
              <a:ext uri="{FF2B5EF4-FFF2-40B4-BE49-F238E27FC236}">
                <a16:creationId xmlns:a16="http://schemas.microsoft.com/office/drawing/2014/main" id="{571E073C-E450-0F6F-CD82-B22435EA7760}"/>
              </a:ext>
            </a:extLst>
          </p:cNvPr>
          <p:cNvGrpSpPr/>
          <p:nvPr/>
        </p:nvGrpSpPr>
        <p:grpSpPr>
          <a:xfrm>
            <a:off x="1526721" y="5048795"/>
            <a:ext cx="4452642" cy="659930"/>
            <a:chOff x="6346625" y="4951259"/>
            <a:chExt cx="4452642" cy="659930"/>
          </a:xfrm>
        </p:grpSpPr>
        <p:sp>
          <p:nvSpPr>
            <p:cNvPr id="26" name="Rectangle: Rounded Corners 25">
              <a:extLst>
                <a:ext uri="{FF2B5EF4-FFF2-40B4-BE49-F238E27FC236}">
                  <a16:creationId xmlns:a16="http://schemas.microsoft.com/office/drawing/2014/main" id="{CDA32BAC-9680-FE4E-FE90-440656997E26}"/>
                </a:ext>
              </a:extLst>
            </p:cNvPr>
            <p:cNvSpPr/>
            <p:nvPr/>
          </p:nvSpPr>
          <p:spPr>
            <a:xfrm>
              <a:off x="6346625" y="4951259"/>
              <a:ext cx="4452642" cy="659930"/>
            </a:xfrm>
            <a:prstGeom prst="roundRect">
              <a:avLst>
                <a:gd name="adj" fmla="val 16667"/>
              </a:avLst>
            </a:prstGeom>
            <a:solidFill>
              <a:schemeClr val="bg1"/>
            </a:solidFill>
            <a:ln w="76200">
              <a:noFill/>
            </a:ln>
            <a:effectLst>
              <a:outerShdw blurRad="635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TextBox 26">
              <a:extLst>
                <a:ext uri="{FF2B5EF4-FFF2-40B4-BE49-F238E27FC236}">
                  <a16:creationId xmlns:a16="http://schemas.microsoft.com/office/drawing/2014/main" id="{0925F57D-C664-4C66-C401-0136F77C7858}"/>
                </a:ext>
              </a:extLst>
            </p:cNvPr>
            <p:cNvSpPr txBox="1"/>
            <p:nvPr/>
          </p:nvSpPr>
          <p:spPr>
            <a:xfrm>
              <a:off x="6346625" y="5081169"/>
              <a:ext cx="4417082" cy="400110"/>
            </a:xfrm>
            <a:prstGeom prst="rect">
              <a:avLst/>
            </a:prstGeom>
            <a:noFill/>
          </p:spPr>
          <p:txBody>
            <a:bodyPr wrap="square">
              <a:spAutoFit/>
            </a:bodyPr>
            <a:lstStyle/>
            <a:p>
              <a:pPr algn="ctr"/>
              <a:endParaRPr lang="en-US" sz="2000" b="1" dirty="0">
                <a:solidFill>
                  <a:srgbClr val="003566"/>
                </a:solidFill>
                <a:latin typeface="Times New Roman" panose="02020603050405020304" pitchFamily="18" charset="0"/>
                <a:cs typeface="Times New Roman" panose="02020603050405020304" pitchFamily="18" charset="0"/>
              </a:endParaRPr>
            </a:p>
          </p:txBody>
        </p:sp>
      </p:grpSp>
      <p:grpSp>
        <p:nvGrpSpPr>
          <p:cNvPr id="28" name="Group 27">
            <a:extLst>
              <a:ext uri="{FF2B5EF4-FFF2-40B4-BE49-F238E27FC236}">
                <a16:creationId xmlns:a16="http://schemas.microsoft.com/office/drawing/2014/main" id="{4E62A6C7-EEF9-248D-BB83-47CF225CF624}"/>
              </a:ext>
            </a:extLst>
          </p:cNvPr>
          <p:cNvGrpSpPr/>
          <p:nvPr/>
        </p:nvGrpSpPr>
        <p:grpSpPr>
          <a:xfrm>
            <a:off x="1526721" y="5990353"/>
            <a:ext cx="4452642" cy="659930"/>
            <a:chOff x="6346625" y="5892817"/>
            <a:chExt cx="4452642" cy="659930"/>
          </a:xfrm>
        </p:grpSpPr>
        <p:sp>
          <p:nvSpPr>
            <p:cNvPr id="29" name="Rectangle: Rounded Corners 28">
              <a:extLst>
                <a:ext uri="{FF2B5EF4-FFF2-40B4-BE49-F238E27FC236}">
                  <a16:creationId xmlns:a16="http://schemas.microsoft.com/office/drawing/2014/main" id="{8F4E00B1-C3B9-E08C-4BDB-3F55435316FF}"/>
                </a:ext>
              </a:extLst>
            </p:cNvPr>
            <p:cNvSpPr/>
            <p:nvPr/>
          </p:nvSpPr>
          <p:spPr>
            <a:xfrm>
              <a:off x="6346625" y="5892817"/>
              <a:ext cx="4452642" cy="659930"/>
            </a:xfrm>
            <a:prstGeom prst="roundRect">
              <a:avLst>
                <a:gd name="adj" fmla="val 16667"/>
              </a:avLst>
            </a:prstGeom>
            <a:solidFill>
              <a:schemeClr val="bg1"/>
            </a:solidFill>
            <a:ln w="76200">
              <a:noFill/>
            </a:ln>
            <a:effectLst>
              <a:outerShdw blurRad="635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TextBox 29">
              <a:extLst>
                <a:ext uri="{FF2B5EF4-FFF2-40B4-BE49-F238E27FC236}">
                  <a16:creationId xmlns:a16="http://schemas.microsoft.com/office/drawing/2014/main" id="{F509CC7E-FDB8-8E03-F31D-3E899F8CC7BE}"/>
                </a:ext>
              </a:extLst>
            </p:cNvPr>
            <p:cNvSpPr txBox="1"/>
            <p:nvPr/>
          </p:nvSpPr>
          <p:spPr>
            <a:xfrm>
              <a:off x="6346625" y="6022727"/>
              <a:ext cx="4417082" cy="400110"/>
            </a:xfrm>
            <a:prstGeom prst="rect">
              <a:avLst/>
            </a:prstGeom>
            <a:noFill/>
          </p:spPr>
          <p:txBody>
            <a:bodyPr wrap="square">
              <a:spAutoFit/>
            </a:bodyPr>
            <a:lstStyle/>
            <a:p>
              <a:pPr algn="ctr"/>
              <a:endParaRPr lang="en-US" sz="2000" b="1" dirty="0">
                <a:solidFill>
                  <a:srgbClr val="003566"/>
                </a:solidFill>
                <a:latin typeface="Times New Roman" panose="02020603050405020304" pitchFamily="18" charset="0"/>
                <a:cs typeface="Times New Roman" panose="02020603050405020304" pitchFamily="18" charset="0"/>
              </a:endParaRPr>
            </a:p>
          </p:txBody>
        </p:sp>
      </p:grpSp>
      <p:sp>
        <p:nvSpPr>
          <p:cNvPr id="7" name="TextBox 6">
            <a:extLst>
              <a:ext uri="{FF2B5EF4-FFF2-40B4-BE49-F238E27FC236}">
                <a16:creationId xmlns:a16="http://schemas.microsoft.com/office/drawing/2014/main" id="{BF5F3EC3-1811-EBE2-CB84-68462DDC4D10}"/>
              </a:ext>
            </a:extLst>
          </p:cNvPr>
          <p:cNvSpPr txBox="1"/>
          <p:nvPr/>
        </p:nvSpPr>
        <p:spPr>
          <a:xfrm>
            <a:off x="412496" y="681736"/>
            <a:ext cx="6724184" cy="1331134"/>
          </a:xfrm>
          <a:prstGeom prst="rect">
            <a:avLst/>
          </a:prstGeom>
          <a:noFill/>
        </p:spPr>
        <p:txBody>
          <a:bodyPr wrap="square">
            <a:spAutoFit/>
          </a:bodyPr>
          <a:lstStyle/>
          <a:p>
            <a:pPr algn="ctr" rtl="1">
              <a:lnSpc>
                <a:spcPct val="150000"/>
              </a:lnSpc>
              <a:defRPr/>
            </a:pPr>
            <a:r>
              <a:rPr lang="fa-IR" sz="2800" b="1" kern="0" dirty="0">
                <a:solidFill>
                  <a:srgbClr val="FFC000"/>
                </a:solidFill>
                <a:latin typeface="Shabnam" panose="020B0603030804020204" pitchFamily="34" charset="-78"/>
                <a:cs typeface="Shabnam" panose="020B0603030804020204" pitchFamily="34" charset="-78"/>
              </a:rPr>
              <a:t>قالب پاورپوینت همه کاره اهورا </a:t>
            </a:r>
            <a:r>
              <a:rPr lang="fa-IR" sz="2800" kern="0" dirty="0">
                <a:solidFill>
                  <a:srgbClr val="1D3347"/>
                </a:solidFill>
                <a:latin typeface="Shabnam" panose="020B0603030804020204" pitchFamily="34" charset="-78"/>
                <a:cs typeface="Shabnam" panose="020B0603030804020204" pitchFamily="34" charset="-78"/>
              </a:rPr>
              <a:t>مناسب برای تمامی ارائه های</a:t>
            </a:r>
            <a:endParaRPr lang="en-US" sz="2800" kern="0" dirty="0">
              <a:solidFill>
                <a:srgbClr val="1D3347"/>
              </a:solidFill>
              <a:latin typeface="Shabnam" panose="020B0603030804020204" pitchFamily="34" charset="-78"/>
              <a:cs typeface="Shabnam" panose="020B0603030804020204" pitchFamily="34" charset="-78"/>
            </a:endParaRPr>
          </a:p>
        </p:txBody>
      </p:sp>
      <p:sp>
        <p:nvSpPr>
          <p:cNvPr id="8" name="Rectangle: Rounded Corners 7">
            <a:extLst>
              <a:ext uri="{FF2B5EF4-FFF2-40B4-BE49-F238E27FC236}">
                <a16:creationId xmlns:a16="http://schemas.microsoft.com/office/drawing/2014/main" id="{A39E8AC2-B77E-919B-3E77-1EF7AA850A68}"/>
              </a:ext>
            </a:extLst>
          </p:cNvPr>
          <p:cNvSpPr/>
          <p:nvPr/>
        </p:nvSpPr>
        <p:spPr>
          <a:xfrm>
            <a:off x="1526720" y="4142952"/>
            <a:ext cx="4452643" cy="593936"/>
          </a:xfrm>
          <a:prstGeom prst="roundRect">
            <a:avLst>
              <a:gd name="adj" fmla="val 0"/>
            </a:avLst>
          </a:prstGeom>
          <a:noFill/>
          <a:ln w="19050">
            <a:no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defRPr/>
            </a:pPr>
            <a:r>
              <a:rPr lang="fa-IR" sz="2000" b="1" kern="0" dirty="0">
                <a:solidFill>
                  <a:srgbClr val="1D3347"/>
                </a:solidFill>
                <a:latin typeface="Shabnam" panose="020B0603030804020204" pitchFamily="34" charset="-78"/>
                <a:cs typeface="Shabnam" panose="020B0603030804020204" pitchFamily="34" charset="-78"/>
              </a:rPr>
              <a:t>استاد راهنما: دکتر علیرضا عزیزی</a:t>
            </a:r>
            <a:endParaRPr lang="en-US" sz="2000" b="1" kern="0" dirty="0">
              <a:solidFill>
                <a:srgbClr val="1D3347"/>
              </a:solidFill>
              <a:latin typeface="Shabnam" panose="020B0603030804020204" pitchFamily="34" charset="-78"/>
              <a:cs typeface="Shabnam" panose="020B0603030804020204" pitchFamily="34" charset="-78"/>
            </a:endParaRPr>
          </a:p>
        </p:txBody>
      </p:sp>
      <p:sp>
        <p:nvSpPr>
          <p:cNvPr id="9" name="Rectangle: Rounded Corners 8">
            <a:extLst>
              <a:ext uri="{FF2B5EF4-FFF2-40B4-BE49-F238E27FC236}">
                <a16:creationId xmlns:a16="http://schemas.microsoft.com/office/drawing/2014/main" id="{54322D1A-CEE4-B658-9725-6699CCEC49B0}"/>
              </a:ext>
            </a:extLst>
          </p:cNvPr>
          <p:cNvSpPr/>
          <p:nvPr/>
        </p:nvSpPr>
        <p:spPr>
          <a:xfrm>
            <a:off x="1526720" y="5094573"/>
            <a:ext cx="4452644" cy="593936"/>
          </a:xfrm>
          <a:prstGeom prst="roundRect">
            <a:avLst>
              <a:gd name="adj" fmla="val 0"/>
            </a:avLst>
          </a:prstGeom>
          <a:noFill/>
          <a:ln w="19050">
            <a:no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defRPr/>
            </a:pPr>
            <a:r>
              <a:rPr lang="fa-IR" sz="2000" b="1" kern="0" dirty="0">
                <a:solidFill>
                  <a:srgbClr val="1D3347"/>
                </a:solidFill>
                <a:latin typeface="Shabnam" panose="020B0603030804020204" pitchFamily="34" charset="-78"/>
                <a:cs typeface="Shabnam" panose="020B0603030804020204" pitchFamily="34" charset="-78"/>
              </a:rPr>
              <a:t>استاد مشاور: دکتر المدرسی</a:t>
            </a:r>
            <a:endParaRPr lang="en-US" sz="2000" b="1" kern="0" dirty="0">
              <a:solidFill>
                <a:srgbClr val="1D3347"/>
              </a:solidFill>
              <a:latin typeface="Shabnam" panose="020B0603030804020204" pitchFamily="34" charset="-78"/>
              <a:cs typeface="Shabnam" panose="020B0603030804020204" pitchFamily="34" charset="-78"/>
            </a:endParaRPr>
          </a:p>
        </p:txBody>
      </p:sp>
      <p:sp>
        <p:nvSpPr>
          <p:cNvPr id="10" name="Rectangle: Rounded Corners 9">
            <a:extLst>
              <a:ext uri="{FF2B5EF4-FFF2-40B4-BE49-F238E27FC236}">
                <a16:creationId xmlns:a16="http://schemas.microsoft.com/office/drawing/2014/main" id="{E13C1067-736F-E6E4-24C3-05F6CB4486B1}"/>
              </a:ext>
            </a:extLst>
          </p:cNvPr>
          <p:cNvSpPr/>
          <p:nvPr/>
        </p:nvSpPr>
        <p:spPr>
          <a:xfrm>
            <a:off x="1526721" y="6001592"/>
            <a:ext cx="4417082" cy="593936"/>
          </a:xfrm>
          <a:prstGeom prst="roundRect">
            <a:avLst>
              <a:gd name="adj" fmla="val 0"/>
            </a:avLst>
          </a:prstGeom>
          <a:noFill/>
          <a:ln w="19050">
            <a:no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fa-IR" sz="2000" b="1" kern="0" dirty="0">
                <a:solidFill>
                  <a:srgbClr val="1D3347"/>
                </a:solidFill>
                <a:latin typeface="Shabnam" panose="020B0603030804020204" pitchFamily="34" charset="-78"/>
                <a:cs typeface="Shabnam" panose="020B0603030804020204" pitchFamily="34" charset="-78"/>
              </a:rPr>
              <a:t>پژوهشگر: محمد جواد عزیزی</a:t>
            </a:r>
            <a:endParaRPr lang="en-US" sz="2000" b="1" kern="0" dirty="0">
              <a:solidFill>
                <a:srgbClr val="1D3347"/>
              </a:solidFill>
              <a:latin typeface="Shabnam" panose="020B0603030804020204" pitchFamily="34" charset="-78"/>
              <a:cs typeface="Shabnam" panose="020B0603030804020204" pitchFamily="34" charset="-78"/>
            </a:endParaRPr>
          </a:p>
        </p:txBody>
      </p:sp>
    </p:spTree>
    <p:extLst>
      <p:ext uri="{BB962C8B-B14F-4D97-AF65-F5344CB8AC3E}">
        <p14:creationId xmlns:p14="http://schemas.microsoft.com/office/powerpoint/2010/main" val="266370133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hlinkClick r:id="" action="ppaction://hlinkshowjump?jump=previousslide"/>
            <a:extLst>
              <a:ext uri="{FF2B5EF4-FFF2-40B4-BE49-F238E27FC236}">
                <a16:creationId xmlns:a16="http://schemas.microsoft.com/office/drawing/2014/main" id="{4616A188-4BB1-647E-2746-9D53508231DF}"/>
              </a:ext>
            </a:extLst>
          </p:cNvPr>
          <p:cNvPicPr>
            <a:picLocks noChangeAspect="1"/>
          </p:cNvPicPr>
          <p:nvPr/>
        </p:nvPicPr>
        <p:blipFill>
          <a:blip r:embed="rId2" cstate="print">
            <a:biLevel thresh="25000"/>
            <a:extLst>
              <a:ext uri="{BEBA8EAE-BF5A-486C-A8C5-ECC9F3942E4B}">
                <a14:imgProps xmlns:a14="http://schemas.microsoft.com/office/drawing/2010/main">
                  <a14:imgLayer r:embed="rId3">
                    <a14:imgEffect>
                      <a14:saturation sat="33000"/>
                    </a14:imgEffect>
                  </a14:imgLayer>
                </a14:imgProps>
              </a:ext>
              <a:ext uri="{28A0092B-C50C-407E-A947-70E740481C1C}">
                <a14:useLocalDpi xmlns:a14="http://schemas.microsoft.com/office/drawing/2010/main"/>
              </a:ext>
            </a:extLst>
          </a:blip>
          <a:stretch>
            <a:fillRect/>
          </a:stretch>
        </p:blipFill>
        <p:spPr>
          <a:xfrm flipH="1">
            <a:off x="10403951" y="6257138"/>
            <a:ext cx="210539" cy="210539"/>
          </a:xfrm>
          <a:prstGeom prst="rect">
            <a:avLst/>
          </a:prstGeom>
        </p:spPr>
      </p:pic>
      <p:pic>
        <p:nvPicPr>
          <p:cNvPr id="4" name="Picture 3">
            <a:extLst>
              <a:ext uri="{FF2B5EF4-FFF2-40B4-BE49-F238E27FC236}">
                <a16:creationId xmlns:a16="http://schemas.microsoft.com/office/drawing/2014/main" id="{1829D41E-01B9-BB49-91D3-E95CDAA1DA40}"/>
              </a:ext>
            </a:extLst>
          </p:cNvPr>
          <p:cNvPicPr>
            <a:picLocks noChangeAspect="1"/>
          </p:cNvPicPr>
          <p:nvPr/>
        </p:nvPicPr>
        <p:blipFill>
          <a:blip r:embed="rId2" cstate="print">
            <a:biLevel thresh="25000"/>
            <a:extLst>
              <a:ext uri="{BEBA8EAE-BF5A-486C-A8C5-ECC9F3942E4B}">
                <a14:imgProps xmlns:a14="http://schemas.microsoft.com/office/drawing/2010/main">
                  <a14:imgLayer r:embed="rId3">
                    <a14:imgEffect>
                      <a14:saturation sat="33000"/>
                    </a14:imgEffect>
                  </a14:imgLayer>
                </a14:imgProps>
              </a:ext>
              <a:ext uri="{28A0092B-C50C-407E-A947-70E740481C1C}">
                <a14:useLocalDpi xmlns:a14="http://schemas.microsoft.com/office/drawing/2010/main"/>
              </a:ext>
            </a:extLst>
          </a:blip>
          <a:stretch>
            <a:fillRect/>
          </a:stretch>
        </p:blipFill>
        <p:spPr>
          <a:xfrm>
            <a:off x="11810732" y="6255725"/>
            <a:ext cx="210539" cy="210539"/>
          </a:xfrm>
          <a:prstGeom prst="rect">
            <a:avLst/>
          </a:prstGeom>
        </p:spPr>
      </p:pic>
      <p:pic>
        <p:nvPicPr>
          <p:cNvPr id="6" name="Picture 5">
            <a:hlinkClick r:id="" action="ppaction://hlinkshowjump?jump=firstslide"/>
            <a:extLst>
              <a:ext uri="{FF2B5EF4-FFF2-40B4-BE49-F238E27FC236}">
                <a16:creationId xmlns:a16="http://schemas.microsoft.com/office/drawing/2014/main" id="{7A4AEAAC-31DA-1856-3737-13E70058E68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54275" y="252809"/>
            <a:ext cx="500431" cy="375612"/>
          </a:xfrm>
          <a:prstGeom prst="rect">
            <a:avLst/>
          </a:prstGeom>
        </p:spPr>
      </p:pic>
      <p:sp>
        <p:nvSpPr>
          <p:cNvPr id="30" name="TextBox 29">
            <a:hlinkClick r:id="rId5" action="ppaction://hlinksldjump"/>
            <a:extLst>
              <a:ext uri="{FF2B5EF4-FFF2-40B4-BE49-F238E27FC236}">
                <a16:creationId xmlns:a16="http://schemas.microsoft.com/office/drawing/2014/main" id="{C2A1C81D-541B-FFA7-E12E-8FEC91ABBB32}"/>
              </a:ext>
            </a:extLst>
          </p:cNvPr>
          <p:cNvSpPr txBox="1"/>
          <p:nvPr/>
        </p:nvSpPr>
        <p:spPr>
          <a:xfrm>
            <a:off x="8814914" y="1031840"/>
            <a:ext cx="1295607" cy="307777"/>
          </a:xfrm>
          <a:prstGeom prst="rect">
            <a:avLst/>
          </a:prstGeom>
          <a:noFill/>
        </p:spPr>
        <p:txBody>
          <a:bodyPr wrap="square" rtlCol="0">
            <a:spAutoFit/>
          </a:bodyPr>
          <a:lstStyle/>
          <a:p>
            <a:pPr algn="ctr" rtl="1"/>
            <a:r>
              <a:rPr lang="fa-IR" sz="1400" b="1">
                <a:solidFill>
                  <a:schemeClr val="bg1"/>
                </a:solidFill>
                <a:latin typeface="Shabnam" panose="020B0603030804020204" pitchFamily="34" charset="-78"/>
                <a:cs typeface="Shabnam" panose="020B0603030804020204" pitchFamily="34" charset="-78"/>
              </a:rPr>
              <a:t>کلیات پژوهش</a:t>
            </a:r>
            <a:endParaRPr lang="en-US" sz="1400" b="1" dirty="0">
              <a:solidFill>
                <a:schemeClr val="bg1"/>
              </a:solidFill>
              <a:latin typeface="Shabnam" panose="020B0603030804020204" pitchFamily="34" charset="-78"/>
              <a:cs typeface="Shabnam" panose="020B0603030804020204" pitchFamily="34" charset="-78"/>
            </a:endParaRPr>
          </a:p>
        </p:txBody>
      </p:sp>
      <p:sp>
        <p:nvSpPr>
          <p:cNvPr id="31" name="TextBox 30">
            <a:hlinkClick r:id="rId6" action="ppaction://hlinksldjump"/>
            <a:extLst>
              <a:ext uri="{FF2B5EF4-FFF2-40B4-BE49-F238E27FC236}">
                <a16:creationId xmlns:a16="http://schemas.microsoft.com/office/drawing/2014/main" id="{4E4B199A-EE86-0AA7-189A-F94B1155883A}"/>
              </a:ext>
            </a:extLst>
          </p:cNvPr>
          <p:cNvSpPr txBox="1"/>
          <p:nvPr/>
        </p:nvSpPr>
        <p:spPr>
          <a:xfrm>
            <a:off x="7198804" y="1031839"/>
            <a:ext cx="1391595" cy="307777"/>
          </a:xfrm>
          <a:prstGeom prst="rect">
            <a:avLst/>
          </a:prstGeom>
          <a:noFill/>
        </p:spPr>
        <p:txBody>
          <a:bodyPr wrap="square" rtlCol="0">
            <a:spAutoFit/>
          </a:bodyPr>
          <a:lstStyle/>
          <a:p>
            <a:pPr algn="ctr" rtl="1"/>
            <a:r>
              <a:rPr lang="fa-IR" sz="1400" b="1" dirty="0">
                <a:solidFill>
                  <a:schemeClr val="bg1"/>
                </a:solidFill>
                <a:latin typeface="Shabnam" panose="020B0603030804020204" pitchFamily="34" charset="-78"/>
                <a:cs typeface="Shabnam" panose="020B0603030804020204" pitchFamily="34" charset="-78"/>
              </a:rPr>
              <a:t>مبانی پژوهش</a:t>
            </a:r>
            <a:endParaRPr lang="en-US" sz="1400" b="1" dirty="0">
              <a:solidFill>
                <a:schemeClr val="bg1"/>
              </a:solidFill>
              <a:latin typeface="Shabnam" panose="020B0603030804020204" pitchFamily="34" charset="-78"/>
              <a:cs typeface="Shabnam" panose="020B0603030804020204" pitchFamily="34" charset="-78"/>
            </a:endParaRPr>
          </a:p>
        </p:txBody>
      </p:sp>
      <p:sp>
        <p:nvSpPr>
          <p:cNvPr id="32" name="TextBox 31">
            <a:hlinkClick r:id="rId7" action="ppaction://hlinksldjump"/>
            <a:extLst>
              <a:ext uri="{FF2B5EF4-FFF2-40B4-BE49-F238E27FC236}">
                <a16:creationId xmlns:a16="http://schemas.microsoft.com/office/drawing/2014/main" id="{97EA5691-933A-4F57-38E2-238638DA97AC}"/>
              </a:ext>
            </a:extLst>
          </p:cNvPr>
          <p:cNvSpPr txBox="1"/>
          <p:nvPr/>
        </p:nvSpPr>
        <p:spPr>
          <a:xfrm>
            <a:off x="5678682" y="1031838"/>
            <a:ext cx="1420208" cy="307777"/>
          </a:xfrm>
          <a:prstGeom prst="rect">
            <a:avLst/>
          </a:prstGeom>
          <a:noFill/>
        </p:spPr>
        <p:txBody>
          <a:bodyPr wrap="square" rtlCol="0">
            <a:spAutoFit/>
          </a:bodyPr>
          <a:lstStyle/>
          <a:p>
            <a:pPr algn="ctr" rtl="1"/>
            <a:r>
              <a:rPr lang="fa-IR" sz="1400" b="1" dirty="0">
                <a:solidFill>
                  <a:schemeClr val="bg1"/>
                </a:solidFill>
                <a:latin typeface="Shabnam" panose="020B0603030804020204" pitchFamily="34" charset="-78"/>
                <a:cs typeface="Shabnam" panose="020B0603030804020204" pitchFamily="34" charset="-78"/>
              </a:rPr>
              <a:t>روش تحقیق</a:t>
            </a:r>
            <a:endParaRPr lang="en-US" sz="1400" b="1" dirty="0">
              <a:solidFill>
                <a:schemeClr val="bg1"/>
              </a:solidFill>
              <a:latin typeface="Shabnam" panose="020B0603030804020204" pitchFamily="34" charset="-78"/>
              <a:cs typeface="Shabnam" panose="020B0603030804020204" pitchFamily="34" charset="-78"/>
            </a:endParaRPr>
          </a:p>
        </p:txBody>
      </p:sp>
      <p:sp>
        <p:nvSpPr>
          <p:cNvPr id="34" name="TextBox 33">
            <a:hlinkClick r:id="rId8" action="ppaction://hlinksldjump"/>
            <a:extLst>
              <a:ext uri="{FF2B5EF4-FFF2-40B4-BE49-F238E27FC236}">
                <a16:creationId xmlns:a16="http://schemas.microsoft.com/office/drawing/2014/main" id="{657B3B55-EC41-C5C2-90FD-CF6BCBB1E653}"/>
              </a:ext>
            </a:extLst>
          </p:cNvPr>
          <p:cNvSpPr txBox="1"/>
          <p:nvPr/>
        </p:nvSpPr>
        <p:spPr>
          <a:xfrm>
            <a:off x="4080387" y="1024350"/>
            <a:ext cx="1498381" cy="315265"/>
          </a:xfrm>
          <a:prstGeom prst="rect">
            <a:avLst/>
          </a:prstGeom>
          <a:noFill/>
        </p:spPr>
        <p:txBody>
          <a:bodyPr wrap="square" rtlCol="0">
            <a:spAutoFit/>
          </a:bodyPr>
          <a:lstStyle/>
          <a:p>
            <a:pPr algn="ctr" rtl="1"/>
            <a:r>
              <a:rPr lang="fa-IR" sz="1400" b="1" dirty="0">
                <a:solidFill>
                  <a:schemeClr val="bg1"/>
                </a:solidFill>
                <a:latin typeface="Shabnam" panose="020B0603030804020204" pitchFamily="34" charset="-78"/>
                <a:cs typeface="Shabnam" panose="020B0603030804020204" pitchFamily="34" charset="-78"/>
              </a:rPr>
              <a:t>تجزیه و تحلیل</a:t>
            </a:r>
            <a:endParaRPr lang="en-US" sz="1400" b="1" dirty="0">
              <a:solidFill>
                <a:schemeClr val="bg1"/>
              </a:solidFill>
              <a:latin typeface="Shabnam" panose="020B0603030804020204" pitchFamily="34" charset="-78"/>
              <a:cs typeface="Shabnam" panose="020B0603030804020204" pitchFamily="34" charset="-78"/>
            </a:endParaRPr>
          </a:p>
        </p:txBody>
      </p:sp>
      <p:sp>
        <p:nvSpPr>
          <p:cNvPr id="40" name="TextBox 39">
            <a:hlinkClick r:id="rId9" action="ppaction://hlinksldjump"/>
            <a:extLst>
              <a:ext uri="{FF2B5EF4-FFF2-40B4-BE49-F238E27FC236}">
                <a16:creationId xmlns:a16="http://schemas.microsoft.com/office/drawing/2014/main" id="{DB2CEDDF-F1F7-317D-AA96-F8A01DEE08A6}"/>
              </a:ext>
            </a:extLst>
          </p:cNvPr>
          <p:cNvSpPr txBox="1"/>
          <p:nvPr/>
        </p:nvSpPr>
        <p:spPr>
          <a:xfrm>
            <a:off x="2596451" y="1051936"/>
            <a:ext cx="1420208" cy="315265"/>
          </a:xfrm>
          <a:prstGeom prst="rect">
            <a:avLst/>
          </a:prstGeom>
          <a:noFill/>
        </p:spPr>
        <p:txBody>
          <a:bodyPr wrap="square" rtlCol="0">
            <a:spAutoFit/>
          </a:bodyPr>
          <a:lstStyle/>
          <a:p>
            <a:pPr algn="ctr" rtl="1"/>
            <a:r>
              <a:rPr lang="fa-IR" sz="1400" b="1" dirty="0">
                <a:solidFill>
                  <a:schemeClr val="bg1"/>
                </a:solidFill>
                <a:latin typeface="Shabnam" panose="020B0603030804020204" pitchFamily="34" charset="-78"/>
                <a:cs typeface="Shabnam" panose="020B0603030804020204" pitchFamily="34" charset="-78"/>
              </a:rPr>
              <a:t>بحث و نتیجه</a:t>
            </a:r>
            <a:endParaRPr lang="en-US" sz="1400" b="1" dirty="0">
              <a:solidFill>
                <a:schemeClr val="bg1"/>
              </a:solidFill>
              <a:latin typeface="Shabnam" panose="020B0603030804020204" pitchFamily="34" charset="-78"/>
              <a:cs typeface="Shabnam" panose="020B0603030804020204" pitchFamily="34" charset="-78"/>
            </a:endParaRPr>
          </a:p>
        </p:txBody>
      </p:sp>
      <p:sp>
        <p:nvSpPr>
          <p:cNvPr id="41" name="TextBox 40">
            <a:hlinkClick r:id="rId10" action="ppaction://hlinksldjump"/>
            <a:extLst>
              <a:ext uri="{FF2B5EF4-FFF2-40B4-BE49-F238E27FC236}">
                <a16:creationId xmlns:a16="http://schemas.microsoft.com/office/drawing/2014/main" id="{720C57DF-FFCF-22CE-E1F0-4D14017CA62C}"/>
              </a:ext>
            </a:extLst>
          </p:cNvPr>
          <p:cNvSpPr txBox="1"/>
          <p:nvPr/>
        </p:nvSpPr>
        <p:spPr>
          <a:xfrm>
            <a:off x="998155" y="1051935"/>
            <a:ext cx="1498381" cy="315265"/>
          </a:xfrm>
          <a:prstGeom prst="rect">
            <a:avLst/>
          </a:prstGeom>
          <a:noFill/>
        </p:spPr>
        <p:txBody>
          <a:bodyPr wrap="square" rtlCol="0">
            <a:spAutoFit/>
          </a:bodyPr>
          <a:lstStyle/>
          <a:p>
            <a:pPr algn="ctr" rtl="1"/>
            <a:r>
              <a:rPr lang="fa-IR" sz="1400" b="1" dirty="0">
                <a:solidFill>
                  <a:schemeClr val="bg1"/>
                </a:solidFill>
                <a:latin typeface="Shabnam" panose="020B0603030804020204" pitchFamily="34" charset="-78"/>
                <a:cs typeface="Shabnam" panose="020B0603030804020204" pitchFamily="34" charset="-78"/>
              </a:rPr>
              <a:t>منابع</a:t>
            </a:r>
            <a:endParaRPr lang="en-US" sz="1400" b="1" dirty="0">
              <a:solidFill>
                <a:schemeClr val="bg1"/>
              </a:solidFill>
              <a:latin typeface="Shabnam" panose="020B0603030804020204" pitchFamily="34" charset="-78"/>
              <a:cs typeface="Shabnam" panose="020B0603030804020204" pitchFamily="34" charset="-78"/>
            </a:endParaRPr>
          </a:p>
        </p:txBody>
      </p:sp>
      <p:pic>
        <p:nvPicPr>
          <p:cNvPr id="42" name="Graphic 41">
            <a:extLst>
              <a:ext uri="{FF2B5EF4-FFF2-40B4-BE49-F238E27FC236}">
                <a16:creationId xmlns:a16="http://schemas.microsoft.com/office/drawing/2014/main" id="{C9EE7696-7714-A109-D1EE-3940AA5CF60A}"/>
              </a:ext>
            </a:extLst>
          </p:cNvPr>
          <p:cNvPicPr>
            <a:picLocks noChangeAspect="1"/>
          </p:cNvPicPr>
          <p:nvPr/>
        </p:nvPicPr>
        <p:blipFill>
          <a:blip r:embed="rId11" cstate="print">
            <a:extLst>
              <a:ext uri="{28A0092B-C50C-407E-A947-70E740481C1C}">
                <a14:useLocalDpi xmlns:a14="http://schemas.microsoft.com/office/drawing/2010/main"/>
              </a:ext>
              <a:ext uri="{96DAC541-7B7A-43D3-8B79-37D633B846F1}">
                <asvg:svgBlip xmlns:asvg="http://schemas.microsoft.com/office/drawing/2016/SVG/main" r:embed="rId12"/>
              </a:ext>
            </a:extLst>
          </a:blip>
          <a:stretch>
            <a:fillRect/>
          </a:stretch>
        </p:blipFill>
        <p:spPr>
          <a:xfrm>
            <a:off x="10458867" y="88489"/>
            <a:ext cx="1438278" cy="1438278"/>
          </a:xfrm>
          <a:prstGeom prst="rect">
            <a:avLst/>
          </a:prstGeom>
        </p:spPr>
      </p:pic>
      <p:sp>
        <p:nvSpPr>
          <p:cNvPr id="44" name="TextBox 43">
            <a:extLst>
              <a:ext uri="{FF2B5EF4-FFF2-40B4-BE49-F238E27FC236}">
                <a16:creationId xmlns:a16="http://schemas.microsoft.com/office/drawing/2014/main" id="{DC17EAA0-24E7-1486-BDCF-864838190661}"/>
              </a:ext>
            </a:extLst>
          </p:cNvPr>
          <p:cNvSpPr txBox="1"/>
          <p:nvPr/>
        </p:nvSpPr>
        <p:spPr>
          <a:xfrm>
            <a:off x="10336307" y="1715488"/>
            <a:ext cx="1757082" cy="338554"/>
          </a:xfrm>
          <a:prstGeom prst="rect">
            <a:avLst/>
          </a:prstGeom>
          <a:noFill/>
        </p:spPr>
        <p:txBody>
          <a:bodyPr wrap="square" rtlCol="0">
            <a:spAutoFit/>
          </a:bodyPr>
          <a:lstStyle/>
          <a:p>
            <a:pPr algn="ctr" rtl="1"/>
            <a:r>
              <a:rPr lang="fa-IR" sz="1600" b="1" dirty="0">
                <a:solidFill>
                  <a:srgbClr val="1D3347"/>
                </a:solidFill>
                <a:latin typeface="Shabnam" panose="020B0603030804020204" pitchFamily="34" charset="-78"/>
                <a:cs typeface="Shabnam" panose="020B0603030804020204" pitchFamily="34" charset="-78"/>
              </a:rPr>
              <a:t>عنوان اول</a:t>
            </a:r>
            <a:endParaRPr lang="en-US" sz="1600" b="1" dirty="0">
              <a:solidFill>
                <a:srgbClr val="1D3347"/>
              </a:solidFill>
              <a:latin typeface="Shabnam" panose="020B0603030804020204" pitchFamily="34" charset="-78"/>
              <a:cs typeface="Shabnam" panose="020B0603030804020204" pitchFamily="34" charset="-78"/>
            </a:endParaRPr>
          </a:p>
        </p:txBody>
      </p:sp>
      <p:sp>
        <p:nvSpPr>
          <p:cNvPr id="45" name="TextBox 44">
            <a:extLst>
              <a:ext uri="{FF2B5EF4-FFF2-40B4-BE49-F238E27FC236}">
                <a16:creationId xmlns:a16="http://schemas.microsoft.com/office/drawing/2014/main" id="{BF454DD2-88D4-5A17-D132-BC88DAF916B8}"/>
              </a:ext>
            </a:extLst>
          </p:cNvPr>
          <p:cNvSpPr txBox="1"/>
          <p:nvPr/>
        </p:nvSpPr>
        <p:spPr>
          <a:xfrm>
            <a:off x="10421957" y="2485131"/>
            <a:ext cx="1671431" cy="338554"/>
          </a:xfrm>
          <a:prstGeom prst="rect">
            <a:avLst/>
          </a:prstGeom>
          <a:noFill/>
        </p:spPr>
        <p:txBody>
          <a:bodyPr wrap="square" rtlCol="0">
            <a:spAutoFit/>
          </a:bodyPr>
          <a:lstStyle/>
          <a:p>
            <a:pPr algn="ctr" rtl="1"/>
            <a:r>
              <a:rPr lang="fa-IR" sz="1600" b="1" dirty="0">
                <a:solidFill>
                  <a:srgbClr val="1D3347"/>
                </a:solidFill>
                <a:latin typeface="Shabnam" panose="020B0603030804020204" pitchFamily="34" charset="-78"/>
                <a:cs typeface="Shabnam" panose="020B0603030804020204" pitchFamily="34" charset="-78"/>
              </a:rPr>
              <a:t>عنوان دوم</a:t>
            </a:r>
            <a:endParaRPr lang="en-US" sz="1600" b="1" dirty="0">
              <a:solidFill>
                <a:srgbClr val="1D3347"/>
              </a:solidFill>
              <a:latin typeface="Shabnam" panose="020B0603030804020204" pitchFamily="34" charset="-78"/>
              <a:cs typeface="Shabnam" panose="020B0603030804020204" pitchFamily="34" charset="-78"/>
            </a:endParaRPr>
          </a:p>
        </p:txBody>
      </p:sp>
      <p:sp>
        <p:nvSpPr>
          <p:cNvPr id="46" name="TextBox 45">
            <a:extLst>
              <a:ext uri="{FF2B5EF4-FFF2-40B4-BE49-F238E27FC236}">
                <a16:creationId xmlns:a16="http://schemas.microsoft.com/office/drawing/2014/main" id="{7EC6E54B-E6F6-1FF1-2981-ED8AFE0412FA}"/>
              </a:ext>
            </a:extLst>
          </p:cNvPr>
          <p:cNvSpPr txBox="1"/>
          <p:nvPr/>
        </p:nvSpPr>
        <p:spPr>
          <a:xfrm>
            <a:off x="10336305" y="3228586"/>
            <a:ext cx="1757082" cy="338554"/>
          </a:xfrm>
          <a:prstGeom prst="rect">
            <a:avLst/>
          </a:prstGeom>
          <a:noFill/>
        </p:spPr>
        <p:txBody>
          <a:bodyPr wrap="square" rtlCol="0">
            <a:spAutoFit/>
          </a:bodyPr>
          <a:lstStyle/>
          <a:p>
            <a:pPr algn="ctr" rtl="1"/>
            <a:r>
              <a:rPr lang="fa-IR" sz="1600" b="1" dirty="0">
                <a:solidFill>
                  <a:srgbClr val="1D3347"/>
                </a:solidFill>
                <a:latin typeface="Shabnam" panose="020B0603030804020204" pitchFamily="34" charset="-78"/>
                <a:cs typeface="Shabnam" panose="020B0603030804020204" pitchFamily="34" charset="-78"/>
              </a:rPr>
              <a:t>عنوان سوم</a:t>
            </a:r>
            <a:endParaRPr lang="en-US" sz="1600" b="1" dirty="0">
              <a:solidFill>
                <a:srgbClr val="1D3347"/>
              </a:solidFill>
              <a:latin typeface="Shabnam" panose="020B0603030804020204" pitchFamily="34" charset="-78"/>
              <a:cs typeface="Shabnam" panose="020B0603030804020204" pitchFamily="34" charset="-78"/>
            </a:endParaRPr>
          </a:p>
        </p:txBody>
      </p:sp>
      <p:sp>
        <p:nvSpPr>
          <p:cNvPr id="47" name="TextBox 46">
            <a:extLst>
              <a:ext uri="{FF2B5EF4-FFF2-40B4-BE49-F238E27FC236}">
                <a16:creationId xmlns:a16="http://schemas.microsoft.com/office/drawing/2014/main" id="{6FF0BE6D-83A3-BB69-B13E-4D380CADCAE2}"/>
              </a:ext>
            </a:extLst>
          </p:cNvPr>
          <p:cNvSpPr txBox="1"/>
          <p:nvPr/>
        </p:nvSpPr>
        <p:spPr>
          <a:xfrm>
            <a:off x="10403951" y="3985103"/>
            <a:ext cx="1689436" cy="338554"/>
          </a:xfrm>
          <a:prstGeom prst="rect">
            <a:avLst/>
          </a:prstGeom>
          <a:noFill/>
        </p:spPr>
        <p:txBody>
          <a:bodyPr wrap="square" rtlCol="0">
            <a:spAutoFit/>
          </a:bodyPr>
          <a:lstStyle/>
          <a:p>
            <a:pPr algn="ctr" rtl="1"/>
            <a:r>
              <a:rPr lang="fa-IR" sz="1600" b="1" dirty="0">
                <a:solidFill>
                  <a:srgbClr val="1D3347"/>
                </a:solidFill>
                <a:latin typeface="Shabnam" panose="020B0603030804020204" pitchFamily="34" charset="-78"/>
                <a:cs typeface="Shabnam" panose="020B0603030804020204" pitchFamily="34" charset="-78"/>
              </a:rPr>
              <a:t>عنوان چهارم</a:t>
            </a:r>
            <a:endParaRPr lang="en-US" sz="1600" b="1" dirty="0">
              <a:solidFill>
                <a:srgbClr val="1D3347"/>
              </a:solidFill>
              <a:latin typeface="Shabnam" panose="020B0603030804020204" pitchFamily="34" charset="-78"/>
              <a:cs typeface="Shabnam" panose="020B0603030804020204" pitchFamily="34" charset="-78"/>
            </a:endParaRPr>
          </a:p>
        </p:txBody>
      </p:sp>
      <p:sp>
        <p:nvSpPr>
          <p:cNvPr id="48" name="TextBox 47">
            <a:extLst>
              <a:ext uri="{FF2B5EF4-FFF2-40B4-BE49-F238E27FC236}">
                <a16:creationId xmlns:a16="http://schemas.microsoft.com/office/drawing/2014/main" id="{61B3996D-C6E5-559C-644B-B80CA052B031}"/>
              </a:ext>
            </a:extLst>
          </p:cNvPr>
          <p:cNvSpPr txBox="1"/>
          <p:nvPr/>
        </p:nvSpPr>
        <p:spPr>
          <a:xfrm>
            <a:off x="10336305" y="4754746"/>
            <a:ext cx="1775088" cy="338554"/>
          </a:xfrm>
          <a:prstGeom prst="rect">
            <a:avLst/>
          </a:prstGeom>
          <a:noFill/>
        </p:spPr>
        <p:txBody>
          <a:bodyPr wrap="square" rtlCol="0">
            <a:spAutoFit/>
          </a:bodyPr>
          <a:lstStyle/>
          <a:p>
            <a:pPr algn="ctr" rtl="1"/>
            <a:r>
              <a:rPr lang="fa-IR" sz="1600" b="1" dirty="0">
                <a:solidFill>
                  <a:srgbClr val="1D3347"/>
                </a:solidFill>
                <a:latin typeface="Shabnam" panose="020B0603030804020204" pitchFamily="34" charset="-78"/>
                <a:cs typeface="Shabnam" panose="020B0603030804020204" pitchFamily="34" charset="-78"/>
              </a:rPr>
              <a:t>عنوان پنجم</a:t>
            </a:r>
            <a:endParaRPr lang="en-US" sz="1600" b="1" dirty="0">
              <a:solidFill>
                <a:srgbClr val="1D3347"/>
              </a:solidFill>
              <a:latin typeface="Shabnam" panose="020B0603030804020204" pitchFamily="34" charset="-78"/>
              <a:cs typeface="Shabnam" panose="020B0603030804020204" pitchFamily="34" charset="-78"/>
            </a:endParaRPr>
          </a:p>
        </p:txBody>
      </p:sp>
      <p:sp>
        <p:nvSpPr>
          <p:cNvPr id="49" name="TextBox 48">
            <a:extLst>
              <a:ext uri="{FF2B5EF4-FFF2-40B4-BE49-F238E27FC236}">
                <a16:creationId xmlns:a16="http://schemas.microsoft.com/office/drawing/2014/main" id="{E3A0126E-7301-2CE2-2E40-3E06ED2B76A0}"/>
              </a:ext>
            </a:extLst>
          </p:cNvPr>
          <p:cNvSpPr txBox="1"/>
          <p:nvPr/>
        </p:nvSpPr>
        <p:spPr>
          <a:xfrm>
            <a:off x="10336305" y="5498201"/>
            <a:ext cx="1757082" cy="338554"/>
          </a:xfrm>
          <a:prstGeom prst="rect">
            <a:avLst/>
          </a:prstGeom>
          <a:noFill/>
        </p:spPr>
        <p:txBody>
          <a:bodyPr wrap="square" rtlCol="0">
            <a:spAutoFit/>
          </a:bodyPr>
          <a:lstStyle/>
          <a:p>
            <a:pPr algn="ctr" rtl="1"/>
            <a:r>
              <a:rPr lang="fa-IR" sz="1600" b="1" dirty="0">
                <a:solidFill>
                  <a:srgbClr val="1D3347"/>
                </a:solidFill>
                <a:latin typeface="Shabnam" panose="020B0603030804020204" pitchFamily="34" charset="-78"/>
                <a:cs typeface="Shabnam" panose="020B0603030804020204" pitchFamily="34" charset="-78"/>
              </a:rPr>
              <a:t>عنوان ششم</a:t>
            </a:r>
            <a:endParaRPr lang="en-US" sz="1600" b="1" dirty="0">
              <a:solidFill>
                <a:srgbClr val="1D3347"/>
              </a:solidFill>
              <a:latin typeface="Shabnam" panose="020B0603030804020204" pitchFamily="34" charset="-78"/>
              <a:cs typeface="Shabnam" panose="020B0603030804020204" pitchFamily="34" charset="-78"/>
            </a:endParaRPr>
          </a:p>
        </p:txBody>
      </p:sp>
      <p:sp>
        <p:nvSpPr>
          <p:cNvPr id="50" name="TextBox 49">
            <a:extLst>
              <a:ext uri="{FF2B5EF4-FFF2-40B4-BE49-F238E27FC236}">
                <a16:creationId xmlns:a16="http://schemas.microsoft.com/office/drawing/2014/main" id="{7C18F0B0-6ADC-5936-D3A8-059EB0244677}"/>
              </a:ext>
            </a:extLst>
          </p:cNvPr>
          <p:cNvSpPr txBox="1"/>
          <p:nvPr/>
        </p:nvSpPr>
        <p:spPr>
          <a:xfrm>
            <a:off x="1007391" y="289867"/>
            <a:ext cx="5716681" cy="338554"/>
          </a:xfrm>
          <a:prstGeom prst="rect">
            <a:avLst/>
          </a:prstGeom>
          <a:noFill/>
        </p:spPr>
        <p:txBody>
          <a:bodyPr wrap="square" rtlCol="0">
            <a:spAutoFit/>
          </a:bodyPr>
          <a:lstStyle/>
          <a:p>
            <a:pPr algn="ctr" rtl="1"/>
            <a:r>
              <a:rPr lang="fa-IR" sz="1600" b="1">
                <a:solidFill>
                  <a:srgbClr val="1D3347"/>
                </a:solidFill>
                <a:latin typeface="Shabnam" panose="020B0603030804020204" pitchFamily="34" charset="-78"/>
                <a:cs typeface="Shabnam" panose="020B0603030804020204" pitchFamily="34" charset="-78"/>
              </a:rPr>
              <a:t>موضوع ارائه خود را در این قسمت وارد نمایید</a:t>
            </a:r>
            <a:endParaRPr lang="en-US" sz="1600" b="1" dirty="0">
              <a:solidFill>
                <a:srgbClr val="1D3347"/>
              </a:solidFill>
              <a:latin typeface="Shabnam" panose="020B0603030804020204" pitchFamily="34" charset="-78"/>
              <a:cs typeface="Shabnam" panose="020B0603030804020204" pitchFamily="34" charset="-78"/>
            </a:endParaRPr>
          </a:p>
        </p:txBody>
      </p:sp>
      <p:sp>
        <p:nvSpPr>
          <p:cNvPr id="51" name="TextBox 50">
            <a:extLst>
              <a:ext uri="{FF2B5EF4-FFF2-40B4-BE49-F238E27FC236}">
                <a16:creationId xmlns:a16="http://schemas.microsoft.com/office/drawing/2014/main" id="{2B911930-B041-C8DB-1275-BED4AAF4678A}"/>
              </a:ext>
            </a:extLst>
          </p:cNvPr>
          <p:cNvSpPr txBox="1"/>
          <p:nvPr/>
        </p:nvSpPr>
        <p:spPr>
          <a:xfrm>
            <a:off x="6853381" y="289867"/>
            <a:ext cx="3352801" cy="338554"/>
          </a:xfrm>
          <a:prstGeom prst="rect">
            <a:avLst/>
          </a:prstGeom>
          <a:noFill/>
        </p:spPr>
        <p:txBody>
          <a:bodyPr wrap="square" rtlCol="0">
            <a:spAutoFit/>
          </a:bodyPr>
          <a:lstStyle/>
          <a:p>
            <a:pPr algn="ctr" rtl="1"/>
            <a:r>
              <a:rPr lang="fa-IR" sz="1600" b="1" dirty="0">
                <a:solidFill>
                  <a:srgbClr val="1D3347"/>
                </a:solidFill>
                <a:latin typeface="Shabnam" panose="020B0603030804020204" pitchFamily="34" charset="-78"/>
                <a:cs typeface="Shabnam" panose="020B0603030804020204" pitchFamily="34" charset="-78"/>
              </a:rPr>
              <a:t>پژوهشگر</a:t>
            </a:r>
            <a:r>
              <a:rPr lang="fa-IR" sz="1600" b="1">
                <a:solidFill>
                  <a:srgbClr val="1D3347"/>
                </a:solidFill>
                <a:latin typeface="Shabnam" panose="020B0603030804020204" pitchFamily="34" charset="-78"/>
                <a:cs typeface="Shabnam" panose="020B0603030804020204" pitchFamily="34" charset="-78"/>
              </a:rPr>
              <a:t>: محمد جواد عزیزپناه</a:t>
            </a:r>
            <a:endParaRPr lang="en-US" sz="1600" b="1" dirty="0">
              <a:solidFill>
                <a:srgbClr val="1D3347"/>
              </a:solidFill>
              <a:latin typeface="Shabnam" panose="020B0603030804020204" pitchFamily="34" charset="-78"/>
              <a:cs typeface="Shabnam" panose="020B0603030804020204" pitchFamily="34" charset="-78"/>
            </a:endParaRPr>
          </a:p>
        </p:txBody>
      </p:sp>
      <p:sp>
        <p:nvSpPr>
          <p:cNvPr id="58" name="Freeform 123">
            <a:hlinkClick r:id="rId10" action="ppaction://hlinksldjump"/>
            <a:extLst>
              <a:ext uri="{FF2B5EF4-FFF2-40B4-BE49-F238E27FC236}">
                <a16:creationId xmlns:a16="http://schemas.microsoft.com/office/drawing/2014/main" id="{31C85870-DA25-AA40-978B-F725EB283FB1}"/>
              </a:ext>
            </a:extLst>
          </p:cNvPr>
          <p:cNvSpPr>
            <a:spLocks noEditPoints="1"/>
          </p:cNvSpPr>
          <p:nvPr/>
        </p:nvSpPr>
        <p:spPr bwMode="auto">
          <a:xfrm>
            <a:off x="367187" y="5556280"/>
            <a:ext cx="268684" cy="268684"/>
          </a:xfrm>
          <a:custGeom>
            <a:avLst/>
            <a:gdLst>
              <a:gd name="T0" fmla="*/ 109 w 160"/>
              <a:gd name="T1" fmla="*/ 116 h 160"/>
              <a:gd name="T2" fmla="*/ 59 w 160"/>
              <a:gd name="T3" fmla="*/ 107 h 160"/>
              <a:gd name="T4" fmla="*/ 160 w 160"/>
              <a:gd name="T5" fmla="*/ 125 h 160"/>
              <a:gd name="T6" fmla="*/ 114 w 160"/>
              <a:gd name="T7" fmla="*/ 116 h 160"/>
              <a:gd name="T8" fmla="*/ 60 w 160"/>
              <a:gd name="T9" fmla="*/ 100 h 160"/>
              <a:gd name="T10" fmla="*/ 160 w 160"/>
              <a:gd name="T11" fmla="*/ 84 h 160"/>
              <a:gd name="T12" fmla="*/ 59 w 160"/>
              <a:gd name="T13" fmla="*/ 131 h 160"/>
              <a:gd name="T14" fmla="*/ 110 w 160"/>
              <a:gd name="T15" fmla="*/ 160 h 160"/>
              <a:gd name="T16" fmla="*/ 160 w 160"/>
              <a:gd name="T17" fmla="*/ 132 h 160"/>
              <a:gd name="T18" fmla="*/ 110 w 160"/>
              <a:gd name="T19" fmla="*/ 50 h 160"/>
              <a:gd name="T20" fmla="*/ 59 w 160"/>
              <a:gd name="T21" fmla="*/ 75 h 160"/>
              <a:gd name="T22" fmla="*/ 160 w 160"/>
              <a:gd name="T23" fmla="*/ 68 h 160"/>
              <a:gd name="T24" fmla="*/ 148 w 160"/>
              <a:gd name="T25" fmla="*/ 0 h 160"/>
              <a:gd name="T26" fmla="*/ 0 w 160"/>
              <a:gd name="T27" fmla="*/ 44 h 160"/>
              <a:gd name="T28" fmla="*/ 109 w 160"/>
              <a:gd name="T29" fmla="*/ 44 h 160"/>
              <a:gd name="T30" fmla="*/ 160 w 160"/>
              <a:gd name="T31" fmla="*/ 44 h 160"/>
              <a:gd name="T32" fmla="*/ 29 w 160"/>
              <a:gd name="T33" fmla="*/ 41 h 160"/>
              <a:gd name="T34" fmla="*/ 41 w 160"/>
              <a:gd name="T35" fmla="*/ 28 h 160"/>
              <a:gd name="T36" fmla="*/ 88 w 160"/>
              <a:gd name="T37" fmla="*/ 25 h 160"/>
              <a:gd name="T38" fmla="*/ 91 w 160"/>
              <a:gd name="T39" fmla="*/ 27 h 160"/>
              <a:gd name="T40" fmla="*/ 97 w 160"/>
              <a:gd name="T41" fmla="*/ 30 h 160"/>
              <a:gd name="T42" fmla="*/ 102 w 160"/>
              <a:gd name="T43" fmla="*/ 27 h 160"/>
              <a:gd name="T44" fmla="*/ 104 w 160"/>
              <a:gd name="T45" fmla="*/ 25 h 160"/>
              <a:gd name="T46" fmla="*/ 104 w 160"/>
              <a:gd name="T47" fmla="*/ 32 h 160"/>
              <a:gd name="T48" fmla="*/ 107 w 160"/>
              <a:gd name="T49" fmla="*/ 35 h 160"/>
              <a:gd name="T50" fmla="*/ 113 w 160"/>
              <a:gd name="T51" fmla="*/ 22 h 160"/>
              <a:gd name="T52" fmla="*/ 118 w 160"/>
              <a:gd name="T53" fmla="*/ 35 h 160"/>
              <a:gd name="T54" fmla="*/ 120 w 160"/>
              <a:gd name="T55" fmla="*/ 32 h 160"/>
              <a:gd name="T56" fmla="*/ 120 w 160"/>
              <a:gd name="T57" fmla="*/ 25 h 160"/>
              <a:gd name="T58" fmla="*/ 123 w 160"/>
              <a:gd name="T59" fmla="*/ 27 h 160"/>
              <a:gd name="T60" fmla="*/ 129 w 160"/>
              <a:gd name="T61" fmla="*/ 30 h 160"/>
              <a:gd name="T62" fmla="*/ 134 w 160"/>
              <a:gd name="T63" fmla="*/ 27 h 160"/>
              <a:gd name="T64" fmla="*/ 136 w 160"/>
              <a:gd name="T65" fmla="*/ 25 h 160"/>
              <a:gd name="T66" fmla="*/ 136 w 160"/>
              <a:gd name="T67" fmla="*/ 32 h 160"/>
              <a:gd name="T68" fmla="*/ 140 w 160"/>
              <a:gd name="T69" fmla="*/ 35 h 160"/>
              <a:gd name="T70" fmla="*/ 54 w 160"/>
              <a:gd name="T71" fmla="*/ 68 h 160"/>
              <a:gd name="T72" fmla="*/ 3 w 160"/>
              <a:gd name="T73" fmla="*/ 57 h 160"/>
              <a:gd name="T74" fmla="*/ 3 w 160"/>
              <a:gd name="T75" fmla="*/ 102 h 160"/>
              <a:gd name="T76" fmla="*/ 41 w 160"/>
              <a:gd name="T77" fmla="*/ 79 h 160"/>
              <a:gd name="T78" fmla="*/ 28 w 160"/>
              <a:gd name="T79" fmla="*/ 68 h 160"/>
              <a:gd name="T80" fmla="*/ 54 w 160"/>
              <a:gd name="T81" fmla="*/ 107 h 160"/>
              <a:gd name="T82" fmla="*/ 0 w 160"/>
              <a:gd name="T83" fmla="*/ 145 h 160"/>
              <a:gd name="T84" fmla="*/ 60 w 160"/>
              <a:gd name="T85" fmla="*/ 159 h 160"/>
              <a:gd name="T86" fmla="*/ 29 w 160"/>
              <a:gd name="T87" fmla="*/ 142 h 160"/>
              <a:gd name="T88" fmla="*/ 41 w 160"/>
              <a:gd name="T89" fmla="*/ 131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60" h="160">
                <a:moveTo>
                  <a:pt x="114" y="116"/>
                </a:moveTo>
                <a:cubicBezTo>
                  <a:pt x="113" y="116"/>
                  <a:pt x="112" y="116"/>
                  <a:pt x="112" y="116"/>
                </a:cubicBezTo>
                <a:cubicBezTo>
                  <a:pt x="110" y="116"/>
                  <a:pt x="109" y="116"/>
                  <a:pt x="109" y="116"/>
                </a:cubicBezTo>
                <a:cubicBezTo>
                  <a:pt x="108" y="116"/>
                  <a:pt x="108" y="116"/>
                  <a:pt x="108" y="116"/>
                </a:cubicBezTo>
                <a:cubicBezTo>
                  <a:pt x="108" y="116"/>
                  <a:pt x="107" y="116"/>
                  <a:pt x="105" y="116"/>
                </a:cubicBezTo>
                <a:cubicBezTo>
                  <a:pt x="87" y="116"/>
                  <a:pt x="69" y="112"/>
                  <a:pt x="59" y="107"/>
                </a:cubicBezTo>
                <a:cubicBezTo>
                  <a:pt x="59" y="123"/>
                  <a:pt x="59" y="123"/>
                  <a:pt x="59" y="123"/>
                </a:cubicBezTo>
                <a:cubicBezTo>
                  <a:pt x="65" y="129"/>
                  <a:pt x="85" y="133"/>
                  <a:pt x="112" y="133"/>
                </a:cubicBezTo>
                <a:cubicBezTo>
                  <a:pt x="135" y="133"/>
                  <a:pt x="152" y="130"/>
                  <a:pt x="160" y="125"/>
                </a:cubicBezTo>
                <a:cubicBezTo>
                  <a:pt x="160" y="109"/>
                  <a:pt x="160" y="109"/>
                  <a:pt x="160" y="109"/>
                </a:cubicBezTo>
                <a:cubicBezTo>
                  <a:pt x="151" y="113"/>
                  <a:pt x="134" y="116"/>
                  <a:pt x="116" y="116"/>
                </a:cubicBezTo>
                <a:cubicBezTo>
                  <a:pt x="116" y="116"/>
                  <a:pt x="115" y="116"/>
                  <a:pt x="114" y="116"/>
                </a:cubicBezTo>
                <a:close/>
                <a:moveTo>
                  <a:pt x="59" y="82"/>
                </a:moveTo>
                <a:cubicBezTo>
                  <a:pt x="59" y="100"/>
                  <a:pt x="59" y="100"/>
                  <a:pt x="59" y="100"/>
                </a:cubicBezTo>
                <a:cubicBezTo>
                  <a:pt x="60" y="100"/>
                  <a:pt x="60" y="100"/>
                  <a:pt x="60" y="100"/>
                </a:cubicBezTo>
                <a:cubicBezTo>
                  <a:pt x="66" y="106"/>
                  <a:pt x="86" y="111"/>
                  <a:pt x="112" y="111"/>
                </a:cubicBezTo>
                <a:cubicBezTo>
                  <a:pt x="134" y="111"/>
                  <a:pt x="152" y="106"/>
                  <a:pt x="160" y="101"/>
                </a:cubicBezTo>
                <a:cubicBezTo>
                  <a:pt x="160" y="84"/>
                  <a:pt x="160" y="84"/>
                  <a:pt x="160" y="84"/>
                </a:cubicBezTo>
                <a:cubicBezTo>
                  <a:pt x="149" y="89"/>
                  <a:pt x="130" y="92"/>
                  <a:pt x="112" y="92"/>
                </a:cubicBezTo>
                <a:cubicBezTo>
                  <a:pt x="91" y="92"/>
                  <a:pt x="70" y="89"/>
                  <a:pt x="59" y="82"/>
                </a:cubicBezTo>
                <a:close/>
                <a:moveTo>
                  <a:pt x="59" y="131"/>
                </a:moveTo>
                <a:cubicBezTo>
                  <a:pt x="59" y="141"/>
                  <a:pt x="59" y="141"/>
                  <a:pt x="59" y="141"/>
                </a:cubicBezTo>
                <a:cubicBezTo>
                  <a:pt x="59" y="143"/>
                  <a:pt x="59" y="143"/>
                  <a:pt x="60" y="143"/>
                </a:cubicBezTo>
                <a:cubicBezTo>
                  <a:pt x="63" y="154"/>
                  <a:pt x="87" y="160"/>
                  <a:pt x="110" y="160"/>
                </a:cubicBezTo>
                <a:cubicBezTo>
                  <a:pt x="132" y="160"/>
                  <a:pt x="157" y="154"/>
                  <a:pt x="160" y="143"/>
                </a:cubicBezTo>
                <a:cubicBezTo>
                  <a:pt x="160" y="143"/>
                  <a:pt x="160" y="143"/>
                  <a:pt x="160" y="141"/>
                </a:cubicBezTo>
                <a:cubicBezTo>
                  <a:pt x="160" y="132"/>
                  <a:pt x="160" y="132"/>
                  <a:pt x="160" y="132"/>
                </a:cubicBezTo>
                <a:cubicBezTo>
                  <a:pt x="149" y="138"/>
                  <a:pt x="130" y="140"/>
                  <a:pt x="112" y="140"/>
                </a:cubicBezTo>
                <a:cubicBezTo>
                  <a:pt x="91" y="140"/>
                  <a:pt x="70" y="137"/>
                  <a:pt x="59" y="131"/>
                </a:cubicBezTo>
                <a:close/>
                <a:moveTo>
                  <a:pt x="110" y="50"/>
                </a:moveTo>
                <a:cubicBezTo>
                  <a:pt x="87" y="50"/>
                  <a:pt x="63" y="56"/>
                  <a:pt x="59" y="67"/>
                </a:cubicBezTo>
                <a:cubicBezTo>
                  <a:pt x="59" y="68"/>
                  <a:pt x="59" y="68"/>
                  <a:pt x="59" y="68"/>
                </a:cubicBezTo>
                <a:cubicBezTo>
                  <a:pt x="59" y="75"/>
                  <a:pt x="59" y="75"/>
                  <a:pt x="59" y="75"/>
                </a:cubicBezTo>
                <a:cubicBezTo>
                  <a:pt x="65" y="82"/>
                  <a:pt x="86" y="87"/>
                  <a:pt x="112" y="87"/>
                </a:cubicBezTo>
                <a:cubicBezTo>
                  <a:pt x="134" y="87"/>
                  <a:pt x="152" y="83"/>
                  <a:pt x="160" y="78"/>
                </a:cubicBezTo>
                <a:cubicBezTo>
                  <a:pt x="160" y="68"/>
                  <a:pt x="160" y="68"/>
                  <a:pt x="160" y="68"/>
                </a:cubicBezTo>
                <a:cubicBezTo>
                  <a:pt x="160" y="67"/>
                  <a:pt x="160" y="67"/>
                  <a:pt x="160" y="67"/>
                </a:cubicBezTo>
                <a:cubicBezTo>
                  <a:pt x="158" y="56"/>
                  <a:pt x="134" y="50"/>
                  <a:pt x="110" y="50"/>
                </a:cubicBezTo>
                <a:close/>
                <a:moveTo>
                  <a:pt x="148" y="0"/>
                </a:moveTo>
                <a:cubicBezTo>
                  <a:pt x="13" y="0"/>
                  <a:pt x="13" y="0"/>
                  <a:pt x="13" y="0"/>
                </a:cubicBezTo>
                <a:cubicBezTo>
                  <a:pt x="7" y="0"/>
                  <a:pt x="0" y="6"/>
                  <a:pt x="0" y="12"/>
                </a:cubicBezTo>
                <a:cubicBezTo>
                  <a:pt x="0" y="44"/>
                  <a:pt x="0" y="44"/>
                  <a:pt x="0" y="44"/>
                </a:cubicBezTo>
                <a:cubicBezTo>
                  <a:pt x="0" y="47"/>
                  <a:pt x="2" y="49"/>
                  <a:pt x="3" y="50"/>
                </a:cubicBezTo>
                <a:cubicBezTo>
                  <a:pt x="66" y="50"/>
                  <a:pt x="66" y="50"/>
                  <a:pt x="66" y="50"/>
                </a:cubicBezTo>
                <a:cubicBezTo>
                  <a:pt x="77" y="47"/>
                  <a:pt x="93" y="44"/>
                  <a:pt x="109" y="44"/>
                </a:cubicBezTo>
                <a:cubicBezTo>
                  <a:pt x="124" y="44"/>
                  <a:pt x="140" y="47"/>
                  <a:pt x="151" y="50"/>
                </a:cubicBezTo>
                <a:cubicBezTo>
                  <a:pt x="158" y="50"/>
                  <a:pt x="158" y="50"/>
                  <a:pt x="158" y="50"/>
                </a:cubicBezTo>
                <a:cubicBezTo>
                  <a:pt x="159" y="49"/>
                  <a:pt x="160" y="47"/>
                  <a:pt x="160" y="44"/>
                </a:cubicBezTo>
                <a:cubicBezTo>
                  <a:pt x="160" y="12"/>
                  <a:pt x="160" y="12"/>
                  <a:pt x="160" y="12"/>
                </a:cubicBezTo>
                <a:cubicBezTo>
                  <a:pt x="160" y="6"/>
                  <a:pt x="154" y="0"/>
                  <a:pt x="148" y="0"/>
                </a:cubicBezTo>
                <a:close/>
                <a:moveTo>
                  <a:pt x="29" y="41"/>
                </a:moveTo>
                <a:cubicBezTo>
                  <a:pt x="22" y="41"/>
                  <a:pt x="16" y="35"/>
                  <a:pt x="16" y="28"/>
                </a:cubicBezTo>
                <a:cubicBezTo>
                  <a:pt x="16" y="22"/>
                  <a:pt x="22" y="16"/>
                  <a:pt x="29" y="16"/>
                </a:cubicBezTo>
                <a:cubicBezTo>
                  <a:pt x="36" y="16"/>
                  <a:pt x="41" y="22"/>
                  <a:pt x="41" y="28"/>
                </a:cubicBezTo>
                <a:cubicBezTo>
                  <a:pt x="41" y="35"/>
                  <a:pt x="36" y="41"/>
                  <a:pt x="29" y="41"/>
                </a:cubicBezTo>
                <a:close/>
                <a:moveTo>
                  <a:pt x="91" y="27"/>
                </a:moveTo>
                <a:cubicBezTo>
                  <a:pt x="90" y="27"/>
                  <a:pt x="88" y="26"/>
                  <a:pt x="88" y="25"/>
                </a:cubicBezTo>
                <a:cubicBezTo>
                  <a:pt x="88" y="24"/>
                  <a:pt x="90" y="22"/>
                  <a:pt x="91" y="22"/>
                </a:cubicBezTo>
                <a:cubicBezTo>
                  <a:pt x="93" y="22"/>
                  <a:pt x="94" y="24"/>
                  <a:pt x="94" y="25"/>
                </a:cubicBezTo>
                <a:cubicBezTo>
                  <a:pt x="94" y="26"/>
                  <a:pt x="93" y="27"/>
                  <a:pt x="91" y="27"/>
                </a:cubicBezTo>
                <a:close/>
                <a:moveTo>
                  <a:pt x="97" y="35"/>
                </a:moveTo>
                <a:cubicBezTo>
                  <a:pt x="96" y="35"/>
                  <a:pt x="94" y="33"/>
                  <a:pt x="94" y="32"/>
                </a:cubicBezTo>
                <a:cubicBezTo>
                  <a:pt x="94" y="31"/>
                  <a:pt x="96" y="30"/>
                  <a:pt x="97" y="30"/>
                </a:cubicBezTo>
                <a:cubicBezTo>
                  <a:pt x="98" y="30"/>
                  <a:pt x="99" y="31"/>
                  <a:pt x="99" y="32"/>
                </a:cubicBezTo>
                <a:cubicBezTo>
                  <a:pt x="99" y="33"/>
                  <a:pt x="98" y="35"/>
                  <a:pt x="97" y="35"/>
                </a:cubicBezTo>
                <a:close/>
                <a:moveTo>
                  <a:pt x="102" y="27"/>
                </a:moveTo>
                <a:cubicBezTo>
                  <a:pt x="101" y="27"/>
                  <a:pt x="99" y="26"/>
                  <a:pt x="99" y="25"/>
                </a:cubicBezTo>
                <a:cubicBezTo>
                  <a:pt x="99" y="24"/>
                  <a:pt x="101" y="22"/>
                  <a:pt x="102" y="22"/>
                </a:cubicBezTo>
                <a:cubicBezTo>
                  <a:pt x="103" y="22"/>
                  <a:pt x="104" y="24"/>
                  <a:pt x="104" y="25"/>
                </a:cubicBezTo>
                <a:cubicBezTo>
                  <a:pt x="104" y="26"/>
                  <a:pt x="103" y="27"/>
                  <a:pt x="102" y="27"/>
                </a:cubicBezTo>
                <a:close/>
                <a:moveTo>
                  <a:pt x="107" y="35"/>
                </a:moveTo>
                <a:cubicBezTo>
                  <a:pt x="105" y="35"/>
                  <a:pt x="104" y="33"/>
                  <a:pt x="104" y="32"/>
                </a:cubicBezTo>
                <a:cubicBezTo>
                  <a:pt x="104" y="31"/>
                  <a:pt x="105" y="30"/>
                  <a:pt x="107" y="30"/>
                </a:cubicBezTo>
                <a:cubicBezTo>
                  <a:pt x="109" y="30"/>
                  <a:pt x="110" y="31"/>
                  <a:pt x="110" y="32"/>
                </a:cubicBezTo>
                <a:cubicBezTo>
                  <a:pt x="110" y="33"/>
                  <a:pt x="109" y="35"/>
                  <a:pt x="107" y="35"/>
                </a:cubicBezTo>
                <a:close/>
                <a:moveTo>
                  <a:pt x="113" y="27"/>
                </a:moveTo>
                <a:cubicBezTo>
                  <a:pt x="112" y="27"/>
                  <a:pt x="110" y="26"/>
                  <a:pt x="110" y="25"/>
                </a:cubicBezTo>
                <a:cubicBezTo>
                  <a:pt x="110" y="24"/>
                  <a:pt x="112" y="22"/>
                  <a:pt x="113" y="22"/>
                </a:cubicBezTo>
                <a:cubicBezTo>
                  <a:pt x="114" y="22"/>
                  <a:pt x="115" y="24"/>
                  <a:pt x="115" y="25"/>
                </a:cubicBezTo>
                <a:cubicBezTo>
                  <a:pt x="115" y="26"/>
                  <a:pt x="114" y="27"/>
                  <a:pt x="113" y="27"/>
                </a:cubicBezTo>
                <a:close/>
                <a:moveTo>
                  <a:pt x="118" y="35"/>
                </a:moveTo>
                <a:cubicBezTo>
                  <a:pt x="116" y="35"/>
                  <a:pt x="115" y="33"/>
                  <a:pt x="115" y="32"/>
                </a:cubicBezTo>
                <a:cubicBezTo>
                  <a:pt x="115" y="31"/>
                  <a:pt x="116" y="30"/>
                  <a:pt x="118" y="30"/>
                </a:cubicBezTo>
                <a:cubicBezTo>
                  <a:pt x="119" y="30"/>
                  <a:pt x="120" y="31"/>
                  <a:pt x="120" y="32"/>
                </a:cubicBezTo>
                <a:cubicBezTo>
                  <a:pt x="120" y="33"/>
                  <a:pt x="119" y="35"/>
                  <a:pt x="118" y="35"/>
                </a:cubicBezTo>
                <a:close/>
                <a:moveTo>
                  <a:pt x="123" y="27"/>
                </a:moveTo>
                <a:cubicBezTo>
                  <a:pt x="121" y="27"/>
                  <a:pt x="120" y="26"/>
                  <a:pt x="120" y="25"/>
                </a:cubicBezTo>
                <a:cubicBezTo>
                  <a:pt x="120" y="24"/>
                  <a:pt x="121" y="22"/>
                  <a:pt x="123" y="22"/>
                </a:cubicBezTo>
                <a:cubicBezTo>
                  <a:pt x="125" y="22"/>
                  <a:pt x="126" y="24"/>
                  <a:pt x="126" y="25"/>
                </a:cubicBezTo>
                <a:cubicBezTo>
                  <a:pt x="126" y="26"/>
                  <a:pt x="125" y="27"/>
                  <a:pt x="123" y="27"/>
                </a:cubicBezTo>
                <a:close/>
                <a:moveTo>
                  <a:pt x="129" y="35"/>
                </a:moveTo>
                <a:cubicBezTo>
                  <a:pt x="127" y="35"/>
                  <a:pt x="126" y="33"/>
                  <a:pt x="126" y="32"/>
                </a:cubicBezTo>
                <a:cubicBezTo>
                  <a:pt x="126" y="31"/>
                  <a:pt x="127" y="30"/>
                  <a:pt x="129" y="30"/>
                </a:cubicBezTo>
                <a:cubicBezTo>
                  <a:pt x="130" y="30"/>
                  <a:pt x="131" y="31"/>
                  <a:pt x="131" y="32"/>
                </a:cubicBezTo>
                <a:cubicBezTo>
                  <a:pt x="131" y="33"/>
                  <a:pt x="130" y="35"/>
                  <a:pt x="129" y="35"/>
                </a:cubicBezTo>
                <a:close/>
                <a:moveTo>
                  <a:pt x="134" y="27"/>
                </a:moveTo>
                <a:cubicBezTo>
                  <a:pt x="132" y="27"/>
                  <a:pt x="131" y="26"/>
                  <a:pt x="131" y="25"/>
                </a:cubicBezTo>
                <a:cubicBezTo>
                  <a:pt x="131" y="24"/>
                  <a:pt x="132" y="22"/>
                  <a:pt x="134" y="22"/>
                </a:cubicBezTo>
                <a:cubicBezTo>
                  <a:pt x="135" y="22"/>
                  <a:pt x="136" y="24"/>
                  <a:pt x="136" y="25"/>
                </a:cubicBezTo>
                <a:cubicBezTo>
                  <a:pt x="136" y="26"/>
                  <a:pt x="135" y="27"/>
                  <a:pt x="134" y="27"/>
                </a:cubicBezTo>
                <a:close/>
                <a:moveTo>
                  <a:pt x="140" y="35"/>
                </a:moveTo>
                <a:cubicBezTo>
                  <a:pt x="137" y="35"/>
                  <a:pt x="136" y="33"/>
                  <a:pt x="136" y="32"/>
                </a:cubicBezTo>
                <a:cubicBezTo>
                  <a:pt x="136" y="31"/>
                  <a:pt x="137" y="30"/>
                  <a:pt x="140" y="30"/>
                </a:cubicBezTo>
                <a:cubicBezTo>
                  <a:pt x="141" y="30"/>
                  <a:pt x="142" y="31"/>
                  <a:pt x="142" y="32"/>
                </a:cubicBezTo>
                <a:cubicBezTo>
                  <a:pt x="142" y="33"/>
                  <a:pt x="141" y="35"/>
                  <a:pt x="140" y="35"/>
                </a:cubicBezTo>
                <a:close/>
                <a:moveTo>
                  <a:pt x="54" y="102"/>
                </a:moveTo>
                <a:cubicBezTo>
                  <a:pt x="54" y="101"/>
                  <a:pt x="54" y="94"/>
                  <a:pt x="54" y="94"/>
                </a:cubicBezTo>
                <a:cubicBezTo>
                  <a:pt x="54" y="68"/>
                  <a:pt x="54" y="68"/>
                  <a:pt x="54" y="68"/>
                </a:cubicBezTo>
                <a:cubicBezTo>
                  <a:pt x="54" y="67"/>
                  <a:pt x="54" y="67"/>
                  <a:pt x="54" y="67"/>
                </a:cubicBezTo>
                <a:cubicBezTo>
                  <a:pt x="55" y="63"/>
                  <a:pt x="59" y="60"/>
                  <a:pt x="65" y="57"/>
                </a:cubicBezTo>
                <a:cubicBezTo>
                  <a:pt x="3" y="57"/>
                  <a:pt x="3" y="57"/>
                  <a:pt x="3" y="57"/>
                </a:cubicBezTo>
                <a:cubicBezTo>
                  <a:pt x="2" y="58"/>
                  <a:pt x="0" y="61"/>
                  <a:pt x="0" y="65"/>
                </a:cubicBezTo>
                <a:cubicBezTo>
                  <a:pt x="0" y="95"/>
                  <a:pt x="0" y="95"/>
                  <a:pt x="0" y="95"/>
                </a:cubicBezTo>
                <a:cubicBezTo>
                  <a:pt x="0" y="98"/>
                  <a:pt x="2" y="100"/>
                  <a:pt x="3" y="102"/>
                </a:cubicBezTo>
                <a:lnTo>
                  <a:pt x="54" y="102"/>
                </a:lnTo>
                <a:close/>
                <a:moveTo>
                  <a:pt x="28" y="68"/>
                </a:moveTo>
                <a:cubicBezTo>
                  <a:pt x="36" y="68"/>
                  <a:pt x="41" y="73"/>
                  <a:pt x="41" y="79"/>
                </a:cubicBezTo>
                <a:cubicBezTo>
                  <a:pt x="41" y="87"/>
                  <a:pt x="36" y="91"/>
                  <a:pt x="28" y="91"/>
                </a:cubicBezTo>
                <a:cubicBezTo>
                  <a:pt x="22" y="91"/>
                  <a:pt x="16" y="87"/>
                  <a:pt x="16" y="79"/>
                </a:cubicBezTo>
                <a:cubicBezTo>
                  <a:pt x="16" y="73"/>
                  <a:pt x="22" y="68"/>
                  <a:pt x="28" y="68"/>
                </a:cubicBezTo>
                <a:close/>
                <a:moveTo>
                  <a:pt x="54" y="143"/>
                </a:moveTo>
                <a:cubicBezTo>
                  <a:pt x="54" y="143"/>
                  <a:pt x="54" y="143"/>
                  <a:pt x="54" y="142"/>
                </a:cubicBezTo>
                <a:cubicBezTo>
                  <a:pt x="54" y="107"/>
                  <a:pt x="54" y="107"/>
                  <a:pt x="54" y="107"/>
                </a:cubicBezTo>
                <a:cubicBezTo>
                  <a:pt x="3" y="107"/>
                  <a:pt x="3" y="107"/>
                  <a:pt x="3" y="107"/>
                </a:cubicBezTo>
                <a:cubicBezTo>
                  <a:pt x="2" y="110"/>
                  <a:pt x="0" y="112"/>
                  <a:pt x="0" y="115"/>
                </a:cubicBezTo>
                <a:cubicBezTo>
                  <a:pt x="0" y="145"/>
                  <a:pt x="0" y="145"/>
                  <a:pt x="0" y="145"/>
                </a:cubicBezTo>
                <a:cubicBezTo>
                  <a:pt x="0" y="152"/>
                  <a:pt x="7" y="159"/>
                  <a:pt x="13" y="159"/>
                </a:cubicBezTo>
                <a:cubicBezTo>
                  <a:pt x="59" y="159"/>
                  <a:pt x="59" y="159"/>
                  <a:pt x="59" y="159"/>
                </a:cubicBezTo>
                <a:cubicBezTo>
                  <a:pt x="60" y="159"/>
                  <a:pt x="60" y="159"/>
                  <a:pt x="60" y="159"/>
                </a:cubicBezTo>
                <a:cubicBezTo>
                  <a:pt x="63" y="157"/>
                  <a:pt x="64" y="154"/>
                  <a:pt x="62" y="151"/>
                </a:cubicBezTo>
                <a:cubicBezTo>
                  <a:pt x="58" y="149"/>
                  <a:pt x="56" y="146"/>
                  <a:pt x="54" y="143"/>
                </a:cubicBezTo>
                <a:close/>
                <a:moveTo>
                  <a:pt x="29" y="142"/>
                </a:moveTo>
                <a:cubicBezTo>
                  <a:pt x="22" y="142"/>
                  <a:pt x="16" y="137"/>
                  <a:pt x="16" y="131"/>
                </a:cubicBezTo>
                <a:cubicBezTo>
                  <a:pt x="16" y="123"/>
                  <a:pt x="22" y="118"/>
                  <a:pt x="29" y="118"/>
                </a:cubicBezTo>
                <a:cubicBezTo>
                  <a:pt x="36" y="118"/>
                  <a:pt x="41" y="123"/>
                  <a:pt x="41" y="131"/>
                </a:cubicBezTo>
                <a:cubicBezTo>
                  <a:pt x="41" y="137"/>
                  <a:pt x="36" y="142"/>
                  <a:pt x="29" y="142"/>
                </a:cubicBezTo>
                <a:close/>
              </a:path>
            </a:pathLst>
          </a:custGeom>
          <a:ln>
            <a:noFill/>
          </a:ln>
        </p:spPr>
        <p:style>
          <a:lnRef idx="3">
            <a:schemeClr val="lt1"/>
          </a:lnRef>
          <a:fillRef idx="1">
            <a:schemeClr val="accent1"/>
          </a:fillRef>
          <a:effectRef idx="1">
            <a:schemeClr val="accent1"/>
          </a:effectRef>
          <a:fontRef idx="minor">
            <a:schemeClr val="lt1"/>
          </a:fontRef>
        </p:style>
        <p:txBody>
          <a:bodyPr vert="horz" wrap="square" lIns="91440" tIns="45720" rIns="91440" bIns="45720" numCol="1" anchor="t" anchorCtr="0" compatLnSpc="1">
            <a:prstTxWarp prst="textNoShape">
              <a:avLst/>
            </a:prstTxWarp>
          </a:bodyPr>
          <a:lstStyle/>
          <a:p>
            <a:endParaRPr lang="en-US"/>
          </a:p>
        </p:txBody>
      </p:sp>
      <p:sp>
        <p:nvSpPr>
          <p:cNvPr id="59" name="Freeform 134">
            <a:hlinkClick r:id="rId5" action="ppaction://hlinksldjump"/>
            <a:extLst>
              <a:ext uri="{FF2B5EF4-FFF2-40B4-BE49-F238E27FC236}">
                <a16:creationId xmlns:a16="http://schemas.microsoft.com/office/drawing/2014/main" id="{DDF11FA5-E59B-5CF3-33A6-95D0E54AD7EF}"/>
              </a:ext>
            </a:extLst>
          </p:cNvPr>
          <p:cNvSpPr>
            <a:spLocks noEditPoints="1"/>
          </p:cNvSpPr>
          <p:nvPr/>
        </p:nvSpPr>
        <p:spPr bwMode="auto">
          <a:xfrm>
            <a:off x="464954" y="1756981"/>
            <a:ext cx="316187" cy="243070"/>
          </a:xfrm>
          <a:custGeom>
            <a:avLst/>
            <a:gdLst>
              <a:gd name="T0" fmla="*/ 25 w 160"/>
              <a:gd name="T1" fmla="*/ 0 h 123"/>
              <a:gd name="T2" fmla="*/ 21 w 160"/>
              <a:gd name="T3" fmla="*/ 2 h 123"/>
              <a:gd name="T4" fmla="*/ 19 w 160"/>
              <a:gd name="T5" fmla="*/ 6 h 123"/>
              <a:gd name="T6" fmla="*/ 19 w 160"/>
              <a:gd name="T7" fmla="*/ 92 h 123"/>
              <a:gd name="T8" fmla="*/ 25 w 160"/>
              <a:gd name="T9" fmla="*/ 97 h 123"/>
              <a:gd name="T10" fmla="*/ 76 w 160"/>
              <a:gd name="T11" fmla="*/ 116 h 123"/>
              <a:gd name="T12" fmla="*/ 76 w 160"/>
              <a:gd name="T13" fmla="*/ 26 h 123"/>
              <a:gd name="T14" fmla="*/ 74 w 160"/>
              <a:gd name="T15" fmla="*/ 24 h 123"/>
              <a:gd name="T16" fmla="*/ 25 w 160"/>
              <a:gd name="T17" fmla="*/ 0 h 123"/>
              <a:gd name="T18" fmla="*/ 141 w 160"/>
              <a:gd name="T19" fmla="*/ 92 h 123"/>
              <a:gd name="T20" fmla="*/ 141 w 160"/>
              <a:gd name="T21" fmla="*/ 6 h 123"/>
              <a:gd name="T22" fmla="*/ 140 w 160"/>
              <a:gd name="T23" fmla="*/ 2 h 123"/>
              <a:gd name="T24" fmla="*/ 136 w 160"/>
              <a:gd name="T25" fmla="*/ 0 h 123"/>
              <a:gd name="T26" fmla="*/ 85 w 160"/>
              <a:gd name="T27" fmla="*/ 24 h 123"/>
              <a:gd name="T28" fmla="*/ 84 w 160"/>
              <a:gd name="T29" fmla="*/ 26 h 123"/>
              <a:gd name="T30" fmla="*/ 84 w 160"/>
              <a:gd name="T31" fmla="*/ 116 h 123"/>
              <a:gd name="T32" fmla="*/ 136 w 160"/>
              <a:gd name="T33" fmla="*/ 97 h 123"/>
              <a:gd name="T34" fmla="*/ 141 w 160"/>
              <a:gd name="T35" fmla="*/ 92 h 123"/>
              <a:gd name="T36" fmla="*/ 154 w 160"/>
              <a:gd name="T37" fmla="*/ 20 h 123"/>
              <a:gd name="T38" fmla="*/ 150 w 160"/>
              <a:gd name="T39" fmla="*/ 20 h 123"/>
              <a:gd name="T40" fmla="*/ 150 w 160"/>
              <a:gd name="T41" fmla="*/ 92 h 123"/>
              <a:gd name="T42" fmla="*/ 136 w 160"/>
              <a:gd name="T43" fmla="*/ 107 h 123"/>
              <a:gd name="T44" fmla="*/ 92 w 160"/>
              <a:gd name="T45" fmla="*/ 121 h 123"/>
              <a:gd name="T46" fmla="*/ 153 w 160"/>
              <a:gd name="T47" fmla="*/ 121 h 123"/>
              <a:gd name="T48" fmla="*/ 158 w 160"/>
              <a:gd name="T49" fmla="*/ 121 h 123"/>
              <a:gd name="T50" fmla="*/ 160 w 160"/>
              <a:gd name="T51" fmla="*/ 117 h 123"/>
              <a:gd name="T52" fmla="*/ 160 w 160"/>
              <a:gd name="T53" fmla="*/ 26 h 123"/>
              <a:gd name="T54" fmla="*/ 154 w 160"/>
              <a:gd name="T55" fmla="*/ 20 h 123"/>
              <a:gd name="T56" fmla="*/ 10 w 160"/>
              <a:gd name="T57" fmla="*/ 92 h 123"/>
              <a:gd name="T58" fmla="*/ 10 w 160"/>
              <a:gd name="T59" fmla="*/ 20 h 123"/>
              <a:gd name="T60" fmla="*/ 6 w 160"/>
              <a:gd name="T61" fmla="*/ 20 h 123"/>
              <a:gd name="T62" fmla="*/ 0 w 160"/>
              <a:gd name="T63" fmla="*/ 26 h 123"/>
              <a:gd name="T64" fmla="*/ 0 w 160"/>
              <a:gd name="T65" fmla="*/ 117 h 123"/>
              <a:gd name="T66" fmla="*/ 3 w 160"/>
              <a:gd name="T67" fmla="*/ 121 h 123"/>
              <a:gd name="T68" fmla="*/ 8 w 160"/>
              <a:gd name="T69" fmla="*/ 121 h 123"/>
              <a:gd name="T70" fmla="*/ 68 w 160"/>
              <a:gd name="T71" fmla="*/ 121 h 123"/>
              <a:gd name="T72" fmla="*/ 25 w 160"/>
              <a:gd name="T73" fmla="*/ 107 h 123"/>
              <a:gd name="T74" fmla="*/ 10 w 160"/>
              <a:gd name="T75" fmla="*/ 92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60" h="123">
                <a:moveTo>
                  <a:pt x="25" y="0"/>
                </a:moveTo>
                <a:cubicBezTo>
                  <a:pt x="24" y="0"/>
                  <a:pt x="22" y="0"/>
                  <a:pt x="21" y="2"/>
                </a:cubicBezTo>
                <a:cubicBezTo>
                  <a:pt x="20" y="3"/>
                  <a:pt x="19" y="4"/>
                  <a:pt x="19" y="6"/>
                </a:cubicBezTo>
                <a:cubicBezTo>
                  <a:pt x="19" y="92"/>
                  <a:pt x="19" y="92"/>
                  <a:pt x="19" y="92"/>
                </a:cubicBezTo>
                <a:cubicBezTo>
                  <a:pt x="19" y="94"/>
                  <a:pt x="21" y="97"/>
                  <a:pt x="25" y="97"/>
                </a:cubicBezTo>
                <a:cubicBezTo>
                  <a:pt x="38" y="97"/>
                  <a:pt x="60" y="100"/>
                  <a:pt x="76" y="116"/>
                </a:cubicBezTo>
                <a:cubicBezTo>
                  <a:pt x="76" y="26"/>
                  <a:pt x="76" y="26"/>
                  <a:pt x="76" y="26"/>
                </a:cubicBezTo>
                <a:cubicBezTo>
                  <a:pt x="76" y="26"/>
                  <a:pt x="76" y="25"/>
                  <a:pt x="74" y="24"/>
                </a:cubicBezTo>
                <a:cubicBezTo>
                  <a:pt x="62" y="3"/>
                  <a:pt x="38" y="0"/>
                  <a:pt x="25" y="0"/>
                </a:cubicBezTo>
                <a:close/>
                <a:moveTo>
                  <a:pt x="141" y="92"/>
                </a:moveTo>
                <a:cubicBezTo>
                  <a:pt x="141" y="6"/>
                  <a:pt x="141" y="6"/>
                  <a:pt x="141" y="6"/>
                </a:cubicBezTo>
                <a:cubicBezTo>
                  <a:pt x="141" y="4"/>
                  <a:pt x="141" y="3"/>
                  <a:pt x="140" y="2"/>
                </a:cubicBezTo>
                <a:cubicBezTo>
                  <a:pt x="139" y="0"/>
                  <a:pt x="137" y="0"/>
                  <a:pt x="136" y="0"/>
                </a:cubicBezTo>
                <a:cubicBezTo>
                  <a:pt x="122" y="0"/>
                  <a:pt x="98" y="3"/>
                  <a:pt x="85" y="24"/>
                </a:cubicBezTo>
                <a:cubicBezTo>
                  <a:pt x="84" y="25"/>
                  <a:pt x="84" y="26"/>
                  <a:pt x="84" y="26"/>
                </a:cubicBezTo>
                <a:cubicBezTo>
                  <a:pt x="84" y="116"/>
                  <a:pt x="84" y="116"/>
                  <a:pt x="84" y="116"/>
                </a:cubicBezTo>
                <a:cubicBezTo>
                  <a:pt x="100" y="100"/>
                  <a:pt x="122" y="97"/>
                  <a:pt x="136" y="97"/>
                </a:cubicBezTo>
                <a:cubicBezTo>
                  <a:pt x="139" y="97"/>
                  <a:pt x="141" y="94"/>
                  <a:pt x="141" y="92"/>
                </a:cubicBezTo>
                <a:close/>
                <a:moveTo>
                  <a:pt x="154" y="20"/>
                </a:moveTo>
                <a:cubicBezTo>
                  <a:pt x="150" y="20"/>
                  <a:pt x="150" y="20"/>
                  <a:pt x="150" y="20"/>
                </a:cubicBezTo>
                <a:cubicBezTo>
                  <a:pt x="150" y="92"/>
                  <a:pt x="150" y="92"/>
                  <a:pt x="150" y="92"/>
                </a:cubicBezTo>
                <a:cubicBezTo>
                  <a:pt x="150" y="99"/>
                  <a:pt x="143" y="106"/>
                  <a:pt x="136" y="107"/>
                </a:cubicBezTo>
                <a:cubicBezTo>
                  <a:pt x="123" y="107"/>
                  <a:pt x="105" y="108"/>
                  <a:pt x="92" y="121"/>
                </a:cubicBezTo>
                <a:cubicBezTo>
                  <a:pt x="115" y="115"/>
                  <a:pt x="139" y="119"/>
                  <a:pt x="153" y="121"/>
                </a:cubicBezTo>
                <a:cubicBezTo>
                  <a:pt x="154" y="123"/>
                  <a:pt x="157" y="121"/>
                  <a:pt x="158" y="121"/>
                </a:cubicBezTo>
                <a:cubicBezTo>
                  <a:pt x="159" y="120"/>
                  <a:pt x="160" y="118"/>
                  <a:pt x="160" y="117"/>
                </a:cubicBezTo>
                <a:cubicBezTo>
                  <a:pt x="160" y="26"/>
                  <a:pt x="160" y="26"/>
                  <a:pt x="160" y="26"/>
                </a:cubicBezTo>
                <a:cubicBezTo>
                  <a:pt x="160" y="22"/>
                  <a:pt x="158" y="20"/>
                  <a:pt x="154" y="20"/>
                </a:cubicBezTo>
                <a:close/>
                <a:moveTo>
                  <a:pt x="10" y="92"/>
                </a:moveTo>
                <a:cubicBezTo>
                  <a:pt x="10" y="20"/>
                  <a:pt x="10" y="20"/>
                  <a:pt x="10" y="20"/>
                </a:cubicBezTo>
                <a:cubicBezTo>
                  <a:pt x="6" y="20"/>
                  <a:pt x="6" y="20"/>
                  <a:pt x="6" y="20"/>
                </a:cubicBezTo>
                <a:cubicBezTo>
                  <a:pt x="3" y="20"/>
                  <a:pt x="0" y="22"/>
                  <a:pt x="0" y="26"/>
                </a:cubicBezTo>
                <a:cubicBezTo>
                  <a:pt x="0" y="117"/>
                  <a:pt x="0" y="117"/>
                  <a:pt x="0" y="117"/>
                </a:cubicBezTo>
                <a:cubicBezTo>
                  <a:pt x="0" y="118"/>
                  <a:pt x="2" y="120"/>
                  <a:pt x="3" y="121"/>
                </a:cubicBezTo>
                <a:cubicBezTo>
                  <a:pt x="4" y="121"/>
                  <a:pt x="5" y="123"/>
                  <a:pt x="8" y="121"/>
                </a:cubicBezTo>
                <a:cubicBezTo>
                  <a:pt x="21" y="119"/>
                  <a:pt x="46" y="115"/>
                  <a:pt x="68" y="121"/>
                </a:cubicBezTo>
                <a:cubicBezTo>
                  <a:pt x="55" y="108"/>
                  <a:pt x="36" y="107"/>
                  <a:pt x="25" y="107"/>
                </a:cubicBezTo>
                <a:cubicBezTo>
                  <a:pt x="16" y="106"/>
                  <a:pt x="10" y="99"/>
                  <a:pt x="10" y="92"/>
                </a:cubicBezTo>
                <a:close/>
              </a:path>
            </a:pathLst>
          </a:custGeom>
          <a:ln>
            <a:noFill/>
          </a:ln>
        </p:spPr>
        <p:style>
          <a:lnRef idx="2">
            <a:schemeClr val="accent3"/>
          </a:lnRef>
          <a:fillRef idx="1">
            <a:schemeClr val="lt1"/>
          </a:fillRef>
          <a:effectRef idx="0">
            <a:schemeClr val="accent3"/>
          </a:effectRef>
          <a:fontRef idx="minor">
            <a:schemeClr val="dk1"/>
          </a:fontRef>
        </p:style>
        <p:txBody>
          <a:bodyPr vert="horz" wrap="square" lIns="91440" tIns="45720" rIns="91440" bIns="45720" numCol="1" anchor="t" anchorCtr="0" compatLnSpc="1">
            <a:prstTxWarp prst="textNoShape">
              <a:avLst/>
            </a:prstTxWarp>
          </a:bodyPr>
          <a:lstStyle/>
          <a:p>
            <a:endParaRPr lang="en-US"/>
          </a:p>
        </p:txBody>
      </p:sp>
      <p:sp>
        <p:nvSpPr>
          <p:cNvPr id="60" name="Freeform 170">
            <a:hlinkClick r:id="rId6" action="ppaction://hlinksldjump"/>
            <a:extLst>
              <a:ext uri="{FF2B5EF4-FFF2-40B4-BE49-F238E27FC236}">
                <a16:creationId xmlns:a16="http://schemas.microsoft.com/office/drawing/2014/main" id="{9B9C9386-94AB-30EB-2B21-F543AD8F8D5C}"/>
              </a:ext>
            </a:extLst>
          </p:cNvPr>
          <p:cNvSpPr>
            <a:spLocks noEditPoints="1"/>
          </p:cNvSpPr>
          <p:nvPr/>
        </p:nvSpPr>
        <p:spPr bwMode="auto">
          <a:xfrm>
            <a:off x="360408" y="2485131"/>
            <a:ext cx="282243" cy="284017"/>
          </a:xfrm>
          <a:custGeom>
            <a:avLst/>
            <a:gdLst>
              <a:gd name="T0" fmla="*/ 34 w 159"/>
              <a:gd name="T1" fmla="*/ 27 h 160"/>
              <a:gd name="T2" fmla="*/ 34 w 159"/>
              <a:gd name="T3" fmla="*/ 41 h 160"/>
              <a:gd name="T4" fmla="*/ 95 w 159"/>
              <a:gd name="T5" fmla="*/ 34 h 160"/>
              <a:gd name="T6" fmla="*/ 95 w 159"/>
              <a:gd name="T7" fmla="*/ 63 h 160"/>
              <a:gd name="T8" fmla="*/ 34 w 159"/>
              <a:gd name="T9" fmla="*/ 55 h 160"/>
              <a:gd name="T10" fmla="*/ 34 w 159"/>
              <a:gd name="T11" fmla="*/ 69 h 160"/>
              <a:gd name="T12" fmla="*/ 95 w 159"/>
              <a:gd name="T13" fmla="*/ 63 h 160"/>
              <a:gd name="T14" fmla="*/ 68 w 159"/>
              <a:gd name="T15" fmla="*/ 90 h 160"/>
              <a:gd name="T16" fmla="*/ 34 w 159"/>
              <a:gd name="T17" fmla="*/ 83 h 160"/>
              <a:gd name="T18" fmla="*/ 34 w 159"/>
              <a:gd name="T19" fmla="*/ 97 h 160"/>
              <a:gd name="T20" fmla="*/ 115 w 159"/>
              <a:gd name="T21" fmla="*/ 122 h 160"/>
              <a:gd name="T22" fmla="*/ 108 w 159"/>
              <a:gd name="T23" fmla="*/ 145 h 160"/>
              <a:gd name="T24" fmla="*/ 14 w 159"/>
              <a:gd name="T25" fmla="*/ 14 h 160"/>
              <a:gd name="T26" fmla="*/ 108 w 159"/>
              <a:gd name="T27" fmla="*/ 42 h 160"/>
              <a:gd name="T28" fmla="*/ 123 w 159"/>
              <a:gd name="T29" fmla="*/ 7 h 160"/>
              <a:gd name="T30" fmla="*/ 7 w 159"/>
              <a:gd name="T31" fmla="*/ 0 h 160"/>
              <a:gd name="T32" fmla="*/ 0 w 159"/>
              <a:gd name="T33" fmla="*/ 152 h 160"/>
              <a:gd name="T34" fmla="*/ 115 w 159"/>
              <a:gd name="T35" fmla="*/ 160 h 160"/>
              <a:gd name="T36" fmla="*/ 123 w 159"/>
              <a:gd name="T37" fmla="*/ 112 h 160"/>
              <a:gd name="T38" fmla="*/ 115 w 159"/>
              <a:gd name="T39" fmla="*/ 122 h 160"/>
              <a:gd name="T40" fmla="*/ 132 w 159"/>
              <a:gd name="T41" fmla="*/ 18 h 160"/>
              <a:gd name="T42" fmla="*/ 84 w 159"/>
              <a:gd name="T43" fmla="*/ 98 h 160"/>
              <a:gd name="T44" fmla="*/ 82 w 159"/>
              <a:gd name="T45" fmla="*/ 127 h 160"/>
              <a:gd name="T46" fmla="*/ 87 w 159"/>
              <a:gd name="T47" fmla="*/ 131 h 160"/>
              <a:gd name="T48" fmla="*/ 113 w 159"/>
              <a:gd name="T49" fmla="*/ 114 h 160"/>
              <a:gd name="T50" fmla="*/ 159 w 159"/>
              <a:gd name="T51" fmla="*/ 33 h 160"/>
              <a:gd name="T52" fmla="*/ 97 w 159"/>
              <a:gd name="T53" fmla="*/ 118 h 160"/>
              <a:gd name="T54" fmla="*/ 89 w 159"/>
              <a:gd name="T55" fmla="*/ 113 h 160"/>
              <a:gd name="T56" fmla="*/ 97 w 159"/>
              <a:gd name="T57" fmla="*/ 108 h 160"/>
              <a:gd name="T58" fmla="*/ 97 w 159"/>
              <a:gd name="T59" fmla="*/ 118 h 160"/>
              <a:gd name="T60" fmla="*/ 56 w 159"/>
              <a:gd name="T61" fmla="*/ 131 h 160"/>
              <a:gd name="T62" fmla="*/ 75 w 159"/>
              <a:gd name="T63" fmla="*/ 126 h 160"/>
              <a:gd name="T64" fmla="*/ 55 w 159"/>
              <a:gd name="T65" fmla="*/ 124 h 160"/>
              <a:gd name="T66" fmla="*/ 50 w 159"/>
              <a:gd name="T67" fmla="*/ 121 h 160"/>
              <a:gd name="T68" fmla="*/ 50 w 159"/>
              <a:gd name="T69" fmla="*/ 110 h 160"/>
              <a:gd name="T70" fmla="*/ 39 w 159"/>
              <a:gd name="T71" fmla="*/ 115 h 160"/>
              <a:gd name="T72" fmla="*/ 28 w 159"/>
              <a:gd name="T73" fmla="*/ 135 h 160"/>
              <a:gd name="T74" fmla="*/ 38 w 159"/>
              <a:gd name="T75" fmla="*/ 125 h 160"/>
              <a:gd name="T76" fmla="*/ 44 w 159"/>
              <a:gd name="T77" fmla="*/ 127 h 160"/>
              <a:gd name="T78" fmla="*/ 44 w 159"/>
              <a:gd name="T79" fmla="*/ 127 h 160"/>
              <a:gd name="T80" fmla="*/ 44 w 159"/>
              <a:gd name="T81" fmla="*/ 128 h 160"/>
              <a:gd name="T82" fmla="*/ 50 w 159"/>
              <a:gd name="T83" fmla="*/ 128 h 160"/>
              <a:gd name="T84" fmla="*/ 53 w 159"/>
              <a:gd name="T85" fmla="*/ 132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59" h="160">
                <a:moveTo>
                  <a:pt x="88" y="27"/>
                </a:moveTo>
                <a:cubicBezTo>
                  <a:pt x="34" y="27"/>
                  <a:pt x="34" y="27"/>
                  <a:pt x="34" y="27"/>
                </a:cubicBezTo>
                <a:cubicBezTo>
                  <a:pt x="30" y="27"/>
                  <a:pt x="26" y="31"/>
                  <a:pt x="26" y="34"/>
                </a:cubicBezTo>
                <a:cubicBezTo>
                  <a:pt x="26" y="39"/>
                  <a:pt x="30" y="41"/>
                  <a:pt x="34" y="41"/>
                </a:cubicBezTo>
                <a:cubicBezTo>
                  <a:pt x="88" y="41"/>
                  <a:pt x="88" y="41"/>
                  <a:pt x="88" y="41"/>
                </a:cubicBezTo>
                <a:cubicBezTo>
                  <a:pt x="93" y="41"/>
                  <a:pt x="95" y="39"/>
                  <a:pt x="95" y="34"/>
                </a:cubicBezTo>
                <a:cubicBezTo>
                  <a:pt x="95" y="31"/>
                  <a:pt x="93" y="27"/>
                  <a:pt x="88" y="27"/>
                </a:cubicBezTo>
                <a:close/>
                <a:moveTo>
                  <a:pt x="95" y="63"/>
                </a:moveTo>
                <a:cubicBezTo>
                  <a:pt x="95" y="57"/>
                  <a:pt x="93" y="55"/>
                  <a:pt x="88" y="55"/>
                </a:cubicBezTo>
                <a:cubicBezTo>
                  <a:pt x="34" y="55"/>
                  <a:pt x="34" y="55"/>
                  <a:pt x="34" y="55"/>
                </a:cubicBezTo>
                <a:cubicBezTo>
                  <a:pt x="30" y="55"/>
                  <a:pt x="26" y="57"/>
                  <a:pt x="26" y="63"/>
                </a:cubicBezTo>
                <a:cubicBezTo>
                  <a:pt x="26" y="67"/>
                  <a:pt x="30" y="69"/>
                  <a:pt x="34" y="69"/>
                </a:cubicBezTo>
                <a:cubicBezTo>
                  <a:pt x="88" y="69"/>
                  <a:pt x="88" y="69"/>
                  <a:pt x="88" y="69"/>
                </a:cubicBezTo>
                <a:cubicBezTo>
                  <a:pt x="93" y="69"/>
                  <a:pt x="95" y="67"/>
                  <a:pt x="95" y="63"/>
                </a:cubicBezTo>
                <a:close/>
                <a:moveTo>
                  <a:pt x="61" y="97"/>
                </a:moveTo>
                <a:cubicBezTo>
                  <a:pt x="65" y="97"/>
                  <a:pt x="68" y="93"/>
                  <a:pt x="68" y="90"/>
                </a:cubicBezTo>
                <a:cubicBezTo>
                  <a:pt x="68" y="85"/>
                  <a:pt x="65" y="83"/>
                  <a:pt x="61" y="83"/>
                </a:cubicBezTo>
                <a:cubicBezTo>
                  <a:pt x="34" y="83"/>
                  <a:pt x="34" y="83"/>
                  <a:pt x="34" y="83"/>
                </a:cubicBezTo>
                <a:cubicBezTo>
                  <a:pt x="30" y="83"/>
                  <a:pt x="26" y="85"/>
                  <a:pt x="26" y="90"/>
                </a:cubicBezTo>
                <a:cubicBezTo>
                  <a:pt x="26" y="93"/>
                  <a:pt x="30" y="97"/>
                  <a:pt x="34" y="97"/>
                </a:cubicBezTo>
                <a:lnTo>
                  <a:pt x="61" y="97"/>
                </a:lnTo>
                <a:close/>
                <a:moveTo>
                  <a:pt x="115" y="122"/>
                </a:moveTo>
                <a:cubicBezTo>
                  <a:pt x="108" y="127"/>
                  <a:pt x="108" y="127"/>
                  <a:pt x="108" y="127"/>
                </a:cubicBezTo>
                <a:cubicBezTo>
                  <a:pt x="108" y="145"/>
                  <a:pt x="108" y="145"/>
                  <a:pt x="108" y="145"/>
                </a:cubicBezTo>
                <a:cubicBezTo>
                  <a:pt x="14" y="145"/>
                  <a:pt x="14" y="145"/>
                  <a:pt x="14" y="145"/>
                </a:cubicBezTo>
                <a:cubicBezTo>
                  <a:pt x="14" y="14"/>
                  <a:pt x="14" y="14"/>
                  <a:pt x="14" y="14"/>
                </a:cubicBezTo>
                <a:cubicBezTo>
                  <a:pt x="108" y="14"/>
                  <a:pt x="108" y="14"/>
                  <a:pt x="108" y="14"/>
                </a:cubicBezTo>
                <a:cubicBezTo>
                  <a:pt x="108" y="42"/>
                  <a:pt x="108" y="42"/>
                  <a:pt x="108" y="42"/>
                </a:cubicBezTo>
                <a:cubicBezTo>
                  <a:pt x="123" y="18"/>
                  <a:pt x="123" y="18"/>
                  <a:pt x="123" y="18"/>
                </a:cubicBezTo>
                <a:cubicBezTo>
                  <a:pt x="123" y="7"/>
                  <a:pt x="123" y="7"/>
                  <a:pt x="123" y="7"/>
                </a:cubicBezTo>
                <a:cubicBezTo>
                  <a:pt x="123" y="3"/>
                  <a:pt x="119" y="0"/>
                  <a:pt x="115" y="0"/>
                </a:cubicBezTo>
                <a:cubicBezTo>
                  <a:pt x="7" y="0"/>
                  <a:pt x="7" y="0"/>
                  <a:pt x="7" y="0"/>
                </a:cubicBezTo>
                <a:cubicBezTo>
                  <a:pt x="2" y="0"/>
                  <a:pt x="0" y="3"/>
                  <a:pt x="0" y="7"/>
                </a:cubicBezTo>
                <a:cubicBezTo>
                  <a:pt x="0" y="152"/>
                  <a:pt x="0" y="152"/>
                  <a:pt x="0" y="152"/>
                </a:cubicBezTo>
                <a:cubicBezTo>
                  <a:pt x="0" y="156"/>
                  <a:pt x="2" y="160"/>
                  <a:pt x="7" y="160"/>
                </a:cubicBezTo>
                <a:cubicBezTo>
                  <a:pt x="115" y="160"/>
                  <a:pt x="115" y="160"/>
                  <a:pt x="115" y="160"/>
                </a:cubicBezTo>
                <a:cubicBezTo>
                  <a:pt x="119" y="160"/>
                  <a:pt x="123" y="156"/>
                  <a:pt x="123" y="152"/>
                </a:cubicBezTo>
                <a:cubicBezTo>
                  <a:pt x="123" y="112"/>
                  <a:pt x="123" y="112"/>
                  <a:pt x="123" y="112"/>
                </a:cubicBezTo>
                <a:cubicBezTo>
                  <a:pt x="119" y="118"/>
                  <a:pt x="119" y="118"/>
                  <a:pt x="119" y="118"/>
                </a:cubicBezTo>
                <a:cubicBezTo>
                  <a:pt x="118" y="119"/>
                  <a:pt x="117" y="120"/>
                  <a:pt x="115" y="122"/>
                </a:cubicBezTo>
                <a:close/>
                <a:moveTo>
                  <a:pt x="148" y="21"/>
                </a:moveTo>
                <a:cubicBezTo>
                  <a:pt x="139" y="16"/>
                  <a:pt x="133" y="18"/>
                  <a:pt x="132" y="18"/>
                </a:cubicBezTo>
                <a:cubicBezTo>
                  <a:pt x="130" y="18"/>
                  <a:pt x="130" y="19"/>
                  <a:pt x="130" y="19"/>
                </a:cubicBezTo>
                <a:cubicBezTo>
                  <a:pt x="84" y="98"/>
                  <a:pt x="84" y="98"/>
                  <a:pt x="84" y="98"/>
                </a:cubicBezTo>
                <a:cubicBezTo>
                  <a:pt x="84" y="98"/>
                  <a:pt x="84" y="98"/>
                  <a:pt x="84" y="99"/>
                </a:cubicBezTo>
                <a:cubicBezTo>
                  <a:pt x="82" y="127"/>
                  <a:pt x="82" y="127"/>
                  <a:pt x="82" y="127"/>
                </a:cubicBezTo>
                <a:cubicBezTo>
                  <a:pt x="82" y="129"/>
                  <a:pt x="82" y="130"/>
                  <a:pt x="84" y="131"/>
                </a:cubicBezTo>
                <a:cubicBezTo>
                  <a:pt x="87" y="131"/>
                  <a:pt x="87" y="131"/>
                  <a:pt x="87" y="131"/>
                </a:cubicBezTo>
                <a:cubicBezTo>
                  <a:pt x="112" y="115"/>
                  <a:pt x="112" y="115"/>
                  <a:pt x="112" y="115"/>
                </a:cubicBezTo>
                <a:cubicBezTo>
                  <a:pt x="112" y="115"/>
                  <a:pt x="112" y="114"/>
                  <a:pt x="113" y="114"/>
                </a:cubicBezTo>
                <a:cubicBezTo>
                  <a:pt x="159" y="36"/>
                  <a:pt x="159" y="36"/>
                  <a:pt x="159" y="36"/>
                </a:cubicBezTo>
                <a:cubicBezTo>
                  <a:pt x="159" y="35"/>
                  <a:pt x="159" y="33"/>
                  <a:pt x="159" y="33"/>
                </a:cubicBezTo>
                <a:cubicBezTo>
                  <a:pt x="159" y="32"/>
                  <a:pt x="157" y="26"/>
                  <a:pt x="148" y="21"/>
                </a:cubicBezTo>
                <a:close/>
                <a:moveTo>
                  <a:pt x="97" y="118"/>
                </a:moveTo>
                <a:cubicBezTo>
                  <a:pt x="96" y="118"/>
                  <a:pt x="95" y="116"/>
                  <a:pt x="92" y="115"/>
                </a:cubicBezTo>
                <a:cubicBezTo>
                  <a:pt x="91" y="114"/>
                  <a:pt x="90" y="114"/>
                  <a:pt x="89" y="113"/>
                </a:cubicBezTo>
                <a:cubicBezTo>
                  <a:pt x="89" y="104"/>
                  <a:pt x="89" y="104"/>
                  <a:pt x="89" y="104"/>
                </a:cubicBezTo>
                <a:cubicBezTo>
                  <a:pt x="91" y="105"/>
                  <a:pt x="94" y="105"/>
                  <a:pt x="97" y="108"/>
                </a:cubicBezTo>
                <a:cubicBezTo>
                  <a:pt x="101" y="110"/>
                  <a:pt x="103" y="112"/>
                  <a:pt x="105" y="114"/>
                </a:cubicBezTo>
                <a:lnTo>
                  <a:pt x="97" y="118"/>
                </a:lnTo>
                <a:close/>
                <a:moveTo>
                  <a:pt x="53" y="132"/>
                </a:moveTo>
                <a:cubicBezTo>
                  <a:pt x="53" y="132"/>
                  <a:pt x="55" y="132"/>
                  <a:pt x="56" y="131"/>
                </a:cubicBezTo>
                <a:cubicBezTo>
                  <a:pt x="62" y="128"/>
                  <a:pt x="69" y="132"/>
                  <a:pt x="75" y="132"/>
                </a:cubicBezTo>
                <a:cubicBezTo>
                  <a:pt x="79" y="132"/>
                  <a:pt x="79" y="126"/>
                  <a:pt x="75" y="126"/>
                </a:cubicBezTo>
                <a:cubicBezTo>
                  <a:pt x="68" y="126"/>
                  <a:pt x="62" y="125"/>
                  <a:pt x="56" y="126"/>
                </a:cubicBezTo>
                <a:cubicBezTo>
                  <a:pt x="56" y="125"/>
                  <a:pt x="56" y="125"/>
                  <a:pt x="55" y="124"/>
                </a:cubicBezTo>
                <a:cubicBezTo>
                  <a:pt x="53" y="122"/>
                  <a:pt x="52" y="121"/>
                  <a:pt x="51" y="121"/>
                </a:cubicBezTo>
                <a:cubicBezTo>
                  <a:pt x="50" y="121"/>
                  <a:pt x="50" y="121"/>
                  <a:pt x="50" y="121"/>
                </a:cubicBezTo>
                <a:cubicBezTo>
                  <a:pt x="50" y="120"/>
                  <a:pt x="49" y="120"/>
                  <a:pt x="49" y="120"/>
                </a:cubicBezTo>
                <a:cubicBezTo>
                  <a:pt x="50" y="116"/>
                  <a:pt x="51" y="113"/>
                  <a:pt x="50" y="110"/>
                </a:cubicBezTo>
                <a:cubicBezTo>
                  <a:pt x="50" y="109"/>
                  <a:pt x="49" y="109"/>
                  <a:pt x="49" y="109"/>
                </a:cubicBezTo>
                <a:cubicBezTo>
                  <a:pt x="45" y="109"/>
                  <a:pt x="41" y="113"/>
                  <a:pt x="39" y="115"/>
                </a:cubicBezTo>
                <a:cubicBezTo>
                  <a:pt x="33" y="120"/>
                  <a:pt x="28" y="127"/>
                  <a:pt x="23" y="133"/>
                </a:cubicBezTo>
                <a:cubicBezTo>
                  <a:pt x="20" y="135"/>
                  <a:pt x="25" y="138"/>
                  <a:pt x="28" y="135"/>
                </a:cubicBezTo>
                <a:cubicBezTo>
                  <a:pt x="31" y="129"/>
                  <a:pt x="36" y="125"/>
                  <a:pt x="41" y="120"/>
                </a:cubicBezTo>
                <a:cubicBezTo>
                  <a:pt x="40" y="121"/>
                  <a:pt x="39" y="124"/>
                  <a:pt x="38" y="125"/>
                </a:cubicBezTo>
                <a:cubicBezTo>
                  <a:pt x="36" y="128"/>
                  <a:pt x="40" y="131"/>
                  <a:pt x="42" y="128"/>
                </a:cubicBezTo>
                <a:cubicBezTo>
                  <a:pt x="42" y="128"/>
                  <a:pt x="43" y="127"/>
                  <a:pt x="44" y="127"/>
                </a:cubicBezTo>
                <a:cubicBezTo>
                  <a:pt x="44" y="126"/>
                  <a:pt x="44" y="126"/>
                  <a:pt x="45" y="126"/>
                </a:cubicBezTo>
                <a:cubicBezTo>
                  <a:pt x="45" y="126"/>
                  <a:pt x="44" y="127"/>
                  <a:pt x="44" y="127"/>
                </a:cubicBezTo>
                <a:cubicBezTo>
                  <a:pt x="44" y="127"/>
                  <a:pt x="44" y="127"/>
                  <a:pt x="44" y="127"/>
                </a:cubicBezTo>
                <a:cubicBezTo>
                  <a:pt x="44" y="127"/>
                  <a:pt x="44" y="127"/>
                  <a:pt x="44" y="128"/>
                </a:cubicBezTo>
                <a:cubicBezTo>
                  <a:pt x="42" y="131"/>
                  <a:pt x="47" y="132"/>
                  <a:pt x="49" y="129"/>
                </a:cubicBezTo>
                <a:cubicBezTo>
                  <a:pt x="50" y="128"/>
                  <a:pt x="50" y="128"/>
                  <a:pt x="50" y="128"/>
                </a:cubicBezTo>
                <a:cubicBezTo>
                  <a:pt x="50" y="129"/>
                  <a:pt x="50" y="129"/>
                  <a:pt x="50" y="129"/>
                </a:cubicBezTo>
                <a:cubicBezTo>
                  <a:pt x="50" y="131"/>
                  <a:pt x="52" y="132"/>
                  <a:pt x="53" y="132"/>
                </a:cubicBezTo>
                <a:close/>
              </a:path>
            </a:pathLst>
          </a:custGeom>
          <a:ln>
            <a:noFill/>
          </a:ln>
        </p:spPr>
        <p:style>
          <a:lnRef idx="3">
            <a:schemeClr val="lt1"/>
          </a:lnRef>
          <a:fillRef idx="1">
            <a:schemeClr val="accent1"/>
          </a:fillRef>
          <a:effectRef idx="1">
            <a:schemeClr val="accent1"/>
          </a:effectRef>
          <a:fontRef idx="minor">
            <a:schemeClr val="lt1"/>
          </a:fontRef>
        </p:style>
        <p:txBody>
          <a:bodyPr vert="horz" wrap="square" lIns="91440" tIns="45720" rIns="91440" bIns="45720" numCol="1" anchor="t" anchorCtr="0" compatLnSpc="1">
            <a:prstTxWarp prst="textNoShape">
              <a:avLst/>
            </a:prstTxWarp>
          </a:bodyPr>
          <a:lstStyle/>
          <a:p>
            <a:endParaRPr lang="en-US"/>
          </a:p>
        </p:txBody>
      </p:sp>
      <p:sp>
        <p:nvSpPr>
          <p:cNvPr id="61" name="Freeform 179">
            <a:hlinkClick r:id="rId8" action="ppaction://hlinksldjump"/>
            <a:extLst>
              <a:ext uri="{FF2B5EF4-FFF2-40B4-BE49-F238E27FC236}">
                <a16:creationId xmlns:a16="http://schemas.microsoft.com/office/drawing/2014/main" id="{DC859263-7C41-57CC-2144-4322EAF78ED7}"/>
              </a:ext>
            </a:extLst>
          </p:cNvPr>
          <p:cNvSpPr>
            <a:spLocks noEditPoints="1"/>
          </p:cNvSpPr>
          <p:nvPr/>
        </p:nvSpPr>
        <p:spPr bwMode="auto">
          <a:xfrm>
            <a:off x="358632" y="4019246"/>
            <a:ext cx="285794" cy="241416"/>
          </a:xfrm>
          <a:custGeom>
            <a:avLst/>
            <a:gdLst>
              <a:gd name="T0" fmla="*/ 12 w 161"/>
              <a:gd name="T1" fmla="*/ 108 h 136"/>
              <a:gd name="T2" fmla="*/ 12 w 161"/>
              <a:gd name="T3" fmla="*/ 134 h 136"/>
              <a:gd name="T4" fmla="*/ 16 w 161"/>
              <a:gd name="T5" fmla="*/ 136 h 136"/>
              <a:gd name="T6" fmla="*/ 35 w 161"/>
              <a:gd name="T7" fmla="*/ 136 h 136"/>
              <a:gd name="T8" fmla="*/ 37 w 161"/>
              <a:gd name="T9" fmla="*/ 134 h 136"/>
              <a:gd name="T10" fmla="*/ 37 w 161"/>
              <a:gd name="T11" fmla="*/ 88 h 136"/>
              <a:gd name="T12" fmla="*/ 23 w 161"/>
              <a:gd name="T13" fmla="*/ 102 h 136"/>
              <a:gd name="T14" fmla="*/ 12 w 161"/>
              <a:gd name="T15" fmla="*/ 108 h 136"/>
              <a:gd name="T16" fmla="*/ 47 w 161"/>
              <a:gd name="T17" fmla="*/ 87 h 136"/>
              <a:gd name="T18" fmla="*/ 47 w 161"/>
              <a:gd name="T19" fmla="*/ 134 h 136"/>
              <a:gd name="T20" fmla="*/ 51 w 161"/>
              <a:gd name="T21" fmla="*/ 136 h 136"/>
              <a:gd name="T22" fmla="*/ 70 w 161"/>
              <a:gd name="T23" fmla="*/ 136 h 136"/>
              <a:gd name="T24" fmla="*/ 73 w 161"/>
              <a:gd name="T25" fmla="*/ 134 h 136"/>
              <a:gd name="T26" fmla="*/ 73 w 161"/>
              <a:gd name="T27" fmla="*/ 106 h 136"/>
              <a:gd name="T28" fmla="*/ 62 w 161"/>
              <a:gd name="T29" fmla="*/ 101 h 136"/>
              <a:gd name="T30" fmla="*/ 47 w 161"/>
              <a:gd name="T31" fmla="*/ 87 h 136"/>
              <a:gd name="T32" fmla="*/ 84 w 161"/>
              <a:gd name="T33" fmla="*/ 103 h 136"/>
              <a:gd name="T34" fmla="*/ 84 w 161"/>
              <a:gd name="T35" fmla="*/ 134 h 136"/>
              <a:gd name="T36" fmla="*/ 86 w 161"/>
              <a:gd name="T37" fmla="*/ 136 h 136"/>
              <a:gd name="T38" fmla="*/ 106 w 161"/>
              <a:gd name="T39" fmla="*/ 136 h 136"/>
              <a:gd name="T40" fmla="*/ 110 w 161"/>
              <a:gd name="T41" fmla="*/ 134 h 136"/>
              <a:gd name="T42" fmla="*/ 110 w 161"/>
              <a:gd name="T43" fmla="*/ 78 h 136"/>
              <a:gd name="T44" fmla="*/ 86 w 161"/>
              <a:gd name="T45" fmla="*/ 100 h 136"/>
              <a:gd name="T46" fmla="*/ 84 w 161"/>
              <a:gd name="T47" fmla="*/ 103 h 136"/>
              <a:gd name="T48" fmla="*/ 143 w 161"/>
              <a:gd name="T49" fmla="*/ 45 h 136"/>
              <a:gd name="T50" fmla="*/ 120 w 161"/>
              <a:gd name="T51" fmla="*/ 69 h 136"/>
              <a:gd name="T52" fmla="*/ 120 w 161"/>
              <a:gd name="T53" fmla="*/ 134 h 136"/>
              <a:gd name="T54" fmla="*/ 122 w 161"/>
              <a:gd name="T55" fmla="*/ 136 h 136"/>
              <a:gd name="T56" fmla="*/ 143 w 161"/>
              <a:gd name="T57" fmla="*/ 136 h 136"/>
              <a:gd name="T58" fmla="*/ 146 w 161"/>
              <a:gd name="T59" fmla="*/ 134 h 136"/>
              <a:gd name="T60" fmla="*/ 146 w 161"/>
              <a:gd name="T61" fmla="*/ 47 h 136"/>
              <a:gd name="T62" fmla="*/ 145 w 161"/>
              <a:gd name="T63" fmla="*/ 45 h 136"/>
              <a:gd name="T64" fmla="*/ 143 w 161"/>
              <a:gd name="T65" fmla="*/ 45 h 136"/>
              <a:gd name="T66" fmla="*/ 160 w 161"/>
              <a:gd name="T67" fmla="*/ 2 h 136"/>
              <a:gd name="T68" fmla="*/ 155 w 161"/>
              <a:gd name="T69" fmla="*/ 0 h 136"/>
              <a:gd name="T70" fmla="*/ 127 w 161"/>
              <a:gd name="T71" fmla="*/ 1 h 136"/>
              <a:gd name="T72" fmla="*/ 123 w 161"/>
              <a:gd name="T73" fmla="*/ 4 h 136"/>
              <a:gd name="T74" fmla="*/ 122 w 161"/>
              <a:gd name="T75" fmla="*/ 5 h 136"/>
              <a:gd name="T76" fmla="*/ 123 w 161"/>
              <a:gd name="T77" fmla="*/ 11 h 136"/>
              <a:gd name="T78" fmla="*/ 125 w 161"/>
              <a:gd name="T79" fmla="*/ 12 h 136"/>
              <a:gd name="T80" fmla="*/ 130 w 161"/>
              <a:gd name="T81" fmla="*/ 17 h 136"/>
              <a:gd name="T82" fmla="*/ 74 w 161"/>
              <a:gd name="T83" fmla="*/ 74 h 136"/>
              <a:gd name="T84" fmla="*/ 48 w 161"/>
              <a:gd name="T85" fmla="*/ 49 h 136"/>
              <a:gd name="T86" fmla="*/ 42 w 161"/>
              <a:gd name="T87" fmla="*/ 46 h 136"/>
              <a:gd name="T88" fmla="*/ 37 w 161"/>
              <a:gd name="T89" fmla="*/ 49 h 136"/>
              <a:gd name="T90" fmla="*/ 3 w 161"/>
              <a:gd name="T91" fmla="*/ 82 h 136"/>
              <a:gd name="T92" fmla="*/ 3 w 161"/>
              <a:gd name="T93" fmla="*/ 94 h 136"/>
              <a:gd name="T94" fmla="*/ 5 w 161"/>
              <a:gd name="T95" fmla="*/ 95 h 136"/>
              <a:gd name="T96" fmla="*/ 10 w 161"/>
              <a:gd name="T97" fmla="*/ 98 h 136"/>
              <a:gd name="T98" fmla="*/ 16 w 161"/>
              <a:gd name="T99" fmla="*/ 95 h 136"/>
              <a:gd name="T100" fmla="*/ 42 w 161"/>
              <a:gd name="T101" fmla="*/ 68 h 136"/>
              <a:gd name="T102" fmla="*/ 68 w 161"/>
              <a:gd name="T103" fmla="*/ 94 h 136"/>
              <a:gd name="T104" fmla="*/ 74 w 161"/>
              <a:gd name="T105" fmla="*/ 96 h 136"/>
              <a:gd name="T106" fmla="*/ 79 w 161"/>
              <a:gd name="T107" fmla="*/ 94 h 136"/>
              <a:gd name="T108" fmla="*/ 143 w 161"/>
              <a:gd name="T109" fmla="*/ 30 h 136"/>
              <a:gd name="T110" fmla="*/ 150 w 161"/>
              <a:gd name="T111" fmla="*/ 38 h 136"/>
              <a:gd name="T112" fmla="*/ 154 w 161"/>
              <a:gd name="T113" fmla="*/ 40 h 136"/>
              <a:gd name="T114" fmla="*/ 156 w 161"/>
              <a:gd name="T115" fmla="*/ 39 h 136"/>
              <a:gd name="T116" fmla="*/ 157 w 161"/>
              <a:gd name="T117" fmla="*/ 38 h 136"/>
              <a:gd name="T118" fmla="*/ 160 w 161"/>
              <a:gd name="T119" fmla="*/ 33 h 136"/>
              <a:gd name="T120" fmla="*/ 161 w 161"/>
              <a:gd name="T121" fmla="*/ 16 h 136"/>
              <a:gd name="T122" fmla="*/ 161 w 161"/>
              <a:gd name="T123" fmla="*/ 6 h 136"/>
              <a:gd name="T124" fmla="*/ 160 w 161"/>
              <a:gd name="T125" fmla="*/ 2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1" h="136">
                <a:moveTo>
                  <a:pt x="12" y="108"/>
                </a:moveTo>
                <a:cubicBezTo>
                  <a:pt x="12" y="134"/>
                  <a:pt x="12" y="134"/>
                  <a:pt x="12" y="134"/>
                </a:cubicBezTo>
                <a:cubicBezTo>
                  <a:pt x="12" y="135"/>
                  <a:pt x="13" y="136"/>
                  <a:pt x="16" y="136"/>
                </a:cubicBezTo>
                <a:cubicBezTo>
                  <a:pt x="35" y="136"/>
                  <a:pt x="35" y="136"/>
                  <a:pt x="35" y="136"/>
                </a:cubicBezTo>
                <a:cubicBezTo>
                  <a:pt x="36" y="136"/>
                  <a:pt x="37" y="135"/>
                  <a:pt x="37" y="134"/>
                </a:cubicBezTo>
                <a:cubicBezTo>
                  <a:pt x="37" y="88"/>
                  <a:pt x="37" y="88"/>
                  <a:pt x="37" y="88"/>
                </a:cubicBezTo>
                <a:cubicBezTo>
                  <a:pt x="23" y="102"/>
                  <a:pt x="23" y="102"/>
                  <a:pt x="23" y="102"/>
                </a:cubicBezTo>
                <a:cubicBezTo>
                  <a:pt x="20" y="105"/>
                  <a:pt x="17" y="107"/>
                  <a:pt x="12" y="108"/>
                </a:cubicBezTo>
                <a:close/>
                <a:moveTo>
                  <a:pt x="47" y="87"/>
                </a:moveTo>
                <a:cubicBezTo>
                  <a:pt x="47" y="134"/>
                  <a:pt x="47" y="134"/>
                  <a:pt x="47" y="134"/>
                </a:cubicBezTo>
                <a:cubicBezTo>
                  <a:pt x="47" y="135"/>
                  <a:pt x="49" y="136"/>
                  <a:pt x="51" y="136"/>
                </a:cubicBezTo>
                <a:cubicBezTo>
                  <a:pt x="70" y="136"/>
                  <a:pt x="70" y="136"/>
                  <a:pt x="70" y="136"/>
                </a:cubicBezTo>
                <a:cubicBezTo>
                  <a:pt x="71" y="136"/>
                  <a:pt x="73" y="135"/>
                  <a:pt x="73" y="134"/>
                </a:cubicBezTo>
                <a:cubicBezTo>
                  <a:pt x="73" y="106"/>
                  <a:pt x="73" y="106"/>
                  <a:pt x="73" y="106"/>
                </a:cubicBezTo>
                <a:cubicBezTo>
                  <a:pt x="69" y="106"/>
                  <a:pt x="64" y="104"/>
                  <a:pt x="62" y="101"/>
                </a:cubicBezTo>
                <a:lnTo>
                  <a:pt x="47" y="87"/>
                </a:lnTo>
                <a:close/>
                <a:moveTo>
                  <a:pt x="84" y="103"/>
                </a:moveTo>
                <a:cubicBezTo>
                  <a:pt x="84" y="134"/>
                  <a:pt x="84" y="134"/>
                  <a:pt x="84" y="134"/>
                </a:cubicBezTo>
                <a:cubicBezTo>
                  <a:pt x="84" y="135"/>
                  <a:pt x="85" y="136"/>
                  <a:pt x="86" y="136"/>
                </a:cubicBezTo>
                <a:cubicBezTo>
                  <a:pt x="106" y="136"/>
                  <a:pt x="106" y="136"/>
                  <a:pt x="106" y="136"/>
                </a:cubicBezTo>
                <a:cubicBezTo>
                  <a:pt x="108" y="136"/>
                  <a:pt x="110" y="135"/>
                  <a:pt x="110" y="134"/>
                </a:cubicBezTo>
                <a:cubicBezTo>
                  <a:pt x="110" y="78"/>
                  <a:pt x="110" y="78"/>
                  <a:pt x="110" y="78"/>
                </a:cubicBezTo>
                <a:cubicBezTo>
                  <a:pt x="86" y="100"/>
                  <a:pt x="86" y="100"/>
                  <a:pt x="86" y="100"/>
                </a:cubicBezTo>
                <a:cubicBezTo>
                  <a:pt x="85" y="102"/>
                  <a:pt x="84" y="103"/>
                  <a:pt x="84" y="103"/>
                </a:cubicBezTo>
                <a:close/>
                <a:moveTo>
                  <a:pt x="143" y="45"/>
                </a:moveTo>
                <a:cubicBezTo>
                  <a:pt x="120" y="69"/>
                  <a:pt x="120" y="69"/>
                  <a:pt x="120" y="69"/>
                </a:cubicBezTo>
                <a:cubicBezTo>
                  <a:pt x="120" y="134"/>
                  <a:pt x="120" y="134"/>
                  <a:pt x="120" y="134"/>
                </a:cubicBezTo>
                <a:cubicBezTo>
                  <a:pt x="120" y="135"/>
                  <a:pt x="121" y="136"/>
                  <a:pt x="122" y="136"/>
                </a:cubicBezTo>
                <a:cubicBezTo>
                  <a:pt x="143" y="136"/>
                  <a:pt x="143" y="136"/>
                  <a:pt x="143" y="136"/>
                </a:cubicBezTo>
                <a:cubicBezTo>
                  <a:pt x="145" y="136"/>
                  <a:pt x="146" y="135"/>
                  <a:pt x="146" y="134"/>
                </a:cubicBezTo>
                <a:cubicBezTo>
                  <a:pt x="146" y="47"/>
                  <a:pt x="146" y="47"/>
                  <a:pt x="146" y="47"/>
                </a:cubicBezTo>
                <a:cubicBezTo>
                  <a:pt x="145" y="46"/>
                  <a:pt x="145" y="46"/>
                  <a:pt x="145" y="45"/>
                </a:cubicBezTo>
                <a:lnTo>
                  <a:pt x="143" y="45"/>
                </a:lnTo>
                <a:close/>
                <a:moveTo>
                  <a:pt x="160" y="2"/>
                </a:moveTo>
                <a:cubicBezTo>
                  <a:pt x="158" y="1"/>
                  <a:pt x="157" y="0"/>
                  <a:pt x="155" y="0"/>
                </a:cubicBezTo>
                <a:cubicBezTo>
                  <a:pt x="145" y="1"/>
                  <a:pt x="136" y="1"/>
                  <a:pt x="127" y="1"/>
                </a:cubicBezTo>
                <a:cubicBezTo>
                  <a:pt x="125" y="1"/>
                  <a:pt x="124" y="1"/>
                  <a:pt x="123" y="4"/>
                </a:cubicBezTo>
                <a:cubicBezTo>
                  <a:pt x="122" y="4"/>
                  <a:pt x="122" y="4"/>
                  <a:pt x="122" y="5"/>
                </a:cubicBezTo>
                <a:cubicBezTo>
                  <a:pt x="120" y="7"/>
                  <a:pt x="122" y="10"/>
                  <a:pt x="123" y="11"/>
                </a:cubicBezTo>
                <a:cubicBezTo>
                  <a:pt x="125" y="12"/>
                  <a:pt x="125" y="12"/>
                  <a:pt x="125" y="12"/>
                </a:cubicBezTo>
                <a:cubicBezTo>
                  <a:pt x="127" y="15"/>
                  <a:pt x="128" y="16"/>
                  <a:pt x="130" y="17"/>
                </a:cubicBezTo>
                <a:cubicBezTo>
                  <a:pt x="74" y="74"/>
                  <a:pt x="74" y="74"/>
                  <a:pt x="74" y="74"/>
                </a:cubicBezTo>
                <a:cubicBezTo>
                  <a:pt x="48" y="49"/>
                  <a:pt x="48" y="49"/>
                  <a:pt x="48" y="49"/>
                </a:cubicBezTo>
                <a:cubicBezTo>
                  <a:pt x="47" y="48"/>
                  <a:pt x="44" y="46"/>
                  <a:pt x="42" y="46"/>
                </a:cubicBezTo>
                <a:cubicBezTo>
                  <a:pt x="41" y="46"/>
                  <a:pt x="38" y="48"/>
                  <a:pt x="37" y="49"/>
                </a:cubicBezTo>
                <a:cubicBezTo>
                  <a:pt x="3" y="82"/>
                  <a:pt x="3" y="82"/>
                  <a:pt x="3" y="82"/>
                </a:cubicBezTo>
                <a:cubicBezTo>
                  <a:pt x="0" y="85"/>
                  <a:pt x="0" y="90"/>
                  <a:pt x="3" y="94"/>
                </a:cubicBezTo>
                <a:cubicBezTo>
                  <a:pt x="5" y="95"/>
                  <a:pt x="5" y="95"/>
                  <a:pt x="5" y="95"/>
                </a:cubicBezTo>
                <a:cubicBezTo>
                  <a:pt x="6" y="96"/>
                  <a:pt x="8" y="98"/>
                  <a:pt x="10" y="98"/>
                </a:cubicBezTo>
                <a:cubicBezTo>
                  <a:pt x="13" y="98"/>
                  <a:pt x="15" y="96"/>
                  <a:pt x="16" y="95"/>
                </a:cubicBezTo>
                <a:cubicBezTo>
                  <a:pt x="42" y="68"/>
                  <a:pt x="42" y="68"/>
                  <a:pt x="42" y="68"/>
                </a:cubicBezTo>
                <a:cubicBezTo>
                  <a:pt x="68" y="94"/>
                  <a:pt x="68" y="94"/>
                  <a:pt x="68" y="94"/>
                </a:cubicBezTo>
                <a:cubicBezTo>
                  <a:pt x="69" y="95"/>
                  <a:pt x="71" y="96"/>
                  <a:pt x="74" y="96"/>
                </a:cubicBezTo>
                <a:cubicBezTo>
                  <a:pt x="76" y="96"/>
                  <a:pt x="78" y="95"/>
                  <a:pt x="79" y="94"/>
                </a:cubicBezTo>
                <a:cubicBezTo>
                  <a:pt x="143" y="30"/>
                  <a:pt x="143" y="30"/>
                  <a:pt x="143" y="30"/>
                </a:cubicBezTo>
                <a:cubicBezTo>
                  <a:pt x="150" y="38"/>
                  <a:pt x="150" y="38"/>
                  <a:pt x="150" y="38"/>
                </a:cubicBezTo>
                <a:cubicBezTo>
                  <a:pt x="151" y="39"/>
                  <a:pt x="152" y="40"/>
                  <a:pt x="154" y="40"/>
                </a:cubicBezTo>
                <a:cubicBezTo>
                  <a:pt x="155" y="40"/>
                  <a:pt x="156" y="39"/>
                  <a:pt x="156" y="39"/>
                </a:cubicBezTo>
                <a:cubicBezTo>
                  <a:pt x="157" y="39"/>
                  <a:pt x="157" y="39"/>
                  <a:pt x="157" y="38"/>
                </a:cubicBezTo>
                <a:cubicBezTo>
                  <a:pt x="160" y="37"/>
                  <a:pt x="160" y="35"/>
                  <a:pt x="160" y="33"/>
                </a:cubicBezTo>
                <a:cubicBezTo>
                  <a:pt x="160" y="27"/>
                  <a:pt x="160" y="22"/>
                  <a:pt x="161" y="16"/>
                </a:cubicBezTo>
                <a:cubicBezTo>
                  <a:pt x="161" y="6"/>
                  <a:pt x="161" y="6"/>
                  <a:pt x="161" y="6"/>
                </a:cubicBezTo>
                <a:cubicBezTo>
                  <a:pt x="161" y="5"/>
                  <a:pt x="161" y="2"/>
                  <a:pt x="160" y="2"/>
                </a:cubicBezTo>
                <a:close/>
              </a:path>
            </a:pathLst>
          </a:custGeom>
          <a:ln>
            <a:noFill/>
          </a:ln>
        </p:spPr>
        <p:style>
          <a:lnRef idx="3">
            <a:schemeClr val="lt1"/>
          </a:lnRef>
          <a:fillRef idx="1">
            <a:schemeClr val="accent1"/>
          </a:fillRef>
          <a:effectRef idx="1">
            <a:schemeClr val="accent1"/>
          </a:effectRef>
          <a:fontRef idx="minor">
            <a:schemeClr val="lt1"/>
          </a:fontRef>
        </p:style>
        <p:txBody>
          <a:bodyPr vert="horz" wrap="square" lIns="91440" tIns="45720" rIns="91440" bIns="45720" numCol="1" anchor="t" anchorCtr="0" compatLnSpc="1">
            <a:prstTxWarp prst="textNoShape">
              <a:avLst/>
            </a:prstTxWarp>
          </a:bodyPr>
          <a:lstStyle/>
          <a:p>
            <a:endParaRPr lang="en-US"/>
          </a:p>
        </p:txBody>
      </p:sp>
      <p:sp>
        <p:nvSpPr>
          <p:cNvPr id="62" name="Freeform 166">
            <a:hlinkClick r:id="rId7" action="ppaction://hlinksldjump"/>
            <a:extLst>
              <a:ext uri="{FF2B5EF4-FFF2-40B4-BE49-F238E27FC236}">
                <a16:creationId xmlns:a16="http://schemas.microsoft.com/office/drawing/2014/main" id="{93A4F04A-DFBD-3579-586E-122CFA9C9BA7}"/>
              </a:ext>
            </a:extLst>
          </p:cNvPr>
          <p:cNvSpPr>
            <a:spLocks noEditPoints="1"/>
          </p:cNvSpPr>
          <p:nvPr/>
        </p:nvSpPr>
        <p:spPr bwMode="auto">
          <a:xfrm>
            <a:off x="373250" y="3239980"/>
            <a:ext cx="256559" cy="315765"/>
          </a:xfrm>
          <a:custGeom>
            <a:avLst/>
            <a:gdLst>
              <a:gd name="T0" fmla="*/ 91 w 130"/>
              <a:gd name="T1" fmla="*/ 69 h 160"/>
              <a:gd name="T2" fmla="*/ 74 w 130"/>
              <a:gd name="T3" fmla="*/ 72 h 160"/>
              <a:gd name="T4" fmla="*/ 51 w 130"/>
              <a:gd name="T5" fmla="*/ 73 h 160"/>
              <a:gd name="T6" fmla="*/ 2 w 130"/>
              <a:gd name="T7" fmla="*/ 81 h 160"/>
              <a:gd name="T8" fmla="*/ 5 w 130"/>
              <a:gd name="T9" fmla="*/ 128 h 160"/>
              <a:gd name="T10" fmla="*/ 21 w 130"/>
              <a:gd name="T11" fmla="*/ 129 h 160"/>
              <a:gd name="T12" fmla="*/ 23 w 130"/>
              <a:gd name="T13" fmla="*/ 160 h 160"/>
              <a:gd name="T14" fmla="*/ 104 w 130"/>
              <a:gd name="T15" fmla="*/ 155 h 160"/>
              <a:gd name="T16" fmla="*/ 113 w 130"/>
              <a:gd name="T17" fmla="*/ 146 h 160"/>
              <a:gd name="T18" fmla="*/ 124 w 130"/>
              <a:gd name="T19" fmla="*/ 103 h 160"/>
              <a:gd name="T20" fmla="*/ 25 w 130"/>
              <a:gd name="T21" fmla="*/ 126 h 160"/>
              <a:gd name="T22" fmla="*/ 34 w 130"/>
              <a:gd name="T23" fmla="*/ 112 h 160"/>
              <a:gd name="T24" fmla="*/ 28 w 130"/>
              <a:gd name="T25" fmla="*/ 89 h 160"/>
              <a:gd name="T26" fmla="*/ 25 w 130"/>
              <a:gd name="T27" fmla="*/ 89 h 160"/>
              <a:gd name="T28" fmla="*/ 29 w 130"/>
              <a:gd name="T29" fmla="*/ 109 h 160"/>
              <a:gd name="T30" fmla="*/ 8 w 130"/>
              <a:gd name="T31" fmla="*/ 83 h 160"/>
              <a:gd name="T32" fmla="*/ 98 w 130"/>
              <a:gd name="T33" fmla="*/ 145 h 160"/>
              <a:gd name="T34" fmla="*/ 103 w 130"/>
              <a:gd name="T35" fmla="*/ 109 h 160"/>
              <a:gd name="T36" fmla="*/ 77 w 130"/>
              <a:gd name="T37" fmla="*/ 62 h 160"/>
              <a:gd name="T38" fmla="*/ 51 w 130"/>
              <a:gd name="T39" fmla="*/ 26 h 160"/>
              <a:gd name="T40" fmla="*/ 80 w 130"/>
              <a:gd name="T41" fmla="*/ 121 h 160"/>
              <a:gd name="T42" fmla="*/ 35 w 130"/>
              <a:gd name="T43" fmla="*/ 124 h 160"/>
              <a:gd name="T44" fmla="*/ 79 w 130"/>
              <a:gd name="T45" fmla="*/ 136 h 160"/>
              <a:gd name="T46" fmla="*/ 42 w 130"/>
              <a:gd name="T47" fmla="*/ 146 h 160"/>
              <a:gd name="T48" fmla="*/ 79 w 130"/>
              <a:gd name="T49" fmla="*/ 136 h 160"/>
              <a:gd name="T50" fmla="*/ 50 w 130"/>
              <a:gd name="T51" fmla="*/ 108 h 160"/>
              <a:gd name="T52" fmla="*/ 42 w 130"/>
              <a:gd name="T53" fmla="*/ 87 h 160"/>
              <a:gd name="T54" fmla="*/ 34 w 130"/>
              <a:gd name="T55" fmla="*/ 91 h 160"/>
              <a:gd name="T56" fmla="*/ 38 w 130"/>
              <a:gd name="T57" fmla="*/ 90 h 160"/>
              <a:gd name="T58" fmla="*/ 47 w 130"/>
              <a:gd name="T59" fmla="*/ 105 h 160"/>
              <a:gd name="T60" fmla="*/ 42 w 130"/>
              <a:gd name="T61" fmla="*/ 105 h 160"/>
              <a:gd name="T62" fmla="*/ 57 w 130"/>
              <a:gd name="T63" fmla="*/ 111 h 160"/>
              <a:gd name="T64" fmla="*/ 65 w 130"/>
              <a:gd name="T65" fmla="*/ 106 h 160"/>
              <a:gd name="T66" fmla="*/ 61 w 130"/>
              <a:gd name="T67" fmla="*/ 97 h 160"/>
              <a:gd name="T68" fmla="*/ 58 w 130"/>
              <a:gd name="T69" fmla="*/ 85 h 160"/>
              <a:gd name="T70" fmla="*/ 47 w 130"/>
              <a:gd name="T71" fmla="*/ 87 h 160"/>
              <a:gd name="T72" fmla="*/ 60 w 130"/>
              <a:gd name="T73" fmla="*/ 100 h 160"/>
              <a:gd name="T74" fmla="*/ 61 w 130"/>
              <a:gd name="T75" fmla="*/ 108 h 160"/>
              <a:gd name="T76" fmla="*/ 58 w 130"/>
              <a:gd name="T77" fmla="*/ 100 h 160"/>
              <a:gd name="T78" fmla="*/ 54 w 130"/>
              <a:gd name="T79" fmla="*/ 88 h 160"/>
              <a:gd name="T80" fmla="*/ 58 w 130"/>
              <a:gd name="T81" fmla="*/ 95 h 160"/>
              <a:gd name="T82" fmla="*/ 52 w 130"/>
              <a:gd name="T83" fmla="*/ 88 h 160"/>
              <a:gd name="T84" fmla="*/ 74 w 130"/>
              <a:gd name="T85" fmla="*/ 98 h 160"/>
              <a:gd name="T86" fmla="*/ 75 w 130"/>
              <a:gd name="T87" fmla="*/ 105 h 160"/>
              <a:gd name="T88" fmla="*/ 73 w 130"/>
              <a:gd name="T89" fmla="*/ 103 h 160"/>
              <a:gd name="T90" fmla="*/ 68 w 130"/>
              <a:gd name="T91" fmla="*/ 105 h 160"/>
              <a:gd name="T92" fmla="*/ 80 w 130"/>
              <a:gd name="T93" fmla="*/ 108 h 160"/>
              <a:gd name="T94" fmla="*/ 75 w 130"/>
              <a:gd name="T95" fmla="*/ 96 h 160"/>
              <a:gd name="T96" fmla="*/ 68 w 130"/>
              <a:gd name="T97" fmla="*/ 93 h 160"/>
              <a:gd name="T98" fmla="*/ 70 w 130"/>
              <a:gd name="T99" fmla="*/ 87 h 160"/>
              <a:gd name="T100" fmla="*/ 73 w 130"/>
              <a:gd name="T101" fmla="*/ 90 h 160"/>
              <a:gd name="T102" fmla="*/ 74 w 130"/>
              <a:gd name="T103" fmla="*/ 88 h 160"/>
              <a:gd name="T104" fmla="*/ 64 w 130"/>
              <a:gd name="T105" fmla="*/ 85 h 160"/>
              <a:gd name="T106" fmla="*/ 67 w 130"/>
              <a:gd name="T107" fmla="*/ 96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30" h="160">
                <a:moveTo>
                  <a:pt x="124" y="103"/>
                </a:moveTo>
                <a:cubicBezTo>
                  <a:pt x="119" y="89"/>
                  <a:pt x="111" y="80"/>
                  <a:pt x="104" y="75"/>
                </a:cubicBezTo>
                <a:cubicBezTo>
                  <a:pt x="103" y="75"/>
                  <a:pt x="91" y="69"/>
                  <a:pt x="91" y="69"/>
                </a:cubicBezTo>
                <a:cubicBezTo>
                  <a:pt x="85" y="64"/>
                  <a:pt x="85" y="64"/>
                  <a:pt x="85" y="64"/>
                </a:cubicBezTo>
                <a:cubicBezTo>
                  <a:pt x="78" y="72"/>
                  <a:pt x="78" y="72"/>
                  <a:pt x="78" y="72"/>
                </a:cubicBezTo>
                <a:cubicBezTo>
                  <a:pt x="74" y="72"/>
                  <a:pt x="74" y="72"/>
                  <a:pt x="74" y="72"/>
                </a:cubicBezTo>
                <a:cubicBezTo>
                  <a:pt x="67" y="64"/>
                  <a:pt x="67" y="64"/>
                  <a:pt x="67" y="64"/>
                </a:cubicBezTo>
                <a:cubicBezTo>
                  <a:pt x="61" y="69"/>
                  <a:pt x="61" y="69"/>
                  <a:pt x="61" y="69"/>
                </a:cubicBezTo>
                <a:cubicBezTo>
                  <a:pt x="51" y="73"/>
                  <a:pt x="51" y="73"/>
                  <a:pt x="51" y="73"/>
                </a:cubicBezTo>
                <a:cubicBezTo>
                  <a:pt x="3" y="78"/>
                  <a:pt x="3" y="78"/>
                  <a:pt x="3" y="78"/>
                </a:cubicBezTo>
                <a:cubicBezTo>
                  <a:pt x="2" y="78"/>
                  <a:pt x="2" y="78"/>
                  <a:pt x="2" y="80"/>
                </a:cubicBezTo>
                <a:cubicBezTo>
                  <a:pt x="0" y="80"/>
                  <a:pt x="0" y="81"/>
                  <a:pt x="2" y="81"/>
                </a:cubicBezTo>
                <a:cubicBezTo>
                  <a:pt x="5" y="89"/>
                  <a:pt x="9" y="95"/>
                  <a:pt x="10" y="101"/>
                </a:cubicBezTo>
                <a:cubicBezTo>
                  <a:pt x="10" y="103"/>
                  <a:pt x="10" y="103"/>
                  <a:pt x="10" y="103"/>
                </a:cubicBezTo>
                <a:cubicBezTo>
                  <a:pt x="0" y="112"/>
                  <a:pt x="2" y="121"/>
                  <a:pt x="5" y="128"/>
                </a:cubicBezTo>
                <a:cubicBezTo>
                  <a:pt x="6" y="131"/>
                  <a:pt x="10" y="132"/>
                  <a:pt x="13" y="132"/>
                </a:cubicBezTo>
                <a:cubicBezTo>
                  <a:pt x="15" y="132"/>
                  <a:pt x="18" y="132"/>
                  <a:pt x="19" y="131"/>
                </a:cubicBezTo>
                <a:cubicBezTo>
                  <a:pt x="19" y="131"/>
                  <a:pt x="21" y="131"/>
                  <a:pt x="21" y="129"/>
                </a:cubicBezTo>
                <a:cubicBezTo>
                  <a:pt x="21" y="134"/>
                  <a:pt x="22" y="137"/>
                  <a:pt x="22" y="138"/>
                </a:cubicBezTo>
                <a:cubicBezTo>
                  <a:pt x="23" y="151"/>
                  <a:pt x="22" y="157"/>
                  <a:pt x="22" y="157"/>
                </a:cubicBezTo>
                <a:cubicBezTo>
                  <a:pt x="22" y="159"/>
                  <a:pt x="22" y="159"/>
                  <a:pt x="23" y="160"/>
                </a:cubicBezTo>
                <a:cubicBezTo>
                  <a:pt x="25" y="160"/>
                  <a:pt x="25" y="160"/>
                  <a:pt x="25" y="160"/>
                </a:cubicBezTo>
                <a:cubicBezTo>
                  <a:pt x="101" y="157"/>
                  <a:pt x="101" y="157"/>
                  <a:pt x="101" y="157"/>
                </a:cubicBezTo>
                <a:cubicBezTo>
                  <a:pt x="103" y="157"/>
                  <a:pt x="104" y="157"/>
                  <a:pt x="104" y="155"/>
                </a:cubicBezTo>
                <a:cubicBezTo>
                  <a:pt x="104" y="149"/>
                  <a:pt x="104" y="149"/>
                  <a:pt x="104" y="149"/>
                </a:cubicBezTo>
                <a:cubicBezTo>
                  <a:pt x="104" y="149"/>
                  <a:pt x="104" y="149"/>
                  <a:pt x="106" y="149"/>
                </a:cubicBezTo>
                <a:cubicBezTo>
                  <a:pt x="107" y="149"/>
                  <a:pt x="110" y="148"/>
                  <a:pt x="113" y="146"/>
                </a:cubicBezTo>
                <a:cubicBezTo>
                  <a:pt x="126" y="132"/>
                  <a:pt x="126" y="132"/>
                  <a:pt x="126" y="132"/>
                </a:cubicBezTo>
                <a:cubicBezTo>
                  <a:pt x="129" y="129"/>
                  <a:pt x="130" y="126"/>
                  <a:pt x="130" y="121"/>
                </a:cubicBezTo>
                <a:cubicBezTo>
                  <a:pt x="129" y="121"/>
                  <a:pt x="127" y="112"/>
                  <a:pt x="124" y="103"/>
                </a:cubicBezTo>
                <a:close/>
                <a:moveTo>
                  <a:pt x="98" y="152"/>
                </a:moveTo>
                <a:cubicBezTo>
                  <a:pt x="28" y="155"/>
                  <a:pt x="28" y="155"/>
                  <a:pt x="28" y="155"/>
                </a:cubicBezTo>
                <a:cubicBezTo>
                  <a:pt x="28" y="151"/>
                  <a:pt x="29" y="141"/>
                  <a:pt x="25" y="126"/>
                </a:cubicBezTo>
                <a:cubicBezTo>
                  <a:pt x="29" y="123"/>
                  <a:pt x="31" y="118"/>
                  <a:pt x="29" y="112"/>
                </a:cubicBezTo>
                <a:cubicBezTo>
                  <a:pt x="29" y="114"/>
                  <a:pt x="31" y="114"/>
                  <a:pt x="31" y="114"/>
                </a:cubicBezTo>
                <a:cubicBezTo>
                  <a:pt x="34" y="112"/>
                  <a:pt x="34" y="112"/>
                  <a:pt x="34" y="112"/>
                </a:cubicBezTo>
                <a:cubicBezTo>
                  <a:pt x="35" y="112"/>
                  <a:pt x="35" y="112"/>
                  <a:pt x="35" y="112"/>
                </a:cubicBezTo>
                <a:cubicBezTo>
                  <a:pt x="36" y="111"/>
                  <a:pt x="36" y="111"/>
                  <a:pt x="36" y="109"/>
                </a:cubicBezTo>
                <a:cubicBezTo>
                  <a:pt x="28" y="89"/>
                  <a:pt x="28" y="89"/>
                  <a:pt x="28" y="89"/>
                </a:cubicBezTo>
                <a:cubicBezTo>
                  <a:pt x="28" y="87"/>
                  <a:pt x="28" y="87"/>
                  <a:pt x="26" y="87"/>
                </a:cubicBezTo>
                <a:cubicBezTo>
                  <a:pt x="25" y="87"/>
                  <a:pt x="25" y="87"/>
                  <a:pt x="25" y="87"/>
                </a:cubicBezTo>
                <a:cubicBezTo>
                  <a:pt x="25" y="89"/>
                  <a:pt x="25" y="89"/>
                  <a:pt x="25" y="89"/>
                </a:cubicBezTo>
                <a:cubicBezTo>
                  <a:pt x="31" y="107"/>
                  <a:pt x="31" y="107"/>
                  <a:pt x="31" y="107"/>
                </a:cubicBezTo>
                <a:cubicBezTo>
                  <a:pt x="32" y="107"/>
                  <a:pt x="32" y="109"/>
                  <a:pt x="31" y="109"/>
                </a:cubicBezTo>
                <a:cubicBezTo>
                  <a:pt x="29" y="109"/>
                  <a:pt x="29" y="109"/>
                  <a:pt x="29" y="109"/>
                </a:cubicBezTo>
                <a:cubicBezTo>
                  <a:pt x="28" y="109"/>
                  <a:pt x="28" y="109"/>
                  <a:pt x="28" y="109"/>
                </a:cubicBezTo>
                <a:cubicBezTo>
                  <a:pt x="26" y="104"/>
                  <a:pt x="21" y="106"/>
                  <a:pt x="18" y="106"/>
                </a:cubicBezTo>
                <a:cubicBezTo>
                  <a:pt x="16" y="98"/>
                  <a:pt x="12" y="90"/>
                  <a:pt x="8" y="83"/>
                </a:cubicBezTo>
                <a:cubicBezTo>
                  <a:pt x="81" y="76"/>
                  <a:pt x="81" y="76"/>
                  <a:pt x="81" y="76"/>
                </a:cubicBezTo>
                <a:cubicBezTo>
                  <a:pt x="84" y="83"/>
                  <a:pt x="93" y="107"/>
                  <a:pt x="97" y="132"/>
                </a:cubicBezTo>
                <a:cubicBezTo>
                  <a:pt x="95" y="135"/>
                  <a:pt x="95" y="141"/>
                  <a:pt x="98" y="145"/>
                </a:cubicBezTo>
                <a:lnTo>
                  <a:pt x="98" y="152"/>
                </a:lnTo>
                <a:close/>
                <a:moveTo>
                  <a:pt x="101" y="126"/>
                </a:moveTo>
                <a:cubicBezTo>
                  <a:pt x="103" y="109"/>
                  <a:pt x="103" y="109"/>
                  <a:pt x="103" y="109"/>
                </a:cubicBezTo>
                <a:cubicBezTo>
                  <a:pt x="104" y="112"/>
                  <a:pt x="106" y="117"/>
                  <a:pt x="107" y="120"/>
                </a:cubicBezTo>
                <a:lnTo>
                  <a:pt x="101" y="126"/>
                </a:lnTo>
                <a:close/>
                <a:moveTo>
                  <a:pt x="77" y="62"/>
                </a:moveTo>
                <a:cubicBezTo>
                  <a:pt x="90" y="62"/>
                  <a:pt x="101" y="49"/>
                  <a:pt x="101" y="26"/>
                </a:cubicBezTo>
                <a:cubicBezTo>
                  <a:pt x="101" y="9"/>
                  <a:pt x="94" y="0"/>
                  <a:pt x="77" y="0"/>
                </a:cubicBezTo>
                <a:cubicBezTo>
                  <a:pt x="58" y="0"/>
                  <a:pt x="51" y="9"/>
                  <a:pt x="51" y="26"/>
                </a:cubicBezTo>
                <a:cubicBezTo>
                  <a:pt x="51" y="49"/>
                  <a:pt x="62" y="62"/>
                  <a:pt x="77" y="62"/>
                </a:cubicBezTo>
                <a:close/>
                <a:moveTo>
                  <a:pt x="77" y="126"/>
                </a:moveTo>
                <a:cubicBezTo>
                  <a:pt x="78" y="126"/>
                  <a:pt x="80" y="124"/>
                  <a:pt x="80" y="121"/>
                </a:cubicBezTo>
                <a:cubicBezTo>
                  <a:pt x="80" y="120"/>
                  <a:pt x="78" y="118"/>
                  <a:pt x="75" y="118"/>
                </a:cubicBezTo>
                <a:cubicBezTo>
                  <a:pt x="39" y="120"/>
                  <a:pt x="39" y="120"/>
                  <a:pt x="39" y="120"/>
                </a:cubicBezTo>
                <a:cubicBezTo>
                  <a:pt x="36" y="121"/>
                  <a:pt x="35" y="123"/>
                  <a:pt x="35" y="124"/>
                </a:cubicBezTo>
                <a:cubicBezTo>
                  <a:pt x="36" y="127"/>
                  <a:pt x="38" y="129"/>
                  <a:pt x="39" y="129"/>
                </a:cubicBezTo>
                <a:cubicBezTo>
                  <a:pt x="77" y="126"/>
                  <a:pt x="77" y="126"/>
                  <a:pt x="77" y="126"/>
                </a:cubicBezTo>
                <a:close/>
                <a:moveTo>
                  <a:pt x="79" y="136"/>
                </a:moveTo>
                <a:cubicBezTo>
                  <a:pt x="42" y="137"/>
                  <a:pt x="42" y="137"/>
                  <a:pt x="42" y="137"/>
                </a:cubicBezTo>
                <a:cubicBezTo>
                  <a:pt x="39" y="137"/>
                  <a:pt x="37" y="140"/>
                  <a:pt x="37" y="141"/>
                </a:cubicBezTo>
                <a:cubicBezTo>
                  <a:pt x="37" y="143"/>
                  <a:pt x="39" y="146"/>
                  <a:pt x="42" y="146"/>
                </a:cubicBezTo>
                <a:cubicBezTo>
                  <a:pt x="79" y="143"/>
                  <a:pt x="79" y="143"/>
                  <a:pt x="79" y="143"/>
                </a:cubicBezTo>
                <a:cubicBezTo>
                  <a:pt x="81" y="143"/>
                  <a:pt x="83" y="141"/>
                  <a:pt x="83" y="139"/>
                </a:cubicBezTo>
                <a:cubicBezTo>
                  <a:pt x="83" y="137"/>
                  <a:pt x="81" y="136"/>
                  <a:pt x="79" y="136"/>
                </a:cubicBezTo>
                <a:close/>
                <a:moveTo>
                  <a:pt x="42" y="110"/>
                </a:moveTo>
                <a:cubicBezTo>
                  <a:pt x="44" y="111"/>
                  <a:pt x="45" y="111"/>
                  <a:pt x="47" y="111"/>
                </a:cubicBezTo>
                <a:cubicBezTo>
                  <a:pt x="48" y="111"/>
                  <a:pt x="50" y="110"/>
                  <a:pt x="50" y="108"/>
                </a:cubicBezTo>
                <a:cubicBezTo>
                  <a:pt x="51" y="108"/>
                  <a:pt x="51" y="107"/>
                  <a:pt x="51" y="105"/>
                </a:cubicBezTo>
                <a:cubicBezTo>
                  <a:pt x="45" y="91"/>
                  <a:pt x="45" y="91"/>
                  <a:pt x="45" y="91"/>
                </a:cubicBezTo>
                <a:cubicBezTo>
                  <a:pt x="45" y="90"/>
                  <a:pt x="44" y="88"/>
                  <a:pt x="42" y="87"/>
                </a:cubicBezTo>
                <a:cubicBezTo>
                  <a:pt x="41" y="87"/>
                  <a:pt x="40" y="85"/>
                  <a:pt x="38" y="87"/>
                </a:cubicBezTo>
                <a:cubicBezTo>
                  <a:pt x="35" y="87"/>
                  <a:pt x="35" y="87"/>
                  <a:pt x="34" y="88"/>
                </a:cubicBezTo>
                <a:cubicBezTo>
                  <a:pt x="34" y="90"/>
                  <a:pt x="34" y="90"/>
                  <a:pt x="34" y="91"/>
                </a:cubicBezTo>
                <a:cubicBezTo>
                  <a:pt x="40" y="107"/>
                  <a:pt x="40" y="107"/>
                  <a:pt x="40" y="107"/>
                </a:cubicBezTo>
                <a:cubicBezTo>
                  <a:pt x="40" y="107"/>
                  <a:pt x="41" y="108"/>
                  <a:pt x="42" y="110"/>
                </a:cubicBezTo>
                <a:close/>
                <a:moveTo>
                  <a:pt x="38" y="90"/>
                </a:moveTo>
                <a:cubicBezTo>
                  <a:pt x="40" y="90"/>
                  <a:pt x="40" y="90"/>
                  <a:pt x="41" y="90"/>
                </a:cubicBezTo>
                <a:cubicBezTo>
                  <a:pt x="41" y="91"/>
                  <a:pt x="41" y="91"/>
                  <a:pt x="41" y="91"/>
                </a:cubicBezTo>
                <a:cubicBezTo>
                  <a:pt x="47" y="105"/>
                  <a:pt x="47" y="105"/>
                  <a:pt x="47" y="105"/>
                </a:cubicBezTo>
                <a:cubicBezTo>
                  <a:pt x="47" y="107"/>
                  <a:pt x="47" y="107"/>
                  <a:pt x="47" y="107"/>
                </a:cubicBezTo>
                <a:cubicBezTo>
                  <a:pt x="44" y="107"/>
                  <a:pt x="44" y="107"/>
                  <a:pt x="44" y="107"/>
                </a:cubicBezTo>
                <a:cubicBezTo>
                  <a:pt x="44" y="107"/>
                  <a:pt x="42" y="107"/>
                  <a:pt x="42" y="105"/>
                </a:cubicBezTo>
                <a:cubicBezTo>
                  <a:pt x="38" y="91"/>
                  <a:pt x="38" y="91"/>
                  <a:pt x="38" y="91"/>
                </a:cubicBezTo>
                <a:cubicBezTo>
                  <a:pt x="37" y="91"/>
                  <a:pt x="37" y="90"/>
                  <a:pt x="38" y="90"/>
                </a:cubicBezTo>
                <a:close/>
                <a:moveTo>
                  <a:pt x="57" y="111"/>
                </a:moveTo>
                <a:cubicBezTo>
                  <a:pt x="64" y="111"/>
                  <a:pt x="64" y="111"/>
                  <a:pt x="64" y="111"/>
                </a:cubicBezTo>
                <a:cubicBezTo>
                  <a:pt x="65" y="110"/>
                  <a:pt x="65" y="110"/>
                  <a:pt x="65" y="110"/>
                </a:cubicBezTo>
                <a:cubicBezTo>
                  <a:pt x="67" y="108"/>
                  <a:pt x="67" y="108"/>
                  <a:pt x="65" y="106"/>
                </a:cubicBezTo>
                <a:cubicBezTo>
                  <a:pt x="64" y="98"/>
                  <a:pt x="64" y="98"/>
                  <a:pt x="64" y="98"/>
                </a:cubicBezTo>
                <a:cubicBezTo>
                  <a:pt x="63" y="98"/>
                  <a:pt x="63" y="98"/>
                  <a:pt x="63" y="98"/>
                </a:cubicBezTo>
                <a:cubicBezTo>
                  <a:pt x="61" y="97"/>
                  <a:pt x="61" y="97"/>
                  <a:pt x="61" y="97"/>
                </a:cubicBezTo>
                <a:cubicBezTo>
                  <a:pt x="63" y="97"/>
                  <a:pt x="63" y="97"/>
                  <a:pt x="63" y="97"/>
                </a:cubicBezTo>
                <a:cubicBezTo>
                  <a:pt x="60" y="88"/>
                  <a:pt x="60" y="88"/>
                  <a:pt x="60" y="88"/>
                </a:cubicBezTo>
                <a:cubicBezTo>
                  <a:pt x="60" y="87"/>
                  <a:pt x="58" y="85"/>
                  <a:pt x="58" y="85"/>
                </a:cubicBezTo>
                <a:cubicBezTo>
                  <a:pt x="57" y="85"/>
                  <a:pt x="55" y="83"/>
                  <a:pt x="54" y="85"/>
                </a:cubicBezTo>
                <a:cubicBezTo>
                  <a:pt x="48" y="85"/>
                  <a:pt x="48" y="85"/>
                  <a:pt x="48" y="85"/>
                </a:cubicBezTo>
                <a:cubicBezTo>
                  <a:pt x="47" y="85"/>
                  <a:pt x="47" y="85"/>
                  <a:pt x="47" y="87"/>
                </a:cubicBezTo>
                <a:cubicBezTo>
                  <a:pt x="55" y="111"/>
                  <a:pt x="55" y="111"/>
                  <a:pt x="55" y="111"/>
                </a:cubicBezTo>
                <a:lnTo>
                  <a:pt x="57" y="111"/>
                </a:lnTo>
                <a:close/>
                <a:moveTo>
                  <a:pt x="60" y="100"/>
                </a:moveTo>
                <a:cubicBezTo>
                  <a:pt x="60" y="100"/>
                  <a:pt x="60" y="100"/>
                  <a:pt x="60" y="101"/>
                </a:cubicBezTo>
                <a:cubicBezTo>
                  <a:pt x="61" y="106"/>
                  <a:pt x="61" y="106"/>
                  <a:pt x="61" y="106"/>
                </a:cubicBezTo>
                <a:cubicBezTo>
                  <a:pt x="61" y="106"/>
                  <a:pt x="61" y="106"/>
                  <a:pt x="61" y="108"/>
                </a:cubicBezTo>
                <a:cubicBezTo>
                  <a:pt x="58" y="108"/>
                  <a:pt x="58" y="108"/>
                  <a:pt x="58" y="108"/>
                </a:cubicBezTo>
                <a:cubicBezTo>
                  <a:pt x="55" y="100"/>
                  <a:pt x="55" y="100"/>
                  <a:pt x="55" y="100"/>
                </a:cubicBezTo>
                <a:cubicBezTo>
                  <a:pt x="58" y="100"/>
                  <a:pt x="58" y="100"/>
                  <a:pt x="58" y="100"/>
                </a:cubicBezTo>
                <a:lnTo>
                  <a:pt x="60" y="100"/>
                </a:lnTo>
                <a:close/>
                <a:moveTo>
                  <a:pt x="52" y="88"/>
                </a:moveTo>
                <a:cubicBezTo>
                  <a:pt x="54" y="88"/>
                  <a:pt x="54" y="88"/>
                  <a:pt x="54" y="88"/>
                </a:cubicBezTo>
                <a:cubicBezTo>
                  <a:pt x="55" y="88"/>
                  <a:pt x="55" y="88"/>
                  <a:pt x="55" y="88"/>
                </a:cubicBezTo>
                <a:cubicBezTo>
                  <a:pt x="55" y="88"/>
                  <a:pt x="57" y="88"/>
                  <a:pt x="57" y="90"/>
                </a:cubicBezTo>
                <a:cubicBezTo>
                  <a:pt x="58" y="95"/>
                  <a:pt x="58" y="95"/>
                  <a:pt x="58" y="95"/>
                </a:cubicBezTo>
                <a:cubicBezTo>
                  <a:pt x="57" y="97"/>
                  <a:pt x="57" y="97"/>
                  <a:pt x="57" y="97"/>
                </a:cubicBezTo>
                <a:cubicBezTo>
                  <a:pt x="54" y="97"/>
                  <a:pt x="54" y="97"/>
                  <a:pt x="54" y="97"/>
                </a:cubicBezTo>
                <a:cubicBezTo>
                  <a:pt x="52" y="88"/>
                  <a:pt x="52" y="88"/>
                  <a:pt x="52" y="88"/>
                </a:cubicBezTo>
                <a:close/>
                <a:moveTo>
                  <a:pt x="67" y="96"/>
                </a:moveTo>
                <a:cubicBezTo>
                  <a:pt x="68" y="98"/>
                  <a:pt x="71" y="98"/>
                  <a:pt x="73" y="98"/>
                </a:cubicBezTo>
                <a:cubicBezTo>
                  <a:pt x="73" y="98"/>
                  <a:pt x="73" y="98"/>
                  <a:pt x="74" y="98"/>
                </a:cubicBezTo>
                <a:cubicBezTo>
                  <a:pt x="74" y="100"/>
                  <a:pt x="74" y="100"/>
                  <a:pt x="75" y="100"/>
                </a:cubicBezTo>
                <a:cubicBezTo>
                  <a:pt x="75" y="103"/>
                  <a:pt x="75" y="103"/>
                  <a:pt x="75" y="103"/>
                </a:cubicBezTo>
                <a:cubicBezTo>
                  <a:pt x="77" y="105"/>
                  <a:pt x="77" y="105"/>
                  <a:pt x="75" y="105"/>
                </a:cubicBezTo>
                <a:cubicBezTo>
                  <a:pt x="75" y="106"/>
                  <a:pt x="75" y="106"/>
                  <a:pt x="75" y="106"/>
                </a:cubicBezTo>
                <a:cubicBezTo>
                  <a:pt x="74" y="106"/>
                  <a:pt x="74" y="106"/>
                  <a:pt x="73" y="105"/>
                </a:cubicBezTo>
                <a:cubicBezTo>
                  <a:pt x="73" y="103"/>
                  <a:pt x="73" y="103"/>
                  <a:pt x="73" y="103"/>
                </a:cubicBezTo>
                <a:cubicBezTo>
                  <a:pt x="71" y="103"/>
                  <a:pt x="71" y="103"/>
                  <a:pt x="71" y="103"/>
                </a:cubicBezTo>
                <a:cubicBezTo>
                  <a:pt x="68" y="103"/>
                  <a:pt x="68" y="103"/>
                  <a:pt x="68" y="103"/>
                </a:cubicBezTo>
                <a:cubicBezTo>
                  <a:pt x="68" y="105"/>
                  <a:pt x="68" y="105"/>
                  <a:pt x="68" y="105"/>
                </a:cubicBezTo>
                <a:cubicBezTo>
                  <a:pt x="68" y="106"/>
                  <a:pt x="70" y="108"/>
                  <a:pt x="71" y="108"/>
                </a:cubicBezTo>
                <a:cubicBezTo>
                  <a:pt x="73" y="110"/>
                  <a:pt x="74" y="110"/>
                  <a:pt x="75" y="110"/>
                </a:cubicBezTo>
                <a:cubicBezTo>
                  <a:pt x="78" y="110"/>
                  <a:pt x="78" y="108"/>
                  <a:pt x="80" y="108"/>
                </a:cubicBezTo>
                <a:cubicBezTo>
                  <a:pt x="80" y="103"/>
                  <a:pt x="80" y="103"/>
                  <a:pt x="80" y="103"/>
                </a:cubicBezTo>
                <a:cubicBezTo>
                  <a:pt x="78" y="100"/>
                  <a:pt x="78" y="100"/>
                  <a:pt x="78" y="100"/>
                </a:cubicBezTo>
                <a:cubicBezTo>
                  <a:pt x="78" y="98"/>
                  <a:pt x="77" y="96"/>
                  <a:pt x="75" y="96"/>
                </a:cubicBezTo>
                <a:cubicBezTo>
                  <a:pt x="74" y="95"/>
                  <a:pt x="73" y="95"/>
                  <a:pt x="71" y="95"/>
                </a:cubicBezTo>
                <a:cubicBezTo>
                  <a:pt x="70" y="95"/>
                  <a:pt x="70" y="95"/>
                  <a:pt x="70" y="93"/>
                </a:cubicBezTo>
                <a:cubicBezTo>
                  <a:pt x="68" y="93"/>
                  <a:pt x="68" y="93"/>
                  <a:pt x="68" y="93"/>
                </a:cubicBezTo>
                <a:cubicBezTo>
                  <a:pt x="67" y="88"/>
                  <a:pt x="67" y="88"/>
                  <a:pt x="67" y="88"/>
                </a:cubicBezTo>
                <a:cubicBezTo>
                  <a:pt x="67" y="87"/>
                  <a:pt x="68" y="87"/>
                  <a:pt x="68" y="87"/>
                </a:cubicBezTo>
                <a:cubicBezTo>
                  <a:pt x="70" y="87"/>
                  <a:pt x="70" y="87"/>
                  <a:pt x="70" y="87"/>
                </a:cubicBezTo>
                <a:cubicBezTo>
                  <a:pt x="70" y="88"/>
                  <a:pt x="71" y="88"/>
                  <a:pt x="71" y="88"/>
                </a:cubicBezTo>
                <a:cubicBezTo>
                  <a:pt x="71" y="90"/>
                  <a:pt x="71" y="90"/>
                  <a:pt x="71" y="90"/>
                </a:cubicBezTo>
                <a:cubicBezTo>
                  <a:pt x="73" y="90"/>
                  <a:pt x="73" y="90"/>
                  <a:pt x="73" y="90"/>
                </a:cubicBezTo>
                <a:cubicBezTo>
                  <a:pt x="74" y="90"/>
                  <a:pt x="74" y="90"/>
                  <a:pt x="74" y="90"/>
                </a:cubicBezTo>
                <a:cubicBezTo>
                  <a:pt x="75" y="90"/>
                  <a:pt x="75" y="90"/>
                  <a:pt x="75" y="88"/>
                </a:cubicBezTo>
                <a:cubicBezTo>
                  <a:pt x="74" y="88"/>
                  <a:pt x="74" y="88"/>
                  <a:pt x="74" y="88"/>
                </a:cubicBezTo>
                <a:cubicBezTo>
                  <a:pt x="74" y="87"/>
                  <a:pt x="73" y="85"/>
                  <a:pt x="71" y="85"/>
                </a:cubicBezTo>
                <a:cubicBezTo>
                  <a:pt x="70" y="83"/>
                  <a:pt x="68" y="83"/>
                  <a:pt x="67" y="83"/>
                </a:cubicBezTo>
                <a:cubicBezTo>
                  <a:pt x="66" y="83"/>
                  <a:pt x="64" y="83"/>
                  <a:pt x="64" y="85"/>
                </a:cubicBezTo>
                <a:cubicBezTo>
                  <a:pt x="63" y="87"/>
                  <a:pt x="63" y="88"/>
                  <a:pt x="63" y="90"/>
                </a:cubicBezTo>
                <a:cubicBezTo>
                  <a:pt x="64" y="93"/>
                  <a:pt x="64" y="93"/>
                  <a:pt x="64" y="93"/>
                </a:cubicBezTo>
                <a:cubicBezTo>
                  <a:pt x="66" y="95"/>
                  <a:pt x="66" y="96"/>
                  <a:pt x="67" y="96"/>
                </a:cubicBezTo>
                <a:close/>
              </a:path>
            </a:pathLst>
          </a:custGeom>
          <a:ln>
            <a:noFill/>
          </a:ln>
        </p:spPr>
        <p:style>
          <a:lnRef idx="3">
            <a:schemeClr val="lt1"/>
          </a:lnRef>
          <a:fillRef idx="1">
            <a:schemeClr val="accent1"/>
          </a:fillRef>
          <a:effectRef idx="1">
            <a:schemeClr val="accent1"/>
          </a:effectRef>
          <a:fontRef idx="minor">
            <a:schemeClr val="lt1"/>
          </a:fontRef>
        </p:style>
        <p:txBody>
          <a:bodyPr vert="horz" wrap="square" lIns="91440" tIns="45720" rIns="91440" bIns="45720" numCol="1" anchor="t" anchorCtr="0" compatLnSpc="1">
            <a:prstTxWarp prst="textNoShape">
              <a:avLst/>
            </a:prstTxWarp>
          </a:bodyPr>
          <a:lstStyle/>
          <a:p>
            <a:endParaRPr lang="en-US"/>
          </a:p>
        </p:txBody>
      </p:sp>
      <p:sp>
        <p:nvSpPr>
          <p:cNvPr id="63" name="Freeform 119">
            <a:hlinkClick r:id="rId8" action="ppaction://hlinksldjump"/>
            <a:extLst>
              <a:ext uri="{FF2B5EF4-FFF2-40B4-BE49-F238E27FC236}">
                <a16:creationId xmlns:a16="http://schemas.microsoft.com/office/drawing/2014/main" id="{F689F715-2A84-250C-6CE3-DB61AB6BC25D}"/>
              </a:ext>
            </a:extLst>
          </p:cNvPr>
          <p:cNvSpPr>
            <a:spLocks noEditPoints="1"/>
          </p:cNvSpPr>
          <p:nvPr/>
        </p:nvSpPr>
        <p:spPr bwMode="auto">
          <a:xfrm>
            <a:off x="339354" y="4774011"/>
            <a:ext cx="324350" cy="300024"/>
          </a:xfrm>
          <a:custGeom>
            <a:avLst/>
            <a:gdLst>
              <a:gd name="T0" fmla="*/ 97 w 160"/>
              <a:gd name="T1" fmla="*/ 8 h 148"/>
              <a:gd name="T2" fmla="*/ 92 w 160"/>
              <a:gd name="T3" fmla="*/ 0 h 148"/>
              <a:gd name="T4" fmla="*/ 61 w 160"/>
              <a:gd name="T5" fmla="*/ 6 h 148"/>
              <a:gd name="T6" fmla="*/ 6 w 160"/>
              <a:gd name="T7" fmla="*/ 8 h 148"/>
              <a:gd name="T8" fmla="*/ 6 w 160"/>
              <a:gd name="T9" fmla="*/ 22 h 148"/>
              <a:gd name="T10" fmla="*/ 15 w 160"/>
              <a:gd name="T11" fmla="*/ 114 h 148"/>
              <a:gd name="T12" fmla="*/ 67 w 160"/>
              <a:gd name="T13" fmla="*/ 119 h 148"/>
              <a:gd name="T14" fmla="*/ 51 w 160"/>
              <a:gd name="T15" fmla="*/ 144 h 148"/>
              <a:gd name="T16" fmla="*/ 76 w 160"/>
              <a:gd name="T17" fmla="*/ 127 h 148"/>
              <a:gd name="T18" fmla="*/ 80 w 160"/>
              <a:gd name="T19" fmla="*/ 148 h 148"/>
              <a:gd name="T20" fmla="*/ 84 w 160"/>
              <a:gd name="T21" fmla="*/ 128 h 148"/>
              <a:gd name="T22" fmla="*/ 104 w 160"/>
              <a:gd name="T23" fmla="*/ 147 h 148"/>
              <a:gd name="T24" fmla="*/ 107 w 160"/>
              <a:gd name="T25" fmla="*/ 138 h 148"/>
              <a:gd name="T26" fmla="*/ 139 w 160"/>
              <a:gd name="T27" fmla="*/ 119 h 148"/>
              <a:gd name="T28" fmla="*/ 145 w 160"/>
              <a:gd name="T29" fmla="*/ 22 h 148"/>
              <a:gd name="T30" fmla="*/ 160 w 160"/>
              <a:gd name="T31" fmla="*/ 15 h 148"/>
              <a:gd name="T32" fmla="*/ 134 w 160"/>
              <a:gd name="T33" fmla="*/ 108 h 148"/>
              <a:gd name="T34" fmla="*/ 24 w 160"/>
              <a:gd name="T35" fmla="*/ 22 h 148"/>
              <a:gd name="T36" fmla="*/ 134 w 160"/>
              <a:gd name="T37" fmla="*/ 108 h 148"/>
              <a:gd name="T38" fmla="*/ 36 w 160"/>
              <a:gd name="T39" fmla="*/ 92 h 148"/>
              <a:gd name="T40" fmla="*/ 67 w 160"/>
              <a:gd name="T41" fmla="*/ 88 h 148"/>
              <a:gd name="T42" fmla="*/ 75 w 160"/>
              <a:gd name="T43" fmla="*/ 86 h 148"/>
              <a:gd name="T44" fmla="*/ 103 w 160"/>
              <a:gd name="T45" fmla="*/ 69 h 148"/>
              <a:gd name="T46" fmla="*/ 119 w 160"/>
              <a:gd name="T47" fmla="*/ 54 h 148"/>
              <a:gd name="T48" fmla="*/ 124 w 160"/>
              <a:gd name="T49" fmla="*/ 66 h 148"/>
              <a:gd name="T50" fmla="*/ 130 w 160"/>
              <a:gd name="T51" fmla="*/ 38 h 148"/>
              <a:gd name="T52" fmla="*/ 130 w 160"/>
              <a:gd name="T53" fmla="*/ 36 h 148"/>
              <a:gd name="T54" fmla="*/ 127 w 160"/>
              <a:gd name="T55" fmla="*/ 34 h 148"/>
              <a:gd name="T56" fmla="*/ 124 w 160"/>
              <a:gd name="T57" fmla="*/ 33 h 148"/>
              <a:gd name="T58" fmla="*/ 100 w 160"/>
              <a:gd name="T59" fmla="*/ 38 h 148"/>
              <a:gd name="T60" fmla="*/ 112 w 160"/>
              <a:gd name="T61" fmla="*/ 44 h 148"/>
              <a:gd name="T62" fmla="*/ 94 w 160"/>
              <a:gd name="T63" fmla="*/ 50 h 148"/>
              <a:gd name="T64" fmla="*/ 70 w 160"/>
              <a:gd name="T65" fmla="*/ 75 h 148"/>
              <a:gd name="T66" fmla="*/ 49 w 160"/>
              <a:gd name="T67" fmla="*/ 63 h 148"/>
              <a:gd name="T68" fmla="*/ 28 w 160"/>
              <a:gd name="T69" fmla="*/ 92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60" h="148">
                <a:moveTo>
                  <a:pt x="153" y="8"/>
                </a:moveTo>
                <a:cubicBezTo>
                  <a:pt x="97" y="8"/>
                  <a:pt x="97" y="8"/>
                  <a:pt x="97" y="8"/>
                </a:cubicBezTo>
                <a:cubicBezTo>
                  <a:pt x="97" y="6"/>
                  <a:pt x="97" y="6"/>
                  <a:pt x="97" y="6"/>
                </a:cubicBezTo>
                <a:cubicBezTo>
                  <a:pt x="97" y="3"/>
                  <a:pt x="95" y="0"/>
                  <a:pt x="92" y="0"/>
                </a:cubicBezTo>
                <a:cubicBezTo>
                  <a:pt x="66" y="0"/>
                  <a:pt x="66" y="0"/>
                  <a:pt x="66" y="0"/>
                </a:cubicBezTo>
                <a:cubicBezTo>
                  <a:pt x="63" y="0"/>
                  <a:pt x="61" y="3"/>
                  <a:pt x="61" y="6"/>
                </a:cubicBezTo>
                <a:cubicBezTo>
                  <a:pt x="61" y="8"/>
                  <a:pt x="61" y="8"/>
                  <a:pt x="61" y="8"/>
                </a:cubicBezTo>
                <a:cubicBezTo>
                  <a:pt x="6" y="8"/>
                  <a:pt x="6" y="8"/>
                  <a:pt x="6" y="8"/>
                </a:cubicBezTo>
                <a:cubicBezTo>
                  <a:pt x="2" y="8"/>
                  <a:pt x="0" y="11"/>
                  <a:pt x="0" y="15"/>
                </a:cubicBezTo>
                <a:cubicBezTo>
                  <a:pt x="0" y="19"/>
                  <a:pt x="2" y="22"/>
                  <a:pt x="6" y="22"/>
                </a:cubicBezTo>
                <a:cubicBezTo>
                  <a:pt x="15" y="22"/>
                  <a:pt x="15" y="22"/>
                  <a:pt x="15" y="22"/>
                </a:cubicBezTo>
                <a:cubicBezTo>
                  <a:pt x="15" y="114"/>
                  <a:pt x="15" y="114"/>
                  <a:pt x="15" y="114"/>
                </a:cubicBezTo>
                <a:cubicBezTo>
                  <a:pt x="15" y="117"/>
                  <a:pt x="17" y="119"/>
                  <a:pt x="20" y="119"/>
                </a:cubicBezTo>
                <a:cubicBezTo>
                  <a:pt x="67" y="119"/>
                  <a:pt x="67" y="119"/>
                  <a:pt x="67" y="119"/>
                </a:cubicBezTo>
                <a:cubicBezTo>
                  <a:pt x="51" y="137"/>
                  <a:pt x="51" y="137"/>
                  <a:pt x="51" y="137"/>
                </a:cubicBezTo>
                <a:cubicBezTo>
                  <a:pt x="50" y="140"/>
                  <a:pt x="50" y="143"/>
                  <a:pt x="51" y="144"/>
                </a:cubicBezTo>
                <a:cubicBezTo>
                  <a:pt x="54" y="147"/>
                  <a:pt x="57" y="147"/>
                  <a:pt x="58" y="144"/>
                </a:cubicBezTo>
                <a:cubicBezTo>
                  <a:pt x="76" y="127"/>
                  <a:pt x="76" y="127"/>
                  <a:pt x="76" y="127"/>
                </a:cubicBezTo>
                <a:cubicBezTo>
                  <a:pt x="76" y="144"/>
                  <a:pt x="76" y="144"/>
                  <a:pt x="76" y="144"/>
                </a:cubicBezTo>
                <a:cubicBezTo>
                  <a:pt x="76" y="146"/>
                  <a:pt x="77" y="148"/>
                  <a:pt x="80" y="148"/>
                </a:cubicBezTo>
                <a:cubicBezTo>
                  <a:pt x="81" y="148"/>
                  <a:pt x="84" y="146"/>
                  <a:pt x="84" y="144"/>
                </a:cubicBezTo>
                <a:cubicBezTo>
                  <a:pt x="84" y="128"/>
                  <a:pt x="84" y="128"/>
                  <a:pt x="84" y="128"/>
                </a:cubicBezTo>
                <a:cubicBezTo>
                  <a:pt x="100" y="146"/>
                  <a:pt x="100" y="146"/>
                  <a:pt x="100" y="146"/>
                </a:cubicBezTo>
                <a:cubicBezTo>
                  <a:pt x="101" y="147"/>
                  <a:pt x="103" y="147"/>
                  <a:pt x="104" y="147"/>
                </a:cubicBezTo>
                <a:cubicBezTo>
                  <a:pt x="105" y="147"/>
                  <a:pt x="107" y="147"/>
                  <a:pt x="107" y="146"/>
                </a:cubicBezTo>
                <a:cubicBezTo>
                  <a:pt x="110" y="144"/>
                  <a:pt x="110" y="141"/>
                  <a:pt x="107" y="138"/>
                </a:cubicBezTo>
                <a:cubicBezTo>
                  <a:pt x="89" y="119"/>
                  <a:pt x="89" y="119"/>
                  <a:pt x="89" y="119"/>
                </a:cubicBezTo>
                <a:cubicBezTo>
                  <a:pt x="139" y="119"/>
                  <a:pt x="139" y="119"/>
                  <a:pt x="139" y="119"/>
                </a:cubicBezTo>
                <a:cubicBezTo>
                  <a:pt x="142" y="119"/>
                  <a:pt x="145" y="117"/>
                  <a:pt x="145" y="114"/>
                </a:cubicBezTo>
                <a:cubicBezTo>
                  <a:pt x="145" y="22"/>
                  <a:pt x="145" y="22"/>
                  <a:pt x="145" y="22"/>
                </a:cubicBezTo>
                <a:cubicBezTo>
                  <a:pt x="153" y="22"/>
                  <a:pt x="153" y="22"/>
                  <a:pt x="153" y="22"/>
                </a:cubicBezTo>
                <a:cubicBezTo>
                  <a:pt x="156" y="22"/>
                  <a:pt x="160" y="19"/>
                  <a:pt x="160" y="15"/>
                </a:cubicBezTo>
                <a:cubicBezTo>
                  <a:pt x="160" y="11"/>
                  <a:pt x="156" y="8"/>
                  <a:pt x="153" y="8"/>
                </a:cubicBezTo>
                <a:close/>
                <a:moveTo>
                  <a:pt x="134" y="108"/>
                </a:moveTo>
                <a:cubicBezTo>
                  <a:pt x="24" y="108"/>
                  <a:pt x="24" y="108"/>
                  <a:pt x="24" y="108"/>
                </a:cubicBezTo>
                <a:cubicBezTo>
                  <a:pt x="24" y="22"/>
                  <a:pt x="24" y="22"/>
                  <a:pt x="24" y="22"/>
                </a:cubicBezTo>
                <a:cubicBezTo>
                  <a:pt x="134" y="22"/>
                  <a:pt x="134" y="22"/>
                  <a:pt x="134" y="22"/>
                </a:cubicBezTo>
                <a:lnTo>
                  <a:pt x="134" y="108"/>
                </a:lnTo>
                <a:close/>
                <a:moveTo>
                  <a:pt x="32" y="94"/>
                </a:moveTo>
                <a:cubicBezTo>
                  <a:pt x="33" y="94"/>
                  <a:pt x="34" y="94"/>
                  <a:pt x="36" y="92"/>
                </a:cubicBezTo>
                <a:cubicBezTo>
                  <a:pt x="53" y="75"/>
                  <a:pt x="53" y="75"/>
                  <a:pt x="53" y="75"/>
                </a:cubicBezTo>
                <a:cubicBezTo>
                  <a:pt x="67" y="88"/>
                  <a:pt x="67" y="88"/>
                  <a:pt x="67" y="88"/>
                </a:cubicBezTo>
                <a:cubicBezTo>
                  <a:pt x="69" y="89"/>
                  <a:pt x="70" y="89"/>
                  <a:pt x="71" y="89"/>
                </a:cubicBezTo>
                <a:cubicBezTo>
                  <a:pt x="73" y="89"/>
                  <a:pt x="74" y="88"/>
                  <a:pt x="75" y="86"/>
                </a:cubicBezTo>
                <a:cubicBezTo>
                  <a:pt x="93" y="62"/>
                  <a:pt x="93" y="62"/>
                  <a:pt x="93" y="62"/>
                </a:cubicBezTo>
                <a:cubicBezTo>
                  <a:pt x="103" y="69"/>
                  <a:pt x="103" y="69"/>
                  <a:pt x="103" y="69"/>
                </a:cubicBezTo>
                <a:cubicBezTo>
                  <a:pt x="104" y="70"/>
                  <a:pt x="108" y="69"/>
                  <a:pt x="109" y="68"/>
                </a:cubicBezTo>
                <a:cubicBezTo>
                  <a:pt x="119" y="54"/>
                  <a:pt x="119" y="54"/>
                  <a:pt x="119" y="54"/>
                </a:cubicBezTo>
                <a:cubicBezTo>
                  <a:pt x="119" y="59"/>
                  <a:pt x="119" y="59"/>
                  <a:pt x="119" y="59"/>
                </a:cubicBezTo>
                <a:cubicBezTo>
                  <a:pt x="119" y="63"/>
                  <a:pt x="122" y="66"/>
                  <a:pt x="124" y="66"/>
                </a:cubicBezTo>
                <a:cubicBezTo>
                  <a:pt x="127" y="66"/>
                  <a:pt x="130" y="63"/>
                  <a:pt x="130" y="59"/>
                </a:cubicBezTo>
                <a:cubicBezTo>
                  <a:pt x="130" y="38"/>
                  <a:pt x="130" y="38"/>
                  <a:pt x="130" y="38"/>
                </a:cubicBezTo>
                <a:cubicBezTo>
                  <a:pt x="130" y="37"/>
                  <a:pt x="130" y="37"/>
                  <a:pt x="130" y="37"/>
                </a:cubicBezTo>
                <a:cubicBezTo>
                  <a:pt x="130" y="37"/>
                  <a:pt x="130" y="37"/>
                  <a:pt x="130" y="36"/>
                </a:cubicBezTo>
                <a:cubicBezTo>
                  <a:pt x="130" y="36"/>
                  <a:pt x="130" y="36"/>
                  <a:pt x="129" y="34"/>
                </a:cubicBezTo>
                <a:cubicBezTo>
                  <a:pt x="129" y="34"/>
                  <a:pt x="129" y="34"/>
                  <a:pt x="127" y="34"/>
                </a:cubicBezTo>
                <a:cubicBezTo>
                  <a:pt x="127" y="33"/>
                  <a:pt x="127" y="33"/>
                  <a:pt x="126" y="33"/>
                </a:cubicBezTo>
                <a:cubicBezTo>
                  <a:pt x="126" y="33"/>
                  <a:pt x="126" y="33"/>
                  <a:pt x="124" y="33"/>
                </a:cubicBezTo>
                <a:cubicBezTo>
                  <a:pt x="105" y="33"/>
                  <a:pt x="105" y="33"/>
                  <a:pt x="105" y="33"/>
                </a:cubicBezTo>
                <a:cubicBezTo>
                  <a:pt x="103" y="33"/>
                  <a:pt x="100" y="36"/>
                  <a:pt x="100" y="38"/>
                </a:cubicBezTo>
                <a:cubicBezTo>
                  <a:pt x="100" y="41"/>
                  <a:pt x="103" y="44"/>
                  <a:pt x="105" y="44"/>
                </a:cubicBezTo>
                <a:cubicBezTo>
                  <a:pt x="112" y="44"/>
                  <a:pt x="112" y="44"/>
                  <a:pt x="112" y="44"/>
                </a:cubicBezTo>
                <a:cubicBezTo>
                  <a:pt x="104" y="56"/>
                  <a:pt x="104" y="56"/>
                  <a:pt x="104" y="56"/>
                </a:cubicBezTo>
                <a:cubicBezTo>
                  <a:pt x="94" y="50"/>
                  <a:pt x="94" y="50"/>
                  <a:pt x="94" y="50"/>
                </a:cubicBezTo>
                <a:cubicBezTo>
                  <a:pt x="93" y="47"/>
                  <a:pt x="89" y="49"/>
                  <a:pt x="88" y="50"/>
                </a:cubicBezTo>
                <a:cubicBezTo>
                  <a:pt x="70" y="75"/>
                  <a:pt x="70" y="75"/>
                  <a:pt x="70" y="75"/>
                </a:cubicBezTo>
                <a:cubicBezTo>
                  <a:pt x="56" y="63"/>
                  <a:pt x="56" y="63"/>
                  <a:pt x="56" y="63"/>
                </a:cubicBezTo>
                <a:cubicBezTo>
                  <a:pt x="55" y="60"/>
                  <a:pt x="51" y="60"/>
                  <a:pt x="49" y="63"/>
                </a:cubicBezTo>
                <a:cubicBezTo>
                  <a:pt x="29" y="84"/>
                  <a:pt x="29" y="84"/>
                  <a:pt x="29" y="84"/>
                </a:cubicBezTo>
                <a:cubicBezTo>
                  <a:pt x="26" y="86"/>
                  <a:pt x="26" y="89"/>
                  <a:pt x="28" y="92"/>
                </a:cubicBezTo>
                <a:cubicBezTo>
                  <a:pt x="29" y="94"/>
                  <a:pt x="30" y="94"/>
                  <a:pt x="32" y="94"/>
                </a:cubicBezTo>
                <a:close/>
              </a:path>
            </a:pathLst>
          </a:custGeom>
          <a:ln>
            <a:noFill/>
          </a:ln>
        </p:spPr>
        <p:style>
          <a:lnRef idx="3">
            <a:schemeClr val="lt1"/>
          </a:lnRef>
          <a:fillRef idx="1">
            <a:schemeClr val="accent1"/>
          </a:fillRef>
          <a:effectRef idx="1">
            <a:schemeClr val="accent1"/>
          </a:effectRef>
          <a:fontRef idx="minor">
            <a:schemeClr val="lt1"/>
          </a:fontRef>
        </p:style>
        <p:txBody>
          <a:bodyPr vert="horz" wrap="square" lIns="91440" tIns="45720" rIns="91440" bIns="45720" numCol="1" anchor="t" anchorCtr="0" compatLnSpc="1">
            <a:prstTxWarp prst="textNoShape">
              <a:avLst/>
            </a:prstTxWarp>
          </a:bodyPr>
          <a:lstStyle/>
          <a:p>
            <a:endParaRPr lang="en-US"/>
          </a:p>
        </p:txBody>
      </p:sp>
      <p:sp>
        <p:nvSpPr>
          <p:cNvPr id="64" name="Slide Number Placeholder 63">
            <a:extLst>
              <a:ext uri="{FF2B5EF4-FFF2-40B4-BE49-F238E27FC236}">
                <a16:creationId xmlns:a16="http://schemas.microsoft.com/office/drawing/2014/main" id="{AF2751F9-0892-068A-0616-6E0C6F0ABA57}"/>
              </a:ext>
            </a:extLst>
          </p:cNvPr>
          <p:cNvSpPr>
            <a:spLocks noGrp="1"/>
          </p:cNvSpPr>
          <p:nvPr>
            <p:ph type="sldNum" sz="quarter" idx="10"/>
          </p:nvPr>
        </p:nvSpPr>
        <p:spPr/>
        <p:txBody>
          <a:bodyPr/>
          <a:lstStyle/>
          <a:p>
            <a:fld id="{A8043012-B8B5-47A7-9927-94221BE445D6}" type="slidenum">
              <a:rPr lang="en-US" smtClean="0"/>
              <a:pPr/>
              <a:t>10</a:t>
            </a:fld>
            <a:endParaRPr lang="en-US" dirty="0"/>
          </a:p>
        </p:txBody>
      </p:sp>
      <p:grpSp>
        <p:nvGrpSpPr>
          <p:cNvPr id="8" name="Group 7">
            <a:extLst>
              <a:ext uri="{FF2B5EF4-FFF2-40B4-BE49-F238E27FC236}">
                <a16:creationId xmlns:a16="http://schemas.microsoft.com/office/drawing/2014/main" id="{4EA59A49-F475-DCAF-7106-0EC597A4C58B}"/>
              </a:ext>
            </a:extLst>
          </p:cNvPr>
          <p:cNvGrpSpPr/>
          <p:nvPr/>
        </p:nvGrpSpPr>
        <p:grpSpPr>
          <a:xfrm>
            <a:off x="1870797" y="2769148"/>
            <a:ext cx="7355353" cy="3305616"/>
            <a:chOff x="2255620" y="2435225"/>
            <a:chExt cx="19682303" cy="8845550"/>
          </a:xfrm>
        </p:grpSpPr>
        <p:sp>
          <p:nvSpPr>
            <p:cNvPr id="9" name="Partial Circle 8">
              <a:extLst>
                <a:ext uri="{FF2B5EF4-FFF2-40B4-BE49-F238E27FC236}">
                  <a16:creationId xmlns:a16="http://schemas.microsoft.com/office/drawing/2014/main" id="{932DC44F-FC71-BE80-776D-ACE814F13F6B}"/>
                </a:ext>
              </a:extLst>
            </p:cNvPr>
            <p:cNvSpPr/>
            <p:nvPr/>
          </p:nvSpPr>
          <p:spPr>
            <a:xfrm flipV="1">
              <a:off x="7846768" y="2435225"/>
              <a:ext cx="8845547" cy="8845550"/>
            </a:xfrm>
            <a:prstGeom prst="pie">
              <a:avLst>
                <a:gd name="adj1" fmla="val 10802289"/>
                <a:gd name="adj2" fmla="val 10801020"/>
              </a:avLst>
            </a:prstGeom>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ru-RU">
                <a:solidFill>
                  <a:schemeClr val="tx1"/>
                </a:solidFill>
              </a:endParaRPr>
            </a:p>
          </p:txBody>
        </p:sp>
        <p:sp>
          <p:nvSpPr>
            <p:cNvPr id="10" name="Partial Circle 9">
              <a:extLst>
                <a:ext uri="{FF2B5EF4-FFF2-40B4-BE49-F238E27FC236}">
                  <a16:creationId xmlns:a16="http://schemas.microsoft.com/office/drawing/2014/main" id="{095B3515-1243-D689-A29A-CF075B1C1C6D}"/>
                </a:ext>
              </a:extLst>
            </p:cNvPr>
            <p:cNvSpPr/>
            <p:nvPr/>
          </p:nvSpPr>
          <p:spPr>
            <a:xfrm rot="5400000" flipV="1">
              <a:off x="7846767" y="2435227"/>
              <a:ext cx="8845547" cy="8845550"/>
            </a:xfrm>
            <a:prstGeom prst="pie">
              <a:avLst>
                <a:gd name="adj1" fmla="val 21597215"/>
                <a:gd name="adj2" fmla="val 1080102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chemeClr val="tx1"/>
                </a:solidFill>
              </a:endParaRPr>
            </a:p>
          </p:txBody>
        </p:sp>
        <p:sp>
          <p:nvSpPr>
            <p:cNvPr id="11" name="Oval 10">
              <a:extLst>
                <a:ext uri="{FF2B5EF4-FFF2-40B4-BE49-F238E27FC236}">
                  <a16:creationId xmlns:a16="http://schemas.microsoft.com/office/drawing/2014/main" id="{8FD5DBF1-3B15-E0C5-7704-82ED963ECA9C}"/>
                </a:ext>
              </a:extLst>
            </p:cNvPr>
            <p:cNvSpPr/>
            <p:nvPr/>
          </p:nvSpPr>
          <p:spPr>
            <a:xfrm>
              <a:off x="8768848" y="3357308"/>
              <a:ext cx="7001383" cy="7001383"/>
            </a:xfrm>
            <a:prstGeom prst="ellipse">
              <a:avLst/>
            </a:prstGeom>
            <a:solidFill>
              <a:schemeClr val="bg1"/>
            </a:solidFill>
            <a:ln>
              <a:noFill/>
            </a:ln>
            <a:effectLst>
              <a:outerShdw blurRad="4699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nvGrpSpPr>
            <p:cNvPr id="12" name="Group 11">
              <a:extLst>
                <a:ext uri="{FF2B5EF4-FFF2-40B4-BE49-F238E27FC236}">
                  <a16:creationId xmlns:a16="http://schemas.microsoft.com/office/drawing/2014/main" id="{38E28323-4D0D-043B-4724-25D586D66324}"/>
                </a:ext>
              </a:extLst>
            </p:cNvPr>
            <p:cNvGrpSpPr/>
            <p:nvPr/>
          </p:nvGrpSpPr>
          <p:grpSpPr>
            <a:xfrm>
              <a:off x="11580565" y="4343400"/>
              <a:ext cx="1298575" cy="1420138"/>
              <a:chOff x="16105188" y="3740150"/>
              <a:chExt cx="1441450" cy="1576388"/>
            </a:xfrm>
            <a:solidFill>
              <a:schemeClr val="tx1"/>
            </a:solidFill>
          </p:grpSpPr>
          <p:sp>
            <p:nvSpPr>
              <p:cNvPr id="15" name="Freeform 78">
                <a:extLst>
                  <a:ext uri="{FF2B5EF4-FFF2-40B4-BE49-F238E27FC236}">
                    <a16:creationId xmlns:a16="http://schemas.microsoft.com/office/drawing/2014/main" id="{CB033969-9EB5-AF77-4258-47A5E2133F54}"/>
                  </a:ext>
                </a:extLst>
              </p:cNvPr>
              <p:cNvSpPr>
                <a:spLocks noEditPoints="1"/>
              </p:cNvSpPr>
              <p:nvPr/>
            </p:nvSpPr>
            <p:spPr bwMode="auto">
              <a:xfrm>
                <a:off x="16325850" y="3740150"/>
                <a:ext cx="1220788" cy="1287463"/>
              </a:xfrm>
              <a:custGeom>
                <a:avLst/>
                <a:gdLst>
                  <a:gd name="T0" fmla="*/ 386 w 1115"/>
                  <a:gd name="T1" fmla="*/ 1187 h 1187"/>
                  <a:gd name="T2" fmla="*/ 372 w 1115"/>
                  <a:gd name="T3" fmla="*/ 1182 h 1187"/>
                  <a:gd name="T4" fmla="*/ 9 w 1115"/>
                  <a:gd name="T5" fmla="*/ 851 h 1187"/>
                  <a:gd name="T6" fmla="*/ 3 w 1115"/>
                  <a:gd name="T7" fmla="*/ 828 h 1187"/>
                  <a:gd name="T8" fmla="*/ 280 w 1115"/>
                  <a:gd name="T9" fmla="*/ 404 h 1187"/>
                  <a:gd name="T10" fmla="*/ 1092 w 1115"/>
                  <a:gd name="T11" fmla="*/ 1 h 1187"/>
                  <a:gd name="T12" fmla="*/ 1115 w 1115"/>
                  <a:gd name="T13" fmla="*/ 22 h 1187"/>
                  <a:gd name="T14" fmla="*/ 792 w 1115"/>
                  <a:gd name="T15" fmla="*/ 869 h 1187"/>
                  <a:gd name="T16" fmla="*/ 396 w 1115"/>
                  <a:gd name="T17" fmla="*/ 1185 h 1187"/>
                  <a:gd name="T18" fmla="*/ 386 w 1115"/>
                  <a:gd name="T19" fmla="*/ 1187 h 1187"/>
                  <a:gd name="T20" fmla="*/ 47 w 1115"/>
                  <a:gd name="T21" fmla="*/ 830 h 1187"/>
                  <a:gd name="T22" fmla="*/ 389 w 1115"/>
                  <a:gd name="T23" fmla="*/ 1141 h 1187"/>
                  <a:gd name="T24" fmla="*/ 761 w 1115"/>
                  <a:gd name="T25" fmla="*/ 841 h 1187"/>
                  <a:gd name="T26" fmla="*/ 1072 w 1115"/>
                  <a:gd name="T27" fmla="*/ 46 h 1187"/>
                  <a:gd name="T28" fmla="*/ 310 w 1115"/>
                  <a:gd name="T29" fmla="*/ 432 h 1187"/>
                  <a:gd name="T30" fmla="*/ 47 w 1115"/>
                  <a:gd name="T31" fmla="*/ 830 h 1187"/>
                  <a:gd name="T32" fmla="*/ 47 w 1115"/>
                  <a:gd name="T33" fmla="*/ 830 h 1187"/>
                  <a:gd name="T34" fmla="*/ 47 w 1115"/>
                  <a:gd name="T35" fmla="*/ 830 h 1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115" h="1187">
                    <a:moveTo>
                      <a:pt x="386" y="1187"/>
                    </a:moveTo>
                    <a:cubicBezTo>
                      <a:pt x="381" y="1187"/>
                      <a:pt x="376" y="1185"/>
                      <a:pt x="372" y="1182"/>
                    </a:cubicBezTo>
                    <a:cubicBezTo>
                      <a:pt x="9" y="851"/>
                      <a:pt x="9" y="851"/>
                      <a:pt x="9" y="851"/>
                    </a:cubicBezTo>
                    <a:cubicBezTo>
                      <a:pt x="2" y="846"/>
                      <a:pt x="0" y="836"/>
                      <a:pt x="3" y="828"/>
                    </a:cubicBezTo>
                    <a:cubicBezTo>
                      <a:pt x="70" y="672"/>
                      <a:pt x="164" y="528"/>
                      <a:pt x="280" y="404"/>
                    </a:cubicBezTo>
                    <a:cubicBezTo>
                      <a:pt x="597" y="54"/>
                      <a:pt x="1087" y="2"/>
                      <a:pt x="1092" y="1"/>
                    </a:cubicBezTo>
                    <a:cubicBezTo>
                      <a:pt x="1104" y="0"/>
                      <a:pt x="1115" y="10"/>
                      <a:pt x="1115" y="22"/>
                    </a:cubicBezTo>
                    <a:cubicBezTo>
                      <a:pt x="1115" y="27"/>
                      <a:pt x="1109" y="520"/>
                      <a:pt x="792" y="869"/>
                    </a:cubicBezTo>
                    <a:cubicBezTo>
                      <a:pt x="679" y="996"/>
                      <a:pt x="545" y="1103"/>
                      <a:pt x="396" y="1185"/>
                    </a:cubicBezTo>
                    <a:cubicBezTo>
                      <a:pt x="393" y="1186"/>
                      <a:pt x="389" y="1187"/>
                      <a:pt x="386" y="1187"/>
                    </a:cubicBezTo>
                    <a:close/>
                    <a:moveTo>
                      <a:pt x="47" y="830"/>
                    </a:moveTo>
                    <a:cubicBezTo>
                      <a:pt x="389" y="1141"/>
                      <a:pt x="389" y="1141"/>
                      <a:pt x="389" y="1141"/>
                    </a:cubicBezTo>
                    <a:cubicBezTo>
                      <a:pt x="529" y="1063"/>
                      <a:pt x="655" y="961"/>
                      <a:pt x="761" y="841"/>
                    </a:cubicBezTo>
                    <a:cubicBezTo>
                      <a:pt x="1028" y="547"/>
                      <a:pt x="1067" y="147"/>
                      <a:pt x="1072" y="46"/>
                    </a:cubicBezTo>
                    <a:cubicBezTo>
                      <a:pt x="972" y="61"/>
                      <a:pt x="577" y="138"/>
                      <a:pt x="310" y="432"/>
                    </a:cubicBezTo>
                    <a:cubicBezTo>
                      <a:pt x="201" y="549"/>
                      <a:pt x="112" y="684"/>
                      <a:pt x="47" y="830"/>
                    </a:cubicBezTo>
                    <a:close/>
                    <a:moveTo>
                      <a:pt x="47" y="830"/>
                    </a:moveTo>
                    <a:cubicBezTo>
                      <a:pt x="47" y="830"/>
                      <a:pt x="47" y="830"/>
                      <a:pt x="47" y="83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a:p>
            </p:txBody>
          </p:sp>
          <p:sp>
            <p:nvSpPr>
              <p:cNvPr id="16" name="Freeform 79">
                <a:extLst>
                  <a:ext uri="{FF2B5EF4-FFF2-40B4-BE49-F238E27FC236}">
                    <a16:creationId xmlns:a16="http://schemas.microsoft.com/office/drawing/2014/main" id="{3B29F45E-5071-FCF3-5952-D10AB3F0DB29}"/>
                  </a:ext>
                </a:extLst>
              </p:cNvPr>
              <p:cNvSpPr>
                <a:spLocks noEditPoints="1"/>
              </p:cNvSpPr>
              <p:nvPr/>
            </p:nvSpPr>
            <p:spPr bwMode="auto">
              <a:xfrm>
                <a:off x="16268700" y="4657725"/>
                <a:ext cx="465138" cy="431800"/>
              </a:xfrm>
              <a:custGeom>
                <a:avLst/>
                <a:gdLst>
                  <a:gd name="T0" fmla="*/ 366 w 425"/>
                  <a:gd name="T1" fmla="*/ 398 h 398"/>
                  <a:gd name="T2" fmla="*/ 353 w 425"/>
                  <a:gd name="T3" fmla="*/ 393 h 398"/>
                  <a:gd name="T4" fmla="*/ 11 w 425"/>
                  <a:gd name="T5" fmla="*/ 82 h 398"/>
                  <a:gd name="T6" fmla="*/ 15 w 425"/>
                  <a:gd name="T7" fmla="*/ 48 h 398"/>
                  <a:gd name="T8" fmla="*/ 101 w 425"/>
                  <a:gd name="T9" fmla="*/ 4 h 398"/>
                  <a:gd name="T10" fmla="*/ 124 w 425"/>
                  <a:gd name="T11" fmla="*/ 7 h 398"/>
                  <a:gd name="T12" fmla="*/ 416 w 425"/>
                  <a:gd name="T13" fmla="*/ 272 h 398"/>
                  <a:gd name="T14" fmla="*/ 422 w 425"/>
                  <a:gd name="T15" fmla="*/ 295 h 398"/>
                  <a:gd name="T16" fmla="*/ 386 w 425"/>
                  <a:gd name="T17" fmla="*/ 385 h 398"/>
                  <a:gd name="T18" fmla="*/ 366 w 425"/>
                  <a:gd name="T19" fmla="*/ 398 h 398"/>
                  <a:gd name="T20" fmla="*/ 61 w 425"/>
                  <a:gd name="T21" fmla="*/ 72 h 398"/>
                  <a:gd name="T22" fmla="*/ 358 w 425"/>
                  <a:gd name="T23" fmla="*/ 342 h 398"/>
                  <a:gd name="T24" fmla="*/ 378 w 425"/>
                  <a:gd name="T25" fmla="*/ 293 h 398"/>
                  <a:gd name="T26" fmla="*/ 107 w 425"/>
                  <a:gd name="T27" fmla="*/ 48 h 398"/>
                  <a:gd name="T28" fmla="*/ 61 w 425"/>
                  <a:gd name="T29" fmla="*/ 72 h 398"/>
                  <a:gd name="T30" fmla="*/ 61 w 425"/>
                  <a:gd name="T31" fmla="*/ 72 h 398"/>
                  <a:gd name="T32" fmla="*/ 61 w 425"/>
                  <a:gd name="T33" fmla="*/ 72 h 3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25" h="398">
                    <a:moveTo>
                      <a:pt x="366" y="398"/>
                    </a:moveTo>
                    <a:cubicBezTo>
                      <a:pt x="361" y="398"/>
                      <a:pt x="356" y="396"/>
                      <a:pt x="353" y="393"/>
                    </a:cubicBezTo>
                    <a:cubicBezTo>
                      <a:pt x="11" y="82"/>
                      <a:pt x="11" y="82"/>
                      <a:pt x="11" y="82"/>
                    </a:cubicBezTo>
                    <a:cubicBezTo>
                      <a:pt x="0" y="72"/>
                      <a:pt x="2" y="55"/>
                      <a:pt x="15" y="48"/>
                    </a:cubicBezTo>
                    <a:cubicBezTo>
                      <a:pt x="101" y="4"/>
                      <a:pt x="101" y="4"/>
                      <a:pt x="101" y="4"/>
                    </a:cubicBezTo>
                    <a:cubicBezTo>
                      <a:pt x="109" y="0"/>
                      <a:pt x="118" y="1"/>
                      <a:pt x="124" y="7"/>
                    </a:cubicBezTo>
                    <a:cubicBezTo>
                      <a:pt x="416" y="272"/>
                      <a:pt x="416" y="272"/>
                      <a:pt x="416" y="272"/>
                    </a:cubicBezTo>
                    <a:cubicBezTo>
                      <a:pt x="423" y="278"/>
                      <a:pt x="425" y="287"/>
                      <a:pt x="422" y="295"/>
                    </a:cubicBezTo>
                    <a:cubicBezTo>
                      <a:pt x="386" y="385"/>
                      <a:pt x="386" y="385"/>
                      <a:pt x="386" y="385"/>
                    </a:cubicBezTo>
                    <a:cubicBezTo>
                      <a:pt x="383" y="393"/>
                      <a:pt x="375" y="398"/>
                      <a:pt x="366" y="398"/>
                    </a:cubicBezTo>
                    <a:close/>
                    <a:moveTo>
                      <a:pt x="61" y="72"/>
                    </a:moveTo>
                    <a:cubicBezTo>
                      <a:pt x="358" y="342"/>
                      <a:pt x="358" y="342"/>
                      <a:pt x="358" y="342"/>
                    </a:cubicBezTo>
                    <a:cubicBezTo>
                      <a:pt x="378" y="293"/>
                      <a:pt x="378" y="293"/>
                      <a:pt x="378" y="293"/>
                    </a:cubicBezTo>
                    <a:cubicBezTo>
                      <a:pt x="107" y="48"/>
                      <a:pt x="107" y="48"/>
                      <a:pt x="107" y="48"/>
                    </a:cubicBezTo>
                    <a:lnTo>
                      <a:pt x="61" y="72"/>
                    </a:lnTo>
                    <a:close/>
                    <a:moveTo>
                      <a:pt x="61" y="72"/>
                    </a:moveTo>
                    <a:cubicBezTo>
                      <a:pt x="61" y="72"/>
                      <a:pt x="61" y="72"/>
                      <a:pt x="61" y="7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a:p>
            </p:txBody>
          </p:sp>
          <p:sp>
            <p:nvSpPr>
              <p:cNvPr id="17" name="Freeform 80">
                <a:extLst>
                  <a:ext uri="{FF2B5EF4-FFF2-40B4-BE49-F238E27FC236}">
                    <a16:creationId xmlns:a16="http://schemas.microsoft.com/office/drawing/2014/main" id="{932D3727-D79D-F641-D4F4-2CCE781ACB1A}"/>
                  </a:ext>
                </a:extLst>
              </p:cNvPr>
              <p:cNvSpPr>
                <a:spLocks noEditPoints="1"/>
              </p:cNvSpPr>
              <p:nvPr/>
            </p:nvSpPr>
            <p:spPr bwMode="auto">
              <a:xfrm>
                <a:off x="16105188" y="4183063"/>
                <a:ext cx="520700" cy="369888"/>
              </a:xfrm>
              <a:custGeom>
                <a:avLst/>
                <a:gdLst>
                  <a:gd name="T0" fmla="*/ 23 w 475"/>
                  <a:gd name="T1" fmla="*/ 340 h 340"/>
                  <a:gd name="T2" fmla="*/ 2 w 475"/>
                  <a:gd name="T3" fmla="*/ 316 h 340"/>
                  <a:gd name="T4" fmla="*/ 49 w 475"/>
                  <a:gd name="T5" fmla="*/ 199 h 340"/>
                  <a:gd name="T6" fmla="*/ 457 w 475"/>
                  <a:gd name="T7" fmla="*/ 40 h 340"/>
                  <a:gd name="T8" fmla="*/ 472 w 475"/>
                  <a:gd name="T9" fmla="*/ 65 h 340"/>
                  <a:gd name="T10" fmla="*/ 446 w 475"/>
                  <a:gd name="T11" fmla="*/ 80 h 340"/>
                  <a:gd name="T12" fmla="*/ 83 w 475"/>
                  <a:gd name="T13" fmla="*/ 222 h 340"/>
                  <a:gd name="T14" fmla="*/ 56 w 475"/>
                  <a:gd name="T15" fmla="*/ 277 h 340"/>
                  <a:gd name="T16" fmla="*/ 300 w 475"/>
                  <a:gd name="T17" fmla="*/ 264 h 340"/>
                  <a:gd name="T18" fmla="*/ 288 w 475"/>
                  <a:gd name="T19" fmla="*/ 303 h 340"/>
                  <a:gd name="T20" fmla="*/ 34 w 475"/>
                  <a:gd name="T21" fmla="*/ 337 h 340"/>
                  <a:gd name="T22" fmla="*/ 23 w 475"/>
                  <a:gd name="T23" fmla="*/ 340 h 340"/>
                  <a:gd name="T24" fmla="*/ 23 w 475"/>
                  <a:gd name="T25" fmla="*/ 340 h 340"/>
                  <a:gd name="T26" fmla="*/ 23 w 475"/>
                  <a:gd name="T27" fmla="*/ 340 h 3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75" h="340">
                    <a:moveTo>
                      <a:pt x="23" y="340"/>
                    </a:moveTo>
                    <a:cubicBezTo>
                      <a:pt x="10" y="340"/>
                      <a:pt x="0" y="328"/>
                      <a:pt x="2" y="316"/>
                    </a:cubicBezTo>
                    <a:cubicBezTo>
                      <a:pt x="10" y="274"/>
                      <a:pt x="25" y="235"/>
                      <a:pt x="49" y="199"/>
                    </a:cubicBezTo>
                    <a:cubicBezTo>
                      <a:pt x="133" y="70"/>
                      <a:pt x="313" y="0"/>
                      <a:pt x="457" y="40"/>
                    </a:cubicBezTo>
                    <a:cubicBezTo>
                      <a:pt x="468" y="43"/>
                      <a:pt x="475" y="54"/>
                      <a:pt x="472" y="65"/>
                    </a:cubicBezTo>
                    <a:cubicBezTo>
                      <a:pt x="469" y="77"/>
                      <a:pt x="457" y="83"/>
                      <a:pt x="446" y="80"/>
                    </a:cubicBezTo>
                    <a:cubicBezTo>
                      <a:pt x="318" y="44"/>
                      <a:pt x="159" y="107"/>
                      <a:pt x="83" y="222"/>
                    </a:cubicBezTo>
                    <a:cubicBezTo>
                      <a:pt x="72" y="239"/>
                      <a:pt x="63" y="258"/>
                      <a:pt x="56" y="277"/>
                    </a:cubicBezTo>
                    <a:cubicBezTo>
                      <a:pt x="133" y="243"/>
                      <a:pt x="220" y="238"/>
                      <a:pt x="300" y="264"/>
                    </a:cubicBezTo>
                    <a:cubicBezTo>
                      <a:pt x="325" y="273"/>
                      <a:pt x="313" y="310"/>
                      <a:pt x="288" y="303"/>
                    </a:cubicBezTo>
                    <a:cubicBezTo>
                      <a:pt x="203" y="276"/>
                      <a:pt x="109" y="288"/>
                      <a:pt x="34" y="337"/>
                    </a:cubicBezTo>
                    <a:cubicBezTo>
                      <a:pt x="31" y="339"/>
                      <a:pt x="27" y="340"/>
                      <a:pt x="23" y="340"/>
                    </a:cubicBezTo>
                    <a:close/>
                    <a:moveTo>
                      <a:pt x="23" y="340"/>
                    </a:moveTo>
                    <a:cubicBezTo>
                      <a:pt x="23" y="340"/>
                      <a:pt x="23" y="340"/>
                      <a:pt x="23" y="34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a:p>
            </p:txBody>
          </p:sp>
          <p:sp>
            <p:nvSpPr>
              <p:cNvPr id="18" name="Freeform 81">
                <a:extLst>
                  <a:ext uri="{FF2B5EF4-FFF2-40B4-BE49-F238E27FC236}">
                    <a16:creationId xmlns:a16="http://schemas.microsoft.com/office/drawing/2014/main" id="{CCF210AC-44AB-A08D-D3B9-728BAB9D9505}"/>
                  </a:ext>
                </a:extLst>
              </p:cNvPr>
              <p:cNvSpPr>
                <a:spLocks noEditPoints="1"/>
              </p:cNvSpPr>
              <p:nvPr/>
            </p:nvSpPr>
            <p:spPr bwMode="auto">
              <a:xfrm>
                <a:off x="16859250" y="4695825"/>
                <a:ext cx="346075" cy="538163"/>
              </a:xfrm>
              <a:custGeom>
                <a:avLst/>
                <a:gdLst>
                  <a:gd name="T0" fmla="*/ 26 w 316"/>
                  <a:gd name="T1" fmla="*/ 496 h 496"/>
                  <a:gd name="T2" fmla="*/ 7 w 316"/>
                  <a:gd name="T3" fmla="*/ 465 h 496"/>
                  <a:gd name="T4" fmla="*/ 16 w 316"/>
                  <a:gd name="T5" fmla="*/ 210 h 496"/>
                  <a:gd name="T6" fmla="*/ 54 w 316"/>
                  <a:gd name="T7" fmla="*/ 193 h 496"/>
                  <a:gd name="T8" fmla="*/ 64 w 316"/>
                  <a:gd name="T9" fmla="*/ 438 h 496"/>
                  <a:gd name="T10" fmla="*/ 116 w 316"/>
                  <a:gd name="T11" fmla="*/ 405 h 496"/>
                  <a:gd name="T12" fmla="*/ 223 w 316"/>
                  <a:gd name="T13" fmla="*/ 31 h 496"/>
                  <a:gd name="T14" fmla="*/ 235 w 316"/>
                  <a:gd name="T15" fmla="*/ 4 h 496"/>
                  <a:gd name="T16" fmla="*/ 262 w 316"/>
                  <a:gd name="T17" fmla="*/ 16 h 496"/>
                  <a:gd name="T18" fmla="*/ 143 w 316"/>
                  <a:gd name="T19" fmla="*/ 438 h 496"/>
                  <a:gd name="T20" fmla="*/ 31 w 316"/>
                  <a:gd name="T21" fmla="*/ 495 h 496"/>
                  <a:gd name="T22" fmla="*/ 26 w 316"/>
                  <a:gd name="T23" fmla="*/ 496 h 496"/>
                  <a:gd name="T24" fmla="*/ 26 w 316"/>
                  <a:gd name="T25" fmla="*/ 496 h 496"/>
                  <a:gd name="T26" fmla="*/ 26 w 316"/>
                  <a:gd name="T27" fmla="*/ 496 h 4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16" h="496">
                    <a:moveTo>
                      <a:pt x="26" y="496"/>
                    </a:moveTo>
                    <a:cubicBezTo>
                      <a:pt x="10" y="496"/>
                      <a:pt x="0" y="479"/>
                      <a:pt x="7" y="465"/>
                    </a:cubicBezTo>
                    <a:cubicBezTo>
                      <a:pt x="49" y="386"/>
                      <a:pt x="52" y="292"/>
                      <a:pt x="16" y="210"/>
                    </a:cubicBezTo>
                    <a:cubicBezTo>
                      <a:pt x="5" y="184"/>
                      <a:pt x="44" y="168"/>
                      <a:pt x="54" y="193"/>
                    </a:cubicBezTo>
                    <a:cubicBezTo>
                      <a:pt x="88" y="271"/>
                      <a:pt x="91" y="358"/>
                      <a:pt x="64" y="438"/>
                    </a:cubicBezTo>
                    <a:cubicBezTo>
                      <a:pt x="83" y="429"/>
                      <a:pt x="100" y="418"/>
                      <a:pt x="116" y="405"/>
                    </a:cubicBezTo>
                    <a:cubicBezTo>
                      <a:pt x="224" y="319"/>
                      <a:pt x="271" y="154"/>
                      <a:pt x="223" y="31"/>
                    </a:cubicBezTo>
                    <a:cubicBezTo>
                      <a:pt x="219" y="20"/>
                      <a:pt x="225" y="8"/>
                      <a:pt x="235" y="4"/>
                    </a:cubicBezTo>
                    <a:cubicBezTo>
                      <a:pt x="246" y="0"/>
                      <a:pt x="258" y="5"/>
                      <a:pt x="262" y="16"/>
                    </a:cubicBezTo>
                    <a:cubicBezTo>
                      <a:pt x="316" y="156"/>
                      <a:pt x="263" y="341"/>
                      <a:pt x="143" y="438"/>
                    </a:cubicBezTo>
                    <a:cubicBezTo>
                      <a:pt x="110" y="464"/>
                      <a:pt x="72" y="484"/>
                      <a:pt x="31" y="495"/>
                    </a:cubicBezTo>
                    <a:cubicBezTo>
                      <a:pt x="29" y="495"/>
                      <a:pt x="27" y="496"/>
                      <a:pt x="26" y="496"/>
                    </a:cubicBezTo>
                    <a:close/>
                    <a:moveTo>
                      <a:pt x="26" y="496"/>
                    </a:moveTo>
                    <a:cubicBezTo>
                      <a:pt x="26" y="496"/>
                      <a:pt x="26" y="496"/>
                      <a:pt x="26" y="49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a:p>
            </p:txBody>
          </p:sp>
          <p:sp>
            <p:nvSpPr>
              <p:cNvPr id="19" name="Freeform 82">
                <a:extLst>
                  <a:ext uri="{FF2B5EF4-FFF2-40B4-BE49-F238E27FC236}">
                    <a16:creationId xmlns:a16="http://schemas.microsoft.com/office/drawing/2014/main" id="{F741C39F-549B-A659-2284-EB2E6885FDA8}"/>
                  </a:ext>
                </a:extLst>
              </p:cNvPr>
              <p:cNvSpPr>
                <a:spLocks noEditPoints="1"/>
              </p:cNvSpPr>
              <p:nvPr/>
            </p:nvSpPr>
            <p:spPr bwMode="auto">
              <a:xfrm>
                <a:off x="17183100" y="3813175"/>
                <a:ext cx="325438" cy="290513"/>
              </a:xfrm>
              <a:custGeom>
                <a:avLst/>
                <a:gdLst>
                  <a:gd name="T0" fmla="*/ 269 w 297"/>
                  <a:gd name="T1" fmla="*/ 268 h 268"/>
                  <a:gd name="T2" fmla="*/ 267 w 297"/>
                  <a:gd name="T3" fmla="*/ 268 h 268"/>
                  <a:gd name="T4" fmla="*/ 97 w 297"/>
                  <a:gd name="T5" fmla="*/ 190 h 268"/>
                  <a:gd name="T6" fmla="*/ 3 w 297"/>
                  <a:gd name="T7" fmla="*/ 29 h 268"/>
                  <a:gd name="T8" fmla="*/ 19 w 297"/>
                  <a:gd name="T9" fmla="*/ 3 h 268"/>
                  <a:gd name="T10" fmla="*/ 44 w 297"/>
                  <a:gd name="T11" fmla="*/ 20 h 268"/>
                  <a:gd name="T12" fmla="*/ 272 w 297"/>
                  <a:gd name="T13" fmla="*/ 227 h 268"/>
                  <a:gd name="T14" fmla="*/ 269 w 297"/>
                  <a:gd name="T15" fmla="*/ 268 h 268"/>
                  <a:gd name="T16" fmla="*/ 269 w 297"/>
                  <a:gd name="T17" fmla="*/ 268 h 268"/>
                  <a:gd name="T18" fmla="*/ 269 w 297"/>
                  <a:gd name="T19" fmla="*/ 268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7" h="268">
                    <a:moveTo>
                      <a:pt x="269" y="268"/>
                    </a:moveTo>
                    <a:cubicBezTo>
                      <a:pt x="268" y="268"/>
                      <a:pt x="268" y="268"/>
                      <a:pt x="267" y="268"/>
                    </a:cubicBezTo>
                    <a:cubicBezTo>
                      <a:pt x="204" y="260"/>
                      <a:pt x="144" y="233"/>
                      <a:pt x="97" y="190"/>
                    </a:cubicBezTo>
                    <a:cubicBezTo>
                      <a:pt x="50" y="147"/>
                      <a:pt x="17" y="91"/>
                      <a:pt x="3" y="29"/>
                    </a:cubicBezTo>
                    <a:cubicBezTo>
                      <a:pt x="0" y="17"/>
                      <a:pt x="7" y="5"/>
                      <a:pt x="19" y="3"/>
                    </a:cubicBezTo>
                    <a:cubicBezTo>
                      <a:pt x="31" y="0"/>
                      <a:pt x="42" y="8"/>
                      <a:pt x="44" y="20"/>
                    </a:cubicBezTo>
                    <a:cubicBezTo>
                      <a:pt x="69" y="130"/>
                      <a:pt x="160" y="213"/>
                      <a:pt x="272" y="227"/>
                    </a:cubicBezTo>
                    <a:cubicBezTo>
                      <a:pt x="297" y="230"/>
                      <a:pt x="295" y="268"/>
                      <a:pt x="269" y="268"/>
                    </a:cubicBezTo>
                    <a:close/>
                    <a:moveTo>
                      <a:pt x="269" y="268"/>
                    </a:moveTo>
                    <a:cubicBezTo>
                      <a:pt x="269" y="268"/>
                      <a:pt x="269" y="268"/>
                      <a:pt x="269" y="26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a:p>
            </p:txBody>
          </p:sp>
          <p:sp>
            <p:nvSpPr>
              <p:cNvPr id="20" name="Freeform 83">
                <a:extLst>
                  <a:ext uri="{FF2B5EF4-FFF2-40B4-BE49-F238E27FC236}">
                    <a16:creationId xmlns:a16="http://schemas.microsoft.com/office/drawing/2014/main" id="{6AEEA119-1DA2-9CA2-7546-E9BB4ED31028}"/>
                  </a:ext>
                </a:extLst>
              </p:cNvPr>
              <p:cNvSpPr>
                <a:spLocks noEditPoints="1"/>
              </p:cNvSpPr>
              <p:nvPr/>
            </p:nvSpPr>
            <p:spPr bwMode="auto">
              <a:xfrm>
                <a:off x="16995775" y="4037013"/>
                <a:ext cx="290513" cy="285750"/>
              </a:xfrm>
              <a:custGeom>
                <a:avLst/>
                <a:gdLst>
                  <a:gd name="T0" fmla="*/ 132 w 265"/>
                  <a:gd name="T1" fmla="*/ 263 h 263"/>
                  <a:gd name="T2" fmla="*/ 1 w 265"/>
                  <a:gd name="T3" fmla="*/ 134 h 263"/>
                  <a:gd name="T4" fmla="*/ 128 w 265"/>
                  <a:gd name="T5" fmla="*/ 2 h 263"/>
                  <a:gd name="T6" fmla="*/ 262 w 265"/>
                  <a:gd name="T7" fmla="*/ 127 h 263"/>
                  <a:gd name="T8" fmla="*/ 138 w 265"/>
                  <a:gd name="T9" fmla="*/ 262 h 263"/>
                  <a:gd name="T10" fmla="*/ 132 w 265"/>
                  <a:gd name="T11" fmla="*/ 263 h 263"/>
                  <a:gd name="T12" fmla="*/ 132 w 265"/>
                  <a:gd name="T13" fmla="*/ 45 h 263"/>
                  <a:gd name="T14" fmla="*/ 67 w 265"/>
                  <a:gd name="T15" fmla="*/ 73 h 263"/>
                  <a:gd name="T16" fmla="*/ 61 w 265"/>
                  <a:gd name="T17" fmla="*/ 185 h 263"/>
                  <a:gd name="T18" fmla="*/ 168 w 265"/>
                  <a:gd name="T19" fmla="*/ 214 h 263"/>
                  <a:gd name="T20" fmla="*/ 219 w 265"/>
                  <a:gd name="T21" fmla="*/ 115 h 263"/>
                  <a:gd name="T22" fmla="*/ 132 w 265"/>
                  <a:gd name="T23" fmla="*/ 45 h 263"/>
                  <a:gd name="T24" fmla="*/ 132 w 265"/>
                  <a:gd name="T25" fmla="*/ 45 h 263"/>
                  <a:gd name="T26" fmla="*/ 132 w 265"/>
                  <a:gd name="T27" fmla="*/ 45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65" h="263">
                    <a:moveTo>
                      <a:pt x="132" y="263"/>
                    </a:moveTo>
                    <a:cubicBezTo>
                      <a:pt x="61" y="263"/>
                      <a:pt x="2" y="205"/>
                      <a:pt x="1" y="134"/>
                    </a:cubicBezTo>
                    <a:cubicBezTo>
                      <a:pt x="0" y="62"/>
                      <a:pt x="57" y="3"/>
                      <a:pt x="128" y="2"/>
                    </a:cubicBezTo>
                    <a:cubicBezTo>
                      <a:pt x="200" y="0"/>
                      <a:pt x="260" y="56"/>
                      <a:pt x="262" y="127"/>
                    </a:cubicBezTo>
                    <a:cubicBezTo>
                      <a:pt x="265" y="198"/>
                      <a:pt x="210" y="259"/>
                      <a:pt x="138" y="262"/>
                    </a:cubicBezTo>
                    <a:cubicBezTo>
                      <a:pt x="136" y="262"/>
                      <a:pt x="134" y="263"/>
                      <a:pt x="132" y="263"/>
                    </a:cubicBezTo>
                    <a:close/>
                    <a:moveTo>
                      <a:pt x="132" y="45"/>
                    </a:moveTo>
                    <a:cubicBezTo>
                      <a:pt x="107" y="45"/>
                      <a:pt x="84" y="55"/>
                      <a:pt x="67" y="73"/>
                    </a:cubicBezTo>
                    <a:cubicBezTo>
                      <a:pt x="39" y="104"/>
                      <a:pt x="36" y="151"/>
                      <a:pt x="61" y="185"/>
                    </a:cubicBezTo>
                    <a:cubicBezTo>
                      <a:pt x="85" y="218"/>
                      <a:pt x="130" y="231"/>
                      <a:pt x="168" y="214"/>
                    </a:cubicBezTo>
                    <a:cubicBezTo>
                      <a:pt x="206" y="197"/>
                      <a:pt x="227" y="156"/>
                      <a:pt x="219" y="115"/>
                    </a:cubicBezTo>
                    <a:cubicBezTo>
                      <a:pt x="210" y="74"/>
                      <a:pt x="174" y="45"/>
                      <a:pt x="132" y="45"/>
                    </a:cubicBezTo>
                    <a:close/>
                    <a:moveTo>
                      <a:pt x="132" y="45"/>
                    </a:moveTo>
                    <a:cubicBezTo>
                      <a:pt x="132" y="45"/>
                      <a:pt x="132" y="45"/>
                      <a:pt x="132" y="45"/>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a:p>
            </p:txBody>
          </p:sp>
          <p:sp>
            <p:nvSpPr>
              <p:cNvPr id="21" name="Freeform 84">
                <a:extLst>
                  <a:ext uri="{FF2B5EF4-FFF2-40B4-BE49-F238E27FC236}">
                    <a16:creationId xmlns:a16="http://schemas.microsoft.com/office/drawing/2014/main" id="{5DEB9F13-0FAB-F3B1-8D2F-4B1A6BBE8F8E}"/>
                  </a:ext>
                </a:extLst>
              </p:cNvPr>
              <p:cNvSpPr>
                <a:spLocks noEditPoints="1"/>
              </p:cNvSpPr>
              <p:nvPr/>
            </p:nvSpPr>
            <p:spPr bwMode="auto">
              <a:xfrm>
                <a:off x="16541750" y="4375150"/>
                <a:ext cx="230188" cy="239713"/>
              </a:xfrm>
              <a:custGeom>
                <a:avLst/>
                <a:gdLst>
                  <a:gd name="T0" fmla="*/ 27 w 211"/>
                  <a:gd name="T1" fmla="*/ 221 h 221"/>
                  <a:gd name="T2" fmla="*/ 12 w 211"/>
                  <a:gd name="T3" fmla="*/ 186 h 221"/>
                  <a:gd name="T4" fmla="*/ 173 w 211"/>
                  <a:gd name="T5" fmla="*/ 9 h 221"/>
                  <a:gd name="T6" fmla="*/ 202 w 211"/>
                  <a:gd name="T7" fmla="*/ 8 h 221"/>
                  <a:gd name="T8" fmla="*/ 203 w 211"/>
                  <a:gd name="T9" fmla="*/ 37 h 221"/>
                  <a:gd name="T10" fmla="*/ 43 w 211"/>
                  <a:gd name="T11" fmla="*/ 214 h 221"/>
                  <a:gd name="T12" fmla="*/ 27 w 211"/>
                  <a:gd name="T13" fmla="*/ 221 h 221"/>
                  <a:gd name="T14" fmla="*/ 27 w 211"/>
                  <a:gd name="T15" fmla="*/ 221 h 221"/>
                  <a:gd name="T16" fmla="*/ 27 w 211"/>
                  <a:gd name="T17" fmla="*/ 221 h 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1" h="221">
                    <a:moveTo>
                      <a:pt x="27" y="221"/>
                    </a:moveTo>
                    <a:cubicBezTo>
                      <a:pt x="9" y="221"/>
                      <a:pt x="0" y="200"/>
                      <a:pt x="12" y="186"/>
                    </a:cubicBezTo>
                    <a:cubicBezTo>
                      <a:pt x="173" y="9"/>
                      <a:pt x="173" y="9"/>
                      <a:pt x="173" y="9"/>
                    </a:cubicBezTo>
                    <a:cubicBezTo>
                      <a:pt x="180" y="1"/>
                      <a:pt x="194" y="0"/>
                      <a:pt x="202" y="8"/>
                    </a:cubicBezTo>
                    <a:cubicBezTo>
                      <a:pt x="211" y="16"/>
                      <a:pt x="211" y="29"/>
                      <a:pt x="203" y="37"/>
                    </a:cubicBezTo>
                    <a:cubicBezTo>
                      <a:pt x="43" y="214"/>
                      <a:pt x="43" y="214"/>
                      <a:pt x="43" y="214"/>
                    </a:cubicBezTo>
                    <a:cubicBezTo>
                      <a:pt x="39" y="219"/>
                      <a:pt x="33" y="221"/>
                      <a:pt x="27" y="221"/>
                    </a:cubicBezTo>
                    <a:close/>
                    <a:moveTo>
                      <a:pt x="27" y="221"/>
                    </a:moveTo>
                    <a:cubicBezTo>
                      <a:pt x="27" y="221"/>
                      <a:pt x="27" y="221"/>
                      <a:pt x="27" y="22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a:p>
            </p:txBody>
          </p:sp>
          <p:sp>
            <p:nvSpPr>
              <p:cNvPr id="22" name="Freeform 85">
                <a:extLst>
                  <a:ext uri="{FF2B5EF4-FFF2-40B4-BE49-F238E27FC236}">
                    <a16:creationId xmlns:a16="http://schemas.microsoft.com/office/drawing/2014/main" id="{BA5B0C59-230C-7AC4-79D7-85FF513ECC5E}"/>
                  </a:ext>
                </a:extLst>
              </p:cNvPr>
              <p:cNvSpPr>
                <a:spLocks noEditPoints="1"/>
              </p:cNvSpPr>
              <p:nvPr/>
            </p:nvSpPr>
            <p:spPr bwMode="auto">
              <a:xfrm>
                <a:off x="16751300" y="4565650"/>
                <a:ext cx="231775" cy="239713"/>
              </a:xfrm>
              <a:custGeom>
                <a:avLst/>
                <a:gdLst>
                  <a:gd name="T0" fmla="*/ 27 w 211"/>
                  <a:gd name="T1" fmla="*/ 221 h 221"/>
                  <a:gd name="T2" fmla="*/ 12 w 211"/>
                  <a:gd name="T3" fmla="*/ 186 h 221"/>
                  <a:gd name="T4" fmla="*/ 173 w 211"/>
                  <a:gd name="T5" fmla="*/ 9 h 221"/>
                  <a:gd name="T6" fmla="*/ 202 w 211"/>
                  <a:gd name="T7" fmla="*/ 7 h 221"/>
                  <a:gd name="T8" fmla="*/ 203 w 211"/>
                  <a:gd name="T9" fmla="*/ 37 h 221"/>
                  <a:gd name="T10" fmla="*/ 43 w 211"/>
                  <a:gd name="T11" fmla="*/ 214 h 221"/>
                  <a:gd name="T12" fmla="*/ 27 w 211"/>
                  <a:gd name="T13" fmla="*/ 221 h 221"/>
                  <a:gd name="T14" fmla="*/ 27 w 211"/>
                  <a:gd name="T15" fmla="*/ 221 h 221"/>
                  <a:gd name="T16" fmla="*/ 27 w 211"/>
                  <a:gd name="T17" fmla="*/ 221 h 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1" h="221">
                    <a:moveTo>
                      <a:pt x="27" y="221"/>
                    </a:moveTo>
                    <a:cubicBezTo>
                      <a:pt x="9" y="221"/>
                      <a:pt x="0" y="199"/>
                      <a:pt x="12" y="186"/>
                    </a:cubicBezTo>
                    <a:cubicBezTo>
                      <a:pt x="173" y="9"/>
                      <a:pt x="173" y="9"/>
                      <a:pt x="173" y="9"/>
                    </a:cubicBezTo>
                    <a:cubicBezTo>
                      <a:pt x="180" y="0"/>
                      <a:pt x="194" y="0"/>
                      <a:pt x="202" y="7"/>
                    </a:cubicBezTo>
                    <a:cubicBezTo>
                      <a:pt x="211" y="15"/>
                      <a:pt x="211" y="28"/>
                      <a:pt x="203" y="37"/>
                    </a:cubicBezTo>
                    <a:cubicBezTo>
                      <a:pt x="43" y="214"/>
                      <a:pt x="43" y="214"/>
                      <a:pt x="43" y="214"/>
                    </a:cubicBezTo>
                    <a:cubicBezTo>
                      <a:pt x="39" y="218"/>
                      <a:pt x="33" y="221"/>
                      <a:pt x="27" y="221"/>
                    </a:cubicBezTo>
                    <a:close/>
                    <a:moveTo>
                      <a:pt x="27" y="221"/>
                    </a:moveTo>
                    <a:cubicBezTo>
                      <a:pt x="27" y="221"/>
                      <a:pt x="27" y="221"/>
                      <a:pt x="27" y="22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a:p>
            </p:txBody>
          </p:sp>
          <p:sp>
            <p:nvSpPr>
              <p:cNvPr id="23" name="Freeform 86">
                <a:extLst>
                  <a:ext uri="{FF2B5EF4-FFF2-40B4-BE49-F238E27FC236}">
                    <a16:creationId xmlns:a16="http://schemas.microsoft.com/office/drawing/2014/main" id="{B39FDA9D-082A-E33F-6AB9-1EE2A2234634}"/>
                  </a:ext>
                </a:extLst>
              </p:cNvPr>
              <p:cNvSpPr>
                <a:spLocks noEditPoints="1"/>
              </p:cNvSpPr>
              <p:nvPr/>
            </p:nvSpPr>
            <p:spPr bwMode="auto">
              <a:xfrm>
                <a:off x="16690975" y="4422775"/>
                <a:ext cx="230188" cy="239713"/>
              </a:xfrm>
              <a:custGeom>
                <a:avLst/>
                <a:gdLst>
                  <a:gd name="T0" fmla="*/ 27 w 211"/>
                  <a:gd name="T1" fmla="*/ 221 h 221"/>
                  <a:gd name="T2" fmla="*/ 12 w 211"/>
                  <a:gd name="T3" fmla="*/ 186 h 221"/>
                  <a:gd name="T4" fmla="*/ 173 w 211"/>
                  <a:gd name="T5" fmla="*/ 10 h 221"/>
                  <a:gd name="T6" fmla="*/ 202 w 211"/>
                  <a:gd name="T7" fmla="*/ 8 h 221"/>
                  <a:gd name="T8" fmla="*/ 203 w 211"/>
                  <a:gd name="T9" fmla="*/ 37 h 221"/>
                  <a:gd name="T10" fmla="*/ 43 w 211"/>
                  <a:gd name="T11" fmla="*/ 214 h 221"/>
                  <a:gd name="T12" fmla="*/ 27 w 211"/>
                  <a:gd name="T13" fmla="*/ 221 h 221"/>
                  <a:gd name="T14" fmla="*/ 27 w 211"/>
                  <a:gd name="T15" fmla="*/ 221 h 221"/>
                  <a:gd name="T16" fmla="*/ 27 w 211"/>
                  <a:gd name="T17" fmla="*/ 221 h 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1" h="221">
                    <a:moveTo>
                      <a:pt x="27" y="221"/>
                    </a:moveTo>
                    <a:cubicBezTo>
                      <a:pt x="9" y="221"/>
                      <a:pt x="0" y="200"/>
                      <a:pt x="12" y="186"/>
                    </a:cubicBezTo>
                    <a:cubicBezTo>
                      <a:pt x="173" y="10"/>
                      <a:pt x="173" y="10"/>
                      <a:pt x="173" y="10"/>
                    </a:cubicBezTo>
                    <a:cubicBezTo>
                      <a:pt x="180" y="1"/>
                      <a:pt x="194" y="0"/>
                      <a:pt x="202" y="8"/>
                    </a:cubicBezTo>
                    <a:cubicBezTo>
                      <a:pt x="211" y="16"/>
                      <a:pt x="211" y="29"/>
                      <a:pt x="203" y="37"/>
                    </a:cubicBezTo>
                    <a:cubicBezTo>
                      <a:pt x="43" y="214"/>
                      <a:pt x="43" y="214"/>
                      <a:pt x="43" y="214"/>
                    </a:cubicBezTo>
                    <a:cubicBezTo>
                      <a:pt x="39" y="219"/>
                      <a:pt x="33" y="221"/>
                      <a:pt x="27" y="221"/>
                    </a:cubicBezTo>
                    <a:close/>
                    <a:moveTo>
                      <a:pt x="27" y="221"/>
                    </a:moveTo>
                    <a:cubicBezTo>
                      <a:pt x="27" y="221"/>
                      <a:pt x="27" y="221"/>
                      <a:pt x="27" y="22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a:p>
            </p:txBody>
          </p:sp>
          <p:sp>
            <p:nvSpPr>
              <p:cNvPr id="24" name="Freeform 87">
                <a:extLst>
                  <a:ext uri="{FF2B5EF4-FFF2-40B4-BE49-F238E27FC236}">
                    <a16:creationId xmlns:a16="http://schemas.microsoft.com/office/drawing/2014/main" id="{F5DD0410-A114-EA09-3013-F2D6CBADF0BE}"/>
                  </a:ext>
                </a:extLst>
              </p:cNvPr>
              <p:cNvSpPr>
                <a:spLocks noEditPoints="1"/>
              </p:cNvSpPr>
              <p:nvPr/>
            </p:nvSpPr>
            <p:spPr bwMode="auto">
              <a:xfrm>
                <a:off x="16116300" y="4751388"/>
                <a:ext cx="534988" cy="565150"/>
              </a:xfrm>
              <a:custGeom>
                <a:avLst/>
                <a:gdLst>
                  <a:gd name="T0" fmla="*/ 278 w 490"/>
                  <a:gd name="T1" fmla="*/ 521 h 521"/>
                  <a:gd name="T2" fmla="*/ 259 w 490"/>
                  <a:gd name="T3" fmla="*/ 510 h 521"/>
                  <a:gd name="T4" fmla="*/ 229 w 490"/>
                  <a:gd name="T5" fmla="*/ 383 h 521"/>
                  <a:gd name="T6" fmla="*/ 184 w 490"/>
                  <a:gd name="T7" fmla="*/ 390 h 521"/>
                  <a:gd name="T8" fmla="*/ 90 w 490"/>
                  <a:gd name="T9" fmla="*/ 498 h 521"/>
                  <a:gd name="T10" fmla="*/ 89 w 490"/>
                  <a:gd name="T11" fmla="*/ 500 h 521"/>
                  <a:gd name="T12" fmla="*/ 69 w 490"/>
                  <a:gd name="T13" fmla="*/ 513 h 521"/>
                  <a:gd name="T14" fmla="*/ 51 w 490"/>
                  <a:gd name="T15" fmla="*/ 499 h 521"/>
                  <a:gd name="T16" fmla="*/ 121 w 490"/>
                  <a:gd name="T17" fmla="*/ 266 h 521"/>
                  <a:gd name="T18" fmla="*/ 142 w 490"/>
                  <a:gd name="T19" fmla="*/ 233 h 521"/>
                  <a:gd name="T20" fmla="*/ 137 w 490"/>
                  <a:gd name="T21" fmla="*/ 231 h 521"/>
                  <a:gd name="T22" fmla="*/ 58 w 490"/>
                  <a:gd name="T23" fmla="*/ 255 h 521"/>
                  <a:gd name="T24" fmla="*/ 26 w 490"/>
                  <a:gd name="T25" fmla="*/ 234 h 521"/>
                  <a:gd name="T26" fmla="*/ 137 w 490"/>
                  <a:gd name="T27" fmla="*/ 47 h 521"/>
                  <a:gd name="T28" fmla="*/ 206 w 490"/>
                  <a:gd name="T29" fmla="*/ 4 h 521"/>
                  <a:gd name="T30" fmla="*/ 232 w 490"/>
                  <a:gd name="T31" fmla="*/ 16 h 521"/>
                  <a:gd name="T32" fmla="*/ 220 w 490"/>
                  <a:gd name="T33" fmla="*/ 43 h 521"/>
                  <a:gd name="T34" fmla="*/ 165 w 490"/>
                  <a:gd name="T35" fmla="*/ 77 h 521"/>
                  <a:gd name="T36" fmla="*/ 83 w 490"/>
                  <a:gd name="T37" fmla="*/ 198 h 521"/>
                  <a:gd name="T38" fmla="*/ 147 w 490"/>
                  <a:gd name="T39" fmla="*/ 190 h 521"/>
                  <a:gd name="T40" fmla="*/ 179 w 490"/>
                  <a:gd name="T41" fmla="*/ 215 h 521"/>
                  <a:gd name="T42" fmla="*/ 181 w 490"/>
                  <a:gd name="T43" fmla="*/ 218 h 521"/>
                  <a:gd name="T44" fmla="*/ 140 w 490"/>
                  <a:gd name="T45" fmla="*/ 303 h 521"/>
                  <a:gd name="T46" fmla="*/ 81 w 490"/>
                  <a:gd name="T47" fmla="*/ 423 h 521"/>
                  <a:gd name="T48" fmla="*/ 183 w 490"/>
                  <a:gd name="T49" fmla="*/ 349 h 521"/>
                  <a:gd name="T50" fmla="*/ 249 w 490"/>
                  <a:gd name="T51" fmla="*/ 329 h 521"/>
                  <a:gd name="T52" fmla="*/ 277 w 490"/>
                  <a:gd name="T53" fmla="*/ 359 h 521"/>
                  <a:gd name="T54" fmla="*/ 276 w 490"/>
                  <a:gd name="T55" fmla="*/ 429 h 521"/>
                  <a:gd name="T56" fmla="*/ 349 w 490"/>
                  <a:gd name="T57" fmla="*/ 362 h 521"/>
                  <a:gd name="T58" fmla="*/ 353 w 490"/>
                  <a:gd name="T59" fmla="*/ 360 h 521"/>
                  <a:gd name="T60" fmla="*/ 447 w 490"/>
                  <a:gd name="T61" fmla="*/ 250 h 521"/>
                  <a:gd name="T62" fmla="*/ 473 w 490"/>
                  <a:gd name="T63" fmla="*/ 235 h 521"/>
                  <a:gd name="T64" fmla="*/ 487 w 490"/>
                  <a:gd name="T65" fmla="*/ 260 h 521"/>
                  <a:gd name="T66" fmla="*/ 370 w 490"/>
                  <a:gd name="T67" fmla="*/ 398 h 521"/>
                  <a:gd name="T68" fmla="*/ 366 w 490"/>
                  <a:gd name="T69" fmla="*/ 400 h 521"/>
                  <a:gd name="T70" fmla="*/ 298 w 490"/>
                  <a:gd name="T71" fmla="*/ 500 h 521"/>
                  <a:gd name="T72" fmla="*/ 278 w 490"/>
                  <a:gd name="T73" fmla="*/ 521 h 521"/>
                  <a:gd name="T74" fmla="*/ 278 w 490"/>
                  <a:gd name="T75" fmla="*/ 521 h 521"/>
                  <a:gd name="T76" fmla="*/ 278 w 490"/>
                  <a:gd name="T77" fmla="*/ 521 h 5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90" h="521">
                    <a:moveTo>
                      <a:pt x="278" y="521"/>
                    </a:moveTo>
                    <a:cubicBezTo>
                      <a:pt x="270" y="521"/>
                      <a:pt x="263" y="517"/>
                      <a:pt x="259" y="510"/>
                    </a:cubicBezTo>
                    <a:cubicBezTo>
                      <a:pt x="242" y="470"/>
                      <a:pt x="232" y="427"/>
                      <a:pt x="229" y="383"/>
                    </a:cubicBezTo>
                    <a:cubicBezTo>
                      <a:pt x="215" y="388"/>
                      <a:pt x="199" y="390"/>
                      <a:pt x="184" y="390"/>
                    </a:cubicBezTo>
                    <a:cubicBezTo>
                      <a:pt x="145" y="392"/>
                      <a:pt x="110" y="447"/>
                      <a:pt x="90" y="498"/>
                    </a:cubicBezTo>
                    <a:cubicBezTo>
                      <a:pt x="90" y="498"/>
                      <a:pt x="89" y="500"/>
                      <a:pt x="89" y="500"/>
                    </a:cubicBezTo>
                    <a:cubicBezTo>
                      <a:pt x="86" y="508"/>
                      <a:pt x="78" y="513"/>
                      <a:pt x="69" y="513"/>
                    </a:cubicBezTo>
                    <a:cubicBezTo>
                      <a:pt x="61" y="512"/>
                      <a:pt x="53" y="507"/>
                      <a:pt x="51" y="499"/>
                    </a:cubicBezTo>
                    <a:cubicBezTo>
                      <a:pt x="50" y="497"/>
                      <a:pt x="0" y="325"/>
                      <a:pt x="121" y="266"/>
                    </a:cubicBezTo>
                    <a:cubicBezTo>
                      <a:pt x="121" y="265"/>
                      <a:pt x="146" y="252"/>
                      <a:pt x="142" y="233"/>
                    </a:cubicBezTo>
                    <a:cubicBezTo>
                      <a:pt x="141" y="232"/>
                      <a:pt x="139" y="231"/>
                      <a:pt x="137" y="231"/>
                    </a:cubicBezTo>
                    <a:cubicBezTo>
                      <a:pt x="118" y="226"/>
                      <a:pt x="75" y="244"/>
                      <a:pt x="58" y="255"/>
                    </a:cubicBezTo>
                    <a:cubicBezTo>
                      <a:pt x="43" y="264"/>
                      <a:pt x="24" y="251"/>
                      <a:pt x="26" y="234"/>
                    </a:cubicBezTo>
                    <a:cubicBezTo>
                      <a:pt x="45" y="163"/>
                      <a:pt x="84" y="98"/>
                      <a:pt x="137" y="47"/>
                    </a:cubicBezTo>
                    <a:cubicBezTo>
                      <a:pt x="157" y="28"/>
                      <a:pt x="180" y="14"/>
                      <a:pt x="206" y="4"/>
                    </a:cubicBezTo>
                    <a:cubicBezTo>
                      <a:pt x="216" y="0"/>
                      <a:pt x="228" y="6"/>
                      <a:pt x="232" y="16"/>
                    </a:cubicBezTo>
                    <a:cubicBezTo>
                      <a:pt x="236" y="27"/>
                      <a:pt x="231" y="39"/>
                      <a:pt x="220" y="43"/>
                    </a:cubicBezTo>
                    <a:cubicBezTo>
                      <a:pt x="200" y="51"/>
                      <a:pt x="181" y="62"/>
                      <a:pt x="165" y="77"/>
                    </a:cubicBezTo>
                    <a:cubicBezTo>
                      <a:pt x="130" y="111"/>
                      <a:pt x="102" y="152"/>
                      <a:pt x="83" y="198"/>
                    </a:cubicBezTo>
                    <a:cubicBezTo>
                      <a:pt x="103" y="189"/>
                      <a:pt x="125" y="187"/>
                      <a:pt x="147" y="190"/>
                    </a:cubicBezTo>
                    <a:cubicBezTo>
                      <a:pt x="161" y="194"/>
                      <a:pt x="173" y="203"/>
                      <a:pt x="179" y="215"/>
                    </a:cubicBezTo>
                    <a:cubicBezTo>
                      <a:pt x="180" y="216"/>
                      <a:pt x="180" y="217"/>
                      <a:pt x="181" y="218"/>
                    </a:cubicBezTo>
                    <a:cubicBezTo>
                      <a:pt x="195" y="260"/>
                      <a:pt x="160" y="292"/>
                      <a:pt x="140" y="303"/>
                    </a:cubicBezTo>
                    <a:cubicBezTo>
                      <a:pt x="90" y="327"/>
                      <a:pt x="80" y="380"/>
                      <a:pt x="81" y="423"/>
                    </a:cubicBezTo>
                    <a:cubicBezTo>
                      <a:pt x="104" y="386"/>
                      <a:pt x="138" y="351"/>
                      <a:pt x="183" y="349"/>
                    </a:cubicBezTo>
                    <a:cubicBezTo>
                      <a:pt x="206" y="349"/>
                      <a:pt x="229" y="342"/>
                      <a:pt x="249" y="329"/>
                    </a:cubicBezTo>
                    <a:cubicBezTo>
                      <a:pt x="268" y="318"/>
                      <a:pt x="289" y="340"/>
                      <a:pt x="277" y="359"/>
                    </a:cubicBezTo>
                    <a:cubicBezTo>
                      <a:pt x="267" y="372"/>
                      <a:pt x="270" y="401"/>
                      <a:pt x="276" y="429"/>
                    </a:cubicBezTo>
                    <a:cubicBezTo>
                      <a:pt x="292" y="399"/>
                      <a:pt x="318" y="375"/>
                      <a:pt x="349" y="362"/>
                    </a:cubicBezTo>
                    <a:cubicBezTo>
                      <a:pt x="353" y="360"/>
                      <a:pt x="353" y="360"/>
                      <a:pt x="353" y="360"/>
                    </a:cubicBezTo>
                    <a:cubicBezTo>
                      <a:pt x="399" y="340"/>
                      <a:pt x="434" y="299"/>
                      <a:pt x="447" y="250"/>
                    </a:cubicBezTo>
                    <a:cubicBezTo>
                      <a:pt x="450" y="239"/>
                      <a:pt x="462" y="232"/>
                      <a:pt x="473" y="235"/>
                    </a:cubicBezTo>
                    <a:cubicBezTo>
                      <a:pt x="484" y="238"/>
                      <a:pt x="490" y="249"/>
                      <a:pt x="487" y="260"/>
                    </a:cubicBezTo>
                    <a:cubicBezTo>
                      <a:pt x="471" y="322"/>
                      <a:pt x="428" y="372"/>
                      <a:pt x="370" y="398"/>
                    </a:cubicBezTo>
                    <a:cubicBezTo>
                      <a:pt x="366" y="400"/>
                      <a:pt x="366" y="400"/>
                      <a:pt x="366" y="400"/>
                    </a:cubicBezTo>
                    <a:cubicBezTo>
                      <a:pt x="326" y="418"/>
                      <a:pt x="300" y="457"/>
                      <a:pt x="298" y="500"/>
                    </a:cubicBezTo>
                    <a:cubicBezTo>
                      <a:pt x="298" y="512"/>
                      <a:pt x="289" y="521"/>
                      <a:pt x="278" y="521"/>
                    </a:cubicBezTo>
                    <a:close/>
                    <a:moveTo>
                      <a:pt x="278" y="521"/>
                    </a:moveTo>
                    <a:cubicBezTo>
                      <a:pt x="278" y="521"/>
                      <a:pt x="278" y="521"/>
                      <a:pt x="278" y="52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a:p>
            </p:txBody>
          </p:sp>
        </p:grpSp>
        <p:sp>
          <p:nvSpPr>
            <p:cNvPr id="13" name="Rectangle 21">
              <a:extLst>
                <a:ext uri="{FF2B5EF4-FFF2-40B4-BE49-F238E27FC236}">
                  <a16:creationId xmlns:a16="http://schemas.microsoft.com/office/drawing/2014/main" id="{251326E7-F938-92DA-898D-BC0D2EC4EB17}"/>
                </a:ext>
              </a:extLst>
            </p:cNvPr>
            <p:cNvSpPr/>
            <p:nvPr/>
          </p:nvSpPr>
          <p:spPr>
            <a:xfrm>
              <a:off x="2255620" y="4114800"/>
              <a:ext cx="7001383" cy="2652777"/>
            </a:xfrm>
            <a:custGeom>
              <a:avLst/>
              <a:gdLst>
                <a:gd name="connsiteX0" fmla="*/ 0 w 7001383"/>
                <a:gd name="connsiteY0" fmla="*/ 0 h 2652777"/>
                <a:gd name="connsiteX1" fmla="*/ 7001383 w 7001383"/>
                <a:gd name="connsiteY1" fmla="*/ 0 h 2652777"/>
                <a:gd name="connsiteX2" fmla="*/ 7001383 w 7001383"/>
                <a:gd name="connsiteY2" fmla="*/ 2652777 h 2652777"/>
                <a:gd name="connsiteX3" fmla="*/ 0 w 7001383"/>
                <a:gd name="connsiteY3" fmla="*/ 2652777 h 2652777"/>
                <a:gd name="connsiteX4" fmla="*/ 0 w 7001383"/>
                <a:gd name="connsiteY4" fmla="*/ 0 h 2652777"/>
                <a:gd name="connsiteX0" fmla="*/ 7001383 w 7092823"/>
                <a:gd name="connsiteY0" fmla="*/ 2652777 h 2744217"/>
                <a:gd name="connsiteX1" fmla="*/ 0 w 7092823"/>
                <a:gd name="connsiteY1" fmla="*/ 2652777 h 2744217"/>
                <a:gd name="connsiteX2" fmla="*/ 0 w 7092823"/>
                <a:gd name="connsiteY2" fmla="*/ 0 h 2744217"/>
                <a:gd name="connsiteX3" fmla="*/ 7001383 w 7092823"/>
                <a:gd name="connsiteY3" fmla="*/ 0 h 2744217"/>
                <a:gd name="connsiteX4" fmla="*/ 7092823 w 7092823"/>
                <a:gd name="connsiteY4" fmla="*/ 2744217 h 2744217"/>
                <a:gd name="connsiteX0" fmla="*/ 7001383 w 7001383"/>
                <a:gd name="connsiteY0" fmla="*/ 2652777 h 2652777"/>
                <a:gd name="connsiteX1" fmla="*/ 0 w 7001383"/>
                <a:gd name="connsiteY1" fmla="*/ 2652777 h 2652777"/>
                <a:gd name="connsiteX2" fmla="*/ 0 w 7001383"/>
                <a:gd name="connsiteY2" fmla="*/ 0 h 2652777"/>
                <a:gd name="connsiteX3" fmla="*/ 7001383 w 7001383"/>
                <a:gd name="connsiteY3" fmla="*/ 0 h 2652777"/>
                <a:gd name="connsiteX0" fmla="*/ 0 w 7001383"/>
                <a:gd name="connsiteY0" fmla="*/ 2652777 h 2652777"/>
                <a:gd name="connsiteX1" fmla="*/ 0 w 7001383"/>
                <a:gd name="connsiteY1" fmla="*/ 0 h 2652777"/>
                <a:gd name="connsiteX2" fmla="*/ 7001383 w 7001383"/>
                <a:gd name="connsiteY2" fmla="*/ 0 h 2652777"/>
              </a:gdLst>
              <a:ahLst/>
              <a:cxnLst>
                <a:cxn ang="0">
                  <a:pos x="connsiteX0" y="connsiteY0"/>
                </a:cxn>
                <a:cxn ang="0">
                  <a:pos x="connsiteX1" y="connsiteY1"/>
                </a:cxn>
                <a:cxn ang="0">
                  <a:pos x="connsiteX2" y="connsiteY2"/>
                </a:cxn>
              </a:cxnLst>
              <a:rect l="l" t="t" r="r" b="b"/>
              <a:pathLst>
                <a:path w="7001383" h="2652777">
                  <a:moveTo>
                    <a:pt x="0" y="2652777"/>
                  </a:moveTo>
                  <a:lnTo>
                    <a:pt x="0" y="0"/>
                  </a:lnTo>
                  <a:lnTo>
                    <a:pt x="7001383" y="0"/>
                  </a:lnTo>
                </a:path>
              </a:pathLst>
            </a:custGeom>
            <a:ln w="57150">
              <a:headEnd type="oval" w="med" len="med"/>
              <a:tailEnd type="oval" w="med" len="med"/>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ru-RU"/>
            </a:p>
          </p:txBody>
        </p:sp>
        <p:sp>
          <p:nvSpPr>
            <p:cNvPr id="14" name="Rectangle 21">
              <a:extLst>
                <a:ext uri="{FF2B5EF4-FFF2-40B4-BE49-F238E27FC236}">
                  <a16:creationId xmlns:a16="http://schemas.microsoft.com/office/drawing/2014/main" id="{7A29AD2F-1B21-BBC5-704C-8D7A720157BE}"/>
                </a:ext>
              </a:extLst>
            </p:cNvPr>
            <p:cNvSpPr/>
            <p:nvPr/>
          </p:nvSpPr>
          <p:spPr>
            <a:xfrm rot="10800000">
              <a:off x="14936540" y="7405622"/>
              <a:ext cx="7001383" cy="2652777"/>
            </a:xfrm>
            <a:custGeom>
              <a:avLst/>
              <a:gdLst>
                <a:gd name="connsiteX0" fmla="*/ 0 w 7001383"/>
                <a:gd name="connsiteY0" fmla="*/ 0 h 2652777"/>
                <a:gd name="connsiteX1" fmla="*/ 7001383 w 7001383"/>
                <a:gd name="connsiteY1" fmla="*/ 0 h 2652777"/>
                <a:gd name="connsiteX2" fmla="*/ 7001383 w 7001383"/>
                <a:gd name="connsiteY2" fmla="*/ 2652777 h 2652777"/>
                <a:gd name="connsiteX3" fmla="*/ 0 w 7001383"/>
                <a:gd name="connsiteY3" fmla="*/ 2652777 h 2652777"/>
                <a:gd name="connsiteX4" fmla="*/ 0 w 7001383"/>
                <a:gd name="connsiteY4" fmla="*/ 0 h 2652777"/>
                <a:gd name="connsiteX0" fmla="*/ 7001383 w 7092823"/>
                <a:gd name="connsiteY0" fmla="*/ 2652777 h 2744217"/>
                <a:gd name="connsiteX1" fmla="*/ 0 w 7092823"/>
                <a:gd name="connsiteY1" fmla="*/ 2652777 h 2744217"/>
                <a:gd name="connsiteX2" fmla="*/ 0 w 7092823"/>
                <a:gd name="connsiteY2" fmla="*/ 0 h 2744217"/>
                <a:gd name="connsiteX3" fmla="*/ 7001383 w 7092823"/>
                <a:gd name="connsiteY3" fmla="*/ 0 h 2744217"/>
                <a:gd name="connsiteX4" fmla="*/ 7092823 w 7092823"/>
                <a:gd name="connsiteY4" fmla="*/ 2744217 h 2744217"/>
                <a:gd name="connsiteX0" fmla="*/ 7001383 w 7001383"/>
                <a:gd name="connsiteY0" fmla="*/ 2652777 h 2652777"/>
                <a:gd name="connsiteX1" fmla="*/ 0 w 7001383"/>
                <a:gd name="connsiteY1" fmla="*/ 2652777 h 2652777"/>
                <a:gd name="connsiteX2" fmla="*/ 0 w 7001383"/>
                <a:gd name="connsiteY2" fmla="*/ 0 h 2652777"/>
                <a:gd name="connsiteX3" fmla="*/ 7001383 w 7001383"/>
                <a:gd name="connsiteY3" fmla="*/ 0 h 2652777"/>
                <a:gd name="connsiteX0" fmla="*/ 0 w 7001383"/>
                <a:gd name="connsiteY0" fmla="*/ 2652777 h 2652777"/>
                <a:gd name="connsiteX1" fmla="*/ 0 w 7001383"/>
                <a:gd name="connsiteY1" fmla="*/ 0 h 2652777"/>
                <a:gd name="connsiteX2" fmla="*/ 7001383 w 7001383"/>
                <a:gd name="connsiteY2" fmla="*/ 0 h 2652777"/>
              </a:gdLst>
              <a:ahLst/>
              <a:cxnLst>
                <a:cxn ang="0">
                  <a:pos x="connsiteX0" y="connsiteY0"/>
                </a:cxn>
                <a:cxn ang="0">
                  <a:pos x="connsiteX1" y="connsiteY1"/>
                </a:cxn>
                <a:cxn ang="0">
                  <a:pos x="connsiteX2" y="connsiteY2"/>
                </a:cxn>
              </a:cxnLst>
              <a:rect l="l" t="t" r="r" b="b"/>
              <a:pathLst>
                <a:path w="7001383" h="2652777">
                  <a:moveTo>
                    <a:pt x="0" y="2652777"/>
                  </a:moveTo>
                  <a:lnTo>
                    <a:pt x="0" y="0"/>
                  </a:lnTo>
                  <a:lnTo>
                    <a:pt x="7001383" y="0"/>
                  </a:lnTo>
                </a:path>
              </a:pathLst>
            </a:custGeom>
            <a:ln w="57150">
              <a:headEnd type="oval" w="med" len="med"/>
              <a:tailEnd type="oval" w="med" len="med"/>
            </a:ln>
          </p:spPr>
          <p:style>
            <a:lnRef idx="2">
              <a:schemeClr val="accent2"/>
            </a:lnRef>
            <a:fillRef idx="0">
              <a:schemeClr val="accent2"/>
            </a:fillRef>
            <a:effectRef idx="1">
              <a:schemeClr val="accent2"/>
            </a:effectRef>
            <a:fontRef idx="minor">
              <a:schemeClr val="tx1"/>
            </a:fontRef>
          </p:style>
          <p:txBody>
            <a:bodyPr rtlCol="0" anchor="ctr"/>
            <a:lstStyle/>
            <a:p>
              <a:pPr algn="ctr"/>
              <a:endParaRPr lang="ru-RU"/>
            </a:p>
          </p:txBody>
        </p:sp>
      </p:grpSp>
      <p:sp>
        <p:nvSpPr>
          <p:cNvPr id="25" name="TextBox 24">
            <a:extLst>
              <a:ext uri="{FF2B5EF4-FFF2-40B4-BE49-F238E27FC236}">
                <a16:creationId xmlns:a16="http://schemas.microsoft.com/office/drawing/2014/main" id="{F8C35A20-45EA-B12F-7201-09D55C090131}"/>
              </a:ext>
            </a:extLst>
          </p:cNvPr>
          <p:cNvSpPr txBox="1"/>
          <p:nvPr/>
        </p:nvSpPr>
        <p:spPr>
          <a:xfrm>
            <a:off x="1259445" y="4559482"/>
            <a:ext cx="2522509" cy="1277273"/>
          </a:xfrm>
          <a:prstGeom prst="rect">
            <a:avLst/>
          </a:prstGeom>
          <a:noFill/>
        </p:spPr>
        <p:txBody>
          <a:bodyPr wrap="square">
            <a:spAutoFit/>
          </a:bodyPr>
          <a:lstStyle/>
          <a:p>
            <a:pPr algn="justLow" rtl="1">
              <a:lnSpc>
                <a:spcPct val="200000"/>
              </a:lnSpc>
            </a:pPr>
            <a:r>
              <a:rPr lang="fa-IR" sz="1600" b="1" dirty="0">
                <a:solidFill>
                  <a:srgbClr val="6D41FA"/>
                </a:solidFill>
                <a:latin typeface="Shabnam" panose="020B0603030804020204" pitchFamily="34" charset="-78"/>
                <a:cs typeface="Shabnam" panose="020B0603030804020204" pitchFamily="34" charset="-78"/>
              </a:rPr>
              <a:t>تیتر عنوان را بنویسید</a:t>
            </a:r>
            <a:endParaRPr lang="en-US" sz="1600" b="1" dirty="0">
              <a:solidFill>
                <a:srgbClr val="6D41FA"/>
              </a:solidFill>
              <a:latin typeface="Shabnam" panose="020B0603030804020204" pitchFamily="34" charset="-78"/>
              <a:cs typeface="Shabnam" panose="020B0603030804020204" pitchFamily="34" charset="-78"/>
            </a:endParaRPr>
          </a:p>
          <a:p>
            <a:pPr algn="justLow" rtl="1">
              <a:lnSpc>
                <a:spcPct val="200000"/>
              </a:lnSpc>
            </a:pPr>
            <a:r>
              <a:rPr lang="fa-IR" sz="1200" dirty="0">
                <a:solidFill>
                  <a:srgbClr val="1D3347"/>
                </a:solidFill>
                <a:latin typeface="Shabnam" panose="020B0603030804020204" pitchFamily="34" charset="-78"/>
                <a:cs typeface="Shabnam" panose="020B0603030804020204" pitchFamily="34" charset="-78"/>
              </a:rPr>
              <a:t>فروشگاه مینارو ارائه دهنده انواع فایل های کاربردی با بهترین کیفیت</a:t>
            </a:r>
            <a:endParaRPr lang="en-US" sz="1200" dirty="0">
              <a:solidFill>
                <a:srgbClr val="1D3347"/>
              </a:solidFill>
              <a:latin typeface="Shabnam" panose="020B0603030804020204" pitchFamily="34" charset="-78"/>
              <a:cs typeface="Shabnam" panose="020B0603030804020204" pitchFamily="34" charset="-78"/>
            </a:endParaRPr>
          </a:p>
        </p:txBody>
      </p:sp>
      <p:sp>
        <p:nvSpPr>
          <p:cNvPr id="26" name="TextBox 25">
            <a:extLst>
              <a:ext uri="{FF2B5EF4-FFF2-40B4-BE49-F238E27FC236}">
                <a16:creationId xmlns:a16="http://schemas.microsoft.com/office/drawing/2014/main" id="{81469F23-9E28-00CB-A1A6-0131B00046DA}"/>
              </a:ext>
            </a:extLst>
          </p:cNvPr>
          <p:cNvSpPr txBox="1"/>
          <p:nvPr/>
        </p:nvSpPr>
        <p:spPr>
          <a:xfrm>
            <a:off x="7358102" y="3063017"/>
            <a:ext cx="2650653" cy="1338828"/>
          </a:xfrm>
          <a:prstGeom prst="rect">
            <a:avLst/>
          </a:prstGeom>
          <a:noFill/>
        </p:spPr>
        <p:txBody>
          <a:bodyPr wrap="square">
            <a:spAutoFit/>
          </a:bodyPr>
          <a:lstStyle/>
          <a:p>
            <a:pPr algn="justLow" rtl="1">
              <a:lnSpc>
                <a:spcPct val="200000"/>
              </a:lnSpc>
            </a:pPr>
            <a:r>
              <a:rPr lang="fa-IR" b="1" dirty="0">
                <a:solidFill>
                  <a:srgbClr val="6D41FA"/>
                </a:solidFill>
                <a:latin typeface="Shabnam" panose="020B0603030804020204" pitchFamily="34" charset="-78"/>
                <a:cs typeface="Shabnam" panose="020B0603030804020204" pitchFamily="34" charset="-78"/>
              </a:rPr>
              <a:t>تیتر عنوان را بنویسید</a:t>
            </a:r>
            <a:endParaRPr lang="en-US" b="1" dirty="0">
              <a:solidFill>
                <a:srgbClr val="6D41FA"/>
              </a:solidFill>
              <a:latin typeface="Shabnam" panose="020B0603030804020204" pitchFamily="34" charset="-78"/>
              <a:cs typeface="Shabnam" panose="020B0603030804020204" pitchFamily="34" charset="-78"/>
            </a:endParaRPr>
          </a:p>
          <a:p>
            <a:pPr algn="justLow" rtl="1">
              <a:lnSpc>
                <a:spcPct val="200000"/>
              </a:lnSpc>
            </a:pPr>
            <a:r>
              <a:rPr lang="fa-IR" sz="1200" dirty="0">
                <a:solidFill>
                  <a:srgbClr val="1D3347"/>
                </a:solidFill>
                <a:latin typeface="Shabnam" panose="020B0603030804020204" pitchFamily="34" charset="-78"/>
                <a:cs typeface="Shabnam" panose="020B0603030804020204" pitchFamily="34" charset="-78"/>
              </a:rPr>
              <a:t>فروشگاه مینارو ارائه دهنده انواع فایل های کاربردی با بهترین کیفیت</a:t>
            </a:r>
            <a:endParaRPr lang="en-US" sz="1200" dirty="0">
              <a:solidFill>
                <a:srgbClr val="1D3347"/>
              </a:solidFill>
              <a:latin typeface="Shabnam" panose="020B0603030804020204" pitchFamily="34" charset="-78"/>
              <a:cs typeface="Shabnam" panose="020B0603030804020204" pitchFamily="34" charset="-78"/>
            </a:endParaRPr>
          </a:p>
        </p:txBody>
      </p:sp>
      <p:sp>
        <p:nvSpPr>
          <p:cNvPr id="27" name="TextBox 26">
            <a:extLst>
              <a:ext uri="{FF2B5EF4-FFF2-40B4-BE49-F238E27FC236}">
                <a16:creationId xmlns:a16="http://schemas.microsoft.com/office/drawing/2014/main" id="{FEE74519-B0D7-903E-BBC6-DD21C6829691}"/>
              </a:ext>
            </a:extLst>
          </p:cNvPr>
          <p:cNvSpPr txBox="1"/>
          <p:nvPr/>
        </p:nvSpPr>
        <p:spPr>
          <a:xfrm>
            <a:off x="4337032" y="4102422"/>
            <a:ext cx="2601265" cy="1219565"/>
          </a:xfrm>
          <a:prstGeom prst="rect">
            <a:avLst/>
          </a:prstGeom>
          <a:noFill/>
        </p:spPr>
        <p:txBody>
          <a:bodyPr wrap="square">
            <a:spAutoFit/>
          </a:bodyPr>
          <a:lstStyle/>
          <a:p>
            <a:pPr algn="ctr" rtl="1">
              <a:lnSpc>
                <a:spcPct val="200000"/>
              </a:lnSpc>
            </a:pPr>
            <a:r>
              <a:rPr lang="fa-IR" sz="1600" b="1" dirty="0">
                <a:solidFill>
                  <a:srgbClr val="6D41FA"/>
                </a:solidFill>
                <a:latin typeface="Shabnam" panose="020B0603030804020204" pitchFamily="34" charset="-78"/>
                <a:cs typeface="Shabnam" panose="020B0603030804020204" pitchFamily="34" charset="-78"/>
              </a:rPr>
              <a:t>تیتر عنوان را بنویسید</a:t>
            </a:r>
            <a:endParaRPr lang="en-US" sz="1600" b="1" dirty="0">
              <a:solidFill>
                <a:srgbClr val="6D41FA"/>
              </a:solidFill>
              <a:latin typeface="Shabnam" panose="020B0603030804020204" pitchFamily="34" charset="-78"/>
              <a:cs typeface="Shabnam" panose="020B0603030804020204" pitchFamily="34" charset="-78"/>
            </a:endParaRPr>
          </a:p>
          <a:p>
            <a:pPr algn="ctr" rtl="1">
              <a:lnSpc>
                <a:spcPct val="200000"/>
              </a:lnSpc>
            </a:pPr>
            <a:r>
              <a:rPr lang="fa-IR" sz="1100" dirty="0">
                <a:solidFill>
                  <a:srgbClr val="1D3347"/>
                </a:solidFill>
                <a:latin typeface="Shabnam" panose="020B0603030804020204" pitchFamily="34" charset="-78"/>
                <a:cs typeface="Shabnam" panose="020B0603030804020204" pitchFamily="34" charset="-78"/>
              </a:rPr>
              <a:t>فروشگاه مینارو ارائه دهنده انواع فایل های کاربردی با بهترین کیفیت</a:t>
            </a:r>
            <a:endParaRPr lang="en-US" sz="1100" dirty="0">
              <a:solidFill>
                <a:srgbClr val="1D3347"/>
              </a:solidFill>
              <a:latin typeface="Shabnam" panose="020B0603030804020204" pitchFamily="34" charset="-78"/>
              <a:cs typeface="Shabnam" panose="020B0603030804020204" pitchFamily="34" charset="-78"/>
            </a:endParaRPr>
          </a:p>
        </p:txBody>
      </p:sp>
      <p:sp>
        <p:nvSpPr>
          <p:cNvPr id="28" name="TextBox 27">
            <a:extLst>
              <a:ext uri="{FF2B5EF4-FFF2-40B4-BE49-F238E27FC236}">
                <a16:creationId xmlns:a16="http://schemas.microsoft.com/office/drawing/2014/main" id="{34DBB5D5-D590-9CC0-002B-F09420971038}"/>
              </a:ext>
            </a:extLst>
          </p:cNvPr>
          <p:cNvSpPr txBox="1"/>
          <p:nvPr/>
        </p:nvSpPr>
        <p:spPr>
          <a:xfrm>
            <a:off x="1179871" y="1848500"/>
            <a:ext cx="8819535" cy="369332"/>
          </a:xfrm>
          <a:prstGeom prst="rect">
            <a:avLst/>
          </a:prstGeom>
          <a:noFill/>
        </p:spPr>
        <p:txBody>
          <a:bodyPr wrap="square" rtlCol="0">
            <a:spAutoFit/>
          </a:bodyPr>
          <a:lstStyle/>
          <a:p>
            <a:pPr algn="ctr" rtl="1"/>
            <a:r>
              <a:rPr lang="fa-IR" b="1" dirty="0">
                <a:solidFill>
                  <a:srgbClr val="1D3347"/>
                </a:solidFill>
                <a:latin typeface="Shabnam" panose="020B0603030804020204" pitchFamily="34" charset="-78"/>
                <a:cs typeface="Shabnam" panose="020B0603030804020204" pitchFamily="34" charset="-78"/>
              </a:rPr>
              <a:t>تیتر عنوان موضوع خود را در این قسمت وارد نمایید</a:t>
            </a:r>
            <a:endParaRPr lang="en-US" b="1" dirty="0">
              <a:solidFill>
                <a:srgbClr val="1D3347"/>
              </a:solidFill>
              <a:latin typeface="Shabnam" panose="020B0603030804020204" pitchFamily="34" charset="-78"/>
              <a:cs typeface="Shabnam" panose="020B0603030804020204" pitchFamily="34" charset="-78"/>
            </a:endParaRPr>
          </a:p>
        </p:txBody>
      </p:sp>
    </p:spTree>
    <p:extLst>
      <p:ext uri="{BB962C8B-B14F-4D97-AF65-F5344CB8AC3E}">
        <p14:creationId xmlns:p14="http://schemas.microsoft.com/office/powerpoint/2010/main" val="2914736776"/>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5" fill="hold" grpId="0" nodeType="click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randombar(vertical)">
                                      <p:cBhvr>
                                        <p:cTn id="7" dur="500"/>
                                        <p:tgtEl>
                                          <p:spTgt spid="28"/>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p:cTn id="11" dur="750" fill="hold"/>
                                        <p:tgtEl>
                                          <p:spTgt spid="8"/>
                                        </p:tgtEl>
                                        <p:attrNameLst>
                                          <p:attrName>ppt_w</p:attrName>
                                        </p:attrNameLst>
                                      </p:cBhvr>
                                      <p:tavLst>
                                        <p:tav tm="0">
                                          <p:val>
                                            <p:fltVal val="0"/>
                                          </p:val>
                                        </p:tav>
                                        <p:tav tm="100000">
                                          <p:val>
                                            <p:strVal val="#ppt_w"/>
                                          </p:val>
                                        </p:tav>
                                      </p:tavLst>
                                    </p:anim>
                                    <p:anim calcmode="lin" valueType="num">
                                      <p:cBhvr>
                                        <p:cTn id="12" dur="750" fill="hold"/>
                                        <p:tgtEl>
                                          <p:spTgt spid="8"/>
                                        </p:tgtEl>
                                        <p:attrNameLst>
                                          <p:attrName>ppt_h</p:attrName>
                                        </p:attrNameLst>
                                      </p:cBhvr>
                                      <p:tavLst>
                                        <p:tav tm="0">
                                          <p:val>
                                            <p:fltVal val="0"/>
                                          </p:val>
                                        </p:tav>
                                        <p:tav tm="100000">
                                          <p:val>
                                            <p:strVal val="#ppt_h"/>
                                          </p:val>
                                        </p:tav>
                                      </p:tavLst>
                                    </p:anim>
                                    <p:animEffect transition="in" filter="fade">
                                      <p:cBhvr>
                                        <p:cTn id="13" dur="750"/>
                                        <p:tgtEl>
                                          <p:spTgt spid="8"/>
                                        </p:tgtEl>
                                      </p:cBhvr>
                                    </p:animEffect>
                                  </p:childTnLst>
                                </p:cTn>
                              </p:par>
                            </p:childTnLst>
                          </p:cTn>
                        </p:par>
                        <p:par>
                          <p:cTn id="14" fill="hold">
                            <p:stCondLst>
                              <p:cond delay="1250"/>
                            </p:stCondLst>
                            <p:childTnLst>
                              <p:par>
                                <p:cTn id="15" presetID="22" presetClass="entr" presetSubtype="4" fill="hold" grpId="0" nodeType="afterEffect">
                                  <p:stCondLst>
                                    <p:cond delay="0"/>
                                  </p:stCondLst>
                                  <p:childTnLst>
                                    <p:set>
                                      <p:cBhvr>
                                        <p:cTn id="16" dur="1" fill="hold">
                                          <p:stCondLst>
                                            <p:cond delay="0"/>
                                          </p:stCondLst>
                                        </p:cTn>
                                        <p:tgtEl>
                                          <p:spTgt spid="27"/>
                                        </p:tgtEl>
                                        <p:attrNameLst>
                                          <p:attrName>style.visibility</p:attrName>
                                        </p:attrNameLst>
                                      </p:cBhvr>
                                      <p:to>
                                        <p:strVal val="visible"/>
                                      </p:to>
                                    </p:set>
                                    <p:animEffect transition="in" filter="wipe(down)">
                                      <p:cBhvr>
                                        <p:cTn id="17" dur="750"/>
                                        <p:tgtEl>
                                          <p:spTgt spid="27"/>
                                        </p:tgtEl>
                                      </p:cBhvr>
                                    </p:animEffect>
                                  </p:childTnLst>
                                </p:cTn>
                              </p:par>
                            </p:childTnLst>
                          </p:cTn>
                        </p:par>
                        <p:par>
                          <p:cTn id="18" fill="hold">
                            <p:stCondLst>
                              <p:cond delay="2000"/>
                            </p:stCondLst>
                            <p:childTnLst>
                              <p:par>
                                <p:cTn id="19" presetID="22" presetClass="entr" presetSubtype="8" fill="hold" grpId="0" nodeType="afterEffect">
                                  <p:stCondLst>
                                    <p:cond delay="0"/>
                                  </p:stCondLst>
                                  <p:childTnLst>
                                    <p:set>
                                      <p:cBhvr>
                                        <p:cTn id="20" dur="1" fill="hold">
                                          <p:stCondLst>
                                            <p:cond delay="0"/>
                                          </p:stCondLst>
                                        </p:cTn>
                                        <p:tgtEl>
                                          <p:spTgt spid="26"/>
                                        </p:tgtEl>
                                        <p:attrNameLst>
                                          <p:attrName>style.visibility</p:attrName>
                                        </p:attrNameLst>
                                      </p:cBhvr>
                                      <p:to>
                                        <p:strVal val="visible"/>
                                      </p:to>
                                    </p:set>
                                    <p:animEffect transition="in" filter="wipe(left)">
                                      <p:cBhvr>
                                        <p:cTn id="21" dur="750"/>
                                        <p:tgtEl>
                                          <p:spTgt spid="26"/>
                                        </p:tgtEl>
                                      </p:cBhvr>
                                    </p:animEffect>
                                  </p:childTnLst>
                                </p:cTn>
                              </p:par>
                            </p:childTnLst>
                          </p:cTn>
                        </p:par>
                        <p:par>
                          <p:cTn id="22" fill="hold">
                            <p:stCondLst>
                              <p:cond delay="2750"/>
                            </p:stCondLst>
                            <p:childTnLst>
                              <p:par>
                                <p:cTn id="23" presetID="22" presetClass="entr" presetSubtype="8" fill="hold" grpId="0" nodeType="afterEffect">
                                  <p:stCondLst>
                                    <p:cond delay="0"/>
                                  </p:stCondLst>
                                  <p:childTnLst>
                                    <p:set>
                                      <p:cBhvr>
                                        <p:cTn id="24" dur="1" fill="hold">
                                          <p:stCondLst>
                                            <p:cond delay="0"/>
                                          </p:stCondLst>
                                        </p:cTn>
                                        <p:tgtEl>
                                          <p:spTgt spid="25"/>
                                        </p:tgtEl>
                                        <p:attrNameLst>
                                          <p:attrName>style.visibility</p:attrName>
                                        </p:attrNameLst>
                                      </p:cBhvr>
                                      <p:to>
                                        <p:strVal val="visible"/>
                                      </p:to>
                                    </p:set>
                                    <p:animEffect transition="in" filter="wipe(left)">
                                      <p:cBhvr>
                                        <p:cTn id="25" dur="75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6" grpId="0"/>
      <p:bldP spid="27" grpId="0"/>
      <p:bldP spid="28"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hlinkClick r:id="" action="ppaction://hlinkshowjump?jump=previousslide"/>
            <a:extLst>
              <a:ext uri="{FF2B5EF4-FFF2-40B4-BE49-F238E27FC236}">
                <a16:creationId xmlns:a16="http://schemas.microsoft.com/office/drawing/2014/main" id="{4616A188-4BB1-647E-2746-9D53508231DF}"/>
              </a:ext>
            </a:extLst>
          </p:cNvPr>
          <p:cNvPicPr>
            <a:picLocks noChangeAspect="1"/>
          </p:cNvPicPr>
          <p:nvPr/>
        </p:nvPicPr>
        <p:blipFill>
          <a:blip r:embed="rId2" cstate="print">
            <a:biLevel thresh="25000"/>
            <a:extLst>
              <a:ext uri="{BEBA8EAE-BF5A-486C-A8C5-ECC9F3942E4B}">
                <a14:imgProps xmlns:a14="http://schemas.microsoft.com/office/drawing/2010/main">
                  <a14:imgLayer r:embed="rId3">
                    <a14:imgEffect>
                      <a14:saturation sat="33000"/>
                    </a14:imgEffect>
                  </a14:imgLayer>
                </a14:imgProps>
              </a:ext>
              <a:ext uri="{28A0092B-C50C-407E-A947-70E740481C1C}">
                <a14:useLocalDpi xmlns:a14="http://schemas.microsoft.com/office/drawing/2010/main"/>
              </a:ext>
            </a:extLst>
          </a:blip>
          <a:stretch>
            <a:fillRect/>
          </a:stretch>
        </p:blipFill>
        <p:spPr>
          <a:xfrm flipH="1">
            <a:off x="10403951" y="6257138"/>
            <a:ext cx="210539" cy="210539"/>
          </a:xfrm>
          <a:prstGeom prst="rect">
            <a:avLst/>
          </a:prstGeom>
        </p:spPr>
      </p:pic>
      <p:pic>
        <p:nvPicPr>
          <p:cNvPr id="4" name="Picture 3">
            <a:extLst>
              <a:ext uri="{FF2B5EF4-FFF2-40B4-BE49-F238E27FC236}">
                <a16:creationId xmlns:a16="http://schemas.microsoft.com/office/drawing/2014/main" id="{1829D41E-01B9-BB49-91D3-E95CDAA1DA40}"/>
              </a:ext>
            </a:extLst>
          </p:cNvPr>
          <p:cNvPicPr>
            <a:picLocks noChangeAspect="1"/>
          </p:cNvPicPr>
          <p:nvPr/>
        </p:nvPicPr>
        <p:blipFill>
          <a:blip r:embed="rId2" cstate="print">
            <a:biLevel thresh="25000"/>
            <a:extLst>
              <a:ext uri="{BEBA8EAE-BF5A-486C-A8C5-ECC9F3942E4B}">
                <a14:imgProps xmlns:a14="http://schemas.microsoft.com/office/drawing/2010/main">
                  <a14:imgLayer r:embed="rId3">
                    <a14:imgEffect>
                      <a14:saturation sat="33000"/>
                    </a14:imgEffect>
                  </a14:imgLayer>
                </a14:imgProps>
              </a:ext>
              <a:ext uri="{28A0092B-C50C-407E-A947-70E740481C1C}">
                <a14:useLocalDpi xmlns:a14="http://schemas.microsoft.com/office/drawing/2010/main"/>
              </a:ext>
            </a:extLst>
          </a:blip>
          <a:stretch>
            <a:fillRect/>
          </a:stretch>
        </p:blipFill>
        <p:spPr>
          <a:xfrm>
            <a:off x="11810732" y="6255725"/>
            <a:ext cx="210539" cy="210539"/>
          </a:xfrm>
          <a:prstGeom prst="rect">
            <a:avLst/>
          </a:prstGeom>
        </p:spPr>
      </p:pic>
      <p:pic>
        <p:nvPicPr>
          <p:cNvPr id="6" name="Picture 5">
            <a:hlinkClick r:id="" action="ppaction://hlinkshowjump?jump=firstslide"/>
            <a:extLst>
              <a:ext uri="{FF2B5EF4-FFF2-40B4-BE49-F238E27FC236}">
                <a16:creationId xmlns:a16="http://schemas.microsoft.com/office/drawing/2014/main" id="{7A4AEAAC-31DA-1856-3737-13E70058E68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54275" y="252809"/>
            <a:ext cx="500431" cy="375612"/>
          </a:xfrm>
          <a:prstGeom prst="rect">
            <a:avLst/>
          </a:prstGeom>
        </p:spPr>
      </p:pic>
      <p:sp>
        <p:nvSpPr>
          <p:cNvPr id="30" name="TextBox 29">
            <a:hlinkClick r:id="rId5" action="ppaction://hlinksldjump"/>
            <a:extLst>
              <a:ext uri="{FF2B5EF4-FFF2-40B4-BE49-F238E27FC236}">
                <a16:creationId xmlns:a16="http://schemas.microsoft.com/office/drawing/2014/main" id="{C2A1C81D-541B-FFA7-E12E-8FEC91ABBB32}"/>
              </a:ext>
            </a:extLst>
          </p:cNvPr>
          <p:cNvSpPr txBox="1"/>
          <p:nvPr/>
        </p:nvSpPr>
        <p:spPr>
          <a:xfrm>
            <a:off x="8814914" y="1031840"/>
            <a:ext cx="1295607" cy="307777"/>
          </a:xfrm>
          <a:prstGeom prst="rect">
            <a:avLst/>
          </a:prstGeom>
          <a:noFill/>
        </p:spPr>
        <p:txBody>
          <a:bodyPr wrap="square" rtlCol="0">
            <a:spAutoFit/>
          </a:bodyPr>
          <a:lstStyle/>
          <a:p>
            <a:pPr algn="ctr" rtl="1"/>
            <a:r>
              <a:rPr lang="fa-IR" sz="1400" b="1">
                <a:solidFill>
                  <a:schemeClr val="bg1"/>
                </a:solidFill>
                <a:latin typeface="Shabnam" panose="020B0603030804020204" pitchFamily="34" charset="-78"/>
                <a:cs typeface="Shabnam" panose="020B0603030804020204" pitchFamily="34" charset="-78"/>
              </a:rPr>
              <a:t>کلیات پژوهش</a:t>
            </a:r>
            <a:endParaRPr lang="en-US" sz="1400" b="1" dirty="0">
              <a:solidFill>
                <a:schemeClr val="bg1"/>
              </a:solidFill>
              <a:latin typeface="Shabnam" panose="020B0603030804020204" pitchFamily="34" charset="-78"/>
              <a:cs typeface="Shabnam" panose="020B0603030804020204" pitchFamily="34" charset="-78"/>
            </a:endParaRPr>
          </a:p>
        </p:txBody>
      </p:sp>
      <p:sp>
        <p:nvSpPr>
          <p:cNvPr id="31" name="TextBox 30">
            <a:hlinkClick r:id="rId6" action="ppaction://hlinksldjump"/>
            <a:extLst>
              <a:ext uri="{FF2B5EF4-FFF2-40B4-BE49-F238E27FC236}">
                <a16:creationId xmlns:a16="http://schemas.microsoft.com/office/drawing/2014/main" id="{4E4B199A-EE86-0AA7-189A-F94B1155883A}"/>
              </a:ext>
            </a:extLst>
          </p:cNvPr>
          <p:cNvSpPr txBox="1"/>
          <p:nvPr/>
        </p:nvSpPr>
        <p:spPr>
          <a:xfrm>
            <a:off x="7198804" y="1031839"/>
            <a:ext cx="1391595" cy="307777"/>
          </a:xfrm>
          <a:prstGeom prst="rect">
            <a:avLst/>
          </a:prstGeom>
          <a:noFill/>
        </p:spPr>
        <p:txBody>
          <a:bodyPr wrap="square" rtlCol="0">
            <a:spAutoFit/>
          </a:bodyPr>
          <a:lstStyle/>
          <a:p>
            <a:pPr algn="ctr" rtl="1"/>
            <a:r>
              <a:rPr lang="fa-IR" sz="1400" b="1" dirty="0">
                <a:solidFill>
                  <a:schemeClr val="bg1"/>
                </a:solidFill>
                <a:latin typeface="Shabnam" panose="020B0603030804020204" pitchFamily="34" charset="-78"/>
                <a:cs typeface="Shabnam" panose="020B0603030804020204" pitchFamily="34" charset="-78"/>
              </a:rPr>
              <a:t>مبانی پژوهش</a:t>
            </a:r>
            <a:endParaRPr lang="en-US" sz="1400" b="1" dirty="0">
              <a:solidFill>
                <a:schemeClr val="bg1"/>
              </a:solidFill>
              <a:latin typeface="Shabnam" panose="020B0603030804020204" pitchFamily="34" charset="-78"/>
              <a:cs typeface="Shabnam" panose="020B0603030804020204" pitchFamily="34" charset="-78"/>
            </a:endParaRPr>
          </a:p>
        </p:txBody>
      </p:sp>
      <p:sp>
        <p:nvSpPr>
          <p:cNvPr id="32" name="TextBox 31">
            <a:hlinkClick r:id="rId7" action="ppaction://hlinksldjump"/>
            <a:extLst>
              <a:ext uri="{FF2B5EF4-FFF2-40B4-BE49-F238E27FC236}">
                <a16:creationId xmlns:a16="http://schemas.microsoft.com/office/drawing/2014/main" id="{97EA5691-933A-4F57-38E2-238638DA97AC}"/>
              </a:ext>
            </a:extLst>
          </p:cNvPr>
          <p:cNvSpPr txBox="1"/>
          <p:nvPr/>
        </p:nvSpPr>
        <p:spPr>
          <a:xfrm>
            <a:off x="5678682" y="1031838"/>
            <a:ext cx="1420208" cy="307777"/>
          </a:xfrm>
          <a:prstGeom prst="rect">
            <a:avLst/>
          </a:prstGeom>
          <a:noFill/>
        </p:spPr>
        <p:txBody>
          <a:bodyPr wrap="square" rtlCol="0">
            <a:spAutoFit/>
          </a:bodyPr>
          <a:lstStyle/>
          <a:p>
            <a:pPr algn="ctr" rtl="1"/>
            <a:r>
              <a:rPr lang="fa-IR" sz="1400" b="1" dirty="0">
                <a:solidFill>
                  <a:schemeClr val="bg1"/>
                </a:solidFill>
                <a:latin typeface="Shabnam" panose="020B0603030804020204" pitchFamily="34" charset="-78"/>
                <a:cs typeface="Shabnam" panose="020B0603030804020204" pitchFamily="34" charset="-78"/>
              </a:rPr>
              <a:t>روش تحقیق</a:t>
            </a:r>
            <a:endParaRPr lang="en-US" sz="1400" b="1" dirty="0">
              <a:solidFill>
                <a:schemeClr val="bg1"/>
              </a:solidFill>
              <a:latin typeface="Shabnam" panose="020B0603030804020204" pitchFamily="34" charset="-78"/>
              <a:cs typeface="Shabnam" panose="020B0603030804020204" pitchFamily="34" charset="-78"/>
            </a:endParaRPr>
          </a:p>
        </p:txBody>
      </p:sp>
      <p:sp>
        <p:nvSpPr>
          <p:cNvPr id="34" name="TextBox 33">
            <a:hlinkClick r:id="rId8" action="ppaction://hlinksldjump"/>
            <a:extLst>
              <a:ext uri="{FF2B5EF4-FFF2-40B4-BE49-F238E27FC236}">
                <a16:creationId xmlns:a16="http://schemas.microsoft.com/office/drawing/2014/main" id="{657B3B55-EC41-C5C2-90FD-CF6BCBB1E653}"/>
              </a:ext>
            </a:extLst>
          </p:cNvPr>
          <p:cNvSpPr txBox="1"/>
          <p:nvPr/>
        </p:nvSpPr>
        <p:spPr>
          <a:xfrm>
            <a:off x="4080387" y="1024350"/>
            <a:ext cx="1498381" cy="315265"/>
          </a:xfrm>
          <a:prstGeom prst="rect">
            <a:avLst/>
          </a:prstGeom>
          <a:noFill/>
        </p:spPr>
        <p:txBody>
          <a:bodyPr wrap="square" rtlCol="0">
            <a:spAutoFit/>
          </a:bodyPr>
          <a:lstStyle/>
          <a:p>
            <a:pPr algn="ctr" rtl="1"/>
            <a:r>
              <a:rPr lang="fa-IR" sz="1400" b="1" dirty="0">
                <a:solidFill>
                  <a:schemeClr val="bg1"/>
                </a:solidFill>
                <a:latin typeface="Shabnam" panose="020B0603030804020204" pitchFamily="34" charset="-78"/>
                <a:cs typeface="Shabnam" panose="020B0603030804020204" pitchFamily="34" charset="-78"/>
              </a:rPr>
              <a:t>تجزیه و تحلیل</a:t>
            </a:r>
            <a:endParaRPr lang="en-US" sz="1400" b="1" dirty="0">
              <a:solidFill>
                <a:schemeClr val="bg1"/>
              </a:solidFill>
              <a:latin typeface="Shabnam" panose="020B0603030804020204" pitchFamily="34" charset="-78"/>
              <a:cs typeface="Shabnam" panose="020B0603030804020204" pitchFamily="34" charset="-78"/>
            </a:endParaRPr>
          </a:p>
        </p:txBody>
      </p:sp>
      <p:sp>
        <p:nvSpPr>
          <p:cNvPr id="40" name="TextBox 39">
            <a:hlinkClick r:id="rId9" action="ppaction://hlinksldjump"/>
            <a:extLst>
              <a:ext uri="{FF2B5EF4-FFF2-40B4-BE49-F238E27FC236}">
                <a16:creationId xmlns:a16="http://schemas.microsoft.com/office/drawing/2014/main" id="{DB2CEDDF-F1F7-317D-AA96-F8A01DEE08A6}"/>
              </a:ext>
            </a:extLst>
          </p:cNvPr>
          <p:cNvSpPr txBox="1"/>
          <p:nvPr/>
        </p:nvSpPr>
        <p:spPr>
          <a:xfrm>
            <a:off x="2596451" y="1051936"/>
            <a:ext cx="1420208" cy="315265"/>
          </a:xfrm>
          <a:prstGeom prst="rect">
            <a:avLst/>
          </a:prstGeom>
          <a:noFill/>
        </p:spPr>
        <p:txBody>
          <a:bodyPr wrap="square" rtlCol="0">
            <a:spAutoFit/>
          </a:bodyPr>
          <a:lstStyle/>
          <a:p>
            <a:pPr algn="ctr" rtl="1"/>
            <a:r>
              <a:rPr lang="fa-IR" sz="1400" b="1" dirty="0">
                <a:solidFill>
                  <a:schemeClr val="bg1"/>
                </a:solidFill>
                <a:latin typeface="Shabnam" panose="020B0603030804020204" pitchFamily="34" charset="-78"/>
                <a:cs typeface="Shabnam" panose="020B0603030804020204" pitchFamily="34" charset="-78"/>
              </a:rPr>
              <a:t>بحث و نتیجه</a:t>
            </a:r>
            <a:endParaRPr lang="en-US" sz="1400" b="1" dirty="0">
              <a:solidFill>
                <a:schemeClr val="bg1"/>
              </a:solidFill>
              <a:latin typeface="Shabnam" panose="020B0603030804020204" pitchFamily="34" charset="-78"/>
              <a:cs typeface="Shabnam" panose="020B0603030804020204" pitchFamily="34" charset="-78"/>
            </a:endParaRPr>
          </a:p>
        </p:txBody>
      </p:sp>
      <p:sp>
        <p:nvSpPr>
          <p:cNvPr id="41" name="TextBox 40">
            <a:hlinkClick r:id="rId10" action="ppaction://hlinksldjump"/>
            <a:extLst>
              <a:ext uri="{FF2B5EF4-FFF2-40B4-BE49-F238E27FC236}">
                <a16:creationId xmlns:a16="http://schemas.microsoft.com/office/drawing/2014/main" id="{720C57DF-FFCF-22CE-E1F0-4D14017CA62C}"/>
              </a:ext>
            </a:extLst>
          </p:cNvPr>
          <p:cNvSpPr txBox="1"/>
          <p:nvPr/>
        </p:nvSpPr>
        <p:spPr>
          <a:xfrm>
            <a:off x="998155" y="1051935"/>
            <a:ext cx="1498381" cy="315265"/>
          </a:xfrm>
          <a:prstGeom prst="rect">
            <a:avLst/>
          </a:prstGeom>
          <a:noFill/>
        </p:spPr>
        <p:txBody>
          <a:bodyPr wrap="square" rtlCol="0">
            <a:spAutoFit/>
          </a:bodyPr>
          <a:lstStyle/>
          <a:p>
            <a:pPr algn="ctr" rtl="1"/>
            <a:r>
              <a:rPr lang="fa-IR" sz="1400" b="1" dirty="0">
                <a:solidFill>
                  <a:schemeClr val="bg1"/>
                </a:solidFill>
                <a:latin typeface="Shabnam" panose="020B0603030804020204" pitchFamily="34" charset="-78"/>
                <a:cs typeface="Shabnam" panose="020B0603030804020204" pitchFamily="34" charset="-78"/>
              </a:rPr>
              <a:t>منابع</a:t>
            </a:r>
            <a:endParaRPr lang="en-US" sz="1400" b="1" dirty="0">
              <a:solidFill>
                <a:schemeClr val="bg1"/>
              </a:solidFill>
              <a:latin typeface="Shabnam" panose="020B0603030804020204" pitchFamily="34" charset="-78"/>
              <a:cs typeface="Shabnam" panose="020B0603030804020204" pitchFamily="34" charset="-78"/>
            </a:endParaRPr>
          </a:p>
        </p:txBody>
      </p:sp>
      <p:pic>
        <p:nvPicPr>
          <p:cNvPr id="42" name="Graphic 41">
            <a:extLst>
              <a:ext uri="{FF2B5EF4-FFF2-40B4-BE49-F238E27FC236}">
                <a16:creationId xmlns:a16="http://schemas.microsoft.com/office/drawing/2014/main" id="{C9EE7696-7714-A109-D1EE-3940AA5CF60A}"/>
              </a:ext>
            </a:extLst>
          </p:cNvPr>
          <p:cNvPicPr>
            <a:picLocks noChangeAspect="1"/>
          </p:cNvPicPr>
          <p:nvPr/>
        </p:nvPicPr>
        <p:blipFill>
          <a:blip r:embed="rId11" cstate="print">
            <a:extLst>
              <a:ext uri="{28A0092B-C50C-407E-A947-70E740481C1C}">
                <a14:useLocalDpi xmlns:a14="http://schemas.microsoft.com/office/drawing/2010/main"/>
              </a:ext>
              <a:ext uri="{96DAC541-7B7A-43D3-8B79-37D633B846F1}">
                <asvg:svgBlip xmlns:asvg="http://schemas.microsoft.com/office/drawing/2016/SVG/main" r:embed="rId12"/>
              </a:ext>
            </a:extLst>
          </a:blip>
          <a:stretch>
            <a:fillRect/>
          </a:stretch>
        </p:blipFill>
        <p:spPr>
          <a:xfrm>
            <a:off x="10458867" y="88489"/>
            <a:ext cx="1438278" cy="1438278"/>
          </a:xfrm>
          <a:prstGeom prst="rect">
            <a:avLst/>
          </a:prstGeom>
        </p:spPr>
      </p:pic>
      <p:sp>
        <p:nvSpPr>
          <p:cNvPr id="44" name="TextBox 43">
            <a:extLst>
              <a:ext uri="{FF2B5EF4-FFF2-40B4-BE49-F238E27FC236}">
                <a16:creationId xmlns:a16="http://schemas.microsoft.com/office/drawing/2014/main" id="{DC17EAA0-24E7-1486-BDCF-864838190661}"/>
              </a:ext>
            </a:extLst>
          </p:cNvPr>
          <p:cNvSpPr txBox="1"/>
          <p:nvPr/>
        </p:nvSpPr>
        <p:spPr>
          <a:xfrm>
            <a:off x="10336307" y="1715488"/>
            <a:ext cx="1757082" cy="338554"/>
          </a:xfrm>
          <a:prstGeom prst="rect">
            <a:avLst/>
          </a:prstGeom>
          <a:noFill/>
        </p:spPr>
        <p:txBody>
          <a:bodyPr wrap="square" rtlCol="0">
            <a:spAutoFit/>
          </a:bodyPr>
          <a:lstStyle/>
          <a:p>
            <a:pPr algn="ctr" rtl="1"/>
            <a:r>
              <a:rPr lang="fa-IR" sz="1600" b="1" dirty="0">
                <a:solidFill>
                  <a:srgbClr val="1D3347"/>
                </a:solidFill>
                <a:latin typeface="Shabnam" panose="020B0603030804020204" pitchFamily="34" charset="-78"/>
                <a:cs typeface="Shabnam" panose="020B0603030804020204" pitchFamily="34" charset="-78"/>
              </a:rPr>
              <a:t>عنوان اول</a:t>
            </a:r>
            <a:endParaRPr lang="en-US" sz="1600" b="1" dirty="0">
              <a:solidFill>
                <a:srgbClr val="1D3347"/>
              </a:solidFill>
              <a:latin typeface="Shabnam" panose="020B0603030804020204" pitchFamily="34" charset="-78"/>
              <a:cs typeface="Shabnam" panose="020B0603030804020204" pitchFamily="34" charset="-78"/>
            </a:endParaRPr>
          </a:p>
        </p:txBody>
      </p:sp>
      <p:sp>
        <p:nvSpPr>
          <p:cNvPr id="45" name="TextBox 44">
            <a:extLst>
              <a:ext uri="{FF2B5EF4-FFF2-40B4-BE49-F238E27FC236}">
                <a16:creationId xmlns:a16="http://schemas.microsoft.com/office/drawing/2014/main" id="{BF454DD2-88D4-5A17-D132-BC88DAF916B8}"/>
              </a:ext>
            </a:extLst>
          </p:cNvPr>
          <p:cNvSpPr txBox="1"/>
          <p:nvPr/>
        </p:nvSpPr>
        <p:spPr>
          <a:xfrm>
            <a:off x="10421957" y="2485131"/>
            <a:ext cx="1671431" cy="338554"/>
          </a:xfrm>
          <a:prstGeom prst="rect">
            <a:avLst/>
          </a:prstGeom>
          <a:noFill/>
        </p:spPr>
        <p:txBody>
          <a:bodyPr wrap="square" rtlCol="0">
            <a:spAutoFit/>
          </a:bodyPr>
          <a:lstStyle/>
          <a:p>
            <a:pPr algn="ctr" rtl="1"/>
            <a:r>
              <a:rPr lang="fa-IR" sz="1600" b="1" dirty="0">
                <a:solidFill>
                  <a:srgbClr val="1D3347"/>
                </a:solidFill>
                <a:latin typeface="Shabnam" panose="020B0603030804020204" pitchFamily="34" charset="-78"/>
                <a:cs typeface="Shabnam" panose="020B0603030804020204" pitchFamily="34" charset="-78"/>
              </a:rPr>
              <a:t>عنوان دوم</a:t>
            </a:r>
            <a:endParaRPr lang="en-US" sz="1600" b="1" dirty="0">
              <a:solidFill>
                <a:srgbClr val="1D3347"/>
              </a:solidFill>
              <a:latin typeface="Shabnam" panose="020B0603030804020204" pitchFamily="34" charset="-78"/>
              <a:cs typeface="Shabnam" panose="020B0603030804020204" pitchFamily="34" charset="-78"/>
            </a:endParaRPr>
          </a:p>
        </p:txBody>
      </p:sp>
      <p:sp>
        <p:nvSpPr>
          <p:cNvPr id="46" name="TextBox 45">
            <a:extLst>
              <a:ext uri="{FF2B5EF4-FFF2-40B4-BE49-F238E27FC236}">
                <a16:creationId xmlns:a16="http://schemas.microsoft.com/office/drawing/2014/main" id="{7EC6E54B-E6F6-1FF1-2981-ED8AFE0412FA}"/>
              </a:ext>
            </a:extLst>
          </p:cNvPr>
          <p:cNvSpPr txBox="1"/>
          <p:nvPr/>
        </p:nvSpPr>
        <p:spPr>
          <a:xfrm>
            <a:off x="10336305" y="3228586"/>
            <a:ext cx="1757082" cy="338554"/>
          </a:xfrm>
          <a:prstGeom prst="rect">
            <a:avLst/>
          </a:prstGeom>
          <a:noFill/>
        </p:spPr>
        <p:txBody>
          <a:bodyPr wrap="square" rtlCol="0">
            <a:spAutoFit/>
          </a:bodyPr>
          <a:lstStyle/>
          <a:p>
            <a:pPr algn="ctr" rtl="1"/>
            <a:r>
              <a:rPr lang="fa-IR" sz="1600" b="1" dirty="0">
                <a:solidFill>
                  <a:srgbClr val="1D3347"/>
                </a:solidFill>
                <a:latin typeface="Shabnam" panose="020B0603030804020204" pitchFamily="34" charset="-78"/>
                <a:cs typeface="Shabnam" panose="020B0603030804020204" pitchFamily="34" charset="-78"/>
              </a:rPr>
              <a:t>عنوان سوم</a:t>
            </a:r>
            <a:endParaRPr lang="en-US" sz="1600" b="1" dirty="0">
              <a:solidFill>
                <a:srgbClr val="1D3347"/>
              </a:solidFill>
              <a:latin typeface="Shabnam" panose="020B0603030804020204" pitchFamily="34" charset="-78"/>
              <a:cs typeface="Shabnam" panose="020B0603030804020204" pitchFamily="34" charset="-78"/>
            </a:endParaRPr>
          </a:p>
        </p:txBody>
      </p:sp>
      <p:sp>
        <p:nvSpPr>
          <p:cNvPr id="47" name="TextBox 46">
            <a:extLst>
              <a:ext uri="{FF2B5EF4-FFF2-40B4-BE49-F238E27FC236}">
                <a16:creationId xmlns:a16="http://schemas.microsoft.com/office/drawing/2014/main" id="{6FF0BE6D-83A3-BB69-B13E-4D380CADCAE2}"/>
              </a:ext>
            </a:extLst>
          </p:cNvPr>
          <p:cNvSpPr txBox="1"/>
          <p:nvPr/>
        </p:nvSpPr>
        <p:spPr>
          <a:xfrm>
            <a:off x="10403951" y="3985103"/>
            <a:ext cx="1689436" cy="338554"/>
          </a:xfrm>
          <a:prstGeom prst="rect">
            <a:avLst/>
          </a:prstGeom>
          <a:noFill/>
        </p:spPr>
        <p:txBody>
          <a:bodyPr wrap="square" rtlCol="0">
            <a:spAutoFit/>
          </a:bodyPr>
          <a:lstStyle/>
          <a:p>
            <a:pPr algn="ctr" rtl="1"/>
            <a:r>
              <a:rPr lang="fa-IR" sz="1600" b="1" dirty="0">
                <a:solidFill>
                  <a:srgbClr val="1D3347"/>
                </a:solidFill>
                <a:latin typeface="Shabnam" panose="020B0603030804020204" pitchFamily="34" charset="-78"/>
                <a:cs typeface="Shabnam" panose="020B0603030804020204" pitchFamily="34" charset="-78"/>
              </a:rPr>
              <a:t>عنوان چهارم</a:t>
            </a:r>
            <a:endParaRPr lang="en-US" sz="1600" b="1" dirty="0">
              <a:solidFill>
                <a:srgbClr val="1D3347"/>
              </a:solidFill>
              <a:latin typeface="Shabnam" panose="020B0603030804020204" pitchFamily="34" charset="-78"/>
              <a:cs typeface="Shabnam" panose="020B0603030804020204" pitchFamily="34" charset="-78"/>
            </a:endParaRPr>
          </a:p>
        </p:txBody>
      </p:sp>
      <p:sp>
        <p:nvSpPr>
          <p:cNvPr id="48" name="TextBox 47">
            <a:extLst>
              <a:ext uri="{FF2B5EF4-FFF2-40B4-BE49-F238E27FC236}">
                <a16:creationId xmlns:a16="http://schemas.microsoft.com/office/drawing/2014/main" id="{61B3996D-C6E5-559C-644B-B80CA052B031}"/>
              </a:ext>
            </a:extLst>
          </p:cNvPr>
          <p:cNvSpPr txBox="1"/>
          <p:nvPr/>
        </p:nvSpPr>
        <p:spPr>
          <a:xfrm>
            <a:off x="10336305" y="4754746"/>
            <a:ext cx="1775088" cy="338554"/>
          </a:xfrm>
          <a:prstGeom prst="rect">
            <a:avLst/>
          </a:prstGeom>
          <a:noFill/>
        </p:spPr>
        <p:txBody>
          <a:bodyPr wrap="square" rtlCol="0">
            <a:spAutoFit/>
          </a:bodyPr>
          <a:lstStyle/>
          <a:p>
            <a:pPr algn="ctr" rtl="1"/>
            <a:r>
              <a:rPr lang="fa-IR" sz="1600" b="1" dirty="0">
                <a:solidFill>
                  <a:srgbClr val="1D3347"/>
                </a:solidFill>
                <a:latin typeface="Shabnam" panose="020B0603030804020204" pitchFamily="34" charset="-78"/>
                <a:cs typeface="Shabnam" panose="020B0603030804020204" pitchFamily="34" charset="-78"/>
              </a:rPr>
              <a:t>عنوان پنجم</a:t>
            </a:r>
            <a:endParaRPr lang="en-US" sz="1600" b="1" dirty="0">
              <a:solidFill>
                <a:srgbClr val="1D3347"/>
              </a:solidFill>
              <a:latin typeface="Shabnam" panose="020B0603030804020204" pitchFamily="34" charset="-78"/>
              <a:cs typeface="Shabnam" panose="020B0603030804020204" pitchFamily="34" charset="-78"/>
            </a:endParaRPr>
          </a:p>
        </p:txBody>
      </p:sp>
      <p:sp>
        <p:nvSpPr>
          <p:cNvPr id="49" name="TextBox 48">
            <a:extLst>
              <a:ext uri="{FF2B5EF4-FFF2-40B4-BE49-F238E27FC236}">
                <a16:creationId xmlns:a16="http://schemas.microsoft.com/office/drawing/2014/main" id="{E3A0126E-7301-2CE2-2E40-3E06ED2B76A0}"/>
              </a:ext>
            </a:extLst>
          </p:cNvPr>
          <p:cNvSpPr txBox="1"/>
          <p:nvPr/>
        </p:nvSpPr>
        <p:spPr>
          <a:xfrm>
            <a:off x="10336305" y="5498201"/>
            <a:ext cx="1757082" cy="338554"/>
          </a:xfrm>
          <a:prstGeom prst="rect">
            <a:avLst/>
          </a:prstGeom>
          <a:noFill/>
        </p:spPr>
        <p:txBody>
          <a:bodyPr wrap="square" rtlCol="0">
            <a:spAutoFit/>
          </a:bodyPr>
          <a:lstStyle/>
          <a:p>
            <a:pPr algn="ctr" rtl="1"/>
            <a:r>
              <a:rPr lang="fa-IR" sz="1600" b="1" dirty="0">
                <a:solidFill>
                  <a:srgbClr val="1D3347"/>
                </a:solidFill>
                <a:latin typeface="Shabnam" panose="020B0603030804020204" pitchFamily="34" charset="-78"/>
                <a:cs typeface="Shabnam" panose="020B0603030804020204" pitchFamily="34" charset="-78"/>
              </a:rPr>
              <a:t>عنوان ششم</a:t>
            </a:r>
            <a:endParaRPr lang="en-US" sz="1600" b="1" dirty="0">
              <a:solidFill>
                <a:srgbClr val="1D3347"/>
              </a:solidFill>
              <a:latin typeface="Shabnam" panose="020B0603030804020204" pitchFamily="34" charset="-78"/>
              <a:cs typeface="Shabnam" panose="020B0603030804020204" pitchFamily="34" charset="-78"/>
            </a:endParaRPr>
          </a:p>
        </p:txBody>
      </p:sp>
      <p:sp>
        <p:nvSpPr>
          <p:cNvPr id="50" name="TextBox 49">
            <a:extLst>
              <a:ext uri="{FF2B5EF4-FFF2-40B4-BE49-F238E27FC236}">
                <a16:creationId xmlns:a16="http://schemas.microsoft.com/office/drawing/2014/main" id="{7C18F0B0-6ADC-5936-D3A8-059EB0244677}"/>
              </a:ext>
            </a:extLst>
          </p:cNvPr>
          <p:cNvSpPr txBox="1"/>
          <p:nvPr/>
        </p:nvSpPr>
        <p:spPr>
          <a:xfrm>
            <a:off x="1007391" y="289867"/>
            <a:ext cx="5716681" cy="338554"/>
          </a:xfrm>
          <a:prstGeom prst="rect">
            <a:avLst/>
          </a:prstGeom>
          <a:noFill/>
        </p:spPr>
        <p:txBody>
          <a:bodyPr wrap="square" rtlCol="0">
            <a:spAutoFit/>
          </a:bodyPr>
          <a:lstStyle/>
          <a:p>
            <a:pPr algn="ctr" rtl="1"/>
            <a:r>
              <a:rPr lang="fa-IR" sz="1600" b="1">
                <a:solidFill>
                  <a:srgbClr val="1D3347"/>
                </a:solidFill>
                <a:latin typeface="Shabnam" panose="020B0603030804020204" pitchFamily="34" charset="-78"/>
                <a:cs typeface="Shabnam" panose="020B0603030804020204" pitchFamily="34" charset="-78"/>
              </a:rPr>
              <a:t>موضوع ارائه خود را در این قسمت وارد نمایید</a:t>
            </a:r>
            <a:endParaRPr lang="en-US" sz="1600" b="1" dirty="0">
              <a:solidFill>
                <a:srgbClr val="1D3347"/>
              </a:solidFill>
              <a:latin typeface="Shabnam" panose="020B0603030804020204" pitchFamily="34" charset="-78"/>
              <a:cs typeface="Shabnam" panose="020B0603030804020204" pitchFamily="34" charset="-78"/>
            </a:endParaRPr>
          </a:p>
        </p:txBody>
      </p:sp>
      <p:sp>
        <p:nvSpPr>
          <p:cNvPr id="51" name="TextBox 50">
            <a:extLst>
              <a:ext uri="{FF2B5EF4-FFF2-40B4-BE49-F238E27FC236}">
                <a16:creationId xmlns:a16="http://schemas.microsoft.com/office/drawing/2014/main" id="{2B911930-B041-C8DB-1275-BED4AAF4678A}"/>
              </a:ext>
            </a:extLst>
          </p:cNvPr>
          <p:cNvSpPr txBox="1"/>
          <p:nvPr/>
        </p:nvSpPr>
        <p:spPr>
          <a:xfrm>
            <a:off x="6853381" y="289867"/>
            <a:ext cx="3352801" cy="338554"/>
          </a:xfrm>
          <a:prstGeom prst="rect">
            <a:avLst/>
          </a:prstGeom>
          <a:noFill/>
        </p:spPr>
        <p:txBody>
          <a:bodyPr wrap="square" rtlCol="0">
            <a:spAutoFit/>
          </a:bodyPr>
          <a:lstStyle/>
          <a:p>
            <a:pPr algn="ctr" rtl="1"/>
            <a:r>
              <a:rPr lang="fa-IR" sz="1600" b="1" dirty="0">
                <a:solidFill>
                  <a:srgbClr val="1D3347"/>
                </a:solidFill>
                <a:latin typeface="Shabnam" panose="020B0603030804020204" pitchFamily="34" charset="-78"/>
                <a:cs typeface="Shabnam" panose="020B0603030804020204" pitchFamily="34" charset="-78"/>
              </a:rPr>
              <a:t>پژوهشگر</a:t>
            </a:r>
            <a:r>
              <a:rPr lang="fa-IR" sz="1600" b="1">
                <a:solidFill>
                  <a:srgbClr val="1D3347"/>
                </a:solidFill>
                <a:latin typeface="Shabnam" panose="020B0603030804020204" pitchFamily="34" charset="-78"/>
                <a:cs typeface="Shabnam" panose="020B0603030804020204" pitchFamily="34" charset="-78"/>
              </a:rPr>
              <a:t>: محمد جواد عزیزپناه</a:t>
            </a:r>
            <a:endParaRPr lang="en-US" sz="1600" b="1" dirty="0">
              <a:solidFill>
                <a:srgbClr val="1D3347"/>
              </a:solidFill>
              <a:latin typeface="Shabnam" panose="020B0603030804020204" pitchFamily="34" charset="-78"/>
              <a:cs typeface="Shabnam" panose="020B0603030804020204" pitchFamily="34" charset="-78"/>
            </a:endParaRPr>
          </a:p>
        </p:txBody>
      </p:sp>
      <p:sp>
        <p:nvSpPr>
          <p:cNvPr id="58" name="Freeform 123">
            <a:hlinkClick r:id="rId10" action="ppaction://hlinksldjump"/>
            <a:extLst>
              <a:ext uri="{FF2B5EF4-FFF2-40B4-BE49-F238E27FC236}">
                <a16:creationId xmlns:a16="http://schemas.microsoft.com/office/drawing/2014/main" id="{31C85870-DA25-AA40-978B-F725EB283FB1}"/>
              </a:ext>
            </a:extLst>
          </p:cNvPr>
          <p:cNvSpPr>
            <a:spLocks noEditPoints="1"/>
          </p:cNvSpPr>
          <p:nvPr/>
        </p:nvSpPr>
        <p:spPr bwMode="auto">
          <a:xfrm>
            <a:off x="367187" y="5556280"/>
            <a:ext cx="268684" cy="268684"/>
          </a:xfrm>
          <a:custGeom>
            <a:avLst/>
            <a:gdLst>
              <a:gd name="T0" fmla="*/ 109 w 160"/>
              <a:gd name="T1" fmla="*/ 116 h 160"/>
              <a:gd name="T2" fmla="*/ 59 w 160"/>
              <a:gd name="T3" fmla="*/ 107 h 160"/>
              <a:gd name="T4" fmla="*/ 160 w 160"/>
              <a:gd name="T5" fmla="*/ 125 h 160"/>
              <a:gd name="T6" fmla="*/ 114 w 160"/>
              <a:gd name="T7" fmla="*/ 116 h 160"/>
              <a:gd name="T8" fmla="*/ 60 w 160"/>
              <a:gd name="T9" fmla="*/ 100 h 160"/>
              <a:gd name="T10" fmla="*/ 160 w 160"/>
              <a:gd name="T11" fmla="*/ 84 h 160"/>
              <a:gd name="T12" fmla="*/ 59 w 160"/>
              <a:gd name="T13" fmla="*/ 131 h 160"/>
              <a:gd name="T14" fmla="*/ 110 w 160"/>
              <a:gd name="T15" fmla="*/ 160 h 160"/>
              <a:gd name="T16" fmla="*/ 160 w 160"/>
              <a:gd name="T17" fmla="*/ 132 h 160"/>
              <a:gd name="T18" fmla="*/ 110 w 160"/>
              <a:gd name="T19" fmla="*/ 50 h 160"/>
              <a:gd name="T20" fmla="*/ 59 w 160"/>
              <a:gd name="T21" fmla="*/ 75 h 160"/>
              <a:gd name="T22" fmla="*/ 160 w 160"/>
              <a:gd name="T23" fmla="*/ 68 h 160"/>
              <a:gd name="T24" fmla="*/ 148 w 160"/>
              <a:gd name="T25" fmla="*/ 0 h 160"/>
              <a:gd name="T26" fmla="*/ 0 w 160"/>
              <a:gd name="T27" fmla="*/ 44 h 160"/>
              <a:gd name="T28" fmla="*/ 109 w 160"/>
              <a:gd name="T29" fmla="*/ 44 h 160"/>
              <a:gd name="T30" fmla="*/ 160 w 160"/>
              <a:gd name="T31" fmla="*/ 44 h 160"/>
              <a:gd name="T32" fmla="*/ 29 w 160"/>
              <a:gd name="T33" fmla="*/ 41 h 160"/>
              <a:gd name="T34" fmla="*/ 41 w 160"/>
              <a:gd name="T35" fmla="*/ 28 h 160"/>
              <a:gd name="T36" fmla="*/ 88 w 160"/>
              <a:gd name="T37" fmla="*/ 25 h 160"/>
              <a:gd name="T38" fmla="*/ 91 w 160"/>
              <a:gd name="T39" fmla="*/ 27 h 160"/>
              <a:gd name="T40" fmla="*/ 97 w 160"/>
              <a:gd name="T41" fmla="*/ 30 h 160"/>
              <a:gd name="T42" fmla="*/ 102 w 160"/>
              <a:gd name="T43" fmla="*/ 27 h 160"/>
              <a:gd name="T44" fmla="*/ 104 w 160"/>
              <a:gd name="T45" fmla="*/ 25 h 160"/>
              <a:gd name="T46" fmla="*/ 104 w 160"/>
              <a:gd name="T47" fmla="*/ 32 h 160"/>
              <a:gd name="T48" fmla="*/ 107 w 160"/>
              <a:gd name="T49" fmla="*/ 35 h 160"/>
              <a:gd name="T50" fmla="*/ 113 w 160"/>
              <a:gd name="T51" fmla="*/ 22 h 160"/>
              <a:gd name="T52" fmla="*/ 118 w 160"/>
              <a:gd name="T53" fmla="*/ 35 h 160"/>
              <a:gd name="T54" fmla="*/ 120 w 160"/>
              <a:gd name="T55" fmla="*/ 32 h 160"/>
              <a:gd name="T56" fmla="*/ 120 w 160"/>
              <a:gd name="T57" fmla="*/ 25 h 160"/>
              <a:gd name="T58" fmla="*/ 123 w 160"/>
              <a:gd name="T59" fmla="*/ 27 h 160"/>
              <a:gd name="T60" fmla="*/ 129 w 160"/>
              <a:gd name="T61" fmla="*/ 30 h 160"/>
              <a:gd name="T62" fmla="*/ 134 w 160"/>
              <a:gd name="T63" fmla="*/ 27 h 160"/>
              <a:gd name="T64" fmla="*/ 136 w 160"/>
              <a:gd name="T65" fmla="*/ 25 h 160"/>
              <a:gd name="T66" fmla="*/ 136 w 160"/>
              <a:gd name="T67" fmla="*/ 32 h 160"/>
              <a:gd name="T68" fmla="*/ 140 w 160"/>
              <a:gd name="T69" fmla="*/ 35 h 160"/>
              <a:gd name="T70" fmla="*/ 54 w 160"/>
              <a:gd name="T71" fmla="*/ 68 h 160"/>
              <a:gd name="T72" fmla="*/ 3 w 160"/>
              <a:gd name="T73" fmla="*/ 57 h 160"/>
              <a:gd name="T74" fmla="*/ 3 w 160"/>
              <a:gd name="T75" fmla="*/ 102 h 160"/>
              <a:gd name="T76" fmla="*/ 41 w 160"/>
              <a:gd name="T77" fmla="*/ 79 h 160"/>
              <a:gd name="T78" fmla="*/ 28 w 160"/>
              <a:gd name="T79" fmla="*/ 68 h 160"/>
              <a:gd name="T80" fmla="*/ 54 w 160"/>
              <a:gd name="T81" fmla="*/ 107 h 160"/>
              <a:gd name="T82" fmla="*/ 0 w 160"/>
              <a:gd name="T83" fmla="*/ 145 h 160"/>
              <a:gd name="T84" fmla="*/ 60 w 160"/>
              <a:gd name="T85" fmla="*/ 159 h 160"/>
              <a:gd name="T86" fmla="*/ 29 w 160"/>
              <a:gd name="T87" fmla="*/ 142 h 160"/>
              <a:gd name="T88" fmla="*/ 41 w 160"/>
              <a:gd name="T89" fmla="*/ 131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60" h="160">
                <a:moveTo>
                  <a:pt x="114" y="116"/>
                </a:moveTo>
                <a:cubicBezTo>
                  <a:pt x="113" y="116"/>
                  <a:pt x="112" y="116"/>
                  <a:pt x="112" y="116"/>
                </a:cubicBezTo>
                <a:cubicBezTo>
                  <a:pt x="110" y="116"/>
                  <a:pt x="109" y="116"/>
                  <a:pt x="109" y="116"/>
                </a:cubicBezTo>
                <a:cubicBezTo>
                  <a:pt x="108" y="116"/>
                  <a:pt x="108" y="116"/>
                  <a:pt x="108" y="116"/>
                </a:cubicBezTo>
                <a:cubicBezTo>
                  <a:pt x="108" y="116"/>
                  <a:pt x="107" y="116"/>
                  <a:pt x="105" y="116"/>
                </a:cubicBezTo>
                <a:cubicBezTo>
                  <a:pt x="87" y="116"/>
                  <a:pt x="69" y="112"/>
                  <a:pt x="59" y="107"/>
                </a:cubicBezTo>
                <a:cubicBezTo>
                  <a:pt x="59" y="123"/>
                  <a:pt x="59" y="123"/>
                  <a:pt x="59" y="123"/>
                </a:cubicBezTo>
                <a:cubicBezTo>
                  <a:pt x="65" y="129"/>
                  <a:pt x="85" y="133"/>
                  <a:pt x="112" y="133"/>
                </a:cubicBezTo>
                <a:cubicBezTo>
                  <a:pt x="135" y="133"/>
                  <a:pt x="152" y="130"/>
                  <a:pt x="160" y="125"/>
                </a:cubicBezTo>
                <a:cubicBezTo>
                  <a:pt x="160" y="109"/>
                  <a:pt x="160" y="109"/>
                  <a:pt x="160" y="109"/>
                </a:cubicBezTo>
                <a:cubicBezTo>
                  <a:pt x="151" y="113"/>
                  <a:pt x="134" y="116"/>
                  <a:pt x="116" y="116"/>
                </a:cubicBezTo>
                <a:cubicBezTo>
                  <a:pt x="116" y="116"/>
                  <a:pt x="115" y="116"/>
                  <a:pt x="114" y="116"/>
                </a:cubicBezTo>
                <a:close/>
                <a:moveTo>
                  <a:pt x="59" y="82"/>
                </a:moveTo>
                <a:cubicBezTo>
                  <a:pt x="59" y="100"/>
                  <a:pt x="59" y="100"/>
                  <a:pt x="59" y="100"/>
                </a:cubicBezTo>
                <a:cubicBezTo>
                  <a:pt x="60" y="100"/>
                  <a:pt x="60" y="100"/>
                  <a:pt x="60" y="100"/>
                </a:cubicBezTo>
                <a:cubicBezTo>
                  <a:pt x="66" y="106"/>
                  <a:pt x="86" y="111"/>
                  <a:pt x="112" y="111"/>
                </a:cubicBezTo>
                <a:cubicBezTo>
                  <a:pt x="134" y="111"/>
                  <a:pt x="152" y="106"/>
                  <a:pt x="160" y="101"/>
                </a:cubicBezTo>
                <a:cubicBezTo>
                  <a:pt x="160" y="84"/>
                  <a:pt x="160" y="84"/>
                  <a:pt x="160" y="84"/>
                </a:cubicBezTo>
                <a:cubicBezTo>
                  <a:pt x="149" y="89"/>
                  <a:pt x="130" y="92"/>
                  <a:pt x="112" y="92"/>
                </a:cubicBezTo>
                <a:cubicBezTo>
                  <a:pt x="91" y="92"/>
                  <a:pt x="70" y="89"/>
                  <a:pt x="59" y="82"/>
                </a:cubicBezTo>
                <a:close/>
                <a:moveTo>
                  <a:pt x="59" y="131"/>
                </a:moveTo>
                <a:cubicBezTo>
                  <a:pt x="59" y="141"/>
                  <a:pt x="59" y="141"/>
                  <a:pt x="59" y="141"/>
                </a:cubicBezTo>
                <a:cubicBezTo>
                  <a:pt x="59" y="143"/>
                  <a:pt x="59" y="143"/>
                  <a:pt x="60" y="143"/>
                </a:cubicBezTo>
                <a:cubicBezTo>
                  <a:pt x="63" y="154"/>
                  <a:pt x="87" y="160"/>
                  <a:pt x="110" y="160"/>
                </a:cubicBezTo>
                <a:cubicBezTo>
                  <a:pt x="132" y="160"/>
                  <a:pt x="157" y="154"/>
                  <a:pt x="160" y="143"/>
                </a:cubicBezTo>
                <a:cubicBezTo>
                  <a:pt x="160" y="143"/>
                  <a:pt x="160" y="143"/>
                  <a:pt x="160" y="141"/>
                </a:cubicBezTo>
                <a:cubicBezTo>
                  <a:pt x="160" y="132"/>
                  <a:pt x="160" y="132"/>
                  <a:pt x="160" y="132"/>
                </a:cubicBezTo>
                <a:cubicBezTo>
                  <a:pt x="149" y="138"/>
                  <a:pt x="130" y="140"/>
                  <a:pt x="112" y="140"/>
                </a:cubicBezTo>
                <a:cubicBezTo>
                  <a:pt x="91" y="140"/>
                  <a:pt x="70" y="137"/>
                  <a:pt x="59" y="131"/>
                </a:cubicBezTo>
                <a:close/>
                <a:moveTo>
                  <a:pt x="110" y="50"/>
                </a:moveTo>
                <a:cubicBezTo>
                  <a:pt x="87" y="50"/>
                  <a:pt x="63" y="56"/>
                  <a:pt x="59" y="67"/>
                </a:cubicBezTo>
                <a:cubicBezTo>
                  <a:pt x="59" y="68"/>
                  <a:pt x="59" y="68"/>
                  <a:pt x="59" y="68"/>
                </a:cubicBezTo>
                <a:cubicBezTo>
                  <a:pt x="59" y="75"/>
                  <a:pt x="59" y="75"/>
                  <a:pt x="59" y="75"/>
                </a:cubicBezTo>
                <a:cubicBezTo>
                  <a:pt x="65" y="82"/>
                  <a:pt x="86" y="87"/>
                  <a:pt x="112" y="87"/>
                </a:cubicBezTo>
                <a:cubicBezTo>
                  <a:pt x="134" y="87"/>
                  <a:pt x="152" y="83"/>
                  <a:pt x="160" y="78"/>
                </a:cubicBezTo>
                <a:cubicBezTo>
                  <a:pt x="160" y="68"/>
                  <a:pt x="160" y="68"/>
                  <a:pt x="160" y="68"/>
                </a:cubicBezTo>
                <a:cubicBezTo>
                  <a:pt x="160" y="67"/>
                  <a:pt x="160" y="67"/>
                  <a:pt x="160" y="67"/>
                </a:cubicBezTo>
                <a:cubicBezTo>
                  <a:pt x="158" y="56"/>
                  <a:pt x="134" y="50"/>
                  <a:pt x="110" y="50"/>
                </a:cubicBezTo>
                <a:close/>
                <a:moveTo>
                  <a:pt x="148" y="0"/>
                </a:moveTo>
                <a:cubicBezTo>
                  <a:pt x="13" y="0"/>
                  <a:pt x="13" y="0"/>
                  <a:pt x="13" y="0"/>
                </a:cubicBezTo>
                <a:cubicBezTo>
                  <a:pt x="7" y="0"/>
                  <a:pt x="0" y="6"/>
                  <a:pt x="0" y="12"/>
                </a:cubicBezTo>
                <a:cubicBezTo>
                  <a:pt x="0" y="44"/>
                  <a:pt x="0" y="44"/>
                  <a:pt x="0" y="44"/>
                </a:cubicBezTo>
                <a:cubicBezTo>
                  <a:pt x="0" y="47"/>
                  <a:pt x="2" y="49"/>
                  <a:pt x="3" y="50"/>
                </a:cubicBezTo>
                <a:cubicBezTo>
                  <a:pt x="66" y="50"/>
                  <a:pt x="66" y="50"/>
                  <a:pt x="66" y="50"/>
                </a:cubicBezTo>
                <a:cubicBezTo>
                  <a:pt x="77" y="47"/>
                  <a:pt x="93" y="44"/>
                  <a:pt x="109" y="44"/>
                </a:cubicBezTo>
                <a:cubicBezTo>
                  <a:pt x="124" y="44"/>
                  <a:pt x="140" y="47"/>
                  <a:pt x="151" y="50"/>
                </a:cubicBezTo>
                <a:cubicBezTo>
                  <a:pt x="158" y="50"/>
                  <a:pt x="158" y="50"/>
                  <a:pt x="158" y="50"/>
                </a:cubicBezTo>
                <a:cubicBezTo>
                  <a:pt x="159" y="49"/>
                  <a:pt x="160" y="47"/>
                  <a:pt x="160" y="44"/>
                </a:cubicBezTo>
                <a:cubicBezTo>
                  <a:pt x="160" y="12"/>
                  <a:pt x="160" y="12"/>
                  <a:pt x="160" y="12"/>
                </a:cubicBezTo>
                <a:cubicBezTo>
                  <a:pt x="160" y="6"/>
                  <a:pt x="154" y="0"/>
                  <a:pt x="148" y="0"/>
                </a:cubicBezTo>
                <a:close/>
                <a:moveTo>
                  <a:pt x="29" y="41"/>
                </a:moveTo>
                <a:cubicBezTo>
                  <a:pt x="22" y="41"/>
                  <a:pt x="16" y="35"/>
                  <a:pt x="16" y="28"/>
                </a:cubicBezTo>
                <a:cubicBezTo>
                  <a:pt x="16" y="22"/>
                  <a:pt x="22" y="16"/>
                  <a:pt x="29" y="16"/>
                </a:cubicBezTo>
                <a:cubicBezTo>
                  <a:pt x="36" y="16"/>
                  <a:pt x="41" y="22"/>
                  <a:pt x="41" y="28"/>
                </a:cubicBezTo>
                <a:cubicBezTo>
                  <a:pt x="41" y="35"/>
                  <a:pt x="36" y="41"/>
                  <a:pt x="29" y="41"/>
                </a:cubicBezTo>
                <a:close/>
                <a:moveTo>
                  <a:pt x="91" y="27"/>
                </a:moveTo>
                <a:cubicBezTo>
                  <a:pt x="90" y="27"/>
                  <a:pt x="88" y="26"/>
                  <a:pt x="88" y="25"/>
                </a:cubicBezTo>
                <a:cubicBezTo>
                  <a:pt x="88" y="24"/>
                  <a:pt x="90" y="22"/>
                  <a:pt x="91" y="22"/>
                </a:cubicBezTo>
                <a:cubicBezTo>
                  <a:pt x="93" y="22"/>
                  <a:pt x="94" y="24"/>
                  <a:pt x="94" y="25"/>
                </a:cubicBezTo>
                <a:cubicBezTo>
                  <a:pt x="94" y="26"/>
                  <a:pt x="93" y="27"/>
                  <a:pt x="91" y="27"/>
                </a:cubicBezTo>
                <a:close/>
                <a:moveTo>
                  <a:pt x="97" y="35"/>
                </a:moveTo>
                <a:cubicBezTo>
                  <a:pt x="96" y="35"/>
                  <a:pt x="94" y="33"/>
                  <a:pt x="94" y="32"/>
                </a:cubicBezTo>
                <a:cubicBezTo>
                  <a:pt x="94" y="31"/>
                  <a:pt x="96" y="30"/>
                  <a:pt x="97" y="30"/>
                </a:cubicBezTo>
                <a:cubicBezTo>
                  <a:pt x="98" y="30"/>
                  <a:pt x="99" y="31"/>
                  <a:pt x="99" y="32"/>
                </a:cubicBezTo>
                <a:cubicBezTo>
                  <a:pt x="99" y="33"/>
                  <a:pt x="98" y="35"/>
                  <a:pt x="97" y="35"/>
                </a:cubicBezTo>
                <a:close/>
                <a:moveTo>
                  <a:pt x="102" y="27"/>
                </a:moveTo>
                <a:cubicBezTo>
                  <a:pt x="101" y="27"/>
                  <a:pt x="99" y="26"/>
                  <a:pt x="99" y="25"/>
                </a:cubicBezTo>
                <a:cubicBezTo>
                  <a:pt x="99" y="24"/>
                  <a:pt x="101" y="22"/>
                  <a:pt x="102" y="22"/>
                </a:cubicBezTo>
                <a:cubicBezTo>
                  <a:pt x="103" y="22"/>
                  <a:pt x="104" y="24"/>
                  <a:pt x="104" y="25"/>
                </a:cubicBezTo>
                <a:cubicBezTo>
                  <a:pt x="104" y="26"/>
                  <a:pt x="103" y="27"/>
                  <a:pt x="102" y="27"/>
                </a:cubicBezTo>
                <a:close/>
                <a:moveTo>
                  <a:pt x="107" y="35"/>
                </a:moveTo>
                <a:cubicBezTo>
                  <a:pt x="105" y="35"/>
                  <a:pt x="104" y="33"/>
                  <a:pt x="104" y="32"/>
                </a:cubicBezTo>
                <a:cubicBezTo>
                  <a:pt x="104" y="31"/>
                  <a:pt x="105" y="30"/>
                  <a:pt x="107" y="30"/>
                </a:cubicBezTo>
                <a:cubicBezTo>
                  <a:pt x="109" y="30"/>
                  <a:pt x="110" y="31"/>
                  <a:pt x="110" y="32"/>
                </a:cubicBezTo>
                <a:cubicBezTo>
                  <a:pt x="110" y="33"/>
                  <a:pt x="109" y="35"/>
                  <a:pt x="107" y="35"/>
                </a:cubicBezTo>
                <a:close/>
                <a:moveTo>
                  <a:pt x="113" y="27"/>
                </a:moveTo>
                <a:cubicBezTo>
                  <a:pt x="112" y="27"/>
                  <a:pt x="110" y="26"/>
                  <a:pt x="110" y="25"/>
                </a:cubicBezTo>
                <a:cubicBezTo>
                  <a:pt x="110" y="24"/>
                  <a:pt x="112" y="22"/>
                  <a:pt x="113" y="22"/>
                </a:cubicBezTo>
                <a:cubicBezTo>
                  <a:pt x="114" y="22"/>
                  <a:pt x="115" y="24"/>
                  <a:pt x="115" y="25"/>
                </a:cubicBezTo>
                <a:cubicBezTo>
                  <a:pt x="115" y="26"/>
                  <a:pt x="114" y="27"/>
                  <a:pt x="113" y="27"/>
                </a:cubicBezTo>
                <a:close/>
                <a:moveTo>
                  <a:pt x="118" y="35"/>
                </a:moveTo>
                <a:cubicBezTo>
                  <a:pt x="116" y="35"/>
                  <a:pt x="115" y="33"/>
                  <a:pt x="115" y="32"/>
                </a:cubicBezTo>
                <a:cubicBezTo>
                  <a:pt x="115" y="31"/>
                  <a:pt x="116" y="30"/>
                  <a:pt x="118" y="30"/>
                </a:cubicBezTo>
                <a:cubicBezTo>
                  <a:pt x="119" y="30"/>
                  <a:pt x="120" y="31"/>
                  <a:pt x="120" y="32"/>
                </a:cubicBezTo>
                <a:cubicBezTo>
                  <a:pt x="120" y="33"/>
                  <a:pt x="119" y="35"/>
                  <a:pt x="118" y="35"/>
                </a:cubicBezTo>
                <a:close/>
                <a:moveTo>
                  <a:pt x="123" y="27"/>
                </a:moveTo>
                <a:cubicBezTo>
                  <a:pt x="121" y="27"/>
                  <a:pt x="120" y="26"/>
                  <a:pt x="120" y="25"/>
                </a:cubicBezTo>
                <a:cubicBezTo>
                  <a:pt x="120" y="24"/>
                  <a:pt x="121" y="22"/>
                  <a:pt x="123" y="22"/>
                </a:cubicBezTo>
                <a:cubicBezTo>
                  <a:pt x="125" y="22"/>
                  <a:pt x="126" y="24"/>
                  <a:pt x="126" y="25"/>
                </a:cubicBezTo>
                <a:cubicBezTo>
                  <a:pt x="126" y="26"/>
                  <a:pt x="125" y="27"/>
                  <a:pt x="123" y="27"/>
                </a:cubicBezTo>
                <a:close/>
                <a:moveTo>
                  <a:pt x="129" y="35"/>
                </a:moveTo>
                <a:cubicBezTo>
                  <a:pt x="127" y="35"/>
                  <a:pt x="126" y="33"/>
                  <a:pt x="126" y="32"/>
                </a:cubicBezTo>
                <a:cubicBezTo>
                  <a:pt x="126" y="31"/>
                  <a:pt x="127" y="30"/>
                  <a:pt x="129" y="30"/>
                </a:cubicBezTo>
                <a:cubicBezTo>
                  <a:pt x="130" y="30"/>
                  <a:pt x="131" y="31"/>
                  <a:pt x="131" y="32"/>
                </a:cubicBezTo>
                <a:cubicBezTo>
                  <a:pt x="131" y="33"/>
                  <a:pt x="130" y="35"/>
                  <a:pt x="129" y="35"/>
                </a:cubicBezTo>
                <a:close/>
                <a:moveTo>
                  <a:pt x="134" y="27"/>
                </a:moveTo>
                <a:cubicBezTo>
                  <a:pt x="132" y="27"/>
                  <a:pt x="131" y="26"/>
                  <a:pt x="131" y="25"/>
                </a:cubicBezTo>
                <a:cubicBezTo>
                  <a:pt x="131" y="24"/>
                  <a:pt x="132" y="22"/>
                  <a:pt x="134" y="22"/>
                </a:cubicBezTo>
                <a:cubicBezTo>
                  <a:pt x="135" y="22"/>
                  <a:pt x="136" y="24"/>
                  <a:pt x="136" y="25"/>
                </a:cubicBezTo>
                <a:cubicBezTo>
                  <a:pt x="136" y="26"/>
                  <a:pt x="135" y="27"/>
                  <a:pt x="134" y="27"/>
                </a:cubicBezTo>
                <a:close/>
                <a:moveTo>
                  <a:pt x="140" y="35"/>
                </a:moveTo>
                <a:cubicBezTo>
                  <a:pt x="137" y="35"/>
                  <a:pt x="136" y="33"/>
                  <a:pt x="136" y="32"/>
                </a:cubicBezTo>
                <a:cubicBezTo>
                  <a:pt x="136" y="31"/>
                  <a:pt x="137" y="30"/>
                  <a:pt x="140" y="30"/>
                </a:cubicBezTo>
                <a:cubicBezTo>
                  <a:pt x="141" y="30"/>
                  <a:pt x="142" y="31"/>
                  <a:pt x="142" y="32"/>
                </a:cubicBezTo>
                <a:cubicBezTo>
                  <a:pt x="142" y="33"/>
                  <a:pt x="141" y="35"/>
                  <a:pt x="140" y="35"/>
                </a:cubicBezTo>
                <a:close/>
                <a:moveTo>
                  <a:pt x="54" y="102"/>
                </a:moveTo>
                <a:cubicBezTo>
                  <a:pt x="54" y="101"/>
                  <a:pt x="54" y="94"/>
                  <a:pt x="54" y="94"/>
                </a:cubicBezTo>
                <a:cubicBezTo>
                  <a:pt x="54" y="68"/>
                  <a:pt x="54" y="68"/>
                  <a:pt x="54" y="68"/>
                </a:cubicBezTo>
                <a:cubicBezTo>
                  <a:pt x="54" y="67"/>
                  <a:pt x="54" y="67"/>
                  <a:pt x="54" y="67"/>
                </a:cubicBezTo>
                <a:cubicBezTo>
                  <a:pt x="55" y="63"/>
                  <a:pt x="59" y="60"/>
                  <a:pt x="65" y="57"/>
                </a:cubicBezTo>
                <a:cubicBezTo>
                  <a:pt x="3" y="57"/>
                  <a:pt x="3" y="57"/>
                  <a:pt x="3" y="57"/>
                </a:cubicBezTo>
                <a:cubicBezTo>
                  <a:pt x="2" y="58"/>
                  <a:pt x="0" y="61"/>
                  <a:pt x="0" y="65"/>
                </a:cubicBezTo>
                <a:cubicBezTo>
                  <a:pt x="0" y="95"/>
                  <a:pt x="0" y="95"/>
                  <a:pt x="0" y="95"/>
                </a:cubicBezTo>
                <a:cubicBezTo>
                  <a:pt x="0" y="98"/>
                  <a:pt x="2" y="100"/>
                  <a:pt x="3" y="102"/>
                </a:cubicBezTo>
                <a:lnTo>
                  <a:pt x="54" y="102"/>
                </a:lnTo>
                <a:close/>
                <a:moveTo>
                  <a:pt x="28" y="68"/>
                </a:moveTo>
                <a:cubicBezTo>
                  <a:pt x="36" y="68"/>
                  <a:pt x="41" y="73"/>
                  <a:pt x="41" y="79"/>
                </a:cubicBezTo>
                <a:cubicBezTo>
                  <a:pt x="41" y="87"/>
                  <a:pt x="36" y="91"/>
                  <a:pt x="28" y="91"/>
                </a:cubicBezTo>
                <a:cubicBezTo>
                  <a:pt x="22" y="91"/>
                  <a:pt x="16" y="87"/>
                  <a:pt x="16" y="79"/>
                </a:cubicBezTo>
                <a:cubicBezTo>
                  <a:pt x="16" y="73"/>
                  <a:pt x="22" y="68"/>
                  <a:pt x="28" y="68"/>
                </a:cubicBezTo>
                <a:close/>
                <a:moveTo>
                  <a:pt x="54" y="143"/>
                </a:moveTo>
                <a:cubicBezTo>
                  <a:pt x="54" y="143"/>
                  <a:pt x="54" y="143"/>
                  <a:pt x="54" y="142"/>
                </a:cubicBezTo>
                <a:cubicBezTo>
                  <a:pt x="54" y="107"/>
                  <a:pt x="54" y="107"/>
                  <a:pt x="54" y="107"/>
                </a:cubicBezTo>
                <a:cubicBezTo>
                  <a:pt x="3" y="107"/>
                  <a:pt x="3" y="107"/>
                  <a:pt x="3" y="107"/>
                </a:cubicBezTo>
                <a:cubicBezTo>
                  <a:pt x="2" y="110"/>
                  <a:pt x="0" y="112"/>
                  <a:pt x="0" y="115"/>
                </a:cubicBezTo>
                <a:cubicBezTo>
                  <a:pt x="0" y="145"/>
                  <a:pt x="0" y="145"/>
                  <a:pt x="0" y="145"/>
                </a:cubicBezTo>
                <a:cubicBezTo>
                  <a:pt x="0" y="152"/>
                  <a:pt x="7" y="159"/>
                  <a:pt x="13" y="159"/>
                </a:cubicBezTo>
                <a:cubicBezTo>
                  <a:pt x="59" y="159"/>
                  <a:pt x="59" y="159"/>
                  <a:pt x="59" y="159"/>
                </a:cubicBezTo>
                <a:cubicBezTo>
                  <a:pt x="60" y="159"/>
                  <a:pt x="60" y="159"/>
                  <a:pt x="60" y="159"/>
                </a:cubicBezTo>
                <a:cubicBezTo>
                  <a:pt x="63" y="157"/>
                  <a:pt x="64" y="154"/>
                  <a:pt x="62" y="151"/>
                </a:cubicBezTo>
                <a:cubicBezTo>
                  <a:pt x="58" y="149"/>
                  <a:pt x="56" y="146"/>
                  <a:pt x="54" y="143"/>
                </a:cubicBezTo>
                <a:close/>
                <a:moveTo>
                  <a:pt x="29" y="142"/>
                </a:moveTo>
                <a:cubicBezTo>
                  <a:pt x="22" y="142"/>
                  <a:pt x="16" y="137"/>
                  <a:pt x="16" y="131"/>
                </a:cubicBezTo>
                <a:cubicBezTo>
                  <a:pt x="16" y="123"/>
                  <a:pt x="22" y="118"/>
                  <a:pt x="29" y="118"/>
                </a:cubicBezTo>
                <a:cubicBezTo>
                  <a:pt x="36" y="118"/>
                  <a:pt x="41" y="123"/>
                  <a:pt x="41" y="131"/>
                </a:cubicBezTo>
                <a:cubicBezTo>
                  <a:pt x="41" y="137"/>
                  <a:pt x="36" y="142"/>
                  <a:pt x="29" y="142"/>
                </a:cubicBezTo>
                <a:close/>
              </a:path>
            </a:pathLst>
          </a:custGeom>
          <a:ln>
            <a:noFill/>
          </a:ln>
        </p:spPr>
        <p:style>
          <a:lnRef idx="3">
            <a:schemeClr val="lt1"/>
          </a:lnRef>
          <a:fillRef idx="1">
            <a:schemeClr val="accent1"/>
          </a:fillRef>
          <a:effectRef idx="1">
            <a:schemeClr val="accent1"/>
          </a:effectRef>
          <a:fontRef idx="minor">
            <a:schemeClr val="lt1"/>
          </a:fontRef>
        </p:style>
        <p:txBody>
          <a:bodyPr vert="horz" wrap="square" lIns="91440" tIns="45720" rIns="91440" bIns="45720" numCol="1" anchor="t" anchorCtr="0" compatLnSpc="1">
            <a:prstTxWarp prst="textNoShape">
              <a:avLst/>
            </a:prstTxWarp>
          </a:bodyPr>
          <a:lstStyle/>
          <a:p>
            <a:endParaRPr lang="en-US"/>
          </a:p>
        </p:txBody>
      </p:sp>
      <p:sp>
        <p:nvSpPr>
          <p:cNvPr id="59" name="Freeform 134">
            <a:hlinkClick r:id="rId5" action="ppaction://hlinksldjump"/>
            <a:extLst>
              <a:ext uri="{FF2B5EF4-FFF2-40B4-BE49-F238E27FC236}">
                <a16:creationId xmlns:a16="http://schemas.microsoft.com/office/drawing/2014/main" id="{DDF11FA5-E59B-5CF3-33A6-95D0E54AD7EF}"/>
              </a:ext>
            </a:extLst>
          </p:cNvPr>
          <p:cNvSpPr>
            <a:spLocks noEditPoints="1"/>
          </p:cNvSpPr>
          <p:nvPr/>
        </p:nvSpPr>
        <p:spPr bwMode="auto">
          <a:xfrm>
            <a:off x="464954" y="1756981"/>
            <a:ext cx="316187" cy="243070"/>
          </a:xfrm>
          <a:custGeom>
            <a:avLst/>
            <a:gdLst>
              <a:gd name="T0" fmla="*/ 25 w 160"/>
              <a:gd name="T1" fmla="*/ 0 h 123"/>
              <a:gd name="T2" fmla="*/ 21 w 160"/>
              <a:gd name="T3" fmla="*/ 2 h 123"/>
              <a:gd name="T4" fmla="*/ 19 w 160"/>
              <a:gd name="T5" fmla="*/ 6 h 123"/>
              <a:gd name="T6" fmla="*/ 19 w 160"/>
              <a:gd name="T7" fmla="*/ 92 h 123"/>
              <a:gd name="T8" fmla="*/ 25 w 160"/>
              <a:gd name="T9" fmla="*/ 97 h 123"/>
              <a:gd name="T10" fmla="*/ 76 w 160"/>
              <a:gd name="T11" fmla="*/ 116 h 123"/>
              <a:gd name="T12" fmla="*/ 76 w 160"/>
              <a:gd name="T13" fmla="*/ 26 h 123"/>
              <a:gd name="T14" fmla="*/ 74 w 160"/>
              <a:gd name="T15" fmla="*/ 24 h 123"/>
              <a:gd name="T16" fmla="*/ 25 w 160"/>
              <a:gd name="T17" fmla="*/ 0 h 123"/>
              <a:gd name="T18" fmla="*/ 141 w 160"/>
              <a:gd name="T19" fmla="*/ 92 h 123"/>
              <a:gd name="T20" fmla="*/ 141 w 160"/>
              <a:gd name="T21" fmla="*/ 6 h 123"/>
              <a:gd name="T22" fmla="*/ 140 w 160"/>
              <a:gd name="T23" fmla="*/ 2 h 123"/>
              <a:gd name="T24" fmla="*/ 136 w 160"/>
              <a:gd name="T25" fmla="*/ 0 h 123"/>
              <a:gd name="T26" fmla="*/ 85 w 160"/>
              <a:gd name="T27" fmla="*/ 24 h 123"/>
              <a:gd name="T28" fmla="*/ 84 w 160"/>
              <a:gd name="T29" fmla="*/ 26 h 123"/>
              <a:gd name="T30" fmla="*/ 84 w 160"/>
              <a:gd name="T31" fmla="*/ 116 h 123"/>
              <a:gd name="T32" fmla="*/ 136 w 160"/>
              <a:gd name="T33" fmla="*/ 97 h 123"/>
              <a:gd name="T34" fmla="*/ 141 w 160"/>
              <a:gd name="T35" fmla="*/ 92 h 123"/>
              <a:gd name="T36" fmla="*/ 154 w 160"/>
              <a:gd name="T37" fmla="*/ 20 h 123"/>
              <a:gd name="T38" fmla="*/ 150 w 160"/>
              <a:gd name="T39" fmla="*/ 20 h 123"/>
              <a:gd name="T40" fmla="*/ 150 w 160"/>
              <a:gd name="T41" fmla="*/ 92 h 123"/>
              <a:gd name="T42" fmla="*/ 136 w 160"/>
              <a:gd name="T43" fmla="*/ 107 h 123"/>
              <a:gd name="T44" fmla="*/ 92 w 160"/>
              <a:gd name="T45" fmla="*/ 121 h 123"/>
              <a:gd name="T46" fmla="*/ 153 w 160"/>
              <a:gd name="T47" fmla="*/ 121 h 123"/>
              <a:gd name="T48" fmla="*/ 158 w 160"/>
              <a:gd name="T49" fmla="*/ 121 h 123"/>
              <a:gd name="T50" fmla="*/ 160 w 160"/>
              <a:gd name="T51" fmla="*/ 117 h 123"/>
              <a:gd name="T52" fmla="*/ 160 w 160"/>
              <a:gd name="T53" fmla="*/ 26 h 123"/>
              <a:gd name="T54" fmla="*/ 154 w 160"/>
              <a:gd name="T55" fmla="*/ 20 h 123"/>
              <a:gd name="T56" fmla="*/ 10 w 160"/>
              <a:gd name="T57" fmla="*/ 92 h 123"/>
              <a:gd name="T58" fmla="*/ 10 w 160"/>
              <a:gd name="T59" fmla="*/ 20 h 123"/>
              <a:gd name="T60" fmla="*/ 6 w 160"/>
              <a:gd name="T61" fmla="*/ 20 h 123"/>
              <a:gd name="T62" fmla="*/ 0 w 160"/>
              <a:gd name="T63" fmla="*/ 26 h 123"/>
              <a:gd name="T64" fmla="*/ 0 w 160"/>
              <a:gd name="T65" fmla="*/ 117 h 123"/>
              <a:gd name="T66" fmla="*/ 3 w 160"/>
              <a:gd name="T67" fmla="*/ 121 h 123"/>
              <a:gd name="T68" fmla="*/ 8 w 160"/>
              <a:gd name="T69" fmla="*/ 121 h 123"/>
              <a:gd name="T70" fmla="*/ 68 w 160"/>
              <a:gd name="T71" fmla="*/ 121 h 123"/>
              <a:gd name="T72" fmla="*/ 25 w 160"/>
              <a:gd name="T73" fmla="*/ 107 h 123"/>
              <a:gd name="T74" fmla="*/ 10 w 160"/>
              <a:gd name="T75" fmla="*/ 92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60" h="123">
                <a:moveTo>
                  <a:pt x="25" y="0"/>
                </a:moveTo>
                <a:cubicBezTo>
                  <a:pt x="24" y="0"/>
                  <a:pt x="22" y="0"/>
                  <a:pt x="21" y="2"/>
                </a:cubicBezTo>
                <a:cubicBezTo>
                  <a:pt x="20" y="3"/>
                  <a:pt x="19" y="4"/>
                  <a:pt x="19" y="6"/>
                </a:cubicBezTo>
                <a:cubicBezTo>
                  <a:pt x="19" y="92"/>
                  <a:pt x="19" y="92"/>
                  <a:pt x="19" y="92"/>
                </a:cubicBezTo>
                <a:cubicBezTo>
                  <a:pt x="19" y="94"/>
                  <a:pt x="21" y="97"/>
                  <a:pt x="25" y="97"/>
                </a:cubicBezTo>
                <a:cubicBezTo>
                  <a:pt x="38" y="97"/>
                  <a:pt x="60" y="100"/>
                  <a:pt x="76" y="116"/>
                </a:cubicBezTo>
                <a:cubicBezTo>
                  <a:pt x="76" y="26"/>
                  <a:pt x="76" y="26"/>
                  <a:pt x="76" y="26"/>
                </a:cubicBezTo>
                <a:cubicBezTo>
                  <a:pt x="76" y="26"/>
                  <a:pt x="76" y="25"/>
                  <a:pt x="74" y="24"/>
                </a:cubicBezTo>
                <a:cubicBezTo>
                  <a:pt x="62" y="3"/>
                  <a:pt x="38" y="0"/>
                  <a:pt x="25" y="0"/>
                </a:cubicBezTo>
                <a:close/>
                <a:moveTo>
                  <a:pt x="141" y="92"/>
                </a:moveTo>
                <a:cubicBezTo>
                  <a:pt x="141" y="6"/>
                  <a:pt x="141" y="6"/>
                  <a:pt x="141" y="6"/>
                </a:cubicBezTo>
                <a:cubicBezTo>
                  <a:pt x="141" y="4"/>
                  <a:pt x="141" y="3"/>
                  <a:pt x="140" y="2"/>
                </a:cubicBezTo>
                <a:cubicBezTo>
                  <a:pt x="139" y="0"/>
                  <a:pt x="137" y="0"/>
                  <a:pt x="136" y="0"/>
                </a:cubicBezTo>
                <a:cubicBezTo>
                  <a:pt x="122" y="0"/>
                  <a:pt x="98" y="3"/>
                  <a:pt x="85" y="24"/>
                </a:cubicBezTo>
                <a:cubicBezTo>
                  <a:pt x="84" y="25"/>
                  <a:pt x="84" y="26"/>
                  <a:pt x="84" y="26"/>
                </a:cubicBezTo>
                <a:cubicBezTo>
                  <a:pt x="84" y="116"/>
                  <a:pt x="84" y="116"/>
                  <a:pt x="84" y="116"/>
                </a:cubicBezTo>
                <a:cubicBezTo>
                  <a:pt x="100" y="100"/>
                  <a:pt x="122" y="97"/>
                  <a:pt x="136" y="97"/>
                </a:cubicBezTo>
                <a:cubicBezTo>
                  <a:pt x="139" y="97"/>
                  <a:pt x="141" y="94"/>
                  <a:pt x="141" y="92"/>
                </a:cubicBezTo>
                <a:close/>
                <a:moveTo>
                  <a:pt x="154" y="20"/>
                </a:moveTo>
                <a:cubicBezTo>
                  <a:pt x="150" y="20"/>
                  <a:pt x="150" y="20"/>
                  <a:pt x="150" y="20"/>
                </a:cubicBezTo>
                <a:cubicBezTo>
                  <a:pt x="150" y="92"/>
                  <a:pt x="150" y="92"/>
                  <a:pt x="150" y="92"/>
                </a:cubicBezTo>
                <a:cubicBezTo>
                  <a:pt x="150" y="99"/>
                  <a:pt x="143" y="106"/>
                  <a:pt x="136" y="107"/>
                </a:cubicBezTo>
                <a:cubicBezTo>
                  <a:pt x="123" y="107"/>
                  <a:pt x="105" y="108"/>
                  <a:pt x="92" y="121"/>
                </a:cubicBezTo>
                <a:cubicBezTo>
                  <a:pt x="115" y="115"/>
                  <a:pt x="139" y="119"/>
                  <a:pt x="153" y="121"/>
                </a:cubicBezTo>
                <a:cubicBezTo>
                  <a:pt x="154" y="123"/>
                  <a:pt x="157" y="121"/>
                  <a:pt x="158" y="121"/>
                </a:cubicBezTo>
                <a:cubicBezTo>
                  <a:pt x="159" y="120"/>
                  <a:pt x="160" y="118"/>
                  <a:pt x="160" y="117"/>
                </a:cubicBezTo>
                <a:cubicBezTo>
                  <a:pt x="160" y="26"/>
                  <a:pt x="160" y="26"/>
                  <a:pt x="160" y="26"/>
                </a:cubicBezTo>
                <a:cubicBezTo>
                  <a:pt x="160" y="22"/>
                  <a:pt x="158" y="20"/>
                  <a:pt x="154" y="20"/>
                </a:cubicBezTo>
                <a:close/>
                <a:moveTo>
                  <a:pt x="10" y="92"/>
                </a:moveTo>
                <a:cubicBezTo>
                  <a:pt x="10" y="20"/>
                  <a:pt x="10" y="20"/>
                  <a:pt x="10" y="20"/>
                </a:cubicBezTo>
                <a:cubicBezTo>
                  <a:pt x="6" y="20"/>
                  <a:pt x="6" y="20"/>
                  <a:pt x="6" y="20"/>
                </a:cubicBezTo>
                <a:cubicBezTo>
                  <a:pt x="3" y="20"/>
                  <a:pt x="0" y="22"/>
                  <a:pt x="0" y="26"/>
                </a:cubicBezTo>
                <a:cubicBezTo>
                  <a:pt x="0" y="117"/>
                  <a:pt x="0" y="117"/>
                  <a:pt x="0" y="117"/>
                </a:cubicBezTo>
                <a:cubicBezTo>
                  <a:pt x="0" y="118"/>
                  <a:pt x="2" y="120"/>
                  <a:pt x="3" y="121"/>
                </a:cubicBezTo>
                <a:cubicBezTo>
                  <a:pt x="4" y="121"/>
                  <a:pt x="5" y="123"/>
                  <a:pt x="8" y="121"/>
                </a:cubicBezTo>
                <a:cubicBezTo>
                  <a:pt x="21" y="119"/>
                  <a:pt x="46" y="115"/>
                  <a:pt x="68" y="121"/>
                </a:cubicBezTo>
                <a:cubicBezTo>
                  <a:pt x="55" y="108"/>
                  <a:pt x="36" y="107"/>
                  <a:pt x="25" y="107"/>
                </a:cubicBezTo>
                <a:cubicBezTo>
                  <a:pt x="16" y="106"/>
                  <a:pt x="10" y="99"/>
                  <a:pt x="10" y="92"/>
                </a:cubicBezTo>
                <a:close/>
              </a:path>
            </a:pathLst>
          </a:custGeom>
          <a:ln>
            <a:noFill/>
          </a:ln>
        </p:spPr>
        <p:style>
          <a:lnRef idx="2">
            <a:schemeClr val="accent3"/>
          </a:lnRef>
          <a:fillRef idx="1">
            <a:schemeClr val="lt1"/>
          </a:fillRef>
          <a:effectRef idx="0">
            <a:schemeClr val="accent3"/>
          </a:effectRef>
          <a:fontRef idx="minor">
            <a:schemeClr val="dk1"/>
          </a:fontRef>
        </p:style>
        <p:txBody>
          <a:bodyPr vert="horz" wrap="square" lIns="91440" tIns="45720" rIns="91440" bIns="45720" numCol="1" anchor="t" anchorCtr="0" compatLnSpc="1">
            <a:prstTxWarp prst="textNoShape">
              <a:avLst/>
            </a:prstTxWarp>
          </a:bodyPr>
          <a:lstStyle/>
          <a:p>
            <a:endParaRPr lang="en-US"/>
          </a:p>
        </p:txBody>
      </p:sp>
      <p:sp>
        <p:nvSpPr>
          <p:cNvPr id="60" name="Freeform 170">
            <a:hlinkClick r:id="rId6" action="ppaction://hlinksldjump"/>
            <a:extLst>
              <a:ext uri="{FF2B5EF4-FFF2-40B4-BE49-F238E27FC236}">
                <a16:creationId xmlns:a16="http://schemas.microsoft.com/office/drawing/2014/main" id="{9B9C9386-94AB-30EB-2B21-F543AD8F8D5C}"/>
              </a:ext>
            </a:extLst>
          </p:cNvPr>
          <p:cNvSpPr>
            <a:spLocks noEditPoints="1"/>
          </p:cNvSpPr>
          <p:nvPr/>
        </p:nvSpPr>
        <p:spPr bwMode="auto">
          <a:xfrm>
            <a:off x="360408" y="2485131"/>
            <a:ext cx="282243" cy="284017"/>
          </a:xfrm>
          <a:custGeom>
            <a:avLst/>
            <a:gdLst>
              <a:gd name="T0" fmla="*/ 34 w 159"/>
              <a:gd name="T1" fmla="*/ 27 h 160"/>
              <a:gd name="T2" fmla="*/ 34 w 159"/>
              <a:gd name="T3" fmla="*/ 41 h 160"/>
              <a:gd name="T4" fmla="*/ 95 w 159"/>
              <a:gd name="T5" fmla="*/ 34 h 160"/>
              <a:gd name="T6" fmla="*/ 95 w 159"/>
              <a:gd name="T7" fmla="*/ 63 h 160"/>
              <a:gd name="T8" fmla="*/ 34 w 159"/>
              <a:gd name="T9" fmla="*/ 55 h 160"/>
              <a:gd name="T10" fmla="*/ 34 w 159"/>
              <a:gd name="T11" fmla="*/ 69 h 160"/>
              <a:gd name="T12" fmla="*/ 95 w 159"/>
              <a:gd name="T13" fmla="*/ 63 h 160"/>
              <a:gd name="T14" fmla="*/ 68 w 159"/>
              <a:gd name="T15" fmla="*/ 90 h 160"/>
              <a:gd name="T16" fmla="*/ 34 w 159"/>
              <a:gd name="T17" fmla="*/ 83 h 160"/>
              <a:gd name="T18" fmla="*/ 34 w 159"/>
              <a:gd name="T19" fmla="*/ 97 h 160"/>
              <a:gd name="T20" fmla="*/ 115 w 159"/>
              <a:gd name="T21" fmla="*/ 122 h 160"/>
              <a:gd name="T22" fmla="*/ 108 w 159"/>
              <a:gd name="T23" fmla="*/ 145 h 160"/>
              <a:gd name="T24" fmla="*/ 14 w 159"/>
              <a:gd name="T25" fmla="*/ 14 h 160"/>
              <a:gd name="T26" fmla="*/ 108 w 159"/>
              <a:gd name="T27" fmla="*/ 42 h 160"/>
              <a:gd name="T28" fmla="*/ 123 w 159"/>
              <a:gd name="T29" fmla="*/ 7 h 160"/>
              <a:gd name="T30" fmla="*/ 7 w 159"/>
              <a:gd name="T31" fmla="*/ 0 h 160"/>
              <a:gd name="T32" fmla="*/ 0 w 159"/>
              <a:gd name="T33" fmla="*/ 152 h 160"/>
              <a:gd name="T34" fmla="*/ 115 w 159"/>
              <a:gd name="T35" fmla="*/ 160 h 160"/>
              <a:gd name="T36" fmla="*/ 123 w 159"/>
              <a:gd name="T37" fmla="*/ 112 h 160"/>
              <a:gd name="T38" fmla="*/ 115 w 159"/>
              <a:gd name="T39" fmla="*/ 122 h 160"/>
              <a:gd name="T40" fmla="*/ 132 w 159"/>
              <a:gd name="T41" fmla="*/ 18 h 160"/>
              <a:gd name="T42" fmla="*/ 84 w 159"/>
              <a:gd name="T43" fmla="*/ 98 h 160"/>
              <a:gd name="T44" fmla="*/ 82 w 159"/>
              <a:gd name="T45" fmla="*/ 127 h 160"/>
              <a:gd name="T46" fmla="*/ 87 w 159"/>
              <a:gd name="T47" fmla="*/ 131 h 160"/>
              <a:gd name="T48" fmla="*/ 113 w 159"/>
              <a:gd name="T49" fmla="*/ 114 h 160"/>
              <a:gd name="T50" fmla="*/ 159 w 159"/>
              <a:gd name="T51" fmla="*/ 33 h 160"/>
              <a:gd name="T52" fmla="*/ 97 w 159"/>
              <a:gd name="T53" fmla="*/ 118 h 160"/>
              <a:gd name="T54" fmla="*/ 89 w 159"/>
              <a:gd name="T55" fmla="*/ 113 h 160"/>
              <a:gd name="T56" fmla="*/ 97 w 159"/>
              <a:gd name="T57" fmla="*/ 108 h 160"/>
              <a:gd name="T58" fmla="*/ 97 w 159"/>
              <a:gd name="T59" fmla="*/ 118 h 160"/>
              <a:gd name="T60" fmla="*/ 56 w 159"/>
              <a:gd name="T61" fmla="*/ 131 h 160"/>
              <a:gd name="T62" fmla="*/ 75 w 159"/>
              <a:gd name="T63" fmla="*/ 126 h 160"/>
              <a:gd name="T64" fmla="*/ 55 w 159"/>
              <a:gd name="T65" fmla="*/ 124 h 160"/>
              <a:gd name="T66" fmla="*/ 50 w 159"/>
              <a:gd name="T67" fmla="*/ 121 h 160"/>
              <a:gd name="T68" fmla="*/ 50 w 159"/>
              <a:gd name="T69" fmla="*/ 110 h 160"/>
              <a:gd name="T70" fmla="*/ 39 w 159"/>
              <a:gd name="T71" fmla="*/ 115 h 160"/>
              <a:gd name="T72" fmla="*/ 28 w 159"/>
              <a:gd name="T73" fmla="*/ 135 h 160"/>
              <a:gd name="T74" fmla="*/ 38 w 159"/>
              <a:gd name="T75" fmla="*/ 125 h 160"/>
              <a:gd name="T76" fmla="*/ 44 w 159"/>
              <a:gd name="T77" fmla="*/ 127 h 160"/>
              <a:gd name="T78" fmla="*/ 44 w 159"/>
              <a:gd name="T79" fmla="*/ 127 h 160"/>
              <a:gd name="T80" fmla="*/ 44 w 159"/>
              <a:gd name="T81" fmla="*/ 128 h 160"/>
              <a:gd name="T82" fmla="*/ 50 w 159"/>
              <a:gd name="T83" fmla="*/ 128 h 160"/>
              <a:gd name="T84" fmla="*/ 53 w 159"/>
              <a:gd name="T85" fmla="*/ 132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59" h="160">
                <a:moveTo>
                  <a:pt x="88" y="27"/>
                </a:moveTo>
                <a:cubicBezTo>
                  <a:pt x="34" y="27"/>
                  <a:pt x="34" y="27"/>
                  <a:pt x="34" y="27"/>
                </a:cubicBezTo>
                <a:cubicBezTo>
                  <a:pt x="30" y="27"/>
                  <a:pt x="26" y="31"/>
                  <a:pt x="26" y="34"/>
                </a:cubicBezTo>
                <a:cubicBezTo>
                  <a:pt x="26" y="39"/>
                  <a:pt x="30" y="41"/>
                  <a:pt x="34" y="41"/>
                </a:cubicBezTo>
                <a:cubicBezTo>
                  <a:pt x="88" y="41"/>
                  <a:pt x="88" y="41"/>
                  <a:pt x="88" y="41"/>
                </a:cubicBezTo>
                <a:cubicBezTo>
                  <a:pt x="93" y="41"/>
                  <a:pt x="95" y="39"/>
                  <a:pt x="95" y="34"/>
                </a:cubicBezTo>
                <a:cubicBezTo>
                  <a:pt x="95" y="31"/>
                  <a:pt x="93" y="27"/>
                  <a:pt x="88" y="27"/>
                </a:cubicBezTo>
                <a:close/>
                <a:moveTo>
                  <a:pt x="95" y="63"/>
                </a:moveTo>
                <a:cubicBezTo>
                  <a:pt x="95" y="57"/>
                  <a:pt x="93" y="55"/>
                  <a:pt x="88" y="55"/>
                </a:cubicBezTo>
                <a:cubicBezTo>
                  <a:pt x="34" y="55"/>
                  <a:pt x="34" y="55"/>
                  <a:pt x="34" y="55"/>
                </a:cubicBezTo>
                <a:cubicBezTo>
                  <a:pt x="30" y="55"/>
                  <a:pt x="26" y="57"/>
                  <a:pt x="26" y="63"/>
                </a:cubicBezTo>
                <a:cubicBezTo>
                  <a:pt x="26" y="67"/>
                  <a:pt x="30" y="69"/>
                  <a:pt x="34" y="69"/>
                </a:cubicBezTo>
                <a:cubicBezTo>
                  <a:pt x="88" y="69"/>
                  <a:pt x="88" y="69"/>
                  <a:pt x="88" y="69"/>
                </a:cubicBezTo>
                <a:cubicBezTo>
                  <a:pt x="93" y="69"/>
                  <a:pt x="95" y="67"/>
                  <a:pt x="95" y="63"/>
                </a:cubicBezTo>
                <a:close/>
                <a:moveTo>
                  <a:pt x="61" y="97"/>
                </a:moveTo>
                <a:cubicBezTo>
                  <a:pt x="65" y="97"/>
                  <a:pt x="68" y="93"/>
                  <a:pt x="68" y="90"/>
                </a:cubicBezTo>
                <a:cubicBezTo>
                  <a:pt x="68" y="85"/>
                  <a:pt x="65" y="83"/>
                  <a:pt x="61" y="83"/>
                </a:cubicBezTo>
                <a:cubicBezTo>
                  <a:pt x="34" y="83"/>
                  <a:pt x="34" y="83"/>
                  <a:pt x="34" y="83"/>
                </a:cubicBezTo>
                <a:cubicBezTo>
                  <a:pt x="30" y="83"/>
                  <a:pt x="26" y="85"/>
                  <a:pt x="26" y="90"/>
                </a:cubicBezTo>
                <a:cubicBezTo>
                  <a:pt x="26" y="93"/>
                  <a:pt x="30" y="97"/>
                  <a:pt x="34" y="97"/>
                </a:cubicBezTo>
                <a:lnTo>
                  <a:pt x="61" y="97"/>
                </a:lnTo>
                <a:close/>
                <a:moveTo>
                  <a:pt x="115" y="122"/>
                </a:moveTo>
                <a:cubicBezTo>
                  <a:pt x="108" y="127"/>
                  <a:pt x="108" y="127"/>
                  <a:pt x="108" y="127"/>
                </a:cubicBezTo>
                <a:cubicBezTo>
                  <a:pt x="108" y="145"/>
                  <a:pt x="108" y="145"/>
                  <a:pt x="108" y="145"/>
                </a:cubicBezTo>
                <a:cubicBezTo>
                  <a:pt x="14" y="145"/>
                  <a:pt x="14" y="145"/>
                  <a:pt x="14" y="145"/>
                </a:cubicBezTo>
                <a:cubicBezTo>
                  <a:pt x="14" y="14"/>
                  <a:pt x="14" y="14"/>
                  <a:pt x="14" y="14"/>
                </a:cubicBezTo>
                <a:cubicBezTo>
                  <a:pt x="108" y="14"/>
                  <a:pt x="108" y="14"/>
                  <a:pt x="108" y="14"/>
                </a:cubicBezTo>
                <a:cubicBezTo>
                  <a:pt x="108" y="42"/>
                  <a:pt x="108" y="42"/>
                  <a:pt x="108" y="42"/>
                </a:cubicBezTo>
                <a:cubicBezTo>
                  <a:pt x="123" y="18"/>
                  <a:pt x="123" y="18"/>
                  <a:pt x="123" y="18"/>
                </a:cubicBezTo>
                <a:cubicBezTo>
                  <a:pt x="123" y="7"/>
                  <a:pt x="123" y="7"/>
                  <a:pt x="123" y="7"/>
                </a:cubicBezTo>
                <a:cubicBezTo>
                  <a:pt x="123" y="3"/>
                  <a:pt x="119" y="0"/>
                  <a:pt x="115" y="0"/>
                </a:cubicBezTo>
                <a:cubicBezTo>
                  <a:pt x="7" y="0"/>
                  <a:pt x="7" y="0"/>
                  <a:pt x="7" y="0"/>
                </a:cubicBezTo>
                <a:cubicBezTo>
                  <a:pt x="2" y="0"/>
                  <a:pt x="0" y="3"/>
                  <a:pt x="0" y="7"/>
                </a:cubicBezTo>
                <a:cubicBezTo>
                  <a:pt x="0" y="152"/>
                  <a:pt x="0" y="152"/>
                  <a:pt x="0" y="152"/>
                </a:cubicBezTo>
                <a:cubicBezTo>
                  <a:pt x="0" y="156"/>
                  <a:pt x="2" y="160"/>
                  <a:pt x="7" y="160"/>
                </a:cubicBezTo>
                <a:cubicBezTo>
                  <a:pt x="115" y="160"/>
                  <a:pt x="115" y="160"/>
                  <a:pt x="115" y="160"/>
                </a:cubicBezTo>
                <a:cubicBezTo>
                  <a:pt x="119" y="160"/>
                  <a:pt x="123" y="156"/>
                  <a:pt x="123" y="152"/>
                </a:cubicBezTo>
                <a:cubicBezTo>
                  <a:pt x="123" y="112"/>
                  <a:pt x="123" y="112"/>
                  <a:pt x="123" y="112"/>
                </a:cubicBezTo>
                <a:cubicBezTo>
                  <a:pt x="119" y="118"/>
                  <a:pt x="119" y="118"/>
                  <a:pt x="119" y="118"/>
                </a:cubicBezTo>
                <a:cubicBezTo>
                  <a:pt x="118" y="119"/>
                  <a:pt x="117" y="120"/>
                  <a:pt x="115" y="122"/>
                </a:cubicBezTo>
                <a:close/>
                <a:moveTo>
                  <a:pt x="148" y="21"/>
                </a:moveTo>
                <a:cubicBezTo>
                  <a:pt x="139" y="16"/>
                  <a:pt x="133" y="18"/>
                  <a:pt x="132" y="18"/>
                </a:cubicBezTo>
                <a:cubicBezTo>
                  <a:pt x="130" y="18"/>
                  <a:pt x="130" y="19"/>
                  <a:pt x="130" y="19"/>
                </a:cubicBezTo>
                <a:cubicBezTo>
                  <a:pt x="84" y="98"/>
                  <a:pt x="84" y="98"/>
                  <a:pt x="84" y="98"/>
                </a:cubicBezTo>
                <a:cubicBezTo>
                  <a:pt x="84" y="98"/>
                  <a:pt x="84" y="98"/>
                  <a:pt x="84" y="99"/>
                </a:cubicBezTo>
                <a:cubicBezTo>
                  <a:pt x="82" y="127"/>
                  <a:pt x="82" y="127"/>
                  <a:pt x="82" y="127"/>
                </a:cubicBezTo>
                <a:cubicBezTo>
                  <a:pt x="82" y="129"/>
                  <a:pt x="82" y="130"/>
                  <a:pt x="84" y="131"/>
                </a:cubicBezTo>
                <a:cubicBezTo>
                  <a:pt x="87" y="131"/>
                  <a:pt x="87" y="131"/>
                  <a:pt x="87" y="131"/>
                </a:cubicBezTo>
                <a:cubicBezTo>
                  <a:pt x="112" y="115"/>
                  <a:pt x="112" y="115"/>
                  <a:pt x="112" y="115"/>
                </a:cubicBezTo>
                <a:cubicBezTo>
                  <a:pt x="112" y="115"/>
                  <a:pt x="112" y="114"/>
                  <a:pt x="113" y="114"/>
                </a:cubicBezTo>
                <a:cubicBezTo>
                  <a:pt x="159" y="36"/>
                  <a:pt x="159" y="36"/>
                  <a:pt x="159" y="36"/>
                </a:cubicBezTo>
                <a:cubicBezTo>
                  <a:pt x="159" y="35"/>
                  <a:pt x="159" y="33"/>
                  <a:pt x="159" y="33"/>
                </a:cubicBezTo>
                <a:cubicBezTo>
                  <a:pt x="159" y="32"/>
                  <a:pt x="157" y="26"/>
                  <a:pt x="148" y="21"/>
                </a:cubicBezTo>
                <a:close/>
                <a:moveTo>
                  <a:pt x="97" y="118"/>
                </a:moveTo>
                <a:cubicBezTo>
                  <a:pt x="96" y="118"/>
                  <a:pt x="95" y="116"/>
                  <a:pt x="92" y="115"/>
                </a:cubicBezTo>
                <a:cubicBezTo>
                  <a:pt x="91" y="114"/>
                  <a:pt x="90" y="114"/>
                  <a:pt x="89" y="113"/>
                </a:cubicBezTo>
                <a:cubicBezTo>
                  <a:pt x="89" y="104"/>
                  <a:pt x="89" y="104"/>
                  <a:pt x="89" y="104"/>
                </a:cubicBezTo>
                <a:cubicBezTo>
                  <a:pt x="91" y="105"/>
                  <a:pt x="94" y="105"/>
                  <a:pt x="97" y="108"/>
                </a:cubicBezTo>
                <a:cubicBezTo>
                  <a:pt x="101" y="110"/>
                  <a:pt x="103" y="112"/>
                  <a:pt x="105" y="114"/>
                </a:cubicBezTo>
                <a:lnTo>
                  <a:pt x="97" y="118"/>
                </a:lnTo>
                <a:close/>
                <a:moveTo>
                  <a:pt x="53" y="132"/>
                </a:moveTo>
                <a:cubicBezTo>
                  <a:pt x="53" y="132"/>
                  <a:pt x="55" y="132"/>
                  <a:pt x="56" y="131"/>
                </a:cubicBezTo>
                <a:cubicBezTo>
                  <a:pt x="62" y="128"/>
                  <a:pt x="69" y="132"/>
                  <a:pt x="75" y="132"/>
                </a:cubicBezTo>
                <a:cubicBezTo>
                  <a:pt x="79" y="132"/>
                  <a:pt x="79" y="126"/>
                  <a:pt x="75" y="126"/>
                </a:cubicBezTo>
                <a:cubicBezTo>
                  <a:pt x="68" y="126"/>
                  <a:pt x="62" y="125"/>
                  <a:pt x="56" y="126"/>
                </a:cubicBezTo>
                <a:cubicBezTo>
                  <a:pt x="56" y="125"/>
                  <a:pt x="56" y="125"/>
                  <a:pt x="55" y="124"/>
                </a:cubicBezTo>
                <a:cubicBezTo>
                  <a:pt x="53" y="122"/>
                  <a:pt x="52" y="121"/>
                  <a:pt x="51" y="121"/>
                </a:cubicBezTo>
                <a:cubicBezTo>
                  <a:pt x="50" y="121"/>
                  <a:pt x="50" y="121"/>
                  <a:pt x="50" y="121"/>
                </a:cubicBezTo>
                <a:cubicBezTo>
                  <a:pt x="50" y="120"/>
                  <a:pt x="49" y="120"/>
                  <a:pt x="49" y="120"/>
                </a:cubicBezTo>
                <a:cubicBezTo>
                  <a:pt x="50" y="116"/>
                  <a:pt x="51" y="113"/>
                  <a:pt x="50" y="110"/>
                </a:cubicBezTo>
                <a:cubicBezTo>
                  <a:pt x="50" y="109"/>
                  <a:pt x="49" y="109"/>
                  <a:pt x="49" y="109"/>
                </a:cubicBezTo>
                <a:cubicBezTo>
                  <a:pt x="45" y="109"/>
                  <a:pt x="41" y="113"/>
                  <a:pt x="39" y="115"/>
                </a:cubicBezTo>
                <a:cubicBezTo>
                  <a:pt x="33" y="120"/>
                  <a:pt x="28" y="127"/>
                  <a:pt x="23" y="133"/>
                </a:cubicBezTo>
                <a:cubicBezTo>
                  <a:pt x="20" y="135"/>
                  <a:pt x="25" y="138"/>
                  <a:pt x="28" y="135"/>
                </a:cubicBezTo>
                <a:cubicBezTo>
                  <a:pt x="31" y="129"/>
                  <a:pt x="36" y="125"/>
                  <a:pt x="41" y="120"/>
                </a:cubicBezTo>
                <a:cubicBezTo>
                  <a:pt x="40" y="121"/>
                  <a:pt x="39" y="124"/>
                  <a:pt x="38" y="125"/>
                </a:cubicBezTo>
                <a:cubicBezTo>
                  <a:pt x="36" y="128"/>
                  <a:pt x="40" y="131"/>
                  <a:pt x="42" y="128"/>
                </a:cubicBezTo>
                <a:cubicBezTo>
                  <a:pt x="42" y="128"/>
                  <a:pt x="43" y="127"/>
                  <a:pt x="44" y="127"/>
                </a:cubicBezTo>
                <a:cubicBezTo>
                  <a:pt x="44" y="126"/>
                  <a:pt x="44" y="126"/>
                  <a:pt x="45" y="126"/>
                </a:cubicBezTo>
                <a:cubicBezTo>
                  <a:pt x="45" y="126"/>
                  <a:pt x="44" y="127"/>
                  <a:pt x="44" y="127"/>
                </a:cubicBezTo>
                <a:cubicBezTo>
                  <a:pt x="44" y="127"/>
                  <a:pt x="44" y="127"/>
                  <a:pt x="44" y="127"/>
                </a:cubicBezTo>
                <a:cubicBezTo>
                  <a:pt x="44" y="127"/>
                  <a:pt x="44" y="127"/>
                  <a:pt x="44" y="128"/>
                </a:cubicBezTo>
                <a:cubicBezTo>
                  <a:pt x="42" y="131"/>
                  <a:pt x="47" y="132"/>
                  <a:pt x="49" y="129"/>
                </a:cubicBezTo>
                <a:cubicBezTo>
                  <a:pt x="50" y="128"/>
                  <a:pt x="50" y="128"/>
                  <a:pt x="50" y="128"/>
                </a:cubicBezTo>
                <a:cubicBezTo>
                  <a:pt x="50" y="129"/>
                  <a:pt x="50" y="129"/>
                  <a:pt x="50" y="129"/>
                </a:cubicBezTo>
                <a:cubicBezTo>
                  <a:pt x="50" y="131"/>
                  <a:pt x="52" y="132"/>
                  <a:pt x="53" y="132"/>
                </a:cubicBezTo>
                <a:close/>
              </a:path>
            </a:pathLst>
          </a:custGeom>
          <a:ln>
            <a:noFill/>
          </a:ln>
        </p:spPr>
        <p:style>
          <a:lnRef idx="3">
            <a:schemeClr val="lt1"/>
          </a:lnRef>
          <a:fillRef idx="1">
            <a:schemeClr val="accent1"/>
          </a:fillRef>
          <a:effectRef idx="1">
            <a:schemeClr val="accent1"/>
          </a:effectRef>
          <a:fontRef idx="minor">
            <a:schemeClr val="lt1"/>
          </a:fontRef>
        </p:style>
        <p:txBody>
          <a:bodyPr vert="horz" wrap="square" lIns="91440" tIns="45720" rIns="91440" bIns="45720" numCol="1" anchor="t" anchorCtr="0" compatLnSpc="1">
            <a:prstTxWarp prst="textNoShape">
              <a:avLst/>
            </a:prstTxWarp>
          </a:bodyPr>
          <a:lstStyle/>
          <a:p>
            <a:endParaRPr lang="en-US"/>
          </a:p>
        </p:txBody>
      </p:sp>
      <p:sp>
        <p:nvSpPr>
          <p:cNvPr id="61" name="Freeform 179">
            <a:hlinkClick r:id="rId8" action="ppaction://hlinksldjump"/>
            <a:extLst>
              <a:ext uri="{FF2B5EF4-FFF2-40B4-BE49-F238E27FC236}">
                <a16:creationId xmlns:a16="http://schemas.microsoft.com/office/drawing/2014/main" id="{DC859263-7C41-57CC-2144-4322EAF78ED7}"/>
              </a:ext>
            </a:extLst>
          </p:cNvPr>
          <p:cNvSpPr>
            <a:spLocks noEditPoints="1"/>
          </p:cNvSpPr>
          <p:nvPr/>
        </p:nvSpPr>
        <p:spPr bwMode="auto">
          <a:xfrm>
            <a:off x="358632" y="4019246"/>
            <a:ext cx="285794" cy="241416"/>
          </a:xfrm>
          <a:custGeom>
            <a:avLst/>
            <a:gdLst>
              <a:gd name="T0" fmla="*/ 12 w 161"/>
              <a:gd name="T1" fmla="*/ 108 h 136"/>
              <a:gd name="T2" fmla="*/ 12 w 161"/>
              <a:gd name="T3" fmla="*/ 134 h 136"/>
              <a:gd name="T4" fmla="*/ 16 w 161"/>
              <a:gd name="T5" fmla="*/ 136 h 136"/>
              <a:gd name="T6" fmla="*/ 35 w 161"/>
              <a:gd name="T7" fmla="*/ 136 h 136"/>
              <a:gd name="T8" fmla="*/ 37 w 161"/>
              <a:gd name="T9" fmla="*/ 134 h 136"/>
              <a:gd name="T10" fmla="*/ 37 w 161"/>
              <a:gd name="T11" fmla="*/ 88 h 136"/>
              <a:gd name="T12" fmla="*/ 23 w 161"/>
              <a:gd name="T13" fmla="*/ 102 h 136"/>
              <a:gd name="T14" fmla="*/ 12 w 161"/>
              <a:gd name="T15" fmla="*/ 108 h 136"/>
              <a:gd name="T16" fmla="*/ 47 w 161"/>
              <a:gd name="T17" fmla="*/ 87 h 136"/>
              <a:gd name="T18" fmla="*/ 47 w 161"/>
              <a:gd name="T19" fmla="*/ 134 h 136"/>
              <a:gd name="T20" fmla="*/ 51 w 161"/>
              <a:gd name="T21" fmla="*/ 136 h 136"/>
              <a:gd name="T22" fmla="*/ 70 w 161"/>
              <a:gd name="T23" fmla="*/ 136 h 136"/>
              <a:gd name="T24" fmla="*/ 73 w 161"/>
              <a:gd name="T25" fmla="*/ 134 h 136"/>
              <a:gd name="T26" fmla="*/ 73 w 161"/>
              <a:gd name="T27" fmla="*/ 106 h 136"/>
              <a:gd name="T28" fmla="*/ 62 w 161"/>
              <a:gd name="T29" fmla="*/ 101 h 136"/>
              <a:gd name="T30" fmla="*/ 47 w 161"/>
              <a:gd name="T31" fmla="*/ 87 h 136"/>
              <a:gd name="T32" fmla="*/ 84 w 161"/>
              <a:gd name="T33" fmla="*/ 103 h 136"/>
              <a:gd name="T34" fmla="*/ 84 w 161"/>
              <a:gd name="T35" fmla="*/ 134 h 136"/>
              <a:gd name="T36" fmla="*/ 86 w 161"/>
              <a:gd name="T37" fmla="*/ 136 h 136"/>
              <a:gd name="T38" fmla="*/ 106 w 161"/>
              <a:gd name="T39" fmla="*/ 136 h 136"/>
              <a:gd name="T40" fmla="*/ 110 w 161"/>
              <a:gd name="T41" fmla="*/ 134 h 136"/>
              <a:gd name="T42" fmla="*/ 110 w 161"/>
              <a:gd name="T43" fmla="*/ 78 h 136"/>
              <a:gd name="T44" fmla="*/ 86 w 161"/>
              <a:gd name="T45" fmla="*/ 100 h 136"/>
              <a:gd name="T46" fmla="*/ 84 w 161"/>
              <a:gd name="T47" fmla="*/ 103 h 136"/>
              <a:gd name="T48" fmla="*/ 143 w 161"/>
              <a:gd name="T49" fmla="*/ 45 h 136"/>
              <a:gd name="T50" fmla="*/ 120 w 161"/>
              <a:gd name="T51" fmla="*/ 69 h 136"/>
              <a:gd name="T52" fmla="*/ 120 w 161"/>
              <a:gd name="T53" fmla="*/ 134 h 136"/>
              <a:gd name="T54" fmla="*/ 122 w 161"/>
              <a:gd name="T55" fmla="*/ 136 h 136"/>
              <a:gd name="T56" fmla="*/ 143 w 161"/>
              <a:gd name="T57" fmla="*/ 136 h 136"/>
              <a:gd name="T58" fmla="*/ 146 w 161"/>
              <a:gd name="T59" fmla="*/ 134 h 136"/>
              <a:gd name="T60" fmla="*/ 146 w 161"/>
              <a:gd name="T61" fmla="*/ 47 h 136"/>
              <a:gd name="T62" fmla="*/ 145 w 161"/>
              <a:gd name="T63" fmla="*/ 45 h 136"/>
              <a:gd name="T64" fmla="*/ 143 w 161"/>
              <a:gd name="T65" fmla="*/ 45 h 136"/>
              <a:gd name="T66" fmla="*/ 160 w 161"/>
              <a:gd name="T67" fmla="*/ 2 h 136"/>
              <a:gd name="T68" fmla="*/ 155 w 161"/>
              <a:gd name="T69" fmla="*/ 0 h 136"/>
              <a:gd name="T70" fmla="*/ 127 w 161"/>
              <a:gd name="T71" fmla="*/ 1 h 136"/>
              <a:gd name="T72" fmla="*/ 123 w 161"/>
              <a:gd name="T73" fmla="*/ 4 h 136"/>
              <a:gd name="T74" fmla="*/ 122 w 161"/>
              <a:gd name="T75" fmla="*/ 5 h 136"/>
              <a:gd name="T76" fmla="*/ 123 w 161"/>
              <a:gd name="T77" fmla="*/ 11 h 136"/>
              <a:gd name="T78" fmla="*/ 125 w 161"/>
              <a:gd name="T79" fmla="*/ 12 h 136"/>
              <a:gd name="T80" fmla="*/ 130 w 161"/>
              <a:gd name="T81" fmla="*/ 17 h 136"/>
              <a:gd name="T82" fmla="*/ 74 w 161"/>
              <a:gd name="T83" fmla="*/ 74 h 136"/>
              <a:gd name="T84" fmla="*/ 48 w 161"/>
              <a:gd name="T85" fmla="*/ 49 h 136"/>
              <a:gd name="T86" fmla="*/ 42 w 161"/>
              <a:gd name="T87" fmla="*/ 46 h 136"/>
              <a:gd name="T88" fmla="*/ 37 w 161"/>
              <a:gd name="T89" fmla="*/ 49 h 136"/>
              <a:gd name="T90" fmla="*/ 3 w 161"/>
              <a:gd name="T91" fmla="*/ 82 h 136"/>
              <a:gd name="T92" fmla="*/ 3 w 161"/>
              <a:gd name="T93" fmla="*/ 94 h 136"/>
              <a:gd name="T94" fmla="*/ 5 w 161"/>
              <a:gd name="T95" fmla="*/ 95 h 136"/>
              <a:gd name="T96" fmla="*/ 10 w 161"/>
              <a:gd name="T97" fmla="*/ 98 h 136"/>
              <a:gd name="T98" fmla="*/ 16 w 161"/>
              <a:gd name="T99" fmla="*/ 95 h 136"/>
              <a:gd name="T100" fmla="*/ 42 w 161"/>
              <a:gd name="T101" fmla="*/ 68 h 136"/>
              <a:gd name="T102" fmla="*/ 68 w 161"/>
              <a:gd name="T103" fmla="*/ 94 h 136"/>
              <a:gd name="T104" fmla="*/ 74 w 161"/>
              <a:gd name="T105" fmla="*/ 96 h 136"/>
              <a:gd name="T106" fmla="*/ 79 w 161"/>
              <a:gd name="T107" fmla="*/ 94 h 136"/>
              <a:gd name="T108" fmla="*/ 143 w 161"/>
              <a:gd name="T109" fmla="*/ 30 h 136"/>
              <a:gd name="T110" fmla="*/ 150 w 161"/>
              <a:gd name="T111" fmla="*/ 38 h 136"/>
              <a:gd name="T112" fmla="*/ 154 w 161"/>
              <a:gd name="T113" fmla="*/ 40 h 136"/>
              <a:gd name="T114" fmla="*/ 156 w 161"/>
              <a:gd name="T115" fmla="*/ 39 h 136"/>
              <a:gd name="T116" fmla="*/ 157 w 161"/>
              <a:gd name="T117" fmla="*/ 38 h 136"/>
              <a:gd name="T118" fmla="*/ 160 w 161"/>
              <a:gd name="T119" fmla="*/ 33 h 136"/>
              <a:gd name="T120" fmla="*/ 161 w 161"/>
              <a:gd name="T121" fmla="*/ 16 h 136"/>
              <a:gd name="T122" fmla="*/ 161 w 161"/>
              <a:gd name="T123" fmla="*/ 6 h 136"/>
              <a:gd name="T124" fmla="*/ 160 w 161"/>
              <a:gd name="T125" fmla="*/ 2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1" h="136">
                <a:moveTo>
                  <a:pt x="12" y="108"/>
                </a:moveTo>
                <a:cubicBezTo>
                  <a:pt x="12" y="134"/>
                  <a:pt x="12" y="134"/>
                  <a:pt x="12" y="134"/>
                </a:cubicBezTo>
                <a:cubicBezTo>
                  <a:pt x="12" y="135"/>
                  <a:pt x="13" y="136"/>
                  <a:pt x="16" y="136"/>
                </a:cubicBezTo>
                <a:cubicBezTo>
                  <a:pt x="35" y="136"/>
                  <a:pt x="35" y="136"/>
                  <a:pt x="35" y="136"/>
                </a:cubicBezTo>
                <a:cubicBezTo>
                  <a:pt x="36" y="136"/>
                  <a:pt x="37" y="135"/>
                  <a:pt x="37" y="134"/>
                </a:cubicBezTo>
                <a:cubicBezTo>
                  <a:pt x="37" y="88"/>
                  <a:pt x="37" y="88"/>
                  <a:pt x="37" y="88"/>
                </a:cubicBezTo>
                <a:cubicBezTo>
                  <a:pt x="23" y="102"/>
                  <a:pt x="23" y="102"/>
                  <a:pt x="23" y="102"/>
                </a:cubicBezTo>
                <a:cubicBezTo>
                  <a:pt x="20" y="105"/>
                  <a:pt x="17" y="107"/>
                  <a:pt x="12" y="108"/>
                </a:cubicBezTo>
                <a:close/>
                <a:moveTo>
                  <a:pt x="47" y="87"/>
                </a:moveTo>
                <a:cubicBezTo>
                  <a:pt x="47" y="134"/>
                  <a:pt x="47" y="134"/>
                  <a:pt x="47" y="134"/>
                </a:cubicBezTo>
                <a:cubicBezTo>
                  <a:pt x="47" y="135"/>
                  <a:pt x="49" y="136"/>
                  <a:pt x="51" y="136"/>
                </a:cubicBezTo>
                <a:cubicBezTo>
                  <a:pt x="70" y="136"/>
                  <a:pt x="70" y="136"/>
                  <a:pt x="70" y="136"/>
                </a:cubicBezTo>
                <a:cubicBezTo>
                  <a:pt x="71" y="136"/>
                  <a:pt x="73" y="135"/>
                  <a:pt x="73" y="134"/>
                </a:cubicBezTo>
                <a:cubicBezTo>
                  <a:pt x="73" y="106"/>
                  <a:pt x="73" y="106"/>
                  <a:pt x="73" y="106"/>
                </a:cubicBezTo>
                <a:cubicBezTo>
                  <a:pt x="69" y="106"/>
                  <a:pt x="64" y="104"/>
                  <a:pt x="62" y="101"/>
                </a:cubicBezTo>
                <a:lnTo>
                  <a:pt x="47" y="87"/>
                </a:lnTo>
                <a:close/>
                <a:moveTo>
                  <a:pt x="84" y="103"/>
                </a:moveTo>
                <a:cubicBezTo>
                  <a:pt x="84" y="134"/>
                  <a:pt x="84" y="134"/>
                  <a:pt x="84" y="134"/>
                </a:cubicBezTo>
                <a:cubicBezTo>
                  <a:pt x="84" y="135"/>
                  <a:pt x="85" y="136"/>
                  <a:pt x="86" y="136"/>
                </a:cubicBezTo>
                <a:cubicBezTo>
                  <a:pt x="106" y="136"/>
                  <a:pt x="106" y="136"/>
                  <a:pt x="106" y="136"/>
                </a:cubicBezTo>
                <a:cubicBezTo>
                  <a:pt x="108" y="136"/>
                  <a:pt x="110" y="135"/>
                  <a:pt x="110" y="134"/>
                </a:cubicBezTo>
                <a:cubicBezTo>
                  <a:pt x="110" y="78"/>
                  <a:pt x="110" y="78"/>
                  <a:pt x="110" y="78"/>
                </a:cubicBezTo>
                <a:cubicBezTo>
                  <a:pt x="86" y="100"/>
                  <a:pt x="86" y="100"/>
                  <a:pt x="86" y="100"/>
                </a:cubicBezTo>
                <a:cubicBezTo>
                  <a:pt x="85" y="102"/>
                  <a:pt x="84" y="103"/>
                  <a:pt x="84" y="103"/>
                </a:cubicBezTo>
                <a:close/>
                <a:moveTo>
                  <a:pt x="143" y="45"/>
                </a:moveTo>
                <a:cubicBezTo>
                  <a:pt x="120" y="69"/>
                  <a:pt x="120" y="69"/>
                  <a:pt x="120" y="69"/>
                </a:cubicBezTo>
                <a:cubicBezTo>
                  <a:pt x="120" y="134"/>
                  <a:pt x="120" y="134"/>
                  <a:pt x="120" y="134"/>
                </a:cubicBezTo>
                <a:cubicBezTo>
                  <a:pt x="120" y="135"/>
                  <a:pt x="121" y="136"/>
                  <a:pt x="122" y="136"/>
                </a:cubicBezTo>
                <a:cubicBezTo>
                  <a:pt x="143" y="136"/>
                  <a:pt x="143" y="136"/>
                  <a:pt x="143" y="136"/>
                </a:cubicBezTo>
                <a:cubicBezTo>
                  <a:pt x="145" y="136"/>
                  <a:pt x="146" y="135"/>
                  <a:pt x="146" y="134"/>
                </a:cubicBezTo>
                <a:cubicBezTo>
                  <a:pt x="146" y="47"/>
                  <a:pt x="146" y="47"/>
                  <a:pt x="146" y="47"/>
                </a:cubicBezTo>
                <a:cubicBezTo>
                  <a:pt x="145" y="46"/>
                  <a:pt x="145" y="46"/>
                  <a:pt x="145" y="45"/>
                </a:cubicBezTo>
                <a:lnTo>
                  <a:pt x="143" y="45"/>
                </a:lnTo>
                <a:close/>
                <a:moveTo>
                  <a:pt x="160" y="2"/>
                </a:moveTo>
                <a:cubicBezTo>
                  <a:pt x="158" y="1"/>
                  <a:pt x="157" y="0"/>
                  <a:pt x="155" y="0"/>
                </a:cubicBezTo>
                <a:cubicBezTo>
                  <a:pt x="145" y="1"/>
                  <a:pt x="136" y="1"/>
                  <a:pt x="127" y="1"/>
                </a:cubicBezTo>
                <a:cubicBezTo>
                  <a:pt x="125" y="1"/>
                  <a:pt x="124" y="1"/>
                  <a:pt x="123" y="4"/>
                </a:cubicBezTo>
                <a:cubicBezTo>
                  <a:pt x="122" y="4"/>
                  <a:pt x="122" y="4"/>
                  <a:pt x="122" y="5"/>
                </a:cubicBezTo>
                <a:cubicBezTo>
                  <a:pt x="120" y="7"/>
                  <a:pt x="122" y="10"/>
                  <a:pt x="123" y="11"/>
                </a:cubicBezTo>
                <a:cubicBezTo>
                  <a:pt x="125" y="12"/>
                  <a:pt x="125" y="12"/>
                  <a:pt x="125" y="12"/>
                </a:cubicBezTo>
                <a:cubicBezTo>
                  <a:pt x="127" y="15"/>
                  <a:pt x="128" y="16"/>
                  <a:pt x="130" y="17"/>
                </a:cubicBezTo>
                <a:cubicBezTo>
                  <a:pt x="74" y="74"/>
                  <a:pt x="74" y="74"/>
                  <a:pt x="74" y="74"/>
                </a:cubicBezTo>
                <a:cubicBezTo>
                  <a:pt x="48" y="49"/>
                  <a:pt x="48" y="49"/>
                  <a:pt x="48" y="49"/>
                </a:cubicBezTo>
                <a:cubicBezTo>
                  <a:pt x="47" y="48"/>
                  <a:pt x="44" y="46"/>
                  <a:pt x="42" y="46"/>
                </a:cubicBezTo>
                <a:cubicBezTo>
                  <a:pt x="41" y="46"/>
                  <a:pt x="38" y="48"/>
                  <a:pt x="37" y="49"/>
                </a:cubicBezTo>
                <a:cubicBezTo>
                  <a:pt x="3" y="82"/>
                  <a:pt x="3" y="82"/>
                  <a:pt x="3" y="82"/>
                </a:cubicBezTo>
                <a:cubicBezTo>
                  <a:pt x="0" y="85"/>
                  <a:pt x="0" y="90"/>
                  <a:pt x="3" y="94"/>
                </a:cubicBezTo>
                <a:cubicBezTo>
                  <a:pt x="5" y="95"/>
                  <a:pt x="5" y="95"/>
                  <a:pt x="5" y="95"/>
                </a:cubicBezTo>
                <a:cubicBezTo>
                  <a:pt x="6" y="96"/>
                  <a:pt x="8" y="98"/>
                  <a:pt x="10" y="98"/>
                </a:cubicBezTo>
                <a:cubicBezTo>
                  <a:pt x="13" y="98"/>
                  <a:pt x="15" y="96"/>
                  <a:pt x="16" y="95"/>
                </a:cubicBezTo>
                <a:cubicBezTo>
                  <a:pt x="42" y="68"/>
                  <a:pt x="42" y="68"/>
                  <a:pt x="42" y="68"/>
                </a:cubicBezTo>
                <a:cubicBezTo>
                  <a:pt x="68" y="94"/>
                  <a:pt x="68" y="94"/>
                  <a:pt x="68" y="94"/>
                </a:cubicBezTo>
                <a:cubicBezTo>
                  <a:pt x="69" y="95"/>
                  <a:pt x="71" y="96"/>
                  <a:pt x="74" y="96"/>
                </a:cubicBezTo>
                <a:cubicBezTo>
                  <a:pt x="76" y="96"/>
                  <a:pt x="78" y="95"/>
                  <a:pt x="79" y="94"/>
                </a:cubicBezTo>
                <a:cubicBezTo>
                  <a:pt x="143" y="30"/>
                  <a:pt x="143" y="30"/>
                  <a:pt x="143" y="30"/>
                </a:cubicBezTo>
                <a:cubicBezTo>
                  <a:pt x="150" y="38"/>
                  <a:pt x="150" y="38"/>
                  <a:pt x="150" y="38"/>
                </a:cubicBezTo>
                <a:cubicBezTo>
                  <a:pt x="151" y="39"/>
                  <a:pt x="152" y="40"/>
                  <a:pt x="154" y="40"/>
                </a:cubicBezTo>
                <a:cubicBezTo>
                  <a:pt x="155" y="40"/>
                  <a:pt x="156" y="39"/>
                  <a:pt x="156" y="39"/>
                </a:cubicBezTo>
                <a:cubicBezTo>
                  <a:pt x="157" y="39"/>
                  <a:pt x="157" y="39"/>
                  <a:pt x="157" y="38"/>
                </a:cubicBezTo>
                <a:cubicBezTo>
                  <a:pt x="160" y="37"/>
                  <a:pt x="160" y="35"/>
                  <a:pt x="160" y="33"/>
                </a:cubicBezTo>
                <a:cubicBezTo>
                  <a:pt x="160" y="27"/>
                  <a:pt x="160" y="22"/>
                  <a:pt x="161" y="16"/>
                </a:cubicBezTo>
                <a:cubicBezTo>
                  <a:pt x="161" y="6"/>
                  <a:pt x="161" y="6"/>
                  <a:pt x="161" y="6"/>
                </a:cubicBezTo>
                <a:cubicBezTo>
                  <a:pt x="161" y="5"/>
                  <a:pt x="161" y="2"/>
                  <a:pt x="160" y="2"/>
                </a:cubicBezTo>
                <a:close/>
              </a:path>
            </a:pathLst>
          </a:custGeom>
          <a:ln>
            <a:noFill/>
          </a:ln>
        </p:spPr>
        <p:style>
          <a:lnRef idx="3">
            <a:schemeClr val="lt1"/>
          </a:lnRef>
          <a:fillRef idx="1">
            <a:schemeClr val="accent1"/>
          </a:fillRef>
          <a:effectRef idx="1">
            <a:schemeClr val="accent1"/>
          </a:effectRef>
          <a:fontRef idx="minor">
            <a:schemeClr val="lt1"/>
          </a:fontRef>
        </p:style>
        <p:txBody>
          <a:bodyPr vert="horz" wrap="square" lIns="91440" tIns="45720" rIns="91440" bIns="45720" numCol="1" anchor="t" anchorCtr="0" compatLnSpc="1">
            <a:prstTxWarp prst="textNoShape">
              <a:avLst/>
            </a:prstTxWarp>
          </a:bodyPr>
          <a:lstStyle/>
          <a:p>
            <a:endParaRPr lang="en-US"/>
          </a:p>
        </p:txBody>
      </p:sp>
      <p:sp>
        <p:nvSpPr>
          <p:cNvPr id="62" name="Freeform 166">
            <a:hlinkClick r:id="rId7" action="ppaction://hlinksldjump"/>
            <a:extLst>
              <a:ext uri="{FF2B5EF4-FFF2-40B4-BE49-F238E27FC236}">
                <a16:creationId xmlns:a16="http://schemas.microsoft.com/office/drawing/2014/main" id="{93A4F04A-DFBD-3579-586E-122CFA9C9BA7}"/>
              </a:ext>
            </a:extLst>
          </p:cNvPr>
          <p:cNvSpPr>
            <a:spLocks noEditPoints="1"/>
          </p:cNvSpPr>
          <p:nvPr/>
        </p:nvSpPr>
        <p:spPr bwMode="auto">
          <a:xfrm>
            <a:off x="373250" y="3239980"/>
            <a:ext cx="256559" cy="315765"/>
          </a:xfrm>
          <a:custGeom>
            <a:avLst/>
            <a:gdLst>
              <a:gd name="T0" fmla="*/ 91 w 130"/>
              <a:gd name="T1" fmla="*/ 69 h 160"/>
              <a:gd name="T2" fmla="*/ 74 w 130"/>
              <a:gd name="T3" fmla="*/ 72 h 160"/>
              <a:gd name="T4" fmla="*/ 51 w 130"/>
              <a:gd name="T5" fmla="*/ 73 h 160"/>
              <a:gd name="T6" fmla="*/ 2 w 130"/>
              <a:gd name="T7" fmla="*/ 81 h 160"/>
              <a:gd name="T8" fmla="*/ 5 w 130"/>
              <a:gd name="T9" fmla="*/ 128 h 160"/>
              <a:gd name="T10" fmla="*/ 21 w 130"/>
              <a:gd name="T11" fmla="*/ 129 h 160"/>
              <a:gd name="T12" fmla="*/ 23 w 130"/>
              <a:gd name="T13" fmla="*/ 160 h 160"/>
              <a:gd name="T14" fmla="*/ 104 w 130"/>
              <a:gd name="T15" fmla="*/ 155 h 160"/>
              <a:gd name="T16" fmla="*/ 113 w 130"/>
              <a:gd name="T17" fmla="*/ 146 h 160"/>
              <a:gd name="T18" fmla="*/ 124 w 130"/>
              <a:gd name="T19" fmla="*/ 103 h 160"/>
              <a:gd name="T20" fmla="*/ 25 w 130"/>
              <a:gd name="T21" fmla="*/ 126 h 160"/>
              <a:gd name="T22" fmla="*/ 34 w 130"/>
              <a:gd name="T23" fmla="*/ 112 h 160"/>
              <a:gd name="T24" fmla="*/ 28 w 130"/>
              <a:gd name="T25" fmla="*/ 89 h 160"/>
              <a:gd name="T26" fmla="*/ 25 w 130"/>
              <a:gd name="T27" fmla="*/ 89 h 160"/>
              <a:gd name="T28" fmla="*/ 29 w 130"/>
              <a:gd name="T29" fmla="*/ 109 h 160"/>
              <a:gd name="T30" fmla="*/ 8 w 130"/>
              <a:gd name="T31" fmla="*/ 83 h 160"/>
              <a:gd name="T32" fmla="*/ 98 w 130"/>
              <a:gd name="T33" fmla="*/ 145 h 160"/>
              <a:gd name="T34" fmla="*/ 103 w 130"/>
              <a:gd name="T35" fmla="*/ 109 h 160"/>
              <a:gd name="T36" fmla="*/ 77 w 130"/>
              <a:gd name="T37" fmla="*/ 62 h 160"/>
              <a:gd name="T38" fmla="*/ 51 w 130"/>
              <a:gd name="T39" fmla="*/ 26 h 160"/>
              <a:gd name="T40" fmla="*/ 80 w 130"/>
              <a:gd name="T41" fmla="*/ 121 h 160"/>
              <a:gd name="T42" fmla="*/ 35 w 130"/>
              <a:gd name="T43" fmla="*/ 124 h 160"/>
              <a:gd name="T44" fmla="*/ 79 w 130"/>
              <a:gd name="T45" fmla="*/ 136 h 160"/>
              <a:gd name="T46" fmla="*/ 42 w 130"/>
              <a:gd name="T47" fmla="*/ 146 h 160"/>
              <a:gd name="T48" fmla="*/ 79 w 130"/>
              <a:gd name="T49" fmla="*/ 136 h 160"/>
              <a:gd name="T50" fmla="*/ 50 w 130"/>
              <a:gd name="T51" fmla="*/ 108 h 160"/>
              <a:gd name="T52" fmla="*/ 42 w 130"/>
              <a:gd name="T53" fmla="*/ 87 h 160"/>
              <a:gd name="T54" fmla="*/ 34 w 130"/>
              <a:gd name="T55" fmla="*/ 91 h 160"/>
              <a:gd name="T56" fmla="*/ 38 w 130"/>
              <a:gd name="T57" fmla="*/ 90 h 160"/>
              <a:gd name="T58" fmla="*/ 47 w 130"/>
              <a:gd name="T59" fmla="*/ 105 h 160"/>
              <a:gd name="T60" fmla="*/ 42 w 130"/>
              <a:gd name="T61" fmla="*/ 105 h 160"/>
              <a:gd name="T62" fmla="*/ 57 w 130"/>
              <a:gd name="T63" fmla="*/ 111 h 160"/>
              <a:gd name="T64" fmla="*/ 65 w 130"/>
              <a:gd name="T65" fmla="*/ 106 h 160"/>
              <a:gd name="T66" fmla="*/ 61 w 130"/>
              <a:gd name="T67" fmla="*/ 97 h 160"/>
              <a:gd name="T68" fmla="*/ 58 w 130"/>
              <a:gd name="T69" fmla="*/ 85 h 160"/>
              <a:gd name="T70" fmla="*/ 47 w 130"/>
              <a:gd name="T71" fmla="*/ 87 h 160"/>
              <a:gd name="T72" fmla="*/ 60 w 130"/>
              <a:gd name="T73" fmla="*/ 100 h 160"/>
              <a:gd name="T74" fmla="*/ 61 w 130"/>
              <a:gd name="T75" fmla="*/ 108 h 160"/>
              <a:gd name="T76" fmla="*/ 58 w 130"/>
              <a:gd name="T77" fmla="*/ 100 h 160"/>
              <a:gd name="T78" fmla="*/ 54 w 130"/>
              <a:gd name="T79" fmla="*/ 88 h 160"/>
              <a:gd name="T80" fmla="*/ 58 w 130"/>
              <a:gd name="T81" fmla="*/ 95 h 160"/>
              <a:gd name="T82" fmla="*/ 52 w 130"/>
              <a:gd name="T83" fmla="*/ 88 h 160"/>
              <a:gd name="T84" fmla="*/ 74 w 130"/>
              <a:gd name="T85" fmla="*/ 98 h 160"/>
              <a:gd name="T86" fmla="*/ 75 w 130"/>
              <a:gd name="T87" fmla="*/ 105 h 160"/>
              <a:gd name="T88" fmla="*/ 73 w 130"/>
              <a:gd name="T89" fmla="*/ 103 h 160"/>
              <a:gd name="T90" fmla="*/ 68 w 130"/>
              <a:gd name="T91" fmla="*/ 105 h 160"/>
              <a:gd name="T92" fmla="*/ 80 w 130"/>
              <a:gd name="T93" fmla="*/ 108 h 160"/>
              <a:gd name="T94" fmla="*/ 75 w 130"/>
              <a:gd name="T95" fmla="*/ 96 h 160"/>
              <a:gd name="T96" fmla="*/ 68 w 130"/>
              <a:gd name="T97" fmla="*/ 93 h 160"/>
              <a:gd name="T98" fmla="*/ 70 w 130"/>
              <a:gd name="T99" fmla="*/ 87 h 160"/>
              <a:gd name="T100" fmla="*/ 73 w 130"/>
              <a:gd name="T101" fmla="*/ 90 h 160"/>
              <a:gd name="T102" fmla="*/ 74 w 130"/>
              <a:gd name="T103" fmla="*/ 88 h 160"/>
              <a:gd name="T104" fmla="*/ 64 w 130"/>
              <a:gd name="T105" fmla="*/ 85 h 160"/>
              <a:gd name="T106" fmla="*/ 67 w 130"/>
              <a:gd name="T107" fmla="*/ 96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30" h="160">
                <a:moveTo>
                  <a:pt x="124" y="103"/>
                </a:moveTo>
                <a:cubicBezTo>
                  <a:pt x="119" y="89"/>
                  <a:pt x="111" y="80"/>
                  <a:pt x="104" y="75"/>
                </a:cubicBezTo>
                <a:cubicBezTo>
                  <a:pt x="103" y="75"/>
                  <a:pt x="91" y="69"/>
                  <a:pt x="91" y="69"/>
                </a:cubicBezTo>
                <a:cubicBezTo>
                  <a:pt x="85" y="64"/>
                  <a:pt x="85" y="64"/>
                  <a:pt x="85" y="64"/>
                </a:cubicBezTo>
                <a:cubicBezTo>
                  <a:pt x="78" y="72"/>
                  <a:pt x="78" y="72"/>
                  <a:pt x="78" y="72"/>
                </a:cubicBezTo>
                <a:cubicBezTo>
                  <a:pt x="74" y="72"/>
                  <a:pt x="74" y="72"/>
                  <a:pt x="74" y="72"/>
                </a:cubicBezTo>
                <a:cubicBezTo>
                  <a:pt x="67" y="64"/>
                  <a:pt x="67" y="64"/>
                  <a:pt x="67" y="64"/>
                </a:cubicBezTo>
                <a:cubicBezTo>
                  <a:pt x="61" y="69"/>
                  <a:pt x="61" y="69"/>
                  <a:pt x="61" y="69"/>
                </a:cubicBezTo>
                <a:cubicBezTo>
                  <a:pt x="51" y="73"/>
                  <a:pt x="51" y="73"/>
                  <a:pt x="51" y="73"/>
                </a:cubicBezTo>
                <a:cubicBezTo>
                  <a:pt x="3" y="78"/>
                  <a:pt x="3" y="78"/>
                  <a:pt x="3" y="78"/>
                </a:cubicBezTo>
                <a:cubicBezTo>
                  <a:pt x="2" y="78"/>
                  <a:pt x="2" y="78"/>
                  <a:pt x="2" y="80"/>
                </a:cubicBezTo>
                <a:cubicBezTo>
                  <a:pt x="0" y="80"/>
                  <a:pt x="0" y="81"/>
                  <a:pt x="2" y="81"/>
                </a:cubicBezTo>
                <a:cubicBezTo>
                  <a:pt x="5" y="89"/>
                  <a:pt x="9" y="95"/>
                  <a:pt x="10" y="101"/>
                </a:cubicBezTo>
                <a:cubicBezTo>
                  <a:pt x="10" y="103"/>
                  <a:pt x="10" y="103"/>
                  <a:pt x="10" y="103"/>
                </a:cubicBezTo>
                <a:cubicBezTo>
                  <a:pt x="0" y="112"/>
                  <a:pt x="2" y="121"/>
                  <a:pt x="5" y="128"/>
                </a:cubicBezTo>
                <a:cubicBezTo>
                  <a:pt x="6" y="131"/>
                  <a:pt x="10" y="132"/>
                  <a:pt x="13" y="132"/>
                </a:cubicBezTo>
                <a:cubicBezTo>
                  <a:pt x="15" y="132"/>
                  <a:pt x="18" y="132"/>
                  <a:pt x="19" y="131"/>
                </a:cubicBezTo>
                <a:cubicBezTo>
                  <a:pt x="19" y="131"/>
                  <a:pt x="21" y="131"/>
                  <a:pt x="21" y="129"/>
                </a:cubicBezTo>
                <a:cubicBezTo>
                  <a:pt x="21" y="134"/>
                  <a:pt x="22" y="137"/>
                  <a:pt x="22" y="138"/>
                </a:cubicBezTo>
                <a:cubicBezTo>
                  <a:pt x="23" y="151"/>
                  <a:pt x="22" y="157"/>
                  <a:pt x="22" y="157"/>
                </a:cubicBezTo>
                <a:cubicBezTo>
                  <a:pt x="22" y="159"/>
                  <a:pt x="22" y="159"/>
                  <a:pt x="23" y="160"/>
                </a:cubicBezTo>
                <a:cubicBezTo>
                  <a:pt x="25" y="160"/>
                  <a:pt x="25" y="160"/>
                  <a:pt x="25" y="160"/>
                </a:cubicBezTo>
                <a:cubicBezTo>
                  <a:pt x="101" y="157"/>
                  <a:pt x="101" y="157"/>
                  <a:pt x="101" y="157"/>
                </a:cubicBezTo>
                <a:cubicBezTo>
                  <a:pt x="103" y="157"/>
                  <a:pt x="104" y="157"/>
                  <a:pt x="104" y="155"/>
                </a:cubicBezTo>
                <a:cubicBezTo>
                  <a:pt x="104" y="149"/>
                  <a:pt x="104" y="149"/>
                  <a:pt x="104" y="149"/>
                </a:cubicBezTo>
                <a:cubicBezTo>
                  <a:pt x="104" y="149"/>
                  <a:pt x="104" y="149"/>
                  <a:pt x="106" y="149"/>
                </a:cubicBezTo>
                <a:cubicBezTo>
                  <a:pt x="107" y="149"/>
                  <a:pt x="110" y="148"/>
                  <a:pt x="113" y="146"/>
                </a:cubicBezTo>
                <a:cubicBezTo>
                  <a:pt x="126" y="132"/>
                  <a:pt x="126" y="132"/>
                  <a:pt x="126" y="132"/>
                </a:cubicBezTo>
                <a:cubicBezTo>
                  <a:pt x="129" y="129"/>
                  <a:pt x="130" y="126"/>
                  <a:pt x="130" y="121"/>
                </a:cubicBezTo>
                <a:cubicBezTo>
                  <a:pt x="129" y="121"/>
                  <a:pt x="127" y="112"/>
                  <a:pt x="124" y="103"/>
                </a:cubicBezTo>
                <a:close/>
                <a:moveTo>
                  <a:pt x="98" y="152"/>
                </a:moveTo>
                <a:cubicBezTo>
                  <a:pt x="28" y="155"/>
                  <a:pt x="28" y="155"/>
                  <a:pt x="28" y="155"/>
                </a:cubicBezTo>
                <a:cubicBezTo>
                  <a:pt x="28" y="151"/>
                  <a:pt x="29" y="141"/>
                  <a:pt x="25" y="126"/>
                </a:cubicBezTo>
                <a:cubicBezTo>
                  <a:pt x="29" y="123"/>
                  <a:pt x="31" y="118"/>
                  <a:pt x="29" y="112"/>
                </a:cubicBezTo>
                <a:cubicBezTo>
                  <a:pt x="29" y="114"/>
                  <a:pt x="31" y="114"/>
                  <a:pt x="31" y="114"/>
                </a:cubicBezTo>
                <a:cubicBezTo>
                  <a:pt x="34" y="112"/>
                  <a:pt x="34" y="112"/>
                  <a:pt x="34" y="112"/>
                </a:cubicBezTo>
                <a:cubicBezTo>
                  <a:pt x="35" y="112"/>
                  <a:pt x="35" y="112"/>
                  <a:pt x="35" y="112"/>
                </a:cubicBezTo>
                <a:cubicBezTo>
                  <a:pt x="36" y="111"/>
                  <a:pt x="36" y="111"/>
                  <a:pt x="36" y="109"/>
                </a:cubicBezTo>
                <a:cubicBezTo>
                  <a:pt x="28" y="89"/>
                  <a:pt x="28" y="89"/>
                  <a:pt x="28" y="89"/>
                </a:cubicBezTo>
                <a:cubicBezTo>
                  <a:pt x="28" y="87"/>
                  <a:pt x="28" y="87"/>
                  <a:pt x="26" y="87"/>
                </a:cubicBezTo>
                <a:cubicBezTo>
                  <a:pt x="25" y="87"/>
                  <a:pt x="25" y="87"/>
                  <a:pt x="25" y="87"/>
                </a:cubicBezTo>
                <a:cubicBezTo>
                  <a:pt x="25" y="89"/>
                  <a:pt x="25" y="89"/>
                  <a:pt x="25" y="89"/>
                </a:cubicBezTo>
                <a:cubicBezTo>
                  <a:pt x="31" y="107"/>
                  <a:pt x="31" y="107"/>
                  <a:pt x="31" y="107"/>
                </a:cubicBezTo>
                <a:cubicBezTo>
                  <a:pt x="32" y="107"/>
                  <a:pt x="32" y="109"/>
                  <a:pt x="31" y="109"/>
                </a:cubicBezTo>
                <a:cubicBezTo>
                  <a:pt x="29" y="109"/>
                  <a:pt x="29" y="109"/>
                  <a:pt x="29" y="109"/>
                </a:cubicBezTo>
                <a:cubicBezTo>
                  <a:pt x="28" y="109"/>
                  <a:pt x="28" y="109"/>
                  <a:pt x="28" y="109"/>
                </a:cubicBezTo>
                <a:cubicBezTo>
                  <a:pt x="26" y="104"/>
                  <a:pt x="21" y="106"/>
                  <a:pt x="18" y="106"/>
                </a:cubicBezTo>
                <a:cubicBezTo>
                  <a:pt x="16" y="98"/>
                  <a:pt x="12" y="90"/>
                  <a:pt x="8" y="83"/>
                </a:cubicBezTo>
                <a:cubicBezTo>
                  <a:pt x="81" y="76"/>
                  <a:pt x="81" y="76"/>
                  <a:pt x="81" y="76"/>
                </a:cubicBezTo>
                <a:cubicBezTo>
                  <a:pt x="84" y="83"/>
                  <a:pt x="93" y="107"/>
                  <a:pt x="97" y="132"/>
                </a:cubicBezTo>
                <a:cubicBezTo>
                  <a:pt x="95" y="135"/>
                  <a:pt x="95" y="141"/>
                  <a:pt x="98" y="145"/>
                </a:cubicBezTo>
                <a:lnTo>
                  <a:pt x="98" y="152"/>
                </a:lnTo>
                <a:close/>
                <a:moveTo>
                  <a:pt x="101" y="126"/>
                </a:moveTo>
                <a:cubicBezTo>
                  <a:pt x="103" y="109"/>
                  <a:pt x="103" y="109"/>
                  <a:pt x="103" y="109"/>
                </a:cubicBezTo>
                <a:cubicBezTo>
                  <a:pt x="104" y="112"/>
                  <a:pt x="106" y="117"/>
                  <a:pt x="107" y="120"/>
                </a:cubicBezTo>
                <a:lnTo>
                  <a:pt x="101" y="126"/>
                </a:lnTo>
                <a:close/>
                <a:moveTo>
                  <a:pt x="77" y="62"/>
                </a:moveTo>
                <a:cubicBezTo>
                  <a:pt x="90" y="62"/>
                  <a:pt x="101" y="49"/>
                  <a:pt x="101" y="26"/>
                </a:cubicBezTo>
                <a:cubicBezTo>
                  <a:pt x="101" y="9"/>
                  <a:pt x="94" y="0"/>
                  <a:pt x="77" y="0"/>
                </a:cubicBezTo>
                <a:cubicBezTo>
                  <a:pt x="58" y="0"/>
                  <a:pt x="51" y="9"/>
                  <a:pt x="51" y="26"/>
                </a:cubicBezTo>
                <a:cubicBezTo>
                  <a:pt x="51" y="49"/>
                  <a:pt x="62" y="62"/>
                  <a:pt x="77" y="62"/>
                </a:cubicBezTo>
                <a:close/>
                <a:moveTo>
                  <a:pt x="77" y="126"/>
                </a:moveTo>
                <a:cubicBezTo>
                  <a:pt x="78" y="126"/>
                  <a:pt x="80" y="124"/>
                  <a:pt x="80" y="121"/>
                </a:cubicBezTo>
                <a:cubicBezTo>
                  <a:pt x="80" y="120"/>
                  <a:pt x="78" y="118"/>
                  <a:pt x="75" y="118"/>
                </a:cubicBezTo>
                <a:cubicBezTo>
                  <a:pt x="39" y="120"/>
                  <a:pt x="39" y="120"/>
                  <a:pt x="39" y="120"/>
                </a:cubicBezTo>
                <a:cubicBezTo>
                  <a:pt x="36" y="121"/>
                  <a:pt x="35" y="123"/>
                  <a:pt x="35" y="124"/>
                </a:cubicBezTo>
                <a:cubicBezTo>
                  <a:pt x="36" y="127"/>
                  <a:pt x="38" y="129"/>
                  <a:pt x="39" y="129"/>
                </a:cubicBezTo>
                <a:cubicBezTo>
                  <a:pt x="77" y="126"/>
                  <a:pt x="77" y="126"/>
                  <a:pt x="77" y="126"/>
                </a:cubicBezTo>
                <a:close/>
                <a:moveTo>
                  <a:pt x="79" y="136"/>
                </a:moveTo>
                <a:cubicBezTo>
                  <a:pt x="42" y="137"/>
                  <a:pt x="42" y="137"/>
                  <a:pt x="42" y="137"/>
                </a:cubicBezTo>
                <a:cubicBezTo>
                  <a:pt x="39" y="137"/>
                  <a:pt x="37" y="140"/>
                  <a:pt x="37" y="141"/>
                </a:cubicBezTo>
                <a:cubicBezTo>
                  <a:pt x="37" y="143"/>
                  <a:pt x="39" y="146"/>
                  <a:pt x="42" y="146"/>
                </a:cubicBezTo>
                <a:cubicBezTo>
                  <a:pt x="79" y="143"/>
                  <a:pt x="79" y="143"/>
                  <a:pt x="79" y="143"/>
                </a:cubicBezTo>
                <a:cubicBezTo>
                  <a:pt x="81" y="143"/>
                  <a:pt x="83" y="141"/>
                  <a:pt x="83" y="139"/>
                </a:cubicBezTo>
                <a:cubicBezTo>
                  <a:pt x="83" y="137"/>
                  <a:pt x="81" y="136"/>
                  <a:pt x="79" y="136"/>
                </a:cubicBezTo>
                <a:close/>
                <a:moveTo>
                  <a:pt x="42" y="110"/>
                </a:moveTo>
                <a:cubicBezTo>
                  <a:pt x="44" y="111"/>
                  <a:pt x="45" y="111"/>
                  <a:pt x="47" y="111"/>
                </a:cubicBezTo>
                <a:cubicBezTo>
                  <a:pt x="48" y="111"/>
                  <a:pt x="50" y="110"/>
                  <a:pt x="50" y="108"/>
                </a:cubicBezTo>
                <a:cubicBezTo>
                  <a:pt x="51" y="108"/>
                  <a:pt x="51" y="107"/>
                  <a:pt x="51" y="105"/>
                </a:cubicBezTo>
                <a:cubicBezTo>
                  <a:pt x="45" y="91"/>
                  <a:pt x="45" y="91"/>
                  <a:pt x="45" y="91"/>
                </a:cubicBezTo>
                <a:cubicBezTo>
                  <a:pt x="45" y="90"/>
                  <a:pt x="44" y="88"/>
                  <a:pt x="42" y="87"/>
                </a:cubicBezTo>
                <a:cubicBezTo>
                  <a:pt x="41" y="87"/>
                  <a:pt x="40" y="85"/>
                  <a:pt x="38" y="87"/>
                </a:cubicBezTo>
                <a:cubicBezTo>
                  <a:pt x="35" y="87"/>
                  <a:pt x="35" y="87"/>
                  <a:pt x="34" y="88"/>
                </a:cubicBezTo>
                <a:cubicBezTo>
                  <a:pt x="34" y="90"/>
                  <a:pt x="34" y="90"/>
                  <a:pt x="34" y="91"/>
                </a:cubicBezTo>
                <a:cubicBezTo>
                  <a:pt x="40" y="107"/>
                  <a:pt x="40" y="107"/>
                  <a:pt x="40" y="107"/>
                </a:cubicBezTo>
                <a:cubicBezTo>
                  <a:pt x="40" y="107"/>
                  <a:pt x="41" y="108"/>
                  <a:pt x="42" y="110"/>
                </a:cubicBezTo>
                <a:close/>
                <a:moveTo>
                  <a:pt x="38" y="90"/>
                </a:moveTo>
                <a:cubicBezTo>
                  <a:pt x="40" y="90"/>
                  <a:pt x="40" y="90"/>
                  <a:pt x="41" y="90"/>
                </a:cubicBezTo>
                <a:cubicBezTo>
                  <a:pt x="41" y="91"/>
                  <a:pt x="41" y="91"/>
                  <a:pt x="41" y="91"/>
                </a:cubicBezTo>
                <a:cubicBezTo>
                  <a:pt x="47" y="105"/>
                  <a:pt x="47" y="105"/>
                  <a:pt x="47" y="105"/>
                </a:cubicBezTo>
                <a:cubicBezTo>
                  <a:pt x="47" y="107"/>
                  <a:pt x="47" y="107"/>
                  <a:pt x="47" y="107"/>
                </a:cubicBezTo>
                <a:cubicBezTo>
                  <a:pt x="44" y="107"/>
                  <a:pt x="44" y="107"/>
                  <a:pt x="44" y="107"/>
                </a:cubicBezTo>
                <a:cubicBezTo>
                  <a:pt x="44" y="107"/>
                  <a:pt x="42" y="107"/>
                  <a:pt x="42" y="105"/>
                </a:cubicBezTo>
                <a:cubicBezTo>
                  <a:pt x="38" y="91"/>
                  <a:pt x="38" y="91"/>
                  <a:pt x="38" y="91"/>
                </a:cubicBezTo>
                <a:cubicBezTo>
                  <a:pt x="37" y="91"/>
                  <a:pt x="37" y="90"/>
                  <a:pt x="38" y="90"/>
                </a:cubicBezTo>
                <a:close/>
                <a:moveTo>
                  <a:pt x="57" y="111"/>
                </a:moveTo>
                <a:cubicBezTo>
                  <a:pt x="64" y="111"/>
                  <a:pt x="64" y="111"/>
                  <a:pt x="64" y="111"/>
                </a:cubicBezTo>
                <a:cubicBezTo>
                  <a:pt x="65" y="110"/>
                  <a:pt x="65" y="110"/>
                  <a:pt x="65" y="110"/>
                </a:cubicBezTo>
                <a:cubicBezTo>
                  <a:pt x="67" y="108"/>
                  <a:pt x="67" y="108"/>
                  <a:pt x="65" y="106"/>
                </a:cubicBezTo>
                <a:cubicBezTo>
                  <a:pt x="64" y="98"/>
                  <a:pt x="64" y="98"/>
                  <a:pt x="64" y="98"/>
                </a:cubicBezTo>
                <a:cubicBezTo>
                  <a:pt x="63" y="98"/>
                  <a:pt x="63" y="98"/>
                  <a:pt x="63" y="98"/>
                </a:cubicBezTo>
                <a:cubicBezTo>
                  <a:pt x="61" y="97"/>
                  <a:pt x="61" y="97"/>
                  <a:pt x="61" y="97"/>
                </a:cubicBezTo>
                <a:cubicBezTo>
                  <a:pt x="63" y="97"/>
                  <a:pt x="63" y="97"/>
                  <a:pt x="63" y="97"/>
                </a:cubicBezTo>
                <a:cubicBezTo>
                  <a:pt x="60" y="88"/>
                  <a:pt x="60" y="88"/>
                  <a:pt x="60" y="88"/>
                </a:cubicBezTo>
                <a:cubicBezTo>
                  <a:pt x="60" y="87"/>
                  <a:pt x="58" y="85"/>
                  <a:pt x="58" y="85"/>
                </a:cubicBezTo>
                <a:cubicBezTo>
                  <a:pt x="57" y="85"/>
                  <a:pt x="55" y="83"/>
                  <a:pt x="54" y="85"/>
                </a:cubicBezTo>
                <a:cubicBezTo>
                  <a:pt x="48" y="85"/>
                  <a:pt x="48" y="85"/>
                  <a:pt x="48" y="85"/>
                </a:cubicBezTo>
                <a:cubicBezTo>
                  <a:pt x="47" y="85"/>
                  <a:pt x="47" y="85"/>
                  <a:pt x="47" y="87"/>
                </a:cubicBezTo>
                <a:cubicBezTo>
                  <a:pt x="55" y="111"/>
                  <a:pt x="55" y="111"/>
                  <a:pt x="55" y="111"/>
                </a:cubicBezTo>
                <a:lnTo>
                  <a:pt x="57" y="111"/>
                </a:lnTo>
                <a:close/>
                <a:moveTo>
                  <a:pt x="60" y="100"/>
                </a:moveTo>
                <a:cubicBezTo>
                  <a:pt x="60" y="100"/>
                  <a:pt x="60" y="100"/>
                  <a:pt x="60" y="101"/>
                </a:cubicBezTo>
                <a:cubicBezTo>
                  <a:pt x="61" y="106"/>
                  <a:pt x="61" y="106"/>
                  <a:pt x="61" y="106"/>
                </a:cubicBezTo>
                <a:cubicBezTo>
                  <a:pt x="61" y="106"/>
                  <a:pt x="61" y="106"/>
                  <a:pt x="61" y="108"/>
                </a:cubicBezTo>
                <a:cubicBezTo>
                  <a:pt x="58" y="108"/>
                  <a:pt x="58" y="108"/>
                  <a:pt x="58" y="108"/>
                </a:cubicBezTo>
                <a:cubicBezTo>
                  <a:pt x="55" y="100"/>
                  <a:pt x="55" y="100"/>
                  <a:pt x="55" y="100"/>
                </a:cubicBezTo>
                <a:cubicBezTo>
                  <a:pt x="58" y="100"/>
                  <a:pt x="58" y="100"/>
                  <a:pt x="58" y="100"/>
                </a:cubicBezTo>
                <a:lnTo>
                  <a:pt x="60" y="100"/>
                </a:lnTo>
                <a:close/>
                <a:moveTo>
                  <a:pt x="52" y="88"/>
                </a:moveTo>
                <a:cubicBezTo>
                  <a:pt x="54" y="88"/>
                  <a:pt x="54" y="88"/>
                  <a:pt x="54" y="88"/>
                </a:cubicBezTo>
                <a:cubicBezTo>
                  <a:pt x="55" y="88"/>
                  <a:pt x="55" y="88"/>
                  <a:pt x="55" y="88"/>
                </a:cubicBezTo>
                <a:cubicBezTo>
                  <a:pt x="55" y="88"/>
                  <a:pt x="57" y="88"/>
                  <a:pt x="57" y="90"/>
                </a:cubicBezTo>
                <a:cubicBezTo>
                  <a:pt x="58" y="95"/>
                  <a:pt x="58" y="95"/>
                  <a:pt x="58" y="95"/>
                </a:cubicBezTo>
                <a:cubicBezTo>
                  <a:pt x="57" y="97"/>
                  <a:pt x="57" y="97"/>
                  <a:pt x="57" y="97"/>
                </a:cubicBezTo>
                <a:cubicBezTo>
                  <a:pt x="54" y="97"/>
                  <a:pt x="54" y="97"/>
                  <a:pt x="54" y="97"/>
                </a:cubicBezTo>
                <a:cubicBezTo>
                  <a:pt x="52" y="88"/>
                  <a:pt x="52" y="88"/>
                  <a:pt x="52" y="88"/>
                </a:cubicBezTo>
                <a:close/>
                <a:moveTo>
                  <a:pt x="67" y="96"/>
                </a:moveTo>
                <a:cubicBezTo>
                  <a:pt x="68" y="98"/>
                  <a:pt x="71" y="98"/>
                  <a:pt x="73" y="98"/>
                </a:cubicBezTo>
                <a:cubicBezTo>
                  <a:pt x="73" y="98"/>
                  <a:pt x="73" y="98"/>
                  <a:pt x="74" y="98"/>
                </a:cubicBezTo>
                <a:cubicBezTo>
                  <a:pt x="74" y="100"/>
                  <a:pt x="74" y="100"/>
                  <a:pt x="75" y="100"/>
                </a:cubicBezTo>
                <a:cubicBezTo>
                  <a:pt x="75" y="103"/>
                  <a:pt x="75" y="103"/>
                  <a:pt x="75" y="103"/>
                </a:cubicBezTo>
                <a:cubicBezTo>
                  <a:pt x="77" y="105"/>
                  <a:pt x="77" y="105"/>
                  <a:pt x="75" y="105"/>
                </a:cubicBezTo>
                <a:cubicBezTo>
                  <a:pt x="75" y="106"/>
                  <a:pt x="75" y="106"/>
                  <a:pt x="75" y="106"/>
                </a:cubicBezTo>
                <a:cubicBezTo>
                  <a:pt x="74" y="106"/>
                  <a:pt x="74" y="106"/>
                  <a:pt x="73" y="105"/>
                </a:cubicBezTo>
                <a:cubicBezTo>
                  <a:pt x="73" y="103"/>
                  <a:pt x="73" y="103"/>
                  <a:pt x="73" y="103"/>
                </a:cubicBezTo>
                <a:cubicBezTo>
                  <a:pt x="71" y="103"/>
                  <a:pt x="71" y="103"/>
                  <a:pt x="71" y="103"/>
                </a:cubicBezTo>
                <a:cubicBezTo>
                  <a:pt x="68" y="103"/>
                  <a:pt x="68" y="103"/>
                  <a:pt x="68" y="103"/>
                </a:cubicBezTo>
                <a:cubicBezTo>
                  <a:pt x="68" y="105"/>
                  <a:pt x="68" y="105"/>
                  <a:pt x="68" y="105"/>
                </a:cubicBezTo>
                <a:cubicBezTo>
                  <a:pt x="68" y="106"/>
                  <a:pt x="70" y="108"/>
                  <a:pt x="71" y="108"/>
                </a:cubicBezTo>
                <a:cubicBezTo>
                  <a:pt x="73" y="110"/>
                  <a:pt x="74" y="110"/>
                  <a:pt x="75" y="110"/>
                </a:cubicBezTo>
                <a:cubicBezTo>
                  <a:pt x="78" y="110"/>
                  <a:pt x="78" y="108"/>
                  <a:pt x="80" y="108"/>
                </a:cubicBezTo>
                <a:cubicBezTo>
                  <a:pt x="80" y="103"/>
                  <a:pt x="80" y="103"/>
                  <a:pt x="80" y="103"/>
                </a:cubicBezTo>
                <a:cubicBezTo>
                  <a:pt x="78" y="100"/>
                  <a:pt x="78" y="100"/>
                  <a:pt x="78" y="100"/>
                </a:cubicBezTo>
                <a:cubicBezTo>
                  <a:pt x="78" y="98"/>
                  <a:pt x="77" y="96"/>
                  <a:pt x="75" y="96"/>
                </a:cubicBezTo>
                <a:cubicBezTo>
                  <a:pt x="74" y="95"/>
                  <a:pt x="73" y="95"/>
                  <a:pt x="71" y="95"/>
                </a:cubicBezTo>
                <a:cubicBezTo>
                  <a:pt x="70" y="95"/>
                  <a:pt x="70" y="95"/>
                  <a:pt x="70" y="93"/>
                </a:cubicBezTo>
                <a:cubicBezTo>
                  <a:pt x="68" y="93"/>
                  <a:pt x="68" y="93"/>
                  <a:pt x="68" y="93"/>
                </a:cubicBezTo>
                <a:cubicBezTo>
                  <a:pt x="67" y="88"/>
                  <a:pt x="67" y="88"/>
                  <a:pt x="67" y="88"/>
                </a:cubicBezTo>
                <a:cubicBezTo>
                  <a:pt x="67" y="87"/>
                  <a:pt x="68" y="87"/>
                  <a:pt x="68" y="87"/>
                </a:cubicBezTo>
                <a:cubicBezTo>
                  <a:pt x="70" y="87"/>
                  <a:pt x="70" y="87"/>
                  <a:pt x="70" y="87"/>
                </a:cubicBezTo>
                <a:cubicBezTo>
                  <a:pt x="70" y="88"/>
                  <a:pt x="71" y="88"/>
                  <a:pt x="71" y="88"/>
                </a:cubicBezTo>
                <a:cubicBezTo>
                  <a:pt x="71" y="90"/>
                  <a:pt x="71" y="90"/>
                  <a:pt x="71" y="90"/>
                </a:cubicBezTo>
                <a:cubicBezTo>
                  <a:pt x="73" y="90"/>
                  <a:pt x="73" y="90"/>
                  <a:pt x="73" y="90"/>
                </a:cubicBezTo>
                <a:cubicBezTo>
                  <a:pt x="74" y="90"/>
                  <a:pt x="74" y="90"/>
                  <a:pt x="74" y="90"/>
                </a:cubicBezTo>
                <a:cubicBezTo>
                  <a:pt x="75" y="90"/>
                  <a:pt x="75" y="90"/>
                  <a:pt x="75" y="88"/>
                </a:cubicBezTo>
                <a:cubicBezTo>
                  <a:pt x="74" y="88"/>
                  <a:pt x="74" y="88"/>
                  <a:pt x="74" y="88"/>
                </a:cubicBezTo>
                <a:cubicBezTo>
                  <a:pt x="74" y="87"/>
                  <a:pt x="73" y="85"/>
                  <a:pt x="71" y="85"/>
                </a:cubicBezTo>
                <a:cubicBezTo>
                  <a:pt x="70" y="83"/>
                  <a:pt x="68" y="83"/>
                  <a:pt x="67" y="83"/>
                </a:cubicBezTo>
                <a:cubicBezTo>
                  <a:pt x="66" y="83"/>
                  <a:pt x="64" y="83"/>
                  <a:pt x="64" y="85"/>
                </a:cubicBezTo>
                <a:cubicBezTo>
                  <a:pt x="63" y="87"/>
                  <a:pt x="63" y="88"/>
                  <a:pt x="63" y="90"/>
                </a:cubicBezTo>
                <a:cubicBezTo>
                  <a:pt x="64" y="93"/>
                  <a:pt x="64" y="93"/>
                  <a:pt x="64" y="93"/>
                </a:cubicBezTo>
                <a:cubicBezTo>
                  <a:pt x="66" y="95"/>
                  <a:pt x="66" y="96"/>
                  <a:pt x="67" y="96"/>
                </a:cubicBezTo>
                <a:close/>
              </a:path>
            </a:pathLst>
          </a:custGeom>
          <a:ln>
            <a:noFill/>
          </a:ln>
        </p:spPr>
        <p:style>
          <a:lnRef idx="3">
            <a:schemeClr val="lt1"/>
          </a:lnRef>
          <a:fillRef idx="1">
            <a:schemeClr val="accent1"/>
          </a:fillRef>
          <a:effectRef idx="1">
            <a:schemeClr val="accent1"/>
          </a:effectRef>
          <a:fontRef idx="minor">
            <a:schemeClr val="lt1"/>
          </a:fontRef>
        </p:style>
        <p:txBody>
          <a:bodyPr vert="horz" wrap="square" lIns="91440" tIns="45720" rIns="91440" bIns="45720" numCol="1" anchor="t" anchorCtr="0" compatLnSpc="1">
            <a:prstTxWarp prst="textNoShape">
              <a:avLst/>
            </a:prstTxWarp>
          </a:bodyPr>
          <a:lstStyle/>
          <a:p>
            <a:endParaRPr lang="en-US"/>
          </a:p>
        </p:txBody>
      </p:sp>
      <p:sp>
        <p:nvSpPr>
          <p:cNvPr id="63" name="Freeform 119">
            <a:hlinkClick r:id="rId8" action="ppaction://hlinksldjump"/>
            <a:extLst>
              <a:ext uri="{FF2B5EF4-FFF2-40B4-BE49-F238E27FC236}">
                <a16:creationId xmlns:a16="http://schemas.microsoft.com/office/drawing/2014/main" id="{F689F715-2A84-250C-6CE3-DB61AB6BC25D}"/>
              </a:ext>
            </a:extLst>
          </p:cNvPr>
          <p:cNvSpPr>
            <a:spLocks noEditPoints="1"/>
          </p:cNvSpPr>
          <p:nvPr/>
        </p:nvSpPr>
        <p:spPr bwMode="auto">
          <a:xfrm>
            <a:off x="339354" y="4774011"/>
            <a:ext cx="324350" cy="300024"/>
          </a:xfrm>
          <a:custGeom>
            <a:avLst/>
            <a:gdLst>
              <a:gd name="T0" fmla="*/ 97 w 160"/>
              <a:gd name="T1" fmla="*/ 8 h 148"/>
              <a:gd name="T2" fmla="*/ 92 w 160"/>
              <a:gd name="T3" fmla="*/ 0 h 148"/>
              <a:gd name="T4" fmla="*/ 61 w 160"/>
              <a:gd name="T5" fmla="*/ 6 h 148"/>
              <a:gd name="T6" fmla="*/ 6 w 160"/>
              <a:gd name="T7" fmla="*/ 8 h 148"/>
              <a:gd name="T8" fmla="*/ 6 w 160"/>
              <a:gd name="T9" fmla="*/ 22 h 148"/>
              <a:gd name="T10" fmla="*/ 15 w 160"/>
              <a:gd name="T11" fmla="*/ 114 h 148"/>
              <a:gd name="T12" fmla="*/ 67 w 160"/>
              <a:gd name="T13" fmla="*/ 119 h 148"/>
              <a:gd name="T14" fmla="*/ 51 w 160"/>
              <a:gd name="T15" fmla="*/ 144 h 148"/>
              <a:gd name="T16" fmla="*/ 76 w 160"/>
              <a:gd name="T17" fmla="*/ 127 h 148"/>
              <a:gd name="T18" fmla="*/ 80 w 160"/>
              <a:gd name="T19" fmla="*/ 148 h 148"/>
              <a:gd name="T20" fmla="*/ 84 w 160"/>
              <a:gd name="T21" fmla="*/ 128 h 148"/>
              <a:gd name="T22" fmla="*/ 104 w 160"/>
              <a:gd name="T23" fmla="*/ 147 h 148"/>
              <a:gd name="T24" fmla="*/ 107 w 160"/>
              <a:gd name="T25" fmla="*/ 138 h 148"/>
              <a:gd name="T26" fmla="*/ 139 w 160"/>
              <a:gd name="T27" fmla="*/ 119 h 148"/>
              <a:gd name="T28" fmla="*/ 145 w 160"/>
              <a:gd name="T29" fmla="*/ 22 h 148"/>
              <a:gd name="T30" fmla="*/ 160 w 160"/>
              <a:gd name="T31" fmla="*/ 15 h 148"/>
              <a:gd name="T32" fmla="*/ 134 w 160"/>
              <a:gd name="T33" fmla="*/ 108 h 148"/>
              <a:gd name="T34" fmla="*/ 24 w 160"/>
              <a:gd name="T35" fmla="*/ 22 h 148"/>
              <a:gd name="T36" fmla="*/ 134 w 160"/>
              <a:gd name="T37" fmla="*/ 108 h 148"/>
              <a:gd name="T38" fmla="*/ 36 w 160"/>
              <a:gd name="T39" fmla="*/ 92 h 148"/>
              <a:gd name="T40" fmla="*/ 67 w 160"/>
              <a:gd name="T41" fmla="*/ 88 h 148"/>
              <a:gd name="T42" fmla="*/ 75 w 160"/>
              <a:gd name="T43" fmla="*/ 86 h 148"/>
              <a:gd name="T44" fmla="*/ 103 w 160"/>
              <a:gd name="T45" fmla="*/ 69 h 148"/>
              <a:gd name="T46" fmla="*/ 119 w 160"/>
              <a:gd name="T47" fmla="*/ 54 h 148"/>
              <a:gd name="T48" fmla="*/ 124 w 160"/>
              <a:gd name="T49" fmla="*/ 66 h 148"/>
              <a:gd name="T50" fmla="*/ 130 w 160"/>
              <a:gd name="T51" fmla="*/ 38 h 148"/>
              <a:gd name="T52" fmla="*/ 130 w 160"/>
              <a:gd name="T53" fmla="*/ 36 h 148"/>
              <a:gd name="T54" fmla="*/ 127 w 160"/>
              <a:gd name="T55" fmla="*/ 34 h 148"/>
              <a:gd name="T56" fmla="*/ 124 w 160"/>
              <a:gd name="T57" fmla="*/ 33 h 148"/>
              <a:gd name="T58" fmla="*/ 100 w 160"/>
              <a:gd name="T59" fmla="*/ 38 h 148"/>
              <a:gd name="T60" fmla="*/ 112 w 160"/>
              <a:gd name="T61" fmla="*/ 44 h 148"/>
              <a:gd name="T62" fmla="*/ 94 w 160"/>
              <a:gd name="T63" fmla="*/ 50 h 148"/>
              <a:gd name="T64" fmla="*/ 70 w 160"/>
              <a:gd name="T65" fmla="*/ 75 h 148"/>
              <a:gd name="T66" fmla="*/ 49 w 160"/>
              <a:gd name="T67" fmla="*/ 63 h 148"/>
              <a:gd name="T68" fmla="*/ 28 w 160"/>
              <a:gd name="T69" fmla="*/ 92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60" h="148">
                <a:moveTo>
                  <a:pt x="153" y="8"/>
                </a:moveTo>
                <a:cubicBezTo>
                  <a:pt x="97" y="8"/>
                  <a:pt x="97" y="8"/>
                  <a:pt x="97" y="8"/>
                </a:cubicBezTo>
                <a:cubicBezTo>
                  <a:pt x="97" y="6"/>
                  <a:pt x="97" y="6"/>
                  <a:pt x="97" y="6"/>
                </a:cubicBezTo>
                <a:cubicBezTo>
                  <a:pt x="97" y="3"/>
                  <a:pt x="95" y="0"/>
                  <a:pt x="92" y="0"/>
                </a:cubicBezTo>
                <a:cubicBezTo>
                  <a:pt x="66" y="0"/>
                  <a:pt x="66" y="0"/>
                  <a:pt x="66" y="0"/>
                </a:cubicBezTo>
                <a:cubicBezTo>
                  <a:pt x="63" y="0"/>
                  <a:pt x="61" y="3"/>
                  <a:pt x="61" y="6"/>
                </a:cubicBezTo>
                <a:cubicBezTo>
                  <a:pt x="61" y="8"/>
                  <a:pt x="61" y="8"/>
                  <a:pt x="61" y="8"/>
                </a:cubicBezTo>
                <a:cubicBezTo>
                  <a:pt x="6" y="8"/>
                  <a:pt x="6" y="8"/>
                  <a:pt x="6" y="8"/>
                </a:cubicBezTo>
                <a:cubicBezTo>
                  <a:pt x="2" y="8"/>
                  <a:pt x="0" y="11"/>
                  <a:pt x="0" y="15"/>
                </a:cubicBezTo>
                <a:cubicBezTo>
                  <a:pt x="0" y="19"/>
                  <a:pt x="2" y="22"/>
                  <a:pt x="6" y="22"/>
                </a:cubicBezTo>
                <a:cubicBezTo>
                  <a:pt x="15" y="22"/>
                  <a:pt x="15" y="22"/>
                  <a:pt x="15" y="22"/>
                </a:cubicBezTo>
                <a:cubicBezTo>
                  <a:pt x="15" y="114"/>
                  <a:pt x="15" y="114"/>
                  <a:pt x="15" y="114"/>
                </a:cubicBezTo>
                <a:cubicBezTo>
                  <a:pt x="15" y="117"/>
                  <a:pt x="17" y="119"/>
                  <a:pt x="20" y="119"/>
                </a:cubicBezTo>
                <a:cubicBezTo>
                  <a:pt x="67" y="119"/>
                  <a:pt x="67" y="119"/>
                  <a:pt x="67" y="119"/>
                </a:cubicBezTo>
                <a:cubicBezTo>
                  <a:pt x="51" y="137"/>
                  <a:pt x="51" y="137"/>
                  <a:pt x="51" y="137"/>
                </a:cubicBezTo>
                <a:cubicBezTo>
                  <a:pt x="50" y="140"/>
                  <a:pt x="50" y="143"/>
                  <a:pt x="51" y="144"/>
                </a:cubicBezTo>
                <a:cubicBezTo>
                  <a:pt x="54" y="147"/>
                  <a:pt x="57" y="147"/>
                  <a:pt x="58" y="144"/>
                </a:cubicBezTo>
                <a:cubicBezTo>
                  <a:pt x="76" y="127"/>
                  <a:pt x="76" y="127"/>
                  <a:pt x="76" y="127"/>
                </a:cubicBezTo>
                <a:cubicBezTo>
                  <a:pt x="76" y="144"/>
                  <a:pt x="76" y="144"/>
                  <a:pt x="76" y="144"/>
                </a:cubicBezTo>
                <a:cubicBezTo>
                  <a:pt x="76" y="146"/>
                  <a:pt x="77" y="148"/>
                  <a:pt x="80" y="148"/>
                </a:cubicBezTo>
                <a:cubicBezTo>
                  <a:pt x="81" y="148"/>
                  <a:pt x="84" y="146"/>
                  <a:pt x="84" y="144"/>
                </a:cubicBezTo>
                <a:cubicBezTo>
                  <a:pt x="84" y="128"/>
                  <a:pt x="84" y="128"/>
                  <a:pt x="84" y="128"/>
                </a:cubicBezTo>
                <a:cubicBezTo>
                  <a:pt x="100" y="146"/>
                  <a:pt x="100" y="146"/>
                  <a:pt x="100" y="146"/>
                </a:cubicBezTo>
                <a:cubicBezTo>
                  <a:pt x="101" y="147"/>
                  <a:pt x="103" y="147"/>
                  <a:pt x="104" y="147"/>
                </a:cubicBezTo>
                <a:cubicBezTo>
                  <a:pt x="105" y="147"/>
                  <a:pt x="107" y="147"/>
                  <a:pt x="107" y="146"/>
                </a:cubicBezTo>
                <a:cubicBezTo>
                  <a:pt x="110" y="144"/>
                  <a:pt x="110" y="141"/>
                  <a:pt x="107" y="138"/>
                </a:cubicBezTo>
                <a:cubicBezTo>
                  <a:pt x="89" y="119"/>
                  <a:pt x="89" y="119"/>
                  <a:pt x="89" y="119"/>
                </a:cubicBezTo>
                <a:cubicBezTo>
                  <a:pt x="139" y="119"/>
                  <a:pt x="139" y="119"/>
                  <a:pt x="139" y="119"/>
                </a:cubicBezTo>
                <a:cubicBezTo>
                  <a:pt x="142" y="119"/>
                  <a:pt x="145" y="117"/>
                  <a:pt x="145" y="114"/>
                </a:cubicBezTo>
                <a:cubicBezTo>
                  <a:pt x="145" y="22"/>
                  <a:pt x="145" y="22"/>
                  <a:pt x="145" y="22"/>
                </a:cubicBezTo>
                <a:cubicBezTo>
                  <a:pt x="153" y="22"/>
                  <a:pt x="153" y="22"/>
                  <a:pt x="153" y="22"/>
                </a:cubicBezTo>
                <a:cubicBezTo>
                  <a:pt x="156" y="22"/>
                  <a:pt x="160" y="19"/>
                  <a:pt x="160" y="15"/>
                </a:cubicBezTo>
                <a:cubicBezTo>
                  <a:pt x="160" y="11"/>
                  <a:pt x="156" y="8"/>
                  <a:pt x="153" y="8"/>
                </a:cubicBezTo>
                <a:close/>
                <a:moveTo>
                  <a:pt x="134" y="108"/>
                </a:moveTo>
                <a:cubicBezTo>
                  <a:pt x="24" y="108"/>
                  <a:pt x="24" y="108"/>
                  <a:pt x="24" y="108"/>
                </a:cubicBezTo>
                <a:cubicBezTo>
                  <a:pt x="24" y="22"/>
                  <a:pt x="24" y="22"/>
                  <a:pt x="24" y="22"/>
                </a:cubicBezTo>
                <a:cubicBezTo>
                  <a:pt x="134" y="22"/>
                  <a:pt x="134" y="22"/>
                  <a:pt x="134" y="22"/>
                </a:cubicBezTo>
                <a:lnTo>
                  <a:pt x="134" y="108"/>
                </a:lnTo>
                <a:close/>
                <a:moveTo>
                  <a:pt x="32" y="94"/>
                </a:moveTo>
                <a:cubicBezTo>
                  <a:pt x="33" y="94"/>
                  <a:pt x="34" y="94"/>
                  <a:pt x="36" y="92"/>
                </a:cubicBezTo>
                <a:cubicBezTo>
                  <a:pt x="53" y="75"/>
                  <a:pt x="53" y="75"/>
                  <a:pt x="53" y="75"/>
                </a:cubicBezTo>
                <a:cubicBezTo>
                  <a:pt x="67" y="88"/>
                  <a:pt x="67" y="88"/>
                  <a:pt x="67" y="88"/>
                </a:cubicBezTo>
                <a:cubicBezTo>
                  <a:pt x="69" y="89"/>
                  <a:pt x="70" y="89"/>
                  <a:pt x="71" y="89"/>
                </a:cubicBezTo>
                <a:cubicBezTo>
                  <a:pt x="73" y="89"/>
                  <a:pt x="74" y="88"/>
                  <a:pt x="75" y="86"/>
                </a:cubicBezTo>
                <a:cubicBezTo>
                  <a:pt x="93" y="62"/>
                  <a:pt x="93" y="62"/>
                  <a:pt x="93" y="62"/>
                </a:cubicBezTo>
                <a:cubicBezTo>
                  <a:pt x="103" y="69"/>
                  <a:pt x="103" y="69"/>
                  <a:pt x="103" y="69"/>
                </a:cubicBezTo>
                <a:cubicBezTo>
                  <a:pt x="104" y="70"/>
                  <a:pt x="108" y="69"/>
                  <a:pt x="109" y="68"/>
                </a:cubicBezTo>
                <a:cubicBezTo>
                  <a:pt x="119" y="54"/>
                  <a:pt x="119" y="54"/>
                  <a:pt x="119" y="54"/>
                </a:cubicBezTo>
                <a:cubicBezTo>
                  <a:pt x="119" y="59"/>
                  <a:pt x="119" y="59"/>
                  <a:pt x="119" y="59"/>
                </a:cubicBezTo>
                <a:cubicBezTo>
                  <a:pt x="119" y="63"/>
                  <a:pt x="122" y="66"/>
                  <a:pt x="124" y="66"/>
                </a:cubicBezTo>
                <a:cubicBezTo>
                  <a:pt x="127" y="66"/>
                  <a:pt x="130" y="63"/>
                  <a:pt x="130" y="59"/>
                </a:cubicBezTo>
                <a:cubicBezTo>
                  <a:pt x="130" y="38"/>
                  <a:pt x="130" y="38"/>
                  <a:pt x="130" y="38"/>
                </a:cubicBezTo>
                <a:cubicBezTo>
                  <a:pt x="130" y="37"/>
                  <a:pt x="130" y="37"/>
                  <a:pt x="130" y="37"/>
                </a:cubicBezTo>
                <a:cubicBezTo>
                  <a:pt x="130" y="37"/>
                  <a:pt x="130" y="37"/>
                  <a:pt x="130" y="36"/>
                </a:cubicBezTo>
                <a:cubicBezTo>
                  <a:pt x="130" y="36"/>
                  <a:pt x="130" y="36"/>
                  <a:pt x="129" y="34"/>
                </a:cubicBezTo>
                <a:cubicBezTo>
                  <a:pt x="129" y="34"/>
                  <a:pt x="129" y="34"/>
                  <a:pt x="127" y="34"/>
                </a:cubicBezTo>
                <a:cubicBezTo>
                  <a:pt x="127" y="33"/>
                  <a:pt x="127" y="33"/>
                  <a:pt x="126" y="33"/>
                </a:cubicBezTo>
                <a:cubicBezTo>
                  <a:pt x="126" y="33"/>
                  <a:pt x="126" y="33"/>
                  <a:pt x="124" y="33"/>
                </a:cubicBezTo>
                <a:cubicBezTo>
                  <a:pt x="105" y="33"/>
                  <a:pt x="105" y="33"/>
                  <a:pt x="105" y="33"/>
                </a:cubicBezTo>
                <a:cubicBezTo>
                  <a:pt x="103" y="33"/>
                  <a:pt x="100" y="36"/>
                  <a:pt x="100" y="38"/>
                </a:cubicBezTo>
                <a:cubicBezTo>
                  <a:pt x="100" y="41"/>
                  <a:pt x="103" y="44"/>
                  <a:pt x="105" y="44"/>
                </a:cubicBezTo>
                <a:cubicBezTo>
                  <a:pt x="112" y="44"/>
                  <a:pt x="112" y="44"/>
                  <a:pt x="112" y="44"/>
                </a:cubicBezTo>
                <a:cubicBezTo>
                  <a:pt x="104" y="56"/>
                  <a:pt x="104" y="56"/>
                  <a:pt x="104" y="56"/>
                </a:cubicBezTo>
                <a:cubicBezTo>
                  <a:pt x="94" y="50"/>
                  <a:pt x="94" y="50"/>
                  <a:pt x="94" y="50"/>
                </a:cubicBezTo>
                <a:cubicBezTo>
                  <a:pt x="93" y="47"/>
                  <a:pt x="89" y="49"/>
                  <a:pt x="88" y="50"/>
                </a:cubicBezTo>
                <a:cubicBezTo>
                  <a:pt x="70" y="75"/>
                  <a:pt x="70" y="75"/>
                  <a:pt x="70" y="75"/>
                </a:cubicBezTo>
                <a:cubicBezTo>
                  <a:pt x="56" y="63"/>
                  <a:pt x="56" y="63"/>
                  <a:pt x="56" y="63"/>
                </a:cubicBezTo>
                <a:cubicBezTo>
                  <a:pt x="55" y="60"/>
                  <a:pt x="51" y="60"/>
                  <a:pt x="49" y="63"/>
                </a:cubicBezTo>
                <a:cubicBezTo>
                  <a:pt x="29" y="84"/>
                  <a:pt x="29" y="84"/>
                  <a:pt x="29" y="84"/>
                </a:cubicBezTo>
                <a:cubicBezTo>
                  <a:pt x="26" y="86"/>
                  <a:pt x="26" y="89"/>
                  <a:pt x="28" y="92"/>
                </a:cubicBezTo>
                <a:cubicBezTo>
                  <a:pt x="29" y="94"/>
                  <a:pt x="30" y="94"/>
                  <a:pt x="32" y="94"/>
                </a:cubicBezTo>
                <a:close/>
              </a:path>
            </a:pathLst>
          </a:custGeom>
          <a:ln>
            <a:noFill/>
          </a:ln>
        </p:spPr>
        <p:style>
          <a:lnRef idx="3">
            <a:schemeClr val="lt1"/>
          </a:lnRef>
          <a:fillRef idx="1">
            <a:schemeClr val="accent1"/>
          </a:fillRef>
          <a:effectRef idx="1">
            <a:schemeClr val="accent1"/>
          </a:effectRef>
          <a:fontRef idx="minor">
            <a:schemeClr val="lt1"/>
          </a:fontRef>
        </p:style>
        <p:txBody>
          <a:bodyPr vert="horz" wrap="square" lIns="91440" tIns="45720" rIns="91440" bIns="45720" numCol="1" anchor="t" anchorCtr="0" compatLnSpc="1">
            <a:prstTxWarp prst="textNoShape">
              <a:avLst/>
            </a:prstTxWarp>
          </a:bodyPr>
          <a:lstStyle/>
          <a:p>
            <a:endParaRPr lang="en-US"/>
          </a:p>
        </p:txBody>
      </p:sp>
      <p:sp>
        <p:nvSpPr>
          <p:cNvPr id="64" name="Slide Number Placeholder 63">
            <a:extLst>
              <a:ext uri="{FF2B5EF4-FFF2-40B4-BE49-F238E27FC236}">
                <a16:creationId xmlns:a16="http://schemas.microsoft.com/office/drawing/2014/main" id="{AF2751F9-0892-068A-0616-6E0C6F0ABA57}"/>
              </a:ext>
            </a:extLst>
          </p:cNvPr>
          <p:cNvSpPr>
            <a:spLocks noGrp="1"/>
          </p:cNvSpPr>
          <p:nvPr>
            <p:ph type="sldNum" sz="quarter" idx="10"/>
          </p:nvPr>
        </p:nvSpPr>
        <p:spPr>
          <a:xfrm>
            <a:off x="10936359" y="6182326"/>
            <a:ext cx="556818" cy="365125"/>
          </a:xfrm>
        </p:spPr>
        <p:txBody>
          <a:bodyPr/>
          <a:lstStyle/>
          <a:p>
            <a:fld id="{A8043012-B8B5-47A7-9927-94221BE445D6}" type="slidenum">
              <a:rPr lang="en-US" smtClean="0"/>
              <a:pPr/>
              <a:t>11</a:t>
            </a:fld>
            <a:endParaRPr lang="en-US" dirty="0"/>
          </a:p>
        </p:txBody>
      </p:sp>
      <p:sp>
        <p:nvSpPr>
          <p:cNvPr id="28" name="TextBox 27">
            <a:extLst>
              <a:ext uri="{FF2B5EF4-FFF2-40B4-BE49-F238E27FC236}">
                <a16:creationId xmlns:a16="http://schemas.microsoft.com/office/drawing/2014/main" id="{34DBB5D5-D590-9CC0-002B-F09420971038}"/>
              </a:ext>
            </a:extLst>
          </p:cNvPr>
          <p:cNvSpPr txBox="1"/>
          <p:nvPr/>
        </p:nvSpPr>
        <p:spPr>
          <a:xfrm>
            <a:off x="1179871" y="1848500"/>
            <a:ext cx="8819535" cy="369332"/>
          </a:xfrm>
          <a:prstGeom prst="rect">
            <a:avLst/>
          </a:prstGeom>
          <a:noFill/>
        </p:spPr>
        <p:txBody>
          <a:bodyPr wrap="square" rtlCol="0">
            <a:spAutoFit/>
          </a:bodyPr>
          <a:lstStyle/>
          <a:p>
            <a:pPr algn="ctr" rtl="1"/>
            <a:r>
              <a:rPr lang="fa-IR" b="1" dirty="0">
                <a:solidFill>
                  <a:srgbClr val="1D3347"/>
                </a:solidFill>
                <a:latin typeface="Shabnam" panose="020B0603030804020204" pitchFamily="34" charset="-78"/>
                <a:cs typeface="Shabnam" panose="020B0603030804020204" pitchFamily="34" charset="-78"/>
              </a:rPr>
              <a:t>تیتر عنوان موضوع خود را در این قسمت وارد نمایید</a:t>
            </a:r>
            <a:endParaRPr lang="en-US" b="1" dirty="0">
              <a:solidFill>
                <a:srgbClr val="1D3347"/>
              </a:solidFill>
              <a:latin typeface="Shabnam" panose="020B0603030804020204" pitchFamily="34" charset="-78"/>
              <a:cs typeface="Shabnam" panose="020B0603030804020204" pitchFamily="34" charset="-78"/>
            </a:endParaRPr>
          </a:p>
        </p:txBody>
      </p:sp>
      <p:grpSp>
        <p:nvGrpSpPr>
          <p:cNvPr id="2" name="Group 1">
            <a:extLst>
              <a:ext uri="{FF2B5EF4-FFF2-40B4-BE49-F238E27FC236}">
                <a16:creationId xmlns:a16="http://schemas.microsoft.com/office/drawing/2014/main" id="{EE6B0401-3CA4-1010-6BC7-18E59F5648D8}"/>
              </a:ext>
            </a:extLst>
          </p:cNvPr>
          <p:cNvGrpSpPr/>
          <p:nvPr/>
        </p:nvGrpSpPr>
        <p:grpSpPr>
          <a:xfrm>
            <a:off x="1635579" y="2266891"/>
            <a:ext cx="8086205" cy="4297231"/>
            <a:chOff x="-1103903" y="0"/>
            <a:chExt cx="25619433" cy="13614870"/>
          </a:xfrm>
        </p:grpSpPr>
        <p:grpSp>
          <p:nvGrpSpPr>
            <p:cNvPr id="5" name="Group 4">
              <a:extLst>
                <a:ext uri="{FF2B5EF4-FFF2-40B4-BE49-F238E27FC236}">
                  <a16:creationId xmlns:a16="http://schemas.microsoft.com/office/drawing/2014/main" id="{5415D106-8C51-3D22-04B3-E6AE473566C9}"/>
                </a:ext>
              </a:extLst>
            </p:cNvPr>
            <p:cNvGrpSpPr/>
            <p:nvPr/>
          </p:nvGrpSpPr>
          <p:grpSpPr>
            <a:xfrm flipV="1">
              <a:off x="11884025" y="6347742"/>
              <a:ext cx="12395579" cy="7267128"/>
              <a:chOff x="10741025" y="-1158011"/>
              <a:chExt cx="12395579" cy="15762502"/>
            </a:xfrm>
          </p:grpSpPr>
          <p:sp>
            <p:nvSpPr>
              <p:cNvPr id="53" name="Rectangle 52">
                <a:extLst>
                  <a:ext uri="{FF2B5EF4-FFF2-40B4-BE49-F238E27FC236}">
                    <a16:creationId xmlns:a16="http://schemas.microsoft.com/office/drawing/2014/main" id="{FAA90CC4-2DFB-0C29-81DE-59FDC4B4700B}"/>
                  </a:ext>
                </a:extLst>
              </p:cNvPr>
              <p:cNvSpPr/>
              <p:nvPr/>
            </p:nvSpPr>
            <p:spPr>
              <a:xfrm>
                <a:off x="10741025" y="2958470"/>
                <a:ext cx="1217011" cy="7481163"/>
              </a:xfrm>
              <a:prstGeom prst="rect">
                <a:avLst/>
              </a:prstGeom>
              <a:solidFill>
                <a:schemeClr val="bg1"/>
              </a:solidFill>
              <a:ln>
                <a:noFill/>
              </a:ln>
              <a:effectLst>
                <a:outerShdw blurRad="1270000" dir="11580000" sx="108000" sy="108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700"/>
              </a:p>
            </p:txBody>
          </p:sp>
          <p:sp>
            <p:nvSpPr>
              <p:cNvPr id="54" name="Rectangle 53">
                <a:extLst>
                  <a:ext uri="{FF2B5EF4-FFF2-40B4-BE49-F238E27FC236}">
                    <a16:creationId xmlns:a16="http://schemas.microsoft.com/office/drawing/2014/main" id="{5B49D46B-6B57-1F9A-FAC5-4032321A76E5}"/>
                  </a:ext>
                </a:extLst>
              </p:cNvPr>
              <p:cNvSpPr/>
              <p:nvPr/>
            </p:nvSpPr>
            <p:spPr>
              <a:xfrm>
                <a:off x="10741028" y="-1158011"/>
                <a:ext cx="12395576" cy="1576250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700"/>
              </a:p>
            </p:txBody>
          </p:sp>
        </p:grpSp>
        <p:grpSp>
          <p:nvGrpSpPr>
            <p:cNvPr id="7" name="Group 6">
              <a:extLst>
                <a:ext uri="{FF2B5EF4-FFF2-40B4-BE49-F238E27FC236}">
                  <a16:creationId xmlns:a16="http://schemas.microsoft.com/office/drawing/2014/main" id="{2FE7A7C4-AC00-8F0C-543B-10401304AA62}"/>
                </a:ext>
              </a:extLst>
            </p:cNvPr>
            <p:cNvGrpSpPr/>
            <p:nvPr/>
          </p:nvGrpSpPr>
          <p:grpSpPr>
            <a:xfrm rot="16200000">
              <a:off x="14755584" y="-2901946"/>
              <a:ext cx="6857999" cy="12661892"/>
              <a:chOff x="10741025" y="-1158022"/>
              <a:chExt cx="6857999" cy="27463821"/>
            </a:xfrm>
          </p:grpSpPr>
          <p:sp>
            <p:nvSpPr>
              <p:cNvPr id="43" name="Rectangle 42">
                <a:extLst>
                  <a:ext uri="{FF2B5EF4-FFF2-40B4-BE49-F238E27FC236}">
                    <a16:creationId xmlns:a16="http://schemas.microsoft.com/office/drawing/2014/main" id="{6F487ABC-316C-F538-C47A-ACFF943EF086}"/>
                  </a:ext>
                </a:extLst>
              </p:cNvPr>
              <p:cNvSpPr/>
              <p:nvPr/>
            </p:nvSpPr>
            <p:spPr>
              <a:xfrm>
                <a:off x="10741025" y="2958470"/>
                <a:ext cx="1217011" cy="7481163"/>
              </a:xfrm>
              <a:prstGeom prst="rect">
                <a:avLst/>
              </a:prstGeom>
              <a:solidFill>
                <a:schemeClr val="bg1"/>
              </a:solidFill>
              <a:ln>
                <a:noFill/>
              </a:ln>
              <a:effectLst>
                <a:outerShdw blurRad="1270000" dir="11580000" sx="108000" sy="108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700"/>
              </a:p>
            </p:txBody>
          </p:sp>
          <p:sp>
            <p:nvSpPr>
              <p:cNvPr id="52" name="Rectangle 51">
                <a:extLst>
                  <a:ext uri="{FF2B5EF4-FFF2-40B4-BE49-F238E27FC236}">
                    <a16:creationId xmlns:a16="http://schemas.microsoft.com/office/drawing/2014/main" id="{8CEBB1D1-89FA-03CD-A694-6324DAA70EAC}"/>
                  </a:ext>
                </a:extLst>
              </p:cNvPr>
              <p:cNvSpPr/>
              <p:nvPr/>
            </p:nvSpPr>
            <p:spPr>
              <a:xfrm>
                <a:off x="10741027" y="-1158022"/>
                <a:ext cx="6857997" cy="2746382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700"/>
              </a:p>
            </p:txBody>
          </p:sp>
        </p:grpSp>
        <p:grpSp>
          <p:nvGrpSpPr>
            <p:cNvPr id="29" name="Group 28">
              <a:extLst>
                <a:ext uri="{FF2B5EF4-FFF2-40B4-BE49-F238E27FC236}">
                  <a16:creationId xmlns:a16="http://schemas.microsoft.com/office/drawing/2014/main" id="{1F737B01-0CCD-154E-5828-19466FEE342E}"/>
                </a:ext>
              </a:extLst>
            </p:cNvPr>
            <p:cNvGrpSpPr/>
            <p:nvPr/>
          </p:nvGrpSpPr>
          <p:grpSpPr>
            <a:xfrm flipH="1">
              <a:off x="-831754" y="833317"/>
              <a:ext cx="12661896" cy="6277641"/>
              <a:chOff x="10741025" y="649452"/>
              <a:chExt cx="12661896" cy="13616291"/>
            </a:xfrm>
          </p:grpSpPr>
          <p:sp>
            <p:nvSpPr>
              <p:cNvPr id="38" name="Rectangle 37">
                <a:extLst>
                  <a:ext uri="{FF2B5EF4-FFF2-40B4-BE49-F238E27FC236}">
                    <a16:creationId xmlns:a16="http://schemas.microsoft.com/office/drawing/2014/main" id="{FE57F92C-7AD5-442E-6722-8B9E751A4889}"/>
                  </a:ext>
                </a:extLst>
              </p:cNvPr>
              <p:cNvSpPr/>
              <p:nvPr/>
            </p:nvSpPr>
            <p:spPr>
              <a:xfrm>
                <a:off x="10741025" y="2958470"/>
                <a:ext cx="1217011" cy="7481163"/>
              </a:xfrm>
              <a:prstGeom prst="rect">
                <a:avLst/>
              </a:prstGeom>
              <a:solidFill>
                <a:schemeClr val="bg1"/>
              </a:solidFill>
              <a:ln>
                <a:noFill/>
              </a:ln>
              <a:effectLst>
                <a:outerShdw blurRad="1270000" dir="11580000" sx="108000" sy="108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700"/>
              </a:p>
            </p:txBody>
          </p:sp>
          <p:sp>
            <p:nvSpPr>
              <p:cNvPr id="39" name="Rectangle 38">
                <a:extLst>
                  <a:ext uri="{FF2B5EF4-FFF2-40B4-BE49-F238E27FC236}">
                    <a16:creationId xmlns:a16="http://schemas.microsoft.com/office/drawing/2014/main" id="{0E11743A-8BE0-C868-8E99-DE40619E27BA}"/>
                  </a:ext>
                </a:extLst>
              </p:cNvPr>
              <p:cNvSpPr/>
              <p:nvPr/>
            </p:nvSpPr>
            <p:spPr>
              <a:xfrm>
                <a:off x="10741035" y="649452"/>
                <a:ext cx="12661886" cy="1361629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700"/>
              </a:p>
            </p:txBody>
          </p:sp>
        </p:grpSp>
        <p:grpSp>
          <p:nvGrpSpPr>
            <p:cNvPr id="33" name="Group 32">
              <a:extLst>
                <a:ext uri="{FF2B5EF4-FFF2-40B4-BE49-F238E27FC236}">
                  <a16:creationId xmlns:a16="http://schemas.microsoft.com/office/drawing/2014/main" id="{473A71E6-7652-165C-754A-F90B5E02EA7A}"/>
                </a:ext>
              </a:extLst>
            </p:cNvPr>
            <p:cNvGrpSpPr/>
            <p:nvPr/>
          </p:nvGrpSpPr>
          <p:grpSpPr>
            <a:xfrm rot="16200000" flipH="1" flipV="1">
              <a:off x="2012760" y="3741338"/>
              <a:ext cx="6756868" cy="12990193"/>
              <a:chOff x="10741025" y="-1158019"/>
              <a:chExt cx="6756868" cy="28175911"/>
            </a:xfrm>
          </p:grpSpPr>
          <p:sp>
            <p:nvSpPr>
              <p:cNvPr id="36" name="Rectangle 35">
                <a:extLst>
                  <a:ext uri="{FF2B5EF4-FFF2-40B4-BE49-F238E27FC236}">
                    <a16:creationId xmlns:a16="http://schemas.microsoft.com/office/drawing/2014/main" id="{3F928FCB-01D5-17DF-494B-29E3AB3FD9CF}"/>
                  </a:ext>
                </a:extLst>
              </p:cNvPr>
              <p:cNvSpPr/>
              <p:nvPr/>
            </p:nvSpPr>
            <p:spPr>
              <a:xfrm>
                <a:off x="10741025" y="2958470"/>
                <a:ext cx="1217011" cy="7481163"/>
              </a:xfrm>
              <a:prstGeom prst="rect">
                <a:avLst/>
              </a:prstGeom>
              <a:solidFill>
                <a:schemeClr val="bg1"/>
              </a:solidFill>
              <a:ln>
                <a:noFill/>
              </a:ln>
              <a:effectLst>
                <a:outerShdw blurRad="1270000" dir="11580000" sx="108000" sy="108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700"/>
              </a:p>
            </p:txBody>
          </p:sp>
          <p:sp>
            <p:nvSpPr>
              <p:cNvPr id="37" name="Rectangle 36">
                <a:extLst>
                  <a:ext uri="{FF2B5EF4-FFF2-40B4-BE49-F238E27FC236}">
                    <a16:creationId xmlns:a16="http://schemas.microsoft.com/office/drawing/2014/main" id="{C27AB60B-DD92-B551-2ED5-B3861FF7B63A}"/>
                  </a:ext>
                </a:extLst>
              </p:cNvPr>
              <p:cNvSpPr/>
              <p:nvPr/>
            </p:nvSpPr>
            <p:spPr>
              <a:xfrm>
                <a:off x="10741025" y="-1158019"/>
                <a:ext cx="6756868" cy="2817591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700"/>
              </a:p>
            </p:txBody>
          </p:sp>
        </p:grpSp>
        <p:sp>
          <p:nvSpPr>
            <p:cNvPr id="35" name="Oval 34">
              <a:extLst>
                <a:ext uri="{FF2B5EF4-FFF2-40B4-BE49-F238E27FC236}">
                  <a16:creationId xmlns:a16="http://schemas.microsoft.com/office/drawing/2014/main" id="{0B05206D-7505-BC16-5C62-46177FA1DF13}"/>
                </a:ext>
              </a:extLst>
            </p:cNvPr>
            <p:cNvSpPr/>
            <p:nvPr/>
          </p:nvSpPr>
          <p:spPr>
            <a:xfrm>
              <a:off x="9314631" y="4288606"/>
              <a:ext cx="5138788" cy="5138788"/>
            </a:xfrm>
            <a:prstGeom prst="ellipse">
              <a:avLst/>
            </a:prstGeom>
            <a:solidFill>
              <a:schemeClr val="bg1"/>
            </a:solidFill>
            <a:ln>
              <a:noFill/>
            </a:ln>
            <a:effectLst>
              <a:outerShdw blurRad="4699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700"/>
            </a:p>
          </p:txBody>
        </p:sp>
      </p:grpSp>
      <p:sp>
        <p:nvSpPr>
          <p:cNvPr id="55" name="TextBox 54">
            <a:extLst>
              <a:ext uri="{FF2B5EF4-FFF2-40B4-BE49-F238E27FC236}">
                <a16:creationId xmlns:a16="http://schemas.microsoft.com/office/drawing/2014/main" id="{0C783E50-6FD5-B52C-B55D-36406DBC8C93}"/>
              </a:ext>
            </a:extLst>
          </p:cNvPr>
          <p:cNvSpPr txBox="1">
            <a:spLocks noChangeArrowheads="1"/>
          </p:cNvSpPr>
          <p:nvPr/>
        </p:nvSpPr>
        <p:spPr bwMode="auto">
          <a:xfrm>
            <a:off x="6652424" y="4656397"/>
            <a:ext cx="920190" cy="798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3600">
                <a:solidFill>
                  <a:schemeClr val="tx1"/>
                </a:solidFill>
                <a:latin typeface="Lato Light" pitchFamily="34" charset="0"/>
              </a:defRPr>
            </a:lvl1pPr>
            <a:lvl2pPr marL="742950" indent="-285750">
              <a:defRPr sz="3600">
                <a:solidFill>
                  <a:schemeClr val="tx1"/>
                </a:solidFill>
                <a:latin typeface="Lato Light" pitchFamily="34" charset="0"/>
              </a:defRPr>
            </a:lvl2pPr>
            <a:lvl3pPr marL="1143000" indent="-228600">
              <a:defRPr sz="3600">
                <a:solidFill>
                  <a:schemeClr val="tx1"/>
                </a:solidFill>
                <a:latin typeface="Lato Light" pitchFamily="34" charset="0"/>
              </a:defRPr>
            </a:lvl3pPr>
            <a:lvl4pPr marL="1600200" indent="-228600">
              <a:defRPr sz="3600">
                <a:solidFill>
                  <a:schemeClr val="tx1"/>
                </a:solidFill>
                <a:latin typeface="Lato Light" pitchFamily="34" charset="0"/>
              </a:defRPr>
            </a:lvl4pPr>
            <a:lvl5pPr marL="2057400" indent="-228600">
              <a:defRPr sz="3600">
                <a:solidFill>
                  <a:schemeClr val="tx1"/>
                </a:solidFill>
                <a:latin typeface="Lato Light" pitchFamily="34" charset="0"/>
              </a:defRPr>
            </a:lvl5pPr>
            <a:lvl6pPr marL="2514600" indent="-228600" defTabSz="1827213" eaLnBrk="0" fontAlgn="base" hangingPunct="0">
              <a:spcBef>
                <a:spcPct val="0"/>
              </a:spcBef>
              <a:spcAft>
                <a:spcPct val="0"/>
              </a:spcAft>
              <a:defRPr sz="3600">
                <a:solidFill>
                  <a:schemeClr val="tx1"/>
                </a:solidFill>
                <a:latin typeface="Lato Light" pitchFamily="34" charset="0"/>
              </a:defRPr>
            </a:lvl6pPr>
            <a:lvl7pPr marL="2971800" indent="-228600" defTabSz="1827213" eaLnBrk="0" fontAlgn="base" hangingPunct="0">
              <a:spcBef>
                <a:spcPct val="0"/>
              </a:spcBef>
              <a:spcAft>
                <a:spcPct val="0"/>
              </a:spcAft>
              <a:defRPr sz="3600">
                <a:solidFill>
                  <a:schemeClr val="tx1"/>
                </a:solidFill>
                <a:latin typeface="Lato Light" pitchFamily="34" charset="0"/>
              </a:defRPr>
            </a:lvl7pPr>
            <a:lvl8pPr marL="3429000" indent="-228600" defTabSz="1827213" eaLnBrk="0" fontAlgn="base" hangingPunct="0">
              <a:spcBef>
                <a:spcPct val="0"/>
              </a:spcBef>
              <a:spcAft>
                <a:spcPct val="0"/>
              </a:spcAft>
              <a:defRPr sz="3600">
                <a:solidFill>
                  <a:schemeClr val="tx1"/>
                </a:solidFill>
                <a:latin typeface="Lato Light" pitchFamily="34" charset="0"/>
              </a:defRPr>
            </a:lvl8pPr>
            <a:lvl9pPr marL="3886200" indent="-228600" defTabSz="1827213" eaLnBrk="0" fontAlgn="base" hangingPunct="0">
              <a:spcBef>
                <a:spcPct val="0"/>
              </a:spcBef>
              <a:spcAft>
                <a:spcPct val="0"/>
              </a:spcAft>
              <a:defRPr sz="3600">
                <a:solidFill>
                  <a:schemeClr val="tx1"/>
                </a:solidFill>
                <a:latin typeface="Lato Light" pitchFamily="34" charset="0"/>
              </a:defRPr>
            </a:lvl9pPr>
          </a:lstStyle>
          <a:p>
            <a:pPr marL="0" marR="0" lvl="0" indent="0" algn="l" defTabSz="1827213" rtl="0" eaLnBrk="0" fontAlgn="base" latinLnBrk="0" hangingPunct="0">
              <a:lnSpc>
                <a:spcPct val="80000"/>
              </a:lnSpc>
              <a:spcBef>
                <a:spcPts val="4200"/>
              </a:spcBef>
              <a:spcAft>
                <a:spcPct val="0"/>
              </a:spcAft>
              <a:buClrTx/>
              <a:buSzTx/>
              <a:buFontTx/>
              <a:buNone/>
              <a:tabLst/>
              <a:defRPr/>
            </a:pPr>
            <a:r>
              <a:rPr lang="fa-IR" altLang="ru-RU" sz="5400" b="1" dirty="0">
                <a:solidFill>
                  <a:srgbClr val="1D3347"/>
                </a:solidFill>
                <a:latin typeface="Shabnam" panose="020B0603030804020204" pitchFamily="34" charset="-78"/>
                <a:cs typeface="Shabnam" panose="020B0603030804020204" pitchFamily="34" charset="-78"/>
              </a:rPr>
              <a:t>03</a:t>
            </a:r>
            <a:endParaRPr lang="en-US" altLang="ru-RU" sz="5400" b="1" dirty="0">
              <a:solidFill>
                <a:srgbClr val="1D3347"/>
              </a:solidFill>
              <a:latin typeface="Shabnam" panose="020B0603030804020204" pitchFamily="34" charset="-78"/>
              <a:cs typeface="Shabnam" panose="020B0603030804020204" pitchFamily="34" charset="-78"/>
            </a:endParaRPr>
          </a:p>
        </p:txBody>
      </p:sp>
      <p:sp>
        <p:nvSpPr>
          <p:cNvPr id="56" name="TextBox 55">
            <a:extLst>
              <a:ext uri="{FF2B5EF4-FFF2-40B4-BE49-F238E27FC236}">
                <a16:creationId xmlns:a16="http://schemas.microsoft.com/office/drawing/2014/main" id="{E5384516-1D3A-389D-AF53-E5BF9870A21A}"/>
              </a:ext>
            </a:extLst>
          </p:cNvPr>
          <p:cNvSpPr txBox="1">
            <a:spLocks noChangeArrowheads="1"/>
          </p:cNvSpPr>
          <p:nvPr/>
        </p:nvSpPr>
        <p:spPr bwMode="auto">
          <a:xfrm>
            <a:off x="4758492" y="5611686"/>
            <a:ext cx="920190" cy="798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3600">
                <a:solidFill>
                  <a:schemeClr val="tx1"/>
                </a:solidFill>
                <a:latin typeface="Lato Light" pitchFamily="34" charset="0"/>
              </a:defRPr>
            </a:lvl1pPr>
            <a:lvl2pPr marL="742950" indent="-285750">
              <a:defRPr sz="3600">
                <a:solidFill>
                  <a:schemeClr val="tx1"/>
                </a:solidFill>
                <a:latin typeface="Lato Light" pitchFamily="34" charset="0"/>
              </a:defRPr>
            </a:lvl2pPr>
            <a:lvl3pPr marL="1143000" indent="-228600">
              <a:defRPr sz="3600">
                <a:solidFill>
                  <a:schemeClr val="tx1"/>
                </a:solidFill>
                <a:latin typeface="Lato Light" pitchFamily="34" charset="0"/>
              </a:defRPr>
            </a:lvl3pPr>
            <a:lvl4pPr marL="1600200" indent="-228600">
              <a:defRPr sz="3600">
                <a:solidFill>
                  <a:schemeClr val="tx1"/>
                </a:solidFill>
                <a:latin typeface="Lato Light" pitchFamily="34" charset="0"/>
              </a:defRPr>
            </a:lvl4pPr>
            <a:lvl5pPr marL="2057400" indent="-228600">
              <a:defRPr sz="3600">
                <a:solidFill>
                  <a:schemeClr val="tx1"/>
                </a:solidFill>
                <a:latin typeface="Lato Light" pitchFamily="34" charset="0"/>
              </a:defRPr>
            </a:lvl5pPr>
            <a:lvl6pPr marL="2514600" indent="-228600" defTabSz="1827213" eaLnBrk="0" fontAlgn="base" hangingPunct="0">
              <a:spcBef>
                <a:spcPct val="0"/>
              </a:spcBef>
              <a:spcAft>
                <a:spcPct val="0"/>
              </a:spcAft>
              <a:defRPr sz="3600">
                <a:solidFill>
                  <a:schemeClr val="tx1"/>
                </a:solidFill>
                <a:latin typeface="Lato Light" pitchFamily="34" charset="0"/>
              </a:defRPr>
            </a:lvl6pPr>
            <a:lvl7pPr marL="2971800" indent="-228600" defTabSz="1827213" eaLnBrk="0" fontAlgn="base" hangingPunct="0">
              <a:spcBef>
                <a:spcPct val="0"/>
              </a:spcBef>
              <a:spcAft>
                <a:spcPct val="0"/>
              </a:spcAft>
              <a:defRPr sz="3600">
                <a:solidFill>
                  <a:schemeClr val="tx1"/>
                </a:solidFill>
                <a:latin typeface="Lato Light" pitchFamily="34" charset="0"/>
              </a:defRPr>
            </a:lvl7pPr>
            <a:lvl8pPr marL="3429000" indent="-228600" defTabSz="1827213" eaLnBrk="0" fontAlgn="base" hangingPunct="0">
              <a:spcBef>
                <a:spcPct val="0"/>
              </a:spcBef>
              <a:spcAft>
                <a:spcPct val="0"/>
              </a:spcAft>
              <a:defRPr sz="3600">
                <a:solidFill>
                  <a:schemeClr val="tx1"/>
                </a:solidFill>
                <a:latin typeface="Lato Light" pitchFamily="34" charset="0"/>
              </a:defRPr>
            </a:lvl8pPr>
            <a:lvl9pPr marL="3886200" indent="-228600" defTabSz="1827213" eaLnBrk="0" fontAlgn="base" hangingPunct="0">
              <a:spcBef>
                <a:spcPct val="0"/>
              </a:spcBef>
              <a:spcAft>
                <a:spcPct val="0"/>
              </a:spcAft>
              <a:defRPr sz="3600">
                <a:solidFill>
                  <a:schemeClr val="tx1"/>
                </a:solidFill>
                <a:latin typeface="Lato Light" pitchFamily="34" charset="0"/>
              </a:defRPr>
            </a:lvl9pPr>
          </a:lstStyle>
          <a:p>
            <a:pPr marL="0" marR="0" lvl="0" indent="0" algn="l" defTabSz="1827213" rtl="0" eaLnBrk="0" fontAlgn="base" latinLnBrk="0" hangingPunct="0">
              <a:lnSpc>
                <a:spcPct val="80000"/>
              </a:lnSpc>
              <a:spcBef>
                <a:spcPts val="4200"/>
              </a:spcBef>
              <a:spcAft>
                <a:spcPct val="0"/>
              </a:spcAft>
              <a:buClrTx/>
              <a:buSzTx/>
              <a:buFontTx/>
              <a:buNone/>
              <a:tabLst/>
              <a:defRPr/>
            </a:pPr>
            <a:r>
              <a:rPr lang="fa-IR" altLang="ru-RU" sz="5400" b="1" dirty="0">
                <a:solidFill>
                  <a:srgbClr val="0157D8"/>
                </a:solidFill>
                <a:latin typeface="Shabnam" panose="020B0603030804020204" pitchFamily="34" charset="-78"/>
                <a:cs typeface="Shabnam" panose="020B0603030804020204" pitchFamily="34" charset="-78"/>
              </a:rPr>
              <a:t>04</a:t>
            </a:r>
            <a:endParaRPr lang="en-US" altLang="ru-RU" sz="5400" b="1" dirty="0">
              <a:solidFill>
                <a:srgbClr val="0157D8"/>
              </a:solidFill>
              <a:latin typeface="Shabnam" panose="020B0603030804020204" pitchFamily="34" charset="-78"/>
              <a:cs typeface="Shabnam" panose="020B0603030804020204" pitchFamily="34" charset="-78"/>
            </a:endParaRPr>
          </a:p>
        </p:txBody>
      </p:sp>
      <p:sp>
        <p:nvSpPr>
          <p:cNvPr id="57" name="TextBox 56">
            <a:extLst>
              <a:ext uri="{FF2B5EF4-FFF2-40B4-BE49-F238E27FC236}">
                <a16:creationId xmlns:a16="http://schemas.microsoft.com/office/drawing/2014/main" id="{1C2CB91B-CF17-2F7B-9C4B-28F9E2C250AF}"/>
              </a:ext>
            </a:extLst>
          </p:cNvPr>
          <p:cNvSpPr txBox="1">
            <a:spLocks noChangeArrowheads="1"/>
          </p:cNvSpPr>
          <p:nvPr/>
        </p:nvSpPr>
        <p:spPr bwMode="auto">
          <a:xfrm>
            <a:off x="3931325" y="3827631"/>
            <a:ext cx="920190" cy="798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3600">
                <a:solidFill>
                  <a:schemeClr val="tx1"/>
                </a:solidFill>
                <a:latin typeface="Lato Light" pitchFamily="34" charset="0"/>
              </a:defRPr>
            </a:lvl1pPr>
            <a:lvl2pPr marL="742950" indent="-285750">
              <a:defRPr sz="3600">
                <a:solidFill>
                  <a:schemeClr val="tx1"/>
                </a:solidFill>
                <a:latin typeface="Lato Light" pitchFamily="34" charset="0"/>
              </a:defRPr>
            </a:lvl2pPr>
            <a:lvl3pPr marL="1143000" indent="-228600">
              <a:defRPr sz="3600">
                <a:solidFill>
                  <a:schemeClr val="tx1"/>
                </a:solidFill>
                <a:latin typeface="Lato Light" pitchFamily="34" charset="0"/>
              </a:defRPr>
            </a:lvl3pPr>
            <a:lvl4pPr marL="1600200" indent="-228600">
              <a:defRPr sz="3600">
                <a:solidFill>
                  <a:schemeClr val="tx1"/>
                </a:solidFill>
                <a:latin typeface="Lato Light" pitchFamily="34" charset="0"/>
              </a:defRPr>
            </a:lvl4pPr>
            <a:lvl5pPr marL="2057400" indent="-228600">
              <a:defRPr sz="3600">
                <a:solidFill>
                  <a:schemeClr val="tx1"/>
                </a:solidFill>
                <a:latin typeface="Lato Light" pitchFamily="34" charset="0"/>
              </a:defRPr>
            </a:lvl5pPr>
            <a:lvl6pPr marL="2514600" indent="-228600" defTabSz="1827213" eaLnBrk="0" fontAlgn="base" hangingPunct="0">
              <a:spcBef>
                <a:spcPct val="0"/>
              </a:spcBef>
              <a:spcAft>
                <a:spcPct val="0"/>
              </a:spcAft>
              <a:defRPr sz="3600">
                <a:solidFill>
                  <a:schemeClr val="tx1"/>
                </a:solidFill>
                <a:latin typeface="Lato Light" pitchFamily="34" charset="0"/>
              </a:defRPr>
            </a:lvl6pPr>
            <a:lvl7pPr marL="2971800" indent="-228600" defTabSz="1827213" eaLnBrk="0" fontAlgn="base" hangingPunct="0">
              <a:spcBef>
                <a:spcPct val="0"/>
              </a:spcBef>
              <a:spcAft>
                <a:spcPct val="0"/>
              </a:spcAft>
              <a:defRPr sz="3600">
                <a:solidFill>
                  <a:schemeClr val="tx1"/>
                </a:solidFill>
                <a:latin typeface="Lato Light" pitchFamily="34" charset="0"/>
              </a:defRPr>
            </a:lvl7pPr>
            <a:lvl8pPr marL="3429000" indent="-228600" defTabSz="1827213" eaLnBrk="0" fontAlgn="base" hangingPunct="0">
              <a:spcBef>
                <a:spcPct val="0"/>
              </a:spcBef>
              <a:spcAft>
                <a:spcPct val="0"/>
              </a:spcAft>
              <a:defRPr sz="3600">
                <a:solidFill>
                  <a:schemeClr val="tx1"/>
                </a:solidFill>
                <a:latin typeface="Lato Light" pitchFamily="34" charset="0"/>
              </a:defRPr>
            </a:lvl8pPr>
            <a:lvl9pPr marL="3886200" indent="-228600" defTabSz="1827213" eaLnBrk="0" fontAlgn="base" hangingPunct="0">
              <a:spcBef>
                <a:spcPct val="0"/>
              </a:spcBef>
              <a:spcAft>
                <a:spcPct val="0"/>
              </a:spcAft>
              <a:defRPr sz="3600">
                <a:solidFill>
                  <a:schemeClr val="tx1"/>
                </a:solidFill>
                <a:latin typeface="Lato Light" pitchFamily="34" charset="0"/>
              </a:defRPr>
            </a:lvl9pPr>
          </a:lstStyle>
          <a:p>
            <a:pPr marL="0" marR="0" lvl="0" indent="0" algn="l" defTabSz="1827213" rtl="0" eaLnBrk="0" fontAlgn="base" latinLnBrk="0" hangingPunct="0">
              <a:lnSpc>
                <a:spcPct val="80000"/>
              </a:lnSpc>
              <a:spcBef>
                <a:spcPts val="4200"/>
              </a:spcBef>
              <a:spcAft>
                <a:spcPct val="0"/>
              </a:spcAft>
              <a:buClrTx/>
              <a:buSzTx/>
              <a:buFontTx/>
              <a:buNone/>
              <a:tabLst/>
              <a:defRPr/>
            </a:pPr>
            <a:r>
              <a:rPr lang="fa-IR" altLang="ru-RU" sz="5400" b="1" dirty="0">
                <a:solidFill>
                  <a:srgbClr val="1D3347"/>
                </a:solidFill>
                <a:latin typeface="Shabnam" panose="020B0603030804020204" pitchFamily="34" charset="-78"/>
                <a:cs typeface="Shabnam" panose="020B0603030804020204" pitchFamily="34" charset="-78"/>
              </a:rPr>
              <a:t>01</a:t>
            </a:r>
            <a:endParaRPr lang="en-US" altLang="ru-RU" sz="5400" b="1" dirty="0">
              <a:solidFill>
                <a:srgbClr val="1D3347"/>
              </a:solidFill>
              <a:latin typeface="Shabnam" panose="020B0603030804020204" pitchFamily="34" charset="-78"/>
              <a:cs typeface="Shabnam" panose="020B0603030804020204" pitchFamily="34" charset="-78"/>
            </a:endParaRPr>
          </a:p>
        </p:txBody>
      </p:sp>
      <p:sp>
        <p:nvSpPr>
          <p:cNvPr id="65" name="TextBox 64">
            <a:extLst>
              <a:ext uri="{FF2B5EF4-FFF2-40B4-BE49-F238E27FC236}">
                <a16:creationId xmlns:a16="http://schemas.microsoft.com/office/drawing/2014/main" id="{858BFD28-660A-2898-272A-E1D61F3933B6}"/>
              </a:ext>
            </a:extLst>
          </p:cNvPr>
          <p:cNvSpPr txBox="1"/>
          <p:nvPr/>
        </p:nvSpPr>
        <p:spPr>
          <a:xfrm>
            <a:off x="6451791" y="2815177"/>
            <a:ext cx="2944308" cy="1331134"/>
          </a:xfrm>
          <a:prstGeom prst="rect">
            <a:avLst/>
          </a:prstGeom>
          <a:noFill/>
        </p:spPr>
        <p:txBody>
          <a:bodyPr wrap="square">
            <a:spAutoFit/>
          </a:bodyPr>
          <a:lstStyle/>
          <a:p>
            <a:pPr algn="justLow" rtl="1">
              <a:lnSpc>
                <a:spcPct val="200000"/>
              </a:lnSpc>
            </a:pPr>
            <a:r>
              <a:rPr lang="fa-IR" sz="1400" b="1" dirty="0">
                <a:solidFill>
                  <a:srgbClr val="6D41FA"/>
                </a:solidFill>
                <a:latin typeface="Shabnam" panose="020B0603030804020204" pitchFamily="34" charset="-78"/>
                <a:cs typeface="Shabnam" panose="020B0603030804020204" pitchFamily="34" charset="-78"/>
              </a:rPr>
              <a:t>تیتر عنوان را بنویسید</a:t>
            </a:r>
            <a:endParaRPr lang="en-US" sz="1400" b="1" dirty="0">
              <a:solidFill>
                <a:srgbClr val="6D41FA"/>
              </a:solidFill>
              <a:latin typeface="Shabnam" panose="020B0603030804020204" pitchFamily="34" charset="-78"/>
              <a:cs typeface="Shabnam" panose="020B0603030804020204" pitchFamily="34" charset="-78"/>
            </a:endParaRPr>
          </a:p>
          <a:p>
            <a:pPr algn="justLow" rtl="1">
              <a:lnSpc>
                <a:spcPct val="200000"/>
              </a:lnSpc>
            </a:pPr>
            <a:r>
              <a:rPr lang="fa-IR" sz="1400" dirty="0">
                <a:solidFill>
                  <a:srgbClr val="1D3347"/>
                </a:solidFill>
                <a:latin typeface="Shabnam" panose="020B0603030804020204" pitchFamily="34" charset="-78"/>
                <a:cs typeface="Shabnam" panose="020B0603030804020204" pitchFamily="34" charset="-78"/>
              </a:rPr>
              <a:t>فروشگاه مینارو ارائه دهنده انواع فایل های کاربردی با بهترین کیفیت</a:t>
            </a:r>
            <a:endParaRPr lang="en-US" sz="1400" dirty="0">
              <a:solidFill>
                <a:srgbClr val="1D3347"/>
              </a:solidFill>
              <a:latin typeface="Shabnam" panose="020B0603030804020204" pitchFamily="34" charset="-78"/>
              <a:cs typeface="Shabnam" panose="020B0603030804020204" pitchFamily="34" charset="-78"/>
            </a:endParaRPr>
          </a:p>
        </p:txBody>
      </p:sp>
      <p:sp>
        <p:nvSpPr>
          <p:cNvPr id="66" name="TextBox 65">
            <a:extLst>
              <a:ext uri="{FF2B5EF4-FFF2-40B4-BE49-F238E27FC236}">
                <a16:creationId xmlns:a16="http://schemas.microsoft.com/office/drawing/2014/main" id="{0AB6A6E0-E016-21E7-A295-12B9D6EA7CC3}"/>
              </a:ext>
            </a:extLst>
          </p:cNvPr>
          <p:cNvSpPr txBox="1"/>
          <p:nvPr/>
        </p:nvSpPr>
        <p:spPr>
          <a:xfrm>
            <a:off x="6523917" y="4924591"/>
            <a:ext cx="2944308" cy="1331134"/>
          </a:xfrm>
          <a:prstGeom prst="rect">
            <a:avLst/>
          </a:prstGeom>
          <a:noFill/>
        </p:spPr>
        <p:txBody>
          <a:bodyPr wrap="square">
            <a:spAutoFit/>
          </a:bodyPr>
          <a:lstStyle/>
          <a:p>
            <a:pPr algn="justLow" rtl="1">
              <a:lnSpc>
                <a:spcPct val="200000"/>
              </a:lnSpc>
            </a:pPr>
            <a:r>
              <a:rPr lang="fa-IR" sz="1400" b="1" dirty="0">
                <a:solidFill>
                  <a:srgbClr val="6D41FA"/>
                </a:solidFill>
                <a:latin typeface="Shabnam" panose="020B0603030804020204" pitchFamily="34" charset="-78"/>
                <a:cs typeface="Shabnam" panose="020B0603030804020204" pitchFamily="34" charset="-78"/>
              </a:rPr>
              <a:t>تیتر عنوان را بنویسید</a:t>
            </a:r>
            <a:endParaRPr lang="en-US" sz="1400" b="1" dirty="0">
              <a:solidFill>
                <a:srgbClr val="6D41FA"/>
              </a:solidFill>
              <a:latin typeface="Shabnam" panose="020B0603030804020204" pitchFamily="34" charset="-78"/>
              <a:cs typeface="Shabnam" panose="020B0603030804020204" pitchFamily="34" charset="-78"/>
            </a:endParaRPr>
          </a:p>
          <a:p>
            <a:pPr algn="justLow" rtl="1">
              <a:lnSpc>
                <a:spcPct val="200000"/>
              </a:lnSpc>
            </a:pPr>
            <a:r>
              <a:rPr lang="fa-IR" sz="1400" dirty="0">
                <a:solidFill>
                  <a:srgbClr val="1D3347"/>
                </a:solidFill>
                <a:latin typeface="Shabnam" panose="020B0603030804020204" pitchFamily="34" charset="-78"/>
                <a:cs typeface="Shabnam" panose="020B0603030804020204" pitchFamily="34" charset="-78"/>
              </a:rPr>
              <a:t>فروشگاه مینارو ارائه دهنده انواع فایل های کاربردی با بهترین کیفیت</a:t>
            </a:r>
            <a:endParaRPr lang="en-US" sz="1400" dirty="0">
              <a:solidFill>
                <a:srgbClr val="1D3347"/>
              </a:solidFill>
              <a:latin typeface="Shabnam" panose="020B0603030804020204" pitchFamily="34" charset="-78"/>
              <a:cs typeface="Shabnam" panose="020B0603030804020204" pitchFamily="34" charset="-78"/>
            </a:endParaRPr>
          </a:p>
        </p:txBody>
      </p:sp>
      <p:sp>
        <p:nvSpPr>
          <p:cNvPr id="67" name="TextBox 66">
            <a:extLst>
              <a:ext uri="{FF2B5EF4-FFF2-40B4-BE49-F238E27FC236}">
                <a16:creationId xmlns:a16="http://schemas.microsoft.com/office/drawing/2014/main" id="{87FE386C-D40A-2212-313A-206D2685F355}"/>
              </a:ext>
            </a:extLst>
          </p:cNvPr>
          <p:cNvSpPr txBox="1"/>
          <p:nvPr/>
        </p:nvSpPr>
        <p:spPr>
          <a:xfrm>
            <a:off x="2203547" y="2386241"/>
            <a:ext cx="2944308" cy="1331134"/>
          </a:xfrm>
          <a:prstGeom prst="rect">
            <a:avLst/>
          </a:prstGeom>
          <a:noFill/>
        </p:spPr>
        <p:txBody>
          <a:bodyPr wrap="square">
            <a:spAutoFit/>
          </a:bodyPr>
          <a:lstStyle/>
          <a:p>
            <a:pPr algn="justLow" rtl="1">
              <a:lnSpc>
                <a:spcPct val="200000"/>
              </a:lnSpc>
            </a:pPr>
            <a:r>
              <a:rPr lang="fa-IR" sz="1400" b="1" dirty="0">
                <a:solidFill>
                  <a:srgbClr val="6D41FA"/>
                </a:solidFill>
                <a:latin typeface="Shabnam" panose="020B0603030804020204" pitchFamily="34" charset="-78"/>
                <a:cs typeface="Shabnam" panose="020B0603030804020204" pitchFamily="34" charset="-78"/>
              </a:rPr>
              <a:t>تیتر عنوان را بنویسید</a:t>
            </a:r>
            <a:endParaRPr lang="en-US" sz="1400" b="1" dirty="0">
              <a:solidFill>
                <a:srgbClr val="6D41FA"/>
              </a:solidFill>
              <a:latin typeface="Shabnam" panose="020B0603030804020204" pitchFamily="34" charset="-78"/>
              <a:cs typeface="Shabnam" panose="020B0603030804020204" pitchFamily="34" charset="-78"/>
            </a:endParaRPr>
          </a:p>
          <a:p>
            <a:pPr algn="justLow" rtl="1">
              <a:lnSpc>
                <a:spcPct val="200000"/>
              </a:lnSpc>
            </a:pPr>
            <a:r>
              <a:rPr lang="fa-IR" sz="1400" dirty="0">
                <a:solidFill>
                  <a:srgbClr val="1D3347"/>
                </a:solidFill>
                <a:latin typeface="Shabnam" panose="020B0603030804020204" pitchFamily="34" charset="-78"/>
                <a:cs typeface="Shabnam" panose="020B0603030804020204" pitchFamily="34" charset="-78"/>
              </a:rPr>
              <a:t>فروشگاه مینارو ارائه دهنده انواع فایل های کاربردی با بهترین کیفیت</a:t>
            </a:r>
            <a:endParaRPr lang="en-US" sz="1400" dirty="0">
              <a:solidFill>
                <a:srgbClr val="1D3347"/>
              </a:solidFill>
              <a:latin typeface="Shabnam" panose="020B0603030804020204" pitchFamily="34" charset="-78"/>
              <a:cs typeface="Shabnam" panose="020B0603030804020204" pitchFamily="34" charset="-78"/>
            </a:endParaRPr>
          </a:p>
        </p:txBody>
      </p:sp>
      <p:sp>
        <p:nvSpPr>
          <p:cNvPr id="68" name="TextBox 67">
            <a:extLst>
              <a:ext uri="{FF2B5EF4-FFF2-40B4-BE49-F238E27FC236}">
                <a16:creationId xmlns:a16="http://schemas.microsoft.com/office/drawing/2014/main" id="{58FA3B1F-7083-AEDD-0649-E908CF903719}"/>
              </a:ext>
            </a:extLst>
          </p:cNvPr>
          <p:cNvSpPr txBox="1"/>
          <p:nvPr/>
        </p:nvSpPr>
        <p:spPr>
          <a:xfrm>
            <a:off x="1814183" y="4641696"/>
            <a:ext cx="2944308" cy="1331134"/>
          </a:xfrm>
          <a:prstGeom prst="rect">
            <a:avLst/>
          </a:prstGeom>
          <a:noFill/>
        </p:spPr>
        <p:txBody>
          <a:bodyPr wrap="square">
            <a:spAutoFit/>
          </a:bodyPr>
          <a:lstStyle/>
          <a:p>
            <a:pPr algn="justLow" rtl="1">
              <a:lnSpc>
                <a:spcPct val="200000"/>
              </a:lnSpc>
            </a:pPr>
            <a:r>
              <a:rPr lang="fa-IR" sz="1400" b="1" dirty="0">
                <a:solidFill>
                  <a:srgbClr val="6D41FA"/>
                </a:solidFill>
                <a:latin typeface="Shabnam" panose="020B0603030804020204" pitchFamily="34" charset="-78"/>
                <a:cs typeface="Shabnam" panose="020B0603030804020204" pitchFamily="34" charset="-78"/>
              </a:rPr>
              <a:t>تیتر عنوان را بنویسید</a:t>
            </a:r>
            <a:endParaRPr lang="en-US" sz="1400" b="1" dirty="0">
              <a:solidFill>
                <a:srgbClr val="6D41FA"/>
              </a:solidFill>
              <a:latin typeface="Shabnam" panose="020B0603030804020204" pitchFamily="34" charset="-78"/>
              <a:cs typeface="Shabnam" panose="020B0603030804020204" pitchFamily="34" charset="-78"/>
            </a:endParaRPr>
          </a:p>
          <a:p>
            <a:pPr algn="justLow" rtl="1">
              <a:lnSpc>
                <a:spcPct val="200000"/>
              </a:lnSpc>
            </a:pPr>
            <a:r>
              <a:rPr lang="fa-IR" sz="1400" dirty="0">
                <a:solidFill>
                  <a:srgbClr val="1D3347"/>
                </a:solidFill>
                <a:latin typeface="Shabnam" panose="020B0603030804020204" pitchFamily="34" charset="-78"/>
                <a:cs typeface="Shabnam" panose="020B0603030804020204" pitchFamily="34" charset="-78"/>
              </a:rPr>
              <a:t>فروشگاه مینارو ارائه دهنده انواع فایل های کاربردی با بهترین کیفیت</a:t>
            </a:r>
            <a:endParaRPr lang="en-US" sz="1400" dirty="0">
              <a:solidFill>
                <a:srgbClr val="1D3347"/>
              </a:solidFill>
              <a:latin typeface="Shabnam" panose="020B0603030804020204" pitchFamily="34" charset="-78"/>
              <a:cs typeface="Shabnam" panose="020B0603030804020204" pitchFamily="34" charset="-78"/>
            </a:endParaRPr>
          </a:p>
        </p:txBody>
      </p:sp>
      <p:sp>
        <p:nvSpPr>
          <p:cNvPr id="69" name="TextBox 68">
            <a:extLst>
              <a:ext uri="{FF2B5EF4-FFF2-40B4-BE49-F238E27FC236}">
                <a16:creationId xmlns:a16="http://schemas.microsoft.com/office/drawing/2014/main" id="{52FF7A68-0AD2-FE51-86B5-30CD89B2433D}"/>
              </a:ext>
            </a:extLst>
          </p:cNvPr>
          <p:cNvSpPr txBox="1"/>
          <p:nvPr/>
        </p:nvSpPr>
        <p:spPr>
          <a:xfrm>
            <a:off x="4898363" y="4301077"/>
            <a:ext cx="1694726" cy="420628"/>
          </a:xfrm>
          <a:prstGeom prst="rect">
            <a:avLst/>
          </a:prstGeom>
          <a:noFill/>
        </p:spPr>
        <p:txBody>
          <a:bodyPr wrap="square" rtlCol="0">
            <a:spAutoFit/>
          </a:bodyPr>
          <a:lstStyle/>
          <a:p>
            <a:pPr lvl="0" algn="ctr">
              <a:spcBef>
                <a:spcPts val="1200"/>
              </a:spcBef>
            </a:pPr>
            <a:r>
              <a:rPr lang="fa-IR" sz="3200" b="1" baseline="30000" dirty="0">
                <a:solidFill>
                  <a:srgbClr val="1D3347"/>
                </a:solidFill>
                <a:latin typeface="Shabnam" panose="020B0603030804020204" pitchFamily="34" charset="-78"/>
                <a:ea typeface="Roboto Cn" pitchFamily="2" charset="0"/>
                <a:cs typeface="Shabnam" panose="020B0603030804020204" pitchFamily="34" charset="-78"/>
              </a:rPr>
              <a:t>تیتر عنوان</a:t>
            </a:r>
            <a:endParaRPr lang="en-US" sz="3200" b="1" baseline="30000" dirty="0">
              <a:solidFill>
                <a:srgbClr val="1D3347"/>
              </a:solidFill>
              <a:latin typeface="Shabnam" panose="020B0603030804020204" pitchFamily="34" charset="-78"/>
              <a:ea typeface="Roboto Cn" pitchFamily="2" charset="0"/>
              <a:cs typeface="Shabnam" panose="020B0603030804020204" pitchFamily="34" charset="-78"/>
            </a:endParaRPr>
          </a:p>
        </p:txBody>
      </p:sp>
      <p:sp>
        <p:nvSpPr>
          <p:cNvPr id="70" name="TextBox 69">
            <a:extLst>
              <a:ext uri="{FF2B5EF4-FFF2-40B4-BE49-F238E27FC236}">
                <a16:creationId xmlns:a16="http://schemas.microsoft.com/office/drawing/2014/main" id="{86C83ECB-0801-E0AC-2EAA-5DDF5D521D4C}"/>
              </a:ext>
            </a:extLst>
          </p:cNvPr>
          <p:cNvSpPr txBox="1">
            <a:spLocks noChangeArrowheads="1"/>
          </p:cNvSpPr>
          <p:nvPr/>
        </p:nvSpPr>
        <p:spPr bwMode="auto">
          <a:xfrm>
            <a:off x="5705694" y="2940314"/>
            <a:ext cx="920190" cy="798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3600">
                <a:solidFill>
                  <a:schemeClr val="tx1"/>
                </a:solidFill>
                <a:latin typeface="Lato Light" pitchFamily="34" charset="0"/>
              </a:defRPr>
            </a:lvl1pPr>
            <a:lvl2pPr marL="742950" indent="-285750">
              <a:defRPr sz="3600">
                <a:solidFill>
                  <a:schemeClr val="tx1"/>
                </a:solidFill>
                <a:latin typeface="Lato Light" pitchFamily="34" charset="0"/>
              </a:defRPr>
            </a:lvl2pPr>
            <a:lvl3pPr marL="1143000" indent="-228600">
              <a:defRPr sz="3600">
                <a:solidFill>
                  <a:schemeClr val="tx1"/>
                </a:solidFill>
                <a:latin typeface="Lato Light" pitchFamily="34" charset="0"/>
              </a:defRPr>
            </a:lvl3pPr>
            <a:lvl4pPr marL="1600200" indent="-228600">
              <a:defRPr sz="3600">
                <a:solidFill>
                  <a:schemeClr val="tx1"/>
                </a:solidFill>
                <a:latin typeface="Lato Light" pitchFamily="34" charset="0"/>
              </a:defRPr>
            </a:lvl4pPr>
            <a:lvl5pPr marL="2057400" indent="-228600">
              <a:defRPr sz="3600">
                <a:solidFill>
                  <a:schemeClr val="tx1"/>
                </a:solidFill>
                <a:latin typeface="Lato Light" pitchFamily="34" charset="0"/>
              </a:defRPr>
            </a:lvl5pPr>
            <a:lvl6pPr marL="2514600" indent="-228600" defTabSz="1827213" eaLnBrk="0" fontAlgn="base" hangingPunct="0">
              <a:spcBef>
                <a:spcPct val="0"/>
              </a:spcBef>
              <a:spcAft>
                <a:spcPct val="0"/>
              </a:spcAft>
              <a:defRPr sz="3600">
                <a:solidFill>
                  <a:schemeClr val="tx1"/>
                </a:solidFill>
                <a:latin typeface="Lato Light" pitchFamily="34" charset="0"/>
              </a:defRPr>
            </a:lvl6pPr>
            <a:lvl7pPr marL="2971800" indent="-228600" defTabSz="1827213" eaLnBrk="0" fontAlgn="base" hangingPunct="0">
              <a:spcBef>
                <a:spcPct val="0"/>
              </a:spcBef>
              <a:spcAft>
                <a:spcPct val="0"/>
              </a:spcAft>
              <a:defRPr sz="3600">
                <a:solidFill>
                  <a:schemeClr val="tx1"/>
                </a:solidFill>
                <a:latin typeface="Lato Light" pitchFamily="34" charset="0"/>
              </a:defRPr>
            </a:lvl7pPr>
            <a:lvl8pPr marL="3429000" indent="-228600" defTabSz="1827213" eaLnBrk="0" fontAlgn="base" hangingPunct="0">
              <a:spcBef>
                <a:spcPct val="0"/>
              </a:spcBef>
              <a:spcAft>
                <a:spcPct val="0"/>
              </a:spcAft>
              <a:defRPr sz="3600">
                <a:solidFill>
                  <a:schemeClr val="tx1"/>
                </a:solidFill>
                <a:latin typeface="Lato Light" pitchFamily="34" charset="0"/>
              </a:defRPr>
            </a:lvl8pPr>
            <a:lvl9pPr marL="3886200" indent="-228600" defTabSz="1827213" eaLnBrk="0" fontAlgn="base" hangingPunct="0">
              <a:spcBef>
                <a:spcPct val="0"/>
              </a:spcBef>
              <a:spcAft>
                <a:spcPct val="0"/>
              </a:spcAft>
              <a:defRPr sz="3600">
                <a:solidFill>
                  <a:schemeClr val="tx1"/>
                </a:solidFill>
                <a:latin typeface="Lato Light" pitchFamily="34" charset="0"/>
              </a:defRPr>
            </a:lvl9pPr>
          </a:lstStyle>
          <a:p>
            <a:pPr marL="0" marR="0" lvl="0" indent="0" algn="l" defTabSz="1827213" rtl="0" eaLnBrk="0" fontAlgn="base" latinLnBrk="0" hangingPunct="0">
              <a:lnSpc>
                <a:spcPct val="80000"/>
              </a:lnSpc>
              <a:spcBef>
                <a:spcPts val="4200"/>
              </a:spcBef>
              <a:spcAft>
                <a:spcPct val="0"/>
              </a:spcAft>
              <a:buClrTx/>
              <a:buSzTx/>
              <a:buFontTx/>
              <a:buNone/>
              <a:tabLst/>
              <a:defRPr/>
            </a:pPr>
            <a:r>
              <a:rPr lang="fa-IR" altLang="ru-RU" sz="5400" b="1" dirty="0">
                <a:solidFill>
                  <a:srgbClr val="0157D8"/>
                </a:solidFill>
                <a:latin typeface="Shabnam" panose="020B0603030804020204" pitchFamily="34" charset="-78"/>
                <a:cs typeface="Shabnam" panose="020B0603030804020204" pitchFamily="34" charset="-78"/>
              </a:rPr>
              <a:t>02</a:t>
            </a:r>
            <a:endParaRPr lang="en-US" altLang="ru-RU" sz="5400" b="1" dirty="0">
              <a:solidFill>
                <a:srgbClr val="0157D8"/>
              </a:solidFill>
              <a:latin typeface="Shabnam" panose="020B0603030804020204" pitchFamily="34" charset="-78"/>
              <a:cs typeface="Shabnam" panose="020B0603030804020204" pitchFamily="34" charset="-78"/>
            </a:endParaRPr>
          </a:p>
        </p:txBody>
      </p:sp>
    </p:spTree>
    <p:extLst>
      <p:ext uri="{BB962C8B-B14F-4D97-AF65-F5344CB8AC3E}">
        <p14:creationId xmlns:p14="http://schemas.microsoft.com/office/powerpoint/2010/main" val="2151134906"/>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5" fill="hold" grpId="0" nodeType="click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randombar(vertical)">
                                      <p:cBhvr>
                                        <p:cTn id="7" dur="500"/>
                                        <p:tgtEl>
                                          <p:spTgt spid="28"/>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p:cTn id="11" dur="750" fill="hold"/>
                                        <p:tgtEl>
                                          <p:spTgt spid="2"/>
                                        </p:tgtEl>
                                        <p:attrNameLst>
                                          <p:attrName>ppt_w</p:attrName>
                                        </p:attrNameLst>
                                      </p:cBhvr>
                                      <p:tavLst>
                                        <p:tav tm="0">
                                          <p:val>
                                            <p:fltVal val="0"/>
                                          </p:val>
                                        </p:tav>
                                        <p:tav tm="100000">
                                          <p:val>
                                            <p:strVal val="#ppt_w"/>
                                          </p:val>
                                        </p:tav>
                                      </p:tavLst>
                                    </p:anim>
                                    <p:anim calcmode="lin" valueType="num">
                                      <p:cBhvr>
                                        <p:cTn id="12" dur="750" fill="hold"/>
                                        <p:tgtEl>
                                          <p:spTgt spid="2"/>
                                        </p:tgtEl>
                                        <p:attrNameLst>
                                          <p:attrName>ppt_h</p:attrName>
                                        </p:attrNameLst>
                                      </p:cBhvr>
                                      <p:tavLst>
                                        <p:tav tm="0">
                                          <p:val>
                                            <p:fltVal val="0"/>
                                          </p:val>
                                        </p:tav>
                                        <p:tav tm="100000">
                                          <p:val>
                                            <p:strVal val="#ppt_h"/>
                                          </p:val>
                                        </p:tav>
                                      </p:tavLst>
                                    </p:anim>
                                    <p:animEffect transition="in" filter="fade">
                                      <p:cBhvr>
                                        <p:cTn id="13" dur="750"/>
                                        <p:tgtEl>
                                          <p:spTgt spid="2"/>
                                        </p:tgtEl>
                                      </p:cBhvr>
                                    </p:animEffect>
                                  </p:childTnLst>
                                </p:cTn>
                              </p:par>
                            </p:childTnLst>
                          </p:cTn>
                        </p:par>
                        <p:par>
                          <p:cTn id="14" fill="hold">
                            <p:stCondLst>
                              <p:cond delay="1250"/>
                            </p:stCondLst>
                            <p:childTnLst>
                              <p:par>
                                <p:cTn id="15" presetID="53" presetClass="entr" presetSubtype="16" fill="hold" grpId="0" nodeType="afterEffect">
                                  <p:stCondLst>
                                    <p:cond delay="0"/>
                                  </p:stCondLst>
                                  <p:childTnLst>
                                    <p:set>
                                      <p:cBhvr>
                                        <p:cTn id="16" dur="1" fill="hold">
                                          <p:stCondLst>
                                            <p:cond delay="0"/>
                                          </p:stCondLst>
                                        </p:cTn>
                                        <p:tgtEl>
                                          <p:spTgt spid="69"/>
                                        </p:tgtEl>
                                        <p:attrNameLst>
                                          <p:attrName>style.visibility</p:attrName>
                                        </p:attrNameLst>
                                      </p:cBhvr>
                                      <p:to>
                                        <p:strVal val="visible"/>
                                      </p:to>
                                    </p:set>
                                    <p:anim calcmode="lin" valueType="num">
                                      <p:cBhvr>
                                        <p:cTn id="17" dur="750" fill="hold"/>
                                        <p:tgtEl>
                                          <p:spTgt spid="69"/>
                                        </p:tgtEl>
                                        <p:attrNameLst>
                                          <p:attrName>ppt_w</p:attrName>
                                        </p:attrNameLst>
                                      </p:cBhvr>
                                      <p:tavLst>
                                        <p:tav tm="0">
                                          <p:val>
                                            <p:fltVal val="0"/>
                                          </p:val>
                                        </p:tav>
                                        <p:tav tm="100000">
                                          <p:val>
                                            <p:strVal val="#ppt_w"/>
                                          </p:val>
                                        </p:tav>
                                      </p:tavLst>
                                    </p:anim>
                                    <p:anim calcmode="lin" valueType="num">
                                      <p:cBhvr>
                                        <p:cTn id="18" dur="750" fill="hold"/>
                                        <p:tgtEl>
                                          <p:spTgt spid="69"/>
                                        </p:tgtEl>
                                        <p:attrNameLst>
                                          <p:attrName>ppt_h</p:attrName>
                                        </p:attrNameLst>
                                      </p:cBhvr>
                                      <p:tavLst>
                                        <p:tav tm="0">
                                          <p:val>
                                            <p:fltVal val="0"/>
                                          </p:val>
                                        </p:tav>
                                        <p:tav tm="100000">
                                          <p:val>
                                            <p:strVal val="#ppt_h"/>
                                          </p:val>
                                        </p:tav>
                                      </p:tavLst>
                                    </p:anim>
                                    <p:animEffect transition="in" filter="fade">
                                      <p:cBhvr>
                                        <p:cTn id="19" dur="750"/>
                                        <p:tgtEl>
                                          <p:spTgt spid="69"/>
                                        </p:tgtEl>
                                      </p:cBhvr>
                                    </p:animEffect>
                                  </p:childTnLst>
                                </p:cTn>
                              </p:par>
                            </p:childTnLst>
                          </p:cTn>
                        </p:par>
                        <p:par>
                          <p:cTn id="20" fill="hold">
                            <p:stCondLst>
                              <p:cond delay="2000"/>
                            </p:stCondLst>
                            <p:childTnLst>
                              <p:par>
                                <p:cTn id="21" presetID="53" presetClass="entr" presetSubtype="16" fill="hold" grpId="0" nodeType="afterEffect">
                                  <p:stCondLst>
                                    <p:cond delay="0"/>
                                  </p:stCondLst>
                                  <p:childTnLst>
                                    <p:set>
                                      <p:cBhvr>
                                        <p:cTn id="22" dur="1" fill="hold">
                                          <p:stCondLst>
                                            <p:cond delay="0"/>
                                          </p:stCondLst>
                                        </p:cTn>
                                        <p:tgtEl>
                                          <p:spTgt spid="57"/>
                                        </p:tgtEl>
                                        <p:attrNameLst>
                                          <p:attrName>style.visibility</p:attrName>
                                        </p:attrNameLst>
                                      </p:cBhvr>
                                      <p:to>
                                        <p:strVal val="visible"/>
                                      </p:to>
                                    </p:set>
                                    <p:anim calcmode="lin" valueType="num">
                                      <p:cBhvr>
                                        <p:cTn id="23" dur="750" fill="hold"/>
                                        <p:tgtEl>
                                          <p:spTgt spid="57"/>
                                        </p:tgtEl>
                                        <p:attrNameLst>
                                          <p:attrName>ppt_w</p:attrName>
                                        </p:attrNameLst>
                                      </p:cBhvr>
                                      <p:tavLst>
                                        <p:tav tm="0">
                                          <p:val>
                                            <p:fltVal val="0"/>
                                          </p:val>
                                        </p:tav>
                                        <p:tav tm="100000">
                                          <p:val>
                                            <p:strVal val="#ppt_w"/>
                                          </p:val>
                                        </p:tav>
                                      </p:tavLst>
                                    </p:anim>
                                    <p:anim calcmode="lin" valueType="num">
                                      <p:cBhvr>
                                        <p:cTn id="24" dur="750" fill="hold"/>
                                        <p:tgtEl>
                                          <p:spTgt spid="57"/>
                                        </p:tgtEl>
                                        <p:attrNameLst>
                                          <p:attrName>ppt_h</p:attrName>
                                        </p:attrNameLst>
                                      </p:cBhvr>
                                      <p:tavLst>
                                        <p:tav tm="0">
                                          <p:val>
                                            <p:fltVal val="0"/>
                                          </p:val>
                                        </p:tav>
                                        <p:tav tm="100000">
                                          <p:val>
                                            <p:strVal val="#ppt_h"/>
                                          </p:val>
                                        </p:tav>
                                      </p:tavLst>
                                    </p:anim>
                                    <p:animEffect transition="in" filter="fade">
                                      <p:cBhvr>
                                        <p:cTn id="25" dur="750"/>
                                        <p:tgtEl>
                                          <p:spTgt spid="57"/>
                                        </p:tgtEl>
                                      </p:cBhvr>
                                    </p:animEffect>
                                  </p:childTnLst>
                                </p:cTn>
                              </p:par>
                            </p:childTnLst>
                          </p:cTn>
                        </p:par>
                        <p:par>
                          <p:cTn id="26" fill="hold">
                            <p:stCondLst>
                              <p:cond delay="2750"/>
                            </p:stCondLst>
                            <p:childTnLst>
                              <p:par>
                                <p:cTn id="27" presetID="53" presetClass="entr" presetSubtype="16" fill="hold" grpId="0" nodeType="afterEffect">
                                  <p:stCondLst>
                                    <p:cond delay="0"/>
                                  </p:stCondLst>
                                  <p:childTnLst>
                                    <p:set>
                                      <p:cBhvr>
                                        <p:cTn id="28" dur="1" fill="hold">
                                          <p:stCondLst>
                                            <p:cond delay="0"/>
                                          </p:stCondLst>
                                        </p:cTn>
                                        <p:tgtEl>
                                          <p:spTgt spid="70"/>
                                        </p:tgtEl>
                                        <p:attrNameLst>
                                          <p:attrName>style.visibility</p:attrName>
                                        </p:attrNameLst>
                                      </p:cBhvr>
                                      <p:to>
                                        <p:strVal val="visible"/>
                                      </p:to>
                                    </p:set>
                                    <p:anim calcmode="lin" valueType="num">
                                      <p:cBhvr>
                                        <p:cTn id="29" dur="750" fill="hold"/>
                                        <p:tgtEl>
                                          <p:spTgt spid="70"/>
                                        </p:tgtEl>
                                        <p:attrNameLst>
                                          <p:attrName>ppt_w</p:attrName>
                                        </p:attrNameLst>
                                      </p:cBhvr>
                                      <p:tavLst>
                                        <p:tav tm="0">
                                          <p:val>
                                            <p:fltVal val="0"/>
                                          </p:val>
                                        </p:tav>
                                        <p:tav tm="100000">
                                          <p:val>
                                            <p:strVal val="#ppt_w"/>
                                          </p:val>
                                        </p:tav>
                                      </p:tavLst>
                                    </p:anim>
                                    <p:anim calcmode="lin" valueType="num">
                                      <p:cBhvr>
                                        <p:cTn id="30" dur="750" fill="hold"/>
                                        <p:tgtEl>
                                          <p:spTgt spid="70"/>
                                        </p:tgtEl>
                                        <p:attrNameLst>
                                          <p:attrName>ppt_h</p:attrName>
                                        </p:attrNameLst>
                                      </p:cBhvr>
                                      <p:tavLst>
                                        <p:tav tm="0">
                                          <p:val>
                                            <p:fltVal val="0"/>
                                          </p:val>
                                        </p:tav>
                                        <p:tav tm="100000">
                                          <p:val>
                                            <p:strVal val="#ppt_h"/>
                                          </p:val>
                                        </p:tav>
                                      </p:tavLst>
                                    </p:anim>
                                    <p:animEffect transition="in" filter="fade">
                                      <p:cBhvr>
                                        <p:cTn id="31" dur="750"/>
                                        <p:tgtEl>
                                          <p:spTgt spid="70"/>
                                        </p:tgtEl>
                                      </p:cBhvr>
                                    </p:animEffect>
                                  </p:childTnLst>
                                </p:cTn>
                              </p:par>
                            </p:childTnLst>
                          </p:cTn>
                        </p:par>
                        <p:par>
                          <p:cTn id="32" fill="hold">
                            <p:stCondLst>
                              <p:cond delay="3500"/>
                            </p:stCondLst>
                            <p:childTnLst>
                              <p:par>
                                <p:cTn id="33" presetID="53" presetClass="entr" presetSubtype="16" fill="hold" grpId="0" nodeType="afterEffect">
                                  <p:stCondLst>
                                    <p:cond delay="0"/>
                                  </p:stCondLst>
                                  <p:childTnLst>
                                    <p:set>
                                      <p:cBhvr>
                                        <p:cTn id="34" dur="1" fill="hold">
                                          <p:stCondLst>
                                            <p:cond delay="0"/>
                                          </p:stCondLst>
                                        </p:cTn>
                                        <p:tgtEl>
                                          <p:spTgt spid="55"/>
                                        </p:tgtEl>
                                        <p:attrNameLst>
                                          <p:attrName>style.visibility</p:attrName>
                                        </p:attrNameLst>
                                      </p:cBhvr>
                                      <p:to>
                                        <p:strVal val="visible"/>
                                      </p:to>
                                    </p:set>
                                    <p:anim calcmode="lin" valueType="num">
                                      <p:cBhvr>
                                        <p:cTn id="35" dur="750" fill="hold"/>
                                        <p:tgtEl>
                                          <p:spTgt spid="55"/>
                                        </p:tgtEl>
                                        <p:attrNameLst>
                                          <p:attrName>ppt_w</p:attrName>
                                        </p:attrNameLst>
                                      </p:cBhvr>
                                      <p:tavLst>
                                        <p:tav tm="0">
                                          <p:val>
                                            <p:fltVal val="0"/>
                                          </p:val>
                                        </p:tav>
                                        <p:tav tm="100000">
                                          <p:val>
                                            <p:strVal val="#ppt_w"/>
                                          </p:val>
                                        </p:tav>
                                      </p:tavLst>
                                    </p:anim>
                                    <p:anim calcmode="lin" valueType="num">
                                      <p:cBhvr>
                                        <p:cTn id="36" dur="750" fill="hold"/>
                                        <p:tgtEl>
                                          <p:spTgt spid="55"/>
                                        </p:tgtEl>
                                        <p:attrNameLst>
                                          <p:attrName>ppt_h</p:attrName>
                                        </p:attrNameLst>
                                      </p:cBhvr>
                                      <p:tavLst>
                                        <p:tav tm="0">
                                          <p:val>
                                            <p:fltVal val="0"/>
                                          </p:val>
                                        </p:tav>
                                        <p:tav tm="100000">
                                          <p:val>
                                            <p:strVal val="#ppt_h"/>
                                          </p:val>
                                        </p:tav>
                                      </p:tavLst>
                                    </p:anim>
                                    <p:animEffect transition="in" filter="fade">
                                      <p:cBhvr>
                                        <p:cTn id="37" dur="750"/>
                                        <p:tgtEl>
                                          <p:spTgt spid="55"/>
                                        </p:tgtEl>
                                      </p:cBhvr>
                                    </p:animEffect>
                                  </p:childTnLst>
                                </p:cTn>
                              </p:par>
                            </p:childTnLst>
                          </p:cTn>
                        </p:par>
                        <p:par>
                          <p:cTn id="38" fill="hold">
                            <p:stCondLst>
                              <p:cond delay="4250"/>
                            </p:stCondLst>
                            <p:childTnLst>
                              <p:par>
                                <p:cTn id="39" presetID="53" presetClass="entr" presetSubtype="16" fill="hold" grpId="0" nodeType="afterEffect">
                                  <p:stCondLst>
                                    <p:cond delay="0"/>
                                  </p:stCondLst>
                                  <p:childTnLst>
                                    <p:set>
                                      <p:cBhvr>
                                        <p:cTn id="40" dur="1" fill="hold">
                                          <p:stCondLst>
                                            <p:cond delay="0"/>
                                          </p:stCondLst>
                                        </p:cTn>
                                        <p:tgtEl>
                                          <p:spTgt spid="56"/>
                                        </p:tgtEl>
                                        <p:attrNameLst>
                                          <p:attrName>style.visibility</p:attrName>
                                        </p:attrNameLst>
                                      </p:cBhvr>
                                      <p:to>
                                        <p:strVal val="visible"/>
                                      </p:to>
                                    </p:set>
                                    <p:anim calcmode="lin" valueType="num">
                                      <p:cBhvr>
                                        <p:cTn id="41" dur="750" fill="hold"/>
                                        <p:tgtEl>
                                          <p:spTgt spid="56"/>
                                        </p:tgtEl>
                                        <p:attrNameLst>
                                          <p:attrName>ppt_w</p:attrName>
                                        </p:attrNameLst>
                                      </p:cBhvr>
                                      <p:tavLst>
                                        <p:tav tm="0">
                                          <p:val>
                                            <p:fltVal val="0"/>
                                          </p:val>
                                        </p:tav>
                                        <p:tav tm="100000">
                                          <p:val>
                                            <p:strVal val="#ppt_w"/>
                                          </p:val>
                                        </p:tav>
                                      </p:tavLst>
                                    </p:anim>
                                    <p:anim calcmode="lin" valueType="num">
                                      <p:cBhvr>
                                        <p:cTn id="42" dur="750" fill="hold"/>
                                        <p:tgtEl>
                                          <p:spTgt spid="56"/>
                                        </p:tgtEl>
                                        <p:attrNameLst>
                                          <p:attrName>ppt_h</p:attrName>
                                        </p:attrNameLst>
                                      </p:cBhvr>
                                      <p:tavLst>
                                        <p:tav tm="0">
                                          <p:val>
                                            <p:fltVal val="0"/>
                                          </p:val>
                                        </p:tav>
                                        <p:tav tm="100000">
                                          <p:val>
                                            <p:strVal val="#ppt_h"/>
                                          </p:val>
                                        </p:tav>
                                      </p:tavLst>
                                    </p:anim>
                                    <p:animEffect transition="in" filter="fade">
                                      <p:cBhvr>
                                        <p:cTn id="43" dur="750"/>
                                        <p:tgtEl>
                                          <p:spTgt spid="56"/>
                                        </p:tgtEl>
                                      </p:cBhvr>
                                    </p:animEffect>
                                  </p:childTnLst>
                                </p:cTn>
                              </p:par>
                            </p:childTnLst>
                          </p:cTn>
                        </p:par>
                        <p:par>
                          <p:cTn id="44" fill="hold">
                            <p:stCondLst>
                              <p:cond delay="5000"/>
                            </p:stCondLst>
                            <p:childTnLst>
                              <p:par>
                                <p:cTn id="45" presetID="12" presetClass="entr" presetSubtype="4" fill="hold" grpId="0" nodeType="afterEffect">
                                  <p:stCondLst>
                                    <p:cond delay="0"/>
                                  </p:stCondLst>
                                  <p:childTnLst>
                                    <p:set>
                                      <p:cBhvr>
                                        <p:cTn id="46" dur="1" fill="hold">
                                          <p:stCondLst>
                                            <p:cond delay="0"/>
                                          </p:stCondLst>
                                        </p:cTn>
                                        <p:tgtEl>
                                          <p:spTgt spid="67"/>
                                        </p:tgtEl>
                                        <p:attrNameLst>
                                          <p:attrName>style.visibility</p:attrName>
                                        </p:attrNameLst>
                                      </p:cBhvr>
                                      <p:to>
                                        <p:strVal val="visible"/>
                                      </p:to>
                                    </p:set>
                                    <p:anim calcmode="lin" valueType="num">
                                      <p:cBhvr additive="base">
                                        <p:cTn id="47" dur="750"/>
                                        <p:tgtEl>
                                          <p:spTgt spid="67"/>
                                        </p:tgtEl>
                                        <p:attrNameLst>
                                          <p:attrName>ppt_y</p:attrName>
                                        </p:attrNameLst>
                                      </p:cBhvr>
                                      <p:tavLst>
                                        <p:tav tm="0">
                                          <p:val>
                                            <p:strVal val="#ppt_y+#ppt_h*1.125000"/>
                                          </p:val>
                                        </p:tav>
                                        <p:tav tm="100000">
                                          <p:val>
                                            <p:strVal val="#ppt_y"/>
                                          </p:val>
                                        </p:tav>
                                      </p:tavLst>
                                    </p:anim>
                                    <p:animEffect transition="in" filter="wipe(up)">
                                      <p:cBhvr>
                                        <p:cTn id="48" dur="750"/>
                                        <p:tgtEl>
                                          <p:spTgt spid="67"/>
                                        </p:tgtEl>
                                      </p:cBhvr>
                                    </p:animEffect>
                                  </p:childTnLst>
                                </p:cTn>
                              </p:par>
                            </p:childTnLst>
                          </p:cTn>
                        </p:par>
                        <p:par>
                          <p:cTn id="49" fill="hold">
                            <p:stCondLst>
                              <p:cond delay="5750"/>
                            </p:stCondLst>
                            <p:childTnLst>
                              <p:par>
                                <p:cTn id="50" presetID="12" presetClass="entr" presetSubtype="4" fill="hold" grpId="0" nodeType="afterEffect">
                                  <p:stCondLst>
                                    <p:cond delay="0"/>
                                  </p:stCondLst>
                                  <p:childTnLst>
                                    <p:set>
                                      <p:cBhvr>
                                        <p:cTn id="51" dur="1" fill="hold">
                                          <p:stCondLst>
                                            <p:cond delay="0"/>
                                          </p:stCondLst>
                                        </p:cTn>
                                        <p:tgtEl>
                                          <p:spTgt spid="65"/>
                                        </p:tgtEl>
                                        <p:attrNameLst>
                                          <p:attrName>style.visibility</p:attrName>
                                        </p:attrNameLst>
                                      </p:cBhvr>
                                      <p:to>
                                        <p:strVal val="visible"/>
                                      </p:to>
                                    </p:set>
                                    <p:anim calcmode="lin" valueType="num">
                                      <p:cBhvr additive="base">
                                        <p:cTn id="52" dur="750"/>
                                        <p:tgtEl>
                                          <p:spTgt spid="65"/>
                                        </p:tgtEl>
                                        <p:attrNameLst>
                                          <p:attrName>ppt_y</p:attrName>
                                        </p:attrNameLst>
                                      </p:cBhvr>
                                      <p:tavLst>
                                        <p:tav tm="0">
                                          <p:val>
                                            <p:strVal val="#ppt_y+#ppt_h*1.125000"/>
                                          </p:val>
                                        </p:tav>
                                        <p:tav tm="100000">
                                          <p:val>
                                            <p:strVal val="#ppt_y"/>
                                          </p:val>
                                        </p:tav>
                                      </p:tavLst>
                                    </p:anim>
                                    <p:animEffect transition="in" filter="wipe(up)">
                                      <p:cBhvr>
                                        <p:cTn id="53" dur="750"/>
                                        <p:tgtEl>
                                          <p:spTgt spid="65"/>
                                        </p:tgtEl>
                                      </p:cBhvr>
                                    </p:animEffect>
                                  </p:childTnLst>
                                </p:cTn>
                              </p:par>
                            </p:childTnLst>
                          </p:cTn>
                        </p:par>
                        <p:par>
                          <p:cTn id="54" fill="hold">
                            <p:stCondLst>
                              <p:cond delay="6500"/>
                            </p:stCondLst>
                            <p:childTnLst>
                              <p:par>
                                <p:cTn id="55" presetID="12" presetClass="entr" presetSubtype="4" fill="hold" grpId="0" nodeType="afterEffect">
                                  <p:stCondLst>
                                    <p:cond delay="0"/>
                                  </p:stCondLst>
                                  <p:childTnLst>
                                    <p:set>
                                      <p:cBhvr>
                                        <p:cTn id="56" dur="1" fill="hold">
                                          <p:stCondLst>
                                            <p:cond delay="0"/>
                                          </p:stCondLst>
                                        </p:cTn>
                                        <p:tgtEl>
                                          <p:spTgt spid="66"/>
                                        </p:tgtEl>
                                        <p:attrNameLst>
                                          <p:attrName>style.visibility</p:attrName>
                                        </p:attrNameLst>
                                      </p:cBhvr>
                                      <p:to>
                                        <p:strVal val="visible"/>
                                      </p:to>
                                    </p:set>
                                    <p:anim calcmode="lin" valueType="num">
                                      <p:cBhvr additive="base">
                                        <p:cTn id="57" dur="750"/>
                                        <p:tgtEl>
                                          <p:spTgt spid="66"/>
                                        </p:tgtEl>
                                        <p:attrNameLst>
                                          <p:attrName>ppt_y</p:attrName>
                                        </p:attrNameLst>
                                      </p:cBhvr>
                                      <p:tavLst>
                                        <p:tav tm="0">
                                          <p:val>
                                            <p:strVal val="#ppt_y+#ppt_h*1.125000"/>
                                          </p:val>
                                        </p:tav>
                                        <p:tav tm="100000">
                                          <p:val>
                                            <p:strVal val="#ppt_y"/>
                                          </p:val>
                                        </p:tav>
                                      </p:tavLst>
                                    </p:anim>
                                    <p:animEffect transition="in" filter="wipe(up)">
                                      <p:cBhvr>
                                        <p:cTn id="58" dur="750"/>
                                        <p:tgtEl>
                                          <p:spTgt spid="66"/>
                                        </p:tgtEl>
                                      </p:cBhvr>
                                    </p:animEffect>
                                  </p:childTnLst>
                                </p:cTn>
                              </p:par>
                            </p:childTnLst>
                          </p:cTn>
                        </p:par>
                        <p:par>
                          <p:cTn id="59" fill="hold">
                            <p:stCondLst>
                              <p:cond delay="7250"/>
                            </p:stCondLst>
                            <p:childTnLst>
                              <p:par>
                                <p:cTn id="60" presetID="12" presetClass="entr" presetSubtype="4" fill="hold" grpId="0" nodeType="afterEffect">
                                  <p:stCondLst>
                                    <p:cond delay="0"/>
                                  </p:stCondLst>
                                  <p:childTnLst>
                                    <p:set>
                                      <p:cBhvr>
                                        <p:cTn id="61" dur="1" fill="hold">
                                          <p:stCondLst>
                                            <p:cond delay="0"/>
                                          </p:stCondLst>
                                        </p:cTn>
                                        <p:tgtEl>
                                          <p:spTgt spid="68"/>
                                        </p:tgtEl>
                                        <p:attrNameLst>
                                          <p:attrName>style.visibility</p:attrName>
                                        </p:attrNameLst>
                                      </p:cBhvr>
                                      <p:to>
                                        <p:strVal val="visible"/>
                                      </p:to>
                                    </p:set>
                                    <p:anim calcmode="lin" valueType="num">
                                      <p:cBhvr additive="base">
                                        <p:cTn id="62" dur="750"/>
                                        <p:tgtEl>
                                          <p:spTgt spid="68"/>
                                        </p:tgtEl>
                                        <p:attrNameLst>
                                          <p:attrName>ppt_y</p:attrName>
                                        </p:attrNameLst>
                                      </p:cBhvr>
                                      <p:tavLst>
                                        <p:tav tm="0">
                                          <p:val>
                                            <p:strVal val="#ppt_y+#ppt_h*1.125000"/>
                                          </p:val>
                                        </p:tav>
                                        <p:tav tm="100000">
                                          <p:val>
                                            <p:strVal val="#ppt_y"/>
                                          </p:val>
                                        </p:tav>
                                      </p:tavLst>
                                    </p:anim>
                                    <p:animEffect transition="in" filter="wipe(up)">
                                      <p:cBhvr>
                                        <p:cTn id="63" dur="750"/>
                                        <p:tgtEl>
                                          <p:spTgt spid="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55" grpId="0"/>
      <p:bldP spid="56" grpId="0"/>
      <p:bldP spid="57" grpId="0"/>
      <p:bldP spid="65" grpId="0"/>
      <p:bldP spid="66" grpId="0"/>
      <p:bldP spid="67" grpId="0"/>
      <p:bldP spid="68" grpId="0"/>
      <p:bldP spid="69" grpId="0"/>
      <p:bldP spid="70"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hlinkClick r:id="" action="ppaction://hlinkshowjump?jump=previousslide"/>
            <a:extLst>
              <a:ext uri="{FF2B5EF4-FFF2-40B4-BE49-F238E27FC236}">
                <a16:creationId xmlns:a16="http://schemas.microsoft.com/office/drawing/2014/main" id="{4616A188-4BB1-647E-2746-9D53508231DF}"/>
              </a:ext>
            </a:extLst>
          </p:cNvPr>
          <p:cNvPicPr>
            <a:picLocks noChangeAspect="1"/>
          </p:cNvPicPr>
          <p:nvPr/>
        </p:nvPicPr>
        <p:blipFill>
          <a:blip r:embed="rId3" cstate="print">
            <a:biLevel thresh="25000"/>
            <a:extLst>
              <a:ext uri="{BEBA8EAE-BF5A-486C-A8C5-ECC9F3942E4B}">
                <a14:imgProps xmlns:a14="http://schemas.microsoft.com/office/drawing/2010/main">
                  <a14:imgLayer r:embed="rId4">
                    <a14:imgEffect>
                      <a14:saturation sat="33000"/>
                    </a14:imgEffect>
                  </a14:imgLayer>
                </a14:imgProps>
              </a:ext>
              <a:ext uri="{28A0092B-C50C-407E-A947-70E740481C1C}">
                <a14:useLocalDpi xmlns:a14="http://schemas.microsoft.com/office/drawing/2010/main"/>
              </a:ext>
            </a:extLst>
          </a:blip>
          <a:stretch>
            <a:fillRect/>
          </a:stretch>
        </p:blipFill>
        <p:spPr>
          <a:xfrm flipH="1">
            <a:off x="10403951" y="6257138"/>
            <a:ext cx="210539" cy="210539"/>
          </a:xfrm>
          <a:prstGeom prst="rect">
            <a:avLst/>
          </a:prstGeom>
        </p:spPr>
      </p:pic>
      <p:pic>
        <p:nvPicPr>
          <p:cNvPr id="4" name="Picture 3">
            <a:extLst>
              <a:ext uri="{FF2B5EF4-FFF2-40B4-BE49-F238E27FC236}">
                <a16:creationId xmlns:a16="http://schemas.microsoft.com/office/drawing/2014/main" id="{1829D41E-01B9-BB49-91D3-E95CDAA1DA40}"/>
              </a:ext>
            </a:extLst>
          </p:cNvPr>
          <p:cNvPicPr>
            <a:picLocks noChangeAspect="1"/>
          </p:cNvPicPr>
          <p:nvPr/>
        </p:nvPicPr>
        <p:blipFill>
          <a:blip r:embed="rId3" cstate="print">
            <a:biLevel thresh="25000"/>
            <a:extLst>
              <a:ext uri="{BEBA8EAE-BF5A-486C-A8C5-ECC9F3942E4B}">
                <a14:imgProps xmlns:a14="http://schemas.microsoft.com/office/drawing/2010/main">
                  <a14:imgLayer r:embed="rId4">
                    <a14:imgEffect>
                      <a14:saturation sat="33000"/>
                    </a14:imgEffect>
                  </a14:imgLayer>
                </a14:imgProps>
              </a:ext>
              <a:ext uri="{28A0092B-C50C-407E-A947-70E740481C1C}">
                <a14:useLocalDpi xmlns:a14="http://schemas.microsoft.com/office/drawing/2010/main"/>
              </a:ext>
            </a:extLst>
          </a:blip>
          <a:stretch>
            <a:fillRect/>
          </a:stretch>
        </p:blipFill>
        <p:spPr>
          <a:xfrm>
            <a:off x="11810732" y="6255725"/>
            <a:ext cx="210539" cy="210539"/>
          </a:xfrm>
          <a:prstGeom prst="rect">
            <a:avLst/>
          </a:prstGeom>
        </p:spPr>
      </p:pic>
      <p:pic>
        <p:nvPicPr>
          <p:cNvPr id="6" name="Picture 5">
            <a:hlinkClick r:id="" action="ppaction://hlinkshowjump?jump=firstslide"/>
            <a:extLst>
              <a:ext uri="{FF2B5EF4-FFF2-40B4-BE49-F238E27FC236}">
                <a16:creationId xmlns:a16="http://schemas.microsoft.com/office/drawing/2014/main" id="{7A4AEAAC-31DA-1856-3737-13E70058E688}"/>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54275" y="252809"/>
            <a:ext cx="500431" cy="375612"/>
          </a:xfrm>
          <a:prstGeom prst="rect">
            <a:avLst/>
          </a:prstGeom>
        </p:spPr>
      </p:pic>
      <p:sp>
        <p:nvSpPr>
          <p:cNvPr id="30" name="TextBox 29">
            <a:hlinkClick r:id="rId6" action="ppaction://hlinksldjump"/>
            <a:extLst>
              <a:ext uri="{FF2B5EF4-FFF2-40B4-BE49-F238E27FC236}">
                <a16:creationId xmlns:a16="http://schemas.microsoft.com/office/drawing/2014/main" id="{C2A1C81D-541B-FFA7-E12E-8FEC91ABBB32}"/>
              </a:ext>
            </a:extLst>
          </p:cNvPr>
          <p:cNvSpPr txBox="1"/>
          <p:nvPr/>
        </p:nvSpPr>
        <p:spPr>
          <a:xfrm>
            <a:off x="8814914" y="1031840"/>
            <a:ext cx="1295607" cy="307777"/>
          </a:xfrm>
          <a:prstGeom prst="rect">
            <a:avLst/>
          </a:prstGeom>
          <a:noFill/>
        </p:spPr>
        <p:txBody>
          <a:bodyPr wrap="square" rtlCol="0">
            <a:spAutoFit/>
          </a:bodyPr>
          <a:lstStyle/>
          <a:p>
            <a:pPr algn="ctr" rtl="1"/>
            <a:r>
              <a:rPr lang="fa-IR" sz="1400" b="1">
                <a:solidFill>
                  <a:schemeClr val="bg1"/>
                </a:solidFill>
                <a:latin typeface="Shabnam" panose="020B0603030804020204" pitchFamily="34" charset="-78"/>
                <a:cs typeface="Shabnam" panose="020B0603030804020204" pitchFamily="34" charset="-78"/>
              </a:rPr>
              <a:t>کلیات پژوهش</a:t>
            </a:r>
            <a:endParaRPr lang="en-US" sz="1400" b="1" dirty="0">
              <a:solidFill>
                <a:schemeClr val="bg1"/>
              </a:solidFill>
              <a:latin typeface="Shabnam" panose="020B0603030804020204" pitchFamily="34" charset="-78"/>
              <a:cs typeface="Shabnam" panose="020B0603030804020204" pitchFamily="34" charset="-78"/>
            </a:endParaRPr>
          </a:p>
        </p:txBody>
      </p:sp>
      <p:sp>
        <p:nvSpPr>
          <p:cNvPr id="31" name="TextBox 30">
            <a:hlinkClick r:id="rId7" action="ppaction://hlinksldjump"/>
            <a:extLst>
              <a:ext uri="{FF2B5EF4-FFF2-40B4-BE49-F238E27FC236}">
                <a16:creationId xmlns:a16="http://schemas.microsoft.com/office/drawing/2014/main" id="{4E4B199A-EE86-0AA7-189A-F94B1155883A}"/>
              </a:ext>
            </a:extLst>
          </p:cNvPr>
          <p:cNvSpPr txBox="1"/>
          <p:nvPr/>
        </p:nvSpPr>
        <p:spPr>
          <a:xfrm>
            <a:off x="7198804" y="1031839"/>
            <a:ext cx="1391595" cy="307777"/>
          </a:xfrm>
          <a:prstGeom prst="rect">
            <a:avLst/>
          </a:prstGeom>
          <a:noFill/>
        </p:spPr>
        <p:txBody>
          <a:bodyPr wrap="square" rtlCol="0">
            <a:spAutoFit/>
          </a:bodyPr>
          <a:lstStyle/>
          <a:p>
            <a:pPr algn="ctr" rtl="1"/>
            <a:r>
              <a:rPr lang="fa-IR" sz="1400" b="1" dirty="0">
                <a:solidFill>
                  <a:schemeClr val="bg1"/>
                </a:solidFill>
                <a:latin typeface="Shabnam" panose="020B0603030804020204" pitchFamily="34" charset="-78"/>
                <a:cs typeface="Shabnam" panose="020B0603030804020204" pitchFamily="34" charset="-78"/>
              </a:rPr>
              <a:t>مبانی پژوهش</a:t>
            </a:r>
            <a:endParaRPr lang="en-US" sz="1400" b="1" dirty="0">
              <a:solidFill>
                <a:schemeClr val="bg1"/>
              </a:solidFill>
              <a:latin typeface="Shabnam" panose="020B0603030804020204" pitchFamily="34" charset="-78"/>
              <a:cs typeface="Shabnam" panose="020B0603030804020204" pitchFamily="34" charset="-78"/>
            </a:endParaRPr>
          </a:p>
        </p:txBody>
      </p:sp>
      <p:sp>
        <p:nvSpPr>
          <p:cNvPr id="32" name="TextBox 31">
            <a:hlinkClick r:id="rId8" action="ppaction://hlinksldjump"/>
            <a:extLst>
              <a:ext uri="{FF2B5EF4-FFF2-40B4-BE49-F238E27FC236}">
                <a16:creationId xmlns:a16="http://schemas.microsoft.com/office/drawing/2014/main" id="{97EA5691-933A-4F57-38E2-238638DA97AC}"/>
              </a:ext>
            </a:extLst>
          </p:cNvPr>
          <p:cNvSpPr txBox="1"/>
          <p:nvPr/>
        </p:nvSpPr>
        <p:spPr>
          <a:xfrm>
            <a:off x="5678682" y="1031838"/>
            <a:ext cx="1420208" cy="307777"/>
          </a:xfrm>
          <a:prstGeom prst="rect">
            <a:avLst/>
          </a:prstGeom>
          <a:noFill/>
        </p:spPr>
        <p:txBody>
          <a:bodyPr wrap="square" rtlCol="0">
            <a:spAutoFit/>
          </a:bodyPr>
          <a:lstStyle/>
          <a:p>
            <a:pPr algn="ctr" rtl="1"/>
            <a:r>
              <a:rPr lang="fa-IR" sz="1400" b="1" dirty="0">
                <a:solidFill>
                  <a:schemeClr val="bg1"/>
                </a:solidFill>
                <a:latin typeface="Shabnam" panose="020B0603030804020204" pitchFamily="34" charset="-78"/>
                <a:cs typeface="Shabnam" panose="020B0603030804020204" pitchFamily="34" charset="-78"/>
              </a:rPr>
              <a:t>روش تحقیق</a:t>
            </a:r>
            <a:endParaRPr lang="en-US" sz="1400" b="1" dirty="0">
              <a:solidFill>
                <a:schemeClr val="bg1"/>
              </a:solidFill>
              <a:latin typeface="Shabnam" panose="020B0603030804020204" pitchFamily="34" charset="-78"/>
              <a:cs typeface="Shabnam" panose="020B0603030804020204" pitchFamily="34" charset="-78"/>
            </a:endParaRPr>
          </a:p>
        </p:txBody>
      </p:sp>
      <p:sp>
        <p:nvSpPr>
          <p:cNvPr id="34" name="TextBox 33">
            <a:hlinkClick r:id="rId9" action="ppaction://hlinksldjump"/>
            <a:extLst>
              <a:ext uri="{FF2B5EF4-FFF2-40B4-BE49-F238E27FC236}">
                <a16:creationId xmlns:a16="http://schemas.microsoft.com/office/drawing/2014/main" id="{657B3B55-EC41-C5C2-90FD-CF6BCBB1E653}"/>
              </a:ext>
            </a:extLst>
          </p:cNvPr>
          <p:cNvSpPr txBox="1"/>
          <p:nvPr/>
        </p:nvSpPr>
        <p:spPr>
          <a:xfrm>
            <a:off x="4080387" y="1024350"/>
            <a:ext cx="1498381" cy="315265"/>
          </a:xfrm>
          <a:prstGeom prst="rect">
            <a:avLst/>
          </a:prstGeom>
          <a:noFill/>
        </p:spPr>
        <p:txBody>
          <a:bodyPr wrap="square" rtlCol="0">
            <a:spAutoFit/>
          </a:bodyPr>
          <a:lstStyle/>
          <a:p>
            <a:pPr algn="ctr" rtl="1"/>
            <a:r>
              <a:rPr lang="fa-IR" sz="1400" b="1" dirty="0">
                <a:solidFill>
                  <a:schemeClr val="bg1"/>
                </a:solidFill>
                <a:latin typeface="Shabnam" panose="020B0603030804020204" pitchFamily="34" charset="-78"/>
                <a:cs typeface="Shabnam" panose="020B0603030804020204" pitchFamily="34" charset="-78"/>
              </a:rPr>
              <a:t>تجزیه و تحلیل</a:t>
            </a:r>
            <a:endParaRPr lang="en-US" sz="1400" b="1" dirty="0">
              <a:solidFill>
                <a:schemeClr val="bg1"/>
              </a:solidFill>
              <a:latin typeface="Shabnam" panose="020B0603030804020204" pitchFamily="34" charset="-78"/>
              <a:cs typeface="Shabnam" panose="020B0603030804020204" pitchFamily="34" charset="-78"/>
            </a:endParaRPr>
          </a:p>
        </p:txBody>
      </p:sp>
      <p:sp>
        <p:nvSpPr>
          <p:cNvPr id="40" name="TextBox 39">
            <a:hlinkClick r:id="rId10" action="ppaction://hlinksldjump"/>
            <a:extLst>
              <a:ext uri="{FF2B5EF4-FFF2-40B4-BE49-F238E27FC236}">
                <a16:creationId xmlns:a16="http://schemas.microsoft.com/office/drawing/2014/main" id="{DB2CEDDF-F1F7-317D-AA96-F8A01DEE08A6}"/>
              </a:ext>
            </a:extLst>
          </p:cNvPr>
          <p:cNvSpPr txBox="1"/>
          <p:nvPr/>
        </p:nvSpPr>
        <p:spPr>
          <a:xfrm>
            <a:off x="2596451" y="1051936"/>
            <a:ext cx="1420208" cy="315265"/>
          </a:xfrm>
          <a:prstGeom prst="rect">
            <a:avLst/>
          </a:prstGeom>
          <a:noFill/>
        </p:spPr>
        <p:txBody>
          <a:bodyPr wrap="square" rtlCol="0">
            <a:spAutoFit/>
          </a:bodyPr>
          <a:lstStyle/>
          <a:p>
            <a:pPr algn="ctr" rtl="1"/>
            <a:r>
              <a:rPr lang="fa-IR" sz="1400" b="1" dirty="0">
                <a:solidFill>
                  <a:schemeClr val="bg1"/>
                </a:solidFill>
                <a:latin typeface="Shabnam" panose="020B0603030804020204" pitchFamily="34" charset="-78"/>
                <a:cs typeface="Shabnam" panose="020B0603030804020204" pitchFamily="34" charset="-78"/>
              </a:rPr>
              <a:t>بحث و نتیجه</a:t>
            </a:r>
            <a:endParaRPr lang="en-US" sz="1400" b="1" dirty="0">
              <a:solidFill>
                <a:schemeClr val="bg1"/>
              </a:solidFill>
              <a:latin typeface="Shabnam" panose="020B0603030804020204" pitchFamily="34" charset="-78"/>
              <a:cs typeface="Shabnam" panose="020B0603030804020204" pitchFamily="34" charset="-78"/>
            </a:endParaRPr>
          </a:p>
        </p:txBody>
      </p:sp>
      <p:sp>
        <p:nvSpPr>
          <p:cNvPr id="41" name="TextBox 40">
            <a:hlinkClick r:id="rId11" action="ppaction://hlinksldjump"/>
            <a:extLst>
              <a:ext uri="{FF2B5EF4-FFF2-40B4-BE49-F238E27FC236}">
                <a16:creationId xmlns:a16="http://schemas.microsoft.com/office/drawing/2014/main" id="{720C57DF-FFCF-22CE-E1F0-4D14017CA62C}"/>
              </a:ext>
            </a:extLst>
          </p:cNvPr>
          <p:cNvSpPr txBox="1"/>
          <p:nvPr/>
        </p:nvSpPr>
        <p:spPr>
          <a:xfrm>
            <a:off x="998155" y="1051935"/>
            <a:ext cx="1498381" cy="315265"/>
          </a:xfrm>
          <a:prstGeom prst="rect">
            <a:avLst/>
          </a:prstGeom>
          <a:noFill/>
        </p:spPr>
        <p:txBody>
          <a:bodyPr wrap="square" rtlCol="0">
            <a:spAutoFit/>
          </a:bodyPr>
          <a:lstStyle/>
          <a:p>
            <a:pPr algn="ctr" rtl="1"/>
            <a:r>
              <a:rPr lang="fa-IR" sz="1400" b="1" dirty="0">
                <a:solidFill>
                  <a:schemeClr val="bg1"/>
                </a:solidFill>
                <a:latin typeface="Shabnam" panose="020B0603030804020204" pitchFamily="34" charset="-78"/>
                <a:cs typeface="Shabnam" panose="020B0603030804020204" pitchFamily="34" charset="-78"/>
              </a:rPr>
              <a:t>منابع</a:t>
            </a:r>
            <a:endParaRPr lang="en-US" sz="1400" b="1" dirty="0">
              <a:solidFill>
                <a:schemeClr val="bg1"/>
              </a:solidFill>
              <a:latin typeface="Shabnam" panose="020B0603030804020204" pitchFamily="34" charset="-78"/>
              <a:cs typeface="Shabnam" panose="020B0603030804020204" pitchFamily="34" charset="-78"/>
            </a:endParaRPr>
          </a:p>
        </p:txBody>
      </p:sp>
      <p:pic>
        <p:nvPicPr>
          <p:cNvPr id="42" name="Graphic 41">
            <a:extLst>
              <a:ext uri="{FF2B5EF4-FFF2-40B4-BE49-F238E27FC236}">
                <a16:creationId xmlns:a16="http://schemas.microsoft.com/office/drawing/2014/main" id="{C9EE7696-7714-A109-D1EE-3940AA5CF60A}"/>
              </a:ext>
            </a:extLst>
          </p:cNvPr>
          <p:cNvPicPr>
            <a:picLocks noChangeAspect="1"/>
          </p:cNvPicPr>
          <p:nvPr/>
        </p:nvPicPr>
        <p:blipFill>
          <a:blip r:embed="rId12" cstate="print">
            <a:extLst>
              <a:ext uri="{28A0092B-C50C-407E-A947-70E740481C1C}">
                <a14:useLocalDpi xmlns:a14="http://schemas.microsoft.com/office/drawing/2010/main"/>
              </a:ext>
              <a:ext uri="{96DAC541-7B7A-43D3-8B79-37D633B846F1}">
                <asvg:svgBlip xmlns:asvg="http://schemas.microsoft.com/office/drawing/2016/SVG/main" r:embed="rId13"/>
              </a:ext>
            </a:extLst>
          </a:blip>
          <a:stretch>
            <a:fillRect/>
          </a:stretch>
        </p:blipFill>
        <p:spPr>
          <a:xfrm>
            <a:off x="10458867" y="88489"/>
            <a:ext cx="1438278" cy="1438278"/>
          </a:xfrm>
          <a:prstGeom prst="rect">
            <a:avLst/>
          </a:prstGeom>
        </p:spPr>
      </p:pic>
      <p:sp>
        <p:nvSpPr>
          <p:cNvPr id="44" name="TextBox 43">
            <a:extLst>
              <a:ext uri="{FF2B5EF4-FFF2-40B4-BE49-F238E27FC236}">
                <a16:creationId xmlns:a16="http://schemas.microsoft.com/office/drawing/2014/main" id="{DC17EAA0-24E7-1486-BDCF-864838190661}"/>
              </a:ext>
            </a:extLst>
          </p:cNvPr>
          <p:cNvSpPr txBox="1"/>
          <p:nvPr/>
        </p:nvSpPr>
        <p:spPr>
          <a:xfrm>
            <a:off x="10336307" y="1715488"/>
            <a:ext cx="1757082" cy="338554"/>
          </a:xfrm>
          <a:prstGeom prst="rect">
            <a:avLst/>
          </a:prstGeom>
          <a:noFill/>
        </p:spPr>
        <p:txBody>
          <a:bodyPr wrap="square" rtlCol="0">
            <a:spAutoFit/>
          </a:bodyPr>
          <a:lstStyle/>
          <a:p>
            <a:pPr algn="ctr" rtl="1"/>
            <a:r>
              <a:rPr lang="fa-IR" sz="1600" b="1" dirty="0">
                <a:solidFill>
                  <a:srgbClr val="1D3347"/>
                </a:solidFill>
                <a:latin typeface="Shabnam" panose="020B0603030804020204" pitchFamily="34" charset="-78"/>
                <a:cs typeface="Shabnam" panose="020B0603030804020204" pitchFamily="34" charset="-78"/>
              </a:rPr>
              <a:t>عنوان اول</a:t>
            </a:r>
            <a:endParaRPr lang="en-US" sz="1600" b="1" dirty="0">
              <a:solidFill>
                <a:srgbClr val="1D3347"/>
              </a:solidFill>
              <a:latin typeface="Shabnam" panose="020B0603030804020204" pitchFamily="34" charset="-78"/>
              <a:cs typeface="Shabnam" panose="020B0603030804020204" pitchFamily="34" charset="-78"/>
            </a:endParaRPr>
          </a:p>
        </p:txBody>
      </p:sp>
      <p:sp>
        <p:nvSpPr>
          <p:cNvPr id="45" name="TextBox 44">
            <a:extLst>
              <a:ext uri="{FF2B5EF4-FFF2-40B4-BE49-F238E27FC236}">
                <a16:creationId xmlns:a16="http://schemas.microsoft.com/office/drawing/2014/main" id="{BF454DD2-88D4-5A17-D132-BC88DAF916B8}"/>
              </a:ext>
            </a:extLst>
          </p:cNvPr>
          <p:cNvSpPr txBox="1"/>
          <p:nvPr/>
        </p:nvSpPr>
        <p:spPr>
          <a:xfrm>
            <a:off x="10421957" y="2485131"/>
            <a:ext cx="1671431" cy="338554"/>
          </a:xfrm>
          <a:prstGeom prst="rect">
            <a:avLst/>
          </a:prstGeom>
          <a:noFill/>
        </p:spPr>
        <p:txBody>
          <a:bodyPr wrap="square" rtlCol="0">
            <a:spAutoFit/>
          </a:bodyPr>
          <a:lstStyle/>
          <a:p>
            <a:pPr algn="ctr" rtl="1"/>
            <a:r>
              <a:rPr lang="fa-IR" sz="1600" b="1" dirty="0">
                <a:solidFill>
                  <a:srgbClr val="1D3347"/>
                </a:solidFill>
                <a:latin typeface="Shabnam" panose="020B0603030804020204" pitchFamily="34" charset="-78"/>
                <a:cs typeface="Shabnam" panose="020B0603030804020204" pitchFamily="34" charset="-78"/>
              </a:rPr>
              <a:t>عنوان دوم</a:t>
            </a:r>
            <a:endParaRPr lang="en-US" sz="1600" b="1" dirty="0">
              <a:solidFill>
                <a:srgbClr val="1D3347"/>
              </a:solidFill>
              <a:latin typeface="Shabnam" panose="020B0603030804020204" pitchFamily="34" charset="-78"/>
              <a:cs typeface="Shabnam" panose="020B0603030804020204" pitchFamily="34" charset="-78"/>
            </a:endParaRPr>
          </a:p>
        </p:txBody>
      </p:sp>
      <p:sp>
        <p:nvSpPr>
          <p:cNvPr id="46" name="TextBox 45">
            <a:extLst>
              <a:ext uri="{FF2B5EF4-FFF2-40B4-BE49-F238E27FC236}">
                <a16:creationId xmlns:a16="http://schemas.microsoft.com/office/drawing/2014/main" id="{7EC6E54B-E6F6-1FF1-2981-ED8AFE0412FA}"/>
              </a:ext>
            </a:extLst>
          </p:cNvPr>
          <p:cNvSpPr txBox="1"/>
          <p:nvPr/>
        </p:nvSpPr>
        <p:spPr>
          <a:xfrm>
            <a:off x="10336305" y="3228586"/>
            <a:ext cx="1757082" cy="338554"/>
          </a:xfrm>
          <a:prstGeom prst="rect">
            <a:avLst/>
          </a:prstGeom>
          <a:noFill/>
        </p:spPr>
        <p:txBody>
          <a:bodyPr wrap="square" rtlCol="0">
            <a:spAutoFit/>
          </a:bodyPr>
          <a:lstStyle/>
          <a:p>
            <a:pPr algn="ctr" rtl="1"/>
            <a:r>
              <a:rPr lang="fa-IR" sz="1600" b="1" dirty="0">
                <a:solidFill>
                  <a:srgbClr val="1D3347"/>
                </a:solidFill>
                <a:latin typeface="Shabnam" panose="020B0603030804020204" pitchFamily="34" charset="-78"/>
                <a:cs typeface="Shabnam" panose="020B0603030804020204" pitchFamily="34" charset="-78"/>
              </a:rPr>
              <a:t>عنوان سوم</a:t>
            </a:r>
            <a:endParaRPr lang="en-US" sz="1600" b="1" dirty="0">
              <a:solidFill>
                <a:srgbClr val="1D3347"/>
              </a:solidFill>
              <a:latin typeface="Shabnam" panose="020B0603030804020204" pitchFamily="34" charset="-78"/>
              <a:cs typeface="Shabnam" panose="020B0603030804020204" pitchFamily="34" charset="-78"/>
            </a:endParaRPr>
          </a:p>
        </p:txBody>
      </p:sp>
      <p:sp>
        <p:nvSpPr>
          <p:cNvPr id="47" name="TextBox 46">
            <a:extLst>
              <a:ext uri="{FF2B5EF4-FFF2-40B4-BE49-F238E27FC236}">
                <a16:creationId xmlns:a16="http://schemas.microsoft.com/office/drawing/2014/main" id="{6FF0BE6D-83A3-BB69-B13E-4D380CADCAE2}"/>
              </a:ext>
            </a:extLst>
          </p:cNvPr>
          <p:cNvSpPr txBox="1"/>
          <p:nvPr/>
        </p:nvSpPr>
        <p:spPr>
          <a:xfrm>
            <a:off x="10403951" y="3985103"/>
            <a:ext cx="1689436" cy="338554"/>
          </a:xfrm>
          <a:prstGeom prst="rect">
            <a:avLst/>
          </a:prstGeom>
          <a:noFill/>
        </p:spPr>
        <p:txBody>
          <a:bodyPr wrap="square" rtlCol="0">
            <a:spAutoFit/>
          </a:bodyPr>
          <a:lstStyle/>
          <a:p>
            <a:pPr algn="ctr" rtl="1"/>
            <a:r>
              <a:rPr lang="fa-IR" sz="1600" b="1" dirty="0">
                <a:solidFill>
                  <a:srgbClr val="1D3347"/>
                </a:solidFill>
                <a:latin typeface="Shabnam" panose="020B0603030804020204" pitchFamily="34" charset="-78"/>
                <a:cs typeface="Shabnam" panose="020B0603030804020204" pitchFamily="34" charset="-78"/>
              </a:rPr>
              <a:t>عنوان چهارم</a:t>
            </a:r>
            <a:endParaRPr lang="en-US" sz="1600" b="1" dirty="0">
              <a:solidFill>
                <a:srgbClr val="1D3347"/>
              </a:solidFill>
              <a:latin typeface="Shabnam" panose="020B0603030804020204" pitchFamily="34" charset="-78"/>
              <a:cs typeface="Shabnam" panose="020B0603030804020204" pitchFamily="34" charset="-78"/>
            </a:endParaRPr>
          </a:p>
        </p:txBody>
      </p:sp>
      <p:sp>
        <p:nvSpPr>
          <p:cNvPr id="48" name="TextBox 47">
            <a:extLst>
              <a:ext uri="{FF2B5EF4-FFF2-40B4-BE49-F238E27FC236}">
                <a16:creationId xmlns:a16="http://schemas.microsoft.com/office/drawing/2014/main" id="{61B3996D-C6E5-559C-644B-B80CA052B031}"/>
              </a:ext>
            </a:extLst>
          </p:cNvPr>
          <p:cNvSpPr txBox="1"/>
          <p:nvPr/>
        </p:nvSpPr>
        <p:spPr>
          <a:xfrm>
            <a:off x="10336305" y="4754746"/>
            <a:ext cx="1775088" cy="338554"/>
          </a:xfrm>
          <a:prstGeom prst="rect">
            <a:avLst/>
          </a:prstGeom>
          <a:noFill/>
        </p:spPr>
        <p:txBody>
          <a:bodyPr wrap="square" rtlCol="0">
            <a:spAutoFit/>
          </a:bodyPr>
          <a:lstStyle/>
          <a:p>
            <a:pPr algn="ctr" rtl="1"/>
            <a:r>
              <a:rPr lang="fa-IR" sz="1600" b="1" dirty="0">
                <a:solidFill>
                  <a:srgbClr val="1D3347"/>
                </a:solidFill>
                <a:latin typeface="Shabnam" panose="020B0603030804020204" pitchFamily="34" charset="-78"/>
                <a:cs typeface="Shabnam" panose="020B0603030804020204" pitchFamily="34" charset="-78"/>
              </a:rPr>
              <a:t>عنوان پنجم</a:t>
            </a:r>
            <a:endParaRPr lang="en-US" sz="1600" b="1" dirty="0">
              <a:solidFill>
                <a:srgbClr val="1D3347"/>
              </a:solidFill>
              <a:latin typeface="Shabnam" panose="020B0603030804020204" pitchFamily="34" charset="-78"/>
              <a:cs typeface="Shabnam" panose="020B0603030804020204" pitchFamily="34" charset="-78"/>
            </a:endParaRPr>
          </a:p>
        </p:txBody>
      </p:sp>
      <p:sp>
        <p:nvSpPr>
          <p:cNvPr id="49" name="TextBox 48">
            <a:extLst>
              <a:ext uri="{FF2B5EF4-FFF2-40B4-BE49-F238E27FC236}">
                <a16:creationId xmlns:a16="http://schemas.microsoft.com/office/drawing/2014/main" id="{E3A0126E-7301-2CE2-2E40-3E06ED2B76A0}"/>
              </a:ext>
            </a:extLst>
          </p:cNvPr>
          <p:cNvSpPr txBox="1"/>
          <p:nvPr/>
        </p:nvSpPr>
        <p:spPr>
          <a:xfrm>
            <a:off x="10336305" y="5498201"/>
            <a:ext cx="1757082" cy="338554"/>
          </a:xfrm>
          <a:prstGeom prst="rect">
            <a:avLst/>
          </a:prstGeom>
          <a:noFill/>
        </p:spPr>
        <p:txBody>
          <a:bodyPr wrap="square" rtlCol="0">
            <a:spAutoFit/>
          </a:bodyPr>
          <a:lstStyle/>
          <a:p>
            <a:pPr algn="ctr" rtl="1"/>
            <a:r>
              <a:rPr lang="fa-IR" sz="1600" b="1" dirty="0">
                <a:solidFill>
                  <a:srgbClr val="1D3347"/>
                </a:solidFill>
                <a:latin typeface="Shabnam" panose="020B0603030804020204" pitchFamily="34" charset="-78"/>
                <a:cs typeface="Shabnam" panose="020B0603030804020204" pitchFamily="34" charset="-78"/>
              </a:rPr>
              <a:t>عنوان ششم</a:t>
            </a:r>
            <a:endParaRPr lang="en-US" sz="1600" b="1" dirty="0">
              <a:solidFill>
                <a:srgbClr val="1D3347"/>
              </a:solidFill>
              <a:latin typeface="Shabnam" panose="020B0603030804020204" pitchFamily="34" charset="-78"/>
              <a:cs typeface="Shabnam" panose="020B0603030804020204" pitchFamily="34" charset="-78"/>
            </a:endParaRPr>
          </a:p>
        </p:txBody>
      </p:sp>
      <p:sp>
        <p:nvSpPr>
          <p:cNvPr id="50" name="TextBox 49">
            <a:extLst>
              <a:ext uri="{FF2B5EF4-FFF2-40B4-BE49-F238E27FC236}">
                <a16:creationId xmlns:a16="http://schemas.microsoft.com/office/drawing/2014/main" id="{7C18F0B0-6ADC-5936-D3A8-059EB0244677}"/>
              </a:ext>
            </a:extLst>
          </p:cNvPr>
          <p:cNvSpPr txBox="1"/>
          <p:nvPr/>
        </p:nvSpPr>
        <p:spPr>
          <a:xfrm>
            <a:off x="1007391" y="289867"/>
            <a:ext cx="5716681" cy="338554"/>
          </a:xfrm>
          <a:prstGeom prst="rect">
            <a:avLst/>
          </a:prstGeom>
          <a:noFill/>
        </p:spPr>
        <p:txBody>
          <a:bodyPr wrap="square" rtlCol="0">
            <a:spAutoFit/>
          </a:bodyPr>
          <a:lstStyle/>
          <a:p>
            <a:pPr algn="ctr" rtl="1"/>
            <a:r>
              <a:rPr lang="fa-IR" sz="1600" b="1">
                <a:solidFill>
                  <a:srgbClr val="1D3347"/>
                </a:solidFill>
                <a:latin typeface="Shabnam" panose="020B0603030804020204" pitchFamily="34" charset="-78"/>
                <a:cs typeface="Shabnam" panose="020B0603030804020204" pitchFamily="34" charset="-78"/>
              </a:rPr>
              <a:t>موضوع ارائه خود را در این قسمت وارد نمایید</a:t>
            </a:r>
            <a:endParaRPr lang="en-US" sz="1600" b="1" dirty="0">
              <a:solidFill>
                <a:srgbClr val="1D3347"/>
              </a:solidFill>
              <a:latin typeface="Shabnam" panose="020B0603030804020204" pitchFamily="34" charset="-78"/>
              <a:cs typeface="Shabnam" panose="020B0603030804020204" pitchFamily="34" charset="-78"/>
            </a:endParaRPr>
          </a:p>
        </p:txBody>
      </p:sp>
      <p:sp>
        <p:nvSpPr>
          <p:cNvPr id="51" name="TextBox 50">
            <a:extLst>
              <a:ext uri="{FF2B5EF4-FFF2-40B4-BE49-F238E27FC236}">
                <a16:creationId xmlns:a16="http://schemas.microsoft.com/office/drawing/2014/main" id="{2B911930-B041-C8DB-1275-BED4AAF4678A}"/>
              </a:ext>
            </a:extLst>
          </p:cNvPr>
          <p:cNvSpPr txBox="1"/>
          <p:nvPr/>
        </p:nvSpPr>
        <p:spPr>
          <a:xfrm>
            <a:off x="6853381" y="289867"/>
            <a:ext cx="3352801" cy="338554"/>
          </a:xfrm>
          <a:prstGeom prst="rect">
            <a:avLst/>
          </a:prstGeom>
          <a:noFill/>
        </p:spPr>
        <p:txBody>
          <a:bodyPr wrap="square" rtlCol="0">
            <a:spAutoFit/>
          </a:bodyPr>
          <a:lstStyle/>
          <a:p>
            <a:pPr algn="ctr" rtl="1"/>
            <a:r>
              <a:rPr lang="fa-IR" sz="1600" b="1" dirty="0">
                <a:solidFill>
                  <a:srgbClr val="1D3347"/>
                </a:solidFill>
                <a:latin typeface="Shabnam" panose="020B0603030804020204" pitchFamily="34" charset="-78"/>
                <a:cs typeface="Shabnam" panose="020B0603030804020204" pitchFamily="34" charset="-78"/>
              </a:rPr>
              <a:t>پژوهشگر</a:t>
            </a:r>
            <a:r>
              <a:rPr lang="fa-IR" sz="1600" b="1">
                <a:solidFill>
                  <a:srgbClr val="1D3347"/>
                </a:solidFill>
                <a:latin typeface="Shabnam" panose="020B0603030804020204" pitchFamily="34" charset="-78"/>
                <a:cs typeface="Shabnam" panose="020B0603030804020204" pitchFamily="34" charset="-78"/>
              </a:rPr>
              <a:t>: محمد جواد عزیزپناه</a:t>
            </a:r>
            <a:endParaRPr lang="en-US" sz="1600" b="1" dirty="0">
              <a:solidFill>
                <a:srgbClr val="1D3347"/>
              </a:solidFill>
              <a:latin typeface="Shabnam" panose="020B0603030804020204" pitchFamily="34" charset="-78"/>
              <a:cs typeface="Shabnam" panose="020B0603030804020204" pitchFamily="34" charset="-78"/>
            </a:endParaRPr>
          </a:p>
        </p:txBody>
      </p:sp>
      <p:sp>
        <p:nvSpPr>
          <p:cNvPr id="58" name="Freeform 123">
            <a:hlinkClick r:id="rId11" action="ppaction://hlinksldjump"/>
            <a:extLst>
              <a:ext uri="{FF2B5EF4-FFF2-40B4-BE49-F238E27FC236}">
                <a16:creationId xmlns:a16="http://schemas.microsoft.com/office/drawing/2014/main" id="{31C85870-DA25-AA40-978B-F725EB283FB1}"/>
              </a:ext>
            </a:extLst>
          </p:cNvPr>
          <p:cNvSpPr>
            <a:spLocks noEditPoints="1"/>
          </p:cNvSpPr>
          <p:nvPr/>
        </p:nvSpPr>
        <p:spPr bwMode="auto">
          <a:xfrm>
            <a:off x="367187" y="5556280"/>
            <a:ext cx="268684" cy="268684"/>
          </a:xfrm>
          <a:custGeom>
            <a:avLst/>
            <a:gdLst>
              <a:gd name="T0" fmla="*/ 109 w 160"/>
              <a:gd name="T1" fmla="*/ 116 h 160"/>
              <a:gd name="T2" fmla="*/ 59 w 160"/>
              <a:gd name="T3" fmla="*/ 107 h 160"/>
              <a:gd name="T4" fmla="*/ 160 w 160"/>
              <a:gd name="T5" fmla="*/ 125 h 160"/>
              <a:gd name="T6" fmla="*/ 114 w 160"/>
              <a:gd name="T7" fmla="*/ 116 h 160"/>
              <a:gd name="T8" fmla="*/ 60 w 160"/>
              <a:gd name="T9" fmla="*/ 100 h 160"/>
              <a:gd name="T10" fmla="*/ 160 w 160"/>
              <a:gd name="T11" fmla="*/ 84 h 160"/>
              <a:gd name="T12" fmla="*/ 59 w 160"/>
              <a:gd name="T13" fmla="*/ 131 h 160"/>
              <a:gd name="T14" fmla="*/ 110 w 160"/>
              <a:gd name="T15" fmla="*/ 160 h 160"/>
              <a:gd name="T16" fmla="*/ 160 w 160"/>
              <a:gd name="T17" fmla="*/ 132 h 160"/>
              <a:gd name="T18" fmla="*/ 110 w 160"/>
              <a:gd name="T19" fmla="*/ 50 h 160"/>
              <a:gd name="T20" fmla="*/ 59 w 160"/>
              <a:gd name="T21" fmla="*/ 75 h 160"/>
              <a:gd name="T22" fmla="*/ 160 w 160"/>
              <a:gd name="T23" fmla="*/ 68 h 160"/>
              <a:gd name="T24" fmla="*/ 148 w 160"/>
              <a:gd name="T25" fmla="*/ 0 h 160"/>
              <a:gd name="T26" fmla="*/ 0 w 160"/>
              <a:gd name="T27" fmla="*/ 44 h 160"/>
              <a:gd name="T28" fmla="*/ 109 w 160"/>
              <a:gd name="T29" fmla="*/ 44 h 160"/>
              <a:gd name="T30" fmla="*/ 160 w 160"/>
              <a:gd name="T31" fmla="*/ 44 h 160"/>
              <a:gd name="T32" fmla="*/ 29 w 160"/>
              <a:gd name="T33" fmla="*/ 41 h 160"/>
              <a:gd name="T34" fmla="*/ 41 w 160"/>
              <a:gd name="T35" fmla="*/ 28 h 160"/>
              <a:gd name="T36" fmla="*/ 88 w 160"/>
              <a:gd name="T37" fmla="*/ 25 h 160"/>
              <a:gd name="T38" fmla="*/ 91 w 160"/>
              <a:gd name="T39" fmla="*/ 27 h 160"/>
              <a:gd name="T40" fmla="*/ 97 w 160"/>
              <a:gd name="T41" fmla="*/ 30 h 160"/>
              <a:gd name="T42" fmla="*/ 102 w 160"/>
              <a:gd name="T43" fmla="*/ 27 h 160"/>
              <a:gd name="T44" fmla="*/ 104 w 160"/>
              <a:gd name="T45" fmla="*/ 25 h 160"/>
              <a:gd name="T46" fmla="*/ 104 w 160"/>
              <a:gd name="T47" fmla="*/ 32 h 160"/>
              <a:gd name="T48" fmla="*/ 107 w 160"/>
              <a:gd name="T49" fmla="*/ 35 h 160"/>
              <a:gd name="T50" fmla="*/ 113 w 160"/>
              <a:gd name="T51" fmla="*/ 22 h 160"/>
              <a:gd name="T52" fmla="*/ 118 w 160"/>
              <a:gd name="T53" fmla="*/ 35 h 160"/>
              <a:gd name="T54" fmla="*/ 120 w 160"/>
              <a:gd name="T55" fmla="*/ 32 h 160"/>
              <a:gd name="T56" fmla="*/ 120 w 160"/>
              <a:gd name="T57" fmla="*/ 25 h 160"/>
              <a:gd name="T58" fmla="*/ 123 w 160"/>
              <a:gd name="T59" fmla="*/ 27 h 160"/>
              <a:gd name="T60" fmla="*/ 129 w 160"/>
              <a:gd name="T61" fmla="*/ 30 h 160"/>
              <a:gd name="T62" fmla="*/ 134 w 160"/>
              <a:gd name="T63" fmla="*/ 27 h 160"/>
              <a:gd name="T64" fmla="*/ 136 w 160"/>
              <a:gd name="T65" fmla="*/ 25 h 160"/>
              <a:gd name="T66" fmla="*/ 136 w 160"/>
              <a:gd name="T67" fmla="*/ 32 h 160"/>
              <a:gd name="T68" fmla="*/ 140 w 160"/>
              <a:gd name="T69" fmla="*/ 35 h 160"/>
              <a:gd name="T70" fmla="*/ 54 w 160"/>
              <a:gd name="T71" fmla="*/ 68 h 160"/>
              <a:gd name="T72" fmla="*/ 3 w 160"/>
              <a:gd name="T73" fmla="*/ 57 h 160"/>
              <a:gd name="T74" fmla="*/ 3 w 160"/>
              <a:gd name="T75" fmla="*/ 102 h 160"/>
              <a:gd name="T76" fmla="*/ 41 w 160"/>
              <a:gd name="T77" fmla="*/ 79 h 160"/>
              <a:gd name="T78" fmla="*/ 28 w 160"/>
              <a:gd name="T79" fmla="*/ 68 h 160"/>
              <a:gd name="T80" fmla="*/ 54 w 160"/>
              <a:gd name="T81" fmla="*/ 107 h 160"/>
              <a:gd name="T82" fmla="*/ 0 w 160"/>
              <a:gd name="T83" fmla="*/ 145 h 160"/>
              <a:gd name="T84" fmla="*/ 60 w 160"/>
              <a:gd name="T85" fmla="*/ 159 h 160"/>
              <a:gd name="T86" fmla="*/ 29 w 160"/>
              <a:gd name="T87" fmla="*/ 142 h 160"/>
              <a:gd name="T88" fmla="*/ 41 w 160"/>
              <a:gd name="T89" fmla="*/ 131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60" h="160">
                <a:moveTo>
                  <a:pt x="114" y="116"/>
                </a:moveTo>
                <a:cubicBezTo>
                  <a:pt x="113" y="116"/>
                  <a:pt x="112" y="116"/>
                  <a:pt x="112" y="116"/>
                </a:cubicBezTo>
                <a:cubicBezTo>
                  <a:pt x="110" y="116"/>
                  <a:pt x="109" y="116"/>
                  <a:pt x="109" y="116"/>
                </a:cubicBezTo>
                <a:cubicBezTo>
                  <a:pt x="108" y="116"/>
                  <a:pt x="108" y="116"/>
                  <a:pt x="108" y="116"/>
                </a:cubicBezTo>
                <a:cubicBezTo>
                  <a:pt x="108" y="116"/>
                  <a:pt x="107" y="116"/>
                  <a:pt x="105" y="116"/>
                </a:cubicBezTo>
                <a:cubicBezTo>
                  <a:pt x="87" y="116"/>
                  <a:pt x="69" y="112"/>
                  <a:pt x="59" y="107"/>
                </a:cubicBezTo>
                <a:cubicBezTo>
                  <a:pt x="59" y="123"/>
                  <a:pt x="59" y="123"/>
                  <a:pt x="59" y="123"/>
                </a:cubicBezTo>
                <a:cubicBezTo>
                  <a:pt x="65" y="129"/>
                  <a:pt x="85" y="133"/>
                  <a:pt x="112" y="133"/>
                </a:cubicBezTo>
                <a:cubicBezTo>
                  <a:pt x="135" y="133"/>
                  <a:pt x="152" y="130"/>
                  <a:pt x="160" y="125"/>
                </a:cubicBezTo>
                <a:cubicBezTo>
                  <a:pt x="160" y="109"/>
                  <a:pt x="160" y="109"/>
                  <a:pt x="160" y="109"/>
                </a:cubicBezTo>
                <a:cubicBezTo>
                  <a:pt x="151" y="113"/>
                  <a:pt x="134" y="116"/>
                  <a:pt x="116" y="116"/>
                </a:cubicBezTo>
                <a:cubicBezTo>
                  <a:pt x="116" y="116"/>
                  <a:pt x="115" y="116"/>
                  <a:pt x="114" y="116"/>
                </a:cubicBezTo>
                <a:close/>
                <a:moveTo>
                  <a:pt x="59" y="82"/>
                </a:moveTo>
                <a:cubicBezTo>
                  <a:pt x="59" y="100"/>
                  <a:pt x="59" y="100"/>
                  <a:pt x="59" y="100"/>
                </a:cubicBezTo>
                <a:cubicBezTo>
                  <a:pt x="60" y="100"/>
                  <a:pt x="60" y="100"/>
                  <a:pt x="60" y="100"/>
                </a:cubicBezTo>
                <a:cubicBezTo>
                  <a:pt x="66" y="106"/>
                  <a:pt x="86" y="111"/>
                  <a:pt x="112" y="111"/>
                </a:cubicBezTo>
                <a:cubicBezTo>
                  <a:pt x="134" y="111"/>
                  <a:pt x="152" y="106"/>
                  <a:pt x="160" y="101"/>
                </a:cubicBezTo>
                <a:cubicBezTo>
                  <a:pt x="160" y="84"/>
                  <a:pt x="160" y="84"/>
                  <a:pt x="160" y="84"/>
                </a:cubicBezTo>
                <a:cubicBezTo>
                  <a:pt x="149" y="89"/>
                  <a:pt x="130" y="92"/>
                  <a:pt x="112" y="92"/>
                </a:cubicBezTo>
                <a:cubicBezTo>
                  <a:pt x="91" y="92"/>
                  <a:pt x="70" y="89"/>
                  <a:pt x="59" y="82"/>
                </a:cubicBezTo>
                <a:close/>
                <a:moveTo>
                  <a:pt x="59" y="131"/>
                </a:moveTo>
                <a:cubicBezTo>
                  <a:pt x="59" y="141"/>
                  <a:pt x="59" y="141"/>
                  <a:pt x="59" y="141"/>
                </a:cubicBezTo>
                <a:cubicBezTo>
                  <a:pt x="59" y="143"/>
                  <a:pt x="59" y="143"/>
                  <a:pt x="60" y="143"/>
                </a:cubicBezTo>
                <a:cubicBezTo>
                  <a:pt x="63" y="154"/>
                  <a:pt x="87" y="160"/>
                  <a:pt x="110" y="160"/>
                </a:cubicBezTo>
                <a:cubicBezTo>
                  <a:pt x="132" y="160"/>
                  <a:pt x="157" y="154"/>
                  <a:pt x="160" y="143"/>
                </a:cubicBezTo>
                <a:cubicBezTo>
                  <a:pt x="160" y="143"/>
                  <a:pt x="160" y="143"/>
                  <a:pt x="160" y="141"/>
                </a:cubicBezTo>
                <a:cubicBezTo>
                  <a:pt x="160" y="132"/>
                  <a:pt x="160" y="132"/>
                  <a:pt x="160" y="132"/>
                </a:cubicBezTo>
                <a:cubicBezTo>
                  <a:pt x="149" y="138"/>
                  <a:pt x="130" y="140"/>
                  <a:pt x="112" y="140"/>
                </a:cubicBezTo>
                <a:cubicBezTo>
                  <a:pt x="91" y="140"/>
                  <a:pt x="70" y="137"/>
                  <a:pt x="59" y="131"/>
                </a:cubicBezTo>
                <a:close/>
                <a:moveTo>
                  <a:pt x="110" y="50"/>
                </a:moveTo>
                <a:cubicBezTo>
                  <a:pt x="87" y="50"/>
                  <a:pt x="63" y="56"/>
                  <a:pt x="59" y="67"/>
                </a:cubicBezTo>
                <a:cubicBezTo>
                  <a:pt x="59" y="68"/>
                  <a:pt x="59" y="68"/>
                  <a:pt x="59" y="68"/>
                </a:cubicBezTo>
                <a:cubicBezTo>
                  <a:pt x="59" y="75"/>
                  <a:pt x="59" y="75"/>
                  <a:pt x="59" y="75"/>
                </a:cubicBezTo>
                <a:cubicBezTo>
                  <a:pt x="65" y="82"/>
                  <a:pt x="86" y="87"/>
                  <a:pt x="112" y="87"/>
                </a:cubicBezTo>
                <a:cubicBezTo>
                  <a:pt x="134" y="87"/>
                  <a:pt x="152" y="83"/>
                  <a:pt x="160" y="78"/>
                </a:cubicBezTo>
                <a:cubicBezTo>
                  <a:pt x="160" y="68"/>
                  <a:pt x="160" y="68"/>
                  <a:pt x="160" y="68"/>
                </a:cubicBezTo>
                <a:cubicBezTo>
                  <a:pt x="160" y="67"/>
                  <a:pt x="160" y="67"/>
                  <a:pt x="160" y="67"/>
                </a:cubicBezTo>
                <a:cubicBezTo>
                  <a:pt x="158" y="56"/>
                  <a:pt x="134" y="50"/>
                  <a:pt x="110" y="50"/>
                </a:cubicBezTo>
                <a:close/>
                <a:moveTo>
                  <a:pt x="148" y="0"/>
                </a:moveTo>
                <a:cubicBezTo>
                  <a:pt x="13" y="0"/>
                  <a:pt x="13" y="0"/>
                  <a:pt x="13" y="0"/>
                </a:cubicBezTo>
                <a:cubicBezTo>
                  <a:pt x="7" y="0"/>
                  <a:pt x="0" y="6"/>
                  <a:pt x="0" y="12"/>
                </a:cubicBezTo>
                <a:cubicBezTo>
                  <a:pt x="0" y="44"/>
                  <a:pt x="0" y="44"/>
                  <a:pt x="0" y="44"/>
                </a:cubicBezTo>
                <a:cubicBezTo>
                  <a:pt x="0" y="47"/>
                  <a:pt x="2" y="49"/>
                  <a:pt x="3" y="50"/>
                </a:cubicBezTo>
                <a:cubicBezTo>
                  <a:pt x="66" y="50"/>
                  <a:pt x="66" y="50"/>
                  <a:pt x="66" y="50"/>
                </a:cubicBezTo>
                <a:cubicBezTo>
                  <a:pt x="77" y="47"/>
                  <a:pt x="93" y="44"/>
                  <a:pt x="109" y="44"/>
                </a:cubicBezTo>
                <a:cubicBezTo>
                  <a:pt x="124" y="44"/>
                  <a:pt x="140" y="47"/>
                  <a:pt x="151" y="50"/>
                </a:cubicBezTo>
                <a:cubicBezTo>
                  <a:pt x="158" y="50"/>
                  <a:pt x="158" y="50"/>
                  <a:pt x="158" y="50"/>
                </a:cubicBezTo>
                <a:cubicBezTo>
                  <a:pt x="159" y="49"/>
                  <a:pt x="160" y="47"/>
                  <a:pt x="160" y="44"/>
                </a:cubicBezTo>
                <a:cubicBezTo>
                  <a:pt x="160" y="12"/>
                  <a:pt x="160" y="12"/>
                  <a:pt x="160" y="12"/>
                </a:cubicBezTo>
                <a:cubicBezTo>
                  <a:pt x="160" y="6"/>
                  <a:pt x="154" y="0"/>
                  <a:pt x="148" y="0"/>
                </a:cubicBezTo>
                <a:close/>
                <a:moveTo>
                  <a:pt x="29" y="41"/>
                </a:moveTo>
                <a:cubicBezTo>
                  <a:pt x="22" y="41"/>
                  <a:pt x="16" y="35"/>
                  <a:pt x="16" y="28"/>
                </a:cubicBezTo>
                <a:cubicBezTo>
                  <a:pt x="16" y="22"/>
                  <a:pt x="22" y="16"/>
                  <a:pt x="29" y="16"/>
                </a:cubicBezTo>
                <a:cubicBezTo>
                  <a:pt x="36" y="16"/>
                  <a:pt x="41" y="22"/>
                  <a:pt x="41" y="28"/>
                </a:cubicBezTo>
                <a:cubicBezTo>
                  <a:pt x="41" y="35"/>
                  <a:pt x="36" y="41"/>
                  <a:pt x="29" y="41"/>
                </a:cubicBezTo>
                <a:close/>
                <a:moveTo>
                  <a:pt x="91" y="27"/>
                </a:moveTo>
                <a:cubicBezTo>
                  <a:pt x="90" y="27"/>
                  <a:pt x="88" y="26"/>
                  <a:pt x="88" y="25"/>
                </a:cubicBezTo>
                <a:cubicBezTo>
                  <a:pt x="88" y="24"/>
                  <a:pt x="90" y="22"/>
                  <a:pt x="91" y="22"/>
                </a:cubicBezTo>
                <a:cubicBezTo>
                  <a:pt x="93" y="22"/>
                  <a:pt x="94" y="24"/>
                  <a:pt x="94" y="25"/>
                </a:cubicBezTo>
                <a:cubicBezTo>
                  <a:pt x="94" y="26"/>
                  <a:pt x="93" y="27"/>
                  <a:pt x="91" y="27"/>
                </a:cubicBezTo>
                <a:close/>
                <a:moveTo>
                  <a:pt x="97" y="35"/>
                </a:moveTo>
                <a:cubicBezTo>
                  <a:pt x="96" y="35"/>
                  <a:pt x="94" y="33"/>
                  <a:pt x="94" y="32"/>
                </a:cubicBezTo>
                <a:cubicBezTo>
                  <a:pt x="94" y="31"/>
                  <a:pt x="96" y="30"/>
                  <a:pt x="97" y="30"/>
                </a:cubicBezTo>
                <a:cubicBezTo>
                  <a:pt x="98" y="30"/>
                  <a:pt x="99" y="31"/>
                  <a:pt x="99" y="32"/>
                </a:cubicBezTo>
                <a:cubicBezTo>
                  <a:pt x="99" y="33"/>
                  <a:pt x="98" y="35"/>
                  <a:pt x="97" y="35"/>
                </a:cubicBezTo>
                <a:close/>
                <a:moveTo>
                  <a:pt x="102" y="27"/>
                </a:moveTo>
                <a:cubicBezTo>
                  <a:pt x="101" y="27"/>
                  <a:pt x="99" y="26"/>
                  <a:pt x="99" y="25"/>
                </a:cubicBezTo>
                <a:cubicBezTo>
                  <a:pt x="99" y="24"/>
                  <a:pt x="101" y="22"/>
                  <a:pt x="102" y="22"/>
                </a:cubicBezTo>
                <a:cubicBezTo>
                  <a:pt x="103" y="22"/>
                  <a:pt x="104" y="24"/>
                  <a:pt x="104" y="25"/>
                </a:cubicBezTo>
                <a:cubicBezTo>
                  <a:pt x="104" y="26"/>
                  <a:pt x="103" y="27"/>
                  <a:pt x="102" y="27"/>
                </a:cubicBezTo>
                <a:close/>
                <a:moveTo>
                  <a:pt x="107" y="35"/>
                </a:moveTo>
                <a:cubicBezTo>
                  <a:pt x="105" y="35"/>
                  <a:pt x="104" y="33"/>
                  <a:pt x="104" y="32"/>
                </a:cubicBezTo>
                <a:cubicBezTo>
                  <a:pt x="104" y="31"/>
                  <a:pt x="105" y="30"/>
                  <a:pt x="107" y="30"/>
                </a:cubicBezTo>
                <a:cubicBezTo>
                  <a:pt x="109" y="30"/>
                  <a:pt x="110" y="31"/>
                  <a:pt x="110" y="32"/>
                </a:cubicBezTo>
                <a:cubicBezTo>
                  <a:pt x="110" y="33"/>
                  <a:pt x="109" y="35"/>
                  <a:pt x="107" y="35"/>
                </a:cubicBezTo>
                <a:close/>
                <a:moveTo>
                  <a:pt x="113" y="27"/>
                </a:moveTo>
                <a:cubicBezTo>
                  <a:pt x="112" y="27"/>
                  <a:pt x="110" y="26"/>
                  <a:pt x="110" y="25"/>
                </a:cubicBezTo>
                <a:cubicBezTo>
                  <a:pt x="110" y="24"/>
                  <a:pt x="112" y="22"/>
                  <a:pt x="113" y="22"/>
                </a:cubicBezTo>
                <a:cubicBezTo>
                  <a:pt x="114" y="22"/>
                  <a:pt x="115" y="24"/>
                  <a:pt x="115" y="25"/>
                </a:cubicBezTo>
                <a:cubicBezTo>
                  <a:pt x="115" y="26"/>
                  <a:pt x="114" y="27"/>
                  <a:pt x="113" y="27"/>
                </a:cubicBezTo>
                <a:close/>
                <a:moveTo>
                  <a:pt x="118" y="35"/>
                </a:moveTo>
                <a:cubicBezTo>
                  <a:pt x="116" y="35"/>
                  <a:pt x="115" y="33"/>
                  <a:pt x="115" y="32"/>
                </a:cubicBezTo>
                <a:cubicBezTo>
                  <a:pt x="115" y="31"/>
                  <a:pt x="116" y="30"/>
                  <a:pt x="118" y="30"/>
                </a:cubicBezTo>
                <a:cubicBezTo>
                  <a:pt x="119" y="30"/>
                  <a:pt x="120" y="31"/>
                  <a:pt x="120" y="32"/>
                </a:cubicBezTo>
                <a:cubicBezTo>
                  <a:pt x="120" y="33"/>
                  <a:pt x="119" y="35"/>
                  <a:pt x="118" y="35"/>
                </a:cubicBezTo>
                <a:close/>
                <a:moveTo>
                  <a:pt x="123" y="27"/>
                </a:moveTo>
                <a:cubicBezTo>
                  <a:pt x="121" y="27"/>
                  <a:pt x="120" y="26"/>
                  <a:pt x="120" y="25"/>
                </a:cubicBezTo>
                <a:cubicBezTo>
                  <a:pt x="120" y="24"/>
                  <a:pt x="121" y="22"/>
                  <a:pt x="123" y="22"/>
                </a:cubicBezTo>
                <a:cubicBezTo>
                  <a:pt x="125" y="22"/>
                  <a:pt x="126" y="24"/>
                  <a:pt x="126" y="25"/>
                </a:cubicBezTo>
                <a:cubicBezTo>
                  <a:pt x="126" y="26"/>
                  <a:pt x="125" y="27"/>
                  <a:pt x="123" y="27"/>
                </a:cubicBezTo>
                <a:close/>
                <a:moveTo>
                  <a:pt x="129" y="35"/>
                </a:moveTo>
                <a:cubicBezTo>
                  <a:pt x="127" y="35"/>
                  <a:pt x="126" y="33"/>
                  <a:pt x="126" y="32"/>
                </a:cubicBezTo>
                <a:cubicBezTo>
                  <a:pt x="126" y="31"/>
                  <a:pt x="127" y="30"/>
                  <a:pt x="129" y="30"/>
                </a:cubicBezTo>
                <a:cubicBezTo>
                  <a:pt x="130" y="30"/>
                  <a:pt x="131" y="31"/>
                  <a:pt x="131" y="32"/>
                </a:cubicBezTo>
                <a:cubicBezTo>
                  <a:pt x="131" y="33"/>
                  <a:pt x="130" y="35"/>
                  <a:pt x="129" y="35"/>
                </a:cubicBezTo>
                <a:close/>
                <a:moveTo>
                  <a:pt x="134" y="27"/>
                </a:moveTo>
                <a:cubicBezTo>
                  <a:pt x="132" y="27"/>
                  <a:pt x="131" y="26"/>
                  <a:pt x="131" y="25"/>
                </a:cubicBezTo>
                <a:cubicBezTo>
                  <a:pt x="131" y="24"/>
                  <a:pt x="132" y="22"/>
                  <a:pt x="134" y="22"/>
                </a:cubicBezTo>
                <a:cubicBezTo>
                  <a:pt x="135" y="22"/>
                  <a:pt x="136" y="24"/>
                  <a:pt x="136" y="25"/>
                </a:cubicBezTo>
                <a:cubicBezTo>
                  <a:pt x="136" y="26"/>
                  <a:pt x="135" y="27"/>
                  <a:pt x="134" y="27"/>
                </a:cubicBezTo>
                <a:close/>
                <a:moveTo>
                  <a:pt x="140" y="35"/>
                </a:moveTo>
                <a:cubicBezTo>
                  <a:pt x="137" y="35"/>
                  <a:pt x="136" y="33"/>
                  <a:pt x="136" y="32"/>
                </a:cubicBezTo>
                <a:cubicBezTo>
                  <a:pt x="136" y="31"/>
                  <a:pt x="137" y="30"/>
                  <a:pt x="140" y="30"/>
                </a:cubicBezTo>
                <a:cubicBezTo>
                  <a:pt x="141" y="30"/>
                  <a:pt x="142" y="31"/>
                  <a:pt x="142" y="32"/>
                </a:cubicBezTo>
                <a:cubicBezTo>
                  <a:pt x="142" y="33"/>
                  <a:pt x="141" y="35"/>
                  <a:pt x="140" y="35"/>
                </a:cubicBezTo>
                <a:close/>
                <a:moveTo>
                  <a:pt x="54" y="102"/>
                </a:moveTo>
                <a:cubicBezTo>
                  <a:pt x="54" y="101"/>
                  <a:pt x="54" y="94"/>
                  <a:pt x="54" y="94"/>
                </a:cubicBezTo>
                <a:cubicBezTo>
                  <a:pt x="54" y="68"/>
                  <a:pt x="54" y="68"/>
                  <a:pt x="54" y="68"/>
                </a:cubicBezTo>
                <a:cubicBezTo>
                  <a:pt x="54" y="67"/>
                  <a:pt x="54" y="67"/>
                  <a:pt x="54" y="67"/>
                </a:cubicBezTo>
                <a:cubicBezTo>
                  <a:pt x="55" y="63"/>
                  <a:pt x="59" y="60"/>
                  <a:pt x="65" y="57"/>
                </a:cubicBezTo>
                <a:cubicBezTo>
                  <a:pt x="3" y="57"/>
                  <a:pt x="3" y="57"/>
                  <a:pt x="3" y="57"/>
                </a:cubicBezTo>
                <a:cubicBezTo>
                  <a:pt x="2" y="58"/>
                  <a:pt x="0" y="61"/>
                  <a:pt x="0" y="65"/>
                </a:cubicBezTo>
                <a:cubicBezTo>
                  <a:pt x="0" y="95"/>
                  <a:pt x="0" y="95"/>
                  <a:pt x="0" y="95"/>
                </a:cubicBezTo>
                <a:cubicBezTo>
                  <a:pt x="0" y="98"/>
                  <a:pt x="2" y="100"/>
                  <a:pt x="3" y="102"/>
                </a:cubicBezTo>
                <a:lnTo>
                  <a:pt x="54" y="102"/>
                </a:lnTo>
                <a:close/>
                <a:moveTo>
                  <a:pt x="28" y="68"/>
                </a:moveTo>
                <a:cubicBezTo>
                  <a:pt x="36" y="68"/>
                  <a:pt x="41" y="73"/>
                  <a:pt x="41" y="79"/>
                </a:cubicBezTo>
                <a:cubicBezTo>
                  <a:pt x="41" y="87"/>
                  <a:pt x="36" y="91"/>
                  <a:pt x="28" y="91"/>
                </a:cubicBezTo>
                <a:cubicBezTo>
                  <a:pt x="22" y="91"/>
                  <a:pt x="16" y="87"/>
                  <a:pt x="16" y="79"/>
                </a:cubicBezTo>
                <a:cubicBezTo>
                  <a:pt x="16" y="73"/>
                  <a:pt x="22" y="68"/>
                  <a:pt x="28" y="68"/>
                </a:cubicBezTo>
                <a:close/>
                <a:moveTo>
                  <a:pt x="54" y="143"/>
                </a:moveTo>
                <a:cubicBezTo>
                  <a:pt x="54" y="143"/>
                  <a:pt x="54" y="143"/>
                  <a:pt x="54" y="142"/>
                </a:cubicBezTo>
                <a:cubicBezTo>
                  <a:pt x="54" y="107"/>
                  <a:pt x="54" y="107"/>
                  <a:pt x="54" y="107"/>
                </a:cubicBezTo>
                <a:cubicBezTo>
                  <a:pt x="3" y="107"/>
                  <a:pt x="3" y="107"/>
                  <a:pt x="3" y="107"/>
                </a:cubicBezTo>
                <a:cubicBezTo>
                  <a:pt x="2" y="110"/>
                  <a:pt x="0" y="112"/>
                  <a:pt x="0" y="115"/>
                </a:cubicBezTo>
                <a:cubicBezTo>
                  <a:pt x="0" y="145"/>
                  <a:pt x="0" y="145"/>
                  <a:pt x="0" y="145"/>
                </a:cubicBezTo>
                <a:cubicBezTo>
                  <a:pt x="0" y="152"/>
                  <a:pt x="7" y="159"/>
                  <a:pt x="13" y="159"/>
                </a:cubicBezTo>
                <a:cubicBezTo>
                  <a:pt x="59" y="159"/>
                  <a:pt x="59" y="159"/>
                  <a:pt x="59" y="159"/>
                </a:cubicBezTo>
                <a:cubicBezTo>
                  <a:pt x="60" y="159"/>
                  <a:pt x="60" y="159"/>
                  <a:pt x="60" y="159"/>
                </a:cubicBezTo>
                <a:cubicBezTo>
                  <a:pt x="63" y="157"/>
                  <a:pt x="64" y="154"/>
                  <a:pt x="62" y="151"/>
                </a:cubicBezTo>
                <a:cubicBezTo>
                  <a:pt x="58" y="149"/>
                  <a:pt x="56" y="146"/>
                  <a:pt x="54" y="143"/>
                </a:cubicBezTo>
                <a:close/>
                <a:moveTo>
                  <a:pt x="29" y="142"/>
                </a:moveTo>
                <a:cubicBezTo>
                  <a:pt x="22" y="142"/>
                  <a:pt x="16" y="137"/>
                  <a:pt x="16" y="131"/>
                </a:cubicBezTo>
                <a:cubicBezTo>
                  <a:pt x="16" y="123"/>
                  <a:pt x="22" y="118"/>
                  <a:pt x="29" y="118"/>
                </a:cubicBezTo>
                <a:cubicBezTo>
                  <a:pt x="36" y="118"/>
                  <a:pt x="41" y="123"/>
                  <a:pt x="41" y="131"/>
                </a:cubicBezTo>
                <a:cubicBezTo>
                  <a:pt x="41" y="137"/>
                  <a:pt x="36" y="142"/>
                  <a:pt x="29" y="142"/>
                </a:cubicBezTo>
                <a:close/>
              </a:path>
            </a:pathLst>
          </a:custGeom>
          <a:ln>
            <a:noFill/>
          </a:ln>
        </p:spPr>
        <p:style>
          <a:lnRef idx="3">
            <a:schemeClr val="lt1"/>
          </a:lnRef>
          <a:fillRef idx="1">
            <a:schemeClr val="accent1"/>
          </a:fillRef>
          <a:effectRef idx="1">
            <a:schemeClr val="accent1"/>
          </a:effectRef>
          <a:fontRef idx="minor">
            <a:schemeClr val="lt1"/>
          </a:fontRef>
        </p:style>
        <p:txBody>
          <a:bodyPr vert="horz" wrap="square" lIns="91440" tIns="45720" rIns="91440" bIns="45720" numCol="1" anchor="t" anchorCtr="0" compatLnSpc="1">
            <a:prstTxWarp prst="textNoShape">
              <a:avLst/>
            </a:prstTxWarp>
          </a:bodyPr>
          <a:lstStyle/>
          <a:p>
            <a:endParaRPr lang="en-US"/>
          </a:p>
        </p:txBody>
      </p:sp>
      <p:sp>
        <p:nvSpPr>
          <p:cNvPr id="59" name="Freeform 134">
            <a:hlinkClick r:id="rId6" action="ppaction://hlinksldjump"/>
            <a:extLst>
              <a:ext uri="{FF2B5EF4-FFF2-40B4-BE49-F238E27FC236}">
                <a16:creationId xmlns:a16="http://schemas.microsoft.com/office/drawing/2014/main" id="{DDF11FA5-E59B-5CF3-33A6-95D0E54AD7EF}"/>
              </a:ext>
            </a:extLst>
          </p:cNvPr>
          <p:cNvSpPr>
            <a:spLocks noEditPoints="1"/>
          </p:cNvSpPr>
          <p:nvPr/>
        </p:nvSpPr>
        <p:spPr bwMode="auto">
          <a:xfrm>
            <a:off x="464954" y="1756981"/>
            <a:ext cx="316187" cy="243070"/>
          </a:xfrm>
          <a:custGeom>
            <a:avLst/>
            <a:gdLst>
              <a:gd name="T0" fmla="*/ 25 w 160"/>
              <a:gd name="T1" fmla="*/ 0 h 123"/>
              <a:gd name="T2" fmla="*/ 21 w 160"/>
              <a:gd name="T3" fmla="*/ 2 h 123"/>
              <a:gd name="T4" fmla="*/ 19 w 160"/>
              <a:gd name="T5" fmla="*/ 6 h 123"/>
              <a:gd name="T6" fmla="*/ 19 w 160"/>
              <a:gd name="T7" fmla="*/ 92 h 123"/>
              <a:gd name="T8" fmla="*/ 25 w 160"/>
              <a:gd name="T9" fmla="*/ 97 h 123"/>
              <a:gd name="T10" fmla="*/ 76 w 160"/>
              <a:gd name="T11" fmla="*/ 116 h 123"/>
              <a:gd name="T12" fmla="*/ 76 w 160"/>
              <a:gd name="T13" fmla="*/ 26 h 123"/>
              <a:gd name="T14" fmla="*/ 74 w 160"/>
              <a:gd name="T15" fmla="*/ 24 h 123"/>
              <a:gd name="T16" fmla="*/ 25 w 160"/>
              <a:gd name="T17" fmla="*/ 0 h 123"/>
              <a:gd name="T18" fmla="*/ 141 w 160"/>
              <a:gd name="T19" fmla="*/ 92 h 123"/>
              <a:gd name="T20" fmla="*/ 141 w 160"/>
              <a:gd name="T21" fmla="*/ 6 h 123"/>
              <a:gd name="T22" fmla="*/ 140 w 160"/>
              <a:gd name="T23" fmla="*/ 2 h 123"/>
              <a:gd name="T24" fmla="*/ 136 w 160"/>
              <a:gd name="T25" fmla="*/ 0 h 123"/>
              <a:gd name="T26" fmla="*/ 85 w 160"/>
              <a:gd name="T27" fmla="*/ 24 h 123"/>
              <a:gd name="T28" fmla="*/ 84 w 160"/>
              <a:gd name="T29" fmla="*/ 26 h 123"/>
              <a:gd name="T30" fmla="*/ 84 w 160"/>
              <a:gd name="T31" fmla="*/ 116 h 123"/>
              <a:gd name="T32" fmla="*/ 136 w 160"/>
              <a:gd name="T33" fmla="*/ 97 h 123"/>
              <a:gd name="T34" fmla="*/ 141 w 160"/>
              <a:gd name="T35" fmla="*/ 92 h 123"/>
              <a:gd name="T36" fmla="*/ 154 w 160"/>
              <a:gd name="T37" fmla="*/ 20 h 123"/>
              <a:gd name="T38" fmla="*/ 150 w 160"/>
              <a:gd name="T39" fmla="*/ 20 h 123"/>
              <a:gd name="T40" fmla="*/ 150 w 160"/>
              <a:gd name="T41" fmla="*/ 92 h 123"/>
              <a:gd name="T42" fmla="*/ 136 w 160"/>
              <a:gd name="T43" fmla="*/ 107 h 123"/>
              <a:gd name="T44" fmla="*/ 92 w 160"/>
              <a:gd name="T45" fmla="*/ 121 h 123"/>
              <a:gd name="T46" fmla="*/ 153 w 160"/>
              <a:gd name="T47" fmla="*/ 121 h 123"/>
              <a:gd name="T48" fmla="*/ 158 w 160"/>
              <a:gd name="T49" fmla="*/ 121 h 123"/>
              <a:gd name="T50" fmla="*/ 160 w 160"/>
              <a:gd name="T51" fmla="*/ 117 h 123"/>
              <a:gd name="T52" fmla="*/ 160 w 160"/>
              <a:gd name="T53" fmla="*/ 26 h 123"/>
              <a:gd name="T54" fmla="*/ 154 w 160"/>
              <a:gd name="T55" fmla="*/ 20 h 123"/>
              <a:gd name="T56" fmla="*/ 10 w 160"/>
              <a:gd name="T57" fmla="*/ 92 h 123"/>
              <a:gd name="T58" fmla="*/ 10 w 160"/>
              <a:gd name="T59" fmla="*/ 20 h 123"/>
              <a:gd name="T60" fmla="*/ 6 w 160"/>
              <a:gd name="T61" fmla="*/ 20 h 123"/>
              <a:gd name="T62" fmla="*/ 0 w 160"/>
              <a:gd name="T63" fmla="*/ 26 h 123"/>
              <a:gd name="T64" fmla="*/ 0 w 160"/>
              <a:gd name="T65" fmla="*/ 117 h 123"/>
              <a:gd name="T66" fmla="*/ 3 w 160"/>
              <a:gd name="T67" fmla="*/ 121 h 123"/>
              <a:gd name="T68" fmla="*/ 8 w 160"/>
              <a:gd name="T69" fmla="*/ 121 h 123"/>
              <a:gd name="T70" fmla="*/ 68 w 160"/>
              <a:gd name="T71" fmla="*/ 121 h 123"/>
              <a:gd name="T72" fmla="*/ 25 w 160"/>
              <a:gd name="T73" fmla="*/ 107 h 123"/>
              <a:gd name="T74" fmla="*/ 10 w 160"/>
              <a:gd name="T75" fmla="*/ 92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60" h="123">
                <a:moveTo>
                  <a:pt x="25" y="0"/>
                </a:moveTo>
                <a:cubicBezTo>
                  <a:pt x="24" y="0"/>
                  <a:pt x="22" y="0"/>
                  <a:pt x="21" y="2"/>
                </a:cubicBezTo>
                <a:cubicBezTo>
                  <a:pt x="20" y="3"/>
                  <a:pt x="19" y="4"/>
                  <a:pt x="19" y="6"/>
                </a:cubicBezTo>
                <a:cubicBezTo>
                  <a:pt x="19" y="92"/>
                  <a:pt x="19" y="92"/>
                  <a:pt x="19" y="92"/>
                </a:cubicBezTo>
                <a:cubicBezTo>
                  <a:pt x="19" y="94"/>
                  <a:pt x="21" y="97"/>
                  <a:pt x="25" y="97"/>
                </a:cubicBezTo>
                <a:cubicBezTo>
                  <a:pt x="38" y="97"/>
                  <a:pt x="60" y="100"/>
                  <a:pt x="76" y="116"/>
                </a:cubicBezTo>
                <a:cubicBezTo>
                  <a:pt x="76" y="26"/>
                  <a:pt x="76" y="26"/>
                  <a:pt x="76" y="26"/>
                </a:cubicBezTo>
                <a:cubicBezTo>
                  <a:pt x="76" y="26"/>
                  <a:pt x="76" y="25"/>
                  <a:pt x="74" y="24"/>
                </a:cubicBezTo>
                <a:cubicBezTo>
                  <a:pt x="62" y="3"/>
                  <a:pt x="38" y="0"/>
                  <a:pt x="25" y="0"/>
                </a:cubicBezTo>
                <a:close/>
                <a:moveTo>
                  <a:pt x="141" y="92"/>
                </a:moveTo>
                <a:cubicBezTo>
                  <a:pt x="141" y="6"/>
                  <a:pt x="141" y="6"/>
                  <a:pt x="141" y="6"/>
                </a:cubicBezTo>
                <a:cubicBezTo>
                  <a:pt x="141" y="4"/>
                  <a:pt x="141" y="3"/>
                  <a:pt x="140" y="2"/>
                </a:cubicBezTo>
                <a:cubicBezTo>
                  <a:pt x="139" y="0"/>
                  <a:pt x="137" y="0"/>
                  <a:pt x="136" y="0"/>
                </a:cubicBezTo>
                <a:cubicBezTo>
                  <a:pt x="122" y="0"/>
                  <a:pt x="98" y="3"/>
                  <a:pt x="85" y="24"/>
                </a:cubicBezTo>
                <a:cubicBezTo>
                  <a:pt x="84" y="25"/>
                  <a:pt x="84" y="26"/>
                  <a:pt x="84" y="26"/>
                </a:cubicBezTo>
                <a:cubicBezTo>
                  <a:pt x="84" y="116"/>
                  <a:pt x="84" y="116"/>
                  <a:pt x="84" y="116"/>
                </a:cubicBezTo>
                <a:cubicBezTo>
                  <a:pt x="100" y="100"/>
                  <a:pt x="122" y="97"/>
                  <a:pt x="136" y="97"/>
                </a:cubicBezTo>
                <a:cubicBezTo>
                  <a:pt x="139" y="97"/>
                  <a:pt x="141" y="94"/>
                  <a:pt x="141" y="92"/>
                </a:cubicBezTo>
                <a:close/>
                <a:moveTo>
                  <a:pt x="154" y="20"/>
                </a:moveTo>
                <a:cubicBezTo>
                  <a:pt x="150" y="20"/>
                  <a:pt x="150" y="20"/>
                  <a:pt x="150" y="20"/>
                </a:cubicBezTo>
                <a:cubicBezTo>
                  <a:pt x="150" y="92"/>
                  <a:pt x="150" y="92"/>
                  <a:pt x="150" y="92"/>
                </a:cubicBezTo>
                <a:cubicBezTo>
                  <a:pt x="150" y="99"/>
                  <a:pt x="143" y="106"/>
                  <a:pt x="136" y="107"/>
                </a:cubicBezTo>
                <a:cubicBezTo>
                  <a:pt x="123" y="107"/>
                  <a:pt x="105" y="108"/>
                  <a:pt x="92" y="121"/>
                </a:cubicBezTo>
                <a:cubicBezTo>
                  <a:pt x="115" y="115"/>
                  <a:pt x="139" y="119"/>
                  <a:pt x="153" y="121"/>
                </a:cubicBezTo>
                <a:cubicBezTo>
                  <a:pt x="154" y="123"/>
                  <a:pt x="157" y="121"/>
                  <a:pt x="158" y="121"/>
                </a:cubicBezTo>
                <a:cubicBezTo>
                  <a:pt x="159" y="120"/>
                  <a:pt x="160" y="118"/>
                  <a:pt x="160" y="117"/>
                </a:cubicBezTo>
                <a:cubicBezTo>
                  <a:pt x="160" y="26"/>
                  <a:pt x="160" y="26"/>
                  <a:pt x="160" y="26"/>
                </a:cubicBezTo>
                <a:cubicBezTo>
                  <a:pt x="160" y="22"/>
                  <a:pt x="158" y="20"/>
                  <a:pt x="154" y="20"/>
                </a:cubicBezTo>
                <a:close/>
                <a:moveTo>
                  <a:pt x="10" y="92"/>
                </a:moveTo>
                <a:cubicBezTo>
                  <a:pt x="10" y="20"/>
                  <a:pt x="10" y="20"/>
                  <a:pt x="10" y="20"/>
                </a:cubicBezTo>
                <a:cubicBezTo>
                  <a:pt x="6" y="20"/>
                  <a:pt x="6" y="20"/>
                  <a:pt x="6" y="20"/>
                </a:cubicBezTo>
                <a:cubicBezTo>
                  <a:pt x="3" y="20"/>
                  <a:pt x="0" y="22"/>
                  <a:pt x="0" y="26"/>
                </a:cubicBezTo>
                <a:cubicBezTo>
                  <a:pt x="0" y="117"/>
                  <a:pt x="0" y="117"/>
                  <a:pt x="0" y="117"/>
                </a:cubicBezTo>
                <a:cubicBezTo>
                  <a:pt x="0" y="118"/>
                  <a:pt x="2" y="120"/>
                  <a:pt x="3" y="121"/>
                </a:cubicBezTo>
                <a:cubicBezTo>
                  <a:pt x="4" y="121"/>
                  <a:pt x="5" y="123"/>
                  <a:pt x="8" y="121"/>
                </a:cubicBezTo>
                <a:cubicBezTo>
                  <a:pt x="21" y="119"/>
                  <a:pt x="46" y="115"/>
                  <a:pt x="68" y="121"/>
                </a:cubicBezTo>
                <a:cubicBezTo>
                  <a:pt x="55" y="108"/>
                  <a:pt x="36" y="107"/>
                  <a:pt x="25" y="107"/>
                </a:cubicBezTo>
                <a:cubicBezTo>
                  <a:pt x="16" y="106"/>
                  <a:pt x="10" y="99"/>
                  <a:pt x="10" y="92"/>
                </a:cubicBezTo>
                <a:close/>
              </a:path>
            </a:pathLst>
          </a:custGeom>
          <a:ln>
            <a:noFill/>
          </a:ln>
        </p:spPr>
        <p:style>
          <a:lnRef idx="2">
            <a:schemeClr val="accent3"/>
          </a:lnRef>
          <a:fillRef idx="1">
            <a:schemeClr val="lt1"/>
          </a:fillRef>
          <a:effectRef idx="0">
            <a:schemeClr val="accent3"/>
          </a:effectRef>
          <a:fontRef idx="minor">
            <a:schemeClr val="dk1"/>
          </a:fontRef>
        </p:style>
        <p:txBody>
          <a:bodyPr vert="horz" wrap="square" lIns="91440" tIns="45720" rIns="91440" bIns="45720" numCol="1" anchor="t" anchorCtr="0" compatLnSpc="1">
            <a:prstTxWarp prst="textNoShape">
              <a:avLst/>
            </a:prstTxWarp>
          </a:bodyPr>
          <a:lstStyle/>
          <a:p>
            <a:endParaRPr lang="en-US"/>
          </a:p>
        </p:txBody>
      </p:sp>
      <p:sp>
        <p:nvSpPr>
          <p:cNvPr id="60" name="Freeform 170">
            <a:hlinkClick r:id="rId7" action="ppaction://hlinksldjump"/>
            <a:extLst>
              <a:ext uri="{FF2B5EF4-FFF2-40B4-BE49-F238E27FC236}">
                <a16:creationId xmlns:a16="http://schemas.microsoft.com/office/drawing/2014/main" id="{9B9C9386-94AB-30EB-2B21-F543AD8F8D5C}"/>
              </a:ext>
            </a:extLst>
          </p:cNvPr>
          <p:cNvSpPr>
            <a:spLocks noEditPoints="1"/>
          </p:cNvSpPr>
          <p:nvPr/>
        </p:nvSpPr>
        <p:spPr bwMode="auto">
          <a:xfrm>
            <a:off x="360408" y="2485131"/>
            <a:ext cx="282243" cy="284017"/>
          </a:xfrm>
          <a:custGeom>
            <a:avLst/>
            <a:gdLst>
              <a:gd name="T0" fmla="*/ 34 w 159"/>
              <a:gd name="T1" fmla="*/ 27 h 160"/>
              <a:gd name="T2" fmla="*/ 34 w 159"/>
              <a:gd name="T3" fmla="*/ 41 h 160"/>
              <a:gd name="T4" fmla="*/ 95 w 159"/>
              <a:gd name="T5" fmla="*/ 34 h 160"/>
              <a:gd name="T6" fmla="*/ 95 w 159"/>
              <a:gd name="T7" fmla="*/ 63 h 160"/>
              <a:gd name="T8" fmla="*/ 34 w 159"/>
              <a:gd name="T9" fmla="*/ 55 h 160"/>
              <a:gd name="T10" fmla="*/ 34 w 159"/>
              <a:gd name="T11" fmla="*/ 69 h 160"/>
              <a:gd name="T12" fmla="*/ 95 w 159"/>
              <a:gd name="T13" fmla="*/ 63 h 160"/>
              <a:gd name="T14" fmla="*/ 68 w 159"/>
              <a:gd name="T15" fmla="*/ 90 h 160"/>
              <a:gd name="T16" fmla="*/ 34 w 159"/>
              <a:gd name="T17" fmla="*/ 83 h 160"/>
              <a:gd name="T18" fmla="*/ 34 w 159"/>
              <a:gd name="T19" fmla="*/ 97 h 160"/>
              <a:gd name="T20" fmla="*/ 115 w 159"/>
              <a:gd name="T21" fmla="*/ 122 h 160"/>
              <a:gd name="T22" fmla="*/ 108 w 159"/>
              <a:gd name="T23" fmla="*/ 145 h 160"/>
              <a:gd name="T24" fmla="*/ 14 w 159"/>
              <a:gd name="T25" fmla="*/ 14 h 160"/>
              <a:gd name="T26" fmla="*/ 108 w 159"/>
              <a:gd name="T27" fmla="*/ 42 h 160"/>
              <a:gd name="T28" fmla="*/ 123 w 159"/>
              <a:gd name="T29" fmla="*/ 7 h 160"/>
              <a:gd name="T30" fmla="*/ 7 w 159"/>
              <a:gd name="T31" fmla="*/ 0 h 160"/>
              <a:gd name="T32" fmla="*/ 0 w 159"/>
              <a:gd name="T33" fmla="*/ 152 h 160"/>
              <a:gd name="T34" fmla="*/ 115 w 159"/>
              <a:gd name="T35" fmla="*/ 160 h 160"/>
              <a:gd name="T36" fmla="*/ 123 w 159"/>
              <a:gd name="T37" fmla="*/ 112 h 160"/>
              <a:gd name="T38" fmla="*/ 115 w 159"/>
              <a:gd name="T39" fmla="*/ 122 h 160"/>
              <a:gd name="T40" fmla="*/ 132 w 159"/>
              <a:gd name="T41" fmla="*/ 18 h 160"/>
              <a:gd name="T42" fmla="*/ 84 w 159"/>
              <a:gd name="T43" fmla="*/ 98 h 160"/>
              <a:gd name="T44" fmla="*/ 82 w 159"/>
              <a:gd name="T45" fmla="*/ 127 h 160"/>
              <a:gd name="T46" fmla="*/ 87 w 159"/>
              <a:gd name="T47" fmla="*/ 131 h 160"/>
              <a:gd name="T48" fmla="*/ 113 w 159"/>
              <a:gd name="T49" fmla="*/ 114 h 160"/>
              <a:gd name="T50" fmla="*/ 159 w 159"/>
              <a:gd name="T51" fmla="*/ 33 h 160"/>
              <a:gd name="T52" fmla="*/ 97 w 159"/>
              <a:gd name="T53" fmla="*/ 118 h 160"/>
              <a:gd name="T54" fmla="*/ 89 w 159"/>
              <a:gd name="T55" fmla="*/ 113 h 160"/>
              <a:gd name="T56" fmla="*/ 97 w 159"/>
              <a:gd name="T57" fmla="*/ 108 h 160"/>
              <a:gd name="T58" fmla="*/ 97 w 159"/>
              <a:gd name="T59" fmla="*/ 118 h 160"/>
              <a:gd name="T60" fmla="*/ 56 w 159"/>
              <a:gd name="T61" fmla="*/ 131 h 160"/>
              <a:gd name="T62" fmla="*/ 75 w 159"/>
              <a:gd name="T63" fmla="*/ 126 h 160"/>
              <a:gd name="T64" fmla="*/ 55 w 159"/>
              <a:gd name="T65" fmla="*/ 124 h 160"/>
              <a:gd name="T66" fmla="*/ 50 w 159"/>
              <a:gd name="T67" fmla="*/ 121 h 160"/>
              <a:gd name="T68" fmla="*/ 50 w 159"/>
              <a:gd name="T69" fmla="*/ 110 h 160"/>
              <a:gd name="T70" fmla="*/ 39 w 159"/>
              <a:gd name="T71" fmla="*/ 115 h 160"/>
              <a:gd name="T72" fmla="*/ 28 w 159"/>
              <a:gd name="T73" fmla="*/ 135 h 160"/>
              <a:gd name="T74" fmla="*/ 38 w 159"/>
              <a:gd name="T75" fmla="*/ 125 h 160"/>
              <a:gd name="T76" fmla="*/ 44 w 159"/>
              <a:gd name="T77" fmla="*/ 127 h 160"/>
              <a:gd name="T78" fmla="*/ 44 w 159"/>
              <a:gd name="T79" fmla="*/ 127 h 160"/>
              <a:gd name="T80" fmla="*/ 44 w 159"/>
              <a:gd name="T81" fmla="*/ 128 h 160"/>
              <a:gd name="T82" fmla="*/ 50 w 159"/>
              <a:gd name="T83" fmla="*/ 128 h 160"/>
              <a:gd name="T84" fmla="*/ 53 w 159"/>
              <a:gd name="T85" fmla="*/ 132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59" h="160">
                <a:moveTo>
                  <a:pt x="88" y="27"/>
                </a:moveTo>
                <a:cubicBezTo>
                  <a:pt x="34" y="27"/>
                  <a:pt x="34" y="27"/>
                  <a:pt x="34" y="27"/>
                </a:cubicBezTo>
                <a:cubicBezTo>
                  <a:pt x="30" y="27"/>
                  <a:pt x="26" y="31"/>
                  <a:pt x="26" y="34"/>
                </a:cubicBezTo>
                <a:cubicBezTo>
                  <a:pt x="26" y="39"/>
                  <a:pt x="30" y="41"/>
                  <a:pt x="34" y="41"/>
                </a:cubicBezTo>
                <a:cubicBezTo>
                  <a:pt x="88" y="41"/>
                  <a:pt x="88" y="41"/>
                  <a:pt x="88" y="41"/>
                </a:cubicBezTo>
                <a:cubicBezTo>
                  <a:pt x="93" y="41"/>
                  <a:pt x="95" y="39"/>
                  <a:pt x="95" y="34"/>
                </a:cubicBezTo>
                <a:cubicBezTo>
                  <a:pt x="95" y="31"/>
                  <a:pt x="93" y="27"/>
                  <a:pt x="88" y="27"/>
                </a:cubicBezTo>
                <a:close/>
                <a:moveTo>
                  <a:pt x="95" y="63"/>
                </a:moveTo>
                <a:cubicBezTo>
                  <a:pt x="95" y="57"/>
                  <a:pt x="93" y="55"/>
                  <a:pt x="88" y="55"/>
                </a:cubicBezTo>
                <a:cubicBezTo>
                  <a:pt x="34" y="55"/>
                  <a:pt x="34" y="55"/>
                  <a:pt x="34" y="55"/>
                </a:cubicBezTo>
                <a:cubicBezTo>
                  <a:pt x="30" y="55"/>
                  <a:pt x="26" y="57"/>
                  <a:pt x="26" y="63"/>
                </a:cubicBezTo>
                <a:cubicBezTo>
                  <a:pt x="26" y="67"/>
                  <a:pt x="30" y="69"/>
                  <a:pt x="34" y="69"/>
                </a:cubicBezTo>
                <a:cubicBezTo>
                  <a:pt x="88" y="69"/>
                  <a:pt x="88" y="69"/>
                  <a:pt x="88" y="69"/>
                </a:cubicBezTo>
                <a:cubicBezTo>
                  <a:pt x="93" y="69"/>
                  <a:pt x="95" y="67"/>
                  <a:pt x="95" y="63"/>
                </a:cubicBezTo>
                <a:close/>
                <a:moveTo>
                  <a:pt x="61" y="97"/>
                </a:moveTo>
                <a:cubicBezTo>
                  <a:pt x="65" y="97"/>
                  <a:pt x="68" y="93"/>
                  <a:pt x="68" y="90"/>
                </a:cubicBezTo>
                <a:cubicBezTo>
                  <a:pt x="68" y="85"/>
                  <a:pt x="65" y="83"/>
                  <a:pt x="61" y="83"/>
                </a:cubicBezTo>
                <a:cubicBezTo>
                  <a:pt x="34" y="83"/>
                  <a:pt x="34" y="83"/>
                  <a:pt x="34" y="83"/>
                </a:cubicBezTo>
                <a:cubicBezTo>
                  <a:pt x="30" y="83"/>
                  <a:pt x="26" y="85"/>
                  <a:pt x="26" y="90"/>
                </a:cubicBezTo>
                <a:cubicBezTo>
                  <a:pt x="26" y="93"/>
                  <a:pt x="30" y="97"/>
                  <a:pt x="34" y="97"/>
                </a:cubicBezTo>
                <a:lnTo>
                  <a:pt x="61" y="97"/>
                </a:lnTo>
                <a:close/>
                <a:moveTo>
                  <a:pt x="115" y="122"/>
                </a:moveTo>
                <a:cubicBezTo>
                  <a:pt x="108" y="127"/>
                  <a:pt x="108" y="127"/>
                  <a:pt x="108" y="127"/>
                </a:cubicBezTo>
                <a:cubicBezTo>
                  <a:pt x="108" y="145"/>
                  <a:pt x="108" y="145"/>
                  <a:pt x="108" y="145"/>
                </a:cubicBezTo>
                <a:cubicBezTo>
                  <a:pt x="14" y="145"/>
                  <a:pt x="14" y="145"/>
                  <a:pt x="14" y="145"/>
                </a:cubicBezTo>
                <a:cubicBezTo>
                  <a:pt x="14" y="14"/>
                  <a:pt x="14" y="14"/>
                  <a:pt x="14" y="14"/>
                </a:cubicBezTo>
                <a:cubicBezTo>
                  <a:pt x="108" y="14"/>
                  <a:pt x="108" y="14"/>
                  <a:pt x="108" y="14"/>
                </a:cubicBezTo>
                <a:cubicBezTo>
                  <a:pt x="108" y="42"/>
                  <a:pt x="108" y="42"/>
                  <a:pt x="108" y="42"/>
                </a:cubicBezTo>
                <a:cubicBezTo>
                  <a:pt x="123" y="18"/>
                  <a:pt x="123" y="18"/>
                  <a:pt x="123" y="18"/>
                </a:cubicBezTo>
                <a:cubicBezTo>
                  <a:pt x="123" y="7"/>
                  <a:pt x="123" y="7"/>
                  <a:pt x="123" y="7"/>
                </a:cubicBezTo>
                <a:cubicBezTo>
                  <a:pt x="123" y="3"/>
                  <a:pt x="119" y="0"/>
                  <a:pt x="115" y="0"/>
                </a:cubicBezTo>
                <a:cubicBezTo>
                  <a:pt x="7" y="0"/>
                  <a:pt x="7" y="0"/>
                  <a:pt x="7" y="0"/>
                </a:cubicBezTo>
                <a:cubicBezTo>
                  <a:pt x="2" y="0"/>
                  <a:pt x="0" y="3"/>
                  <a:pt x="0" y="7"/>
                </a:cubicBezTo>
                <a:cubicBezTo>
                  <a:pt x="0" y="152"/>
                  <a:pt x="0" y="152"/>
                  <a:pt x="0" y="152"/>
                </a:cubicBezTo>
                <a:cubicBezTo>
                  <a:pt x="0" y="156"/>
                  <a:pt x="2" y="160"/>
                  <a:pt x="7" y="160"/>
                </a:cubicBezTo>
                <a:cubicBezTo>
                  <a:pt x="115" y="160"/>
                  <a:pt x="115" y="160"/>
                  <a:pt x="115" y="160"/>
                </a:cubicBezTo>
                <a:cubicBezTo>
                  <a:pt x="119" y="160"/>
                  <a:pt x="123" y="156"/>
                  <a:pt x="123" y="152"/>
                </a:cubicBezTo>
                <a:cubicBezTo>
                  <a:pt x="123" y="112"/>
                  <a:pt x="123" y="112"/>
                  <a:pt x="123" y="112"/>
                </a:cubicBezTo>
                <a:cubicBezTo>
                  <a:pt x="119" y="118"/>
                  <a:pt x="119" y="118"/>
                  <a:pt x="119" y="118"/>
                </a:cubicBezTo>
                <a:cubicBezTo>
                  <a:pt x="118" y="119"/>
                  <a:pt x="117" y="120"/>
                  <a:pt x="115" y="122"/>
                </a:cubicBezTo>
                <a:close/>
                <a:moveTo>
                  <a:pt x="148" y="21"/>
                </a:moveTo>
                <a:cubicBezTo>
                  <a:pt x="139" y="16"/>
                  <a:pt x="133" y="18"/>
                  <a:pt x="132" y="18"/>
                </a:cubicBezTo>
                <a:cubicBezTo>
                  <a:pt x="130" y="18"/>
                  <a:pt x="130" y="19"/>
                  <a:pt x="130" y="19"/>
                </a:cubicBezTo>
                <a:cubicBezTo>
                  <a:pt x="84" y="98"/>
                  <a:pt x="84" y="98"/>
                  <a:pt x="84" y="98"/>
                </a:cubicBezTo>
                <a:cubicBezTo>
                  <a:pt x="84" y="98"/>
                  <a:pt x="84" y="98"/>
                  <a:pt x="84" y="99"/>
                </a:cubicBezTo>
                <a:cubicBezTo>
                  <a:pt x="82" y="127"/>
                  <a:pt x="82" y="127"/>
                  <a:pt x="82" y="127"/>
                </a:cubicBezTo>
                <a:cubicBezTo>
                  <a:pt x="82" y="129"/>
                  <a:pt x="82" y="130"/>
                  <a:pt x="84" y="131"/>
                </a:cubicBezTo>
                <a:cubicBezTo>
                  <a:pt x="87" y="131"/>
                  <a:pt x="87" y="131"/>
                  <a:pt x="87" y="131"/>
                </a:cubicBezTo>
                <a:cubicBezTo>
                  <a:pt x="112" y="115"/>
                  <a:pt x="112" y="115"/>
                  <a:pt x="112" y="115"/>
                </a:cubicBezTo>
                <a:cubicBezTo>
                  <a:pt x="112" y="115"/>
                  <a:pt x="112" y="114"/>
                  <a:pt x="113" y="114"/>
                </a:cubicBezTo>
                <a:cubicBezTo>
                  <a:pt x="159" y="36"/>
                  <a:pt x="159" y="36"/>
                  <a:pt x="159" y="36"/>
                </a:cubicBezTo>
                <a:cubicBezTo>
                  <a:pt x="159" y="35"/>
                  <a:pt x="159" y="33"/>
                  <a:pt x="159" y="33"/>
                </a:cubicBezTo>
                <a:cubicBezTo>
                  <a:pt x="159" y="32"/>
                  <a:pt x="157" y="26"/>
                  <a:pt x="148" y="21"/>
                </a:cubicBezTo>
                <a:close/>
                <a:moveTo>
                  <a:pt x="97" y="118"/>
                </a:moveTo>
                <a:cubicBezTo>
                  <a:pt x="96" y="118"/>
                  <a:pt x="95" y="116"/>
                  <a:pt x="92" y="115"/>
                </a:cubicBezTo>
                <a:cubicBezTo>
                  <a:pt x="91" y="114"/>
                  <a:pt x="90" y="114"/>
                  <a:pt x="89" y="113"/>
                </a:cubicBezTo>
                <a:cubicBezTo>
                  <a:pt x="89" y="104"/>
                  <a:pt x="89" y="104"/>
                  <a:pt x="89" y="104"/>
                </a:cubicBezTo>
                <a:cubicBezTo>
                  <a:pt x="91" y="105"/>
                  <a:pt x="94" y="105"/>
                  <a:pt x="97" y="108"/>
                </a:cubicBezTo>
                <a:cubicBezTo>
                  <a:pt x="101" y="110"/>
                  <a:pt x="103" y="112"/>
                  <a:pt x="105" y="114"/>
                </a:cubicBezTo>
                <a:lnTo>
                  <a:pt x="97" y="118"/>
                </a:lnTo>
                <a:close/>
                <a:moveTo>
                  <a:pt x="53" y="132"/>
                </a:moveTo>
                <a:cubicBezTo>
                  <a:pt x="53" y="132"/>
                  <a:pt x="55" y="132"/>
                  <a:pt x="56" y="131"/>
                </a:cubicBezTo>
                <a:cubicBezTo>
                  <a:pt x="62" y="128"/>
                  <a:pt x="69" y="132"/>
                  <a:pt x="75" y="132"/>
                </a:cubicBezTo>
                <a:cubicBezTo>
                  <a:pt x="79" y="132"/>
                  <a:pt x="79" y="126"/>
                  <a:pt x="75" y="126"/>
                </a:cubicBezTo>
                <a:cubicBezTo>
                  <a:pt x="68" y="126"/>
                  <a:pt x="62" y="125"/>
                  <a:pt x="56" y="126"/>
                </a:cubicBezTo>
                <a:cubicBezTo>
                  <a:pt x="56" y="125"/>
                  <a:pt x="56" y="125"/>
                  <a:pt x="55" y="124"/>
                </a:cubicBezTo>
                <a:cubicBezTo>
                  <a:pt x="53" y="122"/>
                  <a:pt x="52" y="121"/>
                  <a:pt x="51" y="121"/>
                </a:cubicBezTo>
                <a:cubicBezTo>
                  <a:pt x="50" y="121"/>
                  <a:pt x="50" y="121"/>
                  <a:pt x="50" y="121"/>
                </a:cubicBezTo>
                <a:cubicBezTo>
                  <a:pt x="50" y="120"/>
                  <a:pt x="49" y="120"/>
                  <a:pt x="49" y="120"/>
                </a:cubicBezTo>
                <a:cubicBezTo>
                  <a:pt x="50" y="116"/>
                  <a:pt x="51" y="113"/>
                  <a:pt x="50" y="110"/>
                </a:cubicBezTo>
                <a:cubicBezTo>
                  <a:pt x="50" y="109"/>
                  <a:pt x="49" y="109"/>
                  <a:pt x="49" y="109"/>
                </a:cubicBezTo>
                <a:cubicBezTo>
                  <a:pt x="45" y="109"/>
                  <a:pt x="41" y="113"/>
                  <a:pt x="39" y="115"/>
                </a:cubicBezTo>
                <a:cubicBezTo>
                  <a:pt x="33" y="120"/>
                  <a:pt x="28" y="127"/>
                  <a:pt x="23" y="133"/>
                </a:cubicBezTo>
                <a:cubicBezTo>
                  <a:pt x="20" y="135"/>
                  <a:pt x="25" y="138"/>
                  <a:pt x="28" y="135"/>
                </a:cubicBezTo>
                <a:cubicBezTo>
                  <a:pt x="31" y="129"/>
                  <a:pt x="36" y="125"/>
                  <a:pt x="41" y="120"/>
                </a:cubicBezTo>
                <a:cubicBezTo>
                  <a:pt x="40" y="121"/>
                  <a:pt x="39" y="124"/>
                  <a:pt x="38" y="125"/>
                </a:cubicBezTo>
                <a:cubicBezTo>
                  <a:pt x="36" y="128"/>
                  <a:pt x="40" y="131"/>
                  <a:pt x="42" y="128"/>
                </a:cubicBezTo>
                <a:cubicBezTo>
                  <a:pt x="42" y="128"/>
                  <a:pt x="43" y="127"/>
                  <a:pt x="44" y="127"/>
                </a:cubicBezTo>
                <a:cubicBezTo>
                  <a:pt x="44" y="126"/>
                  <a:pt x="44" y="126"/>
                  <a:pt x="45" y="126"/>
                </a:cubicBezTo>
                <a:cubicBezTo>
                  <a:pt x="45" y="126"/>
                  <a:pt x="44" y="127"/>
                  <a:pt x="44" y="127"/>
                </a:cubicBezTo>
                <a:cubicBezTo>
                  <a:pt x="44" y="127"/>
                  <a:pt x="44" y="127"/>
                  <a:pt x="44" y="127"/>
                </a:cubicBezTo>
                <a:cubicBezTo>
                  <a:pt x="44" y="127"/>
                  <a:pt x="44" y="127"/>
                  <a:pt x="44" y="128"/>
                </a:cubicBezTo>
                <a:cubicBezTo>
                  <a:pt x="42" y="131"/>
                  <a:pt x="47" y="132"/>
                  <a:pt x="49" y="129"/>
                </a:cubicBezTo>
                <a:cubicBezTo>
                  <a:pt x="50" y="128"/>
                  <a:pt x="50" y="128"/>
                  <a:pt x="50" y="128"/>
                </a:cubicBezTo>
                <a:cubicBezTo>
                  <a:pt x="50" y="129"/>
                  <a:pt x="50" y="129"/>
                  <a:pt x="50" y="129"/>
                </a:cubicBezTo>
                <a:cubicBezTo>
                  <a:pt x="50" y="131"/>
                  <a:pt x="52" y="132"/>
                  <a:pt x="53" y="132"/>
                </a:cubicBezTo>
                <a:close/>
              </a:path>
            </a:pathLst>
          </a:custGeom>
          <a:ln>
            <a:noFill/>
          </a:ln>
        </p:spPr>
        <p:style>
          <a:lnRef idx="3">
            <a:schemeClr val="lt1"/>
          </a:lnRef>
          <a:fillRef idx="1">
            <a:schemeClr val="accent1"/>
          </a:fillRef>
          <a:effectRef idx="1">
            <a:schemeClr val="accent1"/>
          </a:effectRef>
          <a:fontRef idx="minor">
            <a:schemeClr val="lt1"/>
          </a:fontRef>
        </p:style>
        <p:txBody>
          <a:bodyPr vert="horz" wrap="square" lIns="91440" tIns="45720" rIns="91440" bIns="45720" numCol="1" anchor="t" anchorCtr="0" compatLnSpc="1">
            <a:prstTxWarp prst="textNoShape">
              <a:avLst/>
            </a:prstTxWarp>
          </a:bodyPr>
          <a:lstStyle/>
          <a:p>
            <a:endParaRPr lang="en-US"/>
          </a:p>
        </p:txBody>
      </p:sp>
      <p:sp>
        <p:nvSpPr>
          <p:cNvPr id="61" name="Freeform 179">
            <a:hlinkClick r:id="rId9" action="ppaction://hlinksldjump"/>
            <a:extLst>
              <a:ext uri="{FF2B5EF4-FFF2-40B4-BE49-F238E27FC236}">
                <a16:creationId xmlns:a16="http://schemas.microsoft.com/office/drawing/2014/main" id="{DC859263-7C41-57CC-2144-4322EAF78ED7}"/>
              </a:ext>
            </a:extLst>
          </p:cNvPr>
          <p:cNvSpPr>
            <a:spLocks noEditPoints="1"/>
          </p:cNvSpPr>
          <p:nvPr/>
        </p:nvSpPr>
        <p:spPr bwMode="auto">
          <a:xfrm>
            <a:off x="358632" y="4019246"/>
            <a:ext cx="285794" cy="241416"/>
          </a:xfrm>
          <a:custGeom>
            <a:avLst/>
            <a:gdLst>
              <a:gd name="T0" fmla="*/ 12 w 161"/>
              <a:gd name="T1" fmla="*/ 108 h 136"/>
              <a:gd name="T2" fmla="*/ 12 w 161"/>
              <a:gd name="T3" fmla="*/ 134 h 136"/>
              <a:gd name="T4" fmla="*/ 16 w 161"/>
              <a:gd name="T5" fmla="*/ 136 h 136"/>
              <a:gd name="T6" fmla="*/ 35 w 161"/>
              <a:gd name="T7" fmla="*/ 136 h 136"/>
              <a:gd name="T8" fmla="*/ 37 w 161"/>
              <a:gd name="T9" fmla="*/ 134 h 136"/>
              <a:gd name="T10" fmla="*/ 37 w 161"/>
              <a:gd name="T11" fmla="*/ 88 h 136"/>
              <a:gd name="T12" fmla="*/ 23 w 161"/>
              <a:gd name="T13" fmla="*/ 102 h 136"/>
              <a:gd name="T14" fmla="*/ 12 w 161"/>
              <a:gd name="T15" fmla="*/ 108 h 136"/>
              <a:gd name="T16" fmla="*/ 47 w 161"/>
              <a:gd name="T17" fmla="*/ 87 h 136"/>
              <a:gd name="T18" fmla="*/ 47 w 161"/>
              <a:gd name="T19" fmla="*/ 134 h 136"/>
              <a:gd name="T20" fmla="*/ 51 w 161"/>
              <a:gd name="T21" fmla="*/ 136 h 136"/>
              <a:gd name="T22" fmla="*/ 70 w 161"/>
              <a:gd name="T23" fmla="*/ 136 h 136"/>
              <a:gd name="T24" fmla="*/ 73 w 161"/>
              <a:gd name="T25" fmla="*/ 134 h 136"/>
              <a:gd name="T26" fmla="*/ 73 w 161"/>
              <a:gd name="T27" fmla="*/ 106 h 136"/>
              <a:gd name="T28" fmla="*/ 62 w 161"/>
              <a:gd name="T29" fmla="*/ 101 h 136"/>
              <a:gd name="T30" fmla="*/ 47 w 161"/>
              <a:gd name="T31" fmla="*/ 87 h 136"/>
              <a:gd name="T32" fmla="*/ 84 w 161"/>
              <a:gd name="T33" fmla="*/ 103 h 136"/>
              <a:gd name="T34" fmla="*/ 84 w 161"/>
              <a:gd name="T35" fmla="*/ 134 h 136"/>
              <a:gd name="T36" fmla="*/ 86 w 161"/>
              <a:gd name="T37" fmla="*/ 136 h 136"/>
              <a:gd name="T38" fmla="*/ 106 w 161"/>
              <a:gd name="T39" fmla="*/ 136 h 136"/>
              <a:gd name="T40" fmla="*/ 110 w 161"/>
              <a:gd name="T41" fmla="*/ 134 h 136"/>
              <a:gd name="T42" fmla="*/ 110 w 161"/>
              <a:gd name="T43" fmla="*/ 78 h 136"/>
              <a:gd name="T44" fmla="*/ 86 w 161"/>
              <a:gd name="T45" fmla="*/ 100 h 136"/>
              <a:gd name="T46" fmla="*/ 84 w 161"/>
              <a:gd name="T47" fmla="*/ 103 h 136"/>
              <a:gd name="T48" fmla="*/ 143 w 161"/>
              <a:gd name="T49" fmla="*/ 45 h 136"/>
              <a:gd name="T50" fmla="*/ 120 w 161"/>
              <a:gd name="T51" fmla="*/ 69 h 136"/>
              <a:gd name="T52" fmla="*/ 120 w 161"/>
              <a:gd name="T53" fmla="*/ 134 h 136"/>
              <a:gd name="T54" fmla="*/ 122 w 161"/>
              <a:gd name="T55" fmla="*/ 136 h 136"/>
              <a:gd name="T56" fmla="*/ 143 w 161"/>
              <a:gd name="T57" fmla="*/ 136 h 136"/>
              <a:gd name="T58" fmla="*/ 146 w 161"/>
              <a:gd name="T59" fmla="*/ 134 h 136"/>
              <a:gd name="T60" fmla="*/ 146 w 161"/>
              <a:gd name="T61" fmla="*/ 47 h 136"/>
              <a:gd name="T62" fmla="*/ 145 w 161"/>
              <a:gd name="T63" fmla="*/ 45 h 136"/>
              <a:gd name="T64" fmla="*/ 143 w 161"/>
              <a:gd name="T65" fmla="*/ 45 h 136"/>
              <a:gd name="T66" fmla="*/ 160 w 161"/>
              <a:gd name="T67" fmla="*/ 2 h 136"/>
              <a:gd name="T68" fmla="*/ 155 w 161"/>
              <a:gd name="T69" fmla="*/ 0 h 136"/>
              <a:gd name="T70" fmla="*/ 127 w 161"/>
              <a:gd name="T71" fmla="*/ 1 h 136"/>
              <a:gd name="T72" fmla="*/ 123 w 161"/>
              <a:gd name="T73" fmla="*/ 4 h 136"/>
              <a:gd name="T74" fmla="*/ 122 w 161"/>
              <a:gd name="T75" fmla="*/ 5 h 136"/>
              <a:gd name="T76" fmla="*/ 123 w 161"/>
              <a:gd name="T77" fmla="*/ 11 h 136"/>
              <a:gd name="T78" fmla="*/ 125 w 161"/>
              <a:gd name="T79" fmla="*/ 12 h 136"/>
              <a:gd name="T80" fmla="*/ 130 w 161"/>
              <a:gd name="T81" fmla="*/ 17 h 136"/>
              <a:gd name="T82" fmla="*/ 74 w 161"/>
              <a:gd name="T83" fmla="*/ 74 h 136"/>
              <a:gd name="T84" fmla="*/ 48 w 161"/>
              <a:gd name="T85" fmla="*/ 49 h 136"/>
              <a:gd name="T86" fmla="*/ 42 w 161"/>
              <a:gd name="T87" fmla="*/ 46 h 136"/>
              <a:gd name="T88" fmla="*/ 37 w 161"/>
              <a:gd name="T89" fmla="*/ 49 h 136"/>
              <a:gd name="T90" fmla="*/ 3 w 161"/>
              <a:gd name="T91" fmla="*/ 82 h 136"/>
              <a:gd name="T92" fmla="*/ 3 w 161"/>
              <a:gd name="T93" fmla="*/ 94 h 136"/>
              <a:gd name="T94" fmla="*/ 5 w 161"/>
              <a:gd name="T95" fmla="*/ 95 h 136"/>
              <a:gd name="T96" fmla="*/ 10 w 161"/>
              <a:gd name="T97" fmla="*/ 98 h 136"/>
              <a:gd name="T98" fmla="*/ 16 w 161"/>
              <a:gd name="T99" fmla="*/ 95 h 136"/>
              <a:gd name="T100" fmla="*/ 42 w 161"/>
              <a:gd name="T101" fmla="*/ 68 h 136"/>
              <a:gd name="T102" fmla="*/ 68 w 161"/>
              <a:gd name="T103" fmla="*/ 94 h 136"/>
              <a:gd name="T104" fmla="*/ 74 w 161"/>
              <a:gd name="T105" fmla="*/ 96 h 136"/>
              <a:gd name="T106" fmla="*/ 79 w 161"/>
              <a:gd name="T107" fmla="*/ 94 h 136"/>
              <a:gd name="T108" fmla="*/ 143 w 161"/>
              <a:gd name="T109" fmla="*/ 30 h 136"/>
              <a:gd name="T110" fmla="*/ 150 w 161"/>
              <a:gd name="T111" fmla="*/ 38 h 136"/>
              <a:gd name="T112" fmla="*/ 154 w 161"/>
              <a:gd name="T113" fmla="*/ 40 h 136"/>
              <a:gd name="T114" fmla="*/ 156 w 161"/>
              <a:gd name="T115" fmla="*/ 39 h 136"/>
              <a:gd name="T116" fmla="*/ 157 w 161"/>
              <a:gd name="T117" fmla="*/ 38 h 136"/>
              <a:gd name="T118" fmla="*/ 160 w 161"/>
              <a:gd name="T119" fmla="*/ 33 h 136"/>
              <a:gd name="T120" fmla="*/ 161 w 161"/>
              <a:gd name="T121" fmla="*/ 16 h 136"/>
              <a:gd name="T122" fmla="*/ 161 w 161"/>
              <a:gd name="T123" fmla="*/ 6 h 136"/>
              <a:gd name="T124" fmla="*/ 160 w 161"/>
              <a:gd name="T125" fmla="*/ 2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1" h="136">
                <a:moveTo>
                  <a:pt x="12" y="108"/>
                </a:moveTo>
                <a:cubicBezTo>
                  <a:pt x="12" y="134"/>
                  <a:pt x="12" y="134"/>
                  <a:pt x="12" y="134"/>
                </a:cubicBezTo>
                <a:cubicBezTo>
                  <a:pt x="12" y="135"/>
                  <a:pt x="13" y="136"/>
                  <a:pt x="16" y="136"/>
                </a:cubicBezTo>
                <a:cubicBezTo>
                  <a:pt x="35" y="136"/>
                  <a:pt x="35" y="136"/>
                  <a:pt x="35" y="136"/>
                </a:cubicBezTo>
                <a:cubicBezTo>
                  <a:pt x="36" y="136"/>
                  <a:pt x="37" y="135"/>
                  <a:pt x="37" y="134"/>
                </a:cubicBezTo>
                <a:cubicBezTo>
                  <a:pt x="37" y="88"/>
                  <a:pt x="37" y="88"/>
                  <a:pt x="37" y="88"/>
                </a:cubicBezTo>
                <a:cubicBezTo>
                  <a:pt x="23" y="102"/>
                  <a:pt x="23" y="102"/>
                  <a:pt x="23" y="102"/>
                </a:cubicBezTo>
                <a:cubicBezTo>
                  <a:pt x="20" y="105"/>
                  <a:pt x="17" y="107"/>
                  <a:pt x="12" y="108"/>
                </a:cubicBezTo>
                <a:close/>
                <a:moveTo>
                  <a:pt x="47" y="87"/>
                </a:moveTo>
                <a:cubicBezTo>
                  <a:pt x="47" y="134"/>
                  <a:pt x="47" y="134"/>
                  <a:pt x="47" y="134"/>
                </a:cubicBezTo>
                <a:cubicBezTo>
                  <a:pt x="47" y="135"/>
                  <a:pt x="49" y="136"/>
                  <a:pt x="51" y="136"/>
                </a:cubicBezTo>
                <a:cubicBezTo>
                  <a:pt x="70" y="136"/>
                  <a:pt x="70" y="136"/>
                  <a:pt x="70" y="136"/>
                </a:cubicBezTo>
                <a:cubicBezTo>
                  <a:pt x="71" y="136"/>
                  <a:pt x="73" y="135"/>
                  <a:pt x="73" y="134"/>
                </a:cubicBezTo>
                <a:cubicBezTo>
                  <a:pt x="73" y="106"/>
                  <a:pt x="73" y="106"/>
                  <a:pt x="73" y="106"/>
                </a:cubicBezTo>
                <a:cubicBezTo>
                  <a:pt x="69" y="106"/>
                  <a:pt x="64" y="104"/>
                  <a:pt x="62" y="101"/>
                </a:cubicBezTo>
                <a:lnTo>
                  <a:pt x="47" y="87"/>
                </a:lnTo>
                <a:close/>
                <a:moveTo>
                  <a:pt x="84" y="103"/>
                </a:moveTo>
                <a:cubicBezTo>
                  <a:pt x="84" y="134"/>
                  <a:pt x="84" y="134"/>
                  <a:pt x="84" y="134"/>
                </a:cubicBezTo>
                <a:cubicBezTo>
                  <a:pt x="84" y="135"/>
                  <a:pt x="85" y="136"/>
                  <a:pt x="86" y="136"/>
                </a:cubicBezTo>
                <a:cubicBezTo>
                  <a:pt x="106" y="136"/>
                  <a:pt x="106" y="136"/>
                  <a:pt x="106" y="136"/>
                </a:cubicBezTo>
                <a:cubicBezTo>
                  <a:pt x="108" y="136"/>
                  <a:pt x="110" y="135"/>
                  <a:pt x="110" y="134"/>
                </a:cubicBezTo>
                <a:cubicBezTo>
                  <a:pt x="110" y="78"/>
                  <a:pt x="110" y="78"/>
                  <a:pt x="110" y="78"/>
                </a:cubicBezTo>
                <a:cubicBezTo>
                  <a:pt x="86" y="100"/>
                  <a:pt x="86" y="100"/>
                  <a:pt x="86" y="100"/>
                </a:cubicBezTo>
                <a:cubicBezTo>
                  <a:pt x="85" y="102"/>
                  <a:pt x="84" y="103"/>
                  <a:pt x="84" y="103"/>
                </a:cubicBezTo>
                <a:close/>
                <a:moveTo>
                  <a:pt x="143" y="45"/>
                </a:moveTo>
                <a:cubicBezTo>
                  <a:pt x="120" y="69"/>
                  <a:pt x="120" y="69"/>
                  <a:pt x="120" y="69"/>
                </a:cubicBezTo>
                <a:cubicBezTo>
                  <a:pt x="120" y="134"/>
                  <a:pt x="120" y="134"/>
                  <a:pt x="120" y="134"/>
                </a:cubicBezTo>
                <a:cubicBezTo>
                  <a:pt x="120" y="135"/>
                  <a:pt x="121" y="136"/>
                  <a:pt x="122" y="136"/>
                </a:cubicBezTo>
                <a:cubicBezTo>
                  <a:pt x="143" y="136"/>
                  <a:pt x="143" y="136"/>
                  <a:pt x="143" y="136"/>
                </a:cubicBezTo>
                <a:cubicBezTo>
                  <a:pt x="145" y="136"/>
                  <a:pt x="146" y="135"/>
                  <a:pt x="146" y="134"/>
                </a:cubicBezTo>
                <a:cubicBezTo>
                  <a:pt x="146" y="47"/>
                  <a:pt x="146" y="47"/>
                  <a:pt x="146" y="47"/>
                </a:cubicBezTo>
                <a:cubicBezTo>
                  <a:pt x="145" y="46"/>
                  <a:pt x="145" y="46"/>
                  <a:pt x="145" y="45"/>
                </a:cubicBezTo>
                <a:lnTo>
                  <a:pt x="143" y="45"/>
                </a:lnTo>
                <a:close/>
                <a:moveTo>
                  <a:pt x="160" y="2"/>
                </a:moveTo>
                <a:cubicBezTo>
                  <a:pt x="158" y="1"/>
                  <a:pt x="157" y="0"/>
                  <a:pt x="155" y="0"/>
                </a:cubicBezTo>
                <a:cubicBezTo>
                  <a:pt x="145" y="1"/>
                  <a:pt x="136" y="1"/>
                  <a:pt x="127" y="1"/>
                </a:cubicBezTo>
                <a:cubicBezTo>
                  <a:pt x="125" y="1"/>
                  <a:pt x="124" y="1"/>
                  <a:pt x="123" y="4"/>
                </a:cubicBezTo>
                <a:cubicBezTo>
                  <a:pt x="122" y="4"/>
                  <a:pt x="122" y="4"/>
                  <a:pt x="122" y="5"/>
                </a:cubicBezTo>
                <a:cubicBezTo>
                  <a:pt x="120" y="7"/>
                  <a:pt x="122" y="10"/>
                  <a:pt x="123" y="11"/>
                </a:cubicBezTo>
                <a:cubicBezTo>
                  <a:pt x="125" y="12"/>
                  <a:pt x="125" y="12"/>
                  <a:pt x="125" y="12"/>
                </a:cubicBezTo>
                <a:cubicBezTo>
                  <a:pt x="127" y="15"/>
                  <a:pt x="128" y="16"/>
                  <a:pt x="130" y="17"/>
                </a:cubicBezTo>
                <a:cubicBezTo>
                  <a:pt x="74" y="74"/>
                  <a:pt x="74" y="74"/>
                  <a:pt x="74" y="74"/>
                </a:cubicBezTo>
                <a:cubicBezTo>
                  <a:pt x="48" y="49"/>
                  <a:pt x="48" y="49"/>
                  <a:pt x="48" y="49"/>
                </a:cubicBezTo>
                <a:cubicBezTo>
                  <a:pt x="47" y="48"/>
                  <a:pt x="44" y="46"/>
                  <a:pt x="42" y="46"/>
                </a:cubicBezTo>
                <a:cubicBezTo>
                  <a:pt x="41" y="46"/>
                  <a:pt x="38" y="48"/>
                  <a:pt x="37" y="49"/>
                </a:cubicBezTo>
                <a:cubicBezTo>
                  <a:pt x="3" y="82"/>
                  <a:pt x="3" y="82"/>
                  <a:pt x="3" y="82"/>
                </a:cubicBezTo>
                <a:cubicBezTo>
                  <a:pt x="0" y="85"/>
                  <a:pt x="0" y="90"/>
                  <a:pt x="3" y="94"/>
                </a:cubicBezTo>
                <a:cubicBezTo>
                  <a:pt x="5" y="95"/>
                  <a:pt x="5" y="95"/>
                  <a:pt x="5" y="95"/>
                </a:cubicBezTo>
                <a:cubicBezTo>
                  <a:pt x="6" y="96"/>
                  <a:pt x="8" y="98"/>
                  <a:pt x="10" y="98"/>
                </a:cubicBezTo>
                <a:cubicBezTo>
                  <a:pt x="13" y="98"/>
                  <a:pt x="15" y="96"/>
                  <a:pt x="16" y="95"/>
                </a:cubicBezTo>
                <a:cubicBezTo>
                  <a:pt x="42" y="68"/>
                  <a:pt x="42" y="68"/>
                  <a:pt x="42" y="68"/>
                </a:cubicBezTo>
                <a:cubicBezTo>
                  <a:pt x="68" y="94"/>
                  <a:pt x="68" y="94"/>
                  <a:pt x="68" y="94"/>
                </a:cubicBezTo>
                <a:cubicBezTo>
                  <a:pt x="69" y="95"/>
                  <a:pt x="71" y="96"/>
                  <a:pt x="74" y="96"/>
                </a:cubicBezTo>
                <a:cubicBezTo>
                  <a:pt x="76" y="96"/>
                  <a:pt x="78" y="95"/>
                  <a:pt x="79" y="94"/>
                </a:cubicBezTo>
                <a:cubicBezTo>
                  <a:pt x="143" y="30"/>
                  <a:pt x="143" y="30"/>
                  <a:pt x="143" y="30"/>
                </a:cubicBezTo>
                <a:cubicBezTo>
                  <a:pt x="150" y="38"/>
                  <a:pt x="150" y="38"/>
                  <a:pt x="150" y="38"/>
                </a:cubicBezTo>
                <a:cubicBezTo>
                  <a:pt x="151" y="39"/>
                  <a:pt x="152" y="40"/>
                  <a:pt x="154" y="40"/>
                </a:cubicBezTo>
                <a:cubicBezTo>
                  <a:pt x="155" y="40"/>
                  <a:pt x="156" y="39"/>
                  <a:pt x="156" y="39"/>
                </a:cubicBezTo>
                <a:cubicBezTo>
                  <a:pt x="157" y="39"/>
                  <a:pt x="157" y="39"/>
                  <a:pt x="157" y="38"/>
                </a:cubicBezTo>
                <a:cubicBezTo>
                  <a:pt x="160" y="37"/>
                  <a:pt x="160" y="35"/>
                  <a:pt x="160" y="33"/>
                </a:cubicBezTo>
                <a:cubicBezTo>
                  <a:pt x="160" y="27"/>
                  <a:pt x="160" y="22"/>
                  <a:pt x="161" y="16"/>
                </a:cubicBezTo>
                <a:cubicBezTo>
                  <a:pt x="161" y="6"/>
                  <a:pt x="161" y="6"/>
                  <a:pt x="161" y="6"/>
                </a:cubicBezTo>
                <a:cubicBezTo>
                  <a:pt x="161" y="5"/>
                  <a:pt x="161" y="2"/>
                  <a:pt x="160" y="2"/>
                </a:cubicBezTo>
                <a:close/>
              </a:path>
            </a:pathLst>
          </a:custGeom>
          <a:ln>
            <a:noFill/>
          </a:ln>
        </p:spPr>
        <p:style>
          <a:lnRef idx="3">
            <a:schemeClr val="lt1"/>
          </a:lnRef>
          <a:fillRef idx="1">
            <a:schemeClr val="accent1"/>
          </a:fillRef>
          <a:effectRef idx="1">
            <a:schemeClr val="accent1"/>
          </a:effectRef>
          <a:fontRef idx="minor">
            <a:schemeClr val="lt1"/>
          </a:fontRef>
        </p:style>
        <p:txBody>
          <a:bodyPr vert="horz" wrap="square" lIns="91440" tIns="45720" rIns="91440" bIns="45720" numCol="1" anchor="t" anchorCtr="0" compatLnSpc="1">
            <a:prstTxWarp prst="textNoShape">
              <a:avLst/>
            </a:prstTxWarp>
          </a:bodyPr>
          <a:lstStyle/>
          <a:p>
            <a:endParaRPr lang="en-US"/>
          </a:p>
        </p:txBody>
      </p:sp>
      <p:sp>
        <p:nvSpPr>
          <p:cNvPr id="62" name="Freeform 166">
            <a:hlinkClick r:id="rId8" action="ppaction://hlinksldjump"/>
            <a:extLst>
              <a:ext uri="{FF2B5EF4-FFF2-40B4-BE49-F238E27FC236}">
                <a16:creationId xmlns:a16="http://schemas.microsoft.com/office/drawing/2014/main" id="{93A4F04A-DFBD-3579-586E-122CFA9C9BA7}"/>
              </a:ext>
            </a:extLst>
          </p:cNvPr>
          <p:cNvSpPr>
            <a:spLocks noEditPoints="1"/>
          </p:cNvSpPr>
          <p:nvPr/>
        </p:nvSpPr>
        <p:spPr bwMode="auto">
          <a:xfrm>
            <a:off x="373250" y="3239980"/>
            <a:ext cx="256559" cy="315765"/>
          </a:xfrm>
          <a:custGeom>
            <a:avLst/>
            <a:gdLst>
              <a:gd name="T0" fmla="*/ 91 w 130"/>
              <a:gd name="T1" fmla="*/ 69 h 160"/>
              <a:gd name="T2" fmla="*/ 74 w 130"/>
              <a:gd name="T3" fmla="*/ 72 h 160"/>
              <a:gd name="T4" fmla="*/ 51 w 130"/>
              <a:gd name="T5" fmla="*/ 73 h 160"/>
              <a:gd name="T6" fmla="*/ 2 w 130"/>
              <a:gd name="T7" fmla="*/ 81 h 160"/>
              <a:gd name="T8" fmla="*/ 5 w 130"/>
              <a:gd name="T9" fmla="*/ 128 h 160"/>
              <a:gd name="T10" fmla="*/ 21 w 130"/>
              <a:gd name="T11" fmla="*/ 129 h 160"/>
              <a:gd name="T12" fmla="*/ 23 w 130"/>
              <a:gd name="T13" fmla="*/ 160 h 160"/>
              <a:gd name="T14" fmla="*/ 104 w 130"/>
              <a:gd name="T15" fmla="*/ 155 h 160"/>
              <a:gd name="T16" fmla="*/ 113 w 130"/>
              <a:gd name="T17" fmla="*/ 146 h 160"/>
              <a:gd name="T18" fmla="*/ 124 w 130"/>
              <a:gd name="T19" fmla="*/ 103 h 160"/>
              <a:gd name="T20" fmla="*/ 25 w 130"/>
              <a:gd name="T21" fmla="*/ 126 h 160"/>
              <a:gd name="T22" fmla="*/ 34 w 130"/>
              <a:gd name="T23" fmla="*/ 112 h 160"/>
              <a:gd name="T24" fmla="*/ 28 w 130"/>
              <a:gd name="T25" fmla="*/ 89 h 160"/>
              <a:gd name="T26" fmla="*/ 25 w 130"/>
              <a:gd name="T27" fmla="*/ 89 h 160"/>
              <a:gd name="T28" fmla="*/ 29 w 130"/>
              <a:gd name="T29" fmla="*/ 109 h 160"/>
              <a:gd name="T30" fmla="*/ 8 w 130"/>
              <a:gd name="T31" fmla="*/ 83 h 160"/>
              <a:gd name="T32" fmla="*/ 98 w 130"/>
              <a:gd name="T33" fmla="*/ 145 h 160"/>
              <a:gd name="T34" fmla="*/ 103 w 130"/>
              <a:gd name="T35" fmla="*/ 109 h 160"/>
              <a:gd name="T36" fmla="*/ 77 w 130"/>
              <a:gd name="T37" fmla="*/ 62 h 160"/>
              <a:gd name="T38" fmla="*/ 51 w 130"/>
              <a:gd name="T39" fmla="*/ 26 h 160"/>
              <a:gd name="T40" fmla="*/ 80 w 130"/>
              <a:gd name="T41" fmla="*/ 121 h 160"/>
              <a:gd name="T42" fmla="*/ 35 w 130"/>
              <a:gd name="T43" fmla="*/ 124 h 160"/>
              <a:gd name="T44" fmla="*/ 79 w 130"/>
              <a:gd name="T45" fmla="*/ 136 h 160"/>
              <a:gd name="T46" fmla="*/ 42 w 130"/>
              <a:gd name="T47" fmla="*/ 146 h 160"/>
              <a:gd name="T48" fmla="*/ 79 w 130"/>
              <a:gd name="T49" fmla="*/ 136 h 160"/>
              <a:gd name="T50" fmla="*/ 50 w 130"/>
              <a:gd name="T51" fmla="*/ 108 h 160"/>
              <a:gd name="T52" fmla="*/ 42 w 130"/>
              <a:gd name="T53" fmla="*/ 87 h 160"/>
              <a:gd name="T54" fmla="*/ 34 w 130"/>
              <a:gd name="T55" fmla="*/ 91 h 160"/>
              <a:gd name="T56" fmla="*/ 38 w 130"/>
              <a:gd name="T57" fmla="*/ 90 h 160"/>
              <a:gd name="T58" fmla="*/ 47 w 130"/>
              <a:gd name="T59" fmla="*/ 105 h 160"/>
              <a:gd name="T60" fmla="*/ 42 w 130"/>
              <a:gd name="T61" fmla="*/ 105 h 160"/>
              <a:gd name="T62" fmla="*/ 57 w 130"/>
              <a:gd name="T63" fmla="*/ 111 h 160"/>
              <a:gd name="T64" fmla="*/ 65 w 130"/>
              <a:gd name="T65" fmla="*/ 106 h 160"/>
              <a:gd name="T66" fmla="*/ 61 w 130"/>
              <a:gd name="T67" fmla="*/ 97 h 160"/>
              <a:gd name="T68" fmla="*/ 58 w 130"/>
              <a:gd name="T69" fmla="*/ 85 h 160"/>
              <a:gd name="T70" fmla="*/ 47 w 130"/>
              <a:gd name="T71" fmla="*/ 87 h 160"/>
              <a:gd name="T72" fmla="*/ 60 w 130"/>
              <a:gd name="T73" fmla="*/ 100 h 160"/>
              <a:gd name="T74" fmla="*/ 61 w 130"/>
              <a:gd name="T75" fmla="*/ 108 h 160"/>
              <a:gd name="T76" fmla="*/ 58 w 130"/>
              <a:gd name="T77" fmla="*/ 100 h 160"/>
              <a:gd name="T78" fmla="*/ 54 w 130"/>
              <a:gd name="T79" fmla="*/ 88 h 160"/>
              <a:gd name="T80" fmla="*/ 58 w 130"/>
              <a:gd name="T81" fmla="*/ 95 h 160"/>
              <a:gd name="T82" fmla="*/ 52 w 130"/>
              <a:gd name="T83" fmla="*/ 88 h 160"/>
              <a:gd name="T84" fmla="*/ 74 w 130"/>
              <a:gd name="T85" fmla="*/ 98 h 160"/>
              <a:gd name="T86" fmla="*/ 75 w 130"/>
              <a:gd name="T87" fmla="*/ 105 h 160"/>
              <a:gd name="T88" fmla="*/ 73 w 130"/>
              <a:gd name="T89" fmla="*/ 103 h 160"/>
              <a:gd name="T90" fmla="*/ 68 w 130"/>
              <a:gd name="T91" fmla="*/ 105 h 160"/>
              <a:gd name="T92" fmla="*/ 80 w 130"/>
              <a:gd name="T93" fmla="*/ 108 h 160"/>
              <a:gd name="T94" fmla="*/ 75 w 130"/>
              <a:gd name="T95" fmla="*/ 96 h 160"/>
              <a:gd name="T96" fmla="*/ 68 w 130"/>
              <a:gd name="T97" fmla="*/ 93 h 160"/>
              <a:gd name="T98" fmla="*/ 70 w 130"/>
              <a:gd name="T99" fmla="*/ 87 h 160"/>
              <a:gd name="T100" fmla="*/ 73 w 130"/>
              <a:gd name="T101" fmla="*/ 90 h 160"/>
              <a:gd name="T102" fmla="*/ 74 w 130"/>
              <a:gd name="T103" fmla="*/ 88 h 160"/>
              <a:gd name="T104" fmla="*/ 64 w 130"/>
              <a:gd name="T105" fmla="*/ 85 h 160"/>
              <a:gd name="T106" fmla="*/ 67 w 130"/>
              <a:gd name="T107" fmla="*/ 96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30" h="160">
                <a:moveTo>
                  <a:pt x="124" y="103"/>
                </a:moveTo>
                <a:cubicBezTo>
                  <a:pt x="119" y="89"/>
                  <a:pt x="111" y="80"/>
                  <a:pt x="104" y="75"/>
                </a:cubicBezTo>
                <a:cubicBezTo>
                  <a:pt x="103" y="75"/>
                  <a:pt x="91" y="69"/>
                  <a:pt x="91" y="69"/>
                </a:cubicBezTo>
                <a:cubicBezTo>
                  <a:pt x="85" y="64"/>
                  <a:pt x="85" y="64"/>
                  <a:pt x="85" y="64"/>
                </a:cubicBezTo>
                <a:cubicBezTo>
                  <a:pt x="78" y="72"/>
                  <a:pt x="78" y="72"/>
                  <a:pt x="78" y="72"/>
                </a:cubicBezTo>
                <a:cubicBezTo>
                  <a:pt x="74" y="72"/>
                  <a:pt x="74" y="72"/>
                  <a:pt x="74" y="72"/>
                </a:cubicBezTo>
                <a:cubicBezTo>
                  <a:pt x="67" y="64"/>
                  <a:pt x="67" y="64"/>
                  <a:pt x="67" y="64"/>
                </a:cubicBezTo>
                <a:cubicBezTo>
                  <a:pt x="61" y="69"/>
                  <a:pt x="61" y="69"/>
                  <a:pt x="61" y="69"/>
                </a:cubicBezTo>
                <a:cubicBezTo>
                  <a:pt x="51" y="73"/>
                  <a:pt x="51" y="73"/>
                  <a:pt x="51" y="73"/>
                </a:cubicBezTo>
                <a:cubicBezTo>
                  <a:pt x="3" y="78"/>
                  <a:pt x="3" y="78"/>
                  <a:pt x="3" y="78"/>
                </a:cubicBezTo>
                <a:cubicBezTo>
                  <a:pt x="2" y="78"/>
                  <a:pt x="2" y="78"/>
                  <a:pt x="2" y="80"/>
                </a:cubicBezTo>
                <a:cubicBezTo>
                  <a:pt x="0" y="80"/>
                  <a:pt x="0" y="81"/>
                  <a:pt x="2" y="81"/>
                </a:cubicBezTo>
                <a:cubicBezTo>
                  <a:pt x="5" y="89"/>
                  <a:pt x="9" y="95"/>
                  <a:pt x="10" y="101"/>
                </a:cubicBezTo>
                <a:cubicBezTo>
                  <a:pt x="10" y="103"/>
                  <a:pt x="10" y="103"/>
                  <a:pt x="10" y="103"/>
                </a:cubicBezTo>
                <a:cubicBezTo>
                  <a:pt x="0" y="112"/>
                  <a:pt x="2" y="121"/>
                  <a:pt x="5" y="128"/>
                </a:cubicBezTo>
                <a:cubicBezTo>
                  <a:pt x="6" y="131"/>
                  <a:pt x="10" y="132"/>
                  <a:pt x="13" y="132"/>
                </a:cubicBezTo>
                <a:cubicBezTo>
                  <a:pt x="15" y="132"/>
                  <a:pt x="18" y="132"/>
                  <a:pt x="19" y="131"/>
                </a:cubicBezTo>
                <a:cubicBezTo>
                  <a:pt x="19" y="131"/>
                  <a:pt x="21" y="131"/>
                  <a:pt x="21" y="129"/>
                </a:cubicBezTo>
                <a:cubicBezTo>
                  <a:pt x="21" y="134"/>
                  <a:pt x="22" y="137"/>
                  <a:pt x="22" y="138"/>
                </a:cubicBezTo>
                <a:cubicBezTo>
                  <a:pt x="23" y="151"/>
                  <a:pt x="22" y="157"/>
                  <a:pt x="22" y="157"/>
                </a:cubicBezTo>
                <a:cubicBezTo>
                  <a:pt x="22" y="159"/>
                  <a:pt x="22" y="159"/>
                  <a:pt x="23" y="160"/>
                </a:cubicBezTo>
                <a:cubicBezTo>
                  <a:pt x="25" y="160"/>
                  <a:pt x="25" y="160"/>
                  <a:pt x="25" y="160"/>
                </a:cubicBezTo>
                <a:cubicBezTo>
                  <a:pt x="101" y="157"/>
                  <a:pt x="101" y="157"/>
                  <a:pt x="101" y="157"/>
                </a:cubicBezTo>
                <a:cubicBezTo>
                  <a:pt x="103" y="157"/>
                  <a:pt x="104" y="157"/>
                  <a:pt x="104" y="155"/>
                </a:cubicBezTo>
                <a:cubicBezTo>
                  <a:pt x="104" y="149"/>
                  <a:pt x="104" y="149"/>
                  <a:pt x="104" y="149"/>
                </a:cubicBezTo>
                <a:cubicBezTo>
                  <a:pt x="104" y="149"/>
                  <a:pt x="104" y="149"/>
                  <a:pt x="106" y="149"/>
                </a:cubicBezTo>
                <a:cubicBezTo>
                  <a:pt x="107" y="149"/>
                  <a:pt x="110" y="148"/>
                  <a:pt x="113" y="146"/>
                </a:cubicBezTo>
                <a:cubicBezTo>
                  <a:pt x="126" y="132"/>
                  <a:pt x="126" y="132"/>
                  <a:pt x="126" y="132"/>
                </a:cubicBezTo>
                <a:cubicBezTo>
                  <a:pt x="129" y="129"/>
                  <a:pt x="130" y="126"/>
                  <a:pt x="130" y="121"/>
                </a:cubicBezTo>
                <a:cubicBezTo>
                  <a:pt x="129" y="121"/>
                  <a:pt x="127" y="112"/>
                  <a:pt x="124" y="103"/>
                </a:cubicBezTo>
                <a:close/>
                <a:moveTo>
                  <a:pt x="98" y="152"/>
                </a:moveTo>
                <a:cubicBezTo>
                  <a:pt x="28" y="155"/>
                  <a:pt x="28" y="155"/>
                  <a:pt x="28" y="155"/>
                </a:cubicBezTo>
                <a:cubicBezTo>
                  <a:pt x="28" y="151"/>
                  <a:pt x="29" y="141"/>
                  <a:pt x="25" y="126"/>
                </a:cubicBezTo>
                <a:cubicBezTo>
                  <a:pt x="29" y="123"/>
                  <a:pt x="31" y="118"/>
                  <a:pt x="29" y="112"/>
                </a:cubicBezTo>
                <a:cubicBezTo>
                  <a:pt x="29" y="114"/>
                  <a:pt x="31" y="114"/>
                  <a:pt x="31" y="114"/>
                </a:cubicBezTo>
                <a:cubicBezTo>
                  <a:pt x="34" y="112"/>
                  <a:pt x="34" y="112"/>
                  <a:pt x="34" y="112"/>
                </a:cubicBezTo>
                <a:cubicBezTo>
                  <a:pt x="35" y="112"/>
                  <a:pt x="35" y="112"/>
                  <a:pt x="35" y="112"/>
                </a:cubicBezTo>
                <a:cubicBezTo>
                  <a:pt x="36" y="111"/>
                  <a:pt x="36" y="111"/>
                  <a:pt x="36" y="109"/>
                </a:cubicBezTo>
                <a:cubicBezTo>
                  <a:pt x="28" y="89"/>
                  <a:pt x="28" y="89"/>
                  <a:pt x="28" y="89"/>
                </a:cubicBezTo>
                <a:cubicBezTo>
                  <a:pt x="28" y="87"/>
                  <a:pt x="28" y="87"/>
                  <a:pt x="26" y="87"/>
                </a:cubicBezTo>
                <a:cubicBezTo>
                  <a:pt x="25" y="87"/>
                  <a:pt x="25" y="87"/>
                  <a:pt x="25" y="87"/>
                </a:cubicBezTo>
                <a:cubicBezTo>
                  <a:pt x="25" y="89"/>
                  <a:pt x="25" y="89"/>
                  <a:pt x="25" y="89"/>
                </a:cubicBezTo>
                <a:cubicBezTo>
                  <a:pt x="31" y="107"/>
                  <a:pt x="31" y="107"/>
                  <a:pt x="31" y="107"/>
                </a:cubicBezTo>
                <a:cubicBezTo>
                  <a:pt x="32" y="107"/>
                  <a:pt x="32" y="109"/>
                  <a:pt x="31" y="109"/>
                </a:cubicBezTo>
                <a:cubicBezTo>
                  <a:pt x="29" y="109"/>
                  <a:pt x="29" y="109"/>
                  <a:pt x="29" y="109"/>
                </a:cubicBezTo>
                <a:cubicBezTo>
                  <a:pt x="28" y="109"/>
                  <a:pt x="28" y="109"/>
                  <a:pt x="28" y="109"/>
                </a:cubicBezTo>
                <a:cubicBezTo>
                  <a:pt x="26" y="104"/>
                  <a:pt x="21" y="106"/>
                  <a:pt x="18" y="106"/>
                </a:cubicBezTo>
                <a:cubicBezTo>
                  <a:pt x="16" y="98"/>
                  <a:pt x="12" y="90"/>
                  <a:pt x="8" y="83"/>
                </a:cubicBezTo>
                <a:cubicBezTo>
                  <a:pt x="81" y="76"/>
                  <a:pt x="81" y="76"/>
                  <a:pt x="81" y="76"/>
                </a:cubicBezTo>
                <a:cubicBezTo>
                  <a:pt x="84" y="83"/>
                  <a:pt x="93" y="107"/>
                  <a:pt x="97" y="132"/>
                </a:cubicBezTo>
                <a:cubicBezTo>
                  <a:pt x="95" y="135"/>
                  <a:pt x="95" y="141"/>
                  <a:pt x="98" y="145"/>
                </a:cubicBezTo>
                <a:lnTo>
                  <a:pt x="98" y="152"/>
                </a:lnTo>
                <a:close/>
                <a:moveTo>
                  <a:pt x="101" y="126"/>
                </a:moveTo>
                <a:cubicBezTo>
                  <a:pt x="103" y="109"/>
                  <a:pt x="103" y="109"/>
                  <a:pt x="103" y="109"/>
                </a:cubicBezTo>
                <a:cubicBezTo>
                  <a:pt x="104" y="112"/>
                  <a:pt x="106" y="117"/>
                  <a:pt x="107" y="120"/>
                </a:cubicBezTo>
                <a:lnTo>
                  <a:pt x="101" y="126"/>
                </a:lnTo>
                <a:close/>
                <a:moveTo>
                  <a:pt x="77" y="62"/>
                </a:moveTo>
                <a:cubicBezTo>
                  <a:pt x="90" y="62"/>
                  <a:pt x="101" y="49"/>
                  <a:pt x="101" y="26"/>
                </a:cubicBezTo>
                <a:cubicBezTo>
                  <a:pt x="101" y="9"/>
                  <a:pt x="94" y="0"/>
                  <a:pt x="77" y="0"/>
                </a:cubicBezTo>
                <a:cubicBezTo>
                  <a:pt x="58" y="0"/>
                  <a:pt x="51" y="9"/>
                  <a:pt x="51" y="26"/>
                </a:cubicBezTo>
                <a:cubicBezTo>
                  <a:pt x="51" y="49"/>
                  <a:pt x="62" y="62"/>
                  <a:pt x="77" y="62"/>
                </a:cubicBezTo>
                <a:close/>
                <a:moveTo>
                  <a:pt x="77" y="126"/>
                </a:moveTo>
                <a:cubicBezTo>
                  <a:pt x="78" y="126"/>
                  <a:pt x="80" y="124"/>
                  <a:pt x="80" y="121"/>
                </a:cubicBezTo>
                <a:cubicBezTo>
                  <a:pt x="80" y="120"/>
                  <a:pt x="78" y="118"/>
                  <a:pt x="75" y="118"/>
                </a:cubicBezTo>
                <a:cubicBezTo>
                  <a:pt x="39" y="120"/>
                  <a:pt x="39" y="120"/>
                  <a:pt x="39" y="120"/>
                </a:cubicBezTo>
                <a:cubicBezTo>
                  <a:pt x="36" y="121"/>
                  <a:pt x="35" y="123"/>
                  <a:pt x="35" y="124"/>
                </a:cubicBezTo>
                <a:cubicBezTo>
                  <a:pt x="36" y="127"/>
                  <a:pt x="38" y="129"/>
                  <a:pt x="39" y="129"/>
                </a:cubicBezTo>
                <a:cubicBezTo>
                  <a:pt x="77" y="126"/>
                  <a:pt x="77" y="126"/>
                  <a:pt x="77" y="126"/>
                </a:cubicBezTo>
                <a:close/>
                <a:moveTo>
                  <a:pt x="79" y="136"/>
                </a:moveTo>
                <a:cubicBezTo>
                  <a:pt x="42" y="137"/>
                  <a:pt x="42" y="137"/>
                  <a:pt x="42" y="137"/>
                </a:cubicBezTo>
                <a:cubicBezTo>
                  <a:pt x="39" y="137"/>
                  <a:pt x="37" y="140"/>
                  <a:pt x="37" y="141"/>
                </a:cubicBezTo>
                <a:cubicBezTo>
                  <a:pt x="37" y="143"/>
                  <a:pt x="39" y="146"/>
                  <a:pt x="42" y="146"/>
                </a:cubicBezTo>
                <a:cubicBezTo>
                  <a:pt x="79" y="143"/>
                  <a:pt x="79" y="143"/>
                  <a:pt x="79" y="143"/>
                </a:cubicBezTo>
                <a:cubicBezTo>
                  <a:pt x="81" y="143"/>
                  <a:pt x="83" y="141"/>
                  <a:pt x="83" y="139"/>
                </a:cubicBezTo>
                <a:cubicBezTo>
                  <a:pt x="83" y="137"/>
                  <a:pt x="81" y="136"/>
                  <a:pt x="79" y="136"/>
                </a:cubicBezTo>
                <a:close/>
                <a:moveTo>
                  <a:pt x="42" y="110"/>
                </a:moveTo>
                <a:cubicBezTo>
                  <a:pt x="44" y="111"/>
                  <a:pt x="45" y="111"/>
                  <a:pt x="47" y="111"/>
                </a:cubicBezTo>
                <a:cubicBezTo>
                  <a:pt x="48" y="111"/>
                  <a:pt x="50" y="110"/>
                  <a:pt x="50" y="108"/>
                </a:cubicBezTo>
                <a:cubicBezTo>
                  <a:pt x="51" y="108"/>
                  <a:pt x="51" y="107"/>
                  <a:pt x="51" y="105"/>
                </a:cubicBezTo>
                <a:cubicBezTo>
                  <a:pt x="45" y="91"/>
                  <a:pt x="45" y="91"/>
                  <a:pt x="45" y="91"/>
                </a:cubicBezTo>
                <a:cubicBezTo>
                  <a:pt x="45" y="90"/>
                  <a:pt x="44" y="88"/>
                  <a:pt x="42" y="87"/>
                </a:cubicBezTo>
                <a:cubicBezTo>
                  <a:pt x="41" y="87"/>
                  <a:pt x="40" y="85"/>
                  <a:pt x="38" y="87"/>
                </a:cubicBezTo>
                <a:cubicBezTo>
                  <a:pt x="35" y="87"/>
                  <a:pt x="35" y="87"/>
                  <a:pt x="34" y="88"/>
                </a:cubicBezTo>
                <a:cubicBezTo>
                  <a:pt x="34" y="90"/>
                  <a:pt x="34" y="90"/>
                  <a:pt x="34" y="91"/>
                </a:cubicBezTo>
                <a:cubicBezTo>
                  <a:pt x="40" y="107"/>
                  <a:pt x="40" y="107"/>
                  <a:pt x="40" y="107"/>
                </a:cubicBezTo>
                <a:cubicBezTo>
                  <a:pt x="40" y="107"/>
                  <a:pt x="41" y="108"/>
                  <a:pt x="42" y="110"/>
                </a:cubicBezTo>
                <a:close/>
                <a:moveTo>
                  <a:pt x="38" y="90"/>
                </a:moveTo>
                <a:cubicBezTo>
                  <a:pt x="40" y="90"/>
                  <a:pt x="40" y="90"/>
                  <a:pt x="41" y="90"/>
                </a:cubicBezTo>
                <a:cubicBezTo>
                  <a:pt x="41" y="91"/>
                  <a:pt x="41" y="91"/>
                  <a:pt x="41" y="91"/>
                </a:cubicBezTo>
                <a:cubicBezTo>
                  <a:pt x="47" y="105"/>
                  <a:pt x="47" y="105"/>
                  <a:pt x="47" y="105"/>
                </a:cubicBezTo>
                <a:cubicBezTo>
                  <a:pt x="47" y="107"/>
                  <a:pt x="47" y="107"/>
                  <a:pt x="47" y="107"/>
                </a:cubicBezTo>
                <a:cubicBezTo>
                  <a:pt x="44" y="107"/>
                  <a:pt x="44" y="107"/>
                  <a:pt x="44" y="107"/>
                </a:cubicBezTo>
                <a:cubicBezTo>
                  <a:pt x="44" y="107"/>
                  <a:pt x="42" y="107"/>
                  <a:pt x="42" y="105"/>
                </a:cubicBezTo>
                <a:cubicBezTo>
                  <a:pt x="38" y="91"/>
                  <a:pt x="38" y="91"/>
                  <a:pt x="38" y="91"/>
                </a:cubicBezTo>
                <a:cubicBezTo>
                  <a:pt x="37" y="91"/>
                  <a:pt x="37" y="90"/>
                  <a:pt x="38" y="90"/>
                </a:cubicBezTo>
                <a:close/>
                <a:moveTo>
                  <a:pt x="57" y="111"/>
                </a:moveTo>
                <a:cubicBezTo>
                  <a:pt x="64" y="111"/>
                  <a:pt x="64" y="111"/>
                  <a:pt x="64" y="111"/>
                </a:cubicBezTo>
                <a:cubicBezTo>
                  <a:pt x="65" y="110"/>
                  <a:pt x="65" y="110"/>
                  <a:pt x="65" y="110"/>
                </a:cubicBezTo>
                <a:cubicBezTo>
                  <a:pt x="67" y="108"/>
                  <a:pt x="67" y="108"/>
                  <a:pt x="65" y="106"/>
                </a:cubicBezTo>
                <a:cubicBezTo>
                  <a:pt x="64" y="98"/>
                  <a:pt x="64" y="98"/>
                  <a:pt x="64" y="98"/>
                </a:cubicBezTo>
                <a:cubicBezTo>
                  <a:pt x="63" y="98"/>
                  <a:pt x="63" y="98"/>
                  <a:pt x="63" y="98"/>
                </a:cubicBezTo>
                <a:cubicBezTo>
                  <a:pt x="61" y="97"/>
                  <a:pt x="61" y="97"/>
                  <a:pt x="61" y="97"/>
                </a:cubicBezTo>
                <a:cubicBezTo>
                  <a:pt x="63" y="97"/>
                  <a:pt x="63" y="97"/>
                  <a:pt x="63" y="97"/>
                </a:cubicBezTo>
                <a:cubicBezTo>
                  <a:pt x="60" y="88"/>
                  <a:pt x="60" y="88"/>
                  <a:pt x="60" y="88"/>
                </a:cubicBezTo>
                <a:cubicBezTo>
                  <a:pt x="60" y="87"/>
                  <a:pt x="58" y="85"/>
                  <a:pt x="58" y="85"/>
                </a:cubicBezTo>
                <a:cubicBezTo>
                  <a:pt x="57" y="85"/>
                  <a:pt x="55" y="83"/>
                  <a:pt x="54" y="85"/>
                </a:cubicBezTo>
                <a:cubicBezTo>
                  <a:pt x="48" y="85"/>
                  <a:pt x="48" y="85"/>
                  <a:pt x="48" y="85"/>
                </a:cubicBezTo>
                <a:cubicBezTo>
                  <a:pt x="47" y="85"/>
                  <a:pt x="47" y="85"/>
                  <a:pt x="47" y="87"/>
                </a:cubicBezTo>
                <a:cubicBezTo>
                  <a:pt x="55" y="111"/>
                  <a:pt x="55" y="111"/>
                  <a:pt x="55" y="111"/>
                </a:cubicBezTo>
                <a:lnTo>
                  <a:pt x="57" y="111"/>
                </a:lnTo>
                <a:close/>
                <a:moveTo>
                  <a:pt x="60" y="100"/>
                </a:moveTo>
                <a:cubicBezTo>
                  <a:pt x="60" y="100"/>
                  <a:pt x="60" y="100"/>
                  <a:pt x="60" y="101"/>
                </a:cubicBezTo>
                <a:cubicBezTo>
                  <a:pt x="61" y="106"/>
                  <a:pt x="61" y="106"/>
                  <a:pt x="61" y="106"/>
                </a:cubicBezTo>
                <a:cubicBezTo>
                  <a:pt x="61" y="106"/>
                  <a:pt x="61" y="106"/>
                  <a:pt x="61" y="108"/>
                </a:cubicBezTo>
                <a:cubicBezTo>
                  <a:pt x="58" y="108"/>
                  <a:pt x="58" y="108"/>
                  <a:pt x="58" y="108"/>
                </a:cubicBezTo>
                <a:cubicBezTo>
                  <a:pt x="55" y="100"/>
                  <a:pt x="55" y="100"/>
                  <a:pt x="55" y="100"/>
                </a:cubicBezTo>
                <a:cubicBezTo>
                  <a:pt x="58" y="100"/>
                  <a:pt x="58" y="100"/>
                  <a:pt x="58" y="100"/>
                </a:cubicBezTo>
                <a:lnTo>
                  <a:pt x="60" y="100"/>
                </a:lnTo>
                <a:close/>
                <a:moveTo>
                  <a:pt x="52" y="88"/>
                </a:moveTo>
                <a:cubicBezTo>
                  <a:pt x="54" y="88"/>
                  <a:pt x="54" y="88"/>
                  <a:pt x="54" y="88"/>
                </a:cubicBezTo>
                <a:cubicBezTo>
                  <a:pt x="55" y="88"/>
                  <a:pt x="55" y="88"/>
                  <a:pt x="55" y="88"/>
                </a:cubicBezTo>
                <a:cubicBezTo>
                  <a:pt x="55" y="88"/>
                  <a:pt x="57" y="88"/>
                  <a:pt x="57" y="90"/>
                </a:cubicBezTo>
                <a:cubicBezTo>
                  <a:pt x="58" y="95"/>
                  <a:pt x="58" y="95"/>
                  <a:pt x="58" y="95"/>
                </a:cubicBezTo>
                <a:cubicBezTo>
                  <a:pt x="57" y="97"/>
                  <a:pt x="57" y="97"/>
                  <a:pt x="57" y="97"/>
                </a:cubicBezTo>
                <a:cubicBezTo>
                  <a:pt x="54" y="97"/>
                  <a:pt x="54" y="97"/>
                  <a:pt x="54" y="97"/>
                </a:cubicBezTo>
                <a:cubicBezTo>
                  <a:pt x="52" y="88"/>
                  <a:pt x="52" y="88"/>
                  <a:pt x="52" y="88"/>
                </a:cubicBezTo>
                <a:close/>
                <a:moveTo>
                  <a:pt x="67" y="96"/>
                </a:moveTo>
                <a:cubicBezTo>
                  <a:pt x="68" y="98"/>
                  <a:pt x="71" y="98"/>
                  <a:pt x="73" y="98"/>
                </a:cubicBezTo>
                <a:cubicBezTo>
                  <a:pt x="73" y="98"/>
                  <a:pt x="73" y="98"/>
                  <a:pt x="74" y="98"/>
                </a:cubicBezTo>
                <a:cubicBezTo>
                  <a:pt x="74" y="100"/>
                  <a:pt x="74" y="100"/>
                  <a:pt x="75" y="100"/>
                </a:cubicBezTo>
                <a:cubicBezTo>
                  <a:pt x="75" y="103"/>
                  <a:pt x="75" y="103"/>
                  <a:pt x="75" y="103"/>
                </a:cubicBezTo>
                <a:cubicBezTo>
                  <a:pt x="77" y="105"/>
                  <a:pt x="77" y="105"/>
                  <a:pt x="75" y="105"/>
                </a:cubicBezTo>
                <a:cubicBezTo>
                  <a:pt x="75" y="106"/>
                  <a:pt x="75" y="106"/>
                  <a:pt x="75" y="106"/>
                </a:cubicBezTo>
                <a:cubicBezTo>
                  <a:pt x="74" y="106"/>
                  <a:pt x="74" y="106"/>
                  <a:pt x="73" y="105"/>
                </a:cubicBezTo>
                <a:cubicBezTo>
                  <a:pt x="73" y="103"/>
                  <a:pt x="73" y="103"/>
                  <a:pt x="73" y="103"/>
                </a:cubicBezTo>
                <a:cubicBezTo>
                  <a:pt x="71" y="103"/>
                  <a:pt x="71" y="103"/>
                  <a:pt x="71" y="103"/>
                </a:cubicBezTo>
                <a:cubicBezTo>
                  <a:pt x="68" y="103"/>
                  <a:pt x="68" y="103"/>
                  <a:pt x="68" y="103"/>
                </a:cubicBezTo>
                <a:cubicBezTo>
                  <a:pt x="68" y="105"/>
                  <a:pt x="68" y="105"/>
                  <a:pt x="68" y="105"/>
                </a:cubicBezTo>
                <a:cubicBezTo>
                  <a:pt x="68" y="106"/>
                  <a:pt x="70" y="108"/>
                  <a:pt x="71" y="108"/>
                </a:cubicBezTo>
                <a:cubicBezTo>
                  <a:pt x="73" y="110"/>
                  <a:pt x="74" y="110"/>
                  <a:pt x="75" y="110"/>
                </a:cubicBezTo>
                <a:cubicBezTo>
                  <a:pt x="78" y="110"/>
                  <a:pt x="78" y="108"/>
                  <a:pt x="80" y="108"/>
                </a:cubicBezTo>
                <a:cubicBezTo>
                  <a:pt x="80" y="103"/>
                  <a:pt x="80" y="103"/>
                  <a:pt x="80" y="103"/>
                </a:cubicBezTo>
                <a:cubicBezTo>
                  <a:pt x="78" y="100"/>
                  <a:pt x="78" y="100"/>
                  <a:pt x="78" y="100"/>
                </a:cubicBezTo>
                <a:cubicBezTo>
                  <a:pt x="78" y="98"/>
                  <a:pt x="77" y="96"/>
                  <a:pt x="75" y="96"/>
                </a:cubicBezTo>
                <a:cubicBezTo>
                  <a:pt x="74" y="95"/>
                  <a:pt x="73" y="95"/>
                  <a:pt x="71" y="95"/>
                </a:cubicBezTo>
                <a:cubicBezTo>
                  <a:pt x="70" y="95"/>
                  <a:pt x="70" y="95"/>
                  <a:pt x="70" y="93"/>
                </a:cubicBezTo>
                <a:cubicBezTo>
                  <a:pt x="68" y="93"/>
                  <a:pt x="68" y="93"/>
                  <a:pt x="68" y="93"/>
                </a:cubicBezTo>
                <a:cubicBezTo>
                  <a:pt x="67" y="88"/>
                  <a:pt x="67" y="88"/>
                  <a:pt x="67" y="88"/>
                </a:cubicBezTo>
                <a:cubicBezTo>
                  <a:pt x="67" y="87"/>
                  <a:pt x="68" y="87"/>
                  <a:pt x="68" y="87"/>
                </a:cubicBezTo>
                <a:cubicBezTo>
                  <a:pt x="70" y="87"/>
                  <a:pt x="70" y="87"/>
                  <a:pt x="70" y="87"/>
                </a:cubicBezTo>
                <a:cubicBezTo>
                  <a:pt x="70" y="88"/>
                  <a:pt x="71" y="88"/>
                  <a:pt x="71" y="88"/>
                </a:cubicBezTo>
                <a:cubicBezTo>
                  <a:pt x="71" y="90"/>
                  <a:pt x="71" y="90"/>
                  <a:pt x="71" y="90"/>
                </a:cubicBezTo>
                <a:cubicBezTo>
                  <a:pt x="73" y="90"/>
                  <a:pt x="73" y="90"/>
                  <a:pt x="73" y="90"/>
                </a:cubicBezTo>
                <a:cubicBezTo>
                  <a:pt x="74" y="90"/>
                  <a:pt x="74" y="90"/>
                  <a:pt x="74" y="90"/>
                </a:cubicBezTo>
                <a:cubicBezTo>
                  <a:pt x="75" y="90"/>
                  <a:pt x="75" y="90"/>
                  <a:pt x="75" y="88"/>
                </a:cubicBezTo>
                <a:cubicBezTo>
                  <a:pt x="74" y="88"/>
                  <a:pt x="74" y="88"/>
                  <a:pt x="74" y="88"/>
                </a:cubicBezTo>
                <a:cubicBezTo>
                  <a:pt x="74" y="87"/>
                  <a:pt x="73" y="85"/>
                  <a:pt x="71" y="85"/>
                </a:cubicBezTo>
                <a:cubicBezTo>
                  <a:pt x="70" y="83"/>
                  <a:pt x="68" y="83"/>
                  <a:pt x="67" y="83"/>
                </a:cubicBezTo>
                <a:cubicBezTo>
                  <a:pt x="66" y="83"/>
                  <a:pt x="64" y="83"/>
                  <a:pt x="64" y="85"/>
                </a:cubicBezTo>
                <a:cubicBezTo>
                  <a:pt x="63" y="87"/>
                  <a:pt x="63" y="88"/>
                  <a:pt x="63" y="90"/>
                </a:cubicBezTo>
                <a:cubicBezTo>
                  <a:pt x="64" y="93"/>
                  <a:pt x="64" y="93"/>
                  <a:pt x="64" y="93"/>
                </a:cubicBezTo>
                <a:cubicBezTo>
                  <a:pt x="66" y="95"/>
                  <a:pt x="66" y="96"/>
                  <a:pt x="67" y="96"/>
                </a:cubicBezTo>
                <a:close/>
              </a:path>
            </a:pathLst>
          </a:custGeom>
          <a:ln>
            <a:noFill/>
          </a:ln>
        </p:spPr>
        <p:style>
          <a:lnRef idx="3">
            <a:schemeClr val="lt1"/>
          </a:lnRef>
          <a:fillRef idx="1">
            <a:schemeClr val="accent1"/>
          </a:fillRef>
          <a:effectRef idx="1">
            <a:schemeClr val="accent1"/>
          </a:effectRef>
          <a:fontRef idx="minor">
            <a:schemeClr val="lt1"/>
          </a:fontRef>
        </p:style>
        <p:txBody>
          <a:bodyPr vert="horz" wrap="square" lIns="91440" tIns="45720" rIns="91440" bIns="45720" numCol="1" anchor="t" anchorCtr="0" compatLnSpc="1">
            <a:prstTxWarp prst="textNoShape">
              <a:avLst/>
            </a:prstTxWarp>
          </a:bodyPr>
          <a:lstStyle/>
          <a:p>
            <a:endParaRPr lang="en-US"/>
          </a:p>
        </p:txBody>
      </p:sp>
      <p:sp>
        <p:nvSpPr>
          <p:cNvPr id="63" name="Freeform 119">
            <a:hlinkClick r:id="rId9" action="ppaction://hlinksldjump"/>
            <a:extLst>
              <a:ext uri="{FF2B5EF4-FFF2-40B4-BE49-F238E27FC236}">
                <a16:creationId xmlns:a16="http://schemas.microsoft.com/office/drawing/2014/main" id="{F689F715-2A84-250C-6CE3-DB61AB6BC25D}"/>
              </a:ext>
            </a:extLst>
          </p:cNvPr>
          <p:cNvSpPr>
            <a:spLocks noEditPoints="1"/>
          </p:cNvSpPr>
          <p:nvPr/>
        </p:nvSpPr>
        <p:spPr bwMode="auto">
          <a:xfrm>
            <a:off x="339354" y="4774011"/>
            <a:ext cx="324350" cy="300024"/>
          </a:xfrm>
          <a:custGeom>
            <a:avLst/>
            <a:gdLst>
              <a:gd name="T0" fmla="*/ 97 w 160"/>
              <a:gd name="T1" fmla="*/ 8 h 148"/>
              <a:gd name="T2" fmla="*/ 92 w 160"/>
              <a:gd name="T3" fmla="*/ 0 h 148"/>
              <a:gd name="T4" fmla="*/ 61 w 160"/>
              <a:gd name="T5" fmla="*/ 6 h 148"/>
              <a:gd name="T6" fmla="*/ 6 w 160"/>
              <a:gd name="T7" fmla="*/ 8 h 148"/>
              <a:gd name="T8" fmla="*/ 6 w 160"/>
              <a:gd name="T9" fmla="*/ 22 h 148"/>
              <a:gd name="T10" fmla="*/ 15 w 160"/>
              <a:gd name="T11" fmla="*/ 114 h 148"/>
              <a:gd name="T12" fmla="*/ 67 w 160"/>
              <a:gd name="T13" fmla="*/ 119 h 148"/>
              <a:gd name="T14" fmla="*/ 51 w 160"/>
              <a:gd name="T15" fmla="*/ 144 h 148"/>
              <a:gd name="T16" fmla="*/ 76 w 160"/>
              <a:gd name="T17" fmla="*/ 127 h 148"/>
              <a:gd name="T18" fmla="*/ 80 w 160"/>
              <a:gd name="T19" fmla="*/ 148 h 148"/>
              <a:gd name="T20" fmla="*/ 84 w 160"/>
              <a:gd name="T21" fmla="*/ 128 h 148"/>
              <a:gd name="T22" fmla="*/ 104 w 160"/>
              <a:gd name="T23" fmla="*/ 147 h 148"/>
              <a:gd name="T24" fmla="*/ 107 w 160"/>
              <a:gd name="T25" fmla="*/ 138 h 148"/>
              <a:gd name="T26" fmla="*/ 139 w 160"/>
              <a:gd name="T27" fmla="*/ 119 h 148"/>
              <a:gd name="T28" fmla="*/ 145 w 160"/>
              <a:gd name="T29" fmla="*/ 22 h 148"/>
              <a:gd name="T30" fmla="*/ 160 w 160"/>
              <a:gd name="T31" fmla="*/ 15 h 148"/>
              <a:gd name="T32" fmla="*/ 134 w 160"/>
              <a:gd name="T33" fmla="*/ 108 h 148"/>
              <a:gd name="T34" fmla="*/ 24 w 160"/>
              <a:gd name="T35" fmla="*/ 22 h 148"/>
              <a:gd name="T36" fmla="*/ 134 w 160"/>
              <a:gd name="T37" fmla="*/ 108 h 148"/>
              <a:gd name="T38" fmla="*/ 36 w 160"/>
              <a:gd name="T39" fmla="*/ 92 h 148"/>
              <a:gd name="T40" fmla="*/ 67 w 160"/>
              <a:gd name="T41" fmla="*/ 88 h 148"/>
              <a:gd name="T42" fmla="*/ 75 w 160"/>
              <a:gd name="T43" fmla="*/ 86 h 148"/>
              <a:gd name="T44" fmla="*/ 103 w 160"/>
              <a:gd name="T45" fmla="*/ 69 h 148"/>
              <a:gd name="T46" fmla="*/ 119 w 160"/>
              <a:gd name="T47" fmla="*/ 54 h 148"/>
              <a:gd name="T48" fmla="*/ 124 w 160"/>
              <a:gd name="T49" fmla="*/ 66 h 148"/>
              <a:gd name="T50" fmla="*/ 130 w 160"/>
              <a:gd name="T51" fmla="*/ 38 h 148"/>
              <a:gd name="T52" fmla="*/ 130 w 160"/>
              <a:gd name="T53" fmla="*/ 36 h 148"/>
              <a:gd name="T54" fmla="*/ 127 w 160"/>
              <a:gd name="T55" fmla="*/ 34 h 148"/>
              <a:gd name="T56" fmla="*/ 124 w 160"/>
              <a:gd name="T57" fmla="*/ 33 h 148"/>
              <a:gd name="T58" fmla="*/ 100 w 160"/>
              <a:gd name="T59" fmla="*/ 38 h 148"/>
              <a:gd name="T60" fmla="*/ 112 w 160"/>
              <a:gd name="T61" fmla="*/ 44 h 148"/>
              <a:gd name="T62" fmla="*/ 94 w 160"/>
              <a:gd name="T63" fmla="*/ 50 h 148"/>
              <a:gd name="T64" fmla="*/ 70 w 160"/>
              <a:gd name="T65" fmla="*/ 75 h 148"/>
              <a:gd name="T66" fmla="*/ 49 w 160"/>
              <a:gd name="T67" fmla="*/ 63 h 148"/>
              <a:gd name="T68" fmla="*/ 28 w 160"/>
              <a:gd name="T69" fmla="*/ 92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60" h="148">
                <a:moveTo>
                  <a:pt x="153" y="8"/>
                </a:moveTo>
                <a:cubicBezTo>
                  <a:pt x="97" y="8"/>
                  <a:pt x="97" y="8"/>
                  <a:pt x="97" y="8"/>
                </a:cubicBezTo>
                <a:cubicBezTo>
                  <a:pt x="97" y="6"/>
                  <a:pt x="97" y="6"/>
                  <a:pt x="97" y="6"/>
                </a:cubicBezTo>
                <a:cubicBezTo>
                  <a:pt x="97" y="3"/>
                  <a:pt x="95" y="0"/>
                  <a:pt x="92" y="0"/>
                </a:cubicBezTo>
                <a:cubicBezTo>
                  <a:pt x="66" y="0"/>
                  <a:pt x="66" y="0"/>
                  <a:pt x="66" y="0"/>
                </a:cubicBezTo>
                <a:cubicBezTo>
                  <a:pt x="63" y="0"/>
                  <a:pt x="61" y="3"/>
                  <a:pt x="61" y="6"/>
                </a:cubicBezTo>
                <a:cubicBezTo>
                  <a:pt x="61" y="8"/>
                  <a:pt x="61" y="8"/>
                  <a:pt x="61" y="8"/>
                </a:cubicBezTo>
                <a:cubicBezTo>
                  <a:pt x="6" y="8"/>
                  <a:pt x="6" y="8"/>
                  <a:pt x="6" y="8"/>
                </a:cubicBezTo>
                <a:cubicBezTo>
                  <a:pt x="2" y="8"/>
                  <a:pt x="0" y="11"/>
                  <a:pt x="0" y="15"/>
                </a:cubicBezTo>
                <a:cubicBezTo>
                  <a:pt x="0" y="19"/>
                  <a:pt x="2" y="22"/>
                  <a:pt x="6" y="22"/>
                </a:cubicBezTo>
                <a:cubicBezTo>
                  <a:pt x="15" y="22"/>
                  <a:pt x="15" y="22"/>
                  <a:pt x="15" y="22"/>
                </a:cubicBezTo>
                <a:cubicBezTo>
                  <a:pt x="15" y="114"/>
                  <a:pt x="15" y="114"/>
                  <a:pt x="15" y="114"/>
                </a:cubicBezTo>
                <a:cubicBezTo>
                  <a:pt x="15" y="117"/>
                  <a:pt x="17" y="119"/>
                  <a:pt x="20" y="119"/>
                </a:cubicBezTo>
                <a:cubicBezTo>
                  <a:pt x="67" y="119"/>
                  <a:pt x="67" y="119"/>
                  <a:pt x="67" y="119"/>
                </a:cubicBezTo>
                <a:cubicBezTo>
                  <a:pt x="51" y="137"/>
                  <a:pt x="51" y="137"/>
                  <a:pt x="51" y="137"/>
                </a:cubicBezTo>
                <a:cubicBezTo>
                  <a:pt x="50" y="140"/>
                  <a:pt x="50" y="143"/>
                  <a:pt x="51" y="144"/>
                </a:cubicBezTo>
                <a:cubicBezTo>
                  <a:pt x="54" y="147"/>
                  <a:pt x="57" y="147"/>
                  <a:pt x="58" y="144"/>
                </a:cubicBezTo>
                <a:cubicBezTo>
                  <a:pt x="76" y="127"/>
                  <a:pt x="76" y="127"/>
                  <a:pt x="76" y="127"/>
                </a:cubicBezTo>
                <a:cubicBezTo>
                  <a:pt x="76" y="144"/>
                  <a:pt x="76" y="144"/>
                  <a:pt x="76" y="144"/>
                </a:cubicBezTo>
                <a:cubicBezTo>
                  <a:pt x="76" y="146"/>
                  <a:pt x="77" y="148"/>
                  <a:pt x="80" y="148"/>
                </a:cubicBezTo>
                <a:cubicBezTo>
                  <a:pt x="81" y="148"/>
                  <a:pt x="84" y="146"/>
                  <a:pt x="84" y="144"/>
                </a:cubicBezTo>
                <a:cubicBezTo>
                  <a:pt x="84" y="128"/>
                  <a:pt x="84" y="128"/>
                  <a:pt x="84" y="128"/>
                </a:cubicBezTo>
                <a:cubicBezTo>
                  <a:pt x="100" y="146"/>
                  <a:pt x="100" y="146"/>
                  <a:pt x="100" y="146"/>
                </a:cubicBezTo>
                <a:cubicBezTo>
                  <a:pt x="101" y="147"/>
                  <a:pt x="103" y="147"/>
                  <a:pt x="104" y="147"/>
                </a:cubicBezTo>
                <a:cubicBezTo>
                  <a:pt x="105" y="147"/>
                  <a:pt x="107" y="147"/>
                  <a:pt x="107" y="146"/>
                </a:cubicBezTo>
                <a:cubicBezTo>
                  <a:pt x="110" y="144"/>
                  <a:pt x="110" y="141"/>
                  <a:pt x="107" y="138"/>
                </a:cubicBezTo>
                <a:cubicBezTo>
                  <a:pt x="89" y="119"/>
                  <a:pt x="89" y="119"/>
                  <a:pt x="89" y="119"/>
                </a:cubicBezTo>
                <a:cubicBezTo>
                  <a:pt x="139" y="119"/>
                  <a:pt x="139" y="119"/>
                  <a:pt x="139" y="119"/>
                </a:cubicBezTo>
                <a:cubicBezTo>
                  <a:pt x="142" y="119"/>
                  <a:pt x="145" y="117"/>
                  <a:pt x="145" y="114"/>
                </a:cubicBezTo>
                <a:cubicBezTo>
                  <a:pt x="145" y="22"/>
                  <a:pt x="145" y="22"/>
                  <a:pt x="145" y="22"/>
                </a:cubicBezTo>
                <a:cubicBezTo>
                  <a:pt x="153" y="22"/>
                  <a:pt x="153" y="22"/>
                  <a:pt x="153" y="22"/>
                </a:cubicBezTo>
                <a:cubicBezTo>
                  <a:pt x="156" y="22"/>
                  <a:pt x="160" y="19"/>
                  <a:pt x="160" y="15"/>
                </a:cubicBezTo>
                <a:cubicBezTo>
                  <a:pt x="160" y="11"/>
                  <a:pt x="156" y="8"/>
                  <a:pt x="153" y="8"/>
                </a:cubicBezTo>
                <a:close/>
                <a:moveTo>
                  <a:pt x="134" y="108"/>
                </a:moveTo>
                <a:cubicBezTo>
                  <a:pt x="24" y="108"/>
                  <a:pt x="24" y="108"/>
                  <a:pt x="24" y="108"/>
                </a:cubicBezTo>
                <a:cubicBezTo>
                  <a:pt x="24" y="22"/>
                  <a:pt x="24" y="22"/>
                  <a:pt x="24" y="22"/>
                </a:cubicBezTo>
                <a:cubicBezTo>
                  <a:pt x="134" y="22"/>
                  <a:pt x="134" y="22"/>
                  <a:pt x="134" y="22"/>
                </a:cubicBezTo>
                <a:lnTo>
                  <a:pt x="134" y="108"/>
                </a:lnTo>
                <a:close/>
                <a:moveTo>
                  <a:pt x="32" y="94"/>
                </a:moveTo>
                <a:cubicBezTo>
                  <a:pt x="33" y="94"/>
                  <a:pt x="34" y="94"/>
                  <a:pt x="36" y="92"/>
                </a:cubicBezTo>
                <a:cubicBezTo>
                  <a:pt x="53" y="75"/>
                  <a:pt x="53" y="75"/>
                  <a:pt x="53" y="75"/>
                </a:cubicBezTo>
                <a:cubicBezTo>
                  <a:pt x="67" y="88"/>
                  <a:pt x="67" y="88"/>
                  <a:pt x="67" y="88"/>
                </a:cubicBezTo>
                <a:cubicBezTo>
                  <a:pt x="69" y="89"/>
                  <a:pt x="70" y="89"/>
                  <a:pt x="71" y="89"/>
                </a:cubicBezTo>
                <a:cubicBezTo>
                  <a:pt x="73" y="89"/>
                  <a:pt x="74" y="88"/>
                  <a:pt x="75" y="86"/>
                </a:cubicBezTo>
                <a:cubicBezTo>
                  <a:pt x="93" y="62"/>
                  <a:pt x="93" y="62"/>
                  <a:pt x="93" y="62"/>
                </a:cubicBezTo>
                <a:cubicBezTo>
                  <a:pt x="103" y="69"/>
                  <a:pt x="103" y="69"/>
                  <a:pt x="103" y="69"/>
                </a:cubicBezTo>
                <a:cubicBezTo>
                  <a:pt x="104" y="70"/>
                  <a:pt x="108" y="69"/>
                  <a:pt x="109" y="68"/>
                </a:cubicBezTo>
                <a:cubicBezTo>
                  <a:pt x="119" y="54"/>
                  <a:pt x="119" y="54"/>
                  <a:pt x="119" y="54"/>
                </a:cubicBezTo>
                <a:cubicBezTo>
                  <a:pt x="119" y="59"/>
                  <a:pt x="119" y="59"/>
                  <a:pt x="119" y="59"/>
                </a:cubicBezTo>
                <a:cubicBezTo>
                  <a:pt x="119" y="63"/>
                  <a:pt x="122" y="66"/>
                  <a:pt x="124" y="66"/>
                </a:cubicBezTo>
                <a:cubicBezTo>
                  <a:pt x="127" y="66"/>
                  <a:pt x="130" y="63"/>
                  <a:pt x="130" y="59"/>
                </a:cubicBezTo>
                <a:cubicBezTo>
                  <a:pt x="130" y="38"/>
                  <a:pt x="130" y="38"/>
                  <a:pt x="130" y="38"/>
                </a:cubicBezTo>
                <a:cubicBezTo>
                  <a:pt x="130" y="37"/>
                  <a:pt x="130" y="37"/>
                  <a:pt x="130" y="37"/>
                </a:cubicBezTo>
                <a:cubicBezTo>
                  <a:pt x="130" y="37"/>
                  <a:pt x="130" y="37"/>
                  <a:pt x="130" y="36"/>
                </a:cubicBezTo>
                <a:cubicBezTo>
                  <a:pt x="130" y="36"/>
                  <a:pt x="130" y="36"/>
                  <a:pt x="129" y="34"/>
                </a:cubicBezTo>
                <a:cubicBezTo>
                  <a:pt x="129" y="34"/>
                  <a:pt x="129" y="34"/>
                  <a:pt x="127" y="34"/>
                </a:cubicBezTo>
                <a:cubicBezTo>
                  <a:pt x="127" y="33"/>
                  <a:pt x="127" y="33"/>
                  <a:pt x="126" y="33"/>
                </a:cubicBezTo>
                <a:cubicBezTo>
                  <a:pt x="126" y="33"/>
                  <a:pt x="126" y="33"/>
                  <a:pt x="124" y="33"/>
                </a:cubicBezTo>
                <a:cubicBezTo>
                  <a:pt x="105" y="33"/>
                  <a:pt x="105" y="33"/>
                  <a:pt x="105" y="33"/>
                </a:cubicBezTo>
                <a:cubicBezTo>
                  <a:pt x="103" y="33"/>
                  <a:pt x="100" y="36"/>
                  <a:pt x="100" y="38"/>
                </a:cubicBezTo>
                <a:cubicBezTo>
                  <a:pt x="100" y="41"/>
                  <a:pt x="103" y="44"/>
                  <a:pt x="105" y="44"/>
                </a:cubicBezTo>
                <a:cubicBezTo>
                  <a:pt x="112" y="44"/>
                  <a:pt x="112" y="44"/>
                  <a:pt x="112" y="44"/>
                </a:cubicBezTo>
                <a:cubicBezTo>
                  <a:pt x="104" y="56"/>
                  <a:pt x="104" y="56"/>
                  <a:pt x="104" y="56"/>
                </a:cubicBezTo>
                <a:cubicBezTo>
                  <a:pt x="94" y="50"/>
                  <a:pt x="94" y="50"/>
                  <a:pt x="94" y="50"/>
                </a:cubicBezTo>
                <a:cubicBezTo>
                  <a:pt x="93" y="47"/>
                  <a:pt x="89" y="49"/>
                  <a:pt x="88" y="50"/>
                </a:cubicBezTo>
                <a:cubicBezTo>
                  <a:pt x="70" y="75"/>
                  <a:pt x="70" y="75"/>
                  <a:pt x="70" y="75"/>
                </a:cubicBezTo>
                <a:cubicBezTo>
                  <a:pt x="56" y="63"/>
                  <a:pt x="56" y="63"/>
                  <a:pt x="56" y="63"/>
                </a:cubicBezTo>
                <a:cubicBezTo>
                  <a:pt x="55" y="60"/>
                  <a:pt x="51" y="60"/>
                  <a:pt x="49" y="63"/>
                </a:cubicBezTo>
                <a:cubicBezTo>
                  <a:pt x="29" y="84"/>
                  <a:pt x="29" y="84"/>
                  <a:pt x="29" y="84"/>
                </a:cubicBezTo>
                <a:cubicBezTo>
                  <a:pt x="26" y="86"/>
                  <a:pt x="26" y="89"/>
                  <a:pt x="28" y="92"/>
                </a:cubicBezTo>
                <a:cubicBezTo>
                  <a:pt x="29" y="94"/>
                  <a:pt x="30" y="94"/>
                  <a:pt x="32" y="94"/>
                </a:cubicBezTo>
                <a:close/>
              </a:path>
            </a:pathLst>
          </a:custGeom>
          <a:ln>
            <a:noFill/>
          </a:ln>
        </p:spPr>
        <p:style>
          <a:lnRef idx="3">
            <a:schemeClr val="lt1"/>
          </a:lnRef>
          <a:fillRef idx="1">
            <a:schemeClr val="accent1"/>
          </a:fillRef>
          <a:effectRef idx="1">
            <a:schemeClr val="accent1"/>
          </a:effectRef>
          <a:fontRef idx="minor">
            <a:schemeClr val="lt1"/>
          </a:fontRef>
        </p:style>
        <p:txBody>
          <a:bodyPr vert="horz" wrap="square" lIns="91440" tIns="45720" rIns="91440" bIns="45720" numCol="1" anchor="t" anchorCtr="0" compatLnSpc="1">
            <a:prstTxWarp prst="textNoShape">
              <a:avLst/>
            </a:prstTxWarp>
          </a:bodyPr>
          <a:lstStyle/>
          <a:p>
            <a:endParaRPr lang="en-US"/>
          </a:p>
        </p:txBody>
      </p:sp>
      <p:sp>
        <p:nvSpPr>
          <p:cNvPr id="64" name="Slide Number Placeholder 63">
            <a:extLst>
              <a:ext uri="{FF2B5EF4-FFF2-40B4-BE49-F238E27FC236}">
                <a16:creationId xmlns:a16="http://schemas.microsoft.com/office/drawing/2014/main" id="{AF2751F9-0892-068A-0616-6E0C6F0ABA57}"/>
              </a:ext>
            </a:extLst>
          </p:cNvPr>
          <p:cNvSpPr>
            <a:spLocks noGrp="1"/>
          </p:cNvSpPr>
          <p:nvPr>
            <p:ph type="sldNum" sz="quarter" idx="10"/>
          </p:nvPr>
        </p:nvSpPr>
        <p:spPr/>
        <p:txBody>
          <a:bodyPr/>
          <a:lstStyle/>
          <a:p>
            <a:fld id="{A8043012-B8B5-47A7-9927-94221BE445D6}" type="slidenum">
              <a:rPr lang="en-US" smtClean="0"/>
              <a:pPr/>
              <a:t>12</a:t>
            </a:fld>
            <a:endParaRPr lang="en-US" dirty="0"/>
          </a:p>
        </p:txBody>
      </p:sp>
      <p:sp>
        <p:nvSpPr>
          <p:cNvPr id="8" name="TextBox 7">
            <a:extLst>
              <a:ext uri="{FF2B5EF4-FFF2-40B4-BE49-F238E27FC236}">
                <a16:creationId xmlns:a16="http://schemas.microsoft.com/office/drawing/2014/main" id="{22F27035-689D-DD48-39F4-857B68223673}"/>
              </a:ext>
            </a:extLst>
          </p:cNvPr>
          <p:cNvSpPr txBox="1"/>
          <p:nvPr/>
        </p:nvSpPr>
        <p:spPr>
          <a:xfrm>
            <a:off x="1179871" y="1848500"/>
            <a:ext cx="8819535" cy="369332"/>
          </a:xfrm>
          <a:prstGeom prst="rect">
            <a:avLst/>
          </a:prstGeom>
          <a:noFill/>
        </p:spPr>
        <p:txBody>
          <a:bodyPr wrap="square" rtlCol="0">
            <a:spAutoFit/>
          </a:bodyPr>
          <a:lstStyle/>
          <a:p>
            <a:pPr algn="ctr" rtl="1"/>
            <a:r>
              <a:rPr lang="fa-IR" b="1" dirty="0">
                <a:solidFill>
                  <a:srgbClr val="1D3347"/>
                </a:solidFill>
                <a:latin typeface="Shabnam" panose="020B0603030804020204" pitchFamily="34" charset="-78"/>
                <a:cs typeface="Shabnam" panose="020B0603030804020204" pitchFamily="34" charset="-78"/>
              </a:rPr>
              <a:t>تیتر عنوان موضوع خود را در این قسمت وارد نمایید</a:t>
            </a:r>
            <a:endParaRPr lang="en-US" b="1" dirty="0">
              <a:solidFill>
                <a:srgbClr val="1D3347"/>
              </a:solidFill>
              <a:latin typeface="Shabnam" panose="020B0603030804020204" pitchFamily="34" charset="-78"/>
              <a:cs typeface="Shabnam" panose="020B0603030804020204" pitchFamily="34" charset="-78"/>
            </a:endParaRPr>
          </a:p>
        </p:txBody>
      </p:sp>
      <p:sp>
        <p:nvSpPr>
          <p:cNvPr id="9" name="Rectangle: Rounded Corners 8">
            <a:extLst>
              <a:ext uri="{FF2B5EF4-FFF2-40B4-BE49-F238E27FC236}">
                <a16:creationId xmlns:a16="http://schemas.microsoft.com/office/drawing/2014/main" id="{1C585959-A493-35D5-AEA0-5E34A29AC9F9}"/>
              </a:ext>
            </a:extLst>
          </p:cNvPr>
          <p:cNvSpPr/>
          <p:nvPr/>
        </p:nvSpPr>
        <p:spPr>
          <a:xfrm>
            <a:off x="2343641" y="2401235"/>
            <a:ext cx="3225756" cy="1855396"/>
          </a:xfrm>
          <a:prstGeom prst="roundRect">
            <a:avLst>
              <a:gd name="adj" fmla="val 24667"/>
            </a:avLst>
          </a:prstGeom>
          <a:ln/>
        </p:spPr>
        <p:style>
          <a:lnRef idx="3">
            <a:schemeClr val="lt1"/>
          </a:lnRef>
          <a:fillRef idx="1">
            <a:schemeClr val="accent2"/>
          </a:fillRef>
          <a:effectRef idx="1">
            <a:schemeClr val="accent2"/>
          </a:effectRef>
          <a:fontRef idx="minor">
            <a:schemeClr val="lt1"/>
          </a:fontRef>
        </p:style>
        <p:txBody>
          <a:bodyPr rtlCol="0" anchor="ctr"/>
          <a:lstStyle/>
          <a:p>
            <a:pPr algn="ctr"/>
            <a:endParaRPr lang="ru-RU" sz="700"/>
          </a:p>
        </p:txBody>
      </p:sp>
      <p:sp>
        <p:nvSpPr>
          <p:cNvPr id="10" name="Rectangle: Rounded Corners 9">
            <a:extLst>
              <a:ext uri="{FF2B5EF4-FFF2-40B4-BE49-F238E27FC236}">
                <a16:creationId xmlns:a16="http://schemas.microsoft.com/office/drawing/2014/main" id="{537E7C3D-C155-7BCC-890A-0D5C706430F9}"/>
              </a:ext>
            </a:extLst>
          </p:cNvPr>
          <p:cNvSpPr/>
          <p:nvPr/>
        </p:nvSpPr>
        <p:spPr>
          <a:xfrm>
            <a:off x="5675745" y="2401235"/>
            <a:ext cx="3225756" cy="1855396"/>
          </a:xfrm>
          <a:prstGeom prst="roundRect">
            <a:avLst>
              <a:gd name="adj" fmla="val 24667"/>
            </a:avLst>
          </a:prstGeom>
          <a:ln/>
        </p:spPr>
        <p:style>
          <a:lnRef idx="3">
            <a:schemeClr val="lt1"/>
          </a:lnRef>
          <a:fillRef idx="1">
            <a:schemeClr val="accent1"/>
          </a:fillRef>
          <a:effectRef idx="1">
            <a:schemeClr val="accent1"/>
          </a:effectRef>
          <a:fontRef idx="minor">
            <a:schemeClr val="lt1"/>
          </a:fontRef>
        </p:style>
        <p:txBody>
          <a:bodyPr rtlCol="0" anchor="ctr"/>
          <a:lstStyle/>
          <a:p>
            <a:pPr algn="ctr"/>
            <a:endParaRPr lang="ru-RU" sz="700"/>
          </a:p>
        </p:txBody>
      </p:sp>
      <p:sp>
        <p:nvSpPr>
          <p:cNvPr id="11" name="Rectangle: Rounded Corners 10">
            <a:extLst>
              <a:ext uri="{FF2B5EF4-FFF2-40B4-BE49-F238E27FC236}">
                <a16:creationId xmlns:a16="http://schemas.microsoft.com/office/drawing/2014/main" id="{182DE1EB-7C34-F209-495B-79F40500EEFB}"/>
              </a:ext>
            </a:extLst>
          </p:cNvPr>
          <p:cNvSpPr/>
          <p:nvPr/>
        </p:nvSpPr>
        <p:spPr>
          <a:xfrm>
            <a:off x="2343641" y="4367954"/>
            <a:ext cx="3225756" cy="1855396"/>
          </a:xfrm>
          <a:prstGeom prst="roundRect">
            <a:avLst>
              <a:gd name="adj" fmla="val 24667"/>
            </a:avLst>
          </a:prstGeom>
          <a:ln/>
        </p:spPr>
        <p:style>
          <a:lnRef idx="3">
            <a:schemeClr val="lt1"/>
          </a:lnRef>
          <a:fillRef idx="1">
            <a:schemeClr val="accent1"/>
          </a:fillRef>
          <a:effectRef idx="1">
            <a:schemeClr val="accent1"/>
          </a:effectRef>
          <a:fontRef idx="minor">
            <a:schemeClr val="lt1"/>
          </a:fontRef>
        </p:style>
        <p:txBody>
          <a:bodyPr rtlCol="0" anchor="ctr"/>
          <a:lstStyle/>
          <a:p>
            <a:pPr algn="ctr"/>
            <a:endParaRPr lang="ru-RU" sz="700"/>
          </a:p>
        </p:txBody>
      </p:sp>
      <p:sp>
        <p:nvSpPr>
          <p:cNvPr id="12" name="Rectangle: Rounded Corners 11">
            <a:extLst>
              <a:ext uri="{FF2B5EF4-FFF2-40B4-BE49-F238E27FC236}">
                <a16:creationId xmlns:a16="http://schemas.microsoft.com/office/drawing/2014/main" id="{BD2EDFEB-9009-D2CE-05E0-1BA41B207A99}"/>
              </a:ext>
            </a:extLst>
          </p:cNvPr>
          <p:cNvSpPr/>
          <p:nvPr/>
        </p:nvSpPr>
        <p:spPr>
          <a:xfrm>
            <a:off x="5675745" y="4367954"/>
            <a:ext cx="3225756" cy="1855396"/>
          </a:xfrm>
          <a:prstGeom prst="roundRect">
            <a:avLst>
              <a:gd name="adj" fmla="val 24667"/>
            </a:avLst>
          </a:prstGeom>
          <a:ln/>
        </p:spPr>
        <p:style>
          <a:lnRef idx="3">
            <a:schemeClr val="lt1"/>
          </a:lnRef>
          <a:fillRef idx="1">
            <a:schemeClr val="accent2"/>
          </a:fillRef>
          <a:effectRef idx="1">
            <a:schemeClr val="accent2"/>
          </a:effectRef>
          <a:fontRef idx="minor">
            <a:schemeClr val="lt1"/>
          </a:fontRef>
        </p:style>
        <p:txBody>
          <a:bodyPr rtlCol="0" anchor="ctr"/>
          <a:lstStyle/>
          <a:p>
            <a:pPr algn="ctr"/>
            <a:endParaRPr lang="ru-RU" sz="700"/>
          </a:p>
        </p:txBody>
      </p:sp>
      <p:sp>
        <p:nvSpPr>
          <p:cNvPr id="13" name="Oval 12">
            <a:extLst>
              <a:ext uri="{FF2B5EF4-FFF2-40B4-BE49-F238E27FC236}">
                <a16:creationId xmlns:a16="http://schemas.microsoft.com/office/drawing/2014/main" id="{C338CD1A-FFE0-40F5-53F4-A7BC37441FC4}"/>
              </a:ext>
            </a:extLst>
          </p:cNvPr>
          <p:cNvSpPr/>
          <p:nvPr/>
        </p:nvSpPr>
        <p:spPr>
          <a:xfrm>
            <a:off x="4654886" y="3350464"/>
            <a:ext cx="1923658" cy="1923657"/>
          </a:xfrm>
          <a:prstGeom prst="ellipse">
            <a:avLst/>
          </a:prstGeom>
          <a:solidFill>
            <a:schemeClr val="bg1"/>
          </a:solidFill>
          <a:ln>
            <a:noFill/>
          </a:ln>
          <a:effectLst>
            <a:outerShdw blurRad="4699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700"/>
          </a:p>
        </p:txBody>
      </p:sp>
      <p:grpSp>
        <p:nvGrpSpPr>
          <p:cNvPr id="14" name="Group 13">
            <a:extLst>
              <a:ext uri="{FF2B5EF4-FFF2-40B4-BE49-F238E27FC236}">
                <a16:creationId xmlns:a16="http://schemas.microsoft.com/office/drawing/2014/main" id="{3018A3F7-7241-E4D6-1354-E6C15C8D6532}"/>
              </a:ext>
            </a:extLst>
          </p:cNvPr>
          <p:cNvGrpSpPr/>
          <p:nvPr/>
        </p:nvGrpSpPr>
        <p:grpSpPr>
          <a:xfrm>
            <a:off x="2005780" y="2110605"/>
            <a:ext cx="648567" cy="648567"/>
            <a:chOff x="3035028" y="2049400"/>
            <a:chExt cx="648567" cy="648567"/>
          </a:xfrm>
        </p:grpSpPr>
        <p:sp>
          <p:nvSpPr>
            <p:cNvPr id="15" name="Oval 14">
              <a:extLst>
                <a:ext uri="{FF2B5EF4-FFF2-40B4-BE49-F238E27FC236}">
                  <a16:creationId xmlns:a16="http://schemas.microsoft.com/office/drawing/2014/main" id="{62AA6794-ACFB-A0C6-3E34-264CA0C0F628}"/>
                </a:ext>
              </a:extLst>
            </p:cNvPr>
            <p:cNvSpPr/>
            <p:nvPr/>
          </p:nvSpPr>
          <p:spPr>
            <a:xfrm>
              <a:off x="3035028" y="2049400"/>
              <a:ext cx="648567" cy="648567"/>
            </a:xfrm>
            <a:prstGeom prst="ellipse">
              <a:avLst/>
            </a:prstGeom>
            <a:ln/>
          </p:spPr>
          <p:style>
            <a:lnRef idx="3">
              <a:schemeClr val="lt1"/>
            </a:lnRef>
            <a:fillRef idx="1">
              <a:schemeClr val="accent1"/>
            </a:fillRef>
            <a:effectRef idx="1">
              <a:schemeClr val="accent1"/>
            </a:effectRef>
            <a:fontRef idx="minor">
              <a:schemeClr val="lt1"/>
            </a:fontRef>
          </p:style>
          <p:txBody>
            <a:bodyPr rtlCol="0" anchor="ctr"/>
            <a:lstStyle/>
            <a:p>
              <a:pPr algn="ctr"/>
              <a:endParaRPr lang="ru-RU" sz="700" b="1">
                <a:cs typeface="Shabnam" panose="020B0603030804020204" pitchFamily="34" charset="-78"/>
              </a:endParaRPr>
            </a:p>
          </p:txBody>
        </p:sp>
        <p:sp>
          <p:nvSpPr>
            <p:cNvPr id="16" name="TextBox 15">
              <a:extLst>
                <a:ext uri="{FF2B5EF4-FFF2-40B4-BE49-F238E27FC236}">
                  <a16:creationId xmlns:a16="http://schemas.microsoft.com/office/drawing/2014/main" id="{C6D7AEC5-81D0-944E-B180-ACDCE19793E8}"/>
                </a:ext>
              </a:extLst>
            </p:cNvPr>
            <p:cNvSpPr txBox="1">
              <a:spLocks noChangeArrowheads="1"/>
            </p:cNvSpPr>
            <p:nvPr/>
          </p:nvSpPr>
          <p:spPr bwMode="auto">
            <a:xfrm>
              <a:off x="3094770" y="2244868"/>
              <a:ext cx="567838" cy="3539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3600">
                  <a:solidFill>
                    <a:schemeClr val="tx1"/>
                  </a:solidFill>
                  <a:latin typeface="Lato Light" pitchFamily="34" charset="0"/>
                </a:defRPr>
              </a:lvl1pPr>
              <a:lvl2pPr marL="742950" indent="-285750">
                <a:defRPr sz="3600">
                  <a:solidFill>
                    <a:schemeClr val="tx1"/>
                  </a:solidFill>
                  <a:latin typeface="Lato Light" pitchFamily="34" charset="0"/>
                </a:defRPr>
              </a:lvl2pPr>
              <a:lvl3pPr marL="1143000" indent="-228600">
                <a:defRPr sz="3600">
                  <a:solidFill>
                    <a:schemeClr val="tx1"/>
                  </a:solidFill>
                  <a:latin typeface="Lato Light" pitchFamily="34" charset="0"/>
                </a:defRPr>
              </a:lvl3pPr>
              <a:lvl4pPr marL="1600200" indent="-228600">
                <a:defRPr sz="3600">
                  <a:solidFill>
                    <a:schemeClr val="tx1"/>
                  </a:solidFill>
                  <a:latin typeface="Lato Light" pitchFamily="34" charset="0"/>
                </a:defRPr>
              </a:lvl4pPr>
              <a:lvl5pPr marL="2057400" indent="-228600">
                <a:defRPr sz="3600">
                  <a:solidFill>
                    <a:schemeClr val="tx1"/>
                  </a:solidFill>
                  <a:latin typeface="Lato Light" pitchFamily="34" charset="0"/>
                </a:defRPr>
              </a:lvl5pPr>
              <a:lvl6pPr marL="2514600" indent="-228600" defTabSz="1827213" eaLnBrk="0" fontAlgn="base" hangingPunct="0">
                <a:spcBef>
                  <a:spcPct val="0"/>
                </a:spcBef>
                <a:spcAft>
                  <a:spcPct val="0"/>
                </a:spcAft>
                <a:defRPr sz="3600">
                  <a:solidFill>
                    <a:schemeClr val="tx1"/>
                  </a:solidFill>
                  <a:latin typeface="Lato Light" pitchFamily="34" charset="0"/>
                </a:defRPr>
              </a:lvl6pPr>
              <a:lvl7pPr marL="2971800" indent="-228600" defTabSz="1827213" eaLnBrk="0" fontAlgn="base" hangingPunct="0">
                <a:spcBef>
                  <a:spcPct val="0"/>
                </a:spcBef>
                <a:spcAft>
                  <a:spcPct val="0"/>
                </a:spcAft>
                <a:defRPr sz="3600">
                  <a:solidFill>
                    <a:schemeClr val="tx1"/>
                  </a:solidFill>
                  <a:latin typeface="Lato Light" pitchFamily="34" charset="0"/>
                </a:defRPr>
              </a:lvl7pPr>
              <a:lvl8pPr marL="3429000" indent="-228600" defTabSz="1827213" eaLnBrk="0" fontAlgn="base" hangingPunct="0">
                <a:spcBef>
                  <a:spcPct val="0"/>
                </a:spcBef>
                <a:spcAft>
                  <a:spcPct val="0"/>
                </a:spcAft>
                <a:defRPr sz="3600">
                  <a:solidFill>
                    <a:schemeClr val="tx1"/>
                  </a:solidFill>
                  <a:latin typeface="Lato Light" pitchFamily="34" charset="0"/>
                </a:defRPr>
              </a:lvl8pPr>
              <a:lvl9pPr marL="3886200" indent="-228600" defTabSz="1827213" eaLnBrk="0" fontAlgn="base" hangingPunct="0">
                <a:spcBef>
                  <a:spcPct val="0"/>
                </a:spcBef>
                <a:spcAft>
                  <a:spcPct val="0"/>
                </a:spcAft>
                <a:defRPr sz="3600">
                  <a:solidFill>
                    <a:schemeClr val="tx1"/>
                  </a:solidFill>
                  <a:latin typeface="Lato Light" pitchFamily="34" charset="0"/>
                </a:defRPr>
              </a:lvl9pPr>
            </a:lstStyle>
            <a:p>
              <a:pPr marL="0" marR="0" lvl="0" indent="0" algn="ctr" defTabSz="1827213" rtl="0" eaLnBrk="0" fontAlgn="base" latinLnBrk="0" hangingPunct="0">
                <a:lnSpc>
                  <a:spcPct val="80000"/>
                </a:lnSpc>
                <a:spcBef>
                  <a:spcPts val="0"/>
                </a:spcBef>
                <a:spcAft>
                  <a:spcPct val="0"/>
                </a:spcAft>
                <a:buClrTx/>
                <a:buSzTx/>
                <a:buFontTx/>
                <a:buNone/>
                <a:tabLst/>
                <a:defRPr/>
              </a:pPr>
              <a:r>
                <a:rPr lang="fa-IR" altLang="ru-RU" sz="2000" b="1" dirty="0">
                  <a:solidFill>
                    <a:schemeClr val="bg1"/>
                  </a:solidFill>
                  <a:latin typeface="Shabnam" panose="020B0603030804020204" pitchFamily="34" charset="-78"/>
                  <a:cs typeface="Shabnam" panose="020B0603030804020204" pitchFamily="34" charset="-78"/>
                </a:rPr>
                <a:t>01</a:t>
              </a:r>
              <a:r>
                <a:rPr lang="en-US" altLang="ru-RU" sz="2000" b="1" dirty="0">
                  <a:solidFill>
                    <a:schemeClr val="bg1"/>
                  </a:solidFill>
                  <a:latin typeface="Shabnam" panose="020B0603030804020204" pitchFamily="34" charset="-78"/>
                  <a:cs typeface="Shabnam" panose="020B0603030804020204" pitchFamily="34" charset="-78"/>
                </a:rPr>
                <a:t>.</a:t>
              </a:r>
            </a:p>
          </p:txBody>
        </p:sp>
      </p:grpSp>
      <p:grpSp>
        <p:nvGrpSpPr>
          <p:cNvPr id="17" name="Group 16">
            <a:extLst>
              <a:ext uri="{FF2B5EF4-FFF2-40B4-BE49-F238E27FC236}">
                <a16:creationId xmlns:a16="http://schemas.microsoft.com/office/drawing/2014/main" id="{4390DBA0-AC82-A676-D4AB-2A6F2D645D4C}"/>
              </a:ext>
            </a:extLst>
          </p:cNvPr>
          <p:cNvGrpSpPr/>
          <p:nvPr/>
        </p:nvGrpSpPr>
        <p:grpSpPr>
          <a:xfrm>
            <a:off x="8551113" y="2110605"/>
            <a:ext cx="648567" cy="648567"/>
            <a:chOff x="9580361" y="2049400"/>
            <a:chExt cx="648567" cy="648567"/>
          </a:xfrm>
        </p:grpSpPr>
        <p:sp>
          <p:nvSpPr>
            <p:cNvPr id="18" name="Oval 17">
              <a:extLst>
                <a:ext uri="{FF2B5EF4-FFF2-40B4-BE49-F238E27FC236}">
                  <a16:creationId xmlns:a16="http://schemas.microsoft.com/office/drawing/2014/main" id="{B61CFE08-8CCB-19B3-EA69-D70308B64DEC}"/>
                </a:ext>
              </a:extLst>
            </p:cNvPr>
            <p:cNvSpPr/>
            <p:nvPr/>
          </p:nvSpPr>
          <p:spPr>
            <a:xfrm>
              <a:off x="9580361" y="2049400"/>
              <a:ext cx="648567" cy="648567"/>
            </a:xfrm>
            <a:prstGeom prst="ellipse">
              <a:avLst/>
            </a:prstGeom>
            <a:ln/>
          </p:spPr>
          <p:style>
            <a:lnRef idx="3">
              <a:schemeClr val="lt1"/>
            </a:lnRef>
            <a:fillRef idx="1">
              <a:schemeClr val="accent1"/>
            </a:fillRef>
            <a:effectRef idx="1">
              <a:schemeClr val="accent1"/>
            </a:effectRef>
            <a:fontRef idx="minor">
              <a:schemeClr val="lt1"/>
            </a:fontRef>
          </p:style>
          <p:txBody>
            <a:bodyPr rtlCol="0" anchor="ctr"/>
            <a:lstStyle/>
            <a:p>
              <a:pPr algn="ctr"/>
              <a:endParaRPr lang="ru-RU" sz="700" b="1" dirty="0">
                <a:cs typeface="Shabnam" panose="020B0603030804020204" pitchFamily="34" charset="-78"/>
              </a:endParaRPr>
            </a:p>
          </p:txBody>
        </p:sp>
        <p:sp>
          <p:nvSpPr>
            <p:cNvPr id="19" name="TextBox 18">
              <a:extLst>
                <a:ext uri="{FF2B5EF4-FFF2-40B4-BE49-F238E27FC236}">
                  <a16:creationId xmlns:a16="http://schemas.microsoft.com/office/drawing/2014/main" id="{A4458FDC-01AD-E1CC-9977-E0B1395155E2}"/>
                </a:ext>
              </a:extLst>
            </p:cNvPr>
            <p:cNvSpPr txBox="1">
              <a:spLocks noChangeArrowheads="1"/>
            </p:cNvSpPr>
            <p:nvPr/>
          </p:nvSpPr>
          <p:spPr bwMode="auto">
            <a:xfrm>
              <a:off x="9640104" y="2244868"/>
              <a:ext cx="567838" cy="3539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3600">
                  <a:solidFill>
                    <a:schemeClr val="tx1"/>
                  </a:solidFill>
                  <a:latin typeface="Lato Light" pitchFamily="34" charset="0"/>
                </a:defRPr>
              </a:lvl1pPr>
              <a:lvl2pPr marL="742950" indent="-285750">
                <a:defRPr sz="3600">
                  <a:solidFill>
                    <a:schemeClr val="tx1"/>
                  </a:solidFill>
                  <a:latin typeface="Lato Light" pitchFamily="34" charset="0"/>
                </a:defRPr>
              </a:lvl2pPr>
              <a:lvl3pPr marL="1143000" indent="-228600">
                <a:defRPr sz="3600">
                  <a:solidFill>
                    <a:schemeClr val="tx1"/>
                  </a:solidFill>
                  <a:latin typeface="Lato Light" pitchFamily="34" charset="0"/>
                </a:defRPr>
              </a:lvl3pPr>
              <a:lvl4pPr marL="1600200" indent="-228600">
                <a:defRPr sz="3600">
                  <a:solidFill>
                    <a:schemeClr val="tx1"/>
                  </a:solidFill>
                  <a:latin typeface="Lato Light" pitchFamily="34" charset="0"/>
                </a:defRPr>
              </a:lvl4pPr>
              <a:lvl5pPr marL="2057400" indent="-228600">
                <a:defRPr sz="3600">
                  <a:solidFill>
                    <a:schemeClr val="tx1"/>
                  </a:solidFill>
                  <a:latin typeface="Lato Light" pitchFamily="34" charset="0"/>
                </a:defRPr>
              </a:lvl5pPr>
              <a:lvl6pPr marL="2514600" indent="-228600" defTabSz="1827213" eaLnBrk="0" fontAlgn="base" hangingPunct="0">
                <a:spcBef>
                  <a:spcPct val="0"/>
                </a:spcBef>
                <a:spcAft>
                  <a:spcPct val="0"/>
                </a:spcAft>
                <a:defRPr sz="3600">
                  <a:solidFill>
                    <a:schemeClr val="tx1"/>
                  </a:solidFill>
                  <a:latin typeface="Lato Light" pitchFamily="34" charset="0"/>
                </a:defRPr>
              </a:lvl6pPr>
              <a:lvl7pPr marL="2971800" indent="-228600" defTabSz="1827213" eaLnBrk="0" fontAlgn="base" hangingPunct="0">
                <a:spcBef>
                  <a:spcPct val="0"/>
                </a:spcBef>
                <a:spcAft>
                  <a:spcPct val="0"/>
                </a:spcAft>
                <a:defRPr sz="3600">
                  <a:solidFill>
                    <a:schemeClr val="tx1"/>
                  </a:solidFill>
                  <a:latin typeface="Lato Light" pitchFamily="34" charset="0"/>
                </a:defRPr>
              </a:lvl7pPr>
              <a:lvl8pPr marL="3429000" indent="-228600" defTabSz="1827213" eaLnBrk="0" fontAlgn="base" hangingPunct="0">
                <a:spcBef>
                  <a:spcPct val="0"/>
                </a:spcBef>
                <a:spcAft>
                  <a:spcPct val="0"/>
                </a:spcAft>
                <a:defRPr sz="3600">
                  <a:solidFill>
                    <a:schemeClr val="tx1"/>
                  </a:solidFill>
                  <a:latin typeface="Lato Light" pitchFamily="34" charset="0"/>
                </a:defRPr>
              </a:lvl8pPr>
              <a:lvl9pPr marL="3886200" indent="-228600" defTabSz="1827213" eaLnBrk="0" fontAlgn="base" hangingPunct="0">
                <a:spcBef>
                  <a:spcPct val="0"/>
                </a:spcBef>
                <a:spcAft>
                  <a:spcPct val="0"/>
                </a:spcAft>
                <a:defRPr sz="3600">
                  <a:solidFill>
                    <a:schemeClr val="tx1"/>
                  </a:solidFill>
                  <a:latin typeface="Lato Light" pitchFamily="34" charset="0"/>
                </a:defRPr>
              </a:lvl9pPr>
            </a:lstStyle>
            <a:p>
              <a:pPr marL="0" marR="0" lvl="0" indent="0" algn="ctr" defTabSz="1827213" rtl="0" eaLnBrk="0" fontAlgn="base" latinLnBrk="0" hangingPunct="0">
                <a:lnSpc>
                  <a:spcPct val="80000"/>
                </a:lnSpc>
                <a:spcBef>
                  <a:spcPts val="0"/>
                </a:spcBef>
                <a:spcAft>
                  <a:spcPct val="0"/>
                </a:spcAft>
                <a:buClrTx/>
                <a:buSzTx/>
                <a:buFontTx/>
                <a:buNone/>
                <a:tabLst/>
                <a:defRPr/>
              </a:pPr>
              <a:r>
                <a:rPr lang="fa-IR" altLang="ru-RU" sz="2000" b="1" dirty="0">
                  <a:solidFill>
                    <a:schemeClr val="bg1"/>
                  </a:solidFill>
                  <a:latin typeface="Shabnam" panose="020B0603030804020204" pitchFamily="34" charset="-78"/>
                  <a:cs typeface="Shabnam" panose="020B0603030804020204" pitchFamily="34" charset="-78"/>
                </a:rPr>
                <a:t>02</a:t>
              </a:r>
              <a:r>
                <a:rPr lang="en-US" altLang="ru-RU" sz="2000" b="1" dirty="0">
                  <a:solidFill>
                    <a:schemeClr val="bg1"/>
                  </a:solidFill>
                  <a:latin typeface="Shabnam" panose="020B0603030804020204" pitchFamily="34" charset="-78"/>
                  <a:cs typeface="Shabnam" panose="020B0603030804020204" pitchFamily="34" charset="-78"/>
                </a:rPr>
                <a:t>.</a:t>
              </a:r>
            </a:p>
          </p:txBody>
        </p:sp>
      </p:grpSp>
      <p:grpSp>
        <p:nvGrpSpPr>
          <p:cNvPr id="20" name="Group 19">
            <a:extLst>
              <a:ext uri="{FF2B5EF4-FFF2-40B4-BE49-F238E27FC236}">
                <a16:creationId xmlns:a16="http://schemas.microsoft.com/office/drawing/2014/main" id="{376BC508-B7B2-482F-083C-FD7DFC3489FE}"/>
              </a:ext>
            </a:extLst>
          </p:cNvPr>
          <p:cNvGrpSpPr/>
          <p:nvPr/>
        </p:nvGrpSpPr>
        <p:grpSpPr>
          <a:xfrm>
            <a:off x="2005780" y="5826296"/>
            <a:ext cx="648567" cy="648567"/>
            <a:chOff x="3035028" y="5765091"/>
            <a:chExt cx="648567" cy="648567"/>
          </a:xfrm>
        </p:grpSpPr>
        <p:sp>
          <p:nvSpPr>
            <p:cNvPr id="21" name="Oval 20">
              <a:extLst>
                <a:ext uri="{FF2B5EF4-FFF2-40B4-BE49-F238E27FC236}">
                  <a16:creationId xmlns:a16="http://schemas.microsoft.com/office/drawing/2014/main" id="{8B0D5742-3BEF-26AE-7CCA-3E4C68772ECC}"/>
                </a:ext>
              </a:extLst>
            </p:cNvPr>
            <p:cNvSpPr/>
            <p:nvPr/>
          </p:nvSpPr>
          <p:spPr>
            <a:xfrm>
              <a:off x="3035028" y="5765091"/>
              <a:ext cx="648567" cy="648567"/>
            </a:xfrm>
            <a:prstGeom prst="ellipse">
              <a:avLst/>
            </a:prstGeom>
            <a:ln/>
          </p:spPr>
          <p:style>
            <a:lnRef idx="3">
              <a:schemeClr val="lt1"/>
            </a:lnRef>
            <a:fillRef idx="1">
              <a:schemeClr val="accent1"/>
            </a:fillRef>
            <a:effectRef idx="1">
              <a:schemeClr val="accent1"/>
            </a:effectRef>
            <a:fontRef idx="minor">
              <a:schemeClr val="lt1"/>
            </a:fontRef>
          </p:style>
          <p:txBody>
            <a:bodyPr rtlCol="0" anchor="ctr"/>
            <a:lstStyle/>
            <a:p>
              <a:pPr algn="ctr"/>
              <a:endParaRPr lang="ru-RU" sz="700" b="1">
                <a:cs typeface="Shabnam" panose="020B0603030804020204" pitchFamily="34" charset="-78"/>
              </a:endParaRPr>
            </a:p>
          </p:txBody>
        </p:sp>
        <p:sp>
          <p:nvSpPr>
            <p:cNvPr id="22" name="TextBox 21">
              <a:extLst>
                <a:ext uri="{FF2B5EF4-FFF2-40B4-BE49-F238E27FC236}">
                  <a16:creationId xmlns:a16="http://schemas.microsoft.com/office/drawing/2014/main" id="{A872F61B-C584-3C95-A5B1-A55A782F8540}"/>
                </a:ext>
              </a:extLst>
            </p:cNvPr>
            <p:cNvSpPr txBox="1">
              <a:spLocks noChangeArrowheads="1"/>
            </p:cNvSpPr>
            <p:nvPr/>
          </p:nvSpPr>
          <p:spPr bwMode="auto">
            <a:xfrm>
              <a:off x="3094770" y="5960559"/>
              <a:ext cx="567838" cy="3539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3600">
                  <a:solidFill>
                    <a:schemeClr val="tx1"/>
                  </a:solidFill>
                  <a:latin typeface="Lato Light" pitchFamily="34" charset="0"/>
                </a:defRPr>
              </a:lvl1pPr>
              <a:lvl2pPr marL="742950" indent="-285750">
                <a:defRPr sz="3600">
                  <a:solidFill>
                    <a:schemeClr val="tx1"/>
                  </a:solidFill>
                  <a:latin typeface="Lato Light" pitchFamily="34" charset="0"/>
                </a:defRPr>
              </a:lvl2pPr>
              <a:lvl3pPr marL="1143000" indent="-228600">
                <a:defRPr sz="3600">
                  <a:solidFill>
                    <a:schemeClr val="tx1"/>
                  </a:solidFill>
                  <a:latin typeface="Lato Light" pitchFamily="34" charset="0"/>
                </a:defRPr>
              </a:lvl3pPr>
              <a:lvl4pPr marL="1600200" indent="-228600">
                <a:defRPr sz="3600">
                  <a:solidFill>
                    <a:schemeClr val="tx1"/>
                  </a:solidFill>
                  <a:latin typeface="Lato Light" pitchFamily="34" charset="0"/>
                </a:defRPr>
              </a:lvl4pPr>
              <a:lvl5pPr marL="2057400" indent="-228600">
                <a:defRPr sz="3600">
                  <a:solidFill>
                    <a:schemeClr val="tx1"/>
                  </a:solidFill>
                  <a:latin typeface="Lato Light" pitchFamily="34" charset="0"/>
                </a:defRPr>
              </a:lvl5pPr>
              <a:lvl6pPr marL="2514600" indent="-228600" defTabSz="1827213" eaLnBrk="0" fontAlgn="base" hangingPunct="0">
                <a:spcBef>
                  <a:spcPct val="0"/>
                </a:spcBef>
                <a:spcAft>
                  <a:spcPct val="0"/>
                </a:spcAft>
                <a:defRPr sz="3600">
                  <a:solidFill>
                    <a:schemeClr val="tx1"/>
                  </a:solidFill>
                  <a:latin typeface="Lato Light" pitchFamily="34" charset="0"/>
                </a:defRPr>
              </a:lvl6pPr>
              <a:lvl7pPr marL="2971800" indent="-228600" defTabSz="1827213" eaLnBrk="0" fontAlgn="base" hangingPunct="0">
                <a:spcBef>
                  <a:spcPct val="0"/>
                </a:spcBef>
                <a:spcAft>
                  <a:spcPct val="0"/>
                </a:spcAft>
                <a:defRPr sz="3600">
                  <a:solidFill>
                    <a:schemeClr val="tx1"/>
                  </a:solidFill>
                  <a:latin typeface="Lato Light" pitchFamily="34" charset="0"/>
                </a:defRPr>
              </a:lvl7pPr>
              <a:lvl8pPr marL="3429000" indent="-228600" defTabSz="1827213" eaLnBrk="0" fontAlgn="base" hangingPunct="0">
                <a:spcBef>
                  <a:spcPct val="0"/>
                </a:spcBef>
                <a:spcAft>
                  <a:spcPct val="0"/>
                </a:spcAft>
                <a:defRPr sz="3600">
                  <a:solidFill>
                    <a:schemeClr val="tx1"/>
                  </a:solidFill>
                  <a:latin typeface="Lato Light" pitchFamily="34" charset="0"/>
                </a:defRPr>
              </a:lvl8pPr>
              <a:lvl9pPr marL="3886200" indent="-228600" defTabSz="1827213" eaLnBrk="0" fontAlgn="base" hangingPunct="0">
                <a:spcBef>
                  <a:spcPct val="0"/>
                </a:spcBef>
                <a:spcAft>
                  <a:spcPct val="0"/>
                </a:spcAft>
                <a:defRPr sz="3600">
                  <a:solidFill>
                    <a:schemeClr val="tx1"/>
                  </a:solidFill>
                  <a:latin typeface="Lato Light" pitchFamily="34" charset="0"/>
                </a:defRPr>
              </a:lvl9pPr>
            </a:lstStyle>
            <a:p>
              <a:pPr marL="0" marR="0" lvl="0" indent="0" algn="ctr" defTabSz="1827213" rtl="0" eaLnBrk="0" fontAlgn="base" latinLnBrk="0" hangingPunct="0">
                <a:lnSpc>
                  <a:spcPct val="80000"/>
                </a:lnSpc>
                <a:spcBef>
                  <a:spcPts val="0"/>
                </a:spcBef>
                <a:spcAft>
                  <a:spcPct val="0"/>
                </a:spcAft>
                <a:buClrTx/>
                <a:buSzTx/>
                <a:buFontTx/>
                <a:buNone/>
                <a:tabLst/>
                <a:defRPr/>
              </a:pPr>
              <a:r>
                <a:rPr lang="fa-IR" altLang="ru-RU" sz="2000" b="1" dirty="0">
                  <a:solidFill>
                    <a:schemeClr val="bg1"/>
                  </a:solidFill>
                  <a:latin typeface="Shabnam" panose="020B0603030804020204" pitchFamily="34" charset="-78"/>
                  <a:cs typeface="Shabnam" panose="020B0603030804020204" pitchFamily="34" charset="-78"/>
                </a:rPr>
                <a:t>04</a:t>
              </a:r>
              <a:r>
                <a:rPr lang="en-US" altLang="ru-RU" sz="2000" b="1" dirty="0">
                  <a:solidFill>
                    <a:schemeClr val="bg1"/>
                  </a:solidFill>
                  <a:latin typeface="Shabnam" panose="020B0603030804020204" pitchFamily="34" charset="-78"/>
                  <a:cs typeface="Shabnam" panose="020B0603030804020204" pitchFamily="34" charset="-78"/>
                </a:rPr>
                <a:t>.</a:t>
              </a:r>
            </a:p>
          </p:txBody>
        </p:sp>
      </p:grpSp>
      <p:grpSp>
        <p:nvGrpSpPr>
          <p:cNvPr id="23" name="Group 22">
            <a:extLst>
              <a:ext uri="{FF2B5EF4-FFF2-40B4-BE49-F238E27FC236}">
                <a16:creationId xmlns:a16="http://schemas.microsoft.com/office/drawing/2014/main" id="{A3BFA7EB-98B0-9A6D-33A6-8C9E465279D6}"/>
              </a:ext>
            </a:extLst>
          </p:cNvPr>
          <p:cNvGrpSpPr/>
          <p:nvPr/>
        </p:nvGrpSpPr>
        <p:grpSpPr>
          <a:xfrm>
            <a:off x="8551113" y="5826296"/>
            <a:ext cx="648567" cy="648567"/>
            <a:chOff x="9580361" y="5765091"/>
            <a:chExt cx="648567" cy="648567"/>
          </a:xfrm>
        </p:grpSpPr>
        <p:sp>
          <p:nvSpPr>
            <p:cNvPr id="24" name="Oval 23">
              <a:extLst>
                <a:ext uri="{FF2B5EF4-FFF2-40B4-BE49-F238E27FC236}">
                  <a16:creationId xmlns:a16="http://schemas.microsoft.com/office/drawing/2014/main" id="{8C66718B-6AF3-1900-DFDB-A5119E99C62A}"/>
                </a:ext>
              </a:extLst>
            </p:cNvPr>
            <p:cNvSpPr/>
            <p:nvPr/>
          </p:nvSpPr>
          <p:spPr>
            <a:xfrm>
              <a:off x="9580361" y="5765091"/>
              <a:ext cx="648567" cy="648567"/>
            </a:xfrm>
            <a:prstGeom prst="ellipse">
              <a:avLst/>
            </a:prstGeom>
            <a:ln/>
          </p:spPr>
          <p:style>
            <a:lnRef idx="3">
              <a:schemeClr val="lt1"/>
            </a:lnRef>
            <a:fillRef idx="1">
              <a:schemeClr val="accent1"/>
            </a:fillRef>
            <a:effectRef idx="1">
              <a:schemeClr val="accent1"/>
            </a:effectRef>
            <a:fontRef idx="minor">
              <a:schemeClr val="lt1"/>
            </a:fontRef>
          </p:style>
          <p:txBody>
            <a:bodyPr rtlCol="0" anchor="ctr"/>
            <a:lstStyle/>
            <a:p>
              <a:pPr algn="ctr"/>
              <a:endParaRPr lang="ru-RU" sz="700" b="1">
                <a:cs typeface="Shabnam" panose="020B0603030804020204" pitchFamily="34" charset="-78"/>
              </a:endParaRPr>
            </a:p>
          </p:txBody>
        </p:sp>
        <p:sp>
          <p:nvSpPr>
            <p:cNvPr id="25" name="TextBox 24">
              <a:extLst>
                <a:ext uri="{FF2B5EF4-FFF2-40B4-BE49-F238E27FC236}">
                  <a16:creationId xmlns:a16="http://schemas.microsoft.com/office/drawing/2014/main" id="{3E1764DF-46CC-CA95-37F1-C15F0526C837}"/>
                </a:ext>
              </a:extLst>
            </p:cNvPr>
            <p:cNvSpPr txBox="1">
              <a:spLocks noChangeArrowheads="1"/>
            </p:cNvSpPr>
            <p:nvPr/>
          </p:nvSpPr>
          <p:spPr bwMode="auto">
            <a:xfrm>
              <a:off x="9640104" y="5960559"/>
              <a:ext cx="567838" cy="3539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3600">
                  <a:solidFill>
                    <a:schemeClr val="tx1"/>
                  </a:solidFill>
                  <a:latin typeface="Lato Light" pitchFamily="34" charset="0"/>
                </a:defRPr>
              </a:lvl1pPr>
              <a:lvl2pPr marL="742950" indent="-285750">
                <a:defRPr sz="3600">
                  <a:solidFill>
                    <a:schemeClr val="tx1"/>
                  </a:solidFill>
                  <a:latin typeface="Lato Light" pitchFamily="34" charset="0"/>
                </a:defRPr>
              </a:lvl2pPr>
              <a:lvl3pPr marL="1143000" indent="-228600">
                <a:defRPr sz="3600">
                  <a:solidFill>
                    <a:schemeClr val="tx1"/>
                  </a:solidFill>
                  <a:latin typeface="Lato Light" pitchFamily="34" charset="0"/>
                </a:defRPr>
              </a:lvl3pPr>
              <a:lvl4pPr marL="1600200" indent="-228600">
                <a:defRPr sz="3600">
                  <a:solidFill>
                    <a:schemeClr val="tx1"/>
                  </a:solidFill>
                  <a:latin typeface="Lato Light" pitchFamily="34" charset="0"/>
                </a:defRPr>
              </a:lvl4pPr>
              <a:lvl5pPr marL="2057400" indent="-228600">
                <a:defRPr sz="3600">
                  <a:solidFill>
                    <a:schemeClr val="tx1"/>
                  </a:solidFill>
                  <a:latin typeface="Lato Light" pitchFamily="34" charset="0"/>
                </a:defRPr>
              </a:lvl5pPr>
              <a:lvl6pPr marL="2514600" indent="-228600" defTabSz="1827213" eaLnBrk="0" fontAlgn="base" hangingPunct="0">
                <a:spcBef>
                  <a:spcPct val="0"/>
                </a:spcBef>
                <a:spcAft>
                  <a:spcPct val="0"/>
                </a:spcAft>
                <a:defRPr sz="3600">
                  <a:solidFill>
                    <a:schemeClr val="tx1"/>
                  </a:solidFill>
                  <a:latin typeface="Lato Light" pitchFamily="34" charset="0"/>
                </a:defRPr>
              </a:lvl6pPr>
              <a:lvl7pPr marL="2971800" indent="-228600" defTabSz="1827213" eaLnBrk="0" fontAlgn="base" hangingPunct="0">
                <a:spcBef>
                  <a:spcPct val="0"/>
                </a:spcBef>
                <a:spcAft>
                  <a:spcPct val="0"/>
                </a:spcAft>
                <a:defRPr sz="3600">
                  <a:solidFill>
                    <a:schemeClr val="tx1"/>
                  </a:solidFill>
                  <a:latin typeface="Lato Light" pitchFamily="34" charset="0"/>
                </a:defRPr>
              </a:lvl7pPr>
              <a:lvl8pPr marL="3429000" indent="-228600" defTabSz="1827213" eaLnBrk="0" fontAlgn="base" hangingPunct="0">
                <a:spcBef>
                  <a:spcPct val="0"/>
                </a:spcBef>
                <a:spcAft>
                  <a:spcPct val="0"/>
                </a:spcAft>
                <a:defRPr sz="3600">
                  <a:solidFill>
                    <a:schemeClr val="tx1"/>
                  </a:solidFill>
                  <a:latin typeface="Lato Light" pitchFamily="34" charset="0"/>
                </a:defRPr>
              </a:lvl8pPr>
              <a:lvl9pPr marL="3886200" indent="-228600" defTabSz="1827213" eaLnBrk="0" fontAlgn="base" hangingPunct="0">
                <a:spcBef>
                  <a:spcPct val="0"/>
                </a:spcBef>
                <a:spcAft>
                  <a:spcPct val="0"/>
                </a:spcAft>
                <a:defRPr sz="3600">
                  <a:solidFill>
                    <a:schemeClr val="tx1"/>
                  </a:solidFill>
                  <a:latin typeface="Lato Light" pitchFamily="34" charset="0"/>
                </a:defRPr>
              </a:lvl9pPr>
            </a:lstStyle>
            <a:p>
              <a:pPr marL="0" marR="0" lvl="0" indent="0" algn="ctr" defTabSz="1827213" rtl="0" eaLnBrk="0" fontAlgn="base" latinLnBrk="0" hangingPunct="0">
                <a:lnSpc>
                  <a:spcPct val="80000"/>
                </a:lnSpc>
                <a:spcBef>
                  <a:spcPts val="0"/>
                </a:spcBef>
                <a:spcAft>
                  <a:spcPct val="0"/>
                </a:spcAft>
                <a:buClrTx/>
                <a:buSzTx/>
                <a:buFontTx/>
                <a:buNone/>
                <a:tabLst/>
                <a:defRPr/>
              </a:pPr>
              <a:r>
                <a:rPr lang="fa-IR" altLang="ru-RU" sz="2000" b="1" dirty="0">
                  <a:solidFill>
                    <a:schemeClr val="bg1"/>
                  </a:solidFill>
                  <a:latin typeface="Shabnam" panose="020B0603030804020204" pitchFamily="34" charset="-78"/>
                  <a:cs typeface="Shabnam" panose="020B0603030804020204" pitchFamily="34" charset="-78"/>
                </a:rPr>
                <a:t>03</a:t>
              </a:r>
              <a:r>
                <a:rPr lang="en-US" altLang="ru-RU" sz="2000" b="1" dirty="0">
                  <a:solidFill>
                    <a:schemeClr val="bg1"/>
                  </a:solidFill>
                  <a:latin typeface="Shabnam" panose="020B0603030804020204" pitchFamily="34" charset="-78"/>
                  <a:cs typeface="Shabnam" panose="020B0603030804020204" pitchFamily="34" charset="-78"/>
                </a:rPr>
                <a:t>.</a:t>
              </a:r>
            </a:p>
          </p:txBody>
        </p:sp>
      </p:grpSp>
      <p:grpSp>
        <p:nvGrpSpPr>
          <p:cNvPr id="26" name="Group 25">
            <a:extLst>
              <a:ext uri="{FF2B5EF4-FFF2-40B4-BE49-F238E27FC236}">
                <a16:creationId xmlns:a16="http://schemas.microsoft.com/office/drawing/2014/main" id="{494C5E6F-AF97-8648-C09D-F8CC1C7EC06D}"/>
              </a:ext>
            </a:extLst>
          </p:cNvPr>
          <p:cNvGrpSpPr/>
          <p:nvPr/>
        </p:nvGrpSpPr>
        <p:grpSpPr>
          <a:xfrm>
            <a:off x="6026371" y="2616460"/>
            <a:ext cx="2596880" cy="1523494"/>
            <a:chOff x="7055619" y="2555255"/>
            <a:chExt cx="2596880" cy="1523494"/>
          </a:xfrm>
        </p:grpSpPr>
        <p:grpSp>
          <p:nvGrpSpPr>
            <p:cNvPr id="27" name="Group 26">
              <a:extLst>
                <a:ext uri="{FF2B5EF4-FFF2-40B4-BE49-F238E27FC236}">
                  <a16:creationId xmlns:a16="http://schemas.microsoft.com/office/drawing/2014/main" id="{682E2FD7-C00D-C5E1-D0ED-009D7BA42F1C}"/>
                </a:ext>
              </a:extLst>
            </p:cNvPr>
            <p:cNvGrpSpPr/>
            <p:nvPr/>
          </p:nvGrpSpPr>
          <p:grpSpPr>
            <a:xfrm>
              <a:off x="7055619" y="2666289"/>
              <a:ext cx="513343" cy="486800"/>
              <a:chOff x="-2947988" y="2808288"/>
              <a:chExt cx="1443038" cy="1368425"/>
            </a:xfrm>
            <a:solidFill>
              <a:schemeClr val="bg1"/>
            </a:solidFill>
          </p:grpSpPr>
          <p:sp>
            <p:nvSpPr>
              <p:cNvPr id="29" name="Freeform 5">
                <a:extLst>
                  <a:ext uri="{FF2B5EF4-FFF2-40B4-BE49-F238E27FC236}">
                    <a16:creationId xmlns:a16="http://schemas.microsoft.com/office/drawing/2014/main" id="{99DE1CE4-8820-5919-8E8B-DF6F7A5497C2}"/>
                  </a:ext>
                </a:extLst>
              </p:cNvPr>
              <p:cNvSpPr>
                <a:spLocks noEditPoints="1"/>
              </p:cNvSpPr>
              <p:nvPr/>
            </p:nvSpPr>
            <p:spPr bwMode="auto">
              <a:xfrm>
                <a:off x="-2941638" y="2808288"/>
                <a:ext cx="1428750" cy="1073150"/>
              </a:xfrm>
              <a:custGeom>
                <a:avLst/>
                <a:gdLst>
                  <a:gd name="T0" fmla="*/ 1369 w 1452"/>
                  <a:gd name="T1" fmla="*/ 1101 h 1101"/>
                  <a:gd name="T2" fmla="*/ 83 w 1452"/>
                  <a:gd name="T3" fmla="*/ 1101 h 1101"/>
                  <a:gd name="T4" fmla="*/ 0 w 1452"/>
                  <a:gd name="T5" fmla="*/ 1018 h 1101"/>
                  <a:gd name="T6" fmla="*/ 0 w 1452"/>
                  <a:gd name="T7" fmla="*/ 83 h 1101"/>
                  <a:gd name="T8" fmla="*/ 83 w 1452"/>
                  <a:gd name="T9" fmla="*/ 0 h 1101"/>
                  <a:gd name="T10" fmla="*/ 1369 w 1452"/>
                  <a:gd name="T11" fmla="*/ 0 h 1101"/>
                  <a:gd name="T12" fmla="*/ 1452 w 1452"/>
                  <a:gd name="T13" fmla="*/ 83 h 1101"/>
                  <a:gd name="T14" fmla="*/ 1452 w 1452"/>
                  <a:gd name="T15" fmla="*/ 1018 h 1101"/>
                  <a:gd name="T16" fmla="*/ 1369 w 1452"/>
                  <a:gd name="T17" fmla="*/ 1101 h 1101"/>
                  <a:gd name="T18" fmla="*/ 83 w 1452"/>
                  <a:gd name="T19" fmla="*/ 42 h 1101"/>
                  <a:gd name="T20" fmla="*/ 41 w 1452"/>
                  <a:gd name="T21" fmla="*/ 83 h 1101"/>
                  <a:gd name="T22" fmla="*/ 41 w 1452"/>
                  <a:gd name="T23" fmla="*/ 1018 h 1101"/>
                  <a:gd name="T24" fmla="*/ 83 w 1452"/>
                  <a:gd name="T25" fmla="*/ 1059 h 1101"/>
                  <a:gd name="T26" fmla="*/ 1369 w 1452"/>
                  <a:gd name="T27" fmla="*/ 1059 h 1101"/>
                  <a:gd name="T28" fmla="*/ 1411 w 1452"/>
                  <a:gd name="T29" fmla="*/ 1018 h 1101"/>
                  <a:gd name="T30" fmla="*/ 1411 w 1452"/>
                  <a:gd name="T31" fmla="*/ 83 h 1101"/>
                  <a:gd name="T32" fmla="*/ 1369 w 1452"/>
                  <a:gd name="T33" fmla="*/ 42 h 1101"/>
                  <a:gd name="T34" fmla="*/ 83 w 1452"/>
                  <a:gd name="T35" fmla="*/ 42 h 1101"/>
                  <a:gd name="T36" fmla="*/ 83 w 1452"/>
                  <a:gd name="T37" fmla="*/ 42 h 1101"/>
                  <a:gd name="T38" fmla="*/ 83 w 1452"/>
                  <a:gd name="T39" fmla="*/ 42 h 1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52" h="1101">
                    <a:moveTo>
                      <a:pt x="1369" y="1101"/>
                    </a:moveTo>
                    <a:cubicBezTo>
                      <a:pt x="83" y="1101"/>
                      <a:pt x="83" y="1101"/>
                      <a:pt x="83" y="1101"/>
                    </a:cubicBezTo>
                    <a:cubicBezTo>
                      <a:pt x="37" y="1101"/>
                      <a:pt x="0" y="1063"/>
                      <a:pt x="0" y="1018"/>
                    </a:cubicBezTo>
                    <a:cubicBezTo>
                      <a:pt x="0" y="83"/>
                      <a:pt x="0" y="83"/>
                      <a:pt x="0" y="83"/>
                    </a:cubicBezTo>
                    <a:cubicBezTo>
                      <a:pt x="0" y="38"/>
                      <a:pt x="37" y="0"/>
                      <a:pt x="83" y="0"/>
                    </a:cubicBezTo>
                    <a:cubicBezTo>
                      <a:pt x="1369" y="0"/>
                      <a:pt x="1369" y="0"/>
                      <a:pt x="1369" y="0"/>
                    </a:cubicBezTo>
                    <a:cubicBezTo>
                      <a:pt x="1415" y="0"/>
                      <a:pt x="1452" y="38"/>
                      <a:pt x="1452" y="83"/>
                    </a:cubicBezTo>
                    <a:cubicBezTo>
                      <a:pt x="1452" y="1018"/>
                      <a:pt x="1452" y="1018"/>
                      <a:pt x="1452" y="1018"/>
                    </a:cubicBezTo>
                    <a:cubicBezTo>
                      <a:pt x="1452" y="1063"/>
                      <a:pt x="1415" y="1101"/>
                      <a:pt x="1369" y="1101"/>
                    </a:cubicBezTo>
                    <a:close/>
                    <a:moveTo>
                      <a:pt x="83" y="42"/>
                    </a:moveTo>
                    <a:cubicBezTo>
                      <a:pt x="60" y="42"/>
                      <a:pt x="41" y="61"/>
                      <a:pt x="41" y="83"/>
                    </a:cubicBezTo>
                    <a:cubicBezTo>
                      <a:pt x="41" y="1018"/>
                      <a:pt x="41" y="1018"/>
                      <a:pt x="41" y="1018"/>
                    </a:cubicBezTo>
                    <a:cubicBezTo>
                      <a:pt x="41" y="1040"/>
                      <a:pt x="60" y="1059"/>
                      <a:pt x="83" y="1059"/>
                    </a:cubicBezTo>
                    <a:cubicBezTo>
                      <a:pt x="1369" y="1059"/>
                      <a:pt x="1369" y="1059"/>
                      <a:pt x="1369" y="1059"/>
                    </a:cubicBezTo>
                    <a:cubicBezTo>
                      <a:pt x="1392" y="1059"/>
                      <a:pt x="1411" y="1040"/>
                      <a:pt x="1411" y="1018"/>
                    </a:cubicBezTo>
                    <a:cubicBezTo>
                      <a:pt x="1411" y="83"/>
                      <a:pt x="1411" y="83"/>
                      <a:pt x="1411" y="83"/>
                    </a:cubicBezTo>
                    <a:cubicBezTo>
                      <a:pt x="1411" y="61"/>
                      <a:pt x="1392" y="42"/>
                      <a:pt x="1369" y="42"/>
                    </a:cubicBezTo>
                    <a:lnTo>
                      <a:pt x="83" y="42"/>
                    </a:lnTo>
                    <a:close/>
                    <a:moveTo>
                      <a:pt x="83" y="42"/>
                    </a:moveTo>
                    <a:cubicBezTo>
                      <a:pt x="83" y="42"/>
                      <a:pt x="83" y="42"/>
                      <a:pt x="83" y="4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sz="1200">
                  <a:solidFill>
                    <a:schemeClr val="bg1"/>
                  </a:solidFill>
                </a:endParaRPr>
              </a:p>
            </p:txBody>
          </p:sp>
          <p:sp>
            <p:nvSpPr>
              <p:cNvPr id="33" name="Freeform 6">
                <a:extLst>
                  <a:ext uri="{FF2B5EF4-FFF2-40B4-BE49-F238E27FC236}">
                    <a16:creationId xmlns:a16="http://schemas.microsoft.com/office/drawing/2014/main" id="{27189AD4-7E03-4CBB-5790-1B35D7472E0B}"/>
                  </a:ext>
                </a:extLst>
              </p:cNvPr>
              <p:cNvSpPr>
                <a:spLocks noEditPoints="1"/>
              </p:cNvSpPr>
              <p:nvPr/>
            </p:nvSpPr>
            <p:spPr bwMode="auto">
              <a:xfrm>
                <a:off x="-2662238" y="3841750"/>
                <a:ext cx="869950" cy="334963"/>
              </a:xfrm>
              <a:custGeom>
                <a:avLst/>
                <a:gdLst>
                  <a:gd name="T0" fmla="*/ 857 w 884"/>
                  <a:gd name="T1" fmla="*/ 343 h 343"/>
                  <a:gd name="T2" fmla="*/ 27 w 884"/>
                  <a:gd name="T3" fmla="*/ 343 h 343"/>
                  <a:gd name="T4" fmla="*/ 12 w 884"/>
                  <a:gd name="T5" fmla="*/ 308 h 343"/>
                  <a:gd name="T6" fmla="*/ 32 w 884"/>
                  <a:gd name="T7" fmla="*/ 286 h 343"/>
                  <a:gd name="T8" fmla="*/ 137 w 884"/>
                  <a:gd name="T9" fmla="*/ 21 h 343"/>
                  <a:gd name="T10" fmla="*/ 158 w 884"/>
                  <a:gd name="T11" fmla="*/ 0 h 343"/>
                  <a:gd name="T12" fmla="*/ 726 w 884"/>
                  <a:gd name="T13" fmla="*/ 0 h 343"/>
                  <a:gd name="T14" fmla="*/ 747 w 884"/>
                  <a:gd name="T15" fmla="*/ 21 h 343"/>
                  <a:gd name="T16" fmla="*/ 852 w 884"/>
                  <a:gd name="T17" fmla="*/ 286 h 343"/>
                  <a:gd name="T18" fmla="*/ 872 w 884"/>
                  <a:gd name="T19" fmla="*/ 308 h 343"/>
                  <a:gd name="T20" fmla="*/ 857 w 884"/>
                  <a:gd name="T21" fmla="*/ 343 h 343"/>
                  <a:gd name="T22" fmla="*/ 74 w 884"/>
                  <a:gd name="T23" fmla="*/ 301 h 343"/>
                  <a:gd name="T24" fmla="*/ 810 w 884"/>
                  <a:gd name="T25" fmla="*/ 301 h 343"/>
                  <a:gd name="T26" fmla="*/ 706 w 884"/>
                  <a:gd name="T27" fmla="*/ 42 h 343"/>
                  <a:gd name="T28" fmla="*/ 178 w 884"/>
                  <a:gd name="T29" fmla="*/ 42 h 343"/>
                  <a:gd name="T30" fmla="*/ 74 w 884"/>
                  <a:gd name="T31" fmla="*/ 301 h 343"/>
                  <a:gd name="T32" fmla="*/ 74 w 884"/>
                  <a:gd name="T33" fmla="*/ 301 h 343"/>
                  <a:gd name="T34" fmla="*/ 74 w 884"/>
                  <a:gd name="T35" fmla="*/ 301 h 3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84" h="343">
                    <a:moveTo>
                      <a:pt x="857" y="343"/>
                    </a:moveTo>
                    <a:cubicBezTo>
                      <a:pt x="27" y="343"/>
                      <a:pt x="27" y="343"/>
                      <a:pt x="27" y="343"/>
                    </a:cubicBezTo>
                    <a:cubicBezTo>
                      <a:pt x="9" y="343"/>
                      <a:pt x="0" y="321"/>
                      <a:pt x="12" y="308"/>
                    </a:cubicBezTo>
                    <a:cubicBezTo>
                      <a:pt x="32" y="286"/>
                      <a:pt x="32" y="286"/>
                      <a:pt x="32" y="286"/>
                    </a:cubicBezTo>
                    <a:cubicBezTo>
                      <a:pt x="99" y="214"/>
                      <a:pt x="137" y="119"/>
                      <a:pt x="137" y="21"/>
                    </a:cubicBezTo>
                    <a:cubicBezTo>
                      <a:pt x="137" y="9"/>
                      <a:pt x="146" y="0"/>
                      <a:pt x="158" y="0"/>
                    </a:cubicBezTo>
                    <a:cubicBezTo>
                      <a:pt x="726" y="0"/>
                      <a:pt x="726" y="0"/>
                      <a:pt x="726" y="0"/>
                    </a:cubicBezTo>
                    <a:cubicBezTo>
                      <a:pt x="738" y="0"/>
                      <a:pt x="747" y="9"/>
                      <a:pt x="747" y="21"/>
                    </a:cubicBezTo>
                    <a:cubicBezTo>
                      <a:pt x="747" y="119"/>
                      <a:pt x="785" y="214"/>
                      <a:pt x="852" y="286"/>
                    </a:cubicBezTo>
                    <a:cubicBezTo>
                      <a:pt x="872" y="308"/>
                      <a:pt x="872" y="308"/>
                      <a:pt x="872" y="308"/>
                    </a:cubicBezTo>
                    <a:cubicBezTo>
                      <a:pt x="884" y="321"/>
                      <a:pt x="875" y="343"/>
                      <a:pt x="857" y="343"/>
                    </a:cubicBezTo>
                    <a:close/>
                    <a:moveTo>
                      <a:pt x="74" y="301"/>
                    </a:moveTo>
                    <a:cubicBezTo>
                      <a:pt x="810" y="301"/>
                      <a:pt x="810" y="301"/>
                      <a:pt x="810" y="301"/>
                    </a:cubicBezTo>
                    <a:cubicBezTo>
                      <a:pt x="747" y="228"/>
                      <a:pt x="711" y="137"/>
                      <a:pt x="706" y="42"/>
                    </a:cubicBezTo>
                    <a:cubicBezTo>
                      <a:pt x="178" y="42"/>
                      <a:pt x="178" y="42"/>
                      <a:pt x="178" y="42"/>
                    </a:cubicBezTo>
                    <a:cubicBezTo>
                      <a:pt x="173" y="137"/>
                      <a:pt x="137" y="228"/>
                      <a:pt x="74" y="301"/>
                    </a:cubicBezTo>
                    <a:close/>
                    <a:moveTo>
                      <a:pt x="74" y="301"/>
                    </a:moveTo>
                    <a:cubicBezTo>
                      <a:pt x="74" y="301"/>
                      <a:pt x="74" y="301"/>
                      <a:pt x="74" y="30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sz="1200">
                  <a:solidFill>
                    <a:schemeClr val="bg1"/>
                  </a:solidFill>
                </a:endParaRPr>
              </a:p>
            </p:txBody>
          </p:sp>
          <p:sp>
            <p:nvSpPr>
              <p:cNvPr id="35" name="Freeform 7">
                <a:extLst>
                  <a:ext uri="{FF2B5EF4-FFF2-40B4-BE49-F238E27FC236}">
                    <a16:creationId xmlns:a16="http://schemas.microsoft.com/office/drawing/2014/main" id="{3C222C12-5ED8-A260-03FE-BD5C024D914B}"/>
                  </a:ext>
                </a:extLst>
              </p:cNvPr>
              <p:cNvSpPr>
                <a:spLocks noEditPoints="1"/>
              </p:cNvSpPr>
              <p:nvPr/>
            </p:nvSpPr>
            <p:spPr bwMode="auto">
              <a:xfrm>
                <a:off x="-2947988" y="3573463"/>
                <a:ext cx="1443038" cy="39688"/>
              </a:xfrm>
              <a:custGeom>
                <a:avLst/>
                <a:gdLst>
                  <a:gd name="T0" fmla="*/ 1439 w 1466"/>
                  <a:gd name="T1" fmla="*/ 42 h 42"/>
                  <a:gd name="T2" fmla="*/ 27 w 1466"/>
                  <a:gd name="T3" fmla="*/ 42 h 42"/>
                  <a:gd name="T4" fmla="*/ 27 w 1466"/>
                  <a:gd name="T5" fmla="*/ 0 h 42"/>
                  <a:gd name="T6" fmla="*/ 1439 w 1466"/>
                  <a:gd name="T7" fmla="*/ 0 h 42"/>
                  <a:gd name="T8" fmla="*/ 1439 w 1466"/>
                  <a:gd name="T9" fmla="*/ 42 h 42"/>
                  <a:gd name="T10" fmla="*/ 1439 w 1466"/>
                  <a:gd name="T11" fmla="*/ 42 h 42"/>
                  <a:gd name="T12" fmla="*/ 1439 w 1466"/>
                  <a:gd name="T13" fmla="*/ 42 h 42"/>
                </a:gdLst>
                <a:ahLst/>
                <a:cxnLst>
                  <a:cxn ang="0">
                    <a:pos x="T0" y="T1"/>
                  </a:cxn>
                  <a:cxn ang="0">
                    <a:pos x="T2" y="T3"/>
                  </a:cxn>
                  <a:cxn ang="0">
                    <a:pos x="T4" y="T5"/>
                  </a:cxn>
                  <a:cxn ang="0">
                    <a:pos x="T6" y="T7"/>
                  </a:cxn>
                  <a:cxn ang="0">
                    <a:pos x="T8" y="T9"/>
                  </a:cxn>
                  <a:cxn ang="0">
                    <a:pos x="T10" y="T11"/>
                  </a:cxn>
                  <a:cxn ang="0">
                    <a:pos x="T12" y="T13"/>
                  </a:cxn>
                </a:cxnLst>
                <a:rect l="0" t="0" r="r" b="b"/>
                <a:pathLst>
                  <a:path w="1466" h="42">
                    <a:moveTo>
                      <a:pt x="1439" y="42"/>
                    </a:moveTo>
                    <a:cubicBezTo>
                      <a:pt x="27" y="42"/>
                      <a:pt x="27" y="42"/>
                      <a:pt x="27" y="42"/>
                    </a:cubicBezTo>
                    <a:cubicBezTo>
                      <a:pt x="0" y="42"/>
                      <a:pt x="0" y="0"/>
                      <a:pt x="27" y="0"/>
                    </a:cubicBezTo>
                    <a:cubicBezTo>
                      <a:pt x="1439" y="0"/>
                      <a:pt x="1439" y="0"/>
                      <a:pt x="1439" y="0"/>
                    </a:cubicBezTo>
                    <a:cubicBezTo>
                      <a:pt x="1466" y="0"/>
                      <a:pt x="1466" y="42"/>
                      <a:pt x="1439" y="42"/>
                    </a:cubicBezTo>
                    <a:close/>
                    <a:moveTo>
                      <a:pt x="1439" y="42"/>
                    </a:moveTo>
                    <a:cubicBezTo>
                      <a:pt x="1439" y="42"/>
                      <a:pt x="1439" y="42"/>
                      <a:pt x="1439" y="4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sz="1200">
                  <a:solidFill>
                    <a:schemeClr val="bg1"/>
                  </a:solidFill>
                </a:endParaRPr>
              </a:p>
            </p:txBody>
          </p:sp>
          <p:sp>
            <p:nvSpPr>
              <p:cNvPr id="36" name="Freeform 8">
                <a:extLst>
                  <a:ext uri="{FF2B5EF4-FFF2-40B4-BE49-F238E27FC236}">
                    <a16:creationId xmlns:a16="http://schemas.microsoft.com/office/drawing/2014/main" id="{E682C1F6-92DF-EB55-1912-36643C0DFF89}"/>
                  </a:ext>
                </a:extLst>
              </p:cNvPr>
              <p:cNvSpPr>
                <a:spLocks noEditPoints="1"/>
              </p:cNvSpPr>
              <p:nvPr/>
            </p:nvSpPr>
            <p:spPr bwMode="auto">
              <a:xfrm>
                <a:off x="-2306638" y="3648075"/>
                <a:ext cx="153988" cy="152400"/>
              </a:xfrm>
              <a:custGeom>
                <a:avLst/>
                <a:gdLst>
                  <a:gd name="T0" fmla="*/ 81 w 156"/>
                  <a:gd name="T1" fmla="*/ 157 h 157"/>
                  <a:gd name="T2" fmla="*/ 11 w 156"/>
                  <a:gd name="T3" fmla="*/ 110 h 157"/>
                  <a:gd name="T4" fmla="*/ 28 w 156"/>
                  <a:gd name="T5" fmla="*/ 28 h 157"/>
                  <a:gd name="T6" fmla="*/ 110 w 156"/>
                  <a:gd name="T7" fmla="*/ 12 h 157"/>
                  <a:gd name="T8" fmla="*/ 156 w 156"/>
                  <a:gd name="T9" fmla="*/ 81 h 157"/>
                  <a:gd name="T10" fmla="*/ 81 w 156"/>
                  <a:gd name="T11" fmla="*/ 157 h 157"/>
                  <a:gd name="T12" fmla="*/ 81 w 156"/>
                  <a:gd name="T13" fmla="*/ 48 h 157"/>
                  <a:gd name="T14" fmla="*/ 50 w 156"/>
                  <a:gd name="T15" fmla="*/ 68 h 157"/>
                  <a:gd name="T16" fmla="*/ 57 w 156"/>
                  <a:gd name="T17" fmla="*/ 105 h 157"/>
                  <a:gd name="T18" fmla="*/ 94 w 156"/>
                  <a:gd name="T19" fmla="*/ 112 h 157"/>
                  <a:gd name="T20" fmla="*/ 115 w 156"/>
                  <a:gd name="T21" fmla="*/ 81 h 157"/>
                  <a:gd name="T22" fmla="*/ 81 w 156"/>
                  <a:gd name="T23" fmla="*/ 48 h 157"/>
                  <a:gd name="T24" fmla="*/ 81 w 156"/>
                  <a:gd name="T25" fmla="*/ 48 h 157"/>
                  <a:gd name="T26" fmla="*/ 81 w 156"/>
                  <a:gd name="T27" fmla="*/ 48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6" h="157">
                    <a:moveTo>
                      <a:pt x="81" y="157"/>
                    </a:moveTo>
                    <a:cubicBezTo>
                      <a:pt x="51" y="157"/>
                      <a:pt x="23" y="138"/>
                      <a:pt x="11" y="110"/>
                    </a:cubicBezTo>
                    <a:cubicBezTo>
                      <a:pt x="0" y="82"/>
                      <a:pt x="6" y="50"/>
                      <a:pt x="28" y="28"/>
                    </a:cubicBezTo>
                    <a:cubicBezTo>
                      <a:pt x="49" y="7"/>
                      <a:pt x="82" y="0"/>
                      <a:pt x="110" y="12"/>
                    </a:cubicBezTo>
                    <a:cubicBezTo>
                      <a:pt x="138" y="23"/>
                      <a:pt x="156" y="51"/>
                      <a:pt x="156" y="81"/>
                    </a:cubicBezTo>
                    <a:cubicBezTo>
                      <a:pt x="156" y="123"/>
                      <a:pt x="123" y="156"/>
                      <a:pt x="81" y="157"/>
                    </a:cubicBezTo>
                    <a:close/>
                    <a:moveTo>
                      <a:pt x="81" y="48"/>
                    </a:moveTo>
                    <a:cubicBezTo>
                      <a:pt x="67" y="48"/>
                      <a:pt x="55" y="56"/>
                      <a:pt x="50" y="68"/>
                    </a:cubicBezTo>
                    <a:cubicBezTo>
                      <a:pt x="45" y="81"/>
                      <a:pt x="48" y="95"/>
                      <a:pt x="57" y="105"/>
                    </a:cubicBezTo>
                    <a:cubicBezTo>
                      <a:pt x="67" y="115"/>
                      <a:pt x="81" y="118"/>
                      <a:pt x="94" y="112"/>
                    </a:cubicBezTo>
                    <a:cubicBezTo>
                      <a:pt x="107" y="107"/>
                      <a:pt x="115" y="95"/>
                      <a:pt x="115" y="81"/>
                    </a:cubicBezTo>
                    <a:cubicBezTo>
                      <a:pt x="115" y="63"/>
                      <a:pt x="100" y="48"/>
                      <a:pt x="81" y="48"/>
                    </a:cubicBezTo>
                    <a:close/>
                    <a:moveTo>
                      <a:pt x="81" y="48"/>
                    </a:moveTo>
                    <a:cubicBezTo>
                      <a:pt x="81" y="48"/>
                      <a:pt x="81" y="48"/>
                      <a:pt x="81" y="4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sz="1200">
                  <a:solidFill>
                    <a:schemeClr val="bg1"/>
                  </a:solidFill>
                </a:endParaRPr>
              </a:p>
            </p:txBody>
          </p:sp>
          <p:sp>
            <p:nvSpPr>
              <p:cNvPr id="37" name="Freeform 9">
                <a:extLst>
                  <a:ext uri="{FF2B5EF4-FFF2-40B4-BE49-F238E27FC236}">
                    <a16:creationId xmlns:a16="http://schemas.microsoft.com/office/drawing/2014/main" id="{1501F2DA-31AB-DC49-CD6D-F2F7BAC52139}"/>
                  </a:ext>
                </a:extLst>
              </p:cNvPr>
              <p:cNvSpPr>
                <a:spLocks noEditPoints="1"/>
              </p:cNvSpPr>
              <p:nvPr/>
            </p:nvSpPr>
            <p:spPr bwMode="auto">
              <a:xfrm>
                <a:off x="-2449513" y="2940050"/>
                <a:ext cx="444500" cy="541338"/>
              </a:xfrm>
              <a:custGeom>
                <a:avLst/>
                <a:gdLst>
                  <a:gd name="T0" fmla="*/ 410 w 452"/>
                  <a:gd name="T1" fmla="*/ 556 h 556"/>
                  <a:gd name="T2" fmla="*/ 42 w 452"/>
                  <a:gd name="T3" fmla="*/ 556 h 556"/>
                  <a:gd name="T4" fmla="*/ 0 w 452"/>
                  <a:gd name="T5" fmla="*/ 514 h 556"/>
                  <a:gd name="T6" fmla="*/ 0 w 452"/>
                  <a:gd name="T7" fmla="*/ 42 h 556"/>
                  <a:gd name="T8" fmla="*/ 42 w 452"/>
                  <a:gd name="T9" fmla="*/ 0 h 556"/>
                  <a:gd name="T10" fmla="*/ 410 w 452"/>
                  <a:gd name="T11" fmla="*/ 0 h 556"/>
                  <a:gd name="T12" fmla="*/ 452 w 452"/>
                  <a:gd name="T13" fmla="*/ 42 h 556"/>
                  <a:gd name="T14" fmla="*/ 452 w 452"/>
                  <a:gd name="T15" fmla="*/ 514 h 556"/>
                  <a:gd name="T16" fmla="*/ 410 w 452"/>
                  <a:gd name="T17" fmla="*/ 556 h 556"/>
                  <a:gd name="T18" fmla="*/ 42 w 452"/>
                  <a:gd name="T19" fmla="*/ 42 h 556"/>
                  <a:gd name="T20" fmla="*/ 42 w 452"/>
                  <a:gd name="T21" fmla="*/ 514 h 556"/>
                  <a:gd name="T22" fmla="*/ 410 w 452"/>
                  <a:gd name="T23" fmla="*/ 514 h 556"/>
                  <a:gd name="T24" fmla="*/ 410 w 452"/>
                  <a:gd name="T25" fmla="*/ 42 h 556"/>
                  <a:gd name="T26" fmla="*/ 42 w 452"/>
                  <a:gd name="T27" fmla="*/ 42 h 556"/>
                  <a:gd name="T28" fmla="*/ 42 w 452"/>
                  <a:gd name="T29" fmla="*/ 42 h 556"/>
                  <a:gd name="T30" fmla="*/ 42 w 452"/>
                  <a:gd name="T31" fmla="*/ 42 h 5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52" h="556">
                    <a:moveTo>
                      <a:pt x="410" y="556"/>
                    </a:moveTo>
                    <a:cubicBezTo>
                      <a:pt x="42" y="556"/>
                      <a:pt x="42" y="556"/>
                      <a:pt x="42" y="556"/>
                    </a:cubicBezTo>
                    <a:cubicBezTo>
                      <a:pt x="19" y="556"/>
                      <a:pt x="0" y="537"/>
                      <a:pt x="0" y="514"/>
                    </a:cubicBezTo>
                    <a:cubicBezTo>
                      <a:pt x="0" y="42"/>
                      <a:pt x="0" y="42"/>
                      <a:pt x="0" y="42"/>
                    </a:cubicBezTo>
                    <a:cubicBezTo>
                      <a:pt x="0" y="19"/>
                      <a:pt x="19" y="0"/>
                      <a:pt x="42" y="0"/>
                    </a:cubicBezTo>
                    <a:cubicBezTo>
                      <a:pt x="410" y="0"/>
                      <a:pt x="410" y="0"/>
                      <a:pt x="410" y="0"/>
                    </a:cubicBezTo>
                    <a:cubicBezTo>
                      <a:pt x="433" y="0"/>
                      <a:pt x="452" y="19"/>
                      <a:pt x="452" y="42"/>
                    </a:cubicBezTo>
                    <a:cubicBezTo>
                      <a:pt x="452" y="514"/>
                      <a:pt x="452" y="514"/>
                      <a:pt x="452" y="514"/>
                    </a:cubicBezTo>
                    <a:cubicBezTo>
                      <a:pt x="452" y="537"/>
                      <a:pt x="433" y="556"/>
                      <a:pt x="410" y="556"/>
                    </a:cubicBezTo>
                    <a:close/>
                    <a:moveTo>
                      <a:pt x="42" y="42"/>
                    </a:moveTo>
                    <a:cubicBezTo>
                      <a:pt x="42" y="514"/>
                      <a:pt x="42" y="514"/>
                      <a:pt x="42" y="514"/>
                    </a:cubicBezTo>
                    <a:cubicBezTo>
                      <a:pt x="410" y="514"/>
                      <a:pt x="410" y="514"/>
                      <a:pt x="410" y="514"/>
                    </a:cubicBezTo>
                    <a:cubicBezTo>
                      <a:pt x="410" y="42"/>
                      <a:pt x="410" y="42"/>
                      <a:pt x="410" y="42"/>
                    </a:cubicBezTo>
                    <a:lnTo>
                      <a:pt x="42" y="42"/>
                    </a:lnTo>
                    <a:close/>
                    <a:moveTo>
                      <a:pt x="42" y="42"/>
                    </a:moveTo>
                    <a:cubicBezTo>
                      <a:pt x="42" y="42"/>
                      <a:pt x="42" y="42"/>
                      <a:pt x="42" y="4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sz="1200">
                  <a:solidFill>
                    <a:schemeClr val="bg1"/>
                  </a:solidFill>
                </a:endParaRPr>
              </a:p>
            </p:txBody>
          </p:sp>
          <p:sp>
            <p:nvSpPr>
              <p:cNvPr id="38" name="Freeform 10">
                <a:extLst>
                  <a:ext uri="{FF2B5EF4-FFF2-40B4-BE49-F238E27FC236}">
                    <a16:creationId xmlns:a16="http://schemas.microsoft.com/office/drawing/2014/main" id="{9FE1844B-ECBE-36FC-CC03-D677F930254F}"/>
                  </a:ext>
                </a:extLst>
              </p:cNvPr>
              <p:cNvSpPr>
                <a:spLocks noEditPoints="1"/>
              </p:cNvSpPr>
              <p:nvPr/>
            </p:nvSpPr>
            <p:spPr bwMode="auto">
              <a:xfrm>
                <a:off x="-2365376" y="3068638"/>
                <a:ext cx="276225" cy="39688"/>
              </a:xfrm>
              <a:custGeom>
                <a:avLst/>
                <a:gdLst>
                  <a:gd name="T0" fmla="*/ 252 w 280"/>
                  <a:gd name="T1" fmla="*/ 41 h 41"/>
                  <a:gd name="T2" fmla="*/ 28 w 280"/>
                  <a:gd name="T3" fmla="*/ 41 h 41"/>
                  <a:gd name="T4" fmla="*/ 28 w 280"/>
                  <a:gd name="T5" fmla="*/ 0 h 41"/>
                  <a:gd name="T6" fmla="*/ 252 w 280"/>
                  <a:gd name="T7" fmla="*/ 0 h 41"/>
                  <a:gd name="T8" fmla="*/ 252 w 280"/>
                  <a:gd name="T9" fmla="*/ 41 h 41"/>
                  <a:gd name="T10" fmla="*/ 252 w 280"/>
                  <a:gd name="T11" fmla="*/ 41 h 41"/>
                  <a:gd name="T12" fmla="*/ 252 w 280"/>
                  <a:gd name="T13" fmla="*/ 41 h 41"/>
                </a:gdLst>
                <a:ahLst/>
                <a:cxnLst>
                  <a:cxn ang="0">
                    <a:pos x="T0" y="T1"/>
                  </a:cxn>
                  <a:cxn ang="0">
                    <a:pos x="T2" y="T3"/>
                  </a:cxn>
                  <a:cxn ang="0">
                    <a:pos x="T4" y="T5"/>
                  </a:cxn>
                  <a:cxn ang="0">
                    <a:pos x="T6" y="T7"/>
                  </a:cxn>
                  <a:cxn ang="0">
                    <a:pos x="T8" y="T9"/>
                  </a:cxn>
                  <a:cxn ang="0">
                    <a:pos x="T10" y="T11"/>
                  </a:cxn>
                  <a:cxn ang="0">
                    <a:pos x="T12" y="T13"/>
                  </a:cxn>
                </a:cxnLst>
                <a:rect l="0" t="0" r="r" b="b"/>
                <a:pathLst>
                  <a:path w="280" h="41">
                    <a:moveTo>
                      <a:pt x="252" y="41"/>
                    </a:moveTo>
                    <a:cubicBezTo>
                      <a:pt x="28" y="41"/>
                      <a:pt x="28" y="41"/>
                      <a:pt x="28" y="41"/>
                    </a:cubicBezTo>
                    <a:cubicBezTo>
                      <a:pt x="0" y="41"/>
                      <a:pt x="0" y="0"/>
                      <a:pt x="28" y="0"/>
                    </a:cubicBezTo>
                    <a:cubicBezTo>
                      <a:pt x="252" y="0"/>
                      <a:pt x="252" y="0"/>
                      <a:pt x="252" y="0"/>
                    </a:cubicBezTo>
                    <a:cubicBezTo>
                      <a:pt x="280" y="0"/>
                      <a:pt x="280" y="41"/>
                      <a:pt x="252" y="41"/>
                    </a:cubicBezTo>
                    <a:close/>
                    <a:moveTo>
                      <a:pt x="252" y="41"/>
                    </a:moveTo>
                    <a:cubicBezTo>
                      <a:pt x="252" y="41"/>
                      <a:pt x="252" y="41"/>
                      <a:pt x="252" y="4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sz="1200">
                  <a:solidFill>
                    <a:schemeClr val="bg1"/>
                  </a:solidFill>
                </a:endParaRPr>
              </a:p>
            </p:txBody>
          </p:sp>
          <p:sp>
            <p:nvSpPr>
              <p:cNvPr id="39" name="Freeform 11">
                <a:extLst>
                  <a:ext uri="{FF2B5EF4-FFF2-40B4-BE49-F238E27FC236}">
                    <a16:creationId xmlns:a16="http://schemas.microsoft.com/office/drawing/2014/main" id="{7B7ECFD8-120A-726B-8514-FA04EBB0268F}"/>
                  </a:ext>
                </a:extLst>
              </p:cNvPr>
              <p:cNvSpPr>
                <a:spLocks noEditPoints="1"/>
              </p:cNvSpPr>
              <p:nvPr/>
            </p:nvSpPr>
            <p:spPr bwMode="auto">
              <a:xfrm>
                <a:off x="-2365376" y="3190875"/>
                <a:ext cx="276225" cy="39688"/>
              </a:xfrm>
              <a:custGeom>
                <a:avLst/>
                <a:gdLst>
                  <a:gd name="T0" fmla="*/ 252 w 280"/>
                  <a:gd name="T1" fmla="*/ 42 h 42"/>
                  <a:gd name="T2" fmla="*/ 28 w 280"/>
                  <a:gd name="T3" fmla="*/ 42 h 42"/>
                  <a:gd name="T4" fmla="*/ 28 w 280"/>
                  <a:gd name="T5" fmla="*/ 0 h 42"/>
                  <a:gd name="T6" fmla="*/ 252 w 280"/>
                  <a:gd name="T7" fmla="*/ 0 h 42"/>
                  <a:gd name="T8" fmla="*/ 252 w 280"/>
                  <a:gd name="T9" fmla="*/ 42 h 42"/>
                  <a:gd name="T10" fmla="*/ 252 w 280"/>
                  <a:gd name="T11" fmla="*/ 42 h 42"/>
                  <a:gd name="T12" fmla="*/ 252 w 280"/>
                  <a:gd name="T13" fmla="*/ 42 h 42"/>
                </a:gdLst>
                <a:ahLst/>
                <a:cxnLst>
                  <a:cxn ang="0">
                    <a:pos x="T0" y="T1"/>
                  </a:cxn>
                  <a:cxn ang="0">
                    <a:pos x="T2" y="T3"/>
                  </a:cxn>
                  <a:cxn ang="0">
                    <a:pos x="T4" y="T5"/>
                  </a:cxn>
                  <a:cxn ang="0">
                    <a:pos x="T6" y="T7"/>
                  </a:cxn>
                  <a:cxn ang="0">
                    <a:pos x="T8" y="T9"/>
                  </a:cxn>
                  <a:cxn ang="0">
                    <a:pos x="T10" y="T11"/>
                  </a:cxn>
                  <a:cxn ang="0">
                    <a:pos x="T12" y="T13"/>
                  </a:cxn>
                </a:cxnLst>
                <a:rect l="0" t="0" r="r" b="b"/>
                <a:pathLst>
                  <a:path w="280" h="42">
                    <a:moveTo>
                      <a:pt x="252" y="42"/>
                    </a:moveTo>
                    <a:cubicBezTo>
                      <a:pt x="28" y="42"/>
                      <a:pt x="28" y="42"/>
                      <a:pt x="28" y="42"/>
                    </a:cubicBezTo>
                    <a:cubicBezTo>
                      <a:pt x="0" y="42"/>
                      <a:pt x="0" y="0"/>
                      <a:pt x="28" y="0"/>
                    </a:cubicBezTo>
                    <a:cubicBezTo>
                      <a:pt x="252" y="0"/>
                      <a:pt x="252" y="0"/>
                      <a:pt x="252" y="0"/>
                    </a:cubicBezTo>
                    <a:cubicBezTo>
                      <a:pt x="280" y="0"/>
                      <a:pt x="280" y="42"/>
                      <a:pt x="252" y="42"/>
                    </a:cubicBezTo>
                    <a:close/>
                    <a:moveTo>
                      <a:pt x="252" y="42"/>
                    </a:moveTo>
                    <a:cubicBezTo>
                      <a:pt x="252" y="42"/>
                      <a:pt x="252" y="42"/>
                      <a:pt x="252" y="4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sz="1200">
                  <a:solidFill>
                    <a:schemeClr val="bg1"/>
                  </a:solidFill>
                </a:endParaRPr>
              </a:p>
            </p:txBody>
          </p:sp>
          <p:sp>
            <p:nvSpPr>
              <p:cNvPr id="43" name="Freeform 12">
                <a:extLst>
                  <a:ext uri="{FF2B5EF4-FFF2-40B4-BE49-F238E27FC236}">
                    <a16:creationId xmlns:a16="http://schemas.microsoft.com/office/drawing/2014/main" id="{911BDAC2-513F-C5C0-6884-44E0943CCFEB}"/>
                  </a:ext>
                </a:extLst>
              </p:cNvPr>
              <p:cNvSpPr>
                <a:spLocks noEditPoints="1"/>
              </p:cNvSpPr>
              <p:nvPr/>
            </p:nvSpPr>
            <p:spPr bwMode="auto">
              <a:xfrm>
                <a:off x="-2365376" y="3313113"/>
                <a:ext cx="276225" cy="39688"/>
              </a:xfrm>
              <a:custGeom>
                <a:avLst/>
                <a:gdLst>
                  <a:gd name="T0" fmla="*/ 252 w 280"/>
                  <a:gd name="T1" fmla="*/ 41 h 41"/>
                  <a:gd name="T2" fmla="*/ 28 w 280"/>
                  <a:gd name="T3" fmla="*/ 41 h 41"/>
                  <a:gd name="T4" fmla="*/ 28 w 280"/>
                  <a:gd name="T5" fmla="*/ 0 h 41"/>
                  <a:gd name="T6" fmla="*/ 252 w 280"/>
                  <a:gd name="T7" fmla="*/ 0 h 41"/>
                  <a:gd name="T8" fmla="*/ 252 w 280"/>
                  <a:gd name="T9" fmla="*/ 41 h 41"/>
                  <a:gd name="T10" fmla="*/ 252 w 280"/>
                  <a:gd name="T11" fmla="*/ 41 h 41"/>
                  <a:gd name="T12" fmla="*/ 252 w 280"/>
                  <a:gd name="T13" fmla="*/ 41 h 41"/>
                </a:gdLst>
                <a:ahLst/>
                <a:cxnLst>
                  <a:cxn ang="0">
                    <a:pos x="T0" y="T1"/>
                  </a:cxn>
                  <a:cxn ang="0">
                    <a:pos x="T2" y="T3"/>
                  </a:cxn>
                  <a:cxn ang="0">
                    <a:pos x="T4" y="T5"/>
                  </a:cxn>
                  <a:cxn ang="0">
                    <a:pos x="T6" y="T7"/>
                  </a:cxn>
                  <a:cxn ang="0">
                    <a:pos x="T8" y="T9"/>
                  </a:cxn>
                  <a:cxn ang="0">
                    <a:pos x="T10" y="T11"/>
                  </a:cxn>
                  <a:cxn ang="0">
                    <a:pos x="T12" y="T13"/>
                  </a:cxn>
                </a:cxnLst>
                <a:rect l="0" t="0" r="r" b="b"/>
                <a:pathLst>
                  <a:path w="280" h="41">
                    <a:moveTo>
                      <a:pt x="252" y="41"/>
                    </a:moveTo>
                    <a:cubicBezTo>
                      <a:pt x="28" y="41"/>
                      <a:pt x="28" y="41"/>
                      <a:pt x="28" y="41"/>
                    </a:cubicBezTo>
                    <a:cubicBezTo>
                      <a:pt x="0" y="41"/>
                      <a:pt x="0" y="0"/>
                      <a:pt x="28" y="0"/>
                    </a:cubicBezTo>
                    <a:cubicBezTo>
                      <a:pt x="252" y="0"/>
                      <a:pt x="252" y="0"/>
                      <a:pt x="252" y="0"/>
                    </a:cubicBezTo>
                    <a:cubicBezTo>
                      <a:pt x="280" y="0"/>
                      <a:pt x="280" y="41"/>
                      <a:pt x="252" y="41"/>
                    </a:cubicBezTo>
                    <a:close/>
                    <a:moveTo>
                      <a:pt x="252" y="41"/>
                    </a:moveTo>
                    <a:cubicBezTo>
                      <a:pt x="252" y="41"/>
                      <a:pt x="252" y="41"/>
                      <a:pt x="252" y="4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sz="1200">
                  <a:solidFill>
                    <a:schemeClr val="bg1"/>
                  </a:solidFill>
                </a:endParaRPr>
              </a:p>
            </p:txBody>
          </p:sp>
        </p:grpSp>
        <p:sp>
          <p:nvSpPr>
            <p:cNvPr id="28" name="TextBox 27">
              <a:extLst>
                <a:ext uri="{FF2B5EF4-FFF2-40B4-BE49-F238E27FC236}">
                  <a16:creationId xmlns:a16="http://schemas.microsoft.com/office/drawing/2014/main" id="{80E56126-C066-72E8-E290-40B8CAC448BA}"/>
                </a:ext>
              </a:extLst>
            </p:cNvPr>
            <p:cNvSpPr txBox="1"/>
            <p:nvPr/>
          </p:nvSpPr>
          <p:spPr>
            <a:xfrm>
              <a:off x="7728841" y="2555255"/>
              <a:ext cx="1923658" cy="1523494"/>
            </a:xfrm>
            <a:prstGeom prst="rect">
              <a:avLst/>
            </a:prstGeom>
            <a:noFill/>
          </p:spPr>
          <p:txBody>
            <a:bodyPr wrap="square">
              <a:spAutoFit/>
            </a:bodyPr>
            <a:lstStyle/>
            <a:p>
              <a:pPr algn="justLow" rtl="1">
                <a:lnSpc>
                  <a:spcPct val="200000"/>
                </a:lnSpc>
              </a:pPr>
              <a:r>
                <a:rPr lang="fa-IR" sz="1200" b="1" dirty="0">
                  <a:solidFill>
                    <a:schemeClr val="bg1"/>
                  </a:solidFill>
                  <a:latin typeface="Shabnam" panose="020B0603030804020204" pitchFamily="34" charset="-78"/>
                  <a:cs typeface="Shabnam" panose="020B0603030804020204" pitchFamily="34" charset="-78"/>
                </a:rPr>
                <a:t>تیتر عنوان را بنویسید</a:t>
              </a:r>
              <a:endParaRPr lang="en-US" sz="1200" b="1" dirty="0">
                <a:solidFill>
                  <a:schemeClr val="bg1"/>
                </a:solidFill>
                <a:latin typeface="Shabnam" panose="020B0603030804020204" pitchFamily="34" charset="-78"/>
                <a:cs typeface="Shabnam" panose="020B0603030804020204" pitchFamily="34" charset="-78"/>
              </a:endParaRPr>
            </a:p>
            <a:p>
              <a:pPr algn="justLow" rtl="1">
                <a:lnSpc>
                  <a:spcPct val="200000"/>
                </a:lnSpc>
              </a:pPr>
              <a:r>
                <a:rPr lang="fa-IR" sz="1200" dirty="0">
                  <a:solidFill>
                    <a:schemeClr val="bg1"/>
                  </a:solidFill>
                  <a:latin typeface="Shabnam" panose="020B0603030804020204" pitchFamily="34" charset="-78"/>
                  <a:cs typeface="Shabnam" panose="020B0603030804020204" pitchFamily="34" charset="-78"/>
                </a:rPr>
                <a:t>فروشگاه مینارو ارائه دهنده انواع فایل های کاربردی با بهترین کیفیت</a:t>
              </a:r>
              <a:endParaRPr lang="en-US" sz="1200" dirty="0">
                <a:solidFill>
                  <a:schemeClr val="bg1"/>
                </a:solidFill>
                <a:latin typeface="Shabnam" panose="020B0603030804020204" pitchFamily="34" charset="-78"/>
                <a:cs typeface="Shabnam" panose="020B0603030804020204" pitchFamily="34" charset="-78"/>
              </a:endParaRPr>
            </a:p>
          </p:txBody>
        </p:sp>
      </p:grpSp>
      <p:grpSp>
        <p:nvGrpSpPr>
          <p:cNvPr id="52" name="Group 51">
            <a:extLst>
              <a:ext uri="{FF2B5EF4-FFF2-40B4-BE49-F238E27FC236}">
                <a16:creationId xmlns:a16="http://schemas.microsoft.com/office/drawing/2014/main" id="{E084746D-528C-6AEA-784B-E421AEFE4FC4}"/>
              </a:ext>
            </a:extLst>
          </p:cNvPr>
          <p:cNvGrpSpPr/>
          <p:nvPr/>
        </p:nvGrpSpPr>
        <p:grpSpPr>
          <a:xfrm>
            <a:off x="2593110" y="2554375"/>
            <a:ext cx="2638427" cy="1523494"/>
            <a:chOff x="3622358" y="2493170"/>
            <a:chExt cx="2638427" cy="1523494"/>
          </a:xfrm>
        </p:grpSpPr>
        <p:grpSp>
          <p:nvGrpSpPr>
            <p:cNvPr id="53" name="Group 52">
              <a:extLst>
                <a:ext uri="{FF2B5EF4-FFF2-40B4-BE49-F238E27FC236}">
                  <a16:creationId xmlns:a16="http://schemas.microsoft.com/office/drawing/2014/main" id="{313D0B1A-83FC-3BBE-F1D5-9125D31E13E6}"/>
                </a:ext>
              </a:extLst>
            </p:cNvPr>
            <p:cNvGrpSpPr/>
            <p:nvPr/>
          </p:nvGrpSpPr>
          <p:grpSpPr>
            <a:xfrm>
              <a:off x="5784842" y="2645758"/>
              <a:ext cx="475943" cy="472182"/>
              <a:chOff x="7788302" y="8874115"/>
              <a:chExt cx="1608146" cy="1595435"/>
            </a:xfrm>
            <a:solidFill>
              <a:schemeClr val="bg1"/>
            </a:solidFill>
          </p:grpSpPr>
          <p:sp>
            <p:nvSpPr>
              <p:cNvPr id="55" name="Freeform 52">
                <a:extLst>
                  <a:ext uri="{FF2B5EF4-FFF2-40B4-BE49-F238E27FC236}">
                    <a16:creationId xmlns:a16="http://schemas.microsoft.com/office/drawing/2014/main" id="{BB6321A6-3989-C770-CEAE-2EBB7A2E7B48}"/>
                  </a:ext>
                </a:extLst>
              </p:cNvPr>
              <p:cNvSpPr>
                <a:spLocks noEditPoints="1"/>
              </p:cNvSpPr>
              <p:nvPr/>
            </p:nvSpPr>
            <p:spPr bwMode="auto">
              <a:xfrm>
                <a:off x="7924829" y="8874115"/>
                <a:ext cx="1471619" cy="1457323"/>
              </a:xfrm>
              <a:custGeom>
                <a:avLst/>
                <a:gdLst>
                  <a:gd name="T0" fmla="*/ 311 w 1346"/>
                  <a:gd name="T1" fmla="*/ 1344 h 1344"/>
                  <a:gd name="T2" fmla="*/ 296 w 1346"/>
                  <a:gd name="T3" fmla="*/ 1337 h 1344"/>
                  <a:gd name="T4" fmla="*/ 9 w 1346"/>
                  <a:gd name="T5" fmla="*/ 1050 h 1344"/>
                  <a:gd name="T6" fmla="*/ 9 w 1346"/>
                  <a:gd name="T7" fmla="*/ 1021 h 1344"/>
                  <a:gd name="T8" fmla="*/ 943 w 1346"/>
                  <a:gd name="T9" fmla="*/ 86 h 1344"/>
                  <a:gd name="T10" fmla="*/ 1259 w 1346"/>
                  <a:gd name="T11" fmla="*/ 87 h 1344"/>
                  <a:gd name="T12" fmla="*/ 1260 w 1346"/>
                  <a:gd name="T13" fmla="*/ 403 h 1344"/>
                  <a:gd name="T14" fmla="*/ 325 w 1346"/>
                  <a:gd name="T15" fmla="*/ 1337 h 1344"/>
                  <a:gd name="T16" fmla="*/ 311 w 1346"/>
                  <a:gd name="T17" fmla="*/ 1344 h 1344"/>
                  <a:gd name="T18" fmla="*/ 53 w 1346"/>
                  <a:gd name="T19" fmla="*/ 1035 h 1344"/>
                  <a:gd name="T20" fmla="*/ 311 w 1346"/>
                  <a:gd name="T21" fmla="*/ 1293 h 1344"/>
                  <a:gd name="T22" fmla="*/ 1231 w 1346"/>
                  <a:gd name="T23" fmla="*/ 373 h 1344"/>
                  <a:gd name="T24" fmla="*/ 1284 w 1346"/>
                  <a:gd name="T25" fmla="*/ 244 h 1344"/>
                  <a:gd name="T26" fmla="*/ 1231 w 1346"/>
                  <a:gd name="T27" fmla="*/ 115 h 1344"/>
                  <a:gd name="T28" fmla="*/ 1102 w 1346"/>
                  <a:gd name="T29" fmla="*/ 62 h 1344"/>
                  <a:gd name="T30" fmla="*/ 973 w 1346"/>
                  <a:gd name="T31" fmla="*/ 115 h 1344"/>
                  <a:gd name="T32" fmla="*/ 53 w 1346"/>
                  <a:gd name="T33" fmla="*/ 1035 h 1344"/>
                  <a:gd name="T34" fmla="*/ 53 w 1346"/>
                  <a:gd name="T35" fmla="*/ 1035 h 1344"/>
                  <a:gd name="T36" fmla="*/ 53 w 1346"/>
                  <a:gd name="T37" fmla="*/ 1035 h 1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346" h="1344">
                    <a:moveTo>
                      <a:pt x="311" y="1344"/>
                    </a:moveTo>
                    <a:cubicBezTo>
                      <a:pt x="305" y="1344"/>
                      <a:pt x="300" y="1341"/>
                      <a:pt x="296" y="1337"/>
                    </a:cubicBezTo>
                    <a:cubicBezTo>
                      <a:pt x="9" y="1050"/>
                      <a:pt x="9" y="1050"/>
                      <a:pt x="9" y="1050"/>
                    </a:cubicBezTo>
                    <a:cubicBezTo>
                      <a:pt x="0" y="1042"/>
                      <a:pt x="0" y="1029"/>
                      <a:pt x="9" y="1021"/>
                    </a:cubicBezTo>
                    <a:cubicBezTo>
                      <a:pt x="943" y="86"/>
                      <a:pt x="943" y="86"/>
                      <a:pt x="943" y="86"/>
                    </a:cubicBezTo>
                    <a:cubicBezTo>
                      <a:pt x="1031" y="0"/>
                      <a:pt x="1172" y="1"/>
                      <a:pt x="1259" y="87"/>
                    </a:cubicBezTo>
                    <a:cubicBezTo>
                      <a:pt x="1345" y="174"/>
                      <a:pt x="1346" y="315"/>
                      <a:pt x="1260" y="403"/>
                    </a:cubicBezTo>
                    <a:cubicBezTo>
                      <a:pt x="325" y="1337"/>
                      <a:pt x="325" y="1337"/>
                      <a:pt x="325" y="1337"/>
                    </a:cubicBezTo>
                    <a:cubicBezTo>
                      <a:pt x="321" y="1341"/>
                      <a:pt x="316" y="1344"/>
                      <a:pt x="311" y="1344"/>
                    </a:cubicBezTo>
                    <a:close/>
                    <a:moveTo>
                      <a:pt x="53" y="1035"/>
                    </a:moveTo>
                    <a:cubicBezTo>
                      <a:pt x="311" y="1293"/>
                      <a:pt x="311" y="1293"/>
                      <a:pt x="311" y="1293"/>
                    </a:cubicBezTo>
                    <a:cubicBezTo>
                      <a:pt x="1231" y="373"/>
                      <a:pt x="1231" y="373"/>
                      <a:pt x="1231" y="373"/>
                    </a:cubicBezTo>
                    <a:cubicBezTo>
                      <a:pt x="1265" y="339"/>
                      <a:pt x="1284" y="293"/>
                      <a:pt x="1284" y="244"/>
                    </a:cubicBezTo>
                    <a:cubicBezTo>
                      <a:pt x="1285" y="196"/>
                      <a:pt x="1265" y="149"/>
                      <a:pt x="1231" y="115"/>
                    </a:cubicBezTo>
                    <a:cubicBezTo>
                      <a:pt x="1197" y="81"/>
                      <a:pt x="1150" y="61"/>
                      <a:pt x="1102" y="62"/>
                    </a:cubicBezTo>
                    <a:cubicBezTo>
                      <a:pt x="1053" y="62"/>
                      <a:pt x="1007" y="81"/>
                      <a:pt x="973" y="115"/>
                    </a:cubicBezTo>
                    <a:lnTo>
                      <a:pt x="53" y="1035"/>
                    </a:lnTo>
                    <a:close/>
                    <a:moveTo>
                      <a:pt x="53" y="1035"/>
                    </a:moveTo>
                    <a:cubicBezTo>
                      <a:pt x="53" y="1035"/>
                      <a:pt x="53" y="1035"/>
                      <a:pt x="53" y="1035"/>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sz="1200" dirty="0">
                  <a:solidFill>
                    <a:schemeClr val="bg1"/>
                  </a:solidFill>
                </a:endParaRPr>
              </a:p>
            </p:txBody>
          </p:sp>
          <p:sp>
            <p:nvSpPr>
              <p:cNvPr id="56" name="Freeform 53">
                <a:extLst>
                  <a:ext uri="{FF2B5EF4-FFF2-40B4-BE49-F238E27FC236}">
                    <a16:creationId xmlns:a16="http://schemas.microsoft.com/office/drawing/2014/main" id="{7EC1396D-397E-23E3-F92C-0BD1118F7AED}"/>
                  </a:ext>
                </a:extLst>
              </p:cNvPr>
              <p:cNvSpPr>
                <a:spLocks noEditPoints="1"/>
              </p:cNvSpPr>
              <p:nvPr/>
            </p:nvSpPr>
            <p:spPr bwMode="auto">
              <a:xfrm>
                <a:off x="7788302" y="9969489"/>
                <a:ext cx="504828" cy="495299"/>
              </a:xfrm>
              <a:custGeom>
                <a:avLst/>
                <a:gdLst>
                  <a:gd name="T0" fmla="*/ 24 w 461"/>
                  <a:gd name="T1" fmla="*/ 457 h 457"/>
                  <a:gd name="T2" fmla="*/ 4 w 461"/>
                  <a:gd name="T3" fmla="*/ 431 h 457"/>
                  <a:gd name="T4" fmla="*/ 128 w 461"/>
                  <a:gd name="T5" fmla="*/ 20 h 457"/>
                  <a:gd name="T6" fmla="*/ 163 w 461"/>
                  <a:gd name="T7" fmla="*/ 11 h 457"/>
                  <a:gd name="T8" fmla="*/ 450 w 461"/>
                  <a:gd name="T9" fmla="*/ 298 h 457"/>
                  <a:gd name="T10" fmla="*/ 441 w 461"/>
                  <a:gd name="T11" fmla="*/ 333 h 457"/>
                  <a:gd name="T12" fmla="*/ 30 w 461"/>
                  <a:gd name="T13" fmla="*/ 457 h 457"/>
                  <a:gd name="T14" fmla="*/ 24 w 461"/>
                  <a:gd name="T15" fmla="*/ 457 h 457"/>
                  <a:gd name="T16" fmla="*/ 158 w 461"/>
                  <a:gd name="T17" fmla="*/ 65 h 457"/>
                  <a:gd name="T18" fmla="*/ 55 w 461"/>
                  <a:gd name="T19" fmla="*/ 406 h 457"/>
                  <a:gd name="T20" fmla="*/ 396 w 461"/>
                  <a:gd name="T21" fmla="*/ 303 h 457"/>
                  <a:gd name="T22" fmla="*/ 158 w 461"/>
                  <a:gd name="T23" fmla="*/ 65 h 457"/>
                  <a:gd name="T24" fmla="*/ 158 w 461"/>
                  <a:gd name="T25" fmla="*/ 65 h 457"/>
                  <a:gd name="T26" fmla="*/ 158 w 461"/>
                  <a:gd name="T27" fmla="*/ 65 h 4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61" h="457">
                    <a:moveTo>
                      <a:pt x="24" y="457"/>
                    </a:moveTo>
                    <a:cubicBezTo>
                      <a:pt x="10" y="457"/>
                      <a:pt x="0" y="444"/>
                      <a:pt x="4" y="431"/>
                    </a:cubicBezTo>
                    <a:cubicBezTo>
                      <a:pt x="128" y="20"/>
                      <a:pt x="128" y="20"/>
                      <a:pt x="128" y="20"/>
                    </a:cubicBezTo>
                    <a:cubicBezTo>
                      <a:pt x="133" y="4"/>
                      <a:pt x="152" y="0"/>
                      <a:pt x="163" y="11"/>
                    </a:cubicBezTo>
                    <a:cubicBezTo>
                      <a:pt x="450" y="298"/>
                      <a:pt x="450" y="298"/>
                      <a:pt x="450" y="298"/>
                    </a:cubicBezTo>
                    <a:cubicBezTo>
                      <a:pt x="461" y="309"/>
                      <a:pt x="457" y="328"/>
                      <a:pt x="441" y="333"/>
                    </a:cubicBezTo>
                    <a:cubicBezTo>
                      <a:pt x="30" y="457"/>
                      <a:pt x="30" y="457"/>
                      <a:pt x="30" y="457"/>
                    </a:cubicBezTo>
                    <a:cubicBezTo>
                      <a:pt x="28" y="457"/>
                      <a:pt x="26" y="457"/>
                      <a:pt x="24" y="457"/>
                    </a:cubicBezTo>
                    <a:close/>
                    <a:moveTo>
                      <a:pt x="158" y="65"/>
                    </a:moveTo>
                    <a:cubicBezTo>
                      <a:pt x="55" y="406"/>
                      <a:pt x="55" y="406"/>
                      <a:pt x="55" y="406"/>
                    </a:cubicBezTo>
                    <a:cubicBezTo>
                      <a:pt x="396" y="303"/>
                      <a:pt x="396" y="303"/>
                      <a:pt x="396" y="303"/>
                    </a:cubicBezTo>
                    <a:lnTo>
                      <a:pt x="158" y="65"/>
                    </a:lnTo>
                    <a:close/>
                    <a:moveTo>
                      <a:pt x="158" y="65"/>
                    </a:moveTo>
                    <a:cubicBezTo>
                      <a:pt x="158" y="65"/>
                      <a:pt x="158" y="65"/>
                      <a:pt x="158" y="65"/>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sz="1200">
                  <a:solidFill>
                    <a:schemeClr val="bg1"/>
                  </a:solidFill>
                </a:endParaRPr>
              </a:p>
            </p:txBody>
          </p:sp>
          <p:sp>
            <p:nvSpPr>
              <p:cNvPr id="57" name="Freeform 54">
                <a:extLst>
                  <a:ext uri="{FF2B5EF4-FFF2-40B4-BE49-F238E27FC236}">
                    <a16:creationId xmlns:a16="http://schemas.microsoft.com/office/drawing/2014/main" id="{C284DF29-BE8C-47BF-6D5C-4E909E1115DC}"/>
                  </a:ext>
                </a:extLst>
              </p:cNvPr>
              <p:cNvSpPr>
                <a:spLocks noEditPoints="1"/>
              </p:cNvSpPr>
              <p:nvPr/>
            </p:nvSpPr>
            <p:spPr bwMode="auto">
              <a:xfrm>
                <a:off x="8774143" y="9129703"/>
                <a:ext cx="369890" cy="358775"/>
              </a:xfrm>
              <a:custGeom>
                <a:avLst/>
                <a:gdLst>
                  <a:gd name="T0" fmla="*/ 311 w 339"/>
                  <a:gd name="T1" fmla="*/ 331 h 331"/>
                  <a:gd name="T2" fmla="*/ 296 w 339"/>
                  <a:gd name="T3" fmla="*/ 325 h 331"/>
                  <a:gd name="T4" fmla="*/ 9 w 339"/>
                  <a:gd name="T5" fmla="*/ 38 h 331"/>
                  <a:gd name="T6" fmla="*/ 9 w 339"/>
                  <a:gd name="T7" fmla="*/ 8 h 331"/>
                  <a:gd name="T8" fmla="*/ 38 w 339"/>
                  <a:gd name="T9" fmla="*/ 8 h 331"/>
                  <a:gd name="T10" fmla="*/ 326 w 339"/>
                  <a:gd name="T11" fmla="*/ 296 h 331"/>
                  <a:gd name="T12" fmla="*/ 311 w 339"/>
                  <a:gd name="T13" fmla="*/ 331 h 331"/>
                  <a:gd name="T14" fmla="*/ 311 w 339"/>
                  <a:gd name="T15" fmla="*/ 331 h 331"/>
                  <a:gd name="T16" fmla="*/ 311 w 339"/>
                  <a:gd name="T17" fmla="*/ 331 h 3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9" h="331">
                    <a:moveTo>
                      <a:pt x="311" y="331"/>
                    </a:moveTo>
                    <a:cubicBezTo>
                      <a:pt x="305" y="331"/>
                      <a:pt x="300" y="329"/>
                      <a:pt x="296" y="325"/>
                    </a:cubicBezTo>
                    <a:cubicBezTo>
                      <a:pt x="9" y="38"/>
                      <a:pt x="9" y="38"/>
                      <a:pt x="9" y="38"/>
                    </a:cubicBezTo>
                    <a:cubicBezTo>
                      <a:pt x="1" y="30"/>
                      <a:pt x="0" y="16"/>
                      <a:pt x="9" y="8"/>
                    </a:cubicBezTo>
                    <a:cubicBezTo>
                      <a:pt x="17" y="0"/>
                      <a:pt x="30" y="0"/>
                      <a:pt x="38" y="8"/>
                    </a:cubicBezTo>
                    <a:cubicBezTo>
                      <a:pt x="326" y="296"/>
                      <a:pt x="326" y="296"/>
                      <a:pt x="326" y="296"/>
                    </a:cubicBezTo>
                    <a:cubicBezTo>
                      <a:pt x="339" y="309"/>
                      <a:pt x="329" y="331"/>
                      <a:pt x="311" y="331"/>
                    </a:cubicBezTo>
                    <a:close/>
                    <a:moveTo>
                      <a:pt x="311" y="331"/>
                    </a:moveTo>
                    <a:cubicBezTo>
                      <a:pt x="311" y="331"/>
                      <a:pt x="311" y="331"/>
                      <a:pt x="311" y="33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sz="1200">
                  <a:solidFill>
                    <a:schemeClr val="bg1"/>
                  </a:solidFill>
                </a:endParaRPr>
              </a:p>
            </p:txBody>
          </p:sp>
          <p:sp>
            <p:nvSpPr>
              <p:cNvPr id="65" name="Freeform 55">
                <a:extLst>
                  <a:ext uri="{FF2B5EF4-FFF2-40B4-BE49-F238E27FC236}">
                    <a16:creationId xmlns:a16="http://schemas.microsoft.com/office/drawing/2014/main" id="{45B550A7-D819-47DD-A254-F5294215DC06}"/>
                  </a:ext>
                </a:extLst>
              </p:cNvPr>
              <p:cNvSpPr>
                <a:spLocks noEditPoints="1"/>
              </p:cNvSpPr>
              <p:nvPr/>
            </p:nvSpPr>
            <p:spPr bwMode="auto">
              <a:xfrm>
                <a:off x="8077228" y="9274166"/>
                <a:ext cx="915990" cy="901699"/>
              </a:xfrm>
              <a:custGeom>
                <a:avLst/>
                <a:gdLst>
                  <a:gd name="T0" fmla="*/ 28 w 838"/>
                  <a:gd name="T1" fmla="*/ 831 h 831"/>
                  <a:gd name="T2" fmla="*/ 13 w 838"/>
                  <a:gd name="T3" fmla="*/ 795 h 831"/>
                  <a:gd name="T4" fmla="*/ 789 w 838"/>
                  <a:gd name="T5" fmla="*/ 19 h 831"/>
                  <a:gd name="T6" fmla="*/ 819 w 838"/>
                  <a:gd name="T7" fmla="*/ 49 h 831"/>
                  <a:gd name="T8" fmla="*/ 43 w 838"/>
                  <a:gd name="T9" fmla="*/ 825 h 831"/>
                  <a:gd name="T10" fmla="*/ 28 w 838"/>
                  <a:gd name="T11" fmla="*/ 831 h 831"/>
                  <a:gd name="T12" fmla="*/ 28 w 838"/>
                  <a:gd name="T13" fmla="*/ 831 h 831"/>
                  <a:gd name="T14" fmla="*/ 28 w 838"/>
                  <a:gd name="T15" fmla="*/ 831 h 83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38" h="831">
                    <a:moveTo>
                      <a:pt x="28" y="831"/>
                    </a:moveTo>
                    <a:cubicBezTo>
                      <a:pt x="9" y="831"/>
                      <a:pt x="0" y="809"/>
                      <a:pt x="13" y="795"/>
                    </a:cubicBezTo>
                    <a:cubicBezTo>
                      <a:pt x="789" y="19"/>
                      <a:pt x="789" y="19"/>
                      <a:pt x="789" y="19"/>
                    </a:cubicBezTo>
                    <a:cubicBezTo>
                      <a:pt x="809" y="0"/>
                      <a:pt x="838" y="29"/>
                      <a:pt x="819" y="49"/>
                    </a:cubicBezTo>
                    <a:cubicBezTo>
                      <a:pt x="43" y="825"/>
                      <a:pt x="43" y="825"/>
                      <a:pt x="43" y="825"/>
                    </a:cubicBezTo>
                    <a:cubicBezTo>
                      <a:pt x="39" y="829"/>
                      <a:pt x="33" y="831"/>
                      <a:pt x="28" y="831"/>
                    </a:cubicBezTo>
                    <a:close/>
                    <a:moveTo>
                      <a:pt x="28" y="831"/>
                    </a:moveTo>
                    <a:cubicBezTo>
                      <a:pt x="28" y="831"/>
                      <a:pt x="28" y="831"/>
                      <a:pt x="28" y="83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sz="1200">
                  <a:solidFill>
                    <a:schemeClr val="bg1"/>
                  </a:solidFill>
                </a:endParaRPr>
              </a:p>
            </p:txBody>
          </p:sp>
          <p:sp>
            <p:nvSpPr>
              <p:cNvPr id="66" name="Freeform 56">
                <a:extLst>
                  <a:ext uri="{FF2B5EF4-FFF2-40B4-BE49-F238E27FC236}">
                    <a16:creationId xmlns:a16="http://schemas.microsoft.com/office/drawing/2014/main" id="{90D449CE-35FA-C5E2-D689-F63E63C898B0}"/>
                  </a:ext>
                </a:extLst>
              </p:cNvPr>
              <p:cNvSpPr>
                <a:spLocks noEditPoints="1"/>
              </p:cNvSpPr>
              <p:nvPr/>
            </p:nvSpPr>
            <p:spPr bwMode="auto">
              <a:xfrm>
                <a:off x="8509030" y="9605951"/>
                <a:ext cx="868366" cy="863599"/>
              </a:xfrm>
              <a:custGeom>
                <a:avLst/>
                <a:gdLst>
                  <a:gd name="T0" fmla="*/ 414 w 795"/>
                  <a:gd name="T1" fmla="*/ 795 h 796"/>
                  <a:gd name="T2" fmla="*/ 414 w 795"/>
                  <a:gd name="T3" fmla="*/ 795 h 796"/>
                  <a:gd name="T4" fmla="*/ 368 w 795"/>
                  <a:gd name="T5" fmla="*/ 776 h 796"/>
                  <a:gd name="T6" fmla="*/ 271 w 795"/>
                  <a:gd name="T7" fmla="*/ 679 h 796"/>
                  <a:gd name="T8" fmla="*/ 269 w 795"/>
                  <a:gd name="T9" fmla="*/ 677 h 796"/>
                  <a:gd name="T10" fmla="*/ 137 w 795"/>
                  <a:gd name="T11" fmla="*/ 545 h 796"/>
                  <a:gd name="T12" fmla="*/ 136 w 795"/>
                  <a:gd name="T13" fmla="*/ 544 h 796"/>
                  <a:gd name="T14" fmla="*/ 9 w 795"/>
                  <a:gd name="T15" fmla="*/ 417 h 796"/>
                  <a:gd name="T16" fmla="*/ 8 w 795"/>
                  <a:gd name="T17" fmla="*/ 387 h 796"/>
                  <a:gd name="T18" fmla="*/ 38 w 795"/>
                  <a:gd name="T19" fmla="*/ 387 h 796"/>
                  <a:gd name="T20" fmla="*/ 163 w 795"/>
                  <a:gd name="T21" fmla="*/ 513 h 796"/>
                  <a:gd name="T22" fmla="*/ 165 w 795"/>
                  <a:gd name="T23" fmla="*/ 514 h 796"/>
                  <a:gd name="T24" fmla="*/ 297 w 795"/>
                  <a:gd name="T25" fmla="*/ 646 h 796"/>
                  <a:gd name="T26" fmla="*/ 298 w 795"/>
                  <a:gd name="T27" fmla="*/ 648 h 796"/>
                  <a:gd name="T28" fmla="*/ 398 w 795"/>
                  <a:gd name="T29" fmla="*/ 747 h 796"/>
                  <a:gd name="T30" fmla="*/ 414 w 795"/>
                  <a:gd name="T31" fmla="*/ 754 h 796"/>
                  <a:gd name="T32" fmla="*/ 431 w 795"/>
                  <a:gd name="T33" fmla="*/ 747 h 796"/>
                  <a:gd name="T34" fmla="*/ 747 w 795"/>
                  <a:gd name="T35" fmla="*/ 431 h 796"/>
                  <a:gd name="T36" fmla="*/ 754 w 795"/>
                  <a:gd name="T37" fmla="*/ 414 h 796"/>
                  <a:gd name="T38" fmla="*/ 747 w 795"/>
                  <a:gd name="T39" fmla="*/ 398 h 796"/>
                  <a:gd name="T40" fmla="*/ 387 w 795"/>
                  <a:gd name="T41" fmla="*/ 38 h 796"/>
                  <a:gd name="T42" fmla="*/ 387 w 795"/>
                  <a:gd name="T43" fmla="*/ 8 h 796"/>
                  <a:gd name="T44" fmla="*/ 417 w 795"/>
                  <a:gd name="T45" fmla="*/ 9 h 796"/>
                  <a:gd name="T46" fmla="*/ 776 w 795"/>
                  <a:gd name="T47" fmla="*/ 368 h 796"/>
                  <a:gd name="T48" fmla="*/ 795 w 795"/>
                  <a:gd name="T49" fmla="*/ 414 h 796"/>
                  <a:gd name="T50" fmla="*/ 776 w 795"/>
                  <a:gd name="T51" fmla="*/ 460 h 796"/>
                  <a:gd name="T52" fmla="*/ 460 w 795"/>
                  <a:gd name="T53" fmla="*/ 776 h 796"/>
                  <a:gd name="T54" fmla="*/ 414 w 795"/>
                  <a:gd name="T55" fmla="*/ 795 h 796"/>
                  <a:gd name="T56" fmla="*/ 414 w 795"/>
                  <a:gd name="T57" fmla="*/ 795 h 796"/>
                  <a:gd name="T58" fmla="*/ 414 w 795"/>
                  <a:gd name="T59" fmla="*/ 795 h 7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795" h="796">
                    <a:moveTo>
                      <a:pt x="414" y="795"/>
                    </a:moveTo>
                    <a:cubicBezTo>
                      <a:pt x="414" y="795"/>
                      <a:pt x="414" y="795"/>
                      <a:pt x="414" y="795"/>
                    </a:cubicBezTo>
                    <a:cubicBezTo>
                      <a:pt x="397" y="795"/>
                      <a:pt x="380" y="789"/>
                      <a:pt x="368" y="776"/>
                    </a:cubicBezTo>
                    <a:cubicBezTo>
                      <a:pt x="271" y="679"/>
                      <a:pt x="271" y="679"/>
                      <a:pt x="271" y="679"/>
                    </a:cubicBezTo>
                    <a:cubicBezTo>
                      <a:pt x="270" y="678"/>
                      <a:pt x="269" y="678"/>
                      <a:pt x="269" y="677"/>
                    </a:cubicBezTo>
                    <a:cubicBezTo>
                      <a:pt x="137" y="545"/>
                      <a:pt x="137" y="545"/>
                      <a:pt x="137" y="545"/>
                    </a:cubicBezTo>
                    <a:cubicBezTo>
                      <a:pt x="137" y="545"/>
                      <a:pt x="136" y="544"/>
                      <a:pt x="136" y="544"/>
                    </a:cubicBezTo>
                    <a:cubicBezTo>
                      <a:pt x="9" y="417"/>
                      <a:pt x="9" y="417"/>
                      <a:pt x="9" y="417"/>
                    </a:cubicBezTo>
                    <a:cubicBezTo>
                      <a:pt x="0" y="409"/>
                      <a:pt x="0" y="395"/>
                      <a:pt x="8" y="387"/>
                    </a:cubicBezTo>
                    <a:cubicBezTo>
                      <a:pt x="17" y="379"/>
                      <a:pt x="30" y="379"/>
                      <a:pt x="38" y="387"/>
                    </a:cubicBezTo>
                    <a:cubicBezTo>
                      <a:pt x="163" y="513"/>
                      <a:pt x="163" y="513"/>
                      <a:pt x="163" y="513"/>
                    </a:cubicBezTo>
                    <a:cubicBezTo>
                      <a:pt x="164" y="513"/>
                      <a:pt x="165" y="514"/>
                      <a:pt x="165" y="514"/>
                    </a:cubicBezTo>
                    <a:cubicBezTo>
                      <a:pt x="297" y="646"/>
                      <a:pt x="297" y="646"/>
                      <a:pt x="297" y="646"/>
                    </a:cubicBezTo>
                    <a:cubicBezTo>
                      <a:pt x="297" y="647"/>
                      <a:pt x="298" y="647"/>
                      <a:pt x="298" y="648"/>
                    </a:cubicBezTo>
                    <a:cubicBezTo>
                      <a:pt x="398" y="747"/>
                      <a:pt x="398" y="747"/>
                      <a:pt x="398" y="747"/>
                    </a:cubicBezTo>
                    <a:cubicBezTo>
                      <a:pt x="402" y="751"/>
                      <a:pt x="408" y="754"/>
                      <a:pt x="414" y="754"/>
                    </a:cubicBezTo>
                    <a:cubicBezTo>
                      <a:pt x="420" y="754"/>
                      <a:pt x="427" y="751"/>
                      <a:pt x="431" y="747"/>
                    </a:cubicBezTo>
                    <a:cubicBezTo>
                      <a:pt x="747" y="431"/>
                      <a:pt x="747" y="431"/>
                      <a:pt x="747" y="431"/>
                    </a:cubicBezTo>
                    <a:cubicBezTo>
                      <a:pt x="751" y="427"/>
                      <a:pt x="754" y="420"/>
                      <a:pt x="754" y="414"/>
                    </a:cubicBezTo>
                    <a:cubicBezTo>
                      <a:pt x="754" y="408"/>
                      <a:pt x="752" y="402"/>
                      <a:pt x="747" y="398"/>
                    </a:cubicBezTo>
                    <a:cubicBezTo>
                      <a:pt x="387" y="38"/>
                      <a:pt x="387" y="38"/>
                      <a:pt x="387" y="38"/>
                    </a:cubicBezTo>
                    <a:cubicBezTo>
                      <a:pt x="379" y="30"/>
                      <a:pt x="379" y="17"/>
                      <a:pt x="387" y="8"/>
                    </a:cubicBezTo>
                    <a:cubicBezTo>
                      <a:pt x="395" y="0"/>
                      <a:pt x="409" y="0"/>
                      <a:pt x="417" y="9"/>
                    </a:cubicBezTo>
                    <a:cubicBezTo>
                      <a:pt x="776" y="368"/>
                      <a:pt x="776" y="368"/>
                      <a:pt x="776" y="368"/>
                    </a:cubicBezTo>
                    <a:cubicBezTo>
                      <a:pt x="789" y="380"/>
                      <a:pt x="795" y="397"/>
                      <a:pt x="795" y="414"/>
                    </a:cubicBezTo>
                    <a:cubicBezTo>
                      <a:pt x="795" y="432"/>
                      <a:pt x="789" y="448"/>
                      <a:pt x="776" y="460"/>
                    </a:cubicBezTo>
                    <a:cubicBezTo>
                      <a:pt x="460" y="776"/>
                      <a:pt x="460" y="776"/>
                      <a:pt x="460" y="776"/>
                    </a:cubicBezTo>
                    <a:cubicBezTo>
                      <a:pt x="448" y="789"/>
                      <a:pt x="432" y="796"/>
                      <a:pt x="414" y="795"/>
                    </a:cubicBezTo>
                    <a:close/>
                    <a:moveTo>
                      <a:pt x="414" y="795"/>
                    </a:moveTo>
                    <a:cubicBezTo>
                      <a:pt x="414" y="795"/>
                      <a:pt x="414" y="795"/>
                      <a:pt x="414" y="795"/>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sz="1200">
                  <a:solidFill>
                    <a:schemeClr val="bg1"/>
                  </a:solidFill>
                </a:endParaRPr>
              </a:p>
            </p:txBody>
          </p:sp>
          <p:sp>
            <p:nvSpPr>
              <p:cNvPr id="67" name="Freeform 57">
                <a:extLst>
                  <a:ext uri="{FF2B5EF4-FFF2-40B4-BE49-F238E27FC236}">
                    <a16:creationId xmlns:a16="http://schemas.microsoft.com/office/drawing/2014/main" id="{CF37DA2F-0C6B-0FD3-4D4E-0B02310CDB04}"/>
                  </a:ext>
                </a:extLst>
              </p:cNvPr>
              <p:cNvSpPr>
                <a:spLocks noEditPoints="1"/>
              </p:cNvSpPr>
              <p:nvPr/>
            </p:nvSpPr>
            <p:spPr bwMode="auto">
              <a:xfrm>
                <a:off x="7789892" y="8891579"/>
                <a:ext cx="869953" cy="860423"/>
              </a:xfrm>
              <a:custGeom>
                <a:avLst/>
                <a:gdLst>
                  <a:gd name="T0" fmla="*/ 393 w 795"/>
                  <a:gd name="T1" fmla="*/ 793 h 793"/>
                  <a:gd name="T2" fmla="*/ 378 w 795"/>
                  <a:gd name="T3" fmla="*/ 787 h 793"/>
                  <a:gd name="T4" fmla="*/ 19 w 795"/>
                  <a:gd name="T5" fmla="*/ 428 h 793"/>
                  <a:gd name="T6" fmla="*/ 0 w 795"/>
                  <a:gd name="T7" fmla="*/ 382 h 793"/>
                  <a:gd name="T8" fmla="*/ 19 w 795"/>
                  <a:gd name="T9" fmla="*/ 336 h 793"/>
                  <a:gd name="T10" fmla="*/ 335 w 795"/>
                  <a:gd name="T11" fmla="*/ 20 h 793"/>
                  <a:gd name="T12" fmla="*/ 381 w 795"/>
                  <a:gd name="T13" fmla="*/ 1 h 793"/>
                  <a:gd name="T14" fmla="*/ 381 w 795"/>
                  <a:gd name="T15" fmla="*/ 1 h 793"/>
                  <a:gd name="T16" fmla="*/ 427 w 795"/>
                  <a:gd name="T17" fmla="*/ 20 h 793"/>
                  <a:gd name="T18" fmla="*/ 786 w 795"/>
                  <a:gd name="T19" fmla="*/ 379 h 793"/>
                  <a:gd name="T20" fmla="*/ 787 w 795"/>
                  <a:gd name="T21" fmla="*/ 409 h 793"/>
                  <a:gd name="T22" fmla="*/ 757 w 795"/>
                  <a:gd name="T23" fmla="*/ 409 h 793"/>
                  <a:gd name="T24" fmla="*/ 397 w 795"/>
                  <a:gd name="T25" fmla="*/ 49 h 793"/>
                  <a:gd name="T26" fmla="*/ 381 w 795"/>
                  <a:gd name="T27" fmla="*/ 42 h 793"/>
                  <a:gd name="T28" fmla="*/ 364 w 795"/>
                  <a:gd name="T29" fmla="*/ 49 h 793"/>
                  <a:gd name="T30" fmla="*/ 48 w 795"/>
                  <a:gd name="T31" fmla="*/ 365 h 793"/>
                  <a:gd name="T32" fmla="*/ 41 w 795"/>
                  <a:gd name="T33" fmla="*/ 382 h 793"/>
                  <a:gd name="T34" fmla="*/ 48 w 795"/>
                  <a:gd name="T35" fmla="*/ 398 h 793"/>
                  <a:gd name="T36" fmla="*/ 408 w 795"/>
                  <a:gd name="T37" fmla="*/ 758 h 793"/>
                  <a:gd name="T38" fmla="*/ 393 w 795"/>
                  <a:gd name="T39" fmla="*/ 793 h 793"/>
                  <a:gd name="T40" fmla="*/ 393 w 795"/>
                  <a:gd name="T41" fmla="*/ 793 h 793"/>
                  <a:gd name="T42" fmla="*/ 393 w 795"/>
                  <a:gd name="T43" fmla="*/ 793 h 7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795" h="793">
                    <a:moveTo>
                      <a:pt x="393" y="793"/>
                    </a:moveTo>
                    <a:cubicBezTo>
                      <a:pt x="387" y="793"/>
                      <a:pt x="382" y="791"/>
                      <a:pt x="378" y="787"/>
                    </a:cubicBezTo>
                    <a:cubicBezTo>
                      <a:pt x="19" y="428"/>
                      <a:pt x="19" y="428"/>
                      <a:pt x="19" y="428"/>
                    </a:cubicBezTo>
                    <a:cubicBezTo>
                      <a:pt x="6" y="416"/>
                      <a:pt x="0" y="399"/>
                      <a:pt x="0" y="382"/>
                    </a:cubicBezTo>
                    <a:cubicBezTo>
                      <a:pt x="0" y="364"/>
                      <a:pt x="6" y="348"/>
                      <a:pt x="19" y="336"/>
                    </a:cubicBezTo>
                    <a:cubicBezTo>
                      <a:pt x="335" y="20"/>
                      <a:pt x="335" y="20"/>
                      <a:pt x="335" y="20"/>
                    </a:cubicBezTo>
                    <a:cubicBezTo>
                      <a:pt x="347" y="7"/>
                      <a:pt x="363" y="0"/>
                      <a:pt x="381" y="1"/>
                    </a:cubicBezTo>
                    <a:cubicBezTo>
                      <a:pt x="381" y="1"/>
                      <a:pt x="381" y="1"/>
                      <a:pt x="381" y="1"/>
                    </a:cubicBezTo>
                    <a:cubicBezTo>
                      <a:pt x="398" y="0"/>
                      <a:pt x="415" y="7"/>
                      <a:pt x="427" y="20"/>
                    </a:cubicBezTo>
                    <a:cubicBezTo>
                      <a:pt x="786" y="379"/>
                      <a:pt x="786" y="379"/>
                      <a:pt x="786" y="379"/>
                    </a:cubicBezTo>
                    <a:cubicBezTo>
                      <a:pt x="795" y="387"/>
                      <a:pt x="795" y="401"/>
                      <a:pt x="787" y="409"/>
                    </a:cubicBezTo>
                    <a:cubicBezTo>
                      <a:pt x="778" y="417"/>
                      <a:pt x="765" y="417"/>
                      <a:pt x="757" y="409"/>
                    </a:cubicBezTo>
                    <a:cubicBezTo>
                      <a:pt x="397" y="49"/>
                      <a:pt x="397" y="49"/>
                      <a:pt x="397" y="49"/>
                    </a:cubicBezTo>
                    <a:cubicBezTo>
                      <a:pt x="393" y="45"/>
                      <a:pt x="387" y="42"/>
                      <a:pt x="381" y="42"/>
                    </a:cubicBezTo>
                    <a:cubicBezTo>
                      <a:pt x="375" y="42"/>
                      <a:pt x="368" y="45"/>
                      <a:pt x="364" y="49"/>
                    </a:cubicBezTo>
                    <a:cubicBezTo>
                      <a:pt x="48" y="365"/>
                      <a:pt x="48" y="365"/>
                      <a:pt x="48" y="365"/>
                    </a:cubicBezTo>
                    <a:cubicBezTo>
                      <a:pt x="44" y="369"/>
                      <a:pt x="41" y="376"/>
                      <a:pt x="41" y="382"/>
                    </a:cubicBezTo>
                    <a:cubicBezTo>
                      <a:pt x="41" y="388"/>
                      <a:pt x="43" y="394"/>
                      <a:pt x="48" y="398"/>
                    </a:cubicBezTo>
                    <a:cubicBezTo>
                      <a:pt x="408" y="758"/>
                      <a:pt x="408" y="758"/>
                      <a:pt x="408" y="758"/>
                    </a:cubicBezTo>
                    <a:cubicBezTo>
                      <a:pt x="421" y="771"/>
                      <a:pt x="411" y="793"/>
                      <a:pt x="393" y="793"/>
                    </a:cubicBezTo>
                    <a:close/>
                    <a:moveTo>
                      <a:pt x="393" y="793"/>
                    </a:moveTo>
                    <a:cubicBezTo>
                      <a:pt x="393" y="793"/>
                      <a:pt x="393" y="793"/>
                      <a:pt x="393" y="793"/>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sz="1200" dirty="0">
                  <a:solidFill>
                    <a:schemeClr val="bg1"/>
                  </a:solidFill>
                </a:endParaRPr>
              </a:p>
            </p:txBody>
          </p:sp>
          <p:sp>
            <p:nvSpPr>
              <p:cNvPr id="68" name="Freeform 58">
                <a:extLst>
                  <a:ext uri="{FF2B5EF4-FFF2-40B4-BE49-F238E27FC236}">
                    <a16:creationId xmlns:a16="http://schemas.microsoft.com/office/drawing/2014/main" id="{27689634-13FA-0473-C7AE-20EC544B0ADE}"/>
                  </a:ext>
                </a:extLst>
              </p:cNvPr>
              <p:cNvSpPr>
                <a:spLocks noEditPoints="1"/>
              </p:cNvSpPr>
              <p:nvPr/>
            </p:nvSpPr>
            <p:spPr bwMode="auto">
              <a:xfrm>
                <a:off x="8058181" y="9498002"/>
                <a:ext cx="138113" cy="127001"/>
              </a:xfrm>
              <a:custGeom>
                <a:avLst/>
                <a:gdLst>
                  <a:gd name="T0" fmla="*/ 28 w 125"/>
                  <a:gd name="T1" fmla="*/ 117 h 117"/>
                  <a:gd name="T2" fmla="*/ 13 w 125"/>
                  <a:gd name="T3" fmla="*/ 81 h 117"/>
                  <a:gd name="T4" fmla="*/ 76 w 125"/>
                  <a:gd name="T5" fmla="*/ 18 h 117"/>
                  <a:gd name="T6" fmla="*/ 106 w 125"/>
                  <a:gd name="T7" fmla="*/ 48 h 117"/>
                  <a:gd name="T8" fmla="*/ 43 w 125"/>
                  <a:gd name="T9" fmla="*/ 111 h 117"/>
                  <a:gd name="T10" fmla="*/ 28 w 125"/>
                  <a:gd name="T11" fmla="*/ 117 h 117"/>
                  <a:gd name="T12" fmla="*/ 28 w 125"/>
                  <a:gd name="T13" fmla="*/ 117 h 117"/>
                  <a:gd name="T14" fmla="*/ 28 w 125"/>
                  <a:gd name="T15" fmla="*/ 117 h 11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5" h="117">
                    <a:moveTo>
                      <a:pt x="28" y="117"/>
                    </a:moveTo>
                    <a:cubicBezTo>
                      <a:pt x="10" y="117"/>
                      <a:pt x="0" y="94"/>
                      <a:pt x="13" y="81"/>
                    </a:cubicBezTo>
                    <a:cubicBezTo>
                      <a:pt x="76" y="18"/>
                      <a:pt x="76" y="18"/>
                      <a:pt x="76" y="18"/>
                    </a:cubicBezTo>
                    <a:cubicBezTo>
                      <a:pt x="96" y="0"/>
                      <a:pt x="125" y="28"/>
                      <a:pt x="106" y="48"/>
                    </a:cubicBezTo>
                    <a:cubicBezTo>
                      <a:pt x="43" y="111"/>
                      <a:pt x="43" y="111"/>
                      <a:pt x="43" y="111"/>
                    </a:cubicBezTo>
                    <a:cubicBezTo>
                      <a:pt x="39" y="115"/>
                      <a:pt x="34" y="117"/>
                      <a:pt x="28" y="117"/>
                    </a:cubicBezTo>
                    <a:close/>
                    <a:moveTo>
                      <a:pt x="28" y="117"/>
                    </a:moveTo>
                    <a:cubicBezTo>
                      <a:pt x="28" y="117"/>
                      <a:pt x="28" y="117"/>
                      <a:pt x="28" y="11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sz="1200">
                  <a:solidFill>
                    <a:schemeClr val="bg1"/>
                  </a:solidFill>
                </a:endParaRPr>
              </a:p>
            </p:txBody>
          </p:sp>
          <p:sp>
            <p:nvSpPr>
              <p:cNvPr id="69" name="Freeform 59">
                <a:extLst>
                  <a:ext uri="{FF2B5EF4-FFF2-40B4-BE49-F238E27FC236}">
                    <a16:creationId xmlns:a16="http://schemas.microsoft.com/office/drawing/2014/main" id="{89908038-2F31-771E-8163-33791100CF05}"/>
                  </a:ext>
                </a:extLst>
              </p:cNvPr>
              <p:cNvSpPr>
                <a:spLocks noEditPoints="1"/>
              </p:cNvSpPr>
              <p:nvPr/>
            </p:nvSpPr>
            <p:spPr bwMode="auto">
              <a:xfrm>
                <a:off x="8642384" y="10075852"/>
                <a:ext cx="136526" cy="127001"/>
              </a:xfrm>
              <a:custGeom>
                <a:avLst/>
                <a:gdLst>
                  <a:gd name="T0" fmla="*/ 27 w 124"/>
                  <a:gd name="T1" fmla="*/ 117 h 117"/>
                  <a:gd name="T2" fmla="*/ 13 w 124"/>
                  <a:gd name="T3" fmla="*/ 81 h 117"/>
                  <a:gd name="T4" fmla="*/ 75 w 124"/>
                  <a:gd name="T5" fmla="*/ 19 h 117"/>
                  <a:gd name="T6" fmla="*/ 105 w 124"/>
                  <a:gd name="T7" fmla="*/ 48 h 117"/>
                  <a:gd name="T8" fmla="*/ 42 w 124"/>
                  <a:gd name="T9" fmla="*/ 111 h 117"/>
                  <a:gd name="T10" fmla="*/ 27 w 124"/>
                  <a:gd name="T11" fmla="*/ 117 h 117"/>
                  <a:gd name="T12" fmla="*/ 27 w 124"/>
                  <a:gd name="T13" fmla="*/ 117 h 117"/>
                  <a:gd name="T14" fmla="*/ 27 w 124"/>
                  <a:gd name="T15" fmla="*/ 117 h 11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4" h="117">
                    <a:moveTo>
                      <a:pt x="27" y="117"/>
                    </a:moveTo>
                    <a:cubicBezTo>
                      <a:pt x="9" y="117"/>
                      <a:pt x="0" y="95"/>
                      <a:pt x="13" y="81"/>
                    </a:cubicBezTo>
                    <a:cubicBezTo>
                      <a:pt x="75" y="19"/>
                      <a:pt x="75" y="19"/>
                      <a:pt x="75" y="19"/>
                    </a:cubicBezTo>
                    <a:cubicBezTo>
                      <a:pt x="95" y="0"/>
                      <a:pt x="124" y="28"/>
                      <a:pt x="105" y="48"/>
                    </a:cubicBezTo>
                    <a:cubicBezTo>
                      <a:pt x="42" y="111"/>
                      <a:pt x="42" y="111"/>
                      <a:pt x="42" y="111"/>
                    </a:cubicBezTo>
                    <a:cubicBezTo>
                      <a:pt x="38" y="115"/>
                      <a:pt x="33" y="117"/>
                      <a:pt x="27" y="117"/>
                    </a:cubicBezTo>
                    <a:close/>
                    <a:moveTo>
                      <a:pt x="27" y="117"/>
                    </a:moveTo>
                    <a:cubicBezTo>
                      <a:pt x="27" y="117"/>
                      <a:pt x="27" y="117"/>
                      <a:pt x="27" y="11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sz="1200">
                  <a:solidFill>
                    <a:schemeClr val="bg1"/>
                  </a:solidFill>
                </a:endParaRPr>
              </a:p>
            </p:txBody>
          </p:sp>
          <p:sp>
            <p:nvSpPr>
              <p:cNvPr id="70" name="Freeform 60">
                <a:extLst>
                  <a:ext uri="{FF2B5EF4-FFF2-40B4-BE49-F238E27FC236}">
                    <a16:creationId xmlns:a16="http://schemas.microsoft.com/office/drawing/2014/main" id="{438AD5A7-6EA1-4F6C-DA7F-EB96C8C61A7B}"/>
                  </a:ext>
                </a:extLst>
              </p:cNvPr>
              <p:cNvSpPr>
                <a:spLocks noEditPoints="1"/>
              </p:cNvSpPr>
              <p:nvPr/>
            </p:nvSpPr>
            <p:spPr bwMode="auto">
              <a:xfrm>
                <a:off x="8788438" y="10196501"/>
                <a:ext cx="158750" cy="149225"/>
              </a:xfrm>
              <a:custGeom>
                <a:avLst/>
                <a:gdLst>
                  <a:gd name="T0" fmla="*/ 28 w 145"/>
                  <a:gd name="T1" fmla="*/ 138 h 138"/>
                  <a:gd name="T2" fmla="*/ 13 w 145"/>
                  <a:gd name="T3" fmla="*/ 103 h 138"/>
                  <a:gd name="T4" fmla="*/ 107 w 145"/>
                  <a:gd name="T5" fmla="*/ 8 h 138"/>
                  <a:gd name="T6" fmla="*/ 137 w 145"/>
                  <a:gd name="T7" fmla="*/ 8 h 138"/>
                  <a:gd name="T8" fmla="*/ 137 w 145"/>
                  <a:gd name="T9" fmla="*/ 38 h 138"/>
                  <a:gd name="T10" fmla="*/ 42 w 145"/>
                  <a:gd name="T11" fmla="*/ 132 h 138"/>
                  <a:gd name="T12" fmla="*/ 28 w 145"/>
                  <a:gd name="T13" fmla="*/ 138 h 138"/>
                  <a:gd name="T14" fmla="*/ 28 w 145"/>
                  <a:gd name="T15" fmla="*/ 138 h 138"/>
                  <a:gd name="T16" fmla="*/ 28 w 145"/>
                  <a:gd name="T17" fmla="*/ 13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5" h="138">
                    <a:moveTo>
                      <a:pt x="28" y="138"/>
                    </a:moveTo>
                    <a:cubicBezTo>
                      <a:pt x="9" y="138"/>
                      <a:pt x="0" y="116"/>
                      <a:pt x="13" y="103"/>
                    </a:cubicBezTo>
                    <a:cubicBezTo>
                      <a:pt x="107" y="8"/>
                      <a:pt x="107" y="8"/>
                      <a:pt x="107" y="8"/>
                    </a:cubicBezTo>
                    <a:cubicBezTo>
                      <a:pt x="115" y="0"/>
                      <a:pt x="129" y="0"/>
                      <a:pt x="137" y="8"/>
                    </a:cubicBezTo>
                    <a:cubicBezTo>
                      <a:pt x="145" y="16"/>
                      <a:pt x="145" y="30"/>
                      <a:pt x="137" y="38"/>
                    </a:cubicBezTo>
                    <a:cubicBezTo>
                      <a:pt x="42" y="132"/>
                      <a:pt x="42" y="132"/>
                      <a:pt x="42" y="132"/>
                    </a:cubicBezTo>
                    <a:cubicBezTo>
                      <a:pt x="38" y="136"/>
                      <a:pt x="33" y="138"/>
                      <a:pt x="28" y="138"/>
                    </a:cubicBezTo>
                    <a:close/>
                    <a:moveTo>
                      <a:pt x="28" y="138"/>
                    </a:moveTo>
                    <a:cubicBezTo>
                      <a:pt x="28" y="138"/>
                      <a:pt x="28" y="138"/>
                      <a:pt x="28" y="13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sz="1200">
                  <a:solidFill>
                    <a:schemeClr val="bg1"/>
                  </a:solidFill>
                </a:endParaRPr>
              </a:p>
            </p:txBody>
          </p:sp>
          <p:sp>
            <p:nvSpPr>
              <p:cNvPr id="71" name="Freeform 61">
                <a:extLst>
                  <a:ext uri="{FF2B5EF4-FFF2-40B4-BE49-F238E27FC236}">
                    <a16:creationId xmlns:a16="http://schemas.microsoft.com/office/drawing/2014/main" id="{AFF696B0-20D0-2959-5885-DDA399272CDA}"/>
                  </a:ext>
                </a:extLst>
              </p:cNvPr>
              <p:cNvSpPr>
                <a:spLocks noEditPoints="1"/>
              </p:cNvSpPr>
              <p:nvPr/>
            </p:nvSpPr>
            <p:spPr bwMode="auto">
              <a:xfrm>
                <a:off x="8035926" y="9134474"/>
                <a:ext cx="217488" cy="209550"/>
              </a:xfrm>
              <a:custGeom>
                <a:avLst/>
                <a:gdLst>
                  <a:gd name="T0" fmla="*/ 98 w 199"/>
                  <a:gd name="T1" fmla="*/ 192 h 193"/>
                  <a:gd name="T2" fmla="*/ 9 w 199"/>
                  <a:gd name="T3" fmla="*/ 119 h 193"/>
                  <a:gd name="T4" fmla="*/ 63 w 199"/>
                  <a:gd name="T5" fmla="*/ 17 h 193"/>
                  <a:gd name="T6" fmla="*/ 174 w 199"/>
                  <a:gd name="T7" fmla="*/ 50 h 193"/>
                  <a:gd name="T8" fmla="*/ 163 w 199"/>
                  <a:gd name="T9" fmla="*/ 166 h 193"/>
                  <a:gd name="T10" fmla="*/ 98 w 199"/>
                  <a:gd name="T11" fmla="*/ 192 h 193"/>
                  <a:gd name="T12" fmla="*/ 98 w 199"/>
                  <a:gd name="T13" fmla="*/ 51 h 193"/>
                  <a:gd name="T14" fmla="*/ 50 w 199"/>
                  <a:gd name="T15" fmla="*/ 92 h 193"/>
                  <a:gd name="T16" fmla="*/ 79 w 199"/>
                  <a:gd name="T17" fmla="*/ 147 h 193"/>
                  <a:gd name="T18" fmla="*/ 140 w 199"/>
                  <a:gd name="T19" fmla="*/ 129 h 193"/>
                  <a:gd name="T20" fmla="*/ 134 w 199"/>
                  <a:gd name="T21" fmla="*/ 66 h 193"/>
                  <a:gd name="T22" fmla="*/ 98 w 199"/>
                  <a:gd name="T23" fmla="*/ 51 h 193"/>
                  <a:gd name="T24" fmla="*/ 98 w 199"/>
                  <a:gd name="T25" fmla="*/ 51 h 193"/>
                  <a:gd name="T26" fmla="*/ 98 w 199"/>
                  <a:gd name="T27" fmla="*/ 51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99" h="193">
                    <a:moveTo>
                      <a:pt x="98" y="192"/>
                    </a:moveTo>
                    <a:cubicBezTo>
                      <a:pt x="55" y="192"/>
                      <a:pt x="17" y="162"/>
                      <a:pt x="9" y="119"/>
                    </a:cubicBezTo>
                    <a:cubicBezTo>
                      <a:pt x="0" y="76"/>
                      <a:pt x="23" y="33"/>
                      <a:pt x="63" y="17"/>
                    </a:cubicBezTo>
                    <a:cubicBezTo>
                      <a:pt x="104" y="0"/>
                      <a:pt x="150" y="14"/>
                      <a:pt x="174" y="50"/>
                    </a:cubicBezTo>
                    <a:cubicBezTo>
                      <a:pt x="199" y="87"/>
                      <a:pt x="194" y="135"/>
                      <a:pt x="163" y="166"/>
                    </a:cubicBezTo>
                    <a:cubicBezTo>
                      <a:pt x="146" y="183"/>
                      <a:pt x="123" y="193"/>
                      <a:pt x="98" y="192"/>
                    </a:cubicBezTo>
                    <a:close/>
                    <a:moveTo>
                      <a:pt x="98" y="51"/>
                    </a:moveTo>
                    <a:cubicBezTo>
                      <a:pt x="75" y="52"/>
                      <a:pt x="54" y="68"/>
                      <a:pt x="50" y="92"/>
                    </a:cubicBezTo>
                    <a:cubicBezTo>
                      <a:pt x="45" y="115"/>
                      <a:pt x="58" y="138"/>
                      <a:pt x="79" y="147"/>
                    </a:cubicBezTo>
                    <a:cubicBezTo>
                      <a:pt x="101" y="156"/>
                      <a:pt x="127" y="149"/>
                      <a:pt x="140" y="129"/>
                    </a:cubicBezTo>
                    <a:cubicBezTo>
                      <a:pt x="153" y="109"/>
                      <a:pt x="150" y="83"/>
                      <a:pt x="134" y="66"/>
                    </a:cubicBezTo>
                    <a:cubicBezTo>
                      <a:pt x="124" y="57"/>
                      <a:pt x="112" y="51"/>
                      <a:pt x="98" y="51"/>
                    </a:cubicBezTo>
                    <a:close/>
                    <a:moveTo>
                      <a:pt x="98" y="51"/>
                    </a:moveTo>
                    <a:cubicBezTo>
                      <a:pt x="98" y="51"/>
                      <a:pt x="98" y="51"/>
                      <a:pt x="98" y="5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sz="1200">
                  <a:solidFill>
                    <a:schemeClr val="bg1"/>
                  </a:solidFill>
                </a:endParaRPr>
              </a:p>
            </p:txBody>
          </p:sp>
        </p:grpSp>
        <p:sp>
          <p:nvSpPr>
            <p:cNvPr id="54" name="TextBox 53">
              <a:extLst>
                <a:ext uri="{FF2B5EF4-FFF2-40B4-BE49-F238E27FC236}">
                  <a16:creationId xmlns:a16="http://schemas.microsoft.com/office/drawing/2014/main" id="{B692C1D4-F1B0-5A48-8CCE-D54CDE2A21DC}"/>
                </a:ext>
              </a:extLst>
            </p:cNvPr>
            <p:cNvSpPr txBox="1"/>
            <p:nvPr/>
          </p:nvSpPr>
          <p:spPr>
            <a:xfrm>
              <a:off x="3622358" y="2493170"/>
              <a:ext cx="1986867" cy="1523494"/>
            </a:xfrm>
            <a:prstGeom prst="rect">
              <a:avLst/>
            </a:prstGeom>
            <a:noFill/>
          </p:spPr>
          <p:txBody>
            <a:bodyPr wrap="square">
              <a:spAutoFit/>
            </a:bodyPr>
            <a:lstStyle/>
            <a:p>
              <a:pPr algn="justLow" rtl="1">
                <a:lnSpc>
                  <a:spcPct val="200000"/>
                </a:lnSpc>
              </a:pPr>
              <a:r>
                <a:rPr lang="fa-IR" sz="1200" b="1" dirty="0">
                  <a:solidFill>
                    <a:schemeClr val="bg1"/>
                  </a:solidFill>
                  <a:latin typeface="Shabnam" panose="020B0603030804020204" pitchFamily="34" charset="-78"/>
                  <a:cs typeface="Shabnam" panose="020B0603030804020204" pitchFamily="34" charset="-78"/>
                </a:rPr>
                <a:t>تیتر عنوان را بنویسید</a:t>
              </a:r>
              <a:endParaRPr lang="en-US" sz="1200" b="1" dirty="0">
                <a:solidFill>
                  <a:schemeClr val="bg1"/>
                </a:solidFill>
                <a:latin typeface="Shabnam" panose="020B0603030804020204" pitchFamily="34" charset="-78"/>
                <a:cs typeface="Shabnam" panose="020B0603030804020204" pitchFamily="34" charset="-78"/>
              </a:endParaRPr>
            </a:p>
            <a:p>
              <a:pPr algn="justLow" rtl="1">
                <a:lnSpc>
                  <a:spcPct val="200000"/>
                </a:lnSpc>
              </a:pPr>
              <a:r>
                <a:rPr lang="fa-IR" sz="1200" dirty="0">
                  <a:solidFill>
                    <a:schemeClr val="bg1"/>
                  </a:solidFill>
                  <a:latin typeface="Shabnam" panose="020B0603030804020204" pitchFamily="34" charset="-78"/>
                  <a:cs typeface="Shabnam" panose="020B0603030804020204" pitchFamily="34" charset="-78"/>
                </a:rPr>
                <a:t>فروشگاه مینارو ارائه دهنده انواع فایل های کاربردی با بهترین کیفیت</a:t>
              </a:r>
              <a:endParaRPr lang="en-US" sz="1200" dirty="0">
                <a:solidFill>
                  <a:schemeClr val="bg1"/>
                </a:solidFill>
                <a:latin typeface="Shabnam" panose="020B0603030804020204" pitchFamily="34" charset="-78"/>
                <a:cs typeface="Shabnam" panose="020B0603030804020204" pitchFamily="34" charset="-78"/>
              </a:endParaRPr>
            </a:p>
          </p:txBody>
        </p:sp>
      </p:grpSp>
      <p:grpSp>
        <p:nvGrpSpPr>
          <p:cNvPr id="72" name="Group 71">
            <a:extLst>
              <a:ext uri="{FF2B5EF4-FFF2-40B4-BE49-F238E27FC236}">
                <a16:creationId xmlns:a16="http://schemas.microsoft.com/office/drawing/2014/main" id="{C6395B77-A6F2-C6DD-8700-E78CC265568A}"/>
              </a:ext>
            </a:extLst>
          </p:cNvPr>
          <p:cNvGrpSpPr/>
          <p:nvPr/>
        </p:nvGrpSpPr>
        <p:grpSpPr>
          <a:xfrm>
            <a:off x="6001031" y="4512374"/>
            <a:ext cx="2550082" cy="1523494"/>
            <a:chOff x="7030279" y="4451169"/>
            <a:chExt cx="2550082" cy="1523494"/>
          </a:xfrm>
        </p:grpSpPr>
        <p:grpSp>
          <p:nvGrpSpPr>
            <p:cNvPr id="73" name="Group 72">
              <a:extLst>
                <a:ext uri="{FF2B5EF4-FFF2-40B4-BE49-F238E27FC236}">
                  <a16:creationId xmlns:a16="http://schemas.microsoft.com/office/drawing/2014/main" id="{1017B810-909A-E224-C324-42563862D5C7}"/>
                </a:ext>
              </a:extLst>
            </p:cNvPr>
            <p:cNvGrpSpPr/>
            <p:nvPr/>
          </p:nvGrpSpPr>
          <p:grpSpPr>
            <a:xfrm>
              <a:off x="7030279" y="5324744"/>
              <a:ext cx="424114" cy="520684"/>
              <a:chOff x="-6021388" y="4187826"/>
              <a:chExt cx="1192212" cy="1463675"/>
            </a:xfrm>
            <a:solidFill>
              <a:schemeClr val="bg1"/>
            </a:solidFill>
          </p:grpSpPr>
          <p:sp>
            <p:nvSpPr>
              <p:cNvPr id="75" name="Freeform 29">
                <a:extLst>
                  <a:ext uri="{FF2B5EF4-FFF2-40B4-BE49-F238E27FC236}">
                    <a16:creationId xmlns:a16="http://schemas.microsoft.com/office/drawing/2014/main" id="{6F82F7E1-E31C-3104-E3FE-1D633B5B0D1F}"/>
                  </a:ext>
                </a:extLst>
              </p:cNvPr>
              <p:cNvSpPr>
                <a:spLocks noEditPoints="1"/>
              </p:cNvSpPr>
              <p:nvPr/>
            </p:nvSpPr>
            <p:spPr bwMode="auto">
              <a:xfrm>
                <a:off x="-6021388" y="5013326"/>
                <a:ext cx="1192212" cy="638175"/>
              </a:xfrm>
              <a:custGeom>
                <a:avLst/>
                <a:gdLst>
                  <a:gd name="T0" fmla="*/ 1152 w 1173"/>
                  <a:gd name="T1" fmla="*/ 634 h 634"/>
                  <a:gd name="T2" fmla="*/ 21 w 1173"/>
                  <a:gd name="T3" fmla="*/ 634 h 634"/>
                  <a:gd name="T4" fmla="*/ 0 w 1173"/>
                  <a:gd name="T5" fmla="*/ 613 h 634"/>
                  <a:gd name="T6" fmla="*/ 0 w 1173"/>
                  <a:gd name="T7" fmla="*/ 263 h 634"/>
                  <a:gd name="T8" fmla="*/ 263 w 1173"/>
                  <a:gd name="T9" fmla="*/ 0 h 634"/>
                  <a:gd name="T10" fmla="*/ 411 w 1173"/>
                  <a:gd name="T11" fmla="*/ 0 h 634"/>
                  <a:gd name="T12" fmla="*/ 428 w 1173"/>
                  <a:gd name="T13" fmla="*/ 9 h 634"/>
                  <a:gd name="T14" fmla="*/ 586 w 1173"/>
                  <a:gd name="T15" fmla="*/ 228 h 634"/>
                  <a:gd name="T16" fmla="*/ 745 w 1173"/>
                  <a:gd name="T17" fmla="*/ 9 h 634"/>
                  <a:gd name="T18" fmla="*/ 761 w 1173"/>
                  <a:gd name="T19" fmla="*/ 0 h 634"/>
                  <a:gd name="T20" fmla="*/ 909 w 1173"/>
                  <a:gd name="T21" fmla="*/ 0 h 634"/>
                  <a:gd name="T22" fmla="*/ 1173 w 1173"/>
                  <a:gd name="T23" fmla="*/ 263 h 634"/>
                  <a:gd name="T24" fmla="*/ 1173 w 1173"/>
                  <a:gd name="T25" fmla="*/ 613 h 634"/>
                  <a:gd name="T26" fmla="*/ 1152 w 1173"/>
                  <a:gd name="T27" fmla="*/ 634 h 634"/>
                  <a:gd name="T28" fmla="*/ 42 w 1173"/>
                  <a:gd name="T29" fmla="*/ 592 h 634"/>
                  <a:gd name="T30" fmla="*/ 1131 w 1173"/>
                  <a:gd name="T31" fmla="*/ 592 h 634"/>
                  <a:gd name="T32" fmla="*/ 1131 w 1173"/>
                  <a:gd name="T33" fmla="*/ 263 h 634"/>
                  <a:gd name="T34" fmla="*/ 909 w 1173"/>
                  <a:gd name="T35" fmla="*/ 42 h 634"/>
                  <a:gd name="T36" fmla="*/ 772 w 1173"/>
                  <a:gd name="T37" fmla="*/ 42 h 634"/>
                  <a:gd name="T38" fmla="*/ 603 w 1173"/>
                  <a:gd name="T39" fmla="*/ 275 h 634"/>
                  <a:gd name="T40" fmla="*/ 569 w 1173"/>
                  <a:gd name="T41" fmla="*/ 275 h 634"/>
                  <a:gd name="T42" fmla="*/ 401 w 1173"/>
                  <a:gd name="T43" fmla="*/ 42 h 634"/>
                  <a:gd name="T44" fmla="*/ 263 w 1173"/>
                  <a:gd name="T45" fmla="*/ 42 h 634"/>
                  <a:gd name="T46" fmla="*/ 42 w 1173"/>
                  <a:gd name="T47" fmla="*/ 263 h 634"/>
                  <a:gd name="T48" fmla="*/ 42 w 1173"/>
                  <a:gd name="T49" fmla="*/ 592 h 634"/>
                  <a:gd name="T50" fmla="*/ 42 w 1173"/>
                  <a:gd name="T51" fmla="*/ 592 h 634"/>
                  <a:gd name="T52" fmla="*/ 42 w 1173"/>
                  <a:gd name="T53" fmla="*/ 592 h 6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173" h="634">
                    <a:moveTo>
                      <a:pt x="1152" y="634"/>
                    </a:moveTo>
                    <a:cubicBezTo>
                      <a:pt x="21" y="634"/>
                      <a:pt x="21" y="634"/>
                      <a:pt x="21" y="634"/>
                    </a:cubicBezTo>
                    <a:cubicBezTo>
                      <a:pt x="9" y="634"/>
                      <a:pt x="0" y="625"/>
                      <a:pt x="0" y="613"/>
                    </a:cubicBezTo>
                    <a:cubicBezTo>
                      <a:pt x="0" y="263"/>
                      <a:pt x="0" y="263"/>
                      <a:pt x="0" y="263"/>
                    </a:cubicBezTo>
                    <a:cubicBezTo>
                      <a:pt x="0" y="118"/>
                      <a:pt x="118" y="0"/>
                      <a:pt x="263" y="0"/>
                    </a:cubicBezTo>
                    <a:cubicBezTo>
                      <a:pt x="411" y="0"/>
                      <a:pt x="411" y="0"/>
                      <a:pt x="411" y="0"/>
                    </a:cubicBezTo>
                    <a:cubicBezTo>
                      <a:pt x="418" y="0"/>
                      <a:pt x="424" y="3"/>
                      <a:pt x="428" y="9"/>
                    </a:cubicBezTo>
                    <a:cubicBezTo>
                      <a:pt x="586" y="228"/>
                      <a:pt x="586" y="228"/>
                      <a:pt x="586" y="228"/>
                    </a:cubicBezTo>
                    <a:cubicBezTo>
                      <a:pt x="745" y="9"/>
                      <a:pt x="745" y="9"/>
                      <a:pt x="745" y="9"/>
                    </a:cubicBezTo>
                    <a:cubicBezTo>
                      <a:pt x="748" y="3"/>
                      <a:pt x="755" y="0"/>
                      <a:pt x="761" y="0"/>
                    </a:cubicBezTo>
                    <a:cubicBezTo>
                      <a:pt x="909" y="0"/>
                      <a:pt x="909" y="0"/>
                      <a:pt x="909" y="0"/>
                    </a:cubicBezTo>
                    <a:cubicBezTo>
                      <a:pt x="1055" y="0"/>
                      <a:pt x="1172" y="118"/>
                      <a:pt x="1173" y="263"/>
                    </a:cubicBezTo>
                    <a:cubicBezTo>
                      <a:pt x="1173" y="613"/>
                      <a:pt x="1173" y="613"/>
                      <a:pt x="1173" y="613"/>
                    </a:cubicBezTo>
                    <a:cubicBezTo>
                      <a:pt x="1173" y="625"/>
                      <a:pt x="1163" y="634"/>
                      <a:pt x="1152" y="634"/>
                    </a:cubicBezTo>
                    <a:close/>
                    <a:moveTo>
                      <a:pt x="42" y="592"/>
                    </a:moveTo>
                    <a:cubicBezTo>
                      <a:pt x="1131" y="592"/>
                      <a:pt x="1131" y="592"/>
                      <a:pt x="1131" y="592"/>
                    </a:cubicBezTo>
                    <a:cubicBezTo>
                      <a:pt x="1131" y="263"/>
                      <a:pt x="1131" y="263"/>
                      <a:pt x="1131" y="263"/>
                    </a:cubicBezTo>
                    <a:cubicBezTo>
                      <a:pt x="1131" y="141"/>
                      <a:pt x="1032" y="42"/>
                      <a:pt x="909" y="42"/>
                    </a:cubicBezTo>
                    <a:cubicBezTo>
                      <a:pt x="772" y="42"/>
                      <a:pt x="772" y="42"/>
                      <a:pt x="772" y="42"/>
                    </a:cubicBezTo>
                    <a:cubicBezTo>
                      <a:pt x="603" y="275"/>
                      <a:pt x="603" y="275"/>
                      <a:pt x="603" y="275"/>
                    </a:cubicBezTo>
                    <a:cubicBezTo>
                      <a:pt x="595" y="286"/>
                      <a:pt x="578" y="286"/>
                      <a:pt x="569" y="275"/>
                    </a:cubicBezTo>
                    <a:cubicBezTo>
                      <a:pt x="401" y="42"/>
                      <a:pt x="401" y="42"/>
                      <a:pt x="401" y="42"/>
                    </a:cubicBezTo>
                    <a:cubicBezTo>
                      <a:pt x="263" y="42"/>
                      <a:pt x="263" y="42"/>
                      <a:pt x="263" y="42"/>
                    </a:cubicBezTo>
                    <a:cubicBezTo>
                      <a:pt x="141" y="42"/>
                      <a:pt x="42" y="141"/>
                      <a:pt x="42" y="263"/>
                    </a:cubicBezTo>
                    <a:lnTo>
                      <a:pt x="42" y="592"/>
                    </a:lnTo>
                    <a:close/>
                    <a:moveTo>
                      <a:pt x="42" y="592"/>
                    </a:moveTo>
                    <a:cubicBezTo>
                      <a:pt x="42" y="592"/>
                      <a:pt x="42" y="592"/>
                      <a:pt x="42" y="59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sz="1200">
                  <a:solidFill>
                    <a:schemeClr val="bg1"/>
                  </a:solidFill>
                </a:endParaRPr>
              </a:p>
            </p:txBody>
          </p:sp>
          <p:sp>
            <p:nvSpPr>
              <p:cNvPr id="76" name="Freeform 30">
                <a:extLst>
                  <a:ext uri="{FF2B5EF4-FFF2-40B4-BE49-F238E27FC236}">
                    <a16:creationId xmlns:a16="http://schemas.microsoft.com/office/drawing/2014/main" id="{9215D6CD-4134-B7BF-D4AF-FA3B6A333722}"/>
                  </a:ext>
                </a:extLst>
              </p:cNvPr>
              <p:cNvSpPr>
                <a:spLocks noEditPoints="1"/>
              </p:cNvSpPr>
              <p:nvPr/>
            </p:nvSpPr>
            <p:spPr bwMode="auto">
              <a:xfrm>
                <a:off x="-5775325" y="5440363"/>
                <a:ext cx="698500" cy="211138"/>
              </a:xfrm>
              <a:custGeom>
                <a:avLst/>
                <a:gdLst>
                  <a:gd name="T0" fmla="*/ 667 w 688"/>
                  <a:gd name="T1" fmla="*/ 210 h 210"/>
                  <a:gd name="T2" fmla="*/ 21 w 688"/>
                  <a:gd name="T3" fmla="*/ 210 h 210"/>
                  <a:gd name="T4" fmla="*/ 0 w 688"/>
                  <a:gd name="T5" fmla="*/ 189 h 210"/>
                  <a:gd name="T6" fmla="*/ 0 w 688"/>
                  <a:gd name="T7" fmla="*/ 28 h 210"/>
                  <a:gd name="T8" fmla="*/ 42 w 688"/>
                  <a:gd name="T9" fmla="*/ 28 h 210"/>
                  <a:gd name="T10" fmla="*/ 42 w 688"/>
                  <a:gd name="T11" fmla="*/ 168 h 210"/>
                  <a:gd name="T12" fmla="*/ 647 w 688"/>
                  <a:gd name="T13" fmla="*/ 168 h 210"/>
                  <a:gd name="T14" fmla="*/ 647 w 688"/>
                  <a:gd name="T15" fmla="*/ 28 h 210"/>
                  <a:gd name="T16" fmla="*/ 688 w 688"/>
                  <a:gd name="T17" fmla="*/ 28 h 210"/>
                  <a:gd name="T18" fmla="*/ 688 w 688"/>
                  <a:gd name="T19" fmla="*/ 189 h 210"/>
                  <a:gd name="T20" fmla="*/ 667 w 688"/>
                  <a:gd name="T21" fmla="*/ 210 h 210"/>
                  <a:gd name="T22" fmla="*/ 667 w 688"/>
                  <a:gd name="T23" fmla="*/ 210 h 210"/>
                  <a:gd name="T24" fmla="*/ 667 w 688"/>
                  <a:gd name="T25" fmla="*/ 210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88" h="210">
                    <a:moveTo>
                      <a:pt x="667" y="210"/>
                    </a:moveTo>
                    <a:cubicBezTo>
                      <a:pt x="21" y="210"/>
                      <a:pt x="21" y="210"/>
                      <a:pt x="21" y="210"/>
                    </a:cubicBezTo>
                    <a:cubicBezTo>
                      <a:pt x="10" y="210"/>
                      <a:pt x="0" y="201"/>
                      <a:pt x="0" y="189"/>
                    </a:cubicBezTo>
                    <a:cubicBezTo>
                      <a:pt x="0" y="28"/>
                      <a:pt x="0" y="28"/>
                      <a:pt x="0" y="28"/>
                    </a:cubicBezTo>
                    <a:cubicBezTo>
                      <a:pt x="0" y="0"/>
                      <a:pt x="42" y="0"/>
                      <a:pt x="42" y="28"/>
                    </a:cubicBezTo>
                    <a:cubicBezTo>
                      <a:pt x="42" y="168"/>
                      <a:pt x="42" y="168"/>
                      <a:pt x="42" y="168"/>
                    </a:cubicBezTo>
                    <a:cubicBezTo>
                      <a:pt x="647" y="168"/>
                      <a:pt x="647" y="168"/>
                      <a:pt x="647" y="168"/>
                    </a:cubicBezTo>
                    <a:cubicBezTo>
                      <a:pt x="647" y="28"/>
                      <a:pt x="647" y="28"/>
                      <a:pt x="647" y="28"/>
                    </a:cubicBezTo>
                    <a:cubicBezTo>
                      <a:pt x="647" y="0"/>
                      <a:pt x="688" y="0"/>
                      <a:pt x="688" y="28"/>
                    </a:cubicBezTo>
                    <a:cubicBezTo>
                      <a:pt x="688" y="189"/>
                      <a:pt x="688" y="189"/>
                      <a:pt x="688" y="189"/>
                    </a:cubicBezTo>
                    <a:cubicBezTo>
                      <a:pt x="688" y="201"/>
                      <a:pt x="679" y="210"/>
                      <a:pt x="667" y="210"/>
                    </a:cubicBezTo>
                    <a:close/>
                    <a:moveTo>
                      <a:pt x="667" y="210"/>
                    </a:moveTo>
                    <a:cubicBezTo>
                      <a:pt x="667" y="210"/>
                      <a:pt x="667" y="210"/>
                      <a:pt x="667" y="21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sz="1200">
                  <a:solidFill>
                    <a:schemeClr val="bg1"/>
                  </a:solidFill>
                </a:endParaRPr>
              </a:p>
            </p:txBody>
          </p:sp>
          <p:sp>
            <p:nvSpPr>
              <p:cNvPr id="77" name="Freeform 31">
                <a:extLst>
                  <a:ext uri="{FF2B5EF4-FFF2-40B4-BE49-F238E27FC236}">
                    <a16:creationId xmlns:a16="http://schemas.microsoft.com/office/drawing/2014/main" id="{352C303D-5B50-47B1-4262-A7E9AEB11166}"/>
                  </a:ext>
                </a:extLst>
              </p:cNvPr>
              <p:cNvSpPr>
                <a:spLocks noEditPoints="1"/>
              </p:cNvSpPr>
              <p:nvPr/>
            </p:nvSpPr>
            <p:spPr bwMode="auto">
              <a:xfrm>
                <a:off x="-5737225" y="4565651"/>
                <a:ext cx="622300" cy="387350"/>
              </a:xfrm>
              <a:custGeom>
                <a:avLst/>
                <a:gdLst>
                  <a:gd name="T0" fmla="*/ 306 w 613"/>
                  <a:gd name="T1" fmla="*/ 383 h 383"/>
                  <a:gd name="T2" fmla="*/ 0 w 613"/>
                  <a:gd name="T3" fmla="*/ 77 h 383"/>
                  <a:gd name="T4" fmla="*/ 0 w 613"/>
                  <a:gd name="T5" fmla="*/ 28 h 383"/>
                  <a:gd name="T6" fmla="*/ 42 w 613"/>
                  <a:gd name="T7" fmla="*/ 28 h 383"/>
                  <a:gd name="T8" fmla="*/ 42 w 613"/>
                  <a:gd name="T9" fmla="*/ 77 h 383"/>
                  <a:gd name="T10" fmla="*/ 306 w 613"/>
                  <a:gd name="T11" fmla="*/ 342 h 383"/>
                  <a:gd name="T12" fmla="*/ 571 w 613"/>
                  <a:gd name="T13" fmla="*/ 77 h 383"/>
                  <a:gd name="T14" fmla="*/ 571 w 613"/>
                  <a:gd name="T15" fmla="*/ 34 h 383"/>
                  <a:gd name="T16" fmla="*/ 613 w 613"/>
                  <a:gd name="T17" fmla="*/ 34 h 383"/>
                  <a:gd name="T18" fmla="*/ 613 w 613"/>
                  <a:gd name="T19" fmla="*/ 77 h 383"/>
                  <a:gd name="T20" fmla="*/ 306 w 613"/>
                  <a:gd name="T21" fmla="*/ 383 h 383"/>
                  <a:gd name="T22" fmla="*/ 306 w 613"/>
                  <a:gd name="T23" fmla="*/ 383 h 383"/>
                  <a:gd name="T24" fmla="*/ 306 w 613"/>
                  <a:gd name="T25" fmla="*/ 383 h 3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13" h="383">
                    <a:moveTo>
                      <a:pt x="306" y="383"/>
                    </a:moveTo>
                    <a:cubicBezTo>
                      <a:pt x="137" y="383"/>
                      <a:pt x="0" y="246"/>
                      <a:pt x="0" y="77"/>
                    </a:cubicBezTo>
                    <a:cubicBezTo>
                      <a:pt x="0" y="28"/>
                      <a:pt x="0" y="28"/>
                      <a:pt x="0" y="28"/>
                    </a:cubicBezTo>
                    <a:cubicBezTo>
                      <a:pt x="0" y="0"/>
                      <a:pt x="42" y="0"/>
                      <a:pt x="42" y="28"/>
                    </a:cubicBezTo>
                    <a:cubicBezTo>
                      <a:pt x="42" y="77"/>
                      <a:pt x="42" y="77"/>
                      <a:pt x="42" y="77"/>
                    </a:cubicBezTo>
                    <a:cubicBezTo>
                      <a:pt x="42" y="223"/>
                      <a:pt x="160" y="342"/>
                      <a:pt x="306" y="342"/>
                    </a:cubicBezTo>
                    <a:cubicBezTo>
                      <a:pt x="453" y="342"/>
                      <a:pt x="571" y="223"/>
                      <a:pt x="571" y="77"/>
                    </a:cubicBezTo>
                    <a:cubicBezTo>
                      <a:pt x="571" y="34"/>
                      <a:pt x="571" y="34"/>
                      <a:pt x="571" y="34"/>
                    </a:cubicBezTo>
                    <a:cubicBezTo>
                      <a:pt x="571" y="7"/>
                      <a:pt x="613" y="7"/>
                      <a:pt x="613" y="34"/>
                    </a:cubicBezTo>
                    <a:cubicBezTo>
                      <a:pt x="613" y="77"/>
                      <a:pt x="613" y="77"/>
                      <a:pt x="613" y="77"/>
                    </a:cubicBezTo>
                    <a:cubicBezTo>
                      <a:pt x="612" y="246"/>
                      <a:pt x="475" y="383"/>
                      <a:pt x="306" y="383"/>
                    </a:cubicBezTo>
                    <a:close/>
                    <a:moveTo>
                      <a:pt x="306" y="383"/>
                    </a:moveTo>
                    <a:cubicBezTo>
                      <a:pt x="306" y="383"/>
                      <a:pt x="306" y="383"/>
                      <a:pt x="306" y="383"/>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sz="1200">
                  <a:solidFill>
                    <a:schemeClr val="bg1"/>
                  </a:solidFill>
                </a:endParaRPr>
              </a:p>
            </p:txBody>
          </p:sp>
          <p:sp>
            <p:nvSpPr>
              <p:cNvPr id="78" name="Freeform 32">
                <a:extLst>
                  <a:ext uri="{FF2B5EF4-FFF2-40B4-BE49-F238E27FC236}">
                    <a16:creationId xmlns:a16="http://schemas.microsoft.com/office/drawing/2014/main" id="{050CFF16-E280-875E-08D2-DF55A561F6C2}"/>
                  </a:ext>
                </a:extLst>
              </p:cNvPr>
              <p:cNvSpPr>
                <a:spLocks noEditPoints="1"/>
              </p:cNvSpPr>
              <p:nvPr/>
            </p:nvSpPr>
            <p:spPr bwMode="auto">
              <a:xfrm>
                <a:off x="-5765800" y="4187826"/>
                <a:ext cx="679450" cy="439738"/>
              </a:xfrm>
              <a:custGeom>
                <a:avLst/>
                <a:gdLst>
                  <a:gd name="T0" fmla="*/ 648 w 669"/>
                  <a:gd name="T1" fmla="*/ 437 h 437"/>
                  <a:gd name="T2" fmla="*/ 646 w 669"/>
                  <a:gd name="T3" fmla="*/ 437 h 437"/>
                  <a:gd name="T4" fmla="*/ 479 w 669"/>
                  <a:gd name="T5" fmla="*/ 307 h 437"/>
                  <a:gd name="T6" fmla="*/ 177 w 669"/>
                  <a:gd name="T7" fmla="*/ 307 h 437"/>
                  <a:gd name="T8" fmla="*/ 20 w 669"/>
                  <a:gd name="T9" fmla="*/ 427 h 437"/>
                  <a:gd name="T10" fmla="*/ 0 w 669"/>
                  <a:gd name="T11" fmla="*/ 406 h 437"/>
                  <a:gd name="T12" fmla="*/ 0 w 669"/>
                  <a:gd name="T13" fmla="*/ 206 h 437"/>
                  <a:gd name="T14" fmla="*/ 206 w 669"/>
                  <a:gd name="T15" fmla="*/ 0 h 437"/>
                  <a:gd name="T16" fmla="*/ 462 w 669"/>
                  <a:gd name="T17" fmla="*/ 0 h 437"/>
                  <a:gd name="T18" fmla="*/ 669 w 669"/>
                  <a:gd name="T19" fmla="*/ 206 h 437"/>
                  <a:gd name="T20" fmla="*/ 669 w 669"/>
                  <a:gd name="T21" fmla="*/ 416 h 437"/>
                  <a:gd name="T22" fmla="*/ 648 w 669"/>
                  <a:gd name="T23" fmla="*/ 437 h 437"/>
                  <a:gd name="T24" fmla="*/ 493 w 669"/>
                  <a:gd name="T25" fmla="*/ 255 h 437"/>
                  <a:gd name="T26" fmla="*/ 513 w 669"/>
                  <a:gd name="T27" fmla="*/ 272 h 437"/>
                  <a:gd name="T28" fmla="*/ 627 w 669"/>
                  <a:gd name="T29" fmla="*/ 391 h 437"/>
                  <a:gd name="T30" fmla="*/ 627 w 669"/>
                  <a:gd name="T31" fmla="*/ 206 h 437"/>
                  <a:gd name="T32" fmla="*/ 462 w 669"/>
                  <a:gd name="T33" fmla="*/ 42 h 437"/>
                  <a:gd name="T34" fmla="*/ 206 w 669"/>
                  <a:gd name="T35" fmla="*/ 42 h 437"/>
                  <a:gd name="T36" fmla="*/ 41 w 669"/>
                  <a:gd name="T37" fmla="*/ 206 h 437"/>
                  <a:gd name="T38" fmla="*/ 41 w 669"/>
                  <a:gd name="T39" fmla="*/ 384 h 437"/>
                  <a:gd name="T40" fmla="*/ 145 w 669"/>
                  <a:gd name="T41" fmla="*/ 271 h 437"/>
                  <a:gd name="T42" fmla="*/ 176 w 669"/>
                  <a:gd name="T43" fmla="*/ 259 h 437"/>
                  <a:gd name="T44" fmla="*/ 481 w 669"/>
                  <a:gd name="T45" fmla="*/ 259 h 437"/>
                  <a:gd name="T46" fmla="*/ 493 w 669"/>
                  <a:gd name="T47" fmla="*/ 255 h 437"/>
                  <a:gd name="T48" fmla="*/ 493 w 669"/>
                  <a:gd name="T49" fmla="*/ 255 h 437"/>
                  <a:gd name="T50" fmla="*/ 493 w 669"/>
                  <a:gd name="T51" fmla="*/ 255 h 4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69" h="437">
                    <a:moveTo>
                      <a:pt x="648" y="437"/>
                    </a:moveTo>
                    <a:cubicBezTo>
                      <a:pt x="647" y="437"/>
                      <a:pt x="647" y="437"/>
                      <a:pt x="646" y="437"/>
                    </a:cubicBezTo>
                    <a:cubicBezTo>
                      <a:pt x="570" y="429"/>
                      <a:pt x="506" y="379"/>
                      <a:pt x="479" y="307"/>
                    </a:cubicBezTo>
                    <a:cubicBezTo>
                      <a:pt x="384" y="357"/>
                      <a:pt x="271" y="356"/>
                      <a:pt x="177" y="307"/>
                    </a:cubicBezTo>
                    <a:cubicBezTo>
                      <a:pt x="155" y="360"/>
                      <a:pt x="105" y="431"/>
                      <a:pt x="20" y="427"/>
                    </a:cubicBezTo>
                    <a:cubicBezTo>
                      <a:pt x="9" y="426"/>
                      <a:pt x="0" y="417"/>
                      <a:pt x="0" y="406"/>
                    </a:cubicBezTo>
                    <a:cubicBezTo>
                      <a:pt x="0" y="206"/>
                      <a:pt x="0" y="206"/>
                      <a:pt x="0" y="206"/>
                    </a:cubicBezTo>
                    <a:cubicBezTo>
                      <a:pt x="0" y="92"/>
                      <a:pt x="92" y="0"/>
                      <a:pt x="206" y="0"/>
                    </a:cubicBezTo>
                    <a:cubicBezTo>
                      <a:pt x="462" y="0"/>
                      <a:pt x="462" y="0"/>
                      <a:pt x="462" y="0"/>
                    </a:cubicBezTo>
                    <a:cubicBezTo>
                      <a:pt x="576" y="0"/>
                      <a:pt x="669" y="92"/>
                      <a:pt x="669" y="206"/>
                    </a:cubicBezTo>
                    <a:cubicBezTo>
                      <a:pt x="669" y="416"/>
                      <a:pt x="669" y="416"/>
                      <a:pt x="669" y="416"/>
                    </a:cubicBezTo>
                    <a:cubicBezTo>
                      <a:pt x="669" y="428"/>
                      <a:pt x="659" y="437"/>
                      <a:pt x="648" y="437"/>
                    </a:cubicBezTo>
                    <a:close/>
                    <a:moveTo>
                      <a:pt x="493" y="255"/>
                    </a:moveTo>
                    <a:cubicBezTo>
                      <a:pt x="503" y="255"/>
                      <a:pt x="511" y="262"/>
                      <a:pt x="513" y="272"/>
                    </a:cubicBezTo>
                    <a:cubicBezTo>
                      <a:pt x="524" y="331"/>
                      <a:pt x="569" y="377"/>
                      <a:pt x="627" y="391"/>
                    </a:cubicBezTo>
                    <a:cubicBezTo>
                      <a:pt x="627" y="206"/>
                      <a:pt x="627" y="206"/>
                      <a:pt x="627" y="206"/>
                    </a:cubicBezTo>
                    <a:cubicBezTo>
                      <a:pt x="627" y="115"/>
                      <a:pt x="553" y="42"/>
                      <a:pt x="462" y="42"/>
                    </a:cubicBezTo>
                    <a:cubicBezTo>
                      <a:pt x="206" y="42"/>
                      <a:pt x="206" y="42"/>
                      <a:pt x="206" y="42"/>
                    </a:cubicBezTo>
                    <a:cubicBezTo>
                      <a:pt x="115" y="42"/>
                      <a:pt x="41" y="115"/>
                      <a:pt x="41" y="206"/>
                    </a:cubicBezTo>
                    <a:cubicBezTo>
                      <a:pt x="41" y="384"/>
                      <a:pt x="41" y="384"/>
                      <a:pt x="41" y="384"/>
                    </a:cubicBezTo>
                    <a:cubicBezTo>
                      <a:pt x="118" y="373"/>
                      <a:pt x="144" y="272"/>
                      <a:pt x="145" y="271"/>
                    </a:cubicBezTo>
                    <a:cubicBezTo>
                      <a:pt x="148" y="257"/>
                      <a:pt x="164" y="251"/>
                      <a:pt x="176" y="259"/>
                    </a:cubicBezTo>
                    <a:cubicBezTo>
                      <a:pt x="331" y="356"/>
                      <a:pt x="479" y="260"/>
                      <a:pt x="481" y="259"/>
                    </a:cubicBezTo>
                    <a:cubicBezTo>
                      <a:pt x="484" y="257"/>
                      <a:pt x="488" y="255"/>
                      <a:pt x="493" y="255"/>
                    </a:cubicBezTo>
                    <a:close/>
                    <a:moveTo>
                      <a:pt x="493" y="255"/>
                    </a:moveTo>
                    <a:cubicBezTo>
                      <a:pt x="493" y="255"/>
                      <a:pt x="493" y="255"/>
                      <a:pt x="493" y="255"/>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sz="1200">
                  <a:solidFill>
                    <a:schemeClr val="bg1"/>
                  </a:solidFill>
                </a:endParaRPr>
              </a:p>
            </p:txBody>
          </p:sp>
        </p:grpSp>
        <p:sp>
          <p:nvSpPr>
            <p:cNvPr id="74" name="TextBox 73">
              <a:extLst>
                <a:ext uri="{FF2B5EF4-FFF2-40B4-BE49-F238E27FC236}">
                  <a16:creationId xmlns:a16="http://schemas.microsoft.com/office/drawing/2014/main" id="{DDD084CC-5D4D-E8C0-58AB-317282EBA77B}"/>
                </a:ext>
              </a:extLst>
            </p:cNvPr>
            <p:cNvSpPr txBox="1"/>
            <p:nvPr/>
          </p:nvSpPr>
          <p:spPr>
            <a:xfrm>
              <a:off x="7698350" y="4451169"/>
              <a:ext cx="1882011" cy="1523494"/>
            </a:xfrm>
            <a:prstGeom prst="rect">
              <a:avLst/>
            </a:prstGeom>
            <a:noFill/>
          </p:spPr>
          <p:txBody>
            <a:bodyPr wrap="square">
              <a:spAutoFit/>
            </a:bodyPr>
            <a:lstStyle/>
            <a:p>
              <a:pPr algn="justLow" rtl="1">
                <a:lnSpc>
                  <a:spcPct val="200000"/>
                </a:lnSpc>
              </a:pPr>
              <a:r>
                <a:rPr lang="fa-IR" sz="1200" b="1" dirty="0">
                  <a:solidFill>
                    <a:schemeClr val="bg1"/>
                  </a:solidFill>
                  <a:latin typeface="Shabnam" panose="020B0603030804020204" pitchFamily="34" charset="-78"/>
                  <a:cs typeface="Shabnam" panose="020B0603030804020204" pitchFamily="34" charset="-78"/>
                </a:rPr>
                <a:t>تیتر عنوان را بنویسید</a:t>
              </a:r>
              <a:endParaRPr lang="en-US" sz="1200" b="1" dirty="0">
                <a:solidFill>
                  <a:schemeClr val="bg1"/>
                </a:solidFill>
                <a:latin typeface="Shabnam" panose="020B0603030804020204" pitchFamily="34" charset="-78"/>
                <a:cs typeface="Shabnam" panose="020B0603030804020204" pitchFamily="34" charset="-78"/>
              </a:endParaRPr>
            </a:p>
            <a:p>
              <a:pPr algn="justLow" rtl="1">
                <a:lnSpc>
                  <a:spcPct val="200000"/>
                </a:lnSpc>
              </a:pPr>
              <a:r>
                <a:rPr lang="fa-IR" sz="1200" dirty="0">
                  <a:solidFill>
                    <a:schemeClr val="bg1"/>
                  </a:solidFill>
                  <a:latin typeface="Shabnam" panose="020B0603030804020204" pitchFamily="34" charset="-78"/>
                  <a:cs typeface="Shabnam" panose="020B0603030804020204" pitchFamily="34" charset="-78"/>
                </a:rPr>
                <a:t>فروشگاه مینارو ارائه دهنده انواع فایل های کاربردی با بهترین کیفیت</a:t>
              </a:r>
              <a:endParaRPr lang="en-US" sz="1200" dirty="0">
                <a:solidFill>
                  <a:schemeClr val="bg1"/>
                </a:solidFill>
                <a:latin typeface="Shabnam" panose="020B0603030804020204" pitchFamily="34" charset="-78"/>
                <a:cs typeface="Shabnam" panose="020B0603030804020204" pitchFamily="34" charset="-78"/>
              </a:endParaRPr>
            </a:p>
          </p:txBody>
        </p:sp>
      </p:grpSp>
      <p:grpSp>
        <p:nvGrpSpPr>
          <p:cNvPr id="79" name="Group 78">
            <a:extLst>
              <a:ext uri="{FF2B5EF4-FFF2-40B4-BE49-F238E27FC236}">
                <a16:creationId xmlns:a16="http://schemas.microsoft.com/office/drawing/2014/main" id="{D2D38BD6-F1BC-F309-428C-D4ED24438853}"/>
              </a:ext>
            </a:extLst>
          </p:cNvPr>
          <p:cNvGrpSpPr/>
          <p:nvPr/>
        </p:nvGrpSpPr>
        <p:grpSpPr>
          <a:xfrm>
            <a:off x="2473500" y="4492910"/>
            <a:ext cx="2758036" cy="1523494"/>
            <a:chOff x="3502748" y="4431705"/>
            <a:chExt cx="2758036" cy="1523494"/>
          </a:xfrm>
        </p:grpSpPr>
        <p:grpSp>
          <p:nvGrpSpPr>
            <p:cNvPr id="80" name="Group 79">
              <a:extLst>
                <a:ext uri="{FF2B5EF4-FFF2-40B4-BE49-F238E27FC236}">
                  <a16:creationId xmlns:a16="http://schemas.microsoft.com/office/drawing/2014/main" id="{A4122EFF-B312-DB53-F325-BE5B0E8D8551}"/>
                </a:ext>
              </a:extLst>
            </p:cNvPr>
            <p:cNvGrpSpPr/>
            <p:nvPr/>
          </p:nvGrpSpPr>
          <p:grpSpPr>
            <a:xfrm>
              <a:off x="5794879" y="5389232"/>
              <a:ext cx="465905" cy="509390"/>
              <a:chOff x="-5105401" y="3502025"/>
              <a:chExt cx="1309689" cy="1431926"/>
            </a:xfrm>
            <a:solidFill>
              <a:schemeClr val="bg1"/>
            </a:solidFill>
          </p:grpSpPr>
          <p:sp>
            <p:nvSpPr>
              <p:cNvPr id="82" name="Freeform 16">
                <a:extLst>
                  <a:ext uri="{FF2B5EF4-FFF2-40B4-BE49-F238E27FC236}">
                    <a16:creationId xmlns:a16="http://schemas.microsoft.com/office/drawing/2014/main" id="{DE28DFCE-FBF9-8469-D04C-03342FE6C28F}"/>
                  </a:ext>
                </a:extLst>
              </p:cNvPr>
              <p:cNvSpPr>
                <a:spLocks noEditPoints="1"/>
              </p:cNvSpPr>
              <p:nvPr/>
            </p:nvSpPr>
            <p:spPr bwMode="auto">
              <a:xfrm>
                <a:off x="-4905375" y="3502025"/>
                <a:ext cx="1109663" cy="1169988"/>
              </a:xfrm>
              <a:custGeom>
                <a:avLst/>
                <a:gdLst>
                  <a:gd name="T0" fmla="*/ 386 w 1115"/>
                  <a:gd name="T1" fmla="*/ 1187 h 1187"/>
                  <a:gd name="T2" fmla="*/ 372 w 1115"/>
                  <a:gd name="T3" fmla="*/ 1182 h 1187"/>
                  <a:gd name="T4" fmla="*/ 9 w 1115"/>
                  <a:gd name="T5" fmla="*/ 851 h 1187"/>
                  <a:gd name="T6" fmla="*/ 3 w 1115"/>
                  <a:gd name="T7" fmla="*/ 828 h 1187"/>
                  <a:gd name="T8" fmla="*/ 280 w 1115"/>
                  <a:gd name="T9" fmla="*/ 404 h 1187"/>
                  <a:gd name="T10" fmla="*/ 1092 w 1115"/>
                  <a:gd name="T11" fmla="*/ 1 h 1187"/>
                  <a:gd name="T12" fmla="*/ 1115 w 1115"/>
                  <a:gd name="T13" fmla="*/ 22 h 1187"/>
                  <a:gd name="T14" fmla="*/ 792 w 1115"/>
                  <a:gd name="T15" fmla="*/ 869 h 1187"/>
                  <a:gd name="T16" fmla="*/ 396 w 1115"/>
                  <a:gd name="T17" fmla="*/ 1185 h 1187"/>
                  <a:gd name="T18" fmla="*/ 386 w 1115"/>
                  <a:gd name="T19" fmla="*/ 1187 h 1187"/>
                  <a:gd name="T20" fmla="*/ 47 w 1115"/>
                  <a:gd name="T21" fmla="*/ 830 h 1187"/>
                  <a:gd name="T22" fmla="*/ 389 w 1115"/>
                  <a:gd name="T23" fmla="*/ 1141 h 1187"/>
                  <a:gd name="T24" fmla="*/ 761 w 1115"/>
                  <a:gd name="T25" fmla="*/ 841 h 1187"/>
                  <a:gd name="T26" fmla="*/ 1072 w 1115"/>
                  <a:gd name="T27" fmla="*/ 46 h 1187"/>
                  <a:gd name="T28" fmla="*/ 310 w 1115"/>
                  <a:gd name="T29" fmla="*/ 432 h 1187"/>
                  <a:gd name="T30" fmla="*/ 47 w 1115"/>
                  <a:gd name="T31" fmla="*/ 830 h 1187"/>
                  <a:gd name="T32" fmla="*/ 47 w 1115"/>
                  <a:gd name="T33" fmla="*/ 830 h 1187"/>
                  <a:gd name="T34" fmla="*/ 47 w 1115"/>
                  <a:gd name="T35" fmla="*/ 830 h 1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115" h="1187">
                    <a:moveTo>
                      <a:pt x="386" y="1187"/>
                    </a:moveTo>
                    <a:cubicBezTo>
                      <a:pt x="381" y="1187"/>
                      <a:pt x="376" y="1185"/>
                      <a:pt x="372" y="1182"/>
                    </a:cubicBezTo>
                    <a:cubicBezTo>
                      <a:pt x="9" y="851"/>
                      <a:pt x="9" y="851"/>
                      <a:pt x="9" y="851"/>
                    </a:cubicBezTo>
                    <a:cubicBezTo>
                      <a:pt x="2" y="846"/>
                      <a:pt x="0" y="836"/>
                      <a:pt x="3" y="828"/>
                    </a:cubicBezTo>
                    <a:cubicBezTo>
                      <a:pt x="70" y="672"/>
                      <a:pt x="164" y="528"/>
                      <a:pt x="280" y="404"/>
                    </a:cubicBezTo>
                    <a:cubicBezTo>
                      <a:pt x="597" y="54"/>
                      <a:pt x="1087" y="2"/>
                      <a:pt x="1092" y="1"/>
                    </a:cubicBezTo>
                    <a:cubicBezTo>
                      <a:pt x="1104" y="0"/>
                      <a:pt x="1115" y="10"/>
                      <a:pt x="1115" y="22"/>
                    </a:cubicBezTo>
                    <a:cubicBezTo>
                      <a:pt x="1115" y="27"/>
                      <a:pt x="1109" y="520"/>
                      <a:pt x="792" y="869"/>
                    </a:cubicBezTo>
                    <a:cubicBezTo>
                      <a:pt x="679" y="996"/>
                      <a:pt x="545" y="1103"/>
                      <a:pt x="396" y="1185"/>
                    </a:cubicBezTo>
                    <a:cubicBezTo>
                      <a:pt x="393" y="1186"/>
                      <a:pt x="389" y="1187"/>
                      <a:pt x="386" y="1187"/>
                    </a:cubicBezTo>
                    <a:close/>
                    <a:moveTo>
                      <a:pt x="47" y="830"/>
                    </a:moveTo>
                    <a:cubicBezTo>
                      <a:pt x="389" y="1141"/>
                      <a:pt x="389" y="1141"/>
                      <a:pt x="389" y="1141"/>
                    </a:cubicBezTo>
                    <a:cubicBezTo>
                      <a:pt x="529" y="1063"/>
                      <a:pt x="655" y="961"/>
                      <a:pt x="761" y="841"/>
                    </a:cubicBezTo>
                    <a:cubicBezTo>
                      <a:pt x="1028" y="547"/>
                      <a:pt x="1067" y="147"/>
                      <a:pt x="1072" y="46"/>
                    </a:cubicBezTo>
                    <a:cubicBezTo>
                      <a:pt x="972" y="61"/>
                      <a:pt x="577" y="138"/>
                      <a:pt x="310" y="432"/>
                    </a:cubicBezTo>
                    <a:cubicBezTo>
                      <a:pt x="201" y="549"/>
                      <a:pt x="112" y="684"/>
                      <a:pt x="47" y="830"/>
                    </a:cubicBezTo>
                    <a:close/>
                    <a:moveTo>
                      <a:pt x="47" y="830"/>
                    </a:moveTo>
                    <a:cubicBezTo>
                      <a:pt x="47" y="830"/>
                      <a:pt x="47" y="830"/>
                      <a:pt x="47" y="83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sz="1200">
                  <a:solidFill>
                    <a:schemeClr val="bg1"/>
                  </a:solidFill>
                </a:endParaRPr>
              </a:p>
            </p:txBody>
          </p:sp>
          <p:sp>
            <p:nvSpPr>
              <p:cNvPr id="83" name="Freeform 17">
                <a:extLst>
                  <a:ext uri="{FF2B5EF4-FFF2-40B4-BE49-F238E27FC236}">
                    <a16:creationId xmlns:a16="http://schemas.microsoft.com/office/drawing/2014/main" id="{8C98C7CF-50FF-9DDA-7557-CC5C64CF5B0E}"/>
                  </a:ext>
                </a:extLst>
              </p:cNvPr>
              <p:cNvSpPr>
                <a:spLocks noEditPoints="1"/>
              </p:cNvSpPr>
              <p:nvPr/>
            </p:nvSpPr>
            <p:spPr bwMode="auto">
              <a:xfrm>
                <a:off x="-4956175" y="4335463"/>
                <a:ext cx="422275" cy="392113"/>
              </a:xfrm>
              <a:custGeom>
                <a:avLst/>
                <a:gdLst>
                  <a:gd name="T0" fmla="*/ 366 w 425"/>
                  <a:gd name="T1" fmla="*/ 398 h 398"/>
                  <a:gd name="T2" fmla="*/ 353 w 425"/>
                  <a:gd name="T3" fmla="*/ 393 h 398"/>
                  <a:gd name="T4" fmla="*/ 11 w 425"/>
                  <a:gd name="T5" fmla="*/ 82 h 398"/>
                  <a:gd name="T6" fmla="*/ 15 w 425"/>
                  <a:gd name="T7" fmla="*/ 48 h 398"/>
                  <a:gd name="T8" fmla="*/ 101 w 425"/>
                  <a:gd name="T9" fmla="*/ 4 h 398"/>
                  <a:gd name="T10" fmla="*/ 124 w 425"/>
                  <a:gd name="T11" fmla="*/ 7 h 398"/>
                  <a:gd name="T12" fmla="*/ 416 w 425"/>
                  <a:gd name="T13" fmla="*/ 272 h 398"/>
                  <a:gd name="T14" fmla="*/ 422 w 425"/>
                  <a:gd name="T15" fmla="*/ 295 h 398"/>
                  <a:gd name="T16" fmla="*/ 386 w 425"/>
                  <a:gd name="T17" fmla="*/ 385 h 398"/>
                  <a:gd name="T18" fmla="*/ 366 w 425"/>
                  <a:gd name="T19" fmla="*/ 398 h 398"/>
                  <a:gd name="T20" fmla="*/ 61 w 425"/>
                  <a:gd name="T21" fmla="*/ 72 h 398"/>
                  <a:gd name="T22" fmla="*/ 358 w 425"/>
                  <a:gd name="T23" fmla="*/ 342 h 398"/>
                  <a:gd name="T24" fmla="*/ 378 w 425"/>
                  <a:gd name="T25" fmla="*/ 293 h 398"/>
                  <a:gd name="T26" fmla="*/ 107 w 425"/>
                  <a:gd name="T27" fmla="*/ 48 h 398"/>
                  <a:gd name="T28" fmla="*/ 61 w 425"/>
                  <a:gd name="T29" fmla="*/ 72 h 398"/>
                  <a:gd name="T30" fmla="*/ 61 w 425"/>
                  <a:gd name="T31" fmla="*/ 72 h 398"/>
                  <a:gd name="T32" fmla="*/ 61 w 425"/>
                  <a:gd name="T33" fmla="*/ 72 h 3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25" h="398">
                    <a:moveTo>
                      <a:pt x="366" y="398"/>
                    </a:moveTo>
                    <a:cubicBezTo>
                      <a:pt x="361" y="398"/>
                      <a:pt x="356" y="396"/>
                      <a:pt x="353" y="393"/>
                    </a:cubicBezTo>
                    <a:cubicBezTo>
                      <a:pt x="11" y="82"/>
                      <a:pt x="11" y="82"/>
                      <a:pt x="11" y="82"/>
                    </a:cubicBezTo>
                    <a:cubicBezTo>
                      <a:pt x="0" y="72"/>
                      <a:pt x="2" y="55"/>
                      <a:pt x="15" y="48"/>
                    </a:cubicBezTo>
                    <a:cubicBezTo>
                      <a:pt x="101" y="4"/>
                      <a:pt x="101" y="4"/>
                      <a:pt x="101" y="4"/>
                    </a:cubicBezTo>
                    <a:cubicBezTo>
                      <a:pt x="109" y="0"/>
                      <a:pt x="118" y="1"/>
                      <a:pt x="124" y="7"/>
                    </a:cubicBezTo>
                    <a:cubicBezTo>
                      <a:pt x="416" y="272"/>
                      <a:pt x="416" y="272"/>
                      <a:pt x="416" y="272"/>
                    </a:cubicBezTo>
                    <a:cubicBezTo>
                      <a:pt x="423" y="278"/>
                      <a:pt x="425" y="287"/>
                      <a:pt x="422" y="295"/>
                    </a:cubicBezTo>
                    <a:cubicBezTo>
                      <a:pt x="386" y="385"/>
                      <a:pt x="386" y="385"/>
                      <a:pt x="386" y="385"/>
                    </a:cubicBezTo>
                    <a:cubicBezTo>
                      <a:pt x="383" y="393"/>
                      <a:pt x="375" y="398"/>
                      <a:pt x="366" y="398"/>
                    </a:cubicBezTo>
                    <a:close/>
                    <a:moveTo>
                      <a:pt x="61" y="72"/>
                    </a:moveTo>
                    <a:cubicBezTo>
                      <a:pt x="358" y="342"/>
                      <a:pt x="358" y="342"/>
                      <a:pt x="358" y="342"/>
                    </a:cubicBezTo>
                    <a:cubicBezTo>
                      <a:pt x="378" y="293"/>
                      <a:pt x="378" y="293"/>
                      <a:pt x="378" y="293"/>
                    </a:cubicBezTo>
                    <a:cubicBezTo>
                      <a:pt x="107" y="48"/>
                      <a:pt x="107" y="48"/>
                      <a:pt x="107" y="48"/>
                    </a:cubicBezTo>
                    <a:lnTo>
                      <a:pt x="61" y="72"/>
                    </a:lnTo>
                    <a:close/>
                    <a:moveTo>
                      <a:pt x="61" y="72"/>
                    </a:moveTo>
                    <a:cubicBezTo>
                      <a:pt x="61" y="72"/>
                      <a:pt x="61" y="72"/>
                      <a:pt x="61" y="7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sz="1200">
                  <a:solidFill>
                    <a:schemeClr val="bg1"/>
                  </a:solidFill>
                </a:endParaRPr>
              </a:p>
            </p:txBody>
          </p:sp>
          <p:sp>
            <p:nvSpPr>
              <p:cNvPr id="84" name="Freeform 18">
                <a:extLst>
                  <a:ext uri="{FF2B5EF4-FFF2-40B4-BE49-F238E27FC236}">
                    <a16:creationId xmlns:a16="http://schemas.microsoft.com/office/drawing/2014/main" id="{B4103059-87AA-694B-9541-DE50073F7870}"/>
                  </a:ext>
                </a:extLst>
              </p:cNvPr>
              <p:cNvSpPr>
                <a:spLocks noEditPoints="1"/>
              </p:cNvSpPr>
              <p:nvPr/>
            </p:nvSpPr>
            <p:spPr bwMode="auto">
              <a:xfrm>
                <a:off x="-5105401" y="3905250"/>
                <a:ext cx="473075" cy="334963"/>
              </a:xfrm>
              <a:custGeom>
                <a:avLst/>
                <a:gdLst>
                  <a:gd name="T0" fmla="*/ 23 w 475"/>
                  <a:gd name="T1" fmla="*/ 340 h 340"/>
                  <a:gd name="T2" fmla="*/ 2 w 475"/>
                  <a:gd name="T3" fmla="*/ 316 h 340"/>
                  <a:gd name="T4" fmla="*/ 49 w 475"/>
                  <a:gd name="T5" fmla="*/ 199 h 340"/>
                  <a:gd name="T6" fmla="*/ 457 w 475"/>
                  <a:gd name="T7" fmla="*/ 40 h 340"/>
                  <a:gd name="T8" fmla="*/ 472 w 475"/>
                  <a:gd name="T9" fmla="*/ 65 h 340"/>
                  <a:gd name="T10" fmla="*/ 446 w 475"/>
                  <a:gd name="T11" fmla="*/ 80 h 340"/>
                  <a:gd name="T12" fmla="*/ 83 w 475"/>
                  <a:gd name="T13" fmla="*/ 222 h 340"/>
                  <a:gd name="T14" fmla="*/ 56 w 475"/>
                  <a:gd name="T15" fmla="*/ 277 h 340"/>
                  <a:gd name="T16" fmla="*/ 300 w 475"/>
                  <a:gd name="T17" fmla="*/ 264 h 340"/>
                  <a:gd name="T18" fmla="*/ 288 w 475"/>
                  <a:gd name="T19" fmla="*/ 303 h 340"/>
                  <a:gd name="T20" fmla="*/ 34 w 475"/>
                  <a:gd name="T21" fmla="*/ 337 h 340"/>
                  <a:gd name="T22" fmla="*/ 23 w 475"/>
                  <a:gd name="T23" fmla="*/ 340 h 340"/>
                  <a:gd name="T24" fmla="*/ 23 w 475"/>
                  <a:gd name="T25" fmla="*/ 340 h 340"/>
                  <a:gd name="T26" fmla="*/ 23 w 475"/>
                  <a:gd name="T27" fmla="*/ 340 h 3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75" h="340">
                    <a:moveTo>
                      <a:pt x="23" y="340"/>
                    </a:moveTo>
                    <a:cubicBezTo>
                      <a:pt x="10" y="340"/>
                      <a:pt x="0" y="328"/>
                      <a:pt x="2" y="316"/>
                    </a:cubicBezTo>
                    <a:cubicBezTo>
                      <a:pt x="10" y="274"/>
                      <a:pt x="25" y="235"/>
                      <a:pt x="49" y="199"/>
                    </a:cubicBezTo>
                    <a:cubicBezTo>
                      <a:pt x="133" y="70"/>
                      <a:pt x="313" y="0"/>
                      <a:pt x="457" y="40"/>
                    </a:cubicBezTo>
                    <a:cubicBezTo>
                      <a:pt x="468" y="43"/>
                      <a:pt x="475" y="54"/>
                      <a:pt x="472" y="65"/>
                    </a:cubicBezTo>
                    <a:cubicBezTo>
                      <a:pt x="469" y="77"/>
                      <a:pt x="457" y="83"/>
                      <a:pt x="446" y="80"/>
                    </a:cubicBezTo>
                    <a:cubicBezTo>
                      <a:pt x="318" y="44"/>
                      <a:pt x="159" y="107"/>
                      <a:pt x="83" y="222"/>
                    </a:cubicBezTo>
                    <a:cubicBezTo>
                      <a:pt x="72" y="239"/>
                      <a:pt x="63" y="258"/>
                      <a:pt x="56" y="277"/>
                    </a:cubicBezTo>
                    <a:cubicBezTo>
                      <a:pt x="133" y="243"/>
                      <a:pt x="220" y="238"/>
                      <a:pt x="300" y="264"/>
                    </a:cubicBezTo>
                    <a:cubicBezTo>
                      <a:pt x="325" y="273"/>
                      <a:pt x="313" y="310"/>
                      <a:pt x="288" y="303"/>
                    </a:cubicBezTo>
                    <a:cubicBezTo>
                      <a:pt x="203" y="276"/>
                      <a:pt x="109" y="288"/>
                      <a:pt x="34" y="337"/>
                    </a:cubicBezTo>
                    <a:cubicBezTo>
                      <a:pt x="31" y="339"/>
                      <a:pt x="27" y="340"/>
                      <a:pt x="23" y="340"/>
                    </a:cubicBezTo>
                    <a:close/>
                    <a:moveTo>
                      <a:pt x="23" y="340"/>
                    </a:moveTo>
                    <a:cubicBezTo>
                      <a:pt x="23" y="340"/>
                      <a:pt x="23" y="340"/>
                      <a:pt x="23" y="34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sz="1200">
                  <a:solidFill>
                    <a:schemeClr val="bg1"/>
                  </a:solidFill>
                </a:endParaRPr>
              </a:p>
            </p:txBody>
          </p:sp>
          <p:sp>
            <p:nvSpPr>
              <p:cNvPr id="85" name="Freeform 19">
                <a:extLst>
                  <a:ext uri="{FF2B5EF4-FFF2-40B4-BE49-F238E27FC236}">
                    <a16:creationId xmlns:a16="http://schemas.microsoft.com/office/drawing/2014/main" id="{BBCBDEA4-584E-4EED-91B9-D7F669064A0A}"/>
                  </a:ext>
                </a:extLst>
              </p:cNvPr>
              <p:cNvSpPr>
                <a:spLocks noEditPoints="1"/>
              </p:cNvSpPr>
              <p:nvPr/>
            </p:nvSpPr>
            <p:spPr bwMode="auto">
              <a:xfrm>
                <a:off x="-4421188" y="4370388"/>
                <a:ext cx="314325" cy="488950"/>
              </a:xfrm>
              <a:custGeom>
                <a:avLst/>
                <a:gdLst>
                  <a:gd name="T0" fmla="*/ 26 w 316"/>
                  <a:gd name="T1" fmla="*/ 496 h 496"/>
                  <a:gd name="T2" fmla="*/ 7 w 316"/>
                  <a:gd name="T3" fmla="*/ 465 h 496"/>
                  <a:gd name="T4" fmla="*/ 16 w 316"/>
                  <a:gd name="T5" fmla="*/ 210 h 496"/>
                  <a:gd name="T6" fmla="*/ 54 w 316"/>
                  <a:gd name="T7" fmla="*/ 193 h 496"/>
                  <a:gd name="T8" fmla="*/ 64 w 316"/>
                  <a:gd name="T9" fmla="*/ 438 h 496"/>
                  <a:gd name="T10" fmla="*/ 116 w 316"/>
                  <a:gd name="T11" fmla="*/ 405 h 496"/>
                  <a:gd name="T12" fmla="*/ 223 w 316"/>
                  <a:gd name="T13" fmla="*/ 31 h 496"/>
                  <a:gd name="T14" fmla="*/ 235 w 316"/>
                  <a:gd name="T15" fmla="*/ 4 h 496"/>
                  <a:gd name="T16" fmla="*/ 262 w 316"/>
                  <a:gd name="T17" fmla="*/ 16 h 496"/>
                  <a:gd name="T18" fmla="*/ 143 w 316"/>
                  <a:gd name="T19" fmla="*/ 438 h 496"/>
                  <a:gd name="T20" fmla="*/ 31 w 316"/>
                  <a:gd name="T21" fmla="*/ 495 h 496"/>
                  <a:gd name="T22" fmla="*/ 26 w 316"/>
                  <a:gd name="T23" fmla="*/ 496 h 496"/>
                  <a:gd name="T24" fmla="*/ 26 w 316"/>
                  <a:gd name="T25" fmla="*/ 496 h 496"/>
                  <a:gd name="T26" fmla="*/ 26 w 316"/>
                  <a:gd name="T27" fmla="*/ 496 h 4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16" h="496">
                    <a:moveTo>
                      <a:pt x="26" y="496"/>
                    </a:moveTo>
                    <a:cubicBezTo>
                      <a:pt x="10" y="496"/>
                      <a:pt x="0" y="479"/>
                      <a:pt x="7" y="465"/>
                    </a:cubicBezTo>
                    <a:cubicBezTo>
                      <a:pt x="49" y="386"/>
                      <a:pt x="52" y="292"/>
                      <a:pt x="16" y="210"/>
                    </a:cubicBezTo>
                    <a:cubicBezTo>
                      <a:pt x="5" y="184"/>
                      <a:pt x="44" y="168"/>
                      <a:pt x="54" y="193"/>
                    </a:cubicBezTo>
                    <a:cubicBezTo>
                      <a:pt x="88" y="271"/>
                      <a:pt x="91" y="358"/>
                      <a:pt x="64" y="438"/>
                    </a:cubicBezTo>
                    <a:cubicBezTo>
                      <a:pt x="83" y="429"/>
                      <a:pt x="100" y="418"/>
                      <a:pt x="116" y="405"/>
                    </a:cubicBezTo>
                    <a:cubicBezTo>
                      <a:pt x="224" y="319"/>
                      <a:pt x="271" y="154"/>
                      <a:pt x="223" y="31"/>
                    </a:cubicBezTo>
                    <a:cubicBezTo>
                      <a:pt x="219" y="20"/>
                      <a:pt x="225" y="8"/>
                      <a:pt x="235" y="4"/>
                    </a:cubicBezTo>
                    <a:cubicBezTo>
                      <a:pt x="246" y="0"/>
                      <a:pt x="258" y="5"/>
                      <a:pt x="262" y="16"/>
                    </a:cubicBezTo>
                    <a:cubicBezTo>
                      <a:pt x="316" y="156"/>
                      <a:pt x="263" y="341"/>
                      <a:pt x="143" y="438"/>
                    </a:cubicBezTo>
                    <a:cubicBezTo>
                      <a:pt x="110" y="464"/>
                      <a:pt x="72" y="484"/>
                      <a:pt x="31" y="495"/>
                    </a:cubicBezTo>
                    <a:cubicBezTo>
                      <a:pt x="29" y="495"/>
                      <a:pt x="27" y="496"/>
                      <a:pt x="26" y="496"/>
                    </a:cubicBezTo>
                    <a:close/>
                    <a:moveTo>
                      <a:pt x="26" y="496"/>
                    </a:moveTo>
                    <a:cubicBezTo>
                      <a:pt x="26" y="496"/>
                      <a:pt x="26" y="496"/>
                      <a:pt x="26" y="49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sz="1200">
                  <a:solidFill>
                    <a:schemeClr val="bg1"/>
                  </a:solidFill>
                </a:endParaRPr>
              </a:p>
            </p:txBody>
          </p:sp>
          <p:sp>
            <p:nvSpPr>
              <p:cNvPr id="86" name="Freeform 20">
                <a:extLst>
                  <a:ext uri="{FF2B5EF4-FFF2-40B4-BE49-F238E27FC236}">
                    <a16:creationId xmlns:a16="http://schemas.microsoft.com/office/drawing/2014/main" id="{46580856-6ACA-5F5A-16CB-EA213C0EC204}"/>
                  </a:ext>
                </a:extLst>
              </p:cNvPr>
              <p:cNvSpPr>
                <a:spLocks noEditPoints="1"/>
              </p:cNvSpPr>
              <p:nvPr/>
            </p:nvSpPr>
            <p:spPr bwMode="auto">
              <a:xfrm>
                <a:off x="-4125913" y="3568700"/>
                <a:ext cx="295275" cy="263525"/>
              </a:xfrm>
              <a:custGeom>
                <a:avLst/>
                <a:gdLst>
                  <a:gd name="T0" fmla="*/ 269 w 297"/>
                  <a:gd name="T1" fmla="*/ 268 h 268"/>
                  <a:gd name="T2" fmla="*/ 267 w 297"/>
                  <a:gd name="T3" fmla="*/ 268 h 268"/>
                  <a:gd name="T4" fmla="*/ 97 w 297"/>
                  <a:gd name="T5" fmla="*/ 190 h 268"/>
                  <a:gd name="T6" fmla="*/ 3 w 297"/>
                  <a:gd name="T7" fmla="*/ 29 h 268"/>
                  <a:gd name="T8" fmla="*/ 19 w 297"/>
                  <a:gd name="T9" fmla="*/ 3 h 268"/>
                  <a:gd name="T10" fmla="*/ 44 w 297"/>
                  <a:gd name="T11" fmla="*/ 20 h 268"/>
                  <a:gd name="T12" fmla="*/ 272 w 297"/>
                  <a:gd name="T13" fmla="*/ 227 h 268"/>
                  <a:gd name="T14" fmla="*/ 269 w 297"/>
                  <a:gd name="T15" fmla="*/ 268 h 268"/>
                  <a:gd name="T16" fmla="*/ 269 w 297"/>
                  <a:gd name="T17" fmla="*/ 268 h 268"/>
                  <a:gd name="T18" fmla="*/ 269 w 297"/>
                  <a:gd name="T19" fmla="*/ 268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7" h="268">
                    <a:moveTo>
                      <a:pt x="269" y="268"/>
                    </a:moveTo>
                    <a:cubicBezTo>
                      <a:pt x="268" y="268"/>
                      <a:pt x="268" y="268"/>
                      <a:pt x="267" y="268"/>
                    </a:cubicBezTo>
                    <a:cubicBezTo>
                      <a:pt x="204" y="260"/>
                      <a:pt x="144" y="233"/>
                      <a:pt x="97" y="190"/>
                    </a:cubicBezTo>
                    <a:cubicBezTo>
                      <a:pt x="50" y="147"/>
                      <a:pt x="17" y="91"/>
                      <a:pt x="3" y="29"/>
                    </a:cubicBezTo>
                    <a:cubicBezTo>
                      <a:pt x="0" y="17"/>
                      <a:pt x="7" y="5"/>
                      <a:pt x="19" y="3"/>
                    </a:cubicBezTo>
                    <a:cubicBezTo>
                      <a:pt x="31" y="0"/>
                      <a:pt x="42" y="8"/>
                      <a:pt x="44" y="20"/>
                    </a:cubicBezTo>
                    <a:cubicBezTo>
                      <a:pt x="69" y="130"/>
                      <a:pt x="160" y="213"/>
                      <a:pt x="272" y="227"/>
                    </a:cubicBezTo>
                    <a:cubicBezTo>
                      <a:pt x="297" y="230"/>
                      <a:pt x="295" y="268"/>
                      <a:pt x="269" y="268"/>
                    </a:cubicBezTo>
                    <a:close/>
                    <a:moveTo>
                      <a:pt x="269" y="268"/>
                    </a:moveTo>
                    <a:cubicBezTo>
                      <a:pt x="269" y="268"/>
                      <a:pt x="269" y="268"/>
                      <a:pt x="269" y="26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sz="1200">
                  <a:solidFill>
                    <a:schemeClr val="bg1"/>
                  </a:solidFill>
                </a:endParaRPr>
              </a:p>
            </p:txBody>
          </p:sp>
          <p:sp>
            <p:nvSpPr>
              <p:cNvPr id="87" name="Freeform 21">
                <a:extLst>
                  <a:ext uri="{FF2B5EF4-FFF2-40B4-BE49-F238E27FC236}">
                    <a16:creationId xmlns:a16="http://schemas.microsoft.com/office/drawing/2014/main" id="{B713F393-1E2A-BF55-CE83-C69335B3B508}"/>
                  </a:ext>
                </a:extLst>
              </p:cNvPr>
              <p:cNvSpPr>
                <a:spLocks noEditPoints="1"/>
              </p:cNvSpPr>
              <p:nvPr/>
            </p:nvSpPr>
            <p:spPr bwMode="auto">
              <a:xfrm>
                <a:off x="-4295775" y="3771900"/>
                <a:ext cx="263525" cy="258763"/>
              </a:xfrm>
              <a:custGeom>
                <a:avLst/>
                <a:gdLst>
                  <a:gd name="T0" fmla="*/ 132 w 265"/>
                  <a:gd name="T1" fmla="*/ 263 h 263"/>
                  <a:gd name="T2" fmla="*/ 1 w 265"/>
                  <a:gd name="T3" fmla="*/ 134 h 263"/>
                  <a:gd name="T4" fmla="*/ 128 w 265"/>
                  <a:gd name="T5" fmla="*/ 2 h 263"/>
                  <a:gd name="T6" fmla="*/ 262 w 265"/>
                  <a:gd name="T7" fmla="*/ 127 h 263"/>
                  <a:gd name="T8" fmla="*/ 138 w 265"/>
                  <a:gd name="T9" fmla="*/ 262 h 263"/>
                  <a:gd name="T10" fmla="*/ 132 w 265"/>
                  <a:gd name="T11" fmla="*/ 263 h 263"/>
                  <a:gd name="T12" fmla="*/ 132 w 265"/>
                  <a:gd name="T13" fmla="*/ 45 h 263"/>
                  <a:gd name="T14" fmla="*/ 67 w 265"/>
                  <a:gd name="T15" fmla="*/ 73 h 263"/>
                  <a:gd name="T16" fmla="*/ 61 w 265"/>
                  <a:gd name="T17" fmla="*/ 185 h 263"/>
                  <a:gd name="T18" fmla="*/ 168 w 265"/>
                  <a:gd name="T19" fmla="*/ 214 h 263"/>
                  <a:gd name="T20" fmla="*/ 219 w 265"/>
                  <a:gd name="T21" fmla="*/ 115 h 263"/>
                  <a:gd name="T22" fmla="*/ 132 w 265"/>
                  <a:gd name="T23" fmla="*/ 45 h 263"/>
                  <a:gd name="T24" fmla="*/ 132 w 265"/>
                  <a:gd name="T25" fmla="*/ 45 h 263"/>
                  <a:gd name="T26" fmla="*/ 132 w 265"/>
                  <a:gd name="T27" fmla="*/ 45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65" h="263">
                    <a:moveTo>
                      <a:pt x="132" y="263"/>
                    </a:moveTo>
                    <a:cubicBezTo>
                      <a:pt x="61" y="263"/>
                      <a:pt x="2" y="205"/>
                      <a:pt x="1" y="134"/>
                    </a:cubicBezTo>
                    <a:cubicBezTo>
                      <a:pt x="0" y="62"/>
                      <a:pt x="57" y="3"/>
                      <a:pt x="128" y="2"/>
                    </a:cubicBezTo>
                    <a:cubicBezTo>
                      <a:pt x="200" y="0"/>
                      <a:pt x="260" y="56"/>
                      <a:pt x="262" y="127"/>
                    </a:cubicBezTo>
                    <a:cubicBezTo>
                      <a:pt x="265" y="198"/>
                      <a:pt x="210" y="259"/>
                      <a:pt x="138" y="262"/>
                    </a:cubicBezTo>
                    <a:cubicBezTo>
                      <a:pt x="136" y="262"/>
                      <a:pt x="134" y="263"/>
                      <a:pt x="132" y="263"/>
                    </a:cubicBezTo>
                    <a:close/>
                    <a:moveTo>
                      <a:pt x="132" y="45"/>
                    </a:moveTo>
                    <a:cubicBezTo>
                      <a:pt x="107" y="45"/>
                      <a:pt x="84" y="55"/>
                      <a:pt x="67" y="73"/>
                    </a:cubicBezTo>
                    <a:cubicBezTo>
                      <a:pt x="39" y="104"/>
                      <a:pt x="36" y="151"/>
                      <a:pt x="61" y="185"/>
                    </a:cubicBezTo>
                    <a:cubicBezTo>
                      <a:pt x="85" y="218"/>
                      <a:pt x="130" y="231"/>
                      <a:pt x="168" y="214"/>
                    </a:cubicBezTo>
                    <a:cubicBezTo>
                      <a:pt x="206" y="197"/>
                      <a:pt x="227" y="156"/>
                      <a:pt x="219" y="115"/>
                    </a:cubicBezTo>
                    <a:cubicBezTo>
                      <a:pt x="210" y="74"/>
                      <a:pt x="174" y="45"/>
                      <a:pt x="132" y="45"/>
                    </a:cubicBezTo>
                    <a:close/>
                    <a:moveTo>
                      <a:pt x="132" y="45"/>
                    </a:moveTo>
                    <a:cubicBezTo>
                      <a:pt x="132" y="45"/>
                      <a:pt x="132" y="45"/>
                      <a:pt x="132" y="45"/>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sz="1200">
                  <a:solidFill>
                    <a:schemeClr val="bg1"/>
                  </a:solidFill>
                </a:endParaRPr>
              </a:p>
            </p:txBody>
          </p:sp>
          <p:sp>
            <p:nvSpPr>
              <p:cNvPr id="88" name="Freeform 22">
                <a:extLst>
                  <a:ext uri="{FF2B5EF4-FFF2-40B4-BE49-F238E27FC236}">
                    <a16:creationId xmlns:a16="http://schemas.microsoft.com/office/drawing/2014/main" id="{8A5C41EE-A577-0082-BFDE-0D1F5233B1BE}"/>
                  </a:ext>
                </a:extLst>
              </p:cNvPr>
              <p:cNvSpPr>
                <a:spLocks noEditPoints="1"/>
              </p:cNvSpPr>
              <p:nvPr/>
            </p:nvSpPr>
            <p:spPr bwMode="auto">
              <a:xfrm>
                <a:off x="-4708525" y="4079875"/>
                <a:ext cx="209550" cy="217488"/>
              </a:xfrm>
              <a:custGeom>
                <a:avLst/>
                <a:gdLst>
                  <a:gd name="T0" fmla="*/ 27 w 211"/>
                  <a:gd name="T1" fmla="*/ 221 h 221"/>
                  <a:gd name="T2" fmla="*/ 12 w 211"/>
                  <a:gd name="T3" fmla="*/ 186 h 221"/>
                  <a:gd name="T4" fmla="*/ 173 w 211"/>
                  <a:gd name="T5" fmla="*/ 9 h 221"/>
                  <a:gd name="T6" fmla="*/ 202 w 211"/>
                  <a:gd name="T7" fmla="*/ 8 h 221"/>
                  <a:gd name="T8" fmla="*/ 203 w 211"/>
                  <a:gd name="T9" fmla="*/ 37 h 221"/>
                  <a:gd name="T10" fmla="*/ 43 w 211"/>
                  <a:gd name="T11" fmla="*/ 214 h 221"/>
                  <a:gd name="T12" fmla="*/ 27 w 211"/>
                  <a:gd name="T13" fmla="*/ 221 h 221"/>
                  <a:gd name="T14" fmla="*/ 27 w 211"/>
                  <a:gd name="T15" fmla="*/ 221 h 221"/>
                  <a:gd name="T16" fmla="*/ 27 w 211"/>
                  <a:gd name="T17" fmla="*/ 221 h 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1" h="221">
                    <a:moveTo>
                      <a:pt x="27" y="221"/>
                    </a:moveTo>
                    <a:cubicBezTo>
                      <a:pt x="9" y="221"/>
                      <a:pt x="0" y="200"/>
                      <a:pt x="12" y="186"/>
                    </a:cubicBezTo>
                    <a:cubicBezTo>
                      <a:pt x="173" y="9"/>
                      <a:pt x="173" y="9"/>
                      <a:pt x="173" y="9"/>
                    </a:cubicBezTo>
                    <a:cubicBezTo>
                      <a:pt x="180" y="1"/>
                      <a:pt x="194" y="0"/>
                      <a:pt x="202" y="8"/>
                    </a:cubicBezTo>
                    <a:cubicBezTo>
                      <a:pt x="211" y="16"/>
                      <a:pt x="211" y="29"/>
                      <a:pt x="203" y="37"/>
                    </a:cubicBezTo>
                    <a:cubicBezTo>
                      <a:pt x="43" y="214"/>
                      <a:pt x="43" y="214"/>
                      <a:pt x="43" y="214"/>
                    </a:cubicBezTo>
                    <a:cubicBezTo>
                      <a:pt x="39" y="219"/>
                      <a:pt x="33" y="221"/>
                      <a:pt x="27" y="221"/>
                    </a:cubicBezTo>
                    <a:close/>
                    <a:moveTo>
                      <a:pt x="27" y="221"/>
                    </a:moveTo>
                    <a:cubicBezTo>
                      <a:pt x="27" y="221"/>
                      <a:pt x="27" y="221"/>
                      <a:pt x="27" y="22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sz="1200">
                  <a:solidFill>
                    <a:schemeClr val="bg1"/>
                  </a:solidFill>
                </a:endParaRPr>
              </a:p>
            </p:txBody>
          </p:sp>
          <p:sp>
            <p:nvSpPr>
              <p:cNvPr id="89" name="Freeform 23">
                <a:extLst>
                  <a:ext uri="{FF2B5EF4-FFF2-40B4-BE49-F238E27FC236}">
                    <a16:creationId xmlns:a16="http://schemas.microsoft.com/office/drawing/2014/main" id="{29332B12-086B-D041-2BB5-767200D24003}"/>
                  </a:ext>
                </a:extLst>
              </p:cNvPr>
              <p:cNvSpPr>
                <a:spLocks noEditPoints="1"/>
              </p:cNvSpPr>
              <p:nvPr/>
            </p:nvSpPr>
            <p:spPr bwMode="auto">
              <a:xfrm>
                <a:off x="-4518025" y="4251325"/>
                <a:ext cx="209550" cy="219075"/>
              </a:xfrm>
              <a:custGeom>
                <a:avLst/>
                <a:gdLst>
                  <a:gd name="T0" fmla="*/ 27 w 211"/>
                  <a:gd name="T1" fmla="*/ 221 h 221"/>
                  <a:gd name="T2" fmla="*/ 12 w 211"/>
                  <a:gd name="T3" fmla="*/ 186 h 221"/>
                  <a:gd name="T4" fmla="*/ 173 w 211"/>
                  <a:gd name="T5" fmla="*/ 9 h 221"/>
                  <a:gd name="T6" fmla="*/ 202 w 211"/>
                  <a:gd name="T7" fmla="*/ 7 h 221"/>
                  <a:gd name="T8" fmla="*/ 203 w 211"/>
                  <a:gd name="T9" fmla="*/ 37 h 221"/>
                  <a:gd name="T10" fmla="*/ 43 w 211"/>
                  <a:gd name="T11" fmla="*/ 214 h 221"/>
                  <a:gd name="T12" fmla="*/ 27 w 211"/>
                  <a:gd name="T13" fmla="*/ 221 h 221"/>
                  <a:gd name="T14" fmla="*/ 27 w 211"/>
                  <a:gd name="T15" fmla="*/ 221 h 221"/>
                  <a:gd name="T16" fmla="*/ 27 w 211"/>
                  <a:gd name="T17" fmla="*/ 221 h 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1" h="221">
                    <a:moveTo>
                      <a:pt x="27" y="221"/>
                    </a:moveTo>
                    <a:cubicBezTo>
                      <a:pt x="9" y="221"/>
                      <a:pt x="0" y="199"/>
                      <a:pt x="12" y="186"/>
                    </a:cubicBezTo>
                    <a:cubicBezTo>
                      <a:pt x="173" y="9"/>
                      <a:pt x="173" y="9"/>
                      <a:pt x="173" y="9"/>
                    </a:cubicBezTo>
                    <a:cubicBezTo>
                      <a:pt x="180" y="0"/>
                      <a:pt x="194" y="0"/>
                      <a:pt x="202" y="7"/>
                    </a:cubicBezTo>
                    <a:cubicBezTo>
                      <a:pt x="211" y="15"/>
                      <a:pt x="211" y="28"/>
                      <a:pt x="203" y="37"/>
                    </a:cubicBezTo>
                    <a:cubicBezTo>
                      <a:pt x="43" y="214"/>
                      <a:pt x="43" y="214"/>
                      <a:pt x="43" y="214"/>
                    </a:cubicBezTo>
                    <a:cubicBezTo>
                      <a:pt x="39" y="218"/>
                      <a:pt x="33" y="221"/>
                      <a:pt x="27" y="221"/>
                    </a:cubicBezTo>
                    <a:close/>
                    <a:moveTo>
                      <a:pt x="27" y="221"/>
                    </a:moveTo>
                    <a:cubicBezTo>
                      <a:pt x="27" y="221"/>
                      <a:pt x="27" y="221"/>
                      <a:pt x="27" y="22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sz="1200">
                  <a:solidFill>
                    <a:schemeClr val="bg1"/>
                  </a:solidFill>
                </a:endParaRPr>
              </a:p>
            </p:txBody>
          </p:sp>
          <p:sp>
            <p:nvSpPr>
              <p:cNvPr id="90" name="Freeform 24">
                <a:extLst>
                  <a:ext uri="{FF2B5EF4-FFF2-40B4-BE49-F238E27FC236}">
                    <a16:creationId xmlns:a16="http://schemas.microsoft.com/office/drawing/2014/main" id="{C858086A-633F-07FB-85D4-314E6BB998BE}"/>
                  </a:ext>
                </a:extLst>
              </p:cNvPr>
              <p:cNvSpPr>
                <a:spLocks noEditPoints="1"/>
              </p:cNvSpPr>
              <p:nvPr/>
            </p:nvSpPr>
            <p:spPr bwMode="auto">
              <a:xfrm>
                <a:off x="-4573588" y="4121150"/>
                <a:ext cx="209550" cy="219075"/>
              </a:xfrm>
              <a:custGeom>
                <a:avLst/>
                <a:gdLst>
                  <a:gd name="T0" fmla="*/ 27 w 211"/>
                  <a:gd name="T1" fmla="*/ 221 h 221"/>
                  <a:gd name="T2" fmla="*/ 12 w 211"/>
                  <a:gd name="T3" fmla="*/ 186 h 221"/>
                  <a:gd name="T4" fmla="*/ 173 w 211"/>
                  <a:gd name="T5" fmla="*/ 10 h 221"/>
                  <a:gd name="T6" fmla="*/ 202 w 211"/>
                  <a:gd name="T7" fmla="*/ 8 h 221"/>
                  <a:gd name="T8" fmla="*/ 203 w 211"/>
                  <a:gd name="T9" fmla="*/ 37 h 221"/>
                  <a:gd name="T10" fmla="*/ 43 w 211"/>
                  <a:gd name="T11" fmla="*/ 214 h 221"/>
                  <a:gd name="T12" fmla="*/ 27 w 211"/>
                  <a:gd name="T13" fmla="*/ 221 h 221"/>
                  <a:gd name="T14" fmla="*/ 27 w 211"/>
                  <a:gd name="T15" fmla="*/ 221 h 221"/>
                  <a:gd name="T16" fmla="*/ 27 w 211"/>
                  <a:gd name="T17" fmla="*/ 221 h 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1" h="221">
                    <a:moveTo>
                      <a:pt x="27" y="221"/>
                    </a:moveTo>
                    <a:cubicBezTo>
                      <a:pt x="9" y="221"/>
                      <a:pt x="0" y="200"/>
                      <a:pt x="12" y="186"/>
                    </a:cubicBezTo>
                    <a:cubicBezTo>
                      <a:pt x="173" y="10"/>
                      <a:pt x="173" y="10"/>
                      <a:pt x="173" y="10"/>
                    </a:cubicBezTo>
                    <a:cubicBezTo>
                      <a:pt x="180" y="1"/>
                      <a:pt x="194" y="0"/>
                      <a:pt x="202" y="8"/>
                    </a:cubicBezTo>
                    <a:cubicBezTo>
                      <a:pt x="211" y="16"/>
                      <a:pt x="211" y="29"/>
                      <a:pt x="203" y="37"/>
                    </a:cubicBezTo>
                    <a:cubicBezTo>
                      <a:pt x="43" y="214"/>
                      <a:pt x="43" y="214"/>
                      <a:pt x="43" y="214"/>
                    </a:cubicBezTo>
                    <a:cubicBezTo>
                      <a:pt x="39" y="219"/>
                      <a:pt x="33" y="221"/>
                      <a:pt x="27" y="221"/>
                    </a:cubicBezTo>
                    <a:close/>
                    <a:moveTo>
                      <a:pt x="27" y="221"/>
                    </a:moveTo>
                    <a:cubicBezTo>
                      <a:pt x="27" y="221"/>
                      <a:pt x="27" y="221"/>
                      <a:pt x="27" y="22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sz="1200">
                  <a:solidFill>
                    <a:schemeClr val="bg1"/>
                  </a:solidFill>
                </a:endParaRPr>
              </a:p>
            </p:txBody>
          </p:sp>
          <p:sp>
            <p:nvSpPr>
              <p:cNvPr id="91" name="Freeform 25">
                <a:extLst>
                  <a:ext uri="{FF2B5EF4-FFF2-40B4-BE49-F238E27FC236}">
                    <a16:creationId xmlns:a16="http://schemas.microsoft.com/office/drawing/2014/main" id="{D5F8A612-3956-4F92-13BB-25532F4887B9}"/>
                  </a:ext>
                </a:extLst>
              </p:cNvPr>
              <p:cNvSpPr>
                <a:spLocks noEditPoints="1"/>
              </p:cNvSpPr>
              <p:nvPr/>
            </p:nvSpPr>
            <p:spPr bwMode="auto">
              <a:xfrm>
                <a:off x="-5095875" y="4421188"/>
                <a:ext cx="487363" cy="512763"/>
              </a:xfrm>
              <a:custGeom>
                <a:avLst/>
                <a:gdLst>
                  <a:gd name="T0" fmla="*/ 278 w 490"/>
                  <a:gd name="T1" fmla="*/ 521 h 521"/>
                  <a:gd name="T2" fmla="*/ 259 w 490"/>
                  <a:gd name="T3" fmla="*/ 510 h 521"/>
                  <a:gd name="T4" fmla="*/ 229 w 490"/>
                  <a:gd name="T5" fmla="*/ 383 h 521"/>
                  <a:gd name="T6" fmla="*/ 184 w 490"/>
                  <a:gd name="T7" fmla="*/ 390 h 521"/>
                  <a:gd name="T8" fmla="*/ 90 w 490"/>
                  <a:gd name="T9" fmla="*/ 498 h 521"/>
                  <a:gd name="T10" fmla="*/ 89 w 490"/>
                  <a:gd name="T11" fmla="*/ 500 h 521"/>
                  <a:gd name="T12" fmla="*/ 69 w 490"/>
                  <a:gd name="T13" fmla="*/ 513 h 521"/>
                  <a:gd name="T14" fmla="*/ 51 w 490"/>
                  <a:gd name="T15" fmla="*/ 499 h 521"/>
                  <a:gd name="T16" fmla="*/ 121 w 490"/>
                  <a:gd name="T17" fmla="*/ 266 h 521"/>
                  <a:gd name="T18" fmla="*/ 142 w 490"/>
                  <a:gd name="T19" fmla="*/ 233 h 521"/>
                  <a:gd name="T20" fmla="*/ 137 w 490"/>
                  <a:gd name="T21" fmla="*/ 231 h 521"/>
                  <a:gd name="T22" fmla="*/ 58 w 490"/>
                  <a:gd name="T23" fmla="*/ 255 h 521"/>
                  <a:gd name="T24" fmla="*/ 26 w 490"/>
                  <a:gd name="T25" fmla="*/ 234 h 521"/>
                  <a:gd name="T26" fmla="*/ 137 w 490"/>
                  <a:gd name="T27" fmla="*/ 47 h 521"/>
                  <a:gd name="T28" fmla="*/ 206 w 490"/>
                  <a:gd name="T29" fmla="*/ 4 h 521"/>
                  <a:gd name="T30" fmla="*/ 232 w 490"/>
                  <a:gd name="T31" fmla="*/ 16 h 521"/>
                  <a:gd name="T32" fmla="*/ 220 w 490"/>
                  <a:gd name="T33" fmla="*/ 43 h 521"/>
                  <a:gd name="T34" fmla="*/ 165 w 490"/>
                  <a:gd name="T35" fmla="*/ 77 h 521"/>
                  <a:gd name="T36" fmla="*/ 83 w 490"/>
                  <a:gd name="T37" fmla="*/ 198 h 521"/>
                  <a:gd name="T38" fmla="*/ 147 w 490"/>
                  <a:gd name="T39" fmla="*/ 190 h 521"/>
                  <a:gd name="T40" fmla="*/ 179 w 490"/>
                  <a:gd name="T41" fmla="*/ 215 h 521"/>
                  <a:gd name="T42" fmla="*/ 181 w 490"/>
                  <a:gd name="T43" fmla="*/ 218 h 521"/>
                  <a:gd name="T44" fmla="*/ 140 w 490"/>
                  <a:gd name="T45" fmla="*/ 303 h 521"/>
                  <a:gd name="T46" fmla="*/ 81 w 490"/>
                  <a:gd name="T47" fmla="*/ 423 h 521"/>
                  <a:gd name="T48" fmla="*/ 183 w 490"/>
                  <a:gd name="T49" fmla="*/ 349 h 521"/>
                  <a:gd name="T50" fmla="*/ 249 w 490"/>
                  <a:gd name="T51" fmla="*/ 329 h 521"/>
                  <a:gd name="T52" fmla="*/ 277 w 490"/>
                  <a:gd name="T53" fmla="*/ 359 h 521"/>
                  <a:gd name="T54" fmla="*/ 276 w 490"/>
                  <a:gd name="T55" fmla="*/ 429 h 521"/>
                  <a:gd name="T56" fmla="*/ 349 w 490"/>
                  <a:gd name="T57" fmla="*/ 362 h 521"/>
                  <a:gd name="T58" fmla="*/ 353 w 490"/>
                  <a:gd name="T59" fmla="*/ 360 h 521"/>
                  <a:gd name="T60" fmla="*/ 447 w 490"/>
                  <a:gd name="T61" fmla="*/ 250 h 521"/>
                  <a:gd name="T62" fmla="*/ 473 w 490"/>
                  <a:gd name="T63" fmla="*/ 235 h 521"/>
                  <a:gd name="T64" fmla="*/ 487 w 490"/>
                  <a:gd name="T65" fmla="*/ 260 h 521"/>
                  <a:gd name="T66" fmla="*/ 370 w 490"/>
                  <a:gd name="T67" fmla="*/ 398 h 521"/>
                  <a:gd name="T68" fmla="*/ 366 w 490"/>
                  <a:gd name="T69" fmla="*/ 400 h 521"/>
                  <a:gd name="T70" fmla="*/ 298 w 490"/>
                  <a:gd name="T71" fmla="*/ 500 h 521"/>
                  <a:gd name="T72" fmla="*/ 278 w 490"/>
                  <a:gd name="T73" fmla="*/ 521 h 521"/>
                  <a:gd name="T74" fmla="*/ 278 w 490"/>
                  <a:gd name="T75" fmla="*/ 521 h 521"/>
                  <a:gd name="T76" fmla="*/ 278 w 490"/>
                  <a:gd name="T77" fmla="*/ 521 h 5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90" h="521">
                    <a:moveTo>
                      <a:pt x="278" y="521"/>
                    </a:moveTo>
                    <a:cubicBezTo>
                      <a:pt x="270" y="521"/>
                      <a:pt x="263" y="517"/>
                      <a:pt x="259" y="510"/>
                    </a:cubicBezTo>
                    <a:cubicBezTo>
                      <a:pt x="242" y="470"/>
                      <a:pt x="232" y="427"/>
                      <a:pt x="229" y="383"/>
                    </a:cubicBezTo>
                    <a:cubicBezTo>
                      <a:pt x="215" y="388"/>
                      <a:pt x="199" y="390"/>
                      <a:pt x="184" y="390"/>
                    </a:cubicBezTo>
                    <a:cubicBezTo>
                      <a:pt x="145" y="392"/>
                      <a:pt x="110" y="447"/>
                      <a:pt x="90" y="498"/>
                    </a:cubicBezTo>
                    <a:cubicBezTo>
                      <a:pt x="90" y="498"/>
                      <a:pt x="89" y="500"/>
                      <a:pt x="89" y="500"/>
                    </a:cubicBezTo>
                    <a:cubicBezTo>
                      <a:pt x="86" y="508"/>
                      <a:pt x="78" y="513"/>
                      <a:pt x="69" y="513"/>
                    </a:cubicBezTo>
                    <a:cubicBezTo>
                      <a:pt x="61" y="512"/>
                      <a:pt x="53" y="507"/>
                      <a:pt x="51" y="499"/>
                    </a:cubicBezTo>
                    <a:cubicBezTo>
                      <a:pt x="50" y="497"/>
                      <a:pt x="0" y="325"/>
                      <a:pt x="121" y="266"/>
                    </a:cubicBezTo>
                    <a:cubicBezTo>
                      <a:pt x="121" y="265"/>
                      <a:pt x="146" y="252"/>
                      <a:pt x="142" y="233"/>
                    </a:cubicBezTo>
                    <a:cubicBezTo>
                      <a:pt x="141" y="232"/>
                      <a:pt x="139" y="231"/>
                      <a:pt x="137" y="231"/>
                    </a:cubicBezTo>
                    <a:cubicBezTo>
                      <a:pt x="118" y="226"/>
                      <a:pt x="75" y="244"/>
                      <a:pt x="58" y="255"/>
                    </a:cubicBezTo>
                    <a:cubicBezTo>
                      <a:pt x="43" y="264"/>
                      <a:pt x="24" y="251"/>
                      <a:pt x="26" y="234"/>
                    </a:cubicBezTo>
                    <a:cubicBezTo>
                      <a:pt x="45" y="163"/>
                      <a:pt x="84" y="98"/>
                      <a:pt x="137" y="47"/>
                    </a:cubicBezTo>
                    <a:cubicBezTo>
                      <a:pt x="157" y="28"/>
                      <a:pt x="180" y="14"/>
                      <a:pt x="206" y="4"/>
                    </a:cubicBezTo>
                    <a:cubicBezTo>
                      <a:pt x="216" y="0"/>
                      <a:pt x="228" y="6"/>
                      <a:pt x="232" y="16"/>
                    </a:cubicBezTo>
                    <a:cubicBezTo>
                      <a:pt x="236" y="27"/>
                      <a:pt x="231" y="39"/>
                      <a:pt x="220" y="43"/>
                    </a:cubicBezTo>
                    <a:cubicBezTo>
                      <a:pt x="200" y="51"/>
                      <a:pt x="181" y="62"/>
                      <a:pt x="165" y="77"/>
                    </a:cubicBezTo>
                    <a:cubicBezTo>
                      <a:pt x="130" y="111"/>
                      <a:pt x="102" y="152"/>
                      <a:pt x="83" y="198"/>
                    </a:cubicBezTo>
                    <a:cubicBezTo>
                      <a:pt x="103" y="189"/>
                      <a:pt x="125" y="187"/>
                      <a:pt x="147" y="190"/>
                    </a:cubicBezTo>
                    <a:cubicBezTo>
                      <a:pt x="161" y="194"/>
                      <a:pt x="173" y="203"/>
                      <a:pt x="179" y="215"/>
                    </a:cubicBezTo>
                    <a:cubicBezTo>
                      <a:pt x="180" y="216"/>
                      <a:pt x="180" y="217"/>
                      <a:pt x="181" y="218"/>
                    </a:cubicBezTo>
                    <a:cubicBezTo>
                      <a:pt x="195" y="260"/>
                      <a:pt x="160" y="292"/>
                      <a:pt x="140" y="303"/>
                    </a:cubicBezTo>
                    <a:cubicBezTo>
                      <a:pt x="90" y="327"/>
                      <a:pt x="80" y="380"/>
                      <a:pt x="81" y="423"/>
                    </a:cubicBezTo>
                    <a:cubicBezTo>
                      <a:pt x="104" y="386"/>
                      <a:pt x="138" y="351"/>
                      <a:pt x="183" y="349"/>
                    </a:cubicBezTo>
                    <a:cubicBezTo>
                      <a:pt x="206" y="349"/>
                      <a:pt x="229" y="342"/>
                      <a:pt x="249" y="329"/>
                    </a:cubicBezTo>
                    <a:cubicBezTo>
                      <a:pt x="268" y="318"/>
                      <a:pt x="289" y="340"/>
                      <a:pt x="277" y="359"/>
                    </a:cubicBezTo>
                    <a:cubicBezTo>
                      <a:pt x="267" y="372"/>
                      <a:pt x="270" y="401"/>
                      <a:pt x="276" y="429"/>
                    </a:cubicBezTo>
                    <a:cubicBezTo>
                      <a:pt x="292" y="399"/>
                      <a:pt x="318" y="375"/>
                      <a:pt x="349" y="362"/>
                    </a:cubicBezTo>
                    <a:cubicBezTo>
                      <a:pt x="353" y="360"/>
                      <a:pt x="353" y="360"/>
                      <a:pt x="353" y="360"/>
                    </a:cubicBezTo>
                    <a:cubicBezTo>
                      <a:pt x="399" y="340"/>
                      <a:pt x="434" y="299"/>
                      <a:pt x="447" y="250"/>
                    </a:cubicBezTo>
                    <a:cubicBezTo>
                      <a:pt x="450" y="239"/>
                      <a:pt x="462" y="232"/>
                      <a:pt x="473" y="235"/>
                    </a:cubicBezTo>
                    <a:cubicBezTo>
                      <a:pt x="484" y="238"/>
                      <a:pt x="490" y="249"/>
                      <a:pt x="487" y="260"/>
                    </a:cubicBezTo>
                    <a:cubicBezTo>
                      <a:pt x="471" y="322"/>
                      <a:pt x="428" y="372"/>
                      <a:pt x="370" y="398"/>
                    </a:cubicBezTo>
                    <a:cubicBezTo>
                      <a:pt x="366" y="400"/>
                      <a:pt x="366" y="400"/>
                      <a:pt x="366" y="400"/>
                    </a:cubicBezTo>
                    <a:cubicBezTo>
                      <a:pt x="326" y="418"/>
                      <a:pt x="300" y="457"/>
                      <a:pt x="298" y="500"/>
                    </a:cubicBezTo>
                    <a:cubicBezTo>
                      <a:pt x="298" y="512"/>
                      <a:pt x="289" y="521"/>
                      <a:pt x="278" y="521"/>
                    </a:cubicBezTo>
                    <a:close/>
                    <a:moveTo>
                      <a:pt x="278" y="521"/>
                    </a:moveTo>
                    <a:cubicBezTo>
                      <a:pt x="278" y="521"/>
                      <a:pt x="278" y="521"/>
                      <a:pt x="278" y="52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sz="1200">
                  <a:solidFill>
                    <a:schemeClr val="bg1"/>
                  </a:solidFill>
                </a:endParaRPr>
              </a:p>
            </p:txBody>
          </p:sp>
        </p:grpSp>
        <p:sp>
          <p:nvSpPr>
            <p:cNvPr id="81" name="TextBox 80">
              <a:extLst>
                <a:ext uri="{FF2B5EF4-FFF2-40B4-BE49-F238E27FC236}">
                  <a16:creationId xmlns:a16="http://schemas.microsoft.com/office/drawing/2014/main" id="{081D3402-B455-A593-8D04-46C51990A786}"/>
                </a:ext>
              </a:extLst>
            </p:cNvPr>
            <p:cNvSpPr txBox="1"/>
            <p:nvPr/>
          </p:nvSpPr>
          <p:spPr>
            <a:xfrm>
              <a:off x="3502748" y="4431705"/>
              <a:ext cx="2133947" cy="1523494"/>
            </a:xfrm>
            <a:prstGeom prst="rect">
              <a:avLst/>
            </a:prstGeom>
            <a:noFill/>
          </p:spPr>
          <p:txBody>
            <a:bodyPr wrap="square">
              <a:spAutoFit/>
            </a:bodyPr>
            <a:lstStyle/>
            <a:p>
              <a:pPr algn="justLow" rtl="1">
                <a:lnSpc>
                  <a:spcPct val="200000"/>
                </a:lnSpc>
              </a:pPr>
              <a:r>
                <a:rPr lang="fa-IR" sz="1200" b="1" dirty="0">
                  <a:solidFill>
                    <a:schemeClr val="bg1"/>
                  </a:solidFill>
                  <a:latin typeface="Shabnam" panose="020B0603030804020204" pitchFamily="34" charset="-78"/>
                  <a:cs typeface="Shabnam" panose="020B0603030804020204" pitchFamily="34" charset="-78"/>
                </a:rPr>
                <a:t>تیتر عنوان را بنویسید</a:t>
              </a:r>
              <a:endParaRPr lang="en-US" sz="1200" b="1" dirty="0">
                <a:solidFill>
                  <a:schemeClr val="bg1"/>
                </a:solidFill>
                <a:latin typeface="Shabnam" panose="020B0603030804020204" pitchFamily="34" charset="-78"/>
                <a:cs typeface="Shabnam" panose="020B0603030804020204" pitchFamily="34" charset="-78"/>
              </a:endParaRPr>
            </a:p>
            <a:p>
              <a:pPr algn="justLow" rtl="1">
                <a:lnSpc>
                  <a:spcPct val="200000"/>
                </a:lnSpc>
              </a:pPr>
              <a:r>
                <a:rPr lang="fa-IR" sz="1200" dirty="0">
                  <a:solidFill>
                    <a:schemeClr val="bg1"/>
                  </a:solidFill>
                  <a:latin typeface="Shabnam" panose="020B0603030804020204" pitchFamily="34" charset="-78"/>
                  <a:cs typeface="Shabnam" panose="020B0603030804020204" pitchFamily="34" charset="-78"/>
                </a:rPr>
                <a:t>فروشگاه مینارو ارائه دهنده انواع فایل های کاربردی با بهترین کیفیت</a:t>
              </a:r>
              <a:endParaRPr lang="en-US" sz="1200" dirty="0">
                <a:solidFill>
                  <a:schemeClr val="bg1"/>
                </a:solidFill>
                <a:latin typeface="Shabnam" panose="020B0603030804020204" pitchFamily="34" charset="-78"/>
                <a:cs typeface="Shabnam" panose="020B0603030804020204" pitchFamily="34" charset="-78"/>
              </a:endParaRPr>
            </a:p>
          </p:txBody>
        </p:sp>
      </p:grpSp>
    </p:spTree>
    <p:extLst>
      <p:ext uri="{BB962C8B-B14F-4D97-AF65-F5344CB8AC3E}">
        <p14:creationId xmlns:p14="http://schemas.microsoft.com/office/powerpoint/2010/main" val="2042347126"/>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5"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randombar(vertical)">
                                      <p:cBhvr>
                                        <p:cTn id="7" dur="500"/>
                                        <p:tgtEl>
                                          <p:spTgt spid="8"/>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p:cTn id="11" dur="750" fill="hold"/>
                                        <p:tgtEl>
                                          <p:spTgt spid="13"/>
                                        </p:tgtEl>
                                        <p:attrNameLst>
                                          <p:attrName>ppt_w</p:attrName>
                                        </p:attrNameLst>
                                      </p:cBhvr>
                                      <p:tavLst>
                                        <p:tav tm="0">
                                          <p:val>
                                            <p:fltVal val="0"/>
                                          </p:val>
                                        </p:tav>
                                        <p:tav tm="100000">
                                          <p:val>
                                            <p:strVal val="#ppt_w"/>
                                          </p:val>
                                        </p:tav>
                                      </p:tavLst>
                                    </p:anim>
                                    <p:anim calcmode="lin" valueType="num">
                                      <p:cBhvr>
                                        <p:cTn id="12" dur="750" fill="hold"/>
                                        <p:tgtEl>
                                          <p:spTgt spid="13"/>
                                        </p:tgtEl>
                                        <p:attrNameLst>
                                          <p:attrName>ppt_h</p:attrName>
                                        </p:attrNameLst>
                                      </p:cBhvr>
                                      <p:tavLst>
                                        <p:tav tm="0">
                                          <p:val>
                                            <p:fltVal val="0"/>
                                          </p:val>
                                        </p:tav>
                                        <p:tav tm="100000">
                                          <p:val>
                                            <p:strVal val="#ppt_h"/>
                                          </p:val>
                                        </p:tav>
                                      </p:tavLst>
                                    </p:anim>
                                    <p:animEffect transition="in" filter="fade">
                                      <p:cBhvr>
                                        <p:cTn id="13" dur="750"/>
                                        <p:tgtEl>
                                          <p:spTgt spid="13"/>
                                        </p:tgtEl>
                                      </p:cBhvr>
                                    </p:animEffect>
                                  </p:childTnLst>
                                </p:cTn>
                              </p:par>
                            </p:childTnLst>
                          </p:cTn>
                        </p:par>
                        <p:par>
                          <p:cTn id="14" fill="hold">
                            <p:stCondLst>
                              <p:cond delay="1250"/>
                            </p:stCondLst>
                            <p:childTnLst>
                              <p:par>
                                <p:cTn id="15" presetID="22" presetClass="entr" presetSubtype="4" fill="hold" grpId="0" nodeType="after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wipe(down)">
                                      <p:cBhvr>
                                        <p:cTn id="17" dur="750"/>
                                        <p:tgtEl>
                                          <p:spTgt spid="9"/>
                                        </p:tgtEl>
                                      </p:cBhvr>
                                    </p:animEffect>
                                  </p:childTnLst>
                                </p:cTn>
                              </p:par>
                            </p:childTnLst>
                          </p:cTn>
                        </p:par>
                        <p:par>
                          <p:cTn id="18" fill="hold">
                            <p:stCondLst>
                              <p:cond delay="2000"/>
                            </p:stCondLst>
                            <p:childTnLst>
                              <p:par>
                                <p:cTn id="19" presetID="22" presetClass="entr" presetSubtype="4" fill="hold" grpId="0" nodeType="after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wipe(down)">
                                      <p:cBhvr>
                                        <p:cTn id="21" dur="750"/>
                                        <p:tgtEl>
                                          <p:spTgt spid="10"/>
                                        </p:tgtEl>
                                      </p:cBhvr>
                                    </p:animEffect>
                                  </p:childTnLst>
                                </p:cTn>
                              </p:par>
                            </p:childTnLst>
                          </p:cTn>
                        </p:par>
                        <p:par>
                          <p:cTn id="22" fill="hold">
                            <p:stCondLst>
                              <p:cond delay="2750"/>
                            </p:stCondLst>
                            <p:childTnLst>
                              <p:par>
                                <p:cTn id="23" presetID="22" presetClass="entr" presetSubtype="1" fill="hold" grpId="0" nodeType="after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wipe(up)">
                                      <p:cBhvr>
                                        <p:cTn id="25" dur="750"/>
                                        <p:tgtEl>
                                          <p:spTgt spid="11"/>
                                        </p:tgtEl>
                                      </p:cBhvr>
                                    </p:animEffect>
                                  </p:childTnLst>
                                </p:cTn>
                              </p:par>
                            </p:childTnLst>
                          </p:cTn>
                        </p:par>
                        <p:par>
                          <p:cTn id="26" fill="hold">
                            <p:stCondLst>
                              <p:cond delay="3500"/>
                            </p:stCondLst>
                            <p:childTnLst>
                              <p:par>
                                <p:cTn id="27" presetID="22" presetClass="entr" presetSubtype="1" fill="hold" grpId="0" nodeType="afterEffect">
                                  <p:stCondLst>
                                    <p:cond delay="0"/>
                                  </p:stCondLst>
                                  <p:childTnLst>
                                    <p:set>
                                      <p:cBhvr>
                                        <p:cTn id="28" dur="1" fill="hold">
                                          <p:stCondLst>
                                            <p:cond delay="0"/>
                                          </p:stCondLst>
                                        </p:cTn>
                                        <p:tgtEl>
                                          <p:spTgt spid="12"/>
                                        </p:tgtEl>
                                        <p:attrNameLst>
                                          <p:attrName>style.visibility</p:attrName>
                                        </p:attrNameLst>
                                      </p:cBhvr>
                                      <p:to>
                                        <p:strVal val="visible"/>
                                      </p:to>
                                    </p:set>
                                    <p:animEffect transition="in" filter="wipe(up)">
                                      <p:cBhvr>
                                        <p:cTn id="29" dur="750"/>
                                        <p:tgtEl>
                                          <p:spTgt spid="12"/>
                                        </p:tgtEl>
                                      </p:cBhvr>
                                    </p:animEffect>
                                  </p:childTnLst>
                                </p:cTn>
                              </p:par>
                            </p:childTnLst>
                          </p:cTn>
                        </p:par>
                        <p:par>
                          <p:cTn id="30" fill="hold">
                            <p:stCondLst>
                              <p:cond delay="4250"/>
                            </p:stCondLst>
                            <p:childTnLst>
                              <p:par>
                                <p:cTn id="31" presetID="53" presetClass="entr" presetSubtype="16" fill="hold" nodeType="afterEffect">
                                  <p:stCondLst>
                                    <p:cond delay="0"/>
                                  </p:stCondLst>
                                  <p:childTnLst>
                                    <p:set>
                                      <p:cBhvr>
                                        <p:cTn id="32" dur="1" fill="hold">
                                          <p:stCondLst>
                                            <p:cond delay="0"/>
                                          </p:stCondLst>
                                        </p:cTn>
                                        <p:tgtEl>
                                          <p:spTgt spid="14"/>
                                        </p:tgtEl>
                                        <p:attrNameLst>
                                          <p:attrName>style.visibility</p:attrName>
                                        </p:attrNameLst>
                                      </p:cBhvr>
                                      <p:to>
                                        <p:strVal val="visible"/>
                                      </p:to>
                                    </p:set>
                                    <p:anim calcmode="lin" valueType="num">
                                      <p:cBhvr>
                                        <p:cTn id="33" dur="750" fill="hold"/>
                                        <p:tgtEl>
                                          <p:spTgt spid="14"/>
                                        </p:tgtEl>
                                        <p:attrNameLst>
                                          <p:attrName>ppt_w</p:attrName>
                                        </p:attrNameLst>
                                      </p:cBhvr>
                                      <p:tavLst>
                                        <p:tav tm="0">
                                          <p:val>
                                            <p:fltVal val="0"/>
                                          </p:val>
                                        </p:tav>
                                        <p:tav tm="100000">
                                          <p:val>
                                            <p:strVal val="#ppt_w"/>
                                          </p:val>
                                        </p:tav>
                                      </p:tavLst>
                                    </p:anim>
                                    <p:anim calcmode="lin" valueType="num">
                                      <p:cBhvr>
                                        <p:cTn id="34" dur="750" fill="hold"/>
                                        <p:tgtEl>
                                          <p:spTgt spid="14"/>
                                        </p:tgtEl>
                                        <p:attrNameLst>
                                          <p:attrName>ppt_h</p:attrName>
                                        </p:attrNameLst>
                                      </p:cBhvr>
                                      <p:tavLst>
                                        <p:tav tm="0">
                                          <p:val>
                                            <p:fltVal val="0"/>
                                          </p:val>
                                        </p:tav>
                                        <p:tav tm="100000">
                                          <p:val>
                                            <p:strVal val="#ppt_h"/>
                                          </p:val>
                                        </p:tav>
                                      </p:tavLst>
                                    </p:anim>
                                    <p:animEffect transition="in" filter="fade">
                                      <p:cBhvr>
                                        <p:cTn id="35" dur="750"/>
                                        <p:tgtEl>
                                          <p:spTgt spid="14"/>
                                        </p:tgtEl>
                                      </p:cBhvr>
                                    </p:animEffect>
                                  </p:childTnLst>
                                </p:cTn>
                              </p:par>
                            </p:childTnLst>
                          </p:cTn>
                        </p:par>
                        <p:par>
                          <p:cTn id="36" fill="hold">
                            <p:stCondLst>
                              <p:cond delay="5000"/>
                            </p:stCondLst>
                            <p:childTnLst>
                              <p:par>
                                <p:cTn id="37" presetID="53" presetClass="entr" presetSubtype="16" fill="hold" nodeType="afterEffect">
                                  <p:stCondLst>
                                    <p:cond delay="0"/>
                                  </p:stCondLst>
                                  <p:childTnLst>
                                    <p:set>
                                      <p:cBhvr>
                                        <p:cTn id="38" dur="1" fill="hold">
                                          <p:stCondLst>
                                            <p:cond delay="0"/>
                                          </p:stCondLst>
                                        </p:cTn>
                                        <p:tgtEl>
                                          <p:spTgt spid="52"/>
                                        </p:tgtEl>
                                        <p:attrNameLst>
                                          <p:attrName>style.visibility</p:attrName>
                                        </p:attrNameLst>
                                      </p:cBhvr>
                                      <p:to>
                                        <p:strVal val="visible"/>
                                      </p:to>
                                    </p:set>
                                    <p:anim calcmode="lin" valueType="num">
                                      <p:cBhvr>
                                        <p:cTn id="39" dur="750" fill="hold"/>
                                        <p:tgtEl>
                                          <p:spTgt spid="52"/>
                                        </p:tgtEl>
                                        <p:attrNameLst>
                                          <p:attrName>ppt_w</p:attrName>
                                        </p:attrNameLst>
                                      </p:cBhvr>
                                      <p:tavLst>
                                        <p:tav tm="0">
                                          <p:val>
                                            <p:fltVal val="0"/>
                                          </p:val>
                                        </p:tav>
                                        <p:tav tm="100000">
                                          <p:val>
                                            <p:strVal val="#ppt_w"/>
                                          </p:val>
                                        </p:tav>
                                      </p:tavLst>
                                    </p:anim>
                                    <p:anim calcmode="lin" valueType="num">
                                      <p:cBhvr>
                                        <p:cTn id="40" dur="750" fill="hold"/>
                                        <p:tgtEl>
                                          <p:spTgt spid="52"/>
                                        </p:tgtEl>
                                        <p:attrNameLst>
                                          <p:attrName>ppt_h</p:attrName>
                                        </p:attrNameLst>
                                      </p:cBhvr>
                                      <p:tavLst>
                                        <p:tav tm="0">
                                          <p:val>
                                            <p:fltVal val="0"/>
                                          </p:val>
                                        </p:tav>
                                        <p:tav tm="100000">
                                          <p:val>
                                            <p:strVal val="#ppt_h"/>
                                          </p:val>
                                        </p:tav>
                                      </p:tavLst>
                                    </p:anim>
                                    <p:animEffect transition="in" filter="fade">
                                      <p:cBhvr>
                                        <p:cTn id="41" dur="750"/>
                                        <p:tgtEl>
                                          <p:spTgt spid="52"/>
                                        </p:tgtEl>
                                      </p:cBhvr>
                                    </p:animEffect>
                                  </p:childTnLst>
                                </p:cTn>
                              </p:par>
                            </p:childTnLst>
                          </p:cTn>
                        </p:par>
                        <p:par>
                          <p:cTn id="42" fill="hold">
                            <p:stCondLst>
                              <p:cond delay="5750"/>
                            </p:stCondLst>
                            <p:childTnLst>
                              <p:par>
                                <p:cTn id="43" presetID="53" presetClass="entr" presetSubtype="16" fill="hold" nodeType="afterEffect">
                                  <p:stCondLst>
                                    <p:cond delay="0"/>
                                  </p:stCondLst>
                                  <p:childTnLst>
                                    <p:set>
                                      <p:cBhvr>
                                        <p:cTn id="44" dur="1" fill="hold">
                                          <p:stCondLst>
                                            <p:cond delay="0"/>
                                          </p:stCondLst>
                                        </p:cTn>
                                        <p:tgtEl>
                                          <p:spTgt spid="17"/>
                                        </p:tgtEl>
                                        <p:attrNameLst>
                                          <p:attrName>style.visibility</p:attrName>
                                        </p:attrNameLst>
                                      </p:cBhvr>
                                      <p:to>
                                        <p:strVal val="visible"/>
                                      </p:to>
                                    </p:set>
                                    <p:anim calcmode="lin" valueType="num">
                                      <p:cBhvr>
                                        <p:cTn id="45" dur="750" fill="hold"/>
                                        <p:tgtEl>
                                          <p:spTgt spid="17"/>
                                        </p:tgtEl>
                                        <p:attrNameLst>
                                          <p:attrName>ppt_w</p:attrName>
                                        </p:attrNameLst>
                                      </p:cBhvr>
                                      <p:tavLst>
                                        <p:tav tm="0">
                                          <p:val>
                                            <p:fltVal val="0"/>
                                          </p:val>
                                        </p:tav>
                                        <p:tav tm="100000">
                                          <p:val>
                                            <p:strVal val="#ppt_w"/>
                                          </p:val>
                                        </p:tav>
                                      </p:tavLst>
                                    </p:anim>
                                    <p:anim calcmode="lin" valueType="num">
                                      <p:cBhvr>
                                        <p:cTn id="46" dur="750" fill="hold"/>
                                        <p:tgtEl>
                                          <p:spTgt spid="17"/>
                                        </p:tgtEl>
                                        <p:attrNameLst>
                                          <p:attrName>ppt_h</p:attrName>
                                        </p:attrNameLst>
                                      </p:cBhvr>
                                      <p:tavLst>
                                        <p:tav tm="0">
                                          <p:val>
                                            <p:fltVal val="0"/>
                                          </p:val>
                                        </p:tav>
                                        <p:tav tm="100000">
                                          <p:val>
                                            <p:strVal val="#ppt_h"/>
                                          </p:val>
                                        </p:tav>
                                      </p:tavLst>
                                    </p:anim>
                                    <p:animEffect transition="in" filter="fade">
                                      <p:cBhvr>
                                        <p:cTn id="47" dur="750"/>
                                        <p:tgtEl>
                                          <p:spTgt spid="17"/>
                                        </p:tgtEl>
                                      </p:cBhvr>
                                    </p:animEffect>
                                  </p:childTnLst>
                                </p:cTn>
                              </p:par>
                            </p:childTnLst>
                          </p:cTn>
                        </p:par>
                        <p:par>
                          <p:cTn id="48" fill="hold">
                            <p:stCondLst>
                              <p:cond delay="6500"/>
                            </p:stCondLst>
                            <p:childTnLst>
                              <p:par>
                                <p:cTn id="49" presetID="53" presetClass="entr" presetSubtype="16" fill="hold" nodeType="afterEffect">
                                  <p:stCondLst>
                                    <p:cond delay="0"/>
                                  </p:stCondLst>
                                  <p:childTnLst>
                                    <p:set>
                                      <p:cBhvr>
                                        <p:cTn id="50" dur="1" fill="hold">
                                          <p:stCondLst>
                                            <p:cond delay="0"/>
                                          </p:stCondLst>
                                        </p:cTn>
                                        <p:tgtEl>
                                          <p:spTgt spid="26"/>
                                        </p:tgtEl>
                                        <p:attrNameLst>
                                          <p:attrName>style.visibility</p:attrName>
                                        </p:attrNameLst>
                                      </p:cBhvr>
                                      <p:to>
                                        <p:strVal val="visible"/>
                                      </p:to>
                                    </p:set>
                                    <p:anim calcmode="lin" valueType="num">
                                      <p:cBhvr>
                                        <p:cTn id="51" dur="750" fill="hold"/>
                                        <p:tgtEl>
                                          <p:spTgt spid="26"/>
                                        </p:tgtEl>
                                        <p:attrNameLst>
                                          <p:attrName>ppt_w</p:attrName>
                                        </p:attrNameLst>
                                      </p:cBhvr>
                                      <p:tavLst>
                                        <p:tav tm="0">
                                          <p:val>
                                            <p:fltVal val="0"/>
                                          </p:val>
                                        </p:tav>
                                        <p:tav tm="100000">
                                          <p:val>
                                            <p:strVal val="#ppt_w"/>
                                          </p:val>
                                        </p:tav>
                                      </p:tavLst>
                                    </p:anim>
                                    <p:anim calcmode="lin" valueType="num">
                                      <p:cBhvr>
                                        <p:cTn id="52" dur="750" fill="hold"/>
                                        <p:tgtEl>
                                          <p:spTgt spid="26"/>
                                        </p:tgtEl>
                                        <p:attrNameLst>
                                          <p:attrName>ppt_h</p:attrName>
                                        </p:attrNameLst>
                                      </p:cBhvr>
                                      <p:tavLst>
                                        <p:tav tm="0">
                                          <p:val>
                                            <p:fltVal val="0"/>
                                          </p:val>
                                        </p:tav>
                                        <p:tav tm="100000">
                                          <p:val>
                                            <p:strVal val="#ppt_h"/>
                                          </p:val>
                                        </p:tav>
                                      </p:tavLst>
                                    </p:anim>
                                    <p:animEffect transition="in" filter="fade">
                                      <p:cBhvr>
                                        <p:cTn id="53" dur="750"/>
                                        <p:tgtEl>
                                          <p:spTgt spid="26"/>
                                        </p:tgtEl>
                                      </p:cBhvr>
                                    </p:animEffect>
                                  </p:childTnLst>
                                </p:cTn>
                              </p:par>
                            </p:childTnLst>
                          </p:cTn>
                        </p:par>
                        <p:par>
                          <p:cTn id="54" fill="hold">
                            <p:stCondLst>
                              <p:cond delay="7250"/>
                            </p:stCondLst>
                            <p:childTnLst>
                              <p:par>
                                <p:cTn id="55" presetID="53" presetClass="entr" presetSubtype="16" fill="hold" nodeType="afterEffect">
                                  <p:stCondLst>
                                    <p:cond delay="0"/>
                                  </p:stCondLst>
                                  <p:childTnLst>
                                    <p:set>
                                      <p:cBhvr>
                                        <p:cTn id="56" dur="1" fill="hold">
                                          <p:stCondLst>
                                            <p:cond delay="0"/>
                                          </p:stCondLst>
                                        </p:cTn>
                                        <p:tgtEl>
                                          <p:spTgt spid="23"/>
                                        </p:tgtEl>
                                        <p:attrNameLst>
                                          <p:attrName>style.visibility</p:attrName>
                                        </p:attrNameLst>
                                      </p:cBhvr>
                                      <p:to>
                                        <p:strVal val="visible"/>
                                      </p:to>
                                    </p:set>
                                    <p:anim calcmode="lin" valueType="num">
                                      <p:cBhvr>
                                        <p:cTn id="57" dur="750" fill="hold"/>
                                        <p:tgtEl>
                                          <p:spTgt spid="23"/>
                                        </p:tgtEl>
                                        <p:attrNameLst>
                                          <p:attrName>ppt_w</p:attrName>
                                        </p:attrNameLst>
                                      </p:cBhvr>
                                      <p:tavLst>
                                        <p:tav tm="0">
                                          <p:val>
                                            <p:fltVal val="0"/>
                                          </p:val>
                                        </p:tav>
                                        <p:tav tm="100000">
                                          <p:val>
                                            <p:strVal val="#ppt_w"/>
                                          </p:val>
                                        </p:tav>
                                      </p:tavLst>
                                    </p:anim>
                                    <p:anim calcmode="lin" valueType="num">
                                      <p:cBhvr>
                                        <p:cTn id="58" dur="750" fill="hold"/>
                                        <p:tgtEl>
                                          <p:spTgt spid="23"/>
                                        </p:tgtEl>
                                        <p:attrNameLst>
                                          <p:attrName>ppt_h</p:attrName>
                                        </p:attrNameLst>
                                      </p:cBhvr>
                                      <p:tavLst>
                                        <p:tav tm="0">
                                          <p:val>
                                            <p:fltVal val="0"/>
                                          </p:val>
                                        </p:tav>
                                        <p:tav tm="100000">
                                          <p:val>
                                            <p:strVal val="#ppt_h"/>
                                          </p:val>
                                        </p:tav>
                                      </p:tavLst>
                                    </p:anim>
                                    <p:animEffect transition="in" filter="fade">
                                      <p:cBhvr>
                                        <p:cTn id="59" dur="750"/>
                                        <p:tgtEl>
                                          <p:spTgt spid="23"/>
                                        </p:tgtEl>
                                      </p:cBhvr>
                                    </p:animEffect>
                                  </p:childTnLst>
                                </p:cTn>
                              </p:par>
                            </p:childTnLst>
                          </p:cTn>
                        </p:par>
                        <p:par>
                          <p:cTn id="60" fill="hold">
                            <p:stCondLst>
                              <p:cond delay="8000"/>
                            </p:stCondLst>
                            <p:childTnLst>
                              <p:par>
                                <p:cTn id="61" presetID="53" presetClass="entr" presetSubtype="16" fill="hold" nodeType="afterEffect">
                                  <p:stCondLst>
                                    <p:cond delay="0"/>
                                  </p:stCondLst>
                                  <p:childTnLst>
                                    <p:set>
                                      <p:cBhvr>
                                        <p:cTn id="62" dur="1" fill="hold">
                                          <p:stCondLst>
                                            <p:cond delay="0"/>
                                          </p:stCondLst>
                                        </p:cTn>
                                        <p:tgtEl>
                                          <p:spTgt spid="72"/>
                                        </p:tgtEl>
                                        <p:attrNameLst>
                                          <p:attrName>style.visibility</p:attrName>
                                        </p:attrNameLst>
                                      </p:cBhvr>
                                      <p:to>
                                        <p:strVal val="visible"/>
                                      </p:to>
                                    </p:set>
                                    <p:anim calcmode="lin" valueType="num">
                                      <p:cBhvr>
                                        <p:cTn id="63" dur="750" fill="hold"/>
                                        <p:tgtEl>
                                          <p:spTgt spid="72"/>
                                        </p:tgtEl>
                                        <p:attrNameLst>
                                          <p:attrName>ppt_w</p:attrName>
                                        </p:attrNameLst>
                                      </p:cBhvr>
                                      <p:tavLst>
                                        <p:tav tm="0">
                                          <p:val>
                                            <p:fltVal val="0"/>
                                          </p:val>
                                        </p:tav>
                                        <p:tav tm="100000">
                                          <p:val>
                                            <p:strVal val="#ppt_w"/>
                                          </p:val>
                                        </p:tav>
                                      </p:tavLst>
                                    </p:anim>
                                    <p:anim calcmode="lin" valueType="num">
                                      <p:cBhvr>
                                        <p:cTn id="64" dur="750" fill="hold"/>
                                        <p:tgtEl>
                                          <p:spTgt spid="72"/>
                                        </p:tgtEl>
                                        <p:attrNameLst>
                                          <p:attrName>ppt_h</p:attrName>
                                        </p:attrNameLst>
                                      </p:cBhvr>
                                      <p:tavLst>
                                        <p:tav tm="0">
                                          <p:val>
                                            <p:fltVal val="0"/>
                                          </p:val>
                                        </p:tav>
                                        <p:tav tm="100000">
                                          <p:val>
                                            <p:strVal val="#ppt_h"/>
                                          </p:val>
                                        </p:tav>
                                      </p:tavLst>
                                    </p:anim>
                                    <p:animEffect transition="in" filter="fade">
                                      <p:cBhvr>
                                        <p:cTn id="65" dur="750"/>
                                        <p:tgtEl>
                                          <p:spTgt spid="72"/>
                                        </p:tgtEl>
                                      </p:cBhvr>
                                    </p:animEffect>
                                  </p:childTnLst>
                                </p:cTn>
                              </p:par>
                            </p:childTnLst>
                          </p:cTn>
                        </p:par>
                        <p:par>
                          <p:cTn id="66" fill="hold">
                            <p:stCondLst>
                              <p:cond delay="8750"/>
                            </p:stCondLst>
                            <p:childTnLst>
                              <p:par>
                                <p:cTn id="67" presetID="53" presetClass="entr" presetSubtype="16" fill="hold" nodeType="afterEffect">
                                  <p:stCondLst>
                                    <p:cond delay="0"/>
                                  </p:stCondLst>
                                  <p:childTnLst>
                                    <p:set>
                                      <p:cBhvr>
                                        <p:cTn id="68" dur="1" fill="hold">
                                          <p:stCondLst>
                                            <p:cond delay="0"/>
                                          </p:stCondLst>
                                        </p:cTn>
                                        <p:tgtEl>
                                          <p:spTgt spid="20"/>
                                        </p:tgtEl>
                                        <p:attrNameLst>
                                          <p:attrName>style.visibility</p:attrName>
                                        </p:attrNameLst>
                                      </p:cBhvr>
                                      <p:to>
                                        <p:strVal val="visible"/>
                                      </p:to>
                                    </p:set>
                                    <p:anim calcmode="lin" valueType="num">
                                      <p:cBhvr>
                                        <p:cTn id="69" dur="750" fill="hold"/>
                                        <p:tgtEl>
                                          <p:spTgt spid="20"/>
                                        </p:tgtEl>
                                        <p:attrNameLst>
                                          <p:attrName>ppt_w</p:attrName>
                                        </p:attrNameLst>
                                      </p:cBhvr>
                                      <p:tavLst>
                                        <p:tav tm="0">
                                          <p:val>
                                            <p:fltVal val="0"/>
                                          </p:val>
                                        </p:tav>
                                        <p:tav tm="100000">
                                          <p:val>
                                            <p:strVal val="#ppt_w"/>
                                          </p:val>
                                        </p:tav>
                                      </p:tavLst>
                                    </p:anim>
                                    <p:anim calcmode="lin" valueType="num">
                                      <p:cBhvr>
                                        <p:cTn id="70" dur="750" fill="hold"/>
                                        <p:tgtEl>
                                          <p:spTgt spid="20"/>
                                        </p:tgtEl>
                                        <p:attrNameLst>
                                          <p:attrName>ppt_h</p:attrName>
                                        </p:attrNameLst>
                                      </p:cBhvr>
                                      <p:tavLst>
                                        <p:tav tm="0">
                                          <p:val>
                                            <p:fltVal val="0"/>
                                          </p:val>
                                        </p:tav>
                                        <p:tav tm="100000">
                                          <p:val>
                                            <p:strVal val="#ppt_h"/>
                                          </p:val>
                                        </p:tav>
                                      </p:tavLst>
                                    </p:anim>
                                    <p:animEffect transition="in" filter="fade">
                                      <p:cBhvr>
                                        <p:cTn id="71" dur="750"/>
                                        <p:tgtEl>
                                          <p:spTgt spid="20"/>
                                        </p:tgtEl>
                                      </p:cBhvr>
                                    </p:animEffect>
                                  </p:childTnLst>
                                </p:cTn>
                              </p:par>
                            </p:childTnLst>
                          </p:cTn>
                        </p:par>
                        <p:par>
                          <p:cTn id="72" fill="hold">
                            <p:stCondLst>
                              <p:cond delay="9500"/>
                            </p:stCondLst>
                            <p:childTnLst>
                              <p:par>
                                <p:cTn id="73" presetID="53" presetClass="entr" presetSubtype="16" fill="hold" nodeType="afterEffect">
                                  <p:stCondLst>
                                    <p:cond delay="0"/>
                                  </p:stCondLst>
                                  <p:childTnLst>
                                    <p:set>
                                      <p:cBhvr>
                                        <p:cTn id="74" dur="1" fill="hold">
                                          <p:stCondLst>
                                            <p:cond delay="0"/>
                                          </p:stCondLst>
                                        </p:cTn>
                                        <p:tgtEl>
                                          <p:spTgt spid="79"/>
                                        </p:tgtEl>
                                        <p:attrNameLst>
                                          <p:attrName>style.visibility</p:attrName>
                                        </p:attrNameLst>
                                      </p:cBhvr>
                                      <p:to>
                                        <p:strVal val="visible"/>
                                      </p:to>
                                    </p:set>
                                    <p:anim calcmode="lin" valueType="num">
                                      <p:cBhvr>
                                        <p:cTn id="75" dur="750" fill="hold"/>
                                        <p:tgtEl>
                                          <p:spTgt spid="79"/>
                                        </p:tgtEl>
                                        <p:attrNameLst>
                                          <p:attrName>ppt_w</p:attrName>
                                        </p:attrNameLst>
                                      </p:cBhvr>
                                      <p:tavLst>
                                        <p:tav tm="0">
                                          <p:val>
                                            <p:fltVal val="0"/>
                                          </p:val>
                                        </p:tav>
                                        <p:tav tm="100000">
                                          <p:val>
                                            <p:strVal val="#ppt_w"/>
                                          </p:val>
                                        </p:tav>
                                      </p:tavLst>
                                    </p:anim>
                                    <p:anim calcmode="lin" valueType="num">
                                      <p:cBhvr>
                                        <p:cTn id="76" dur="750" fill="hold"/>
                                        <p:tgtEl>
                                          <p:spTgt spid="79"/>
                                        </p:tgtEl>
                                        <p:attrNameLst>
                                          <p:attrName>ppt_h</p:attrName>
                                        </p:attrNameLst>
                                      </p:cBhvr>
                                      <p:tavLst>
                                        <p:tav tm="0">
                                          <p:val>
                                            <p:fltVal val="0"/>
                                          </p:val>
                                        </p:tav>
                                        <p:tav tm="100000">
                                          <p:val>
                                            <p:strVal val="#ppt_h"/>
                                          </p:val>
                                        </p:tav>
                                      </p:tavLst>
                                    </p:anim>
                                    <p:animEffect transition="in" filter="fade">
                                      <p:cBhvr>
                                        <p:cTn id="77" dur="750"/>
                                        <p:tgtEl>
                                          <p:spTgt spid="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animBg="1"/>
      <p:bldP spid="10" grpId="0" animBg="1"/>
      <p:bldP spid="11" grpId="0" animBg="1"/>
      <p:bldP spid="12" grpId="0" animBg="1"/>
      <p:bldP spid="13"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170">
            <a:extLst>
              <a:ext uri="{FF2B5EF4-FFF2-40B4-BE49-F238E27FC236}">
                <a16:creationId xmlns:a16="http://schemas.microsoft.com/office/drawing/2014/main" id="{4021F405-7B65-8A6C-564C-958FDC6F963D}"/>
              </a:ext>
            </a:extLst>
          </p:cNvPr>
          <p:cNvSpPr>
            <a:spLocks noEditPoints="1"/>
          </p:cNvSpPr>
          <p:nvPr/>
        </p:nvSpPr>
        <p:spPr bwMode="auto">
          <a:xfrm>
            <a:off x="8708567" y="2773975"/>
            <a:ext cx="1465706" cy="1474919"/>
          </a:xfrm>
          <a:custGeom>
            <a:avLst/>
            <a:gdLst>
              <a:gd name="T0" fmla="*/ 34 w 159"/>
              <a:gd name="T1" fmla="*/ 27 h 160"/>
              <a:gd name="T2" fmla="*/ 34 w 159"/>
              <a:gd name="T3" fmla="*/ 41 h 160"/>
              <a:gd name="T4" fmla="*/ 95 w 159"/>
              <a:gd name="T5" fmla="*/ 34 h 160"/>
              <a:gd name="T6" fmla="*/ 95 w 159"/>
              <a:gd name="T7" fmla="*/ 63 h 160"/>
              <a:gd name="T8" fmla="*/ 34 w 159"/>
              <a:gd name="T9" fmla="*/ 55 h 160"/>
              <a:gd name="T10" fmla="*/ 34 w 159"/>
              <a:gd name="T11" fmla="*/ 69 h 160"/>
              <a:gd name="T12" fmla="*/ 95 w 159"/>
              <a:gd name="T13" fmla="*/ 63 h 160"/>
              <a:gd name="T14" fmla="*/ 68 w 159"/>
              <a:gd name="T15" fmla="*/ 90 h 160"/>
              <a:gd name="T16" fmla="*/ 34 w 159"/>
              <a:gd name="T17" fmla="*/ 83 h 160"/>
              <a:gd name="T18" fmla="*/ 34 w 159"/>
              <a:gd name="T19" fmla="*/ 97 h 160"/>
              <a:gd name="T20" fmla="*/ 115 w 159"/>
              <a:gd name="T21" fmla="*/ 122 h 160"/>
              <a:gd name="T22" fmla="*/ 108 w 159"/>
              <a:gd name="T23" fmla="*/ 145 h 160"/>
              <a:gd name="T24" fmla="*/ 14 w 159"/>
              <a:gd name="T25" fmla="*/ 14 h 160"/>
              <a:gd name="T26" fmla="*/ 108 w 159"/>
              <a:gd name="T27" fmla="*/ 42 h 160"/>
              <a:gd name="T28" fmla="*/ 123 w 159"/>
              <a:gd name="T29" fmla="*/ 7 h 160"/>
              <a:gd name="T30" fmla="*/ 7 w 159"/>
              <a:gd name="T31" fmla="*/ 0 h 160"/>
              <a:gd name="T32" fmla="*/ 0 w 159"/>
              <a:gd name="T33" fmla="*/ 152 h 160"/>
              <a:gd name="T34" fmla="*/ 115 w 159"/>
              <a:gd name="T35" fmla="*/ 160 h 160"/>
              <a:gd name="T36" fmla="*/ 123 w 159"/>
              <a:gd name="T37" fmla="*/ 112 h 160"/>
              <a:gd name="T38" fmla="*/ 115 w 159"/>
              <a:gd name="T39" fmla="*/ 122 h 160"/>
              <a:gd name="T40" fmla="*/ 132 w 159"/>
              <a:gd name="T41" fmla="*/ 18 h 160"/>
              <a:gd name="T42" fmla="*/ 84 w 159"/>
              <a:gd name="T43" fmla="*/ 98 h 160"/>
              <a:gd name="T44" fmla="*/ 82 w 159"/>
              <a:gd name="T45" fmla="*/ 127 h 160"/>
              <a:gd name="T46" fmla="*/ 87 w 159"/>
              <a:gd name="T47" fmla="*/ 131 h 160"/>
              <a:gd name="T48" fmla="*/ 113 w 159"/>
              <a:gd name="T49" fmla="*/ 114 h 160"/>
              <a:gd name="T50" fmla="*/ 159 w 159"/>
              <a:gd name="T51" fmla="*/ 33 h 160"/>
              <a:gd name="T52" fmla="*/ 97 w 159"/>
              <a:gd name="T53" fmla="*/ 118 h 160"/>
              <a:gd name="T54" fmla="*/ 89 w 159"/>
              <a:gd name="T55" fmla="*/ 113 h 160"/>
              <a:gd name="T56" fmla="*/ 97 w 159"/>
              <a:gd name="T57" fmla="*/ 108 h 160"/>
              <a:gd name="T58" fmla="*/ 97 w 159"/>
              <a:gd name="T59" fmla="*/ 118 h 160"/>
              <a:gd name="T60" fmla="*/ 56 w 159"/>
              <a:gd name="T61" fmla="*/ 131 h 160"/>
              <a:gd name="T62" fmla="*/ 75 w 159"/>
              <a:gd name="T63" fmla="*/ 126 h 160"/>
              <a:gd name="T64" fmla="*/ 55 w 159"/>
              <a:gd name="T65" fmla="*/ 124 h 160"/>
              <a:gd name="T66" fmla="*/ 50 w 159"/>
              <a:gd name="T67" fmla="*/ 121 h 160"/>
              <a:gd name="T68" fmla="*/ 50 w 159"/>
              <a:gd name="T69" fmla="*/ 110 h 160"/>
              <a:gd name="T70" fmla="*/ 39 w 159"/>
              <a:gd name="T71" fmla="*/ 115 h 160"/>
              <a:gd name="T72" fmla="*/ 28 w 159"/>
              <a:gd name="T73" fmla="*/ 135 h 160"/>
              <a:gd name="T74" fmla="*/ 38 w 159"/>
              <a:gd name="T75" fmla="*/ 125 h 160"/>
              <a:gd name="T76" fmla="*/ 44 w 159"/>
              <a:gd name="T77" fmla="*/ 127 h 160"/>
              <a:gd name="T78" fmla="*/ 44 w 159"/>
              <a:gd name="T79" fmla="*/ 127 h 160"/>
              <a:gd name="T80" fmla="*/ 44 w 159"/>
              <a:gd name="T81" fmla="*/ 128 h 160"/>
              <a:gd name="T82" fmla="*/ 50 w 159"/>
              <a:gd name="T83" fmla="*/ 128 h 160"/>
              <a:gd name="T84" fmla="*/ 53 w 159"/>
              <a:gd name="T85" fmla="*/ 132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59" h="160">
                <a:moveTo>
                  <a:pt x="88" y="27"/>
                </a:moveTo>
                <a:cubicBezTo>
                  <a:pt x="34" y="27"/>
                  <a:pt x="34" y="27"/>
                  <a:pt x="34" y="27"/>
                </a:cubicBezTo>
                <a:cubicBezTo>
                  <a:pt x="30" y="27"/>
                  <a:pt x="26" y="31"/>
                  <a:pt x="26" y="34"/>
                </a:cubicBezTo>
                <a:cubicBezTo>
                  <a:pt x="26" y="39"/>
                  <a:pt x="30" y="41"/>
                  <a:pt x="34" y="41"/>
                </a:cubicBezTo>
                <a:cubicBezTo>
                  <a:pt x="88" y="41"/>
                  <a:pt x="88" y="41"/>
                  <a:pt x="88" y="41"/>
                </a:cubicBezTo>
                <a:cubicBezTo>
                  <a:pt x="93" y="41"/>
                  <a:pt x="95" y="39"/>
                  <a:pt x="95" y="34"/>
                </a:cubicBezTo>
                <a:cubicBezTo>
                  <a:pt x="95" y="31"/>
                  <a:pt x="93" y="27"/>
                  <a:pt x="88" y="27"/>
                </a:cubicBezTo>
                <a:close/>
                <a:moveTo>
                  <a:pt x="95" y="63"/>
                </a:moveTo>
                <a:cubicBezTo>
                  <a:pt x="95" y="57"/>
                  <a:pt x="93" y="55"/>
                  <a:pt x="88" y="55"/>
                </a:cubicBezTo>
                <a:cubicBezTo>
                  <a:pt x="34" y="55"/>
                  <a:pt x="34" y="55"/>
                  <a:pt x="34" y="55"/>
                </a:cubicBezTo>
                <a:cubicBezTo>
                  <a:pt x="30" y="55"/>
                  <a:pt x="26" y="57"/>
                  <a:pt x="26" y="63"/>
                </a:cubicBezTo>
                <a:cubicBezTo>
                  <a:pt x="26" y="67"/>
                  <a:pt x="30" y="69"/>
                  <a:pt x="34" y="69"/>
                </a:cubicBezTo>
                <a:cubicBezTo>
                  <a:pt x="88" y="69"/>
                  <a:pt x="88" y="69"/>
                  <a:pt x="88" y="69"/>
                </a:cubicBezTo>
                <a:cubicBezTo>
                  <a:pt x="93" y="69"/>
                  <a:pt x="95" y="67"/>
                  <a:pt x="95" y="63"/>
                </a:cubicBezTo>
                <a:close/>
                <a:moveTo>
                  <a:pt x="61" y="97"/>
                </a:moveTo>
                <a:cubicBezTo>
                  <a:pt x="65" y="97"/>
                  <a:pt x="68" y="93"/>
                  <a:pt x="68" y="90"/>
                </a:cubicBezTo>
                <a:cubicBezTo>
                  <a:pt x="68" y="85"/>
                  <a:pt x="65" y="83"/>
                  <a:pt x="61" y="83"/>
                </a:cubicBezTo>
                <a:cubicBezTo>
                  <a:pt x="34" y="83"/>
                  <a:pt x="34" y="83"/>
                  <a:pt x="34" y="83"/>
                </a:cubicBezTo>
                <a:cubicBezTo>
                  <a:pt x="30" y="83"/>
                  <a:pt x="26" y="85"/>
                  <a:pt x="26" y="90"/>
                </a:cubicBezTo>
                <a:cubicBezTo>
                  <a:pt x="26" y="93"/>
                  <a:pt x="30" y="97"/>
                  <a:pt x="34" y="97"/>
                </a:cubicBezTo>
                <a:lnTo>
                  <a:pt x="61" y="97"/>
                </a:lnTo>
                <a:close/>
                <a:moveTo>
                  <a:pt x="115" y="122"/>
                </a:moveTo>
                <a:cubicBezTo>
                  <a:pt x="108" y="127"/>
                  <a:pt x="108" y="127"/>
                  <a:pt x="108" y="127"/>
                </a:cubicBezTo>
                <a:cubicBezTo>
                  <a:pt x="108" y="145"/>
                  <a:pt x="108" y="145"/>
                  <a:pt x="108" y="145"/>
                </a:cubicBezTo>
                <a:cubicBezTo>
                  <a:pt x="14" y="145"/>
                  <a:pt x="14" y="145"/>
                  <a:pt x="14" y="145"/>
                </a:cubicBezTo>
                <a:cubicBezTo>
                  <a:pt x="14" y="14"/>
                  <a:pt x="14" y="14"/>
                  <a:pt x="14" y="14"/>
                </a:cubicBezTo>
                <a:cubicBezTo>
                  <a:pt x="108" y="14"/>
                  <a:pt x="108" y="14"/>
                  <a:pt x="108" y="14"/>
                </a:cubicBezTo>
                <a:cubicBezTo>
                  <a:pt x="108" y="42"/>
                  <a:pt x="108" y="42"/>
                  <a:pt x="108" y="42"/>
                </a:cubicBezTo>
                <a:cubicBezTo>
                  <a:pt x="123" y="18"/>
                  <a:pt x="123" y="18"/>
                  <a:pt x="123" y="18"/>
                </a:cubicBezTo>
                <a:cubicBezTo>
                  <a:pt x="123" y="7"/>
                  <a:pt x="123" y="7"/>
                  <a:pt x="123" y="7"/>
                </a:cubicBezTo>
                <a:cubicBezTo>
                  <a:pt x="123" y="3"/>
                  <a:pt x="119" y="0"/>
                  <a:pt x="115" y="0"/>
                </a:cubicBezTo>
                <a:cubicBezTo>
                  <a:pt x="7" y="0"/>
                  <a:pt x="7" y="0"/>
                  <a:pt x="7" y="0"/>
                </a:cubicBezTo>
                <a:cubicBezTo>
                  <a:pt x="2" y="0"/>
                  <a:pt x="0" y="3"/>
                  <a:pt x="0" y="7"/>
                </a:cubicBezTo>
                <a:cubicBezTo>
                  <a:pt x="0" y="152"/>
                  <a:pt x="0" y="152"/>
                  <a:pt x="0" y="152"/>
                </a:cubicBezTo>
                <a:cubicBezTo>
                  <a:pt x="0" y="156"/>
                  <a:pt x="2" y="160"/>
                  <a:pt x="7" y="160"/>
                </a:cubicBezTo>
                <a:cubicBezTo>
                  <a:pt x="115" y="160"/>
                  <a:pt x="115" y="160"/>
                  <a:pt x="115" y="160"/>
                </a:cubicBezTo>
                <a:cubicBezTo>
                  <a:pt x="119" y="160"/>
                  <a:pt x="123" y="156"/>
                  <a:pt x="123" y="152"/>
                </a:cubicBezTo>
                <a:cubicBezTo>
                  <a:pt x="123" y="112"/>
                  <a:pt x="123" y="112"/>
                  <a:pt x="123" y="112"/>
                </a:cubicBezTo>
                <a:cubicBezTo>
                  <a:pt x="119" y="118"/>
                  <a:pt x="119" y="118"/>
                  <a:pt x="119" y="118"/>
                </a:cubicBezTo>
                <a:cubicBezTo>
                  <a:pt x="118" y="119"/>
                  <a:pt x="117" y="120"/>
                  <a:pt x="115" y="122"/>
                </a:cubicBezTo>
                <a:close/>
                <a:moveTo>
                  <a:pt x="148" y="21"/>
                </a:moveTo>
                <a:cubicBezTo>
                  <a:pt x="139" y="16"/>
                  <a:pt x="133" y="18"/>
                  <a:pt x="132" y="18"/>
                </a:cubicBezTo>
                <a:cubicBezTo>
                  <a:pt x="130" y="18"/>
                  <a:pt x="130" y="19"/>
                  <a:pt x="130" y="19"/>
                </a:cubicBezTo>
                <a:cubicBezTo>
                  <a:pt x="84" y="98"/>
                  <a:pt x="84" y="98"/>
                  <a:pt x="84" y="98"/>
                </a:cubicBezTo>
                <a:cubicBezTo>
                  <a:pt x="84" y="98"/>
                  <a:pt x="84" y="98"/>
                  <a:pt x="84" y="99"/>
                </a:cubicBezTo>
                <a:cubicBezTo>
                  <a:pt x="82" y="127"/>
                  <a:pt x="82" y="127"/>
                  <a:pt x="82" y="127"/>
                </a:cubicBezTo>
                <a:cubicBezTo>
                  <a:pt x="82" y="129"/>
                  <a:pt x="82" y="130"/>
                  <a:pt x="84" y="131"/>
                </a:cubicBezTo>
                <a:cubicBezTo>
                  <a:pt x="87" y="131"/>
                  <a:pt x="87" y="131"/>
                  <a:pt x="87" y="131"/>
                </a:cubicBezTo>
                <a:cubicBezTo>
                  <a:pt x="112" y="115"/>
                  <a:pt x="112" y="115"/>
                  <a:pt x="112" y="115"/>
                </a:cubicBezTo>
                <a:cubicBezTo>
                  <a:pt x="112" y="115"/>
                  <a:pt x="112" y="114"/>
                  <a:pt x="113" y="114"/>
                </a:cubicBezTo>
                <a:cubicBezTo>
                  <a:pt x="159" y="36"/>
                  <a:pt x="159" y="36"/>
                  <a:pt x="159" y="36"/>
                </a:cubicBezTo>
                <a:cubicBezTo>
                  <a:pt x="159" y="35"/>
                  <a:pt x="159" y="33"/>
                  <a:pt x="159" y="33"/>
                </a:cubicBezTo>
                <a:cubicBezTo>
                  <a:pt x="159" y="32"/>
                  <a:pt x="157" y="26"/>
                  <a:pt x="148" y="21"/>
                </a:cubicBezTo>
                <a:close/>
                <a:moveTo>
                  <a:pt x="97" y="118"/>
                </a:moveTo>
                <a:cubicBezTo>
                  <a:pt x="96" y="118"/>
                  <a:pt x="95" y="116"/>
                  <a:pt x="92" y="115"/>
                </a:cubicBezTo>
                <a:cubicBezTo>
                  <a:pt x="91" y="114"/>
                  <a:pt x="90" y="114"/>
                  <a:pt x="89" y="113"/>
                </a:cubicBezTo>
                <a:cubicBezTo>
                  <a:pt x="89" y="104"/>
                  <a:pt x="89" y="104"/>
                  <a:pt x="89" y="104"/>
                </a:cubicBezTo>
                <a:cubicBezTo>
                  <a:pt x="91" y="105"/>
                  <a:pt x="94" y="105"/>
                  <a:pt x="97" y="108"/>
                </a:cubicBezTo>
                <a:cubicBezTo>
                  <a:pt x="101" y="110"/>
                  <a:pt x="103" y="112"/>
                  <a:pt x="105" y="114"/>
                </a:cubicBezTo>
                <a:lnTo>
                  <a:pt x="97" y="118"/>
                </a:lnTo>
                <a:close/>
                <a:moveTo>
                  <a:pt x="53" y="132"/>
                </a:moveTo>
                <a:cubicBezTo>
                  <a:pt x="53" y="132"/>
                  <a:pt x="55" y="132"/>
                  <a:pt x="56" y="131"/>
                </a:cubicBezTo>
                <a:cubicBezTo>
                  <a:pt x="62" y="128"/>
                  <a:pt x="69" y="132"/>
                  <a:pt x="75" y="132"/>
                </a:cubicBezTo>
                <a:cubicBezTo>
                  <a:pt x="79" y="132"/>
                  <a:pt x="79" y="126"/>
                  <a:pt x="75" y="126"/>
                </a:cubicBezTo>
                <a:cubicBezTo>
                  <a:pt x="68" y="126"/>
                  <a:pt x="62" y="125"/>
                  <a:pt x="56" y="126"/>
                </a:cubicBezTo>
                <a:cubicBezTo>
                  <a:pt x="56" y="125"/>
                  <a:pt x="56" y="125"/>
                  <a:pt x="55" y="124"/>
                </a:cubicBezTo>
                <a:cubicBezTo>
                  <a:pt x="53" y="122"/>
                  <a:pt x="52" y="121"/>
                  <a:pt x="51" y="121"/>
                </a:cubicBezTo>
                <a:cubicBezTo>
                  <a:pt x="50" y="121"/>
                  <a:pt x="50" y="121"/>
                  <a:pt x="50" y="121"/>
                </a:cubicBezTo>
                <a:cubicBezTo>
                  <a:pt x="50" y="120"/>
                  <a:pt x="49" y="120"/>
                  <a:pt x="49" y="120"/>
                </a:cubicBezTo>
                <a:cubicBezTo>
                  <a:pt x="50" y="116"/>
                  <a:pt x="51" y="113"/>
                  <a:pt x="50" y="110"/>
                </a:cubicBezTo>
                <a:cubicBezTo>
                  <a:pt x="50" y="109"/>
                  <a:pt x="49" y="109"/>
                  <a:pt x="49" y="109"/>
                </a:cubicBezTo>
                <a:cubicBezTo>
                  <a:pt x="45" y="109"/>
                  <a:pt x="41" y="113"/>
                  <a:pt x="39" y="115"/>
                </a:cubicBezTo>
                <a:cubicBezTo>
                  <a:pt x="33" y="120"/>
                  <a:pt x="28" y="127"/>
                  <a:pt x="23" y="133"/>
                </a:cubicBezTo>
                <a:cubicBezTo>
                  <a:pt x="20" y="135"/>
                  <a:pt x="25" y="138"/>
                  <a:pt x="28" y="135"/>
                </a:cubicBezTo>
                <a:cubicBezTo>
                  <a:pt x="31" y="129"/>
                  <a:pt x="36" y="125"/>
                  <a:pt x="41" y="120"/>
                </a:cubicBezTo>
                <a:cubicBezTo>
                  <a:pt x="40" y="121"/>
                  <a:pt x="39" y="124"/>
                  <a:pt x="38" y="125"/>
                </a:cubicBezTo>
                <a:cubicBezTo>
                  <a:pt x="36" y="128"/>
                  <a:pt x="40" y="131"/>
                  <a:pt x="42" y="128"/>
                </a:cubicBezTo>
                <a:cubicBezTo>
                  <a:pt x="42" y="128"/>
                  <a:pt x="43" y="127"/>
                  <a:pt x="44" y="127"/>
                </a:cubicBezTo>
                <a:cubicBezTo>
                  <a:pt x="44" y="126"/>
                  <a:pt x="44" y="126"/>
                  <a:pt x="45" y="126"/>
                </a:cubicBezTo>
                <a:cubicBezTo>
                  <a:pt x="45" y="126"/>
                  <a:pt x="44" y="127"/>
                  <a:pt x="44" y="127"/>
                </a:cubicBezTo>
                <a:cubicBezTo>
                  <a:pt x="44" y="127"/>
                  <a:pt x="44" y="127"/>
                  <a:pt x="44" y="127"/>
                </a:cubicBezTo>
                <a:cubicBezTo>
                  <a:pt x="44" y="127"/>
                  <a:pt x="44" y="127"/>
                  <a:pt x="44" y="128"/>
                </a:cubicBezTo>
                <a:cubicBezTo>
                  <a:pt x="42" y="131"/>
                  <a:pt x="47" y="132"/>
                  <a:pt x="49" y="129"/>
                </a:cubicBezTo>
                <a:cubicBezTo>
                  <a:pt x="50" y="128"/>
                  <a:pt x="50" y="128"/>
                  <a:pt x="50" y="128"/>
                </a:cubicBezTo>
                <a:cubicBezTo>
                  <a:pt x="50" y="129"/>
                  <a:pt x="50" y="129"/>
                  <a:pt x="50" y="129"/>
                </a:cubicBezTo>
                <a:cubicBezTo>
                  <a:pt x="50" y="131"/>
                  <a:pt x="52" y="132"/>
                  <a:pt x="53" y="132"/>
                </a:cubicBezTo>
                <a:close/>
              </a:path>
            </a:pathLst>
          </a:custGeom>
          <a:ln>
            <a:noFill/>
          </a:ln>
        </p:spPr>
        <p:style>
          <a:lnRef idx="3">
            <a:schemeClr val="lt1"/>
          </a:lnRef>
          <a:fillRef idx="1">
            <a:schemeClr val="accent1"/>
          </a:fillRef>
          <a:effectRef idx="1">
            <a:schemeClr val="accent1"/>
          </a:effectRef>
          <a:fontRef idx="minor">
            <a:schemeClr val="lt1"/>
          </a:fontRef>
        </p:style>
        <p:txBody>
          <a:bodyPr vert="horz" wrap="square" lIns="91440" tIns="45720" rIns="91440" bIns="45720" numCol="1" anchor="t" anchorCtr="0" compatLnSpc="1">
            <a:prstTxWarp prst="textNoShape">
              <a:avLst/>
            </a:prstTxWarp>
          </a:bodyPr>
          <a:lstStyle/>
          <a:p>
            <a:endParaRPr lang="en-US"/>
          </a:p>
        </p:txBody>
      </p:sp>
      <p:sp>
        <p:nvSpPr>
          <p:cNvPr id="3" name="TextBox 2">
            <a:extLst>
              <a:ext uri="{FF2B5EF4-FFF2-40B4-BE49-F238E27FC236}">
                <a16:creationId xmlns:a16="http://schemas.microsoft.com/office/drawing/2014/main" id="{565911FA-FD32-B6BF-A0EA-342C8EAD7DF8}"/>
              </a:ext>
            </a:extLst>
          </p:cNvPr>
          <p:cNvSpPr txBox="1"/>
          <p:nvPr/>
        </p:nvSpPr>
        <p:spPr>
          <a:xfrm>
            <a:off x="256478" y="2980048"/>
            <a:ext cx="7456530" cy="923330"/>
          </a:xfrm>
          <a:prstGeom prst="rect">
            <a:avLst/>
          </a:prstGeom>
          <a:noFill/>
        </p:spPr>
        <p:txBody>
          <a:bodyPr wrap="square" rtlCol="0">
            <a:spAutoFit/>
          </a:bodyPr>
          <a:lstStyle/>
          <a:p>
            <a:pPr algn="ctr" rtl="1"/>
            <a:r>
              <a:rPr lang="fa-IR" sz="5400" b="1" dirty="0">
                <a:solidFill>
                  <a:srgbClr val="1D3347"/>
                </a:solidFill>
                <a:latin typeface="Shabnam" panose="020B0603030804020204" pitchFamily="34" charset="-78"/>
                <a:cs typeface="Shabnam" panose="020B0603030804020204" pitchFamily="34" charset="-78"/>
              </a:rPr>
              <a:t>مبانی پژوهش</a:t>
            </a:r>
            <a:endParaRPr lang="en-US" sz="5400" b="1" dirty="0">
              <a:solidFill>
                <a:srgbClr val="1D3347"/>
              </a:solidFill>
              <a:latin typeface="Shabnam" panose="020B0603030804020204" pitchFamily="34" charset="-78"/>
              <a:cs typeface="Shabnam" panose="020B0603030804020204" pitchFamily="34" charset="-78"/>
            </a:endParaRPr>
          </a:p>
        </p:txBody>
      </p:sp>
    </p:spTree>
    <p:extLst>
      <p:ext uri="{BB962C8B-B14F-4D97-AF65-F5344CB8AC3E}">
        <p14:creationId xmlns:p14="http://schemas.microsoft.com/office/powerpoint/2010/main" val="2109365975"/>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D23DCC87-28E9-E310-86AC-4B23982CDB4F}"/>
              </a:ext>
            </a:extLst>
          </p:cNvPr>
          <p:cNvSpPr>
            <a:spLocks noGrp="1"/>
          </p:cNvSpPr>
          <p:nvPr>
            <p:ph type="sldNum" sz="quarter" idx="10"/>
          </p:nvPr>
        </p:nvSpPr>
        <p:spPr/>
        <p:txBody>
          <a:bodyPr/>
          <a:lstStyle/>
          <a:p>
            <a:fld id="{A8043012-B8B5-47A7-9927-94221BE445D6}" type="slidenum">
              <a:rPr lang="en-US" smtClean="0"/>
              <a:pPr/>
              <a:t>14</a:t>
            </a:fld>
            <a:endParaRPr lang="en-US" dirty="0"/>
          </a:p>
        </p:txBody>
      </p:sp>
      <p:pic>
        <p:nvPicPr>
          <p:cNvPr id="3" name="Picture 2">
            <a:hlinkClick r:id="" action="ppaction://hlinkshowjump?jump=previousslide"/>
            <a:extLst>
              <a:ext uri="{FF2B5EF4-FFF2-40B4-BE49-F238E27FC236}">
                <a16:creationId xmlns:a16="http://schemas.microsoft.com/office/drawing/2014/main" id="{21E88C97-B10D-27DF-73DD-29F39B32022D}"/>
              </a:ext>
            </a:extLst>
          </p:cNvPr>
          <p:cNvPicPr>
            <a:picLocks noChangeAspect="1"/>
          </p:cNvPicPr>
          <p:nvPr/>
        </p:nvPicPr>
        <p:blipFill>
          <a:blip r:embed="rId2" cstate="print">
            <a:biLevel thresh="25000"/>
            <a:extLst>
              <a:ext uri="{BEBA8EAE-BF5A-486C-A8C5-ECC9F3942E4B}">
                <a14:imgProps xmlns:a14="http://schemas.microsoft.com/office/drawing/2010/main">
                  <a14:imgLayer r:embed="rId3">
                    <a14:imgEffect>
                      <a14:saturation sat="33000"/>
                    </a14:imgEffect>
                  </a14:imgLayer>
                </a14:imgProps>
              </a:ext>
              <a:ext uri="{28A0092B-C50C-407E-A947-70E740481C1C}">
                <a14:useLocalDpi xmlns:a14="http://schemas.microsoft.com/office/drawing/2010/main"/>
              </a:ext>
            </a:extLst>
          </a:blip>
          <a:stretch>
            <a:fillRect/>
          </a:stretch>
        </p:blipFill>
        <p:spPr>
          <a:xfrm flipH="1">
            <a:off x="10403951" y="6257138"/>
            <a:ext cx="210539" cy="210539"/>
          </a:xfrm>
          <a:prstGeom prst="rect">
            <a:avLst/>
          </a:prstGeom>
        </p:spPr>
      </p:pic>
      <p:pic>
        <p:nvPicPr>
          <p:cNvPr id="4" name="Picture 3">
            <a:extLst>
              <a:ext uri="{FF2B5EF4-FFF2-40B4-BE49-F238E27FC236}">
                <a16:creationId xmlns:a16="http://schemas.microsoft.com/office/drawing/2014/main" id="{814A2776-13A8-6308-8350-C7B96C568D98}"/>
              </a:ext>
            </a:extLst>
          </p:cNvPr>
          <p:cNvPicPr>
            <a:picLocks noChangeAspect="1"/>
          </p:cNvPicPr>
          <p:nvPr/>
        </p:nvPicPr>
        <p:blipFill>
          <a:blip r:embed="rId2" cstate="print">
            <a:biLevel thresh="25000"/>
            <a:extLst>
              <a:ext uri="{BEBA8EAE-BF5A-486C-A8C5-ECC9F3942E4B}">
                <a14:imgProps xmlns:a14="http://schemas.microsoft.com/office/drawing/2010/main">
                  <a14:imgLayer r:embed="rId3">
                    <a14:imgEffect>
                      <a14:saturation sat="33000"/>
                    </a14:imgEffect>
                  </a14:imgLayer>
                </a14:imgProps>
              </a:ext>
              <a:ext uri="{28A0092B-C50C-407E-A947-70E740481C1C}">
                <a14:useLocalDpi xmlns:a14="http://schemas.microsoft.com/office/drawing/2010/main"/>
              </a:ext>
            </a:extLst>
          </a:blip>
          <a:stretch>
            <a:fillRect/>
          </a:stretch>
        </p:blipFill>
        <p:spPr>
          <a:xfrm>
            <a:off x="11810732" y="6255725"/>
            <a:ext cx="210539" cy="210539"/>
          </a:xfrm>
          <a:prstGeom prst="rect">
            <a:avLst/>
          </a:prstGeom>
        </p:spPr>
      </p:pic>
      <p:pic>
        <p:nvPicPr>
          <p:cNvPr id="5" name="Picture 4">
            <a:hlinkClick r:id="" action="ppaction://hlinkshowjump?jump=firstslide"/>
            <a:extLst>
              <a:ext uri="{FF2B5EF4-FFF2-40B4-BE49-F238E27FC236}">
                <a16:creationId xmlns:a16="http://schemas.microsoft.com/office/drawing/2014/main" id="{F2D31A27-869C-1302-6415-A9841B6EE57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54275" y="252809"/>
            <a:ext cx="500431" cy="375612"/>
          </a:xfrm>
          <a:prstGeom prst="rect">
            <a:avLst/>
          </a:prstGeom>
        </p:spPr>
      </p:pic>
      <p:sp>
        <p:nvSpPr>
          <p:cNvPr id="6" name="TextBox 5">
            <a:hlinkClick r:id="rId5" action="ppaction://hlinksldjump"/>
            <a:extLst>
              <a:ext uri="{FF2B5EF4-FFF2-40B4-BE49-F238E27FC236}">
                <a16:creationId xmlns:a16="http://schemas.microsoft.com/office/drawing/2014/main" id="{2E46D42B-2834-6FB3-CC37-1754C8A368B6}"/>
              </a:ext>
            </a:extLst>
          </p:cNvPr>
          <p:cNvSpPr txBox="1"/>
          <p:nvPr/>
        </p:nvSpPr>
        <p:spPr>
          <a:xfrm>
            <a:off x="8814914" y="1031840"/>
            <a:ext cx="1295607" cy="307777"/>
          </a:xfrm>
          <a:prstGeom prst="rect">
            <a:avLst/>
          </a:prstGeom>
          <a:noFill/>
        </p:spPr>
        <p:txBody>
          <a:bodyPr wrap="square" rtlCol="0">
            <a:spAutoFit/>
          </a:bodyPr>
          <a:lstStyle/>
          <a:p>
            <a:pPr algn="ctr" rtl="1"/>
            <a:r>
              <a:rPr lang="fa-IR" sz="1400" b="1">
                <a:solidFill>
                  <a:schemeClr val="bg1"/>
                </a:solidFill>
                <a:latin typeface="Shabnam" panose="020B0603030804020204" pitchFamily="34" charset="-78"/>
                <a:cs typeface="Shabnam" panose="020B0603030804020204" pitchFamily="34" charset="-78"/>
              </a:rPr>
              <a:t>کلیات پژوهش</a:t>
            </a:r>
            <a:endParaRPr lang="en-US" sz="1400" b="1" dirty="0">
              <a:solidFill>
                <a:schemeClr val="bg1"/>
              </a:solidFill>
              <a:latin typeface="Shabnam" panose="020B0603030804020204" pitchFamily="34" charset="-78"/>
              <a:cs typeface="Shabnam" panose="020B0603030804020204" pitchFamily="34" charset="-78"/>
            </a:endParaRPr>
          </a:p>
        </p:txBody>
      </p:sp>
      <p:sp>
        <p:nvSpPr>
          <p:cNvPr id="7" name="TextBox 6">
            <a:hlinkClick r:id="rId6" action="ppaction://hlinksldjump"/>
            <a:extLst>
              <a:ext uri="{FF2B5EF4-FFF2-40B4-BE49-F238E27FC236}">
                <a16:creationId xmlns:a16="http://schemas.microsoft.com/office/drawing/2014/main" id="{A789C8E4-E2D5-C331-AC08-9C42F047F9F5}"/>
              </a:ext>
            </a:extLst>
          </p:cNvPr>
          <p:cNvSpPr txBox="1"/>
          <p:nvPr/>
        </p:nvSpPr>
        <p:spPr>
          <a:xfrm>
            <a:off x="7198804" y="1031839"/>
            <a:ext cx="1391595" cy="307777"/>
          </a:xfrm>
          <a:prstGeom prst="rect">
            <a:avLst/>
          </a:prstGeom>
          <a:noFill/>
        </p:spPr>
        <p:txBody>
          <a:bodyPr wrap="square" rtlCol="0">
            <a:spAutoFit/>
          </a:bodyPr>
          <a:lstStyle/>
          <a:p>
            <a:pPr algn="ctr" rtl="1"/>
            <a:r>
              <a:rPr lang="fa-IR" sz="1400" b="1" dirty="0">
                <a:solidFill>
                  <a:schemeClr val="bg1"/>
                </a:solidFill>
                <a:latin typeface="Shabnam" panose="020B0603030804020204" pitchFamily="34" charset="-78"/>
                <a:cs typeface="Shabnam" panose="020B0603030804020204" pitchFamily="34" charset="-78"/>
              </a:rPr>
              <a:t>مبانی پژوهش</a:t>
            </a:r>
            <a:endParaRPr lang="en-US" sz="1400" b="1" dirty="0">
              <a:solidFill>
                <a:schemeClr val="bg1"/>
              </a:solidFill>
              <a:latin typeface="Shabnam" panose="020B0603030804020204" pitchFamily="34" charset="-78"/>
              <a:cs typeface="Shabnam" panose="020B0603030804020204" pitchFamily="34" charset="-78"/>
            </a:endParaRPr>
          </a:p>
        </p:txBody>
      </p:sp>
      <p:sp>
        <p:nvSpPr>
          <p:cNvPr id="8" name="TextBox 7">
            <a:hlinkClick r:id="rId7" action="ppaction://hlinksldjump"/>
            <a:extLst>
              <a:ext uri="{FF2B5EF4-FFF2-40B4-BE49-F238E27FC236}">
                <a16:creationId xmlns:a16="http://schemas.microsoft.com/office/drawing/2014/main" id="{6B565126-E8C6-5CDE-DBE8-B0554734B045}"/>
              </a:ext>
            </a:extLst>
          </p:cNvPr>
          <p:cNvSpPr txBox="1"/>
          <p:nvPr/>
        </p:nvSpPr>
        <p:spPr>
          <a:xfrm>
            <a:off x="5678682" y="1031838"/>
            <a:ext cx="1420208" cy="307777"/>
          </a:xfrm>
          <a:prstGeom prst="rect">
            <a:avLst/>
          </a:prstGeom>
          <a:noFill/>
        </p:spPr>
        <p:txBody>
          <a:bodyPr wrap="square" rtlCol="0">
            <a:spAutoFit/>
          </a:bodyPr>
          <a:lstStyle/>
          <a:p>
            <a:pPr algn="ctr" rtl="1"/>
            <a:r>
              <a:rPr lang="fa-IR" sz="1400" b="1" dirty="0">
                <a:solidFill>
                  <a:schemeClr val="bg1"/>
                </a:solidFill>
                <a:latin typeface="Shabnam" panose="020B0603030804020204" pitchFamily="34" charset="-78"/>
                <a:cs typeface="Shabnam" panose="020B0603030804020204" pitchFamily="34" charset="-78"/>
              </a:rPr>
              <a:t>روش تحقیق</a:t>
            </a:r>
            <a:endParaRPr lang="en-US" sz="1400" b="1" dirty="0">
              <a:solidFill>
                <a:schemeClr val="bg1"/>
              </a:solidFill>
              <a:latin typeface="Shabnam" panose="020B0603030804020204" pitchFamily="34" charset="-78"/>
              <a:cs typeface="Shabnam" panose="020B0603030804020204" pitchFamily="34" charset="-78"/>
            </a:endParaRPr>
          </a:p>
        </p:txBody>
      </p:sp>
      <p:sp>
        <p:nvSpPr>
          <p:cNvPr id="9" name="TextBox 8">
            <a:hlinkClick r:id="rId8" action="ppaction://hlinksldjump"/>
            <a:extLst>
              <a:ext uri="{FF2B5EF4-FFF2-40B4-BE49-F238E27FC236}">
                <a16:creationId xmlns:a16="http://schemas.microsoft.com/office/drawing/2014/main" id="{A12C768F-EED7-7450-2019-11F1EF82BC6E}"/>
              </a:ext>
            </a:extLst>
          </p:cNvPr>
          <p:cNvSpPr txBox="1"/>
          <p:nvPr/>
        </p:nvSpPr>
        <p:spPr>
          <a:xfrm>
            <a:off x="4080387" y="1024350"/>
            <a:ext cx="1498381" cy="315265"/>
          </a:xfrm>
          <a:prstGeom prst="rect">
            <a:avLst/>
          </a:prstGeom>
          <a:noFill/>
        </p:spPr>
        <p:txBody>
          <a:bodyPr wrap="square" rtlCol="0">
            <a:spAutoFit/>
          </a:bodyPr>
          <a:lstStyle/>
          <a:p>
            <a:pPr algn="ctr" rtl="1"/>
            <a:r>
              <a:rPr lang="fa-IR" sz="1400" b="1" dirty="0">
                <a:solidFill>
                  <a:schemeClr val="bg1"/>
                </a:solidFill>
                <a:latin typeface="Shabnam" panose="020B0603030804020204" pitchFamily="34" charset="-78"/>
                <a:cs typeface="Shabnam" panose="020B0603030804020204" pitchFamily="34" charset="-78"/>
              </a:rPr>
              <a:t>تجزیه و تحلیل</a:t>
            </a:r>
            <a:endParaRPr lang="en-US" sz="1400" b="1" dirty="0">
              <a:solidFill>
                <a:schemeClr val="bg1"/>
              </a:solidFill>
              <a:latin typeface="Shabnam" panose="020B0603030804020204" pitchFamily="34" charset="-78"/>
              <a:cs typeface="Shabnam" panose="020B0603030804020204" pitchFamily="34" charset="-78"/>
            </a:endParaRPr>
          </a:p>
        </p:txBody>
      </p:sp>
      <p:sp>
        <p:nvSpPr>
          <p:cNvPr id="10" name="TextBox 9">
            <a:hlinkClick r:id="rId9" action="ppaction://hlinksldjump"/>
            <a:extLst>
              <a:ext uri="{FF2B5EF4-FFF2-40B4-BE49-F238E27FC236}">
                <a16:creationId xmlns:a16="http://schemas.microsoft.com/office/drawing/2014/main" id="{217870AC-EA29-AEC3-33AE-D42A6CBC6143}"/>
              </a:ext>
            </a:extLst>
          </p:cNvPr>
          <p:cNvSpPr txBox="1"/>
          <p:nvPr/>
        </p:nvSpPr>
        <p:spPr>
          <a:xfrm>
            <a:off x="2596451" y="1051936"/>
            <a:ext cx="1420208" cy="315265"/>
          </a:xfrm>
          <a:prstGeom prst="rect">
            <a:avLst/>
          </a:prstGeom>
          <a:noFill/>
        </p:spPr>
        <p:txBody>
          <a:bodyPr wrap="square" rtlCol="0">
            <a:spAutoFit/>
          </a:bodyPr>
          <a:lstStyle/>
          <a:p>
            <a:pPr algn="ctr" rtl="1"/>
            <a:r>
              <a:rPr lang="fa-IR" sz="1400" b="1" dirty="0">
                <a:solidFill>
                  <a:schemeClr val="bg1"/>
                </a:solidFill>
                <a:latin typeface="Shabnam" panose="020B0603030804020204" pitchFamily="34" charset="-78"/>
                <a:cs typeface="Shabnam" panose="020B0603030804020204" pitchFamily="34" charset="-78"/>
              </a:rPr>
              <a:t>بحث و نتیجه</a:t>
            </a:r>
            <a:endParaRPr lang="en-US" sz="1400" b="1" dirty="0">
              <a:solidFill>
                <a:schemeClr val="bg1"/>
              </a:solidFill>
              <a:latin typeface="Shabnam" panose="020B0603030804020204" pitchFamily="34" charset="-78"/>
              <a:cs typeface="Shabnam" panose="020B0603030804020204" pitchFamily="34" charset="-78"/>
            </a:endParaRPr>
          </a:p>
        </p:txBody>
      </p:sp>
      <p:sp>
        <p:nvSpPr>
          <p:cNvPr id="11" name="TextBox 10">
            <a:hlinkClick r:id="rId10" action="ppaction://hlinksldjump"/>
            <a:extLst>
              <a:ext uri="{FF2B5EF4-FFF2-40B4-BE49-F238E27FC236}">
                <a16:creationId xmlns:a16="http://schemas.microsoft.com/office/drawing/2014/main" id="{4808C4F9-6C29-1C08-C834-316FD6B85ECF}"/>
              </a:ext>
            </a:extLst>
          </p:cNvPr>
          <p:cNvSpPr txBox="1"/>
          <p:nvPr/>
        </p:nvSpPr>
        <p:spPr>
          <a:xfrm>
            <a:off x="998155" y="1051935"/>
            <a:ext cx="1498381" cy="315265"/>
          </a:xfrm>
          <a:prstGeom prst="rect">
            <a:avLst/>
          </a:prstGeom>
          <a:noFill/>
        </p:spPr>
        <p:txBody>
          <a:bodyPr wrap="square" rtlCol="0">
            <a:spAutoFit/>
          </a:bodyPr>
          <a:lstStyle/>
          <a:p>
            <a:pPr algn="ctr" rtl="1"/>
            <a:r>
              <a:rPr lang="fa-IR" sz="1400" b="1" dirty="0">
                <a:solidFill>
                  <a:schemeClr val="bg1"/>
                </a:solidFill>
                <a:latin typeface="Shabnam" panose="020B0603030804020204" pitchFamily="34" charset="-78"/>
                <a:cs typeface="Shabnam" panose="020B0603030804020204" pitchFamily="34" charset="-78"/>
              </a:rPr>
              <a:t>منابع</a:t>
            </a:r>
            <a:endParaRPr lang="en-US" sz="1400" b="1" dirty="0">
              <a:solidFill>
                <a:schemeClr val="bg1"/>
              </a:solidFill>
              <a:latin typeface="Shabnam" panose="020B0603030804020204" pitchFamily="34" charset="-78"/>
              <a:cs typeface="Shabnam" panose="020B0603030804020204" pitchFamily="34" charset="-78"/>
            </a:endParaRPr>
          </a:p>
        </p:txBody>
      </p:sp>
      <p:pic>
        <p:nvPicPr>
          <p:cNvPr id="12" name="Graphic 11">
            <a:extLst>
              <a:ext uri="{FF2B5EF4-FFF2-40B4-BE49-F238E27FC236}">
                <a16:creationId xmlns:a16="http://schemas.microsoft.com/office/drawing/2014/main" id="{AAD1EC6C-339A-28AE-2AA6-C7C9B973E88E}"/>
              </a:ext>
            </a:extLst>
          </p:cNvPr>
          <p:cNvPicPr>
            <a:picLocks noChangeAspect="1"/>
          </p:cNvPicPr>
          <p:nvPr/>
        </p:nvPicPr>
        <p:blipFill>
          <a:blip r:embed="rId11" cstate="print">
            <a:extLst>
              <a:ext uri="{28A0092B-C50C-407E-A947-70E740481C1C}">
                <a14:useLocalDpi xmlns:a14="http://schemas.microsoft.com/office/drawing/2010/main"/>
              </a:ext>
              <a:ext uri="{96DAC541-7B7A-43D3-8B79-37D633B846F1}">
                <asvg:svgBlip xmlns:asvg="http://schemas.microsoft.com/office/drawing/2016/SVG/main" r:embed="rId12"/>
              </a:ext>
            </a:extLst>
          </a:blip>
          <a:stretch>
            <a:fillRect/>
          </a:stretch>
        </p:blipFill>
        <p:spPr>
          <a:xfrm>
            <a:off x="10458867" y="88489"/>
            <a:ext cx="1438278" cy="1438278"/>
          </a:xfrm>
          <a:prstGeom prst="rect">
            <a:avLst/>
          </a:prstGeom>
        </p:spPr>
      </p:pic>
      <p:sp>
        <p:nvSpPr>
          <p:cNvPr id="13" name="TextBox 12">
            <a:extLst>
              <a:ext uri="{FF2B5EF4-FFF2-40B4-BE49-F238E27FC236}">
                <a16:creationId xmlns:a16="http://schemas.microsoft.com/office/drawing/2014/main" id="{80B72C0B-692D-04E1-A0E4-C22EB59C267A}"/>
              </a:ext>
            </a:extLst>
          </p:cNvPr>
          <p:cNvSpPr txBox="1"/>
          <p:nvPr/>
        </p:nvSpPr>
        <p:spPr>
          <a:xfrm>
            <a:off x="10336307" y="1715488"/>
            <a:ext cx="1757082" cy="338554"/>
          </a:xfrm>
          <a:prstGeom prst="rect">
            <a:avLst/>
          </a:prstGeom>
          <a:noFill/>
        </p:spPr>
        <p:txBody>
          <a:bodyPr wrap="square" rtlCol="0">
            <a:spAutoFit/>
          </a:bodyPr>
          <a:lstStyle/>
          <a:p>
            <a:pPr algn="ctr" rtl="1"/>
            <a:r>
              <a:rPr lang="fa-IR" sz="1600" b="1" dirty="0">
                <a:solidFill>
                  <a:srgbClr val="1D3347"/>
                </a:solidFill>
                <a:latin typeface="Shabnam" panose="020B0603030804020204" pitchFamily="34" charset="-78"/>
                <a:cs typeface="Shabnam" panose="020B0603030804020204" pitchFamily="34" charset="-78"/>
              </a:rPr>
              <a:t>عنوان اول</a:t>
            </a:r>
            <a:endParaRPr lang="en-US" sz="1600" b="1" dirty="0">
              <a:solidFill>
                <a:srgbClr val="1D3347"/>
              </a:solidFill>
              <a:latin typeface="Shabnam" panose="020B0603030804020204" pitchFamily="34" charset="-78"/>
              <a:cs typeface="Shabnam" panose="020B0603030804020204" pitchFamily="34" charset="-78"/>
            </a:endParaRPr>
          </a:p>
        </p:txBody>
      </p:sp>
      <p:sp>
        <p:nvSpPr>
          <p:cNvPr id="14" name="TextBox 13">
            <a:extLst>
              <a:ext uri="{FF2B5EF4-FFF2-40B4-BE49-F238E27FC236}">
                <a16:creationId xmlns:a16="http://schemas.microsoft.com/office/drawing/2014/main" id="{CD14648F-C104-B1EB-CF6F-56946193E197}"/>
              </a:ext>
            </a:extLst>
          </p:cNvPr>
          <p:cNvSpPr txBox="1"/>
          <p:nvPr/>
        </p:nvSpPr>
        <p:spPr>
          <a:xfrm>
            <a:off x="10421957" y="2485131"/>
            <a:ext cx="1671431" cy="338554"/>
          </a:xfrm>
          <a:prstGeom prst="rect">
            <a:avLst/>
          </a:prstGeom>
          <a:noFill/>
        </p:spPr>
        <p:txBody>
          <a:bodyPr wrap="square" rtlCol="0">
            <a:spAutoFit/>
          </a:bodyPr>
          <a:lstStyle/>
          <a:p>
            <a:pPr algn="ctr" rtl="1"/>
            <a:r>
              <a:rPr lang="fa-IR" sz="1600" b="1" dirty="0">
                <a:solidFill>
                  <a:srgbClr val="1D3347"/>
                </a:solidFill>
                <a:latin typeface="Shabnam" panose="020B0603030804020204" pitchFamily="34" charset="-78"/>
                <a:cs typeface="Shabnam" panose="020B0603030804020204" pitchFamily="34" charset="-78"/>
              </a:rPr>
              <a:t>عنوان دوم</a:t>
            </a:r>
            <a:endParaRPr lang="en-US" sz="1600" b="1" dirty="0">
              <a:solidFill>
                <a:srgbClr val="1D3347"/>
              </a:solidFill>
              <a:latin typeface="Shabnam" panose="020B0603030804020204" pitchFamily="34" charset="-78"/>
              <a:cs typeface="Shabnam" panose="020B0603030804020204" pitchFamily="34" charset="-78"/>
            </a:endParaRPr>
          </a:p>
        </p:txBody>
      </p:sp>
      <p:sp>
        <p:nvSpPr>
          <p:cNvPr id="15" name="TextBox 14">
            <a:extLst>
              <a:ext uri="{FF2B5EF4-FFF2-40B4-BE49-F238E27FC236}">
                <a16:creationId xmlns:a16="http://schemas.microsoft.com/office/drawing/2014/main" id="{E9DCD566-1B3A-D665-B2D8-A58855474B99}"/>
              </a:ext>
            </a:extLst>
          </p:cNvPr>
          <p:cNvSpPr txBox="1"/>
          <p:nvPr/>
        </p:nvSpPr>
        <p:spPr>
          <a:xfrm>
            <a:off x="10336305" y="3228586"/>
            <a:ext cx="1757082" cy="338554"/>
          </a:xfrm>
          <a:prstGeom prst="rect">
            <a:avLst/>
          </a:prstGeom>
          <a:noFill/>
        </p:spPr>
        <p:txBody>
          <a:bodyPr wrap="square" rtlCol="0">
            <a:spAutoFit/>
          </a:bodyPr>
          <a:lstStyle/>
          <a:p>
            <a:pPr algn="ctr" rtl="1"/>
            <a:r>
              <a:rPr lang="fa-IR" sz="1600" b="1" dirty="0">
                <a:solidFill>
                  <a:srgbClr val="1D3347"/>
                </a:solidFill>
                <a:latin typeface="Shabnam" panose="020B0603030804020204" pitchFamily="34" charset="-78"/>
                <a:cs typeface="Shabnam" panose="020B0603030804020204" pitchFamily="34" charset="-78"/>
              </a:rPr>
              <a:t>عنوان سوم</a:t>
            </a:r>
            <a:endParaRPr lang="en-US" sz="1600" b="1" dirty="0">
              <a:solidFill>
                <a:srgbClr val="1D3347"/>
              </a:solidFill>
              <a:latin typeface="Shabnam" panose="020B0603030804020204" pitchFamily="34" charset="-78"/>
              <a:cs typeface="Shabnam" panose="020B0603030804020204" pitchFamily="34" charset="-78"/>
            </a:endParaRPr>
          </a:p>
        </p:txBody>
      </p:sp>
      <p:sp>
        <p:nvSpPr>
          <p:cNvPr id="16" name="TextBox 15">
            <a:extLst>
              <a:ext uri="{FF2B5EF4-FFF2-40B4-BE49-F238E27FC236}">
                <a16:creationId xmlns:a16="http://schemas.microsoft.com/office/drawing/2014/main" id="{3D075D83-8F0C-58B5-90A6-994E2C6989DF}"/>
              </a:ext>
            </a:extLst>
          </p:cNvPr>
          <p:cNvSpPr txBox="1"/>
          <p:nvPr/>
        </p:nvSpPr>
        <p:spPr>
          <a:xfrm>
            <a:off x="10403951" y="3985103"/>
            <a:ext cx="1689436" cy="338554"/>
          </a:xfrm>
          <a:prstGeom prst="rect">
            <a:avLst/>
          </a:prstGeom>
          <a:noFill/>
        </p:spPr>
        <p:txBody>
          <a:bodyPr wrap="square" rtlCol="0">
            <a:spAutoFit/>
          </a:bodyPr>
          <a:lstStyle/>
          <a:p>
            <a:pPr algn="ctr" rtl="1"/>
            <a:r>
              <a:rPr lang="fa-IR" sz="1600" b="1" dirty="0">
                <a:solidFill>
                  <a:srgbClr val="1D3347"/>
                </a:solidFill>
                <a:latin typeface="Shabnam" panose="020B0603030804020204" pitchFamily="34" charset="-78"/>
                <a:cs typeface="Shabnam" panose="020B0603030804020204" pitchFamily="34" charset="-78"/>
              </a:rPr>
              <a:t>عنوان چهارم</a:t>
            </a:r>
            <a:endParaRPr lang="en-US" sz="1600" b="1" dirty="0">
              <a:solidFill>
                <a:srgbClr val="1D3347"/>
              </a:solidFill>
              <a:latin typeface="Shabnam" panose="020B0603030804020204" pitchFamily="34" charset="-78"/>
              <a:cs typeface="Shabnam" panose="020B0603030804020204" pitchFamily="34" charset="-78"/>
            </a:endParaRPr>
          </a:p>
        </p:txBody>
      </p:sp>
      <p:sp>
        <p:nvSpPr>
          <p:cNvPr id="17" name="TextBox 16">
            <a:extLst>
              <a:ext uri="{FF2B5EF4-FFF2-40B4-BE49-F238E27FC236}">
                <a16:creationId xmlns:a16="http://schemas.microsoft.com/office/drawing/2014/main" id="{F1E34F9D-3D42-7588-CD03-93B355904750}"/>
              </a:ext>
            </a:extLst>
          </p:cNvPr>
          <p:cNvSpPr txBox="1"/>
          <p:nvPr/>
        </p:nvSpPr>
        <p:spPr>
          <a:xfrm>
            <a:off x="10336305" y="4754746"/>
            <a:ext cx="1775088" cy="338554"/>
          </a:xfrm>
          <a:prstGeom prst="rect">
            <a:avLst/>
          </a:prstGeom>
          <a:noFill/>
        </p:spPr>
        <p:txBody>
          <a:bodyPr wrap="square" rtlCol="0">
            <a:spAutoFit/>
          </a:bodyPr>
          <a:lstStyle/>
          <a:p>
            <a:pPr algn="ctr" rtl="1"/>
            <a:r>
              <a:rPr lang="fa-IR" sz="1600" b="1" dirty="0">
                <a:solidFill>
                  <a:srgbClr val="1D3347"/>
                </a:solidFill>
                <a:latin typeface="Shabnam" panose="020B0603030804020204" pitchFamily="34" charset="-78"/>
                <a:cs typeface="Shabnam" panose="020B0603030804020204" pitchFamily="34" charset="-78"/>
              </a:rPr>
              <a:t>عنوان پنجم</a:t>
            </a:r>
            <a:endParaRPr lang="en-US" sz="1600" b="1" dirty="0">
              <a:solidFill>
                <a:srgbClr val="1D3347"/>
              </a:solidFill>
              <a:latin typeface="Shabnam" panose="020B0603030804020204" pitchFamily="34" charset="-78"/>
              <a:cs typeface="Shabnam" panose="020B0603030804020204" pitchFamily="34" charset="-78"/>
            </a:endParaRPr>
          </a:p>
        </p:txBody>
      </p:sp>
      <p:sp>
        <p:nvSpPr>
          <p:cNvPr id="18" name="TextBox 17">
            <a:extLst>
              <a:ext uri="{FF2B5EF4-FFF2-40B4-BE49-F238E27FC236}">
                <a16:creationId xmlns:a16="http://schemas.microsoft.com/office/drawing/2014/main" id="{69CBD999-0EA2-35DE-CE1B-B1F4ECA98A29}"/>
              </a:ext>
            </a:extLst>
          </p:cNvPr>
          <p:cNvSpPr txBox="1"/>
          <p:nvPr/>
        </p:nvSpPr>
        <p:spPr>
          <a:xfrm>
            <a:off x="10336305" y="5498201"/>
            <a:ext cx="1757082" cy="338554"/>
          </a:xfrm>
          <a:prstGeom prst="rect">
            <a:avLst/>
          </a:prstGeom>
          <a:noFill/>
        </p:spPr>
        <p:txBody>
          <a:bodyPr wrap="square" rtlCol="0">
            <a:spAutoFit/>
          </a:bodyPr>
          <a:lstStyle/>
          <a:p>
            <a:pPr algn="ctr" rtl="1"/>
            <a:r>
              <a:rPr lang="fa-IR" sz="1600" b="1" dirty="0">
                <a:solidFill>
                  <a:srgbClr val="1D3347"/>
                </a:solidFill>
                <a:latin typeface="Shabnam" panose="020B0603030804020204" pitchFamily="34" charset="-78"/>
                <a:cs typeface="Shabnam" panose="020B0603030804020204" pitchFamily="34" charset="-78"/>
              </a:rPr>
              <a:t>عنوان ششم</a:t>
            </a:r>
            <a:endParaRPr lang="en-US" sz="1600" b="1" dirty="0">
              <a:solidFill>
                <a:srgbClr val="1D3347"/>
              </a:solidFill>
              <a:latin typeface="Shabnam" panose="020B0603030804020204" pitchFamily="34" charset="-78"/>
              <a:cs typeface="Shabnam" panose="020B0603030804020204" pitchFamily="34" charset="-78"/>
            </a:endParaRPr>
          </a:p>
        </p:txBody>
      </p:sp>
      <p:sp>
        <p:nvSpPr>
          <p:cNvPr id="19" name="TextBox 18">
            <a:extLst>
              <a:ext uri="{FF2B5EF4-FFF2-40B4-BE49-F238E27FC236}">
                <a16:creationId xmlns:a16="http://schemas.microsoft.com/office/drawing/2014/main" id="{3E8DC220-97A4-7811-3FCC-2EB22FFA6D82}"/>
              </a:ext>
            </a:extLst>
          </p:cNvPr>
          <p:cNvSpPr txBox="1"/>
          <p:nvPr/>
        </p:nvSpPr>
        <p:spPr>
          <a:xfrm>
            <a:off x="1007391" y="289867"/>
            <a:ext cx="5716681" cy="338554"/>
          </a:xfrm>
          <a:prstGeom prst="rect">
            <a:avLst/>
          </a:prstGeom>
          <a:noFill/>
        </p:spPr>
        <p:txBody>
          <a:bodyPr wrap="square" rtlCol="0">
            <a:spAutoFit/>
          </a:bodyPr>
          <a:lstStyle/>
          <a:p>
            <a:pPr algn="ctr" rtl="1"/>
            <a:r>
              <a:rPr lang="fa-IR" sz="1600" b="1">
                <a:solidFill>
                  <a:srgbClr val="1D3347"/>
                </a:solidFill>
                <a:latin typeface="Shabnam" panose="020B0603030804020204" pitchFamily="34" charset="-78"/>
                <a:cs typeface="Shabnam" panose="020B0603030804020204" pitchFamily="34" charset="-78"/>
              </a:rPr>
              <a:t>موضوع ارائه خود را در این قسمت وارد نمایید</a:t>
            </a:r>
            <a:endParaRPr lang="en-US" sz="1600" b="1" dirty="0">
              <a:solidFill>
                <a:srgbClr val="1D3347"/>
              </a:solidFill>
              <a:latin typeface="Shabnam" panose="020B0603030804020204" pitchFamily="34" charset="-78"/>
              <a:cs typeface="Shabnam" panose="020B0603030804020204" pitchFamily="34" charset="-78"/>
            </a:endParaRPr>
          </a:p>
        </p:txBody>
      </p:sp>
      <p:sp>
        <p:nvSpPr>
          <p:cNvPr id="20" name="TextBox 19">
            <a:extLst>
              <a:ext uri="{FF2B5EF4-FFF2-40B4-BE49-F238E27FC236}">
                <a16:creationId xmlns:a16="http://schemas.microsoft.com/office/drawing/2014/main" id="{6C860671-F0B3-BF8C-F067-B86D57F7B6A9}"/>
              </a:ext>
            </a:extLst>
          </p:cNvPr>
          <p:cNvSpPr txBox="1"/>
          <p:nvPr/>
        </p:nvSpPr>
        <p:spPr>
          <a:xfrm>
            <a:off x="6853381" y="289867"/>
            <a:ext cx="3352801" cy="338554"/>
          </a:xfrm>
          <a:prstGeom prst="rect">
            <a:avLst/>
          </a:prstGeom>
          <a:noFill/>
        </p:spPr>
        <p:txBody>
          <a:bodyPr wrap="square" rtlCol="0">
            <a:spAutoFit/>
          </a:bodyPr>
          <a:lstStyle/>
          <a:p>
            <a:pPr algn="ctr" rtl="1"/>
            <a:r>
              <a:rPr lang="fa-IR" sz="1600" b="1" dirty="0">
                <a:solidFill>
                  <a:srgbClr val="1D3347"/>
                </a:solidFill>
                <a:latin typeface="Shabnam" panose="020B0603030804020204" pitchFamily="34" charset="-78"/>
                <a:cs typeface="Shabnam" panose="020B0603030804020204" pitchFamily="34" charset="-78"/>
              </a:rPr>
              <a:t>پژوهشگر</a:t>
            </a:r>
            <a:r>
              <a:rPr lang="fa-IR" sz="1600" b="1">
                <a:solidFill>
                  <a:srgbClr val="1D3347"/>
                </a:solidFill>
                <a:latin typeface="Shabnam" panose="020B0603030804020204" pitchFamily="34" charset="-78"/>
                <a:cs typeface="Shabnam" panose="020B0603030804020204" pitchFamily="34" charset="-78"/>
              </a:rPr>
              <a:t>: محمد جواد عزیزپناه</a:t>
            </a:r>
            <a:endParaRPr lang="en-US" sz="1600" b="1" dirty="0">
              <a:solidFill>
                <a:srgbClr val="1D3347"/>
              </a:solidFill>
              <a:latin typeface="Shabnam" panose="020B0603030804020204" pitchFamily="34" charset="-78"/>
              <a:cs typeface="Shabnam" panose="020B0603030804020204" pitchFamily="34" charset="-78"/>
            </a:endParaRPr>
          </a:p>
        </p:txBody>
      </p:sp>
      <p:sp>
        <p:nvSpPr>
          <p:cNvPr id="21" name="Freeform 123">
            <a:hlinkClick r:id="rId10" action="ppaction://hlinksldjump"/>
            <a:extLst>
              <a:ext uri="{FF2B5EF4-FFF2-40B4-BE49-F238E27FC236}">
                <a16:creationId xmlns:a16="http://schemas.microsoft.com/office/drawing/2014/main" id="{A0AC9877-3542-32F7-D748-1CA4BE56F8CC}"/>
              </a:ext>
            </a:extLst>
          </p:cNvPr>
          <p:cNvSpPr>
            <a:spLocks noEditPoints="1"/>
          </p:cNvSpPr>
          <p:nvPr/>
        </p:nvSpPr>
        <p:spPr bwMode="auto">
          <a:xfrm>
            <a:off x="358148" y="5556280"/>
            <a:ext cx="268684" cy="268684"/>
          </a:xfrm>
          <a:custGeom>
            <a:avLst/>
            <a:gdLst>
              <a:gd name="T0" fmla="*/ 109 w 160"/>
              <a:gd name="T1" fmla="*/ 116 h 160"/>
              <a:gd name="T2" fmla="*/ 59 w 160"/>
              <a:gd name="T3" fmla="*/ 107 h 160"/>
              <a:gd name="T4" fmla="*/ 160 w 160"/>
              <a:gd name="T5" fmla="*/ 125 h 160"/>
              <a:gd name="T6" fmla="*/ 114 w 160"/>
              <a:gd name="T7" fmla="*/ 116 h 160"/>
              <a:gd name="T8" fmla="*/ 60 w 160"/>
              <a:gd name="T9" fmla="*/ 100 h 160"/>
              <a:gd name="T10" fmla="*/ 160 w 160"/>
              <a:gd name="T11" fmla="*/ 84 h 160"/>
              <a:gd name="T12" fmla="*/ 59 w 160"/>
              <a:gd name="T13" fmla="*/ 131 h 160"/>
              <a:gd name="T14" fmla="*/ 110 w 160"/>
              <a:gd name="T15" fmla="*/ 160 h 160"/>
              <a:gd name="T16" fmla="*/ 160 w 160"/>
              <a:gd name="T17" fmla="*/ 132 h 160"/>
              <a:gd name="T18" fmla="*/ 110 w 160"/>
              <a:gd name="T19" fmla="*/ 50 h 160"/>
              <a:gd name="T20" fmla="*/ 59 w 160"/>
              <a:gd name="T21" fmla="*/ 75 h 160"/>
              <a:gd name="T22" fmla="*/ 160 w 160"/>
              <a:gd name="T23" fmla="*/ 68 h 160"/>
              <a:gd name="T24" fmla="*/ 148 w 160"/>
              <a:gd name="T25" fmla="*/ 0 h 160"/>
              <a:gd name="T26" fmla="*/ 0 w 160"/>
              <a:gd name="T27" fmla="*/ 44 h 160"/>
              <a:gd name="T28" fmla="*/ 109 w 160"/>
              <a:gd name="T29" fmla="*/ 44 h 160"/>
              <a:gd name="T30" fmla="*/ 160 w 160"/>
              <a:gd name="T31" fmla="*/ 44 h 160"/>
              <a:gd name="T32" fmla="*/ 29 w 160"/>
              <a:gd name="T33" fmla="*/ 41 h 160"/>
              <a:gd name="T34" fmla="*/ 41 w 160"/>
              <a:gd name="T35" fmla="*/ 28 h 160"/>
              <a:gd name="T36" fmla="*/ 88 w 160"/>
              <a:gd name="T37" fmla="*/ 25 h 160"/>
              <a:gd name="T38" fmla="*/ 91 w 160"/>
              <a:gd name="T39" fmla="*/ 27 h 160"/>
              <a:gd name="T40" fmla="*/ 97 w 160"/>
              <a:gd name="T41" fmla="*/ 30 h 160"/>
              <a:gd name="T42" fmla="*/ 102 w 160"/>
              <a:gd name="T43" fmla="*/ 27 h 160"/>
              <a:gd name="T44" fmla="*/ 104 w 160"/>
              <a:gd name="T45" fmla="*/ 25 h 160"/>
              <a:gd name="T46" fmla="*/ 104 w 160"/>
              <a:gd name="T47" fmla="*/ 32 h 160"/>
              <a:gd name="T48" fmla="*/ 107 w 160"/>
              <a:gd name="T49" fmla="*/ 35 h 160"/>
              <a:gd name="T50" fmla="*/ 113 w 160"/>
              <a:gd name="T51" fmla="*/ 22 h 160"/>
              <a:gd name="T52" fmla="*/ 118 w 160"/>
              <a:gd name="T53" fmla="*/ 35 h 160"/>
              <a:gd name="T54" fmla="*/ 120 w 160"/>
              <a:gd name="T55" fmla="*/ 32 h 160"/>
              <a:gd name="T56" fmla="*/ 120 w 160"/>
              <a:gd name="T57" fmla="*/ 25 h 160"/>
              <a:gd name="T58" fmla="*/ 123 w 160"/>
              <a:gd name="T59" fmla="*/ 27 h 160"/>
              <a:gd name="T60" fmla="*/ 129 w 160"/>
              <a:gd name="T61" fmla="*/ 30 h 160"/>
              <a:gd name="T62" fmla="*/ 134 w 160"/>
              <a:gd name="T63" fmla="*/ 27 h 160"/>
              <a:gd name="T64" fmla="*/ 136 w 160"/>
              <a:gd name="T65" fmla="*/ 25 h 160"/>
              <a:gd name="T66" fmla="*/ 136 w 160"/>
              <a:gd name="T67" fmla="*/ 32 h 160"/>
              <a:gd name="T68" fmla="*/ 140 w 160"/>
              <a:gd name="T69" fmla="*/ 35 h 160"/>
              <a:gd name="T70" fmla="*/ 54 w 160"/>
              <a:gd name="T71" fmla="*/ 68 h 160"/>
              <a:gd name="T72" fmla="*/ 3 w 160"/>
              <a:gd name="T73" fmla="*/ 57 h 160"/>
              <a:gd name="T74" fmla="*/ 3 w 160"/>
              <a:gd name="T75" fmla="*/ 102 h 160"/>
              <a:gd name="T76" fmla="*/ 41 w 160"/>
              <a:gd name="T77" fmla="*/ 79 h 160"/>
              <a:gd name="T78" fmla="*/ 28 w 160"/>
              <a:gd name="T79" fmla="*/ 68 h 160"/>
              <a:gd name="T80" fmla="*/ 54 w 160"/>
              <a:gd name="T81" fmla="*/ 107 h 160"/>
              <a:gd name="T82" fmla="*/ 0 w 160"/>
              <a:gd name="T83" fmla="*/ 145 h 160"/>
              <a:gd name="T84" fmla="*/ 60 w 160"/>
              <a:gd name="T85" fmla="*/ 159 h 160"/>
              <a:gd name="T86" fmla="*/ 29 w 160"/>
              <a:gd name="T87" fmla="*/ 142 h 160"/>
              <a:gd name="T88" fmla="*/ 41 w 160"/>
              <a:gd name="T89" fmla="*/ 131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60" h="160">
                <a:moveTo>
                  <a:pt x="114" y="116"/>
                </a:moveTo>
                <a:cubicBezTo>
                  <a:pt x="113" y="116"/>
                  <a:pt x="112" y="116"/>
                  <a:pt x="112" y="116"/>
                </a:cubicBezTo>
                <a:cubicBezTo>
                  <a:pt x="110" y="116"/>
                  <a:pt x="109" y="116"/>
                  <a:pt x="109" y="116"/>
                </a:cubicBezTo>
                <a:cubicBezTo>
                  <a:pt x="108" y="116"/>
                  <a:pt x="108" y="116"/>
                  <a:pt x="108" y="116"/>
                </a:cubicBezTo>
                <a:cubicBezTo>
                  <a:pt x="108" y="116"/>
                  <a:pt x="107" y="116"/>
                  <a:pt x="105" y="116"/>
                </a:cubicBezTo>
                <a:cubicBezTo>
                  <a:pt x="87" y="116"/>
                  <a:pt x="69" y="112"/>
                  <a:pt x="59" y="107"/>
                </a:cubicBezTo>
                <a:cubicBezTo>
                  <a:pt x="59" y="123"/>
                  <a:pt x="59" y="123"/>
                  <a:pt x="59" y="123"/>
                </a:cubicBezTo>
                <a:cubicBezTo>
                  <a:pt x="65" y="129"/>
                  <a:pt x="85" y="133"/>
                  <a:pt x="112" y="133"/>
                </a:cubicBezTo>
                <a:cubicBezTo>
                  <a:pt x="135" y="133"/>
                  <a:pt x="152" y="130"/>
                  <a:pt x="160" y="125"/>
                </a:cubicBezTo>
                <a:cubicBezTo>
                  <a:pt x="160" y="109"/>
                  <a:pt x="160" y="109"/>
                  <a:pt x="160" y="109"/>
                </a:cubicBezTo>
                <a:cubicBezTo>
                  <a:pt x="151" y="113"/>
                  <a:pt x="134" y="116"/>
                  <a:pt x="116" y="116"/>
                </a:cubicBezTo>
                <a:cubicBezTo>
                  <a:pt x="116" y="116"/>
                  <a:pt x="115" y="116"/>
                  <a:pt x="114" y="116"/>
                </a:cubicBezTo>
                <a:close/>
                <a:moveTo>
                  <a:pt x="59" y="82"/>
                </a:moveTo>
                <a:cubicBezTo>
                  <a:pt x="59" y="100"/>
                  <a:pt x="59" y="100"/>
                  <a:pt x="59" y="100"/>
                </a:cubicBezTo>
                <a:cubicBezTo>
                  <a:pt x="60" y="100"/>
                  <a:pt x="60" y="100"/>
                  <a:pt x="60" y="100"/>
                </a:cubicBezTo>
                <a:cubicBezTo>
                  <a:pt x="66" y="106"/>
                  <a:pt x="86" y="111"/>
                  <a:pt x="112" y="111"/>
                </a:cubicBezTo>
                <a:cubicBezTo>
                  <a:pt x="134" y="111"/>
                  <a:pt x="152" y="106"/>
                  <a:pt x="160" y="101"/>
                </a:cubicBezTo>
                <a:cubicBezTo>
                  <a:pt x="160" y="84"/>
                  <a:pt x="160" y="84"/>
                  <a:pt x="160" y="84"/>
                </a:cubicBezTo>
                <a:cubicBezTo>
                  <a:pt x="149" y="89"/>
                  <a:pt x="130" y="92"/>
                  <a:pt x="112" y="92"/>
                </a:cubicBezTo>
                <a:cubicBezTo>
                  <a:pt x="91" y="92"/>
                  <a:pt x="70" y="89"/>
                  <a:pt x="59" y="82"/>
                </a:cubicBezTo>
                <a:close/>
                <a:moveTo>
                  <a:pt x="59" y="131"/>
                </a:moveTo>
                <a:cubicBezTo>
                  <a:pt x="59" y="141"/>
                  <a:pt x="59" y="141"/>
                  <a:pt x="59" y="141"/>
                </a:cubicBezTo>
                <a:cubicBezTo>
                  <a:pt x="59" y="143"/>
                  <a:pt x="59" y="143"/>
                  <a:pt x="60" y="143"/>
                </a:cubicBezTo>
                <a:cubicBezTo>
                  <a:pt x="63" y="154"/>
                  <a:pt x="87" y="160"/>
                  <a:pt x="110" y="160"/>
                </a:cubicBezTo>
                <a:cubicBezTo>
                  <a:pt x="132" y="160"/>
                  <a:pt x="157" y="154"/>
                  <a:pt x="160" y="143"/>
                </a:cubicBezTo>
                <a:cubicBezTo>
                  <a:pt x="160" y="143"/>
                  <a:pt x="160" y="143"/>
                  <a:pt x="160" y="141"/>
                </a:cubicBezTo>
                <a:cubicBezTo>
                  <a:pt x="160" y="132"/>
                  <a:pt x="160" y="132"/>
                  <a:pt x="160" y="132"/>
                </a:cubicBezTo>
                <a:cubicBezTo>
                  <a:pt x="149" y="138"/>
                  <a:pt x="130" y="140"/>
                  <a:pt x="112" y="140"/>
                </a:cubicBezTo>
                <a:cubicBezTo>
                  <a:pt x="91" y="140"/>
                  <a:pt x="70" y="137"/>
                  <a:pt x="59" y="131"/>
                </a:cubicBezTo>
                <a:close/>
                <a:moveTo>
                  <a:pt x="110" y="50"/>
                </a:moveTo>
                <a:cubicBezTo>
                  <a:pt x="87" y="50"/>
                  <a:pt x="63" y="56"/>
                  <a:pt x="59" y="67"/>
                </a:cubicBezTo>
                <a:cubicBezTo>
                  <a:pt x="59" y="68"/>
                  <a:pt x="59" y="68"/>
                  <a:pt x="59" y="68"/>
                </a:cubicBezTo>
                <a:cubicBezTo>
                  <a:pt x="59" y="75"/>
                  <a:pt x="59" y="75"/>
                  <a:pt x="59" y="75"/>
                </a:cubicBezTo>
                <a:cubicBezTo>
                  <a:pt x="65" y="82"/>
                  <a:pt x="86" y="87"/>
                  <a:pt x="112" y="87"/>
                </a:cubicBezTo>
                <a:cubicBezTo>
                  <a:pt x="134" y="87"/>
                  <a:pt x="152" y="83"/>
                  <a:pt x="160" y="78"/>
                </a:cubicBezTo>
                <a:cubicBezTo>
                  <a:pt x="160" y="68"/>
                  <a:pt x="160" y="68"/>
                  <a:pt x="160" y="68"/>
                </a:cubicBezTo>
                <a:cubicBezTo>
                  <a:pt x="160" y="67"/>
                  <a:pt x="160" y="67"/>
                  <a:pt x="160" y="67"/>
                </a:cubicBezTo>
                <a:cubicBezTo>
                  <a:pt x="158" y="56"/>
                  <a:pt x="134" y="50"/>
                  <a:pt x="110" y="50"/>
                </a:cubicBezTo>
                <a:close/>
                <a:moveTo>
                  <a:pt x="148" y="0"/>
                </a:moveTo>
                <a:cubicBezTo>
                  <a:pt x="13" y="0"/>
                  <a:pt x="13" y="0"/>
                  <a:pt x="13" y="0"/>
                </a:cubicBezTo>
                <a:cubicBezTo>
                  <a:pt x="7" y="0"/>
                  <a:pt x="0" y="6"/>
                  <a:pt x="0" y="12"/>
                </a:cubicBezTo>
                <a:cubicBezTo>
                  <a:pt x="0" y="44"/>
                  <a:pt x="0" y="44"/>
                  <a:pt x="0" y="44"/>
                </a:cubicBezTo>
                <a:cubicBezTo>
                  <a:pt x="0" y="47"/>
                  <a:pt x="2" y="49"/>
                  <a:pt x="3" y="50"/>
                </a:cubicBezTo>
                <a:cubicBezTo>
                  <a:pt x="66" y="50"/>
                  <a:pt x="66" y="50"/>
                  <a:pt x="66" y="50"/>
                </a:cubicBezTo>
                <a:cubicBezTo>
                  <a:pt x="77" y="47"/>
                  <a:pt x="93" y="44"/>
                  <a:pt x="109" y="44"/>
                </a:cubicBezTo>
                <a:cubicBezTo>
                  <a:pt x="124" y="44"/>
                  <a:pt x="140" y="47"/>
                  <a:pt x="151" y="50"/>
                </a:cubicBezTo>
                <a:cubicBezTo>
                  <a:pt x="158" y="50"/>
                  <a:pt x="158" y="50"/>
                  <a:pt x="158" y="50"/>
                </a:cubicBezTo>
                <a:cubicBezTo>
                  <a:pt x="159" y="49"/>
                  <a:pt x="160" y="47"/>
                  <a:pt x="160" y="44"/>
                </a:cubicBezTo>
                <a:cubicBezTo>
                  <a:pt x="160" y="12"/>
                  <a:pt x="160" y="12"/>
                  <a:pt x="160" y="12"/>
                </a:cubicBezTo>
                <a:cubicBezTo>
                  <a:pt x="160" y="6"/>
                  <a:pt x="154" y="0"/>
                  <a:pt x="148" y="0"/>
                </a:cubicBezTo>
                <a:close/>
                <a:moveTo>
                  <a:pt x="29" y="41"/>
                </a:moveTo>
                <a:cubicBezTo>
                  <a:pt x="22" y="41"/>
                  <a:pt x="16" y="35"/>
                  <a:pt x="16" y="28"/>
                </a:cubicBezTo>
                <a:cubicBezTo>
                  <a:pt x="16" y="22"/>
                  <a:pt x="22" y="16"/>
                  <a:pt x="29" y="16"/>
                </a:cubicBezTo>
                <a:cubicBezTo>
                  <a:pt x="36" y="16"/>
                  <a:pt x="41" y="22"/>
                  <a:pt x="41" y="28"/>
                </a:cubicBezTo>
                <a:cubicBezTo>
                  <a:pt x="41" y="35"/>
                  <a:pt x="36" y="41"/>
                  <a:pt x="29" y="41"/>
                </a:cubicBezTo>
                <a:close/>
                <a:moveTo>
                  <a:pt x="91" y="27"/>
                </a:moveTo>
                <a:cubicBezTo>
                  <a:pt x="90" y="27"/>
                  <a:pt x="88" y="26"/>
                  <a:pt x="88" y="25"/>
                </a:cubicBezTo>
                <a:cubicBezTo>
                  <a:pt x="88" y="24"/>
                  <a:pt x="90" y="22"/>
                  <a:pt x="91" y="22"/>
                </a:cubicBezTo>
                <a:cubicBezTo>
                  <a:pt x="93" y="22"/>
                  <a:pt x="94" y="24"/>
                  <a:pt x="94" y="25"/>
                </a:cubicBezTo>
                <a:cubicBezTo>
                  <a:pt x="94" y="26"/>
                  <a:pt x="93" y="27"/>
                  <a:pt x="91" y="27"/>
                </a:cubicBezTo>
                <a:close/>
                <a:moveTo>
                  <a:pt x="97" y="35"/>
                </a:moveTo>
                <a:cubicBezTo>
                  <a:pt x="96" y="35"/>
                  <a:pt x="94" y="33"/>
                  <a:pt x="94" y="32"/>
                </a:cubicBezTo>
                <a:cubicBezTo>
                  <a:pt x="94" y="31"/>
                  <a:pt x="96" y="30"/>
                  <a:pt x="97" y="30"/>
                </a:cubicBezTo>
                <a:cubicBezTo>
                  <a:pt x="98" y="30"/>
                  <a:pt x="99" y="31"/>
                  <a:pt x="99" y="32"/>
                </a:cubicBezTo>
                <a:cubicBezTo>
                  <a:pt x="99" y="33"/>
                  <a:pt x="98" y="35"/>
                  <a:pt x="97" y="35"/>
                </a:cubicBezTo>
                <a:close/>
                <a:moveTo>
                  <a:pt x="102" y="27"/>
                </a:moveTo>
                <a:cubicBezTo>
                  <a:pt x="101" y="27"/>
                  <a:pt x="99" y="26"/>
                  <a:pt x="99" y="25"/>
                </a:cubicBezTo>
                <a:cubicBezTo>
                  <a:pt x="99" y="24"/>
                  <a:pt x="101" y="22"/>
                  <a:pt x="102" y="22"/>
                </a:cubicBezTo>
                <a:cubicBezTo>
                  <a:pt x="103" y="22"/>
                  <a:pt x="104" y="24"/>
                  <a:pt x="104" y="25"/>
                </a:cubicBezTo>
                <a:cubicBezTo>
                  <a:pt x="104" y="26"/>
                  <a:pt x="103" y="27"/>
                  <a:pt x="102" y="27"/>
                </a:cubicBezTo>
                <a:close/>
                <a:moveTo>
                  <a:pt x="107" y="35"/>
                </a:moveTo>
                <a:cubicBezTo>
                  <a:pt x="105" y="35"/>
                  <a:pt x="104" y="33"/>
                  <a:pt x="104" y="32"/>
                </a:cubicBezTo>
                <a:cubicBezTo>
                  <a:pt x="104" y="31"/>
                  <a:pt x="105" y="30"/>
                  <a:pt x="107" y="30"/>
                </a:cubicBezTo>
                <a:cubicBezTo>
                  <a:pt x="109" y="30"/>
                  <a:pt x="110" y="31"/>
                  <a:pt x="110" y="32"/>
                </a:cubicBezTo>
                <a:cubicBezTo>
                  <a:pt x="110" y="33"/>
                  <a:pt x="109" y="35"/>
                  <a:pt x="107" y="35"/>
                </a:cubicBezTo>
                <a:close/>
                <a:moveTo>
                  <a:pt x="113" y="27"/>
                </a:moveTo>
                <a:cubicBezTo>
                  <a:pt x="112" y="27"/>
                  <a:pt x="110" y="26"/>
                  <a:pt x="110" y="25"/>
                </a:cubicBezTo>
                <a:cubicBezTo>
                  <a:pt x="110" y="24"/>
                  <a:pt x="112" y="22"/>
                  <a:pt x="113" y="22"/>
                </a:cubicBezTo>
                <a:cubicBezTo>
                  <a:pt x="114" y="22"/>
                  <a:pt x="115" y="24"/>
                  <a:pt x="115" y="25"/>
                </a:cubicBezTo>
                <a:cubicBezTo>
                  <a:pt x="115" y="26"/>
                  <a:pt x="114" y="27"/>
                  <a:pt x="113" y="27"/>
                </a:cubicBezTo>
                <a:close/>
                <a:moveTo>
                  <a:pt x="118" y="35"/>
                </a:moveTo>
                <a:cubicBezTo>
                  <a:pt x="116" y="35"/>
                  <a:pt x="115" y="33"/>
                  <a:pt x="115" y="32"/>
                </a:cubicBezTo>
                <a:cubicBezTo>
                  <a:pt x="115" y="31"/>
                  <a:pt x="116" y="30"/>
                  <a:pt x="118" y="30"/>
                </a:cubicBezTo>
                <a:cubicBezTo>
                  <a:pt x="119" y="30"/>
                  <a:pt x="120" y="31"/>
                  <a:pt x="120" y="32"/>
                </a:cubicBezTo>
                <a:cubicBezTo>
                  <a:pt x="120" y="33"/>
                  <a:pt x="119" y="35"/>
                  <a:pt x="118" y="35"/>
                </a:cubicBezTo>
                <a:close/>
                <a:moveTo>
                  <a:pt x="123" y="27"/>
                </a:moveTo>
                <a:cubicBezTo>
                  <a:pt x="121" y="27"/>
                  <a:pt x="120" y="26"/>
                  <a:pt x="120" y="25"/>
                </a:cubicBezTo>
                <a:cubicBezTo>
                  <a:pt x="120" y="24"/>
                  <a:pt x="121" y="22"/>
                  <a:pt x="123" y="22"/>
                </a:cubicBezTo>
                <a:cubicBezTo>
                  <a:pt x="125" y="22"/>
                  <a:pt x="126" y="24"/>
                  <a:pt x="126" y="25"/>
                </a:cubicBezTo>
                <a:cubicBezTo>
                  <a:pt x="126" y="26"/>
                  <a:pt x="125" y="27"/>
                  <a:pt x="123" y="27"/>
                </a:cubicBezTo>
                <a:close/>
                <a:moveTo>
                  <a:pt x="129" y="35"/>
                </a:moveTo>
                <a:cubicBezTo>
                  <a:pt x="127" y="35"/>
                  <a:pt x="126" y="33"/>
                  <a:pt x="126" y="32"/>
                </a:cubicBezTo>
                <a:cubicBezTo>
                  <a:pt x="126" y="31"/>
                  <a:pt x="127" y="30"/>
                  <a:pt x="129" y="30"/>
                </a:cubicBezTo>
                <a:cubicBezTo>
                  <a:pt x="130" y="30"/>
                  <a:pt x="131" y="31"/>
                  <a:pt x="131" y="32"/>
                </a:cubicBezTo>
                <a:cubicBezTo>
                  <a:pt x="131" y="33"/>
                  <a:pt x="130" y="35"/>
                  <a:pt x="129" y="35"/>
                </a:cubicBezTo>
                <a:close/>
                <a:moveTo>
                  <a:pt x="134" y="27"/>
                </a:moveTo>
                <a:cubicBezTo>
                  <a:pt x="132" y="27"/>
                  <a:pt x="131" y="26"/>
                  <a:pt x="131" y="25"/>
                </a:cubicBezTo>
                <a:cubicBezTo>
                  <a:pt x="131" y="24"/>
                  <a:pt x="132" y="22"/>
                  <a:pt x="134" y="22"/>
                </a:cubicBezTo>
                <a:cubicBezTo>
                  <a:pt x="135" y="22"/>
                  <a:pt x="136" y="24"/>
                  <a:pt x="136" y="25"/>
                </a:cubicBezTo>
                <a:cubicBezTo>
                  <a:pt x="136" y="26"/>
                  <a:pt x="135" y="27"/>
                  <a:pt x="134" y="27"/>
                </a:cubicBezTo>
                <a:close/>
                <a:moveTo>
                  <a:pt x="140" y="35"/>
                </a:moveTo>
                <a:cubicBezTo>
                  <a:pt x="137" y="35"/>
                  <a:pt x="136" y="33"/>
                  <a:pt x="136" y="32"/>
                </a:cubicBezTo>
                <a:cubicBezTo>
                  <a:pt x="136" y="31"/>
                  <a:pt x="137" y="30"/>
                  <a:pt x="140" y="30"/>
                </a:cubicBezTo>
                <a:cubicBezTo>
                  <a:pt x="141" y="30"/>
                  <a:pt x="142" y="31"/>
                  <a:pt x="142" y="32"/>
                </a:cubicBezTo>
                <a:cubicBezTo>
                  <a:pt x="142" y="33"/>
                  <a:pt x="141" y="35"/>
                  <a:pt x="140" y="35"/>
                </a:cubicBezTo>
                <a:close/>
                <a:moveTo>
                  <a:pt x="54" y="102"/>
                </a:moveTo>
                <a:cubicBezTo>
                  <a:pt x="54" y="101"/>
                  <a:pt x="54" y="94"/>
                  <a:pt x="54" y="94"/>
                </a:cubicBezTo>
                <a:cubicBezTo>
                  <a:pt x="54" y="68"/>
                  <a:pt x="54" y="68"/>
                  <a:pt x="54" y="68"/>
                </a:cubicBezTo>
                <a:cubicBezTo>
                  <a:pt x="54" y="67"/>
                  <a:pt x="54" y="67"/>
                  <a:pt x="54" y="67"/>
                </a:cubicBezTo>
                <a:cubicBezTo>
                  <a:pt x="55" y="63"/>
                  <a:pt x="59" y="60"/>
                  <a:pt x="65" y="57"/>
                </a:cubicBezTo>
                <a:cubicBezTo>
                  <a:pt x="3" y="57"/>
                  <a:pt x="3" y="57"/>
                  <a:pt x="3" y="57"/>
                </a:cubicBezTo>
                <a:cubicBezTo>
                  <a:pt x="2" y="58"/>
                  <a:pt x="0" y="61"/>
                  <a:pt x="0" y="65"/>
                </a:cubicBezTo>
                <a:cubicBezTo>
                  <a:pt x="0" y="95"/>
                  <a:pt x="0" y="95"/>
                  <a:pt x="0" y="95"/>
                </a:cubicBezTo>
                <a:cubicBezTo>
                  <a:pt x="0" y="98"/>
                  <a:pt x="2" y="100"/>
                  <a:pt x="3" y="102"/>
                </a:cubicBezTo>
                <a:lnTo>
                  <a:pt x="54" y="102"/>
                </a:lnTo>
                <a:close/>
                <a:moveTo>
                  <a:pt x="28" y="68"/>
                </a:moveTo>
                <a:cubicBezTo>
                  <a:pt x="36" y="68"/>
                  <a:pt x="41" y="73"/>
                  <a:pt x="41" y="79"/>
                </a:cubicBezTo>
                <a:cubicBezTo>
                  <a:pt x="41" y="87"/>
                  <a:pt x="36" y="91"/>
                  <a:pt x="28" y="91"/>
                </a:cubicBezTo>
                <a:cubicBezTo>
                  <a:pt x="22" y="91"/>
                  <a:pt x="16" y="87"/>
                  <a:pt x="16" y="79"/>
                </a:cubicBezTo>
                <a:cubicBezTo>
                  <a:pt x="16" y="73"/>
                  <a:pt x="22" y="68"/>
                  <a:pt x="28" y="68"/>
                </a:cubicBezTo>
                <a:close/>
                <a:moveTo>
                  <a:pt x="54" y="143"/>
                </a:moveTo>
                <a:cubicBezTo>
                  <a:pt x="54" y="143"/>
                  <a:pt x="54" y="143"/>
                  <a:pt x="54" y="142"/>
                </a:cubicBezTo>
                <a:cubicBezTo>
                  <a:pt x="54" y="107"/>
                  <a:pt x="54" y="107"/>
                  <a:pt x="54" y="107"/>
                </a:cubicBezTo>
                <a:cubicBezTo>
                  <a:pt x="3" y="107"/>
                  <a:pt x="3" y="107"/>
                  <a:pt x="3" y="107"/>
                </a:cubicBezTo>
                <a:cubicBezTo>
                  <a:pt x="2" y="110"/>
                  <a:pt x="0" y="112"/>
                  <a:pt x="0" y="115"/>
                </a:cubicBezTo>
                <a:cubicBezTo>
                  <a:pt x="0" y="145"/>
                  <a:pt x="0" y="145"/>
                  <a:pt x="0" y="145"/>
                </a:cubicBezTo>
                <a:cubicBezTo>
                  <a:pt x="0" y="152"/>
                  <a:pt x="7" y="159"/>
                  <a:pt x="13" y="159"/>
                </a:cubicBezTo>
                <a:cubicBezTo>
                  <a:pt x="59" y="159"/>
                  <a:pt x="59" y="159"/>
                  <a:pt x="59" y="159"/>
                </a:cubicBezTo>
                <a:cubicBezTo>
                  <a:pt x="60" y="159"/>
                  <a:pt x="60" y="159"/>
                  <a:pt x="60" y="159"/>
                </a:cubicBezTo>
                <a:cubicBezTo>
                  <a:pt x="63" y="157"/>
                  <a:pt x="64" y="154"/>
                  <a:pt x="62" y="151"/>
                </a:cubicBezTo>
                <a:cubicBezTo>
                  <a:pt x="58" y="149"/>
                  <a:pt x="56" y="146"/>
                  <a:pt x="54" y="143"/>
                </a:cubicBezTo>
                <a:close/>
                <a:moveTo>
                  <a:pt x="29" y="142"/>
                </a:moveTo>
                <a:cubicBezTo>
                  <a:pt x="22" y="142"/>
                  <a:pt x="16" y="137"/>
                  <a:pt x="16" y="131"/>
                </a:cubicBezTo>
                <a:cubicBezTo>
                  <a:pt x="16" y="123"/>
                  <a:pt x="22" y="118"/>
                  <a:pt x="29" y="118"/>
                </a:cubicBezTo>
                <a:cubicBezTo>
                  <a:pt x="36" y="118"/>
                  <a:pt x="41" y="123"/>
                  <a:pt x="41" y="131"/>
                </a:cubicBezTo>
                <a:cubicBezTo>
                  <a:pt x="41" y="137"/>
                  <a:pt x="36" y="142"/>
                  <a:pt x="29" y="142"/>
                </a:cubicBezTo>
                <a:close/>
              </a:path>
            </a:pathLst>
          </a:custGeom>
          <a:ln>
            <a:noFill/>
          </a:ln>
        </p:spPr>
        <p:style>
          <a:lnRef idx="3">
            <a:schemeClr val="lt1"/>
          </a:lnRef>
          <a:fillRef idx="1">
            <a:schemeClr val="accent1"/>
          </a:fillRef>
          <a:effectRef idx="1">
            <a:schemeClr val="accent1"/>
          </a:effectRef>
          <a:fontRef idx="minor">
            <a:schemeClr val="lt1"/>
          </a:fontRef>
        </p:style>
        <p:txBody>
          <a:bodyPr vert="horz" wrap="square" lIns="91440" tIns="45720" rIns="91440" bIns="45720" numCol="1" anchor="t" anchorCtr="0" compatLnSpc="1">
            <a:prstTxWarp prst="textNoShape">
              <a:avLst/>
            </a:prstTxWarp>
          </a:bodyPr>
          <a:lstStyle/>
          <a:p>
            <a:endParaRPr lang="en-US"/>
          </a:p>
        </p:txBody>
      </p:sp>
      <p:sp>
        <p:nvSpPr>
          <p:cNvPr id="22" name="Freeform 134">
            <a:hlinkClick r:id="rId5" action="ppaction://hlinksldjump"/>
            <a:extLst>
              <a:ext uri="{FF2B5EF4-FFF2-40B4-BE49-F238E27FC236}">
                <a16:creationId xmlns:a16="http://schemas.microsoft.com/office/drawing/2014/main" id="{8E36FC96-4725-3FC8-71E8-A52DF3B9D6F1}"/>
              </a:ext>
            </a:extLst>
          </p:cNvPr>
          <p:cNvSpPr>
            <a:spLocks noEditPoints="1"/>
          </p:cNvSpPr>
          <p:nvPr/>
        </p:nvSpPr>
        <p:spPr bwMode="auto">
          <a:xfrm>
            <a:off x="334397" y="1756981"/>
            <a:ext cx="316187" cy="243070"/>
          </a:xfrm>
          <a:custGeom>
            <a:avLst/>
            <a:gdLst>
              <a:gd name="T0" fmla="*/ 25 w 160"/>
              <a:gd name="T1" fmla="*/ 0 h 123"/>
              <a:gd name="T2" fmla="*/ 21 w 160"/>
              <a:gd name="T3" fmla="*/ 2 h 123"/>
              <a:gd name="T4" fmla="*/ 19 w 160"/>
              <a:gd name="T5" fmla="*/ 6 h 123"/>
              <a:gd name="T6" fmla="*/ 19 w 160"/>
              <a:gd name="T7" fmla="*/ 92 h 123"/>
              <a:gd name="T8" fmla="*/ 25 w 160"/>
              <a:gd name="T9" fmla="*/ 97 h 123"/>
              <a:gd name="T10" fmla="*/ 76 w 160"/>
              <a:gd name="T11" fmla="*/ 116 h 123"/>
              <a:gd name="T12" fmla="*/ 76 w 160"/>
              <a:gd name="T13" fmla="*/ 26 h 123"/>
              <a:gd name="T14" fmla="*/ 74 w 160"/>
              <a:gd name="T15" fmla="*/ 24 h 123"/>
              <a:gd name="T16" fmla="*/ 25 w 160"/>
              <a:gd name="T17" fmla="*/ 0 h 123"/>
              <a:gd name="T18" fmla="*/ 141 w 160"/>
              <a:gd name="T19" fmla="*/ 92 h 123"/>
              <a:gd name="T20" fmla="*/ 141 w 160"/>
              <a:gd name="T21" fmla="*/ 6 h 123"/>
              <a:gd name="T22" fmla="*/ 140 w 160"/>
              <a:gd name="T23" fmla="*/ 2 h 123"/>
              <a:gd name="T24" fmla="*/ 136 w 160"/>
              <a:gd name="T25" fmla="*/ 0 h 123"/>
              <a:gd name="T26" fmla="*/ 85 w 160"/>
              <a:gd name="T27" fmla="*/ 24 h 123"/>
              <a:gd name="T28" fmla="*/ 84 w 160"/>
              <a:gd name="T29" fmla="*/ 26 h 123"/>
              <a:gd name="T30" fmla="*/ 84 w 160"/>
              <a:gd name="T31" fmla="*/ 116 h 123"/>
              <a:gd name="T32" fmla="*/ 136 w 160"/>
              <a:gd name="T33" fmla="*/ 97 h 123"/>
              <a:gd name="T34" fmla="*/ 141 w 160"/>
              <a:gd name="T35" fmla="*/ 92 h 123"/>
              <a:gd name="T36" fmla="*/ 154 w 160"/>
              <a:gd name="T37" fmla="*/ 20 h 123"/>
              <a:gd name="T38" fmla="*/ 150 w 160"/>
              <a:gd name="T39" fmla="*/ 20 h 123"/>
              <a:gd name="T40" fmla="*/ 150 w 160"/>
              <a:gd name="T41" fmla="*/ 92 h 123"/>
              <a:gd name="T42" fmla="*/ 136 w 160"/>
              <a:gd name="T43" fmla="*/ 107 h 123"/>
              <a:gd name="T44" fmla="*/ 92 w 160"/>
              <a:gd name="T45" fmla="*/ 121 h 123"/>
              <a:gd name="T46" fmla="*/ 153 w 160"/>
              <a:gd name="T47" fmla="*/ 121 h 123"/>
              <a:gd name="T48" fmla="*/ 158 w 160"/>
              <a:gd name="T49" fmla="*/ 121 h 123"/>
              <a:gd name="T50" fmla="*/ 160 w 160"/>
              <a:gd name="T51" fmla="*/ 117 h 123"/>
              <a:gd name="T52" fmla="*/ 160 w 160"/>
              <a:gd name="T53" fmla="*/ 26 h 123"/>
              <a:gd name="T54" fmla="*/ 154 w 160"/>
              <a:gd name="T55" fmla="*/ 20 h 123"/>
              <a:gd name="T56" fmla="*/ 10 w 160"/>
              <a:gd name="T57" fmla="*/ 92 h 123"/>
              <a:gd name="T58" fmla="*/ 10 w 160"/>
              <a:gd name="T59" fmla="*/ 20 h 123"/>
              <a:gd name="T60" fmla="*/ 6 w 160"/>
              <a:gd name="T61" fmla="*/ 20 h 123"/>
              <a:gd name="T62" fmla="*/ 0 w 160"/>
              <a:gd name="T63" fmla="*/ 26 h 123"/>
              <a:gd name="T64" fmla="*/ 0 w 160"/>
              <a:gd name="T65" fmla="*/ 117 h 123"/>
              <a:gd name="T66" fmla="*/ 3 w 160"/>
              <a:gd name="T67" fmla="*/ 121 h 123"/>
              <a:gd name="T68" fmla="*/ 8 w 160"/>
              <a:gd name="T69" fmla="*/ 121 h 123"/>
              <a:gd name="T70" fmla="*/ 68 w 160"/>
              <a:gd name="T71" fmla="*/ 121 h 123"/>
              <a:gd name="T72" fmla="*/ 25 w 160"/>
              <a:gd name="T73" fmla="*/ 107 h 123"/>
              <a:gd name="T74" fmla="*/ 10 w 160"/>
              <a:gd name="T75" fmla="*/ 92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60" h="123">
                <a:moveTo>
                  <a:pt x="25" y="0"/>
                </a:moveTo>
                <a:cubicBezTo>
                  <a:pt x="24" y="0"/>
                  <a:pt x="22" y="0"/>
                  <a:pt x="21" y="2"/>
                </a:cubicBezTo>
                <a:cubicBezTo>
                  <a:pt x="20" y="3"/>
                  <a:pt x="19" y="4"/>
                  <a:pt x="19" y="6"/>
                </a:cubicBezTo>
                <a:cubicBezTo>
                  <a:pt x="19" y="92"/>
                  <a:pt x="19" y="92"/>
                  <a:pt x="19" y="92"/>
                </a:cubicBezTo>
                <a:cubicBezTo>
                  <a:pt x="19" y="94"/>
                  <a:pt x="21" y="97"/>
                  <a:pt x="25" y="97"/>
                </a:cubicBezTo>
                <a:cubicBezTo>
                  <a:pt x="38" y="97"/>
                  <a:pt x="60" y="100"/>
                  <a:pt x="76" y="116"/>
                </a:cubicBezTo>
                <a:cubicBezTo>
                  <a:pt x="76" y="26"/>
                  <a:pt x="76" y="26"/>
                  <a:pt x="76" y="26"/>
                </a:cubicBezTo>
                <a:cubicBezTo>
                  <a:pt x="76" y="26"/>
                  <a:pt x="76" y="25"/>
                  <a:pt x="74" y="24"/>
                </a:cubicBezTo>
                <a:cubicBezTo>
                  <a:pt x="62" y="3"/>
                  <a:pt x="38" y="0"/>
                  <a:pt x="25" y="0"/>
                </a:cubicBezTo>
                <a:close/>
                <a:moveTo>
                  <a:pt x="141" y="92"/>
                </a:moveTo>
                <a:cubicBezTo>
                  <a:pt x="141" y="6"/>
                  <a:pt x="141" y="6"/>
                  <a:pt x="141" y="6"/>
                </a:cubicBezTo>
                <a:cubicBezTo>
                  <a:pt x="141" y="4"/>
                  <a:pt x="141" y="3"/>
                  <a:pt x="140" y="2"/>
                </a:cubicBezTo>
                <a:cubicBezTo>
                  <a:pt x="139" y="0"/>
                  <a:pt x="137" y="0"/>
                  <a:pt x="136" y="0"/>
                </a:cubicBezTo>
                <a:cubicBezTo>
                  <a:pt x="122" y="0"/>
                  <a:pt x="98" y="3"/>
                  <a:pt x="85" y="24"/>
                </a:cubicBezTo>
                <a:cubicBezTo>
                  <a:pt x="84" y="25"/>
                  <a:pt x="84" y="26"/>
                  <a:pt x="84" y="26"/>
                </a:cubicBezTo>
                <a:cubicBezTo>
                  <a:pt x="84" y="116"/>
                  <a:pt x="84" y="116"/>
                  <a:pt x="84" y="116"/>
                </a:cubicBezTo>
                <a:cubicBezTo>
                  <a:pt x="100" y="100"/>
                  <a:pt x="122" y="97"/>
                  <a:pt x="136" y="97"/>
                </a:cubicBezTo>
                <a:cubicBezTo>
                  <a:pt x="139" y="97"/>
                  <a:pt x="141" y="94"/>
                  <a:pt x="141" y="92"/>
                </a:cubicBezTo>
                <a:close/>
                <a:moveTo>
                  <a:pt x="154" y="20"/>
                </a:moveTo>
                <a:cubicBezTo>
                  <a:pt x="150" y="20"/>
                  <a:pt x="150" y="20"/>
                  <a:pt x="150" y="20"/>
                </a:cubicBezTo>
                <a:cubicBezTo>
                  <a:pt x="150" y="92"/>
                  <a:pt x="150" y="92"/>
                  <a:pt x="150" y="92"/>
                </a:cubicBezTo>
                <a:cubicBezTo>
                  <a:pt x="150" y="99"/>
                  <a:pt x="143" y="106"/>
                  <a:pt x="136" y="107"/>
                </a:cubicBezTo>
                <a:cubicBezTo>
                  <a:pt x="123" y="107"/>
                  <a:pt x="105" y="108"/>
                  <a:pt x="92" y="121"/>
                </a:cubicBezTo>
                <a:cubicBezTo>
                  <a:pt x="115" y="115"/>
                  <a:pt x="139" y="119"/>
                  <a:pt x="153" y="121"/>
                </a:cubicBezTo>
                <a:cubicBezTo>
                  <a:pt x="154" y="123"/>
                  <a:pt x="157" y="121"/>
                  <a:pt x="158" y="121"/>
                </a:cubicBezTo>
                <a:cubicBezTo>
                  <a:pt x="159" y="120"/>
                  <a:pt x="160" y="118"/>
                  <a:pt x="160" y="117"/>
                </a:cubicBezTo>
                <a:cubicBezTo>
                  <a:pt x="160" y="26"/>
                  <a:pt x="160" y="26"/>
                  <a:pt x="160" y="26"/>
                </a:cubicBezTo>
                <a:cubicBezTo>
                  <a:pt x="160" y="22"/>
                  <a:pt x="158" y="20"/>
                  <a:pt x="154" y="20"/>
                </a:cubicBezTo>
                <a:close/>
                <a:moveTo>
                  <a:pt x="10" y="92"/>
                </a:moveTo>
                <a:cubicBezTo>
                  <a:pt x="10" y="20"/>
                  <a:pt x="10" y="20"/>
                  <a:pt x="10" y="20"/>
                </a:cubicBezTo>
                <a:cubicBezTo>
                  <a:pt x="6" y="20"/>
                  <a:pt x="6" y="20"/>
                  <a:pt x="6" y="20"/>
                </a:cubicBezTo>
                <a:cubicBezTo>
                  <a:pt x="3" y="20"/>
                  <a:pt x="0" y="22"/>
                  <a:pt x="0" y="26"/>
                </a:cubicBezTo>
                <a:cubicBezTo>
                  <a:pt x="0" y="117"/>
                  <a:pt x="0" y="117"/>
                  <a:pt x="0" y="117"/>
                </a:cubicBezTo>
                <a:cubicBezTo>
                  <a:pt x="0" y="118"/>
                  <a:pt x="2" y="120"/>
                  <a:pt x="3" y="121"/>
                </a:cubicBezTo>
                <a:cubicBezTo>
                  <a:pt x="4" y="121"/>
                  <a:pt x="5" y="123"/>
                  <a:pt x="8" y="121"/>
                </a:cubicBezTo>
                <a:cubicBezTo>
                  <a:pt x="21" y="119"/>
                  <a:pt x="46" y="115"/>
                  <a:pt x="68" y="121"/>
                </a:cubicBezTo>
                <a:cubicBezTo>
                  <a:pt x="55" y="108"/>
                  <a:pt x="36" y="107"/>
                  <a:pt x="25" y="107"/>
                </a:cubicBezTo>
                <a:cubicBezTo>
                  <a:pt x="16" y="106"/>
                  <a:pt x="10" y="99"/>
                  <a:pt x="10" y="92"/>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anchor="t" anchorCtr="0" compatLnSpc="1">
            <a:prstTxWarp prst="textNoShape">
              <a:avLst/>
            </a:prstTxWarp>
          </a:bodyPr>
          <a:lstStyle/>
          <a:p>
            <a:endParaRPr lang="en-US"/>
          </a:p>
        </p:txBody>
      </p:sp>
      <p:sp>
        <p:nvSpPr>
          <p:cNvPr id="23" name="Freeform 170">
            <a:hlinkClick r:id="rId6" action="ppaction://hlinksldjump"/>
            <a:extLst>
              <a:ext uri="{FF2B5EF4-FFF2-40B4-BE49-F238E27FC236}">
                <a16:creationId xmlns:a16="http://schemas.microsoft.com/office/drawing/2014/main" id="{036C4BB3-AF03-6EA6-40EE-31A736CECEC9}"/>
              </a:ext>
            </a:extLst>
          </p:cNvPr>
          <p:cNvSpPr>
            <a:spLocks noEditPoints="1"/>
          </p:cNvSpPr>
          <p:nvPr/>
        </p:nvSpPr>
        <p:spPr bwMode="auto">
          <a:xfrm>
            <a:off x="497306" y="2485131"/>
            <a:ext cx="282243" cy="284017"/>
          </a:xfrm>
          <a:custGeom>
            <a:avLst/>
            <a:gdLst>
              <a:gd name="T0" fmla="*/ 34 w 159"/>
              <a:gd name="T1" fmla="*/ 27 h 160"/>
              <a:gd name="T2" fmla="*/ 34 w 159"/>
              <a:gd name="T3" fmla="*/ 41 h 160"/>
              <a:gd name="T4" fmla="*/ 95 w 159"/>
              <a:gd name="T5" fmla="*/ 34 h 160"/>
              <a:gd name="T6" fmla="*/ 95 w 159"/>
              <a:gd name="T7" fmla="*/ 63 h 160"/>
              <a:gd name="T8" fmla="*/ 34 w 159"/>
              <a:gd name="T9" fmla="*/ 55 h 160"/>
              <a:gd name="T10" fmla="*/ 34 w 159"/>
              <a:gd name="T11" fmla="*/ 69 h 160"/>
              <a:gd name="T12" fmla="*/ 95 w 159"/>
              <a:gd name="T13" fmla="*/ 63 h 160"/>
              <a:gd name="T14" fmla="*/ 68 w 159"/>
              <a:gd name="T15" fmla="*/ 90 h 160"/>
              <a:gd name="T16" fmla="*/ 34 w 159"/>
              <a:gd name="T17" fmla="*/ 83 h 160"/>
              <a:gd name="T18" fmla="*/ 34 w 159"/>
              <a:gd name="T19" fmla="*/ 97 h 160"/>
              <a:gd name="T20" fmla="*/ 115 w 159"/>
              <a:gd name="T21" fmla="*/ 122 h 160"/>
              <a:gd name="T22" fmla="*/ 108 w 159"/>
              <a:gd name="T23" fmla="*/ 145 h 160"/>
              <a:gd name="T24" fmla="*/ 14 w 159"/>
              <a:gd name="T25" fmla="*/ 14 h 160"/>
              <a:gd name="T26" fmla="*/ 108 w 159"/>
              <a:gd name="T27" fmla="*/ 42 h 160"/>
              <a:gd name="T28" fmla="*/ 123 w 159"/>
              <a:gd name="T29" fmla="*/ 7 h 160"/>
              <a:gd name="T30" fmla="*/ 7 w 159"/>
              <a:gd name="T31" fmla="*/ 0 h 160"/>
              <a:gd name="T32" fmla="*/ 0 w 159"/>
              <a:gd name="T33" fmla="*/ 152 h 160"/>
              <a:gd name="T34" fmla="*/ 115 w 159"/>
              <a:gd name="T35" fmla="*/ 160 h 160"/>
              <a:gd name="T36" fmla="*/ 123 w 159"/>
              <a:gd name="T37" fmla="*/ 112 h 160"/>
              <a:gd name="T38" fmla="*/ 115 w 159"/>
              <a:gd name="T39" fmla="*/ 122 h 160"/>
              <a:gd name="T40" fmla="*/ 132 w 159"/>
              <a:gd name="T41" fmla="*/ 18 h 160"/>
              <a:gd name="T42" fmla="*/ 84 w 159"/>
              <a:gd name="T43" fmla="*/ 98 h 160"/>
              <a:gd name="T44" fmla="*/ 82 w 159"/>
              <a:gd name="T45" fmla="*/ 127 h 160"/>
              <a:gd name="T46" fmla="*/ 87 w 159"/>
              <a:gd name="T47" fmla="*/ 131 h 160"/>
              <a:gd name="T48" fmla="*/ 113 w 159"/>
              <a:gd name="T49" fmla="*/ 114 h 160"/>
              <a:gd name="T50" fmla="*/ 159 w 159"/>
              <a:gd name="T51" fmla="*/ 33 h 160"/>
              <a:gd name="T52" fmla="*/ 97 w 159"/>
              <a:gd name="T53" fmla="*/ 118 h 160"/>
              <a:gd name="T54" fmla="*/ 89 w 159"/>
              <a:gd name="T55" fmla="*/ 113 h 160"/>
              <a:gd name="T56" fmla="*/ 97 w 159"/>
              <a:gd name="T57" fmla="*/ 108 h 160"/>
              <a:gd name="T58" fmla="*/ 97 w 159"/>
              <a:gd name="T59" fmla="*/ 118 h 160"/>
              <a:gd name="T60" fmla="*/ 56 w 159"/>
              <a:gd name="T61" fmla="*/ 131 h 160"/>
              <a:gd name="T62" fmla="*/ 75 w 159"/>
              <a:gd name="T63" fmla="*/ 126 h 160"/>
              <a:gd name="T64" fmla="*/ 55 w 159"/>
              <a:gd name="T65" fmla="*/ 124 h 160"/>
              <a:gd name="T66" fmla="*/ 50 w 159"/>
              <a:gd name="T67" fmla="*/ 121 h 160"/>
              <a:gd name="T68" fmla="*/ 50 w 159"/>
              <a:gd name="T69" fmla="*/ 110 h 160"/>
              <a:gd name="T70" fmla="*/ 39 w 159"/>
              <a:gd name="T71" fmla="*/ 115 h 160"/>
              <a:gd name="T72" fmla="*/ 28 w 159"/>
              <a:gd name="T73" fmla="*/ 135 h 160"/>
              <a:gd name="T74" fmla="*/ 38 w 159"/>
              <a:gd name="T75" fmla="*/ 125 h 160"/>
              <a:gd name="T76" fmla="*/ 44 w 159"/>
              <a:gd name="T77" fmla="*/ 127 h 160"/>
              <a:gd name="T78" fmla="*/ 44 w 159"/>
              <a:gd name="T79" fmla="*/ 127 h 160"/>
              <a:gd name="T80" fmla="*/ 44 w 159"/>
              <a:gd name="T81" fmla="*/ 128 h 160"/>
              <a:gd name="T82" fmla="*/ 50 w 159"/>
              <a:gd name="T83" fmla="*/ 128 h 160"/>
              <a:gd name="T84" fmla="*/ 53 w 159"/>
              <a:gd name="T85" fmla="*/ 132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59" h="160">
                <a:moveTo>
                  <a:pt x="88" y="27"/>
                </a:moveTo>
                <a:cubicBezTo>
                  <a:pt x="34" y="27"/>
                  <a:pt x="34" y="27"/>
                  <a:pt x="34" y="27"/>
                </a:cubicBezTo>
                <a:cubicBezTo>
                  <a:pt x="30" y="27"/>
                  <a:pt x="26" y="31"/>
                  <a:pt x="26" y="34"/>
                </a:cubicBezTo>
                <a:cubicBezTo>
                  <a:pt x="26" y="39"/>
                  <a:pt x="30" y="41"/>
                  <a:pt x="34" y="41"/>
                </a:cubicBezTo>
                <a:cubicBezTo>
                  <a:pt x="88" y="41"/>
                  <a:pt x="88" y="41"/>
                  <a:pt x="88" y="41"/>
                </a:cubicBezTo>
                <a:cubicBezTo>
                  <a:pt x="93" y="41"/>
                  <a:pt x="95" y="39"/>
                  <a:pt x="95" y="34"/>
                </a:cubicBezTo>
                <a:cubicBezTo>
                  <a:pt x="95" y="31"/>
                  <a:pt x="93" y="27"/>
                  <a:pt x="88" y="27"/>
                </a:cubicBezTo>
                <a:close/>
                <a:moveTo>
                  <a:pt x="95" y="63"/>
                </a:moveTo>
                <a:cubicBezTo>
                  <a:pt x="95" y="57"/>
                  <a:pt x="93" y="55"/>
                  <a:pt x="88" y="55"/>
                </a:cubicBezTo>
                <a:cubicBezTo>
                  <a:pt x="34" y="55"/>
                  <a:pt x="34" y="55"/>
                  <a:pt x="34" y="55"/>
                </a:cubicBezTo>
                <a:cubicBezTo>
                  <a:pt x="30" y="55"/>
                  <a:pt x="26" y="57"/>
                  <a:pt x="26" y="63"/>
                </a:cubicBezTo>
                <a:cubicBezTo>
                  <a:pt x="26" y="67"/>
                  <a:pt x="30" y="69"/>
                  <a:pt x="34" y="69"/>
                </a:cubicBezTo>
                <a:cubicBezTo>
                  <a:pt x="88" y="69"/>
                  <a:pt x="88" y="69"/>
                  <a:pt x="88" y="69"/>
                </a:cubicBezTo>
                <a:cubicBezTo>
                  <a:pt x="93" y="69"/>
                  <a:pt x="95" y="67"/>
                  <a:pt x="95" y="63"/>
                </a:cubicBezTo>
                <a:close/>
                <a:moveTo>
                  <a:pt x="61" y="97"/>
                </a:moveTo>
                <a:cubicBezTo>
                  <a:pt x="65" y="97"/>
                  <a:pt x="68" y="93"/>
                  <a:pt x="68" y="90"/>
                </a:cubicBezTo>
                <a:cubicBezTo>
                  <a:pt x="68" y="85"/>
                  <a:pt x="65" y="83"/>
                  <a:pt x="61" y="83"/>
                </a:cubicBezTo>
                <a:cubicBezTo>
                  <a:pt x="34" y="83"/>
                  <a:pt x="34" y="83"/>
                  <a:pt x="34" y="83"/>
                </a:cubicBezTo>
                <a:cubicBezTo>
                  <a:pt x="30" y="83"/>
                  <a:pt x="26" y="85"/>
                  <a:pt x="26" y="90"/>
                </a:cubicBezTo>
                <a:cubicBezTo>
                  <a:pt x="26" y="93"/>
                  <a:pt x="30" y="97"/>
                  <a:pt x="34" y="97"/>
                </a:cubicBezTo>
                <a:lnTo>
                  <a:pt x="61" y="97"/>
                </a:lnTo>
                <a:close/>
                <a:moveTo>
                  <a:pt x="115" y="122"/>
                </a:moveTo>
                <a:cubicBezTo>
                  <a:pt x="108" y="127"/>
                  <a:pt x="108" y="127"/>
                  <a:pt x="108" y="127"/>
                </a:cubicBezTo>
                <a:cubicBezTo>
                  <a:pt x="108" y="145"/>
                  <a:pt x="108" y="145"/>
                  <a:pt x="108" y="145"/>
                </a:cubicBezTo>
                <a:cubicBezTo>
                  <a:pt x="14" y="145"/>
                  <a:pt x="14" y="145"/>
                  <a:pt x="14" y="145"/>
                </a:cubicBezTo>
                <a:cubicBezTo>
                  <a:pt x="14" y="14"/>
                  <a:pt x="14" y="14"/>
                  <a:pt x="14" y="14"/>
                </a:cubicBezTo>
                <a:cubicBezTo>
                  <a:pt x="108" y="14"/>
                  <a:pt x="108" y="14"/>
                  <a:pt x="108" y="14"/>
                </a:cubicBezTo>
                <a:cubicBezTo>
                  <a:pt x="108" y="42"/>
                  <a:pt x="108" y="42"/>
                  <a:pt x="108" y="42"/>
                </a:cubicBezTo>
                <a:cubicBezTo>
                  <a:pt x="123" y="18"/>
                  <a:pt x="123" y="18"/>
                  <a:pt x="123" y="18"/>
                </a:cubicBezTo>
                <a:cubicBezTo>
                  <a:pt x="123" y="7"/>
                  <a:pt x="123" y="7"/>
                  <a:pt x="123" y="7"/>
                </a:cubicBezTo>
                <a:cubicBezTo>
                  <a:pt x="123" y="3"/>
                  <a:pt x="119" y="0"/>
                  <a:pt x="115" y="0"/>
                </a:cubicBezTo>
                <a:cubicBezTo>
                  <a:pt x="7" y="0"/>
                  <a:pt x="7" y="0"/>
                  <a:pt x="7" y="0"/>
                </a:cubicBezTo>
                <a:cubicBezTo>
                  <a:pt x="2" y="0"/>
                  <a:pt x="0" y="3"/>
                  <a:pt x="0" y="7"/>
                </a:cubicBezTo>
                <a:cubicBezTo>
                  <a:pt x="0" y="152"/>
                  <a:pt x="0" y="152"/>
                  <a:pt x="0" y="152"/>
                </a:cubicBezTo>
                <a:cubicBezTo>
                  <a:pt x="0" y="156"/>
                  <a:pt x="2" y="160"/>
                  <a:pt x="7" y="160"/>
                </a:cubicBezTo>
                <a:cubicBezTo>
                  <a:pt x="115" y="160"/>
                  <a:pt x="115" y="160"/>
                  <a:pt x="115" y="160"/>
                </a:cubicBezTo>
                <a:cubicBezTo>
                  <a:pt x="119" y="160"/>
                  <a:pt x="123" y="156"/>
                  <a:pt x="123" y="152"/>
                </a:cubicBezTo>
                <a:cubicBezTo>
                  <a:pt x="123" y="112"/>
                  <a:pt x="123" y="112"/>
                  <a:pt x="123" y="112"/>
                </a:cubicBezTo>
                <a:cubicBezTo>
                  <a:pt x="119" y="118"/>
                  <a:pt x="119" y="118"/>
                  <a:pt x="119" y="118"/>
                </a:cubicBezTo>
                <a:cubicBezTo>
                  <a:pt x="118" y="119"/>
                  <a:pt x="117" y="120"/>
                  <a:pt x="115" y="122"/>
                </a:cubicBezTo>
                <a:close/>
                <a:moveTo>
                  <a:pt x="148" y="21"/>
                </a:moveTo>
                <a:cubicBezTo>
                  <a:pt x="139" y="16"/>
                  <a:pt x="133" y="18"/>
                  <a:pt x="132" y="18"/>
                </a:cubicBezTo>
                <a:cubicBezTo>
                  <a:pt x="130" y="18"/>
                  <a:pt x="130" y="19"/>
                  <a:pt x="130" y="19"/>
                </a:cubicBezTo>
                <a:cubicBezTo>
                  <a:pt x="84" y="98"/>
                  <a:pt x="84" y="98"/>
                  <a:pt x="84" y="98"/>
                </a:cubicBezTo>
                <a:cubicBezTo>
                  <a:pt x="84" y="98"/>
                  <a:pt x="84" y="98"/>
                  <a:pt x="84" y="99"/>
                </a:cubicBezTo>
                <a:cubicBezTo>
                  <a:pt x="82" y="127"/>
                  <a:pt x="82" y="127"/>
                  <a:pt x="82" y="127"/>
                </a:cubicBezTo>
                <a:cubicBezTo>
                  <a:pt x="82" y="129"/>
                  <a:pt x="82" y="130"/>
                  <a:pt x="84" y="131"/>
                </a:cubicBezTo>
                <a:cubicBezTo>
                  <a:pt x="87" y="131"/>
                  <a:pt x="87" y="131"/>
                  <a:pt x="87" y="131"/>
                </a:cubicBezTo>
                <a:cubicBezTo>
                  <a:pt x="112" y="115"/>
                  <a:pt x="112" y="115"/>
                  <a:pt x="112" y="115"/>
                </a:cubicBezTo>
                <a:cubicBezTo>
                  <a:pt x="112" y="115"/>
                  <a:pt x="112" y="114"/>
                  <a:pt x="113" y="114"/>
                </a:cubicBezTo>
                <a:cubicBezTo>
                  <a:pt x="159" y="36"/>
                  <a:pt x="159" y="36"/>
                  <a:pt x="159" y="36"/>
                </a:cubicBezTo>
                <a:cubicBezTo>
                  <a:pt x="159" y="35"/>
                  <a:pt x="159" y="33"/>
                  <a:pt x="159" y="33"/>
                </a:cubicBezTo>
                <a:cubicBezTo>
                  <a:pt x="159" y="32"/>
                  <a:pt x="157" y="26"/>
                  <a:pt x="148" y="21"/>
                </a:cubicBezTo>
                <a:close/>
                <a:moveTo>
                  <a:pt x="97" y="118"/>
                </a:moveTo>
                <a:cubicBezTo>
                  <a:pt x="96" y="118"/>
                  <a:pt x="95" y="116"/>
                  <a:pt x="92" y="115"/>
                </a:cubicBezTo>
                <a:cubicBezTo>
                  <a:pt x="91" y="114"/>
                  <a:pt x="90" y="114"/>
                  <a:pt x="89" y="113"/>
                </a:cubicBezTo>
                <a:cubicBezTo>
                  <a:pt x="89" y="104"/>
                  <a:pt x="89" y="104"/>
                  <a:pt x="89" y="104"/>
                </a:cubicBezTo>
                <a:cubicBezTo>
                  <a:pt x="91" y="105"/>
                  <a:pt x="94" y="105"/>
                  <a:pt x="97" y="108"/>
                </a:cubicBezTo>
                <a:cubicBezTo>
                  <a:pt x="101" y="110"/>
                  <a:pt x="103" y="112"/>
                  <a:pt x="105" y="114"/>
                </a:cubicBezTo>
                <a:lnTo>
                  <a:pt x="97" y="118"/>
                </a:lnTo>
                <a:close/>
                <a:moveTo>
                  <a:pt x="53" y="132"/>
                </a:moveTo>
                <a:cubicBezTo>
                  <a:pt x="53" y="132"/>
                  <a:pt x="55" y="132"/>
                  <a:pt x="56" y="131"/>
                </a:cubicBezTo>
                <a:cubicBezTo>
                  <a:pt x="62" y="128"/>
                  <a:pt x="69" y="132"/>
                  <a:pt x="75" y="132"/>
                </a:cubicBezTo>
                <a:cubicBezTo>
                  <a:pt x="79" y="132"/>
                  <a:pt x="79" y="126"/>
                  <a:pt x="75" y="126"/>
                </a:cubicBezTo>
                <a:cubicBezTo>
                  <a:pt x="68" y="126"/>
                  <a:pt x="62" y="125"/>
                  <a:pt x="56" y="126"/>
                </a:cubicBezTo>
                <a:cubicBezTo>
                  <a:pt x="56" y="125"/>
                  <a:pt x="56" y="125"/>
                  <a:pt x="55" y="124"/>
                </a:cubicBezTo>
                <a:cubicBezTo>
                  <a:pt x="53" y="122"/>
                  <a:pt x="52" y="121"/>
                  <a:pt x="51" y="121"/>
                </a:cubicBezTo>
                <a:cubicBezTo>
                  <a:pt x="50" y="121"/>
                  <a:pt x="50" y="121"/>
                  <a:pt x="50" y="121"/>
                </a:cubicBezTo>
                <a:cubicBezTo>
                  <a:pt x="50" y="120"/>
                  <a:pt x="49" y="120"/>
                  <a:pt x="49" y="120"/>
                </a:cubicBezTo>
                <a:cubicBezTo>
                  <a:pt x="50" y="116"/>
                  <a:pt x="51" y="113"/>
                  <a:pt x="50" y="110"/>
                </a:cubicBezTo>
                <a:cubicBezTo>
                  <a:pt x="50" y="109"/>
                  <a:pt x="49" y="109"/>
                  <a:pt x="49" y="109"/>
                </a:cubicBezTo>
                <a:cubicBezTo>
                  <a:pt x="45" y="109"/>
                  <a:pt x="41" y="113"/>
                  <a:pt x="39" y="115"/>
                </a:cubicBezTo>
                <a:cubicBezTo>
                  <a:pt x="33" y="120"/>
                  <a:pt x="28" y="127"/>
                  <a:pt x="23" y="133"/>
                </a:cubicBezTo>
                <a:cubicBezTo>
                  <a:pt x="20" y="135"/>
                  <a:pt x="25" y="138"/>
                  <a:pt x="28" y="135"/>
                </a:cubicBezTo>
                <a:cubicBezTo>
                  <a:pt x="31" y="129"/>
                  <a:pt x="36" y="125"/>
                  <a:pt x="41" y="120"/>
                </a:cubicBezTo>
                <a:cubicBezTo>
                  <a:pt x="40" y="121"/>
                  <a:pt x="39" y="124"/>
                  <a:pt x="38" y="125"/>
                </a:cubicBezTo>
                <a:cubicBezTo>
                  <a:pt x="36" y="128"/>
                  <a:pt x="40" y="131"/>
                  <a:pt x="42" y="128"/>
                </a:cubicBezTo>
                <a:cubicBezTo>
                  <a:pt x="42" y="128"/>
                  <a:pt x="43" y="127"/>
                  <a:pt x="44" y="127"/>
                </a:cubicBezTo>
                <a:cubicBezTo>
                  <a:pt x="44" y="126"/>
                  <a:pt x="44" y="126"/>
                  <a:pt x="45" y="126"/>
                </a:cubicBezTo>
                <a:cubicBezTo>
                  <a:pt x="45" y="126"/>
                  <a:pt x="44" y="127"/>
                  <a:pt x="44" y="127"/>
                </a:cubicBezTo>
                <a:cubicBezTo>
                  <a:pt x="44" y="127"/>
                  <a:pt x="44" y="127"/>
                  <a:pt x="44" y="127"/>
                </a:cubicBezTo>
                <a:cubicBezTo>
                  <a:pt x="44" y="127"/>
                  <a:pt x="44" y="127"/>
                  <a:pt x="44" y="128"/>
                </a:cubicBezTo>
                <a:cubicBezTo>
                  <a:pt x="42" y="131"/>
                  <a:pt x="47" y="132"/>
                  <a:pt x="49" y="129"/>
                </a:cubicBezTo>
                <a:cubicBezTo>
                  <a:pt x="50" y="128"/>
                  <a:pt x="50" y="128"/>
                  <a:pt x="50" y="128"/>
                </a:cubicBezTo>
                <a:cubicBezTo>
                  <a:pt x="50" y="129"/>
                  <a:pt x="50" y="129"/>
                  <a:pt x="50" y="129"/>
                </a:cubicBezTo>
                <a:cubicBezTo>
                  <a:pt x="50" y="131"/>
                  <a:pt x="52" y="132"/>
                  <a:pt x="53" y="132"/>
                </a:cubicBezTo>
                <a:close/>
              </a:path>
            </a:pathLst>
          </a:custGeom>
          <a:ln>
            <a:noFill/>
          </a:ln>
        </p:spPr>
        <p:style>
          <a:lnRef idx="2">
            <a:schemeClr val="accent3">
              <a:shade val="50000"/>
            </a:schemeClr>
          </a:lnRef>
          <a:fillRef idx="1">
            <a:schemeClr val="accent3"/>
          </a:fillRef>
          <a:effectRef idx="0">
            <a:schemeClr val="accent3"/>
          </a:effectRef>
          <a:fontRef idx="minor">
            <a:schemeClr val="lt1"/>
          </a:fontRef>
        </p:style>
        <p:txBody>
          <a:bodyPr vert="horz" wrap="square" lIns="91440" tIns="45720" rIns="91440" bIns="45720" numCol="1" anchor="t" anchorCtr="0" compatLnSpc="1">
            <a:prstTxWarp prst="textNoShape">
              <a:avLst/>
            </a:prstTxWarp>
          </a:bodyPr>
          <a:lstStyle/>
          <a:p>
            <a:endParaRPr lang="en-US"/>
          </a:p>
        </p:txBody>
      </p:sp>
      <p:sp>
        <p:nvSpPr>
          <p:cNvPr id="24" name="Freeform 179">
            <a:hlinkClick r:id="rId8" action="ppaction://hlinksldjump"/>
            <a:extLst>
              <a:ext uri="{FF2B5EF4-FFF2-40B4-BE49-F238E27FC236}">
                <a16:creationId xmlns:a16="http://schemas.microsoft.com/office/drawing/2014/main" id="{FF8192B1-76B2-0B6F-196A-DDB480B3D536}"/>
              </a:ext>
            </a:extLst>
          </p:cNvPr>
          <p:cNvSpPr>
            <a:spLocks noEditPoints="1"/>
          </p:cNvSpPr>
          <p:nvPr/>
        </p:nvSpPr>
        <p:spPr bwMode="auto">
          <a:xfrm>
            <a:off x="349593" y="4019246"/>
            <a:ext cx="285794" cy="241416"/>
          </a:xfrm>
          <a:custGeom>
            <a:avLst/>
            <a:gdLst>
              <a:gd name="T0" fmla="*/ 12 w 161"/>
              <a:gd name="T1" fmla="*/ 108 h 136"/>
              <a:gd name="T2" fmla="*/ 12 w 161"/>
              <a:gd name="T3" fmla="*/ 134 h 136"/>
              <a:gd name="T4" fmla="*/ 16 w 161"/>
              <a:gd name="T5" fmla="*/ 136 h 136"/>
              <a:gd name="T6" fmla="*/ 35 w 161"/>
              <a:gd name="T7" fmla="*/ 136 h 136"/>
              <a:gd name="T8" fmla="*/ 37 w 161"/>
              <a:gd name="T9" fmla="*/ 134 h 136"/>
              <a:gd name="T10" fmla="*/ 37 w 161"/>
              <a:gd name="T11" fmla="*/ 88 h 136"/>
              <a:gd name="T12" fmla="*/ 23 w 161"/>
              <a:gd name="T13" fmla="*/ 102 h 136"/>
              <a:gd name="T14" fmla="*/ 12 w 161"/>
              <a:gd name="T15" fmla="*/ 108 h 136"/>
              <a:gd name="T16" fmla="*/ 47 w 161"/>
              <a:gd name="T17" fmla="*/ 87 h 136"/>
              <a:gd name="T18" fmla="*/ 47 w 161"/>
              <a:gd name="T19" fmla="*/ 134 h 136"/>
              <a:gd name="T20" fmla="*/ 51 w 161"/>
              <a:gd name="T21" fmla="*/ 136 h 136"/>
              <a:gd name="T22" fmla="*/ 70 w 161"/>
              <a:gd name="T23" fmla="*/ 136 h 136"/>
              <a:gd name="T24" fmla="*/ 73 w 161"/>
              <a:gd name="T25" fmla="*/ 134 h 136"/>
              <a:gd name="T26" fmla="*/ 73 w 161"/>
              <a:gd name="T27" fmla="*/ 106 h 136"/>
              <a:gd name="T28" fmla="*/ 62 w 161"/>
              <a:gd name="T29" fmla="*/ 101 h 136"/>
              <a:gd name="T30" fmla="*/ 47 w 161"/>
              <a:gd name="T31" fmla="*/ 87 h 136"/>
              <a:gd name="T32" fmla="*/ 84 w 161"/>
              <a:gd name="T33" fmla="*/ 103 h 136"/>
              <a:gd name="T34" fmla="*/ 84 w 161"/>
              <a:gd name="T35" fmla="*/ 134 h 136"/>
              <a:gd name="T36" fmla="*/ 86 w 161"/>
              <a:gd name="T37" fmla="*/ 136 h 136"/>
              <a:gd name="T38" fmla="*/ 106 w 161"/>
              <a:gd name="T39" fmla="*/ 136 h 136"/>
              <a:gd name="T40" fmla="*/ 110 w 161"/>
              <a:gd name="T41" fmla="*/ 134 h 136"/>
              <a:gd name="T42" fmla="*/ 110 w 161"/>
              <a:gd name="T43" fmla="*/ 78 h 136"/>
              <a:gd name="T44" fmla="*/ 86 w 161"/>
              <a:gd name="T45" fmla="*/ 100 h 136"/>
              <a:gd name="T46" fmla="*/ 84 w 161"/>
              <a:gd name="T47" fmla="*/ 103 h 136"/>
              <a:gd name="T48" fmla="*/ 143 w 161"/>
              <a:gd name="T49" fmla="*/ 45 h 136"/>
              <a:gd name="T50" fmla="*/ 120 w 161"/>
              <a:gd name="T51" fmla="*/ 69 h 136"/>
              <a:gd name="T52" fmla="*/ 120 w 161"/>
              <a:gd name="T53" fmla="*/ 134 h 136"/>
              <a:gd name="T54" fmla="*/ 122 w 161"/>
              <a:gd name="T55" fmla="*/ 136 h 136"/>
              <a:gd name="T56" fmla="*/ 143 w 161"/>
              <a:gd name="T57" fmla="*/ 136 h 136"/>
              <a:gd name="T58" fmla="*/ 146 w 161"/>
              <a:gd name="T59" fmla="*/ 134 h 136"/>
              <a:gd name="T60" fmla="*/ 146 w 161"/>
              <a:gd name="T61" fmla="*/ 47 h 136"/>
              <a:gd name="T62" fmla="*/ 145 w 161"/>
              <a:gd name="T63" fmla="*/ 45 h 136"/>
              <a:gd name="T64" fmla="*/ 143 w 161"/>
              <a:gd name="T65" fmla="*/ 45 h 136"/>
              <a:gd name="T66" fmla="*/ 160 w 161"/>
              <a:gd name="T67" fmla="*/ 2 h 136"/>
              <a:gd name="T68" fmla="*/ 155 w 161"/>
              <a:gd name="T69" fmla="*/ 0 h 136"/>
              <a:gd name="T70" fmla="*/ 127 w 161"/>
              <a:gd name="T71" fmla="*/ 1 h 136"/>
              <a:gd name="T72" fmla="*/ 123 w 161"/>
              <a:gd name="T73" fmla="*/ 4 h 136"/>
              <a:gd name="T74" fmla="*/ 122 w 161"/>
              <a:gd name="T75" fmla="*/ 5 h 136"/>
              <a:gd name="T76" fmla="*/ 123 w 161"/>
              <a:gd name="T77" fmla="*/ 11 h 136"/>
              <a:gd name="T78" fmla="*/ 125 w 161"/>
              <a:gd name="T79" fmla="*/ 12 h 136"/>
              <a:gd name="T80" fmla="*/ 130 w 161"/>
              <a:gd name="T81" fmla="*/ 17 h 136"/>
              <a:gd name="T82" fmla="*/ 74 w 161"/>
              <a:gd name="T83" fmla="*/ 74 h 136"/>
              <a:gd name="T84" fmla="*/ 48 w 161"/>
              <a:gd name="T85" fmla="*/ 49 h 136"/>
              <a:gd name="T86" fmla="*/ 42 w 161"/>
              <a:gd name="T87" fmla="*/ 46 h 136"/>
              <a:gd name="T88" fmla="*/ 37 w 161"/>
              <a:gd name="T89" fmla="*/ 49 h 136"/>
              <a:gd name="T90" fmla="*/ 3 w 161"/>
              <a:gd name="T91" fmla="*/ 82 h 136"/>
              <a:gd name="T92" fmla="*/ 3 w 161"/>
              <a:gd name="T93" fmla="*/ 94 h 136"/>
              <a:gd name="T94" fmla="*/ 5 w 161"/>
              <a:gd name="T95" fmla="*/ 95 h 136"/>
              <a:gd name="T96" fmla="*/ 10 w 161"/>
              <a:gd name="T97" fmla="*/ 98 h 136"/>
              <a:gd name="T98" fmla="*/ 16 w 161"/>
              <a:gd name="T99" fmla="*/ 95 h 136"/>
              <a:gd name="T100" fmla="*/ 42 w 161"/>
              <a:gd name="T101" fmla="*/ 68 h 136"/>
              <a:gd name="T102" fmla="*/ 68 w 161"/>
              <a:gd name="T103" fmla="*/ 94 h 136"/>
              <a:gd name="T104" fmla="*/ 74 w 161"/>
              <a:gd name="T105" fmla="*/ 96 h 136"/>
              <a:gd name="T106" fmla="*/ 79 w 161"/>
              <a:gd name="T107" fmla="*/ 94 h 136"/>
              <a:gd name="T108" fmla="*/ 143 w 161"/>
              <a:gd name="T109" fmla="*/ 30 h 136"/>
              <a:gd name="T110" fmla="*/ 150 w 161"/>
              <a:gd name="T111" fmla="*/ 38 h 136"/>
              <a:gd name="T112" fmla="*/ 154 w 161"/>
              <a:gd name="T113" fmla="*/ 40 h 136"/>
              <a:gd name="T114" fmla="*/ 156 w 161"/>
              <a:gd name="T115" fmla="*/ 39 h 136"/>
              <a:gd name="T116" fmla="*/ 157 w 161"/>
              <a:gd name="T117" fmla="*/ 38 h 136"/>
              <a:gd name="T118" fmla="*/ 160 w 161"/>
              <a:gd name="T119" fmla="*/ 33 h 136"/>
              <a:gd name="T120" fmla="*/ 161 w 161"/>
              <a:gd name="T121" fmla="*/ 16 h 136"/>
              <a:gd name="T122" fmla="*/ 161 w 161"/>
              <a:gd name="T123" fmla="*/ 6 h 136"/>
              <a:gd name="T124" fmla="*/ 160 w 161"/>
              <a:gd name="T125" fmla="*/ 2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1" h="136">
                <a:moveTo>
                  <a:pt x="12" y="108"/>
                </a:moveTo>
                <a:cubicBezTo>
                  <a:pt x="12" y="134"/>
                  <a:pt x="12" y="134"/>
                  <a:pt x="12" y="134"/>
                </a:cubicBezTo>
                <a:cubicBezTo>
                  <a:pt x="12" y="135"/>
                  <a:pt x="13" y="136"/>
                  <a:pt x="16" y="136"/>
                </a:cubicBezTo>
                <a:cubicBezTo>
                  <a:pt x="35" y="136"/>
                  <a:pt x="35" y="136"/>
                  <a:pt x="35" y="136"/>
                </a:cubicBezTo>
                <a:cubicBezTo>
                  <a:pt x="36" y="136"/>
                  <a:pt x="37" y="135"/>
                  <a:pt x="37" y="134"/>
                </a:cubicBezTo>
                <a:cubicBezTo>
                  <a:pt x="37" y="88"/>
                  <a:pt x="37" y="88"/>
                  <a:pt x="37" y="88"/>
                </a:cubicBezTo>
                <a:cubicBezTo>
                  <a:pt x="23" y="102"/>
                  <a:pt x="23" y="102"/>
                  <a:pt x="23" y="102"/>
                </a:cubicBezTo>
                <a:cubicBezTo>
                  <a:pt x="20" y="105"/>
                  <a:pt x="17" y="107"/>
                  <a:pt x="12" y="108"/>
                </a:cubicBezTo>
                <a:close/>
                <a:moveTo>
                  <a:pt x="47" y="87"/>
                </a:moveTo>
                <a:cubicBezTo>
                  <a:pt x="47" y="134"/>
                  <a:pt x="47" y="134"/>
                  <a:pt x="47" y="134"/>
                </a:cubicBezTo>
                <a:cubicBezTo>
                  <a:pt x="47" y="135"/>
                  <a:pt x="49" y="136"/>
                  <a:pt x="51" y="136"/>
                </a:cubicBezTo>
                <a:cubicBezTo>
                  <a:pt x="70" y="136"/>
                  <a:pt x="70" y="136"/>
                  <a:pt x="70" y="136"/>
                </a:cubicBezTo>
                <a:cubicBezTo>
                  <a:pt x="71" y="136"/>
                  <a:pt x="73" y="135"/>
                  <a:pt x="73" y="134"/>
                </a:cubicBezTo>
                <a:cubicBezTo>
                  <a:pt x="73" y="106"/>
                  <a:pt x="73" y="106"/>
                  <a:pt x="73" y="106"/>
                </a:cubicBezTo>
                <a:cubicBezTo>
                  <a:pt x="69" y="106"/>
                  <a:pt x="64" y="104"/>
                  <a:pt x="62" y="101"/>
                </a:cubicBezTo>
                <a:lnTo>
                  <a:pt x="47" y="87"/>
                </a:lnTo>
                <a:close/>
                <a:moveTo>
                  <a:pt x="84" y="103"/>
                </a:moveTo>
                <a:cubicBezTo>
                  <a:pt x="84" y="134"/>
                  <a:pt x="84" y="134"/>
                  <a:pt x="84" y="134"/>
                </a:cubicBezTo>
                <a:cubicBezTo>
                  <a:pt x="84" y="135"/>
                  <a:pt x="85" y="136"/>
                  <a:pt x="86" y="136"/>
                </a:cubicBezTo>
                <a:cubicBezTo>
                  <a:pt x="106" y="136"/>
                  <a:pt x="106" y="136"/>
                  <a:pt x="106" y="136"/>
                </a:cubicBezTo>
                <a:cubicBezTo>
                  <a:pt x="108" y="136"/>
                  <a:pt x="110" y="135"/>
                  <a:pt x="110" y="134"/>
                </a:cubicBezTo>
                <a:cubicBezTo>
                  <a:pt x="110" y="78"/>
                  <a:pt x="110" y="78"/>
                  <a:pt x="110" y="78"/>
                </a:cubicBezTo>
                <a:cubicBezTo>
                  <a:pt x="86" y="100"/>
                  <a:pt x="86" y="100"/>
                  <a:pt x="86" y="100"/>
                </a:cubicBezTo>
                <a:cubicBezTo>
                  <a:pt x="85" y="102"/>
                  <a:pt x="84" y="103"/>
                  <a:pt x="84" y="103"/>
                </a:cubicBezTo>
                <a:close/>
                <a:moveTo>
                  <a:pt x="143" y="45"/>
                </a:moveTo>
                <a:cubicBezTo>
                  <a:pt x="120" y="69"/>
                  <a:pt x="120" y="69"/>
                  <a:pt x="120" y="69"/>
                </a:cubicBezTo>
                <a:cubicBezTo>
                  <a:pt x="120" y="134"/>
                  <a:pt x="120" y="134"/>
                  <a:pt x="120" y="134"/>
                </a:cubicBezTo>
                <a:cubicBezTo>
                  <a:pt x="120" y="135"/>
                  <a:pt x="121" y="136"/>
                  <a:pt x="122" y="136"/>
                </a:cubicBezTo>
                <a:cubicBezTo>
                  <a:pt x="143" y="136"/>
                  <a:pt x="143" y="136"/>
                  <a:pt x="143" y="136"/>
                </a:cubicBezTo>
                <a:cubicBezTo>
                  <a:pt x="145" y="136"/>
                  <a:pt x="146" y="135"/>
                  <a:pt x="146" y="134"/>
                </a:cubicBezTo>
                <a:cubicBezTo>
                  <a:pt x="146" y="47"/>
                  <a:pt x="146" y="47"/>
                  <a:pt x="146" y="47"/>
                </a:cubicBezTo>
                <a:cubicBezTo>
                  <a:pt x="145" y="46"/>
                  <a:pt x="145" y="46"/>
                  <a:pt x="145" y="45"/>
                </a:cubicBezTo>
                <a:lnTo>
                  <a:pt x="143" y="45"/>
                </a:lnTo>
                <a:close/>
                <a:moveTo>
                  <a:pt x="160" y="2"/>
                </a:moveTo>
                <a:cubicBezTo>
                  <a:pt x="158" y="1"/>
                  <a:pt x="157" y="0"/>
                  <a:pt x="155" y="0"/>
                </a:cubicBezTo>
                <a:cubicBezTo>
                  <a:pt x="145" y="1"/>
                  <a:pt x="136" y="1"/>
                  <a:pt x="127" y="1"/>
                </a:cubicBezTo>
                <a:cubicBezTo>
                  <a:pt x="125" y="1"/>
                  <a:pt x="124" y="1"/>
                  <a:pt x="123" y="4"/>
                </a:cubicBezTo>
                <a:cubicBezTo>
                  <a:pt x="122" y="4"/>
                  <a:pt x="122" y="4"/>
                  <a:pt x="122" y="5"/>
                </a:cubicBezTo>
                <a:cubicBezTo>
                  <a:pt x="120" y="7"/>
                  <a:pt x="122" y="10"/>
                  <a:pt x="123" y="11"/>
                </a:cubicBezTo>
                <a:cubicBezTo>
                  <a:pt x="125" y="12"/>
                  <a:pt x="125" y="12"/>
                  <a:pt x="125" y="12"/>
                </a:cubicBezTo>
                <a:cubicBezTo>
                  <a:pt x="127" y="15"/>
                  <a:pt x="128" y="16"/>
                  <a:pt x="130" y="17"/>
                </a:cubicBezTo>
                <a:cubicBezTo>
                  <a:pt x="74" y="74"/>
                  <a:pt x="74" y="74"/>
                  <a:pt x="74" y="74"/>
                </a:cubicBezTo>
                <a:cubicBezTo>
                  <a:pt x="48" y="49"/>
                  <a:pt x="48" y="49"/>
                  <a:pt x="48" y="49"/>
                </a:cubicBezTo>
                <a:cubicBezTo>
                  <a:pt x="47" y="48"/>
                  <a:pt x="44" y="46"/>
                  <a:pt x="42" y="46"/>
                </a:cubicBezTo>
                <a:cubicBezTo>
                  <a:pt x="41" y="46"/>
                  <a:pt x="38" y="48"/>
                  <a:pt x="37" y="49"/>
                </a:cubicBezTo>
                <a:cubicBezTo>
                  <a:pt x="3" y="82"/>
                  <a:pt x="3" y="82"/>
                  <a:pt x="3" y="82"/>
                </a:cubicBezTo>
                <a:cubicBezTo>
                  <a:pt x="0" y="85"/>
                  <a:pt x="0" y="90"/>
                  <a:pt x="3" y="94"/>
                </a:cubicBezTo>
                <a:cubicBezTo>
                  <a:pt x="5" y="95"/>
                  <a:pt x="5" y="95"/>
                  <a:pt x="5" y="95"/>
                </a:cubicBezTo>
                <a:cubicBezTo>
                  <a:pt x="6" y="96"/>
                  <a:pt x="8" y="98"/>
                  <a:pt x="10" y="98"/>
                </a:cubicBezTo>
                <a:cubicBezTo>
                  <a:pt x="13" y="98"/>
                  <a:pt x="15" y="96"/>
                  <a:pt x="16" y="95"/>
                </a:cubicBezTo>
                <a:cubicBezTo>
                  <a:pt x="42" y="68"/>
                  <a:pt x="42" y="68"/>
                  <a:pt x="42" y="68"/>
                </a:cubicBezTo>
                <a:cubicBezTo>
                  <a:pt x="68" y="94"/>
                  <a:pt x="68" y="94"/>
                  <a:pt x="68" y="94"/>
                </a:cubicBezTo>
                <a:cubicBezTo>
                  <a:pt x="69" y="95"/>
                  <a:pt x="71" y="96"/>
                  <a:pt x="74" y="96"/>
                </a:cubicBezTo>
                <a:cubicBezTo>
                  <a:pt x="76" y="96"/>
                  <a:pt x="78" y="95"/>
                  <a:pt x="79" y="94"/>
                </a:cubicBezTo>
                <a:cubicBezTo>
                  <a:pt x="143" y="30"/>
                  <a:pt x="143" y="30"/>
                  <a:pt x="143" y="30"/>
                </a:cubicBezTo>
                <a:cubicBezTo>
                  <a:pt x="150" y="38"/>
                  <a:pt x="150" y="38"/>
                  <a:pt x="150" y="38"/>
                </a:cubicBezTo>
                <a:cubicBezTo>
                  <a:pt x="151" y="39"/>
                  <a:pt x="152" y="40"/>
                  <a:pt x="154" y="40"/>
                </a:cubicBezTo>
                <a:cubicBezTo>
                  <a:pt x="155" y="40"/>
                  <a:pt x="156" y="39"/>
                  <a:pt x="156" y="39"/>
                </a:cubicBezTo>
                <a:cubicBezTo>
                  <a:pt x="157" y="39"/>
                  <a:pt x="157" y="39"/>
                  <a:pt x="157" y="38"/>
                </a:cubicBezTo>
                <a:cubicBezTo>
                  <a:pt x="160" y="37"/>
                  <a:pt x="160" y="35"/>
                  <a:pt x="160" y="33"/>
                </a:cubicBezTo>
                <a:cubicBezTo>
                  <a:pt x="160" y="27"/>
                  <a:pt x="160" y="22"/>
                  <a:pt x="161" y="16"/>
                </a:cubicBezTo>
                <a:cubicBezTo>
                  <a:pt x="161" y="6"/>
                  <a:pt x="161" y="6"/>
                  <a:pt x="161" y="6"/>
                </a:cubicBezTo>
                <a:cubicBezTo>
                  <a:pt x="161" y="5"/>
                  <a:pt x="161" y="2"/>
                  <a:pt x="160" y="2"/>
                </a:cubicBezTo>
                <a:close/>
              </a:path>
            </a:pathLst>
          </a:custGeom>
          <a:ln>
            <a:noFill/>
          </a:ln>
        </p:spPr>
        <p:style>
          <a:lnRef idx="3">
            <a:schemeClr val="lt1"/>
          </a:lnRef>
          <a:fillRef idx="1">
            <a:schemeClr val="accent1"/>
          </a:fillRef>
          <a:effectRef idx="1">
            <a:schemeClr val="accent1"/>
          </a:effectRef>
          <a:fontRef idx="minor">
            <a:schemeClr val="lt1"/>
          </a:fontRef>
        </p:style>
        <p:txBody>
          <a:bodyPr vert="horz" wrap="square" lIns="91440" tIns="45720" rIns="91440" bIns="45720" numCol="1" anchor="t" anchorCtr="0" compatLnSpc="1">
            <a:prstTxWarp prst="textNoShape">
              <a:avLst/>
            </a:prstTxWarp>
          </a:bodyPr>
          <a:lstStyle/>
          <a:p>
            <a:endParaRPr lang="en-US"/>
          </a:p>
        </p:txBody>
      </p:sp>
      <p:sp>
        <p:nvSpPr>
          <p:cNvPr id="25" name="Freeform 166">
            <a:hlinkClick r:id="rId7" action="ppaction://hlinksldjump"/>
            <a:extLst>
              <a:ext uri="{FF2B5EF4-FFF2-40B4-BE49-F238E27FC236}">
                <a16:creationId xmlns:a16="http://schemas.microsoft.com/office/drawing/2014/main" id="{0724D502-E6E8-1EEB-4FD2-CA014255B94F}"/>
              </a:ext>
            </a:extLst>
          </p:cNvPr>
          <p:cNvSpPr>
            <a:spLocks noEditPoints="1"/>
          </p:cNvSpPr>
          <p:nvPr/>
        </p:nvSpPr>
        <p:spPr bwMode="auto">
          <a:xfrm>
            <a:off x="364211" y="3239980"/>
            <a:ext cx="256559" cy="315765"/>
          </a:xfrm>
          <a:custGeom>
            <a:avLst/>
            <a:gdLst>
              <a:gd name="T0" fmla="*/ 91 w 130"/>
              <a:gd name="T1" fmla="*/ 69 h 160"/>
              <a:gd name="T2" fmla="*/ 74 w 130"/>
              <a:gd name="T3" fmla="*/ 72 h 160"/>
              <a:gd name="T4" fmla="*/ 51 w 130"/>
              <a:gd name="T5" fmla="*/ 73 h 160"/>
              <a:gd name="T6" fmla="*/ 2 w 130"/>
              <a:gd name="T7" fmla="*/ 81 h 160"/>
              <a:gd name="T8" fmla="*/ 5 w 130"/>
              <a:gd name="T9" fmla="*/ 128 h 160"/>
              <a:gd name="T10" fmla="*/ 21 w 130"/>
              <a:gd name="T11" fmla="*/ 129 h 160"/>
              <a:gd name="T12" fmla="*/ 23 w 130"/>
              <a:gd name="T13" fmla="*/ 160 h 160"/>
              <a:gd name="T14" fmla="*/ 104 w 130"/>
              <a:gd name="T15" fmla="*/ 155 h 160"/>
              <a:gd name="T16" fmla="*/ 113 w 130"/>
              <a:gd name="T17" fmla="*/ 146 h 160"/>
              <a:gd name="T18" fmla="*/ 124 w 130"/>
              <a:gd name="T19" fmla="*/ 103 h 160"/>
              <a:gd name="T20" fmla="*/ 25 w 130"/>
              <a:gd name="T21" fmla="*/ 126 h 160"/>
              <a:gd name="T22" fmla="*/ 34 w 130"/>
              <a:gd name="T23" fmla="*/ 112 h 160"/>
              <a:gd name="T24" fmla="*/ 28 w 130"/>
              <a:gd name="T25" fmla="*/ 89 h 160"/>
              <a:gd name="T26" fmla="*/ 25 w 130"/>
              <a:gd name="T27" fmla="*/ 89 h 160"/>
              <a:gd name="T28" fmla="*/ 29 w 130"/>
              <a:gd name="T29" fmla="*/ 109 h 160"/>
              <a:gd name="T30" fmla="*/ 8 w 130"/>
              <a:gd name="T31" fmla="*/ 83 h 160"/>
              <a:gd name="T32" fmla="*/ 98 w 130"/>
              <a:gd name="T33" fmla="*/ 145 h 160"/>
              <a:gd name="T34" fmla="*/ 103 w 130"/>
              <a:gd name="T35" fmla="*/ 109 h 160"/>
              <a:gd name="T36" fmla="*/ 77 w 130"/>
              <a:gd name="T37" fmla="*/ 62 h 160"/>
              <a:gd name="T38" fmla="*/ 51 w 130"/>
              <a:gd name="T39" fmla="*/ 26 h 160"/>
              <a:gd name="T40" fmla="*/ 80 w 130"/>
              <a:gd name="T41" fmla="*/ 121 h 160"/>
              <a:gd name="T42" fmla="*/ 35 w 130"/>
              <a:gd name="T43" fmla="*/ 124 h 160"/>
              <a:gd name="T44" fmla="*/ 79 w 130"/>
              <a:gd name="T45" fmla="*/ 136 h 160"/>
              <a:gd name="T46" fmla="*/ 42 w 130"/>
              <a:gd name="T47" fmla="*/ 146 h 160"/>
              <a:gd name="T48" fmla="*/ 79 w 130"/>
              <a:gd name="T49" fmla="*/ 136 h 160"/>
              <a:gd name="T50" fmla="*/ 50 w 130"/>
              <a:gd name="T51" fmla="*/ 108 h 160"/>
              <a:gd name="T52" fmla="*/ 42 w 130"/>
              <a:gd name="T53" fmla="*/ 87 h 160"/>
              <a:gd name="T54" fmla="*/ 34 w 130"/>
              <a:gd name="T55" fmla="*/ 91 h 160"/>
              <a:gd name="T56" fmla="*/ 38 w 130"/>
              <a:gd name="T57" fmla="*/ 90 h 160"/>
              <a:gd name="T58" fmla="*/ 47 w 130"/>
              <a:gd name="T59" fmla="*/ 105 h 160"/>
              <a:gd name="T60" fmla="*/ 42 w 130"/>
              <a:gd name="T61" fmla="*/ 105 h 160"/>
              <a:gd name="T62" fmla="*/ 57 w 130"/>
              <a:gd name="T63" fmla="*/ 111 h 160"/>
              <a:gd name="T64" fmla="*/ 65 w 130"/>
              <a:gd name="T65" fmla="*/ 106 h 160"/>
              <a:gd name="T66" fmla="*/ 61 w 130"/>
              <a:gd name="T67" fmla="*/ 97 h 160"/>
              <a:gd name="T68" fmla="*/ 58 w 130"/>
              <a:gd name="T69" fmla="*/ 85 h 160"/>
              <a:gd name="T70" fmla="*/ 47 w 130"/>
              <a:gd name="T71" fmla="*/ 87 h 160"/>
              <a:gd name="T72" fmla="*/ 60 w 130"/>
              <a:gd name="T73" fmla="*/ 100 h 160"/>
              <a:gd name="T74" fmla="*/ 61 w 130"/>
              <a:gd name="T75" fmla="*/ 108 h 160"/>
              <a:gd name="T76" fmla="*/ 58 w 130"/>
              <a:gd name="T77" fmla="*/ 100 h 160"/>
              <a:gd name="T78" fmla="*/ 54 w 130"/>
              <a:gd name="T79" fmla="*/ 88 h 160"/>
              <a:gd name="T80" fmla="*/ 58 w 130"/>
              <a:gd name="T81" fmla="*/ 95 h 160"/>
              <a:gd name="T82" fmla="*/ 52 w 130"/>
              <a:gd name="T83" fmla="*/ 88 h 160"/>
              <a:gd name="T84" fmla="*/ 74 w 130"/>
              <a:gd name="T85" fmla="*/ 98 h 160"/>
              <a:gd name="T86" fmla="*/ 75 w 130"/>
              <a:gd name="T87" fmla="*/ 105 h 160"/>
              <a:gd name="T88" fmla="*/ 73 w 130"/>
              <a:gd name="T89" fmla="*/ 103 h 160"/>
              <a:gd name="T90" fmla="*/ 68 w 130"/>
              <a:gd name="T91" fmla="*/ 105 h 160"/>
              <a:gd name="T92" fmla="*/ 80 w 130"/>
              <a:gd name="T93" fmla="*/ 108 h 160"/>
              <a:gd name="T94" fmla="*/ 75 w 130"/>
              <a:gd name="T95" fmla="*/ 96 h 160"/>
              <a:gd name="T96" fmla="*/ 68 w 130"/>
              <a:gd name="T97" fmla="*/ 93 h 160"/>
              <a:gd name="T98" fmla="*/ 70 w 130"/>
              <a:gd name="T99" fmla="*/ 87 h 160"/>
              <a:gd name="T100" fmla="*/ 73 w 130"/>
              <a:gd name="T101" fmla="*/ 90 h 160"/>
              <a:gd name="T102" fmla="*/ 74 w 130"/>
              <a:gd name="T103" fmla="*/ 88 h 160"/>
              <a:gd name="T104" fmla="*/ 64 w 130"/>
              <a:gd name="T105" fmla="*/ 85 h 160"/>
              <a:gd name="T106" fmla="*/ 67 w 130"/>
              <a:gd name="T107" fmla="*/ 96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30" h="160">
                <a:moveTo>
                  <a:pt x="124" y="103"/>
                </a:moveTo>
                <a:cubicBezTo>
                  <a:pt x="119" y="89"/>
                  <a:pt x="111" y="80"/>
                  <a:pt x="104" y="75"/>
                </a:cubicBezTo>
                <a:cubicBezTo>
                  <a:pt x="103" y="75"/>
                  <a:pt x="91" y="69"/>
                  <a:pt x="91" y="69"/>
                </a:cubicBezTo>
                <a:cubicBezTo>
                  <a:pt x="85" y="64"/>
                  <a:pt x="85" y="64"/>
                  <a:pt x="85" y="64"/>
                </a:cubicBezTo>
                <a:cubicBezTo>
                  <a:pt x="78" y="72"/>
                  <a:pt x="78" y="72"/>
                  <a:pt x="78" y="72"/>
                </a:cubicBezTo>
                <a:cubicBezTo>
                  <a:pt x="74" y="72"/>
                  <a:pt x="74" y="72"/>
                  <a:pt x="74" y="72"/>
                </a:cubicBezTo>
                <a:cubicBezTo>
                  <a:pt x="67" y="64"/>
                  <a:pt x="67" y="64"/>
                  <a:pt x="67" y="64"/>
                </a:cubicBezTo>
                <a:cubicBezTo>
                  <a:pt x="61" y="69"/>
                  <a:pt x="61" y="69"/>
                  <a:pt x="61" y="69"/>
                </a:cubicBezTo>
                <a:cubicBezTo>
                  <a:pt x="51" y="73"/>
                  <a:pt x="51" y="73"/>
                  <a:pt x="51" y="73"/>
                </a:cubicBezTo>
                <a:cubicBezTo>
                  <a:pt x="3" y="78"/>
                  <a:pt x="3" y="78"/>
                  <a:pt x="3" y="78"/>
                </a:cubicBezTo>
                <a:cubicBezTo>
                  <a:pt x="2" y="78"/>
                  <a:pt x="2" y="78"/>
                  <a:pt x="2" y="80"/>
                </a:cubicBezTo>
                <a:cubicBezTo>
                  <a:pt x="0" y="80"/>
                  <a:pt x="0" y="81"/>
                  <a:pt x="2" y="81"/>
                </a:cubicBezTo>
                <a:cubicBezTo>
                  <a:pt x="5" y="89"/>
                  <a:pt x="9" y="95"/>
                  <a:pt x="10" y="101"/>
                </a:cubicBezTo>
                <a:cubicBezTo>
                  <a:pt x="10" y="103"/>
                  <a:pt x="10" y="103"/>
                  <a:pt x="10" y="103"/>
                </a:cubicBezTo>
                <a:cubicBezTo>
                  <a:pt x="0" y="112"/>
                  <a:pt x="2" y="121"/>
                  <a:pt x="5" y="128"/>
                </a:cubicBezTo>
                <a:cubicBezTo>
                  <a:pt x="6" y="131"/>
                  <a:pt x="10" y="132"/>
                  <a:pt x="13" y="132"/>
                </a:cubicBezTo>
                <a:cubicBezTo>
                  <a:pt x="15" y="132"/>
                  <a:pt x="18" y="132"/>
                  <a:pt x="19" y="131"/>
                </a:cubicBezTo>
                <a:cubicBezTo>
                  <a:pt x="19" y="131"/>
                  <a:pt x="21" y="131"/>
                  <a:pt x="21" y="129"/>
                </a:cubicBezTo>
                <a:cubicBezTo>
                  <a:pt x="21" y="134"/>
                  <a:pt x="22" y="137"/>
                  <a:pt x="22" y="138"/>
                </a:cubicBezTo>
                <a:cubicBezTo>
                  <a:pt x="23" y="151"/>
                  <a:pt x="22" y="157"/>
                  <a:pt x="22" y="157"/>
                </a:cubicBezTo>
                <a:cubicBezTo>
                  <a:pt x="22" y="159"/>
                  <a:pt x="22" y="159"/>
                  <a:pt x="23" y="160"/>
                </a:cubicBezTo>
                <a:cubicBezTo>
                  <a:pt x="25" y="160"/>
                  <a:pt x="25" y="160"/>
                  <a:pt x="25" y="160"/>
                </a:cubicBezTo>
                <a:cubicBezTo>
                  <a:pt x="101" y="157"/>
                  <a:pt x="101" y="157"/>
                  <a:pt x="101" y="157"/>
                </a:cubicBezTo>
                <a:cubicBezTo>
                  <a:pt x="103" y="157"/>
                  <a:pt x="104" y="157"/>
                  <a:pt x="104" y="155"/>
                </a:cubicBezTo>
                <a:cubicBezTo>
                  <a:pt x="104" y="149"/>
                  <a:pt x="104" y="149"/>
                  <a:pt x="104" y="149"/>
                </a:cubicBezTo>
                <a:cubicBezTo>
                  <a:pt x="104" y="149"/>
                  <a:pt x="104" y="149"/>
                  <a:pt x="106" y="149"/>
                </a:cubicBezTo>
                <a:cubicBezTo>
                  <a:pt x="107" y="149"/>
                  <a:pt x="110" y="148"/>
                  <a:pt x="113" y="146"/>
                </a:cubicBezTo>
                <a:cubicBezTo>
                  <a:pt x="126" y="132"/>
                  <a:pt x="126" y="132"/>
                  <a:pt x="126" y="132"/>
                </a:cubicBezTo>
                <a:cubicBezTo>
                  <a:pt x="129" y="129"/>
                  <a:pt x="130" y="126"/>
                  <a:pt x="130" y="121"/>
                </a:cubicBezTo>
                <a:cubicBezTo>
                  <a:pt x="129" y="121"/>
                  <a:pt x="127" y="112"/>
                  <a:pt x="124" y="103"/>
                </a:cubicBezTo>
                <a:close/>
                <a:moveTo>
                  <a:pt x="98" y="152"/>
                </a:moveTo>
                <a:cubicBezTo>
                  <a:pt x="28" y="155"/>
                  <a:pt x="28" y="155"/>
                  <a:pt x="28" y="155"/>
                </a:cubicBezTo>
                <a:cubicBezTo>
                  <a:pt x="28" y="151"/>
                  <a:pt x="29" y="141"/>
                  <a:pt x="25" y="126"/>
                </a:cubicBezTo>
                <a:cubicBezTo>
                  <a:pt x="29" y="123"/>
                  <a:pt x="31" y="118"/>
                  <a:pt x="29" y="112"/>
                </a:cubicBezTo>
                <a:cubicBezTo>
                  <a:pt x="29" y="114"/>
                  <a:pt x="31" y="114"/>
                  <a:pt x="31" y="114"/>
                </a:cubicBezTo>
                <a:cubicBezTo>
                  <a:pt x="34" y="112"/>
                  <a:pt x="34" y="112"/>
                  <a:pt x="34" y="112"/>
                </a:cubicBezTo>
                <a:cubicBezTo>
                  <a:pt x="35" y="112"/>
                  <a:pt x="35" y="112"/>
                  <a:pt x="35" y="112"/>
                </a:cubicBezTo>
                <a:cubicBezTo>
                  <a:pt x="36" y="111"/>
                  <a:pt x="36" y="111"/>
                  <a:pt x="36" y="109"/>
                </a:cubicBezTo>
                <a:cubicBezTo>
                  <a:pt x="28" y="89"/>
                  <a:pt x="28" y="89"/>
                  <a:pt x="28" y="89"/>
                </a:cubicBezTo>
                <a:cubicBezTo>
                  <a:pt x="28" y="87"/>
                  <a:pt x="28" y="87"/>
                  <a:pt x="26" y="87"/>
                </a:cubicBezTo>
                <a:cubicBezTo>
                  <a:pt x="25" y="87"/>
                  <a:pt x="25" y="87"/>
                  <a:pt x="25" y="87"/>
                </a:cubicBezTo>
                <a:cubicBezTo>
                  <a:pt x="25" y="89"/>
                  <a:pt x="25" y="89"/>
                  <a:pt x="25" y="89"/>
                </a:cubicBezTo>
                <a:cubicBezTo>
                  <a:pt x="31" y="107"/>
                  <a:pt x="31" y="107"/>
                  <a:pt x="31" y="107"/>
                </a:cubicBezTo>
                <a:cubicBezTo>
                  <a:pt x="32" y="107"/>
                  <a:pt x="32" y="109"/>
                  <a:pt x="31" y="109"/>
                </a:cubicBezTo>
                <a:cubicBezTo>
                  <a:pt x="29" y="109"/>
                  <a:pt x="29" y="109"/>
                  <a:pt x="29" y="109"/>
                </a:cubicBezTo>
                <a:cubicBezTo>
                  <a:pt x="28" y="109"/>
                  <a:pt x="28" y="109"/>
                  <a:pt x="28" y="109"/>
                </a:cubicBezTo>
                <a:cubicBezTo>
                  <a:pt x="26" y="104"/>
                  <a:pt x="21" y="106"/>
                  <a:pt x="18" y="106"/>
                </a:cubicBezTo>
                <a:cubicBezTo>
                  <a:pt x="16" y="98"/>
                  <a:pt x="12" y="90"/>
                  <a:pt x="8" y="83"/>
                </a:cubicBezTo>
                <a:cubicBezTo>
                  <a:pt x="81" y="76"/>
                  <a:pt x="81" y="76"/>
                  <a:pt x="81" y="76"/>
                </a:cubicBezTo>
                <a:cubicBezTo>
                  <a:pt x="84" y="83"/>
                  <a:pt x="93" y="107"/>
                  <a:pt x="97" y="132"/>
                </a:cubicBezTo>
                <a:cubicBezTo>
                  <a:pt x="95" y="135"/>
                  <a:pt x="95" y="141"/>
                  <a:pt x="98" y="145"/>
                </a:cubicBezTo>
                <a:lnTo>
                  <a:pt x="98" y="152"/>
                </a:lnTo>
                <a:close/>
                <a:moveTo>
                  <a:pt x="101" y="126"/>
                </a:moveTo>
                <a:cubicBezTo>
                  <a:pt x="103" y="109"/>
                  <a:pt x="103" y="109"/>
                  <a:pt x="103" y="109"/>
                </a:cubicBezTo>
                <a:cubicBezTo>
                  <a:pt x="104" y="112"/>
                  <a:pt x="106" y="117"/>
                  <a:pt x="107" y="120"/>
                </a:cubicBezTo>
                <a:lnTo>
                  <a:pt x="101" y="126"/>
                </a:lnTo>
                <a:close/>
                <a:moveTo>
                  <a:pt x="77" y="62"/>
                </a:moveTo>
                <a:cubicBezTo>
                  <a:pt x="90" y="62"/>
                  <a:pt x="101" y="49"/>
                  <a:pt x="101" y="26"/>
                </a:cubicBezTo>
                <a:cubicBezTo>
                  <a:pt x="101" y="9"/>
                  <a:pt x="94" y="0"/>
                  <a:pt x="77" y="0"/>
                </a:cubicBezTo>
                <a:cubicBezTo>
                  <a:pt x="58" y="0"/>
                  <a:pt x="51" y="9"/>
                  <a:pt x="51" y="26"/>
                </a:cubicBezTo>
                <a:cubicBezTo>
                  <a:pt x="51" y="49"/>
                  <a:pt x="62" y="62"/>
                  <a:pt x="77" y="62"/>
                </a:cubicBezTo>
                <a:close/>
                <a:moveTo>
                  <a:pt x="77" y="126"/>
                </a:moveTo>
                <a:cubicBezTo>
                  <a:pt x="78" y="126"/>
                  <a:pt x="80" y="124"/>
                  <a:pt x="80" y="121"/>
                </a:cubicBezTo>
                <a:cubicBezTo>
                  <a:pt x="80" y="120"/>
                  <a:pt x="78" y="118"/>
                  <a:pt x="75" y="118"/>
                </a:cubicBezTo>
                <a:cubicBezTo>
                  <a:pt x="39" y="120"/>
                  <a:pt x="39" y="120"/>
                  <a:pt x="39" y="120"/>
                </a:cubicBezTo>
                <a:cubicBezTo>
                  <a:pt x="36" y="121"/>
                  <a:pt x="35" y="123"/>
                  <a:pt x="35" y="124"/>
                </a:cubicBezTo>
                <a:cubicBezTo>
                  <a:pt x="36" y="127"/>
                  <a:pt x="38" y="129"/>
                  <a:pt x="39" y="129"/>
                </a:cubicBezTo>
                <a:cubicBezTo>
                  <a:pt x="77" y="126"/>
                  <a:pt x="77" y="126"/>
                  <a:pt x="77" y="126"/>
                </a:cubicBezTo>
                <a:close/>
                <a:moveTo>
                  <a:pt x="79" y="136"/>
                </a:moveTo>
                <a:cubicBezTo>
                  <a:pt x="42" y="137"/>
                  <a:pt x="42" y="137"/>
                  <a:pt x="42" y="137"/>
                </a:cubicBezTo>
                <a:cubicBezTo>
                  <a:pt x="39" y="137"/>
                  <a:pt x="37" y="140"/>
                  <a:pt x="37" y="141"/>
                </a:cubicBezTo>
                <a:cubicBezTo>
                  <a:pt x="37" y="143"/>
                  <a:pt x="39" y="146"/>
                  <a:pt x="42" y="146"/>
                </a:cubicBezTo>
                <a:cubicBezTo>
                  <a:pt x="79" y="143"/>
                  <a:pt x="79" y="143"/>
                  <a:pt x="79" y="143"/>
                </a:cubicBezTo>
                <a:cubicBezTo>
                  <a:pt x="81" y="143"/>
                  <a:pt x="83" y="141"/>
                  <a:pt x="83" y="139"/>
                </a:cubicBezTo>
                <a:cubicBezTo>
                  <a:pt x="83" y="137"/>
                  <a:pt x="81" y="136"/>
                  <a:pt x="79" y="136"/>
                </a:cubicBezTo>
                <a:close/>
                <a:moveTo>
                  <a:pt x="42" y="110"/>
                </a:moveTo>
                <a:cubicBezTo>
                  <a:pt x="44" y="111"/>
                  <a:pt x="45" y="111"/>
                  <a:pt x="47" y="111"/>
                </a:cubicBezTo>
                <a:cubicBezTo>
                  <a:pt x="48" y="111"/>
                  <a:pt x="50" y="110"/>
                  <a:pt x="50" y="108"/>
                </a:cubicBezTo>
                <a:cubicBezTo>
                  <a:pt x="51" y="108"/>
                  <a:pt x="51" y="107"/>
                  <a:pt x="51" y="105"/>
                </a:cubicBezTo>
                <a:cubicBezTo>
                  <a:pt x="45" y="91"/>
                  <a:pt x="45" y="91"/>
                  <a:pt x="45" y="91"/>
                </a:cubicBezTo>
                <a:cubicBezTo>
                  <a:pt x="45" y="90"/>
                  <a:pt x="44" y="88"/>
                  <a:pt x="42" y="87"/>
                </a:cubicBezTo>
                <a:cubicBezTo>
                  <a:pt x="41" y="87"/>
                  <a:pt x="40" y="85"/>
                  <a:pt x="38" y="87"/>
                </a:cubicBezTo>
                <a:cubicBezTo>
                  <a:pt x="35" y="87"/>
                  <a:pt x="35" y="87"/>
                  <a:pt x="34" y="88"/>
                </a:cubicBezTo>
                <a:cubicBezTo>
                  <a:pt x="34" y="90"/>
                  <a:pt x="34" y="90"/>
                  <a:pt x="34" y="91"/>
                </a:cubicBezTo>
                <a:cubicBezTo>
                  <a:pt x="40" y="107"/>
                  <a:pt x="40" y="107"/>
                  <a:pt x="40" y="107"/>
                </a:cubicBezTo>
                <a:cubicBezTo>
                  <a:pt x="40" y="107"/>
                  <a:pt x="41" y="108"/>
                  <a:pt x="42" y="110"/>
                </a:cubicBezTo>
                <a:close/>
                <a:moveTo>
                  <a:pt x="38" y="90"/>
                </a:moveTo>
                <a:cubicBezTo>
                  <a:pt x="40" y="90"/>
                  <a:pt x="40" y="90"/>
                  <a:pt x="41" y="90"/>
                </a:cubicBezTo>
                <a:cubicBezTo>
                  <a:pt x="41" y="91"/>
                  <a:pt x="41" y="91"/>
                  <a:pt x="41" y="91"/>
                </a:cubicBezTo>
                <a:cubicBezTo>
                  <a:pt x="47" y="105"/>
                  <a:pt x="47" y="105"/>
                  <a:pt x="47" y="105"/>
                </a:cubicBezTo>
                <a:cubicBezTo>
                  <a:pt x="47" y="107"/>
                  <a:pt x="47" y="107"/>
                  <a:pt x="47" y="107"/>
                </a:cubicBezTo>
                <a:cubicBezTo>
                  <a:pt x="44" y="107"/>
                  <a:pt x="44" y="107"/>
                  <a:pt x="44" y="107"/>
                </a:cubicBezTo>
                <a:cubicBezTo>
                  <a:pt x="44" y="107"/>
                  <a:pt x="42" y="107"/>
                  <a:pt x="42" y="105"/>
                </a:cubicBezTo>
                <a:cubicBezTo>
                  <a:pt x="38" y="91"/>
                  <a:pt x="38" y="91"/>
                  <a:pt x="38" y="91"/>
                </a:cubicBezTo>
                <a:cubicBezTo>
                  <a:pt x="37" y="91"/>
                  <a:pt x="37" y="90"/>
                  <a:pt x="38" y="90"/>
                </a:cubicBezTo>
                <a:close/>
                <a:moveTo>
                  <a:pt x="57" y="111"/>
                </a:moveTo>
                <a:cubicBezTo>
                  <a:pt x="64" y="111"/>
                  <a:pt x="64" y="111"/>
                  <a:pt x="64" y="111"/>
                </a:cubicBezTo>
                <a:cubicBezTo>
                  <a:pt x="65" y="110"/>
                  <a:pt x="65" y="110"/>
                  <a:pt x="65" y="110"/>
                </a:cubicBezTo>
                <a:cubicBezTo>
                  <a:pt x="67" y="108"/>
                  <a:pt x="67" y="108"/>
                  <a:pt x="65" y="106"/>
                </a:cubicBezTo>
                <a:cubicBezTo>
                  <a:pt x="64" y="98"/>
                  <a:pt x="64" y="98"/>
                  <a:pt x="64" y="98"/>
                </a:cubicBezTo>
                <a:cubicBezTo>
                  <a:pt x="63" y="98"/>
                  <a:pt x="63" y="98"/>
                  <a:pt x="63" y="98"/>
                </a:cubicBezTo>
                <a:cubicBezTo>
                  <a:pt x="61" y="97"/>
                  <a:pt x="61" y="97"/>
                  <a:pt x="61" y="97"/>
                </a:cubicBezTo>
                <a:cubicBezTo>
                  <a:pt x="63" y="97"/>
                  <a:pt x="63" y="97"/>
                  <a:pt x="63" y="97"/>
                </a:cubicBezTo>
                <a:cubicBezTo>
                  <a:pt x="60" y="88"/>
                  <a:pt x="60" y="88"/>
                  <a:pt x="60" y="88"/>
                </a:cubicBezTo>
                <a:cubicBezTo>
                  <a:pt x="60" y="87"/>
                  <a:pt x="58" y="85"/>
                  <a:pt x="58" y="85"/>
                </a:cubicBezTo>
                <a:cubicBezTo>
                  <a:pt x="57" y="85"/>
                  <a:pt x="55" y="83"/>
                  <a:pt x="54" y="85"/>
                </a:cubicBezTo>
                <a:cubicBezTo>
                  <a:pt x="48" y="85"/>
                  <a:pt x="48" y="85"/>
                  <a:pt x="48" y="85"/>
                </a:cubicBezTo>
                <a:cubicBezTo>
                  <a:pt x="47" y="85"/>
                  <a:pt x="47" y="85"/>
                  <a:pt x="47" y="87"/>
                </a:cubicBezTo>
                <a:cubicBezTo>
                  <a:pt x="55" y="111"/>
                  <a:pt x="55" y="111"/>
                  <a:pt x="55" y="111"/>
                </a:cubicBezTo>
                <a:lnTo>
                  <a:pt x="57" y="111"/>
                </a:lnTo>
                <a:close/>
                <a:moveTo>
                  <a:pt x="60" y="100"/>
                </a:moveTo>
                <a:cubicBezTo>
                  <a:pt x="60" y="100"/>
                  <a:pt x="60" y="100"/>
                  <a:pt x="60" y="101"/>
                </a:cubicBezTo>
                <a:cubicBezTo>
                  <a:pt x="61" y="106"/>
                  <a:pt x="61" y="106"/>
                  <a:pt x="61" y="106"/>
                </a:cubicBezTo>
                <a:cubicBezTo>
                  <a:pt x="61" y="106"/>
                  <a:pt x="61" y="106"/>
                  <a:pt x="61" y="108"/>
                </a:cubicBezTo>
                <a:cubicBezTo>
                  <a:pt x="58" y="108"/>
                  <a:pt x="58" y="108"/>
                  <a:pt x="58" y="108"/>
                </a:cubicBezTo>
                <a:cubicBezTo>
                  <a:pt x="55" y="100"/>
                  <a:pt x="55" y="100"/>
                  <a:pt x="55" y="100"/>
                </a:cubicBezTo>
                <a:cubicBezTo>
                  <a:pt x="58" y="100"/>
                  <a:pt x="58" y="100"/>
                  <a:pt x="58" y="100"/>
                </a:cubicBezTo>
                <a:lnTo>
                  <a:pt x="60" y="100"/>
                </a:lnTo>
                <a:close/>
                <a:moveTo>
                  <a:pt x="52" y="88"/>
                </a:moveTo>
                <a:cubicBezTo>
                  <a:pt x="54" y="88"/>
                  <a:pt x="54" y="88"/>
                  <a:pt x="54" y="88"/>
                </a:cubicBezTo>
                <a:cubicBezTo>
                  <a:pt x="55" y="88"/>
                  <a:pt x="55" y="88"/>
                  <a:pt x="55" y="88"/>
                </a:cubicBezTo>
                <a:cubicBezTo>
                  <a:pt x="55" y="88"/>
                  <a:pt x="57" y="88"/>
                  <a:pt x="57" y="90"/>
                </a:cubicBezTo>
                <a:cubicBezTo>
                  <a:pt x="58" y="95"/>
                  <a:pt x="58" y="95"/>
                  <a:pt x="58" y="95"/>
                </a:cubicBezTo>
                <a:cubicBezTo>
                  <a:pt x="57" y="97"/>
                  <a:pt x="57" y="97"/>
                  <a:pt x="57" y="97"/>
                </a:cubicBezTo>
                <a:cubicBezTo>
                  <a:pt x="54" y="97"/>
                  <a:pt x="54" y="97"/>
                  <a:pt x="54" y="97"/>
                </a:cubicBezTo>
                <a:cubicBezTo>
                  <a:pt x="52" y="88"/>
                  <a:pt x="52" y="88"/>
                  <a:pt x="52" y="88"/>
                </a:cubicBezTo>
                <a:close/>
                <a:moveTo>
                  <a:pt x="67" y="96"/>
                </a:moveTo>
                <a:cubicBezTo>
                  <a:pt x="68" y="98"/>
                  <a:pt x="71" y="98"/>
                  <a:pt x="73" y="98"/>
                </a:cubicBezTo>
                <a:cubicBezTo>
                  <a:pt x="73" y="98"/>
                  <a:pt x="73" y="98"/>
                  <a:pt x="74" y="98"/>
                </a:cubicBezTo>
                <a:cubicBezTo>
                  <a:pt x="74" y="100"/>
                  <a:pt x="74" y="100"/>
                  <a:pt x="75" y="100"/>
                </a:cubicBezTo>
                <a:cubicBezTo>
                  <a:pt x="75" y="103"/>
                  <a:pt x="75" y="103"/>
                  <a:pt x="75" y="103"/>
                </a:cubicBezTo>
                <a:cubicBezTo>
                  <a:pt x="77" y="105"/>
                  <a:pt x="77" y="105"/>
                  <a:pt x="75" y="105"/>
                </a:cubicBezTo>
                <a:cubicBezTo>
                  <a:pt x="75" y="106"/>
                  <a:pt x="75" y="106"/>
                  <a:pt x="75" y="106"/>
                </a:cubicBezTo>
                <a:cubicBezTo>
                  <a:pt x="74" y="106"/>
                  <a:pt x="74" y="106"/>
                  <a:pt x="73" y="105"/>
                </a:cubicBezTo>
                <a:cubicBezTo>
                  <a:pt x="73" y="103"/>
                  <a:pt x="73" y="103"/>
                  <a:pt x="73" y="103"/>
                </a:cubicBezTo>
                <a:cubicBezTo>
                  <a:pt x="71" y="103"/>
                  <a:pt x="71" y="103"/>
                  <a:pt x="71" y="103"/>
                </a:cubicBezTo>
                <a:cubicBezTo>
                  <a:pt x="68" y="103"/>
                  <a:pt x="68" y="103"/>
                  <a:pt x="68" y="103"/>
                </a:cubicBezTo>
                <a:cubicBezTo>
                  <a:pt x="68" y="105"/>
                  <a:pt x="68" y="105"/>
                  <a:pt x="68" y="105"/>
                </a:cubicBezTo>
                <a:cubicBezTo>
                  <a:pt x="68" y="106"/>
                  <a:pt x="70" y="108"/>
                  <a:pt x="71" y="108"/>
                </a:cubicBezTo>
                <a:cubicBezTo>
                  <a:pt x="73" y="110"/>
                  <a:pt x="74" y="110"/>
                  <a:pt x="75" y="110"/>
                </a:cubicBezTo>
                <a:cubicBezTo>
                  <a:pt x="78" y="110"/>
                  <a:pt x="78" y="108"/>
                  <a:pt x="80" y="108"/>
                </a:cubicBezTo>
                <a:cubicBezTo>
                  <a:pt x="80" y="103"/>
                  <a:pt x="80" y="103"/>
                  <a:pt x="80" y="103"/>
                </a:cubicBezTo>
                <a:cubicBezTo>
                  <a:pt x="78" y="100"/>
                  <a:pt x="78" y="100"/>
                  <a:pt x="78" y="100"/>
                </a:cubicBezTo>
                <a:cubicBezTo>
                  <a:pt x="78" y="98"/>
                  <a:pt x="77" y="96"/>
                  <a:pt x="75" y="96"/>
                </a:cubicBezTo>
                <a:cubicBezTo>
                  <a:pt x="74" y="95"/>
                  <a:pt x="73" y="95"/>
                  <a:pt x="71" y="95"/>
                </a:cubicBezTo>
                <a:cubicBezTo>
                  <a:pt x="70" y="95"/>
                  <a:pt x="70" y="95"/>
                  <a:pt x="70" y="93"/>
                </a:cubicBezTo>
                <a:cubicBezTo>
                  <a:pt x="68" y="93"/>
                  <a:pt x="68" y="93"/>
                  <a:pt x="68" y="93"/>
                </a:cubicBezTo>
                <a:cubicBezTo>
                  <a:pt x="67" y="88"/>
                  <a:pt x="67" y="88"/>
                  <a:pt x="67" y="88"/>
                </a:cubicBezTo>
                <a:cubicBezTo>
                  <a:pt x="67" y="87"/>
                  <a:pt x="68" y="87"/>
                  <a:pt x="68" y="87"/>
                </a:cubicBezTo>
                <a:cubicBezTo>
                  <a:pt x="70" y="87"/>
                  <a:pt x="70" y="87"/>
                  <a:pt x="70" y="87"/>
                </a:cubicBezTo>
                <a:cubicBezTo>
                  <a:pt x="70" y="88"/>
                  <a:pt x="71" y="88"/>
                  <a:pt x="71" y="88"/>
                </a:cubicBezTo>
                <a:cubicBezTo>
                  <a:pt x="71" y="90"/>
                  <a:pt x="71" y="90"/>
                  <a:pt x="71" y="90"/>
                </a:cubicBezTo>
                <a:cubicBezTo>
                  <a:pt x="73" y="90"/>
                  <a:pt x="73" y="90"/>
                  <a:pt x="73" y="90"/>
                </a:cubicBezTo>
                <a:cubicBezTo>
                  <a:pt x="74" y="90"/>
                  <a:pt x="74" y="90"/>
                  <a:pt x="74" y="90"/>
                </a:cubicBezTo>
                <a:cubicBezTo>
                  <a:pt x="75" y="90"/>
                  <a:pt x="75" y="90"/>
                  <a:pt x="75" y="88"/>
                </a:cubicBezTo>
                <a:cubicBezTo>
                  <a:pt x="74" y="88"/>
                  <a:pt x="74" y="88"/>
                  <a:pt x="74" y="88"/>
                </a:cubicBezTo>
                <a:cubicBezTo>
                  <a:pt x="74" y="87"/>
                  <a:pt x="73" y="85"/>
                  <a:pt x="71" y="85"/>
                </a:cubicBezTo>
                <a:cubicBezTo>
                  <a:pt x="70" y="83"/>
                  <a:pt x="68" y="83"/>
                  <a:pt x="67" y="83"/>
                </a:cubicBezTo>
                <a:cubicBezTo>
                  <a:pt x="66" y="83"/>
                  <a:pt x="64" y="83"/>
                  <a:pt x="64" y="85"/>
                </a:cubicBezTo>
                <a:cubicBezTo>
                  <a:pt x="63" y="87"/>
                  <a:pt x="63" y="88"/>
                  <a:pt x="63" y="90"/>
                </a:cubicBezTo>
                <a:cubicBezTo>
                  <a:pt x="64" y="93"/>
                  <a:pt x="64" y="93"/>
                  <a:pt x="64" y="93"/>
                </a:cubicBezTo>
                <a:cubicBezTo>
                  <a:pt x="66" y="95"/>
                  <a:pt x="66" y="96"/>
                  <a:pt x="67" y="96"/>
                </a:cubicBezTo>
                <a:close/>
              </a:path>
            </a:pathLst>
          </a:custGeom>
          <a:ln>
            <a:noFill/>
          </a:ln>
        </p:spPr>
        <p:style>
          <a:lnRef idx="3">
            <a:schemeClr val="lt1"/>
          </a:lnRef>
          <a:fillRef idx="1">
            <a:schemeClr val="accent1"/>
          </a:fillRef>
          <a:effectRef idx="1">
            <a:schemeClr val="accent1"/>
          </a:effectRef>
          <a:fontRef idx="minor">
            <a:schemeClr val="lt1"/>
          </a:fontRef>
        </p:style>
        <p:txBody>
          <a:bodyPr vert="horz" wrap="square" lIns="91440" tIns="45720" rIns="91440" bIns="45720" numCol="1" anchor="t" anchorCtr="0" compatLnSpc="1">
            <a:prstTxWarp prst="textNoShape">
              <a:avLst/>
            </a:prstTxWarp>
          </a:bodyPr>
          <a:lstStyle/>
          <a:p>
            <a:endParaRPr lang="en-US"/>
          </a:p>
        </p:txBody>
      </p:sp>
      <p:sp>
        <p:nvSpPr>
          <p:cNvPr id="26" name="Freeform 119">
            <a:hlinkClick r:id="rId8" action="ppaction://hlinksldjump"/>
            <a:extLst>
              <a:ext uri="{FF2B5EF4-FFF2-40B4-BE49-F238E27FC236}">
                <a16:creationId xmlns:a16="http://schemas.microsoft.com/office/drawing/2014/main" id="{13C2CC0F-E06F-C72D-BA18-B1C0292E9C86}"/>
              </a:ext>
            </a:extLst>
          </p:cNvPr>
          <p:cNvSpPr>
            <a:spLocks noEditPoints="1"/>
          </p:cNvSpPr>
          <p:nvPr/>
        </p:nvSpPr>
        <p:spPr bwMode="auto">
          <a:xfrm>
            <a:off x="330315" y="4774011"/>
            <a:ext cx="324350" cy="300024"/>
          </a:xfrm>
          <a:custGeom>
            <a:avLst/>
            <a:gdLst>
              <a:gd name="T0" fmla="*/ 97 w 160"/>
              <a:gd name="T1" fmla="*/ 8 h 148"/>
              <a:gd name="T2" fmla="*/ 92 w 160"/>
              <a:gd name="T3" fmla="*/ 0 h 148"/>
              <a:gd name="T4" fmla="*/ 61 w 160"/>
              <a:gd name="T5" fmla="*/ 6 h 148"/>
              <a:gd name="T6" fmla="*/ 6 w 160"/>
              <a:gd name="T7" fmla="*/ 8 h 148"/>
              <a:gd name="T8" fmla="*/ 6 w 160"/>
              <a:gd name="T9" fmla="*/ 22 h 148"/>
              <a:gd name="T10" fmla="*/ 15 w 160"/>
              <a:gd name="T11" fmla="*/ 114 h 148"/>
              <a:gd name="T12" fmla="*/ 67 w 160"/>
              <a:gd name="T13" fmla="*/ 119 h 148"/>
              <a:gd name="T14" fmla="*/ 51 w 160"/>
              <a:gd name="T15" fmla="*/ 144 h 148"/>
              <a:gd name="T16" fmla="*/ 76 w 160"/>
              <a:gd name="T17" fmla="*/ 127 h 148"/>
              <a:gd name="T18" fmla="*/ 80 w 160"/>
              <a:gd name="T19" fmla="*/ 148 h 148"/>
              <a:gd name="T20" fmla="*/ 84 w 160"/>
              <a:gd name="T21" fmla="*/ 128 h 148"/>
              <a:gd name="T22" fmla="*/ 104 w 160"/>
              <a:gd name="T23" fmla="*/ 147 h 148"/>
              <a:gd name="T24" fmla="*/ 107 w 160"/>
              <a:gd name="T25" fmla="*/ 138 h 148"/>
              <a:gd name="T26" fmla="*/ 139 w 160"/>
              <a:gd name="T27" fmla="*/ 119 h 148"/>
              <a:gd name="T28" fmla="*/ 145 w 160"/>
              <a:gd name="T29" fmla="*/ 22 h 148"/>
              <a:gd name="T30" fmla="*/ 160 w 160"/>
              <a:gd name="T31" fmla="*/ 15 h 148"/>
              <a:gd name="T32" fmla="*/ 134 w 160"/>
              <a:gd name="T33" fmla="*/ 108 h 148"/>
              <a:gd name="T34" fmla="*/ 24 w 160"/>
              <a:gd name="T35" fmla="*/ 22 h 148"/>
              <a:gd name="T36" fmla="*/ 134 w 160"/>
              <a:gd name="T37" fmla="*/ 108 h 148"/>
              <a:gd name="T38" fmla="*/ 36 w 160"/>
              <a:gd name="T39" fmla="*/ 92 h 148"/>
              <a:gd name="T40" fmla="*/ 67 w 160"/>
              <a:gd name="T41" fmla="*/ 88 h 148"/>
              <a:gd name="T42" fmla="*/ 75 w 160"/>
              <a:gd name="T43" fmla="*/ 86 h 148"/>
              <a:gd name="T44" fmla="*/ 103 w 160"/>
              <a:gd name="T45" fmla="*/ 69 h 148"/>
              <a:gd name="T46" fmla="*/ 119 w 160"/>
              <a:gd name="T47" fmla="*/ 54 h 148"/>
              <a:gd name="T48" fmla="*/ 124 w 160"/>
              <a:gd name="T49" fmla="*/ 66 h 148"/>
              <a:gd name="T50" fmla="*/ 130 w 160"/>
              <a:gd name="T51" fmla="*/ 38 h 148"/>
              <a:gd name="T52" fmla="*/ 130 w 160"/>
              <a:gd name="T53" fmla="*/ 36 h 148"/>
              <a:gd name="T54" fmla="*/ 127 w 160"/>
              <a:gd name="T55" fmla="*/ 34 h 148"/>
              <a:gd name="T56" fmla="*/ 124 w 160"/>
              <a:gd name="T57" fmla="*/ 33 h 148"/>
              <a:gd name="T58" fmla="*/ 100 w 160"/>
              <a:gd name="T59" fmla="*/ 38 h 148"/>
              <a:gd name="T60" fmla="*/ 112 w 160"/>
              <a:gd name="T61" fmla="*/ 44 h 148"/>
              <a:gd name="T62" fmla="*/ 94 w 160"/>
              <a:gd name="T63" fmla="*/ 50 h 148"/>
              <a:gd name="T64" fmla="*/ 70 w 160"/>
              <a:gd name="T65" fmla="*/ 75 h 148"/>
              <a:gd name="T66" fmla="*/ 49 w 160"/>
              <a:gd name="T67" fmla="*/ 63 h 148"/>
              <a:gd name="T68" fmla="*/ 28 w 160"/>
              <a:gd name="T69" fmla="*/ 92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60" h="148">
                <a:moveTo>
                  <a:pt x="153" y="8"/>
                </a:moveTo>
                <a:cubicBezTo>
                  <a:pt x="97" y="8"/>
                  <a:pt x="97" y="8"/>
                  <a:pt x="97" y="8"/>
                </a:cubicBezTo>
                <a:cubicBezTo>
                  <a:pt x="97" y="6"/>
                  <a:pt x="97" y="6"/>
                  <a:pt x="97" y="6"/>
                </a:cubicBezTo>
                <a:cubicBezTo>
                  <a:pt x="97" y="3"/>
                  <a:pt x="95" y="0"/>
                  <a:pt x="92" y="0"/>
                </a:cubicBezTo>
                <a:cubicBezTo>
                  <a:pt x="66" y="0"/>
                  <a:pt x="66" y="0"/>
                  <a:pt x="66" y="0"/>
                </a:cubicBezTo>
                <a:cubicBezTo>
                  <a:pt x="63" y="0"/>
                  <a:pt x="61" y="3"/>
                  <a:pt x="61" y="6"/>
                </a:cubicBezTo>
                <a:cubicBezTo>
                  <a:pt x="61" y="8"/>
                  <a:pt x="61" y="8"/>
                  <a:pt x="61" y="8"/>
                </a:cubicBezTo>
                <a:cubicBezTo>
                  <a:pt x="6" y="8"/>
                  <a:pt x="6" y="8"/>
                  <a:pt x="6" y="8"/>
                </a:cubicBezTo>
                <a:cubicBezTo>
                  <a:pt x="2" y="8"/>
                  <a:pt x="0" y="11"/>
                  <a:pt x="0" y="15"/>
                </a:cubicBezTo>
                <a:cubicBezTo>
                  <a:pt x="0" y="19"/>
                  <a:pt x="2" y="22"/>
                  <a:pt x="6" y="22"/>
                </a:cubicBezTo>
                <a:cubicBezTo>
                  <a:pt x="15" y="22"/>
                  <a:pt x="15" y="22"/>
                  <a:pt x="15" y="22"/>
                </a:cubicBezTo>
                <a:cubicBezTo>
                  <a:pt x="15" y="114"/>
                  <a:pt x="15" y="114"/>
                  <a:pt x="15" y="114"/>
                </a:cubicBezTo>
                <a:cubicBezTo>
                  <a:pt x="15" y="117"/>
                  <a:pt x="17" y="119"/>
                  <a:pt x="20" y="119"/>
                </a:cubicBezTo>
                <a:cubicBezTo>
                  <a:pt x="67" y="119"/>
                  <a:pt x="67" y="119"/>
                  <a:pt x="67" y="119"/>
                </a:cubicBezTo>
                <a:cubicBezTo>
                  <a:pt x="51" y="137"/>
                  <a:pt x="51" y="137"/>
                  <a:pt x="51" y="137"/>
                </a:cubicBezTo>
                <a:cubicBezTo>
                  <a:pt x="50" y="140"/>
                  <a:pt x="50" y="143"/>
                  <a:pt x="51" y="144"/>
                </a:cubicBezTo>
                <a:cubicBezTo>
                  <a:pt x="54" y="147"/>
                  <a:pt x="57" y="147"/>
                  <a:pt x="58" y="144"/>
                </a:cubicBezTo>
                <a:cubicBezTo>
                  <a:pt x="76" y="127"/>
                  <a:pt x="76" y="127"/>
                  <a:pt x="76" y="127"/>
                </a:cubicBezTo>
                <a:cubicBezTo>
                  <a:pt x="76" y="144"/>
                  <a:pt x="76" y="144"/>
                  <a:pt x="76" y="144"/>
                </a:cubicBezTo>
                <a:cubicBezTo>
                  <a:pt x="76" y="146"/>
                  <a:pt x="77" y="148"/>
                  <a:pt x="80" y="148"/>
                </a:cubicBezTo>
                <a:cubicBezTo>
                  <a:pt x="81" y="148"/>
                  <a:pt x="84" y="146"/>
                  <a:pt x="84" y="144"/>
                </a:cubicBezTo>
                <a:cubicBezTo>
                  <a:pt x="84" y="128"/>
                  <a:pt x="84" y="128"/>
                  <a:pt x="84" y="128"/>
                </a:cubicBezTo>
                <a:cubicBezTo>
                  <a:pt x="100" y="146"/>
                  <a:pt x="100" y="146"/>
                  <a:pt x="100" y="146"/>
                </a:cubicBezTo>
                <a:cubicBezTo>
                  <a:pt x="101" y="147"/>
                  <a:pt x="103" y="147"/>
                  <a:pt x="104" y="147"/>
                </a:cubicBezTo>
                <a:cubicBezTo>
                  <a:pt x="105" y="147"/>
                  <a:pt x="107" y="147"/>
                  <a:pt x="107" y="146"/>
                </a:cubicBezTo>
                <a:cubicBezTo>
                  <a:pt x="110" y="144"/>
                  <a:pt x="110" y="141"/>
                  <a:pt x="107" y="138"/>
                </a:cubicBezTo>
                <a:cubicBezTo>
                  <a:pt x="89" y="119"/>
                  <a:pt x="89" y="119"/>
                  <a:pt x="89" y="119"/>
                </a:cubicBezTo>
                <a:cubicBezTo>
                  <a:pt x="139" y="119"/>
                  <a:pt x="139" y="119"/>
                  <a:pt x="139" y="119"/>
                </a:cubicBezTo>
                <a:cubicBezTo>
                  <a:pt x="142" y="119"/>
                  <a:pt x="145" y="117"/>
                  <a:pt x="145" y="114"/>
                </a:cubicBezTo>
                <a:cubicBezTo>
                  <a:pt x="145" y="22"/>
                  <a:pt x="145" y="22"/>
                  <a:pt x="145" y="22"/>
                </a:cubicBezTo>
                <a:cubicBezTo>
                  <a:pt x="153" y="22"/>
                  <a:pt x="153" y="22"/>
                  <a:pt x="153" y="22"/>
                </a:cubicBezTo>
                <a:cubicBezTo>
                  <a:pt x="156" y="22"/>
                  <a:pt x="160" y="19"/>
                  <a:pt x="160" y="15"/>
                </a:cubicBezTo>
                <a:cubicBezTo>
                  <a:pt x="160" y="11"/>
                  <a:pt x="156" y="8"/>
                  <a:pt x="153" y="8"/>
                </a:cubicBezTo>
                <a:close/>
                <a:moveTo>
                  <a:pt x="134" y="108"/>
                </a:moveTo>
                <a:cubicBezTo>
                  <a:pt x="24" y="108"/>
                  <a:pt x="24" y="108"/>
                  <a:pt x="24" y="108"/>
                </a:cubicBezTo>
                <a:cubicBezTo>
                  <a:pt x="24" y="22"/>
                  <a:pt x="24" y="22"/>
                  <a:pt x="24" y="22"/>
                </a:cubicBezTo>
                <a:cubicBezTo>
                  <a:pt x="134" y="22"/>
                  <a:pt x="134" y="22"/>
                  <a:pt x="134" y="22"/>
                </a:cubicBezTo>
                <a:lnTo>
                  <a:pt x="134" y="108"/>
                </a:lnTo>
                <a:close/>
                <a:moveTo>
                  <a:pt x="32" y="94"/>
                </a:moveTo>
                <a:cubicBezTo>
                  <a:pt x="33" y="94"/>
                  <a:pt x="34" y="94"/>
                  <a:pt x="36" y="92"/>
                </a:cubicBezTo>
                <a:cubicBezTo>
                  <a:pt x="53" y="75"/>
                  <a:pt x="53" y="75"/>
                  <a:pt x="53" y="75"/>
                </a:cubicBezTo>
                <a:cubicBezTo>
                  <a:pt x="67" y="88"/>
                  <a:pt x="67" y="88"/>
                  <a:pt x="67" y="88"/>
                </a:cubicBezTo>
                <a:cubicBezTo>
                  <a:pt x="69" y="89"/>
                  <a:pt x="70" y="89"/>
                  <a:pt x="71" y="89"/>
                </a:cubicBezTo>
                <a:cubicBezTo>
                  <a:pt x="73" y="89"/>
                  <a:pt x="74" y="88"/>
                  <a:pt x="75" y="86"/>
                </a:cubicBezTo>
                <a:cubicBezTo>
                  <a:pt x="93" y="62"/>
                  <a:pt x="93" y="62"/>
                  <a:pt x="93" y="62"/>
                </a:cubicBezTo>
                <a:cubicBezTo>
                  <a:pt x="103" y="69"/>
                  <a:pt x="103" y="69"/>
                  <a:pt x="103" y="69"/>
                </a:cubicBezTo>
                <a:cubicBezTo>
                  <a:pt x="104" y="70"/>
                  <a:pt x="108" y="69"/>
                  <a:pt x="109" y="68"/>
                </a:cubicBezTo>
                <a:cubicBezTo>
                  <a:pt x="119" y="54"/>
                  <a:pt x="119" y="54"/>
                  <a:pt x="119" y="54"/>
                </a:cubicBezTo>
                <a:cubicBezTo>
                  <a:pt x="119" y="59"/>
                  <a:pt x="119" y="59"/>
                  <a:pt x="119" y="59"/>
                </a:cubicBezTo>
                <a:cubicBezTo>
                  <a:pt x="119" y="63"/>
                  <a:pt x="122" y="66"/>
                  <a:pt x="124" y="66"/>
                </a:cubicBezTo>
                <a:cubicBezTo>
                  <a:pt x="127" y="66"/>
                  <a:pt x="130" y="63"/>
                  <a:pt x="130" y="59"/>
                </a:cubicBezTo>
                <a:cubicBezTo>
                  <a:pt x="130" y="38"/>
                  <a:pt x="130" y="38"/>
                  <a:pt x="130" y="38"/>
                </a:cubicBezTo>
                <a:cubicBezTo>
                  <a:pt x="130" y="37"/>
                  <a:pt x="130" y="37"/>
                  <a:pt x="130" y="37"/>
                </a:cubicBezTo>
                <a:cubicBezTo>
                  <a:pt x="130" y="37"/>
                  <a:pt x="130" y="37"/>
                  <a:pt x="130" y="36"/>
                </a:cubicBezTo>
                <a:cubicBezTo>
                  <a:pt x="130" y="36"/>
                  <a:pt x="130" y="36"/>
                  <a:pt x="129" y="34"/>
                </a:cubicBezTo>
                <a:cubicBezTo>
                  <a:pt x="129" y="34"/>
                  <a:pt x="129" y="34"/>
                  <a:pt x="127" y="34"/>
                </a:cubicBezTo>
                <a:cubicBezTo>
                  <a:pt x="127" y="33"/>
                  <a:pt x="127" y="33"/>
                  <a:pt x="126" y="33"/>
                </a:cubicBezTo>
                <a:cubicBezTo>
                  <a:pt x="126" y="33"/>
                  <a:pt x="126" y="33"/>
                  <a:pt x="124" y="33"/>
                </a:cubicBezTo>
                <a:cubicBezTo>
                  <a:pt x="105" y="33"/>
                  <a:pt x="105" y="33"/>
                  <a:pt x="105" y="33"/>
                </a:cubicBezTo>
                <a:cubicBezTo>
                  <a:pt x="103" y="33"/>
                  <a:pt x="100" y="36"/>
                  <a:pt x="100" y="38"/>
                </a:cubicBezTo>
                <a:cubicBezTo>
                  <a:pt x="100" y="41"/>
                  <a:pt x="103" y="44"/>
                  <a:pt x="105" y="44"/>
                </a:cubicBezTo>
                <a:cubicBezTo>
                  <a:pt x="112" y="44"/>
                  <a:pt x="112" y="44"/>
                  <a:pt x="112" y="44"/>
                </a:cubicBezTo>
                <a:cubicBezTo>
                  <a:pt x="104" y="56"/>
                  <a:pt x="104" y="56"/>
                  <a:pt x="104" y="56"/>
                </a:cubicBezTo>
                <a:cubicBezTo>
                  <a:pt x="94" y="50"/>
                  <a:pt x="94" y="50"/>
                  <a:pt x="94" y="50"/>
                </a:cubicBezTo>
                <a:cubicBezTo>
                  <a:pt x="93" y="47"/>
                  <a:pt x="89" y="49"/>
                  <a:pt x="88" y="50"/>
                </a:cubicBezTo>
                <a:cubicBezTo>
                  <a:pt x="70" y="75"/>
                  <a:pt x="70" y="75"/>
                  <a:pt x="70" y="75"/>
                </a:cubicBezTo>
                <a:cubicBezTo>
                  <a:pt x="56" y="63"/>
                  <a:pt x="56" y="63"/>
                  <a:pt x="56" y="63"/>
                </a:cubicBezTo>
                <a:cubicBezTo>
                  <a:pt x="55" y="60"/>
                  <a:pt x="51" y="60"/>
                  <a:pt x="49" y="63"/>
                </a:cubicBezTo>
                <a:cubicBezTo>
                  <a:pt x="29" y="84"/>
                  <a:pt x="29" y="84"/>
                  <a:pt x="29" y="84"/>
                </a:cubicBezTo>
                <a:cubicBezTo>
                  <a:pt x="26" y="86"/>
                  <a:pt x="26" y="89"/>
                  <a:pt x="28" y="92"/>
                </a:cubicBezTo>
                <a:cubicBezTo>
                  <a:pt x="29" y="94"/>
                  <a:pt x="30" y="94"/>
                  <a:pt x="32" y="94"/>
                </a:cubicBezTo>
                <a:close/>
              </a:path>
            </a:pathLst>
          </a:custGeom>
          <a:ln>
            <a:noFill/>
          </a:ln>
        </p:spPr>
        <p:style>
          <a:lnRef idx="3">
            <a:schemeClr val="lt1"/>
          </a:lnRef>
          <a:fillRef idx="1">
            <a:schemeClr val="accent1"/>
          </a:fillRef>
          <a:effectRef idx="1">
            <a:schemeClr val="accent1"/>
          </a:effectRef>
          <a:fontRef idx="minor">
            <a:schemeClr val="lt1"/>
          </a:fontRef>
        </p:style>
        <p:txBody>
          <a:bodyPr vert="horz" wrap="square" lIns="91440" tIns="45720" rIns="91440" bIns="45720" numCol="1" anchor="t" anchorCtr="0" compatLnSpc="1">
            <a:prstTxWarp prst="textNoShape">
              <a:avLst/>
            </a:prstTxWarp>
          </a:bodyPr>
          <a:lstStyle/>
          <a:p>
            <a:endParaRPr lang="en-US"/>
          </a:p>
        </p:txBody>
      </p:sp>
      <p:sp>
        <p:nvSpPr>
          <p:cNvPr id="27" name="TextBox 26">
            <a:extLst>
              <a:ext uri="{FF2B5EF4-FFF2-40B4-BE49-F238E27FC236}">
                <a16:creationId xmlns:a16="http://schemas.microsoft.com/office/drawing/2014/main" id="{27A671D3-6424-6544-9865-832FAB5EE6CC}"/>
              </a:ext>
            </a:extLst>
          </p:cNvPr>
          <p:cNvSpPr txBox="1"/>
          <p:nvPr/>
        </p:nvSpPr>
        <p:spPr>
          <a:xfrm>
            <a:off x="1170039" y="2759199"/>
            <a:ext cx="8901450" cy="3216265"/>
          </a:xfrm>
          <a:prstGeom prst="rect">
            <a:avLst/>
          </a:prstGeom>
          <a:noFill/>
          <a:ln>
            <a:noFill/>
          </a:ln>
        </p:spPr>
        <p:style>
          <a:lnRef idx="2">
            <a:schemeClr val="accent6">
              <a:shade val="50000"/>
            </a:schemeClr>
          </a:lnRef>
          <a:fillRef idx="1">
            <a:schemeClr val="accent6"/>
          </a:fillRef>
          <a:effectRef idx="0">
            <a:schemeClr val="accent6"/>
          </a:effectRef>
          <a:fontRef idx="minor">
            <a:schemeClr val="lt1"/>
          </a:fontRef>
        </p:style>
        <p:txBody>
          <a:bodyPr wrap="square" rtlCol="1">
            <a:spAutoFit/>
          </a:bodyPr>
          <a:lstStyle/>
          <a:p>
            <a:pPr algn="justLow" rtl="1">
              <a:lnSpc>
                <a:spcPct val="300000"/>
              </a:lnSpc>
            </a:pPr>
            <a:r>
              <a:rPr lang="fa-IR" sz="1400" dirty="0">
                <a:solidFill>
                  <a:srgbClr val="1D3347"/>
                </a:solidFill>
                <a:latin typeface="Shabnam" panose="020B0603030804020204" pitchFamily="34" charset="-78"/>
                <a:cs typeface="Shabnam" panose="020B0603030804020204" pitchFamily="34" charset="-78"/>
              </a:rPr>
              <a:t>فروشگاه مینارو ارائه دهنده انواع فایل های کاربردی با بهترین کیفیت این متن تست می باشد</a:t>
            </a:r>
            <a:r>
              <a:rPr lang="en-US" sz="1400" dirty="0">
                <a:solidFill>
                  <a:srgbClr val="1D3347"/>
                </a:solidFill>
                <a:latin typeface="Shabnam" panose="020B0603030804020204" pitchFamily="34" charset="-78"/>
                <a:cs typeface="Shabnam" panose="020B0603030804020204" pitchFamily="34" charset="-78"/>
              </a:rPr>
              <a:t> </a:t>
            </a:r>
            <a:r>
              <a:rPr lang="fa-IR" sz="1400" dirty="0">
                <a:solidFill>
                  <a:srgbClr val="1D3347"/>
                </a:solidFill>
                <a:latin typeface="Shabnam" panose="020B0603030804020204" pitchFamily="34" charset="-78"/>
                <a:cs typeface="Shabnam" panose="020B0603030804020204" pitchFamily="34" charset="-78"/>
              </a:rPr>
              <a:t> که شما به راحتی میتوانید بعد از خرید فایل آن را به راحتی تغییر دهید. فروشگاه مینارو ارائه دهنده انواع فایل های کاربردی با بهترین کیفیت این متن تست می باشد</a:t>
            </a:r>
            <a:r>
              <a:rPr lang="en-US" sz="1400" dirty="0">
                <a:solidFill>
                  <a:srgbClr val="1D3347"/>
                </a:solidFill>
                <a:latin typeface="Shabnam" panose="020B0603030804020204" pitchFamily="34" charset="-78"/>
                <a:cs typeface="Shabnam" panose="020B0603030804020204" pitchFamily="34" charset="-78"/>
              </a:rPr>
              <a:t> </a:t>
            </a:r>
            <a:r>
              <a:rPr lang="fa-IR" sz="1400" dirty="0">
                <a:solidFill>
                  <a:srgbClr val="1D3347"/>
                </a:solidFill>
                <a:latin typeface="Shabnam" panose="020B0603030804020204" pitchFamily="34" charset="-78"/>
                <a:cs typeface="Shabnam" panose="020B0603030804020204" pitchFamily="34" charset="-78"/>
              </a:rPr>
              <a:t> که شما به راحتی میتوانید بعد از خرید فایل آن را به راحتی تغییر دهید. فروشگاه مینارو ارائه دهنده انواع فایل های کاربردی با بهترین کیفیت این متن تست می باشد</a:t>
            </a:r>
            <a:r>
              <a:rPr lang="en-US" sz="1400" dirty="0">
                <a:solidFill>
                  <a:srgbClr val="1D3347"/>
                </a:solidFill>
                <a:latin typeface="Shabnam" panose="020B0603030804020204" pitchFamily="34" charset="-78"/>
                <a:cs typeface="Shabnam" panose="020B0603030804020204" pitchFamily="34" charset="-78"/>
              </a:rPr>
              <a:t> </a:t>
            </a:r>
            <a:r>
              <a:rPr lang="fa-IR" sz="1400" dirty="0">
                <a:solidFill>
                  <a:srgbClr val="1D3347"/>
                </a:solidFill>
                <a:latin typeface="Shabnam" panose="020B0603030804020204" pitchFamily="34" charset="-78"/>
                <a:cs typeface="Shabnam" panose="020B0603030804020204" pitchFamily="34" charset="-78"/>
              </a:rPr>
              <a:t> که شما به راحتی میتوانید بعد از خرید فایل آن را به راحتی تغییر دهید. فروشگاه مینارو ارائه دهنده انواع فایل های کاربردی با بهترین کیفیت این متن تست می باشد</a:t>
            </a:r>
            <a:endParaRPr lang="en-US" sz="1400" dirty="0">
              <a:solidFill>
                <a:srgbClr val="1D3347"/>
              </a:solidFill>
              <a:latin typeface="Shabnam" panose="020B0603030804020204" pitchFamily="34" charset="-78"/>
              <a:cs typeface="Shabnam" panose="020B0603030804020204" pitchFamily="34" charset="-78"/>
            </a:endParaRPr>
          </a:p>
        </p:txBody>
      </p:sp>
      <p:sp>
        <p:nvSpPr>
          <p:cNvPr id="28" name="TextBox 27">
            <a:extLst>
              <a:ext uri="{FF2B5EF4-FFF2-40B4-BE49-F238E27FC236}">
                <a16:creationId xmlns:a16="http://schemas.microsoft.com/office/drawing/2014/main" id="{CECF63A8-B647-D7BE-2141-D6C40D196B84}"/>
              </a:ext>
            </a:extLst>
          </p:cNvPr>
          <p:cNvSpPr txBox="1"/>
          <p:nvPr/>
        </p:nvSpPr>
        <p:spPr>
          <a:xfrm>
            <a:off x="4739148" y="1848500"/>
            <a:ext cx="5260258" cy="369332"/>
          </a:xfrm>
          <a:prstGeom prst="rect">
            <a:avLst/>
          </a:prstGeom>
          <a:noFill/>
        </p:spPr>
        <p:txBody>
          <a:bodyPr wrap="square" rtlCol="0">
            <a:spAutoFit/>
          </a:bodyPr>
          <a:lstStyle/>
          <a:p>
            <a:pPr algn="r" rtl="1"/>
            <a:r>
              <a:rPr lang="fa-IR" b="1" dirty="0">
                <a:solidFill>
                  <a:srgbClr val="1D3347"/>
                </a:solidFill>
                <a:latin typeface="Shabnam" panose="020B0603030804020204" pitchFamily="34" charset="-78"/>
                <a:cs typeface="Shabnam" panose="020B0603030804020204" pitchFamily="34" charset="-78"/>
              </a:rPr>
              <a:t>تیتر عنوان موضوع خود را در این قسمت وارد نمایید</a:t>
            </a:r>
            <a:endParaRPr lang="en-US" b="1" dirty="0">
              <a:solidFill>
                <a:srgbClr val="1D3347"/>
              </a:solidFill>
              <a:latin typeface="Shabnam" panose="020B0603030804020204" pitchFamily="34" charset="-78"/>
              <a:cs typeface="Shabnam" panose="020B0603030804020204" pitchFamily="34" charset="-78"/>
            </a:endParaRPr>
          </a:p>
        </p:txBody>
      </p:sp>
      <p:sp>
        <p:nvSpPr>
          <p:cNvPr id="29" name="TextBox 28">
            <a:extLst>
              <a:ext uri="{FF2B5EF4-FFF2-40B4-BE49-F238E27FC236}">
                <a16:creationId xmlns:a16="http://schemas.microsoft.com/office/drawing/2014/main" id="{9D3257C1-CF95-56D6-CE06-EAD8EF831FCC}"/>
              </a:ext>
            </a:extLst>
          </p:cNvPr>
          <p:cNvSpPr txBox="1"/>
          <p:nvPr/>
        </p:nvSpPr>
        <p:spPr>
          <a:xfrm>
            <a:off x="7836310" y="2442473"/>
            <a:ext cx="2163096" cy="338554"/>
          </a:xfrm>
          <a:prstGeom prst="rect">
            <a:avLst/>
          </a:prstGeom>
          <a:noFill/>
        </p:spPr>
        <p:txBody>
          <a:bodyPr wrap="square" rtlCol="0">
            <a:spAutoFit/>
          </a:bodyPr>
          <a:lstStyle/>
          <a:p>
            <a:pPr algn="r" rtl="1"/>
            <a:r>
              <a:rPr lang="fa-IR" sz="1600" b="1" dirty="0">
                <a:solidFill>
                  <a:srgbClr val="6D41FA"/>
                </a:solidFill>
                <a:latin typeface="Shabnam" panose="020B0603030804020204" pitchFamily="34" charset="-78"/>
                <a:cs typeface="Shabnam" panose="020B0603030804020204" pitchFamily="34" charset="-78"/>
              </a:rPr>
              <a:t>زیر عنوان را وارد نمایید</a:t>
            </a:r>
            <a:endParaRPr lang="en-US" sz="1600" b="1" dirty="0">
              <a:solidFill>
                <a:srgbClr val="6D41FA"/>
              </a:solidFill>
              <a:latin typeface="Shabnam" panose="020B0603030804020204" pitchFamily="34" charset="-78"/>
              <a:cs typeface="Shabnam" panose="020B0603030804020204" pitchFamily="34" charset="-78"/>
            </a:endParaRPr>
          </a:p>
        </p:txBody>
      </p:sp>
    </p:spTree>
    <p:extLst>
      <p:ext uri="{BB962C8B-B14F-4D97-AF65-F5344CB8AC3E}">
        <p14:creationId xmlns:p14="http://schemas.microsoft.com/office/powerpoint/2010/main" val="15686381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5" fill="hold" grpId="0" nodeType="click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randombar(vertical)">
                                      <p:cBhvr>
                                        <p:cTn id="7" dur="500"/>
                                        <p:tgtEl>
                                          <p:spTgt spid="29"/>
                                        </p:tgtEl>
                                      </p:cBhvr>
                                    </p:animEffect>
                                  </p:childTnLst>
                                </p:cTn>
                              </p:par>
                            </p:childTnLst>
                          </p:cTn>
                        </p:par>
                        <p:par>
                          <p:cTn id="8" fill="hold">
                            <p:stCondLst>
                              <p:cond delay="500"/>
                            </p:stCondLst>
                            <p:childTnLst>
                              <p:par>
                                <p:cTn id="9" presetID="14" presetClass="entr" presetSubtype="5" fill="hold" grpId="0" nodeType="afterEffect">
                                  <p:stCondLst>
                                    <p:cond delay="0"/>
                                  </p:stCondLst>
                                  <p:childTnLst>
                                    <p:set>
                                      <p:cBhvr>
                                        <p:cTn id="10" dur="1" fill="hold">
                                          <p:stCondLst>
                                            <p:cond delay="0"/>
                                          </p:stCondLst>
                                        </p:cTn>
                                        <p:tgtEl>
                                          <p:spTgt spid="28"/>
                                        </p:tgtEl>
                                        <p:attrNameLst>
                                          <p:attrName>style.visibility</p:attrName>
                                        </p:attrNameLst>
                                      </p:cBhvr>
                                      <p:to>
                                        <p:strVal val="visible"/>
                                      </p:to>
                                    </p:set>
                                    <p:animEffect transition="in" filter="randombar(vertical)">
                                      <p:cBhvr>
                                        <p:cTn id="11" dur="500"/>
                                        <p:tgtEl>
                                          <p:spTgt spid="28"/>
                                        </p:tgtEl>
                                      </p:cBhvr>
                                    </p:animEffect>
                                  </p:childTnLst>
                                </p:cTn>
                              </p:par>
                            </p:childTnLst>
                          </p:cTn>
                        </p:par>
                        <p:par>
                          <p:cTn id="12" fill="hold">
                            <p:stCondLst>
                              <p:cond delay="1000"/>
                            </p:stCondLst>
                            <p:childTnLst>
                              <p:par>
                                <p:cTn id="13" presetID="42" presetClass="entr" presetSubtype="0" fill="hold" grpId="0" nodeType="afterEffect">
                                  <p:stCondLst>
                                    <p:cond delay="0"/>
                                  </p:stCondLst>
                                  <p:childTnLst>
                                    <p:set>
                                      <p:cBhvr>
                                        <p:cTn id="14" dur="1" fill="hold">
                                          <p:stCondLst>
                                            <p:cond delay="0"/>
                                          </p:stCondLst>
                                        </p:cTn>
                                        <p:tgtEl>
                                          <p:spTgt spid="27"/>
                                        </p:tgtEl>
                                        <p:attrNameLst>
                                          <p:attrName>style.visibility</p:attrName>
                                        </p:attrNameLst>
                                      </p:cBhvr>
                                      <p:to>
                                        <p:strVal val="visible"/>
                                      </p:to>
                                    </p:set>
                                    <p:animEffect transition="in" filter="fade">
                                      <p:cBhvr>
                                        <p:cTn id="15" dur="1000"/>
                                        <p:tgtEl>
                                          <p:spTgt spid="27"/>
                                        </p:tgtEl>
                                      </p:cBhvr>
                                    </p:animEffect>
                                    <p:anim calcmode="lin" valueType="num">
                                      <p:cBhvr>
                                        <p:cTn id="16" dur="1000" fill="hold"/>
                                        <p:tgtEl>
                                          <p:spTgt spid="27"/>
                                        </p:tgtEl>
                                        <p:attrNameLst>
                                          <p:attrName>ppt_x</p:attrName>
                                        </p:attrNameLst>
                                      </p:cBhvr>
                                      <p:tavLst>
                                        <p:tav tm="0">
                                          <p:val>
                                            <p:strVal val="#ppt_x"/>
                                          </p:val>
                                        </p:tav>
                                        <p:tav tm="100000">
                                          <p:val>
                                            <p:strVal val="#ppt_x"/>
                                          </p:val>
                                        </p:tav>
                                      </p:tavLst>
                                    </p:anim>
                                    <p:anim calcmode="lin" valueType="num">
                                      <p:cBhvr>
                                        <p:cTn id="17"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8" grpId="0"/>
      <p:bldP spid="29"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D23DCC87-28E9-E310-86AC-4B23982CDB4F}"/>
              </a:ext>
            </a:extLst>
          </p:cNvPr>
          <p:cNvSpPr>
            <a:spLocks noGrp="1"/>
          </p:cNvSpPr>
          <p:nvPr>
            <p:ph type="sldNum" sz="quarter" idx="10"/>
          </p:nvPr>
        </p:nvSpPr>
        <p:spPr/>
        <p:txBody>
          <a:bodyPr/>
          <a:lstStyle/>
          <a:p>
            <a:fld id="{A8043012-B8B5-47A7-9927-94221BE445D6}" type="slidenum">
              <a:rPr lang="en-US" smtClean="0"/>
              <a:pPr/>
              <a:t>15</a:t>
            </a:fld>
            <a:endParaRPr lang="en-US" dirty="0"/>
          </a:p>
        </p:txBody>
      </p:sp>
      <p:pic>
        <p:nvPicPr>
          <p:cNvPr id="3" name="Picture 2">
            <a:hlinkClick r:id="" action="ppaction://hlinkshowjump?jump=previousslide"/>
            <a:extLst>
              <a:ext uri="{FF2B5EF4-FFF2-40B4-BE49-F238E27FC236}">
                <a16:creationId xmlns:a16="http://schemas.microsoft.com/office/drawing/2014/main" id="{21E88C97-B10D-27DF-73DD-29F39B32022D}"/>
              </a:ext>
            </a:extLst>
          </p:cNvPr>
          <p:cNvPicPr>
            <a:picLocks noChangeAspect="1"/>
          </p:cNvPicPr>
          <p:nvPr/>
        </p:nvPicPr>
        <p:blipFill>
          <a:blip r:embed="rId2" cstate="print">
            <a:biLevel thresh="25000"/>
            <a:extLst>
              <a:ext uri="{BEBA8EAE-BF5A-486C-A8C5-ECC9F3942E4B}">
                <a14:imgProps xmlns:a14="http://schemas.microsoft.com/office/drawing/2010/main">
                  <a14:imgLayer r:embed="rId3">
                    <a14:imgEffect>
                      <a14:saturation sat="33000"/>
                    </a14:imgEffect>
                  </a14:imgLayer>
                </a14:imgProps>
              </a:ext>
              <a:ext uri="{28A0092B-C50C-407E-A947-70E740481C1C}">
                <a14:useLocalDpi xmlns:a14="http://schemas.microsoft.com/office/drawing/2010/main"/>
              </a:ext>
            </a:extLst>
          </a:blip>
          <a:stretch>
            <a:fillRect/>
          </a:stretch>
        </p:blipFill>
        <p:spPr>
          <a:xfrm flipH="1">
            <a:off x="10403951" y="6257138"/>
            <a:ext cx="210539" cy="210539"/>
          </a:xfrm>
          <a:prstGeom prst="rect">
            <a:avLst/>
          </a:prstGeom>
        </p:spPr>
      </p:pic>
      <p:pic>
        <p:nvPicPr>
          <p:cNvPr id="4" name="Picture 3">
            <a:extLst>
              <a:ext uri="{FF2B5EF4-FFF2-40B4-BE49-F238E27FC236}">
                <a16:creationId xmlns:a16="http://schemas.microsoft.com/office/drawing/2014/main" id="{814A2776-13A8-6308-8350-C7B96C568D98}"/>
              </a:ext>
            </a:extLst>
          </p:cNvPr>
          <p:cNvPicPr>
            <a:picLocks noChangeAspect="1"/>
          </p:cNvPicPr>
          <p:nvPr/>
        </p:nvPicPr>
        <p:blipFill>
          <a:blip r:embed="rId2" cstate="print">
            <a:biLevel thresh="25000"/>
            <a:extLst>
              <a:ext uri="{BEBA8EAE-BF5A-486C-A8C5-ECC9F3942E4B}">
                <a14:imgProps xmlns:a14="http://schemas.microsoft.com/office/drawing/2010/main">
                  <a14:imgLayer r:embed="rId3">
                    <a14:imgEffect>
                      <a14:saturation sat="33000"/>
                    </a14:imgEffect>
                  </a14:imgLayer>
                </a14:imgProps>
              </a:ext>
              <a:ext uri="{28A0092B-C50C-407E-A947-70E740481C1C}">
                <a14:useLocalDpi xmlns:a14="http://schemas.microsoft.com/office/drawing/2010/main"/>
              </a:ext>
            </a:extLst>
          </a:blip>
          <a:stretch>
            <a:fillRect/>
          </a:stretch>
        </p:blipFill>
        <p:spPr>
          <a:xfrm>
            <a:off x="11810732" y="6255725"/>
            <a:ext cx="210539" cy="210539"/>
          </a:xfrm>
          <a:prstGeom prst="rect">
            <a:avLst/>
          </a:prstGeom>
        </p:spPr>
      </p:pic>
      <p:pic>
        <p:nvPicPr>
          <p:cNvPr id="5" name="Picture 4">
            <a:hlinkClick r:id="" action="ppaction://hlinkshowjump?jump=firstslide"/>
            <a:extLst>
              <a:ext uri="{FF2B5EF4-FFF2-40B4-BE49-F238E27FC236}">
                <a16:creationId xmlns:a16="http://schemas.microsoft.com/office/drawing/2014/main" id="{F2D31A27-869C-1302-6415-A9841B6EE57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54275" y="252809"/>
            <a:ext cx="500431" cy="375612"/>
          </a:xfrm>
          <a:prstGeom prst="rect">
            <a:avLst/>
          </a:prstGeom>
        </p:spPr>
      </p:pic>
      <p:sp>
        <p:nvSpPr>
          <p:cNvPr id="6" name="TextBox 5">
            <a:hlinkClick r:id="rId5" action="ppaction://hlinksldjump"/>
            <a:extLst>
              <a:ext uri="{FF2B5EF4-FFF2-40B4-BE49-F238E27FC236}">
                <a16:creationId xmlns:a16="http://schemas.microsoft.com/office/drawing/2014/main" id="{2E46D42B-2834-6FB3-CC37-1754C8A368B6}"/>
              </a:ext>
            </a:extLst>
          </p:cNvPr>
          <p:cNvSpPr txBox="1"/>
          <p:nvPr/>
        </p:nvSpPr>
        <p:spPr>
          <a:xfrm>
            <a:off x="8814914" y="1031840"/>
            <a:ext cx="1295607" cy="307777"/>
          </a:xfrm>
          <a:prstGeom prst="rect">
            <a:avLst/>
          </a:prstGeom>
          <a:noFill/>
        </p:spPr>
        <p:txBody>
          <a:bodyPr wrap="square" rtlCol="0">
            <a:spAutoFit/>
          </a:bodyPr>
          <a:lstStyle/>
          <a:p>
            <a:pPr algn="ctr" rtl="1"/>
            <a:r>
              <a:rPr lang="fa-IR" sz="1400" b="1">
                <a:solidFill>
                  <a:schemeClr val="bg1"/>
                </a:solidFill>
                <a:latin typeface="Shabnam" panose="020B0603030804020204" pitchFamily="34" charset="-78"/>
                <a:cs typeface="Shabnam" panose="020B0603030804020204" pitchFamily="34" charset="-78"/>
              </a:rPr>
              <a:t>کلیات پژوهش</a:t>
            </a:r>
            <a:endParaRPr lang="en-US" sz="1400" b="1" dirty="0">
              <a:solidFill>
                <a:schemeClr val="bg1"/>
              </a:solidFill>
              <a:latin typeface="Shabnam" panose="020B0603030804020204" pitchFamily="34" charset="-78"/>
              <a:cs typeface="Shabnam" panose="020B0603030804020204" pitchFamily="34" charset="-78"/>
            </a:endParaRPr>
          </a:p>
        </p:txBody>
      </p:sp>
      <p:sp>
        <p:nvSpPr>
          <p:cNvPr id="7" name="TextBox 6">
            <a:hlinkClick r:id="rId6" action="ppaction://hlinksldjump"/>
            <a:extLst>
              <a:ext uri="{FF2B5EF4-FFF2-40B4-BE49-F238E27FC236}">
                <a16:creationId xmlns:a16="http://schemas.microsoft.com/office/drawing/2014/main" id="{A789C8E4-E2D5-C331-AC08-9C42F047F9F5}"/>
              </a:ext>
            </a:extLst>
          </p:cNvPr>
          <p:cNvSpPr txBox="1"/>
          <p:nvPr/>
        </p:nvSpPr>
        <p:spPr>
          <a:xfrm>
            <a:off x="7198804" y="1031839"/>
            <a:ext cx="1391595" cy="307777"/>
          </a:xfrm>
          <a:prstGeom prst="rect">
            <a:avLst/>
          </a:prstGeom>
          <a:noFill/>
        </p:spPr>
        <p:txBody>
          <a:bodyPr wrap="square" rtlCol="0">
            <a:spAutoFit/>
          </a:bodyPr>
          <a:lstStyle/>
          <a:p>
            <a:pPr algn="ctr" rtl="1"/>
            <a:r>
              <a:rPr lang="fa-IR" sz="1400" b="1" dirty="0">
                <a:solidFill>
                  <a:schemeClr val="bg1"/>
                </a:solidFill>
                <a:latin typeface="Shabnam" panose="020B0603030804020204" pitchFamily="34" charset="-78"/>
                <a:cs typeface="Shabnam" panose="020B0603030804020204" pitchFamily="34" charset="-78"/>
              </a:rPr>
              <a:t>مبانی پژوهش</a:t>
            </a:r>
            <a:endParaRPr lang="en-US" sz="1400" b="1" dirty="0">
              <a:solidFill>
                <a:schemeClr val="bg1"/>
              </a:solidFill>
              <a:latin typeface="Shabnam" panose="020B0603030804020204" pitchFamily="34" charset="-78"/>
              <a:cs typeface="Shabnam" panose="020B0603030804020204" pitchFamily="34" charset="-78"/>
            </a:endParaRPr>
          </a:p>
        </p:txBody>
      </p:sp>
      <p:sp>
        <p:nvSpPr>
          <p:cNvPr id="8" name="TextBox 7">
            <a:hlinkClick r:id="rId7" action="ppaction://hlinksldjump"/>
            <a:extLst>
              <a:ext uri="{FF2B5EF4-FFF2-40B4-BE49-F238E27FC236}">
                <a16:creationId xmlns:a16="http://schemas.microsoft.com/office/drawing/2014/main" id="{6B565126-E8C6-5CDE-DBE8-B0554734B045}"/>
              </a:ext>
            </a:extLst>
          </p:cNvPr>
          <p:cNvSpPr txBox="1"/>
          <p:nvPr/>
        </p:nvSpPr>
        <p:spPr>
          <a:xfrm>
            <a:off x="5678682" y="1031838"/>
            <a:ext cx="1420208" cy="307777"/>
          </a:xfrm>
          <a:prstGeom prst="rect">
            <a:avLst/>
          </a:prstGeom>
          <a:noFill/>
        </p:spPr>
        <p:txBody>
          <a:bodyPr wrap="square" rtlCol="0">
            <a:spAutoFit/>
          </a:bodyPr>
          <a:lstStyle/>
          <a:p>
            <a:pPr algn="ctr" rtl="1"/>
            <a:r>
              <a:rPr lang="fa-IR" sz="1400" b="1" dirty="0">
                <a:solidFill>
                  <a:schemeClr val="bg1"/>
                </a:solidFill>
                <a:latin typeface="Shabnam" panose="020B0603030804020204" pitchFamily="34" charset="-78"/>
                <a:cs typeface="Shabnam" panose="020B0603030804020204" pitchFamily="34" charset="-78"/>
              </a:rPr>
              <a:t>روش تحقیق</a:t>
            </a:r>
            <a:endParaRPr lang="en-US" sz="1400" b="1" dirty="0">
              <a:solidFill>
                <a:schemeClr val="bg1"/>
              </a:solidFill>
              <a:latin typeface="Shabnam" panose="020B0603030804020204" pitchFamily="34" charset="-78"/>
              <a:cs typeface="Shabnam" panose="020B0603030804020204" pitchFamily="34" charset="-78"/>
            </a:endParaRPr>
          </a:p>
        </p:txBody>
      </p:sp>
      <p:sp>
        <p:nvSpPr>
          <p:cNvPr id="9" name="TextBox 8">
            <a:hlinkClick r:id="rId8" action="ppaction://hlinksldjump"/>
            <a:extLst>
              <a:ext uri="{FF2B5EF4-FFF2-40B4-BE49-F238E27FC236}">
                <a16:creationId xmlns:a16="http://schemas.microsoft.com/office/drawing/2014/main" id="{A12C768F-EED7-7450-2019-11F1EF82BC6E}"/>
              </a:ext>
            </a:extLst>
          </p:cNvPr>
          <p:cNvSpPr txBox="1"/>
          <p:nvPr/>
        </p:nvSpPr>
        <p:spPr>
          <a:xfrm>
            <a:off x="4080387" y="1024350"/>
            <a:ext cx="1498381" cy="315265"/>
          </a:xfrm>
          <a:prstGeom prst="rect">
            <a:avLst/>
          </a:prstGeom>
          <a:noFill/>
        </p:spPr>
        <p:txBody>
          <a:bodyPr wrap="square" rtlCol="0">
            <a:spAutoFit/>
          </a:bodyPr>
          <a:lstStyle/>
          <a:p>
            <a:pPr algn="ctr" rtl="1"/>
            <a:r>
              <a:rPr lang="fa-IR" sz="1400" b="1" dirty="0">
                <a:solidFill>
                  <a:schemeClr val="bg1"/>
                </a:solidFill>
                <a:latin typeface="Shabnam" panose="020B0603030804020204" pitchFamily="34" charset="-78"/>
                <a:cs typeface="Shabnam" panose="020B0603030804020204" pitchFamily="34" charset="-78"/>
              </a:rPr>
              <a:t>تجزیه و تحلیل</a:t>
            </a:r>
            <a:endParaRPr lang="en-US" sz="1400" b="1" dirty="0">
              <a:solidFill>
                <a:schemeClr val="bg1"/>
              </a:solidFill>
              <a:latin typeface="Shabnam" panose="020B0603030804020204" pitchFamily="34" charset="-78"/>
              <a:cs typeface="Shabnam" panose="020B0603030804020204" pitchFamily="34" charset="-78"/>
            </a:endParaRPr>
          </a:p>
        </p:txBody>
      </p:sp>
      <p:sp>
        <p:nvSpPr>
          <p:cNvPr id="10" name="TextBox 9">
            <a:hlinkClick r:id="rId9" action="ppaction://hlinksldjump"/>
            <a:extLst>
              <a:ext uri="{FF2B5EF4-FFF2-40B4-BE49-F238E27FC236}">
                <a16:creationId xmlns:a16="http://schemas.microsoft.com/office/drawing/2014/main" id="{217870AC-EA29-AEC3-33AE-D42A6CBC6143}"/>
              </a:ext>
            </a:extLst>
          </p:cNvPr>
          <p:cNvSpPr txBox="1"/>
          <p:nvPr/>
        </p:nvSpPr>
        <p:spPr>
          <a:xfrm>
            <a:off x="2596451" y="1051936"/>
            <a:ext cx="1420208" cy="315265"/>
          </a:xfrm>
          <a:prstGeom prst="rect">
            <a:avLst/>
          </a:prstGeom>
          <a:noFill/>
        </p:spPr>
        <p:txBody>
          <a:bodyPr wrap="square" rtlCol="0">
            <a:spAutoFit/>
          </a:bodyPr>
          <a:lstStyle/>
          <a:p>
            <a:pPr algn="ctr" rtl="1"/>
            <a:r>
              <a:rPr lang="fa-IR" sz="1400" b="1" dirty="0">
                <a:solidFill>
                  <a:schemeClr val="bg1"/>
                </a:solidFill>
                <a:latin typeface="Shabnam" panose="020B0603030804020204" pitchFamily="34" charset="-78"/>
                <a:cs typeface="Shabnam" panose="020B0603030804020204" pitchFamily="34" charset="-78"/>
              </a:rPr>
              <a:t>بحث و نتیجه</a:t>
            </a:r>
            <a:endParaRPr lang="en-US" sz="1400" b="1" dirty="0">
              <a:solidFill>
                <a:schemeClr val="bg1"/>
              </a:solidFill>
              <a:latin typeface="Shabnam" panose="020B0603030804020204" pitchFamily="34" charset="-78"/>
              <a:cs typeface="Shabnam" panose="020B0603030804020204" pitchFamily="34" charset="-78"/>
            </a:endParaRPr>
          </a:p>
        </p:txBody>
      </p:sp>
      <p:sp>
        <p:nvSpPr>
          <p:cNvPr id="11" name="TextBox 10">
            <a:hlinkClick r:id="rId10" action="ppaction://hlinksldjump"/>
            <a:extLst>
              <a:ext uri="{FF2B5EF4-FFF2-40B4-BE49-F238E27FC236}">
                <a16:creationId xmlns:a16="http://schemas.microsoft.com/office/drawing/2014/main" id="{4808C4F9-6C29-1C08-C834-316FD6B85ECF}"/>
              </a:ext>
            </a:extLst>
          </p:cNvPr>
          <p:cNvSpPr txBox="1"/>
          <p:nvPr/>
        </p:nvSpPr>
        <p:spPr>
          <a:xfrm>
            <a:off x="998155" y="1051935"/>
            <a:ext cx="1498381" cy="315265"/>
          </a:xfrm>
          <a:prstGeom prst="rect">
            <a:avLst/>
          </a:prstGeom>
          <a:noFill/>
        </p:spPr>
        <p:txBody>
          <a:bodyPr wrap="square" rtlCol="0">
            <a:spAutoFit/>
          </a:bodyPr>
          <a:lstStyle/>
          <a:p>
            <a:pPr algn="ctr" rtl="1"/>
            <a:r>
              <a:rPr lang="fa-IR" sz="1400" b="1" dirty="0">
                <a:solidFill>
                  <a:schemeClr val="bg1"/>
                </a:solidFill>
                <a:latin typeface="Shabnam" panose="020B0603030804020204" pitchFamily="34" charset="-78"/>
                <a:cs typeface="Shabnam" panose="020B0603030804020204" pitchFamily="34" charset="-78"/>
              </a:rPr>
              <a:t>منابع</a:t>
            </a:r>
            <a:endParaRPr lang="en-US" sz="1400" b="1" dirty="0">
              <a:solidFill>
                <a:schemeClr val="bg1"/>
              </a:solidFill>
              <a:latin typeface="Shabnam" panose="020B0603030804020204" pitchFamily="34" charset="-78"/>
              <a:cs typeface="Shabnam" panose="020B0603030804020204" pitchFamily="34" charset="-78"/>
            </a:endParaRPr>
          </a:p>
        </p:txBody>
      </p:sp>
      <p:pic>
        <p:nvPicPr>
          <p:cNvPr id="12" name="Graphic 11">
            <a:extLst>
              <a:ext uri="{FF2B5EF4-FFF2-40B4-BE49-F238E27FC236}">
                <a16:creationId xmlns:a16="http://schemas.microsoft.com/office/drawing/2014/main" id="{AAD1EC6C-339A-28AE-2AA6-C7C9B973E88E}"/>
              </a:ext>
            </a:extLst>
          </p:cNvPr>
          <p:cNvPicPr>
            <a:picLocks noChangeAspect="1"/>
          </p:cNvPicPr>
          <p:nvPr/>
        </p:nvPicPr>
        <p:blipFill>
          <a:blip r:embed="rId11" cstate="print">
            <a:extLst>
              <a:ext uri="{28A0092B-C50C-407E-A947-70E740481C1C}">
                <a14:useLocalDpi xmlns:a14="http://schemas.microsoft.com/office/drawing/2010/main"/>
              </a:ext>
              <a:ext uri="{96DAC541-7B7A-43D3-8B79-37D633B846F1}">
                <asvg:svgBlip xmlns:asvg="http://schemas.microsoft.com/office/drawing/2016/SVG/main" r:embed="rId12"/>
              </a:ext>
            </a:extLst>
          </a:blip>
          <a:stretch>
            <a:fillRect/>
          </a:stretch>
        </p:blipFill>
        <p:spPr>
          <a:xfrm>
            <a:off x="10458867" y="88489"/>
            <a:ext cx="1438278" cy="1438278"/>
          </a:xfrm>
          <a:prstGeom prst="rect">
            <a:avLst/>
          </a:prstGeom>
        </p:spPr>
      </p:pic>
      <p:sp>
        <p:nvSpPr>
          <p:cNvPr id="13" name="TextBox 12">
            <a:extLst>
              <a:ext uri="{FF2B5EF4-FFF2-40B4-BE49-F238E27FC236}">
                <a16:creationId xmlns:a16="http://schemas.microsoft.com/office/drawing/2014/main" id="{80B72C0B-692D-04E1-A0E4-C22EB59C267A}"/>
              </a:ext>
            </a:extLst>
          </p:cNvPr>
          <p:cNvSpPr txBox="1"/>
          <p:nvPr/>
        </p:nvSpPr>
        <p:spPr>
          <a:xfrm>
            <a:off x="10336307" y="1715488"/>
            <a:ext cx="1757082" cy="338554"/>
          </a:xfrm>
          <a:prstGeom prst="rect">
            <a:avLst/>
          </a:prstGeom>
          <a:noFill/>
        </p:spPr>
        <p:txBody>
          <a:bodyPr wrap="square" rtlCol="0">
            <a:spAutoFit/>
          </a:bodyPr>
          <a:lstStyle/>
          <a:p>
            <a:pPr algn="ctr" rtl="1"/>
            <a:r>
              <a:rPr lang="fa-IR" sz="1600" b="1" dirty="0">
                <a:solidFill>
                  <a:srgbClr val="1D3347"/>
                </a:solidFill>
                <a:latin typeface="Shabnam" panose="020B0603030804020204" pitchFamily="34" charset="-78"/>
                <a:cs typeface="Shabnam" panose="020B0603030804020204" pitchFamily="34" charset="-78"/>
              </a:rPr>
              <a:t>عنوان اول</a:t>
            </a:r>
            <a:endParaRPr lang="en-US" sz="1600" b="1" dirty="0">
              <a:solidFill>
                <a:srgbClr val="1D3347"/>
              </a:solidFill>
              <a:latin typeface="Shabnam" panose="020B0603030804020204" pitchFamily="34" charset="-78"/>
              <a:cs typeface="Shabnam" panose="020B0603030804020204" pitchFamily="34" charset="-78"/>
            </a:endParaRPr>
          </a:p>
        </p:txBody>
      </p:sp>
      <p:sp>
        <p:nvSpPr>
          <p:cNvPr id="14" name="TextBox 13">
            <a:extLst>
              <a:ext uri="{FF2B5EF4-FFF2-40B4-BE49-F238E27FC236}">
                <a16:creationId xmlns:a16="http://schemas.microsoft.com/office/drawing/2014/main" id="{CD14648F-C104-B1EB-CF6F-56946193E197}"/>
              </a:ext>
            </a:extLst>
          </p:cNvPr>
          <p:cNvSpPr txBox="1"/>
          <p:nvPr/>
        </p:nvSpPr>
        <p:spPr>
          <a:xfrm>
            <a:off x="10421957" y="2485131"/>
            <a:ext cx="1671431" cy="338554"/>
          </a:xfrm>
          <a:prstGeom prst="rect">
            <a:avLst/>
          </a:prstGeom>
          <a:noFill/>
        </p:spPr>
        <p:txBody>
          <a:bodyPr wrap="square" rtlCol="0">
            <a:spAutoFit/>
          </a:bodyPr>
          <a:lstStyle/>
          <a:p>
            <a:pPr algn="ctr" rtl="1"/>
            <a:r>
              <a:rPr lang="fa-IR" sz="1600" b="1" dirty="0">
                <a:solidFill>
                  <a:srgbClr val="1D3347"/>
                </a:solidFill>
                <a:latin typeface="Shabnam" panose="020B0603030804020204" pitchFamily="34" charset="-78"/>
                <a:cs typeface="Shabnam" panose="020B0603030804020204" pitchFamily="34" charset="-78"/>
              </a:rPr>
              <a:t>عنوان دوم</a:t>
            </a:r>
            <a:endParaRPr lang="en-US" sz="1600" b="1" dirty="0">
              <a:solidFill>
                <a:srgbClr val="1D3347"/>
              </a:solidFill>
              <a:latin typeface="Shabnam" panose="020B0603030804020204" pitchFamily="34" charset="-78"/>
              <a:cs typeface="Shabnam" panose="020B0603030804020204" pitchFamily="34" charset="-78"/>
            </a:endParaRPr>
          </a:p>
        </p:txBody>
      </p:sp>
      <p:sp>
        <p:nvSpPr>
          <p:cNvPr id="15" name="TextBox 14">
            <a:extLst>
              <a:ext uri="{FF2B5EF4-FFF2-40B4-BE49-F238E27FC236}">
                <a16:creationId xmlns:a16="http://schemas.microsoft.com/office/drawing/2014/main" id="{E9DCD566-1B3A-D665-B2D8-A58855474B99}"/>
              </a:ext>
            </a:extLst>
          </p:cNvPr>
          <p:cNvSpPr txBox="1"/>
          <p:nvPr/>
        </p:nvSpPr>
        <p:spPr>
          <a:xfrm>
            <a:off x="10336305" y="3228586"/>
            <a:ext cx="1757082" cy="338554"/>
          </a:xfrm>
          <a:prstGeom prst="rect">
            <a:avLst/>
          </a:prstGeom>
          <a:noFill/>
        </p:spPr>
        <p:txBody>
          <a:bodyPr wrap="square" rtlCol="0">
            <a:spAutoFit/>
          </a:bodyPr>
          <a:lstStyle/>
          <a:p>
            <a:pPr algn="ctr" rtl="1"/>
            <a:r>
              <a:rPr lang="fa-IR" sz="1600" b="1" dirty="0">
                <a:solidFill>
                  <a:srgbClr val="1D3347"/>
                </a:solidFill>
                <a:latin typeface="Shabnam" panose="020B0603030804020204" pitchFamily="34" charset="-78"/>
                <a:cs typeface="Shabnam" panose="020B0603030804020204" pitchFamily="34" charset="-78"/>
              </a:rPr>
              <a:t>عنوان سوم</a:t>
            </a:r>
            <a:endParaRPr lang="en-US" sz="1600" b="1" dirty="0">
              <a:solidFill>
                <a:srgbClr val="1D3347"/>
              </a:solidFill>
              <a:latin typeface="Shabnam" panose="020B0603030804020204" pitchFamily="34" charset="-78"/>
              <a:cs typeface="Shabnam" panose="020B0603030804020204" pitchFamily="34" charset="-78"/>
            </a:endParaRPr>
          </a:p>
        </p:txBody>
      </p:sp>
      <p:sp>
        <p:nvSpPr>
          <p:cNvPr id="16" name="TextBox 15">
            <a:extLst>
              <a:ext uri="{FF2B5EF4-FFF2-40B4-BE49-F238E27FC236}">
                <a16:creationId xmlns:a16="http://schemas.microsoft.com/office/drawing/2014/main" id="{3D075D83-8F0C-58B5-90A6-994E2C6989DF}"/>
              </a:ext>
            </a:extLst>
          </p:cNvPr>
          <p:cNvSpPr txBox="1"/>
          <p:nvPr/>
        </p:nvSpPr>
        <p:spPr>
          <a:xfrm>
            <a:off x="10403951" y="3985103"/>
            <a:ext cx="1689436" cy="338554"/>
          </a:xfrm>
          <a:prstGeom prst="rect">
            <a:avLst/>
          </a:prstGeom>
          <a:noFill/>
        </p:spPr>
        <p:txBody>
          <a:bodyPr wrap="square" rtlCol="0">
            <a:spAutoFit/>
          </a:bodyPr>
          <a:lstStyle/>
          <a:p>
            <a:pPr algn="ctr" rtl="1"/>
            <a:r>
              <a:rPr lang="fa-IR" sz="1600" b="1" dirty="0">
                <a:solidFill>
                  <a:srgbClr val="1D3347"/>
                </a:solidFill>
                <a:latin typeface="Shabnam" panose="020B0603030804020204" pitchFamily="34" charset="-78"/>
                <a:cs typeface="Shabnam" panose="020B0603030804020204" pitchFamily="34" charset="-78"/>
              </a:rPr>
              <a:t>عنوان چهارم</a:t>
            </a:r>
            <a:endParaRPr lang="en-US" sz="1600" b="1" dirty="0">
              <a:solidFill>
                <a:srgbClr val="1D3347"/>
              </a:solidFill>
              <a:latin typeface="Shabnam" panose="020B0603030804020204" pitchFamily="34" charset="-78"/>
              <a:cs typeface="Shabnam" panose="020B0603030804020204" pitchFamily="34" charset="-78"/>
            </a:endParaRPr>
          </a:p>
        </p:txBody>
      </p:sp>
      <p:sp>
        <p:nvSpPr>
          <p:cNvPr id="17" name="TextBox 16">
            <a:extLst>
              <a:ext uri="{FF2B5EF4-FFF2-40B4-BE49-F238E27FC236}">
                <a16:creationId xmlns:a16="http://schemas.microsoft.com/office/drawing/2014/main" id="{F1E34F9D-3D42-7588-CD03-93B355904750}"/>
              </a:ext>
            </a:extLst>
          </p:cNvPr>
          <p:cNvSpPr txBox="1"/>
          <p:nvPr/>
        </p:nvSpPr>
        <p:spPr>
          <a:xfrm>
            <a:off x="10336305" y="4754746"/>
            <a:ext cx="1775088" cy="338554"/>
          </a:xfrm>
          <a:prstGeom prst="rect">
            <a:avLst/>
          </a:prstGeom>
          <a:noFill/>
        </p:spPr>
        <p:txBody>
          <a:bodyPr wrap="square" rtlCol="0">
            <a:spAutoFit/>
          </a:bodyPr>
          <a:lstStyle/>
          <a:p>
            <a:pPr algn="ctr" rtl="1"/>
            <a:r>
              <a:rPr lang="fa-IR" sz="1600" b="1" dirty="0">
                <a:solidFill>
                  <a:srgbClr val="1D3347"/>
                </a:solidFill>
                <a:latin typeface="Shabnam" panose="020B0603030804020204" pitchFamily="34" charset="-78"/>
                <a:cs typeface="Shabnam" panose="020B0603030804020204" pitchFamily="34" charset="-78"/>
              </a:rPr>
              <a:t>عنوان پنجم</a:t>
            </a:r>
            <a:endParaRPr lang="en-US" sz="1600" b="1" dirty="0">
              <a:solidFill>
                <a:srgbClr val="1D3347"/>
              </a:solidFill>
              <a:latin typeface="Shabnam" panose="020B0603030804020204" pitchFamily="34" charset="-78"/>
              <a:cs typeface="Shabnam" panose="020B0603030804020204" pitchFamily="34" charset="-78"/>
            </a:endParaRPr>
          </a:p>
        </p:txBody>
      </p:sp>
      <p:sp>
        <p:nvSpPr>
          <p:cNvPr id="18" name="TextBox 17">
            <a:extLst>
              <a:ext uri="{FF2B5EF4-FFF2-40B4-BE49-F238E27FC236}">
                <a16:creationId xmlns:a16="http://schemas.microsoft.com/office/drawing/2014/main" id="{69CBD999-0EA2-35DE-CE1B-B1F4ECA98A29}"/>
              </a:ext>
            </a:extLst>
          </p:cNvPr>
          <p:cNvSpPr txBox="1"/>
          <p:nvPr/>
        </p:nvSpPr>
        <p:spPr>
          <a:xfrm>
            <a:off x="10336305" y="5498201"/>
            <a:ext cx="1757082" cy="338554"/>
          </a:xfrm>
          <a:prstGeom prst="rect">
            <a:avLst/>
          </a:prstGeom>
          <a:noFill/>
        </p:spPr>
        <p:txBody>
          <a:bodyPr wrap="square" rtlCol="0">
            <a:spAutoFit/>
          </a:bodyPr>
          <a:lstStyle/>
          <a:p>
            <a:pPr algn="ctr" rtl="1"/>
            <a:r>
              <a:rPr lang="fa-IR" sz="1600" b="1" dirty="0">
                <a:solidFill>
                  <a:srgbClr val="1D3347"/>
                </a:solidFill>
                <a:latin typeface="Shabnam" panose="020B0603030804020204" pitchFamily="34" charset="-78"/>
                <a:cs typeface="Shabnam" panose="020B0603030804020204" pitchFamily="34" charset="-78"/>
              </a:rPr>
              <a:t>عنوان ششم</a:t>
            </a:r>
            <a:endParaRPr lang="en-US" sz="1600" b="1" dirty="0">
              <a:solidFill>
                <a:srgbClr val="1D3347"/>
              </a:solidFill>
              <a:latin typeface="Shabnam" panose="020B0603030804020204" pitchFamily="34" charset="-78"/>
              <a:cs typeface="Shabnam" panose="020B0603030804020204" pitchFamily="34" charset="-78"/>
            </a:endParaRPr>
          </a:p>
        </p:txBody>
      </p:sp>
      <p:sp>
        <p:nvSpPr>
          <p:cNvPr id="19" name="TextBox 18">
            <a:extLst>
              <a:ext uri="{FF2B5EF4-FFF2-40B4-BE49-F238E27FC236}">
                <a16:creationId xmlns:a16="http://schemas.microsoft.com/office/drawing/2014/main" id="{3E8DC220-97A4-7811-3FCC-2EB22FFA6D82}"/>
              </a:ext>
            </a:extLst>
          </p:cNvPr>
          <p:cNvSpPr txBox="1"/>
          <p:nvPr/>
        </p:nvSpPr>
        <p:spPr>
          <a:xfrm>
            <a:off x="1007391" y="289867"/>
            <a:ext cx="5716681" cy="338554"/>
          </a:xfrm>
          <a:prstGeom prst="rect">
            <a:avLst/>
          </a:prstGeom>
          <a:noFill/>
        </p:spPr>
        <p:txBody>
          <a:bodyPr wrap="square" rtlCol="0">
            <a:spAutoFit/>
          </a:bodyPr>
          <a:lstStyle/>
          <a:p>
            <a:pPr algn="ctr" rtl="1"/>
            <a:r>
              <a:rPr lang="fa-IR" sz="1600" b="1">
                <a:solidFill>
                  <a:srgbClr val="1D3347"/>
                </a:solidFill>
                <a:latin typeface="Shabnam" panose="020B0603030804020204" pitchFamily="34" charset="-78"/>
                <a:cs typeface="Shabnam" panose="020B0603030804020204" pitchFamily="34" charset="-78"/>
              </a:rPr>
              <a:t>موضوع ارائه خود را در این قسمت وارد نمایید</a:t>
            </a:r>
            <a:endParaRPr lang="en-US" sz="1600" b="1" dirty="0">
              <a:solidFill>
                <a:srgbClr val="1D3347"/>
              </a:solidFill>
              <a:latin typeface="Shabnam" panose="020B0603030804020204" pitchFamily="34" charset="-78"/>
              <a:cs typeface="Shabnam" panose="020B0603030804020204" pitchFamily="34" charset="-78"/>
            </a:endParaRPr>
          </a:p>
        </p:txBody>
      </p:sp>
      <p:sp>
        <p:nvSpPr>
          <p:cNvPr id="20" name="TextBox 19">
            <a:extLst>
              <a:ext uri="{FF2B5EF4-FFF2-40B4-BE49-F238E27FC236}">
                <a16:creationId xmlns:a16="http://schemas.microsoft.com/office/drawing/2014/main" id="{6C860671-F0B3-BF8C-F067-B86D57F7B6A9}"/>
              </a:ext>
            </a:extLst>
          </p:cNvPr>
          <p:cNvSpPr txBox="1"/>
          <p:nvPr/>
        </p:nvSpPr>
        <p:spPr>
          <a:xfrm>
            <a:off x="6853381" y="289867"/>
            <a:ext cx="3352801" cy="338554"/>
          </a:xfrm>
          <a:prstGeom prst="rect">
            <a:avLst/>
          </a:prstGeom>
          <a:noFill/>
        </p:spPr>
        <p:txBody>
          <a:bodyPr wrap="square" rtlCol="0">
            <a:spAutoFit/>
          </a:bodyPr>
          <a:lstStyle/>
          <a:p>
            <a:pPr algn="ctr" rtl="1"/>
            <a:r>
              <a:rPr lang="fa-IR" sz="1600" b="1" dirty="0">
                <a:solidFill>
                  <a:srgbClr val="1D3347"/>
                </a:solidFill>
                <a:latin typeface="Shabnam" panose="020B0603030804020204" pitchFamily="34" charset="-78"/>
                <a:cs typeface="Shabnam" panose="020B0603030804020204" pitchFamily="34" charset="-78"/>
              </a:rPr>
              <a:t>پژوهشگر</a:t>
            </a:r>
            <a:r>
              <a:rPr lang="fa-IR" sz="1600" b="1">
                <a:solidFill>
                  <a:srgbClr val="1D3347"/>
                </a:solidFill>
                <a:latin typeface="Shabnam" panose="020B0603030804020204" pitchFamily="34" charset="-78"/>
                <a:cs typeface="Shabnam" panose="020B0603030804020204" pitchFamily="34" charset="-78"/>
              </a:rPr>
              <a:t>: محمد جواد عزیزپناه</a:t>
            </a:r>
            <a:endParaRPr lang="en-US" sz="1600" b="1" dirty="0">
              <a:solidFill>
                <a:srgbClr val="1D3347"/>
              </a:solidFill>
              <a:latin typeface="Shabnam" panose="020B0603030804020204" pitchFamily="34" charset="-78"/>
              <a:cs typeface="Shabnam" panose="020B0603030804020204" pitchFamily="34" charset="-78"/>
            </a:endParaRPr>
          </a:p>
        </p:txBody>
      </p:sp>
      <p:sp>
        <p:nvSpPr>
          <p:cNvPr id="21" name="Freeform 123">
            <a:hlinkClick r:id="rId10" action="ppaction://hlinksldjump"/>
            <a:extLst>
              <a:ext uri="{FF2B5EF4-FFF2-40B4-BE49-F238E27FC236}">
                <a16:creationId xmlns:a16="http://schemas.microsoft.com/office/drawing/2014/main" id="{A0AC9877-3542-32F7-D748-1CA4BE56F8CC}"/>
              </a:ext>
            </a:extLst>
          </p:cNvPr>
          <p:cNvSpPr>
            <a:spLocks noEditPoints="1"/>
          </p:cNvSpPr>
          <p:nvPr/>
        </p:nvSpPr>
        <p:spPr bwMode="auto">
          <a:xfrm>
            <a:off x="358148" y="5556280"/>
            <a:ext cx="268684" cy="268684"/>
          </a:xfrm>
          <a:custGeom>
            <a:avLst/>
            <a:gdLst>
              <a:gd name="T0" fmla="*/ 109 w 160"/>
              <a:gd name="T1" fmla="*/ 116 h 160"/>
              <a:gd name="T2" fmla="*/ 59 w 160"/>
              <a:gd name="T3" fmla="*/ 107 h 160"/>
              <a:gd name="T4" fmla="*/ 160 w 160"/>
              <a:gd name="T5" fmla="*/ 125 h 160"/>
              <a:gd name="T6" fmla="*/ 114 w 160"/>
              <a:gd name="T7" fmla="*/ 116 h 160"/>
              <a:gd name="T8" fmla="*/ 60 w 160"/>
              <a:gd name="T9" fmla="*/ 100 h 160"/>
              <a:gd name="T10" fmla="*/ 160 w 160"/>
              <a:gd name="T11" fmla="*/ 84 h 160"/>
              <a:gd name="T12" fmla="*/ 59 w 160"/>
              <a:gd name="T13" fmla="*/ 131 h 160"/>
              <a:gd name="T14" fmla="*/ 110 w 160"/>
              <a:gd name="T15" fmla="*/ 160 h 160"/>
              <a:gd name="T16" fmla="*/ 160 w 160"/>
              <a:gd name="T17" fmla="*/ 132 h 160"/>
              <a:gd name="T18" fmla="*/ 110 w 160"/>
              <a:gd name="T19" fmla="*/ 50 h 160"/>
              <a:gd name="T20" fmla="*/ 59 w 160"/>
              <a:gd name="T21" fmla="*/ 75 h 160"/>
              <a:gd name="T22" fmla="*/ 160 w 160"/>
              <a:gd name="T23" fmla="*/ 68 h 160"/>
              <a:gd name="T24" fmla="*/ 148 w 160"/>
              <a:gd name="T25" fmla="*/ 0 h 160"/>
              <a:gd name="T26" fmla="*/ 0 w 160"/>
              <a:gd name="T27" fmla="*/ 44 h 160"/>
              <a:gd name="T28" fmla="*/ 109 w 160"/>
              <a:gd name="T29" fmla="*/ 44 h 160"/>
              <a:gd name="T30" fmla="*/ 160 w 160"/>
              <a:gd name="T31" fmla="*/ 44 h 160"/>
              <a:gd name="T32" fmla="*/ 29 w 160"/>
              <a:gd name="T33" fmla="*/ 41 h 160"/>
              <a:gd name="T34" fmla="*/ 41 w 160"/>
              <a:gd name="T35" fmla="*/ 28 h 160"/>
              <a:gd name="T36" fmla="*/ 88 w 160"/>
              <a:gd name="T37" fmla="*/ 25 h 160"/>
              <a:gd name="T38" fmla="*/ 91 w 160"/>
              <a:gd name="T39" fmla="*/ 27 h 160"/>
              <a:gd name="T40" fmla="*/ 97 w 160"/>
              <a:gd name="T41" fmla="*/ 30 h 160"/>
              <a:gd name="T42" fmla="*/ 102 w 160"/>
              <a:gd name="T43" fmla="*/ 27 h 160"/>
              <a:gd name="T44" fmla="*/ 104 w 160"/>
              <a:gd name="T45" fmla="*/ 25 h 160"/>
              <a:gd name="T46" fmla="*/ 104 w 160"/>
              <a:gd name="T47" fmla="*/ 32 h 160"/>
              <a:gd name="T48" fmla="*/ 107 w 160"/>
              <a:gd name="T49" fmla="*/ 35 h 160"/>
              <a:gd name="T50" fmla="*/ 113 w 160"/>
              <a:gd name="T51" fmla="*/ 22 h 160"/>
              <a:gd name="T52" fmla="*/ 118 w 160"/>
              <a:gd name="T53" fmla="*/ 35 h 160"/>
              <a:gd name="T54" fmla="*/ 120 w 160"/>
              <a:gd name="T55" fmla="*/ 32 h 160"/>
              <a:gd name="T56" fmla="*/ 120 w 160"/>
              <a:gd name="T57" fmla="*/ 25 h 160"/>
              <a:gd name="T58" fmla="*/ 123 w 160"/>
              <a:gd name="T59" fmla="*/ 27 h 160"/>
              <a:gd name="T60" fmla="*/ 129 w 160"/>
              <a:gd name="T61" fmla="*/ 30 h 160"/>
              <a:gd name="T62" fmla="*/ 134 w 160"/>
              <a:gd name="T63" fmla="*/ 27 h 160"/>
              <a:gd name="T64" fmla="*/ 136 w 160"/>
              <a:gd name="T65" fmla="*/ 25 h 160"/>
              <a:gd name="T66" fmla="*/ 136 w 160"/>
              <a:gd name="T67" fmla="*/ 32 h 160"/>
              <a:gd name="T68" fmla="*/ 140 w 160"/>
              <a:gd name="T69" fmla="*/ 35 h 160"/>
              <a:gd name="T70" fmla="*/ 54 w 160"/>
              <a:gd name="T71" fmla="*/ 68 h 160"/>
              <a:gd name="T72" fmla="*/ 3 w 160"/>
              <a:gd name="T73" fmla="*/ 57 h 160"/>
              <a:gd name="T74" fmla="*/ 3 w 160"/>
              <a:gd name="T75" fmla="*/ 102 h 160"/>
              <a:gd name="T76" fmla="*/ 41 w 160"/>
              <a:gd name="T77" fmla="*/ 79 h 160"/>
              <a:gd name="T78" fmla="*/ 28 w 160"/>
              <a:gd name="T79" fmla="*/ 68 h 160"/>
              <a:gd name="T80" fmla="*/ 54 w 160"/>
              <a:gd name="T81" fmla="*/ 107 h 160"/>
              <a:gd name="T82" fmla="*/ 0 w 160"/>
              <a:gd name="T83" fmla="*/ 145 h 160"/>
              <a:gd name="T84" fmla="*/ 60 w 160"/>
              <a:gd name="T85" fmla="*/ 159 h 160"/>
              <a:gd name="T86" fmla="*/ 29 w 160"/>
              <a:gd name="T87" fmla="*/ 142 h 160"/>
              <a:gd name="T88" fmla="*/ 41 w 160"/>
              <a:gd name="T89" fmla="*/ 131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60" h="160">
                <a:moveTo>
                  <a:pt x="114" y="116"/>
                </a:moveTo>
                <a:cubicBezTo>
                  <a:pt x="113" y="116"/>
                  <a:pt x="112" y="116"/>
                  <a:pt x="112" y="116"/>
                </a:cubicBezTo>
                <a:cubicBezTo>
                  <a:pt x="110" y="116"/>
                  <a:pt x="109" y="116"/>
                  <a:pt x="109" y="116"/>
                </a:cubicBezTo>
                <a:cubicBezTo>
                  <a:pt x="108" y="116"/>
                  <a:pt x="108" y="116"/>
                  <a:pt x="108" y="116"/>
                </a:cubicBezTo>
                <a:cubicBezTo>
                  <a:pt x="108" y="116"/>
                  <a:pt x="107" y="116"/>
                  <a:pt x="105" y="116"/>
                </a:cubicBezTo>
                <a:cubicBezTo>
                  <a:pt x="87" y="116"/>
                  <a:pt x="69" y="112"/>
                  <a:pt x="59" y="107"/>
                </a:cubicBezTo>
                <a:cubicBezTo>
                  <a:pt x="59" y="123"/>
                  <a:pt x="59" y="123"/>
                  <a:pt x="59" y="123"/>
                </a:cubicBezTo>
                <a:cubicBezTo>
                  <a:pt x="65" y="129"/>
                  <a:pt x="85" y="133"/>
                  <a:pt x="112" y="133"/>
                </a:cubicBezTo>
                <a:cubicBezTo>
                  <a:pt x="135" y="133"/>
                  <a:pt x="152" y="130"/>
                  <a:pt x="160" y="125"/>
                </a:cubicBezTo>
                <a:cubicBezTo>
                  <a:pt x="160" y="109"/>
                  <a:pt x="160" y="109"/>
                  <a:pt x="160" y="109"/>
                </a:cubicBezTo>
                <a:cubicBezTo>
                  <a:pt x="151" y="113"/>
                  <a:pt x="134" y="116"/>
                  <a:pt x="116" y="116"/>
                </a:cubicBezTo>
                <a:cubicBezTo>
                  <a:pt x="116" y="116"/>
                  <a:pt x="115" y="116"/>
                  <a:pt x="114" y="116"/>
                </a:cubicBezTo>
                <a:close/>
                <a:moveTo>
                  <a:pt x="59" y="82"/>
                </a:moveTo>
                <a:cubicBezTo>
                  <a:pt x="59" y="100"/>
                  <a:pt x="59" y="100"/>
                  <a:pt x="59" y="100"/>
                </a:cubicBezTo>
                <a:cubicBezTo>
                  <a:pt x="60" y="100"/>
                  <a:pt x="60" y="100"/>
                  <a:pt x="60" y="100"/>
                </a:cubicBezTo>
                <a:cubicBezTo>
                  <a:pt x="66" y="106"/>
                  <a:pt x="86" y="111"/>
                  <a:pt x="112" y="111"/>
                </a:cubicBezTo>
                <a:cubicBezTo>
                  <a:pt x="134" y="111"/>
                  <a:pt x="152" y="106"/>
                  <a:pt x="160" y="101"/>
                </a:cubicBezTo>
                <a:cubicBezTo>
                  <a:pt x="160" y="84"/>
                  <a:pt x="160" y="84"/>
                  <a:pt x="160" y="84"/>
                </a:cubicBezTo>
                <a:cubicBezTo>
                  <a:pt x="149" y="89"/>
                  <a:pt x="130" y="92"/>
                  <a:pt x="112" y="92"/>
                </a:cubicBezTo>
                <a:cubicBezTo>
                  <a:pt x="91" y="92"/>
                  <a:pt x="70" y="89"/>
                  <a:pt x="59" y="82"/>
                </a:cubicBezTo>
                <a:close/>
                <a:moveTo>
                  <a:pt x="59" y="131"/>
                </a:moveTo>
                <a:cubicBezTo>
                  <a:pt x="59" y="141"/>
                  <a:pt x="59" y="141"/>
                  <a:pt x="59" y="141"/>
                </a:cubicBezTo>
                <a:cubicBezTo>
                  <a:pt x="59" y="143"/>
                  <a:pt x="59" y="143"/>
                  <a:pt x="60" y="143"/>
                </a:cubicBezTo>
                <a:cubicBezTo>
                  <a:pt x="63" y="154"/>
                  <a:pt x="87" y="160"/>
                  <a:pt x="110" y="160"/>
                </a:cubicBezTo>
                <a:cubicBezTo>
                  <a:pt x="132" y="160"/>
                  <a:pt x="157" y="154"/>
                  <a:pt x="160" y="143"/>
                </a:cubicBezTo>
                <a:cubicBezTo>
                  <a:pt x="160" y="143"/>
                  <a:pt x="160" y="143"/>
                  <a:pt x="160" y="141"/>
                </a:cubicBezTo>
                <a:cubicBezTo>
                  <a:pt x="160" y="132"/>
                  <a:pt x="160" y="132"/>
                  <a:pt x="160" y="132"/>
                </a:cubicBezTo>
                <a:cubicBezTo>
                  <a:pt x="149" y="138"/>
                  <a:pt x="130" y="140"/>
                  <a:pt x="112" y="140"/>
                </a:cubicBezTo>
                <a:cubicBezTo>
                  <a:pt x="91" y="140"/>
                  <a:pt x="70" y="137"/>
                  <a:pt x="59" y="131"/>
                </a:cubicBezTo>
                <a:close/>
                <a:moveTo>
                  <a:pt x="110" y="50"/>
                </a:moveTo>
                <a:cubicBezTo>
                  <a:pt x="87" y="50"/>
                  <a:pt x="63" y="56"/>
                  <a:pt x="59" y="67"/>
                </a:cubicBezTo>
                <a:cubicBezTo>
                  <a:pt x="59" y="68"/>
                  <a:pt x="59" y="68"/>
                  <a:pt x="59" y="68"/>
                </a:cubicBezTo>
                <a:cubicBezTo>
                  <a:pt x="59" y="75"/>
                  <a:pt x="59" y="75"/>
                  <a:pt x="59" y="75"/>
                </a:cubicBezTo>
                <a:cubicBezTo>
                  <a:pt x="65" y="82"/>
                  <a:pt x="86" y="87"/>
                  <a:pt x="112" y="87"/>
                </a:cubicBezTo>
                <a:cubicBezTo>
                  <a:pt x="134" y="87"/>
                  <a:pt x="152" y="83"/>
                  <a:pt x="160" y="78"/>
                </a:cubicBezTo>
                <a:cubicBezTo>
                  <a:pt x="160" y="68"/>
                  <a:pt x="160" y="68"/>
                  <a:pt x="160" y="68"/>
                </a:cubicBezTo>
                <a:cubicBezTo>
                  <a:pt x="160" y="67"/>
                  <a:pt x="160" y="67"/>
                  <a:pt x="160" y="67"/>
                </a:cubicBezTo>
                <a:cubicBezTo>
                  <a:pt x="158" y="56"/>
                  <a:pt x="134" y="50"/>
                  <a:pt x="110" y="50"/>
                </a:cubicBezTo>
                <a:close/>
                <a:moveTo>
                  <a:pt x="148" y="0"/>
                </a:moveTo>
                <a:cubicBezTo>
                  <a:pt x="13" y="0"/>
                  <a:pt x="13" y="0"/>
                  <a:pt x="13" y="0"/>
                </a:cubicBezTo>
                <a:cubicBezTo>
                  <a:pt x="7" y="0"/>
                  <a:pt x="0" y="6"/>
                  <a:pt x="0" y="12"/>
                </a:cubicBezTo>
                <a:cubicBezTo>
                  <a:pt x="0" y="44"/>
                  <a:pt x="0" y="44"/>
                  <a:pt x="0" y="44"/>
                </a:cubicBezTo>
                <a:cubicBezTo>
                  <a:pt x="0" y="47"/>
                  <a:pt x="2" y="49"/>
                  <a:pt x="3" y="50"/>
                </a:cubicBezTo>
                <a:cubicBezTo>
                  <a:pt x="66" y="50"/>
                  <a:pt x="66" y="50"/>
                  <a:pt x="66" y="50"/>
                </a:cubicBezTo>
                <a:cubicBezTo>
                  <a:pt x="77" y="47"/>
                  <a:pt x="93" y="44"/>
                  <a:pt x="109" y="44"/>
                </a:cubicBezTo>
                <a:cubicBezTo>
                  <a:pt x="124" y="44"/>
                  <a:pt x="140" y="47"/>
                  <a:pt x="151" y="50"/>
                </a:cubicBezTo>
                <a:cubicBezTo>
                  <a:pt x="158" y="50"/>
                  <a:pt x="158" y="50"/>
                  <a:pt x="158" y="50"/>
                </a:cubicBezTo>
                <a:cubicBezTo>
                  <a:pt x="159" y="49"/>
                  <a:pt x="160" y="47"/>
                  <a:pt x="160" y="44"/>
                </a:cubicBezTo>
                <a:cubicBezTo>
                  <a:pt x="160" y="12"/>
                  <a:pt x="160" y="12"/>
                  <a:pt x="160" y="12"/>
                </a:cubicBezTo>
                <a:cubicBezTo>
                  <a:pt x="160" y="6"/>
                  <a:pt x="154" y="0"/>
                  <a:pt x="148" y="0"/>
                </a:cubicBezTo>
                <a:close/>
                <a:moveTo>
                  <a:pt x="29" y="41"/>
                </a:moveTo>
                <a:cubicBezTo>
                  <a:pt x="22" y="41"/>
                  <a:pt x="16" y="35"/>
                  <a:pt x="16" y="28"/>
                </a:cubicBezTo>
                <a:cubicBezTo>
                  <a:pt x="16" y="22"/>
                  <a:pt x="22" y="16"/>
                  <a:pt x="29" y="16"/>
                </a:cubicBezTo>
                <a:cubicBezTo>
                  <a:pt x="36" y="16"/>
                  <a:pt x="41" y="22"/>
                  <a:pt x="41" y="28"/>
                </a:cubicBezTo>
                <a:cubicBezTo>
                  <a:pt x="41" y="35"/>
                  <a:pt x="36" y="41"/>
                  <a:pt x="29" y="41"/>
                </a:cubicBezTo>
                <a:close/>
                <a:moveTo>
                  <a:pt x="91" y="27"/>
                </a:moveTo>
                <a:cubicBezTo>
                  <a:pt x="90" y="27"/>
                  <a:pt x="88" y="26"/>
                  <a:pt x="88" y="25"/>
                </a:cubicBezTo>
                <a:cubicBezTo>
                  <a:pt x="88" y="24"/>
                  <a:pt x="90" y="22"/>
                  <a:pt x="91" y="22"/>
                </a:cubicBezTo>
                <a:cubicBezTo>
                  <a:pt x="93" y="22"/>
                  <a:pt x="94" y="24"/>
                  <a:pt x="94" y="25"/>
                </a:cubicBezTo>
                <a:cubicBezTo>
                  <a:pt x="94" y="26"/>
                  <a:pt x="93" y="27"/>
                  <a:pt x="91" y="27"/>
                </a:cubicBezTo>
                <a:close/>
                <a:moveTo>
                  <a:pt x="97" y="35"/>
                </a:moveTo>
                <a:cubicBezTo>
                  <a:pt x="96" y="35"/>
                  <a:pt x="94" y="33"/>
                  <a:pt x="94" y="32"/>
                </a:cubicBezTo>
                <a:cubicBezTo>
                  <a:pt x="94" y="31"/>
                  <a:pt x="96" y="30"/>
                  <a:pt x="97" y="30"/>
                </a:cubicBezTo>
                <a:cubicBezTo>
                  <a:pt x="98" y="30"/>
                  <a:pt x="99" y="31"/>
                  <a:pt x="99" y="32"/>
                </a:cubicBezTo>
                <a:cubicBezTo>
                  <a:pt x="99" y="33"/>
                  <a:pt x="98" y="35"/>
                  <a:pt x="97" y="35"/>
                </a:cubicBezTo>
                <a:close/>
                <a:moveTo>
                  <a:pt x="102" y="27"/>
                </a:moveTo>
                <a:cubicBezTo>
                  <a:pt x="101" y="27"/>
                  <a:pt x="99" y="26"/>
                  <a:pt x="99" y="25"/>
                </a:cubicBezTo>
                <a:cubicBezTo>
                  <a:pt x="99" y="24"/>
                  <a:pt x="101" y="22"/>
                  <a:pt x="102" y="22"/>
                </a:cubicBezTo>
                <a:cubicBezTo>
                  <a:pt x="103" y="22"/>
                  <a:pt x="104" y="24"/>
                  <a:pt x="104" y="25"/>
                </a:cubicBezTo>
                <a:cubicBezTo>
                  <a:pt x="104" y="26"/>
                  <a:pt x="103" y="27"/>
                  <a:pt x="102" y="27"/>
                </a:cubicBezTo>
                <a:close/>
                <a:moveTo>
                  <a:pt x="107" y="35"/>
                </a:moveTo>
                <a:cubicBezTo>
                  <a:pt x="105" y="35"/>
                  <a:pt x="104" y="33"/>
                  <a:pt x="104" y="32"/>
                </a:cubicBezTo>
                <a:cubicBezTo>
                  <a:pt x="104" y="31"/>
                  <a:pt x="105" y="30"/>
                  <a:pt x="107" y="30"/>
                </a:cubicBezTo>
                <a:cubicBezTo>
                  <a:pt x="109" y="30"/>
                  <a:pt x="110" y="31"/>
                  <a:pt x="110" y="32"/>
                </a:cubicBezTo>
                <a:cubicBezTo>
                  <a:pt x="110" y="33"/>
                  <a:pt x="109" y="35"/>
                  <a:pt x="107" y="35"/>
                </a:cubicBezTo>
                <a:close/>
                <a:moveTo>
                  <a:pt x="113" y="27"/>
                </a:moveTo>
                <a:cubicBezTo>
                  <a:pt x="112" y="27"/>
                  <a:pt x="110" y="26"/>
                  <a:pt x="110" y="25"/>
                </a:cubicBezTo>
                <a:cubicBezTo>
                  <a:pt x="110" y="24"/>
                  <a:pt x="112" y="22"/>
                  <a:pt x="113" y="22"/>
                </a:cubicBezTo>
                <a:cubicBezTo>
                  <a:pt x="114" y="22"/>
                  <a:pt x="115" y="24"/>
                  <a:pt x="115" y="25"/>
                </a:cubicBezTo>
                <a:cubicBezTo>
                  <a:pt x="115" y="26"/>
                  <a:pt x="114" y="27"/>
                  <a:pt x="113" y="27"/>
                </a:cubicBezTo>
                <a:close/>
                <a:moveTo>
                  <a:pt x="118" y="35"/>
                </a:moveTo>
                <a:cubicBezTo>
                  <a:pt x="116" y="35"/>
                  <a:pt x="115" y="33"/>
                  <a:pt x="115" y="32"/>
                </a:cubicBezTo>
                <a:cubicBezTo>
                  <a:pt x="115" y="31"/>
                  <a:pt x="116" y="30"/>
                  <a:pt x="118" y="30"/>
                </a:cubicBezTo>
                <a:cubicBezTo>
                  <a:pt x="119" y="30"/>
                  <a:pt x="120" y="31"/>
                  <a:pt x="120" y="32"/>
                </a:cubicBezTo>
                <a:cubicBezTo>
                  <a:pt x="120" y="33"/>
                  <a:pt x="119" y="35"/>
                  <a:pt x="118" y="35"/>
                </a:cubicBezTo>
                <a:close/>
                <a:moveTo>
                  <a:pt x="123" y="27"/>
                </a:moveTo>
                <a:cubicBezTo>
                  <a:pt x="121" y="27"/>
                  <a:pt x="120" y="26"/>
                  <a:pt x="120" y="25"/>
                </a:cubicBezTo>
                <a:cubicBezTo>
                  <a:pt x="120" y="24"/>
                  <a:pt x="121" y="22"/>
                  <a:pt x="123" y="22"/>
                </a:cubicBezTo>
                <a:cubicBezTo>
                  <a:pt x="125" y="22"/>
                  <a:pt x="126" y="24"/>
                  <a:pt x="126" y="25"/>
                </a:cubicBezTo>
                <a:cubicBezTo>
                  <a:pt x="126" y="26"/>
                  <a:pt x="125" y="27"/>
                  <a:pt x="123" y="27"/>
                </a:cubicBezTo>
                <a:close/>
                <a:moveTo>
                  <a:pt x="129" y="35"/>
                </a:moveTo>
                <a:cubicBezTo>
                  <a:pt x="127" y="35"/>
                  <a:pt x="126" y="33"/>
                  <a:pt x="126" y="32"/>
                </a:cubicBezTo>
                <a:cubicBezTo>
                  <a:pt x="126" y="31"/>
                  <a:pt x="127" y="30"/>
                  <a:pt x="129" y="30"/>
                </a:cubicBezTo>
                <a:cubicBezTo>
                  <a:pt x="130" y="30"/>
                  <a:pt x="131" y="31"/>
                  <a:pt x="131" y="32"/>
                </a:cubicBezTo>
                <a:cubicBezTo>
                  <a:pt x="131" y="33"/>
                  <a:pt x="130" y="35"/>
                  <a:pt x="129" y="35"/>
                </a:cubicBezTo>
                <a:close/>
                <a:moveTo>
                  <a:pt x="134" y="27"/>
                </a:moveTo>
                <a:cubicBezTo>
                  <a:pt x="132" y="27"/>
                  <a:pt x="131" y="26"/>
                  <a:pt x="131" y="25"/>
                </a:cubicBezTo>
                <a:cubicBezTo>
                  <a:pt x="131" y="24"/>
                  <a:pt x="132" y="22"/>
                  <a:pt x="134" y="22"/>
                </a:cubicBezTo>
                <a:cubicBezTo>
                  <a:pt x="135" y="22"/>
                  <a:pt x="136" y="24"/>
                  <a:pt x="136" y="25"/>
                </a:cubicBezTo>
                <a:cubicBezTo>
                  <a:pt x="136" y="26"/>
                  <a:pt x="135" y="27"/>
                  <a:pt x="134" y="27"/>
                </a:cubicBezTo>
                <a:close/>
                <a:moveTo>
                  <a:pt x="140" y="35"/>
                </a:moveTo>
                <a:cubicBezTo>
                  <a:pt x="137" y="35"/>
                  <a:pt x="136" y="33"/>
                  <a:pt x="136" y="32"/>
                </a:cubicBezTo>
                <a:cubicBezTo>
                  <a:pt x="136" y="31"/>
                  <a:pt x="137" y="30"/>
                  <a:pt x="140" y="30"/>
                </a:cubicBezTo>
                <a:cubicBezTo>
                  <a:pt x="141" y="30"/>
                  <a:pt x="142" y="31"/>
                  <a:pt x="142" y="32"/>
                </a:cubicBezTo>
                <a:cubicBezTo>
                  <a:pt x="142" y="33"/>
                  <a:pt x="141" y="35"/>
                  <a:pt x="140" y="35"/>
                </a:cubicBezTo>
                <a:close/>
                <a:moveTo>
                  <a:pt x="54" y="102"/>
                </a:moveTo>
                <a:cubicBezTo>
                  <a:pt x="54" y="101"/>
                  <a:pt x="54" y="94"/>
                  <a:pt x="54" y="94"/>
                </a:cubicBezTo>
                <a:cubicBezTo>
                  <a:pt x="54" y="68"/>
                  <a:pt x="54" y="68"/>
                  <a:pt x="54" y="68"/>
                </a:cubicBezTo>
                <a:cubicBezTo>
                  <a:pt x="54" y="67"/>
                  <a:pt x="54" y="67"/>
                  <a:pt x="54" y="67"/>
                </a:cubicBezTo>
                <a:cubicBezTo>
                  <a:pt x="55" y="63"/>
                  <a:pt x="59" y="60"/>
                  <a:pt x="65" y="57"/>
                </a:cubicBezTo>
                <a:cubicBezTo>
                  <a:pt x="3" y="57"/>
                  <a:pt x="3" y="57"/>
                  <a:pt x="3" y="57"/>
                </a:cubicBezTo>
                <a:cubicBezTo>
                  <a:pt x="2" y="58"/>
                  <a:pt x="0" y="61"/>
                  <a:pt x="0" y="65"/>
                </a:cubicBezTo>
                <a:cubicBezTo>
                  <a:pt x="0" y="95"/>
                  <a:pt x="0" y="95"/>
                  <a:pt x="0" y="95"/>
                </a:cubicBezTo>
                <a:cubicBezTo>
                  <a:pt x="0" y="98"/>
                  <a:pt x="2" y="100"/>
                  <a:pt x="3" y="102"/>
                </a:cubicBezTo>
                <a:lnTo>
                  <a:pt x="54" y="102"/>
                </a:lnTo>
                <a:close/>
                <a:moveTo>
                  <a:pt x="28" y="68"/>
                </a:moveTo>
                <a:cubicBezTo>
                  <a:pt x="36" y="68"/>
                  <a:pt x="41" y="73"/>
                  <a:pt x="41" y="79"/>
                </a:cubicBezTo>
                <a:cubicBezTo>
                  <a:pt x="41" y="87"/>
                  <a:pt x="36" y="91"/>
                  <a:pt x="28" y="91"/>
                </a:cubicBezTo>
                <a:cubicBezTo>
                  <a:pt x="22" y="91"/>
                  <a:pt x="16" y="87"/>
                  <a:pt x="16" y="79"/>
                </a:cubicBezTo>
                <a:cubicBezTo>
                  <a:pt x="16" y="73"/>
                  <a:pt x="22" y="68"/>
                  <a:pt x="28" y="68"/>
                </a:cubicBezTo>
                <a:close/>
                <a:moveTo>
                  <a:pt x="54" y="143"/>
                </a:moveTo>
                <a:cubicBezTo>
                  <a:pt x="54" y="143"/>
                  <a:pt x="54" y="143"/>
                  <a:pt x="54" y="142"/>
                </a:cubicBezTo>
                <a:cubicBezTo>
                  <a:pt x="54" y="107"/>
                  <a:pt x="54" y="107"/>
                  <a:pt x="54" y="107"/>
                </a:cubicBezTo>
                <a:cubicBezTo>
                  <a:pt x="3" y="107"/>
                  <a:pt x="3" y="107"/>
                  <a:pt x="3" y="107"/>
                </a:cubicBezTo>
                <a:cubicBezTo>
                  <a:pt x="2" y="110"/>
                  <a:pt x="0" y="112"/>
                  <a:pt x="0" y="115"/>
                </a:cubicBezTo>
                <a:cubicBezTo>
                  <a:pt x="0" y="145"/>
                  <a:pt x="0" y="145"/>
                  <a:pt x="0" y="145"/>
                </a:cubicBezTo>
                <a:cubicBezTo>
                  <a:pt x="0" y="152"/>
                  <a:pt x="7" y="159"/>
                  <a:pt x="13" y="159"/>
                </a:cubicBezTo>
                <a:cubicBezTo>
                  <a:pt x="59" y="159"/>
                  <a:pt x="59" y="159"/>
                  <a:pt x="59" y="159"/>
                </a:cubicBezTo>
                <a:cubicBezTo>
                  <a:pt x="60" y="159"/>
                  <a:pt x="60" y="159"/>
                  <a:pt x="60" y="159"/>
                </a:cubicBezTo>
                <a:cubicBezTo>
                  <a:pt x="63" y="157"/>
                  <a:pt x="64" y="154"/>
                  <a:pt x="62" y="151"/>
                </a:cubicBezTo>
                <a:cubicBezTo>
                  <a:pt x="58" y="149"/>
                  <a:pt x="56" y="146"/>
                  <a:pt x="54" y="143"/>
                </a:cubicBezTo>
                <a:close/>
                <a:moveTo>
                  <a:pt x="29" y="142"/>
                </a:moveTo>
                <a:cubicBezTo>
                  <a:pt x="22" y="142"/>
                  <a:pt x="16" y="137"/>
                  <a:pt x="16" y="131"/>
                </a:cubicBezTo>
                <a:cubicBezTo>
                  <a:pt x="16" y="123"/>
                  <a:pt x="22" y="118"/>
                  <a:pt x="29" y="118"/>
                </a:cubicBezTo>
                <a:cubicBezTo>
                  <a:pt x="36" y="118"/>
                  <a:pt x="41" y="123"/>
                  <a:pt x="41" y="131"/>
                </a:cubicBezTo>
                <a:cubicBezTo>
                  <a:pt x="41" y="137"/>
                  <a:pt x="36" y="142"/>
                  <a:pt x="29" y="142"/>
                </a:cubicBezTo>
                <a:close/>
              </a:path>
            </a:pathLst>
          </a:custGeom>
          <a:ln>
            <a:noFill/>
          </a:ln>
        </p:spPr>
        <p:style>
          <a:lnRef idx="3">
            <a:schemeClr val="lt1"/>
          </a:lnRef>
          <a:fillRef idx="1">
            <a:schemeClr val="accent1"/>
          </a:fillRef>
          <a:effectRef idx="1">
            <a:schemeClr val="accent1"/>
          </a:effectRef>
          <a:fontRef idx="minor">
            <a:schemeClr val="lt1"/>
          </a:fontRef>
        </p:style>
        <p:txBody>
          <a:bodyPr vert="horz" wrap="square" lIns="91440" tIns="45720" rIns="91440" bIns="45720" numCol="1" anchor="t" anchorCtr="0" compatLnSpc="1">
            <a:prstTxWarp prst="textNoShape">
              <a:avLst/>
            </a:prstTxWarp>
          </a:bodyPr>
          <a:lstStyle/>
          <a:p>
            <a:endParaRPr lang="en-US"/>
          </a:p>
        </p:txBody>
      </p:sp>
      <p:sp>
        <p:nvSpPr>
          <p:cNvPr id="22" name="Freeform 134">
            <a:hlinkClick r:id="rId5" action="ppaction://hlinksldjump"/>
            <a:extLst>
              <a:ext uri="{FF2B5EF4-FFF2-40B4-BE49-F238E27FC236}">
                <a16:creationId xmlns:a16="http://schemas.microsoft.com/office/drawing/2014/main" id="{8E36FC96-4725-3FC8-71E8-A52DF3B9D6F1}"/>
              </a:ext>
            </a:extLst>
          </p:cNvPr>
          <p:cNvSpPr>
            <a:spLocks noEditPoints="1"/>
          </p:cNvSpPr>
          <p:nvPr/>
        </p:nvSpPr>
        <p:spPr bwMode="auto">
          <a:xfrm>
            <a:off x="334397" y="1756981"/>
            <a:ext cx="316187" cy="243070"/>
          </a:xfrm>
          <a:custGeom>
            <a:avLst/>
            <a:gdLst>
              <a:gd name="T0" fmla="*/ 25 w 160"/>
              <a:gd name="T1" fmla="*/ 0 h 123"/>
              <a:gd name="T2" fmla="*/ 21 w 160"/>
              <a:gd name="T3" fmla="*/ 2 h 123"/>
              <a:gd name="T4" fmla="*/ 19 w 160"/>
              <a:gd name="T5" fmla="*/ 6 h 123"/>
              <a:gd name="T6" fmla="*/ 19 w 160"/>
              <a:gd name="T7" fmla="*/ 92 h 123"/>
              <a:gd name="T8" fmla="*/ 25 w 160"/>
              <a:gd name="T9" fmla="*/ 97 h 123"/>
              <a:gd name="T10" fmla="*/ 76 w 160"/>
              <a:gd name="T11" fmla="*/ 116 h 123"/>
              <a:gd name="T12" fmla="*/ 76 w 160"/>
              <a:gd name="T13" fmla="*/ 26 h 123"/>
              <a:gd name="T14" fmla="*/ 74 w 160"/>
              <a:gd name="T15" fmla="*/ 24 h 123"/>
              <a:gd name="T16" fmla="*/ 25 w 160"/>
              <a:gd name="T17" fmla="*/ 0 h 123"/>
              <a:gd name="T18" fmla="*/ 141 w 160"/>
              <a:gd name="T19" fmla="*/ 92 h 123"/>
              <a:gd name="T20" fmla="*/ 141 w 160"/>
              <a:gd name="T21" fmla="*/ 6 h 123"/>
              <a:gd name="T22" fmla="*/ 140 w 160"/>
              <a:gd name="T23" fmla="*/ 2 h 123"/>
              <a:gd name="T24" fmla="*/ 136 w 160"/>
              <a:gd name="T25" fmla="*/ 0 h 123"/>
              <a:gd name="T26" fmla="*/ 85 w 160"/>
              <a:gd name="T27" fmla="*/ 24 h 123"/>
              <a:gd name="T28" fmla="*/ 84 w 160"/>
              <a:gd name="T29" fmla="*/ 26 h 123"/>
              <a:gd name="T30" fmla="*/ 84 w 160"/>
              <a:gd name="T31" fmla="*/ 116 h 123"/>
              <a:gd name="T32" fmla="*/ 136 w 160"/>
              <a:gd name="T33" fmla="*/ 97 h 123"/>
              <a:gd name="T34" fmla="*/ 141 w 160"/>
              <a:gd name="T35" fmla="*/ 92 h 123"/>
              <a:gd name="T36" fmla="*/ 154 w 160"/>
              <a:gd name="T37" fmla="*/ 20 h 123"/>
              <a:gd name="T38" fmla="*/ 150 w 160"/>
              <a:gd name="T39" fmla="*/ 20 h 123"/>
              <a:gd name="T40" fmla="*/ 150 w 160"/>
              <a:gd name="T41" fmla="*/ 92 h 123"/>
              <a:gd name="T42" fmla="*/ 136 w 160"/>
              <a:gd name="T43" fmla="*/ 107 h 123"/>
              <a:gd name="T44" fmla="*/ 92 w 160"/>
              <a:gd name="T45" fmla="*/ 121 h 123"/>
              <a:gd name="T46" fmla="*/ 153 w 160"/>
              <a:gd name="T47" fmla="*/ 121 h 123"/>
              <a:gd name="T48" fmla="*/ 158 w 160"/>
              <a:gd name="T49" fmla="*/ 121 h 123"/>
              <a:gd name="T50" fmla="*/ 160 w 160"/>
              <a:gd name="T51" fmla="*/ 117 h 123"/>
              <a:gd name="T52" fmla="*/ 160 w 160"/>
              <a:gd name="T53" fmla="*/ 26 h 123"/>
              <a:gd name="T54" fmla="*/ 154 w 160"/>
              <a:gd name="T55" fmla="*/ 20 h 123"/>
              <a:gd name="T56" fmla="*/ 10 w 160"/>
              <a:gd name="T57" fmla="*/ 92 h 123"/>
              <a:gd name="T58" fmla="*/ 10 w 160"/>
              <a:gd name="T59" fmla="*/ 20 h 123"/>
              <a:gd name="T60" fmla="*/ 6 w 160"/>
              <a:gd name="T61" fmla="*/ 20 h 123"/>
              <a:gd name="T62" fmla="*/ 0 w 160"/>
              <a:gd name="T63" fmla="*/ 26 h 123"/>
              <a:gd name="T64" fmla="*/ 0 w 160"/>
              <a:gd name="T65" fmla="*/ 117 h 123"/>
              <a:gd name="T66" fmla="*/ 3 w 160"/>
              <a:gd name="T67" fmla="*/ 121 h 123"/>
              <a:gd name="T68" fmla="*/ 8 w 160"/>
              <a:gd name="T69" fmla="*/ 121 h 123"/>
              <a:gd name="T70" fmla="*/ 68 w 160"/>
              <a:gd name="T71" fmla="*/ 121 h 123"/>
              <a:gd name="T72" fmla="*/ 25 w 160"/>
              <a:gd name="T73" fmla="*/ 107 h 123"/>
              <a:gd name="T74" fmla="*/ 10 w 160"/>
              <a:gd name="T75" fmla="*/ 92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60" h="123">
                <a:moveTo>
                  <a:pt x="25" y="0"/>
                </a:moveTo>
                <a:cubicBezTo>
                  <a:pt x="24" y="0"/>
                  <a:pt x="22" y="0"/>
                  <a:pt x="21" y="2"/>
                </a:cubicBezTo>
                <a:cubicBezTo>
                  <a:pt x="20" y="3"/>
                  <a:pt x="19" y="4"/>
                  <a:pt x="19" y="6"/>
                </a:cubicBezTo>
                <a:cubicBezTo>
                  <a:pt x="19" y="92"/>
                  <a:pt x="19" y="92"/>
                  <a:pt x="19" y="92"/>
                </a:cubicBezTo>
                <a:cubicBezTo>
                  <a:pt x="19" y="94"/>
                  <a:pt x="21" y="97"/>
                  <a:pt x="25" y="97"/>
                </a:cubicBezTo>
                <a:cubicBezTo>
                  <a:pt x="38" y="97"/>
                  <a:pt x="60" y="100"/>
                  <a:pt x="76" y="116"/>
                </a:cubicBezTo>
                <a:cubicBezTo>
                  <a:pt x="76" y="26"/>
                  <a:pt x="76" y="26"/>
                  <a:pt x="76" y="26"/>
                </a:cubicBezTo>
                <a:cubicBezTo>
                  <a:pt x="76" y="26"/>
                  <a:pt x="76" y="25"/>
                  <a:pt x="74" y="24"/>
                </a:cubicBezTo>
                <a:cubicBezTo>
                  <a:pt x="62" y="3"/>
                  <a:pt x="38" y="0"/>
                  <a:pt x="25" y="0"/>
                </a:cubicBezTo>
                <a:close/>
                <a:moveTo>
                  <a:pt x="141" y="92"/>
                </a:moveTo>
                <a:cubicBezTo>
                  <a:pt x="141" y="6"/>
                  <a:pt x="141" y="6"/>
                  <a:pt x="141" y="6"/>
                </a:cubicBezTo>
                <a:cubicBezTo>
                  <a:pt x="141" y="4"/>
                  <a:pt x="141" y="3"/>
                  <a:pt x="140" y="2"/>
                </a:cubicBezTo>
                <a:cubicBezTo>
                  <a:pt x="139" y="0"/>
                  <a:pt x="137" y="0"/>
                  <a:pt x="136" y="0"/>
                </a:cubicBezTo>
                <a:cubicBezTo>
                  <a:pt x="122" y="0"/>
                  <a:pt x="98" y="3"/>
                  <a:pt x="85" y="24"/>
                </a:cubicBezTo>
                <a:cubicBezTo>
                  <a:pt x="84" y="25"/>
                  <a:pt x="84" y="26"/>
                  <a:pt x="84" y="26"/>
                </a:cubicBezTo>
                <a:cubicBezTo>
                  <a:pt x="84" y="116"/>
                  <a:pt x="84" y="116"/>
                  <a:pt x="84" y="116"/>
                </a:cubicBezTo>
                <a:cubicBezTo>
                  <a:pt x="100" y="100"/>
                  <a:pt x="122" y="97"/>
                  <a:pt x="136" y="97"/>
                </a:cubicBezTo>
                <a:cubicBezTo>
                  <a:pt x="139" y="97"/>
                  <a:pt x="141" y="94"/>
                  <a:pt x="141" y="92"/>
                </a:cubicBezTo>
                <a:close/>
                <a:moveTo>
                  <a:pt x="154" y="20"/>
                </a:moveTo>
                <a:cubicBezTo>
                  <a:pt x="150" y="20"/>
                  <a:pt x="150" y="20"/>
                  <a:pt x="150" y="20"/>
                </a:cubicBezTo>
                <a:cubicBezTo>
                  <a:pt x="150" y="92"/>
                  <a:pt x="150" y="92"/>
                  <a:pt x="150" y="92"/>
                </a:cubicBezTo>
                <a:cubicBezTo>
                  <a:pt x="150" y="99"/>
                  <a:pt x="143" y="106"/>
                  <a:pt x="136" y="107"/>
                </a:cubicBezTo>
                <a:cubicBezTo>
                  <a:pt x="123" y="107"/>
                  <a:pt x="105" y="108"/>
                  <a:pt x="92" y="121"/>
                </a:cubicBezTo>
                <a:cubicBezTo>
                  <a:pt x="115" y="115"/>
                  <a:pt x="139" y="119"/>
                  <a:pt x="153" y="121"/>
                </a:cubicBezTo>
                <a:cubicBezTo>
                  <a:pt x="154" y="123"/>
                  <a:pt x="157" y="121"/>
                  <a:pt x="158" y="121"/>
                </a:cubicBezTo>
                <a:cubicBezTo>
                  <a:pt x="159" y="120"/>
                  <a:pt x="160" y="118"/>
                  <a:pt x="160" y="117"/>
                </a:cubicBezTo>
                <a:cubicBezTo>
                  <a:pt x="160" y="26"/>
                  <a:pt x="160" y="26"/>
                  <a:pt x="160" y="26"/>
                </a:cubicBezTo>
                <a:cubicBezTo>
                  <a:pt x="160" y="22"/>
                  <a:pt x="158" y="20"/>
                  <a:pt x="154" y="20"/>
                </a:cubicBezTo>
                <a:close/>
                <a:moveTo>
                  <a:pt x="10" y="92"/>
                </a:moveTo>
                <a:cubicBezTo>
                  <a:pt x="10" y="20"/>
                  <a:pt x="10" y="20"/>
                  <a:pt x="10" y="20"/>
                </a:cubicBezTo>
                <a:cubicBezTo>
                  <a:pt x="6" y="20"/>
                  <a:pt x="6" y="20"/>
                  <a:pt x="6" y="20"/>
                </a:cubicBezTo>
                <a:cubicBezTo>
                  <a:pt x="3" y="20"/>
                  <a:pt x="0" y="22"/>
                  <a:pt x="0" y="26"/>
                </a:cubicBezTo>
                <a:cubicBezTo>
                  <a:pt x="0" y="117"/>
                  <a:pt x="0" y="117"/>
                  <a:pt x="0" y="117"/>
                </a:cubicBezTo>
                <a:cubicBezTo>
                  <a:pt x="0" y="118"/>
                  <a:pt x="2" y="120"/>
                  <a:pt x="3" y="121"/>
                </a:cubicBezTo>
                <a:cubicBezTo>
                  <a:pt x="4" y="121"/>
                  <a:pt x="5" y="123"/>
                  <a:pt x="8" y="121"/>
                </a:cubicBezTo>
                <a:cubicBezTo>
                  <a:pt x="21" y="119"/>
                  <a:pt x="46" y="115"/>
                  <a:pt x="68" y="121"/>
                </a:cubicBezTo>
                <a:cubicBezTo>
                  <a:pt x="55" y="108"/>
                  <a:pt x="36" y="107"/>
                  <a:pt x="25" y="107"/>
                </a:cubicBezTo>
                <a:cubicBezTo>
                  <a:pt x="16" y="106"/>
                  <a:pt x="10" y="99"/>
                  <a:pt x="10" y="92"/>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anchor="t" anchorCtr="0" compatLnSpc="1">
            <a:prstTxWarp prst="textNoShape">
              <a:avLst/>
            </a:prstTxWarp>
          </a:bodyPr>
          <a:lstStyle/>
          <a:p>
            <a:endParaRPr lang="en-US"/>
          </a:p>
        </p:txBody>
      </p:sp>
      <p:sp>
        <p:nvSpPr>
          <p:cNvPr id="23" name="Freeform 170">
            <a:hlinkClick r:id="rId6" action="ppaction://hlinksldjump"/>
            <a:extLst>
              <a:ext uri="{FF2B5EF4-FFF2-40B4-BE49-F238E27FC236}">
                <a16:creationId xmlns:a16="http://schemas.microsoft.com/office/drawing/2014/main" id="{036C4BB3-AF03-6EA6-40EE-31A736CECEC9}"/>
              </a:ext>
            </a:extLst>
          </p:cNvPr>
          <p:cNvSpPr>
            <a:spLocks noEditPoints="1"/>
          </p:cNvSpPr>
          <p:nvPr/>
        </p:nvSpPr>
        <p:spPr bwMode="auto">
          <a:xfrm>
            <a:off x="497306" y="2485131"/>
            <a:ext cx="282243" cy="284017"/>
          </a:xfrm>
          <a:custGeom>
            <a:avLst/>
            <a:gdLst>
              <a:gd name="T0" fmla="*/ 34 w 159"/>
              <a:gd name="T1" fmla="*/ 27 h 160"/>
              <a:gd name="T2" fmla="*/ 34 w 159"/>
              <a:gd name="T3" fmla="*/ 41 h 160"/>
              <a:gd name="T4" fmla="*/ 95 w 159"/>
              <a:gd name="T5" fmla="*/ 34 h 160"/>
              <a:gd name="T6" fmla="*/ 95 w 159"/>
              <a:gd name="T7" fmla="*/ 63 h 160"/>
              <a:gd name="T8" fmla="*/ 34 w 159"/>
              <a:gd name="T9" fmla="*/ 55 h 160"/>
              <a:gd name="T10" fmla="*/ 34 w 159"/>
              <a:gd name="T11" fmla="*/ 69 h 160"/>
              <a:gd name="T12" fmla="*/ 95 w 159"/>
              <a:gd name="T13" fmla="*/ 63 h 160"/>
              <a:gd name="T14" fmla="*/ 68 w 159"/>
              <a:gd name="T15" fmla="*/ 90 h 160"/>
              <a:gd name="T16" fmla="*/ 34 w 159"/>
              <a:gd name="T17" fmla="*/ 83 h 160"/>
              <a:gd name="T18" fmla="*/ 34 w 159"/>
              <a:gd name="T19" fmla="*/ 97 h 160"/>
              <a:gd name="T20" fmla="*/ 115 w 159"/>
              <a:gd name="T21" fmla="*/ 122 h 160"/>
              <a:gd name="T22" fmla="*/ 108 w 159"/>
              <a:gd name="T23" fmla="*/ 145 h 160"/>
              <a:gd name="T24" fmla="*/ 14 w 159"/>
              <a:gd name="T25" fmla="*/ 14 h 160"/>
              <a:gd name="T26" fmla="*/ 108 w 159"/>
              <a:gd name="T27" fmla="*/ 42 h 160"/>
              <a:gd name="T28" fmla="*/ 123 w 159"/>
              <a:gd name="T29" fmla="*/ 7 h 160"/>
              <a:gd name="T30" fmla="*/ 7 w 159"/>
              <a:gd name="T31" fmla="*/ 0 h 160"/>
              <a:gd name="T32" fmla="*/ 0 w 159"/>
              <a:gd name="T33" fmla="*/ 152 h 160"/>
              <a:gd name="T34" fmla="*/ 115 w 159"/>
              <a:gd name="T35" fmla="*/ 160 h 160"/>
              <a:gd name="T36" fmla="*/ 123 w 159"/>
              <a:gd name="T37" fmla="*/ 112 h 160"/>
              <a:gd name="T38" fmla="*/ 115 w 159"/>
              <a:gd name="T39" fmla="*/ 122 h 160"/>
              <a:gd name="T40" fmla="*/ 132 w 159"/>
              <a:gd name="T41" fmla="*/ 18 h 160"/>
              <a:gd name="T42" fmla="*/ 84 w 159"/>
              <a:gd name="T43" fmla="*/ 98 h 160"/>
              <a:gd name="T44" fmla="*/ 82 w 159"/>
              <a:gd name="T45" fmla="*/ 127 h 160"/>
              <a:gd name="T46" fmla="*/ 87 w 159"/>
              <a:gd name="T47" fmla="*/ 131 h 160"/>
              <a:gd name="T48" fmla="*/ 113 w 159"/>
              <a:gd name="T49" fmla="*/ 114 h 160"/>
              <a:gd name="T50" fmla="*/ 159 w 159"/>
              <a:gd name="T51" fmla="*/ 33 h 160"/>
              <a:gd name="T52" fmla="*/ 97 w 159"/>
              <a:gd name="T53" fmla="*/ 118 h 160"/>
              <a:gd name="T54" fmla="*/ 89 w 159"/>
              <a:gd name="T55" fmla="*/ 113 h 160"/>
              <a:gd name="T56" fmla="*/ 97 w 159"/>
              <a:gd name="T57" fmla="*/ 108 h 160"/>
              <a:gd name="T58" fmla="*/ 97 w 159"/>
              <a:gd name="T59" fmla="*/ 118 h 160"/>
              <a:gd name="T60" fmla="*/ 56 w 159"/>
              <a:gd name="T61" fmla="*/ 131 h 160"/>
              <a:gd name="T62" fmla="*/ 75 w 159"/>
              <a:gd name="T63" fmla="*/ 126 h 160"/>
              <a:gd name="T64" fmla="*/ 55 w 159"/>
              <a:gd name="T65" fmla="*/ 124 h 160"/>
              <a:gd name="T66" fmla="*/ 50 w 159"/>
              <a:gd name="T67" fmla="*/ 121 h 160"/>
              <a:gd name="T68" fmla="*/ 50 w 159"/>
              <a:gd name="T69" fmla="*/ 110 h 160"/>
              <a:gd name="T70" fmla="*/ 39 w 159"/>
              <a:gd name="T71" fmla="*/ 115 h 160"/>
              <a:gd name="T72" fmla="*/ 28 w 159"/>
              <a:gd name="T73" fmla="*/ 135 h 160"/>
              <a:gd name="T74" fmla="*/ 38 w 159"/>
              <a:gd name="T75" fmla="*/ 125 h 160"/>
              <a:gd name="T76" fmla="*/ 44 w 159"/>
              <a:gd name="T77" fmla="*/ 127 h 160"/>
              <a:gd name="T78" fmla="*/ 44 w 159"/>
              <a:gd name="T79" fmla="*/ 127 h 160"/>
              <a:gd name="T80" fmla="*/ 44 w 159"/>
              <a:gd name="T81" fmla="*/ 128 h 160"/>
              <a:gd name="T82" fmla="*/ 50 w 159"/>
              <a:gd name="T83" fmla="*/ 128 h 160"/>
              <a:gd name="T84" fmla="*/ 53 w 159"/>
              <a:gd name="T85" fmla="*/ 132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59" h="160">
                <a:moveTo>
                  <a:pt x="88" y="27"/>
                </a:moveTo>
                <a:cubicBezTo>
                  <a:pt x="34" y="27"/>
                  <a:pt x="34" y="27"/>
                  <a:pt x="34" y="27"/>
                </a:cubicBezTo>
                <a:cubicBezTo>
                  <a:pt x="30" y="27"/>
                  <a:pt x="26" y="31"/>
                  <a:pt x="26" y="34"/>
                </a:cubicBezTo>
                <a:cubicBezTo>
                  <a:pt x="26" y="39"/>
                  <a:pt x="30" y="41"/>
                  <a:pt x="34" y="41"/>
                </a:cubicBezTo>
                <a:cubicBezTo>
                  <a:pt x="88" y="41"/>
                  <a:pt x="88" y="41"/>
                  <a:pt x="88" y="41"/>
                </a:cubicBezTo>
                <a:cubicBezTo>
                  <a:pt x="93" y="41"/>
                  <a:pt x="95" y="39"/>
                  <a:pt x="95" y="34"/>
                </a:cubicBezTo>
                <a:cubicBezTo>
                  <a:pt x="95" y="31"/>
                  <a:pt x="93" y="27"/>
                  <a:pt x="88" y="27"/>
                </a:cubicBezTo>
                <a:close/>
                <a:moveTo>
                  <a:pt x="95" y="63"/>
                </a:moveTo>
                <a:cubicBezTo>
                  <a:pt x="95" y="57"/>
                  <a:pt x="93" y="55"/>
                  <a:pt x="88" y="55"/>
                </a:cubicBezTo>
                <a:cubicBezTo>
                  <a:pt x="34" y="55"/>
                  <a:pt x="34" y="55"/>
                  <a:pt x="34" y="55"/>
                </a:cubicBezTo>
                <a:cubicBezTo>
                  <a:pt x="30" y="55"/>
                  <a:pt x="26" y="57"/>
                  <a:pt x="26" y="63"/>
                </a:cubicBezTo>
                <a:cubicBezTo>
                  <a:pt x="26" y="67"/>
                  <a:pt x="30" y="69"/>
                  <a:pt x="34" y="69"/>
                </a:cubicBezTo>
                <a:cubicBezTo>
                  <a:pt x="88" y="69"/>
                  <a:pt x="88" y="69"/>
                  <a:pt x="88" y="69"/>
                </a:cubicBezTo>
                <a:cubicBezTo>
                  <a:pt x="93" y="69"/>
                  <a:pt x="95" y="67"/>
                  <a:pt x="95" y="63"/>
                </a:cubicBezTo>
                <a:close/>
                <a:moveTo>
                  <a:pt x="61" y="97"/>
                </a:moveTo>
                <a:cubicBezTo>
                  <a:pt x="65" y="97"/>
                  <a:pt x="68" y="93"/>
                  <a:pt x="68" y="90"/>
                </a:cubicBezTo>
                <a:cubicBezTo>
                  <a:pt x="68" y="85"/>
                  <a:pt x="65" y="83"/>
                  <a:pt x="61" y="83"/>
                </a:cubicBezTo>
                <a:cubicBezTo>
                  <a:pt x="34" y="83"/>
                  <a:pt x="34" y="83"/>
                  <a:pt x="34" y="83"/>
                </a:cubicBezTo>
                <a:cubicBezTo>
                  <a:pt x="30" y="83"/>
                  <a:pt x="26" y="85"/>
                  <a:pt x="26" y="90"/>
                </a:cubicBezTo>
                <a:cubicBezTo>
                  <a:pt x="26" y="93"/>
                  <a:pt x="30" y="97"/>
                  <a:pt x="34" y="97"/>
                </a:cubicBezTo>
                <a:lnTo>
                  <a:pt x="61" y="97"/>
                </a:lnTo>
                <a:close/>
                <a:moveTo>
                  <a:pt x="115" y="122"/>
                </a:moveTo>
                <a:cubicBezTo>
                  <a:pt x="108" y="127"/>
                  <a:pt x="108" y="127"/>
                  <a:pt x="108" y="127"/>
                </a:cubicBezTo>
                <a:cubicBezTo>
                  <a:pt x="108" y="145"/>
                  <a:pt x="108" y="145"/>
                  <a:pt x="108" y="145"/>
                </a:cubicBezTo>
                <a:cubicBezTo>
                  <a:pt x="14" y="145"/>
                  <a:pt x="14" y="145"/>
                  <a:pt x="14" y="145"/>
                </a:cubicBezTo>
                <a:cubicBezTo>
                  <a:pt x="14" y="14"/>
                  <a:pt x="14" y="14"/>
                  <a:pt x="14" y="14"/>
                </a:cubicBezTo>
                <a:cubicBezTo>
                  <a:pt x="108" y="14"/>
                  <a:pt x="108" y="14"/>
                  <a:pt x="108" y="14"/>
                </a:cubicBezTo>
                <a:cubicBezTo>
                  <a:pt x="108" y="42"/>
                  <a:pt x="108" y="42"/>
                  <a:pt x="108" y="42"/>
                </a:cubicBezTo>
                <a:cubicBezTo>
                  <a:pt x="123" y="18"/>
                  <a:pt x="123" y="18"/>
                  <a:pt x="123" y="18"/>
                </a:cubicBezTo>
                <a:cubicBezTo>
                  <a:pt x="123" y="7"/>
                  <a:pt x="123" y="7"/>
                  <a:pt x="123" y="7"/>
                </a:cubicBezTo>
                <a:cubicBezTo>
                  <a:pt x="123" y="3"/>
                  <a:pt x="119" y="0"/>
                  <a:pt x="115" y="0"/>
                </a:cubicBezTo>
                <a:cubicBezTo>
                  <a:pt x="7" y="0"/>
                  <a:pt x="7" y="0"/>
                  <a:pt x="7" y="0"/>
                </a:cubicBezTo>
                <a:cubicBezTo>
                  <a:pt x="2" y="0"/>
                  <a:pt x="0" y="3"/>
                  <a:pt x="0" y="7"/>
                </a:cubicBezTo>
                <a:cubicBezTo>
                  <a:pt x="0" y="152"/>
                  <a:pt x="0" y="152"/>
                  <a:pt x="0" y="152"/>
                </a:cubicBezTo>
                <a:cubicBezTo>
                  <a:pt x="0" y="156"/>
                  <a:pt x="2" y="160"/>
                  <a:pt x="7" y="160"/>
                </a:cubicBezTo>
                <a:cubicBezTo>
                  <a:pt x="115" y="160"/>
                  <a:pt x="115" y="160"/>
                  <a:pt x="115" y="160"/>
                </a:cubicBezTo>
                <a:cubicBezTo>
                  <a:pt x="119" y="160"/>
                  <a:pt x="123" y="156"/>
                  <a:pt x="123" y="152"/>
                </a:cubicBezTo>
                <a:cubicBezTo>
                  <a:pt x="123" y="112"/>
                  <a:pt x="123" y="112"/>
                  <a:pt x="123" y="112"/>
                </a:cubicBezTo>
                <a:cubicBezTo>
                  <a:pt x="119" y="118"/>
                  <a:pt x="119" y="118"/>
                  <a:pt x="119" y="118"/>
                </a:cubicBezTo>
                <a:cubicBezTo>
                  <a:pt x="118" y="119"/>
                  <a:pt x="117" y="120"/>
                  <a:pt x="115" y="122"/>
                </a:cubicBezTo>
                <a:close/>
                <a:moveTo>
                  <a:pt x="148" y="21"/>
                </a:moveTo>
                <a:cubicBezTo>
                  <a:pt x="139" y="16"/>
                  <a:pt x="133" y="18"/>
                  <a:pt x="132" y="18"/>
                </a:cubicBezTo>
                <a:cubicBezTo>
                  <a:pt x="130" y="18"/>
                  <a:pt x="130" y="19"/>
                  <a:pt x="130" y="19"/>
                </a:cubicBezTo>
                <a:cubicBezTo>
                  <a:pt x="84" y="98"/>
                  <a:pt x="84" y="98"/>
                  <a:pt x="84" y="98"/>
                </a:cubicBezTo>
                <a:cubicBezTo>
                  <a:pt x="84" y="98"/>
                  <a:pt x="84" y="98"/>
                  <a:pt x="84" y="99"/>
                </a:cubicBezTo>
                <a:cubicBezTo>
                  <a:pt x="82" y="127"/>
                  <a:pt x="82" y="127"/>
                  <a:pt x="82" y="127"/>
                </a:cubicBezTo>
                <a:cubicBezTo>
                  <a:pt x="82" y="129"/>
                  <a:pt x="82" y="130"/>
                  <a:pt x="84" y="131"/>
                </a:cubicBezTo>
                <a:cubicBezTo>
                  <a:pt x="87" y="131"/>
                  <a:pt x="87" y="131"/>
                  <a:pt x="87" y="131"/>
                </a:cubicBezTo>
                <a:cubicBezTo>
                  <a:pt x="112" y="115"/>
                  <a:pt x="112" y="115"/>
                  <a:pt x="112" y="115"/>
                </a:cubicBezTo>
                <a:cubicBezTo>
                  <a:pt x="112" y="115"/>
                  <a:pt x="112" y="114"/>
                  <a:pt x="113" y="114"/>
                </a:cubicBezTo>
                <a:cubicBezTo>
                  <a:pt x="159" y="36"/>
                  <a:pt x="159" y="36"/>
                  <a:pt x="159" y="36"/>
                </a:cubicBezTo>
                <a:cubicBezTo>
                  <a:pt x="159" y="35"/>
                  <a:pt x="159" y="33"/>
                  <a:pt x="159" y="33"/>
                </a:cubicBezTo>
                <a:cubicBezTo>
                  <a:pt x="159" y="32"/>
                  <a:pt x="157" y="26"/>
                  <a:pt x="148" y="21"/>
                </a:cubicBezTo>
                <a:close/>
                <a:moveTo>
                  <a:pt x="97" y="118"/>
                </a:moveTo>
                <a:cubicBezTo>
                  <a:pt x="96" y="118"/>
                  <a:pt x="95" y="116"/>
                  <a:pt x="92" y="115"/>
                </a:cubicBezTo>
                <a:cubicBezTo>
                  <a:pt x="91" y="114"/>
                  <a:pt x="90" y="114"/>
                  <a:pt x="89" y="113"/>
                </a:cubicBezTo>
                <a:cubicBezTo>
                  <a:pt x="89" y="104"/>
                  <a:pt x="89" y="104"/>
                  <a:pt x="89" y="104"/>
                </a:cubicBezTo>
                <a:cubicBezTo>
                  <a:pt x="91" y="105"/>
                  <a:pt x="94" y="105"/>
                  <a:pt x="97" y="108"/>
                </a:cubicBezTo>
                <a:cubicBezTo>
                  <a:pt x="101" y="110"/>
                  <a:pt x="103" y="112"/>
                  <a:pt x="105" y="114"/>
                </a:cubicBezTo>
                <a:lnTo>
                  <a:pt x="97" y="118"/>
                </a:lnTo>
                <a:close/>
                <a:moveTo>
                  <a:pt x="53" y="132"/>
                </a:moveTo>
                <a:cubicBezTo>
                  <a:pt x="53" y="132"/>
                  <a:pt x="55" y="132"/>
                  <a:pt x="56" y="131"/>
                </a:cubicBezTo>
                <a:cubicBezTo>
                  <a:pt x="62" y="128"/>
                  <a:pt x="69" y="132"/>
                  <a:pt x="75" y="132"/>
                </a:cubicBezTo>
                <a:cubicBezTo>
                  <a:pt x="79" y="132"/>
                  <a:pt x="79" y="126"/>
                  <a:pt x="75" y="126"/>
                </a:cubicBezTo>
                <a:cubicBezTo>
                  <a:pt x="68" y="126"/>
                  <a:pt x="62" y="125"/>
                  <a:pt x="56" y="126"/>
                </a:cubicBezTo>
                <a:cubicBezTo>
                  <a:pt x="56" y="125"/>
                  <a:pt x="56" y="125"/>
                  <a:pt x="55" y="124"/>
                </a:cubicBezTo>
                <a:cubicBezTo>
                  <a:pt x="53" y="122"/>
                  <a:pt x="52" y="121"/>
                  <a:pt x="51" y="121"/>
                </a:cubicBezTo>
                <a:cubicBezTo>
                  <a:pt x="50" y="121"/>
                  <a:pt x="50" y="121"/>
                  <a:pt x="50" y="121"/>
                </a:cubicBezTo>
                <a:cubicBezTo>
                  <a:pt x="50" y="120"/>
                  <a:pt x="49" y="120"/>
                  <a:pt x="49" y="120"/>
                </a:cubicBezTo>
                <a:cubicBezTo>
                  <a:pt x="50" y="116"/>
                  <a:pt x="51" y="113"/>
                  <a:pt x="50" y="110"/>
                </a:cubicBezTo>
                <a:cubicBezTo>
                  <a:pt x="50" y="109"/>
                  <a:pt x="49" y="109"/>
                  <a:pt x="49" y="109"/>
                </a:cubicBezTo>
                <a:cubicBezTo>
                  <a:pt x="45" y="109"/>
                  <a:pt x="41" y="113"/>
                  <a:pt x="39" y="115"/>
                </a:cubicBezTo>
                <a:cubicBezTo>
                  <a:pt x="33" y="120"/>
                  <a:pt x="28" y="127"/>
                  <a:pt x="23" y="133"/>
                </a:cubicBezTo>
                <a:cubicBezTo>
                  <a:pt x="20" y="135"/>
                  <a:pt x="25" y="138"/>
                  <a:pt x="28" y="135"/>
                </a:cubicBezTo>
                <a:cubicBezTo>
                  <a:pt x="31" y="129"/>
                  <a:pt x="36" y="125"/>
                  <a:pt x="41" y="120"/>
                </a:cubicBezTo>
                <a:cubicBezTo>
                  <a:pt x="40" y="121"/>
                  <a:pt x="39" y="124"/>
                  <a:pt x="38" y="125"/>
                </a:cubicBezTo>
                <a:cubicBezTo>
                  <a:pt x="36" y="128"/>
                  <a:pt x="40" y="131"/>
                  <a:pt x="42" y="128"/>
                </a:cubicBezTo>
                <a:cubicBezTo>
                  <a:pt x="42" y="128"/>
                  <a:pt x="43" y="127"/>
                  <a:pt x="44" y="127"/>
                </a:cubicBezTo>
                <a:cubicBezTo>
                  <a:pt x="44" y="126"/>
                  <a:pt x="44" y="126"/>
                  <a:pt x="45" y="126"/>
                </a:cubicBezTo>
                <a:cubicBezTo>
                  <a:pt x="45" y="126"/>
                  <a:pt x="44" y="127"/>
                  <a:pt x="44" y="127"/>
                </a:cubicBezTo>
                <a:cubicBezTo>
                  <a:pt x="44" y="127"/>
                  <a:pt x="44" y="127"/>
                  <a:pt x="44" y="127"/>
                </a:cubicBezTo>
                <a:cubicBezTo>
                  <a:pt x="44" y="127"/>
                  <a:pt x="44" y="127"/>
                  <a:pt x="44" y="128"/>
                </a:cubicBezTo>
                <a:cubicBezTo>
                  <a:pt x="42" y="131"/>
                  <a:pt x="47" y="132"/>
                  <a:pt x="49" y="129"/>
                </a:cubicBezTo>
                <a:cubicBezTo>
                  <a:pt x="50" y="128"/>
                  <a:pt x="50" y="128"/>
                  <a:pt x="50" y="128"/>
                </a:cubicBezTo>
                <a:cubicBezTo>
                  <a:pt x="50" y="129"/>
                  <a:pt x="50" y="129"/>
                  <a:pt x="50" y="129"/>
                </a:cubicBezTo>
                <a:cubicBezTo>
                  <a:pt x="50" y="131"/>
                  <a:pt x="52" y="132"/>
                  <a:pt x="53" y="132"/>
                </a:cubicBezTo>
                <a:close/>
              </a:path>
            </a:pathLst>
          </a:custGeom>
          <a:ln>
            <a:noFill/>
          </a:ln>
        </p:spPr>
        <p:style>
          <a:lnRef idx="2">
            <a:schemeClr val="accent3">
              <a:shade val="50000"/>
            </a:schemeClr>
          </a:lnRef>
          <a:fillRef idx="1">
            <a:schemeClr val="accent3"/>
          </a:fillRef>
          <a:effectRef idx="0">
            <a:schemeClr val="accent3"/>
          </a:effectRef>
          <a:fontRef idx="minor">
            <a:schemeClr val="lt1"/>
          </a:fontRef>
        </p:style>
        <p:txBody>
          <a:bodyPr vert="horz" wrap="square" lIns="91440" tIns="45720" rIns="91440" bIns="45720" numCol="1" anchor="t" anchorCtr="0" compatLnSpc="1">
            <a:prstTxWarp prst="textNoShape">
              <a:avLst/>
            </a:prstTxWarp>
          </a:bodyPr>
          <a:lstStyle/>
          <a:p>
            <a:endParaRPr lang="en-US"/>
          </a:p>
        </p:txBody>
      </p:sp>
      <p:sp>
        <p:nvSpPr>
          <p:cNvPr id="24" name="Freeform 179">
            <a:hlinkClick r:id="rId8" action="ppaction://hlinksldjump"/>
            <a:extLst>
              <a:ext uri="{FF2B5EF4-FFF2-40B4-BE49-F238E27FC236}">
                <a16:creationId xmlns:a16="http://schemas.microsoft.com/office/drawing/2014/main" id="{FF8192B1-76B2-0B6F-196A-DDB480B3D536}"/>
              </a:ext>
            </a:extLst>
          </p:cNvPr>
          <p:cNvSpPr>
            <a:spLocks noEditPoints="1"/>
          </p:cNvSpPr>
          <p:nvPr/>
        </p:nvSpPr>
        <p:spPr bwMode="auto">
          <a:xfrm>
            <a:off x="349593" y="4019246"/>
            <a:ext cx="285794" cy="241416"/>
          </a:xfrm>
          <a:custGeom>
            <a:avLst/>
            <a:gdLst>
              <a:gd name="T0" fmla="*/ 12 w 161"/>
              <a:gd name="T1" fmla="*/ 108 h 136"/>
              <a:gd name="T2" fmla="*/ 12 w 161"/>
              <a:gd name="T3" fmla="*/ 134 h 136"/>
              <a:gd name="T4" fmla="*/ 16 w 161"/>
              <a:gd name="T5" fmla="*/ 136 h 136"/>
              <a:gd name="T6" fmla="*/ 35 w 161"/>
              <a:gd name="T7" fmla="*/ 136 h 136"/>
              <a:gd name="T8" fmla="*/ 37 w 161"/>
              <a:gd name="T9" fmla="*/ 134 h 136"/>
              <a:gd name="T10" fmla="*/ 37 w 161"/>
              <a:gd name="T11" fmla="*/ 88 h 136"/>
              <a:gd name="T12" fmla="*/ 23 w 161"/>
              <a:gd name="T13" fmla="*/ 102 h 136"/>
              <a:gd name="T14" fmla="*/ 12 w 161"/>
              <a:gd name="T15" fmla="*/ 108 h 136"/>
              <a:gd name="T16" fmla="*/ 47 w 161"/>
              <a:gd name="T17" fmla="*/ 87 h 136"/>
              <a:gd name="T18" fmla="*/ 47 w 161"/>
              <a:gd name="T19" fmla="*/ 134 h 136"/>
              <a:gd name="T20" fmla="*/ 51 w 161"/>
              <a:gd name="T21" fmla="*/ 136 h 136"/>
              <a:gd name="T22" fmla="*/ 70 w 161"/>
              <a:gd name="T23" fmla="*/ 136 h 136"/>
              <a:gd name="T24" fmla="*/ 73 w 161"/>
              <a:gd name="T25" fmla="*/ 134 h 136"/>
              <a:gd name="T26" fmla="*/ 73 w 161"/>
              <a:gd name="T27" fmla="*/ 106 h 136"/>
              <a:gd name="T28" fmla="*/ 62 w 161"/>
              <a:gd name="T29" fmla="*/ 101 h 136"/>
              <a:gd name="T30" fmla="*/ 47 w 161"/>
              <a:gd name="T31" fmla="*/ 87 h 136"/>
              <a:gd name="T32" fmla="*/ 84 w 161"/>
              <a:gd name="T33" fmla="*/ 103 h 136"/>
              <a:gd name="T34" fmla="*/ 84 w 161"/>
              <a:gd name="T35" fmla="*/ 134 h 136"/>
              <a:gd name="T36" fmla="*/ 86 w 161"/>
              <a:gd name="T37" fmla="*/ 136 h 136"/>
              <a:gd name="T38" fmla="*/ 106 w 161"/>
              <a:gd name="T39" fmla="*/ 136 h 136"/>
              <a:gd name="T40" fmla="*/ 110 w 161"/>
              <a:gd name="T41" fmla="*/ 134 h 136"/>
              <a:gd name="T42" fmla="*/ 110 w 161"/>
              <a:gd name="T43" fmla="*/ 78 h 136"/>
              <a:gd name="T44" fmla="*/ 86 w 161"/>
              <a:gd name="T45" fmla="*/ 100 h 136"/>
              <a:gd name="T46" fmla="*/ 84 w 161"/>
              <a:gd name="T47" fmla="*/ 103 h 136"/>
              <a:gd name="T48" fmla="*/ 143 w 161"/>
              <a:gd name="T49" fmla="*/ 45 h 136"/>
              <a:gd name="T50" fmla="*/ 120 w 161"/>
              <a:gd name="T51" fmla="*/ 69 h 136"/>
              <a:gd name="T52" fmla="*/ 120 w 161"/>
              <a:gd name="T53" fmla="*/ 134 h 136"/>
              <a:gd name="T54" fmla="*/ 122 w 161"/>
              <a:gd name="T55" fmla="*/ 136 h 136"/>
              <a:gd name="T56" fmla="*/ 143 w 161"/>
              <a:gd name="T57" fmla="*/ 136 h 136"/>
              <a:gd name="T58" fmla="*/ 146 w 161"/>
              <a:gd name="T59" fmla="*/ 134 h 136"/>
              <a:gd name="T60" fmla="*/ 146 w 161"/>
              <a:gd name="T61" fmla="*/ 47 h 136"/>
              <a:gd name="T62" fmla="*/ 145 w 161"/>
              <a:gd name="T63" fmla="*/ 45 h 136"/>
              <a:gd name="T64" fmla="*/ 143 w 161"/>
              <a:gd name="T65" fmla="*/ 45 h 136"/>
              <a:gd name="T66" fmla="*/ 160 w 161"/>
              <a:gd name="T67" fmla="*/ 2 h 136"/>
              <a:gd name="T68" fmla="*/ 155 w 161"/>
              <a:gd name="T69" fmla="*/ 0 h 136"/>
              <a:gd name="T70" fmla="*/ 127 w 161"/>
              <a:gd name="T71" fmla="*/ 1 h 136"/>
              <a:gd name="T72" fmla="*/ 123 w 161"/>
              <a:gd name="T73" fmla="*/ 4 h 136"/>
              <a:gd name="T74" fmla="*/ 122 w 161"/>
              <a:gd name="T75" fmla="*/ 5 h 136"/>
              <a:gd name="T76" fmla="*/ 123 w 161"/>
              <a:gd name="T77" fmla="*/ 11 h 136"/>
              <a:gd name="T78" fmla="*/ 125 w 161"/>
              <a:gd name="T79" fmla="*/ 12 h 136"/>
              <a:gd name="T80" fmla="*/ 130 w 161"/>
              <a:gd name="T81" fmla="*/ 17 h 136"/>
              <a:gd name="T82" fmla="*/ 74 w 161"/>
              <a:gd name="T83" fmla="*/ 74 h 136"/>
              <a:gd name="T84" fmla="*/ 48 w 161"/>
              <a:gd name="T85" fmla="*/ 49 h 136"/>
              <a:gd name="T86" fmla="*/ 42 w 161"/>
              <a:gd name="T87" fmla="*/ 46 h 136"/>
              <a:gd name="T88" fmla="*/ 37 w 161"/>
              <a:gd name="T89" fmla="*/ 49 h 136"/>
              <a:gd name="T90" fmla="*/ 3 w 161"/>
              <a:gd name="T91" fmla="*/ 82 h 136"/>
              <a:gd name="T92" fmla="*/ 3 w 161"/>
              <a:gd name="T93" fmla="*/ 94 h 136"/>
              <a:gd name="T94" fmla="*/ 5 w 161"/>
              <a:gd name="T95" fmla="*/ 95 h 136"/>
              <a:gd name="T96" fmla="*/ 10 w 161"/>
              <a:gd name="T97" fmla="*/ 98 h 136"/>
              <a:gd name="T98" fmla="*/ 16 w 161"/>
              <a:gd name="T99" fmla="*/ 95 h 136"/>
              <a:gd name="T100" fmla="*/ 42 w 161"/>
              <a:gd name="T101" fmla="*/ 68 h 136"/>
              <a:gd name="T102" fmla="*/ 68 w 161"/>
              <a:gd name="T103" fmla="*/ 94 h 136"/>
              <a:gd name="T104" fmla="*/ 74 w 161"/>
              <a:gd name="T105" fmla="*/ 96 h 136"/>
              <a:gd name="T106" fmla="*/ 79 w 161"/>
              <a:gd name="T107" fmla="*/ 94 h 136"/>
              <a:gd name="T108" fmla="*/ 143 w 161"/>
              <a:gd name="T109" fmla="*/ 30 h 136"/>
              <a:gd name="T110" fmla="*/ 150 w 161"/>
              <a:gd name="T111" fmla="*/ 38 h 136"/>
              <a:gd name="T112" fmla="*/ 154 w 161"/>
              <a:gd name="T113" fmla="*/ 40 h 136"/>
              <a:gd name="T114" fmla="*/ 156 w 161"/>
              <a:gd name="T115" fmla="*/ 39 h 136"/>
              <a:gd name="T116" fmla="*/ 157 w 161"/>
              <a:gd name="T117" fmla="*/ 38 h 136"/>
              <a:gd name="T118" fmla="*/ 160 w 161"/>
              <a:gd name="T119" fmla="*/ 33 h 136"/>
              <a:gd name="T120" fmla="*/ 161 w 161"/>
              <a:gd name="T121" fmla="*/ 16 h 136"/>
              <a:gd name="T122" fmla="*/ 161 w 161"/>
              <a:gd name="T123" fmla="*/ 6 h 136"/>
              <a:gd name="T124" fmla="*/ 160 w 161"/>
              <a:gd name="T125" fmla="*/ 2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1" h="136">
                <a:moveTo>
                  <a:pt x="12" y="108"/>
                </a:moveTo>
                <a:cubicBezTo>
                  <a:pt x="12" y="134"/>
                  <a:pt x="12" y="134"/>
                  <a:pt x="12" y="134"/>
                </a:cubicBezTo>
                <a:cubicBezTo>
                  <a:pt x="12" y="135"/>
                  <a:pt x="13" y="136"/>
                  <a:pt x="16" y="136"/>
                </a:cubicBezTo>
                <a:cubicBezTo>
                  <a:pt x="35" y="136"/>
                  <a:pt x="35" y="136"/>
                  <a:pt x="35" y="136"/>
                </a:cubicBezTo>
                <a:cubicBezTo>
                  <a:pt x="36" y="136"/>
                  <a:pt x="37" y="135"/>
                  <a:pt x="37" y="134"/>
                </a:cubicBezTo>
                <a:cubicBezTo>
                  <a:pt x="37" y="88"/>
                  <a:pt x="37" y="88"/>
                  <a:pt x="37" y="88"/>
                </a:cubicBezTo>
                <a:cubicBezTo>
                  <a:pt x="23" y="102"/>
                  <a:pt x="23" y="102"/>
                  <a:pt x="23" y="102"/>
                </a:cubicBezTo>
                <a:cubicBezTo>
                  <a:pt x="20" y="105"/>
                  <a:pt x="17" y="107"/>
                  <a:pt x="12" y="108"/>
                </a:cubicBezTo>
                <a:close/>
                <a:moveTo>
                  <a:pt x="47" y="87"/>
                </a:moveTo>
                <a:cubicBezTo>
                  <a:pt x="47" y="134"/>
                  <a:pt x="47" y="134"/>
                  <a:pt x="47" y="134"/>
                </a:cubicBezTo>
                <a:cubicBezTo>
                  <a:pt x="47" y="135"/>
                  <a:pt x="49" y="136"/>
                  <a:pt x="51" y="136"/>
                </a:cubicBezTo>
                <a:cubicBezTo>
                  <a:pt x="70" y="136"/>
                  <a:pt x="70" y="136"/>
                  <a:pt x="70" y="136"/>
                </a:cubicBezTo>
                <a:cubicBezTo>
                  <a:pt x="71" y="136"/>
                  <a:pt x="73" y="135"/>
                  <a:pt x="73" y="134"/>
                </a:cubicBezTo>
                <a:cubicBezTo>
                  <a:pt x="73" y="106"/>
                  <a:pt x="73" y="106"/>
                  <a:pt x="73" y="106"/>
                </a:cubicBezTo>
                <a:cubicBezTo>
                  <a:pt x="69" y="106"/>
                  <a:pt x="64" y="104"/>
                  <a:pt x="62" y="101"/>
                </a:cubicBezTo>
                <a:lnTo>
                  <a:pt x="47" y="87"/>
                </a:lnTo>
                <a:close/>
                <a:moveTo>
                  <a:pt x="84" y="103"/>
                </a:moveTo>
                <a:cubicBezTo>
                  <a:pt x="84" y="134"/>
                  <a:pt x="84" y="134"/>
                  <a:pt x="84" y="134"/>
                </a:cubicBezTo>
                <a:cubicBezTo>
                  <a:pt x="84" y="135"/>
                  <a:pt x="85" y="136"/>
                  <a:pt x="86" y="136"/>
                </a:cubicBezTo>
                <a:cubicBezTo>
                  <a:pt x="106" y="136"/>
                  <a:pt x="106" y="136"/>
                  <a:pt x="106" y="136"/>
                </a:cubicBezTo>
                <a:cubicBezTo>
                  <a:pt x="108" y="136"/>
                  <a:pt x="110" y="135"/>
                  <a:pt x="110" y="134"/>
                </a:cubicBezTo>
                <a:cubicBezTo>
                  <a:pt x="110" y="78"/>
                  <a:pt x="110" y="78"/>
                  <a:pt x="110" y="78"/>
                </a:cubicBezTo>
                <a:cubicBezTo>
                  <a:pt x="86" y="100"/>
                  <a:pt x="86" y="100"/>
                  <a:pt x="86" y="100"/>
                </a:cubicBezTo>
                <a:cubicBezTo>
                  <a:pt x="85" y="102"/>
                  <a:pt x="84" y="103"/>
                  <a:pt x="84" y="103"/>
                </a:cubicBezTo>
                <a:close/>
                <a:moveTo>
                  <a:pt x="143" y="45"/>
                </a:moveTo>
                <a:cubicBezTo>
                  <a:pt x="120" y="69"/>
                  <a:pt x="120" y="69"/>
                  <a:pt x="120" y="69"/>
                </a:cubicBezTo>
                <a:cubicBezTo>
                  <a:pt x="120" y="134"/>
                  <a:pt x="120" y="134"/>
                  <a:pt x="120" y="134"/>
                </a:cubicBezTo>
                <a:cubicBezTo>
                  <a:pt x="120" y="135"/>
                  <a:pt x="121" y="136"/>
                  <a:pt x="122" y="136"/>
                </a:cubicBezTo>
                <a:cubicBezTo>
                  <a:pt x="143" y="136"/>
                  <a:pt x="143" y="136"/>
                  <a:pt x="143" y="136"/>
                </a:cubicBezTo>
                <a:cubicBezTo>
                  <a:pt x="145" y="136"/>
                  <a:pt x="146" y="135"/>
                  <a:pt x="146" y="134"/>
                </a:cubicBezTo>
                <a:cubicBezTo>
                  <a:pt x="146" y="47"/>
                  <a:pt x="146" y="47"/>
                  <a:pt x="146" y="47"/>
                </a:cubicBezTo>
                <a:cubicBezTo>
                  <a:pt x="145" y="46"/>
                  <a:pt x="145" y="46"/>
                  <a:pt x="145" y="45"/>
                </a:cubicBezTo>
                <a:lnTo>
                  <a:pt x="143" y="45"/>
                </a:lnTo>
                <a:close/>
                <a:moveTo>
                  <a:pt x="160" y="2"/>
                </a:moveTo>
                <a:cubicBezTo>
                  <a:pt x="158" y="1"/>
                  <a:pt x="157" y="0"/>
                  <a:pt x="155" y="0"/>
                </a:cubicBezTo>
                <a:cubicBezTo>
                  <a:pt x="145" y="1"/>
                  <a:pt x="136" y="1"/>
                  <a:pt x="127" y="1"/>
                </a:cubicBezTo>
                <a:cubicBezTo>
                  <a:pt x="125" y="1"/>
                  <a:pt x="124" y="1"/>
                  <a:pt x="123" y="4"/>
                </a:cubicBezTo>
                <a:cubicBezTo>
                  <a:pt x="122" y="4"/>
                  <a:pt x="122" y="4"/>
                  <a:pt x="122" y="5"/>
                </a:cubicBezTo>
                <a:cubicBezTo>
                  <a:pt x="120" y="7"/>
                  <a:pt x="122" y="10"/>
                  <a:pt x="123" y="11"/>
                </a:cubicBezTo>
                <a:cubicBezTo>
                  <a:pt x="125" y="12"/>
                  <a:pt x="125" y="12"/>
                  <a:pt x="125" y="12"/>
                </a:cubicBezTo>
                <a:cubicBezTo>
                  <a:pt x="127" y="15"/>
                  <a:pt x="128" y="16"/>
                  <a:pt x="130" y="17"/>
                </a:cubicBezTo>
                <a:cubicBezTo>
                  <a:pt x="74" y="74"/>
                  <a:pt x="74" y="74"/>
                  <a:pt x="74" y="74"/>
                </a:cubicBezTo>
                <a:cubicBezTo>
                  <a:pt x="48" y="49"/>
                  <a:pt x="48" y="49"/>
                  <a:pt x="48" y="49"/>
                </a:cubicBezTo>
                <a:cubicBezTo>
                  <a:pt x="47" y="48"/>
                  <a:pt x="44" y="46"/>
                  <a:pt x="42" y="46"/>
                </a:cubicBezTo>
                <a:cubicBezTo>
                  <a:pt x="41" y="46"/>
                  <a:pt x="38" y="48"/>
                  <a:pt x="37" y="49"/>
                </a:cubicBezTo>
                <a:cubicBezTo>
                  <a:pt x="3" y="82"/>
                  <a:pt x="3" y="82"/>
                  <a:pt x="3" y="82"/>
                </a:cubicBezTo>
                <a:cubicBezTo>
                  <a:pt x="0" y="85"/>
                  <a:pt x="0" y="90"/>
                  <a:pt x="3" y="94"/>
                </a:cubicBezTo>
                <a:cubicBezTo>
                  <a:pt x="5" y="95"/>
                  <a:pt x="5" y="95"/>
                  <a:pt x="5" y="95"/>
                </a:cubicBezTo>
                <a:cubicBezTo>
                  <a:pt x="6" y="96"/>
                  <a:pt x="8" y="98"/>
                  <a:pt x="10" y="98"/>
                </a:cubicBezTo>
                <a:cubicBezTo>
                  <a:pt x="13" y="98"/>
                  <a:pt x="15" y="96"/>
                  <a:pt x="16" y="95"/>
                </a:cubicBezTo>
                <a:cubicBezTo>
                  <a:pt x="42" y="68"/>
                  <a:pt x="42" y="68"/>
                  <a:pt x="42" y="68"/>
                </a:cubicBezTo>
                <a:cubicBezTo>
                  <a:pt x="68" y="94"/>
                  <a:pt x="68" y="94"/>
                  <a:pt x="68" y="94"/>
                </a:cubicBezTo>
                <a:cubicBezTo>
                  <a:pt x="69" y="95"/>
                  <a:pt x="71" y="96"/>
                  <a:pt x="74" y="96"/>
                </a:cubicBezTo>
                <a:cubicBezTo>
                  <a:pt x="76" y="96"/>
                  <a:pt x="78" y="95"/>
                  <a:pt x="79" y="94"/>
                </a:cubicBezTo>
                <a:cubicBezTo>
                  <a:pt x="143" y="30"/>
                  <a:pt x="143" y="30"/>
                  <a:pt x="143" y="30"/>
                </a:cubicBezTo>
                <a:cubicBezTo>
                  <a:pt x="150" y="38"/>
                  <a:pt x="150" y="38"/>
                  <a:pt x="150" y="38"/>
                </a:cubicBezTo>
                <a:cubicBezTo>
                  <a:pt x="151" y="39"/>
                  <a:pt x="152" y="40"/>
                  <a:pt x="154" y="40"/>
                </a:cubicBezTo>
                <a:cubicBezTo>
                  <a:pt x="155" y="40"/>
                  <a:pt x="156" y="39"/>
                  <a:pt x="156" y="39"/>
                </a:cubicBezTo>
                <a:cubicBezTo>
                  <a:pt x="157" y="39"/>
                  <a:pt x="157" y="39"/>
                  <a:pt x="157" y="38"/>
                </a:cubicBezTo>
                <a:cubicBezTo>
                  <a:pt x="160" y="37"/>
                  <a:pt x="160" y="35"/>
                  <a:pt x="160" y="33"/>
                </a:cubicBezTo>
                <a:cubicBezTo>
                  <a:pt x="160" y="27"/>
                  <a:pt x="160" y="22"/>
                  <a:pt x="161" y="16"/>
                </a:cubicBezTo>
                <a:cubicBezTo>
                  <a:pt x="161" y="6"/>
                  <a:pt x="161" y="6"/>
                  <a:pt x="161" y="6"/>
                </a:cubicBezTo>
                <a:cubicBezTo>
                  <a:pt x="161" y="5"/>
                  <a:pt x="161" y="2"/>
                  <a:pt x="160" y="2"/>
                </a:cubicBezTo>
                <a:close/>
              </a:path>
            </a:pathLst>
          </a:custGeom>
          <a:ln>
            <a:noFill/>
          </a:ln>
        </p:spPr>
        <p:style>
          <a:lnRef idx="3">
            <a:schemeClr val="lt1"/>
          </a:lnRef>
          <a:fillRef idx="1">
            <a:schemeClr val="accent1"/>
          </a:fillRef>
          <a:effectRef idx="1">
            <a:schemeClr val="accent1"/>
          </a:effectRef>
          <a:fontRef idx="minor">
            <a:schemeClr val="lt1"/>
          </a:fontRef>
        </p:style>
        <p:txBody>
          <a:bodyPr vert="horz" wrap="square" lIns="91440" tIns="45720" rIns="91440" bIns="45720" numCol="1" anchor="t" anchorCtr="0" compatLnSpc="1">
            <a:prstTxWarp prst="textNoShape">
              <a:avLst/>
            </a:prstTxWarp>
          </a:bodyPr>
          <a:lstStyle/>
          <a:p>
            <a:endParaRPr lang="en-US"/>
          </a:p>
        </p:txBody>
      </p:sp>
      <p:sp>
        <p:nvSpPr>
          <p:cNvPr id="25" name="Freeform 166">
            <a:hlinkClick r:id="rId7" action="ppaction://hlinksldjump"/>
            <a:extLst>
              <a:ext uri="{FF2B5EF4-FFF2-40B4-BE49-F238E27FC236}">
                <a16:creationId xmlns:a16="http://schemas.microsoft.com/office/drawing/2014/main" id="{0724D502-E6E8-1EEB-4FD2-CA014255B94F}"/>
              </a:ext>
            </a:extLst>
          </p:cNvPr>
          <p:cNvSpPr>
            <a:spLocks noEditPoints="1"/>
          </p:cNvSpPr>
          <p:nvPr/>
        </p:nvSpPr>
        <p:spPr bwMode="auto">
          <a:xfrm>
            <a:off x="364211" y="3239980"/>
            <a:ext cx="256559" cy="315765"/>
          </a:xfrm>
          <a:custGeom>
            <a:avLst/>
            <a:gdLst>
              <a:gd name="T0" fmla="*/ 91 w 130"/>
              <a:gd name="T1" fmla="*/ 69 h 160"/>
              <a:gd name="T2" fmla="*/ 74 w 130"/>
              <a:gd name="T3" fmla="*/ 72 h 160"/>
              <a:gd name="T4" fmla="*/ 51 w 130"/>
              <a:gd name="T5" fmla="*/ 73 h 160"/>
              <a:gd name="T6" fmla="*/ 2 w 130"/>
              <a:gd name="T7" fmla="*/ 81 h 160"/>
              <a:gd name="T8" fmla="*/ 5 w 130"/>
              <a:gd name="T9" fmla="*/ 128 h 160"/>
              <a:gd name="T10" fmla="*/ 21 w 130"/>
              <a:gd name="T11" fmla="*/ 129 h 160"/>
              <a:gd name="T12" fmla="*/ 23 w 130"/>
              <a:gd name="T13" fmla="*/ 160 h 160"/>
              <a:gd name="T14" fmla="*/ 104 w 130"/>
              <a:gd name="T15" fmla="*/ 155 h 160"/>
              <a:gd name="T16" fmla="*/ 113 w 130"/>
              <a:gd name="T17" fmla="*/ 146 h 160"/>
              <a:gd name="T18" fmla="*/ 124 w 130"/>
              <a:gd name="T19" fmla="*/ 103 h 160"/>
              <a:gd name="T20" fmla="*/ 25 w 130"/>
              <a:gd name="T21" fmla="*/ 126 h 160"/>
              <a:gd name="T22" fmla="*/ 34 w 130"/>
              <a:gd name="T23" fmla="*/ 112 h 160"/>
              <a:gd name="T24" fmla="*/ 28 w 130"/>
              <a:gd name="T25" fmla="*/ 89 h 160"/>
              <a:gd name="T26" fmla="*/ 25 w 130"/>
              <a:gd name="T27" fmla="*/ 89 h 160"/>
              <a:gd name="T28" fmla="*/ 29 w 130"/>
              <a:gd name="T29" fmla="*/ 109 h 160"/>
              <a:gd name="T30" fmla="*/ 8 w 130"/>
              <a:gd name="T31" fmla="*/ 83 h 160"/>
              <a:gd name="T32" fmla="*/ 98 w 130"/>
              <a:gd name="T33" fmla="*/ 145 h 160"/>
              <a:gd name="T34" fmla="*/ 103 w 130"/>
              <a:gd name="T35" fmla="*/ 109 h 160"/>
              <a:gd name="T36" fmla="*/ 77 w 130"/>
              <a:gd name="T37" fmla="*/ 62 h 160"/>
              <a:gd name="T38" fmla="*/ 51 w 130"/>
              <a:gd name="T39" fmla="*/ 26 h 160"/>
              <a:gd name="T40" fmla="*/ 80 w 130"/>
              <a:gd name="T41" fmla="*/ 121 h 160"/>
              <a:gd name="T42" fmla="*/ 35 w 130"/>
              <a:gd name="T43" fmla="*/ 124 h 160"/>
              <a:gd name="T44" fmla="*/ 79 w 130"/>
              <a:gd name="T45" fmla="*/ 136 h 160"/>
              <a:gd name="T46" fmla="*/ 42 w 130"/>
              <a:gd name="T47" fmla="*/ 146 h 160"/>
              <a:gd name="T48" fmla="*/ 79 w 130"/>
              <a:gd name="T49" fmla="*/ 136 h 160"/>
              <a:gd name="T50" fmla="*/ 50 w 130"/>
              <a:gd name="T51" fmla="*/ 108 h 160"/>
              <a:gd name="T52" fmla="*/ 42 w 130"/>
              <a:gd name="T53" fmla="*/ 87 h 160"/>
              <a:gd name="T54" fmla="*/ 34 w 130"/>
              <a:gd name="T55" fmla="*/ 91 h 160"/>
              <a:gd name="T56" fmla="*/ 38 w 130"/>
              <a:gd name="T57" fmla="*/ 90 h 160"/>
              <a:gd name="T58" fmla="*/ 47 w 130"/>
              <a:gd name="T59" fmla="*/ 105 h 160"/>
              <a:gd name="T60" fmla="*/ 42 w 130"/>
              <a:gd name="T61" fmla="*/ 105 h 160"/>
              <a:gd name="T62" fmla="*/ 57 w 130"/>
              <a:gd name="T63" fmla="*/ 111 h 160"/>
              <a:gd name="T64" fmla="*/ 65 w 130"/>
              <a:gd name="T65" fmla="*/ 106 h 160"/>
              <a:gd name="T66" fmla="*/ 61 w 130"/>
              <a:gd name="T67" fmla="*/ 97 h 160"/>
              <a:gd name="T68" fmla="*/ 58 w 130"/>
              <a:gd name="T69" fmla="*/ 85 h 160"/>
              <a:gd name="T70" fmla="*/ 47 w 130"/>
              <a:gd name="T71" fmla="*/ 87 h 160"/>
              <a:gd name="T72" fmla="*/ 60 w 130"/>
              <a:gd name="T73" fmla="*/ 100 h 160"/>
              <a:gd name="T74" fmla="*/ 61 w 130"/>
              <a:gd name="T75" fmla="*/ 108 h 160"/>
              <a:gd name="T76" fmla="*/ 58 w 130"/>
              <a:gd name="T77" fmla="*/ 100 h 160"/>
              <a:gd name="T78" fmla="*/ 54 w 130"/>
              <a:gd name="T79" fmla="*/ 88 h 160"/>
              <a:gd name="T80" fmla="*/ 58 w 130"/>
              <a:gd name="T81" fmla="*/ 95 h 160"/>
              <a:gd name="T82" fmla="*/ 52 w 130"/>
              <a:gd name="T83" fmla="*/ 88 h 160"/>
              <a:gd name="T84" fmla="*/ 74 w 130"/>
              <a:gd name="T85" fmla="*/ 98 h 160"/>
              <a:gd name="T86" fmla="*/ 75 w 130"/>
              <a:gd name="T87" fmla="*/ 105 h 160"/>
              <a:gd name="T88" fmla="*/ 73 w 130"/>
              <a:gd name="T89" fmla="*/ 103 h 160"/>
              <a:gd name="T90" fmla="*/ 68 w 130"/>
              <a:gd name="T91" fmla="*/ 105 h 160"/>
              <a:gd name="T92" fmla="*/ 80 w 130"/>
              <a:gd name="T93" fmla="*/ 108 h 160"/>
              <a:gd name="T94" fmla="*/ 75 w 130"/>
              <a:gd name="T95" fmla="*/ 96 h 160"/>
              <a:gd name="T96" fmla="*/ 68 w 130"/>
              <a:gd name="T97" fmla="*/ 93 h 160"/>
              <a:gd name="T98" fmla="*/ 70 w 130"/>
              <a:gd name="T99" fmla="*/ 87 h 160"/>
              <a:gd name="T100" fmla="*/ 73 w 130"/>
              <a:gd name="T101" fmla="*/ 90 h 160"/>
              <a:gd name="T102" fmla="*/ 74 w 130"/>
              <a:gd name="T103" fmla="*/ 88 h 160"/>
              <a:gd name="T104" fmla="*/ 64 w 130"/>
              <a:gd name="T105" fmla="*/ 85 h 160"/>
              <a:gd name="T106" fmla="*/ 67 w 130"/>
              <a:gd name="T107" fmla="*/ 96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30" h="160">
                <a:moveTo>
                  <a:pt x="124" y="103"/>
                </a:moveTo>
                <a:cubicBezTo>
                  <a:pt x="119" y="89"/>
                  <a:pt x="111" y="80"/>
                  <a:pt x="104" y="75"/>
                </a:cubicBezTo>
                <a:cubicBezTo>
                  <a:pt x="103" y="75"/>
                  <a:pt x="91" y="69"/>
                  <a:pt x="91" y="69"/>
                </a:cubicBezTo>
                <a:cubicBezTo>
                  <a:pt x="85" y="64"/>
                  <a:pt x="85" y="64"/>
                  <a:pt x="85" y="64"/>
                </a:cubicBezTo>
                <a:cubicBezTo>
                  <a:pt x="78" y="72"/>
                  <a:pt x="78" y="72"/>
                  <a:pt x="78" y="72"/>
                </a:cubicBezTo>
                <a:cubicBezTo>
                  <a:pt x="74" y="72"/>
                  <a:pt x="74" y="72"/>
                  <a:pt x="74" y="72"/>
                </a:cubicBezTo>
                <a:cubicBezTo>
                  <a:pt x="67" y="64"/>
                  <a:pt x="67" y="64"/>
                  <a:pt x="67" y="64"/>
                </a:cubicBezTo>
                <a:cubicBezTo>
                  <a:pt x="61" y="69"/>
                  <a:pt x="61" y="69"/>
                  <a:pt x="61" y="69"/>
                </a:cubicBezTo>
                <a:cubicBezTo>
                  <a:pt x="51" y="73"/>
                  <a:pt x="51" y="73"/>
                  <a:pt x="51" y="73"/>
                </a:cubicBezTo>
                <a:cubicBezTo>
                  <a:pt x="3" y="78"/>
                  <a:pt x="3" y="78"/>
                  <a:pt x="3" y="78"/>
                </a:cubicBezTo>
                <a:cubicBezTo>
                  <a:pt x="2" y="78"/>
                  <a:pt x="2" y="78"/>
                  <a:pt x="2" y="80"/>
                </a:cubicBezTo>
                <a:cubicBezTo>
                  <a:pt x="0" y="80"/>
                  <a:pt x="0" y="81"/>
                  <a:pt x="2" y="81"/>
                </a:cubicBezTo>
                <a:cubicBezTo>
                  <a:pt x="5" y="89"/>
                  <a:pt x="9" y="95"/>
                  <a:pt x="10" y="101"/>
                </a:cubicBezTo>
                <a:cubicBezTo>
                  <a:pt x="10" y="103"/>
                  <a:pt x="10" y="103"/>
                  <a:pt x="10" y="103"/>
                </a:cubicBezTo>
                <a:cubicBezTo>
                  <a:pt x="0" y="112"/>
                  <a:pt x="2" y="121"/>
                  <a:pt x="5" y="128"/>
                </a:cubicBezTo>
                <a:cubicBezTo>
                  <a:pt x="6" y="131"/>
                  <a:pt x="10" y="132"/>
                  <a:pt x="13" y="132"/>
                </a:cubicBezTo>
                <a:cubicBezTo>
                  <a:pt x="15" y="132"/>
                  <a:pt x="18" y="132"/>
                  <a:pt x="19" y="131"/>
                </a:cubicBezTo>
                <a:cubicBezTo>
                  <a:pt x="19" y="131"/>
                  <a:pt x="21" y="131"/>
                  <a:pt x="21" y="129"/>
                </a:cubicBezTo>
                <a:cubicBezTo>
                  <a:pt x="21" y="134"/>
                  <a:pt x="22" y="137"/>
                  <a:pt x="22" y="138"/>
                </a:cubicBezTo>
                <a:cubicBezTo>
                  <a:pt x="23" y="151"/>
                  <a:pt x="22" y="157"/>
                  <a:pt x="22" y="157"/>
                </a:cubicBezTo>
                <a:cubicBezTo>
                  <a:pt x="22" y="159"/>
                  <a:pt x="22" y="159"/>
                  <a:pt x="23" y="160"/>
                </a:cubicBezTo>
                <a:cubicBezTo>
                  <a:pt x="25" y="160"/>
                  <a:pt x="25" y="160"/>
                  <a:pt x="25" y="160"/>
                </a:cubicBezTo>
                <a:cubicBezTo>
                  <a:pt x="101" y="157"/>
                  <a:pt x="101" y="157"/>
                  <a:pt x="101" y="157"/>
                </a:cubicBezTo>
                <a:cubicBezTo>
                  <a:pt x="103" y="157"/>
                  <a:pt x="104" y="157"/>
                  <a:pt x="104" y="155"/>
                </a:cubicBezTo>
                <a:cubicBezTo>
                  <a:pt x="104" y="149"/>
                  <a:pt x="104" y="149"/>
                  <a:pt x="104" y="149"/>
                </a:cubicBezTo>
                <a:cubicBezTo>
                  <a:pt x="104" y="149"/>
                  <a:pt x="104" y="149"/>
                  <a:pt x="106" y="149"/>
                </a:cubicBezTo>
                <a:cubicBezTo>
                  <a:pt x="107" y="149"/>
                  <a:pt x="110" y="148"/>
                  <a:pt x="113" y="146"/>
                </a:cubicBezTo>
                <a:cubicBezTo>
                  <a:pt x="126" y="132"/>
                  <a:pt x="126" y="132"/>
                  <a:pt x="126" y="132"/>
                </a:cubicBezTo>
                <a:cubicBezTo>
                  <a:pt x="129" y="129"/>
                  <a:pt x="130" y="126"/>
                  <a:pt x="130" y="121"/>
                </a:cubicBezTo>
                <a:cubicBezTo>
                  <a:pt x="129" y="121"/>
                  <a:pt x="127" y="112"/>
                  <a:pt x="124" y="103"/>
                </a:cubicBezTo>
                <a:close/>
                <a:moveTo>
                  <a:pt x="98" y="152"/>
                </a:moveTo>
                <a:cubicBezTo>
                  <a:pt x="28" y="155"/>
                  <a:pt x="28" y="155"/>
                  <a:pt x="28" y="155"/>
                </a:cubicBezTo>
                <a:cubicBezTo>
                  <a:pt x="28" y="151"/>
                  <a:pt x="29" y="141"/>
                  <a:pt x="25" y="126"/>
                </a:cubicBezTo>
                <a:cubicBezTo>
                  <a:pt x="29" y="123"/>
                  <a:pt x="31" y="118"/>
                  <a:pt x="29" y="112"/>
                </a:cubicBezTo>
                <a:cubicBezTo>
                  <a:pt x="29" y="114"/>
                  <a:pt x="31" y="114"/>
                  <a:pt x="31" y="114"/>
                </a:cubicBezTo>
                <a:cubicBezTo>
                  <a:pt x="34" y="112"/>
                  <a:pt x="34" y="112"/>
                  <a:pt x="34" y="112"/>
                </a:cubicBezTo>
                <a:cubicBezTo>
                  <a:pt x="35" y="112"/>
                  <a:pt x="35" y="112"/>
                  <a:pt x="35" y="112"/>
                </a:cubicBezTo>
                <a:cubicBezTo>
                  <a:pt x="36" y="111"/>
                  <a:pt x="36" y="111"/>
                  <a:pt x="36" y="109"/>
                </a:cubicBezTo>
                <a:cubicBezTo>
                  <a:pt x="28" y="89"/>
                  <a:pt x="28" y="89"/>
                  <a:pt x="28" y="89"/>
                </a:cubicBezTo>
                <a:cubicBezTo>
                  <a:pt x="28" y="87"/>
                  <a:pt x="28" y="87"/>
                  <a:pt x="26" y="87"/>
                </a:cubicBezTo>
                <a:cubicBezTo>
                  <a:pt x="25" y="87"/>
                  <a:pt x="25" y="87"/>
                  <a:pt x="25" y="87"/>
                </a:cubicBezTo>
                <a:cubicBezTo>
                  <a:pt x="25" y="89"/>
                  <a:pt x="25" y="89"/>
                  <a:pt x="25" y="89"/>
                </a:cubicBezTo>
                <a:cubicBezTo>
                  <a:pt x="31" y="107"/>
                  <a:pt x="31" y="107"/>
                  <a:pt x="31" y="107"/>
                </a:cubicBezTo>
                <a:cubicBezTo>
                  <a:pt x="32" y="107"/>
                  <a:pt x="32" y="109"/>
                  <a:pt x="31" y="109"/>
                </a:cubicBezTo>
                <a:cubicBezTo>
                  <a:pt x="29" y="109"/>
                  <a:pt x="29" y="109"/>
                  <a:pt x="29" y="109"/>
                </a:cubicBezTo>
                <a:cubicBezTo>
                  <a:pt x="28" y="109"/>
                  <a:pt x="28" y="109"/>
                  <a:pt x="28" y="109"/>
                </a:cubicBezTo>
                <a:cubicBezTo>
                  <a:pt x="26" y="104"/>
                  <a:pt x="21" y="106"/>
                  <a:pt x="18" y="106"/>
                </a:cubicBezTo>
                <a:cubicBezTo>
                  <a:pt x="16" y="98"/>
                  <a:pt x="12" y="90"/>
                  <a:pt x="8" y="83"/>
                </a:cubicBezTo>
                <a:cubicBezTo>
                  <a:pt x="81" y="76"/>
                  <a:pt x="81" y="76"/>
                  <a:pt x="81" y="76"/>
                </a:cubicBezTo>
                <a:cubicBezTo>
                  <a:pt x="84" y="83"/>
                  <a:pt x="93" y="107"/>
                  <a:pt x="97" y="132"/>
                </a:cubicBezTo>
                <a:cubicBezTo>
                  <a:pt x="95" y="135"/>
                  <a:pt x="95" y="141"/>
                  <a:pt x="98" y="145"/>
                </a:cubicBezTo>
                <a:lnTo>
                  <a:pt x="98" y="152"/>
                </a:lnTo>
                <a:close/>
                <a:moveTo>
                  <a:pt x="101" y="126"/>
                </a:moveTo>
                <a:cubicBezTo>
                  <a:pt x="103" y="109"/>
                  <a:pt x="103" y="109"/>
                  <a:pt x="103" y="109"/>
                </a:cubicBezTo>
                <a:cubicBezTo>
                  <a:pt x="104" y="112"/>
                  <a:pt x="106" y="117"/>
                  <a:pt x="107" y="120"/>
                </a:cubicBezTo>
                <a:lnTo>
                  <a:pt x="101" y="126"/>
                </a:lnTo>
                <a:close/>
                <a:moveTo>
                  <a:pt x="77" y="62"/>
                </a:moveTo>
                <a:cubicBezTo>
                  <a:pt x="90" y="62"/>
                  <a:pt x="101" y="49"/>
                  <a:pt x="101" y="26"/>
                </a:cubicBezTo>
                <a:cubicBezTo>
                  <a:pt x="101" y="9"/>
                  <a:pt x="94" y="0"/>
                  <a:pt x="77" y="0"/>
                </a:cubicBezTo>
                <a:cubicBezTo>
                  <a:pt x="58" y="0"/>
                  <a:pt x="51" y="9"/>
                  <a:pt x="51" y="26"/>
                </a:cubicBezTo>
                <a:cubicBezTo>
                  <a:pt x="51" y="49"/>
                  <a:pt x="62" y="62"/>
                  <a:pt x="77" y="62"/>
                </a:cubicBezTo>
                <a:close/>
                <a:moveTo>
                  <a:pt x="77" y="126"/>
                </a:moveTo>
                <a:cubicBezTo>
                  <a:pt x="78" y="126"/>
                  <a:pt x="80" y="124"/>
                  <a:pt x="80" y="121"/>
                </a:cubicBezTo>
                <a:cubicBezTo>
                  <a:pt x="80" y="120"/>
                  <a:pt x="78" y="118"/>
                  <a:pt x="75" y="118"/>
                </a:cubicBezTo>
                <a:cubicBezTo>
                  <a:pt x="39" y="120"/>
                  <a:pt x="39" y="120"/>
                  <a:pt x="39" y="120"/>
                </a:cubicBezTo>
                <a:cubicBezTo>
                  <a:pt x="36" y="121"/>
                  <a:pt x="35" y="123"/>
                  <a:pt x="35" y="124"/>
                </a:cubicBezTo>
                <a:cubicBezTo>
                  <a:pt x="36" y="127"/>
                  <a:pt x="38" y="129"/>
                  <a:pt x="39" y="129"/>
                </a:cubicBezTo>
                <a:cubicBezTo>
                  <a:pt x="77" y="126"/>
                  <a:pt x="77" y="126"/>
                  <a:pt x="77" y="126"/>
                </a:cubicBezTo>
                <a:close/>
                <a:moveTo>
                  <a:pt x="79" y="136"/>
                </a:moveTo>
                <a:cubicBezTo>
                  <a:pt x="42" y="137"/>
                  <a:pt x="42" y="137"/>
                  <a:pt x="42" y="137"/>
                </a:cubicBezTo>
                <a:cubicBezTo>
                  <a:pt x="39" y="137"/>
                  <a:pt x="37" y="140"/>
                  <a:pt x="37" y="141"/>
                </a:cubicBezTo>
                <a:cubicBezTo>
                  <a:pt x="37" y="143"/>
                  <a:pt x="39" y="146"/>
                  <a:pt x="42" y="146"/>
                </a:cubicBezTo>
                <a:cubicBezTo>
                  <a:pt x="79" y="143"/>
                  <a:pt x="79" y="143"/>
                  <a:pt x="79" y="143"/>
                </a:cubicBezTo>
                <a:cubicBezTo>
                  <a:pt x="81" y="143"/>
                  <a:pt x="83" y="141"/>
                  <a:pt x="83" y="139"/>
                </a:cubicBezTo>
                <a:cubicBezTo>
                  <a:pt x="83" y="137"/>
                  <a:pt x="81" y="136"/>
                  <a:pt x="79" y="136"/>
                </a:cubicBezTo>
                <a:close/>
                <a:moveTo>
                  <a:pt x="42" y="110"/>
                </a:moveTo>
                <a:cubicBezTo>
                  <a:pt x="44" y="111"/>
                  <a:pt x="45" y="111"/>
                  <a:pt x="47" y="111"/>
                </a:cubicBezTo>
                <a:cubicBezTo>
                  <a:pt x="48" y="111"/>
                  <a:pt x="50" y="110"/>
                  <a:pt x="50" y="108"/>
                </a:cubicBezTo>
                <a:cubicBezTo>
                  <a:pt x="51" y="108"/>
                  <a:pt x="51" y="107"/>
                  <a:pt x="51" y="105"/>
                </a:cubicBezTo>
                <a:cubicBezTo>
                  <a:pt x="45" y="91"/>
                  <a:pt x="45" y="91"/>
                  <a:pt x="45" y="91"/>
                </a:cubicBezTo>
                <a:cubicBezTo>
                  <a:pt x="45" y="90"/>
                  <a:pt x="44" y="88"/>
                  <a:pt x="42" y="87"/>
                </a:cubicBezTo>
                <a:cubicBezTo>
                  <a:pt x="41" y="87"/>
                  <a:pt x="40" y="85"/>
                  <a:pt x="38" y="87"/>
                </a:cubicBezTo>
                <a:cubicBezTo>
                  <a:pt x="35" y="87"/>
                  <a:pt x="35" y="87"/>
                  <a:pt x="34" y="88"/>
                </a:cubicBezTo>
                <a:cubicBezTo>
                  <a:pt x="34" y="90"/>
                  <a:pt x="34" y="90"/>
                  <a:pt x="34" y="91"/>
                </a:cubicBezTo>
                <a:cubicBezTo>
                  <a:pt x="40" y="107"/>
                  <a:pt x="40" y="107"/>
                  <a:pt x="40" y="107"/>
                </a:cubicBezTo>
                <a:cubicBezTo>
                  <a:pt x="40" y="107"/>
                  <a:pt x="41" y="108"/>
                  <a:pt x="42" y="110"/>
                </a:cubicBezTo>
                <a:close/>
                <a:moveTo>
                  <a:pt x="38" y="90"/>
                </a:moveTo>
                <a:cubicBezTo>
                  <a:pt x="40" y="90"/>
                  <a:pt x="40" y="90"/>
                  <a:pt x="41" y="90"/>
                </a:cubicBezTo>
                <a:cubicBezTo>
                  <a:pt x="41" y="91"/>
                  <a:pt x="41" y="91"/>
                  <a:pt x="41" y="91"/>
                </a:cubicBezTo>
                <a:cubicBezTo>
                  <a:pt x="47" y="105"/>
                  <a:pt x="47" y="105"/>
                  <a:pt x="47" y="105"/>
                </a:cubicBezTo>
                <a:cubicBezTo>
                  <a:pt x="47" y="107"/>
                  <a:pt x="47" y="107"/>
                  <a:pt x="47" y="107"/>
                </a:cubicBezTo>
                <a:cubicBezTo>
                  <a:pt x="44" y="107"/>
                  <a:pt x="44" y="107"/>
                  <a:pt x="44" y="107"/>
                </a:cubicBezTo>
                <a:cubicBezTo>
                  <a:pt x="44" y="107"/>
                  <a:pt x="42" y="107"/>
                  <a:pt x="42" y="105"/>
                </a:cubicBezTo>
                <a:cubicBezTo>
                  <a:pt x="38" y="91"/>
                  <a:pt x="38" y="91"/>
                  <a:pt x="38" y="91"/>
                </a:cubicBezTo>
                <a:cubicBezTo>
                  <a:pt x="37" y="91"/>
                  <a:pt x="37" y="90"/>
                  <a:pt x="38" y="90"/>
                </a:cubicBezTo>
                <a:close/>
                <a:moveTo>
                  <a:pt x="57" y="111"/>
                </a:moveTo>
                <a:cubicBezTo>
                  <a:pt x="64" y="111"/>
                  <a:pt x="64" y="111"/>
                  <a:pt x="64" y="111"/>
                </a:cubicBezTo>
                <a:cubicBezTo>
                  <a:pt x="65" y="110"/>
                  <a:pt x="65" y="110"/>
                  <a:pt x="65" y="110"/>
                </a:cubicBezTo>
                <a:cubicBezTo>
                  <a:pt x="67" y="108"/>
                  <a:pt x="67" y="108"/>
                  <a:pt x="65" y="106"/>
                </a:cubicBezTo>
                <a:cubicBezTo>
                  <a:pt x="64" y="98"/>
                  <a:pt x="64" y="98"/>
                  <a:pt x="64" y="98"/>
                </a:cubicBezTo>
                <a:cubicBezTo>
                  <a:pt x="63" y="98"/>
                  <a:pt x="63" y="98"/>
                  <a:pt x="63" y="98"/>
                </a:cubicBezTo>
                <a:cubicBezTo>
                  <a:pt x="61" y="97"/>
                  <a:pt x="61" y="97"/>
                  <a:pt x="61" y="97"/>
                </a:cubicBezTo>
                <a:cubicBezTo>
                  <a:pt x="63" y="97"/>
                  <a:pt x="63" y="97"/>
                  <a:pt x="63" y="97"/>
                </a:cubicBezTo>
                <a:cubicBezTo>
                  <a:pt x="60" y="88"/>
                  <a:pt x="60" y="88"/>
                  <a:pt x="60" y="88"/>
                </a:cubicBezTo>
                <a:cubicBezTo>
                  <a:pt x="60" y="87"/>
                  <a:pt x="58" y="85"/>
                  <a:pt x="58" y="85"/>
                </a:cubicBezTo>
                <a:cubicBezTo>
                  <a:pt x="57" y="85"/>
                  <a:pt x="55" y="83"/>
                  <a:pt x="54" y="85"/>
                </a:cubicBezTo>
                <a:cubicBezTo>
                  <a:pt x="48" y="85"/>
                  <a:pt x="48" y="85"/>
                  <a:pt x="48" y="85"/>
                </a:cubicBezTo>
                <a:cubicBezTo>
                  <a:pt x="47" y="85"/>
                  <a:pt x="47" y="85"/>
                  <a:pt x="47" y="87"/>
                </a:cubicBezTo>
                <a:cubicBezTo>
                  <a:pt x="55" y="111"/>
                  <a:pt x="55" y="111"/>
                  <a:pt x="55" y="111"/>
                </a:cubicBezTo>
                <a:lnTo>
                  <a:pt x="57" y="111"/>
                </a:lnTo>
                <a:close/>
                <a:moveTo>
                  <a:pt x="60" y="100"/>
                </a:moveTo>
                <a:cubicBezTo>
                  <a:pt x="60" y="100"/>
                  <a:pt x="60" y="100"/>
                  <a:pt x="60" y="101"/>
                </a:cubicBezTo>
                <a:cubicBezTo>
                  <a:pt x="61" y="106"/>
                  <a:pt x="61" y="106"/>
                  <a:pt x="61" y="106"/>
                </a:cubicBezTo>
                <a:cubicBezTo>
                  <a:pt x="61" y="106"/>
                  <a:pt x="61" y="106"/>
                  <a:pt x="61" y="108"/>
                </a:cubicBezTo>
                <a:cubicBezTo>
                  <a:pt x="58" y="108"/>
                  <a:pt x="58" y="108"/>
                  <a:pt x="58" y="108"/>
                </a:cubicBezTo>
                <a:cubicBezTo>
                  <a:pt x="55" y="100"/>
                  <a:pt x="55" y="100"/>
                  <a:pt x="55" y="100"/>
                </a:cubicBezTo>
                <a:cubicBezTo>
                  <a:pt x="58" y="100"/>
                  <a:pt x="58" y="100"/>
                  <a:pt x="58" y="100"/>
                </a:cubicBezTo>
                <a:lnTo>
                  <a:pt x="60" y="100"/>
                </a:lnTo>
                <a:close/>
                <a:moveTo>
                  <a:pt x="52" y="88"/>
                </a:moveTo>
                <a:cubicBezTo>
                  <a:pt x="54" y="88"/>
                  <a:pt x="54" y="88"/>
                  <a:pt x="54" y="88"/>
                </a:cubicBezTo>
                <a:cubicBezTo>
                  <a:pt x="55" y="88"/>
                  <a:pt x="55" y="88"/>
                  <a:pt x="55" y="88"/>
                </a:cubicBezTo>
                <a:cubicBezTo>
                  <a:pt x="55" y="88"/>
                  <a:pt x="57" y="88"/>
                  <a:pt x="57" y="90"/>
                </a:cubicBezTo>
                <a:cubicBezTo>
                  <a:pt x="58" y="95"/>
                  <a:pt x="58" y="95"/>
                  <a:pt x="58" y="95"/>
                </a:cubicBezTo>
                <a:cubicBezTo>
                  <a:pt x="57" y="97"/>
                  <a:pt x="57" y="97"/>
                  <a:pt x="57" y="97"/>
                </a:cubicBezTo>
                <a:cubicBezTo>
                  <a:pt x="54" y="97"/>
                  <a:pt x="54" y="97"/>
                  <a:pt x="54" y="97"/>
                </a:cubicBezTo>
                <a:cubicBezTo>
                  <a:pt x="52" y="88"/>
                  <a:pt x="52" y="88"/>
                  <a:pt x="52" y="88"/>
                </a:cubicBezTo>
                <a:close/>
                <a:moveTo>
                  <a:pt x="67" y="96"/>
                </a:moveTo>
                <a:cubicBezTo>
                  <a:pt x="68" y="98"/>
                  <a:pt x="71" y="98"/>
                  <a:pt x="73" y="98"/>
                </a:cubicBezTo>
                <a:cubicBezTo>
                  <a:pt x="73" y="98"/>
                  <a:pt x="73" y="98"/>
                  <a:pt x="74" y="98"/>
                </a:cubicBezTo>
                <a:cubicBezTo>
                  <a:pt x="74" y="100"/>
                  <a:pt x="74" y="100"/>
                  <a:pt x="75" y="100"/>
                </a:cubicBezTo>
                <a:cubicBezTo>
                  <a:pt x="75" y="103"/>
                  <a:pt x="75" y="103"/>
                  <a:pt x="75" y="103"/>
                </a:cubicBezTo>
                <a:cubicBezTo>
                  <a:pt x="77" y="105"/>
                  <a:pt x="77" y="105"/>
                  <a:pt x="75" y="105"/>
                </a:cubicBezTo>
                <a:cubicBezTo>
                  <a:pt x="75" y="106"/>
                  <a:pt x="75" y="106"/>
                  <a:pt x="75" y="106"/>
                </a:cubicBezTo>
                <a:cubicBezTo>
                  <a:pt x="74" y="106"/>
                  <a:pt x="74" y="106"/>
                  <a:pt x="73" y="105"/>
                </a:cubicBezTo>
                <a:cubicBezTo>
                  <a:pt x="73" y="103"/>
                  <a:pt x="73" y="103"/>
                  <a:pt x="73" y="103"/>
                </a:cubicBezTo>
                <a:cubicBezTo>
                  <a:pt x="71" y="103"/>
                  <a:pt x="71" y="103"/>
                  <a:pt x="71" y="103"/>
                </a:cubicBezTo>
                <a:cubicBezTo>
                  <a:pt x="68" y="103"/>
                  <a:pt x="68" y="103"/>
                  <a:pt x="68" y="103"/>
                </a:cubicBezTo>
                <a:cubicBezTo>
                  <a:pt x="68" y="105"/>
                  <a:pt x="68" y="105"/>
                  <a:pt x="68" y="105"/>
                </a:cubicBezTo>
                <a:cubicBezTo>
                  <a:pt x="68" y="106"/>
                  <a:pt x="70" y="108"/>
                  <a:pt x="71" y="108"/>
                </a:cubicBezTo>
                <a:cubicBezTo>
                  <a:pt x="73" y="110"/>
                  <a:pt x="74" y="110"/>
                  <a:pt x="75" y="110"/>
                </a:cubicBezTo>
                <a:cubicBezTo>
                  <a:pt x="78" y="110"/>
                  <a:pt x="78" y="108"/>
                  <a:pt x="80" y="108"/>
                </a:cubicBezTo>
                <a:cubicBezTo>
                  <a:pt x="80" y="103"/>
                  <a:pt x="80" y="103"/>
                  <a:pt x="80" y="103"/>
                </a:cubicBezTo>
                <a:cubicBezTo>
                  <a:pt x="78" y="100"/>
                  <a:pt x="78" y="100"/>
                  <a:pt x="78" y="100"/>
                </a:cubicBezTo>
                <a:cubicBezTo>
                  <a:pt x="78" y="98"/>
                  <a:pt x="77" y="96"/>
                  <a:pt x="75" y="96"/>
                </a:cubicBezTo>
                <a:cubicBezTo>
                  <a:pt x="74" y="95"/>
                  <a:pt x="73" y="95"/>
                  <a:pt x="71" y="95"/>
                </a:cubicBezTo>
                <a:cubicBezTo>
                  <a:pt x="70" y="95"/>
                  <a:pt x="70" y="95"/>
                  <a:pt x="70" y="93"/>
                </a:cubicBezTo>
                <a:cubicBezTo>
                  <a:pt x="68" y="93"/>
                  <a:pt x="68" y="93"/>
                  <a:pt x="68" y="93"/>
                </a:cubicBezTo>
                <a:cubicBezTo>
                  <a:pt x="67" y="88"/>
                  <a:pt x="67" y="88"/>
                  <a:pt x="67" y="88"/>
                </a:cubicBezTo>
                <a:cubicBezTo>
                  <a:pt x="67" y="87"/>
                  <a:pt x="68" y="87"/>
                  <a:pt x="68" y="87"/>
                </a:cubicBezTo>
                <a:cubicBezTo>
                  <a:pt x="70" y="87"/>
                  <a:pt x="70" y="87"/>
                  <a:pt x="70" y="87"/>
                </a:cubicBezTo>
                <a:cubicBezTo>
                  <a:pt x="70" y="88"/>
                  <a:pt x="71" y="88"/>
                  <a:pt x="71" y="88"/>
                </a:cubicBezTo>
                <a:cubicBezTo>
                  <a:pt x="71" y="90"/>
                  <a:pt x="71" y="90"/>
                  <a:pt x="71" y="90"/>
                </a:cubicBezTo>
                <a:cubicBezTo>
                  <a:pt x="73" y="90"/>
                  <a:pt x="73" y="90"/>
                  <a:pt x="73" y="90"/>
                </a:cubicBezTo>
                <a:cubicBezTo>
                  <a:pt x="74" y="90"/>
                  <a:pt x="74" y="90"/>
                  <a:pt x="74" y="90"/>
                </a:cubicBezTo>
                <a:cubicBezTo>
                  <a:pt x="75" y="90"/>
                  <a:pt x="75" y="90"/>
                  <a:pt x="75" y="88"/>
                </a:cubicBezTo>
                <a:cubicBezTo>
                  <a:pt x="74" y="88"/>
                  <a:pt x="74" y="88"/>
                  <a:pt x="74" y="88"/>
                </a:cubicBezTo>
                <a:cubicBezTo>
                  <a:pt x="74" y="87"/>
                  <a:pt x="73" y="85"/>
                  <a:pt x="71" y="85"/>
                </a:cubicBezTo>
                <a:cubicBezTo>
                  <a:pt x="70" y="83"/>
                  <a:pt x="68" y="83"/>
                  <a:pt x="67" y="83"/>
                </a:cubicBezTo>
                <a:cubicBezTo>
                  <a:pt x="66" y="83"/>
                  <a:pt x="64" y="83"/>
                  <a:pt x="64" y="85"/>
                </a:cubicBezTo>
                <a:cubicBezTo>
                  <a:pt x="63" y="87"/>
                  <a:pt x="63" y="88"/>
                  <a:pt x="63" y="90"/>
                </a:cubicBezTo>
                <a:cubicBezTo>
                  <a:pt x="64" y="93"/>
                  <a:pt x="64" y="93"/>
                  <a:pt x="64" y="93"/>
                </a:cubicBezTo>
                <a:cubicBezTo>
                  <a:pt x="66" y="95"/>
                  <a:pt x="66" y="96"/>
                  <a:pt x="67" y="96"/>
                </a:cubicBezTo>
                <a:close/>
              </a:path>
            </a:pathLst>
          </a:custGeom>
          <a:ln>
            <a:noFill/>
          </a:ln>
        </p:spPr>
        <p:style>
          <a:lnRef idx="3">
            <a:schemeClr val="lt1"/>
          </a:lnRef>
          <a:fillRef idx="1">
            <a:schemeClr val="accent1"/>
          </a:fillRef>
          <a:effectRef idx="1">
            <a:schemeClr val="accent1"/>
          </a:effectRef>
          <a:fontRef idx="minor">
            <a:schemeClr val="lt1"/>
          </a:fontRef>
        </p:style>
        <p:txBody>
          <a:bodyPr vert="horz" wrap="square" lIns="91440" tIns="45720" rIns="91440" bIns="45720" numCol="1" anchor="t" anchorCtr="0" compatLnSpc="1">
            <a:prstTxWarp prst="textNoShape">
              <a:avLst/>
            </a:prstTxWarp>
          </a:bodyPr>
          <a:lstStyle/>
          <a:p>
            <a:endParaRPr lang="en-US"/>
          </a:p>
        </p:txBody>
      </p:sp>
      <p:sp>
        <p:nvSpPr>
          <p:cNvPr id="26" name="Freeform 119">
            <a:hlinkClick r:id="rId8" action="ppaction://hlinksldjump"/>
            <a:extLst>
              <a:ext uri="{FF2B5EF4-FFF2-40B4-BE49-F238E27FC236}">
                <a16:creationId xmlns:a16="http://schemas.microsoft.com/office/drawing/2014/main" id="{13C2CC0F-E06F-C72D-BA18-B1C0292E9C86}"/>
              </a:ext>
            </a:extLst>
          </p:cNvPr>
          <p:cNvSpPr>
            <a:spLocks noEditPoints="1"/>
          </p:cNvSpPr>
          <p:nvPr/>
        </p:nvSpPr>
        <p:spPr bwMode="auto">
          <a:xfrm>
            <a:off x="330315" y="4774011"/>
            <a:ext cx="324350" cy="300024"/>
          </a:xfrm>
          <a:custGeom>
            <a:avLst/>
            <a:gdLst>
              <a:gd name="T0" fmla="*/ 97 w 160"/>
              <a:gd name="T1" fmla="*/ 8 h 148"/>
              <a:gd name="T2" fmla="*/ 92 w 160"/>
              <a:gd name="T3" fmla="*/ 0 h 148"/>
              <a:gd name="T4" fmla="*/ 61 w 160"/>
              <a:gd name="T5" fmla="*/ 6 h 148"/>
              <a:gd name="T6" fmla="*/ 6 w 160"/>
              <a:gd name="T7" fmla="*/ 8 h 148"/>
              <a:gd name="T8" fmla="*/ 6 w 160"/>
              <a:gd name="T9" fmla="*/ 22 h 148"/>
              <a:gd name="T10" fmla="*/ 15 w 160"/>
              <a:gd name="T11" fmla="*/ 114 h 148"/>
              <a:gd name="T12" fmla="*/ 67 w 160"/>
              <a:gd name="T13" fmla="*/ 119 h 148"/>
              <a:gd name="T14" fmla="*/ 51 w 160"/>
              <a:gd name="T15" fmla="*/ 144 h 148"/>
              <a:gd name="T16" fmla="*/ 76 w 160"/>
              <a:gd name="T17" fmla="*/ 127 h 148"/>
              <a:gd name="T18" fmla="*/ 80 w 160"/>
              <a:gd name="T19" fmla="*/ 148 h 148"/>
              <a:gd name="T20" fmla="*/ 84 w 160"/>
              <a:gd name="T21" fmla="*/ 128 h 148"/>
              <a:gd name="T22" fmla="*/ 104 w 160"/>
              <a:gd name="T23" fmla="*/ 147 h 148"/>
              <a:gd name="T24" fmla="*/ 107 w 160"/>
              <a:gd name="T25" fmla="*/ 138 h 148"/>
              <a:gd name="T26" fmla="*/ 139 w 160"/>
              <a:gd name="T27" fmla="*/ 119 h 148"/>
              <a:gd name="T28" fmla="*/ 145 w 160"/>
              <a:gd name="T29" fmla="*/ 22 h 148"/>
              <a:gd name="T30" fmla="*/ 160 w 160"/>
              <a:gd name="T31" fmla="*/ 15 h 148"/>
              <a:gd name="T32" fmla="*/ 134 w 160"/>
              <a:gd name="T33" fmla="*/ 108 h 148"/>
              <a:gd name="T34" fmla="*/ 24 w 160"/>
              <a:gd name="T35" fmla="*/ 22 h 148"/>
              <a:gd name="T36" fmla="*/ 134 w 160"/>
              <a:gd name="T37" fmla="*/ 108 h 148"/>
              <a:gd name="T38" fmla="*/ 36 w 160"/>
              <a:gd name="T39" fmla="*/ 92 h 148"/>
              <a:gd name="T40" fmla="*/ 67 w 160"/>
              <a:gd name="T41" fmla="*/ 88 h 148"/>
              <a:gd name="T42" fmla="*/ 75 w 160"/>
              <a:gd name="T43" fmla="*/ 86 h 148"/>
              <a:gd name="T44" fmla="*/ 103 w 160"/>
              <a:gd name="T45" fmla="*/ 69 h 148"/>
              <a:gd name="T46" fmla="*/ 119 w 160"/>
              <a:gd name="T47" fmla="*/ 54 h 148"/>
              <a:gd name="T48" fmla="*/ 124 w 160"/>
              <a:gd name="T49" fmla="*/ 66 h 148"/>
              <a:gd name="T50" fmla="*/ 130 w 160"/>
              <a:gd name="T51" fmla="*/ 38 h 148"/>
              <a:gd name="T52" fmla="*/ 130 w 160"/>
              <a:gd name="T53" fmla="*/ 36 h 148"/>
              <a:gd name="T54" fmla="*/ 127 w 160"/>
              <a:gd name="T55" fmla="*/ 34 h 148"/>
              <a:gd name="T56" fmla="*/ 124 w 160"/>
              <a:gd name="T57" fmla="*/ 33 h 148"/>
              <a:gd name="T58" fmla="*/ 100 w 160"/>
              <a:gd name="T59" fmla="*/ 38 h 148"/>
              <a:gd name="T60" fmla="*/ 112 w 160"/>
              <a:gd name="T61" fmla="*/ 44 h 148"/>
              <a:gd name="T62" fmla="*/ 94 w 160"/>
              <a:gd name="T63" fmla="*/ 50 h 148"/>
              <a:gd name="T64" fmla="*/ 70 w 160"/>
              <a:gd name="T65" fmla="*/ 75 h 148"/>
              <a:gd name="T66" fmla="*/ 49 w 160"/>
              <a:gd name="T67" fmla="*/ 63 h 148"/>
              <a:gd name="T68" fmla="*/ 28 w 160"/>
              <a:gd name="T69" fmla="*/ 92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60" h="148">
                <a:moveTo>
                  <a:pt x="153" y="8"/>
                </a:moveTo>
                <a:cubicBezTo>
                  <a:pt x="97" y="8"/>
                  <a:pt x="97" y="8"/>
                  <a:pt x="97" y="8"/>
                </a:cubicBezTo>
                <a:cubicBezTo>
                  <a:pt x="97" y="6"/>
                  <a:pt x="97" y="6"/>
                  <a:pt x="97" y="6"/>
                </a:cubicBezTo>
                <a:cubicBezTo>
                  <a:pt x="97" y="3"/>
                  <a:pt x="95" y="0"/>
                  <a:pt x="92" y="0"/>
                </a:cubicBezTo>
                <a:cubicBezTo>
                  <a:pt x="66" y="0"/>
                  <a:pt x="66" y="0"/>
                  <a:pt x="66" y="0"/>
                </a:cubicBezTo>
                <a:cubicBezTo>
                  <a:pt x="63" y="0"/>
                  <a:pt x="61" y="3"/>
                  <a:pt x="61" y="6"/>
                </a:cubicBezTo>
                <a:cubicBezTo>
                  <a:pt x="61" y="8"/>
                  <a:pt x="61" y="8"/>
                  <a:pt x="61" y="8"/>
                </a:cubicBezTo>
                <a:cubicBezTo>
                  <a:pt x="6" y="8"/>
                  <a:pt x="6" y="8"/>
                  <a:pt x="6" y="8"/>
                </a:cubicBezTo>
                <a:cubicBezTo>
                  <a:pt x="2" y="8"/>
                  <a:pt x="0" y="11"/>
                  <a:pt x="0" y="15"/>
                </a:cubicBezTo>
                <a:cubicBezTo>
                  <a:pt x="0" y="19"/>
                  <a:pt x="2" y="22"/>
                  <a:pt x="6" y="22"/>
                </a:cubicBezTo>
                <a:cubicBezTo>
                  <a:pt x="15" y="22"/>
                  <a:pt x="15" y="22"/>
                  <a:pt x="15" y="22"/>
                </a:cubicBezTo>
                <a:cubicBezTo>
                  <a:pt x="15" y="114"/>
                  <a:pt x="15" y="114"/>
                  <a:pt x="15" y="114"/>
                </a:cubicBezTo>
                <a:cubicBezTo>
                  <a:pt x="15" y="117"/>
                  <a:pt x="17" y="119"/>
                  <a:pt x="20" y="119"/>
                </a:cubicBezTo>
                <a:cubicBezTo>
                  <a:pt x="67" y="119"/>
                  <a:pt x="67" y="119"/>
                  <a:pt x="67" y="119"/>
                </a:cubicBezTo>
                <a:cubicBezTo>
                  <a:pt x="51" y="137"/>
                  <a:pt x="51" y="137"/>
                  <a:pt x="51" y="137"/>
                </a:cubicBezTo>
                <a:cubicBezTo>
                  <a:pt x="50" y="140"/>
                  <a:pt x="50" y="143"/>
                  <a:pt x="51" y="144"/>
                </a:cubicBezTo>
                <a:cubicBezTo>
                  <a:pt x="54" y="147"/>
                  <a:pt x="57" y="147"/>
                  <a:pt x="58" y="144"/>
                </a:cubicBezTo>
                <a:cubicBezTo>
                  <a:pt x="76" y="127"/>
                  <a:pt x="76" y="127"/>
                  <a:pt x="76" y="127"/>
                </a:cubicBezTo>
                <a:cubicBezTo>
                  <a:pt x="76" y="144"/>
                  <a:pt x="76" y="144"/>
                  <a:pt x="76" y="144"/>
                </a:cubicBezTo>
                <a:cubicBezTo>
                  <a:pt x="76" y="146"/>
                  <a:pt x="77" y="148"/>
                  <a:pt x="80" y="148"/>
                </a:cubicBezTo>
                <a:cubicBezTo>
                  <a:pt x="81" y="148"/>
                  <a:pt x="84" y="146"/>
                  <a:pt x="84" y="144"/>
                </a:cubicBezTo>
                <a:cubicBezTo>
                  <a:pt x="84" y="128"/>
                  <a:pt x="84" y="128"/>
                  <a:pt x="84" y="128"/>
                </a:cubicBezTo>
                <a:cubicBezTo>
                  <a:pt x="100" y="146"/>
                  <a:pt x="100" y="146"/>
                  <a:pt x="100" y="146"/>
                </a:cubicBezTo>
                <a:cubicBezTo>
                  <a:pt x="101" y="147"/>
                  <a:pt x="103" y="147"/>
                  <a:pt x="104" y="147"/>
                </a:cubicBezTo>
                <a:cubicBezTo>
                  <a:pt x="105" y="147"/>
                  <a:pt x="107" y="147"/>
                  <a:pt x="107" y="146"/>
                </a:cubicBezTo>
                <a:cubicBezTo>
                  <a:pt x="110" y="144"/>
                  <a:pt x="110" y="141"/>
                  <a:pt x="107" y="138"/>
                </a:cubicBezTo>
                <a:cubicBezTo>
                  <a:pt x="89" y="119"/>
                  <a:pt x="89" y="119"/>
                  <a:pt x="89" y="119"/>
                </a:cubicBezTo>
                <a:cubicBezTo>
                  <a:pt x="139" y="119"/>
                  <a:pt x="139" y="119"/>
                  <a:pt x="139" y="119"/>
                </a:cubicBezTo>
                <a:cubicBezTo>
                  <a:pt x="142" y="119"/>
                  <a:pt x="145" y="117"/>
                  <a:pt x="145" y="114"/>
                </a:cubicBezTo>
                <a:cubicBezTo>
                  <a:pt x="145" y="22"/>
                  <a:pt x="145" y="22"/>
                  <a:pt x="145" y="22"/>
                </a:cubicBezTo>
                <a:cubicBezTo>
                  <a:pt x="153" y="22"/>
                  <a:pt x="153" y="22"/>
                  <a:pt x="153" y="22"/>
                </a:cubicBezTo>
                <a:cubicBezTo>
                  <a:pt x="156" y="22"/>
                  <a:pt x="160" y="19"/>
                  <a:pt x="160" y="15"/>
                </a:cubicBezTo>
                <a:cubicBezTo>
                  <a:pt x="160" y="11"/>
                  <a:pt x="156" y="8"/>
                  <a:pt x="153" y="8"/>
                </a:cubicBezTo>
                <a:close/>
                <a:moveTo>
                  <a:pt x="134" y="108"/>
                </a:moveTo>
                <a:cubicBezTo>
                  <a:pt x="24" y="108"/>
                  <a:pt x="24" y="108"/>
                  <a:pt x="24" y="108"/>
                </a:cubicBezTo>
                <a:cubicBezTo>
                  <a:pt x="24" y="22"/>
                  <a:pt x="24" y="22"/>
                  <a:pt x="24" y="22"/>
                </a:cubicBezTo>
                <a:cubicBezTo>
                  <a:pt x="134" y="22"/>
                  <a:pt x="134" y="22"/>
                  <a:pt x="134" y="22"/>
                </a:cubicBezTo>
                <a:lnTo>
                  <a:pt x="134" y="108"/>
                </a:lnTo>
                <a:close/>
                <a:moveTo>
                  <a:pt x="32" y="94"/>
                </a:moveTo>
                <a:cubicBezTo>
                  <a:pt x="33" y="94"/>
                  <a:pt x="34" y="94"/>
                  <a:pt x="36" y="92"/>
                </a:cubicBezTo>
                <a:cubicBezTo>
                  <a:pt x="53" y="75"/>
                  <a:pt x="53" y="75"/>
                  <a:pt x="53" y="75"/>
                </a:cubicBezTo>
                <a:cubicBezTo>
                  <a:pt x="67" y="88"/>
                  <a:pt x="67" y="88"/>
                  <a:pt x="67" y="88"/>
                </a:cubicBezTo>
                <a:cubicBezTo>
                  <a:pt x="69" y="89"/>
                  <a:pt x="70" y="89"/>
                  <a:pt x="71" y="89"/>
                </a:cubicBezTo>
                <a:cubicBezTo>
                  <a:pt x="73" y="89"/>
                  <a:pt x="74" y="88"/>
                  <a:pt x="75" y="86"/>
                </a:cubicBezTo>
                <a:cubicBezTo>
                  <a:pt x="93" y="62"/>
                  <a:pt x="93" y="62"/>
                  <a:pt x="93" y="62"/>
                </a:cubicBezTo>
                <a:cubicBezTo>
                  <a:pt x="103" y="69"/>
                  <a:pt x="103" y="69"/>
                  <a:pt x="103" y="69"/>
                </a:cubicBezTo>
                <a:cubicBezTo>
                  <a:pt x="104" y="70"/>
                  <a:pt x="108" y="69"/>
                  <a:pt x="109" y="68"/>
                </a:cubicBezTo>
                <a:cubicBezTo>
                  <a:pt x="119" y="54"/>
                  <a:pt x="119" y="54"/>
                  <a:pt x="119" y="54"/>
                </a:cubicBezTo>
                <a:cubicBezTo>
                  <a:pt x="119" y="59"/>
                  <a:pt x="119" y="59"/>
                  <a:pt x="119" y="59"/>
                </a:cubicBezTo>
                <a:cubicBezTo>
                  <a:pt x="119" y="63"/>
                  <a:pt x="122" y="66"/>
                  <a:pt x="124" y="66"/>
                </a:cubicBezTo>
                <a:cubicBezTo>
                  <a:pt x="127" y="66"/>
                  <a:pt x="130" y="63"/>
                  <a:pt x="130" y="59"/>
                </a:cubicBezTo>
                <a:cubicBezTo>
                  <a:pt x="130" y="38"/>
                  <a:pt x="130" y="38"/>
                  <a:pt x="130" y="38"/>
                </a:cubicBezTo>
                <a:cubicBezTo>
                  <a:pt x="130" y="37"/>
                  <a:pt x="130" y="37"/>
                  <a:pt x="130" y="37"/>
                </a:cubicBezTo>
                <a:cubicBezTo>
                  <a:pt x="130" y="37"/>
                  <a:pt x="130" y="37"/>
                  <a:pt x="130" y="36"/>
                </a:cubicBezTo>
                <a:cubicBezTo>
                  <a:pt x="130" y="36"/>
                  <a:pt x="130" y="36"/>
                  <a:pt x="129" y="34"/>
                </a:cubicBezTo>
                <a:cubicBezTo>
                  <a:pt x="129" y="34"/>
                  <a:pt x="129" y="34"/>
                  <a:pt x="127" y="34"/>
                </a:cubicBezTo>
                <a:cubicBezTo>
                  <a:pt x="127" y="33"/>
                  <a:pt x="127" y="33"/>
                  <a:pt x="126" y="33"/>
                </a:cubicBezTo>
                <a:cubicBezTo>
                  <a:pt x="126" y="33"/>
                  <a:pt x="126" y="33"/>
                  <a:pt x="124" y="33"/>
                </a:cubicBezTo>
                <a:cubicBezTo>
                  <a:pt x="105" y="33"/>
                  <a:pt x="105" y="33"/>
                  <a:pt x="105" y="33"/>
                </a:cubicBezTo>
                <a:cubicBezTo>
                  <a:pt x="103" y="33"/>
                  <a:pt x="100" y="36"/>
                  <a:pt x="100" y="38"/>
                </a:cubicBezTo>
                <a:cubicBezTo>
                  <a:pt x="100" y="41"/>
                  <a:pt x="103" y="44"/>
                  <a:pt x="105" y="44"/>
                </a:cubicBezTo>
                <a:cubicBezTo>
                  <a:pt x="112" y="44"/>
                  <a:pt x="112" y="44"/>
                  <a:pt x="112" y="44"/>
                </a:cubicBezTo>
                <a:cubicBezTo>
                  <a:pt x="104" y="56"/>
                  <a:pt x="104" y="56"/>
                  <a:pt x="104" y="56"/>
                </a:cubicBezTo>
                <a:cubicBezTo>
                  <a:pt x="94" y="50"/>
                  <a:pt x="94" y="50"/>
                  <a:pt x="94" y="50"/>
                </a:cubicBezTo>
                <a:cubicBezTo>
                  <a:pt x="93" y="47"/>
                  <a:pt x="89" y="49"/>
                  <a:pt x="88" y="50"/>
                </a:cubicBezTo>
                <a:cubicBezTo>
                  <a:pt x="70" y="75"/>
                  <a:pt x="70" y="75"/>
                  <a:pt x="70" y="75"/>
                </a:cubicBezTo>
                <a:cubicBezTo>
                  <a:pt x="56" y="63"/>
                  <a:pt x="56" y="63"/>
                  <a:pt x="56" y="63"/>
                </a:cubicBezTo>
                <a:cubicBezTo>
                  <a:pt x="55" y="60"/>
                  <a:pt x="51" y="60"/>
                  <a:pt x="49" y="63"/>
                </a:cubicBezTo>
                <a:cubicBezTo>
                  <a:pt x="29" y="84"/>
                  <a:pt x="29" y="84"/>
                  <a:pt x="29" y="84"/>
                </a:cubicBezTo>
                <a:cubicBezTo>
                  <a:pt x="26" y="86"/>
                  <a:pt x="26" y="89"/>
                  <a:pt x="28" y="92"/>
                </a:cubicBezTo>
                <a:cubicBezTo>
                  <a:pt x="29" y="94"/>
                  <a:pt x="30" y="94"/>
                  <a:pt x="32" y="94"/>
                </a:cubicBezTo>
                <a:close/>
              </a:path>
            </a:pathLst>
          </a:custGeom>
          <a:ln>
            <a:noFill/>
          </a:ln>
        </p:spPr>
        <p:style>
          <a:lnRef idx="3">
            <a:schemeClr val="lt1"/>
          </a:lnRef>
          <a:fillRef idx="1">
            <a:schemeClr val="accent1"/>
          </a:fillRef>
          <a:effectRef idx="1">
            <a:schemeClr val="accent1"/>
          </a:effectRef>
          <a:fontRef idx="minor">
            <a:schemeClr val="lt1"/>
          </a:fontRef>
        </p:style>
        <p:txBody>
          <a:bodyPr vert="horz" wrap="square" lIns="91440" tIns="45720" rIns="91440" bIns="45720" numCol="1" anchor="t" anchorCtr="0" compatLnSpc="1">
            <a:prstTxWarp prst="textNoShape">
              <a:avLst/>
            </a:prstTxWarp>
          </a:bodyPr>
          <a:lstStyle/>
          <a:p>
            <a:endParaRPr lang="en-US"/>
          </a:p>
        </p:txBody>
      </p:sp>
      <p:grpSp>
        <p:nvGrpSpPr>
          <p:cNvPr id="30" name="Group 13">
            <a:extLst>
              <a:ext uri="{FF2B5EF4-FFF2-40B4-BE49-F238E27FC236}">
                <a16:creationId xmlns:a16="http://schemas.microsoft.com/office/drawing/2014/main" id="{5F5BCD1E-86BB-FC13-B848-D664EADD6F98}"/>
              </a:ext>
            </a:extLst>
          </p:cNvPr>
          <p:cNvGrpSpPr/>
          <p:nvPr/>
        </p:nvGrpSpPr>
        <p:grpSpPr>
          <a:xfrm>
            <a:off x="4911566" y="3757708"/>
            <a:ext cx="1260000" cy="1260000"/>
            <a:chOff x="3770207" y="3226480"/>
            <a:chExt cx="1864146" cy="1864146"/>
          </a:xfrm>
        </p:grpSpPr>
        <p:sp>
          <p:nvSpPr>
            <p:cNvPr id="31" name="Oval 12">
              <a:extLst>
                <a:ext uri="{FF2B5EF4-FFF2-40B4-BE49-F238E27FC236}">
                  <a16:creationId xmlns:a16="http://schemas.microsoft.com/office/drawing/2014/main" id="{2D608D22-D82E-C795-BB5B-EC76360A9DA1}"/>
                </a:ext>
              </a:extLst>
            </p:cNvPr>
            <p:cNvSpPr>
              <a:spLocks noChangeAspect="1"/>
            </p:cNvSpPr>
            <p:nvPr/>
          </p:nvSpPr>
          <p:spPr>
            <a:xfrm>
              <a:off x="3770207" y="3226480"/>
              <a:ext cx="1864146" cy="1864146"/>
            </a:xfrm>
            <a:prstGeom prst="ellipse">
              <a:avLst/>
            </a:prstGeom>
            <a:solidFill>
              <a:schemeClr val="accent3">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32" name="Oval 31">
              <a:extLst>
                <a:ext uri="{FF2B5EF4-FFF2-40B4-BE49-F238E27FC236}">
                  <a16:creationId xmlns:a16="http://schemas.microsoft.com/office/drawing/2014/main" id="{E7FE3067-85C3-19C8-34A2-18D451CF981D}"/>
                </a:ext>
              </a:extLst>
            </p:cNvPr>
            <p:cNvSpPr>
              <a:spLocks noChangeAspect="1"/>
            </p:cNvSpPr>
            <p:nvPr/>
          </p:nvSpPr>
          <p:spPr>
            <a:xfrm>
              <a:off x="4036514" y="3492787"/>
              <a:ext cx="1331534" cy="1331534"/>
            </a:xfrm>
            <a:prstGeom prst="ellipse">
              <a:avLst/>
            </a:prstGeom>
            <a:solidFill>
              <a:schemeClr val="accent3">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33" name="Oval 61">
              <a:extLst>
                <a:ext uri="{FF2B5EF4-FFF2-40B4-BE49-F238E27FC236}">
                  <a16:creationId xmlns:a16="http://schemas.microsoft.com/office/drawing/2014/main" id="{764E4265-9E27-DF17-FFA9-BD30A989C76D}"/>
                </a:ext>
              </a:extLst>
            </p:cNvPr>
            <p:cNvSpPr>
              <a:spLocks noChangeAspect="1"/>
            </p:cNvSpPr>
            <p:nvPr/>
          </p:nvSpPr>
          <p:spPr>
            <a:xfrm>
              <a:off x="4302820" y="3759093"/>
              <a:ext cx="798920" cy="798920"/>
            </a:xfrm>
            <a:prstGeom prst="ellipse">
              <a:avLst/>
            </a:prstGeom>
            <a:solidFill>
              <a:schemeClr val="accent3">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grpSp>
      <p:grpSp>
        <p:nvGrpSpPr>
          <p:cNvPr id="34" name="Group 33">
            <a:extLst>
              <a:ext uri="{FF2B5EF4-FFF2-40B4-BE49-F238E27FC236}">
                <a16:creationId xmlns:a16="http://schemas.microsoft.com/office/drawing/2014/main" id="{5B4464CC-104E-DACD-F90A-C4E4621168CA}"/>
              </a:ext>
            </a:extLst>
          </p:cNvPr>
          <p:cNvGrpSpPr/>
          <p:nvPr/>
        </p:nvGrpSpPr>
        <p:grpSpPr>
          <a:xfrm>
            <a:off x="4854064" y="2470604"/>
            <a:ext cx="4768384" cy="1916792"/>
            <a:chOff x="3954383" y="1642140"/>
            <a:chExt cx="4768384" cy="1916792"/>
          </a:xfrm>
        </p:grpSpPr>
        <p:sp>
          <p:nvSpPr>
            <p:cNvPr id="35" name="Rectangle 10">
              <a:extLst>
                <a:ext uri="{FF2B5EF4-FFF2-40B4-BE49-F238E27FC236}">
                  <a16:creationId xmlns:a16="http://schemas.microsoft.com/office/drawing/2014/main" id="{664CD220-13A2-A742-215D-011814E75F69}"/>
                </a:ext>
              </a:extLst>
            </p:cNvPr>
            <p:cNvSpPr/>
            <p:nvPr/>
          </p:nvSpPr>
          <p:spPr>
            <a:xfrm>
              <a:off x="3954383" y="2091192"/>
              <a:ext cx="703783" cy="1467740"/>
            </a:xfrm>
            <a:custGeom>
              <a:avLst/>
              <a:gdLst>
                <a:gd name="connsiteX0" fmla="*/ 0 w 1434976"/>
                <a:gd name="connsiteY0" fmla="*/ 0 h 720080"/>
                <a:gd name="connsiteX1" fmla="*/ 1434976 w 1434976"/>
                <a:gd name="connsiteY1" fmla="*/ 0 h 720080"/>
                <a:gd name="connsiteX2" fmla="*/ 1434976 w 1434976"/>
                <a:gd name="connsiteY2" fmla="*/ 720080 h 720080"/>
                <a:gd name="connsiteX3" fmla="*/ 0 w 1434976"/>
                <a:gd name="connsiteY3" fmla="*/ 720080 h 720080"/>
                <a:gd name="connsiteX4" fmla="*/ 0 w 1434976"/>
                <a:gd name="connsiteY4" fmla="*/ 0 h 720080"/>
                <a:gd name="connsiteX0" fmla="*/ 12700 w 1434976"/>
                <a:gd name="connsiteY0" fmla="*/ 0 h 2015480"/>
                <a:gd name="connsiteX1" fmla="*/ 1434976 w 1434976"/>
                <a:gd name="connsiteY1" fmla="*/ 1295400 h 2015480"/>
                <a:gd name="connsiteX2" fmla="*/ 1434976 w 1434976"/>
                <a:gd name="connsiteY2" fmla="*/ 2015480 h 2015480"/>
                <a:gd name="connsiteX3" fmla="*/ 0 w 1434976"/>
                <a:gd name="connsiteY3" fmla="*/ 2015480 h 2015480"/>
                <a:gd name="connsiteX4" fmla="*/ 12700 w 1434976"/>
                <a:gd name="connsiteY4" fmla="*/ 0 h 2015480"/>
                <a:gd name="connsiteX0" fmla="*/ 12700 w 1434976"/>
                <a:gd name="connsiteY0" fmla="*/ 0 h 2015480"/>
                <a:gd name="connsiteX1" fmla="*/ 1434976 w 1434976"/>
                <a:gd name="connsiteY1" fmla="*/ 1295400 h 2015480"/>
                <a:gd name="connsiteX2" fmla="*/ 1434976 w 1434976"/>
                <a:gd name="connsiteY2" fmla="*/ 2015480 h 2015480"/>
                <a:gd name="connsiteX3" fmla="*/ 0 w 1434976"/>
                <a:gd name="connsiteY3" fmla="*/ 643880 h 2015480"/>
                <a:gd name="connsiteX4" fmla="*/ 12700 w 1434976"/>
                <a:gd name="connsiteY4" fmla="*/ 0 h 2015480"/>
                <a:gd name="connsiteX0" fmla="*/ 12700 w 1434976"/>
                <a:gd name="connsiteY0" fmla="*/ 0 h 2015480"/>
                <a:gd name="connsiteX1" fmla="*/ 660276 w 1434976"/>
                <a:gd name="connsiteY1" fmla="*/ 1079500 h 2015480"/>
                <a:gd name="connsiteX2" fmla="*/ 1434976 w 1434976"/>
                <a:gd name="connsiteY2" fmla="*/ 2015480 h 2015480"/>
                <a:gd name="connsiteX3" fmla="*/ 0 w 1434976"/>
                <a:gd name="connsiteY3" fmla="*/ 643880 h 2015480"/>
                <a:gd name="connsiteX4" fmla="*/ 12700 w 1434976"/>
                <a:gd name="connsiteY4" fmla="*/ 0 h 2015480"/>
                <a:gd name="connsiteX0" fmla="*/ 12700 w 660276"/>
                <a:gd name="connsiteY0" fmla="*/ 0 h 1558280"/>
                <a:gd name="connsiteX1" fmla="*/ 660276 w 660276"/>
                <a:gd name="connsiteY1" fmla="*/ 1079500 h 1558280"/>
                <a:gd name="connsiteX2" fmla="*/ 634876 w 660276"/>
                <a:gd name="connsiteY2" fmla="*/ 1558280 h 1558280"/>
                <a:gd name="connsiteX3" fmla="*/ 0 w 660276"/>
                <a:gd name="connsiteY3" fmla="*/ 643880 h 1558280"/>
                <a:gd name="connsiteX4" fmla="*/ 12700 w 660276"/>
                <a:gd name="connsiteY4" fmla="*/ 0 h 1558280"/>
                <a:gd name="connsiteX0" fmla="*/ 12700 w 660276"/>
                <a:gd name="connsiteY0" fmla="*/ 0 h 1558280"/>
                <a:gd name="connsiteX1" fmla="*/ 660276 w 660276"/>
                <a:gd name="connsiteY1" fmla="*/ 901700 h 1558280"/>
                <a:gd name="connsiteX2" fmla="*/ 634876 w 660276"/>
                <a:gd name="connsiteY2" fmla="*/ 1558280 h 1558280"/>
                <a:gd name="connsiteX3" fmla="*/ 0 w 660276"/>
                <a:gd name="connsiteY3" fmla="*/ 643880 h 1558280"/>
                <a:gd name="connsiteX4" fmla="*/ 12700 w 660276"/>
                <a:gd name="connsiteY4" fmla="*/ 0 h 1558280"/>
                <a:gd name="connsiteX0" fmla="*/ 15038 w 662614"/>
                <a:gd name="connsiteY0" fmla="*/ 0 h 1558280"/>
                <a:gd name="connsiteX1" fmla="*/ 662614 w 662614"/>
                <a:gd name="connsiteY1" fmla="*/ 901700 h 1558280"/>
                <a:gd name="connsiteX2" fmla="*/ 637214 w 662614"/>
                <a:gd name="connsiteY2" fmla="*/ 1558280 h 1558280"/>
                <a:gd name="connsiteX3" fmla="*/ 2338 w 662614"/>
                <a:gd name="connsiteY3" fmla="*/ 643880 h 1558280"/>
                <a:gd name="connsiteX4" fmla="*/ 15038 w 662614"/>
                <a:gd name="connsiteY4" fmla="*/ 0 h 1558280"/>
                <a:gd name="connsiteX0" fmla="*/ 553 w 686229"/>
                <a:gd name="connsiteY0" fmla="*/ 0 h 1405880"/>
                <a:gd name="connsiteX1" fmla="*/ 686229 w 686229"/>
                <a:gd name="connsiteY1" fmla="*/ 749300 h 1405880"/>
                <a:gd name="connsiteX2" fmla="*/ 660829 w 686229"/>
                <a:gd name="connsiteY2" fmla="*/ 1405880 h 1405880"/>
                <a:gd name="connsiteX3" fmla="*/ 25953 w 686229"/>
                <a:gd name="connsiteY3" fmla="*/ 491480 h 1405880"/>
                <a:gd name="connsiteX4" fmla="*/ 553 w 686229"/>
                <a:gd name="connsiteY4" fmla="*/ 0 h 1405880"/>
                <a:gd name="connsiteX0" fmla="*/ 553 w 686229"/>
                <a:gd name="connsiteY0" fmla="*/ 0 h 1451600"/>
                <a:gd name="connsiteX1" fmla="*/ 686229 w 686229"/>
                <a:gd name="connsiteY1" fmla="*/ 795020 h 1451600"/>
                <a:gd name="connsiteX2" fmla="*/ 660829 w 686229"/>
                <a:gd name="connsiteY2" fmla="*/ 1451600 h 1451600"/>
                <a:gd name="connsiteX3" fmla="*/ 25953 w 686229"/>
                <a:gd name="connsiteY3" fmla="*/ 537200 h 1451600"/>
                <a:gd name="connsiteX4" fmla="*/ 553 w 686229"/>
                <a:gd name="connsiteY4" fmla="*/ 0 h 1451600"/>
                <a:gd name="connsiteX0" fmla="*/ 8518 w 694194"/>
                <a:gd name="connsiteY0" fmla="*/ 0 h 1451600"/>
                <a:gd name="connsiteX1" fmla="*/ 694194 w 694194"/>
                <a:gd name="connsiteY1" fmla="*/ 795020 h 1451600"/>
                <a:gd name="connsiteX2" fmla="*/ 668794 w 694194"/>
                <a:gd name="connsiteY2" fmla="*/ 1451600 h 1451600"/>
                <a:gd name="connsiteX3" fmla="*/ 3438 w 694194"/>
                <a:gd name="connsiteY3" fmla="*/ 735320 h 1451600"/>
                <a:gd name="connsiteX4" fmla="*/ 8518 w 694194"/>
                <a:gd name="connsiteY4" fmla="*/ 0 h 1451600"/>
                <a:gd name="connsiteX0" fmla="*/ 8518 w 668794"/>
                <a:gd name="connsiteY0" fmla="*/ 0 h 1451600"/>
                <a:gd name="connsiteX1" fmla="*/ 668794 w 668794"/>
                <a:gd name="connsiteY1" fmla="*/ 728980 h 1451600"/>
                <a:gd name="connsiteX2" fmla="*/ 668794 w 668794"/>
                <a:gd name="connsiteY2" fmla="*/ 1451600 h 1451600"/>
                <a:gd name="connsiteX3" fmla="*/ 3438 w 668794"/>
                <a:gd name="connsiteY3" fmla="*/ 735320 h 1451600"/>
                <a:gd name="connsiteX4" fmla="*/ 8518 w 668794"/>
                <a:gd name="connsiteY4" fmla="*/ 0 h 1451600"/>
                <a:gd name="connsiteX0" fmla="*/ 8518 w 684034"/>
                <a:gd name="connsiteY0" fmla="*/ 0 h 1482080"/>
                <a:gd name="connsiteX1" fmla="*/ 668794 w 684034"/>
                <a:gd name="connsiteY1" fmla="*/ 728980 h 1482080"/>
                <a:gd name="connsiteX2" fmla="*/ 684034 w 684034"/>
                <a:gd name="connsiteY2" fmla="*/ 1482080 h 1482080"/>
                <a:gd name="connsiteX3" fmla="*/ 3438 w 684034"/>
                <a:gd name="connsiteY3" fmla="*/ 735320 h 1482080"/>
                <a:gd name="connsiteX4" fmla="*/ 8518 w 684034"/>
                <a:gd name="connsiteY4" fmla="*/ 0 h 1482080"/>
                <a:gd name="connsiteX0" fmla="*/ 8518 w 684034"/>
                <a:gd name="connsiteY0" fmla="*/ 0 h 1482080"/>
                <a:gd name="connsiteX1" fmla="*/ 673874 w 684034"/>
                <a:gd name="connsiteY1" fmla="*/ 728980 h 1482080"/>
                <a:gd name="connsiteX2" fmla="*/ 684034 w 684034"/>
                <a:gd name="connsiteY2" fmla="*/ 1482080 h 1482080"/>
                <a:gd name="connsiteX3" fmla="*/ 3438 w 684034"/>
                <a:gd name="connsiteY3" fmla="*/ 735320 h 1482080"/>
                <a:gd name="connsiteX4" fmla="*/ 8518 w 684034"/>
                <a:gd name="connsiteY4" fmla="*/ 0 h 1482080"/>
                <a:gd name="connsiteX0" fmla="*/ 87 w 675603"/>
                <a:gd name="connsiteY0" fmla="*/ 0 h 1482080"/>
                <a:gd name="connsiteX1" fmla="*/ 665443 w 675603"/>
                <a:gd name="connsiteY1" fmla="*/ 728980 h 1482080"/>
                <a:gd name="connsiteX2" fmla="*/ 675603 w 675603"/>
                <a:gd name="connsiteY2" fmla="*/ 1482080 h 1482080"/>
                <a:gd name="connsiteX3" fmla="*/ 157567 w 675603"/>
                <a:gd name="connsiteY3" fmla="*/ 704840 h 1482080"/>
                <a:gd name="connsiteX4" fmla="*/ 87 w 675603"/>
                <a:gd name="connsiteY4" fmla="*/ 0 h 1482080"/>
                <a:gd name="connsiteX0" fmla="*/ 12780 w 688296"/>
                <a:gd name="connsiteY0" fmla="*/ 0 h 1482080"/>
                <a:gd name="connsiteX1" fmla="*/ 678136 w 688296"/>
                <a:gd name="connsiteY1" fmla="*/ 728980 h 1482080"/>
                <a:gd name="connsiteX2" fmla="*/ 688296 w 688296"/>
                <a:gd name="connsiteY2" fmla="*/ 1482080 h 1482080"/>
                <a:gd name="connsiteX3" fmla="*/ 2620 w 688296"/>
                <a:gd name="connsiteY3" fmla="*/ 735320 h 1482080"/>
                <a:gd name="connsiteX4" fmla="*/ 12780 w 688296"/>
                <a:gd name="connsiteY4" fmla="*/ 0 h 1482080"/>
                <a:gd name="connsiteX0" fmla="*/ 2486 w 678002"/>
                <a:gd name="connsiteY0" fmla="*/ 0 h 1482080"/>
                <a:gd name="connsiteX1" fmla="*/ 667842 w 678002"/>
                <a:gd name="connsiteY1" fmla="*/ 728980 h 1482080"/>
                <a:gd name="connsiteX2" fmla="*/ 678002 w 678002"/>
                <a:gd name="connsiteY2" fmla="*/ 1482080 h 1482080"/>
                <a:gd name="connsiteX3" fmla="*/ 7566 w 678002"/>
                <a:gd name="connsiteY3" fmla="*/ 725160 h 1482080"/>
                <a:gd name="connsiteX4" fmla="*/ 2486 w 678002"/>
                <a:gd name="connsiteY4" fmla="*/ 0 h 1482080"/>
                <a:gd name="connsiteX0" fmla="*/ 12780 w 688296"/>
                <a:gd name="connsiteY0" fmla="*/ 0 h 1482080"/>
                <a:gd name="connsiteX1" fmla="*/ 678136 w 688296"/>
                <a:gd name="connsiteY1" fmla="*/ 728980 h 1482080"/>
                <a:gd name="connsiteX2" fmla="*/ 688296 w 688296"/>
                <a:gd name="connsiteY2" fmla="*/ 1482080 h 1482080"/>
                <a:gd name="connsiteX3" fmla="*/ 2620 w 688296"/>
                <a:gd name="connsiteY3" fmla="*/ 730240 h 1482080"/>
                <a:gd name="connsiteX4" fmla="*/ 12780 w 688296"/>
                <a:gd name="connsiteY4" fmla="*/ 0 h 1482080"/>
                <a:gd name="connsiteX0" fmla="*/ 10160 w 685676"/>
                <a:gd name="connsiteY0" fmla="*/ 0 h 1482080"/>
                <a:gd name="connsiteX1" fmla="*/ 675516 w 685676"/>
                <a:gd name="connsiteY1" fmla="*/ 728980 h 1482080"/>
                <a:gd name="connsiteX2" fmla="*/ 685676 w 685676"/>
                <a:gd name="connsiteY2" fmla="*/ 1482080 h 1482080"/>
                <a:gd name="connsiteX3" fmla="*/ 0 w 685676"/>
                <a:gd name="connsiteY3" fmla="*/ 730240 h 1482080"/>
                <a:gd name="connsiteX4" fmla="*/ 10160 w 685676"/>
                <a:gd name="connsiteY4" fmla="*/ 0 h 1482080"/>
                <a:gd name="connsiteX0" fmla="*/ 10160 w 685676"/>
                <a:gd name="connsiteY0" fmla="*/ 0 h 1482080"/>
                <a:gd name="connsiteX1" fmla="*/ 685676 w 685676"/>
                <a:gd name="connsiteY1" fmla="*/ 1482080 h 1482080"/>
                <a:gd name="connsiteX2" fmla="*/ 0 w 685676"/>
                <a:gd name="connsiteY2" fmla="*/ 730240 h 1482080"/>
                <a:gd name="connsiteX3" fmla="*/ 10160 w 685676"/>
                <a:gd name="connsiteY3" fmla="*/ 0 h 1482080"/>
                <a:gd name="connsiteX0" fmla="*/ 10160 w 703783"/>
                <a:gd name="connsiteY0" fmla="*/ 0 h 1589961"/>
                <a:gd name="connsiteX1" fmla="*/ 703783 w 703783"/>
                <a:gd name="connsiteY1" fmla="*/ 1589961 h 1589961"/>
                <a:gd name="connsiteX2" fmla="*/ 0 w 703783"/>
                <a:gd name="connsiteY2" fmla="*/ 730240 h 1589961"/>
                <a:gd name="connsiteX3" fmla="*/ 10160 w 703783"/>
                <a:gd name="connsiteY3" fmla="*/ 0 h 1589961"/>
              </a:gdLst>
              <a:ahLst/>
              <a:cxnLst>
                <a:cxn ang="0">
                  <a:pos x="connsiteX0" y="connsiteY0"/>
                </a:cxn>
                <a:cxn ang="0">
                  <a:pos x="connsiteX1" y="connsiteY1"/>
                </a:cxn>
                <a:cxn ang="0">
                  <a:pos x="connsiteX2" y="connsiteY2"/>
                </a:cxn>
                <a:cxn ang="0">
                  <a:pos x="connsiteX3" y="connsiteY3"/>
                </a:cxn>
              </a:cxnLst>
              <a:rect l="l" t="t" r="r" b="b"/>
              <a:pathLst>
                <a:path w="703783" h="1589961">
                  <a:moveTo>
                    <a:pt x="10160" y="0"/>
                  </a:moveTo>
                  <a:lnTo>
                    <a:pt x="703783" y="1589961"/>
                  </a:lnTo>
                  <a:lnTo>
                    <a:pt x="0" y="730240"/>
                  </a:lnTo>
                  <a:cubicBezTo>
                    <a:pt x="6773" y="63493"/>
                    <a:pt x="5927" y="671827"/>
                    <a:pt x="10160" y="0"/>
                  </a:cubicBezTo>
                  <a:close/>
                </a:path>
              </a:pathLst>
            </a:custGeom>
            <a:ln>
              <a:noFill/>
            </a:ln>
          </p:spPr>
          <p:style>
            <a:lnRef idx="3">
              <a:schemeClr val="lt1"/>
            </a:lnRef>
            <a:fillRef idx="1">
              <a:schemeClr val="accent2"/>
            </a:fillRef>
            <a:effectRef idx="1">
              <a:schemeClr val="accent2"/>
            </a:effectRef>
            <a:fontRef idx="minor">
              <a:schemeClr val="lt1"/>
            </a:fontRef>
          </p:style>
          <p:txBody>
            <a:bodyPr rtlCol="0" anchor="ctr"/>
            <a:lstStyle/>
            <a:p>
              <a:pPr algn="ctr"/>
              <a:endParaRPr lang="ko-KR" altLang="en-US" sz="2700"/>
            </a:p>
          </p:txBody>
        </p:sp>
        <p:sp>
          <p:nvSpPr>
            <p:cNvPr id="36" name="Right Arrow 9">
              <a:extLst>
                <a:ext uri="{FF2B5EF4-FFF2-40B4-BE49-F238E27FC236}">
                  <a16:creationId xmlns:a16="http://schemas.microsoft.com/office/drawing/2014/main" id="{5711D082-6F09-0ACD-D4AC-865950022C7F}"/>
                </a:ext>
              </a:extLst>
            </p:cNvPr>
            <p:cNvSpPr/>
            <p:nvPr/>
          </p:nvSpPr>
          <p:spPr>
            <a:xfrm>
              <a:off x="3963567" y="1743302"/>
              <a:ext cx="4759200" cy="1368152"/>
            </a:xfrm>
            <a:prstGeom prst="rightArrow">
              <a:avLst/>
            </a:prstGeom>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ko-KR" altLang="en-US" sz="2700" dirty="0"/>
            </a:p>
          </p:txBody>
        </p:sp>
        <p:sp>
          <p:nvSpPr>
            <p:cNvPr id="37" name="TextBox 36">
              <a:extLst>
                <a:ext uri="{FF2B5EF4-FFF2-40B4-BE49-F238E27FC236}">
                  <a16:creationId xmlns:a16="http://schemas.microsoft.com/office/drawing/2014/main" id="{6D1EFAFE-F47F-5645-2A51-26115CC587ED}"/>
                </a:ext>
              </a:extLst>
            </p:cNvPr>
            <p:cNvSpPr txBox="1"/>
            <p:nvPr/>
          </p:nvSpPr>
          <p:spPr>
            <a:xfrm>
              <a:off x="4371886" y="2093424"/>
              <a:ext cx="3738764" cy="646331"/>
            </a:xfrm>
            <a:prstGeom prst="rect">
              <a:avLst/>
            </a:prstGeom>
            <a:noFill/>
          </p:spPr>
          <p:txBody>
            <a:bodyPr wrap="square" rtlCol="0" anchor="ctr">
              <a:spAutoFit/>
            </a:bodyPr>
            <a:lstStyle/>
            <a:p>
              <a:pPr algn="r" rtl="1"/>
              <a:r>
                <a:rPr lang="fa-IR" sz="1800" dirty="0">
                  <a:solidFill>
                    <a:schemeClr val="bg1"/>
                  </a:solidFill>
                  <a:latin typeface="Shabnam" panose="020B0603030804020204" pitchFamily="34" charset="-78"/>
                  <a:cs typeface="Shabnam" panose="020B0603030804020204" pitchFamily="34" charset="-78"/>
                </a:rPr>
                <a:t>فروشگاه مینارو ارائه دهنده انواع فایل های کاربردی</a:t>
              </a:r>
              <a:endParaRPr lang="ko-KR" altLang="en-US" dirty="0">
                <a:solidFill>
                  <a:schemeClr val="bg1"/>
                </a:solidFill>
                <a:latin typeface="Shabnam" panose="020B0603030804020204" pitchFamily="34" charset="-78"/>
                <a:cs typeface="Shabnam" panose="020B0603030804020204" pitchFamily="34" charset="-78"/>
              </a:endParaRPr>
            </a:p>
          </p:txBody>
        </p:sp>
        <p:sp>
          <p:nvSpPr>
            <p:cNvPr id="38" name="TextBox 37">
              <a:extLst>
                <a:ext uri="{FF2B5EF4-FFF2-40B4-BE49-F238E27FC236}">
                  <a16:creationId xmlns:a16="http://schemas.microsoft.com/office/drawing/2014/main" id="{E5046124-61B6-D8BB-B6FF-52DF6BEE349A}"/>
                </a:ext>
              </a:extLst>
            </p:cNvPr>
            <p:cNvSpPr txBox="1"/>
            <p:nvPr/>
          </p:nvSpPr>
          <p:spPr>
            <a:xfrm>
              <a:off x="4172756" y="1642140"/>
              <a:ext cx="3737769" cy="400110"/>
            </a:xfrm>
            <a:prstGeom prst="rect">
              <a:avLst/>
            </a:prstGeom>
            <a:noFill/>
          </p:spPr>
          <p:txBody>
            <a:bodyPr wrap="square" rtlCol="0" anchor="ctr">
              <a:spAutoFit/>
            </a:bodyPr>
            <a:lstStyle/>
            <a:p>
              <a:pPr algn="ctr" rtl="1"/>
              <a:r>
                <a:rPr lang="fa-IR" altLang="ko-KR" sz="2000" b="1" dirty="0">
                  <a:solidFill>
                    <a:srgbClr val="314559"/>
                  </a:solidFill>
                  <a:latin typeface="Shabnam" panose="020B0603030804020204" pitchFamily="34" charset="-78"/>
                  <a:cs typeface="Shabnam" panose="020B0603030804020204" pitchFamily="34" charset="-78"/>
                </a:rPr>
                <a:t>تیتر عنوان خود را بنویسید</a:t>
              </a:r>
              <a:endParaRPr lang="ko-KR" altLang="en-US" sz="2000" b="1" dirty="0">
                <a:solidFill>
                  <a:srgbClr val="314559"/>
                </a:solidFill>
                <a:latin typeface="Shabnam" panose="020B0603030804020204" pitchFamily="34" charset="-78"/>
                <a:cs typeface="Shabnam" panose="020B0603030804020204" pitchFamily="34" charset="-78"/>
              </a:endParaRPr>
            </a:p>
          </p:txBody>
        </p:sp>
      </p:grpSp>
      <p:grpSp>
        <p:nvGrpSpPr>
          <p:cNvPr id="39" name="Group 38">
            <a:extLst>
              <a:ext uri="{FF2B5EF4-FFF2-40B4-BE49-F238E27FC236}">
                <a16:creationId xmlns:a16="http://schemas.microsoft.com/office/drawing/2014/main" id="{C59EDA5E-55C2-3AB0-176A-C79B63F07E7A}"/>
              </a:ext>
            </a:extLst>
          </p:cNvPr>
          <p:cNvGrpSpPr/>
          <p:nvPr/>
        </p:nvGrpSpPr>
        <p:grpSpPr>
          <a:xfrm>
            <a:off x="1455445" y="4395950"/>
            <a:ext cx="4760701" cy="1906696"/>
            <a:chOff x="555764" y="3567486"/>
            <a:chExt cx="4760701" cy="1906696"/>
          </a:xfrm>
        </p:grpSpPr>
        <p:grpSp>
          <p:nvGrpSpPr>
            <p:cNvPr id="40" name="Group 39">
              <a:extLst>
                <a:ext uri="{FF2B5EF4-FFF2-40B4-BE49-F238E27FC236}">
                  <a16:creationId xmlns:a16="http://schemas.microsoft.com/office/drawing/2014/main" id="{AEAF07AC-A7F7-B5DC-7AFB-ABF23C4F7BE6}"/>
                </a:ext>
              </a:extLst>
            </p:cNvPr>
            <p:cNvGrpSpPr/>
            <p:nvPr/>
          </p:nvGrpSpPr>
          <p:grpSpPr>
            <a:xfrm flipH="1" flipV="1">
              <a:off x="555764" y="3567486"/>
              <a:ext cx="4760701" cy="1799782"/>
              <a:chOff x="4045951" y="2348472"/>
              <a:chExt cx="4760701" cy="1799782"/>
            </a:xfrm>
          </p:grpSpPr>
          <p:sp>
            <p:nvSpPr>
              <p:cNvPr id="43" name="Rectangle 10">
                <a:extLst>
                  <a:ext uri="{FF2B5EF4-FFF2-40B4-BE49-F238E27FC236}">
                    <a16:creationId xmlns:a16="http://schemas.microsoft.com/office/drawing/2014/main" id="{6D566087-0BF9-5721-B13C-850108799980}"/>
                  </a:ext>
                </a:extLst>
              </p:cNvPr>
              <p:cNvSpPr/>
              <p:nvPr/>
            </p:nvSpPr>
            <p:spPr>
              <a:xfrm>
                <a:off x="4045951" y="2709763"/>
                <a:ext cx="658516" cy="1438491"/>
              </a:xfrm>
              <a:custGeom>
                <a:avLst/>
                <a:gdLst>
                  <a:gd name="connsiteX0" fmla="*/ 0 w 1434976"/>
                  <a:gd name="connsiteY0" fmla="*/ 0 h 720080"/>
                  <a:gd name="connsiteX1" fmla="*/ 1434976 w 1434976"/>
                  <a:gd name="connsiteY1" fmla="*/ 0 h 720080"/>
                  <a:gd name="connsiteX2" fmla="*/ 1434976 w 1434976"/>
                  <a:gd name="connsiteY2" fmla="*/ 720080 h 720080"/>
                  <a:gd name="connsiteX3" fmla="*/ 0 w 1434976"/>
                  <a:gd name="connsiteY3" fmla="*/ 720080 h 720080"/>
                  <a:gd name="connsiteX4" fmla="*/ 0 w 1434976"/>
                  <a:gd name="connsiteY4" fmla="*/ 0 h 720080"/>
                  <a:gd name="connsiteX0" fmla="*/ 12700 w 1434976"/>
                  <a:gd name="connsiteY0" fmla="*/ 0 h 2015480"/>
                  <a:gd name="connsiteX1" fmla="*/ 1434976 w 1434976"/>
                  <a:gd name="connsiteY1" fmla="*/ 1295400 h 2015480"/>
                  <a:gd name="connsiteX2" fmla="*/ 1434976 w 1434976"/>
                  <a:gd name="connsiteY2" fmla="*/ 2015480 h 2015480"/>
                  <a:gd name="connsiteX3" fmla="*/ 0 w 1434976"/>
                  <a:gd name="connsiteY3" fmla="*/ 2015480 h 2015480"/>
                  <a:gd name="connsiteX4" fmla="*/ 12700 w 1434976"/>
                  <a:gd name="connsiteY4" fmla="*/ 0 h 2015480"/>
                  <a:gd name="connsiteX0" fmla="*/ 12700 w 1434976"/>
                  <a:gd name="connsiteY0" fmla="*/ 0 h 2015480"/>
                  <a:gd name="connsiteX1" fmla="*/ 1434976 w 1434976"/>
                  <a:gd name="connsiteY1" fmla="*/ 1295400 h 2015480"/>
                  <a:gd name="connsiteX2" fmla="*/ 1434976 w 1434976"/>
                  <a:gd name="connsiteY2" fmla="*/ 2015480 h 2015480"/>
                  <a:gd name="connsiteX3" fmla="*/ 0 w 1434976"/>
                  <a:gd name="connsiteY3" fmla="*/ 643880 h 2015480"/>
                  <a:gd name="connsiteX4" fmla="*/ 12700 w 1434976"/>
                  <a:gd name="connsiteY4" fmla="*/ 0 h 2015480"/>
                  <a:gd name="connsiteX0" fmla="*/ 12700 w 1434976"/>
                  <a:gd name="connsiteY0" fmla="*/ 0 h 2015480"/>
                  <a:gd name="connsiteX1" fmla="*/ 660276 w 1434976"/>
                  <a:gd name="connsiteY1" fmla="*/ 1079500 h 2015480"/>
                  <a:gd name="connsiteX2" fmla="*/ 1434976 w 1434976"/>
                  <a:gd name="connsiteY2" fmla="*/ 2015480 h 2015480"/>
                  <a:gd name="connsiteX3" fmla="*/ 0 w 1434976"/>
                  <a:gd name="connsiteY3" fmla="*/ 643880 h 2015480"/>
                  <a:gd name="connsiteX4" fmla="*/ 12700 w 1434976"/>
                  <a:gd name="connsiteY4" fmla="*/ 0 h 2015480"/>
                  <a:gd name="connsiteX0" fmla="*/ 12700 w 660276"/>
                  <a:gd name="connsiteY0" fmla="*/ 0 h 1558280"/>
                  <a:gd name="connsiteX1" fmla="*/ 660276 w 660276"/>
                  <a:gd name="connsiteY1" fmla="*/ 1079500 h 1558280"/>
                  <a:gd name="connsiteX2" fmla="*/ 634876 w 660276"/>
                  <a:gd name="connsiteY2" fmla="*/ 1558280 h 1558280"/>
                  <a:gd name="connsiteX3" fmla="*/ 0 w 660276"/>
                  <a:gd name="connsiteY3" fmla="*/ 643880 h 1558280"/>
                  <a:gd name="connsiteX4" fmla="*/ 12700 w 660276"/>
                  <a:gd name="connsiteY4" fmla="*/ 0 h 1558280"/>
                  <a:gd name="connsiteX0" fmla="*/ 12700 w 660276"/>
                  <a:gd name="connsiteY0" fmla="*/ 0 h 1558280"/>
                  <a:gd name="connsiteX1" fmla="*/ 660276 w 660276"/>
                  <a:gd name="connsiteY1" fmla="*/ 901700 h 1558280"/>
                  <a:gd name="connsiteX2" fmla="*/ 634876 w 660276"/>
                  <a:gd name="connsiteY2" fmla="*/ 1558280 h 1558280"/>
                  <a:gd name="connsiteX3" fmla="*/ 0 w 660276"/>
                  <a:gd name="connsiteY3" fmla="*/ 643880 h 1558280"/>
                  <a:gd name="connsiteX4" fmla="*/ 12700 w 660276"/>
                  <a:gd name="connsiteY4" fmla="*/ 0 h 1558280"/>
                  <a:gd name="connsiteX0" fmla="*/ 15038 w 662614"/>
                  <a:gd name="connsiteY0" fmla="*/ 0 h 1558280"/>
                  <a:gd name="connsiteX1" fmla="*/ 662614 w 662614"/>
                  <a:gd name="connsiteY1" fmla="*/ 901700 h 1558280"/>
                  <a:gd name="connsiteX2" fmla="*/ 637214 w 662614"/>
                  <a:gd name="connsiteY2" fmla="*/ 1558280 h 1558280"/>
                  <a:gd name="connsiteX3" fmla="*/ 2338 w 662614"/>
                  <a:gd name="connsiteY3" fmla="*/ 643880 h 1558280"/>
                  <a:gd name="connsiteX4" fmla="*/ 15038 w 662614"/>
                  <a:gd name="connsiteY4" fmla="*/ 0 h 1558280"/>
                  <a:gd name="connsiteX0" fmla="*/ 553 w 686229"/>
                  <a:gd name="connsiteY0" fmla="*/ 0 h 1405880"/>
                  <a:gd name="connsiteX1" fmla="*/ 686229 w 686229"/>
                  <a:gd name="connsiteY1" fmla="*/ 749300 h 1405880"/>
                  <a:gd name="connsiteX2" fmla="*/ 660829 w 686229"/>
                  <a:gd name="connsiteY2" fmla="*/ 1405880 h 1405880"/>
                  <a:gd name="connsiteX3" fmla="*/ 25953 w 686229"/>
                  <a:gd name="connsiteY3" fmla="*/ 491480 h 1405880"/>
                  <a:gd name="connsiteX4" fmla="*/ 553 w 686229"/>
                  <a:gd name="connsiteY4" fmla="*/ 0 h 1405880"/>
                  <a:gd name="connsiteX0" fmla="*/ 553 w 686229"/>
                  <a:gd name="connsiteY0" fmla="*/ 0 h 1451600"/>
                  <a:gd name="connsiteX1" fmla="*/ 686229 w 686229"/>
                  <a:gd name="connsiteY1" fmla="*/ 795020 h 1451600"/>
                  <a:gd name="connsiteX2" fmla="*/ 660829 w 686229"/>
                  <a:gd name="connsiteY2" fmla="*/ 1451600 h 1451600"/>
                  <a:gd name="connsiteX3" fmla="*/ 25953 w 686229"/>
                  <a:gd name="connsiteY3" fmla="*/ 537200 h 1451600"/>
                  <a:gd name="connsiteX4" fmla="*/ 553 w 686229"/>
                  <a:gd name="connsiteY4" fmla="*/ 0 h 1451600"/>
                  <a:gd name="connsiteX0" fmla="*/ 8518 w 694194"/>
                  <a:gd name="connsiteY0" fmla="*/ 0 h 1451600"/>
                  <a:gd name="connsiteX1" fmla="*/ 694194 w 694194"/>
                  <a:gd name="connsiteY1" fmla="*/ 795020 h 1451600"/>
                  <a:gd name="connsiteX2" fmla="*/ 668794 w 694194"/>
                  <a:gd name="connsiteY2" fmla="*/ 1451600 h 1451600"/>
                  <a:gd name="connsiteX3" fmla="*/ 3438 w 694194"/>
                  <a:gd name="connsiteY3" fmla="*/ 735320 h 1451600"/>
                  <a:gd name="connsiteX4" fmla="*/ 8518 w 694194"/>
                  <a:gd name="connsiteY4" fmla="*/ 0 h 1451600"/>
                  <a:gd name="connsiteX0" fmla="*/ 8518 w 668794"/>
                  <a:gd name="connsiteY0" fmla="*/ 0 h 1451600"/>
                  <a:gd name="connsiteX1" fmla="*/ 668794 w 668794"/>
                  <a:gd name="connsiteY1" fmla="*/ 728980 h 1451600"/>
                  <a:gd name="connsiteX2" fmla="*/ 668794 w 668794"/>
                  <a:gd name="connsiteY2" fmla="*/ 1451600 h 1451600"/>
                  <a:gd name="connsiteX3" fmla="*/ 3438 w 668794"/>
                  <a:gd name="connsiteY3" fmla="*/ 735320 h 1451600"/>
                  <a:gd name="connsiteX4" fmla="*/ 8518 w 668794"/>
                  <a:gd name="connsiteY4" fmla="*/ 0 h 1451600"/>
                  <a:gd name="connsiteX0" fmla="*/ 8518 w 684034"/>
                  <a:gd name="connsiteY0" fmla="*/ 0 h 1482080"/>
                  <a:gd name="connsiteX1" fmla="*/ 668794 w 684034"/>
                  <a:gd name="connsiteY1" fmla="*/ 728980 h 1482080"/>
                  <a:gd name="connsiteX2" fmla="*/ 684034 w 684034"/>
                  <a:gd name="connsiteY2" fmla="*/ 1482080 h 1482080"/>
                  <a:gd name="connsiteX3" fmla="*/ 3438 w 684034"/>
                  <a:gd name="connsiteY3" fmla="*/ 735320 h 1482080"/>
                  <a:gd name="connsiteX4" fmla="*/ 8518 w 684034"/>
                  <a:gd name="connsiteY4" fmla="*/ 0 h 1482080"/>
                  <a:gd name="connsiteX0" fmla="*/ 8518 w 684034"/>
                  <a:gd name="connsiteY0" fmla="*/ 0 h 1482080"/>
                  <a:gd name="connsiteX1" fmla="*/ 673874 w 684034"/>
                  <a:gd name="connsiteY1" fmla="*/ 728980 h 1482080"/>
                  <a:gd name="connsiteX2" fmla="*/ 684034 w 684034"/>
                  <a:gd name="connsiteY2" fmla="*/ 1482080 h 1482080"/>
                  <a:gd name="connsiteX3" fmla="*/ 3438 w 684034"/>
                  <a:gd name="connsiteY3" fmla="*/ 735320 h 1482080"/>
                  <a:gd name="connsiteX4" fmla="*/ 8518 w 684034"/>
                  <a:gd name="connsiteY4" fmla="*/ 0 h 1482080"/>
                  <a:gd name="connsiteX0" fmla="*/ 87 w 675603"/>
                  <a:gd name="connsiteY0" fmla="*/ 0 h 1482080"/>
                  <a:gd name="connsiteX1" fmla="*/ 665443 w 675603"/>
                  <a:gd name="connsiteY1" fmla="*/ 728980 h 1482080"/>
                  <a:gd name="connsiteX2" fmla="*/ 675603 w 675603"/>
                  <a:gd name="connsiteY2" fmla="*/ 1482080 h 1482080"/>
                  <a:gd name="connsiteX3" fmla="*/ 157567 w 675603"/>
                  <a:gd name="connsiteY3" fmla="*/ 704840 h 1482080"/>
                  <a:gd name="connsiteX4" fmla="*/ 87 w 675603"/>
                  <a:gd name="connsiteY4" fmla="*/ 0 h 1482080"/>
                  <a:gd name="connsiteX0" fmla="*/ 12780 w 688296"/>
                  <a:gd name="connsiteY0" fmla="*/ 0 h 1482080"/>
                  <a:gd name="connsiteX1" fmla="*/ 678136 w 688296"/>
                  <a:gd name="connsiteY1" fmla="*/ 728980 h 1482080"/>
                  <a:gd name="connsiteX2" fmla="*/ 688296 w 688296"/>
                  <a:gd name="connsiteY2" fmla="*/ 1482080 h 1482080"/>
                  <a:gd name="connsiteX3" fmla="*/ 2620 w 688296"/>
                  <a:gd name="connsiteY3" fmla="*/ 735320 h 1482080"/>
                  <a:gd name="connsiteX4" fmla="*/ 12780 w 688296"/>
                  <a:gd name="connsiteY4" fmla="*/ 0 h 1482080"/>
                  <a:gd name="connsiteX0" fmla="*/ 2486 w 678002"/>
                  <a:gd name="connsiteY0" fmla="*/ 0 h 1482080"/>
                  <a:gd name="connsiteX1" fmla="*/ 667842 w 678002"/>
                  <a:gd name="connsiteY1" fmla="*/ 728980 h 1482080"/>
                  <a:gd name="connsiteX2" fmla="*/ 678002 w 678002"/>
                  <a:gd name="connsiteY2" fmla="*/ 1482080 h 1482080"/>
                  <a:gd name="connsiteX3" fmla="*/ 7566 w 678002"/>
                  <a:gd name="connsiteY3" fmla="*/ 725160 h 1482080"/>
                  <a:gd name="connsiteX4" fmla="*/ 2486 w 678002"/>
                  <a:gd name="connsiteY4" fmla="*/ 0 h 1482080"/>
                  <a:gd name="connsiteX0" fmla="*/ 12780 w 688296"/>
                  <a:gd name="connsiteY0" fmla="*/ 0 h 1482080"/>
                  <a:gd name="connsiteX1" fmla="*/ 678136 w 688296"/>
                  <a:gd name="connsiteY1" fmla="*/ 728980 h 1482080"/>
                  <a:gd name="connsiteX2" fmla="*/ 688296 w 688296"/>
                  <a:gd name="connsiteY2" fmla="*/ 1482080 h 1482080"/>
                  <a:gd name="connsiteX3" fmla="*/ 2620 w 688296"/>
                  <a:gd name="connsiteY3" fmla="*/ 730240 h 1482080"/>
                  <a:gd name="connsiteX4" fmla="*/ 12780 w 688296"/>
                  <a:gd name="connsiteY4" fmla="*/ 0 h 1482080"/>
                  <a:gd name="connsiteX0" fmla="*/ 10160 w 685676"/>
                  <a:gd name="connsiteY0" fmla="*/ 0 h 1482080"/>
                  <a:gd name="connsiteX1" fmla="*/ 675516 w 685676"/>
                  <a:gd name="connsiteY1" fmla="*/ 728980 h 1482080"/>
                  <a:gd name="connsiteX2" fmla="*/ 685676 w 685676"/>
                  <a:gd name="connsiteY2" fmla="*/ 1482080 h 1482080"/>
                  <a:gd name="connsiteX3" fmla="*/ 0 w 685676"/>
                  <a:gd name="connsiteY3" fmla="*/ 730240 h 1482080"/>
                  <a:gd name="connsiteX4" fmla="*/ 10160 w 685676"/>
                  <a:gd name="connsiteY4" fmla="*/ 0 h 1482080"/>
                  <a:gd name="connsiteX0" fmla="*/ 10160 w 685676"/>
                  <a:gd name="connsiteY0" fmla="*/ 0 h 1482080"/>
                  <a:gd name="connsiteX1" fmla="*/ 685676 w 685676"/>
                  <a:gd name="connsiteY1" fmla="*/ 1482080 h 1482080"/>
                  <a:gd name="connsiteX2" fmla="*/ 0 w 685676"/>
                  <a:gd name="connsiteY2" fmla="*/ 730240 h 1482080"/>
                  <a:gd name="connsiteX3" fmla="*/ 10160 w 685676"/>
                  <a:gd name="connsiteY3" fmla="*/ 0 h 1482080"/>
                  <a:gd name="connsiteX0" fmla="*/ 10160 w 649462"/>
                  <a:gd name="connsiteY0" fmla="*/ 0 h 1571071"/>
                  <a:gd name="connsiteX1" fmla="*/ 649462 w 649462"/>
                  <a:gd name="connsiteY1" fmla="*/ 1571071 h 1571071"/>
                  <a:gd name="connsiteX2" fmla="*/ 0 w 649462"/>
                  <a:gd name="connsiteY2" fmla="*/ 730240 h 1571071"/>
                  <a:gd name="connsiteX3" fmla="*/ 10160 w 649462"/>
                  <a:gd name="connsiteY3" fmla="*/ 0 h 1571071"/>
                  <a:gd name="connsiteX0" fmla="*/ 10160 w 658516"/>
                  <a:gd name="connsiteY0" fmla="*/ 0 h 1571071"/>
                  <a:gd name="connsiteX1" fmla="*/ 658516 w 658516"/>
                  <a:gd name="connsiteY1" fmla="*/ 1571071 h 1571071"/>
                  <a:gd name="connsiteX2" fmla="*/ 0 w 658516"/>
                  <a:gd name="connsiteY2" fmla="*/ 730240 h 1571071"/>
                  <a:gd name="connsiteX3" fmla="*/ 10160 w 658516"/>
                  <a:gd name="connsiteY3" fmla="*/ 0 h 1571071"/>
                </a:gdLst>
                <a:ahLst/>
                <a:cxnLst>
                  <a:cxn ang="0">
                    <a:pos x="connsiteX0" y="connsiteY0"/>
                  </a:cxn>
                  <a:cxn ang="0">
                    <a:pos x="connsiteX1" y="connsiteY1"/>
                  </a:cxn>
                  <a:cxn ang="0">
                    <a:pos x="connsiteX2" y="connsiteY2"/>
                  </a:cxn>
                  <a:cxn ang="0">
                    <a:pos x="connsiteX3" y="connsiteY3"/>
                  </a:cxn>
                </a:cxnLst>
                <a:rect l="l" t="t" r="r" b="b"/>
                <a:pathLst>
                  <a:path w="658516" h="1571071">
                    <a:moveTo>
                      <a:pt x="10160" y="0"/>
                    </a:moveTo>
                    <a:lnTo>
                      <a:pt x="658516" y="1571071"/>
                    </a:lnTo>
                    <a:lnTo>
                      <a:pt x="0" y="730240"/>
                    </a:lnTo>
                    <a:cubicBezTo>
                      <a:pt x="6773" y="63493"/>
                      <a:pt x="5927" y="671827"/>
                      <a:pt x="10160" y="0"/>
                    </a:cubicBezTo>
                    <a:close/>
                  </a:path>
                </a:pathLst>
              </a:custGeom>
              <a:ln>
                <a:noFill/>
              </a:ln>
            </p:spPr>
            <p:style>
              <a:lnRef idx="3">
                <a:schemeClr val="lt1"/>
              </a:lnRef>
              <a:fillRef idx="1">
                <a:schemeClr val="accent4"/>
              </a:fillRef>
              <a:effectRef idx="1">
                <a:schemeClr val="accent4"/>
              </a:effectRef>
              <a:fontRef idx="minor">
                <a:schemeClr val="lt1"/>
              </a:fontRef>
            </p:style>
            <p:txBody>
              <a:bodyPr rtlCol="0" anchor="ctr"/>
              <a:lstStyle/>
              <a:p>
                <a:pPr algn="ctr"/>
                <a:endParaRPr lang="ko-KR" altLang="en-US" sz="2700"/>
              </a:p>
            </p:txBody>
          </p:sp>
          <p:sp>
            <p:nvSpPr>
              <p:cNvPr id="44" name="Right Arrow 40">
                <a:extLst>
                  <a:ext uri="{FF2B5EF4-FFF2-40B4-BE49-F238E27FC236}">
                    <a16:creationId xmlns:a16="http://schemas.microsoft.com/office/drawing/2014/main" id="{9209DDAE-CFF1-FC6A-B685-320C8073F517}"/>
                  </a:ext>
                </a:extLst>
              </p:cNvPr>
              <p:cNvSpPr/>
              <p:nvPr/>
            </p:nvSpPr>
            <p:spPr>
              <a:xfrm>
                <a:off x="4045951" y="2348472"/>
                <a:ext cx="4760701" cy="1368152"/>
              </a:xfrm>
              <a:prstGeom prst="rightArrow">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srgbClr val="F8A917"/>
                  </a:solidFill>
                </a:endParaRPr>
              </a:p>
            </p:txBody>
          </p:sp>
        </p:grpSp>
        <p:sp>
          <p:nvSpPr>
            <p:cNvPr id="41" name="TextBox 40">
              <a:extLst>
                <a:ext uri="{FF2B5EF4-FFF2-40B4-BE49-F238E27FC236}">
                  <a16:creationId xmlns:a16="http://schemas.microsoft.com/office/drawing/2014/main" id="{CDF88267-D732-E826-9907-8E1F805ADEEA}"/>
                </a:ext>
              </a:extLst>
            </p:cNvPr>
            <p:cNvSpPr txBox="1"/>
            <p:nvPr/>
          </p:nvSpPr>
          <p:spPr>
            <a:xfrm>
              <a:off x="1174116" y="4367273"/>
              <a:ext cx="3737769" cy="646331"/>
            </a:xfrm>
            <a:prstGeom prst="rect">
              <a:avLst/>
            </a:prstGeom>
            <a:noFill/>
          </p:spPr>
          <p:txBody>
            <a:bodyPr wrap="square" rtlCol="0" anchor="ctr">
              <a:spAutoFit/>
            </a:bodyPr>
            <a:lstStyle/>
            <a:p>
              <a:pPr algn="r" rtl="1"/>
              <a:r>
                <a:rPr lang="fa-IR" sz="1800" dirty="0">
                  <a:solidFill>
                    <a:schemeClr val="bg1"/>
                  </a:solidFill>
                  <a:latin typeface="Shabnam" panose="020B0603030804020204" pitchFamily="34" charset="-78"/>
                  <a:cs typeface="Shabnam" panose="020B0603030804020204" pitchFamily="34" charset="-78"/>
                </a:rPr>
                <a:t>فروشگاه مینارو ارائه دهنده انواع فایل های کاربردی</a:t>
              </a:r>
              <a:endParaRPr lang="ko-KR" altLang="en-US" dirty="0">
                <a:solidFill>
                  <a:schemeClr val="bg1"/>
                </a:solidFill>
                <a:latin typeface="Shabnam" panose="020B0603030804020204" pitchFamily="34" charset="-78"/>
                <a:cs typeface="Shabnam" panose="020B0603030804020204" pitchFamily="34" charset="-78"/>
              </a:endParaRPr>
            </a:p>
          </p:txBody>
        </p:sp>
        <p:sp>
          <p:nvSpPr>
            <p:cNvPr id="42" name="TextBox 41">
              <a:extLst>
                <a:ext uri="{FF2B5EF4-FFF2-40B4-BE49-F238E27FC236}">
                  <a16:creationId xmlns:a16="http://schemas.microsoft.com/office/drawing/2014/main" id="{DA69A8CE-2C73-8C2D-5335-93DB6203DEF0}"/>
                </a:ext>
              </a:extLst>
            </p:cNvPr>
            <p:cNvSpPr txBox="1"/>
            <p:nvPr/>
          </p:nvSpPr>
          <p:spPr>
            <a:xfrm>
              <a:off x="1418285" y="5074072"/>
              <a:ext cx="3737769" cy="400110"/>
            </a:xfrm>
            <a:prstGeom prst="rect">
              <a:avLst/>
            </a:prstGeom>
            <a:noFill/>
          </p:spPr>
          <p:txBody>
            <a:bodyPr wrap="square" rtlCol="0" anchor="ctr">
              <a:spAutoFit/>
            </a:bodyPr>
            <a:lstStyle/>
            <a:p>
              <a:pPr algn="ctr" rtl="1"/>
              <a:r>
                <a:rPr lang="fa-IR" altLang="ko-KR" sz="2000" b="1" dirty="0">
                  <a:solidFill>
                    <a:srgbClr val="314559"/>
                  </a:solidFill>
                  <a:latin typeface="Shabnam" panose="020B0603030804020204" pitchFamily="34" charset="-78"/>
                  <a:cs typeface="Shabnam" panose="020B0603030804020204" pitchFamily="34" charset="-78"/>
                </a:rPr>
                <a:t>تیتر عنوان خود را بنویسید</a:t>
              </a:r>
              <a:endParaRPr lang="ko-KR" altLang="en-US" sz="2000" b="1" dirty="0">
                <a:solidFill>
                  <a:srgbClr val="314559"/>
                </a:solidFill>
                <a:latin typeface="Shabnam" panose="020B0603030804020204" pitchFamily="34" charset="-78"/>
                <a:cs typeface="Shabnam" panose="020B0603030804020204" pitchFamily="34" charset="-78"/>
              </a:endParaRPr>
            </a:p>
          </p:txBody>
        </p:sp>
      </p:grpSp>
      <p:sp>
        <p:nvSpPr>
          <p:cNvPr id="45" name="TextBox 44">
            <a:extLst>
              <a:ext uri="{FF2B5EF4-FFF2-40B4-BE49-F238E27FC236}">
                <a16:creationId xmlns:a16="http://schemas.microsoft.com/office/drawing/2014/main" id="{74F14143-BF68-787E-FAC3-3EBA9418E771}"/>
              </a:ext>
            </a:extLst>
          </p:cNvPr>
          <p:cNvSpPr txBox="1"/>
          <p:nvPr/>
        </p:nvSpPr>
        <p:spPr>
          <a:xfrm>
            <a:off x="1179871" y="1848500"/>
            <a:ext cx="8819535" cy="369332"/>
          </a:xfrm>
          <a:prstGeom prst="rect">
            <a:avLst/>
          </a:prstGeom>
          <a:noFill/>
        </p:spPr>
        <p:txBody>
          <a:bodyPr wrap="square" rtlCol="0">
            <a:spAutoFit/>
          </a:bodyPr>
          <a:lstStyle/>
          <a:p>
            <a:pPr algn="ctr" rtl="1"/>
            <a:r>
              <a:rPr lang="fa-IR" b="1" dirty="0">
                <a:solidFill>
                  <a:srgbClr val="1D3347"/>
                </a:solidFill>
                <a:latin typeface="Shabnam" panose="020B0603030804020204" pitchFamily="34" charset="-78"/>
                <a:cs typeface="Shabnam" panose="020B0603030804020204" pitchFamily="34" charset="-78"/>
              </a:rPr>
              <a:t>تیتر عنوان موضوع خود را در این قسمت وارد نمایید</a:t>
            </a:r>
            <a:endParaRPr lang="en-US" b="1" dirty="0">
              <a:solidFill>
                <a:srgbClr val="1D3347"/>
              </a:solidFill>
              <a:latin typeface="Shabnam" panose="020B0603030804020204" pitchFamily="34" charset="-78"/>
              <a:cs typeface="Shabnam" panose="020B0603030804020204" pitchFamily="34" charset="-78"/>
            </a:endParaRPr>
          </a:p>
        </p:txBody>
      </p:sp>
    </p:spTree>
    <p:extLst>
      <p:ext uri="{BB962C8B-B14F-4D97-AF65-F5344CB8AC3E}">
        <p14:creationId xmlns:p14="http://schemas.microsoft.com/office/powerpoint/2010/main" val="13036761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5" fill="hold" grpId="0" nodeType="clickEffect">
                                  <p:stCondLst>
                                    <p:cond delay="0"/>
                                  </p:stCondLst>
                                  <p:childTnLst>
                                    <p:set>
                                      <p:cBhvr>
                                        <p:cTn id="6" dur="1" fill="hold">
                                          <p:stCondLst>
                                            <p:cond delay="0"/>
                                          </p:stCondLst>
                                        </p:cTn>
                                        <p:tgtEl>
                                          <p:spTgt spid="45"/>
                                        </p:tgtEl>
                                        <p:attrNameLst>
                                          <p:attrName>style.visibility</p:attrName>
                                        </p:attrNameLst>
                                      </p:cBhvr>
                                      <p:to>
                                        <p:strVal val="visible"/>
                                      </p:to>
                                    </p:set>
                                    <p:animEffect transition="in" filter="randombar(vertical)">
                                      <p:cBhvr>
                                        <p:cTn id="7" dur="500"/>
                                        <p:tgtEl>
                                          <p:spTgt spid="45"/>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30"/>
                                        </p:tgtEl>
                                        <p:attrNameLst>
                                          <p:attrName>style.visibility</p:attrName>
                                        </p:attrNameLst>
                                      </p:cBhvr>
                                      <p:to>
                                        <p:strVal val="visible"/>
                                      </p:to>
                                    </p:set>
                                    <p:anim calcmode="lin" valueType="num">
                                      <p:cBhvr>
                                        <p:cTn id="11" dur="500" fill="hold"/>
                                        <p:tgtEl>
                                          <p:spTgt spid="30"/>
                                        </p:tgtEl>
                                        <p:attrNameLst>
                                          <p:attrName>ppt_w</p:attrName>
                                        </p:attrNameLst>
                                      </p:cBhvr>
                                      <p:tavLst>
                                        <p:tav tm="0">
                                          <p:val>
                                            <p:fltVal val="0"/>
                                          </p:val>
                                        </p:tav>
                                        <p:tav tm="100000">
                                          <p:val>
                                            <p:strVal val="#ppt_w"/>
                                          </p:val>
                                        </p:tav>
                                      </p:tavLst>
                                    </p:anim>
                                    <p:anim calcmode="lin" valueType="num">
                                      <p:cBhvr>
                                        <p:cTn id="12" dur="500" fill="hold"/>
                                        <p:tgtEl>
                                          <p:spTgt spid="30"/>
                                        </p:tgtEl>
                                        <p:attrNameLst>
                                          <p:attrName>ppt_h</p:attrName>
                                        </p:attrNameLst>
                                      </p:cBhvr>
                                      <p:tavLst>
                                        <p:tav tm="0">
                                          <p:val>
                                            <p:fltVal val="0"/>
                                          </p:val>
                                        </p:tav>
                                        <p:tav tm="100000">
                                          <p:val>
                                            <p:strVal val="#ppt_h"/>
                                          </p:val>
                                        </p:tav>
                                      </p:tavLst>
                                    </p:anim>
                                    <p:animEffect transition="in" filter="fade">
                                      <p:cBhvr>
                                        <p:cTn id="13" dur="500"/>
                                        <p:tgtEl>
                                          <p:spTgt spid="30"/>
                                        </p:tgtEl>
                                      </p:cBhvr>
                                    </p:animEffect>
                                  </p:childTnLst>
                                </p:cTn>
                              </p:par>
                            </p:childTnLst>
                          </p:cTn>
                        </p:par>
                        <p:par>
                          <p:cTn id="14" fill="hold">
                            <p:stCondLst>
                              <p:cond delay="1000"/>
                            </p:stCondLst>
                            <p:childTnLst>
                              <p:par>
                                <p:cTn id="15" presetID="22" presetClass="entr" presetSubtype="8" fill="hold" nodeType="afterEffect">
                                  <p:stCondLst>
                                    <p:cond delay="0"/>
                                  </p:stCondLst>
                                  <p:childTnLst>
                                    <p:set>
                                      <p:cBhvr>
                                        <p:cTn id="16" dur="1" fill="hold">
                                          <p:stCondLst>
                                            <p:cond delay="0"/>
                                          </p:stCondLst>
                                        </p:cTn>
                                        <p:tgtEl>
                                          <p:spTgt spid="34"/>
                                        </p:tgtEl>
                                        <p:attrNameLst>
                                          <p:attrName>style.visibility</p:attrName>
                                        </p:attrNameLst>
                                      </p:cBhvr>
                                      <p:to>
                                        <p:strVal val="visible"/>
                                      </p:to>
                                    </p:set>
                                    <p:animEffect transition="in" filter="wipe(left)">
                                      <p:cBhvr>
                                        <p:cTn id="17" dur="750"/>
                                        <p:tgtEl>
                                          <p:spTgt spid="34"/>
                                        </p:tgtEl>
                                      </p:cBhvr>
                                    </p:animEffect>
                                  </p:childTnLst>
                                </p:cTn>
                              </p:par>
                            </p:childTnLst>
                          </p:cTn>
                        </p:par>
                        <p:par>
                          <p:cTn id="18" fill="hold">
                            <p:stCondLst>
                              <p:cond delay="1750"/>
                            </p:stCondLst>
                            <p:childTnLst>
                              <p:par>
                                <p:cTn id="19" presetID="22" presetClass="entr" presetSubtype="2" fill="hold" nodeType="afterEffect">
                                  <p:stCondLst>
                                    <p:cond delay="0"/>
                                  </p:stCondLst>
                                  <p:childTnLst>
                                    <p:set>
                                      <p:cBhvr>
                                        <p:cTn id="20" dur="1" fill="hold">
                                          <p:stCondLst>
                                            <p:cond delay="0"/>
                                          </p:stCondLst>
                                        </p:cTn>
                                        <p:tgtEl>
                                          <p:spTgt spid="39"/>
                                        </p:tgtEl>
                                        <p:attrNameLst>
                                          <p:attrName>style.visibility</p:attrName>
                                        </p:attrNameLst>
                                      </p:cBhvr>
                                      <p:to>
                                        <p:strVal val="visible"/>
                                      </p:to>
                                    </p:set>
                                    <p:animEffect transition="in" filter="wipe(right)">
                                      <p:cBhvr>
                                        <p:cTn id="21" dur="75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 name="Picture Placeholder 28">
            <a:extLst>
              <a:ext uri="{FF2B5EF4-FFF2-40B4-BE49-F238E27FC236}">
                <a16:creationId xmlns:a16="http://schemas.microsoft.com/office/drawing/2014/main" id="{ABFCD069-6AD5-41A4-DEA6-D29053795589}"/>
              </a:ext>
            </a:extLst>
          </p:cNvPr>
          <p:cNvPicPr>
            <a:picLocks noGrp="1" noChangeAspect="1"/>
          </p:cNvPicPr>
          <p:nvPr>
            <p:ph type="pic" sz="quarter" idx="13"/>
          </p:nvPr>
        </p:nvPicPr>
        <p:blipFill>
          <a:blip r:embed="rId2">
            <a:extLst>
              <a:ext uri="{28A0092B-C50C-407E-A947-70E740481C1C}">
                <a14:useLocalDpi xmlns:a14="http://schemas.microsoft.com/office/drawing/2010/main" val="0"/>
              </a:ext>
            </a:extLst>
          </a:blip>
          <a:srcRect t="93" b="93"/>
          <a:stretch>
            <a:fillRect/>
          </a:stretch>
        </p:blipFill>
        <p:spPr/>
      </p:pic>
      <p:sp>
        <p:nvSpPr>
          <p:cNvPr id="3" name="Slide Number Placeholder 2">
            <a:extLst>
              <a:ext uri="{FF2B5EF4-FFF2-40B4-BE49-F238E27FC236}">
                <a16:creationId xmlns:a16="http://schemas.microsoft.com/office/drawing/2014/main" id="{85A632B1-47C2-F1D6-B4AD-20A283CADE98}"/>
              </a:ext>
            </a:extLst>
          </p:cNvPr>
          <p:cNvSpPr>
            <a:spLocks noGrp="1"/>
          </p:cNvSpPr>
          <p:nvPr>
            <p:ph type="sldNum" sz="quarter" idx="10"/>
          </p:nvPr>
        </p:nvSpPr>
        <p:spPr/>
        <p:txBody>
          <a:bodyPr/>
          <a:lstStyle/>
          <a:p>
            <a:fld id="{A8043012-B8B5-47A7-9927-94221BE445D6}" type="slidenum">
              <a:rPr lang="en-US" smtClean="0"/>
              <a:pPr/>
              <a:t>16</a:t>
            </a:fld>
            <a:endParaRPr lang="en-US" dirty="0"/>
          </a:p>
        </p:txBody>
      </p:sp>
      <p:pic>
        <p:nvPicPr>
          <p:cNvPr id="4" name="Picture 3">
            <a:hlinkClick r:id="" action="ppaction://hlinkshowjump?jump=previousslide"/>
            <a:extLst>
              <a:ext uri="{FF2B5EF4-FFF2-40B4-BE49-F238E27FC236}">
                <a16:creationId xmlns:a16="http://schemas.microsoft.com/office/drawing/2014/main" id="{D6379DAC-1A3F-8EB2-7B4E-13161454A1D4}"/>
              </a:ext>
            </a:extLst>
          </p:cNvPr>
          <p:cNvPicPr>
            <a:picLocks noChangeAspect="1"/>
          </p:cNvPicPr>
          <p:nvPr/>
        </p:nvPicPr>
        <p:blipFill>
          <a:blip r:embed="rId3" cstate="print">
            <a:biLevel thresh="25000"/>
            <a:extLst>
              <a:ext uri="{BEBA8EAE-BF5A-486C-A8C5-ECC9F3942E4B}">
                <a14:imgProps xmlns:a14="http://schemas.microsoft.com/office/drawing/2010/main">
                  <a14:imgLayer r:embed="rId4">
                    <a14:imgEffect>
                      <a14:saturation sat="33000"/>
                    </a14:imgEffect>
                  </a14:imgLayer>
                </a14:imgProps>
              </a:ext>
              <a:ext uri="{28A0092B-C50C-407E-A947-70E740481C1C}">
                <a14:useLocalDpi xmlns:a14="http://schemas.microsoft.com/office/drawing/2010/main"/>
              </a:ext>
            </a:extLst>
          </a:blip>
          <a:stretch>
            <a:fillRect/>
          </a:stretch>
        </p:blipFill>
        <p:spPr>
          <a:xfrm flipH="1">
            <a:off x="10403951" y="6257138"/>
            <a:ext cx="210539" cy="210539"/>
          </a:xfrm>
          <a:prstGeom prst="rect">
            <a:avLst/>
          </a:prstGeom>
        </p:spPr>
      </p:pic>
      <p:pic>
        <p:nvPicPr>
          <p:cNvPr id="5" name="Picture 4">
            <a:extLst>
              <a:ext uri="{FF2B5EF4-FFF2-40B4-BE49-F238E27FC236}">
                <a16:creationId xmlns:a16="http://schemas.microsoft.com/office/drawing/2014/main" id="{33558C5E-7C2B-5BBA-47C1-4AC21BDC5AC6}"/>
              </a:ext>
            </a:extLst>
          </p:cNvPr>
          <p:cNvPicPr>
            <a:picLocks noChangeAspect="1"/>
          </p:cNvPicPr>
          <p:nvPr/>
        </p:nvPicPr>
        <p:blipFill>
          <a:blip r:embed="rId3" cstate="print">
            <a:biLevel thresh="25000"/>
            <a:extLst>
              <a:ext uri="{BEBA8EAE-BF5A-486C-A8C5-ECC9F3942E4B}">
                <a14:imgProps xmlns:a14="http://schemas.microsoft.com/office/drawing/2010/main">
                  <a14:imgLayer r:embed="rId4">
                    <a14:imgEffect>
                      <a14:saturation sat="33000"/>
                    </a14:imgEffect>
                  </a14:imgLayer>
                </a14:imgProps>
              </a:ext>
              <a:ext uri="{28A0092B-C50C-407E-A947-70E740481C1C}">
                <a14:useLocalDpi xmlns:a14="http://schemas.microsoft.com/office/drawing/2010/main"/>
              </a:ext>
            </a:extLst>
          </a:blip>
          <a:stretch>
            <a:fillRect/>
          </a:stretch>
        </p:blipFill>
        <p:spPr>
          <a:xfrm>
            <a:off x="11810732" y="6255725"/>
            <a:ext cx="210539" cy="210539"/>
          </a:xfrm>
          <a:prstGeom prst="rect">
            <a:avLst/>
          </a:prstGeom>
        </p:spPr>
      </p:pic>
      <p:pic>
        <p:nvPicPr>
          <p:cNvPr id="6" name="Picture 5">
            <a:hlinkClick r:id="" action="ppaction://hlinkshowjump?jump=firstslide"/>
            <a:extLst>
              <a:ext uri="{FF2B5EF4-FFF2-40B4-BE49-F238E27FC236}">
                <a16:creationId xmlns:a16="http://schemas.microsoft.com/office/drawing/2014/main" id="{B0F4E369-2CC2-8A16-47E4-B39D6930CEC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54275" y="252809"/>
            <a:ext cx="500431" cy="375612"/>
          </a:xfrm>
          <a:prstGeom prst="rect">
            <a:avLst/>
          </a:prstGeom>
        </p:spPr>
      </p:pic>
      <p:sp>
        <p:nvSpPr>
          <p:cNvPr id="7" name="TextBox 6">
            <a:hlinkClick r:id="rId6" action="ppaction://hlinksldjump"/>
            <a:extLst>
              <a:ext uri="{FF2B5EF4-FFF2-40B4-BE49-F238E27FC236}">
                <a16:creationId xmlns:a16="http://schemas.microsoft.com/office/drawing/2014/main" id="{50932D21-5380-EDD1-018F-EE6C9A34A394}"/>
              </a:ext>
            </a:extLst>
          </p:cNvPr>
          <p:cNvSpPr txBox="1"/>
          <p:nvPr/>
        </p:nvSpPr>
        <p:spPr>
          <a:xfrm>
            <a:off x="8814914" y="1031840"/>
            <a:ext cx="1295607" cy="307777"/>
          </a:xfrm>
          <a:prstGeom prst="rect">
            <a:avLst/>
          </a:prstGeom>
          <a:noFill/>
        </p:spPr>
        <p:txBody>
          <a:bodyPr wrap="square" rtlCol="0">
            <a:spAutoFit/>
          </a:bodyPr>
          <a:lstStyle/>
          <a:p>
            <a:pPr algn="ctr" rtl="1"/>
            <a:r>
              <a:rPr lang="fa-IR" sz="1400" b="1">
                <a:solidFill>
                  <a:schemeClr val="bg1"/>
                </a:solidFill>
                <a:latin typeface="Shabnam" panose="020B0603030804020204" pitchFamily="34" charset="-78"/>
                <a:cs typeface="Shabnam" panose="020B0603030804020204" pitchFamily="34" charset="-78"/>
              </a:rPr>
              <a:t>کلیات پژوهش</a:t>
            </a:r>
            <a:endParaRPr lang="en-US" sz="1400" b="1" dirty="0">
              <a:solidFill>
                <a:schemeClr val="bg1"/>
              </a:solidFill>
              <a:latin typeface="Shabnam" panose="020B0603030804020204" pitchFamily="34" charset="-78"/>
              <a:cs typeface="Shabnam" panose="020B0603030804020204" pitchFamily="34" charset="-78"/>
            </a:endParaRPr>
          </a:p>
        </p:txBody>
      </p:sp>
      <p:sp>
        <p:nvSpPr>
          <p:cNvPr id="8" name="TextBox 7">
            <a:hlinkClick r:id="rId7" action="ppaction://hlinksldjump"/>
            <a:extLst>
              <a:ext uri="{FF2B5EF4-FFF2-40B4-BE49-F238E27FC236}">
                <a16:creationId xmlns:a16="http://schemas.microsoft.com/office/drawing/2014/main" id="{A6236FE7-2671-1A3C-3178-CB17E9F19EBC}"/>
              </a:ext>
            </a:extLst>
          </p:cNvPr>
          <p:cNvSpPr txBox="1"/>
          <p:nvPr/>
        </p:nvSpPr>
        <p:spPr>
          <a:xfrm>
            <a:off x="7198804" y="1031839"/>
            <a:ext cx="1391595" cy="307777"/>
          </a:xfrm>
          <a:prstGeom prst="rect">
            <a:avLst/>
          </a:prstGeom>
          <a:noFill/>
        </p:spPr>
        <p:txBody>
          <a:bodyPr wrap="square" rtlCol="0">
            <a:spAutoFit/>
          </a:bodyPr>
          <a:lstStyle/>
          <a:p>
            <a:pPr algn="ctr" rtl="1"/>
            <a:r>
              <a:rPr lang="fa-IR" sz="1400" b="1" dirty="0">
                <a:solidFill>
                  <a:schemeClr val="bg1"/>
                </a:solidFill>
                <a:latin typeface="Shabnam" panose="020B0603030804020204" pitchFamily="34" charset="-78"/>
                <a:cs typeface="Shabnam" panose="020B0603030804020204" pitchFamily="34" charset="-78"/>
              </a:rPr>
              <a:t>مبانی پژوهش</a:t>
            </a:r>
            <a:endParaRPr lang="en-US" sz="1400" b="1" dirty="0">
              <a:solidFill>
                <a:schemeClr val="bg1"/>
              </a:solidFill>
              <a:latin typeface="Shabnam" panose="020B0603030804020204" pitchFamily="34" charset="-78"/>
              <a:cs typeface="Shabnam" panose="020B0603030804020204" pitchFamily="34" charset="-78"/>
            </a:endParaRPr>
          </a:p>
        </p:txBody>
      </p:sp>
      <p:sp>
        <p:nvSpPr>
          <p:cNvPr id="9" name="TextBox 8">
            <a:hlinkClick r:id="rId8" action="ppaction://hlinksldjump"/>
            <a:extLst>
              <a:ext uri="{FF2B5EF4-FFF2-40B4-BE49-F238E27FC236}">
                <a16:creationId xmlns:a16="http://schemas.microsoft.com/office/drawing/2014/main" id="{6A93F95F-A931-DE7B-B9AD-8CF0D0D3AF87}"/>
              </a:ext>
            </a:extLst>
          </p:cNvPr>
          <p:cNvSpPr txBox="1"/>
          <p:nvPr/>
        </p:nvSpPr>
        <p:spPr>
          <a:xfrm>
            <a:off x="5678682" y="1031838"/>
            <a:ext cx="1420208" cy="307777"/>
          </a:xfrm>
          <a:prstGeom prst="rect">
            <a:avLst/>
          </a:prstGeom>
          <a:noFill/>
        </p:spPr>
        <p:txBody>
          <a:bodyPr wrap="square" rtlCol="0">
            <a:spAutoFit/>
          </a:bodyPr>
          <a:lstStyle/>
          <a:p>
            <a:pPr algn="ctr" rtl="1"/>
            <a:r>
              <a:rPr lang="fa-IR" sz="1400" b="1" dirty="0">
                <a:solidFill>
                  <a:schemeClr val="bg1"/>
                </a:solidFill>
                <a:latin typeface="Shabnam" panose="020B0603030804020204" pitchFamily="34" charset="-78"/>
                <a:cs typeface="Shabnam" panose="020B0603030804020204" pitchFamily="34" charset="-78"/>
              </a:rPr>
              <a:t>روش تحقیق</a:t>
            </a:r>
            <a:endParaRPr lang="en-US" sz="1400" b="1" dirty="0">
              <a:solidFill>
                <a:schemeClr val="bg1"/>
              </a:solidFill>
              <a:latin typeface="Shabnam" panose="020B0603030804020204" pitchFamily="34" charset="-78"/>
              <a:cs typeface="Shabnam" panose="020B0603030804020204" pitchFamily="34" charset="-78"/>
            </a:endParaRPr>
          </a:p>
        </p:txBody>
      </p:sp>
      <p:sp>
        <p:nvSpPr>
          <p:cNvPr id="10" name="TextBox 9">
            <a:hlinkClick r:id="rId9" action="ppaction://hlinksldjump"/>
            <a:extLst>
              <a:ext uri="{FF2B5EF4-FFF2-40B4-BE49-F238E27FC236}">
                <a16:creationId xmlns:a16="http://schemas.microsoft.com/office/drawing/2014/main" id="{2A9B8EA6-83D3-B05E-091E-83DE06F55BFC}"/>
              </a:ext>
            </a:extLst>
          </p:cNvPr>
          <p:cNvSpPr txBox="1"/>
          <p:nvPr/>
        </p:nvSpPr>
        <p:spPr>
          <a:xfrm>
            <a:off x="4080387" y="1024350"/>
            <a:ext cx="1498381" cy="315265"/>
          </a:xfrm>
          <a:prstGeom prst="rect">
            <a:avLst/>
          </a:prstGeom>
          <a:noFill/>
        </p:spPr>
        <p:txBody>
          <a:bodyPr wrap="square" rtlCol="0">
            <a:spAutoFit/>
          </a:bodyPr>
          <a:lstStyle/>
          <a:p>
            <a:pPr algn="ctr" rtl="1"/>
            <a:r>
              <a:rPr lang="fa-IR" sz="1400" b="1" dirty="0">
                <a:solidFill>
                  <a:schemeClr val="bg1"/>
                </a:solidFill>
                <a:latin typeface="Shabnam" panose="020B0603030804020204" pitchFamily="34" charset="-78"/>
                <a:cs typeface="Shabnam" panose="020B0603030804020204" pitchFamily="34" charset="-78"/>
              </a:rPr>
              <a:t>تجزیه و تحلیل</a:t>
            </a:r>
            <a:endParaRPr lang="en-US" sz="1400" b="1" dirty="0">
              <a:solidFill>
                <a:schemeClr val="bg1"/>
              </a:solidFill>
              <a:latin typeface="Shabnam" panose="020B0603030804020204" pitchFamily="34" charset="-78"/>
              <a:cs typeface="Shabnam" panose="020B0603030804020204" pitchFamily="34" charset="-78"/>
            </a:endParaRPr>
          </a:p>
        </p:txBody>
      </p:sp>
      <p:sp>
        <p:nvSpPr>
          <p:cNvPr id="11" name="TextBox 10">
            <a:hlinkClick r:id="rId10" action="ppaction://hlinksldjump"/>
            <a:extLst>
              <a:ext uri="{FF2B5EF4-FFF2-40B4-BE49-F238E27FC236}">
                <a16:creationId xmlns:a16="http://schemas.microsoft.com/office/drawing/2014/main" id="{8F815694-7397-50A7-31C4-54773EA72B0C}"/>
              </a:ext>
            </a:extLst>
          </p:cNvPr>
          <p:cNvSpPr txBox="1"/>
          <p:nvPr/>
        </p:nvSpPr>
        <p:spPr>
          <a:xfrm>
            <a:off x="2596451" y="1051936"/>
            <a:ext cx="1420208" cy="315265"/>
          </a:xfrm>
          <a:prstGeom prst="rect">
            <a:avLst/>
          </a:prstGeom>
          <a:noFill/>
        </p:spPr>
        <p:txBody>
          <a:bodyPr wrap="square" rtlCol="0">
            <a:spAutoFit/>
          </a:bodyPr>
          <a:lstStyle/>
          <a:p>
            <a:pPr algn="ctr" rtl="1"/>
            <a:r>
              <a:rPr lang="fa-IR" sz="1400" b="1" dirty="0">
                <a:solidFill>
                  <a:schemeClr val="bg1"/>
                </a:solidFill>
                <a:latin typeface="Shabnam" panose="020B0603030804020204" pitchFamily="34" charset="-78"/>
                <a:cs typeface="Shabnam" panose="020B0603030804020204" pitchFamily="34" charset="-78"/>
              </a:rPr>
              <a:t>بحث و نتیجه</a:t>
            </a:r>
            <a:endParaRPr lang="en-US" sz="1400" b="1" dirty="0">
              <a:solidFill>
                <a:schemeClr val="bg1"/>
              </a:solidFill>
              <a:latin typeface="Shabnam" panose="020B0603030804020204" pitchFamily="34" charset="-78"/>
              <a:cs typeface="Shabnam" panose="020B0603030804020204" pitchFamily="34" charset="-78"/>
            </a:endParaRPr>
          </a:p>
        </p:txBody>
      </p:sp>
      <p:sp>
        <p:nvSpPr>
          <p:cNvPr id="12" name="TextBox 11">
            <a:hlinkClick r:id="rId11" action="ppaction://hlinksldjump"/>
            <a:extLst>
              <a:ext uri="{FF2B5EF4-FFF2-40B4-BE49-F238E27FC236}">
                <a16:creationId xmlns:a16="http://schemas.microsoft.com/office/drawing/2014/main" id="{408B9052-A22C-3A62-0AA6-F47F7EFB7CF4}"/>
              </a:ext>
            </a:extLst>
          </p:cNvPr>
          <p:cNvSpPr txBox="1"/>
          <p:nvPr/>
        </p:nvSpPr>
        <p:spPr>
          <a:xfrm>
            <a:off x="998155" y="1051935"/>
            <a:ext cx="1498381" cy="315265"/>
          </a:xfrm>
          <a:prstGeom prst="rect">
            <a:avLst/>
          </a:prstGeom>
          <a:noFill/>
        </p:spPr>
        <p:txBody>
          <a:bodyPr wrap="square" rtlCol="0">
            <a:spAutoFit/>
          </a:bodyPr>
          <a:lstStyle/>
          <a:p>
            <a:pPr algn="ctr" rtl="1"/>
            <a:r>
              <a:rPr lang="fa-IR" sz="1400" b="1" dirty="0">
                <a:solidFill>
                  <a:schemeClr val="bg1"/>
                </a:solidFill>
                <a:latin typeface="Shabnam" panose="020B0603030804020204" pitchFamily="34" charset="-78"/>
                <a:cs typeface="Shabnam" panose="020B0603030804020204" pitchFamily="34" charset="-78"/>
              </a:rPr>
              <a:t>منابع</a:t>
            </a:r>
            <a:endParaRPr lang="en-US" sz="1400" b="1" dirty="0">
              <a:solidFill>
                <a:schemeClr val="bg1"/>
              </a:solidFill>
              <a:latin typeface="Shabnam" panose="020B0603030804020204" pitchFamily="34" charset="-78"/>
              <a:cs typeface="Shabnam" panose="020B0603030804020204" pitchFamily="34" charset="-78"/>
            </a:endParaRPr>
          </a:p>
        </p:txBody>
      </p:sp>
      <p:pic>
        <p:nvPicPr>
          <p:cNvPr id="13" name="Graphic 12">
            <a:extLst>
              <a:ext uri="{FF2B5EF4-FFF2-40B4-BE49-F238E27FC236}">
                <a16:creationId xmlns:a16="http://schemas.microsoft.com/office/drawing/2014/main" id="{81FDB9F8-544A-384A-3011-93A7E0294865}"/>
              </a:ext>
            </a:extLst>
          </p:cNvPr>
          <p:cNvPicPr>
            <a:picLocks noChangeAspect="1"/>
          </p:cNvPicPr>
          <p:nvPr/>
        </p:nvPicPr>
        <p:blipFill>
          <a:blip r:embed="rId12" cstate="print">
            <a:extLst>
              <a:ext uri="{28A0092B-C50C-407E-A947-70E740481C1C}">
                <a14:useLocalDpi xmlns:a14="http://schemas.microsoft.com/office/drawing/2010/main"/>
              </a:ext>
              <a:ext uri="{96DAC541-7B7A-43D3-8B79-37D633B846F1}">
                <asvg:svgBlip xmlns:asvg="http://schemas.microsoft.com/office/drawing/2016/SVG/main" r:embed="rId13"/>
              </a:ext>
            </a:extLst>
          </a:blip>
          <a:stretch>
            <a:fillRect/>
          </a:stretch>
        </p:blipFill>
        <p:spPr>
          <a:xfrm>
            <a:off x="10458867" y="88489"/>
            <a:ext cx="1438278" cy="1438278"/>
          </a:xfrm>
          <a:prstGeom prst="rect">
            <a:avLst/>
          </a:prstGeom>
        </p:spPr>
      </p:pic>
      <p:sp>
        <p:nvSpPr>
          <p:cNvPr id="14" name="TextBox 13">
            <a:extLst>
              <a:ext uri="{FF2B5EF4-FFF2-40B4-BE49-F238E27FC236}">
                <a16:creationId xmlns:a16="http://schemas.microsoft.com/office/drawing/2014/main" id="{251F9C89-0CBA-D8DA-F414-85FFA56CDDB0}"/>
              </a:ext>
            </a:extLst>
          </p:cNvPr>
          <p:cNvSpPr txBox="1"/>
          <p:nvPr/>
        </p:nvSpPr>
        <p:spPr>
          <a:xfrm>
            <a:off x="10336307" y="1715488"/>
            <a:ext cx="1757082" cy="338554"/>
          </a:xfrm>
          <a:prstGeom prst="rect">
            <a:avLst/>
          </a:prstGeom>
          <a:noFill/>
        </p:spPr>
        <p:txBody>
          <a:bodyPr wrap="square" rtlCol="0">
            <a:spAutoFit/>
          </a:bodyPr>
          <a:lstStyle/>
          <a:p>
            <a:pPr algn="ctr" rtl="1"/>
            <a:r>
              <a:rPr lang="fa-IR" sz="1600" b="1" dirty="0">
                <a:solidFill>
                  <a:srgbClr val="1D3347"/>
                </a:solidFill>
                <a:latin typeface="Shabnam" panose="020B0603030804020204" pitchFamily="34" charset="-78"/>
                <a:cs typeface="Shabnam" panose="020B0603030804020204" pitchFamily="34" charset="-78"/>
              </a:rPr>
              <a:t>عنوان اول</a:t>
            </a:r>
            <a:endParaRPr lang="en-US" sz="1600" b="1" dirty="0">
              <a:solidFill>
                <a:srgbClr val="1D3347"/>
              </a:solidFill>
              <a:latin typeface="Shabnam" panose="020B0603030804020204" pitchFamily="34" charset="-78"/>
              <a:cs typeface="Shabnam" panose="020B0603030804020204" pitchFamily="34" charset="-78"/>
            </a:endParaRPr>
          </a:p>
        </p:txBody>
      </p:sp>
      <p:sp>
        <p:nvSpPr>
          <p:cNvPr id="15" name="TextBox 14">
            <a:extLst>
              <a:ext uri="{FF2B5EF4-FFF2-40B4-BE49-F238E27FC236}">
                <a16:creationId xmlns:a16="http://schemas.microsoft.com/office/drawing/2014/main" id="{54EEE2AE-2B31-DC53-D6A7-EBFC191ABCB6}"/>
              </a:ext>
            </a:extLst>
          </p:cNvPr>
          <p:cNvSpPr txBox="1"/>
          <p:nvPr/>
        </p:nvSpPr>
        <p:spPr>
          <a:xfrm>
            <a:off x="10421957" y="2485131"/>
            <a:ext cx="1671431" cy="338554"/>
          </a:xfrm>
          <a:prstGeom prst="rect">
            <a:avLst/>
          </a:prstGeom>
          <a:noFill/>
        </p:spPr>
        <p:txBody>
          <a:bodyPr wrap="square" rtlCol="0">
            <a:spAutoFit/>
          </a:bodyPr>
          <a:lstStyle/>
          <a:p>
            <a:pPr algn="ctr" rtl="1"/>
            <a:r>
              <a:rPr lang="fa-IR" sz="1600" b="1" dirty="0">
                <a:solidFill>
                  <a:srgbClr val="1D3347"/>
                </a:solidFill>
                <a:latin typeface="Shabnam" panose="020B0603030804020204" pitchFamily="34" charset="-78"/>
                <a:cs typeface="Shabnam" panose="020B0603030804020204" pitchFamily="34" charset="-78"/>
              </a:rPr>
              <a:t>عنوان دوم</a:t>
            </a:r>
            <a:endParaRPr lang="en-US" sz="1600" b="1" dirty="0">
              <a:solidFill>
                <a:srgbClr val="1D3347"/>
              </a:solidFill>
              <a:latin typeface="Shabnam" panose="020B0603030804020204" pitchFamily="34" charset="-78"/>
              <a:cs typeface="Shabnam" panose="020B0603030804020204" pitchFamily="34" charset="-78"/>
            </a:endParaRPr>
          </a:p>
        </p:txBody>
      </p:sp>
      <p:sp>
        <p:nvSpPr>
          <p:cNvPr id="16" name="TextBox 15">
            <a:extLst>
              <a:ext uri="{FF2B5EF4-FFF2-40B4-BE49-F238E27FC236}">
                <a16:creationId xmlns:a16="http://schemas.microsoft.com/office/drawing/2014/main" id="{6275B3A0-000B-637B-BC6B-83650091EFA4}"/>
              </a:ext>
            </a:extLst>
          </p:cNvPr>
          <p:cNvSpPr txBox="1"/>
          <p:nvPr/>
        </p:nvSpPr>
        <p:spPr>
          <a:xfrm>
            <a:off x="10336305" y="3228586"/>
            <a:ext cx="1757082" cy="338554"/>
          </a:xfrm>
          <a:prstGeom prst="rect">
            <a:avLst/>
          </a:prstGeom>
          <a:noFill/>
        </p:spPr>
        <p:txBody>
          <a:bodyPr wrap="square" rtlCol="0">
            <a:spAutoFit/>
          </a:bodyPr>
          <a:lstStyle/>
          <a:p>
            <a:pPr algn="ctr" rtl="1"/>
            <a:r>
              <a:rPr lang="fa-IR" sz="1600" b="1" dirty="0">
                <a:solidFill>
                  <a:srgbClr val="1D3347"/>
                </a:solidFill>
                <a:latin typeface="Shabnam" panose="020B0603030804020204" pitchFamily="34" charset="-78"/>
                <a:cs typeface="Shabnam" panose="020B0603030804020204" pitchFamily="34" charset="-78"/>
              </a:rPr>
              <a:t>عنوان سوم</a:t>
            </a:r>
            <a:endParaRPr lang="en-US" sz="1600" b="1" dirty="0">
              <a:solidFill>
                <a:srgbClr val="1D3347"/>
              </a:solidFill>
              <a:latin typeface="Shabnam" panose="020B0603030804020204" pitchFamily="34" charset="-78"/>
              <a:cs typeface="Shabnam" panose="020B0603030804020204" pitchFamily="34" charset="-78"/>
            </a:endParaRPr>
          </a:p>
        </p:txBody>
      </p:sp>
      <p:sp>
        <p:nvSpPr>
          <p:cNvPr id="17" name="TextBox 16">
            <a:extLst>
              <a:ext uri="{FF2B5EF4-FFF2-40B4-BE49-F238E27FC236}">
                <a16:creationId xmlns:a16="http://schemas.microsoft.com/office/drawing/2014/main" id="{2EF72B58-FABA-0A1B-B4C0-B521CFA19886}"/>
              </a:ext>
            </a:extLst>
          </p:cNvPr>
          <p:cNvSpPr txBox="1"/>
          <p:nvPr/>
        </p:nvSpPr>
        <p:spPr>
          <a:xfrm>
            <a:off x="10403951" y="3985103"/>
            <a:ext cx="1689436" cy="338554"/>
          </a:xfrm>
          <a:prstGeom prst="rect">
            <a:avLst/>
          </a:prstGeom>
          <a:noFill/>
        </p:spPr>
        <p:txBody>
          <a:bodyPr wrap="square" rtlCol="0">
            <a:spAutoFit/>
          </a:bodyPr>
          <a:lstStyle/>
          <a:p>
            <a:pPr algn="ctr" rtl="1"/>
            <a:r>
              <a:rPr lang="fa-IR" sz="1600" b="1" dirty="0">
                <a:solidFill>
                  <a:srgbClr val="1D3347"/>
                </a:solidFill>
                <a:latin typeface="Shabnam" panose="020B0603030804020204" pitchFamily="34" charset="-78"/>
                <a:cs typeface="Shabnam" panose="020B0603030804020204" pitchFamily="34" charset="-78"/>
              </a:rPr>
              <a:t>عنوان چهارم</a:t>
            </a:r>
            <a:endParaRPr lang="en-US" sz="1600" b="1" dirty="0">
              <a:solidFill>
                <a:srgbClr val="1D3347"/>
              </a:solidFill>
              <a:latin typeface="Shabnam" panose="020B0603030804020204" pitchFamily="34" charset="-78"/>
              <a:cs typeface="Shabnam" panose="020B0603030804020204" pitchFamily="34" charset="-78"/>
            </a:endParaRPr>
          </a:p>
        </p:txBody>
      </p:sp>
      <p:sp>
        <p:nvSpPr>
          <p:cNvPr id="18" name="TextBox 17">
            <a:extLst>
              <a:ext uri="{FF2B5EF4-FFF2-40B4-BE49-F238E27FC236}">
                <a16:creationId xmlns:a16="http://schemas.microsoft.com/office/drawing/2014/main" id="{46F714F4-3104-8FA9-3E4A-076F900E59A3}"/>
              </a:ext>
            </a:extLst>
          </p:cNvPr>
          <p:cNvSpPr txBox="1"/>
          <p:nvPr/>
        </p:nvSpPr>
        <p:spPr>
          <a:xfrm>
            <a:off x="10336305" y="4754746"/>
            <a:ext cx="1775088" cy="338554"/>
          </a:xfrm>
          <a:prstGeom prst="rect">
            <a:avLst/>
          </a:prstGeom>
          <a:noFill/>
        </p:spPr>
        <p:txBody>
          <a:bodyPr wrap="square" rtlCol="0">
            <a:spAutoFit/>
          </a:bodyPr>
          <a:lstStyle/>
          <a:p>
            <a:pPr algn="ctr" rtl="1"/>
            <a:r>
              <a:rPr lang="fa-IR" sz="1600" b="1" dirty="0">
                <a:solidFill>
                  <a:srgbClr val="1D3347"/>
                </a:solidFill>
                <a:latin typeface="Shabnam" panose="020B0603030804020204" pitchFamily="34" charset="-78"/>
                <a:cs typeface="Shabnam" panose="020B0603030804020204" pitchFamily="34" charset="-78"/>
              </a:rPr>
              <a:t>عنوان پنجم</a:t>
            </a:r>
            <a:endParaRPr lang="en-US" sz="1600" b="1" dirty="0">
              <a:solidFill>
                <a:srgbClr val="1D3347"/>
              </a:solidFill>
              <a:latin typeface="Shabnam" panose="020B0603030804020204" pitchFamily="34" charset="-78"/>
              <a:cs typeface="Shabnam" panose="020B0603030804020204" pitchFamily="34" charset="-78"/>
            </a:endParaRPr>
          </a:p>
        </p:txBody>
      </p:sp>
      <p:sp>
        <p:nvSpPr>
          <p:cNvPr id="19" name="TextBox 18">
            <a:extLst>
              <a:ext uri="{FF2B5EF4-FFF2-40B4-BE49-F238E27FC236}">
                <a16:creationId xmlns:a16="http://schemas.microsoft.com/office/drawing/2014/main" id="{121B3992-CB16-137C-7C77-53464AD6853C}"/>
              </a:ext>
            </a:extLst>
          </p:cNvPr>
          <p:cNvSpPr txBox="1"/>
          <p:nvPr/>
        </p:nvSpPr>
        <p:spPr>
          <a:xfrm>
            <a:off x="10336305" y="5498201"/>
            <a:ext cx="1757082" cy="338554"/>
          </a:xfrm>
          <a:prstGeom prst="rect">
            <a:avLst/>
          </a:prstGeom>
          <a:noFill/>
        </p:spPr>
        <p:txBody>
          <a:bodyPr wrap="square" rtlCol="0">
            <a:spAutoFit/>
          </a:bodyPr>
          <a:lstStyle/>
          <a:p>
            <a:pPr algn="ctr" rtl="1"/>
            <a:r>
              <a:rPr lang="fa-IR" sz="1600" b="1" dirty="0">
                <a:solidFill>
                  <a:srgbClr val="1D3347"/>
                </a:solidFill>
                <a:latin typeface="Shabnam" panose="020B0603030804020204" pitchFamily="34" charset="-78"/>
                <a:cs typeface="Shabnam" panose="020B0603030804020204" pitchFamily="34" charset="-78"/>
              </a:rPr>
              <a:t>عنوان ششم</a:t>
            </a:r>
            <a:endParaRPr lang="en-US" sz="1600" b="1" dirty="0">
              <a:solidFill>
                <a:srgbClr val="1D3347"/>
              </a:solidFill>
              <a:latin typeface="Shabnam" panose="020B0603030804020204" pitchFamily="34" charset="-78"/>
              <a:cs typeface="Shabnam" panose="020B0603030804020204" pitchFamily="34" charset="-78"/>
            </a:endParaRPr>
          </a:p>
        </p:txBody>
      </p:sp>
      <p:sp>
        <p:nvSpPr>
          <p:cNvPr id="20" name="TextBox 19">
            <a:extLst>
              <a:ext uri="{FF2B5EF4-FFF2-40B4-BE49-F238E27FC236}">
                <a16:creationId xmlns:a16="http://schemas.microsoft.com/office/drawing/2014/main" id="{131209A1-25DD-1FC9-78F2-58CCCD3CF2CB}"/>
              </a:ext>
            </a:extLst>
          </p:cNvPr>
          <p:cNvSpPr txBox="1"/>
          <p:nvPr/>
        </p:nvSpPr>
        <p:spPr>
          <a:xfrm>
            <a:off x="1007391" y="289867"/>
            <a:ext cx="5716681" cy="338554"/>
          </a:xfrm>
          <a:prstGeom prst="rect">
            <a:avLst/>
          </a:prstGeom>
          <a:noFill/>
        </p:spPr>
        <p:txBody>
          <a:bodyPr wrap="square" rtlCol="0">
            <a:spAutoFit/>
          </a:bodyPr>
          <a:lstStyle/>
          <a:p>
            <a:pPr algn="ctr" rtl="1"/>
            <a:r>
              <a:rPr lang="fa-IR" sz="1600" b="1">
                <a:solidFill>
                  <a:srgbClr val="1D3347"/>
                </a:solidFill>
                <a:latin typeface="Shabnam" panose="020B0603030804020204" pitchFamily="34" charset="-78"/>
                <a:cs typeface="Shabnam" panose="020B0603030804020204" pitchFamily="34" charset="-78"/>
              </a:rPr>
              <a:t>موضوع ارائه خود را در این قسمت وارد نمایید</a:t>
            </a:r>
            <a:endParaRPr lang="en-US" sz="1600" b="1" dirty="0">
              <a:solidFill>
                <a:srgbClr val="1D3347"/>
              </a:solidFill>
              <a:latin typeface="Shabnam" panose="020B0603030804020204" pitchFamily="34" charset="-78"/>
              <a:cs typeface="Shabnam" panose="020B0603030804020204" pitchFamily="34" charset="-78"/>
            </a:endParaRPr>
          </a:p>
        </p:txBody>
      </p:sp>
      <p:sp>
        <p:nvSpPr>
          <p:cNvPr id="21" name="TextBox 20">
            <a:extLst>
              <a:ext uri="{FF2B5EF4-FFF2-40B4-BE49-F238E27FC236}">
                <a16:creationId xmlns:a16="http://schemas.microsoft.com/office/drawing/2014/main" id="{2CD9ADA5-B2BA-B77E-ED43-F870499694A3}"/>
              </a:ext>
            </a:extLst>
          </p:cNvPr>
          <p:cNvSpPr txBox="1"/>
          <p:nvPr/>
        </p:nvSpPr>
        <p:spPr>
          <a:xfrm>
            <a:off x="6853381" y="289867"/>
            <a:ext cx="3352801" cy="338554"/>
          </a:xfrm>
          <a:prstGeom prst="rect">
            <a:avLst/>
          </a:prstGeom>
          <a:noFill/>
        </p:spPr>
        <p:txBody>
          <a:bodyPr wrap="square" rtlCol="0">
            <a:spAutoFit/>
          </a:bodyPr>
          <a:lstStyle/>
          <a:p>
            <a:pPr algn="ctr" rtl="1"/>
            <a:r>
              <a:rPr lang="fa-IR" sz="1600" b="1" dirty="0">
                <a:solidFill>
                  <a:srgbClr val="1D3347"/>
                </a:solidFill>
                <a:latin typeface="Shabnam" panose="020B0603030804020204" pitchFamily="34" charset="-78"/>
                <a:cs typeface="Shabnam" panose="020B0603030804020204" pitchFamily="34" charset="-78"/>
              </a:rPr>
              <a:t>پژوهشگر</a:t>
            </a:r>
            <a:r>
              <a:rPr lang="fa-IR" sz="1600" b="1">
                <a:solidFill>
                  <a:srgbClr val="1D3347"/>
                </a:solidFill>
                <a:latin typeface="Shabnam" panose="020B0603030804020204" pitchFamily="34" charset="-78"/>
                <a:cs typeface="Shabnam" panose="020B0603030804020204" pitchFamily="34" charset="-78"/>
              </a:rPr>
              <a:t>: محمد جواد عزیزپناه</a:t>
            </a:r>
            <a:endParaRPr lang="en-US" sz="1600" b="1" dirty="0">
              <a:solidFill>
                <a:srgbClr val="1D3347"/>
              </a:solidFill>
              <a:latin typeface="Shabnam" panose="020B0603030804020204" pitchFamily="34" charset="-78"/>
              <a:cs typeface="Shabnam" panose="020B0603030804020204" pitchFamily="34" charset="-78"/>
            </a:endParaRPr>
          </a:p>
        </p:txBody>
      </p:sp>
      <p:sp>
        <p:nvSpPr>
          <p:cNvPr id="22" name="Freeform 123">
            <a:hlinkClick r:id="rId11" action="ppaction://hlinksldjump"/>
            <a:extLst>
              <a:ext uri="{FF2B5EF4-FFF2-40B4-BE49-F238E27FC236}">
                <a16:creationId xmlns:a16="http://schemas.microsoft.com/office/drawing/2014/main" id="{C88C4AFC-EBE0-03F9-FD31-C867933418DD}"/>
              </a:ext>
            </a:extLst>
          </p:cNvPr>
          <p:cNvSpPr>
            <a:spLocks noEditPoints="1"/>
          </p:cNvSpPr>
          <p:nvPr/>
        </p:nvSpPr>
        <p:spPr bwMode="auto">
          <a:xfrm>
            <a:off x="358148" y="5556280"/>
            <a:ext cx="268684" cy="268684"/>
          </a:xfrm>
          <a:custGeom>
            <a:avLst/>
            <a:gdLst>
              <a:gd name="T0" fmla="*/ 109 w 160"/>
              <a:gd name="T1" fmla="*/ 116 h 160"/>
              <a:gd name="T2" fmla="*/ 59 w 160"/>
              <a:gd name="T3" fmla="*/ 107 h 160"/>
              <a:gd name="T4" fmla="*/ 160 w 160"/>
              <a:gd name="T5" fmla="*/ 125 h 160"/>
              <a:gd name="T6" fmla="*/ 114 w 160"/>
              <a:gd name="T7" fmla="*/ 116 h 160"/>
              <a:gd name="T8" fmla="*/ 60 w 160"/>
              <a:gd name="T9" fmla="*/ 100 h 160"/>
              <a:gd name="T10" fmla="*/ 160 w 160"/>
              <a:gd name="T11" fmla="*/ 84 h 160"/>
              <a:gd name="T12" fmla="*/ 59 w 160"/>
              <a:gd name="T13" fmla="*/ 131 h 160"/>
              <a:gd name="T14" fmla="*/ 110 w 160"/>
              <a:gd name="T15" fmla="*/ 160 h 160"/>
              <a:gd name="T16" fmla="*/ 160 w 160"/>
              <a:gd name="T17" fmla="*/ 132 h 160"/>
              <a:gd name="T18" fmla="*/ 110 w 160"/>
              <a:gd name="T19" fmla="*/ 50 h 160"/>
              <a:gd name="T20" fmla="*/ 59 w 160"/>
              <a:gd name="T21" fmla="*/ 75 h 160"/>
              <a:gd name="T22" fmla="*/ 160 w 160"/>
              <a:gd name="T23" fmla="*/ 68 h 160"/>
              <a:gd name="T24" fmla="*/ 148 w 160"/>
              <a:gd name="T25" fmla="*/ 0 h 160"/>
              <a:gd name="T26" fmla="*/ 0 w 160"/>
              <a:gd name="T27" fmla="*/ 44 h 160"/>
              <a:gd name="T28" fmla="*/ 109 w 160"/>
              <a:gd name="T29" fmla="*/ 44 h 160"/>
              <a:gd name="T30" fmla="*/ 160 w 160"/>
              <a:gd name="T31" fmla="*/ 44 h 160"/>
              <a:gd name="T32" fmla="*/ 29 w 160"/>
              <a:gd name="T33" fmla="*/ 41 h 160"/>
              <a:gd name="T34" fmla="*/ 41 w 160"/>
              <a:gd name="T35" fmla="*/ 28 h 160"/>
              <a:gd name="T36" fmla="*/ 88 w 160"/>
              <a:gd name="T37" fmla="*/ 25 h 160"/>
              <a:gd name="T38" fmla="*/ 91 w 160"/>
              <a:gd name="T39" fmla="*/ 27 h 160"/>
              <a:gd name="T40" fmla="*/ 97 w 160"/>
              <a:gd name="T41" fmla="*/ 30 h 160"/>
              <a:gd name="T42" fmla="*/ 102 w 160"/>
              <a:gd name="T43" fmla="*/ 27 h 160"/>
              <a:gd name="T44" fmla="*/ 104 w 160"/>
              <a:gd name="T45" fmla="*/ 25 h 160"/>
              <a:gd name="T46" fmla="*/ 104 w 160"/>
              <a:gd name="T47" fmla="*/ 32 h 160"/>
              <a:gd name="T48" fmla="*/ 107 w 160"/>
              <a:gd name="T49" fmla="*/ 35 h 160"/>
              <a:gd name="T50" fmla="*/ 113 w 160"/>
              <a:gd name="T51" fmla="*/ 22 h 160"/>
              <a:gd name="T52" fmla="*/ 118 w 160"/>
              <a:gd name="T53" fmla="*/ 35 h 160"/>
              <a:gd name="T54" fmla="*/ 120 w 160"/>
              <a:gd name="T55" fmla="*/ 32 h 160"/>
              <a:gd name="T56" fmla="*/ 120 w 160"/>
              <a:gd name="T57" fmla="*/ 25 h 160"/>
              <a:gd name="T58" fmla="*/ 123 w 160"/>
              <a:gd name="T59" fmla="*/ 27 h 160"/>
              <a:gd name="T60" fmla="*/ 129 w 160"/>
              <a:gd name="T61" fmla="*/ 30 h 160"/>
              <a:gd name="T62" fmla="*/ 134 w 160"/>
              <a:gd name="T63" fmla="*/ 27 h 160"/>
              <a:gd name="T64" fmla="*/ 136 w 160"/>
              <a:gd name="T65" fmla="*/ 25 h 160"/>
              <a:gd name="T66" fmla="*/ 136 w 160"/>
              <a:gd name="T67" fmla="*/ 32 h 160"/>
              <a:gd name="T68" fmla="*/ 140 w 160"/>
              <a:gd name="T69" fmla="*/ 35 h 160"/>
              <a:gd name="T70" fmla="*/ 54 w 160"/>
              <a:gd name="T71" fmla="*/ 68 h 160"/>
              <a:gd name="T72" fmla="*/ 3 w 160"/>
              <a:gd name="T73" fmla="*/ 57 h 160"/>
              <a:gd name="T74" fmla="*/ 3 w 160"/>
              <a:gd name="T75" fmla="*/ 102 h 160"/>
              <a:gd name="T76" fmla="*/ 41 w 160"/>
              <a:gd name="T77" fmla="*/ 79 h 160"/>
              <a:gd name="T78" fmla="*/ 28 w 160"/>
              <a:gd name="T79" fmla="*/ 68 h 160"/>
              <a:gd name="T80" fmla="*/ 54 w 160"/>
              <a:gd name="T81" fmla="*/ 107 h 160"/>
              <a:gd name="T82" fmla="*/ 0 w 160"/>
              <a:gd name="T83" fmla="*/ 145 h 160"/>
              <a:gd name="T84" fmla="*/ 60 w 160"/>
              <a:gd name="T85" fmla="*/ 159 h 160"/>
              <a:gd name="T86" fmla="*/ 29 w 160"/>
              <a:gd name="T87" fmla="*/ 142 h 160"/>
              <a:gd name="T88" fmla="*/ 41 w 160"/>
              <a:gd name="T89" fmla="*/ 131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60" h="160">
                <a:moveTo>
                  <a:pt x="114" y="116"/>
                </a:moveTo>
                <a:cubicBezTo>
                  <a:pt x="113" y="116"/>
                  <a:pt x="112" y="116"/>
                  <a:pt x="112" y="116"/>
                </a:cubicBezTo>
                <a:cubicBezTo>
                  <a:pt x="110" y="116"/>
                  <a:pt x="109" y="116"/>
                  <a:pt x="109" y="116"/>
                </a:cubicBezTo>
                <a:cubicBezTo>
                  <a:pt x="108" y="116"/>
                  <a:pt x="108" y="116"/>
                  <a:pt x="108" y="116"/>
                </a:cubicBezTo>
                <a:cubicBezTo>
                  <a:pt x="108" y="116"/>
                  <a:pt x="107" y="116"/>
                  <a:pt x="105" y="116"/>
                </a:cubicBezTo>
                <a:cubicBezTo>
                  <a:pt x="87" y="116"/>
                  <a:pt x="69" y="112"/>
                  <a:pt x="59" y="107"/>
                </a:cubicBezTo>
                <a:cubicBezTo>
                  <a:pt x="59" y="123"/>
                  <a:pt x="59" y="123"/>
                  <a:pt x="59" y="123"/>
                </a:cubicBezTo>
                <a:cubicBezTo>
                  <a:pt x="65" y="129"/>
                  <a:pt x="85" y="133"/>
                  <a:pt x="112" y="133"/>
                </a:cubicBezTo>
                <a:cubicBezTo>
                  <a:pt x="135" y="133"/>
                  <a:pt x="152" y="130"/>
                  <a:pt x="160" y="125"/>
                </a:cubicBezTo>
                <a:cubicBezTo>
                  <a:pt x="160" y="109"/>
                  <a:pt x="160" y="109"/>
                  <a:pt x="160" y="109"/>
                </a:cubicBezTo>
                <a:cubicBezTo>
                  <a:pt x="151" y="113"/>
                  <a:pt x="134" y="116"/>
                  <a:pt x="116" y="116"/>
                </a:cubicBezTo>
                <a:cubicBezTo>
                  <a:pt x="116" y="116"/>
                  <a:pt x="115" y="116"/>
                  <a:pt x="114" y="116"/>
                </a:cubicBezTo>
                <a:close/>
                <a:moveTo>
                  <a:pt x="59" y="82"/>
                </a:moveTo>
                <a:cubicBezTo>
                  <a:pt x="59" y="100"/>
                  <a:pt x="59" y="100"/>
                  <a:pt x="59" y="100"/>
                </a:cubicBezTo>
                <a:cubicBezTo>
                  <a:pt x="60" y="100"/>
                  <a:pt x="60" y="100"/>
                  <a:pt x="60" y="100"/>
                </a:cubicBezTo>
                <a:cubicBezTo>
                  <a:pt x="66" y="106"/>
                  <a:pt x="86" y="111"/>
                  <a:pt x="112" y="111"/>
                </a:cubicBezTo>
                <a:cubicBezTo>
                  <a:pt x="134" y="111"/>
                  <a:pt x="152" y="106"/>
                  <a:pt x="160" y="101"/>
                </a:cubicBezTo>
                <a:cubicBezTo>
                  <a:pt x="160" y="84"/>
                  <a:pt x="160" y="84"/>
                  <a:pt x="160" y="84"/>
                </a:cubicBezTo>
                <a:cubicBezTo>
                  <a:pt x="149" y="89"/>
                  <a:pt x="130" y="92"/>
                  <a:pt x="112" y="92"/>
                </a:cubicBezTo>
                <a:cubicBezTo>
                  <a:pt x="91" y="92"/>
                  <a:pt x="70" y="89"/>
                  <a:pt x="59" y="82"/>
                </a:cubicBezTo>
                <a:close/>
                <a:moveTo>
                  <a:pt x="59" y="131"/>
                </a:moveTo>
                <a:cubicBezTo>
                  <a:pt x="59" y="141"/>
                  <a:pt x="59" y="141"/>
                  <a:pt x="59" y="141"/>
                </a:cubicBezTo>
                <a:cubicBezTo>
                  <a:pt x="59" y="143"/>
                  <a:pt x="59" y="143"/>
                  <a:pt x="60" y="143"/>
                </a:cubicBezTo>
                <a:cubicBezTo>
                  <a:pt x="63" y="154"/>
                  <a:pt x="87" y="160"/>
                  <a:pt x="110" y="160"/>
                </a:cubicBezTo>
                <a:cubicBezTo>
                  <a:pt x="132" y="160"/>
                  <a:pt x="157" y="154"/>
                  <a:pt x="160" y="143"/>
                </a:cubicBezTo>
                <a:cubicBezTo>
                  <a:pt x="160" y="143"/>
                  <a:pt x="160" y="143"/>
                  <a:pt x="160" y="141"/>
                </a:cubicBezTo>
                <a:cubicBezTo>
                  <a:pt x="160" y="132"/>
                  <a:pt x="160" y="132"/>
                  <a:pt x="160" y="132"/>
                </a:cubicBezTo>
                <a:cubicBezTo>
                  <a:pt x="149" y="138"/>
                  <a:pt x="130" y="140"/>
                  <a:pt x="112" y="140"/>
                </a:cubicBezTo>
                <a:cubicBezTo>
                  <a:pt x="91" y="140"/>
                  <a:pt x="70" y="137"/>
                  <a:pt x="59" y="131"/>
                </a:cubicBezTo>
                <a:close/>
                <a:moveTo>
                  <a:pt x="110" y="50"/>
                </a:moveTo>
                <a:cubicBezTo>
                  <a:pt x="87" y="50"/>
                  <a:pt x="63" y="56"/>
                  <a:pt x="59" y="67"/>
                </a:cubicBezTo>
                <a:cubicBezTo>
                  <a:pt x="59" y="68"/>
                  <a:pt x="59" y="68"/>
                  <a:pt x="59" y="68"/>
                </a:cubicBezTo>
                <a:cubicBezTo>
                  <a:pt x="59" y="75"/>
                  <a:pt x="59" y="75"/>
                  <a:pt x="59" y="75"/>
                </a:cubicBezTo>
                <a:cubicBezTo>
                  <a:pt x="65" y="82"/>
                  <a:pt x="86" y="87"/>
                  <a:pt x="112" y="87"/>
                </a:cubicBezTo>
                <a:cubicBezTo>
                  <a:pt x="134" y="87"/>
                  <a:pt x="152" y="83"/>
                  <a:pt x="160" y="78"/>
                </a:cubicBezTo>
                <a:cubicBezTo>
                  <a:pt x="160" y="68"/>
                  <a:pt x="160" y="68"/>
                  <a:pt x="160" y="68"/>
                </a:cubicBezTo>
                <a:cubicBezTo>
                  <a:pt x="160" y="67"/>
                  <a:pt x="160" y="67"/>
                  <a:pt x="160" y="67"/>
                </a:cubicBezTo>
                <a:cubicBezTo>
                  <a:pt x="158" y="56"/>
                  <a:pt x="134" y="50"/>
                  <a:pt x="110" y="50"/>
                </a:cubicBezTo>
                <a:close/>
                <a:moveTo>
                  <a:pt x="148" y="0"/>
                </a:moveTo>
                <a:cubicBezTo>
                  <a:pt x="13" y="0"/>
                  <a:pt x="13" y="0"/>
                  <a:pt x="13" y="0"/>
                </a:cubicBezTo>
                <a:cubicBezTo>
                  <a:pt x="7" y="0"/>
                  <a:pt x="0" y="6"/>
                  <a:pt x="0" y="12"/>
                </a:cubicBezTo>
                <a:cubicBezTo>
                  <a:pt x="0" y="44"/>
                  <a:pt x="0" y="44"/>
                  <a:pt x="0" y="44"/>
                </a:cubicBezTo>
                <a:cubicBezTo>
                  <a:pt x="0" y="47"/>
                  <a:pt x="2" y="49"/>
                  <a:pt x="3" y="50"/>
                </a:cubicBezTo>
                <a:cubicBezTo>
                  <a:pt x="66" y="50"/>
                  <a:pt x="66" y="50"/>
                  <a:pt x="66" y="50"/>
                </a:cubicBezTo>
                <a:cubicBezTo>
                  <a:pt x="77" y="47"/>
                  <a:pt x="93" y="44"/>
                  <a:pt x="109" y="44"/>
                </a:cubicBezTo>
                <a:cubicBezTo>
                  <a:pt x="124" y="44"/>
                  <a:pt x="140" y="47"/>
                  <a:pt x="151" y="50"/>
                </a:cubicBezTo>
                <a:cubicBezTo>
                  <a:pt x="158" y="50"/>
                  <a:pt x="158" y="50"/>
                  <a:pt x="158" y="50"/>
                </a:cubicBezTo>
                <a:cubicBezTo>
                  <a:pt x="159" y="49"/>
                  <a:pt x="160" y="47"/>
                  <a:pt x="160" y="44"/>
                </a:cubicBezTo>
                <a:cubicBezTo>
                  <a:pt x="160" y="12"/>
                  <a:pt x="160" y="12"/>
                  <a:pt x="160" y="12"/>
                </a:cubicBezTo>
                <a:cubicBezTo>
                  <a:pt x="160" y="6"/>
                  <a:pt x="154" y="0"/>
                  <a:pt x="148" y="0"/>
                </a:cubicBezTo>
                <a:close/>
                <a:moveTo>
                  <a:pt x="29" y="41"/>
                </a:moveTo>
                <a:cubicBezTo>
                  <a:pt x="22" y="41"/>
                  <a:pt x="16" y="35"/>
                  <a:pt x="16" y="28"/>
                </a:cubicBezTo>
                <a:cubicBezTo>
                  <a:pt x="16" y="22"/>
                  <a:pt x="22" y="16"/>
                  <a:pt x="29" y="16"/>
                </a:cubicBezTo>
                <a:cubicBezTo>
                  <a:pt x="36" y="16"/>
                  <a:pt x="41" y="22"/>
                  <a:pt x="41" y="28"/>
                </a:cubicBezTo>
                <a:cubicBezTo>
                  <a:pt x="41" y="35"/>
                  <a:pt x="36" y="41"/>
                  <a:pt x="29" y="41"/>
                </a:cubicBezTo>
                <a:close/>
                <a:moveTo>
                  <a:pt x="91" y="27"/>
                </a:moveTo>
                <a:cubicBezTo>
                  <a:pt x="90" y="27"/>
                  <a:pt x="88" y="26"/>
                  <a:pt x="88" y="25"/>
                </a:cubicBezTo>
                <a:cubicBezTo>
                  <a:pt x="88" y="24"/>
                  <a:pt x="90" y="22"/>
                  <a:pt x="91" y="22"/>
                </a:cubicBezTo>
                <a:cubicBezTo>
                  <a:pt x="93" y="22"/>
                  <a:pt x="94" y="24"/>
                  <a:pt x="94" y="25"/>
                </a:cubicBezTo>
                <a:cubicBezTo>
                  <a:pt x="94" y="26"/>
                  <a:pt x="93" y="27"/>
                  <a:pt x="91" y="27"/>
                </a:cubicBezTo>
                <a:close/>
                <a:moveTo>
                  <a:pt x="97" y="35"/>
                </a:moveTo>
                <a:cubicBezTo>
                  <a:pt x="96" y="35"/>
                  <a:pt x="94" y="33"/>
                  <a:pt x="94" y="32"/>
                </a:cubicBezTo>
                <a:cubicBezTo>
                  <a:pt x="94" y="31"/>
                  <a:pt x="96" y="30"/>
                  <a:pt x="97" y="30"/>
                </a:cubicBezTo>
                <a:cubicBezTo>
                  <a:pt x="98" y="30"/>
                  <a:pt x="99" y="31"/>
                  <a:pt x="99" y="32"/>
                </a:cubicBezTo>
                <a:cubicBezTo>
                  <a:pt x="99" y="33"/>
                  <a:pt x="98" y="35"/>
                  <a:pt x="97" y="35"/>
                </a:cubicBezTo>
                <a:close/>
                <a:moveTo>
                  <a:pt x="102" y="27"/>
                </a:moveTo>
                <a:cubicBezTo>
                  <a:pt x="101" y="27"/>
                  <a:pt x="99" y="26"/>
                  <a:pt x="99" y="25"/>
                </a:cubicBezTo>
                <a:cubicBezTo>
                  <a:pt x="99" y="24"/>
                  <a:pt x="101" y="22"/>
                  <a:pt x="102" y="22"/>
                </a:cubicBezTo>
                <a:cubicBezTo>
                  <a:pt x="103" y="22"/>
                  <a:pt x="104" y="24"/>
                  <a:pt x="104" y="25"/>
                </a:cubicBezTo>
                <a:cubicBezTo>
                  <a:pt x="104" y="26"/>
                  <a:pt x="103" y="27"/>
                  <a:pt x="102" y="27"/>
                </a:cubicBezTo>
                <a:close/>
                <a:moveTo>
                  <a:pt x="107" y="35"/>
                </a:moveTo>
                <a:cubicBezTo>
                  <a:pt x="105" y="35"/>
                  <a:pt x="104" y="33"/>
                  <a:pt x="104" y="32"/>
                </a:cubicBezTo>
                <a:cubicBezTo>
                  <a:pt x="104" y="31"/>
                  <a:pt x="105" y="30"/>
                  <a:pt x="107" y="30"/>
                </a:cubicBezTo>
                <a:cubicBezTo>
                  <a:pt x="109" y="30"/>
                  <a:pt x="110" y="31"/>
                  <a:pt x="110" y="32"/>
                </a:cubicBezTo>
                <a:cubicBezTo>
                  <a:pt x="110" y="33"/>
                  <a:pt x="109" y="35"/>
                  <a:pt x="107" y="35"/>
                </a:cubicBezTo>
                <a:close/>
                <a:moveTo>
                  <a:pt x="113" y="27"/>
                </a:moveTo>
                <a:cubicBezTo>
                  <a:pt x="112" y="27"/>
                  <a:pt x="110" y="26"/>
                  <a:pt x="110" y="25"/>
                </a:cubicBezTo>
                <a:cubicBezTo>
                  <a:pt x="110" y="24"/>
                  <a:pt x="112" y="22"/>
                  <a:pt x="113" y="22"/>
                </a:cubicBezTo>
                <a:cubicBezTo>
                  <a:pt x="114" y="22"/>
                  <a:pt x="115" y="24"/>
                  <a:pt x="115" y="25"/>
                </a:cubicBezTo>
                <a:cubicBezTo>
                  <a:pt x="115" y="26"/>
                  <a:pt x="114" y="27"/>
                  <a:pt x="113" y="27"/>
                </a:cubicBezTo>
                <a:close/>
                <a:moveTo>
                  <a:pt x="118" y="35"/>
                </a:moveTo>
                <a:cubicBezTo>
                  <a:pt x="116" y="35"/>
                  <a:pt x="115" y="33"/>
                  <a:pt x="115" y="32"/>
                </a:cubicBezTo>
                <a:cubicBezTo>
                  <a:pt x="115" y="31"/>
                  <a:pt x="116" y="30"/>
                  <a:pt x="118" y="30"/>
                </a:cubicBezTo>
                <a:cubicBezTo>
                  <a:pt x="119" y="30"/>
                  <a:pt x="120" y="31"/>
                  <a:pt x="120" y="32"/>
                </a:cubicBezTo>
                <a:cubicBezTo>
                  <a:pt x="120" y="33"/>
                  <a:pt x="119" y="35"/>
                  <a:pt x="118" y="35"/>
                </a:cubicBezTo>
                <a:close/>
                <a:moveTo>
                  <a:pt x="123" y="27"/>
                </a:moveTo>
                <a:cubicBezTo>
                  <a:pt x="121" y="27"/>
                  <a:pt x="120" y="26"/>
                  <a:pt x="120" y="25"/>
                </a:cubicBezTo>
                <a:cubicBezTo>
                  <a:pt x="120" y="24"/>
                  <a:pt x="121" y="22"/>
                  <a:pt x="123" y="22"/>
                </a:cubicBezTo>
                <a:cubicBezTo>
                  <a:pt x="125" y="22"/>
                  <a:pt x="126" y="24"/>
                  <a:pt x="126" y="25"/>
                </a:cubicBezTo>
                <a:cubicBezTo>
                  <a:pt x="126" y="26"/>
                  <a:pt x="125" y="27"/>
                  <a:pt x="123" y="27"/>
                </a:cubicBezTo>
                <a:close/>
                <a:moveTo>
                  <a:pt x="129" y="35"/>
                </a:moveTo>
                <a:cubicBezTo>
                  <a:pt x="127" y="35"/>
                  <a:pt x="126" y="33"/>
                  <a:pt x="126" y="32"/>
                </a:cubicBezTo>
                <a:cubicBezTo>
                  <a:pt x="126" y="31"/>
                  <a:pt x="127" y="30"/>
                  <a:pt x="129" y="30"/>
                </a:cubicBezTo>
                <a:cubicBezTo>
                  <a:pt x="130" y="30"/>
                  <a:pt x="131" y="31"/>
                  <a:pt x="131" y="32"/>
                </a:cubicBezTo>
                <a:cubicBezTo>
                  <a:pt x="131" y="33"/>
                  <a:pt x="130" y="35"/>
                  <a:pt x="129" y="35"/>
                </a:cubicBezTo>
                <a:close/>
                <a:moveTo>
                  <a:pt x="134" y="27"/>
                </a:moveTo>
                <a:cubicBezTo>
                  <a:pt x="132" y="27"/>
                  <a:pt x="131" y="26"/>
                  <a:pt x="131" y="25"/>
                </a:cubicBezTo>
                <a:cubicBezTo>
                  <a:pt x="131" y="24"/>
                  <a:pt x="132" y="22"/>
                  <a:pt x="134" y="22"/>
                </a:cubicBezTo>
                <a:cubicBezTo>
                  <a:pt x="135" y="22"/>
                  <a:pt x="136" y="24"/>
                  <a:pt x="136" y="25"/>
                </a:cubicBezTo>
                <a:cubicBezTo>
                  <a:pt x="136" y="26"/>
                  <a:pt x="135" y="27"/>
                  <a:pt x="134" y="27"/>
                </a:cubicBezTo>
                <a:close/>
                <a:moveTo>
                  <a:pt x="140" y="35"/>
                </a:moveTo>
                <a:cubicBezTo>
                  <a:pt x="137" y="35"/>
                  <a:pt x="136" y="33"/>
                  <a:pt x="136" y="32"/>
                </a:cubicBezTo>
                <a:cubicBezTo>
                  <a:pt x="136" y="31"/>
                  <a:pt x="137" y="30"/>
                  <a:pt x="140" y="30"/>
                </a:cubicBezTo>
                <a:cubicBezTo>
                  <a:pt x="141" y="30"/>
                  <a:pt x="142" y="31"/>
                  <a:pt x="142" y="32"/>
                </a:cubicBezTo>
                <a:cubicBezTo>
                  <a:pt x="142" y="33"/>
                  <a:pt x="141" y="35"/>
                  <a:pt x="140" y="35"/>
                </a:cubicBezTo>
                <a:close/>
                <a:moveTo>
                  <a:pt x="54" y="102"/>
                </a:moveTo>
                <a:cubicBezTo>
                  <a:pt x="54" y="101"/>
                  <a:pt x="54" y="94"/>
                  <a:pt x="54" y="94"/>
                </a:cubicBezTo>
                <a:cubicBezTo>
                  <a:pt x="54" y="68"/>
                  <a:pt x="54" y="68"/>
                  <a:pt x="54" y="68"/>
                </a:cubicBezTo>
                <a:cubicBezTo>
                  <a:pt x="54" y="67"/>
                  <a:pt x="54" y="67"/>
                  <a:pt x="54" y="67"/>
                </a:cubicBezTo>
                <a:cubicBezTo>
                  <a:pt x="55" y="63"/>
                  <a:pt x="59" y="60"/>
                  <a:pt x="65" y="57"/>
                </a:cubicBezTo>
                <a:cubicBezTo>
                  <a:pt x="3" y="57"/>
                  <a:pt x="3" y="57"/>
                  <a:pt x="3" y="57"/>
                </a:cubicBezTo>
                <a:cubicBezTo>
                  <a:pt x="2" y="58"/>
                  <a:pt x="0" y="61"/>
                  <a:pt x="0" y="65"/>
                </a:cubicBezTo>
                <a:cubicBezTo>
                  <a:pt x="0" y="95"/>
                  <a:pt x="0" y="95"/>
                  <a:pt x="0" y="95"/>
                </a:cubicBezTo>
                <a:cubicBezTo>
                  <a:pt x="0" y="98"/>
                  <a:pt x="2" y="100"/>
                  <a:pt x="3" y="102"/>
                </a:cubicBezTo>
                <a:lnTo>
                  <a:pt x="54" y="102"/>
                </a:lnTo>
                <a:close/>
                <a:moveTo>
                  <a:pt x="28" y="68"/>
                </a:moveTo>
                <a:cubicBezTo>
                  <a:pt x="36" y="68"/>
                  <a:pt x="41" y="73"/>
                  <a:pt x="41" y="79"/>
                </a:cubicBezTo>
                <a:cubicBezTo>
                  <a:pt x="41" y="87"/>
                  <a:pt x="36" y="91"/>
                  <a:pt x="28" y="91"/>
                </a:cubicBezTo>
                <a:cubicBezTo>
                  <a:pt x="22" y="91"/>
                  <a:pt x="16" y="87"/>
                  <a:pt x="16" y="79"/>
                </a:cubicBezTo>
                <a:cubicBezTo>
                  <a:pt x="16" y="73"/>
                  <a:pt x="22" y="68"/>
                  <a:pt x="28" y="68"/>
                </a:cubicBezTo>
                <a:close/>
                <a:moveTo>
                  <a:pt x="54" y="143"/>
                </a:moveTo>
                <a:cubicBezTo>
                  <a:pt x="54" y="143"/>
                  <a:pt x="54" y="143"/>
                  <a:pt x="54" y="142"/>
                </a:cubicBezTo>
                <a:cubicBezTo>
                  <a:pt x="54" y="107"/>
                  <a:pt x="54" y="107"/>
                  <a:pt x="54" y="107"/>
                </a:cubicBezTo>
                <a:cubicBezTo>
                  <a:pt x="3" y="107"/>
                  <a:pt x="3" y="107"/>
                  <a:pt x="3" y="107"/>
                </a:cubicBezTo>
                <a:cubicBezTo>
                  <a:pt x="2" y="110"/>
                  <a:pt x="0" y="112"/>
                  <a:pt x="0" y="115"/>
                </a:cubicBezTo>
                <a:cubicBezTo>
                  <a:pt x="0" y="145"/>
                  <a:pt x="0" y="145"/>
                  <a:pt x="0" y="145"/>
                </a:cubicBezTo>
                <a:cubicBezTo>
                  <a:pt x="0" y="152"/>
                  <a:pt x="7" y="159"/>
                  <a:pt x="13" y="159"/>
                </a:cubicBezTo>
                <a:cubicBezTo>
                  <a:pt x="59" y="159"/>
                  <a:pt x="59" y="159"/>
                  <a:pt x="59" y="159"/>
                </a:cubicBezTo>
                <a:cubicBezTo>
                  <a:pt x="60" y="159"/>
                  <a:pt x="60" y="159"/>
                  <a:pt x="60" y="159"/>
                </a:cubicBezTo>
                <a:cubicBezTo>
                  <a:pt x="63" y="157"/>
                  <a:pt x="64" y="154"/>
                  <a:pt x="62" y="151"/>
                </a:cubicBezTo>
                <a:cubicBezTo>
                  <a:pt x="58" y="149"/>
                  <a:pt x="56" y="146"/>
                  <a:pt x="54" y="143"/>
                </a:cubicBezTo>
                <a:close/>
                <a:moveTo>
                  <a:pt x="29" y="142"/>
                </a:moveTo>
                <a:cubicBezTo>
                  <a:pt x="22" y="142"/>
                  <a:pt x="16" y="137"/>
                  <a:pt x="16" y="131"/>
                </a:cubicBezTo>
                <a:cubicBezTo>
                  <a:pt x="16" y="123"/>
                  <a:pt x="22" y="118"/>
                  <a:pt x="29" y="118"/>
                </a:cubicBezTo>
                <a:cubicBezTo>
                  <a:pt x="36" y="118"/>
                  <a:pt x="41" y="123"/>
                  <a:pt x="41" y="131"/>
                </a:cubicBezTo>
                <a:cubicBezTo>
                  <a:pt x="41" y="137"/>
                  <a:pt x="36" y="142"/>
                  <a:pt x="29" y="142"/>
                </a:cubicBezTo>
                <a:close/>
              </a:path>
            </a:pathLst>
          </a:custGeom>
          <a:ln>
            <a:noFill/>
          </a:ln>
        </p:spPr>
        <p:style>
          <a:lnRef idx="3">
            <a:schemeClr val="lt1"/>
          </a:lnRef>
          <a:fillRef idx="1">
            <a:schemeClr val="accent1"/>
          </a:fillRef>
          <a:effectRef idx="1">
            <a:schemeClr val="accent1"/>
          </a:effectRef>
          <a:fontRef idx="minor">
            <a:schemeClr val="lt1"/>
          </a:fontRef>
        </p:style>
        <p:txBody>
          <a:bodyPr vert="horz" wrap="square" lIns="91440" tIns="45720" rIns="91440" bIns="45720" numCol="1" anchor="t" anchorCtr="0" compatLnSpc="1">
            <a:prstTxWarp prst="textNoShape">
              <a:avLst/>
            </a:prstTxWarp>
          </a:bodyPr>
          <a:lstStyle/>
          <a:p>
            <a:endParaRPr lang="en-US"/>
          </a:p>
        </p:txBody>
      </p:sp>
      <p:sp>
        <p:nvSpPr>
          <p:cNvPr id="23" name="Freeform 134">
            <a:hlinkClick r:id="rId6" action="ppaction://hlinksldjump"/>
            <a:extLst>
              <a:ext uri="{FF2B5EF4-FFF2-40B4-BE49-F238E27FC236}">
                <a16:creationId xmlns:a16="http://schemas.microsoft.com/office/drawing/2014/main" id="{92CDE196-4C89-756C-F762-0CB480AAC0BB}"/>
              </a:ext>
            </a:extLst>
          </p:cNvPr>
          <p:cNvSpPr>
            <a:spLocks noEditPoints="1"/>
          </p:cNvSpPr>
          <p:nvPr/>
        </p:nvSpPr>
        <p:spPr bwMode="auto">
          <a:xfrm>
            <a:off x="334397" y="1756981"/>
            <a:ext cx="316187" cy="243070"/>
          </a:xfrm>
          <a:custGeom>
            <a:avLst/>
            <a:gdLst>
              <a:gd name="T0" fmla="*/ 25 w 160"/>
              <a:gd name="T1" fmla="*/ 0 h 123"/>
              <a:gd name="T2" fmla="*/ 21 w 160"/>
              <a:gd name="T3" fmla="*/ 2 h 123"/>
              <a:gd name="T4" fmla="*/ 19 w 160"/>
              <a:gd name="T5" fmla="*/ 6 h 123"/>
              <a:gd name="T6" fmla="*/ 19 w 160"/>
              <a:gd name="T7" fmla="*/ 92 h 123"/>
              <a:gd name="T8" fmla="*/ 25 w 160"/>
              <a:gd name="T9" fmla="*/ 97 h 123"/>
              <a:gd name="T10" fmla="*/ 76 w 160"/>
              <a:gd name="T11" fmla="*/ 116 h 123"/>
              <a:gd name="T12" fmla="*/ 76 w 160"/>
              <a:gd name="T13" fmla="*/ 26 h 123"/>
              <a:gd name="T14" fmla="*/ 74 w 160"/>
              <a:gd name="T15" fmla="*/ 24 h 123"/>
              <a:gd name="T16" fmla="*/ 25 w 160"/>
              <a:gd name="T17" fmla="*/ 0 h 123"/>
              <a:gd name="T18" fmla="*/ 141 w 160"/>
              <a:gd name="T19" fmla="*/ 92 h 123"/>
              <a:gd name="T20" fmla="*/ 141 w 160"/>
              <a:gd name="T21" fmla="*/ 6 h 123"/>
              <a:gd name="T22" fmla="*/ 140 w 160"/>
              <a:gd name="T23" fmla="*/ 2 h 123"/>
              <a:gd name="T24" fmla="*/ 136 w 160"/>
              <a:gd name="T25" fmla="*/ 0 h 123"/>
              <a:gd name="T26" fmla="*/ 85 w 160"/>
              <a:gd name="T27" fmla="*/ 24 h 123"/>
              <a:gd name="T28" fmla="*/ 84 w 160"/>
              <a:gd name="T29" fmla="*/ 26 h 123"/>
              <a:gd name="T30" fmla="*/ 84 w 160"/>
              <a:gd name="T31" fmla="*/ 116 h 123"/>
              <a:gd name="T32" fmla="*/ 136 w 160"/>
              <a:gd name="T33" fmla="*/ 97 h 123"/>
              <a:gd name="T34" fmla="*/ 141 w 160"/>
              <a:gd name="T35" fmla="*/ 92 h 123"/>
              <a:gd name="T36" fmla="*/ 154 w 160"/>
              <a:gd name="T37" fmla="*/ 20 h 123"/>
              <a:gd name="T38" fmla="*/ 150 w 160"/>
              <a:gd name="T39" fmla="*/ 20 h 123"/>
              <a:gd name="T40" fmla="*/ 150 w 160"/>
              <a:gd name="T41" fmla="*/ 92 h 123"/>
              <a:gd name="T42" fmla="*/ 136 w 160"/>
              <a:gd name="T43" fmla="*/ 107 h 123"/>
              <a:gd name="T44" fmla="*/ 92 w 160"/>
              <a:gd name="T45" fmla="*/ 121 h 123"/>
              <a:gd name="T46" fmla="*/ 153 w 160"/>
              <a:gd name="T47" fmla="*/ 121 h 123"/>
              <a:gd name="T48" fmla="*/ 158 w 160"/>
              <a:gd name="T49" fmla="*/ 121 h 123"/>
              <a:gd name="T50" fmla="*/ 160 w 160"/>
              <a:gd name="T51" fmla="*/ 117 h 123"/>
              <a:gd name="T52" fmla="*/ 160 w 160"/>
              <a:gd name="T53" fmla="*/ 26 h 123"/>
              <a:gd name="T54" fmla="*/ 154 w 160"/>
              <a:gd name="T55" fmla="*/ 20 h 123"/>
              <a:gd name="T56" fmla="*/ 10 w 160"/>
              <a:gd name="T57" fmla="*/ 92 h 123"/>
              <a:gd name="T58" fmla="*/ 10 w 160"/>
              <a:gd name="T59" fmla="*/ 20 h 123"/>
              <a:gd name="T60" fmla="*/ 6 w 160"/>
              <a:gd name="T61" fmla="*/ 20 h 123"/>
              <a:gd name="T62" fmla="*/ 0 w 160"/>
              <a:gd name="T63" fmla="*/ 26 h 123"/>
              <a:gd name="T64" fmla="*/ 0 w 160"/>
              <a:gd name="T65" fmla="*/ 117 h 123"/>
              <a:gd name="T66" fmla="*/ 3 w 160"/>
              <a:gd name="T67" fmla="*/ 121 h 123"/>
              <a:gd name="T68" fmla="*/ 8 w 160"/>
              <a:gd name="T69" fmla="*/ 121 h 123"/>
              <a:gd name="T70" fmla="*/ 68 w 160"/>
              <a:gd name="T71" fmla="*/ 121 h 123"/>
              <a:gd name="T72" fmla="*/ 25 w 160"/>
              <a:gd name="T73" fmla="*/ 107 h 123"/>
              <a:gd name="T74" fmla="*/ 10 w 160"/>
              <a:gd name="T75" fmla="*/ 92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60" h="123">
                <a:moveTo>
                  <a:pt x="25" y="0"/>
                </a:moveTo>
                <a:cubicBezTo>
                  <a:pt x="24" y="0"/>
                  <a:pt x="22" y="0"/>
                  <a:pt x="21" y="2"/>
                </a:cubicBezTo>
                <a:cubicBezTo>
                  <a:pt x="20" y="3"/>
                  <a:pt x="19" y="4"/>
                  <a:pt x="19" y="6"/>
                </a:cubicBezTo>
                <a:cubicBezTo>
                  <a:pt x="19" y="92"/>
                  <a:pt x="19" y="92"/>
                  <a:pt x="19" y="92"/>
                </a:cubicBezTo>
                <a:cubicBezTo>
                  <a:pt x="19" y="94"/>
                  <a:pt x="21" y="97"/>
                  <a:pt x="25" y="97"/>
                </a:cubicBezTo>
                <a:cubicBezTo>
                  <a:pt x="38" y="97"/>
                  <a:pt x="60" y="100"/>
                  <a:pt x="76" y="116"/>
                </a:cubicBezTo>
                <a:cubicBezTo>
                  <a:pt x="76" y="26"/>
                  <a:pt x="76" y="26"/>
                  <a:pt x="76" y="26"/>
                </a:cubicBezTo>
                <a:cubicBezTo>
                  <a:pt x="76" y="26"/>
                  <a:pt x="76" y="25"/>
                  <a:pt x="74" y="24"/>
                </a:cubicBezTo>
                <a:cubicBezTo>
                  <a:pt x="62" y="3"/>
                  <a:pt x="38" y="0"/>
                  <a:pt x="25" y="0"/>
                </a:cubicBezTo>
                <a:close/>
                <a:moveTo>
                  <a:pt x="141" y="92"/>
                </a:moveTo>
                <a:cubicBezTo>
                  <a:pt x="141" y="6"/>
                  <a:pt x="141" y="6"/>
                  <a:pt x="141" y="6"/>
                </a:cubicBezTo>
                <a:cubicBezTo>
                  <a:pt x="141" y="4"/>
                  <a:pt x="141" y="3"/>
                  <a:pt x="140" y="2"/>
                </a:cubicBezTo>
                <a:cubicBezTo>
                  <a:pt x="139" y="0"/>
                  <a:pt x="137" y="0"/>
                  <a:pt x="136" y="0"/>
                </a:cubicBezTo>
                <a:cubicBezTo>
                  <a:pt x="122" y="0"/>
                  <a:pt x="98" y="3"/>
                  <a:pt x="85" y="24"/>
                </a:cubicBezTo>
                <a:cubicBezTo>
                  <a:pt x="84" y="25"/>
                  <a:pt x="84" y="26"/>
                  <a:pt x="84" y="26"/>
                </a:cubicBezTo>
                <a:cubicBezTo>
                  <a:pt x="84" y="116"/>
                  <a:pt x="84" y="116"/>
                  <a:pt x="84" y="116"/>
                </a:cubicBezTo>
                <a:cubicBezTo>
                  <a:pt x="100" y="100"/>
                  <a:pt x="122" y="97"/>
                  <a:pt x="136" y="97"/>
                </a:cubicBezTo>
                <a:cubicBezTo>
                  <a:pt x="139" y="97"/>
                  <a:pt x="141" y="94"/>
                  <a:pt x="141" y="92"/>
                </a:cubicBezTo>
                <a:close/>
                <a:moveTo>
                  <a:pt x="154" y="20"/>
                </a:moveTo>
                <a:cubicBezTo>
                  <a:pt x="150" y="20"/>
                  <a:pt x="150" y="20"/>
                  <a:pt x="150" y="20"/>
                </a:cubicBezTo>
                <a:cubicBezTo>
                  <a:pt x="150" y="92"/>
                  <a:pt x="150" y="92"/>
                  <a:pt x="150" y="92"/>
                </a:cubicBezTo>
                <a:cubicBezTo>
                  <a:pt x="150" y="99"/>
                  <a:pt x="143" y="106"/>
                  <a:pt x="136" y="107"/>
                </a:cubicBezTo>
                <a:cubicBezTo>
                  <a:pt x="123" y="107"/>
                  <a:pt x="105" y="108"/>
                  <a:pt x="92" y="121"/>
                </a:cubicBezTo>
                <a:cubicBezTo>
                  <a:pt x="115" y="115"/>
                  <a:pt x="139" y="119"/>
                  <a:pt x="153" y="121"/>
                </a:cubicBezTo>
                <a:cubicBezTo>
                  <a:pt x="154" y="123"/>
                  <a:pt x="157" y="121"/>
                  <a:pt x="158" y="121"/>
                </a:cubicBezTo>
                <a:cubicBezTo>
                  <a:pt x="159" y="120"/>
                  <a:pt x="160" y="118"/>
                  <a:pt x="160" y="117"/>
                </a:cubicBezTo>
                <a:cubicBezTo>
                  <a:pt x="160" y="26"/>
                  <a:pt x="160" y="26"/>
                  <a:pt x="160" y="26"/>
                </a:cubicBezTo>
                <a:cubicBezTo>
                  <a:pt x="160" y="22"/>
                  <a:pt x="158" y="20"/>
                  <a:pt x="154" y="20"/>
                </a:cubicBezTo>
                <a:close/>
                <a:moveTo>
                  <a:pt x="10" y="92"/>
                </a:moveTo>
                <a:cubicBezTo>
                  <a:pt x="10" y="20"/>
                  <a:pt x="10" y="20"/>
                  <a:pt x="10" y="20"/>
                </a:cubicBezTo>
                <a:cubicBezTo>
                  <a:pt x="6" y="20"/>
                  <a:pt x="6" y="20"/>
                  <a:pt x="6" y="20"/>
                </a:cubicBezTo>
                <a:cubicBezTo>
                  <a:pt x="3" y="20"/>
                  <a:pt x="0" y="22"/>
                  <a:pt x="0" y="26"/>
                </a:cubicBezTo>
                <a:cubicBezTo>
                  <a:pt x="0" y="117"/>
                  <a:pt x="0" y="117"/>
                  <a:pt x="0" y="117"/>
                </a:cubicBezTo>
                <a:cubicBezTo>
                  <a:pt x="0" y="118"/>
                  <a:pt x="2" y="120"/>
                  <a:pt x="3" y="121"/>
                </a:cubicBezTo>
                <a:cubicBezTo>
                  <a:pt x="4" y="121"/>
                  <a:pt x="5" y="123"/>
                  <a:pt x="8" y="121"/>
                </a:cubicBezTo>
                <a:cubicBezTo>
                  <a:pt x="21" y="119"/>
                  <a:pt x="46" y="115"/>
                  <a:pt x="68" y="121"/>
                </a:cubicBezTo>
                <a:cubicBezTo>
                  <a:pt x="55" y="108"/>
                  <a:pt x="36" y="107"/>
                  <a:pt x="25" y="107"/>
                </a:cubicBezTo>
                <a:cubicBezTo>
                  <a:pt x="16" y="106"/>
                  <a:pt x="10" y="99"/>
                  <a:pt x="10" y="92"/>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anchor="t" anchorCtr="0" compatLnSpc="1">
            <a:prstTxWarp prst="textNoShape">
              <a:avLst/>
            </a:prstTxWarp>
          </a:bodyPr>
          <a:lstStyle/>
          <a:p>
            <a:endParaRPr lang="en-US"/>
          </a:p>
        </p:txBody>
      </p:sp>
      <p:sp>
        <p:nvSpPr>
          <p:cNvPr id="24" name="Freeform 170">
            <a:hlinkClick r:id="rId7" action="ppaction://hlinksldjump"/>
            <a:extLst>
              <a:ext uri="{FF2B5EF4-FFF2-40B4-BE49-F238E27FC236}">
                <a16:creationId xmlns:a16="http://schemas.microsoft.com/office/drawing/2014/main" id="{C1DCB73A-D95E-2B90-612C-DDB333BEE3B7}"/>
              </a:ext>
            </a:extLst>
          </p:cNvPr>
          <p:cNvSpPr>
            <a:spLocks noEditPoints="1"/>
          </p:cNvSpPr>
          <p:nvPr/>
        </p:nvSpPr>
        <p:spPr bwMode="auto">
          <a:xfrm>
            <a:off x="497306" y="2485131"/>
            <a:ext cx="282243" cy="284017"/>
          </a:xfrm>
          <a:custGeom>
            <a:avLst/>
            <a:gdLst>
              <a:gd name="T0" fmla="*/ 34 w 159"/>
              <a:gd name="T1" fmla="*/ 27 h 160"/>
              <a:gd name="T2" fmla="*/ 34 w 159"/>
              <a:gd name="T3" fmla="*/ 41 h 160"/>
              <a:gd name="T4" fmla="*/ 95 w 159"/>
              <a:gd name="T5" fmla="*/ 34 h 160"/>
              <a:gd name="T6" fmla="*/ 95 w 159"/>
              <a:gd name="T7" fmla="*/ 63 h 160"/>
              <a:gd name="T8" fmla="*/ 34 w 159"/>
              <a:gd name="T9" fmla="*/ 55 h 160"/>
              <a:gd name="T10" fmla="*/ 34 w 159"/>
              <a:gd name="T11" fmla="*/ 69 h 160"/>
              <a:gd name="T12" fmla="*/ 95 w 159"/>
              <a:gd name="T13" fmla="*/ 63 h 160"/>
              <a:gd name="T14" fmla="*/ 68 w 159"/>
              <a:gd name="T15" fmla="*/ 90 h 160"/>
              <a:gd name="T16" fmla="*/ 34 w 159"/>
              <a:gd name="T17" fmla="*/ 83 h 160"/>
              <a:gd name="T18" fmla="*/ 34 w 159"/>
              <a:gd name="T19" fmla="*/ 97 h 160"/>
              <a:gd name="T20" fmla="*/ 115 w 159"/>
              <a:gd name="T21" fmla="*/ 122 h 160"/>
              <a:gd name="T22" fmla="*/ 108 w 159"/>
              <a:gd name="T23" fmla="*/ 145 h 160"/>
              <a:gd name="T24" fmla="*/ 14 w 159"/>
              <a:gd name="T25" fmla="*/ 14 h 160"/>
              <a:gd name="T26" fmla="*/ 108 w 159"/>
              <a:gd name="T27" fmla="*/ 42 h 160"/>
              <a:gd name="T28" fmla="*/ 123 w 159"/>
              <a:gd name="T29" fmla="*/ 7 h 160"/>
              <a:gd name="T30" fmla="*/ 7 w 159"/>
              <a:gd name="T31" fmla="*/ 0 h 160"/>
              <a:gd name="T32" fmla="*/ 0 w 159"/>
              <a:gd name="T33" fmla="*/ 152 h 160"/>
              <a:gd name="T34" fmla="*/ 115 w 159"/>
              <a:gd name="T35" fmla="*/ 160 h 160"/>
              <a:gd name="T36" fmla="*/ 123 w 159"/>
              <a:gd name="T37" fmla="*/ 112 h 160"/>
              <a:gd name="T38" fmla="*/ 115 w 159"/>
              <a:gd name="T39" fmla="*/ 122 h 160"/>
              <a:gd name="T40" fmla="*/ 132 w 159"/>
              <a:gd name="T41" fmla="*/ 18 h 160"/>
              <a:gd name="T42" fmla="*/ 84 w 159"/>
              <a:gd name="T43" fmla="*/ 98 h 160"/>
              <a:gd name="T44" fmla="*/ 82 w 159"/>
              <a:gd name="T45" fmla="*/ 127 h 160"/>
              <a:gd name="T46" fmla="*/ 87 w 159"/>
              <a:gd name="T47" fmla="*/ 131 h 160"/>
              <a:gd name="T48" fmla="*/ 113 w 159"/>
              <a:gd name="T49" fmla="*/ 114 h 160"/>
              <a:gd name="T50" fmla="*/ 159 w 159"/>
              <a:gd name="T51" fmla="*/ 33 h 160"/>
              <a:gd name="T52" fmla="*/ 97 w 159"/>
              <a:gd name="T53" fmla="*/ 118 h 160"/>
              <a:gd name="T54" fmla="*/ 89 w 159"/>
              <a:gd name="T55" fmla="*/ 113 h 160"/>
              <a:gd name="T56" fmla="*/ 97 w 159"/>
              <a:gd name="T57" fmla="*/ 108 h 160"/>
              <a:gd name="T58" fmla="*/ 97 w 159"/>
              <a:gd name="T59" fmla="*/ 118 h 160"/>
              <a:gd name="T60" fmla="*/ 56 w 159"/>
              <a:gd name="T61" fmla="*/ 131 h 160"/>
              <a:gd name="T62" fmla="*/ 75 w 159"/>
              <a:gd name="T63" fmla="*/ 126 h 160"/>
              <a:gd name="T64" fmla="*/ 55 w 159"/>
              <a:gd name="T65" fmla="*/ 124 h 160"/>
              <a:gd name="T66" fmla="*/ 50 w 159"/>
              <a:gd name="T67" fmla="*/ 121 h 160"/>
              <a:gd name="T68" fmla="*/ 50 w 159"/>
              <a:gd name="T69" fmla="*/ 110 h 160"/>
              <a:gd name="T70" fmla="*/ 39 w 159"/>
              <a:gd name="T71" fmla="*/ 115 h 160"/>
              <a:gd name="T72" fmla="*/ 28 w 159"/>
              <a:gd name="T73" fmla="*/ 135 h 160"/>
              <a:gd name="T74" fmla="*/ 38 w 159"/>
              <a:gd name="T75" fmla="*/ 125 h 160"/>
              <a:gd name="T76" fmla="*/ 44 w 159"/>
              <a:gd name="T77" fmla="*/ 127 h 160"/>
              <a:gd name="T78" fmla="*/ 44 w 159"/>
              <a:gd name="T79" fmla="*/ 127 h 160"/>
              <a:gd name="T80" fmla="*/ 44 w 159"/>
              <a:gd name="T81" fmla="*/ 128 h 160"/>
              <a:gd name="T82" fmla="*/ 50 w 159"/>
              <a:gd name="T83" fmla="*/ 128 h 160"/>
              <a:gd name="T84" fmla="*/ 53 w 159"/>
              <a:gd name="T85" fmla="*/ 132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59" h="160">
                <a:moveTo>
                  <a:pt x="88" y="27"/>
                </a:moveTo>
                <a:cubicBezTo>
                  <a:pt x="34" y="27"/>
                  <a:pt x="34" y="27"/>
                  <a:pt x="34" y="27"/>
                </a:cubicBezTo>
                <a:cubicBezTo>
                  <a:pt x="30" y="27"/>
                  <a:pt x="26" y="31"/>
                  <a:pt x="26" y="34"/>
                </a:cubicBezTo>
                <a:cubicBezTo>
                  <a:pt x="26" y="39"/>
                  <a:pt x="30" y="41"/>
                  <a:pt x="34" y="41"/>
                </a:cubicBezTo>
                <a:cubicBezTo>
                  <a:pt x="88" y="41"/>
                  <a:pt x="88" y="41"/>
                  <a:pt x="88" y="41"/>
                </a:cubicBezTo>
                <a:cubicBezTo>
                  <a:pt x="93" y="41"/>
                  <a:pt x="95" y="39"/>
                  <a:pt x="95" y="34"/>
                </a:cubicBezTo>
                <a:cubicBezTo>
                  <a:pt x="95" y="31"/>
                  <a:pt x="93" y="27"/>
                  <a:pt x="88" y="27"/>
                </a:cubicBezTo>
                <a:close/>
                <a:moveTo>
                  <a:pt x="95" y="63"/>
                </a:moveTo>
                <a:cubicBezTo>
                  <a:pt x="95" y="57"/>
                  <a:pt x="93" y="55"/>
                  <a:pt x="88" y="55"/>
                </a:cubicBezTo>
                <a:cubicBezTo>
                  <a:pt x="34" y="55"/>
                  <a:pt x="34" y="55"/>
                  <a:pt x="34" y="55"/>
                </a:cubicBezTo>
                <a:cubicBezTo>
                  <a:pt x="30" y="55"/>
                  <a:pt x="26" y="57"/>
                  <a:pt x="26" y="63"/>
                </a:cubicBezTo>
                <a:cubicBezTo>
                  <a:pt x="26" y="67"/>
                  <a:pt x="30" y="69"/>
                  <a:pt x="34" y="69"/>
                </a:cubicBezTo>
                <a:cubicBezTo>
                  <a:pt x="88" y="69"/>
                  <a:pt x="88" y="69"/>
                  <a:pt x="88" y="69"/>
                </a:cubicBezTo>
                <a:cubicBezTo>
                  <a:pt x="93" y="69"/>
                  <a:pt x="95" y="67"/>
                  <a:pt x="95" y="63"/>
                </a:cubicBezTo>
                <a:close/>
                <a:moveTo>
                  <a:pt x="61" y="97"/>
                </a:moveTo>
                <a:cubicBezTo>
                  <a:pt x="65" y="97"/>
                  <a:pt x="68" y="93"/>
                  <a:pt x="68" y="90"/>
                </a:cubicBezTo>
                <a:cubicBezTo>
                  <a:pt x="68" y="85"/>
                  <a:pt x="65" y="83"/>
                  <a:pt x="61" y="83"/>
                </a:cubicBezTo>
                <a:cubicBezTo>
                  <a:pt x="34" y="83"/>
                  <a:pt x="34" y="83"/>
                  <a:pt x="34" y="83"/>
                </a:cubicBezTo>
                <a:cubicBezTo>
                  <a:pt x="30" y="83"/>
                  <a:pt x="26" y="85"/>
                  <a:pt x="26" y="90"/>
                </a:cubicBezTo>
                <a:cubicBezTo>
                  <a:pt x="26" y="93"/>
                  <a:pt x="30" y="97"/>
                  <a:pt x="34" y="97"/>
                </a:cubicBezTo>
                <a:lnTo>
                  <a:pt x="61" y="97"/>
                </a:lnTo>
                <a:close/>
                <a:moveTo>
                  <a:pt x="115" y="122"/>
                </a:moveTo>
                <a:cubicBezTo>
                  <a:pt x="108" y="127"/>
                  <a:pt x="108" y="127"/>
                  <a:pt x="108" y="127"/>
                </a:cubicBezTo>
                <a:cubicBezTo>
                  <a:pt x="108" y="145"/>
                  <a:pt x="108" y="145"/>
                  <a:pt x="108" y="145"/>
                </a:cubicBezTo>
                <a:cubicBezTo>
                  <a:pt x="14" y="145"/>
                  <a:pt x="14" y="145"/>
                  <a:pt x="14" y="145"/>
                </a:cubicBezTo>
                <a:cubicBezTo>
                  <a:pt x="14" y="14"/>
                  <a:pt x="14" y="14"/>
                  <a:pt x="14" y="14"/>
                </a:cubicBezTo>
                <a:cubicBezTo>
                  <a:pt x="108" y="14"/>
                  <a:pt x="108" y="14"/>
                  <a:pt x="108" y="14"/>
                </a:cubicBezTo>
                <a:cubicBezTo>
                  <a:pt x="108" y="42"/>
                  <a:pt x="108" y="42"/>
                  <a:pt x="108" y="42"/>
                </a:cubicBezTo>
                <a:cubicBezTo>
                  <a:pt x="123" y="18"/>
                  <a:pt x="123" y="18"/>
                  <a:pt x="123" y="18"/>
                </a:cubicBezTo>
                <a:cubicBezTo>
                  <a:pt x="123" y="7"/>
                  <a:pt x="123" y="7"/>
                  <a:pt x="123" y="7"/>
                </a:cubicBezTo>
                <a:cubicBezTo>
                  <a:pt x="123" y="3"/>
                  <a:pt x="119" y="0"/>
                  <a:pt x="115" y="0"/>
                </a:cubicBezTo>
                <a:cubicBezTo>
                  <a:pt x="7" y="0"/>
                  <a:pt x="7" y="0"/>
                  <a:pt x="7" y="0"/>
                </a:cubicBezTo>
                <a:cubicBezTo>
                  <a:pt x="2" y="0"/>
                  <a:pt x="0" y="3"/>
                  <a:pt x="0" y="7"/>
                </a:cubicBezTo>
                <a:cubicBezTo>
                  <a:pt x="0" y="152"/>
                  <a:pt x="0" y="152"/>
                  <a:pt x="0" y="152"/>
                </a:cubicBezTo>
                <a:cubicBezTo>
                  <a:pt x="0" y="156"/>
                  <a:pt x="2" y="160"/>
                  <a:pt x="7" y="160"/>
                </a:cubicBezTo>
                <a:cubicBezTo>
                  <a:pt x="115" y="160"/>
                  <a:pt x="115" y="160"/>
                  <a:pt x="115" y="160"/>
                </a:cubicBezTo>
                <a:cubicBezTo>
                  <a:pt x="119" y="160"/>
                  <a:pt x="123" y="156"/>
                  <a:pt x="123" y="152"/>
                </a:cubicBezTo>
                <a:cubicBezTo>
                  <a:pt x="123" y="112"/>
                  <a:pt x="123" y="112"/>
                  <a:pt x="123" y="112"/>
                </a:cubicBezTo>
                <a:cubicBezTo>
                  <a:pt x="119" y="118"/>
                  <a:pt x="119" y="118"/>
                  <a:pt x="119" y="118"/>
                </a:cubicBezTo>
                <a:cubicBezTo>
                  <a:pt x="118" y="119"/>
                  <a:pt x="117" y="120"/>
                  <a:pt x="115" y="122"/>
                </a:cubicBezTo>
                <a:close/>
                <a:moveTo>
                  <a:pt x="148" y="21"/>
                </a:moveTo>
                <a:cubicBezTo>
                  <a:pt x="139" y="16"/>
                  <a:pt x="133" y="18"/>
                  <a:pt x="132" y="18"/>
                </a:cubicBezTo>
                <a:cubicBezTo>
                  <a:pt x="130" y="18"/>
                  <a:pt x="130" y="19"/>
                  <a:pt x="130" y="19"/>
                </a:cubicBezTo>
                <a:cubicBezTo>
                  <a:pt x="84" y="98"/>
                  <a:pt x="84" y="98"/>
                  <a:pt x="84" y="98"/>
                </a:cubicBezTo>
                <a:cubicBezTo>
                  <a:pt x="84" y="98"/>
                  <a:pt x="84" y="98"/>
                  <a:pt x="84" y="99"/>
                </a:cubicBezTo>
                <a:cubicBezTo>
                  <a:pt x="82" y="127"/>
                  <a:pt x="82" y="127"/>
                  <a:pt x="82" y="127"/>
                </a:cubicBezTo>
                <a:cubicBezTo>
                  <a:pt x="82" y="129"/>
                  <a:pt x="82" y="130"/>
                  <a:pt x="84" y="131"/>
                </a:cubicBezTo>
                <a:cubicBezTo>
                  <a:pt x="87" y="131"/>
                  <a:pt x="87" y="131"/>
                  <a:pt x="87" y="131"/>
                </a:cubicBezTo>
                <a:cubicBezTo>
                  <a:pt x="112" y="115"/>
                  <a:pt x="112" y="115"/>
                  <a:pt x="112" y="115"/>
                </a:cubicBezTo>
                <a:cubicBezTo>
                  <a:pt x="112" y="115"/>
                  <a:pt x="112" y="114"/>
                  <a:pt x="113" y="114"/>
                </a:cubicBezTo>
                <a:cubicBezTo>
                  <a:pt x="159" y="36"/>
                  <a:pt x="159" y="36"/>
                  <a:pt x="159" y="36"/>
                </a:cubicBezTo>
                <a:cubicBezTo>
                  <a:pt x="159" y="35"/>
                  <a:pt x="159" y="33"/>
                  <a:pt x="159" y="33"/>
                </a:cubicBezTo>
                <a:cubicBezTo>
                  <a:pt x="159" y="32"/>
                  <a:pt x="157" y="26"/>
                  <a:pt x="148" y="21"/>
                </a:cubicBezTo>
                <a:close/>
                <a:moveTo>
                  <a:pt x="97" y="118"/>
                </a:moveTo>
                <a:cubicBezTo>
                  <a:pt x="96" y="118"/>
                  <a:pt x="95" y="116"/>
                  <a:pt x="92" y="115"/>
                </a:cubicBezTo>
                <a:cubicBezTo>
                  <a:pt x="91" y="114"/>
                  <a:pt x="90" y="114"/>
                  <a:pt x="89" y="113"/>
                </a:cubicBezTo>
                <a:cubicBezTo>
                  <a:pt x="89" y="104"/>
                  <a:pt x="89" y="104"/>
                  <a:pt x="89" y="104"/>
                </a:cubicBezTo>
                <a:cubicBezTo>
                  <a:pt x="91" y="105"/>
                  <a:pt x="94" y="105"/>
                  <a:pt x="97" y="108"/>
                </a:cubicBezTo>
                <a:cubicBezTo>
                  <a:pt x="101" y="110"/>
                  <a:pt x="103" y="112"/>
                  <a:pt x="105" y="114"/>
                </a:cubicBezTo>
                <a:lnTo>
                  <a:pt x="97" y="118"/>
                </a:lnTo>
                <a:close/>
                <a:moveTo>
                  <a:pt x="53" y="132"/>
                </a:moveTo>
                <a:cubicBezTo>
                  <a:pt x="53" y="132"/>
                  <a:pt x="55" y="132"/>
                  <a:pt x="56" y="131"/>
                </a:cubicBezTo>
                <a:cubicBezTo>
                  <a:pt x="62" y="128"/>
                  <a:pt x="69" y="132"/>
                  <a:pt x="75" y="132"/>
                </a:cubicBezTo>
                <a:cubicBezTo>
                  <a:pt x="79" y="132"/>
                  <a:pt x="79" y="126"/>
                  <a:pt x="75" y="126"/>
                </a:cubicBezTo>
                <a:cubicBezTo>
                  <a:pt x="68" y="126"/>
                  <a:pt x="62" y="125"/>
                  <a:pt x="56" y="126"/>
                </a:cubicBezTo>
                <a:cubicBezTo>
                  <a:pt x="56" y="125"/>
                  <a:pt x="56" y="125"/>
                  <a:pt x="55" y="124"/>
                </a:cubicBezTo>
                <a:cubicBezTo>
                  <a:pt x="53" y="122"/>
                  <a:pt x="52" y="121"/>
                  <a:pt x="51" y="121"/>
                </a:cubicBezTo>
                <a:cubicBezTo>
                  <a:pt x="50" y="121"/>
                  <a:pt x="50" y="121"/>
                  <a:pt x="50" y="121"/>
                </a:cubicBezTo>
                <a:cubicBezTo>
                  <a:pt x="50" y="120"/>
                  <a:pt x="49" y="120"/>
                  <a:pt x="49" y="120"/>
                </a:cubicBezTo>
                <a:cubicBezTo>
                  <a:pt x="50" y="116"/>
                  <a:pt x="51" y="113"/>
                  <a:pt x="50" y="110"/>
                </a:cubicBezTo>
                <a:cubicBezTo>
                  <a:pt x="50" y="109"/>
                  <a:pt x="49" y="109"/>
                  <a:pt x="49" y="109"/>
                </a:cubicBezTo>
                <a:cubicBezTo>
                  <a:pt x="45" y="109"/>
                  <a:pt x="41" y="113"/>
                  <a:pt x="39" y="115"/>
                </a:cubicBezTo>
                <a:cubicBezTo>
                  <a:pt x="33" y="120"/>
                  <a:pt x="28" y="127"/>
                  <a:pt x="23" y="133"/>
                </a:cubicBezTo>
                <a:cubicBezTo>
                  <a:pt x="20" y="135"/>
                  <a:pt x="25" y="138"/>
                  <a:pt x="28" y="135"/>
                </a:cubicBezTo>
                <a:cubicBezTo>
                  <a:pt x="31" y="129"/>
                  <a:pt x="36" y="125"/>
                  <a:pt x="41" y="120"/>
                </a:cubicBezTo>
                <a:cubicBezTo>
                  <a:pt x="40" y="121"/>
                  <a:pt x="39" y="124"/>
                  <a:pt x="38" y="125"/>
                </a:cubicBezTo>
                <a:cubicBezTo>
                  <a:pt x="36" y="128"/>
                  <a:pt x="40" y="131"/>
                  <a:pt x="42" y="128"/>
                </a:cubicBezTo>
                <a:cubicBezTo>
                  <a:pt x="42" y="128"/>
                  <a:pt x="43" y="127"/>
                  <a:pt x="44" y="127"/>
                </a:cubicBezTo>
                <a:cubicBezTo>
                  <a:pt x="44" y="126"/>
                  <a:pt x="44" y="126"/>
                  <a:pt x="45" y="126"/>
                </a:cubicBezTo>
                <a:cubicBezTo>
                  <a:pt x="45" y="126"/>
                  <a:pt x="44" y="127"/>
                  <a:pt x="44" y="127"/>
                </a:cubicBezTo>
                <a:cubicBezTo>
                  <a:pt x="44" y="127"/>
                  <a:pt x="44" y="127"/>
                  <a:pt x="44" y="127"/>
                </a:cubicBezTo>
                <a:cubicBezTo>
                  <a:pt x="44" y="127"/>
                  <a:pt x="44" y="127"/>
                  <a:pt x="44" y="128"/>
                </a:cubicBezTo>
                <a:cubicBezTo>
                  <a:pt x="42" y="131"/>
                  <a:pt x="47" y="132"/>
                  <a:pt x="49" y="129"/>
                </a:cubicBezTo>
                <a:cubicBezTo>
                  <a:pt x="50" y="128"/>
                  <a:pt x="50" y="128"/>
                  <a:pt x="50" y="128"/>
                </a:cubicBezTo>
                <a:cubicBezTo>
                  <a:pt x="50" y="129"/>
                  <a:pt x="50" y="129"/>
                  <a:pt x="50" y="129"/>
                </a:cubicBezTo>
                <a:cubicBezTo>
                  <a:pt x="50" y="131"/>
                  <a:pt x="52" y="132"/>
                  <a:pt x="53" y="132"/>
                </a:cubicBezTo>
                <a:close/>
              </a:path>
            </a:pathLst>
          </a:custGeom>
          <a:ln>
            <a:noFill/>
          </a:ln>
        </p:spPr>
        <p:style>
          <a:lnRef idx="2">
            <a:schemeClr val="accent3">
              <a:shade val="50000"/>
            </a:schemeClr>
          </a:lnRef>
          <a:fillRef idx="1">
            <a:schemeClr val="accent3"/>
          </a:fillRef>
          <a:effectRef idx="0">
            <a:schemeClr val="accent3"/>
          </a:effectRef>
          <a:fontRef idx="minor">
            <a:schemeClr val="lt1"/>
          </a:fontRef>
        </p:style>
        <p:txBody>
          <a:bodyPr vert="horz" wrap="square" lIns="91440" tIns="45720" rIns="91440" bIns="45720" numCol="1" anchor="t" anchorCtr="0" compatLnSpc="1">
            <a:prstTxWarp prst="textNoShape">
              <a:avLst/>
            </a:prstTxWarp>
          </a:bodyPr>
          <a:lstStyle/>
          <a:p>
            <a:endParaRPr lang="en-US"/>
          </a:p>
        </p:txBody>
      </p:sp>
      <p:sp>
        <p:nvSpPr>
          <p:cNvPr id="25" name="Freeform 179">
            <a:hlinkClick r:id="rId9" action="ppaction://hlinksldjump"/>
            <a:extLst>
              <a:ext uri="{FF2B5EF4-FFF2-40B4-BE49-F238E27FC236}">
                <a16:creationId xmlns:a16="http://schemas.microsoft.com/office/drawing/2014/main" id="{4AE66D7B-6D22-D875-64B4-6D3053279C0C}"/>
              </a:ext>
            </a:extLst>
          </p:cNvPr>
          <p:cNvSpPr>
            <a:spLocks noEditPoints="1"/>
          </p:cNvSpPr>
          <p:nvPr/>
        </p:nvSpPr>
        <p:spPr bwMode="auto">
          <a:xfrm>
            <a:off x="349593" y="4019246"/>
            <a:ext cx="285794" cy="241416"/>
          </a:xfrm>
          <a:custGeom>
            <a:avLst/>
            <a:gdLst>
              <a:gd name="T0" fmla="*/ 12 w 161"/>
              <a:gd name="T1" fmla="*/ 108 h 136"/>
              <a:gd name="T2" fmla="*/ 12 w 161"/>
              <a:gd name="T3" fmla="*/ 134 h 136"/>
              <a:gd name="T4" fmla="*/ 16 w 161"/>
              <a:gd name="T5" fmla="*/ 136 h 136"/>
              <a:gd name="T6" fmla="*/ 35 w 161"/>
              <a:gd name="T7" fmla="*/ 136 h 136"/>
              <a:gd name="T8" fmla="*/ 37 w 161"/>
              <a:gd name="T9" fmla="*/ 134 h 136"/>
              <a:gd name="T10" fmla="*/ 37 w 161"/>
              <a:gd name="T11" fmla="*/ 88 h 136"/>
              <a:gd name="T12" fmla="*/ 23 w 161"/>
              <a:gd name="T13" fmla="*/ 102 h 136"/>
              <a:gd name="T14" fmla="*/ 12 w 161"/>
              <a:gd name="T15" fmla="*/ 108 h 136"/>
              <a:gd name="T16" fmla="*/ 47 w 161"/>
              <a:gd name="T17" fmla="*/ 87 h 136"/>
              <a:gd name="T18" fmla="*/ 47 w 161"/>
              <a:gd name="T19" fmla="*/ 134 h 136"/>
              <a:gd name="T20" fmla="*/ 51 w 161"/>
              <a:gd name="T21" fmla="*/ 136 h 136"/>
              <a:gd name="T22" fmla="*/ 70 w 161"/>
              <a:gd name="T23" fmla="*/ 136 h 136"/>
              <a:gd name="T24" fmla="*/ 73 w 161"/>
              <a:gd name="T25" fmla="*/ 134 h 136"/>
              <a:gd name="T26" fmla="*/ 73 w 161"/>
              <a:gd name="T27" fmla="*/ 106 h 136"/>
              <a:gd name="T28" fmla="*/ 62 w 161"/>
              <a:gd name="T29" fmla="*/ 101 h 136"/>
              <a:gd name="T30" fmla="*/ 47 w 161"/>
              <a:gd name="T31" fmla="*/ 87 h 136"/>
              <a:gd name="T32" fmla="*/ 84 w 161"/>
              <a:gd name="T33" fmla="*/ 103 h 136"/>
              <a:gd name="T34" fmla="*/ 84 w 161"/>
              <a:gd name="T35" fmla="*/ 134 h 136"/>
              <a:gd name="T36" fmla="*/ 86 w 161"/>
              <a:gd name="T37" fmla="*/ 136 h 136"/>
              <a:gd name="T38" fmla="*/ 106 w 161"/>
              <a:gd name="T39" fmla="*/ 136 h 136"/>
              <a:gd name="T40" fmla="*/ 110 w 161"/>
              <a:gd name="T41" fmla="*/ 134 h 136"/>
              <a:gd name="T42" fmla="*/ 110 w 161"/>
              <a:gd name="T43" fmla="*/ 78 h 136"/>
              <a:gd name="T44" fmla="*/ 86 w 161"/>
              <a:gd name="T45" fmla="*/ 100 h 136"/>
              <a:gd name="T46" fmla="*/ 84 w 161"/>
              <a:gd name="T47" fmla="*/ 103 h 136"/>
              <a:gd name="T48" fmla="*/ 143 w 161"/>
              <a:gd name="T49" fmla="*/ 45 h 136"/>
              <a:gd name="T50" fmla="*/ 120 w 161"/>
              <a:gd name="T51" fmla="*/ 69 h 136"/>
              <a:gd name="T52" fmla="*/ 120 w 161"/>
              <a:gd name="T53" fmla="*/ 134 h 136"/>
              <a:gd name="T54" fmla="*/ 122 w 161"/>
              <a:gd name="T55" fmla="*/ 136 h 136"/>
              <a:gd name="T56" fmla="*/ 143 w 161"/>
              <a:gd name="T57" fmla="*/ 136 h 136"/>
              <a:gd name="T58" fmla="*/ 146 w 161"/>
              <a:gd name="T59" fmla="*/ 134 h 136"/>
              <a:gd name="T60" fmla="*/ 146 w 161"/>
              <a:gd name="T61" fmla="*/ 47 h 136"/>
              <a:gd name="T62" fmla="*/ 145 w 161"/>
              <a:gd name="T63" fmla="*/ 45 h 136"/>
              <a:gd name="T64" fmla="*/ 143 w 161"/>
              <a:gd name="T65" fmla="*/ 45 h 136"/>
              <a:gd name="T66" fmla="*/ 160 w 161"/>
              <a:gd name="T67" fmla="*/ 2 h 136"/>
              <a:gd name="T68" fmla="*/ 155 w 161"/>
              <a:gd name="T69" fmla="*/ 0 h 136"/>
              <a:gd name="T70" fmla="*/ 127 w 161"/>
              <a:gd name="T71" fmla="*/ 1 h 136"/>
              <a:gd name="T72" fmla="*/ 123 w 161"/>
              <a:gd name="T73" fmla="*/ 4 h 136"/>
              <a:gd name="T74" fmla="*/ 122 w 161"/>
              <a:gd name="T75" fmla="*/ 5 h 136"/>
              <a:gd name="T76" fmla="*/ 123 w 161"/>
              <a:gd name="T77" fmla="*/ 11 h 136"/>
              <a:gd name="T78" fmla="*/ 125 w 161"/>
              <a:gd name="T79" fmla="*/ 12 h 136"/>
              <a:gd name="T80" fmla="*/ 130 w 161"/>
              <a:gd name="T81" fmla="*/ 17 h 136"/>
              <a:gd name="T82" fmla="*/ 74 w 161"/>
              <a:gd name="T83" fmla="*/ 74 h 136"/>
              <a:gd name="T84" fmla="*/ 48 w 161"/>
              <a:gd name="T85" fmla="*/ 49 h 136"/>
              <a:gd name="T86" fmla="*/ 42 w 161"/>
              <a:gd name="T87" fmla="*/ 46 h 136"/>
              <a:gd name="T88" fmla="*/ 37 w 161"/>
              <a:gd name="T89" fmla="*/ 49 h 136"/>
              <a:gd name="T90" fmla="*/ 3 w 161"/>
              <a:gd name="T91" fmla="*/ 82 h 136"/>
              <a:gd name="T92" fmla="*/ 3 w 161"/>
              <a:gd name="T93" fmla="*/ 94 h 136"/>
              <a:gd name="T94" fmla="*/ 5 w 161"/>
              <a:gd name="T95" fmla="*/ 95 h 136"/>
              <a:gd name="T96" fmla="*/ 10 w 161"/>
              <a:gd name="T97" fmla="*/ 98 h 136"/>
              <a:gd name="T98" fmla="*/ 16 w 161"/>
              <a:gd name="T99" fmla="*/ 95 h 136"/>
              <a:gd name="T100" fmla="*/ 42 w 161"/>
              <a:gd name="T101" fmla="*/ 68 h 136"/>
              <a:gd name="T102" fmla="*/ 68 w 161"/>
              <a:gd name="T103" fmla="*/ 94 h 136"/>
              <a:gd name="T104" fmla="*/ 74 w 161"/>
              <a:gd name="T105" fmla="*/ 96 h 136"/>
              <a:gd name="T106" fmla="*/ 79 w 161"/>
              <a:gd name="T107" fmla="*/ 94 h 136"/>
              <a:gd name="T108" fmla="*/ 143 w 161"/>
              <a:gd name="T109" fmla="*/ 30 h 136"/>
              <a:gd name="T110" fmla="*/ 150 w 161"/>
              <a:gd name="T111" fmla="*/ 38 h 136"/>
              <a:gd name="T112" fmla="*/ 154 w 161"/>
              <a:gd name="T113" fmla="*/ 40 h 136"/>
              <a:gd name="T114" fmla="*/ 156 w 161"/>
              <a:gd name="T115" fmla="*/ 39 h 136"/>
              <a:gd name="T116" fmla="*/ 157 w 161"/>
              <a:gd name="T117" fmla="*/ 38 h 136"/>
              <a:gd name="T118" fmla="*/ 160 w 161"/>
              <a:gd name="T119" fmla="*/ 33 h 136"/>
              <a:gd name="T120" fmla="*/ 161 w 161"/>
              <a:gd name="T121" fmla="*/ 16 h 136"/>
              <a:gd name="T122" fmla="*/ 161 w 161"/>
              <a:gd name="T123" fmla="*/ 6 h 136"/>
              <a:gd name="T124" fmla="*/ 160 w 161"/>
              <a:gd name="T125" fmla="*/ 2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1" h="136">
                <a:moveTo>
                  <a:pt x="12" y="108"/>
                </a:moveTo>
                <a:cubicBezTo>
                  <a:pt x="12" y="134"/>
                  <a:pt x="12" y="134"/>
                  <a:pt x="12" y="134"/>
                </a:cubicBezTo>
                <a:cubicBezTo>
                  <a:pt x="12" y="135"/>
                  <a:pt x="13" y="136"/>
                  <a:pt x="16" y="136"/>
                </a:cubicBezTo>
                <a:cubicBezTo>
                  <a:pt x="35" y="136"/>
                  <a:pt x="35" y="136"/>
                  <a:pt x="35" y="136"/>
                </a:cubicBezTo>
                <a:cubicBezTo>
                  <a:pt x="36" y="136"/>
                  <a:pt x="37" y="135"/>
                  <a:pt x="37" y="134"/>
                </a:cubicBezTo>
                <a:cubicBezTo>
                  <a:pt x="37" y="88"/>
                  <a:pt x="37" y="88"/>
                  <a:pt x="37" y="88"/>
                </a:cubicBezTo>
                <a:cubicBezTo>
                  <a:pt x="23" y="102"/>
                  <a:pt x="23" y="102"/>
                  <a:pt x="23" y="102"/>
                </a:cubicBezTo>
                <a:cubicBezTo>
                  <a:pt x="20" y="105"/>
                  <a:pt x="17" y="107"/>
                  <a:pt x="12" y="108"/>
                </a:cubicBezTo>
                <a:close/>
                <a:moveTo>
                  <a:pt x="47" y="87"/>
                </a:moveTo>
                <a:cubicBezTo>
                  <a:pt x="47" y="134"/>
                  <a:pt x="47" y="134"/>
                  <a:pt x="47" y="134"/>
                </a:cubicBezTo>
                <a:cubicBezTo>
                  <a:pt x="47" y="135"/>
                  <a:pt x="49" y="136"/>
                  <a:pt x="51" y="136"/>
                </a:cubicBezTo>
                <a:cubicBezTo>
                  <a:pt x="70" y="136"/>
                  <a:pt x="70" y="136"/>
                  <a:pt x="70" y="136"/>
                </a:cubicBezTo>
                <a:cubicBezTo>
                  <a:pt x="71" y="136"/>
                  <a:pt x="73" y="135"/>
                  <a:pt x="73" y="134"/>
                </a:cubicBezTo>
                <a:cubicBezTo>
                  <a:pt x="73" y="106"/>
                  <a:pt x="73" y="106"/>
                  <a:pt x="73" y="106"/>
                </a:cubicBezTo>
                <a:cubicBezTo>
                  <a:pt x="69" y="106"/>
                  <a:pt x="64" y="104"/>
                  <a:pt x="62" y="101"/>
                </a:cubicBezTo>
                <a:lnTo>
                  <a:pt x="47" y="87"/>
                </a:lnTo>
                <a:close/>
                <a:moveTo>
                  <a:pt x="84" y="103"/>
                </a:moveTo>
                <a:cubicBezTo>
                  <a:pt x="84" y="134"/>
                  <a:pt x="84" y="134"/>
                  <a:pt x="84" y="134"/>
                </a:cubicBezTo>
                <a:cubicBezTo>
                  <a:pt x="84" y="135"/>
                  <a:pt x="85" y="136"/>
                  <a:pt x="86" y="136"/>
                </a:cubicBezTo>
                <a:cubicBezTo>
                  <a:pt x="106" y="136"/>
                  <a:pt x="106" y="136"/>
                  <a:pt x="106" y="136"/>
                </a:cubicBezTo>
                <a:cubicBezTo>
                  <a:pt x="108" y="136"/>
                  <a:pt x="110" y="135"/>
                  <a:pt x="110" y="134"/>
                </a:cubicBezTo>
                <a:cubicBezTo>
                  <a:pt x="110" y="78"/>
                  <a:pt x="110" y="78"/>
                  <a:pt x="110" y="78"/>
                </a:cubicBezTo>
                <a:cubicBezTo>
                  <a:pt x="86" y="100"/>
                  <a:pt x="86" y="100"/>
                  <a:pt x="86" y="100"/>
                </a:cubicBezTo>
                <a:cubicBezTo>
                  <a:pt x="85" y="102"/>
                  <a:pt x="84" y="103"/>
                  <a:pt x="84" y="103"/>
                </a:cubicBezTo>
                <a:close/>
                <a:moveTo>
                  <a:pt x="143" y="45"/>
                </a:moveTo>
                <a:cubicBezTo>
                  <a:pt x="120" y="69"/>
                  <a:pt x="120" y="69"/>
                  <a:pt x="120" y="69"/>
                </a:cubicBezTo>
                <a:cubicBezTo>
                  <a:pt x="120" y="134"/>
                  <a:pt x="120" y="134"/>
                  <a:pt x="120" y="134"/>
                </a:cubicBezTo>
                <a:cubicBezTo>
                  <a:pt x="120" y="135"/>
                  <a:pt x="121" y="136"/>
                  <a:pt x="122" y="136"/>
                </a:cubicBezTo>
                <a:cubicBezTo>
                  <a:pt x="143" y="136"/>
                  <a:pt x="143" y="136"/>
                  <a:pt x="143" y="136"/>
                </a:cubicBezTo>
                <a:cubicBezTo>
                  <a:pt x="145" y="136"/>
                  <a:pt x="146" y="135"/>
                  <a:pt x="146" y="134"/>
                </a:cubicBezTo>
                <a:cubicBezTo>
                  <a:pt x="146" y="47"/>
                  <a:pt x="146" y="47"/>
                  <a:pt x="146" y="47"/>
                </a:cubicBezTo>
                <a:cubicBezTo>
                  <a:pt x="145" y="46"/>
                  <a:pt x="145" y="46"/>
                  <a:pt x="145" y="45"/>
                </a:cubicBezTo>
                <a:lnTo>
                  <a:pt x="143" y="45"/>
                </a:lnTo>
                <a:close/>
                <a:moveTo>
                  <a:pt x="160" y="2"/>
                </a:moveTo>
                <a:cubicBezTo>
                  <a:pt x="158" y="1"/>
                  <a:pt x="157" y="0"/>
                  <a:pt x="155" y="0"/>
                </a:cubicBezTo>
                <a:cubicBezTo>
                  <a:pt x="145" y="1"/>
                  <a:pt x="136" y="1"/>
                  <a:pt x="127" y="1"/>
                </a:cubicBezTo>
                <a:cubicBezTo>
                  <a:pt x="125" y="1"/>
                  <a:pt x="124" y="1"/>
                  <a:pt x="123" y="4"/>
                </a:cubicBezTo>
                <a:cubicBezTo>
                  <a:pt x="122" y="4"/>
                  <a:pt x="122" y="4"/>
                  <a:pt x="122" y="5"/>
                </a:cubicBezTo>
                <a:cubicBezTo>
                  <a:pt x="120" y="7"/>
                  <a:pt x="122" y="10"/>
                  <a:pt x="123" y="11"/>
                </a:cubicBezTo>
                <a:cubicBezTo>
                  <a:pt x="125" y="12"/>
                  <a:pt x="125" y="12"/>
                  <a:pt x="125" y="12"/>
                </a:cubicBezTo>
                <a:cubicBezTo>
                  <a:pt x="127" y="15"/>
                  <a:pt x="128" y="16"/>
                  <a:pt x="130" y="17"/>
                </a:cubicBezTo>
                <a:cubicBezTo>
                  <a:pt x="74" y="74"/>
                  <a:pt x="74" y="74"/>
                  <a:pt x="74" y="74"/>
                </a:cubicBezTo>
                <a:cubicBezTo>
                  <a:pt x="48" y="49"/>
                  <a:pt x="48" y="49"/>
                  <a:pt x="48" y="49"/>
                </a:cubicBezTo>
                <a:cubicBezTo>
                  <a:pt x="47" y="48"/>
                  <a:pt x="44" y="46"/>
                  <a:pt x="42" y="46"/>
                </a:cubicBezTo>
                <a:cubicBezTo>
                  <a:pt x="41" y="46"/>
                  <a:pt x="38" y="48"/>
                  <a:pt x="37" y="49"/>
                </a:cubicBezTo>
                <a:cubicBezTo>
                  <a:pt x="3" y="82"/>
                  <a:pt x="3" y="82"/>
                  <a:pt x="3" y="82"/>
                </a:cubicBezTo>
                <a:cubicBezTo>
                  <a:pt x="0" y="85"/>
                  <a:pt x="0" y="90"/>
                  <a:pt x="3" y="94"/>
                </a:cubicBezTo>
                <a:cubicBezTo>
                  <a:pt x="5" y="95"/>
                  <a:pt x="5" y="95"/>
                  <a:pt x="5" y="95"/>
                </a:cubicBezTo>
                <a:cubicBezTo>
                  <a:pt x="6" y="96"/>
                  <a:pt x="8" y="98"/>
                  <a:pt x="10" y="98"/>
                </a:cubicBezTo>
                <a:cubicBezTo>
                  <a:pt x="13" y="98"/>
                  <a:pt x="15" y="96"/>
                  <a:pt x="16" y="95"/>
                </a:cubicBezTo>
                <a:cubicBezTo>
                  <a:pt x="42" y="68"/>
                  <a:pt x="42" y="68"/>
                  <a:pt x="42" y="68"/>
                </a:cubicBezTo>
                <a:cubicBezTo>
                  <a:pt x="68" y="94"/>
                  <a:pt x="68" y="94"/>
                  <a:pt x="68" y="94"/>
                </a:cubicBezTo>
                <a:cubicBezTo>
                  <a:pt x="69" y="95"/>
                  <a:pt x="71" y="96"/>
                  <a:pt x="74" y="96"/>
                </a:cubicBezTo>
                <a:cubicBezTo>
                  <a:pt x="76" y="96"/>
                  <a:pt x="78" y="95"/>
                  <a:pt x="79" y="94"/>
                </a:cubicBezTo>
                <a:cubicBezTo>
                  <a:pt x="143" y="30"/>
                  <a:pt x="143" y="30"/>
                  <a:pt x="143" y="30"/>
                </a:cubicBezTo>
                <a:cubicBezTo>
                  <a:pt x="150" y="38"/>
                  <a:pt x="150" y="38"/>
                  <a:pt x="150" y="38"/>
                </a:cubicBezTo>
                <a:cubicBezTo>
                  <a:pt x="151" y="39"/>
                  <a:pt x="152" y="40"/>
                  <a:pt x="154" y="40"/>
                </a:cubicBezTo>
                <a:cubicBezTo>
                  <a:pt x="155" y="40"/>
                  <a:pt x="156" y="39"/>
                  <a:pt x="156" y="39"/>
                </a:cubicBezTo>
                <a:cubicBezTo>
                  <a:pt x="157" y="39"/>
                  <a:pt x="157" y="39"/>
                  <a:pt x="157" y="38"/>
                </a:cubicBezTo>
                <a:cubicBezTo>
                  <a:pt x="160" y="37"/>
                  <a:pt x="160" y="35"/>
                  <a:pt x="160" y="33"/>
                </a:cubicBezTo>
                <a:cubicBezTo>
                  <a:pt x="160" y="27"/>
                  <a:pt x="160" y="22"/>
                  <a:pt x="161" y="16"/>
                </a:cubicBezTo>
                <a:cubicBezTo>
                  <a:pt x="161" y="6"/>
                  <a:pt x="161" y="6"/>
                  <a:pt x="161" y="6"/>
                </a:cubicBezTo>
                <a:cubicBezTo>
                  <a:pt x="161" y="5"/>
                  <a:pt x="161" y="2"/>
                  <a:pt x="160" y="2"/>
                </a:cubicBezTo>
                <a:close/>
              </a:path>
            </a:pathLst>
          </a:custGeom>
          <a:ln>
            <a:noFill/>
          </a:ln>
        </p:spPr>
        <p:style>
          <a:lnRef idx="3">
            <a:schemeClr val="lt1"/>
          </a:lnRef>
          <a:fillRef idx="1">
            <a:schemeClr val="accent1"/>
          </a:fillRef>
          <a:effectRef idx="1">
            <a:schemeClr val="accent1"/>
          </a:effectRef>
          <a:fontRef idx="minor">
            <a:schemeClr val="lt1"/>
          </a:fontRef>
        </p:style>
        <p:txBody>
          <a:bodyPr vert="horz" wrap="square" lIns="91440" tIns="45720" rIns="91440" bIns="45720" numCol="1" anchor="t" anchorCtr="0" compatLnSpc="1">
            <a:prstTxWarp prst="textNoShape">
              <a:avLst/>
            </a:prstTxWarp>
          </a:bodyPr>
          <a:lstStyle/>
          <a:p>
            <a:endParaRPr lang="en-US"/>
          </a:p>
        </p:txBody>
      </p:sp>
      <p:sp>
        <p:nvSpPr>
          <p:cNvPr id="26" name="Freeform 166">
            <a:hlinkClick r:id="rId8" action="ppaction://hlinksldjump"/>
            <a:extLst>
              <a:ext uri="{FF2B5EF4-FFF2-40B4-BE49-F238E27FC236}">
                <a16:creationId xmlns:a16="http://schemas.microsoft.com/office/drawing/2014/main" id="{0DCB7345-A43A-9079-979D-F5E66DAF6AB3}"/>
              </a:ext>
            </a:extLst>
          </p:cNvPr>
          <p:cNvSpPr>
            <a:spLocks noEditPoints="1"/>
          </p:cNvSpPr>
          <p:nvPr/>
        </p:nvSpPr>
        <p:spPr bwMode="auto">
          <a:xfrm>
            <a:off x="364211" y="3239980"/>
            <a:ext cx="256559" cy="315765"/>
          </a:xfrm>
          <a:custGeom>
            <a:avLst/>
            <a:gdLst>
              <a:gd name="T0" fmla="*/ 91 w 130"/>
              <a:gd name="T1" fmla="*/ 69 h 160"/>
              <a:gd name="T2" fmla="*/ 74 w 130"/>
              <a:gd name="T3" fmla="*/ 72 h 160"/>
              <a:gd name="T4" fmla="*/ 51 w 130"/>
              <a:gd name="T5" fmla="*/ 73 h 160"/>
              <a:gd name="T6" fmla="*/ 2 w 130"/>
              <a:gd name="T7" fmla="*/ 81 h 160"/>
              <a:gd name="T8" fmla="*/ 5 w 130"/>
              <a:gd name="T9" fmla="*/ 128 h 160"/>
              <a:gd name="T10" fmla="*/ 21 w 130"/>
              <a:gd name="T11" fmla="*/ 129 h 160"/>
              <a:gd name="T12" fmla="*/ 23 w 130"/>
              <a:gd name="T13" fmla="*/ 160 h 160"/>
              <a:gd name="T14" fmla="*/ 104 w 130"/>
              <a:gd name="T15" fmla="*/ 155 h 160"/>
              <a:gd name="T16" fmla="*/ 113 w 130"/>
              <a:gd name="T17" fmla="*/ 146 h 160"/>
              <a:gd name="T18" fmla="*/ 124 w 130"/>
              <a:gd name="T19" fmla="*/ 103 h 160"/>
              <a:gd name="T20" fmla="*/ 25 w 130"/>
              <a:gd name="T21" fmla="*/ 126 h 160"/>
              <a:gd name="T22" fmla="*/ 34 w 130"/>
              <a:gd name="T23" fmla="*/ 112 h 160"/>
              <a:gd name="T24" fmla="*/ 28 w 130"/>
              <a:gd name="T25" fmla="*/ 89 h 160"/>
              <a:gd name="T26" fmla="*/ 25 w 130"/>
              <a:gd name="T27" fmla="*/ 89 h 160"/>
              <a:gd name="T28" fmla="*/ 29 w 130"/>
              <a:gd name="T29" fmla="*/ 109 h 160"/>
              <a:gd name="T30" fmla="*/ 8 w 130"/>
              <a:gd name="T31" fmla="*/ 83 h 160"/>
              <a:gd name="T32" fmla="*/ 98 w 130"/>
              <a:gd name="T33" fmla="*/ 145 h 160"/>
              <a:gd name="T34" fmla="*/ 103 w 130"/>
              <a:gd name="T35" fmla="*/ 109 h 160"/>
              <a:gd name="T36" fmla="*/ 77 w 130"/>
              <a:gd name="T37" fmla="*/ 62 h 160"/>
              <a:gd name="T38" fmla="*/ 51 w 130"/>
              <a:gd name="T39" fmla="*/ 26 h 160"/>
              <a:gd name="T40" fmla="*/ 80 w 130"/>
              <a:gd name="T41" fmla="*/ 121 h 160"/>
              <a:gd name="T42" fmla="*/ 35 w 130"/>
              <a:gd name="T43" fmla="*/ 124 h 160"/>
              <a:gd name="T44" fmla="*/ 79 w 130"/>
              <a:gd name="T45" fmla="*/ 136 h 160"/>
              <a:gd name="T46" fmla="*/ 42 w 130"/>
              <a:gd name="T47" fmla="*/ 146 h 160"/>
              <a:gd name="T48" fmla="*/ 79 w 130"/>
              <a:gd name="T49" fmla="*/ 136 h 160"/>
              <a:gd name="T50" fmla="*/ 50 w 130"/>
              <a:gd name="T51" fmla="*/ 108 h 160"/>
              <a:gd name="T52" fmla="*/ 42 w 130"/>
              <a:gd name="T53" fmla="*/ 87 h 160"/>
              <a:gd name="T54" fmla="*/ 34 w 130"/>
              <a:gd name="T55" fmla="*/ 91 h 160"/>
              <a:gd name="T56" fmla="*/ 38 w 130"/>
              <a:gd name="T57" fmla="*/ 90 h 160"/>
              <a:gd name="T58" fmla="*/ 47 w 130"/>
              <a:gd name="T59" fmla="*/ 105 h 160"/>
              <a:gd name="T60" fmla="*/ 42 w 130"/>
              <a:gd name="T61" fmla="*/ 105 h 160"/>
              <a:gd name="T62" fmla="*/ 57 w 130"/>
              <a:gd name="T63" fmla="*/ 111 h 160"/>
              <a:gd name="T64" fmla="*/ 65 w 130"/>
              <a:gd name="T65" fmla="*/ 106 h 160"/>
              <a:gd name="T66" fmla="*/ 61 w 130"/>
              <a:gd name="T67" fmla="*/ 97 h 160"/>
              <a:gd name="T68" fmla="*/ 58 w 130"/>
              <a:gd name="T69" fmla="*/ 85 h 160"/>
              <a:gd name="T70" fmla="*/ 47 w 130"/>
              <a:gd name="T71" fmla="*/ 87 h 160"/>
              <a:gd name="T72" fmla="*/ 60 w 130"/>
              <a:gd name="T73" fmla="*/ 100 h 160"/>
              <a:gd name="T74" fmla="*/ 61 w 130"/>
              <a:gd name="T75" fmla="*/ 108 h 160"/>
              <a:gd name="T76" fmla="*/ 58 w 130"/>
              <a:gd name="T77" fmla="*/ 100 h 160"/>
              <a:gd name="T78" fmla="*/ 54 w 130"/>
              <a:gd name="T79" fmla="*/ 88 h 160"/>
              <a:gd name="T80" fmla="*/ 58 w 130"/>
              <a:gd name="T81" fmla="*/ 95 h 160"/>
              <a:gd name="T82" fmla="*/ 52 w 130"/>
              <a:gd name="T83" fmla="*/ 88 h 160"/>
              <a:gd name="T84" fmla="*/ 74 w 130"/>
              <a:gd name="T85" fmla="*/ 98 h 160"/>
              <a:gd name="T86" fmla="*/ 75 w 130"/>
              <a:gd name="T87" fmla="*/ 105 h 160"/>
              <a:gd name="T88" fmla="*/ 73 w 130"/>
              <a:gd name="T89" fmla="*/ 103 h 160"/>
              <a:gd name="T90" fmla="*/ 68 w 130"/>
              <a:gd name="T91" fmla="*/ 105 h 160"/>
              <a:gd name="T92" fmla="*/ 80 w 130"/>
              <a:gd name="T93" fmla="*/ 108 h 160"/>
              <a:gd name="T94" fmla="*/ 75 w 130"/>
              <a:gd name="T95" fmla="*/ 96 h 160"/>
              <a:gd name="T96" fmla="*/ 68 w 130"/>
              <a:gd name="T97" fmla="*/ 93 h 160"/>
              <a:gd name="T98" fmla="*/ 70 w 130"/>
              <a:gd name="T99" fmla="*/ 87 h 160"/>
              <a:gd name="T100" fmla="*/ 73 w 130"/>
              <a:gd name="T101" fmla="*/ 90 h 160"/>
              <a:gd name="T102" fmla="*/ 74 w 130"/>
              <a:gd name="T103" fmla="*/ 88 h 160"/>
              <a:gd name="T104" fmla="*/ 64 w 130"/>
              <a:gd name="T105" fmla="*/ 85 h 160"/>
              <a:gd name="T106" fmla="*/ 67 w 130"/>
              <a:gd name="T107" fmla="*/ 96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30" h="160">
                <a:moveTo>
                  <a:pt x="124" y="103"/>
                </a:moveTo>
                <a:cubicBezTo>
                  <a:pt x="119" y="89"/>
                  <a:pt x="111" y="80"/>
                  <a:pt x="104" y="75"/>
                </a:cubicBezTo>
                <a:cubicBezTo>
                  <a:pt x="103" y="75"/>
                  <a:pt x="91" y="69"/>
                  <a:pt x="91" y="69"/>
                </a:cubicBezTo>
                <a:cubicBezTo>
                  <a:pt x="85" y="64"/>
                  <a:pt x="85" y="64"/>
                  <a:pt x="85" y="64"/>
                </a:cubicBezTo>
                <a:cubicBezTo>
                  <a:pt x="78" y="72"/>
                  <a:pt x="78" y="72"/>
                  <a:pt x="78" y="72"/>
                </a:cubicBezTo>
                <a:cubicBezTo>
                  <a:pt x="74" y="72"/>
                  <a:pt x="74" y="72"/>
                  <a:pt x="74" y="72"/>
                </a:cubicBezTo>
                <a:cubicBezTo>
                  <a:pt x="67" y="64"/>
                  <a:pt x="67" y="64"/>
                  <a:pt x="67" y="64"/>
                </a:cubicBezTo>
                <a:cubicBezTo>
                  <a:pt x="61" y="69"/>
                  <a:pt x="61" y="69"/>
                  <a:pt x="61" y="69"/>
                </a:cubicBezTo>
                <a:cubicBezTo>
                  <a:pt x="51" y="73"/>
                  <a:pt x="51" y="73"/>
                  <a:pt x="51" y="73"/>
                </a:cubicBezTo>
                <a:cubicBezTo>
                  <a:pt x="3" y="78"/>
                  <a:pt x="3" y="78"/>
                  <a:pt x="3" y="78"/>
                </a:cubicBezTo>
                <a:cubicBezTo>
                  <a:pt x="2" y="78"/>
                  <a:pt x="2" y="78"/>
                  <a:pt x="2" y="80"/>
                </a:cubicBezTo>
                <a:cubicBezTo>
                  <a:pt x="0" y="80"/>
                  <a:pt x="0" y="81"/>
                  <a:pt x="2" y="81"/>
                </a:cubicBezTo>
                <a:cubicBezTo>
                  <a:pt x="5" y="89"/>
                  <a:pt x="9" y="95"/>
                  <a:pt x="10" y="101"/>
                </a:cubicBezTo>
                <a:cubicBezTo>
                  <a:pt x="10" y="103"/>
                  <a:pt x="10" y="103"/>
                  <a:pt x="10" y="103"/>
                </a:cubicBezTo>
                <a:cubicBezTo>
                  <a:pt x="0" y="112"/>
                  <a:pt x="2" y="121"/>
                  <a:pt x="5" y="128"/>
                </a:cubicBezTo>
                <a:cubicBezTo>
                  <a:pt x="6" y="131"/>
                  <a:pt x="10" y="132"/>
                  <a:pt x="13" y="132"/>
                </a:cubicBezTo>
                <a:cubicBezTo>
                  <a:pt x="15" y="132"/>
                  <a:pt x="18" y="132"/>
                  <a:pt x="19" y="131"/>
                </a:cubicBezTo>
                <a:cubicBezTo>
                  <a:pt x="19" y="131"/>
                  <a:pt x="21" y="131"/>
                  <a:pt x="21" y="129"/>
                </a:cubicBezTo>
                <a:cubicBezTo>
                  <a:pt x="21" y="134"/>
                  <a:pt x="22" y="137"/>
                  <a:pt x="22" y="138"/>
                </a:cubicBezTo>
                <a:cubicBezTo>
                  <a:pt x="23" y="151"/>
                  <a:pt x="22" y="157"/>
                  <a:pt x="22" y="157"/>
                </a:cubicBezTo>
                <a:cubicBezTo>
                  <a:pt x="22" y="159"/>
                  <a:pt x="22" y="159"/>
                  <a:pt x="23" y="160"/>
                </a:cubicBezTo>
                <a:cubicBezTo>
                  <a:pt x="25" y="160"/>
                  <a:pt x="25" y="160"/>
                  <a:pt x="25" y="160"/>
                </a:cubicBezTo>
                <a:cubicBezTo>
                  <a:pt x="101" y="157"/>
                  <a:pt x="101" y="157"/>
                  <a:pt x="101" y="157"/>
                </a:cubicBezTo>
                <a:cubicBezTo>
                  <a:pt x="103" y="157"/>
                  <a:pt x="104" y="157"/>
                  <a:pt x="104" y="155"/>
                </a:cubicBezTo>
                <a:cubicBezTo>
                  <a:pt x="104" y="149"/>
                  <a:pt x="104" y="149"/>
                  <a:pt x="104" y="149"/>
                </a:cubicBezTo>
                <a:cubicBezTo>
                  <a:pt x="104" y="149"/>
                  <a:pt x="104" y="149"/>
                  <a:pt x="106" y="149"/>
                </a:cubicBezTo>
                <a:cubicBezTo>
                  <a:pt x="107" y="149"/>
                  <a:pt x="110" y="148"/>
                  <a:pt x="113" y="146"/>
                </a:cubicBezTo>
                <a:cubicBezTo>
                  <a:pt x="126" y="132"/>
                  <a:pt x="126" y="132"/>
                  <a:pt x="126" y="132"/>
                </a:cubicBezTo>
                <a:cubicBezTo>
                  <a:pt x="129" y="129"/>
                  <a:pt x="130" y="126"/>
                  <a:pt x="130" y="121"/>
                </a:cubicBezTo>
                <a:cubicBezTo>
                  <a:pt x="129" y="121"/>
                  <a:pt x="127" y="112"/>
                  <a:pt x="124" y="103"/>
                </a:cubicBezTo>
                <a:close/>
                <a:moveTo>
                  <a:pt x="98" y="152"/>
                </a:moveTo>
                <a:cubicBezTo>
                  <a:pt x="28" y="155"/>
                  <a:pt x="28" y="155"/>
                  <a:pt x="28" y="155"/>
                </a:cubicBezTo>
                <a:cubicBezTo>
                  <a:pt x="28" y="151"/>
                  <a:pt x="29" y="141"/>
                  <a:pt x="25" y="126"/>
                </a:cubicBezTo>
                <a:cubicBezTo>
                  <a:pt x="29" y="123"/>
                  <a:pt x="31" y="118"/>
                  <a:pt x="29" y="112"/>
                </a:cubicBezTo>
                <a:cubicBezTo>
                  <a:pt x="29" y="114"/>
                  <a:pt x="31" y="114"/>
                  <a:pt x="31" y="114"/>
                </a:cubicBezTo>
                <a:cubicBezTo>
                  <a:pt x="34" y="112"/>
                  <a:pt x="34" y="112"/>
                  <a:pt x="34" y="112"/>
                </a:cubicBezTo>
                <a:cubicBezTo>
                  <a:pt x="35" y="112"/>
                  <a:pt x="35" y="112"/>
                  <a:pt x="35" y="112"/>
                </a:cubicBezTo>
                <a:cubicBezTo>
                  <a:pt x="36" y="111"/>
                  <a:pt x="36" y="111"/>
                  <a:pt x="36" y="109"/>
                </a:cubicBezTo>
                <a:cubicBezTo>
                  <a:pt x="28" y="89"/>
                  <a:pt x="28" y="89"/>
                  <a:pt x="28" y="89"/>
                </a:cubicBezTo>
                <a:cubicBezTo>
                  <a:pt x="28" y="87"/>
                  <a:pt x="28" y="87"/>
                  <a:pt x="26" y="87"/>
                </a:cubicBezTo>
                <a:cubicBezTo>
                  <a:pt x="25" y="87"/>
                  <a:pt x="25" y="87"/>
                  <a:pt x="25" y="87"/>
                </a:cubicBezTo>
                <a:cubicBezTo>
                  <a:pt x="25" y="89"/>
                  <a:pt x="25" y="89"/>
                  <a:pt x="25" y="89"/>
                </a:cubicBezTo>
                <a:cubicBezTo>
                  <a:pt x="31" y="107"/>
                  <a:pt x="31" y="107"/>
                  <a:pt x="31" y="107"/>
                </a:cubicBezTo>
                <a:cubicBezTo>
                  <a:pt x="32" y="107"/>
                  <a:pt x="32" y="109"/>
                  <a:pt x="31" y="109"/>
                </a:cubicBezTo>
                <a:cubicBezTo>
                  <a:pt x="29" y="109"/>
                  <a:pt x="29" y="109"/>
                  <a:pt x="29" y="109"/>
                </a:cubicBezTo>
                <a:cubicBezTo>
                  <a:pt x="28" y="109"/>
                  <a:pt x="28" y="109"/>
                  <a:pt x="28" y="109"/>
                </a:cubicBezTo>
                <a:cubicBezTo>
                  <a:pt x="26" y="104"/>
                  <a:pt x="21" y="106"/>
                  <a:pt x="18" y="106"/>
                </a:cubicBezTo>
                <a:cubicBezTo>
                  <a:pt x="16" y="98"/>
                  <a:pt x="12" y="90"/>
                  <a:pt x="8" y="83"/>
                </a:cubicBezTo>
                <a:cubicBezTo>
                  <a:pt x="81" y="76"/>
                  <a:pt x="81" y="76"/>
                  <a:pt x="81" y="76"/>
                </a:cubicBezTo>
                <a:cubicBezTo>
                  <a:pt x="84" y="83"/>
                  <a:pt x="93" y="107"/>
                  <a:pt x="97" y="132"/>
                </a:cubicBezTo>
                <a:cubicBezTo>
                  <a:pt x="95" y="135"/>
                  <a:pt x="95" y="141"/>
                  <a:pt x="98" y="145"/>
                </a:cubicBezTo>
                <a:lnTo>
                  <a:pt x="98" y="152"/>
                </a:lnTo>
                <a:close/>
                <a:moveTo>
                  <a:pt x="101" y="126"/>
                </a:moveTo>
                <a:cubicBezTo>
                  <a:pt x="103" y="109"/>
                  <a:pt x="103" y="109"/>
                  <a:pt x="103" y="109"/>
                </a:cubicBezTo>
                <a:cubicBezTo>
                  <a:pt x="104" y="112"/>
                  <a:pt x="106" y="117"/>
                  <a:pt x="107" y="120"/>
                </a:cubicBezTo>
                <a:lnTo>
                  <a:pt x="101" y="126"/>
                </a:lnTo>
                <a:close/>
                <a:moveTo>
                  <a:pt x="77" y="62"/>
                </a:moveTo>
                <a:cubicBezTo>
                  <a:pt x="90" y="62"/>
                  <a:pt x="101" y="49"/>
                  <a:pt x="101" y="26"/>
                </a:cubicBezTo>
                <a:cubicBezTo>
                  <a:pt x="101" y="9"/>
                  <a:pt x="94" y="0"/>
                  <a:pt x="77" y="0"/>
                </a:cubicBezTo>
                <a:cubicBezTo>
                  <a:pt x="58" y="0"/>
                  <a:pt x="51" y="9"/>
                  <a:pt x="51" y="26"/>
                </a:cubicBezTo>
                <a:cubicBezTo>
                  <a:pt x="51" y="49"/>
                  <a:pt x="62" y="62"/>
                  <a:pt x="77" y="62"/>
                </a:cubicBezTo>
                <a:close/>
                <a:moveTo>
                  <a:pt x="77" y="126"/>
                </a:moveTo>
                <a:cubicBezTo>
                  <a:pt x="78" y="126"/>
                  <a:pt x="80" y="124"/>
                  <a:pt x="80" y="121"/>
                </a:cubicBezTo>
                <a:cubicBezTo>
                  <a:pt x="80" y="120"/>
                  <a:pt x="78" y="118"/>
                  <a:pt x="75" y="118"/>
                </a:cubicBezTo>
                <a:cubicBezTo>
                  <a:pt x="39" y="120"/>
                  <a:pt x="39" y="120"/>
                  <a:pt x="39" y="120"/>
                </a:cubicBezTo>
                <a:cubicBezTo>
                  <a:pt x="36" y="121"/>
                  <a:pt x="35" y="123"/>
                  <a:pt x="35" y="124"/>
                </a:cubicBezTo>
                <a:cubicBezTo>
                  <a:pt x="36" y="127"/>
                  <a:pt x="38" y="129"/>
                  <a:pt x="39" y="129"/>
                </a:cubicBezTo>
                <a:cubicBezTo>
                  <a:pt x="77" y="126"/>
                  <a:pt x="77" y="126"/>
                  <a:pt x="77" y="126"/>
                </a:cubicBezTo>
                <a:close/>
                <a:moveTo>
                  <a:pt x="79" y="136"/>
                </a:moveTo>
                <a:cubicBezTo>
                  <a:pt x="42" y="137"/>
                  <a:pt x="42" y="137"/>
                  <a:pt x="42" y="137"/>
                </a:cubicBezTo>
                <a:cubicBezTo>
                  <a:pt x="39" y="137"/>
                  <a:pt x="37" y="140"/>
                  <a:pt x="37" y="141"/>
                </a:cubicBezTo>
                <a:cubicBezTo>
                  <a:pt x="37" y="143"/>
                  <a:pt x="39" y="146"/>
                  <a:pt x="42" y="146"/>
                </a:cubicBezTo>
                <a:cubicBezTo>
                  <a:pt x="79" y="143"/>
                  <a:pt x="79" y="143"/>
                  <a:pt x="79" y="143"/>
                </a:cubicBezTo>
                <a:cubicBezTo>
                  <a:pt x="81" y="143"/>
                  <a:pt x="83" y="141"/>
                  <a:pt x="83" y="139"/>
                </a:cubicBezTo>
                <a:cubicBezTo>
                  <a:pt x="83" y="137"/>
                  <a:pt x="81" y="136"/>
                  <a:pt x="79" y="136"/>
                </a:cubicBezTo>
                <a:close/>
                <a:moveTo>
                  <a:pt x="42" y="110"/>
                </a:moveTo>
                <a:cubicBezTo>
                  <a:pt x="44" y="111"/>
                  <a:pt x="45" y="111"/>
                  <a:pt x="47" y="111"/>
                </a:cubicBezTo>
                <a:cubicBezTo>
                  <a:pt x="48" y="111"/>
                  <a:pt x="50" y="110"/>
                  <a:pt x="50" y="108"/>
                </a:cubicBezTo>
                <a:cubicBezTo>
                  <a:pt x="51" y="108"/>
                  <a:pt x="51" y="107"/>
                  <a:pt x="51" y="105"/>
                </a:cubicBezTo>
                <a:cubicBezTo>
                  <a:pt x="45" y="91"/>
                  <a:pt x="45" y="91"/>
                  <a:pt x="45" y="91"/>
                </a:cubicBezTo>
                <a:cubicBezTo>
                  <a:pt x="45" y="90"/>
                  <a:pt x="44" y="88"/>
                  <a:pt x="42" y="87"/>
                </a:cubicBezTo>
                <a:cubicBezTo>
                  <a:pt x="41" y="87"/>
                  <a:pt x="40" y="85"/>
                  <a:pt x="38" y="87"/>
                </a:cubicBezTo>
                <a:cubicBezTo>
                  <a:pt x="35" y="87"/>
                  <a:pt x="35" y="87"/>
                  <a:pt x="34" y="88"/>
                </a:cubicBezTo>
                <a:cubicBezTo>
                  <a:pt x="34" y="90"/>
                  <a:pt x="34" y="90"/>
                  <a:pt x="34" y="91"/>
                </a:cubicBezTo>
                <a:cubicBezTo>
                  <a:pt x="40" y="107"/>
                  <a:pt x="40" y="107"/>
                  <a:pt x="40" y="107"/>
                </a:cubicBezTo>
                <a:cubicBezTo>
                  <a:pt x="40" y="107"/>
                  <a:pt x="41" y="108"/>
                  <a:pt x="42" y="110"/>
                </a:cubicBezTo>
                <a:close/>
                <a:moveTo>
                  <a:pt x="38" y="90"/>
                </a:moveTo>
                <a:cubicBezTo>
                  <a:pt x="40" y="90"/>
                  <a:pt x="40" y="90"/>
                  <a:pt x="41" y="90"/>
                </a:cubicBezTo>
                <a:cubicBezTo>
                  <a:pt x="41" y="91"/>
                  <a:pt x="41" y="91"/>
                  <a:pt x="41" y="91"/>
                </a:cubicBezTo>
                <a:cubicBezTo>
                  <a:pt x="47" y="105"/>
                  <a:pt x="47" y="105"/>
                  <a:pt x="47" y="105"/>
                </a:cubicBezTo>
                <a:cubicBezTo>
                  <a:pt x="47" y="107"/>
                  <a:pt x="47" y="107"/>
                  <a:pt x="47" y="107"/>
                </a:cubicBezTo>
                <a:cubicBezTo>
                  <a:pt x="44" y="107"/>
                  <a:pt x="44" y="107"/>
                  <a:pt x="44" y="107"/>
                </a:cubicBezTo>
                <a:cubicBezTo>
                  <a:pt x="44" y="107"/>
                  <a:pt x="42" y="107"/>
                  <a:pt x="42" y="105"/>
                </a:cubicBezTo>
                <a:cubicBezTo>
                  <a:pt x="38" y="91"/>
                  <a:pt x="38" y="91"/>
                  <a:pt x="38" y="91"/>
                </a:cubicBezTo>
                <a:cubicBezTo>
                  <a:pt x="37" y="91"/>
                  <a:pt x="37" y="90"/>
                  <a:pt x="38" y="90"/>
                </a:cubicBezTo>
                <a:close/>
                <a:moveTo>
                  <a:pt x="57" y="111"/>
                </a:moveTo>
                <a:cubicBezTo>
                  <a:pt x="64" y="111"/>
                  <a:pt x="64" y="111"/>
                  <a:pt x="64" y="111"/>
                </a:cubicBezTo>
                <a:cubicBezTo>
                  <a:pt x="65" y="110"/>
                  <a:pt x="65" y="110"/>
                  <a:pt x="65" y="110"/>
                </a:cubicBezTo>
                <a:cubicBezTo>
                  <a:pt x="67" y="108"/>
                  <a:pt x="67" y="108"/>
                  <a:pt x="65" y="106"/>
                </a:cubicBezTo>
                <a:cubicBezTo>
                  <a:pt x="64" y="98"/>
                  <a:pt x="64" y="98"/>
                  <a:pt x="64" y="98"/>
                </a:cubicBezTo>
                <a:cubicBezTo>
                  <a:pt x="63" y="98"/>
                  <a:pt x="63" y="98"/>
                  <a:pt x="63" y="98"/>
                </a:cubicBezTo>
                <a:cubicBezTo>
                  <a:pt x="61" y="97"/>
                  <a:pt x="61" y="97"/>
                  <a:pt x="61" y="97"/>
                </a:cubicBezTo>
                <a:cubicBezTo>
                  <a:pt x="63" y="97"/>
                  <a:pt x="63" y="97"/>
                  <a:pt x="63" y="97"/>
                </a:cubicBezTo>
                <a:cubicBezTo>
                  <a:pt x="60" y="88"/>
                  <a:pt x="60" y="88"/>
                  <a:pt x="60" y="88"/>
                </a:cubicBezTo>
                <a:cubicBezTo>
                  <a:pt x="60" y="87"/>
                  <a:pt x="58" y="85"/>
                  <a:pt x="58" y="85"/>
                </a:cubicBezTo>
                <a:cubicBezTo>
                  <a:pt x="57" y="85"/>
                  <a:pt x="55" y="83"/>
                  <a:pt x="54" y="85"/>
                </a:cubicBezTo>
                <a:cubicBezTo>
                  <a:pt x="48" y="85"/>
                  <a:pt x="48" y="85"/>
                  <a:pt x="48" y="85"/>
                </a:cubicBezTo>
                <a:cubicBezTo>
                  <a:pt x="47" y="85"/>
                  <a:pt x="47" y="85"/>
                  <a:pt x="47" y="87"/>
                </a:cubicBezTo>
                <a:cubicBezTo>
                  <a:pt x="55" y="111"/>
                  <a:pt x="55" y="111"/>
                  <a:pt x="55" y="111"/>
                </a:cubicBezTo>
                <a:lnTo>
                  <a:pt x="57" y="111"/>
                </a:lnTo>
                <a:close/>
                <a:moveTo>
                  <a:pt x="60" y="100"/>
                </a:moveTo>
                <a:cubicBezTo>
                  <a:pt x="60" y="100"/>
                  <a:pt x="60" y="100"/>
                  <a:pt x="60" y="101"/>
                </a:cubicBezTo>
                <a:cubicBezTo>
                  <a:pt x="61" y="106"/>
                  <a:pt x="61" y="106"/>
                  <a:pt x="61" y="106"/>
                </a:cubicBezTo>
                <a:cubicBezTo>
                  <a:pt x="61" y="106"/>
                  <a:pt x="61" y="106"/>
                  <a:pt x="61" y="108"/>
                </a:cubicBezTo>
                <a:cubicBezTo>
                  <a:pt x="58" y="108"/>
                  <a:pt x="58" y="108"/>
                  <a:pt x="58" y="108"/>
                </a:cubicBezTo>
                <a:cubicBezTo>
                  <a:pt x="55" y="100"/>
                  <a:pt x="55" y="100"/>
                  <a:pt x="55" y="100"/>
                </a:cubicBezTo>
                <a:cubicBezTo>
                  <a:pt x="58" y="100"/>
                  <a:pt x="58" y="100"/>
                  <a:pt x="58" y="100"/>
                </a:cubicBezTo>
                <a:lnTo>
                  <a:pt x="60" y="100"/>
                </a:lnTo>
                <a:close/>
                <a:moveTo>
                  <a:pt x="52" y="88"/>
                </a:moveTo>
                <a:cubicBezTo>
                  <a:pt x="54" y="88"/>
                  <a:pt x="54" y="88"/>
                  <a:pt x="54" y="88"/>
                </a:cubicBezTo>
                <a:cubicBezTo>
                  <a:pt x="55" y="88"/>
                  <a:pt x="55" y="88"/>
                  <a:pt x="55" y="88"/>
                </a:cubicBezTo>
                <a:cubicBezTo>
                  <a:pt x="55" y="88"/>
                  <a:pt x="57" y="88"/>
                  <a:pt x="57" y="90"/>
                </a:cubicBezTo>
                <a:cubicBezTo>
                  <a:pt x="58" y="95"/>
                  <a:pt x="58" y="95"/>
                  <a:pt x="58" y="95"/>
                </a:cubicBezTo>
                <a:cubicBezTo>
                  <a:pt x="57" y="97"/>
                  <a:pt x="57" y="97"/>
                  <a:pt x="57" y="97"/>
                </a:cubicBezTo>
                <a:cubicBezTo>
                  <a:pt x="54" y="97"/>
                  <a:pt x="54" y="97"/>
                  <a:pt x="54" y="97"/>
                </a:cubicBezTo>
                <a:cubicBezTo>
                  <a:pt x="52" y="88"/>
                  <a:pt x="52" y="88"/>
                  <a:pt x="52" y="88"/>
                </a:cubicBezTo>
                <a:close/>
                <a:moveTo>
                  <a:pt x="67" y="96"/>
                </a:moveTo>
                <a:cubicBezTo>
                  <a:pt x="68" y="98"/>
                  <a:pt x="71" y="98"/>
                  <a:pt x="73" y="98"/>
                </a:cubicBezTo>
                <a:cubicBezTo>
                  <a:pt x="73" y="98"/>
                  <a:pt x="73" y="98"/>
                  <a:pt x="74" y="98"/>
                </a:cubicBezTo>
                <a:cubicBezTo>
                  <a:pt x="74" y="100"/>
                  <a:pt x="74" y="100"/>
                  <a:pt x="75" y="100"/>
                </a:cubicBezTo>
                <a:cubicBezTo>
                  <a:pt x="75" y="103"/>
                  <a:pt x="75" y="103"/>
                  <a:pt x="75" y="103"/>
                </a:cubicBezTo>
                <a:cubicBezTo>
                  <a:pt x="77" y="105"/>
                  <a:pt x="77" y="105"/>
                  <a:pt x="75" y="105"/>
                </a:cubicBezTo>
                <a:cubicBezTo>
                  <a:pt x="75" y="106"/>
                  <a:pt x="75" y="106"/>
                  <a:pt x="75" y="106"/>
                </a:cubicBezTo>
                <a:cubicBezTo>
                  <a:pt x="74" y="106"/>
                  <a:pt x="74" y="106"/>
                  <a:pt x="73" y="105"/>
                </a:cubicBezTo>
                <a:cubicBezTo>
                  <a:pt x="73" y="103"/>
                  <a:pt x="73" y="103"/>
                  <a:pt x="73" y="103"/>
                </a:cubicBezTo>
                <a:cubicBezTo>
                  <a:pt x="71" y="103"/>
                  <a:pt x="71" y="103"/>
                  <a:pt x="71" y="103"/>
                </a:cubicBezTo>
                <a:cubicBezTo>
                  <a:pt x="68" y="103"/>
                  <a:pt x="68" y="103"/>
                  <a:pt x="68" y="103"/>
                </a:cubicBezTo>
                <a:cubicBezTo>
                  <a:pt x="68" y="105"/>
                  <a:pt x="68" y="105"/>
                  <a:pt x="68" y="105"/>
                </a:cubicBezTo>
                <a:cubicBezTo>
                  <a:pt x="68" y="106"/>
                  <a:pt x="70" y="108"/>
                  <a:pt x="71" y="108"/>
                </a:cubicBezTo>
                <a:cubicBezTo>
                  <a:pt x="73" y="110"/>
                  <a:pt x="74" y="110"/>
                  <a:pt x="75" y="110"/>
                </a:cubicBezTo>
                <a:cubicBezTo>
                  <a:pt x="78" y="110"/>
                  <a:pt x="78" y="108"/>
                  <a:pt x="80" y="108"/>
                </a:cubicBezTo>
                <a:cubicBezTo>
                  <a:pt x="80" y="103"/>
                  <a:pt x="80" y="103"/>
                  <a:pt x="80" y="103"/>
                </a:cubicBezTo>
                <a:cubicBezTo>
                  <a:pt x="78" y="100"/>
                  <a:pt x="78" y="100"/>
                  <a:pt x="78" y="100"/>
                </a:cubicBezTo>
                <a:cubicBezTo>
                  <a:pt x="78" y="98"/>
                  <a:pt x="77" y="96"/>
                  <a:pt x="75" y="96"/>
                </a:cubicBezTo>
                <a:cubicBezTo>
                  <a:pt x="74" y="95"/>
                  <a:pt x="73" y="95"/>
                  <a:pt x="71" y="95"/>
                </a:cubicBezTo>
                <a:cubicBezTo>
                  <a:pt x="70" y="95"/>
                  <a:pt x="70" y="95"/>
                  <a:pt x="70" y="93"/>
                </a:cubicBezTo>
                <a:cubicBezTo>
                  <a:pt x="68" y="93"/>
                  <a:pt x="68" y="93"/>
                  <a:pt x="68" y="93"/>
                </a:cubicBezTo>
                <a:cubicBezTo>
                  <a:pt x="67" y="88"/>
                  <a:pt x="67" y="88"/>
                  <a:pt x="67" y="88"/>
                </a:cubicBezTo>
                <a:cubicBezTo>
                  <a:pt x="67" y="87"/>
                  <a:pt x="68" y="87"/>
                  <a:pt x="68" y="87"/>
                </a:cubicBezTo>
                <a:cubicBezTo>
                  <a:pt x="70" y="87"/>
                  <a:pt x="70" y="87"/>
                  <a:pt x="70" y="87"/>
                </a:cubicBezTo>
                <a:cubicBezTo>
                  <a:pt x="70" y="88"/>
                  <a:pt x="71" y="88"/>
                  <a:pt x="71" y="88"/>
                </a:cubicBezTo>
                <a:cubicBezTo>
                  <a:pt x="71" y="90"/>
                  <a:pt x="71" y="90"/>
                  <a:pt x="71" y="90"/>
                </a:cubicBezTo>
                <a:cubicBezTo>
                  <a:pt x="73" y="90"/>
                  <a:pt x="73" y="90"/>
                  <a:pt x="73" y="90"/>
                </a:cubicBezTo>
                <a:cubicBezTo>
                  <a:pt x="74" y="90"/>
                  <a:pt x="74" y="90"/>
                  <a:pt x="74" y="90"/>
                </a:cubicBezTo>
                <a:cubicBezTo>
                  <a:pt x="75" y="90"/>
                  <a:pt x="75" y="90"/>
                  <a:pt x="75" y="88"/>
                </a:cubicBezTo>
                <a:cubicBezTo>
                  <a:pt x="74" y="88"/>
                  <a:pt x="74" y="88"/>
                  <a:pt x="74" y="88"/>
                </a:cubicBezTo>
                <a:cubicBezTo>
                  <a:pt x="74" y="87"/>
                  <a:pt x="73" y="85"/>
                  <a:pt x="71" y="85"/>
                </a:cubicBezTo>
                <a:cubicBezTo>
                  <a:pt x="70" y="83"/>
                  <a:pt x="68" y="83"/>
                  <a:pt x="67" y="83"/>
                </a:cubicBezTo>
                <a:cubicBezTo>
                  <a:pt x="66" y="83"/>
                  <a:pt x="64" y="83"/>
                  <a:pt x="64" y="85"/>
                </a:cubicBezTo>
                <a:cubicBezTo>
                  <a:pt x="63" y="87"/>
                  <a:pt x="63" y="88"/>
                  <a:pt x="63" y="90"/>
                </a:cubicBezTo>
                <a:cubicBezTo>
                  <a:pt x="64" y="93"/>
                  <a:pt x="64" y="93"/>
                  <a:pt x="64" y="93"/>
                </a:cubicBezTo>
                <a:cubicBezTo>
                  <a:pt x="66" y="95"/>
                  <a:pt x="66" y="96"/>
                  <a:pt x="67" y="96"/>
                </a:cubicBezTo>
                <a:close/>
              </a:path>
            </a:pathLst>
          </a:custGeom>
          <a:ln>
            <a:noFill/>
          </a:ln>
        </p:spPr>
        <p:style>
          <a:lnRef idx="3">
            <a:schemeClr val="lt1"/>
          </a:lnRef>
          <a:fillRef idx="1">
            <a:schemeClr val="accent1"/>
          </a:fillRef>
          <a:effectRef idx="1">
            <a:schemeClr val="accent1"/>
          </a:effectRef>
          <a:fontRef idx="minor">
            <a:schemeClr val="lt1"/>
          </a:fontRef>
        </p:style>
        <p:txBody>
          <a:bodyPr vert="horz" wrap="square" lIns="91440" tIns="45720" rIns="91440" bIns="45720" numCol="1" anchor="t" anchorCtr="0" compatLnSpc="1">
            <a:prstTxWarp prst="textNoShape">
              <a:avLst/>
            </a:prstTxWarp>
          </a:bodyPr>
          <a:lstStyle/>
          <a:p>
            <a:endParaRPr lang="en-US"/>
          </a:p>
        </p:txBody>
      </p:sp>
      <p:sp>
        <p:nvSpPr>
          <p:cNvPr id="27" name="Freeform 119">
            <a:hlinkClick r:id="rId9" action="ppaction://hlinksldjump"/>
            <a:extLst>
              <a:ext uri="{FF2B5EF4-FFF2-40B4-BE49-F238E27FC236}">
                <a16:creationId xmlns:a16="http://schemas.microsoft.com/office/drawing/2014/main" id="{516DF3F5-1027-911C-1730-C633629FE042}"/>
              </a:ext>
            </a:extLst>
          </p:cNvPr>
          <p:cNvSpPr>
            <a:spLocks noEditPoints="1"/>
          </p:cNvSpPr>
          <p:nvPr/>
        </p:nvSpPr>
        <p:spPr bwMode="auto">
          <a:xfrm>
            <a:off x="330315" y="4774011"/>
            <a:ext cx="324350" cy="300024"/>
          </a:xfrm>
          <a:custGeom>
            <a:avLst/>
            <a:gdLst>
              <a:gd name="T0" fmla="*/ 97 w 160"/>
              <a:gd name="T1" fmla="*/ 8 h 148"/>
              <a:gd name="T2" fmla="*/ 92 w 160"/>
              <a:gd name="T3" fmla="*/ 0 h 148"/>
              <a:gd name="T4" fmla="*/ 61 w 160"/>
              <a:gd name="T5" fmla="*/ 6 h 148"/>
              <a:gd name="T6" fmla="*/ 6 w 160"/>
              <a:gd name="T7" fmla="*/ 8 h 148"/>
              <a:gd name="T8" fmla="*/ 6 w 160"/>
              <a:gd name="T9" fmla="*/ 22 h 148"/>
              <a:gd name="T10" fmla="*/ 15 w 160"/>
              <a:gd name="T11" fmla="*/ 114 h 148"/>
              <a:gd name="T12" fmla="*/ 67 w 160"/>
              <a:gd name="T13" fmla="*/ 119 h 148"/>
              <a:gd name="T14" fmla="*/ 51 w 160"/>
              <a:gd name="T15" fmla="*/ 144 h 148"/>
              <a:gd name="T16" fmla="*/ 76 w 160"/>
              <a:gd name="T17" fmla="*/ 127 h 148"/>
              <a:gd name="T18" fmla="*/ 80 w 160"/>
              <a:gd name="T19" fmla="*/ 148 h 148"/>
              <a:gd name="T20" fmla="*/ 84 w 160"/>
              <a:gd name="T21" fmla="*/ 128 h 148"/>
              <a:gd name="T22" fmla="*/ 104 w 160"/>
              <a:gd name="T23" fmla="*/ 147 h 148"/>
              <a:gd name="T24" fmla="*/ 107 w 160"/>
              <a:gd name="T25" fmla="*/ 138 h 148"/>
              <a:gd name="T26" fmla="*/ 139 w 160"/>
              <a:gd name="T27" fmla="*/ 119 h 148"/>
              <a:gd name="T28" fmla="*/ 145 w 160"/>
              <a:gd name="T29" fmla="*/ 22 h 148"/>
              <a:gd name="T30" fmla="*/ 160 w 160"/>
              <a:gd name="T31" fmla="*/ 15 h 148"/>
              <a:gd name="T32" fmla="*/ 134 w 160"/>
              <a:gd name="T33" fmla="*/ 108 h 148"/>
              <a:gd name="T34" fmla="*/ 24 w 160"/>
              <a:gd name="T35" fmla="*/ 22 h 148"/>
              <a:gd name="T36" fmla="*/ 134 w 160"/>
              <a:gd name="T37" fmla="*/ 108 h 148"/>
              <a:gd name="T38" fmla="*/ 36 w 160"/>
              <a:gd name="T39" fmla="*/ 92 h 148"/>
              <a:gd name="T40" fmla="*/ 67 w 160"/>
              <a:gd name="T41" fmla="*/ 88 h 148"/>
              <a:gd name="T42" fmla="*/ 75 w 160"/>
              <a:gd name="T43" fmla="*/ 86 h 148"/>
              <a:gd name="T44" fmla="*/ 103 w 160"/>
              <a:gd name="T45" fmla="*/ 69 h 148"/>
              <a:gd name="T46" fmla="*/ 119 w 160"/>
              <a:gd name="T47" fmla="*/ 54 h 148"/>
              <a:gd name="T48" fmla="*/ 124 w 160"/>
              <a:gd name="T49" fmla="*/ 66 h 148"/>
              <a:gd name="T50" fmla="*/ 130 w 160"/>
              <a:gd name="T51" fmla="*/ 38 h 148"/>
              <a:gd name="T52" fmla="*/ 130 w 160"/>
              <a:gd name="T53" fmla="*/ 36 h 148"/>
              <a:gd name="T54" fmla="*/ 127 w 160"/>
              <a:gd name="T55" fmla="*/ 34 h 148"/>
              <a:gd name="T56" fmla="*/ 124 w 160"/>
              <a:gd name="T57" fmla="*/ 33 h 148"/>
              <a:gd name="T58" fmla="*/ 100 w 160"/>
              <a:gd name="T59" fmla="*/ 38 h 148"/>
              <a:gd name="T60" fmla="*/ 112 w 160"/>
              <a:gd name="T61" fmla="*/ 44 h 148"/>
              <a:gd name="T62" fmla="*/ 94 w 160"/>
              <a:gd name="T63" fmla="*/ 50 h 148"/>
              <a:gd name="T64" fmla="*/ 70 w 160"/>
              <a:gd name="T65" fmla="*/ 75 h 148"/>
              <a:gd name="T66" fmla="*/ 49 w 160"/>
              <a:gd name="T67" fmla="*/ 63 h 148"/>
              <a:gd name="T68" fmla="*/ 28 w 160"/>
              <a:gd name="T69" fmla="*/ 92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60" h="148">
                <a:moveTo>
                  <a:pt x="153" y="8"/>
                </a:moveTo>
                <a:cubicBezTo>
                  <a:pt x="97" y="8"/>
                  <a:pt x="97" y="8"/>
                  <a:pt x="97" y="8"/>
                </a:cubicBezTo>
                <a:cubicBezTo>
                  <a:pt x="97" y="6"/>
                  <a:pt x="97" y="6"/>
                  <a:pt x="97" y="6"/>
                </a:cubicBezTo>
                <a:cubicBezTo>
                  <a:pt x="97" y="3"/>
                  <a:pt x="95" y="0"/>
                  <a:pt x="92" y="0"/>
                </a:cubicBezTo>
                <a:cubicBezTo>
                  <a:pt x="66" y="0"/>
                  <a:pt x="66" y="0"/>
                  <a:pt x="66" y="0"/>
                </a:cubicBezTo>
                <a:cubicBezTo>
                  <a:pt x="63" y="0"/>
                  <a:pt x="61" y="3"/>
                  <a:pt x="61" y="6"/>
                </a:cubicBezTo>
                <a:cubicBezTo>
                  <a:pt x="61" y="8"/>
                  <a:pt x="61" y="8"/>
                  <a:pt x="61" y="8"/>
                </a:cubicBezTo>
                <a:cubicBezTo>
                  <a:pt x="6" y="8"/>
                  <a:pt x="6" y="8"/>
                  <a:pt x="6" y="8"/>
                </a:cubicBezTo>
                <a:cubicBezTo>
                  <a:pt x="2" y="8"/>
                  <a:pt x="0" y="11"/>
                  <a:pt x="0" y="15"/>
                </a:cubicBezTo>
                <a:cubicBezTo>
                  <a:pt x="0" y="19"/>
                  <a:pt x="2" y="22"/>
                  <a:pt x="6" y="22"/>
                </a:cubicBezTo>
                <a:cubicBezTo>
                  <a:pt x="15" y="22"/>
                  <a:pt x="15" y="22"/>
                  <a:pt x="15" y="22"/>
                </a:cubicBezTo>
                <a:cubicBezTo>
                  <a:pt x="15" y="114"/>
                  <a:pt x="15" y="114"/>
                  <a:pt x="15" y="114"/>
                </a:cubicBezTo>
                <a:cubicBezTo>
                  <a:pt x="15" y="117"/>
                  <a:pt x="17" y="119"/>
                  <a:pt x="20" y="119"/>
                </a:cubicBezTo>
                <a:cubicBezTo>
                  <a:pt x="67" y="119"/>
                  <a:pt x="67" y="119"/>
                  <a:pt x="67" y="119"/>
                </a:cubicBezTo>
                <a:cubicBezTo>
                  <a:pt x="51" y="137"/>
                  <a:pt x="51" y="137"/>
                  <a:pt x="51" y="137"/>
                </a:cubicBezTo>
                <a:cubicBezTo>
                  <a:pt x="50" y="140"/>
                  <a:pt x="50" y="143"/>
                  <a:pt x="51" y="144"/>
                </a:cubicBezTo>
                <a:cubicBezTo>
                  <a:pt x="54" y="147"/>
                  <a:pt x="57" y="147"/>
                  <a:pt x="58" y="144"/>
                </a:cubicBezTo>
                <a:cubicBezTo>
                  <a:pt x="76" y="127"/>
                  <a:pt x="76" y="127"/>
                  <a:pt x="76" y="127"/>
                </a:cubicBezTo>
                <a:cubicBezTo>
                  <a:pt x="76" y="144"/>
                  <a:pt x="76" y="144"/>
                  <a:pt x="76" y="144"/>
                </a:cubicBezTo>
                <a:cubicBezTo>
                  <a:pt x="76" y="146"/>
                  <a:pt x="77" y="148"/>
                  <a:pt x="80" y="148"/>
                </a:cubicBezTo>
                <a:cubicBezTo>
                  <a:pt x="81" y="148"/>
                  <a:pt x="84" y="146"/>
                  <a:pt x="84" y="144"/>
                </a:cubicBezTo>
                <a:cubicBezTo>
                  <a:pt x="84" y="128"/>
                  <a:pt x="84" y="128"/>
                  <a:pt x="84" y="128"/>
                </a:cubicBezTo>
                <a:cubicBezTo>
                  <a:pt x="100" y="146"/>
                  <a:pt x="100" y="146"/>
                  <a:pt x="100" y="146"/>
                </a:cubicBezTo>
                <a:cubicBezTo>
                  <a:pt x="101" y="147"/>
                  <a:pt x="103" y="147"/>
                  <a:pt x="104" y="147"/>
                </a:cubicBezTo>
                <a:cubicBezTo>
                  <a:pt x="105" y="147"/>
                  <a:pt x="107" y="147"/>
                  <a:pt x="107" y="146"/>
                </a:cubicBezTo>
                <a:cubicBezTo>
                  <a:pt x="110" y="144"/>
                  <a:pt x="110" y="141"/>
                  <a:pt x="107" y="138"/>
                </a:cubicBezTo>
                <a:cubicBezTo>
                  <a:pt x="89" y="119"/>
                  <a:pt x="89" y="119"/>
                  <a:pt x="89" y="119"/>
                </a:cubicBezTo>
                <a:cubicBezTo>
                  <a:pt x="139" y="119"/>
                  <a:pt x="139" y="119"/>
                  <a:pt x="139" y="119"/>
                </a:cubicBezTo>
                <a:cubicBezTo>
                  <a:pt x="142" y="119"/>
                  <a:pt x="145" y="117"/>
                  <a:pt x="145" y="114"/>
                </a:cubicBezTo>
                <a:cubicBezTo>
                  <a:pt x="145" y="22"/>
                  <a:pt x="145" y="22"/>
                  <a:pt x="145" y="22"/>
                </a:cubicBezTo>
                <a:cubicBezTo>
                  <a:pt x="153" y="22"/>
                  <a:pt x="153" y="22"/>
                  <a:pt x="153" y="22"/>
                </a:cubicBezTo>
                <a:cubicBezTo>
                  <a:pt x="156" y="22"/>
                  <a:pt x="160" y="19"/>
                  <a:pt x="160" y="15"/>
                </a:cubicBezTo>
                <a:cubicBezTo>
                  <a:pt x="160" y="11"/>
                  <a:pt x="156" y="8"/>
                  <a:pt x="153" y="8"/>
                </a:cubicBezTo>
                <a:close/>
                <a:moveTo>
                  <a:pt x="134" y="108"/>
                </a:moveTo>
                <a:cubicBezTo>
                  <a:pt x="24" y="108"/>
                  <a:pt x="24" y="108"/>
                  <a:pt x="24" y="108"/>
                </a:cubicBezTo>
                <a:cubicBezTo>
                  <a:pt x="24" y="22"/>
                  <a:pt x="24" y="22"/>
                  <a:pt x="24" y="22"/>
                </a:cubicBezTo>
                <a:cubicBezTo>
                  <a:pt x="134" y="22"/>
                  <a:pt x="134" y="22"/>
                  <a:pt x="134" y="22"/>
                </a:cubicBezTo>
                <a:lnTo>
                  <a:pt x="134" y="108"/>
                </a:lnTo>
                <a:close/>
                <a:moveTo>
                  <a:pt x="32" y="94"/>
                </a:moveTo>
                <a:cubicBezTo>
                  <a:pt x="33" y="94"/>
                  <a:pt x="34" y="94"/>
                  <a:pt x="36" y="92"/>
                </a:cubicBezTo>
                <a:cubicBezTo>
                  <a:pt x="53" y="75"/>
                  <a:pt x="53" y="75"/>
                  <a:pt x="53" y="75"/>
                </a:cubicBezTo>
                <a:cubicBezTo>
                  <a:pt x="67" y="88"/>
                  <a:pt x="67" y="88"/>
                  <a:pt x="67" y="88"/>
                </a:cubicBezTo>
                <a:cubicBezTo>
                  <a:pt x="69" y="89"/>
                  <a:pt x="70" y="89"/>
                  <a:pt x="71" y="89"/>
                </a:cubicBezTo>
                <a:cubicBezTo>
                  <a:pt x="73" y="89"/>
                  <a:pt x="74" y="88"/>
                  <a:pt x="75" y="86"/>
                </a:cubicBezTo>
                <a:cubicBezTo>
                  <a:pt x="93" y="62"/>
                  <a:pt x="93" y="62"/>
                  <a:pt x="93" y="62"/>
                </a:cubicBezTo>
                <a:cubicBezTo>
                  <a:pt x="103" y="69"/>
                  <a:pt x="103" y="69"/>
                  <a:pt x="103" y="69"/>
                </a:cubicBezTo>
                <a:cubicBezTo>
                  <a:pt x="104" y="70"/>
                  <a:pt x="108" y="69"/>
                  <a:pt x="109" y="68"/>
                </a:cubicBezTo>
                <a:cubicBezTo>
                  <a:pt x="119" y="54"/>
                  <a:pt x="119" y="54"/>
                  <a:pt x="119" y="54"/>
                </a:cubicBezTo>
                <a:cubicBezTo>
                  <a:pt x="119" y="59"/>
                  <a:pt x="119" y="59"/>
                  <a:pt x="119" y="59"/>
                </a:cubicBezTo>
                <a:cubicBezTo>
                  <a:pt x="119" y="63"/>
                  <a:pt x="122" y="66"/>
                  <a:pt x="124" y="66"/>
                </a:cubicBezTo>
                <a:cubicBezTo>
                  <a:pt x="127" y="66"/>
                  <a:pt x="130" y="63"/>
                  <a:pt x="130" y="59"/>
                </a:cubicBezTo>
                <a:cubicBezTo>
                  <a:pt x="130" y="38"/>
                  <a:pt x="130" y="38"/>
                  <a:pt x="130" y="38"/>
                </a:cubicBezTo>
                <a:cubicBezTo>
                  <a:pt x="130" y="37"/>
                  <a:pt x="130" y="37"/>
                  <a:pt x="130" y="37"/>
                </a:cubicBezTo>
                <a:cubicBezTo>
                  <a:pt x="130" y="37"/>
                  <a:pt x="130" y="37"/>
                  <a:pt x="130" y="36"/>
                </a:cubicBezTo>
                <a:cubicBezTo>
                  <a:pt x="130" y="36"/>
                  <a:pt x="130" y="36"/>
                  <a:pt x="129" y="34"/>
                </a:cubicBezTo>
                <a:cubicBezTo>
                  <a:pt x="129" y="34"/>
                  <a:pt x="129" y="34"/>
                  <a:pt x="127" y="34"/>
                </a:cubicBezTo>
                <a:cubicBezTo>
                  <a:pt x="127" y="33"/>
                  <a:pt x="127" y="33"/>
                  <a:pt x="126" y="33"/>
                </a:cubicBezTo>
                <a:cubicBezTo>
                  <a:pt x="126" y="33"/>
                  <a:pt x="126" y="33"/>
                  <a:pt x="124" y="33"/>
                </a:cubicBezTo>
                <a:cubicBezTo>
                  <a:pt x="105" y="33"/>
                  <a:pt x="105" y="33"/>
                  <a:pt x="105" y="33"/>
                </a:cubicBezTo>
                <a:cubicBezTo>
                  <a:pt x="103" y="33"/>
                  <a:pt x="100" y="36"/>
                  <a:pt x="100" y="38"/>
                </a:cubicBezTo>
                <a:cubicBezTo>
                  <a:pt x="100" y="41"/>
                  <a:pt x="103" y="44"/>
                  <a:pt x="105" y="44"/>
                </a:cubicBezTo>
                <a:cubicBezTo>
                  <a:pt x="112" y="44"/>
                  <a:pt x="112" y="44"/>
                  <a:pt x="112" y="44"/>
                </a:cubicBezTo>
                <a:cubicBezTo>
                  <a:pt x="104" y="56"/>
                  <a:pt x="104" y="56"/>
                  <a:pt x="104" y="56"/>
                </a:cubicBezTo>
                <a:cubicBezTo>
                  <a:pt x="94" y="50"/>
                  <a:pt x="94" y="50"/>
                  <a:pt x="94" y="50"/>
                </a:cubicBezTo>
                <a:cubicBezTo>
                  <a:pt x="93" y="47"/>
                  <a:pt x="89" y="49"/>
                  <a:pt x="88" y="50"/>
                </a:cubicBezTo>
                <a:cubicBezTo>
                  <a:pt x="70" y="75"/>
                  <a:pt x="70" y="75"/>
                  <a:pt x="70" y="75"/>
                </a:cubicBezTo>
                <a:cubicBezTo>
                  <a:pt x="56" y="63"/>
                  <a:pt x="56" y="63"/>
                  <a:pt x="56" y="63"/>
                </a:cubicBezTo>
                <a:cubicBezTo>
                  <a:pt x="55" y="60"/>
                  <a:pt x="51" y="60"/>
                  <a:pt x="49" y="63"/>
                </a:cubicBezTo>
                <a:cubicBezTo>
                  <a:pt x="29" y="84"/>
                  <a:pt x="29" y="84"/>
                  <a:pt x="29" y="84"/>
                </a:cubicBezTo>
                <a:cubicBezTo>
                  <a:pt x="26" y="86"/>
                  <a:pt x="26" y="89"/>
                  <a:pt x="28" y="92"/>
                </a:cubicBezTo>
                <a:cubicBezTo>
                  <a:pt x="29" y="94"/>
                  <a:pt x="30" y="94"/>
                  <a:pt x="32" y="94"/>
                </a:cubicBezTo>
                <a:close/>
              </a:path>
            </a:pathLst>
          </a:custGeom>
          <a:ln>
            <a:noFill/>
          </a:ln>
        </p:spPr>
        <p:style>
          <a:lnRef idx="3">
            <a:schemeClr val="lt1"/>
          </a:lnRef>
          <a:fillRef idx="1">
            <a:schemeClr val="accent1"/>
          </a:fillRef>
          <a:effectRef idx="1">
            <a:schemeClr val="accent1"/>
          </a:effectRef>
          <a:fontRef idx="minor">
            <a:schemeClr val="lt1"/>
          </a:fontRef>
        </p:style>
        <p:txBody>
          <a:bodyPr vert="horz" wrap="square" lIns="91440" tIns="45720" rIns="91440" bIns="45720" numCol="1" anchor="t" anchorCtr="0" compatLnSpc="1">
            <a:prstTxWarp prst="textNoShape">
              <a:avLst/>
            </a:prstTxWarp>
          </a:bodyPr>
          <a:lstStyle/>
          <a:p>
            <a:endParaRPr lang="en-US"/>
          </a:p>
        </p:txBody>
      </p:sp>
      <p:sp>
        <p:nvSpPr>
          <p:cNvPr id="30" name="TextBox 29">
            <a:extLst>
              <a:ext uri="{FF2B5EF4-FFF2-40B4-BE49-F238E27FC236}">
                <a16:creationId xmlns:a16="http://schemas.microsoft.com/office/drawing/2014/main" id="{C3030B2A-86C1-C094-7972-A750F231BCC2}"/>
              </a:ext>
            </a:extLst>
          </p:cNvPr>
          <p:cNvSpPr txBox="1"/>
          <p:nvPr/>
        </p:nvSpPr>
        <p:spPr>
          <a:xfrm>
            <a:off x="1288026" y="2965480"/>
            <a:ext cx="4623367" cy="3216265"/>
          </a:xfrm>
          <a:prstGeom prst="rect">
            <a:avLst/>
          </a:prstGeom>
          <a:noFill/>
          <a:ln>
            <a:noFill/>
          </a:ln>
        </p:spPr>
        <p:style>
          <a:lnRef idx="2">
            <a:schemeClr val="accent6">
              <a:shade val="50000"/>
            </a:schemeClr>
          </a:lnRef>
          <a:fillRef idx="1">
            <a:schemeClr val="accent6"/>
          </a:fillRef>
          <a:effectRef idx="0">
            <a:schemeClr val="accent6"/>
          </a:effectRef>
          <a:fontRef idx="minor">
            <a:schemeClr val="lt1"/>
          </a:fontRef>
        </p:style>
        <p:txBody>
          <a:bodyPr wrap="square" rtlCol="1">
            <a:spAutoFit/>
          </a:bodyPr>
          <a:lstStyle/>
          <a:p>
            <a:pPr algn="justLow" rtl="1">
              <a:lnSpc>
                <a:spcPct val="300000"/>
              </a:lnSpc>
            </a:pPr>
            <a:r>
              <a:rPr lang="fa-IR" sz="1400" dirty="0">
                <a:solidFill>
                  <a:srgbClr val="1D3347"/>
                </a:solidFill>
                <a:latin typeface="Shabnam" panose="020B0603030804020204" pitchFamily="34" charset="-78"/>
                <a:cs typeface="Shabnam" panose="020B0603030804020204" pitchFamily="34" charset="-78"/>
              </a:rPr>
              <a:t>فروشگاه مینارو ارائه دهنده انواع فایل های کاربردی با بهترین کیفیت این متن تست می باشد</a:t>
            </a:r>
            <a:r>
              <a:rPr lang="en-US" sz="1400" dirty="0">
                <a:solidFill>
                  <a:srgbClr val="1D3347"/>
                </a:solidFill>
                <a:latin typeface="Shabnam" panose="020B0603030804020204" pitchFamily="34" charset="-78"/>
                <a:cs typeface="Shabnam" panose="020B0603030804020204" pitchFamily="34" charset="-78"/>
              </a:rPr>
              <a:t> </a:t>
            </a:r>
            <a:r>
              <a:rPr lang="fa-IR" sz="1400" dirty="0">
                <a:solidFill>
                  <a:srgbClr val="1D3347"/>
                </a:solidFill>
                <a:latin typeface="Shabnam" panose="020B0603030804020204" pitchFamily="34" charset="-78"/>
                <a:cs typeface="Shabnam" panose="020B0603030804020204" pitchFamily="34" charset="-78"/>
              </a:rPr>
              <a:t> که شما به راحتی میتوانید بعد از خرید فایل آن را به راحتی تغییر ده</a:t>
            </a:r>
            <a:r>
              <a:rPr lang="fa-IR" sz="1400" i="1" dirty="0">
                <a:solidFill>
                  <a:srgbClr val="1D3347"/>
                </a:solidFill>
                <a:latin typeface="Shabnam" panose="020B0603030804020204" pitchFamily="34" charset="-78"/>
                <a:cs typeface="Shabnam" panose="020B0603030804020204" pitchFamily="34" charset="-78"/>
              </a:rPr>
              <a:t>ید</a:t>
            </a:r>
            <a:r>
              <a:rPr lang="fa-IR" sz="1400" dirty="0">
                <a:solidFill>
                  <a:srgbClr val="1D3347"/>
                </a:solidFill>
                <a:latin typeface="Shabnam" panose="020B0603030804020204" pitchFamily="34" charset="-78"/>
                <a:cs typeface="Shabnam" panose="020B0603030804020204" pitchFamily="34" charset="-78"/>
              </a:rPr>
              <a:t>. فروشگاه مینارو ارائه دهنده انواع فایل های کاربردی با بهترین کیفیت این متن تست می باشد</a:t>
            </a:r>
            <a:endParaRPr lang="en-US" sz="1400" dirty="0">
              <a:solidFill>
                <a:srgbClr val="1D3347"/>
              </a:solidFill>
              <a:latin typeface="Shabnam" panose="020B0603030804020204" pitchFamily="34" charset="-78"/>
              <a:cs typeface="Shabnam" panose="020B0603030804020204" pitchFamily="34" charset="-78"/>
            </a:endParaRPr>
          </a:p>
        </p:txBody>
      </p:sp>
      <p:sp>
        <p:nvSpPr>
          <p:cNvPr id="31" name="TextBox 30">
            <a:extLst>
              <a:ext uri="{FF2B5EF4-FFF2-40B4-BE49-F238E27FC236}">
                <a16:creationId xmlns:a16="http://schemas.microsoft.com/office/drawing/2014/main" id="{3E77B582-E5BE-FBB2-D56B-0282811AFB44}"/>
              </a:ext>
            </a:extLst>
          </p:cNvPr>
          <p:cNvSpPr txBox="1"/>
          <p:nvPr/>
        </p:nvSpPr>
        <p:spPr>
          <a:xfrm>
            <a:off x="612667" y="1990295"/>
            <a:ext cx="5260258" cy="369332"/>
          </a:xfrm>
          <a:prstGeom prst="rect">
            <a:avLst/>
          </a:prstGeom>
          <a:noFill/>
        </p:spPr>
        <p:txBody>
          <a:bodyPr wrap="square" rtlCol="0">
            <a:spAutoFit/>
          </a:bodyPr>
          <a:lstStyle/>
          <a:p>
            <a:pPr algn="r" rtl="1"/>
            <a:r>
              <a:rPr lang="fa-IR" b="1" dirty="0">
                <a:solidFill>
                  <a:srgbClr val="1D3347"/>
                </a:solidFill>
                <a:latin typeface="Shabnam" panose="020B0603030804020204" pitchFamily="34" charset="-78"/>
                <a:cs typeface="Shabnam" panose="020B0603030804020204" pitchFamily="34" charset="-78"/>
              </a:rPr>
              <a:t>تیتر عنوان موضوع خود را وارد نمایید</a:t>
            </a:r>
            <a:endParaRPr lang="en-US" b="1" dirty="0">
              <a:solidFill>
                <a:srgbClr val="1D3347"/>
              </a:solidFill>
              <a:latin typeface="Shabnam" panose="020B0603030804020204" pitchFamily="34" charset="-78"/>
              <a:cs typeface="Shabnam" panose="020B0603030804020204" pitchFamily="34" charset="-78"/>
            </a:endParaRPr>
          </a:p>
        </p:txBody>
      </p:sp>
      <p:sp>
        <p:nvSpPr>
          <p:cNvPr id="32" name="TextBox 31">
            <a:extLst>
              <a:ext uri="{FF2B5EF4-FFF2-40B4-BE49-F238E27FC236}">
                <a16:creationId xmlns:a16="http://schemas.microsoft.com/office/drawing/2014/main" id="{6665317D-7CF6-1D3D-B919-F1EBCB8F622E}"/>
              </a:ext>
            </a:extLst>
          </p:cNvPr>
          <p:cNvSpPr txBox="1"/>
          <p:nvPr/>
        </p:nvSpPr>
        <p:spPr>
          <a:xfrm>
            <a:off x="3709829" y="2584268"/>
            <a:ext cx="2163096" cy="338554"/>
          </a:xfrm>
          <a:prstGeom prst="rect">
            <a:avLst/>
          </a:prstGeom>
          <a:noFill/>
        </p:spPr>
        <p:txBody>
          <a:bodyPr wrap="square" rtlCol="0">
            <a:spAutoFit/>
          </a:bodyPr>
          <a:lstStyle/>
          <a:p>
            <a:pPr algn="r" rtl="1"/>
            <a:r>
              <a:rPr lang="fa-IR" sz="1600" b="1" dirty="0">
                <a:solidFill>
                  <a:srgbClr val="6D41FA"/>
                </a:solidFill>
                <a:latin typeface="Shabnam" panose="020B0603030804020204" pitchFamily="34" charset="-78"/>
                <a:cs typeface="Shabnam" panose="020B0603030804020204" pitchFamily="34" charset="-78"/>
              </a:rPr>
              <a:t>زیر عنوان را وارد نمایید</a:t>
            </a:r>
            <a:endParaRPr lang="en-US" sz="1600" b="1" dirty="0">
              <a:solidFill>
                <a:srgbClr val="6D41FA"/>
              </a:solidFill>
              <a:latin typeface="Shabnam" panose="020B0603030804020204" pitchFamily="34" charset="-78"/>
              <a:cs typeface="Shabnam" panose="020B0603030804020204" pitchFamily="34" charset="-78"/>
            </a:endParaRPr>
          </a:p>
        </p:txBody>
      </p:sp>
    </p:spTree>
    <p:extLst>
      <p:ext uri="{BB962C8B-B14F-4D97-AF65-F5344CB8AC3E}">
        <p14:creationId xmlns:p14="http://schemas.microsoft.com/office/powerpoint/2010/main" val="8224881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ipe(down)">
                                      <p:cBhvr>
                                        <p:cTn id="7" dur="500"/>
                                        <p:tgtEl>
                                          <p:spTgt spid="29"/>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30"/>
                                        </p:tgtEl>
                                        <p:attrNameLst>
                                          <p:attrName>style.visibility</p:attrName>
                                        </p:attrNameLst>
                                      </p:cBhvr>
                                      <p:to>
                                        <p:strVal val="visible"/>
                                      </p:to>
                                    </p:set>
                                    <p:animEffect transition="in" filter="fade">
                                      <p:cBhvr>
                                        <p:cTn id="11" dur="1000"/>
                                        <p:tgtEl>
                                          <p:spTgt spid="30"/>
                                        </p:tgtEl>
                                      </p:cBhvr>
                                    </p:animEffect>
                                    <p:anim calcmode="lin" valueType="num">
                                      <p:cBhvr>
                                        <p:cTn id="12" dur="1000" fill="hold"/>
                                        <p:tgtEl>
                                          <p:spTgt spid="30"/>
                                        </p:tgtEl>
                                        <p:attrNameLst>
                                          <p:attrName>ppt_x</p:attrName>
                                        </p:attrNameLst>
                                      </p:cBhvr>
                                      <p:tavLst>
                                        <p:tav tm="0">
                                          <p:val>
                                            <p:strVal val="#ppt_x"/>
                                          </p:val>
                                        </p:tav>
                                        <p:tav tm="100000">
                                          <p:val>
                                            <p:strVal val="#ppt_x"/>
                                          </p:val>
                                        </p:tav>
                                      </p:tavLst>
                                    </p:anim>
                                    <p:anim calcmode="lin" valueType="num">
                                      <p:cBhvr>
                                        <p:cTn id="13" dur="1000" fill="hold"/>
                                        <p:tgtEl>
                                          <p:spTgt spid="30"/>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14" presetClass="entr" presetSubtype="5" fill="hold" grpId="0" nodeType="afterEffect">
                                  <p:stCondLst>
                                    <p:cond delay="0"/>
                                  </p:stCondLst>
                                  <p:childTnLst>
                                    <p:set>
                                      <p:cBhvr>
                                        <p:cTn id="16" dur="1" fill="hold">
                                          <p:stCondLst>
                                            <p:cond delay="0"/>
                                          </p:stCondLst>
                                        </p:cTn>
                                        <p:tgtEl>
                                          <p:spTgt spid="31"/>
                                        </p:tgtEl>
                                        <p:attrNameLst>
                                          <p:attrName>style.visibility</p:attrName>
                                        </p:attrNameLst>
                                      </p:cBhvr>
                                      <p:to>
                                        <p:strVal val="visible"/>
                                      </p:to>
                                    </p:set>
                                    <p:animEffect transition="in" filter="randombar(vertical)">
                                      <p:cBhvr>
                                        <p:cTn id="17" dur="500"/>
                                        <p:tgtEl>
                                          <p:spTgt spid="31"/>
                                        </p:tgtEl>
                                      </p:cBhvr>
                                    </p:animEffect>
                                  </p:childTnLst>
                                </p:cTn>
                              </p:par>
                            </p:childTnLst>
                          </p:cTn>
                        </p:par>
                        <p:par>
                          <p:cTn id="18" fill="hold">
                            <p:stCondLst>
                              <p:cond delay="2000"/>
                            </p:stCondLst>
                            <p:childTnLst>
                              <p:par>
                                <p:cTn id="19" presetID="14" presetClass="entr" presetSubtype="5" fill="hold" grpId="0" nodeType="afterEffect">
                                  <p:stCondLst>
                                    <p:cond delay="0"/>
                                  </p:stCondLst>
                                  <p:childTnLst>
                                    <p:set>
                                      <p:cBhvr>
                                        <p:cTn id="20" dur="1" fill="hold">
                                          <p:stCondLst>
                                            <p:cond delay="0"/>
                                          </p:stCondLst>
                                        </p:cTn>
                                        <p:tgtEl>
                                          <p:spTgt spid="32"/>
                                        </p:tgtEl>
                                        <p:attrNameLst>
                                          <p:attrName>style.visibility</p:attrName>
                                        </p:attrNameLst>
                                      </p:cBhvr>
                                      <p:to>
                                        <p:strVal val="visible"/>
                                      </p:to>
                                    </p:set>
                                    <p:animEffect transition="in" filter="randombar(vertical)">
                                      <p:cBhvr>
                                        <p:cTn id="21"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1" grpId="0"/>
      <p:bldP spid="3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D23DCC87-28E9-E310-86AC-4B23982CDB4F}"/>
              </a:ext>
            </a:extLst>
          </p:cNvPr>
          <p:cNvSpPr>
            <a:spLocks noGrp="1"/>
          </p:cNvSpPr>
          <p:nvPr>
            <p:ph type="sldNum" sz="quarter" idx="10"/>
          </p:nvPr>
        </p:nvSpPr>
        <p:spPr/>
        <p:txBody>
          <a:bodyPr/>
          <a:lstStyle/>
          <a:p>
            <a:fld id="{A8043012-B8B5-47A7-9927-94221BE445D6}" type="slidenum">
              <a:rPr lang="en-US" smtClean="0"/>
              <a:pPr/>
              <a:t>17</a:t>
            </a:fld>
            <a:endParaRPr lang="en-US" dirty="0"/>
          </a:p>
        </p:txBody>
      </p:sp>
      <p:pic>
        <p:nvPicPr>
          <p:cNvPr id="3" name="Picture 2">
            <a:hlinkClick r:id="" action="ppaction://hlinkshowjump?jump=previousslide"/>
            <a:extLst>
              <a:ext uri="{FF2B5EF4-FFF2-40B4-BE49-F238E27FC236}">
                <a16:creationId xmlns:a16="http://schemas.microsoft.com/office/drawing/2014/main" id="{21E88C97-B10D-27DF-73DD-29F39B32022D}"/>
              </a:ext>
            </a:extLst>
          </p:cNvPr>
          <p:cNvPicPr>
            <a:picLocks noChangeAspect="1"/>
          </p:cNvPicPr>
          <p:nvPr/>
        </p:nvPicPr>
        <p:blipFill>
          <a:blip r:embed="rId2" cstate="print">
            <a:biLevel thresh="25000"/>
            <a:extLst>
              <a:ext uri="{BEBA8EAE-BF5A-486C-A8C5-ECC9F3942E4B}">
                <a14:imgProps xmlns:a14="http://schemas.microsoft.com/office/drawing/2010/main">
                  <a14:imgLayer r:embed="rId3">
                    <a14:imgEffect>
                      <a14:saturation sat="33000"/>
                    </a14:imgEffect>
                  </a14:imgLayer>
                </a14:imgProps>
              </a:ext>
              <a:ext uri="{28A0092B-C50C-407E-A947-70E740481C1C}">
                <a14:useLocalDpi xmlns:a14="http://schemas.microsoft.com/office/drawing/2010/main"/>
              </a:ext>
            </a:extLst>
          </a:blip>
          <a:stretch>
            <a:fillRect/>
          </a:stretch>
        </p:blipFill>
        <p:spPr>
          <a:xfrm flipH="1">
            <a:off x="10403951" y="6257138"/>
            <a:ext cx="210539" cy="210539"/>
          </a:xfrm>
          <a:prstGeom prst="rect">
            <a:avLst/>
          </a:prstGeom>
        </p:spPr>
      </p:pic>
      <p:pic>
        <p:nvPicPr>
          <p:cNvPr id="4" name="Picture 3">
            <a:extLst>
              <a:ext uri="{FF2B5EF4-FFF2-40B4-BE49-F238E27FC236}">
                <a16:creationId xmlns:a16="http://schemas.microsoft.com/office/drawing/2014/main" id="{814A2776-13A8-6308-8350-C7B96C568D98}"/>
              </a:ext>
            </a:extLst>
          </p:cNvPr>
          <p:cNvPicPr>
            <a:picLocks noChangeAspect="1"/>
          </p:cNvPicPr>
          <p:nvPr/>
        </p:nvPicPr>
        <p:blipFill>
          <a:blip r:embed="rId2" cstate="print">
            <a:biLevel thresh="25000"/>
            <a:extLst>
              <a:ext uri="{BEBA8EAE-BF5A-486C-A8C5-ECC9F3942E4B}">
                <a14:imgProps xmlns:a14="http://schemas.microsoft.com/office/drawing/2010/main">
                  <a14:imgLayer r:embed="rId3">
                    <a14:imgEffect>
                      <a14:saturation sat="33000"/>
                    </a14:imgEffect>
                  </a14:imgLayer>
                </a14:imgProps>
              </a:ext>
              <a:ext uri="{28A0092B-C50C-407E-A947-70E740481C1C}">
                <a14:useLocalDpi xmlns:a14="http://schemas.microsoft.com/office/drawing/2010/main"/>
              </a:ext>
            </a:extLst>
          </a:blip>
          <a:stretch>
            <a:fillRect/>
          </a:stretch>
        </p:blipFill>
        <p:spPr>
          <a:xfrm>
            <a:off x="11810732" y="6255725"/>
            <a:ext cx="210539" cy="210539"/>
          </a:xfrm>
          <a:prstGeom prst="rect">
            <a:avLst/>
          </a:prstGeom>
        </p:spPr>
      </p:pic>
      <p:pic>
        <p:nvPicPr>
          <p:cNvPr id="5" name="Picture 4">
            <a:hlinkClick r:id="" action="ppaction://hlinkshowjump?jump=firstslide"/>
            <a:extLst>
              <a:ext uri="{FF2B5EF4-FFF2-40B4-BE49-F238E27FC236}">
                <a16:creationId xmlns:a16="http://schemas.microsoft.com/office/drawing/2014/main" id="{F2D31A27-869C-1302-6415-A9841B6EE57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54275" y="252809"/>
            <a:ext cx="500431" cy="375612"/>
          </a:xfrm>
          <a:prstGeom prst="rect">
            <a:avLst/>
          </a:prstGeom>
        </p:spPr>
      </p:pic>
      <p:sp>
        <p:nvSpPr>
          <p:cNvPr id="6" name="TextBox 5">
            <a:hlinkClick r:id="rId5" action="ppaction://hlinksldjump"/>
            <a:extLst>
              <a:ext uri="{FF2B5EF4-FFF2-40B4-BE49-F238E27FC236}">
                <a16:creationId xmlns:a16="http://schemas.microsoft.com/office/drawing/2014/main" id="{2E46D42B-2834-6FB3-CC37-1754C8A368B6}"/>
              </a:ext>
            </a:extLst>
          </p:cNvPr>
          <p:cNvSpPr txBox="1"/>
          <p:nvPr/>
        </p:nvSpPr>
        <p:spPr>
          <a:xfrm>
            <a:off x="8814914" y="1031840"/>
            <a:ext cx="1295607" cy="307777"/>
          </a:xfrm>
          <a:prstGeom prst="rect">
            <a:avLst/>
          </a:prstGeom>
          <a:noFill/>
        </p:spPr>
        <p:txBody>
          <a:bodyPr wrap="square" rtlCol="0">
            <a:spAutoFit/>
          </a:bodyPr>
          <a:lstStyle/>
          <a:p>
            <a:pPr algn="ctr" rtl="1"/>
            <a:r>
              <a:rPr lang="fa-IR" sz="1400" b="1">
                <a:solidFill>
                  <a:schemeClr val="bg1"/>
                </a:solidFill>
                <a:latin typeface="Shabnam" panose="020B0603030804020204" pitchFamily="34" charset="-78"/>
                <a:cs typeface="Shabnam" panose="020B0603030804020204" pitchFamily="34" charset="-78"/>
              </a:rPr>
              <a:t>کلیات پژوهش</a:t>
            </a:r>
            <a:endParaRPr lang="en-US" sz="1400" b="1" dirty="0">
              <a:solidFill>
                <a:schemeClr val="bg1"/>
              </a:solidFill>
              <a:latin typeface="Shabnam" panose="020B0603030804020204" pitchFamily="34" charset="-78"/>
              <a:cs typeface="Shabnam" panose="020B0603030804020204" pitchFamily="34" charset="-78"/>
            </a:endParaRPr>
          </a:p>
        </p:txBody>
      </p:sp>
      <p:sp>
        <p:nvSpPr>
          <p:cNvPr id="7" name="TextBox 6">
            <a:hlinkClick r:id="rId6" action="ppaction://hlinksldjump"/>
            <a:extLst>
              <a:ext uri="{FF2B5EF4-FFF2-40B4-BE49-F238E27FC236}">
                <a16:creationId xmlns:a16="http://schemas.microsoft.com/office/drawing/2014/main" id="{A789C8E4-E2D5-C331-AC08-9C42F047F9F5}"/>
              </a:ext>
            </a:extLst>
          </p:cNvPr>
          <p:cNvSpPr txBox="1"/>
          <p:nvPr/>
        </p:nvSpPr>
        <p:spPr>
          <a:xfrm>
            <a:off x="7198804" y="1031839"/>
            <a:ext cx="1391595" cy="307777"/>
          </a:xfrm>
          <a:prstGeom prst="rect">
            <a:avLst/>
          </a:prstGeom>
          <a:noFill/>
        </p:spPr>
        <p:txBody>
          <a:bodyPr wrap="square" rtlCol="0">
            <a:spAutoFit/>
          </a:bodyPr>
          <a:lstStyle/>
          <a:p>
            <a:pPr algn="ctr" rtl="1"/>
            <a:r>
              <a:rPr lang="fa-IR" sz="1400" b="1" dirty="0">
                <a:solidFill>
                  <a:schemeClr val="bg1"/>
                </a:solidFill>
                <a:latin typeface="Shabnam" panose="020B0603030804020204" pitchFamily="34" charset="-78"/>
                <a:cs typeface="Shabnam" panose="020B0603030804020204" pitchFamily="34" charset="-78"/>
              </a:rPr>
              <a:t>مبانی پژوهش</a:t>
            </a:r>
            <a:endParaRPr lang="en-US" sz="1400" b="1" dirty="0">
              <a:solidFill>
                <a:schemeClr val="bg1"/>
              </a:solidFill>
              <a:latin typeface="Shabnam" panose="020B0603030804020204" pitchFamily="34" charset="-78"/>
              <a:cs typeface="Shabnam" panose="020B0603030804020204" pitchFamily="34" charset="-78"/>
            </a:endParaRPr>
          </a:p>
        </p:txBody>
      </p:sp>
      <p:sp>
        <p:nvSpPr>
          <p:cNvPr id="8" name="TextBox 7">
            <a:hlinkClick r:id="rId7" action="ppaction://hlinksldjump"/>
            <a:extLst>
              <a:ext uri="{FF2B5EF4-FFF2-40B4-BE49-F238E27FC236}">
                <a16:creationId xmlns:a16="http://schemas.microsoft.com/office/drawing/2014/main" id="{6B565126-E8C6-5CDE-DBE8-B0554734B045}"/>
              </a:ext>
            </a:extLst>
          </p:cNvPr>
          <p:cNvSpPr txBox="1"/>
          <p:nvPr/>
        </p:nvSpPr>
        <p:spPr>
          <a:xfrm>
            <a:off x="5678682" y="1031838"/>
            <a:ext cx="1420208" cy="307777"/>
          </a:xfrm>
          <a:prstGeom prst="rect">
            <a:avLst/>
          </a:prstGeom>
          <a:noFill/>
        </p:spPr>
        <p:txBody>
          <a:bodyPr wrap="square" rtlCol="0">
            <a:spAutoFit/>
          </a:bodyPr>
          <a:lstStyle/>
          <a:p>
            <a:pPr algn="ctr" rtl="1"/>
            <a:r>
              <a:rPr lang="fa-IR" sz="1400" b="1" dirty="0">
                <a:solidFill>
                  <a:schemeClr val="bg1"/>
                </a:solidFill>
                <a:latin typeface="Shabnam" panose="020B0603030804020204" pitchFamily="34" charset="-78"/>
                <a:cs typeface="Shabnam" panose="020B0603030804020204" pitchFamily="34" charset="-78"/>
              </a:rPr>
              <a:t>روش تحقیق</a:t>
            </a:r>
            <a:endParaRPr lang="en-US" sz="1400" b="1" dirty="0">
              <a:solidFill>
                <a:schemeClr val="bg1"/>
              </a:solidFill>
              <a:latin typeface="Shabnam" panose="020B0603030804020204" pitchFamily="34" charset="-78"/>
              <a:cs typeface="Shabnam" panose="020B0603030804020204" pitchFamily="34" charset="-78"/>
            </a:endParaRPr>
          </a:p>
        </p:txBody>
      </p:sp>
      <p:sp>
        <p:nvSpPr>
          <p:cNvPr id="9" name="TextBox 8">
            <a:hlinkClick r:id="rId8" action="ppaction://hlinksldjump"/>
            <a:extLst>
              <a:ext uri="{FF2B5EF4-FFF2-40B4-BE49-F238E27FC236}">
                <a16:creationId xmlns:a16="http://schemas.microsoft.com/office/drawing/2014/main" id="{A12C768F-EED7-7450-2019-11F1EF82BC6E}"/>
              </a:ext>
            </a:extLst>
          </p:cNvPr>
          <p:cNvSpPr txBox="1"/>
          <p:nvPr/>
        </p:nvSpPr>
        <p:spPr>
          <a:xfrm>
            <a:off x="4080387" y="1024350"/>
            <a:ext cx="1498381" cy="315265"/>
          </a:xfrm>
          <a:prstGeom prst="rect">
            <a:avLst/>
          </a:prstGeom>
          <a:noFill/>
        </p:spPr>
        <p:txBody>
          <a:bodyPr wrap="square" rtlCol="0">
            <a:spAutoFit/>
          </a:bodyPr>
          <a:lstStyle/>
          <a:p>
            <a:pPr algn="ctr" rtl="1"/>
            <a:r>
              <a:rPr lang="fa-IR" sz="1400" b="1" dirty="0">
                <a:solidFill>
                  <a:schemeClr val="bg1"/>
                </a:solidFill>
                <a:latin typeface="Shabnam" panose="020B0603030804020204" pitchFamily="34" charset="-78"/>
                <a:cs typeface="Shabnam" panose="020B0603030804020204" pitchFamily="34" charset="-78"/>
              </a:rPr>
              <a:t>تجزیه و تحلیل</a:t>
            </a:r>
            <a:endParaRPr lang="en-US" sz="1400" b="1" dirty="0">
              <a:solidFill>
                <a:schemeClr val="bg1"/>
              </a:solidFill>
              <a:latin typeface="Shabnam" panose="020B0603030804020204" pitchFamily="34" charset="-78"/>
              <a:cs typeface="Shabnam" panose="020B0603030804020204" pitchFamily="34" charset="-78"/>
            </a:endParaRPr>
          </a:p>
        </p:txBody>
      </p:sp>
      <p:sp>
        <p:nvSpPr>
          <p:cNvPr id="10" name="TextBox 9">
            <a:hlinkClick r:id="rId9" action="ppaction://hlinksldjump"/>
            <a:extLst>
              <a:ext uri="{FF2B5EF4-FFF2-40B4-BE49-F238E27FC236}">
                <a16:creationId xmlns:a16="http://schemas.microsoft.com/office/drawing/2014/main" id="{217870AC-EA29-AEC3-33AE-D42A6CBC6143}"/>
              </a:ext>
            </a:extLst>
          </p:cNvPr>
          <p:cNvSpPr txBox="1"/>
          <p:nvPr/>
        </p:nvSpPr>
        <p:spPr>
          <a:xfrm>
            <a:off x="2596451" y="1051936"/>
            <a:ext cx="1420208" cy="315265"/>
          </a:xfrm>
          <a:prstGeom prst="rect">
            <a:avLst/>
          </a:prstGeom>
          <a:noFill/>
        </p:spPr>
        <p:txBody>
          <a:bodyPr wrap="square" rtlCol="0">
            <a:spAutoFit/>
          </a:bodyPr>
          <a:lstStyle/>
          <a:p>
            <a:pPr algn="ctr" rtl="1"/>
            <a:r>
              <a:rPr lang="fa-IR" sz="1400" b="1" dirty="0">
                <a:solidFill>
                  <a:schemeClr val="bg1"/>
                </a:solidFill>
                <a:latin typeface="Shabnam" panose="020B0603030804020204" pitchFamily="34" charset="-78"/>
                <a:cs typeface="Shabnam" panose="020B0603030804020204" pitchFamily="34" charset="-78"/>
              </a:rPr>
              <a:t>بحث و نتیجه</a:t>
            </a:r>
            <a:endParaRPr lang="en-US" sz="1400" b="1" dirty="0">
              <a:solidFill>
                <a:schemeClr val="bg1"/>
              </a:solidFill>
              <a:latin typeface="Shabnam" panose="020B0603030804020204" pitchFamily="34" charset="-78"/>
              <a:cs typeface="Shabnam" panose="020B0603030804020204" pitchFamily="34" charset="-78"/>
            </a:endParaRPr>
          </a:p>
        </p:txBody>
      </p:sp>
      <p:sp>
        <p:nvSpPr>
          <p:cNvPr id="11" name="TextBox 10">
            <a:hlinkClick r:id="rId10" action="ppaction://hlinksldjump"/>
            <a:extLst>
              <a:ext uri="{FF2B5EF4-FFF2-40B4-BE49-F238E27FC236}">
                <a16:creationId xmlns:a16="http://schemas.microsoft.com/office/drawing/2014/main" id="{4808C4F9-6C29-1C08-C834-316FD6B85ECF}"/>
              </a:ext>
            </a:extLst>
          </p:cNvPr>
          <p:cNvSpPr txBox="1"/>
          <p:nvPr/>
        </p:nvSpPr>
        <p:spPr>
          <a:xfrm>
            <a:off x="998155" y="1051935"/>
            <a:ext cx="1498381" cy="315265"/>
          </a:xfrm>
          <a:prstGeom prst="rect">
            <a:avLst/>
          </a:prstGeom>
          <a:noFill/>
        </p:spPr>
        <p:txBody>
          <a:bodyPr wrap="square" rtlCol="0">
            <a:spAutoFit/>
          </a:bodyPr>
          <a:lstStyle/>
          <a:p>
            <a:pPr algn="ctr" rtl="1"/>
            <a:r>
              <a:rPr lang="fa-IR" sz="1400" b="1" dirty="0">
                <a:solidFill>
                  <a:schemeClr val="bg1"/>
                </a:solidFill>
                <a:latin typeface="Shabnam" panose="020B0603030804020204" pitchFamily="34" charset="-78"/>
                <a:cs typeface="Shabnam" panose="020B0603030804020204" pitchFamily="34" charset="-78"/>
              </a:rPr>
              <a:t>منابع</a:t>
            </a:r>
            <a:endParaRPr lang="en-US" sz="1400" b="1" dirty="0">
              <a:solidFill>
                <a:schemeClr val="bg1"/>
              </a:solidFill>
              <a:latin typeface="Shabnam" panose="020B0603030804020204" pitchFamily="34" charset="-78"/>
              <a:cs typeface="Shabnam" panose="020B0603030804020204" pitchFamily="34" charset="-78"/>
            </a:endParaRPr>
          </a:p>
        </p:txBody>
      </p:sp>
      <p:pic>
        <p:nvPicPr>
          <p:cNvPr id="12" name="Graphic 11">
            <a:extLst>
              <a:ext uri="{FF2B5EF4-FFF2-40B4-BE49-F238E27FC236}">
                <a16:creationId xmlns:a16="http://schemas.microsoft.com/office/drawing/2014/main" id="{AAD1EC6C-339A-28AE-2AA6-C7C9B973E88E}"/>
              </a:ext>
            </a:extLst>
          </p:cNvPr>
          <p:cNvPicPr>
            <a:picLocks noChangeAspect="1"/>
          </p:cNvPicPr>
          <p:nvPr/>
        </p:nvPicPr>
        <p:blipFill>
          <a:blip r:embed="rId11" cstate="print">
            <a:extLst>
              <a:ext uri="{28A0092B-C50C-407E-A947-70E740481C1C}">
                <a14:useLocalDpi xmlns:a14="http://schemas.microsoft.com/office/drawing/2010/main"/>
              </a:ext>
              <a:ext uri="{96DAC541-7B7A-43D3-8B79-37D633B846F1}">
                <asvg:svgBlip xmlns:asvg="http://schemas.microsoft.com/office/drawing/2016/SVG/main" r:embed="rId12"/>
              </a:ext>
            </a:extLst>
          </a:blip>
          <a:stretch>
            <a:fillRect/>
          </a:stretch>
        </p:blipFill>
        <p:spPr>
          <a:xfrm>
            <a:off x="10458867" y="88489"/>
            <a:ext cx="1438278" cy="1438278"/>
          </a:xfrm>
          <a:prstGeom prst="rect">
            <a:avLst/>
          </a:prstGeom>
        </p:spPr>
      </p:pic>
      <p:sp>
        <p:nvSpPr>
          <p:cNvPr id="13" name="TextBox 12">
            <a:extLst>
              <a:ext uri="{FF2B5EF4-FFF2-40B4-BE49-F238E27FC236}">
                <a16:creationId xmlns:a16="http://schemas.microsoft.com/office/drawing/2014/main" id="{80B72C0B-692D-04E1-A0E4-C22EB59C267A}"/>
              </a:ext>
            </a:extLst>
          </p:cNvPr>
          <p:cNvSpPr txBox="1"/>
          <p:nvPr/>
        </p:nvSpPr>
        <p:spPr>
          <a:xfrm>
            <a:off x="10336307" y="1715488"/>
            <a:ext cx="1757082" cy="338554"/>
          </a:xfrm>
          <a:prstGeom prst="rect">
            <a:avLst/>
          </a:prstGeom>
          <a:noFill/>
        </p:spPr>
        <p:txBody>
          <a:bodyPr wrap="square" rtlCol="0">
            <a:spAutoFit/>
          </a:bodyPr>
          <a:lstStyle/>
          <a:p>
            <a:pPr algn="ctr" rtl="1"/>
            <a:r>
              <a:rPr lang="fa-IR" sz="1600" b="1" dirty="0">
                <a:solidFill>
                  <a:srgbClr val="1D3347"/>
                </a:solidFill>
                <a:latin typeface="Shabnam" panose="020B0603030804020204" pitchFamily="34" charset="-78"/>
                <a:cs typeface="Shabnam" panose="020B0603030804020204" pitchFamily="34" charset="-78"/>
              </a:rPr>
              <a:t>عنوان اول</a:t>
            </a:r>
            <a:endParaRPr lang="en-US" sz="1600" b="1" dirty="0">
              <a:solidFill>
                <a:srgbClr val="1D3347"/>
              </a:solidFill>
              <a:latin typeface="Shabnam" panose="020B0603030804020204" pitchFamily="34" charset="-78"/>
              <a:cs typeface="Shabnam" panose="020B0603030804020204" pitchFamily="34" charset="-78"/>
            </a:endParaRPr>
          </a:p>
        </p:txBody>
      </p:sp>
      <p:sp>
        <p:nvSpPr>
          <p:cNvPr id="14" name="TextBox 13">
            <a:extLst>
              <a:ext uri="{FF2B5EF4-FFF2-40B4-BE49-F238E27FC236}">
                <a16:creationId xmlns:a16="http://schemas.microsoft.com/office/drawing/2014/main" id="{CD14648F-C104-B1EB-CF6F-56946193E197}"/>
              </a:ext>
            </a:extLst>
          </p:cNvPr>
          <p:cNvSpPr txBox="1"/>
          <p:nvPr/>
        </p:nvSpPr>
        <p:spPr>
          <a:xfrm>
            <a:off x="10421957" y="2485131"/>
            <a:ext cx="1671431" cy="338554"/>
          </a:xfrm>
          <a:prstGeom prst="rect">
            <a:avLst/>
          </a:prstGeom>
          <a:noFill/>
        </p:spPr>
        <p:txBody>
          <a:bodyPr wrap="square" rtlCol="0">
            <a:spAutoFit/>
          </a:bodyPr>
          <a:lstStyle/>
          <a:p>
            <a:pPr algn="ctr" rtl="1"/>
            <a:r>
              <a:rPr lang="fa-IR" sz="1600" b="1" dirty="0">
                <a:solidFill>
                  <a:srgbClr val="1D3347"/>
                </a:solidFill>
                <a:latin typeface="Shabnam" panose="020B0603030804020204" pitchFamily="34" charset="-78"/>
                <a:cs typeface="Shabnam" panose="020B0603030804020204" pitchFamily="34" charset="-78"/>
              </a:rPr>
              <a:t>عنوان دوم</a:t>
            </a:r>
            <a:endParaRPr lang="en-US" sz="1600" b="1" dirty="0">
              <a:solidFill>
                <a:srgbClr val="1D3347"/>
              </a:solidFill>
              <a:latin typeface="Shabnam" panose="020B0603030804020204" pitchFamily="34" charset="-78"/>
              <a:cs typeface="Shabnam" panose="020B0603030804020204" pitchFamily="34" charset="-78"/>
            </a:endParaRPr>
          </a:p>
        </p:txBody>
      </p:sp>
      <p:sp>
        <p:nvSpPr>
          <p:cNvPr id="15" name="TextBox 14">
            <a:extLst>
              <a:ext uri="{FF2B5EF4-FFF2-40B4-BE49-F238E27FC236}">
                <a16:creationId xmlns:a16="http://schemas.microsoft.com/office/drawing/2014/main" id="{E9DCD566-1B3A-D665-B2D8-A58855474B99}"/>
              </a:ext>
            </a:extLst>
          </p:cNvPr>
          <p:cNvSpPr txBox="1"/>
          <p:nvPr/>
        </p:nvSpPr>
        <p:spPr>
          <a:xfrm>
            <a:off x="10336305" y="3228586"/>
            <a:ext cx="1757082" cy="338554"/>
          </a:xfrm>
          <a:prstGeom prst="rect">
            <a:avLst/>
          </a:prstGeom>
          <a:noFill/>
        </p:spPr>
        <p:txBody>
          <a:bodyPr wrap="square" rtlCol="0">
            <a:spAutoFit/>
          </a:bodyPr>
          <a:lstStyle/>
          <a:p>
            <a:pPr algn="ctr" rtl="1"/>
            <a:r>
              <a:rPr lang="fa-IR" sz="1600" b="1" dirty="0">
                <a:solidFill>
                  <a:srgbClr val="1D3347"/>
                </a:solidFill>
                <a:latin typeface="Shabnam" panose="020B0603030804020204" pitchFamily="34" charset="-78"/>
                <a:cs typeface="Shabnam" panose="020B0603030804020204" pitchFamily="34" charset="-78"/>
              </a:rPr>
              <a:t>عنوان سوم</a:t>
            </a:r>
            <a:endParaRPr lang="en-US" sz="1600" b="1" dirty="0">
              <a:solidFill>
                <a:srgbClr val="1D3347"/>
              </a:solidFill>
              <a:latin typeface="Shabnam" panose="020B0603030804020204" pitchFamily="34" charset="-78"/>
              <a:cs typeface="Shabnam" panose="020B0603030804020204" pitchFamily="34" charset="-78"/>
            </a:endParaRPr>
          </a:p>
        </p:txBody>
      </p:sp>
      <p:sp>
        <p:nvSpPr>
          <p:cNvPr id="16" name="TextBox 15">
            <a:extLst>
              <a:ext uri="{FF2B5EF4-FFF2-40B4-BE49-F238E27FC236}">
                <a16:creationId xmlns:a16="http://schemas.microsoft.com/office/drawing/2014/main" id="{3D075D83-8F0C-58B5-90A6-994E2C6989DF}"/>
              </a:ext>
            </a:extLst>
          </p:cNvPr>
          <p:cNvSpPr txBox="1"/>
          <p:nvPr/>
        </p:nvSpPr>
        <p:spPr>
          <a:xfrm>
            <a:off x="10403951" y="3985103"/>
            <a:ext cx="1689436" cy="338554"/>
          </a:xfrm>
          <a:prstGeom prst="rect">
            <a:avLst/>
          </a:prstGeom>
          <a:noFill/>
        </p:spPr>
        <p:txBody>
          <a:bodyPr wrap="square" rtlCol="0">
            <a:spAutoFit/>
          </a:bodyPr>
          <a:lstStyle/>
          <a:p>
            <a:pPr algn="ctr" rtl="1"/>
            <a:r>
              <a:rPr lang="fa-IR" sz="1600" b="1" dirty="0">
                <a:solidFill>
                  <a:srgbClr val="1D3347"/>
                </a:solidFill>
                <a:latin typeface="Shabnam" panose="020B0603030804020204" pitchFamily="34" charset="-78"/>
                <a:cs typeface="Shabnam" panose="020B0603030804020204" pitchFamily="34" charset="-78"/>
              </a:rPr>
              <a:t>عنوان چهارم</a:t>
            </a:r>
            <a:endParaRPr lang="en-US" sz="1600" b="1" dirty="0">
              <a:solidFill>
                <a:srgbClr val="1D3347"/>
              </a:solidFill>
              <a:latin typeface="Shabnam" panose="020B0603030804020204" pitchFamily="34" charset="-78"/>
              <a:cs typeface="Shabnam" panose="020B0603030804020204" pitchFamily="34" charset="-78"/>
            </a:endParaRPr>
          </a:p>
        </p:txBody>
      </p:sp>
      <p:sp>
        <p:nvSpPr>
          <p:cNvPr id="17" name="TextBox 16">
            <a:extLst>
              <a:ext uri="{FF2B5EF4-FFF2-40B4-BE49-F238E27FC236}">
                <a16:creationId xmlns:a16="http://schemas.microsoft.com/office/drawing/2014/main" id="{F1E34F9D-3D42-7588-CD03-93B355904750}"/>
              </a:ext>
            </a:extLst>
          </p:cNvPr>
          <p:cNvSpPr txBox="1"/>
          <p:nvPr/>
        </p:nvSpPr>
        <p:spPr>
          <a:xfrm>
            <a:off x="10336305" y="4754746"/>
            <a:ext cx="1775088" cy="338554"/>
          </a:xfrm>
          <a:prstGeom prst="rect">
            <a:avLst/>
          </a:prstGeom>
          <a:noFill/>
        </p:spPr>
        <p:txBody>
          <a:bodyPr wrap="square" rtlCol="0">
            <a:spAutoFit/>
          </a:bodyPr>
          <a:lstStyle/>
          <a:p>
            <a:pPr algn="ctr" rtl="1"/>
            <a:r>
              <a:rPr lang="fa-IR" sz="1600" b="1" dirty="0">
                <a:solidFill>
                  <a:srgbClr val="1D3347"/>
                </a:solidFill>
                <a:latin typeface="Shabnam" panose="020B0603030804020204" pitchFamily="34" charset="-78"/>
                <a:cs typeface="Shabnam" panose="020B0603030804020204" pitchFamily="34" charset="-78"/>
              </a:rPr>
              <a:t>عنوان پنجم</a:t>
            </a:r>
            <a:endParaRPr lang="en-US" sz="1600" b="1" dirty="0">
              <a:solidFill>
                <a:srgbClr val="1D3347"/>
              </a:solidFill>
              <a:latin typeface="Shabnam" panose="020B0603030804020204" pitchFamily="34" charset="-78"/>
              <a:cs typeface="Shabnam" panose="020B0603030804020204" pitchFamily="34" charset="-78"/>
            </a:endParaRPr>
          </a:p>
        </p:txBody>
      </p:sp>
      <p:sp>
        <p:nvSpPr>
          <p:cNvPr id="18" name="TextBox 17">
            <a:extLst>
              <a:ext uri="{FF2B5EF4-FFF2-40B4-BE49-F238E27FC236}">
                <a16:creationId xmlns:a16="http://schemas.microsoft.com/office/drawing/2014/main" id="{69CBD999-0EA2-35DE-CE1B-B1F4ECA98A29}"/>
              </a:ext>
            </a:extLst>
          </p:cNvPr>
          <p:cNvSpPr txBox="1"/>
          <p:nvPr/>
        </p:nvSpPr>
        <p:spPr>
          <a:xfrm>
            <a:off x="10336305" y="5498201"/>
            <a:ext cx="1757082" cy="338554"/>
          </a:xfrm>
          <a:prstGeom prst="rect">
            <a:avLst/>
          </a:prstGeom>
          <a:noFill/>
        </p:spPr>
        <p:txBody>
          <a:bodyPr wrap="square" rtlCol="0">
            <a:spAutoFit/>
          </a:bodyPr>
          <a:lstStyle/>
          <a:p>
            <a:pPr algn="ctr" rtl="1"/>
            <a:r>
              <a:rPr lang="fa-IR" sz="1600" b="1" dirty="0">
                <a:solidFill>
                  <a:srgbClr val="1D3347"/>
                </a:solidFill>
                <a:latin typeface="Shabnam" panose="020B0603030804020204" pitchFamily="34" charset="-78"/>
                <a:cs typeface="Shabnam" panose="020B0603030804020204" pitchFamily="34" charset="-78"/>
              </a:rPr>
              <a:t>عنوان ششم</a:t>
            </a:r>
            <a:endParaRPr lang="en-US" sz="1600" b="1" dirty="0">
              <a:solidFill>
                <a:srgbClr val="1D3347"/>
              </a:solidFill>
              <a:latin typeface="Shabnam" panose="020B0603030804020204" pitchFamily="34" charset="-78"/>
              <a:cs typeface="Shabnam" panose="020B0603030804020204" pitchFamily="34" charset="-78"/>
            </a:endParaRPr>
          </a:p>
        </p:txBody>
      </p:sp>
      <p:sp>
        <p:nvSpPr>
          <p:cNvPr id="19" name="TextBox 18">
            <a:extLst>
              <a:ext uri="{FF2B5EF4-FFF2-40B4-BE49-F238E27FC236}">
                <a16:creationId xmlns:a16="http://schemas.microsoft.com/office/drawing/2014/main" id="{3E8DC220-97A4-7811-3FCC-2EB22FFA6D82}"/>
              </a:ext>
            </a:extLst>
          </p:cNvPr>
          <p:cNvSpPr txBox="1"/>
          <p:nvPr/>
        </p:nvSpPr>
        <p:spPr>
          <a:xfrm>
            <a:off x="1007391" y="289867"/>
            <a:ext cx="5716681" cy="338554"/>
          </a:xfrm>
          <a:prstGeom prst="rect">
            <a:avLst/>
          </a:prstGeom>
          <a:noFill/>
        </p:spPr>
        <p:txBody>
          <a:bodyPr wrap="square" rtlCol="0">
            <a:spAutoFit/>
          </a:bodyPr>
          <a:lstStyle/>
          <a:p>
            <a:pPr algn="ctr" rtl="1"/>
            <a:r>
              <a:rPr lang="fa-IR" sz="1600" b="1">
                <a:solidFill>
                  <a:srgbClr val="1D3347"/>
                </a:solidFill>
                <a:latin typeface="Shabnam" panose="020B0603030804020204" pitchFamily="34" charset="-78"/>
                <a:cs typeface="Shabnam" panose="020B0603030804020204" pitchFamily="34" charset="-78"/>
              </a:rPr>
              <a:t>موضوع ارائه خود را در این قسمت وارد نمایید</a:t>
            </a:r>
            <a:endParaRPr lang="en-US" sz="1600" b="1" dirty="0">
              <a:solidFill>
                <a:srgbClr val="1D3347"/>
              </a:solidFill>
              <a:latin typeface="Shabnam" panose="020B0603030804020204" pitchFamily="34" charset="-78"/>
              <a:cs typeface="Shabnam" panose="020B0603030804020204" pitchFamily="34" charset="-78"/>
            </a:endParaRPr>
          </a:p>
        </p:txBody>
      </p:sp>
      <p:sp>
        <p:nvSpPr>
          <p:cNvPr id="20" name="TextBox 19">
            <a:extLst>
              <a:ext uri="{FF2B5EF4-FFF2-40B4-BE49-F238E27FC236}">
                <a16:creationId xmlns:a16="http://schemas.microsoft.com/office/drawing/2014/main" id="{6C860671-F0B3-BF8C-F067-B86D57F7B6A9}"/>
              </a:ext>
            </a:extLst>
          </p:cNvPr>
          <p:cNvSpPr txBox="1"/>
          <p:nvPr/>
        </p:nvSpPr>
        <p:spPr>
          <a:xfrm>
            <a:off x="6853381" y="289867"/>
            <a:ext cx="3352801" cy="338554"/>
          </a:xfrm>
          <a:prstGeom prst="rect">
            <a:avLst/>
          </a:prstGeom>
          <a:noFill/>
        </p:spPr>
        <p:txBody>
          <a:bodyPr wrap="square" rtlCol="0">
            <a:spAutoFit/>
          </a:bodyPr>
          <a:lstStyle/>
          <a:p>
            <a:pPr algn="ctr" rtl="1"/>
            <a:r>
              <a:rPr lang="fa-IR" sz="1600" b="1" dirty="0">
                <a:solidFill>
                  <a:srgbClr val="1D3347"/>
                </a:solidFill>
                <a:latin typeface="Shabnam" panose="020B0603030804020204" pitchFamily="34" charset="-78"/>
                <a:cs typeface="Shabnam" panose="020B0603030804020204" pitchFamily="34" charset="-78"/>
              </a:rPr>
              <a:t>پژوهشگر</a:t>
            </a:r>
            <a:r>
              <a:rPr lang="fa-IR" sz="1600" b="1">
                <a:solidFill>
                  <a:srgbClr val="1D3347"/>
                </a:solidFill>
                <a:latin typeface="Shabnam" panose="020B0603030804020204" pitchFamily="34" charset="-78"/>
                <a:cs typeface="Shabnam" panose="020B0603030804020204" pitchFamily="34" charset="-78"/>
              </a:rPr>
              <a:t>: محمد جواد عزیزپناه</a:t>
            </a:r>
            <a:endParaRPr lang="en-US" sz="1600" b="1" dirty="0">
              <a:solidFill>
                <a:srgbClr val="1D3347"/>
              </a:solidFill>
              <a:latin typeface="Shabnam" panose="020B0603030804020204" pitchFamily="34" charset="-78"/>
              <a:cs typeface="Shabnam" panose="020B0603030804020204" pitchFamily="34" charset="-78"/>
            </a:endParaRPr>
          </a:p>
        </p:txBody>
      </p:sp>
      <p:sp>
        <p:nvSpPr>
          <p:cNvPr id="21" name="Freeform 123">
            <a:hlinkClick r:id="rId10" action="ppaction://hlinksldjump"/>
            <a:extLst>
              <a:ext uri="{FF2B5EF4-FFF2-40B4-BE49-F238E27FC236}">
                <a16:creationId xmlns:a16="http://schemas.microsoft.com/office/drawing/2014/main" id="{A0AC9877-3542-32F7-D748-1CA4BE56F8CC}"/>
              </a:ext>
            </a:extLst>
          </p:cNvPr>
          <p:cNvSpPr>
            <a:spLocks noEditPoints="1"/>
          </p:cNvSpPr>
          <p:nvPr/>
        </p:nvSpPr>
        <p:spPr bwMode="auto">
          <a:xfrm>
            <a:off x="358148" y="5556280"/>
            <a:ext cx="268684" cy="268684"/>
          </a:xfrm>
          <a:custGeom>
            <a:avLst/>
            <a:gdLst>
              <a:gd name="T0" fmla="*/ 109 w 160"/>
              <a:gd name="T1" fmla="*/ 116 h 160"/>
              <a:gd name="T2" fmla="*/ 59 w 160"/>
              <a:gd name="T3" fmla="*/ 107 h 160"/>
              <a:gd name="T4" fmla="*/ 160 w 160"/>
              <a:gd name="T5" fmla="*/ 125 h 160"/>
              <a:gd name="T6" fmla="*/ 114 w 160"/>
              <a:gd name="T7" fmla="*/ 116 h 160"/>
              <a:gd name="T8" fmla="*/ 60 w 160"/>
              <a:gd name="T9" fmla="*/ 100 h 160"/>
              <a:gd name="T10" fmla="*/ 160 w 160"/>
              <a:gd name="T11" fmla="*/ 84 h 160"/>
              <a:gd name="T12" fmla="*/ 59 w 160"/>
              <a:gd name="T13" fmla="*/ 131 h 160"/>
              <a:gd name="T14" fmla="*/ 110 w 160"/>
              <a:gd name="T15" fmla="*/ 160 h 160"/>
              <a:gd name="T16" fmla="*/ 160 w 160"/>
              <a:gd name="T17" fmla="*/ 132 h 160"/>
              <a:gd name="T18" fmla="*/ 110 w 160"/>
              <a:gd name="T19" fmla="*/ 50 h 160"/>
              <a:gd name="T20" fmla="*/ 59 w 160"/>
              <a:gd name="T21" fmla="*/ 75 h 160"/>
              <a:gd name="T22" fmla="*/ 160 w 160"/>
              <a:gd name="T23" fmla="*/ 68 h 160"/>
              <a:gd name="T24" fmla="*/ 148 w 160"/>
              <a:gd name="T25" fmla="*/ 0 h 160"/>
              <a:gd name="T26" fmla="*/ 0 w 160"/>
              <a:gd name="T27" fmla="*/ 44 h 160"/>
              <a:gd name="T28" fmla="*/ 109 w 160"/>
              <a:gd name="T29" fmla="*/ 44 h 160"/>
              <a:gd name="T30" fmla="*/ 160 w 160"/>
              <a:gd name="T31" fmla="*/ 44 h 160"/>
              <a:gd name="T32" fmla="*/ 29 w 160"/>
              <a:gd name="T33" fmla="*/ 41 h 160"/>
              <a:gd name="T34" fmla="*/ 41 w 160"/>
              <a:gd name="T35" fmla="*/ 28 h 160"/>
              <a:gd name="T36" fmla="*/ 88 w 160"/>
              <a:gd name="T37" fmla="*/ 25 h 160"/>
              <a:gd name="T38" fmla="*/ 91 w 160"/>
              <a:gd name="T39" fmla="*/ 27 h 160"/>
              <a:gd name="T40" fmla="*/ 97 w 160"/>
              <a:gd name="T41" fmla="*/ 30 h 160"/>
              <a:gd name="T42" fmla="*/ 102 w 160"/>
              <a:gd name="T43" fmla="*/ 27 h 160"/>
              <a:gd name="T44" fmla="*/ 104 w 160"/>
              <a:gd name="T45" fmla="*/ 25 h 160"/>
              <a:gd name="T46" fmla="*/ 104 w 160"/>
              <a:gd name="T47" fmla="*/ 32 h 160"/>
              <a:gd name="T48" fmla="*/ 107 w 160"/>
              <a:gd name="T49" fmla="*/ 35 h 160"/>
              <a:gd name="T50" fmla="*/ 113 w 160"/>
              <a:gd name="T51" fmla="*/ 22 h 160"/>
              <a:gd name="T52" fmla="*/ 118 w 160"/>
              <a:gd name="T53" fmla="*/ 35 h 160"/>
              <a:gd name="T54" fmla="*/ 120 w 160"/>
              <a:gd name="T55" fmla="*/ 32 h 160"/>
              <a:gd name="T56" fmla="*/ 120 w 160"/>
              <a:gd name="T57" fmla="*/ 25 h 160"/>
              <a:gd name="T58" fmla="*/ 123 w 160"/>
              <a:gd name="T59" fmla="*/ 27 h 160"/>
              <a:gd name="T60" fmla="*/ 129 w 160"/>
              <a:gd name="T61" fmla="*/ 30 h 160"/>
              <a:gd name="T62" fmla="*/ 134 w 160"/>
              <a:gd name="T63" fmla="*/ 27 h 160"/>
              <a:gd name="T64" fmla="*/ 136 w 160"/>
              <a:gd name="T65" fmla="*/ 25 h 160"/>
              <a:gd name="T66" fmla="*/ 136 w 160"/>
              <a:gd name="T67" fmla="*/ 32 h 160"/>
              <a:gd name="T68" fmla="*/ 140 w 160"/>
              <a:gd name="T69" fmla="*/ 35 h 160"/>
              <a:gd name="T70" fmla="*/ 54 w 160"/>
              <a:gd name="T71" fmla="*/ 68 h 160"/>
              <a:gd name="T72" fmla="*/ 3 w 160"/>
              <a:gd name="T73" fmla="*/ 57 h 160"/>
              <a:gd name="T74" fmla="*/ 3 w 160"/>
              <a:gd name="T75" fmla="*/ 102 h 160"/>
              <a:gd name="T76" fmla="*/ 41 w 160"/>
              <a:gd name="T77" fmla="*/ 79 h 160"/>
              <a:gd name="T78" fmla="*/ 28 w 160"/>
              <a:gd name="T79" fmla="*/ 68 h 160"/>
              <a:gd name="T80" fmla="*/ 54 w 160"/>
              <a:gd name="T81" fmla="*/ 107 h 160"/>
              <a:gd name="T82" fmla="*/ 0 w 160"/>
              <a:gd name="T83" fmla="*/ 145 h 160"/>
              <a:gd name="T84" fmla="*/ 60 w 160"/>
              <a:gd name="T85" fmla="*/ 159 h 160"/>
              <a:gd name="T86" fmla="*/ 29 w 160"/>
              <a:gd name="T87" fmla="*/ 142 h 160"/>
              <a:gd name="T88" fmla="*/ 41 w 160"/>
              <a:gd name="T89" fmla="*/ 131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60" h="160">
                <a:moveTo>
                  <a:pt x="114" y="116"/>
                </a:moveTo>
                <a:cubicBezTo>
                  <a:pt x="113" y="116"/>
                  <a:pt x="112" y="116"/>
                  <a:pt x="112" y="116"/>
                </a:cubicBezTo>
                <a:cubicBezTo>
                  <a:pt x="110" y="116"/>
                  <a:pt x="109" y="116"/>
                  <a:pt x="109" y="116"/>
                </a:cubicBezTo>
                <a:cubicBezTo>
                  <a:pt x="108" y="116"/>
                  <a:pt x="108" y="116"/>
                  <a:pt x="108" y="116"/>
                </a:cubicBezTo>
                <a:cubicBezTo>
                  <a:pt x="108" y="116"/>
                  <a:pt x="107" y="116"/>
                  <a:pt x="105" y="116"/>
                </a:cubicBezTo>
                <a:cubicBezTo>
                  <a:pt x="87" y="116"/>
                  <a:pt x="69" y="112"/>
                  <a:pt x="59" y="107"/>
                </a:cubicBezTo>
                <a:cubicBezTo>
                  <a:pt x="59" y="123"/>
                  <a:pt x="59" y="123"/>
                  <a:pt x="59" y="123"/>
                </a:cubicBezTo>
                <a:cubicBezTo>
                  <a:pt x="65" y="129"/>
                  <a:pt x="85" y="133"/>
                  <a:pt x="112" y="133"/>
                </a:cubicBezTo>
                <a:cubicBezTo>
                  <a:pt x="135" y="133"/>
                  <a:pt x="152" y="130"/>
                  <a:pt x="160" y="125"/>
                </a:cubicBezTo>
                <a:cubicBezTo>
                  <a:pt x="160" y="109"/>
                  <a:pt x="160" y="109"/>
                  <a:pt x="160" y="109"/>
                </a:cubicBezTo>
                <a:cubicBezTo>
                  <a:pt x="151" y="113"/>
                  <a:pt x="134" y="116"/>
                  <a:pt x="116" y="116"/>
                </a:cubicBezTo>
                <a:cubicBezTo>
                  <a:pt x="116" y="116"/>
                  <a:pt x="115" y="116"/>
                  <a:pt x="114" y="116"/>
                </a:cubicBezTo>
                <a:close/>
                <a:moveTo>
                  <a:pt x="59" y="82"/>
                </a:moveTo>
                <a:cubicBezTo>
                  <a:pt x="59" y="100"/>
                  <a:pt x="59" y="100"/>
                  <a:pt x="59" y="100"/>
                </a:cubicBezTo>
                <a:cubicBezTo>
                  <a:pt x="60" y="100"/>
                  <a:pt x="60" y="100"/>
                  <a:pt x="60" y="100"/>
                </a:cubicBezTo>
                <a:cubicBezTo>
                  <a:pt x="66" y="106"/>
                  <a:pt x="86" y="111"/>
                  <a:pt x="112" y="111"/>
                </a:cubicBezTo>
                <a:cubicBezTo>
                  <a:pt x="134" y="111"/>
                  <a:pt x="152" y="106"/>
                  <a:pt x="160" y="101"/>
                </a:cubicBezTo>
                <a:cubicBezTo>
                  <a:pt x="160" y="84"/>
                  <a:pt x="160" y="84"/>
                  <a:pt x="160" y="84"/>
                </a:cubicBezTo>
                <a:cubicBezTo>
                  <a:pt x="149" y="89"/>
                  <a:pt x="130" y="92"/>
                  <a:pt x="112" y="92"/>
                </a:cubicBezTo>
                <a:cubicBezTo>
                  <a:pt x="91" y="92"/>
                  <a:pt x="70" y="89"/>
                  <a:pt x="59" y="82"/>
                </a:cubicBezTo>
                <a:close/>
                <a:moveTo>
                  <a:pt x="59" y="131"/>
                </a:moveTo>
                <a:cubicBezTo>
                  <a:pt x="59" y="141"/>
                  <a:pt x="59" y="141"/>
                  <a:pt x="59" y="141"/>
                </a:cubicBezTo>
                <a:cubicBezTo>
                  <a:pt x="59" y="143"/>
                  <a:pt x="59" y="143"/>
                  <a:pt x="60" y="143"/>
                </a:cubicBezTo>
                <a:cubicBezTo>
                  <a:pt x="63" y="154"/>
                  <a:pt x="87" y="160"/>
                  <a:pt x="110" y="160"/>
                </a:cubicBezTo>
                <a:cubicBezTo>
                  <a:pt x="132" y="160"/>
                  <a:pt x="157" y="154"/>
                  <a:pt x="160" y="143"/>
                </a:cubicBezTo>
                <a:cubicBezTo>
                  <a:pt x="160" y="143"/>
                  <a:pt x="160" y="143"/>
                  <a:pt x="160" y="141"/>
                </a:cubicBezTo>
                <a:cubicBezTo>
                  <a:pt x="160" y="132"/>
                  <a:pt x="160" y="132"/>
                  <a:pt x="160" y="132"/>
                </a:cubicBezTo>
                <a:cubicBezTo>
                  <a:pt x="149" y="138"/>
                  <a:pt x="130" y="140"/>
                  <a:pt x="112" y="140"/>
                </a:cubicBezTo>
                <a:cubicBezTo>
                  <a:pt x="91" y="140"/>
                  <a:pt x="70" y="137"/>
                  <a:pt x="59" y="131"/>
                </a:cubicBezTo>
                <a:close/>
                <a:moveTo>
                  <a:pt x="110" y="50"/>
                </a:moveTo>
                <a:cubicBezTo>
                  <a:pt x="87" y="50"/>
                  <a:pt x="63" y="56"/>
                  <a:pt x="59" y="67"/>
                </a:cubicBezTo>
                <a:cubicBezTo>
                  <a:pt x="59" y="68"/>
                  <a:pt x="59" y="68"/>
                  <a:pt x="59" y="68"/>
                </a:cubicBezTo>
                <a:cubicBezTo>
                  <a:pt x="59" y="75"/>
                  <a:pt x="59" y="75"/>
                  <a:pt x="59" y="75"/>
                </a:cubicBezTo>
                <a:cubicBezTo>
                  <a:pt x="65" y="82"/>
                  <a:pt x="86" y="87"/>
                  <a:pt x="112" y="87"/>
                </a:cubicBezTo>
                <a:cubicBezTo>
                  <a:pt x="134" y="87"/>
                  <a:pt x="152" y="83"/>
                  <a:pt x="160" y="78"/>
                </a:cubicBezTo>
                <a:cubicBezTo>
                  <a:pt x="160" y="68"/>
                  <a:pt x="160" y="68"/>
                  <a:pt x="160" y="68"/>
                </a:cubicBezTo>
                <a:cubicBezTo>
                  <a:pt x="160" y="67"/>
                  <a:pt x="160" y="67"/>
                  <a:pt x="160" y="67"/>
                </a:cubicBezTo>
                <a:cubicBezTo>
                  <a:pt x="158" y="56"/>
                  <a:pt x="134" y="50"/>
                  <a:pt x="110" y="50"/>
                </a:cubicBezTo>
                <a:close/>
                <a:moveTo>
                  <a:pt x="148" y="0"/>
                </a:moveTo>
                <a:cubicBezTo>
                  <a:pt x="13" y="0"/>
                  <a:pt x="13" y="0"/>
                  <a:pt x="13" y="0"/>
                </a:cubicBezTo>
                <a:cubicBezTo>
                  <a:pt x="7" y="0"/>
                  <a:pt x="0" y="6"/>
                  <a:pt x="0" y="12"/>
                </a:cubicBezTo>
                <a:cubicBezTo>
                  <a:pt x="0" y="44"/>
                  <a:pt x="0" y="44"/>
                  <a:pt x="0" y="44"/>
                </a:cubicBezTo>
                <a:cubicBezTo>
                  <a:pt x="0" y="47"/>
                  <a:pt x="2" y="49"/>
                  <a:pt x="3" y="50"/>
                </a:cubicBezTo>
                <a:cubicBezTo>
                  <a:pt x="66" y="50"/>
                  <a:pt x="66" y="50"/>
                  <a:pt x="66" y="50"/>
                </a:cubicBezTo>
                <a:cubicBezTo>
                  <a:pt x="77" y="47"/>
                  <a:pt x="93" y="44"/>
                  <a:pt x="109" y="44"/>
                </a:cubicBezTo>
                <a:cubicBezTo>
                  <a:pt x="124" y="44"/>
                  <a:pt x="140" y="47"/>
                  <a:pt x="151" y="50"/>
                </a:cubicBezTo>
                <a:cubicBezTo>
                  <a:pt x="158" y="50"/>
                  <a:pt x="158" y="50"/>
                  <a:pt x="158" y="50"/>
                </a:cubicBezTo>
                <a:cubicBezTo>
                  <a:pt x="159" y="49"/>
                  <a:pt x="160" y="47"/>
                  <a:pt x="160" y="44"/>
                </a:cubicBezTo>
                <a:cubicBezTo>
                  <a:pt x="160" y="12"/>
                  <a:pt x="160" y="12"/>
                  <a:pt x="160" y="12"/>
                </a:cubicBezTo>
                <a:cubicBezTo>
                  <a:pt x="160" y="6"/>
                  <a:pt x="154" y="0"/>
                  <a:pt x="148" y="0"/>
                </a:cubicBezTo>
                <a:close/>
                <a:moveTo>
                  <a:pt x="29" y="41"/>
                </a:moveTo>
                <a:cubicBezTo>
                  <a:pt x="22" y="41"/>
                  <a:pt x="16" y="35"/>
                  <a:pt x="16" y="28"/>
                </a:cubicBezTo>
                <a:cubicBezTo>
                  <a:pt x="16" y="22"/>
                  <a:pt x="22" y="16"/>
                  <a:pt x="29" y="16"/>
                </a:cubicBezTo>
                <a:cubicBezTo>
                  <a:pt x="36" y="16"/>
                  <a:pt x="41" y="22"/>
                  <a:pt x="41" y="28"/>
                </a:cubicBezTo>
                <a:cubicBezTo>
                  <a:pt x="41" y="35"/>
                  <a:pt x="36" y="41"/>
                  <a:pt x="29" y="41"/>
                </a:cubicBezTo>
                <a:close/>
                <a:moveTo>
                  <a:pt x="91" y="27"/>
                </a:moveTo>
                <a:cubicBezTo>
                  <a:pt x="90" y="27"/>
                  <a:pt x="88" y="26"/>
                  <a:pt x="88" y="25"/>
                </a:cubicBezTo>
                <a:cubicBezTo>
                  <a:pt x="88" y="24"/>
                  <a:pt x="90" y="22"/>
                  <a:pt x="91" y="22"/>
                </a:cubicBezTo>
                <a:cubicBezTo>
                  <a:pt x="93" y="22"/>
                  <a:pt x="94" y="24"/>
                  <a:pt x="94" y="25"/>
                </a:cubicBezTo>
                <a:cubicBezTo>
                  <a:pt x="94" y="26"/>
                  <a:pt x="93" y="27"/>
                  <a:pt x="91" y="27"/>
                </a:cubicBezTo>
                <a:close/>
                <a:moveTo>
                  <a:pt x="97" y="35"/>
                </a:moveTo>
                <a:cubicBezTo>
                  <a:pt x="96" y="35"/>
                  <a:pt x="94" y="33"/>
                  <a:pt x="94" y="32"/>
                </a:cubicBezTo>
                <a:cubicBezTo>
                  <a:pt x="94" y="31"/>
                  <a:pt x="96" y="30"/>
                  <a:pt x="97" y="30"/>
                </a:cubicBezTo>
                <a:cubicBezTo>
                  <a:pt x="98" y="30"/>
                  <a:pt x="99" y="31"/>
                  <a:pt x="99" y="32"/>
                </a:cubicBezTo>
                <a:cubicBezTo>
                  <a:pt x="99" y="33"/>
                  <a:pt x="98" y="35"/>
                  <a:pt x="97" y="35"/>
                </a:cubicBezTo>
                <a:close/>
                <a:moveTo>
                  <a:pt x="102" y="27"/>
                </a:moveTo>
                <a:cubicBezTo>
                  <a:pt x="101" y="27"/>
                  <a:pt x="99" y="26"/>
                  <a:pt x="99" y="25"/>
                </a:cubicBezTo>
                <a:cubicBezTo>
                  <a:pt x="99" y="24"/>
                  <a:pt x="101" y="22"/>
                  <a:pt x="102" y="22"/>
                </a:cubicBezTo>
                <a:cubicBezTo>
                  <a:pt x="103" y="22"/>
                  <a:pt x="104" y="24"/>
                  <a:pt x="104" y="25"/>
                </a:cubicBezTo>
                <a:cubicBezTo>
                  <a:pt x="104" y="26"/>
                  <a:pt x="103" y="27"/>
                  <a:pt x="102" y="27"/>
                </a:cubicBezTo>
                <a:close/>
                <a:moveTo>
                  <a:pt x="107" y="35"/>
                </a:moveTo>
                <a:cubicBezTo>
                  <a:pt x="105" y="35"/>
                  <a:pt x="104" y="33"/>
                  <a:pt x="104" y="32"/>
                </a:cubicBezTo>
                <a:cubicBezTo>
                  <a:pt x="104" y="31"/>
                  <a:pt x="105" y="30"/>
                  <a:pt x="107" y="30"/>
                </a:cubicBezTo>
                <a:cubicBezTo>
                  <a:pt x="109" y="30"/>
                  <a:pt x="110" y="31"/>
                  <a:pt x="110" y="32"/>
                </a:cubicBezTo>
                <a:cubicBezTo>
                  <a:pt x="110" y="33"/>
                  <a:pt x="109" y="35"/>
                  <a:pt x="107" y="35"/>
                </a:cubicBezTo>
                <a:close/>
                <a:moveTo>
                  <a:pt x="113" y="27"/>
                </a:moveTo>
                <a:cubicBezTo>
                  <a:pt x="112" y="27"/>
                  <a:pt x="110" y="26"/>
                  <a:pt x="110" y="25"/>
                </a:cubicBezTo>
                <a:cubicBezTo>
                  <a:pt x="110" y="24"/>
                  <a:pt x="112" y="22"/>
                  <a:pt x="113" y="22"/>
                </a:cubicBezTo>
                <a:cubicBezTo>
                  <a:pt x="114" y="22"/>
                  <a:pt x="115" y="24"/>
                  <a:pt x="115" y="25"/>
                </a:cubicBezTo>
                <a:cubicBezTo>
                  <a:pt x="115" y="26"/>
                  <a:pt x="114" y="27"/>
                  <a:pt x="113" y="27"/>
                </a:cubicBezTo>
                <a:close/>
                <a:moveTo>
                  <a:pt x="118" y="35"/>
                </a:moveTo>
                <a:cubicBezTo>
                  <a:pt x="116" y="35"/>
                  <a:pt x="115" y="33"/>
                  <a:pt x="115" y="32"/>
                </a:cubicBezTo>
                <a:cubicBezTo>
                  <a:pt x="115" y="31"/>
                  <a:pt x="116" y="30"/>
                  <a:pt x="118" y="30"/>
                </a:cubicBezTo>
                <a:cubicBezTo>
                  <a:pt x="119" y="30"/>
                  <a:pt x="120" y="31"/>
                  <a:pt x="120" y="32"/>
                </a:cubicBezTo>
                <a:cubicBezTo>
                  <a:pt x="120" y="33"/>
                  <a:pt x="119" y="35"/>
                  <a:pt x="118" y="35"/>
                </a:cubicBezTo>
                <a:close/>
                <a:moveTo>
                  <a:pt x="123" y="27"/>
                </a:moveTo>
                <a:cubicBezTo>
                  <a:pt x="121" y="27"/>
                  <a:pt x="120" y="26"/>
                  <a:pt x="120" y="25"/>
                </a:cubicBezTo>
                <a:cubicBezTo>
                  <a:pt x="120" y="24"/>
                  <a:pt x="121" y="22"/>
                  <a:pt x="123" y="22"/>
                </a:cubicBezTo>
                <a:cubicBezTo>
                  <a:pt x="125" y="22"/>
                  <a:pt x="126" y="24"/>
                  <a:pt x="126" y="25"/>
                </a:cubicBezTo>
                <a:cubicBezTo>
                  <a:pt x="126" y="26"/>
                  <a:pt x="125" y="27"/>
                  <a:pt x="123" y="27"/>
                </a:cubicBezTo>
                <a:close/>
                <a:moveTo>
                  <a:pt x="129" y="35"/>
                </a:moveTo>
                <a:cubicBezTo>
                  <a:pt x="127" y="35"/>
                  <a:pt x="126" y="33"/>
                  <a:pt x="126" y="32"/>
                </a:cubicBezTo>
                <a:cubicBezTo>
                  <a:pt x="126" y="31"/>
                  <a:pt x="127" y="30"/>
                  <a:pt x="129" y="30"/>
                </a:cubicBezTo>
                <a:cubicBezTo>
                  <a:pt x="130" y="30"/>
                  <a:pt x="131" y="31"/>
                  <a:pt x="131" y="32"/>
                </a:cubicBezTo>
                <a:cubicBezTo>
                  <a:pt x="131" y="33"/>
                  <a:pt x="130" y="35"/>
                  <a:pt x="129" y="35"/>
                </a:cubicBezTo>
                <a:close/>
                <a:moveTo>
                  <a:pt x="134" y="27"/>
                </a:moveTo>
                <a:cubicBezTo>
                  <a:pt x="132" y="27"/>
                  <a:pt x="131" y="26"/>
                  <a:pt x="131" y="25"/>
                </a:cubicBezTo>
                <a:cubicBezTo>
                  <a:pt x="131" y="24"/>
                  <a:pt x="132" y="22"/>
                  <a:pt x="134" y="22"/>
                </a:cubicBezTo>
                <a:cubicBezTo>
                  <a:pt x="135" y="22"/>
                  <a:pt x="136" y="24"/>
                  <a:pt x="136" y="25"/>
                </a:cubicBezTo>
                <a:cubicBezTo>
                  <a:pt x="136" y="26"/>
                  <a:pt x="135" y="27"/>
                  <a:pt x="134" y="27"/>
                </a:cubicBezTo>
                <a:close/>
                <a:moveTo>
                  <a:pt x="140" y="35"/>
                </a:moveTo>
                <a:cubicBezTo>
                  <a:pt x="137" y="35"/>
                  <a:pt x="136" y="33"/>
                  <a:pt x="136" y="32"/>
                </a:cubicBezTo>
                <a:cubicBezTo>
                  <a:pt x="136" y="31"/>
                  <a:pt x="137" y="30"/>
                  <a:pt x="140" y="30"/>
                </a:cubicBezTo>
                <a:cubicBezTo>
                  <a:pt x="141" y="30"/>
                  <a:pt x="142" y="31"/>
                  <a:pt x="142" y="32"/>
                </a:cubicBezTo>
                <a:cubicBezTo>
                  <a:pt x="142" y="33"/>
                  <a:pt x="141" y="35"/>
                  <a:pt x="140" y="35"/>
                </a:cubicBezTo>
                <a:close/>
                <a:moveTo>
                  <a:pt x="54" y="102"/>
                </a:moveTo>
                <a:cubicBezTo>
                  <a:pt x="54" y="101"/>
                  <a:pt x="54" y="94"/>
                  <a:pt x="54" y="94"/>
                </a:cubicBezTo>
                <a:cubicBezTo>
                  <a:pt x="54" y="68"/>
                  <a:pt x="54" y="68"/>
                  <a:pt x="54" y="68"/>
                </a:cubicBezTo>
                <a:cubicBezTo>
                  <a:pt x="54" y="67"/>
                  <a:pt x="54" y="67"/>
                  <a:pt x="54" y="67"/>
                </a:cubicBezTo>
                <a:cubicBezTo>
                  <a:pt x="55" y="63"/>
                  <a:pt x="59" y="60"/>
                  <a:pt x="65" y="57"/>
                </a:cubicBezTo>
                <a:cubicBezTo>
                  <a:pt x="3" y="57"/>
                  <a:pt x="3" y="57"/>
                  <a:pt x="3" y="57"/>
                </a:cubicBezTo>
                <a:cubicBezTo>
                  <a:pt x="2" y="58"/>
                  <a:pt x="0" y="61"/>
                  <a:pt x="0" y="65"/>
                </a:cubicBezTo>
                <a:cubicBezTo>
                  <a:pt x="0" y="95"/>
                  <a:pt x="0" y="95"/>
                  <a:pt x="0" y="95"/>
                </a:cubicBezTo>
                <a:cubicBezTo>
                  <a:pt x="0" y="98"/>
                  <a:pt x="2" y="100"/>
                  <a:pt x="3" y="102"/>
                </a:cubicBezTo>
                <a:lnTo>
                  <a:pt x="54" y="102"/>
                </a:lnTo>
                <a:close/>
                <a:moveTo>
                  <a:pt x="28" y="68"/>
                </a:moveTo>
                <a:cubicBezTo>
                  <a:pt x="36" y="68"/>
                  <a:pt x="41" y="73"/>
                  <a:pt x="41" y="79"/>
                </a:cubicBezTo>
                <a:cubicBezTo>
                  <a:pt x="41" y="87"/>
                  <a:pt x="36" y="91"/>
                  <a:pt x="28" y="91"/>
                </a:cubicBezTo>
                <a:cubicBezTo>
                  <a:pt x="22" y="91"/>
                  <a:pt x="16" y="87"/>
                  <a:pt x="16" y="79"/>
                </a:cubicBezTo>
                <a:cubicBezTo>
                  <a:pt x="16" y="73"/>
                  <a:pt x="22" y="68"/>
                  <a:pt x="28" y="68"/>
                </a:cubicBezTo>
                <a:close/>
                <a:moveTo>
                  <a:pt x="54" y="143"/>
                </a:moveTo>
                <a:cubicBezTo>
                  <a:pt x="54" y="143"/>
                  <a:pt x="54" y="143"/>
                  <a:pt x="54" y="142"/>
                </a:cubicBezTo>
                <a:cubicBezTo>
                  <a:pt x="54" y="107"/>
                  <a:pt x="54" y="107"/>
                  <a:pt x="54" y="107"/>
                </a:cubicBezTo>
                <a:cubicBezTo>
                  <a:pt x="3" y="107"/>
                  <a:pt x="3" y="107"/>
                  <a:pt x="3" y="107"/>
                </a:cubicBezTo>
                <a:cubicBezTo>
                  <a:pt x="2" y="110"/>
                  <a:pt x="0" y="112"/>
                  <a:pt x="0" y="115"/>
                </a:cubicBezTo>
                <a:cubicBezTo>
                  <a:pt x="0" y="145"/>
                  <a:pt x="0" y="145"/>
                  <a:pt x="0" y="145"/>
                </a:cubicBezTo>
                <a:cubicBezTo>
                  <a:pt x="0" y="152"/>
                  <a:pt x="7" y="159"/>
                  <a:pt x="13" y="159"/>
                </a:cubicBezTo>
                <a:cubicBezTo>
                  <a:pt x="59" y="159"/>
                  <a:pt x="59" y="159"/>
                  <a:pt x="59" y="159"/>
                </a:cubicBezTo>
                <a:cubicBezTo>
                  <a:pt x="60" y="159"/>
                  <a:pt x="60" y="159"/>
                  <a:pt x="60" y="159"/>
                </a:cubicBezTo>
                <a:cubicBezTo>
                  <a:pt x="63" y="157"/>
                  <a:pt x="64" y="154"/>
                  <a:pt x="62" y="151"/>
                </a:cubicBezTo>
                <a:cubicBezTo>
                  <a:pt x="58" y="149"/>
                  <a:pt x="56" y="146"/>
                  <a:pt x="54" y="143"/>
                </a:cubicBezTo>
                <a:close/>
                <a:moveTo>
                  <a:pt x="29" y="142"/>
                </a:moveTo>
                <a:cubicBezTo>
                  <a:pt x="22" y="142"/>
                  <a:pt x="16" y="137"/>
                  <a:pt x="16" y="131"/>
                </a:cubicBezTo>
                <a:cubicBezTo>
                  <a:pt x="16" y="123"/>
                  <a:pt x="22" y="118"/>
                  <a:pt x="29" y="118"/>
                </a:cubicBezTo>
                <a:cubicBezTo>
                  <a:pt x="36" y="118"/>
                  <a:pt x="41" y="123"/>
                  <a:pt x="41" y="131"/>
                </a:cubicBezTo>
                <a:cubicBezTo>
                  <a:pt x="41" y="137"/>
                  <a:pt x="36" y="142"/>
                  <a:pt x="29" y="142"/>
                </a:cubicBezTo>
                <a:close/>
              </a:path>
            </a:pathLst>
          </a:custGeom>
          <a:ln>
            <a:noFill/>
          </a:ln>
        </p:spPr>
        <p:style>
          <a:lnRef idx="3">
            <a:schemeClr val="lt1"/>
          </a:lnRef>
          <a:fillRef idx="1">
            <a:schemeClr val="accent1"/>
          </a:fillRef>
          <a:effectRef idx="1">
            <a:schemeClr val="accent1"/>
          </a:effectRef>
          <a:fontRef idx="minor">
            <a:schemeClr val="lt1"/>
          </a:fontRef>
        </p:style>
        <p:txBody>
          <a:bodyPr vert="horz" wrap="square" lIns="91440" tIns="45720" rIns="91440" bIns="45720" numCol="1" anchor="t" anchorCtr="0" compatLnSpc="1">
            <a:prstTxWarp prst="textNoShape">
              <a:avLst/>
            </a:prstTxWarp>
          </a:bodyPr>
          <a:lstStyle/>
          <a:p>
            <a:endParaRPr lang="en-US"/>
          </a:p>
        </p:txBody>
      </p:sp>
      <p:sp>
        <p:nvSpPr>
          <p:cNvPr id="22" name="Freeform 134">
            <a:hlinkClick r:id="rId5" action="ppaction://hlinksldjump"/>
            <a:extLst>
              <a:ext uri="{FF2B5EF4-FFF2-40B4-BE49-F238E27FC236}">
                <a16:creationId xmlns:a16="http://schemas.microsoft.com/office/drawing/2014/main" id="{8E36FC96-4725-3FC8-71E8-A52DF3B9D6F1}"/>
              </a:ext>
            </a:extLst>
          </p:cNvPr>
          <p:cNvSpPr>
            <a:spLocks noEditPoints="1"/>
          </p:cNvSpPr>
          <p:nvPr/>
        </p:nvSpPr>
        <p:spPr bwMode="auto">
          <a:xfrm>
            <a:off x="334397" y="1756981"/>
            <a:ext cx="316187" cy="243070"/>
          </a:xfrm>
          <a:custGeom>
            <a:avLst/>
            <a:gdLst>
              <a:gd name="T0" fmla="*/ 25 w 160"/>
              <a:gd name="T1" fmla="*/ 0 h 123"/>
              <a:gd name="T2" fmla="*/ 21 w 160"/>
              <a:gd name="T3" fmla="*/ 2 h 123"/>
              <a:gd name="T4" fmla="*/ 19 w 160"/>
              <a:gd name="T5" fmla="*/ 6 h 123"/>
              <a:gd name="T6" fmla="*/ 19 w 160"/>
              <a:gd name="T7" fmla="*/ 92 h 123"/>
              <a:gd name="T8" fmla="*/ 25 w 160"/>
              <a:gd name="T9" fmla="*/ 97 h 123"/>
              <a:gd name="T10" fmla="*/ 76 w 160"/>
              <a:gd name="T11" fmla="*/ 116 h 123"/>
              <a:gd name="T12" fmla="*/ 76 w 160"/>
              <a:gd name="T13" fmla="*/ 26 h 123"/>
              <a:gd name="T14" fmla="*/ 74 w 160"/>
              <a:gd name="T15" fmla="*/ 24 h 123"/>
              <a:gd name="T16" fmla="*/ 25 w 160"/>
              <a:gd name="T17" fmla="*/ 0 h 123"/>
              <a:gd name="T18" fmla="*/ 141 w 160"/>
              <a:gd name="T19" fmla="*/ 92 h 123"/>
              <a:gd name="T20" fmla="*/ 141 w 160"/>
              <a:gd name="T21" fmla="*/ 6 h 123"/>
              <a:gd name="T22" fmla="*/ 140 w 160"/>
              <a:gd name="T23" fmla="*/ 2 h 123"/>
              <a:gd name="T24" fmla="*/ 136 w 160"/>
              <a:gd name="T25" fmla="*/ 0 h 123"/>
              <a:gd name="T26" fmla="*/ 85 w 160"/>
              <a:gd name="T27" fmla="*/ 24 h 123"/>
              <a:gd name="T28" fmla="*/ 84 w 160"/>
              <a:gd name="T29" fmla="*/ 26 h 123"/>
              <a:gd name="T30" fmla="*/ 84 w 160"/>
              <a:gd name="T31" fmla="*/ 116 h 123"/>
              <a:gd name="T32" fmla="*/ 136 w 160"/>
              <a:gd name="T33" fmla="*/ 97 h 123"/>
              <a:gd name="T34" fmla="*/ 141 w 160"/>
              <a:gd name="T35" fmla="*/ 92 h 123"/>
              <a:gd name="T36" fmla="*/ 154 w 160"/>
              <a:gd name="T37" fmla="*/ 20 h 123"/>
              <a:gd name="T38" fmla="*/ 150 w 160"/>
              <a:gd name="T39" fmla="*/ 20 h 123"/>
              <a:gd name="T40" fmla="*/ 150 w 160"/>
              <a:gd name="T41" fmla="*/ 92 h 123"/>
              <a:gd name="T42" fmla="*/ 136 w 160"/>
              <a:gd name="T43" fmla="*/ 107 h 123"/>
              <a:gd name="T44" fmla="*/ 92 w 160"/>
              <a:gd name="T45" fmla="*/ 121 h 123"/>
              <a:gd name="T46" fmla="*/ 153 w 160"/>
              <a:gd name="T47" fmla="*/ 121 h 123"/>
              <a:gd name="T48" fmla="*/ 158 w 160"/>
              <a:gd name="T49" fmla="*/ 121 h 123"/>
              <a:gd name="T50" fmla="*/ 160 w 160"/>
              <a:gd name="T51" fmla="*/ 117 h 123"/>
              <a:gd name="T52" fmla="*/ 160 w 160"/>
              <a:gd name="T53" fmla="*/ 26 h 123"/>
              <a:gd name="T54" fmla="*/ 154 w 160"/>
              <a:gd name="T55" fmla="*/ 20 h 123"/>
              <a:gd name="T56" fmla="*/ 10 w 160"/>
              <a:gd name="T57" fmla="*/ 92 h 123"/>
              <a:gd name="T58" fmla="*/ 10 w 160"/>
              <a:gd name="T59" fmla="*/ 20 h 123"/>
              <a:gd name="T60" fmla="*/ 6 w 160"/>
              <a:gd name="T61" fmla="*/ 20 h 123"/>
              <a:gd name="T62" fmla="*/ 0 w 160"/>
              <a:gd name="T63" fmla="*/ 26 h 123"/>
              <a:gd name="T64" fmla="*/ 0 w 160"/>
              <a:gd name="T65" fmla="*/ 117 h 123"/>
              <a:gd name="T66" fmla="*/ 3 w 160"/>
              <a:gd name="T67" fmla="*/ 121 h 123"/>
              <a:gd name="T68" fmla="*/ 8 w 160"/>
              <a:gd name="T69" fmla="*/ 121 h 123"/>
              <a:gd name="T70" fmla="*/ 68 w 160"/>
              <a:gd name="T71" fmla="*/ 121 h 123"/>
              <a:gd name="T72" fmla="*/ 25 w 160"/>
              <a:gd name="T73" fmla="*/ 107 h 123"/>
              <a:gd name="T74" fmla="*/ 10 w 160"/>
              <a:gd name="T75" fmla="*/ 92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60" h="123">
                <a:moveTo>
                  <a:pt x="25" y="0"/>
                </a:moveTo>
                <a:cubicBezTo>
                  <a:pt x="24" y="0"/>
                  <a:pt x="22" y="0"/>
                  <a:pt x="21" y="2"/>
                </a:cubicBezTo>
                <a:cubicBezTo>
                  <a:pt x="20" y="3"/>
                  <a:pt x="19" y="4"/>
                  <a:pt x="19" y="6"/>
                </a:cubicBezTo>
                <a:cubicBezTo>
                  <a:pt x="19" y="92"/>
                  <a:pt x="19" y="92"/>
                  <a:pt x="19" y="92"/>
                </a:cubicBezTo>
                <a:cubicBezTo>
                  <a:pt x="19" y="94"/>
                  <a:pt x="21" y="97"/>
                  <a:pt x="25" y="97"/>
                </a:cubicBezTo>
                <a:cubicBezTo>
                  <a:pt x="38" y="97"/>
                  <a:pt x="60" y="100"/>
                  <a:pt x="76" y="116"/>
                </a:cubicBezTo>
                <a:cubicBezTo>
                  <a:pt x="76" y="26"/>
                  <a:pt x="76" y="26"/>
                  <a:pt x="76" y="26"/>
                </a:cubicBezTo>
                <a:cubicBezTo>
                  <a:pt x="76" y="26"/>
                  <a:pt x="76" y="25"/>
                  <a:pt x="74" y="24"/>
                </a:cubicBezTo>
                <a:cubicBezTo>
                  <a:pt x="62" y="3"/>
                  <a:pt x="38" y="0"/>
                  <a:pt x="25" y="0"/>
                </a:cubicBezTo>
                <a:close/>
                <a:moveTo>
                  <a:pt x="141" y="92"/>
                </a:moveTo>
                <a:cubicBezTo>
                  <a:pt x="141" y="6"/>
                  <a:pt x="141" y="6"/>
                  <a:pt x="141" y="6"/>
                </a:cubicBezTo>
                <a:cubicBezTo>
                  <a:pt x="141" y="4"/>
                  <a:pt x="141" y="3"/>
                  <a:pt x="140" y="2"/>
                </a:cubicBezTo>
                <a:cubicBezTo>
                  <a:pt x="139" y="0"/>
                  <a:pt x="137" y="0"/>
                  <a:pt x="136" y="0"/>
                </a:cubicBezTo>
                <a:cubicBezTo>
                  <a:pt x="122" y="0"/>
                  <a:pt x="98" y="3"/>
                  <a:pt x="85" y="24"/>
                </a:cubicBezTo>
                <a:cubicBezTo>
                  <a:pt x="84" y="25"/>
                  <a:pt x="84" y="26"/>
                  <a:pt x="84" y="26"/>
                </a:cubicBezTo>
                <a:cubicBezTo>
                  <a:pt x="84" y="116"/>
                  <a:pt x="84" y="116"/>
                  <a:pt x="84" y="116"/>
                </a:cubicBezTo>
                <a:cubicBezTo>
                  <a:pt x="100" y="100"/>
                  <a:pt x="122" y="97"/>
                  <a:pt x="136" y="97"/>
                </a:cubicBezTo>
                <a:cubicBezTo>
                  <a:pt x="139" y="97"/>
                  <a:pt x="141" y="94"/>
                  <a:pt x="141" y="92"/>
                </a:cubicBezTo>
                <a:close/>
                <a:moveTo>
                  <a:pt x="154" y="20"/>
                </a:moveTo>
                <a:cubicBezTo>
                  <a:pt x="150" y="20"/>
                  <a:pt x="150" y="20"/>
                  <a:pt x="150" y="20"/>
                </a:cubicBezTo>
                <a:cubicBezTo>
                  <a:pt x="150" y="92"/>
                  <a:pt x="150" y="92"/>
                  <a:pt x="150" y="92"/>
                </a:cubicBezTo>
                <a:cubicBezTo>
                  <a:pt x="150" y="99"/>
                  <a:pt x="143" y="106"/>
                  <a:pt x="136" y="107"/>
                </a:cubicBezTo>
                <a:cubicBezTo>
                  <a:pt x="123" y="107"/>
                  <a:pt x="105" y="108"/>
                  <a:pt x="92" y="121"/>
                </a:cubicBezTo>
                <a:cubicBezTo>
                  <a:pt x="115" y="115"/>
                  <a:pt x="139" y="119"/>
                  <a:pt x="153" y="121"/>
                </a:cubicBezTo>
                <a:cubicBezTo>
                  <a:pt x="154" y="123"/>
                  <a:pt x="157" y="121"/>
                  <a:pt x="158" y="121"/>
                </a:cubicBezTo>
                <a:cubicBezTo>
                  <a:pt x="159" y="120"/>
                  <a:pt x="160" y="118"/>
                  <a:pt x="160" y="117"/>
                </a:cubicBezTo>
                <a:cubicBezTo>
                  <a:pt x="160" y="26"/>
                  <a:pt x="160" y="26"/>
                  <a:pt x="160" y="26"/>
                </a:cubicBezTo>
                <a:cubicBezTo>
                  <a:pt x="160" y="22"/>
                  <a:pt x="158" y="20"/>
                  <a:pt x="154" y="20"/>
                </a:cubicBezTo>
                <a:close/>
                <a:moveTo>
                  <a:pt x="10" y="92"/>
                </a:moveTo>
                <a:cubicBezTo>
                  <a:pt x="10" y="20"/>
                  <a:pt x="10" y="20"/>
                  <a:pt x="10" y="20"/>
                </a:cubicBezTo>
                <a:cubicBezTo>
                  <a:pt x="6" y="20"/>
                  <a:pt x="6" y="20"/>
                  <a:pt x="6" y="20"/>
                </a:cubicBezTo>
                <a:cubicBezTo>
                  <a:pt x="3" y="20"/>
                  <a:pt x="0" y="22"/>
                  <a:pt x="0" y="26"/>
                </a:cubicBezTo>
                <a:cubicBezTo>
                  <a:pt x="0" y="117"/>
                  <a:pt x="0" y="117"/>
                  <a:pt x="0" y="117"/>
                </a:cubicBezTo>
                <a:cubicBezTo>
                  <a:pt x="0" y="118"/>
                  <a:pt x="2" y="120"/>
                  <a:pt x="3" y="121"/>
                </a:cubicBezTo>
                <a:cubicBezTo>
                  <a:pt x="4" y="121"/>
                  <a:pt x="5" y="123"/>
                  <a:pt x="8" y="121"/>
                </a:cubicBezTo>
                <a:cubicBezTo>
                  <a:pt x="21" y="119"/>
                  <a:pt x="46" y="115"/>
                  <a:pt x="68" y="121"/>
                </a:cubicBezTo>
                <a:cubicBezTo>
                  <a:pt x="55" y="108"/>
                  <a:pt x="36" y="107"/>
                  <a:pt x="25" y="107"/>
                </a:cubicBezTo>
                <a:cubicBezTo>
                  <a:pt x="16" y="106"/>
                  <a:pt x="10" y="99"/>
                  <a:pt x="10" y="92"/>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anchor="t" anchorCtr="0" compatLnSpc="1">
            <a:prstTxWarp prst="textNoShape">
              <a:avLst/>
            </a:prstTxWarp>
          </a:bodyPr>
          <a:lstStyle/>
          <a:p>
            <a:endParaRPr lang="en-US"/>
          </a:p>
        </p:txBody>
      </p:sp>
      <p:sp>
        <p:nvSpPr>
          <p:cNvPr id="23" name="Freeform 170">
            <a:hlinkClick r:id="rId6" action="ppaction://hlinksldjump"/>
            <a:extLst>
              <a:ext uri="{FF2B5EF4-FFF2-40B4-BE49-F238E27FC236}">
                <a16:creationId xmlns:a16="http://schemas.microsoft.com/office/drawing/2014/main" id="{036C4BB3-AF03-6EA6-40EE-31A736CECEC9}"/>
              </a:ext>
            </a:extLst>
          </p:cNvPr>
          <p:cNvSpPr>
            <a:spLocks noEditPoints="1"/>
          </p:cNvSpPr>
          <p:nvPr/>
        </p:nvSpPr>
        <p:spPr bwMode="auto">
          <a:xfrm>
            <a:off x="497306" y="2485131"/>
            <a:ext cx="282243" cy="284017"/>
          </a:xfrm>
          <a:custGeom>
            <a:avLst/>
            <a:gdLst>
              <a:gd name="T0" fmla="*/ 34 w 159"/>
              <a:gd name="T1" fmla="*/ 27 h 160"/>
              <a:gd name="T2" fmla="*/ 34 w 159"/>
              <a:gd name="T3" fmla="*/ 41 h 160"/>
              <a:gd name="T4" fmla="*/ 95 w 159"/>
              <a:gd name="T5" fmla="*/ 34 h 160"/>
              <a:gd name="T6" fmla="*/ 95 w 159"/>
              <a:gd name="T7" fmla="*/ 63 h 160"/>
              <a:gd name="T8" fmla="*/ 34 w 159"/>
              <a:gd name="T9" fmla="*/ 55 h 160"/>
              <a:gd name="T10" fmla="*/ 34 w 159"/>
              <a:gd name="T11" fmla="*/ 69 h 160"/>
              <a:gd name="T12" fmla="*/ 95 w 159"/>
              <a:gd name="T13" fmla="*/ 63 h 160"/>
              <a:gd name="T14" fmla="*/ 68 w 159"/>
              <a:gd name="T15" fmla="*/ 90 h 160"/>
              <a:gd name="T16" fmla="*/ 34 w 159"/>
              <a:gd name="T17" fmla="*/ 83 h 160"/>
              <a:gd name="T18" fmla="*/ 34 w 159"/>
              <a:gd name="T19" fmla="*/ 97 h 160"/>
              <a:gd name="T20" fmla="*/ 115 w 159"/>
              <a:gd name="T21" fmla="*/ 122 h 160"/>
              <a:gd name="T22" fmla="*/ 108 w 159"/>
              <a:gd name="T23" fmla="*/ 145 h 160"/>
              <a:gd name="T24" fmla="*/ 14 w 159"/>
              <a:gd name="T25" fmla="*/ 14 h 160"/>
              <a:gd name="T26" fmla="*/ 108 w 159"/>
              <a:gd name="T27" fmla="*/ 42 h 160"/>
              <a:gd name="T28" fmla="*/ 123 w 159"/>
              <a:gd name="T29" fmla="*/ 7 h 160"/>
              <a:gd name="T30" fmla="*/ 7 w 159"/>
              <a:gd name="T31" fmla="*/ 0 h 160"/>
              <a:gd name="T32" fmla="*/ 0 w 159"/>
              <a:gd name="T33" fmla="*/ 152 h 160"/>
              <a:gd name="T34" fmla="*/ 115 w 159"/>
              <a:gd name="T35" fmla="*/ 160 h 160"/>
              <a:gd name="T36" fmla="*/ 123 w 159"/>
              <a:gd name="T37" fmla="*/ 112 h 160"/>
              <a:gd name="T38" fmla="*/ 115 w 159"/>
              <a:gd name="T39" fmla="*/ 122 h 160"/>
              <a:gd name="T40" fmla="*/ 132 w 159"/>
              <a:gd name="T41" fmla="*/ 18 h 160"/>
              <a:gd name="T42" fmla="*/ 84 w 159"/>
              <a:gd name="T43" fmla="*/ 98 h 160"/>
              <a:gd name="T44" fmla="*/ 82 w 159"/>
              <a:gd name="T45" fmla="*/ 127 h 160"/>
              <a:gd name="T46" fmla="*/ 87 w 159"/>
              <a:gd name="T47" fmla="*/ 131 h 160"/>
              <a:gd name="T48" fmla="*/ 113 w 159"/>
              <a:gd name="T49" fmla="*/ 114 h 160"/>
              <a:gd name="T50" fmla="*/ 159 w 159"/>
              <a:gd name="T51" fmla="*/ 33 h 160"/>
              <a:gd name="T52" fmla="*/ 97 w 159"/>
              <a:gd name="T53" fmla="*/ 118 h 160"/>
              <a:gd name="T54" fmla="*/ 89 w 159"/>
              <a:gd name="T55" fmla="*/ 113 h 160"/>
              <a:gd name="T56" fmla="*/ 97 w 159"/>
              <a:gd name="T57" fmla="*/ 108 h 160"/>
              <a:gd name="T58" fmla="*/ 97 w 159"/>
              <a:gd name="T59" fmla="*/ 118 h 160"/>
              <a:gd name="T60" fmla="*/ 56 w 159"/>
              <a:gd name="T61" fmla="*/ 131 h 160"/>
              <a:gd name="T62" fmla="*/ 75 w 159"/>
              <a:gd name="T63" fmla="*/ 126 h 160"/>
              <a:gd name="T64" fmla="*/ 55 w 159"/>
              <a:gd name="T65" fmla="*/ 124 h 160"/>
              <a:gd name="T66" fmla="*/ 50 w 159"/>
              <a:gd name="T67" fmla="*/ 121 h 160"/>
              <a:gd name="T68" fmla="*/ 50 w 159"/>
              <a:gd name="T69" fmla="*/ 110 h 160"/>
              <a:gd name="T70" fmla="*/ 39 w 159"/>
              <a:gd name="T71" fmla="*/ 115 h 160"/>
              <a:gd name="T72" fmla="*/ 28 w 159"/>
              <a:gd name="T73" fmla="*/ 135 h 160"/>
              <a:gd name="T74" fmla="*/ 38 w 159"/>
              <a:gd name="T75" fmla="*/ 125 h 160"/>
              <a:gd name="T76" fmla="*/ 44 w 159"/>
              <a:gd name="T77" fmla="*/ 127 h 160"/>
              <a:gd name="T78" fmla="*/ 44 w 159"/>
              <a:gd name="T79" fmla="*/ 127 h 160"/>
              <a:gd name="T80" fmla="*/ 44 w 159"/>
              <a:gd name="T81" fmla="*/ 128 h 160"/>
              <a:gd name="T82" fmla="*/ 50 w 159"/>
              <a:gd name="T83" fmla="*/ 128 h 160"/>
              <a:gd name="T84" fmla="*/ 53 w 159"/>
              <a:gd name="T85" fmla="*/ 132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59" h="160">
                <a:moveTo>
                  <a:pt x="88" y="27"/>
                </a:moveTo>
                <a:cubicBezTo>
                  <a:pt x="34" y="27"/>
                  <a:pt x="34" y="27"/>
                  <a:pt x="34" y="27"/>
                </a:cubicBezTo>
                <a:cubicBezTo>
                  <a:pt x="30" y="27"/>
                  <a:pt x="26" y="31"/>
                  <a:pt x="26" y="34"/>
                </a:cubicBezTo>
                <a:cubicBezTo>
                  <a:pt x="26" y="39"/>
                  <a:pt x="30" y="41"/>
                  <a:pt x="34" y="41"/>
                </a:cubicBezTo>
                <a:cubicBezTo>
                  <a:pt x="88" y="41"/>
                  <a:pt x="88" y="41"/>
                  <a:pt x="88" y="41"/>
                </a:cubicBezTo>
                <a:cubicBezTo>
                  <a:pt x="93" y="41"/>
                  <a:pt x="95" y="39"/>
                  <a:pt x="95" y="34"/>
                </a:cubicBezTo>
                <a:cubicBezTo>
                  <a:pt x="95" y="31"/>
                  <a:pt x="93" y="27"/>
                  <a:pt x="88" y="27"/>
                </a:cubicBezTo>
                <a:close/>
                <a:moveTo>
                  <a:pt x="95" y="63"/>
                </a:moveTo>
                <a:cubicBezTo>
                  <a:pt x="95" y="57"/>
                  <a:pt x="93" y="55"/>
                  <a:pt x="88" y="55"/>
                </a:cubicBezTo>
                <a:cubicBezTo>
                  <a:pt x="34" y="55"/>
                  <a:pt x="34" y="55"/>
                  <a:pt x="34" y="55"/>
                </a:cubicBezTo>
                <a:cubicBezTo>
                  <a:pt x="30" y="55"/>
                  <a:pt x="26" y="57"/>
                  <a:pt x="26" y="63"/>
                </a:cubicBezTo>
                <a:cubicBezTo>
                  <a:pt x="26" y="67"/>
                  <a:pt x="30" y="69"/>
                  <a:pt x="34" y="69"/>
                </a:cubicBezTo>
                <a:cubicBezTo>
                  <a:pt x="88" y="69"/>
                  <a:pt x="88" y="69"/>
                  <a:pt x="88" y="69"/>
                </a:cubicBezTo>
                <a:cubicBezTo>
                  <a:pt x="93" y="69"/>
                  <a:pt x="95" y="67"/>
                  <a:pt x="95" y="63"/>
                </a:cubicBezTo>
                <a:close/>
                <a:moveTo>
                  <a:pt x="61" y="97"/>
                </a:moveTo>
                <a:cubicBezTo>
                  <a:pt x="65" y="97"/>
                  <a:pt x="68" y="93"/>
                  <a:pt x="68" y="90"/>
                </a:cubicBezTo>
                <a:cubicBezTo>
                  <a:pt x="68" y="85"/>
                  <a:pt x="65" y="83"/>
                  <a:pt x="61" y="83"/>
                </a:cubicBezTo>
                <a:cubicBezTo>
                  <a:pt x="34" y="83"/>
                  <a:pt x="34" y="83"/>
                  <a:pt x="34" y="83"/>
                </a:cubicBezTo>
                <a:cubicBezTo>
                  <a:pt x="30" y="83"/>
                  <a:pt x="26" y="85"/>
                  <a:pt x="26" y="90"/>
                </a:cubicBezTo>
                <a:cubicBezTo>
                  <a:pt x="26" y="93"/>
                  <a:pt x="30" y="97"/>
                  <a:pt x="34" y="97"/>
                </a:cubicBezTo>
                <a:lnTo>
                  <a:pt x="61" y="97"/>
                </a:lnTo>
                <a:close/>
                <a:moveTo>
                  <a:pt x="115" y="122"/>
                </a:moveTo>
                <a:cubicBezTo>
                  <a:pt x="108" y="127"/>
                  <a:pt x="108" y="127"/>
                  <a:pt x="108" y="127"/>
                </a:cubicBezTo>
                <a:cubicBezTo>
                  <a:pt x="108" y="145"/>
                  <a:pt x="108" y="145"/>
                  <a:pt x="108" y="145"/>
                </a:cubicBezTo>
                <a:cubicBezTo>
                  <a:pt x="14" y="145"/>
                  <a:pt x="14" y="145"/>
                  <a:pt x="14" y="145"/>
                </a:cubicBezTo>
                <a:cubicBezTo>
                  <a:pt x="14" y="14"/>
                  <a:pt x="14" y="14"/>
                  <a:pt x="14" y="14"/>
                </a:cubicBezTo>
                <a:cubicBezTo>
                  <a:pt x="108" y="14"/>
                  <a:pt x="108" y="14"/>
                  <a:pt x="108" y="14"/>
                </a:cubicBezTo>
                <a:cubicBezTo>
                  <a:pt x="108" y="42"/>
                  <a:pt x="108" y="42"/>
                  <a:pt x="108" y="42"/>
                </a:cubicBezTo>
                <a:cubicBezTo>
                  <a:pt x="123" y="18"/>
                  <a:pt x="123" y="18"/>
                  <a:pt x="123" y="18"/>
                </a:cubicBezTo>
                <a:cubicBezTo>
                  <a:pt x="123" y="7"/>
                  <a:pt x="123" y="7"/>
                  <a:pt x="123" y="7"/>
                </a:cubicBezTo>
                <a:cubicBezTo>
                  <a:pt x="123" y="3"/>
                  <a:pt x="119" y="0"/>
                  <a:pt x="115" y="0"/>
                </a:cubicBezTo>
                <a:cubicBezTo>
                  <a:pt x="7" y="0"/>
                  <a:pt x="7" y="0"/>
                  <a:pt x="7" y="0"/>
                </a:cubicBezTo>
                <a:cubicBezTo>
                  <a:pt x="2" y="0"/>
                  <a:pt x="0" y="3"/>
                  <a:pt x="0" y="7"/>
                </a:cubicBezTo>
                <a:cubicBezTo>
                  <a:pt x="0" y="152"/>
                  <a:pt x="0" y="152"/>
                  <a:pt x="0" y="152"/>
                </a:cubicBezTo>
                <a:cubicBezTo>
                  <a:pt x="0" y="156"/>
                  <a:pt x="2" y="160"/>
                  <a:pt x="7" y="160"/>
                </a:cubicBezTo>
                <a:cubicBezTo>
                  <a:pt x="115" y="160"/>
                  <a:pt x="115" y="160"/>
                  <a:pt x="115" y="160"/>
                </a:cubicBezTo>
                <a:cubicBezTo>
                  <a:pt x="119" y="160"/>
                  <a:pt x="123" y="156"/>
                  <a:pt x="123" y="152"/>
                </a:cubicBezTo>
                <a:cubicBezTo>
                  <a:pt x="123" y="112"/>
                  <a:pt x="123" y="112"/>
                  <a:pt x="123" y="112"/>
                </a:cubicBezTo>
                <a:cubicBezTo>
                  <a:pt x="119" y="118"/>
                  <a:pt x="119" y="118"/>
                  <a:pt x="119" y="118"/>
                </a:cubicBezTo>
                <a:cubicBezTo>
                  <a:pt x="118" y="119"/>
                  <a:pt x="117" y="120"/>
                  <a:pt x="115" y="122"/>
                </a:cubicBezTo>
                <a:close/>
                <a:moveTo>
                  <a:pt x="148" y="21"/>
                </a:moveTo>
                <a:cubicBezTo>
                  <a:pt x="139" y="16"/>
                  <a:pt x="133" y="18"/>
                  <a:pt x="132" y="18"/>
                </a:cubicBezTo>
                <a:cubicBezTo>
                  <a:pt x="130" y="18"/>
                  <a:pt x="130" y="19"/>
                  <a:pt x="130" y="19"/>
                </a:cubicBezTo>
                <a:cubicBezTo>
                  <a:pt x="84" y="98"/>
                  <a:pt x="84" y="98"/>
                  <a:pt x="84" y="98"/>
                </a:cubicBezTo>
                <a:cubicBezTo>
                  <a:pt x="84" y="98"/>
                  <a:pt x="84" y="98"/>
                  <a:pt x="84" y="99"/>
                </a:cubicBezTo>
                <a:cubicBezTo>
                  <a:pt x="82" y="127"/>
                  <a:pt x="82" y="127"/>
                  <a:pt x="82" y="127"/>
                </a:cubicBezTo>
                <a:cubicBezTo>
                  <a:pt x="82" y="129"/>
                  <a:pt x="82" y="130"/>
                  <a:pt x="84" y="131"/>
                </a:cubicBezTo>
                <a:cubicBezTo>
                  <a:pt x="87" y="131"/>
                  <a:pt x="87" y="131"/>
                  <a:pt x="87" y="131"/>
                </a:cubicBezTo>
                <a:cubicBezTo>
                  <a:pt x="112" y="115"/>
                  <a:pt x="112" y="115"/>
                  <a:pt x="112" y="115"/>
                </a:cubicBezTo>
                <a:cubicBezTo>
                  <a:pt x="112" y="115"/>
                  <a:pt x="112" y="114"/>
                  <a:pt x="113" y="114"/>
                </a:cubicBezTo>
                <a:cubicBezTo>
                  <a:pt x="159" y="36"/>
                  <a:pt x="159" y="36"/>
                  <a:pt x="159" y="36"/>
                </a:cubicBezTo>
                <a:cubicBezTo>
                  <a:pt x="159" y="35"/>
                  <a:pt x="159" y="33"/>
                  <a:pt x="159" y="33"/>
                </a:cubicBezTo>
                <a:cubicBezTo>
                  <a:pt x="159" y="32"/>
                  <a:pt x="157" y="26"/>
                  <a:pt x="148" y="21"/>
                </a:cubicBezTo>
                <a:close/>
                <a:moveTo>
                  <a:pt x="97" y="118"/>
                </a:moveTo>
                <a:cubicBezTo>
                  <a:pt x="96" y="118"/>
                  <a:pt x="95" y="116"/>
                  <a:pt x="92" y="115"/>
                </a:cubicBezTo>
                <a:cubicBezTo>
                  <a:pt x="91" y="114"/>
                  <a:pt x="90" y="114"/>
                  <a:pt x="89" y="113"/>
                </a:cubicBezTo>
                <a:cubicBezTo>
                  <a:pt x="89" y="104"/>
                  <a:pt x="89" y="104"/>
                  <a:pt x="89" y="104"/>
                </a:cubicBezTo>
                <a:cubicBezTo>
                  <a:pt x="91" y="105"/>
                  <a:pt x="94" y="105"/>
                  <a:pt x="97" y="108"/>
                </a:cubicBezTo>
                <a:cubicBezTo>
                  <a:pt x="101" y="110"/>
                  <a:pt x="103" y="112"/>
                  <a:pt x="105" y="114"/>
                </a:cubicBezTo>
                <a:lnTo>
                  <a:pt x="97" y="118"/>
                </a:lnTo>
                <a:close/>
                <a:moveTo>
                  <a:pt x="53" y="132"/>
                </a:moveTo>
                <a:cubicBezTo>
                  <a:pt x="53" y="132"/>
                  <a:pt x="55" y="132"/>
                  <a:pt x="56" y="131"/>
                </a:cubicBezTo>
                <a:cubicBezTo>
                  <a:pt x="62" y="128"/>
                  <a:pt x="69" y="132"/>
                  <a:pt x="75" y="132"/>
                </a:cubicBezTo>
                <a:cubicBezTo>
                  <a:pt x="79" y="132"/>
                  <a:pt x="79" y="126"/>
                  <a:pt x="75" y="126"/>
                </a:cubicBezTo>
                <a:cubicBezTo>
                  <a:pt x="68" y="126"/>
                  <a:pt x="62" y="125"/>
                  <a:pt x="56" y="126"/>
                </a:cubicBezTo>
                <a:cubicBezTo>
                  <a:pt x="56" y="125"/>
                  <a:pt x="56" y="125"/>
                  <a:pt x="55" y="124"/>
                </a:cubicBezTo>
                <a:cubicBezTo>
                  <a:pt x="53" y="122"/>
                  <a:pt x="52" y="121"/>
                  <a:pt x="51" y="121"/>
                </a:cubicBezTo>
                <a:cubicBezTo>
                  <a:pt x="50" y="121"/>
                  <a:pt x="50" y="121"/>
                  <a:pt x="50" y="121"/>
                </a:cubicBezTo>
                <a:cubicBezTo>
                  <a:pt x="50" y="120"/>
                  <a:pt x="49" y="120"/>
                  <a:pt x="49" y="120"/>
                </a:cubicBezTo>
                <a:cubicBezTo>
                  <a:pt x="50" y="116"/>
                  <a:pt x="51" y="113"/>
                  <a:pt x="50" y="110"/>
                </a:cubicBezTo>
                <a:cubicBezTo>
                  <a:pt x="50" y="109"/>
                  <a:pt x="49" y="109"/>
                  <a:pt x="49" y="109"/>
                </a:cubicBezTo>
                <a:cubicBezTo>
                  <a:pt x="45" y="109"/>
                  <a:pt x="41" y="113"/>
                  <a:pt x="39" y="115"/>
                </a:cubicBezTo>
                <a:cubicBezTo>
                  <a:pt x="33" y="120"/>
                  <a:pt x="28" y="127"/>
                  <a:pt x="23" y="133"/>
                </a:cubicBezTo>
                <a:cubicBezTo>
                  <a:pt x="20" y="135"/>
                  <a:pt x="25" y="138"/>
                  <a:pt x="28" y="135"/>
                </a:cubicBezTo>
                <a:cubicBezTo>
                  <a:pt x="31" y="129"/>
                  <a:pt x="36" y="125"/>
                  <a:pt x="41" y="120"/>
                </a:cubicBezTo>
                <a:cubicBezTo>
                  <a:pt x="40" y="121"/>
                  <a:pt x="39" y="124"/>
                  <a:pt x="38" y="125"/>
                </a:cubicBezTo>
                <a:cubicBezTo>
                  <a:pt x="36" y="128"/>
                  <a:pt x="40" y="131"/>
                  <a:pt x="42" y="128"/>
                </a:cubicBezTo>
                <a:cubicBezTo>
                  <a:pt x="42" y="128"/>
                  <a:pt x="43" y="127"/>
                  <a:pt x="44" y="127"/>
                </a:cubicBezTo>
                <a:cubicBezTo>
                  <a:pt x="44" y="126"/>
                  <a:pt x="44" y="126"/>
                  <a:pt x="45" y="126"/>
                </a:cubicBezTo>
                <a:cubicBezTo>
                  <a:pt x="45" y="126"/>
                  <a:pt x="44" y="127"/>
                  <a:pt x="44" y="127"/>
                </a:cubicBezTo>
                <a:cubicBezTo>
                  <a:pt x="44" y="127"/>
                  <a:pt x="44" y="127"/>
                  <a:pt x="44" y="127"/>
                </a:cubicBezTo>
                <a:cubicBezTo>
                  <a:pt x="44" y="127"/>
                  <a:pt x="44" y="127"/>
                  <a:pt x="44" y="128"/>
                </a:cubicBezTo>
                <a:cubicBezTo>
                  <a:pt x="42" y="131"/>
                  <a:pt x="47" y="132"/>
                  <a:pt x="49" y="129"/>
                </a:cubicBezTo>
                <a:cubicBezTo>
                  <a:pt x="50" y="128"/>
                  <a:pt x="50" y="128"/>
                  <a:pt x="50" y="128"/>
                </a:cubicBezTo>
                <a:cubicBezTo>
                  <a:pt x="50" y="129"/>
                  <a:pt x="50" y="129"/>
                  <a:pt x="50" y="129"/>
                </a:cubicBezTo>
                <a:cubicBezTo>
                  <a:pt x="50" y="131"/>
                  <a:pt x="52" y="132"/>
                  <a:pt x="53" y="132"/>
                </a:cubicBezTo>
                <a:close/>
              </a:path>
            </a:pathLst>
          </a:custGeom>
          <a:ln>
            <a:noFill/>
          </a:ln>
        </p:spPr>
        <p:style>
          <a:lnRef idx="2">
            <a:schemeClr val="accent3">
              <a:shade val="50000"/>
            </a:schemeClr>
          </a:lnRef>
          <a:fillRef idx="1">
            <a:schemeClr val="accent3"/>
          </a:fillRef>
          <a:effectRef idx="0">
            <a:schemeClr val="accent3"/>
          </a:effectRef>
          <a:fontRef idx="minor">
            <a:schemeClr val="lt1"/>
          </a:fontRef>
        </p:style>
        <p:txBody>
          <a:bodyPr vert="horz" wrap="square" lIns="91440" tIns="45720" rIns="91440" bIns="45720" numCol="1" anchor="t" anchorCtr="0" compatLnSpc="1">
            <a:prstTxWarp prst="textNoShape">
              <a:avLst/>
            </a:prstTxWarp>
          </a:bodyPr>
          <a:lstStyle/>
          <a:p>
            <a:endParaRPr lang="en-US"/>
          </a:p>
        </p:txBody>
      </p:sp>
      <p:sp>
        <p:nvSpPr>
          <p:cNvPr id="24" name="Freeform 179">
            <a:hlinkClick r:id="rId8" action="ppaction://hlinksldjump"/>
            <a:extLst>
              <a:ext uri="{FF2B5EF4-FFF2-40B4-BE49-F238E27FC236}">
                <a16:creationId xmlns:a16="http://schemas.microsoft.com/office/drawing/2014/main" id="{FF8192B1-76B2-0B6F-196A-DDB480B3D536}"/>
              </a:ext>
            </a:extLst>
          </p:cNvPr>
          <p:cNvSpPr>
            <a:spLocks noEditPoints="1"/>
          </p:cNvSpPr>
          <p:nvPr/>
        </p:nvSpPr>
        <p:spPr bwMode="auto">
          <a:xfrm>
            <a:off x="349593" y="4019246"/>
            <a:ext cx="285794" cy="241416"/>
          </a:xfrm>
          <a:custGeom>
            <a:avLst/>
            <a:gdLst>
              <a:gd name="T0" fmla="*/ 12 w 161"/>
              <a:gd name="T1" fmla="*/ 108 h 136"/>
              <a:gd name="T2" fmla="*/ 12 w 161"/>
              <a:gd name="T3" fmla="*/ 134 h 136"/>
              <a:gd name="T4" fmla="*/ 16 w 161"/>
              <a:gd name="T5" fmla="*/ 136 h 136"/>
              <a:gd name="T6" fmla="*/ 35 w 161"/>
              <a:gd name="T7" fmla="*/ 136 h 136"/>
              <a:gd name="T8" fmla="*/ 37 w 161"/>
              <a:gd name="T9" fmla="*/ 134 h 136"/>
              <a:gd name="T10" fmla="*/ 37 w 161"/>
              <a:gd name="T11" fmla="*/ 88 h 136"/>
              <a:gd name="T12" fmla="*/ 23 w 161"/>
              <a:gd name="T13" fmla="*/ 102 h 136"/>
              <a:gd name="T14" fmla="*/ 12 w 161"/>
              <a:gd name="T15" fmla="*/ 108 h 136"/>
              <a:gd name="T16" fmla="*/ 47 w 161"/>
              <a:gd name="T17" fmla="*/ 87 h 136"/>
              <a:gd name="T18" fmla="*/ 47 w 161"/>
              <a:gd name="T19" fmla="*/ 134 h 136"/>
              <a:gd name="T20" fmla="*/ 51 w 161"/>
              <a:gd name="T21" fmla="*/ 136 h 136"/>
              <a:gd name="T22" fmla="*/ 70 w 161"/>
              <a:gd name="T23" fmla="*/ 136 h 136"/>
              <a:gd name="T24" fmla="*/ 73 w 161"/>
              <a:gd name="T25" fmla="*/ 134 h 136"/>
              <a:gd name="T26" fmla="*/ 73 w 161"/>
              <a:gd name="T27" fmla="*/ 106 h 136"/>
              <a:gd name="T28" fmla="*/ 62 w 161"/>
              <a:gd name="T29" fmla="*/ 101 h 136"/>
              <a:gd name="T30" fmla="*/ 47 w 161"/>
              <a:gd name="T31" fmla="*/ 87 h 136"/>
              <a:gd name="T32" fmla="*/ 84 w 161"/>
              <a:gd name="T33" fmla="*/ 103 h 136"/>
              <a:gd name="T34" fmla="*/ 84 w 161"/>
              <a:gd name="T35" fmla="*/ 134 h 136"/>
              <a:gd name="T36" fmla="*/ 86 w 161"/>
              <a:gd name="T37" fmla="*/ 136 h 136"/>
              <a:gd name="T38" fmla="*/ 106 w 161"/>
              <a:gd name="T39" fmla="*/ 136 h 136"/>
              <a:gd name="T40" fmla="*/ 110 w 161"/>
              <a:gd name="T41" fmla="*/ 134 h 136"/>
              <a:gd name="T42" fmla="*/ 110 w 161"/>
              <a:gd name="T43" fmla="*/ 78 h 136"/>
              <a:gd name="T44" fmla="*/ 86 w 161"/>
              <a:gd name="T45" fmla="*/ 100 h 136"/>
              <a:gd name="T46" fmla="*/ 84 w 161"/>
              <a:gd name="T47" fmla="*/ 103 h 136"/>
              <a:gd name="T48" fmla="*/ 143 w 161"/>
              <a:gd name="T49" fmla="*/ 45 h 136"/>
              <a:gd name="T50" fmla="*/ 120 w 161"/>
              <a:gd name="T51" fmla="*/ 69 h 136"/>
              <a:gd name="T52" fmla="*/ 120 w 161"/>
              <a:gd name="T53" fmla="*/ 134 h 136"/>
              <a:gd name="T54" fmla="*/ 122 w 161"/>
              <a:gd name="T55" fmla="*/ 136 h 136"/>
              <a:gd name="T56" fmla="*/ 143 w 161"/>
              <a:gd name="T57" fmla="*/ 136 h 136"/>
              <a:gd name="T58" fmla="*/ 146 w 161"/>
              <a:gd name="T59" fmla="*/ 134 h 136"/>
              <a:gd name="T60" fmla="*/ 146 w 161"/>
              <a:gd name="T61" fmla="*/ 47 h 136"/>
              <a:gd name="T62" fmla="*/ 145 w 161"/>
              <a:gd name="T63" fmla="*/ 45 h 136"/>
              <a:gd name="T64" fmla="*/ 143 w 161"/>
              <a:gd name="T65" fmla="*/ 45 h 136"/>
              <a:gd name="T66" fmla="*/ 160 w 161"/>
              <a:gd name="T67" fmla="*/ 2 h 136"/>
              <a:gd name="T68" fmla="*/ 155 w 161"/>
              <a:gd name="T69" fmla="*/ 0 h 136"/>
              <a:gd name="T70" fmla="*/ 127 w 161"/>
              <a:gd name="T71" fmla="*/ 1 h 136"/>
              <a:gd name="T72" fmla="*/ 123 w 161"/>
              <a:gd name="T73" fmla="*/ 4 h 136"/>
              <a:gd name="T74" fmla="*/ 122 w 161"/>
              <a:gd name="T75" fmla="*/ 5 h 136"/>
              <a:gd name="T76" fmla="*/ 123 w 161"/>
              <a:gd name="T77" fmla="*/ 11 h 136"/>
              <a:gd name="T78" fmla="*/ 125 w 161"/>
              <a:gd name="T79" fmla="*/ 12 h 136"/>
              <a:gd name="T80" fmla="*/ 130 w 161"/>
              <a:gd name="T81" fmla="*/ 17 h 136"/>
              <a:gd name="T82" fmla="*/ 74 w 161"/>
              <a:gd name="T83" fmla="*/ 74 h 136"/>
              <a:gd name="T84" fmla="*/ 48 w 161"/>
              <a:gd name="T85" fmla="*/ 49 h 136"/>
              <a:gd name="T86" fmla="*/ 42 w 161"/>
              <a:gd name="T87" fmla="*/ 46 h 136"/>
              <a:gd name="T88" fmla="*/ 37 w 161"/>
              <a:gd name="T89" fmla="*/ 49 h 136"/>
              <a:gd name="T90" fmla="*/ 3 w 161"/>
              <a:gd name="T91" fmla="*/ 82 h 136"/>
              <a:gd name="T92" fmla="*/ 3 w 161"/>
              <a:gd name="T93" fmla="*/ 94 h 136"/>
              <a:gd name="T94" fmla="*/ 5 w 161"/>
              <a:gd name="T95" fmla="*/ 95 h 136"/>
              <a:gd name="T96" fmla="*/ 10 w 161"/>
              <a:gd name="T97" fmla="*/ 98 h 136"/>
              <a:gd name="T98" fmla="*/ 16 w 161"/>
              <a:gd name="T99" fmla="*/ 95 h 136"/>
              <a:gd name="T100" fmla="*/ 42 w 161"/>
              <a:gd name="T101" fmla="*/ 68 h 136"/>
              <a:gd name="T102" fmla="*/ 68 w 161"/>
              <a:gd name="T103" fmla="*/ 94 h 136"/>
              <a:gd name="T104" fmla="*/ 74 w 161"/>
              <a:gd name="T105" fmla="*/ 96 h 136"/>
              <a:gd name="T106" fmla="*/ 79 w 161"/>
              <a:gd name="T107" fmla="*/ 94 h 136"/>
              <a:gd name="T108" fmla="*/ 143 w 161"/>
              <a:gd name="T109" fmla="*/ 30 h 136"/>
              <a:gd name="T110" fmla="*/ 150 w 161"/>
              <a:gd name="T111" fmla="*/ 38 h 136"/>
              <a:gd name="T112" fmla="*/ 154 w 161"/>
              <a:gd name="T113" fmla="*/ 40 h 136"/>
              <a:gd name="T114" fmla="*/ 156 w 161"/>
              <a:gd name="T115" fmla="*/ 39 h 136"/>
              <a:gd name="T116" fmla="*/ 157 w 161"/>
              <a:gd name="T117" fmla="*/ 38 h 136"/>
              <a:gd name="T118" fmla="*/ 160 w 161"/>
              <a:gd name="T119" fmla="*/ 33 h 136"/>
              <a:gd name="T120" fmla="*/ 161 w 161"/>
              <a:gd name="T121" fmla="*/ 16 h 136"/>
              <a:gd name="T122" fmla="*/ 161 w 161"/>
              <a:gd name="T123" fmla="*/ 6 h 136"/>
              <a:gd name="T124" fmla="*/ 160 w 161"/>
              <a:gd name="T125" fmla="*/ 2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1" h="136">
                <a:moveTo>
                  <a:pt x="12" y="108"/>
                </a:moveTo>
                <a:cubicBezTo>
                  <a:pt x="12" y="134"/>
                  <a:pt x="12" y="134"/>
                  <a:pt x="12" y="134"/>
                </a:cubicBezTo>
                <a:cubicBezTo>
                  <a:pt x="12" y="135"/>
                  <a:pt x="13" y="136"/>
                  <a:pt x="16" y="136"/>
                </a:cubicBezTo>
                <a:cubicBezTo>
                  <a:pt x="35" y="136"/>
                  <a:pt x="35" y="136"/>
                  <a:pt x="35" y="136"/>
                </a:cubicBezTo>
                <a:cubicBezTo>
                  <a:pt x="36" y="136"/>
                  <a:pt x="37" y="135"/>
                  <a:pt x="37" y="134"/>
                </a:cubicBezTo>
                <a:cubicBezTo>
                  <a:pt x="37" y="88"/>
                  <a:pt x="37" y="88"/>
                  <a:pt x="37" y="88"/>
                </a:cubicBezTo>
                <a:cubicBezTo>
                  <a:pt x="23" y="102"/>
                  <a:pt x="23" y="102"/>
                  <a:pt x="23" y="102"/>
                </a:cubicBezTo>
                <a:cubicBezTo>
                  <a:pt x="20" y="105"/>
                  <a:pt x="17" y="107"/>
                  <a:pt x="12" y="108"/>
                </a:cubicBezTo>
                <a:close/>
                <a:moveTo>
                  <a:pt x="47" y="87"/>
                </a:moveTo>
                <a:cubicBezTo>
                  <a:pt x="47" y="134"/>
                  <a:pt x="47" y="134"/>
                  <a:pt x="47" y="134"/>
                </a:cubicBezTo>
                <a:cubicBezTo>
                  <a:pt x="47" y="135"/>
                  <a:pt x="49" y="136"/>
                  <a:pt x="51" y="136"/>
                </a:cubicBezTo>
                <a:cubicBezTo>
                  <a:pt x="70" y="136"/>
                  <a:pt x="70" y="136"/>
                  <a:pt x="70" y="136"/>
                </a:cubicBezTo>
                <a:cubicBezTo>
                  <a:pt x="71" y="136"/>
                  <a:pt x="73" y="135"/>
                  <a:pt x="73" y="134"/>
                </a:cubicBezTo>
                <a:cubicBezTo>
                  <a:pt x="73" y="106"/>
                  <a:pt x="73" y="106"/>
                  <a:pt x="73" y="106"/>
                </a:cubicBezTo>
                <a:cubicBezTo>
                  <a:pt x="69" y="106"/>
                  <a:pt x="64" y="104"/>
                  <a:pt x="62" y="101"/>
                </a:cubicBezTo>
                <a:lnTo>
                  <a:pt x="47" y="87"/>
                </a:lnTo>
                <a:close/>
                <a:moveTo>
                  <a:pt x="84" y="103"/>
                </a:moveTo>
                <a:cubicBezTo>
                  <a:pt x="84" y="134"/>
                  <a:pt x="84" y="134"/>
                  <a:pt x="84" y="134"/>
                </a:cubicBezTo>
                <a:cubicBezTo>
                  <a:pt x="84" y="135"/>
                  <a:pt x="85" y="136"/>
                  <a:pt x="86" y="136"/>
                </a:cubicBezTo>
                <a:cubicBezTo>
                  <a:pt x="106" y="136"/>
                  <a:pt x="106" y="136"/>
                  <a:pt x="106" y="136"/>
                </a:cubicBezTo>
                <a:cubicBezTo>
                  <a:pt x="108" y="136"/>
                  <a:pt x="110" y="135"/>
                  <a:pt x="110" y="134"/>
                </a:cubicBezTo>
                <a:cubicBezTo>
                  <a:pt x="110" y="78"/>
                  <a:pt x="110" y="78"/>
                  <a:pt x="110" y="78"/>
                </a:cubicBezTo>
                <a:cubicBezTo>
                  <a:pt x="86" y="100"/>
                  <a:pt x="86" y="100"/>
                  <a:pt x="86" y="100"/>
                </a:cubicBezTo>
                <a:cubicBezTo>
                  <a:pt x="85" y="102"/>
                  <a:pt x="84" y="103"/>
                  <a:pt x="84" y="103"/>
                </a:cubicBezTo>
                <a:close/>
                <a:moveTo>
                  <a:pt x="143" y="45"/>
                </a:moveTo>
                <a:cubicBezTo>
                  <a:pt x="120" y="69"/>
                  <a:pt x="120" y="69"/>
                  <a:pt x="120" y="69"/>
                </a:cubicBezTo>
                <a:cubicBezTo>
                  <a:pt x="120" y="134"/>
                  <a:pt x="120" y="134"/>
                  <a:pt x="120" y="134"/>
                </a:cubicBezTo>
                <a:cubicBezTo>
                  <a:pt x="120" y="135"/>
                  <a:pt x="121" y="136"/>
                  <a:pt x="122" y="136"/>
                </a:cubicBezTo>
                <a:cubicBezTo>
                  <a:pt x="143" y="136"/>
                  <a:pt x="143" y="136"/>
                  <a:pt x="143" y="136"/>
                </a:cubicBezTo>
                <a:cubicBezTo>
                  <a:pt x="145" y="136"/>
                  <a:pt x="146" y="135"/>
                  <a:pt x="146" y="134"/>
                </a:cubicBezTo>
                <a:cubicBezTo>
                  <a:pt x="146" y="47"/>
                  <a:pt x="146" y="47"/>
                  <a:pt x="146" y="47"/>
                </a:cubicBezTo>
                <a:cubicBezTo>
                  <a:pt x="145" y="46"/>
                  <a:pt x="145" y="46"/>
                  <a:pt x="145" y="45"/>
                </a:cubicBezTo>
                <a:lnTo>
                  <a:pt x="143" y="45"/>
                </a:lnTo>
                <a:close/>
                <a:moveTo>
                  <a:pt x="160" y="2"/>
                </a:moveTo>
                <a:cubicBezTo>
                  <a:pt x="158" y="1"/>
                  <a:pt x="157" y="0"/>
                  <a:pt x="155" y="0"/>
                </a:cubicBezTo>
                <a:cubicBezTo>
                  <a:pt x="145" y="1"/>
                  <a:pt x="136" y="1"/>
                  <a:pt x="127" y="1"/>
                </a:cubicBezTo>
                <a:cubicBezTo>
                  <a:pt x="125" y="1"/>
                  <a:pt x="124" y="1"/>
                  <a:pt x="123" y="4"/>
                </a:cubicBezTo>
                <a:cubicBezTo>
                  <a:pt x="122" y="4"/>
                  <a:pt x="122" y="4"/>
                  <a:pt x="122" y="5"/>
                </a:cubicBezTo>
                <a:cubicBezTo>
                  <a:pt x="120" y="7"/>
                  <a:pt x="122" y="10"/>
                  <a:pt x="123" y="11"/>
                </a:cubicBezTo>
                <a:cubicBezTo>
                  <a:pt x="125" y="12"/>
                  <a:pt x="125" y="12"/>
                  <a:pt x="125" y="12"/>
                </a:cubicBezTo>
                <a:cubicBezTo>
                  <a:pt x="127" y="15"/>
                  <a:pt x="128" y="16"/>
                  <a:pt x="130" y="17"/>
                </a:cubicBezTo>
                <a:cubicBezTo>
                  <a:pt x="74" y="74"/>
                  <a:pt x="74" y="74"/>
                  <a:pt x="74" y="74"/>
                </a:cubicBezTo>
                <a:cubicBezTo>
                  <a:pt x="48" y="49"/>
                  <a:pt x="48" y="49"/>
                  <a:pt x="48" y="49"/>
                </a:cubicBezTo>
                <a:cubicBezTo>
                  <a:pt x="47" y="48"/>
                  <a:pt x="44" y="46"/>
                  <a:pt x="42" y="46"/>
                </a:cubicBezTo>
                <a:cubicBezTo>
                  <a:pt x="41" y="46"/>
                  <a:pt x="38" y="48"/>
                  <a:pt x="37" y="49"/>
                </a:cubicBezTo>
                <a:cubicBezTo>
                  <a:pt x="3" y="82"/>
                  <a:pt x="3" y="82"/>
                  <a:pt x="3" y="82"/>
                </a:cubicBezTo>
                <a:cubicBezTo>
                  <a:pt x="0" y="85"/>
                  <a:pt x="0" y="90"/>
                  <a:pt x="3" y="94"/>
                </a:cubicBezTo>
                <a:cubicBezTo>
                  <a:pt x="5" y="95"/>
                  <a:pt x="5" y="95"/>
                  <a:pt x="5" y="95"/>
                </a:cubicBezTo>
                <a:cubicBezTo>
                  <a:pt x="6" y="96"/>
                  <a:pt x="8" y="98"/>
                  <a:pt x="10" y="98"/>
                </a:cubicBezTo>
                <a:cubicBezTo>
                  <a:pt x="13" y="98"/>
                  <a:pt x="15" y="96"/>
                  <a:pt x="16" y="95"/>
                </a:cubicBezTo>
                <a:cubicBezTo>
                  <a:pt x="42" y="68"/>
                  <a:pt x="42" y="68"/>
                  <a:pt x="42" y="68"/>
                </a:cubicBezTo>
                <a:cubicBezTo>
                  <a:pt x="68" y="94"/>
                  <a:pt x="68" y="94"/>
                  <a:pt x="68" y="94"/>
                </a:cubicBezTo>
                <a:cubicBezTo>
                  <a:pt x="69" y="95"/>
                  <a:pt x="71" y="96"/>
                  <a:pt x="74" y="96"/>
                </a:cubicBezTo>
                <a:cubicBezTo>
                  <a:pt x="76" y="96"/>
                  <a:pt x="78" y="95"/>
                  <a:pt x="79" y="94"/>
                </a:cubicBezTo>
                <a:cubicBezTo>
                  <a:pt x="143" y="30"/>
                  <a:pt x="143" y="30"/>
                  <a:pt x="143" y="30"/>
                </a:cubicBezTo>
                <a:cubicBezTo>
                  <a:pt x="150" y="38"/>
                  <a:pt x="150" y="38"/>
                  <a:pt x="150" y="38"/>
                </a:cubicBezTo>
                <a:cubicBezTo>
                  <a:pt x="151" y="39"/>
                  <a:pt x="152" y="40"/>
                  <a:pt x="154" y="40"/>
                </a:cubicBezTo>
                <a:cubicBezTo>
                  <a:pt x="155" y="40"/>
                  <a:pt x="156" y="39"/>
                  <a:pt x="156" y="39"/>
                </a:cubicBezTo>
                <a:cubicBezTo>
                  <a:pt x="157" y="39"/>
                  <a:pt x="157" y="39"/>
                  <a:pt x="157" y="38"/>
                </a:cubicBezTo>
                <a:cubicBezTo>
                  <a:pt x="160" y="37"/>
                  <a:pt x="160" y="35"/>
                  <a:pt x="160" y="33"/>
                </a:cubicBezTo>
                <a:cubicBezTo>
                  <a:pt x="160" y="27"/>
                  <a:pt x="160" y="22"/>
                  <a:pt x="161" y="16"/>
                </a:cubicBezTo>
                <a:cubicBezTo>
                  <a:pt x="161" y="6"/>
                  <a:pt x="161" y="6"/>
                  <a:pt x="161" y="6"/>
                </a:cubicBezTo>
                <a:cubicBezTo>
                  <a:pt x="161" y="5"/>
                  <a:pt x="161" y="2"/>
                  <a:pt x="160" y="2"/>
                </a:cubicBezTo>
                <a:close/>
              </a:path>
            </a:pathLst>
          </a:custGeom>
          <a:ln>
            <a:noFill/>
          </a:ln>
        </p:spPr>
        <p:style>
          <a:lnRef idx="3">
            <a:schemeClr val="lt1"/>
          </a:lnRef>
          <a:fillRef idx="1">
            <a:schemeClr val="accent1"/>
          </a:fillRef>
          <a:effectRef idx="1">
            <a:schemeClr val="accent1"/>
          </a:effectRef>
          <a:fontRef idx="minor">
            <a:schemeClr val="lt1"/>
          </a:fontRef>
        </p:style>
        <p:txBody>
          <a:bodyPr vert="horz" wrap="square" lIns="91440" tIns="45720" rIns="91440" bIns="45720" numCol="1" anchor="t" anchorCtr="0" compatLnSpc="1">
            <a:prstTxWarp prst="textNoShape">
              <a:avLst/>
            </a:prstTxWarp>
          </a:bodyPr>
          <a:lstStyle/>
          <a:p>
            <a:endParaRPr lang="en-US"/>
          </a:p>
        </p:txBody>
      </p:sp>
      <p:sp>
        <p:nvSpPr>
          <p:cNvPr id="25" name="Freeform 166">
            <a:hlinkClick r:id="rId7" action="ppaction://hlinksldjump"/>
            <a:extLst>
              <a:ext uri="{FF2B5EF4-FFF2-40B4-BE49-F238E27FC236}">
                <a16:creationId xmlns:a16="http://schemas.microsoft.com/office/drawing/2014/main" id="{0724D502-E6E8-1EEB-4FD2-CA014255B94F}"/>
              </a:ext>
            </a:extLst>
          </p:cNvPr>
          <p:cNvSpPr>
            <a:spLocks noEditPoints="1"/>
          </p:cNvSpPr>
          <p:nvPr/>
        </p:nvSpPr>
        <p:spPr bwMode="auto">
          <a:xfrm>
            <a:off x="364211" y="3239980"/>
            <a:ext cx="256559" cy="315765"/>
          </a:xfrm>
          <a:custGeom>
            <a:avLst/>
            <a:gdLst>
              <a:gd name="T0" fmla="*/ 91 w 130"/>
              <a:gd name="T1" fmla="*/ 69 h 160"/>
              <a:gd name="T2" fmla="*/ 74 w 130"/>
              <a:gd name="T3" fmla="*/ 72 h 160"/>
              <a:gd name="T4" fmla="*/ 51 w 130"/>
              <a:gd name="T5" fmla="*/ 73 h 160"/>
              <a:gd name="T6" fmla="*/ 2 w 130"/>
              <a:gd name="T7" fmla="*/ 81 h 160"/>
              <a:gd name="T8" fmla="*/ 5 w 130"/>
              <a:gd name="T9" fmla="*/ 128 h 160"/>
              <a:gd name="T10" fmla="*/ 21 w 130"/>
              <a:gd name="T11" fmla="*/ 129 h 160"/>
              <a:gd name="T12" fmla="*/ 23 w 130"/>
              <a:gd name="T13" fmla="*/ 160 h 160"/>
              <a:gd name="T14" fmla="*/ 104 w 130"/>
              <a:gd name="T15" fmla="*/ 155 h 160"/>
              <a:gd name="T16" fmla="*/ 113 w 130"/>
              <a:gd name="T17" fmla="*/ 146 h 160"/>
              <a:gd name="T18" fmla="*/ 124 w 130"/>
              <a:gd name="T19" fmla="*/ 103 h 160"/>
              <a:gd name="T20" fmla="*/ 25 w 130"/>
              <a:gd name="T21" fmla="*/ 126 h 160"/>
              <a:gd name="T22" fmla="*/ 34 w 130"/>
              <a:gd name="T23" fmla="*/ 112 h 160"/>
              <a:gd name="T24" fmla="*/ 28 w 130"/>
              <a:gd name="T25" fmla="*/ 89 h 160"/>
              <a:gd name="T26" fmla="*/ 25 w 130"/>
              <a:gd name="T27" fmla="*/ 89 h 160"/>
              <a:gd name="T28" fmla="*/ 29 w 130"/>
              <a:gd name="T29" fmla="*/ 109 h 160"/>
              <a:gd name="T30" fmla="*/ 8 w 130"/>
              <a:gd name="T31" fmla="*/ 83 h 160"/>
              <a:gd name="T32" fmla="*/ 98 w 130"/>
              <a:gd name="T33" fmla="*/ 145 h 160"/>
              <a:gd name="T34" fmla="*/ 103 w 130"/>
              <a:gd name="T35" fmla="*/ 109 h 160"/>
              <a:gd name="T36" fmla="*/ 77 w 130"/>
              <a:gd name="T37" fmla="*/ 62 h 160"/>
              <a:gd name="T38" fmla="*/ 51 w 130"/>
              <a:gd name="T39" fmla="*/ 26 h 160"/>
              <a:gd name="T40" fmla="*/ 80 w 130"/>
              <a:gd name="T41" fmla="*/ 121 h 160"/>
              <a:gd name="T42" fmla="*/ 35 w 130"/>
              <a:gd name="T43" fmla="*/ 124 h 160"/>
              <a:gd name="T44" fmla="*/ 79 w 130"/>
              <a:gd name="T45" fmla="*/ 136 h 160"/>
              <a:gd name="T46" fmla="*/ 42 w 130"/>
              <a:gd name="T47" fmla="*/ 146 h 160"/>
              <a:gd name="T48" fmla="*/ 79 w 130"/>
              <a:gd name="T49" fmla="*/ 136 h 160"/>
              <a:gd name="T50" fmla="*/ 50 w 130"/>
              <a:gd name="T51" fmla="*/ 108 h 160"/>
              <a:gd name="T52" fmla="*/ 42 w 130"/>
              <a:gd name="T53" fmla="*/ 87 h 160"/>
              <a:gd name="T54" fmla="*/ 34 w 130"/>
              <a:gd name="T55" fmla="*/ 91 h 160"/>
              <a:gd name="T56" fmla="*/ 38 w 130"/>
              <a:gd name="T57" fmla="*/ 90 h 160"/>
              <a:gd name="T58" fmla="*/ 47 w 130"/>
              <a:gd name="T59" fmla="*/ 105 h 160"/>
              <a:gd name="T60" fmla="*/ 42 w 130"/>
              <a:gd name="T61" fmla="*/ 105 h 160"/>
              <a:gd name="T62" fmla="*/ 57 w 130"/>
              <a:gd name="T63" fmla="*/ 111 h 160"/>
              <a:gd name="T64" fmla="*/ 65 w 130"/>
              <a:gd name="T65" fmla="*/ 106 h 160"/>
              <a:gd name="T66" fmla="*/ 61 w 130"/>
              <a:gd name="T67" fmla="*/ 97 h 160"/>
              <a:gd name="T68" fmla="*/ 58 w 130"/>
              <a:gd name="T69" fmla="*/ 85 h 160"/>
              <a:gd name="T70" fmla="*/ 47 w 130"/>
              <a:gd name="T71" fmla="*/ 87 h 160"/>
              <a:gd name="T72" fmla="*/ 60 w 130"/>
              <a:gd name="T73" fmla="*/ 100 h 160"/>
              <a:gd name="T74" fmla="*/ 61 w 130"/>
              <a:gd name="T75" fmla="*/ 108 h 160"/>
              <a:gd name="T76" fmla="*/ 58 w 130"/>
              <a:gd name="T77" fmla="*/ 100 h 160"/>
              <a:gd name="T78" fmla="*/ 54 w 130"/>
              <a:gd name="T79" fmla="*/ 88 h 160"/>
              <a:gd name="T80" fmla="*/ 58 w 130"/>
              <a:gd name="T81" fmla="*/ 95 h 160"/>
              <a:gd name="T82" fmla="*/ 52 w 130"/>
              <a:gd name="T83" fmla="*/ 88 h 160"/>
              <a:gd name="T84" fmla="*/ 74 w 130"/>
              <a:gd name="T85" fmla="*/ 98 h 160"/>
              <a:gd name="T86" fmla="*/ 75 w 130"/>
              <a:gd name="T87" fmla="*/ 105 h 160"/>
              <a:gd name="T88" fmla="*/ 73 w 130"/>
              <a:gd name="T89" fmla="*/ 103 h 160"/>
              <a:gd name="T90" fmla="*/ 68 w 130"/>
              <a:gd name="T91" fmla="*/ 105 h 160"/>
              <a:gd name="T92" fmla="*/ 80 w 130"/>
              <a:gd name="T93" fmla="*/ 108 h 160"/>
              <a:gd name="T94" fmla="*/ 75 w 130"/>
              <a:gd name="T95" fmla="*/ 96 h 160"/>
              <a:gd name="T96" fmla="*/ 68 w 130"/>
              <a:gd name="T97" fmla="*/ 93 h 160"/>
              <a:gd name="T98" fmla="*/ 70 w 130"/>
              <a:gd name="T99" fmla="*/ 87 h 160"/>
              <a:gd name="T100" fmla="*/ 73 w 130"/>
              <a:gd name="T101" fmla="*/ 90 h 160"/>
              <a:gd name="T102" fmla="*/ 74 w 130"/>
              <a:gd name="T103" fmla="*/ 88 h 160"/>
              <a:gd name="T104" fmla="*/ 64 w 130"/>
              <a:gd name="T105" fmla="*/ 85 h 160"/>
              <a:gd name="T106" fmla="*/ 67 w 130"/>
              <a:gd name="T107" fmla="*/ 96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30" h="160">
                <a:moveTo>
                  <a:pt x="124" y="103"/>
                </a:moveTo>
                <a:cubicBezTo>
                  <a:pt x="119" y="89"/>
                  <a:pt x="111" y="80"/>
                  <a:pt x="104" y="75"/>
                </a:cubicBezTo>
                <a:cubicBezTo>
                  <a:pt x="103" y="75"/>
                  <a:pt x="91" y="69"/>
                  <a:pt x="91" y="69"/>
                </a:cubicBezTo>
                <a:cubicBezTo>
                  <a:pt x="85" y="64"/>
                  <a:pt x="85" y="64"/>
                  <a:pt x="85" y="64"/>
                </a:cubicBezTo>
                <a:cubicBezTo>
                  <a:pt x="78" y="72"/>
                  <a:pt x="78" y="72"/>
                  <a:pt x="78" y="72"/>
                </a:cubicBezTo>
                <a:cubicBezTo>
                  <a:pt x="74" y="72"/>
                  <a:pt x="74" y="72"/>
                  <a:pt x="74" y="72"/>
                </a:cubicBezTo>
                <a:cubicBezTo>
                  <a:pt x="67" y="64"/>
                  <a:pt x="67" y="64"/>
                  <a:pt x="67" y="64"/>
                </a:cubicBezTo>
                <a:cubicBezTo>
                  <a:pt x="61" y="69"/>
                  <a:pt x="61" y="69"/>
                  <a:pt x="61" y="69"/>
                </a:cubicBezTo>
                <a:cubicBezTo>
                  <a:pt x="51" y="73"/>
                  <a:pt x="51" y="73"/>
                  <a:pt x="51" y="73"/>
                </a:cubicBezTo>
                <a:cubicBezTo>
                  <a:pt x="3" y="78"/>
                  <a:pt x="3" y="78"/>
                  <a:pt x="3" y="78"/>
                </a:cubicBezTo>
                <a:cubicBezTo>
                  <a:pt x="2" y="78"/>
                  <a:pt x="2" y="78"/>
                  <a:pt x="2" y="80"/>
                </a:cubicBezTo>
                <a:cubicBezTo>
                  <a:pt x="0" y="80"/>
                  <a:pt x="0" y="81"/>
                  <a:pt x="2" y="81"/>
                </a:cubicBezTo>
                <a:cubicBezTo>
                  <a:pt x="5" y="89"/>
                  <a:pt x="9" y="95"/>
                  <a:pt x="10" y="101"/>
                </a:cubicBezTo>
                <a:cubicBezTo>
                  <a:pt x="10" y="103"/>
                  <a:pt x="10" y="103"/>
                  <a:pt x="10" y="103"/>
                </a:cubicBezTo>
                <a:cubicBezTo>
                  <a:pt x="0" y="112"/>
                  <a:pt x="2" y="121"/>
                  <a:pt x="5" y="128"/>
                </a:cubicBezTo>
                <a:cubicBezTo>
                  <a:pt x="6" y="131"/>
                  <a:pt x="10" y="132"/>
                  <a:pt x="13" y="132"/>
                </a:cubicBezTo>
                <a:cubicBezTo>
                  <a:pt x="15" y="132"/>
                  <a:pt x="18" y="132"/>
                  <a:pt x="19" y="131"/>
                </a:cubicBezTo>
                <a:cubicBezTo>
                  <a:pt x="19" y="131"/>
                  <a:pt x="21" y="131"/>
                  <a:pt x="21" y="129"/>
                </a:cubicBezTo>
                <a:cubicBezTo>
                  <a:pt x="21" y="134"/>
                  <a:pt x="22" y="137"/>
                  <a:pt x="22" y="138"/>
                </a:cubicBezTo>
                <a:cubicBezTo>
                  <a:pt x="23" y="151"/>
                  <a:pt x="22" y="157"/>
                  <a:pt x="22" y="157"/>
                </a:cubicBezTo>
                <a:cubicBezTo>
                  <a:pt x="22" y="159"/>
                  <a:pt x="22" y="159"/>
                  <a:pt x="23" y="160"/>
                </a:cubicBezTo>
                <a:cubicBezTo>
                  <a:pt x="25" y="160"/>
                  <a:pt x="25" y="160"/>
                  <a:pt x="25" y="160"/>
                </a:cubicBezTo>
                <a:cubicBezTo>
                  <a:pt x="101" y="157"/>
                  <a:pt x="101" y="157"/>
                  <a:pt x="101" y="157"/>
                </a:cubicBezTo>
                <a:cubicBezTo>
                  <a:pt x="103" y="157"/>
                  <a:pt x="104" y="157"/>
                  <a:pt x="104" y="155"/>
                </a:cubicBezTo>
                <a:cubicBezTo>
                  <a:pt x="104" y="149"/>
                  <a:pt x="104" y="149"/>
                  <a:pt x="104" y="149"/>
                </a:cubicBezTo>
                <a:cubicBezTo>
                  <a:pt x="104" y="149"/>
                  <a:pt x="104" y="149"/>
                  <a:pt x="106" y="149"/>
                </a:cubicBezTo>
                <a:cubicBezTo>
                  <a:pt x="107" y="149"/>
                  <a:pt x="110" y="148"/>
                  <a:pt x="113" y="146"/>
                </a:cubicBezTo>
                <a:cubicBezTo>
                  <a:pt x="126" y="132"/>
                  <a:pt x="126" y="132"/>
                  <a:pt x="126" y="132"/>
                </a:cubicBezTo>
                <a:cubicBezTo>
                  <a:pt x="129" y="129"/>
                  <a:pt x="130" y="126"/>
                  <a:pt x="130" y="121"/>
                </a:cubicBezTo>
                <a:cubicBezTo>
                  <a:pt x="129" y="121"/>
                  <a:pt x="127" y="112"/>
                  <a:pt x="124" y="103"/>
                </a:cubicBezTo>
                <a:close/>
                <a:moveTo>
                  <a:pt x="98" y="152"/>
                </a:moveTo>
                <a:cubicBezTo>
                  <a:pt x="28" y="155"/>
                  <a:pt x="28" y="155"/>
                  <a:pt x="28" y="155"/>
                </a:cubicBezTo>
                <a:cubicBezTo>
                  <a:pt x="28" y="151"/>
                  <a:pt x="29" y="141"/>
                  <a:pt x="25" y="126"/>
                </a:cubicBezTo>
                <a:cubicBezTo>
                  <a:pt x="29" y="123"/>
                  <a:pt x="31" y="118"/>
                  <a:pt x="29" y="112"/>
                </a:cubicBezTo>
                <a:cubicBezTo>
                  <a:pt x="29" y="114"/>
                  <a:pt x="31" y="114"/>
                  <a:pt x="31" y="114"/>
                </a:cubicBezTo>
                <a:cubicBezTo>
                  <a:pt x="34" y="112"/>
                  <a:pt x="34" y="112"/>
                  <a:pt x="34" y="112"/>
                </a:cubicBezTo>
                <a:cubicBezTo>
                  <a:pt x="35" y="112"/>
                  <a:pt x="35" y="112"/>
                  <a:pt x="35" y="112"/>
                </a:cubicBezTo>
                <a:cubicBezTo>
                  <a:pt x="36" y="111"/>
                  <a:pt x="36" y="111"/>
                  <a:pt x="36" y="109"/>
                </a:cubicBezTo>
                <a:cubicBezTo>
                  <a:pt x="28" y="89"/>
                  <a:pt x="28" y="89"/>
                  <a:pt x="28" y="89"/>
                </a:cubicBezTo>
                <a:cubicBezTo>
                  <a:pt x="28" y="87"/>
                  <a:pt x="28" y="87"/>
                  <a:pt x="26" y="87"/>
                </a:cubicBezTo>
                <a:cubicBezTo>
                  <a:pt x="25" y="87"/>
                  <a:pt x="25" y="87"/>
                  <a:pt x="25" y="87"/>
                </a:cubicBezTo>
                <a:cubicBezTo>
                  <a:pt x="25" y="89"/>
                  <a:pt x="25" y="89"/>
                  <a:pt x="25" y="89"/>
                </a:cubicBezTo>
                <a:cubicBezTo>
                  <a:pt x="31" y="107"/>
                  <a:pt x="31" y="107"/>
                  <a:pt x="31" y="107"/>
                </a:cubicBezTo>
                <a:cubicBezTo>
                  <a:pt x="32" y="107"/>
                  <a:pt x="32" y="109"/>
                  <a:pt x="31" y="109"/>
                </a:cubicBezTo>
                <a:cubicBezTo>
                  <a:pt x="29" y="109"/>
                  <a:pt x="29" y="109"/>
                  <a:pt x="29" y="109"/>
                </a:cubicBezTo>
                <a:cubicBezTo>
                  <a:pt x="28" y="109"/>
                  <a:pt x="28" y="109"/>
                  <a:pt x="28" y="109"/>
                </a:cubicBezTo>
                <a:cubicBezTo>
                  <a:pt x="26" y="104"/>
                  <a:pt x="21" y="106"/>
                  <a:pt x="18" y="106"/>
                </a:cubicBezTo>
                <a:cubicBezTo>
                  <a:pt x="16" y="98"/>
                  <a:pt x="12" y="90"/>
                  <a:pt x="8" y="83"/>
                </a:cubicBezTo>
                <a:cubicBezTo>
                  <a:pt x="81" y="76"/>
                  <a:pt x="81" y="76"/>
                  <a:pt x="81" y="76"/>
                </a:cubicBezTo>
                <a:cubicBezTo>
                  <a:pt x="84" y="83"/>
                  <a:pt x="93" y="107"/>
                  <a:pt x="97" y="132"/>
                </a:cubicBezTo>
                <a:cubicBezTo>
                  <a:pt x="95" y="135"/>
                  <a:pt x="95" y="141"/>
                  <a:pt x="98" y="145"/>
                </a:cubicBezTo>
                <a:lnTo>
                  <a:pt x="98" y="152"/>
                </a:lnTo>
                <a:close/>
                <a:moveTo>
                  <a:pt x="101" y="126"/>
                </a:moveTo>
                <a:cubicBezTo>
                  <a:pt x="103" y="109"/>
                  <a:pt x="103" y="109"/>
                  <a:pt x="103" y="109"/>
                </a:cubicBezTo>
                <a:cubicBezTo>
                  <a:pt x="104" y="112"/>
                  <a:pt x="106" y="117"/>
                  <a:pt x="107" y="120"/>
                </a:cubicBezTo>
                <a:lnTo>
                  <a:pt x="101" y="126"/>
                </a:lnTo>
                <a:close/>
                <a:moveTo>
                  <a:pt x="77" y="62"/>
                </a:moveTo>
                <a:cubicBezTo>
                  <a:pt x="90" y="62"/>
                  <a:pt x="101" y="49"/>
                  <a:pt x="101" y="26"/>
                </a:cubicBezTo>
                <a:cubicBezTo>
                  <a:pt x="101" y="9"/>
                  <a:pt x="94" y="0"/>
                  <a:pt x="77" y="0"/>
                </a:cubicBezTo>
                <a:cubicBezTo>
                  <a:pt x="58" y="0"/>
                  <a:pt x="51" y="9"/>
                  <a:pt x="51" y="26"/>
                </a:cubicBezTo>
                <a:cubicBezTo>
                  <a:pt x="51" y="49"/>
                  <a:pt x="62" y="62"/>
                  <a:pt x="77" y="62"/>
                </a:cubicBezTo>
                <a:close/>
                <a:moveTo>
                  <a:pt x="77" y="126"/>
                </a:moveTo>
                <a:cubicBezTo>
                  <a:pt x="78" y="126"/>
                  <a:pt x="80" y="124"/>
                  <a:pt x="80" y="121"/>
                </a:cubicBezTo>
                <a:cubicBezTo>
                  <a:pt x="80" y="120"/>
                  <a:pt x="78" y="118"/>
                  <a:pt x="75" y="118"/>
                </a:cubicBezTo>
                <a:cubicBezTo>
                  <a:pt x="39" y="120"/>
                  <a:pt x="39" y="120"/>
                  <a:pt x="39" y="120"/>
                </a:cubicBezTo>
                <a:cubicBezTo>
                  <a:pt x="36" y="121"/>
                  <a:pt x="35" y="123"/>
                  <a:pt x="35" y="124"/>
                </a:cubicBezTo>
                <a:cubicBezTo>
                  <a:pt x="36" y="127"/>
                  <a:pt x="38" y="129"/>
                  <a:pt x="39" y="129"/>
                </a:cubicBezTo>
                <a:cubicBezTo>
                  <a:pt x="77" y="126"/>
                  <a:pt x="77" y="126"/>
                  <a:pt x="77" y="126"/>
                </a:cubicBezTo>
                <a:close/>
                <a:moveTo>
                  <a:pt x="79" y="136"/>
                </a:moveTo>
                <a:cubicBezTo>
                  <a:pt x="42" y="137"/>
                  <a:pt x="42" y="137"/>
                  <a:pt x="42" y="137"/>
                </a:cubicBezTo>
                <a:cubicBezTo>
                  <a:pt x="39" y="137"/>
                  <a:pt x="37" y="140"/>
                  <a:pt x="37" y="141"/>
                </a:cubicBezTo>
                <a:cubicBezTo>
                  <a:pt x="37" y="143"/>
                  <a:pt x="39" y="146"/>
                  <a:pt x="42" y="146"/>
                </a:cubicBezTo>
                <a:cubicBezTo>
                  <a:pt x="79" y="143"/>
                  <a:pt x="79" y="143"/>
                  <a:pt x="79" y="143"/>
                </a:cubicBezTo>
                <a:cubicBezTo>
                  <a:pt x="81" y="143"/>
                  <a:pt x="83" y="141"/>
                  <a:pt x="83" y="139"/>
                </a:cubicBezTo>
                <a:cubicBezTo>
                  <a:pt x="83" y="137"/>
                  <a:pt x="81" y="136"/>
                  <a:pt x="79" y="136"/>
                </a:cubicBezTo>
                <a:close/>
                <a:moveTo>
                  <a:pt x="42" y="110"/>
                </a:moveTo>
                <a:cubicBezTo>
                  <a:pt x="44" y="111"/>
                  <a:pt x="45" y="111"/>
                  <a:pt x="47" y="111"/>
                </a:cubicBezTo>
                <a:cubicBezTo>
                  <a:pt x="48" y="111"/>
                  <a:pt x="50" y="110"/>
                  <a:pt x="50" y="108"/>
                </a:cubicBezTo>
                <a:cubicBezTo>
                  <a:pt x="51" y="108"/>
                  <a:pt x="51" y="107"/>
                  <a:pt x="51" y="105"/>
                </a:cubicBezTo>
                <a:cubicBezTo>
                  <a:pt x="45" y="91"/>
                  <a:pt x="45" y="91"/>
                  <a:pt x="45" y="91"/>
                </a:cubicBezTo>
                <a:cubicBezTo>
                  <a:pt x="45" y="90"/>
                  <a:pt x="44" y="88"/>
                  <a:pt x="42" y="87"/>
                </a:cubicBezTo>
                <a:cubicBezTo>
                  <a:pt x="41" y="87"/>
                  <a:pt x="40" y="85"/>
                  <a:pt x="38" y="87"/>
                </a:cubicBezTo>
                <a:cubicBezTo>
                  <a:pt x="35" y="87"/>
                  <a:pt x="35" y="87"/>
                  <a:pt x="34" y="88"/>
                </a:cubicBezTo>
                <a:cubicBezTo>
                  <a:pt x="34" y="90"/>
                  <a:pt x="34" y="90"/>
                  <a:pt x="34" y="91"/>
                </a:cubicBezTo>
                <a:cubicBezTo>
                  <a:pt x="40" y="107"/>
                  <a:pt x="40" y="107"/>
                  <a:pt x="40" y="107"/>
                </a:cubicBezTo>
                <a:cubicBezTo>
                  <a:pt x="40" y="107"/>
                  <a:pt x="41" y="108"/>
                  <a:pt x="42" y="110"/>
                </a:cubicBezTo>
                <a:close/>
                <a:moveTo>
                  <a:pt x="38" y="90"/>
                </a:moveTo>
                <a:cubicBezTo>
                  <a:pt x="40" y="90"/>
                  <a:pt x="40" y="90"/>
                  <a:pt x="41" y="90"/>
                </a:cubicBezTo>
                <a:cubicBezTo>
                  <a:pt x="41" y="91"/>
                  <a:pt x="41" y="91"/>
                  <a:pt x="41" y="91"/>
                </a:cubicBezTo>
                <a:cubicBezTo>
                  <a:pt x="47" y="105"/>
                  <a:pt x="47" y="105"/>
                  <a:pt x="47" y="105"/>
                </a:cubicBezTo>
                <a:cubicBezTo>
                  <a:pt x="47" y="107"/>
                  <a:pt x="47" y="107"/>
                  <a:pt x="47" y="107"/>
                </a:cubicBezTo>
                <a:cubicBezTo>
                  <a:pt x="44" y="107"/>
                  <a:pt x="44" y="107"/>
                  <a:pt x="44" y="107"/>
                </a:cubicBezTo>
                <a:cubicBezTo>
                  <a:pt x="44" y="107"/>
                  <a:pt x="42" y="107"/>
                  <a:pt x="42" y="105"/>
                </a:cubicBezTo>
                <a:cubicBezTo>
                  <a:pt x="38" y="91"/>
                  <a:pt x="38" y="91"/>
                  <a:pt x="38" y="91"/>
                </a:cubicBezTo>
                <a:cubicBezTo>
                  <a:pt x="37" y="91"/>
                  <a:pt x="37" y="90"/>
                  <a:pt x="38" y="90"/>
                </a:cubicBezTo>
                <a:close/>
                <a:moveTo>
                  <a:pt x="57" y="111"/>
                </a:moveTo>
                <a:cubicBezTo>
                  <a:pt x="64" y="111"/>
                  <a:pt x="64" y="111"/>
                  <a:pt x="64" y="111"/>
                </a:cubicBezTo>
                <a:cubicBezTo>
                  <a:pt x="65" y="110"/>
                  <a:pt x="65" y="110"/>
                  <a:pt x="65" y="110"/>
                </a:cubicBezTo>
                <a:cubicBezTo>
                  <a:pt x="67" y="108"/>
                  <a:pt x="67" y="108"/>
                  <a:pt x="65" y="106"/>
                </a:cubicBezTo>
                <a:cubicBezTo>
                  <a:pt x="64" y="98"/>
                  <a:pt x="64" y="98"/>
                  <a:pt x="64" y="98"/>
                </a:cubicBezTo>
                <a:cubicBezTo>
                  <a:pt x="63" y="98"/>
                  <a:pt x="63" y="98"/>
                  <a:pt x="63" y="98"/>
                </a:cubicBezTo>
                <a:cubicBezTo>
                  <a:pt x="61" y="97"/>
                  <a:pt x="61" y="97"/>
                  <a:pt x="61" y="97"/>
                </a:cubicBezTo>
                <a:cubicBezTo>
                  <a:pt x="63" y="97"/>
                  <a:pt x="63" y="97"/>
                  <a:pt x="63" y="97"/>
                </a:cubicBezTo>
                <a:cubicBezTo>
                  <a:pt x="60" y="88"/>
                  <a:pt x="60" y="88"/>
                  <a:pt x="60" y="88"/>
                </a:cubicBezTo>
                <a:cubicBezTo>
                  <a:pt x="60" y="87"/>
                  <a:pt x="58" y="85"/>
                  <a:pt x="58" y="85"/>
                </a:cubicBezTo>
                <a:cubicBezTo>
                  <a:pt x="57" y="85"/>
                  <a:pt x="55" y="83"/>
                  <a:pt x="54" y="85"/>
                </a:cubicBezTo>
                <a:cubicBezTo>
                  <a:pt x="48" y="85"/>
                  <a:pt x="48" y="85"/>
                  <a:pt x="48" y="85"/>
                </a:cubicBezTo>
                <a:cubicBezTo>
                  <a:pt x="47" y="85"/>
                  <a:pt x="47" y="85"/>
                  <a:pt x="47" y="87"/>
                </a:cubicBezTo>
                <a:cubicBezTo>
                  <a:pt x="55" y="111"/>
                  <a:pt x="55" y="111"/>
                  <a:pt x="55" y="111"/>
                </a:cubicBezTo>
                <a:lnTo>
                  <a:pt x="57" y="111"/>
                </a:lnTo>
                <a:close/>
                <a:moveTo>
                  <a:pt x="60" y="100"/>
                </a:moveTo>
                <a:cubicBezTo>
                  <a:pt x="60" y="100"/>
                  <a:pt x="60" y="100"/>
                  <a:pt x="60" y="101"/>
                </a:cubicBezTo>
                <a:cubicBezTo>
                  <a:pt x="61" y="106"/>
                  <a:pt x="61" y="106"/>
                  <a:pt x="61" y="106"/>
                </a:cubicBezTo>
                <a:cubicBezTo>
                  <a:pt x="61" y="106"/>
                  <a:pt x="61" y="106"/>
                  <a:pt x="61" y="108"/>
                </a:cubicBezTo>
                <a:cubicBezTo>
                  <a:pt x="58" y="108"/>
                  <a:pt x="58" y="108"/>
                  <a:pt x="58" y="108"/>
                </a:cubicBezTo>
                <a:cubicBezTo>
                  <a:pt x="55" y="100"/>
                  <a:pt x="55" y="100"/>
                  <a:pt x="55" y="100"/>
                </a:cubicBezTo>
                <a:cubicBezTo>
                  <a:pt x="58" y="100"/>
                  <a:pt x="58" y="100"/>
                  <a:pt x="58" y="100"/>
                </a:cubicBezTo>
                <a:lnTo>
                  <a:pt x="60" y="100"/>
                </a:lnTo>
                <a:close/>
                <a:moveTo>
                  <a:pt x="52" y="88"/>
                </a:moveTo>
                <a:cubicBezTo>
                  <a:pt x="54" y="88"/>
                  <a:pt x="54" y="88"/>
                  <a:pt x="54" y="88"/>
                </a:cubicBezTo>
                <a:cubicBezTo>
                  <a:pt x="55" y="88"/>
                  <a:pt x="55" y="88"/>
                  <a:pt x="55" y="88"/>
                </a:cubicBezTo>
                <a:cubicBezTo>
                  <a:pt x="55" y="88"/>
                  <a:pt x="57" y="88"/>
                  <a:pt x="57" y="90"/>
                </a:cubicBezTo>
                <a:cubicBezTo>
                  <a:pt x="58" y="95"/>
                  <a:pt x="58" y="95"/>
                  <a:pt x="58" y="95"/>
                </a:cubicBezTo>
                <a:cubicBezTo>
                  <a:pt x="57" y="97"/>
                  <a:pt x="57" y="97"/>
                  <a:pt x="57" y="97"/>
                </a:cubicBezTo>
                <a:cubicBezTo>
                  <a:pt x="54" y="97"/>
                  <a:pt x="54" y="97"/>
                  <a:pt x="54" y="97"/>
                </a:cubicBezTo>
                <a:cubicBezTo>
                  <a:pt x="52" y="88"/>
                  <a:pt x="52" y="88"/>
                  <a:pt x="52" y="88"/>
                </a:cubicBezTo>
                <a:close/>
                <a:moveTo>
                  <a:pt x="67" y="96"/>
                </a:moveTo>
                <a:cubicBezTo>
                  <a:pt x="68" y="98"/>
                  <a:pt x="71" y="98"/>
                  <a:pt x="73" y="98"/>
                </a:cubicBezTo>
                <a:cubicBezTo>
                  <a:pt x="73" y="98"/>
                  <a:pt x="73" y="98"/>
                  <a:pt x="74" y="98"/>
                </a:cubicBezTo>
                <a:cubicBezTo>
                  <a:pt x="74" y="100"/>
                  <a:pt x="74" y="100"/>
                  <a:pt x="75" y="100"/>
                </a:cubicBezTo>
                <a:cubicBezTo>
                  <a:pt x="75" y="103"/>
                  <a:pt x="75" y="103"/>
                  <a:pt x="75" y="103"/>
                </a:cubicBezTo>
                <a:cubicBezTo>
                  <a:pt x="77" y="105"/>
                  <a:pt x="77" y="105"/>
                  <a:pt x="75" y="105"/>
                </a:cubicBezTo>
                <a:cubicBezTo>
                  <a:pt x="75" y="106"/>
                  <a:pt x="75" y="106"/>
                  <a:pt x="75" y="106"/>
                </a:cubicBezTo>
                <a:cubicBezTo>
                  <a:pt x="74" y="106"/>
                  <a:pt x="74" y="106"/>
                  <a:pt x="73" y="105"/>
                </a:cubicBezTo>
                <a:cubicBezTo>
                  <a:pt x="73" y="103"/>
                  <a:pt x="73" y="103"/>
                  <a:pt x="73" y="103"/>
                </a:cubicBezTo>
                <a:cubicBezTo>
                  <a:pt x="71" y="103"/>
                  <a:pt x="71" y="103"/>
                  <a:pt x="71" y="103"/>
                </a:cubicBezTo>
                <a:cubicBezTo>
                  <a:pt x="68" y="103"/>
                  <a:pt x="68" y="103"/>
                  <a:pt x="68" y="103"/>
                </a:cubicBezTo>
                <a:cubicBezTo>
                  <a:pt x="68" y="105"/>
                  <a:pt x="68" y="105"/>
                  <a:pt x="68" y="105"/>
                </a:cubicBezTo>
                <a:cubicBezTo>
                  <a:pt x="68" y="106"/>
                  <a:pt x="70" y="108"/>
                  <a:pt x="71" y="108"/>
                </a:cubicBezTo>
                <a:cubicBezTo>
                  <a:pt x="73" y="110"/>
                  <a:pt x="74" y="110"/>
                  <a:pt x="75" y="110"/>
                </a:cubicBezTo>
                <a:cubicBezTo>
                  <a:pt x="78" y="110"/>
                  <a:pt x="78" y="108"/>
                  <a:pt x="80" y="108"/>
                </a:cubicBezTo>
                <a:cubicBezTo>
                  <a:pt x="80" y="103"/>
                  <a:pt x="80" y="103"/>
                  <a:pt x="80" y="103"/>
                </a:cubicBezTo>
                <a:cubicBezTo>
                  <a:pt x="78" y="100"/>
                  <a:pt x="78" y="100"/>
                  <a:pt x="78" y="100"/>
                </a:cubicBezTo>
                <a:cubicBezTo>
                  <a:pt x="78" y="98"/>
                  <a:pt x="77" y="96"/>
                  <a:pt x="75" y="96"/>
                </a:cubicBezTo>
                <a:cubicBezTo>
                  <a:pt x="74" y="95"/>
                  <a:pt x="73" y="95"/>
                  <a:pt x="71" y="95"/>
                </a:cubicBezTo>
                <a:cubicBezTo>
                  <a:pt x="70" y="95"/>
                  <a:pt x="70" y="95"/>
                  <a:pt x="70" y="93"/>
                </a:cubicBezTo>
                <a:cubicBezTo>
                  <a:pt x="68" y="93"/>
                  <a:pt x="68" y="93"/>
                  <a:pt x="68" y="93"/>
                </a:cubicBezTo>
                <a:cubicBezTo>
                  <a:pt x="67" y="88"/>
                  <a:pt x="67" y="88"/>
                  <a:pt x="67" y="88"/>
                </a:cubicBezTo>
                <a:cubicBezTo>
                  <a:pt x="67" y="87"/>
                  <a:pt x="68" y="87"/>
                  <a:pt x="68" y="87"/>
                </a:cubicBezTo>
                <a:cubicBezTo>
                  <a:pt x="70" y="87"/>
                  <a:pt x="70" y="87"/>
                  <a:pt x="70" y="87"/>
                </a:cubicBezTo>
                <a:cubicBezTo>
                  <a:pt x="70" y="88"/>
                  <a:pt x="71" y="88"/>
                  <a:pt x="71" y="88"/>
                </a:cubicBezTo>
                <a:cubicBezTo>
                  <a:pt x="71" y="90"/>
                  <a:pt x="71" y="90"/>
                  <a:pt x="71" y="90"/>
                </a:cubicBezTo>
                <a:cubicBezTo>
                  <a:pt x="73" y="90"/>
                  <a:pt x="73" y="90"/>
                  <a:pt x="73" y="90"/>
                </a:cubicBezTo>
                <a:cubicBezTo>
                  <a:pt x="74" y="90"/>
                  <a:pt x="74" y="90"/>
                  <a:pt x="74" y="90"/>
                </a:cubicBezTo>
                <a:cubicBezTo>
                  <a:pt x="75" y="90"/>
                  <a:pt x="75" y="90"/>
                  <a:pt x="75" y="88"/>
                </a:cubicBezTo>
                <a:cubicBezTo>
                  <a:pt x="74" y="88"/>
                  <a:pt x="74" y="88"/>
                  <a:pt x="74" y="88"/>
                </a:cubicBezTo>
                <a:cubicBezTo>
                  <a:pt x="74" y="87"/>
                  <a:pt x="73" y="85"/>
                  <a:pt x="71" y="85"/>
                </a:cubicBezTo>
                <a:cubicBezTo>
                  <a:pt x="70" y="83"/>
                  <a:pt x="68" y="83"/>
                  <a:pt x="67" y="83"/>
                </a:cubicBezTo>
                <a:cubicBezTo>
                  <a:pt x="66" y="83"/>
                  <a:pt x="64" y="83"/>
                  <a:pt x="64" y="85"/>
                </a:cubicBezTo>
                <a:cubicBezTo>
                  <a:pt x="63" y="87"/>
                  <a:pt x="63" y="88"/>
                  <a:pt x="63" y="90"/>
                </a:cubicBezTo>
                <a:cubicBezTo>
                  <a:pt x="64" y="93"/>
                  <a:pt x="64" y="93"/>
                  <a:pt x="64" y="93"/>
                </a:cubicBezTo>
                <a:cubicBezTo>
                  <a:pt x="66" y="95"/>
                  <a:pt x="66" y="96"/>
                  <a:pt x="67" y="96"/>
                </a:cubicBezTo>
                <a:close/>
              </a:path>
            </a:pathLst>
          </a:custGeom>
          <a:ln>
            <a:noFill/>
          </a:ln>
        </p:spPr>
        <p:style>
          <a:lnRef idx="3">
            <a:schemeClr val="lt1"/>
          </a:lnRef>
          <a:fillRef idx="1">
            <a:schemeClr val="accent1"/>
          </a:fillRef>
          <a:effectRef idx="1">
            <a:schemeClr val="accent1"/>
          </a:effectRef>
          <a:fontRef idx="minor">
            <a:schemeClr val="lt1"/>
          </a:fontRef>
        </p:style>
        <p:txBody>
          <a:bodyPr vert="horz" wrap="square" lIns="91440" tIns="45720" rIns="91440" bIns="45720" numCol="1" anchor="t" anchorCtr="0" compatLnSpc="1">
            <a:prstTxWarp prst="textNoShape">
              <a:avLst/>
            </a:prstTxWarp>
          </a:bodyPr>
          <a:lstStyle/>
          <a:p>
            <a:endParaRPr lang="en-US"/>
          </a:p>
        </p:txBody>
      </p:sp>
      <p:sp>
        <p:nvSpPr>
          <p:cNvPr id="26" name="Freeform 119">
            <a:hlinkClick r:id="rId8" action="ppaction://hlinksldjump"/>
            <a:extLst>
              <a:ext uri="{FF2B5EF4-FFF2-40B4-BE49-F238E27FC236}">
                <a16:creationId xmlns:a16="http://schemas.microsoft.com/office/drawing/2014/main" id="{13C2CC0F-E06F-C72D-BA18-B1C0292E9C86}"/>
              </a:ext>
            </a:extLst>
          </p:cNvPr>
          <p:cNvSpPr>
            <a:spLocks noEditPoints="1"/>
          </p:cNvSpPr>
          <p:nvPr/>
        </p:nvSpPr>
        <p:spPr bwMode="auto">
          <a:xfrm>
            <a:off x="330315" y="4774011"/>
            <a:ext cx="324350" cy="300024"/>
          </a:xfrm>
          <a:custGeom>
            <a:avLst/>
            <a:gdLst>
              <a:gd name="T0" fmla="*/ 97 w 160"/>
              <a:gd name="T1" fmla="*/ 8 h 148"/>
              <a:gd name="T2" fmla="*/ 92 w 160"/>
              <a:gd name="T3" fmla="*/ 0 h 148"/>
              <a:gd name="T4" fmla="*/ 61 w 160"/>
              <a:gd name="T5" fmla="*/ 6 h 148"/>
              <a:gd name="T6" fmla="*/ 6 w 160"/>
              <a:gd name="T7" fmla="*/ 8 h 148"/>
              <a:gd name="T8" fmla="*/ 6 w 160"/>
              <a:gd name="T9" fmla="*/ 22 h 148"/>
              <a:gd name="T10" fmla="*/ 15 w 160"/>
              <a:gd name="T11" fmla="*/ 114 h 148"/>
              <a:gd name="T12" fmla="*/ 67 w 160"/>
              <a:gd name="T13" fmla="*/ 119 h 148"/>
              <a:gd name="T14" fmla="*/ 51 w 160"/>
              <a:gd name="T15" fmla="*/ 144 h 148"/>
              <a:gd name="T16" fmla="*/ 76 w 160"/>
              <a:gd name="T17" fmla="*/ 127 h 148"/>
              <a:gd name="T18" fmla="*/ 80 w 160"/>
              <a:gd name="T19" fmla="*/ 148 h 148"/>
              <a:gd name="T20" fmla="*/ 84 w 160"/>
              <a:gd name="T21" fmla="*/ 128 h 148"/>
              <a:gd name="T22" fmla="*/ 104 w 160"/>
              <a:gd name="T23" fmla="*/ 147 h 148"/>
              <a:gd name="T24" fmla="*/ 107 w 160"/>
              <a:gd name="T25" fmla="*/ 138 h 148"/>
              <a:gd name="T26" fmla="*/ 139 w 160"/>
              <a:gd name="T27" fmla="*/ 119 h 148"/>
              <a:gd name="T28" fmla="*/ 145 w 160"/>
              <a:gd name="T29" fmla="*/ 22 h 148"/>
              <a:gd name="T30" fmla="*/ 160 w 160"/>
              <a:gd name="T31" fmla="*/ 15 h 148"/>
              <a:gd name="T32" fmla="*/ 134 w 160"/>
              <a:gd name="T33" fmla="*/ 108 h 148"/>
              <a:gd name="T34" fmla="*/ 24 w 160"/>
              <a:gd name="T35" fmla="*/ 22 h 148"/>
              <a:gd name="T36" fmla="*/ 134 w 160"/>
              <a:gd name="T37" fmla="*/ 108 h 148"/>
              <a:gd name="T38" fmla="*/ 36 w 160"/>
              <a:gd name="T39" fmla="*/ 92 h 148"/>
              <a:gd name="T40" fmla="*/ 67 w 160"/>
              <a:gd name="T41" fmla="*/ 88 h 148"/>
              <a:gd name="T42" fmla="*/ 75 w 160"/>
              <a:gd name="T43" fmla="*/ 86 h 148"/>
              <a:gd name="T44" fmla="*/ 103 w 160"/>
              <a:gd name="T45" fmla="*/ 69 h 148"/>
              <a:gd name="T46" fmla="*/ 119 w 160"/>
              <a:gd name="T47" fmla="*/ 54 h 148"/>
              <a:gd name="T48" fmla="*/ 124 w 160"/>
              <a:gd name="T49" fmla="*/ 66 h 148"/>
              <a:gd name="T50" fmla="*/ 130 w 160"/>
              <a:gd name="T51" fmla="*/ 38 h 148"/>
              <a:gd name="T52" fmla="*/ 130 w 160"/>
              <a:gd name="T53" fmla="*/ 36 h 148"/>
              <a:gd name="T54" fmla="*/ 127 w 160"/>
              <a:gd name="T55" fmla="*/ 34 h 148"/>
              <a:gd name="T56" fmla="*/ 124 w 160"/>
              <a:gd name="T57" fmla="*/ 33 h 148"/>
              <a:gd name="T58" fmla="*/ 100 w 160"/>
              <a:gd name="T59" fmla="*/ 38 h 148"/>
              <a:gd name="T60" fmla="*/ 112 w 160"/>
              <a:gd name="T61" fmla="*/ 44 h 148"/>
              <a:gd name="T62" fmla="*/ 94 w 160"/>
              <a:gd name="T63" fmla="*/ 50 h 148"/>
              <a:gd name="T64" fmla="*/ 70 w 160"/>
              <a:gd name="T65" fmla="*/ 75 h 148"/>
              <a:gd name="T66" fmla="*/ 49 w 160"/>
              <a:gd name="T67" fmla="*/ 63 h 148"/>
              <a:gd name="T68" fmla="*/ 28 w 160"/>
              <a:gd name="T69" fmla="*/ 92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60" h="148">
                <a:moveTo>
                  <a:pt x="153" y="8"/>
                </a:moveTo>
                <a:cubicBezTo>
                  <a:pt x="97" y="8"/>
                  <a:pt x="97" y="8"/>
                  <a:pt x="97" y="8"/>
                </a:cubicBezTo>
                <a:cubicBezTo>
                  <a:pt x="97" y="6"/>
                  <a:pt x="97" y="6"/>
                  <a:pt x="97" y="6"/>
                </a:cubicBezTo>
                <a:cubicBezTo>
                  <a:pt x="97" y="3"/>
                  <a:pt x="95" y="0"/>
                  <a:pt x="92" y="0"/>
                </a:cubicBezTo>
                <a:cubicBezTo>
                  <a:pt x="66" y="0"/>
                  <a:pt x="66" y="0"/>
                  <a:pt x="66" y="0"/>
                </a:cubicBezTo>
                <a:cubicBezTo>
                  <a:pt x="63" y="0"/>
                  <a:pt x="61" y="3"/>
                  <a:pt x="61" y="6"/>
                </a:cubicBezTo>
                <a:cubicBezTo>
                  <a:pt x="61" y="8"/>
                  <a:pt x="61" y="8"/>
                  <a:pt x="61" y="8"/>
                </a:cubicBezTo>
                <a:cubicBezTo>
                  <a:pt x="6" y="8"/>
                  <a:pt x="6" y="8"/>
                  <a:pt x="6" y="8"/>
                </a:cubicBezTo>
                <a:cubicBezTo>
                  <a:pt x="2" y="8"/>
                  <a:pt x="0" y="11"/>
                  <a:pt x="0" y="15"/>
                </a:cubicBezTo>
                <a:cubicBezTo>
                  <a:pt x="0" y="19"/>
                  <a:pt x="2" y="22"/>
                  <a:pt x="6" y="22"/>
                </a:cubicBezTo>
                <a:cubicBezTo>
                  <a:pt x="15" y="22"/>
                  <a:pt x="15" y="22"/>
                  <a:pt x="15" y="22"/>
                </a:cubicBezTo>
                <a:cubicBezTo>
                  <a:pt x="15" y="114"/>
                  <a:pt x="15" y="114"/>
                  <a:pt x="15" y="114"/>
                </a:cubicBezTo>
                <a:cubicBezTo>
                  <a:pt x="15" y="117"/>
                  <a:pt x="17" y="119"/>
                  <a:pt x="20" y="119"/>
                </a:cubicBezTo>
                <a:cubicBezTo>
                  <a:pt x="67" y="119"/>
                  <a:pt x="67" y="119"/>
                  <a:pt x="67" y="119"/>
                </a:cubicBezTo>
                <a:cubicBezTo>
                  <a:pt x="51" y="137"/>
                  <a:pt x="51" y="137"/>
                  <a:pt x="51" y="137"/>
                </a:cubicBezTo>
                <a:cubicBezTo>
                  <a:pt x="50" y="140"/>
                  <a:pt x="50" y="143"/>
                  <a:pt x="51" y="144"/>
                </a:cubicBezTo>
                <a:cubicBezTo>
                  <a:pt x="54" y="147"/>
                  <a:pt x="57" y="147"/>
                  <a:pt x="58" y="144"/>
                </a:cubicBezTo>
                <a:cubicBezTo>
                  <a:pt x="76" y="127"/>
                  <a:pt x="76" y="127"/>
                  <a:pt x="76" y="127"/>
                </a:cubicBezTo>
                <a:cubicBezTo>
                  <a:pt x="76" y="144"/>
                  <a:pt x="76" y="144"/>
                  <a:pt x="76" y="144"/>
                </a:cubicBezTo>
                <a:cubicBezTo>
                  <a:pt x="76" y="146"/>
                  <a:pt x="77" y="148"/>
                  <a:pt x="80" y="148"/>
                </a:cubicBezTo>
                <a:cubicBezTo>
                  <a:pt x="81" y="148"/>
                  <a:pt x="84" y="146"/>
                  <a:pt x="84" y="144"/>
                </a:cubicBezTo>
                <a:cubicBezTo>
                  <a:pt x="84" y="128"/>
                  <a:pt x="84" y="128"/>
                  <a:pt x="84" y="128"/>
                </a:cubicBezTo>
                <a:cubicBezTo>
                  <a:pt x="100" y="146"/>
                  <a:pt x="100" y="146"/>
                  <a:pt x="100" y="146"/>
                </a:cubicBezTo>
                <a:cubicBezTo>
                  <a:pt x="101" y="147"/>
                  <a:pt x="103" y="147"/>
                  <a:pt x="104" y="147"/>
                </a:cubicBezTo>
                <a:cubicBezTo>
                  <a:pt x="105" y="147"/>
                  <a:pt x="107" y="147"/>
                  <a:pt x="107" y="146"/>
                </a:cubicBezTo>
                <a:cubicBezTo>
                  <a:pt x="110" y="144"/>
                  <a:pt x="110" y="141"/>
                  <a:pt x="107" y="138"/>
                </a:cubicBezTo>
                <a:cubicBezTo>
                  <a:pt x="89" y="119"/>
                  <a:pt x="89" y="119"/>
                  <a:pt x="89" y="119"/>
                </a:cubicBezTo>
                <a:cubicBezTo>
                  <a:pt x="139" y="119"/>
                  <a:pt x="139" y="119"/>
                  <a:pt x="139" y="119"/>
                </a:cubicBezTo>
                <a:cubicBezTo>
                  <a:pt x="142" y="119"/>
                  <a:pt x="145" y="117"/>
                  <a:pt x="145" y="114"/>
                </a:cubicBezTo>
                <a:cubicBezTo>
                  <a:pt x="145" y="22"/>
                  <a:pt x="145" y="22"/>
                  <a:pt x="145" y="22"/>
                </a:cubicBezTo>
                <a:cubicBezTo>
                  <a:pt x="153" y="22"/>
                  <a:pt x="153" y="22"/>
                  <a:pt x="153" y="22"/>
                </a:cubicBezTo>
                <a:cubicBezTo>
                  <a:pt x="156" y="22"/>
                  <a:pt x="160" y="19"/>
                  <a:pt x="160" y="15"/>
                </a:cubicBezTo>
                <a:cubicBezTo>
                  <a:pt x="160" y="11"/>
                  <a:pt x="156" y="8"/>
                  <a:pt x="153" y="8"/>
                </a:cubicBezTo>
                <a:close/>
                <a:moveTo>
                  <a:pt x="134" y="108"/>
                </a:moveTo>
                <a:cubicBezTo>
                  <a:pt x="24" y="108"/>
                  <a:pt x="24" y="108"/>
                  <a:pt x="24" y="108"/>
                </a:cubicBezTo>
                <a:cubicBezTo>
                  <a:pt x="24" y="22"/>
                  <a:pt x="24" y="22"/>
                  <a:pt x="24" y="22"/>
                </a:cubicBezTo>
                <a:cubicBezTo>
                  <a:pt x="134" y="22"/>
                  <a:pt x="134" y="22"/>
                  <a:pt x="134" y="22"/>
                </a:cubicBezTo>
                <a:lnTo>
                  <a:pt x="134" y="108"/>
                </a:lnTo>
                <a:close/>
                <a:moveTo>
                  <a:pt x="32" y="94"/>
                </a:moveTo>
                <a:cubicBezTo>
                  <a:pt x="33" y="94"/>
                  <a:pt x="34" y="94"/>
                  <a:pt x="36" y="92"/>
                </a:cubicBezTo>
                <a:cubicBezTo>
                  <a:pt x="53" y="75"/>
                  <a:pt x="53" y="75"/>
                  <a:pt x="53" y="75"/>
                </a:cubicBezTo>
                <a:cubicBezTo>
                  <a:pt x="67" y="88"/>
                  <a:pt x="67" y="88"/>
                  <a:pt x="67" y="88"/>
                </a:cubicBezTo>
                <a:cubicBezTo>
                  <a:pt x="69" y="89"/>
                  <a:pt x="70" y="89"/>
                  <a:pt x="71" y="89"/>
                </a:cubicBezTo>
                <a:cubicBezTo>
                  <a:pt x="73" y="89"/>
                  <a:pt x="74" y="88"/>
                  <a:pt x="75" y="86"/>
                </a:cubicBezTo>
                <a:cubicBezTo>
                  <a:pt x="93" y="62"/>
                  <a:pt x="93" y="62"/>
                  <a:pt x="93" y="62"/>
                </a:cubicBezTo>
                <a:cubicBezTo>
                  <a:pt x="103" y="69"/>
                  <a:pt x="103" y="69"/>
                  <a:pt x="103" y="69"/>
                </a:cubicBezTo>
                <a:cubicBezTo>
                  <a:pt x="104" y="70"/>
                  <a:pt x="108" y="69"/>
                  <a:pt x="109" y="68"/>
                </a:cubicBezTo>
                <a:cubicBezTo>
                  <a:pt x="119" y="54"/>
                  <a:pt x="119" y="54"/>
                  <a:pt x="119" y="54"/>
                </a:cubicBezTo>
                <a:cubicBezTo>
                  <a:pt x="119" y="59"/>
                  <a:pt x="119" y="59"/>
                  <a:pt x="119" y="59"/>
                </a:cubicBezTo>
                <a:cubicBezTo>
                  <a:pt x="119" y="63"/>
                  <a:pt x="122" y="66"/>
                  <a:pt x="124" y="66"/>
                </a:cubicBezTo>
                <a:cubicBezTo>
                  <a:pt x="127" y="66"/>
                  <a:pt x="130" y="63"/>
                  <a:pt x="130" y="59"/>
                </a:cubicBezTo>
                <a:cubicBezTo>
                  <a:pt x="130" y="38"/>
                  <a:pt x="130" y="38"/>
                  <a:pt x="130" y="38"/>
                </a:cubicBezTo>
                <a:cubicBezTo>
                  <a:pt x="130" y="37"/>
                  <a:pt x="130" y="37"/>
                  <a:pt x="130" y="37"/>
                </a:cubicBezTo>
                <a:cubicBezTo>
                  <a:pt x="130" y="37"/>
                  <a:pt x="130" y="37"/>
                  <a:pt x="130" y="36"/>
                </a:cubicBezTo>
                <a:cubicBezTo>
                  <a:pt x="130" y="36"/>
                  <a:pt x="130" y="36"/>
                  <a:pt x="129" y="34"/>
                </a:cubicBezTo>
                <a:cubicBezTo>
                  <a:pt x="129" y="34"/>
                  <a:pt x="129" y="34"/>
                  <a:pt x="127" y="34"/>
                </a:cubicBezTo>
                <a:cubicBezTo>
                  <a:pt x="127" y="33"/>
                  <a:pt x="127" y="33"/>
                  <a:pt x="126" y="33"/>
                </a:cubicBezTo>
                <a:cubicBezTo>
                  <a:pt x="126" y="33"/>
                  <a:pt x="126" y="33"/>
                  <a:pt x="124" y="33"/>
                </a:cubicBezTo>
                <a:cubicBezTo>
                  <a:pt x="105" y="33"/>
                  <a:pt x="105" y="33"/>
                  <a:pt x="105" y="33"/>
                </a:cubicBezTo>
                <a:cubicBezTo>
                  <a:pt x="103" y="33"/>
                  <a:pt x="100" y="36"/>
                  <a:pt x="100" y="38"/>
                </a:cubicBezTo>
                <a:cubicBezTo>
                  <a:pt x="100" y="41"/>
                  <a:pt x="103" y="44"/>
                  <a:pt x="105" y="44"/>
                </a:cubicBezTo>
                <a:cubicBezTo>
                  <a:pt x="112" y="44"/>
                  <a:pt x="112" y="44"/>
                  <a:pt x="112" y="44"/>
                </a:cubicBezTo>
                <a:cubicBezTo>
                  <a:pt x="104" y="56"/>
                  <a:pt x="104" y="56"/>
                  <a:pt x="104" y="56"/>
                </a:cubicBezTo>
                <a:cubicBezTo>
                  <a:pt x="94" y="50"/>
                  <a:pt x="94" y="50"/>
                  <a:pt x="94" y="50"/>
                </a:cubicBezTo>
                <a:cubicBezTo>
                  <a:pt x="93" y="47"/>
                  <a:pt x="89" y="49"/>
                  <a:pt x="88" y="50"/>
                </a:cubicBezTo>
                <a:cubicBezTo>
                  <a:pt x="70" y="75"/>
                  <a:pt x="70" y="75"/>
                  <a:pt x="70" y="75"/>
                </a:cubicBezTo>
                <a:cubicBezTo>
                  <a:pt x="56" y="63"/>
                  <a:pt x="56" y="63"/>
                  <a:pt x="56" y="63"/>
                </a:cubicBezTo>
                <a:cubicBezTo>
                  <a:pt x="55" y="60"/>
                  <a:pt x="51" y="60"/>
                  <a:pt x="49" y="63"/>
                </a:cubicBezTo>
                <a:cubicBezTo>
                  <a:pt x="29" y="84"/>
                  <a:pt x="29" y="84"/>
                  <a:pt x="29" y="84"/>
                </a:cubicBezTo>
                <a:cubicBezTo>
                  <a:pt x="26" y="86"/>
                  <a:pt x="26" y="89"/>
                  <a:pt x="28" y="92"/>
                </a:cubicBezTo>
                <a:cubicBezTo>
                  <a:pt x="29" y="94"/>
                  <a:pt x="30" y="94"/>
                  <a:pt x="32" y="94"/>
                </a:cubicBezTo>
                <a:close/>
              </a:path>
            </a:pathLst>
          </a:custGeom>
          <a:ln>
            <a:noFill/>
          </a:ln>
        </p:spPr>
        <p:style>
          <a:lnRef idx="3">
            <a:schemeClr val="lt1"/>
          </a:lnRef>
          <a:fillRef idx="1">
            <a:schemeClr val="accent1"/>
          </a:fillRef>
          <a:effectRef idx="1">
            <a:schemeClr val="accent1"/>
          </a:effectRef>
          <a:fontRef idx="minor">
            <a:schemeClr val="lt1"/>
          </a:fontRef>
        </p:style>
        <p:txBody>
          <a:bodyPr vert="horz" wrap="square" lIns="91440" tIns="45720" rIns="91440" bIns="45720" numCol="1" anchor="t" anchorCtr="0" compatLnSpc="1">
            <a:prstTxWarp prst="textNoShape">
              <a:avLst/>
            </a:prstTxWarp>
          </a:bodyPr>
          <a:lstStyle/>
          <a:p>
            <a:endParaRPr lang="en-US"/>
          </a:p>
        </p:txBody>
      </p:sp>
      <p:grpSp>
        <p:nvGrpSpPr>
          <p:cNvPr id="30" name="Group 29">
            <a:extLst>
              <a:ext uri="{FF2B5EF4-FFF2-40B4-BE49-F238E27FC236}">
                <a16:creationId xmlns:a16="http://schemas.microsoft.com/office/drawing/2014/main" id="{565E1B77-EB3A-35CC-32A1-86E6408B33EB}"/>
              </a:ext>
            </a:extLst>
          </p:cNvPr>
          <p:cNvGrpSpPr/>
          <p:nvPr/>
        </p:nvGrpSpPr>
        <p:grpSpPr>
          <a:xfrm>
            <a:off x="1080158" y="3266636"/>
            <a:ext cx="8819930" cy="2289644"/>
            <a:chOff x="-1374769" y="4191000"/>
            <a:chExt cx="25145994" cy="6527873"/>
          </a:xfrm>
        </p:grpSpPr>
        <p:sp>
          <p:nvSpPr>
            <p:cNvPr id="31" name="Oval 30">
              <a:extLst>
                <a:ext uri="{FF2B5EF4-FFF2-40B4-BE49-F238E27FC236}">
                  <a16:creationId xmlns:a16="http://schemas.microsoft.com/office/drawing/2014/main" id="{FBF4D4BA-3738-D466-5DEF-2AD029415AB4}"/>
                </a:ext>
              </a:extLst>
            </p:cNvPr>
            <p:cNvSpPr/>
            <p:nvPr/>
          </p:nvSpPr>
          <p:spPr>
            <a:xfrm>
              <a:off x="17243352" y="4191000"/>
              <a:ext cx="6527873" cy="6527873"/>
            </a:xfrm>
            <a:prstGeom prst="ellipse">
              <a:avLst/>
            </a:prstGeom>
            <a:ln/>
          </p:spPr>
          <p:style>
            <a:lnRef idx="3">
              <a:schemeClr val="lt1"/>
            </a:lnRef>
            <a:fillRef idx="1">
              <a:schemeClr val="accent1"/>
            </a:fillRef>
            <a:effectRef idx="1">
              <a:schemeClr val="accent1"/>
            </a:effectRef>
            <a:fontRef idx="minor">
              <a:schemeClr val="lt1"/>
            </a:fontRef>
          </p:style>
          <p:txBody>
            <a:bodyPr rtlCol="0" anchor="ctr"/>
            <a:lstStyle/>
            <a:p>
              <a:pPr algn="ctr"/>
              <a:endParaRPr lang="ru-RU" sz="700"/>
            </a:p>
          </p:txBody>
        </p:sp>
        <p:sp>
          <p:nvSpPr>
            <p:cNvPr id="32" name="Oval 31">
              <a:extLst>
                <a:ext uri="{FF2B5EF4-FFF2-40B4-BE49-F238E27FC236}">
                  <a16:creationId xmlns:a16="http://schemas.microsoft.com/office/drawing/2014/main" id="{E51719FE-861A-1411-BD65-6FA82FA7278F}"/>
                </a:ext>
              </a:extLst>
            </p:cNvPr>
            <p:cNvSpPr/>
            <p:nvPr/>
          </p:nvSpPr>
          <p:spPr>
            <a:xfrm>
              <a:off x="17556292" y="4503940"/>
              <a:ext cx="5901993" cy="590199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700"/>
            </a:p>
          </p:txBody>
        </p:sp>
        <p:grpSp>
          <p:nvGrpSpPr>
            <p:cNvPr id="33" name="Group 32">
              <a:extLst>
                <a:ext uri="{FF2B5EF4-FFF2-40B4-BE49-F238E27FC236}">
                  <a16:creationId xmlns:a16="http://schemas.microsoft.com/office/drawing/2014/main" id="{B753BB85-A5DA-7FB3-94CB-78930FC2DA40}"/>
                </a:ext>
              </a:extLst>
            </p:cNvPr>
            <p:cNvGrpSpPr/>
            <p:nvPr/>
          </p:nvGrpSpPr>
          <p:grpSpPr>
            <a:xfrm>
              <a:off x="14423026" y="5533090"/>
              <a:ext cx="4813579" cy="4089245"/>
              <a:chOff x="2974131" y="6019800"/>
              <a:chExt cx="5062509" cy="4300718"/>
            </a:xfrm>
          </p:grpSpPr>
          <p:grpSp>
            <p:nvGrpSpPr>
              <p:cNvPr id="55" name="Group 54">
                <a:extLst>
                  <a:ext uri="{FF2B5EF4-FFF2-40B4-BE49-F238E27FC236}">
                    <a16:creationId xmlns:a16="http://schemas.microsoft.com/office/drawing/2014/main" id="{60133B62-D48C-DC94-9D76-4B74DB83EF69}"/>
                  </a:ext>
                </a:extLst>
              </p:cNvPr>
              <p:cNvGrpSpPr/>
              <p:nvPr/>
            </p:nvGrpSpPr>
            <p:grpSpPr>
              <a:xfrm>
                <a:off x="2974131" y="8001000"/>
                <a:ext cx="5062509" cy="2319518"/>
                <a:chOff x="2974131" y="6328336"/>
                <a:chExt cx="5062509" cy="2319518"/>
              </a:xfrm>
            </p:grpSpPr>
            <p:sp>
              <p:nvSpPr>
                <p:cNvPr id="59" name="Rectangle 58">
                  <a:extLst>
                    <a:ext uri="{FF2B5EF4-FFF2-40B4-BE49-F238E27FC236}">
                      <a16:creationId xmlns:a16="http://schemas.microsoft.com/office/drawing/2014/main" id="{57786CCA-538A-270F-C7D6-01D425F73D52}"/>
                    </a:ext>
                  </a:extLst>
                </p:cNvPr>
                <p:cNvSpPr/>
                <p:nvPr/>
              </p:nvSpPr>
              <p:spPr>
                <a:xfrm rot="2700000" flipH="1">
                  <a:off x="5377733" y="6135743"/>
                  <a:ext cx="1217011" cy="3302182"/>
                </a:xfrm>
                <a:prstGeom prst="rect">
                  <a:avLst/>
                </a:prstGeom>
                <a:solidFill>
                  <a:schemeClr val="bg1"/>
                </a:solidFill>
                <a:ln>
                  <a:noFill/>
                </a:ln>
                <a:effectLst>
                  <a:outerShdw blurRad="622300" dir="11580000" sx="108000" sy="108000" algn="ctr"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700"/>
                </a:p>
              </p:txBody>
            </p:sp>
            <p:sp>
              <p:nvSpPr>
                <p:cNvPr id="60" name="Rectangle 59">
                  <a:extLst>
                    <a:ext uri="{FF2B5EF4-FFF2-40B4-BE49-F238E27FC236}">
                      <a16:creationId xmlns:a16="http://schemas.microsoft.com/office/drawing/2014/main" id="{7CB0CF82-DAC0-E884-4029-4C097E55E7BA}"/>
                    </a:ext>
                  </a:extLst>
                </p:cNvPr>
                <p:cNvSpPr/>
                <p:nvPr/>
              </p:nvSpPr>
              <p:spPr>
                <a:xfrm rot="2700000" flipH="1">
                  <a:off x="4345627" y="4956840"/>
                  <a:ext cx="2319518" cy="506250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700" dirty="0"/>
                </a:p>
              </p:txBody>
            </p:sp>
          </p:grpSp>
          <p:grpSp>
            <p:nvGrpSpPr>
              <p:cNvPr id="56" name="Group 55">
                <a:extLst>
                  <a:ext uri="{FF2B5EF4-FFF2-40B4-BE49-F238E27FC236}">
                    <a16:creationId xmlns:a16="http://schemas.microsoft.com/office/drawing/2014/main" id="{1C3DAD9D-9DA2-E3C7-E4AE-AE626B28E156}"/>
                  </a:ext>
                </a:extLst>
              </p:cNvPr>
              <p:cNvGrpSpPr/>
              <p:nvPr/>
            </p:nvGrpSpPr>
            <p:grpSpPr>
              <a:xfrm flipV="1">
                <a:off x="2974131" y="6019800"/>
                <a:ext cx="5062509" cy="2319518"/>
                <a:chOff x="2974131" y="6328336"/>
                <a:chExt cx="5062509" cy="2319518"/>
              </a:xfrm>
            </p:grpSpPr>
            <p:sp>
              <p:nvSpPr>
                <p:cNvPr id="57" name="Rectangle 56">
                  <a:extLst>
                    <a:ext uri="{FF2B5EF4-FFF2-40B4-BE49-F238E27FC236}">
                      <a16:creationId xmlns:a16="http://schemas.microsoft.com/office/drawing/2014/main" id="{A6C96E66-AE30-28AB-7E15-A18BC1D68FD6}"/>
                    </a:ext>
                  </a:extLst>
                </p:cNvPr>
                <p:cNvSpPr/>
                <p:nvPr/>
              </p:nvSpPr>
              <p:spPr>
                <a:xfrm rot="2700000" flipH="1">
                  <a:off x="5377733" y="6135743"/>
                  <a:ext cx="1217011" cy="3302182"/>
                </a:xfrm>
                <a:prstGeom prst="rect">
                  <a:avLst/>
                </a:prstGeom>
                <a:solidFill>
                  <a:schemeClr val="bg1"/>
                </a:solidFill>
                <a:ln>
                  <a:noFill/>
                </a:ln>
                <a:effectLst>
                  <a:outerShdw blurRad="622300" dir="11580000" sx="108000" sy="108000" algn="ctr"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700"/>
                </a:p>
              </p:txBody>
            </p:sp>
            <p:sp>
              <p:nvSpPr>
                <p:cNvPr id="58" name="Rectangle 57">
                  <a:extLst>
                    <a:ext uri="{FF2B5EF4-FFF2-40B4-BE49-F238E27FC236}">
                      <a16:creationId xmlns:a16="http://schemas.microsoft.com/office/drawing/2014/main" id="{505C59E9-C395-4DCF-908E-5081216E871A}"/>
                    </a:ext>
                  </a:extLst>
                </p:cNvPr>
                <p:cNvSpPr/>
                <p:nvPr/>
              </p:nvSpPr>
              <p:spPr>
                <a:xfrm rot="2700000" flipH="1">
                  <a:off x="4345627" y="4956840"/>
                  <a:ext cx="2319518" cy="506250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700" dirty="0"/>
                </a:p>
              </p:txBody>
            </p:sp>
          </p:grpSp>
        </p:grpSp>
        <p:sp>
          <p:nvSpPr>
            <p:cNvPr id="34" name="Oval 33">
              <a:extLst>
                <a:ext uri="{FF2B5EF4-FFF2-40B4-BE49-F238E27FC236}">
                  <a16:creationId xmlns:a16="http://schemas.microsoft.com/office/drawing/2014/main" id="{4D275540-367E-EF50-DD31-4AF5D07C179A}"/>
                </a:ext>
              </a:extLst>
            </p:cNvPr>
            <p:cNvSpPr/>
            <p:nvPr/>
          </p:nvSpPr>
          <p:spPr>
            <a:xfrm>
              <a:off x="9394752" y="4191000"/>
              <a:ext cx="6527873" cy="6527873"/>
            </a:xfrm>
            <a:prstGeom prst="ellipse">
              <a:avLst/>
            </a:prstGeom>
            <a:ln/>
          </p:spPr>
          <p:style>
            <a:lnRef idx="3">
              <a:schemeClr val="lt1"/>
            </a:lnRef>
            <a:fillRef idx="1">
              <a:schemeClr val="accent2"/>
            </a:fillRef>
            <a:effectRef idx="1">
              <a:schemeClr val="accent2"/>
            </a:effectRef>
            <a:fontRef idx="minor">
              <a:schemeClr val="lt1"/>
            </a:fontRef>
          </p:style>
          <p:txBody>
            <a:bodyPr rtlCol="0" anchor="ctr"/>
            <a:lstStyle/>
            <a:p>
              <a:pPr algn="ctr"/>
              <a:endParaRPr lang="ru-RU" sz="700"/>
            </a:p>
          </p:txBody>
        </p:sp>
        <p:sp>
          <p:nvSpPr>
            <p:cNvPr id="35" name="Oval 34">
              <a:extLst>
                <a:ext uri="{FF2B5EF4-FFF2-40B4-BE49-F238E27FC236}">
                  <a16:creationId xmlns:a16="http://schemas.microsoft.com/office/drawing/2014/main" id="{D6000CB7-5A2C-9C65-1AC1-C88D9F8A82FB}"/>
                </a:ext>
              </a:extLst>
            </p:cNvPr>
            <p:cNvSpPr/>
            <p:nvPr/>
          </p:nvSpPr>
          <p:spPr>
            <a:xfrm>
              <a:off x="9707692" y="4503940"/>
              <a:ext cx="5901993" cy="590199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700"/>
            </a:p>
          </p:txBody>
        </p:sp>
        <p:grpSp>
          <p:nvGrpSpPr>
            <p:cNvPr id="36" name="Group 35">
              <a:extLst>
                <a:ext uri="{FF2B5EF4-FFF2-40B4-BE49-F238E27FC236}">
                  <a16:creationId xmlns:a16="http://schemas.microsoft.com/office/drawing/2014/main" id="{49DEEC77-C135-4B4B-8B83-C915579EF853}"/>
                </a:ext>
              </a:extLst>
            </p:cNvPr>
            <p:cNvGrpSpPr/>
            <p:nvPr/>
          </p:nvGrpSpPr>
          <p:grpSpPr>
            <a:xfrm>
              <a:off x="6574426" y="5533090"/>
              <a:ext cx="4813579" cy="4089245"/>
              <a:chOff x="2974131" y="6019800"/>
              <a:chExt cx="5062509" cy="4300718"/>
            </a:xfrm>
          </p:grpSpPr>
          <p:grpSp>
            <p:nvGrpSpPr>
              <p:cNvPr id="49" name="Group 48">
                <a:extLst>
                  <a:ext uri="{FF2B5EF4-FFF2-40B4-BE49-F238E27FC236}">
                    <a16:creationId xmlns:a16="http://schemas.microsoft.com/office/drawing/2014/main" id="{9E5D46C5-E6A2-2C34-AEB1-6C8DAAE69CAD}"/>
                  </a:ext>
                </a:extLst>
              </p:cNvPr>
              <p:cNvGrpSpPr/>
              <p:nvPr/>
            </p:nvGrpSpPr>
            <p:grpSpPr>
              <a:xfrm>
                <a:off x="2974131" y="8001000"/>
                <a:ext cx="5062509" cy="2319518"/>
                <a:chOff x="2974131" y="6328336"/>
                <a:chExt cx="5062509" cy="2319518"/>
              </a:xfrm>
            </p:grpSpPr>
            <p:sp>
              <p:nvSpPr>
                <p:cNvPr id="53" name="Rectangle 52">
                  <a:extLst>
                    <a:ext uri="{FF2B5EF4-FFF2-40B4-BE49-F238E27FC236}">
                      <a16:creationId xmlns:a16="http://schemas.microsoft.com/office/drawing/2014/main" id="{AA192205-4587-809D-6A67-B848682BF122}"/>
                    </a:ext>
                  </a:extLst>
                </p:cNvPr>
                <p:cNvSpPr/>
                <p:nvPr/>
              </p:nvSpPr>
              <p:spPr>
                <a:xfrm rot="2700000" flipH="1">
                  <a:off x="5377733" y="6135743"/>
                  <a:ext cx="1217011" cy="3302182"/>
                </a:xfrm>
                <a:prstGeom prst="rect">
                  <a:avLst/>
                </a:prstGeom>
                <a:solidFill>
                  <a:schemeClr val="bg1"/>
                </a:solidFill>
                <a:ln>
                  <a:noFill/>
                </a:ln>
                <a:effectLst>
                  <a:outerShdw blurRad="622300" dir="11580000" sx="108000" sy="108000" algn="ctr"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700"/>
                </a:p>
              </p:txBody>
            </p:sp>
            <p:sp>
              <p:nvSpPr>
                <p:cNvPr id="54" name="Rectangle 53">
                  <a:extLst>
                    <a:ext uri="{FF2B5EF4-FFF2-40B4-BE49-F238E27FC236}">
                      <a16:creationId xmlns:a16="http://schemas.microsoft.com/office/drawing/2014/main" id="{457D85DC-5BC6-2286-D9E0-29CA966D705C}"/>
                    </a:ext>
                  </a:extLst>
                </p:cNvPr>
                <p:cNvSpPr/>
                <p:nvPr/>
              </p:nvSpPr>
              <p:spPr>
                <a:xfrm rot="2700000" flipH="1">
                  <a:off x="4345627" y="4956840"/>
                  <a:ext cx="2319518" cy="506250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700" dirty="0"/>
                </a:p>
              </p:txBody>
            </p:sp>
          </p:grpSp>
          <p:grpSp>
            <p:nvGrpSpPr>
              <p:cNvPr id="50" name="Group 49">
                <a:extLst>
                  <a:ext uri="{FF2B5EF4-FFF2-40B4-BE49-F238E27FC236}">
                    <a16:creationId xmlns:a16="http://schemas.microsoft.com/office/drawing/2014/main" id="{E9FF01D2-3B04-9FEA-8E1F-A4311D8F0E38}"/>
                  </a:ext>
                </a:extLst>
              </p:cNvPr>
              <p:cNvGrpSpPr/>
              <p:nvPr/>
            </p:nvGrpSpPr>
            <p:grpSpPr>
              <a:xfrm flipV="1">
                <a:off x="2974131" y="6019800"/>
                <a:ext cx="5062509" cy="2319518"/>
                <a:chOff x="2974131" y="6328336"/>
                <a:chExt cx="5062509" cy="2319518"/>
              </a:xfrm>
            </p:grpSpPr>
            <p:sp>
              <p:nvSpPr>
                <p:cNvPr id="51" name="Rectangle 50">
                  <a:extLst>
                    <a:ext uri="{FF2B5EF4-FFF2-40B4-BE49-F238E27FC236}">
                      <a16:creationId xmlns:a16="http://schemas.microsoft.com/office/drawing/2014/main" id="{63C22B67-B9D4-14FE-55CE-9BDD59C1CBC1}"/>
                    </a:ext>
                  </a:extLst>
                </p:cNvPr>
                <p:cNvSpPr/>
                <p:nvPr/>
              </p:nvSpPr>
              <p:spPr>
                <a:xfrm rot="2700000" flipH="1">
                  <a:off x="5377733" y="6135743"/>
                  <a:ext cx="1217011" cy="3302182"/>
                </a:xfrm>
                <a:prstGeom prst="rect">
                  <a:avLst/>
                </a:prstGeom>
                <a:solidFill>
                  <a:schemeClr val="bg1"/>
                </a:solidFill>
                <a:ln>
                  <a:noFill/>
                </a:ln>
                <a:effectLst>
                  <a:outerShdw blurRad="622300" dir="11580000" sx="108000" sy="108000" algn="ctr"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700"/>
                </a:p>
              </p:txBody>
            </p:sp>
            <p:sp>
              <p:nvSpPr>
                <p:cNvPr id="52" name="Rectangle 51">
                  <a:extLst>
                    <a:ext uri="{FF2B5EF4-FFF2-40B4-BE49-F238E27FC236}">
                      <a16:creationId xmlns:a16="http://schemas.microsoft.com/office/drawing/2014/main" id="{FA6DA584-022F-4F38-BDBD-816C520DD00E}"/>
                    </a:ext>
                  </a:extLst>
                </p:cNvPr>
                <p:cNvSpPr/>
                <p:nvPr/>
              </p:nvSpPr>
              <p:spPr>
                <a:xfrm rot="2700000" flipH="1">
                  <a:off x="4345627" y="4956840"/>
                  <a:ext cx="2319518" cy="506250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700" dirty="0"/>
                </a:p>
              </p:txBody>
            </p:sp>
          </p:grpSp>
        </p:grpSp>
        <p:sp>
          <p:nvSpPr>
            <p:cNvPr id="37" name="Oval 36">
              <a:extLst>
                <a:ext uri="{FF2B5EF4-FFF2-40B4-BE49-F238E27FC236}">
                  <a16:creationId xmlns:a16="http://schemas.microsoft.com/office/drawing/2014/main" id="{DC362A02-A859-B1D2-DF1A-961756DAFEDF}"/>
                </a:ext>
              </a:extLst>
            </p:cNvPr>
            <p:cNvSpPr/>
            <p:nvPr/>
          </p:nvSpPr>
          <p:spPr>
            <a:xfrm>
              <a:off x="1445551" y="4191000"/>
              <a:ext cx="6527873" cy="6527873"/>
            </a:xfrm>
            <a:prstGeom prst="ellipse">
              <a:avLst/>
            </a:prstGeom>
            <a:ln/>
          </p:spPr>
          <p:style>
            <a:lnRef idx="3">
              <a:schemeClr val="lt1"/>
            </a:lnRef>
            <a:fillRef idx="1">
              <a:schemeClr val="accent1"/>
            </a:fillRef>
            <a:effectRef idx="1">
              <a:schemeClr val="accent1"/>
            </a:effectRef>
            <a:fontRef idx="minor">
              <a:schemeClr val="lt1"/>
            </a:fontRef>
          </p:style>
          <p:txBody>
            <a:bodyPr rtlCol="0" anchor="ctr"/>
            <a:lstStyle/>
            <a:p>
              <a:pPr algn="ctr"/>
              <a:endParaRPr lang="ru-RU" sz="700"/>
            </a:p>
          </p:txBody>
        </p:sp>
        <p:sp>
          <p:nvSpPr>
            <p:cNvPr id="38" name="Oval 37">
              <a:extLst>
                <a:ext uri="{FF2B5EF4-FFF2-40B4-BE49-F238E27FC236}">
                  <a16:creationId xmlns:a16="http://schemas.microsoft.com/office/drawing/2014/main" id="{CF6E3C92-0AFC-D714-901D-F5BC13E26E93}"/>
                </a:ext>
              </a:extLst>
            </p:cNvPr>
            <p:cNvSpPr/>
            <p:nvPr/>
          </p:nvSpPr>
          <p:spPr>
            <a:xfrm>
              <a:off x="1758491" y="4503940"/>
              <a:ext cx="5901993" cy="590199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700"/>
            </a:p>
          </p:txBody>
        </p:sp>
        <p:grpSp>
          <p:nvGrpSpPr>
            <p:cNvPr id="39" name="Group 38">
              <a:extLst>
                <a:ext uri="{FF2B5EF4-FFF2-40B4-BE49-F238E27FC236}">
                  <a16:creationId xmlns:a16="http://schemas.microsoft.com/office/drawing/2014/main" id="{C7950434-A3EC-42C5-08EB-037A6E333E53}"/>
                </a:ext>
              </a:extLst>
            </p:cNvPr>
            <p:cNvGrpSpPr/>
            <p:nvPr/>
          </p:nvGrpSpPr>
          <p:grpSpPr>
            <a:xfrm>
              <a:off x="-1374769" y="5533097"/>
              <a:ext cx="4813579" cy="4089230"/>
              <a:chOff x="2974137" y="6019807"/>
              <a:chExt cx="5062509" cy="4300703"/>
            </a:xfrm>
          </p:grpSpPr>
          <p:grpSp>
            <p:nvGrpSpPr>
              <p:cNvPr id="43" name="Group 42">
                <a:extLst>
                  <a:ext uri="{FF2B5EF4-FFF2-40B4-BE49-F238E27FC236}">
                    <a16:creationId xmlns:a16="http://schemas.microsoft.com/office/drawing/2014/main" id="{69823787-DD3E-89C4-96C4-DBD1CD42125E}"/>
                  </a:ext>
                </a:extLst>
              </p:cNvPr>
              <p:cNvGrpSpPr/>
              <p:nvPr/>
            </p:nvGrpSpPr>
            <p:grpSpPr>
              <a:xfrm>
                <a:off x="2974137" y="8000993"/>
                <a:ext cx="5062509" cy="2319517"/>
                <a:chOff x="2974137" y="6328329"/>
                <a:chExt cx="5062509" cy="2319517"/>
              </a:xfrm>
            </p:grpSpPr>
            <p:sp>
              <p:nvSpPr>
                <p:cNvPr id="47" name="Rectangle 46">
                  <a:extLst>
                    <a:ext uri="{FF2B5EF4-FFF2-40B4-BE49-F238E27FC236}">
                      <a16:creationId xmlns:a16="http://schemas.microsoft.com/office/drawing/2014/main" id="{FE235B5C-B0AE-A54D-0033-17C290699936}"/>
                    </a:ext>
                  </a:extLst>
                </p:cNvPr>
                <p:cNvSpPr/>
                <p:nvPr/>
              </p:nvSpPr>
              <p:spPr>
                <a:xfrm rot="2700000" flipH="1">
                  <a:off x="5377733" y="6135743"/>
                  <a:ext cx="1217011" cy="3302182"/>
                </a:xfrm>
                <a:prstGeom prst="rect">
                  <a:avLst/>
                </a:prstGeom>
                <a:solidFill>
                  <a:schemeClr val="bg1"/>
                </a:solidFill>
                <a:ln>
                  <a:noFill/>
                </a:ln>
                <a:effectLst>
                  <a:outerShdw blurRad="622300" dir="11580000" sx="108000" sy="108000" algn="ctr"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700"/>
                </a:p>
              </p:txBody>
            </p:sp>
            <p:sp>
              <p:nvSpPr>
                <p:cNvPr id="48" name="Rectangle 47">
                  <a:extLst>
                    <a:ext uri="{FF2B5EF4-FFF2-40B4-BE49-F238E27FC236}">
                      <a16:creationId xmlns:a16="http://schemas.microsoft.com/office/drawing/2014/main" id="{842CF8CE-FE36-817C-56AD-A08354C5FFD0}"/>
                    </a:ext>
                  </a:extLst>
                </p:cNvPr>
                <p:cNvSpPr/>
                <p:nvPr/>
              </p:nvSpPr>
              <p:spPr>
                <a:xfrm rot="2700000" flipH="1">
                  <a:off x="4345633" y="4956833"/>
                  <a:ext cx="2319517" cy="506250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700" dirty="0"/>
                </a:p>
              </p:txBody>
            </p:sp>
          </p:grpSp>
          <p:grpSp>
            <p:nvGrpSpPr>
              <p:cNvPr id="44" name="Group 43">
                <a:extLst>
                  <a:ext uri="{FF2B5EF4-FFF2-40B4-BE49-F238E27FC236}">
                    <a16:creationId xmlns:a16="http://schemas.microsoft.com/office/drawing/2014/main" id="{97CCF356-C8ED-0619-A5B1-BD94A8488CB7}"/>
                  </a:ext>
                </a:extLst>
              </p:cNvPr>
              <p:cNvGrpSpPr/>
              <p:nvPr/>
            </p:nvGrpSpPr>
            <p:grpSpPr>
              <a:xfrm flipV="1">
                <a:off x="2974137" y="6019807"/>
                <a:ext cx="5062509" cy="2319517"/>
                <a:chOff x="2974137" y="6328330"/>
                <a:chExt cx="5062509" cy="2319517"/>
              </a:xfrm>
            </p:grpSpPr>
            <p:sp>
              <p:nvSpPr>
                <p:cNvPr id="45" name="Rectangle 44">
                  <a:extLst>
                    <a:ext uri="{FF2B5EF4-FFF2-40B4-BE49-F238E27FC236}">
                      <a16:creationId xmlns:a16="http://schemas.microsoft.com/office/drawing/2014/main" id="{7FA0CAC1-322C-12AF-56F7-26D223208D99}"/>
                    </a:ext>
                  </a:extLst>
                </p:cNvPr>
                <p:cNvSpPr/>
                <p:nvPr/>
              </p:nvSpPr>
              <p:spPr>
                <a:xfrm rot="2700000" flipH="1">
                  <a:off x="5377733" y="6135743"/>
                  <a:ext cx="1217011" cy="3302182"/>
                </a:xfrm>
                <a:prstGeom prst="rect">
                  <a:avLst/>
                </a:prstGeom>
                <a:solidFill>
                  <a:schemeClr val="bg1"/>
                </a:solidFill>
                <a:ln>
                  <a:noFill/>
                </a:ln>
                <a:effectLst>
                  <a:outerShdw blurRad="622300" dir="11580000" sx="108000" sy="108000" algn="ctr"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700"/>
                </a:p>
              </p:txBody>
            </p:sp>
            <p:sp>
              <p:nvSpPr>
                <p:cNvPr id="46" name="Rectangle 45">
                  <a:extLst>
                    <a:ext uri="{FF2B5EF4-FFF2-40B4-BE49-F238E27FC236}">
                      <a16:creationId xmlns:a16="http://schemas.microsoft.com/office/drawing/2014/main" id="{35A34C32-93C5-4501-1B6E-78C468D8F63B}"/>
                    </a:ext>
                  </a:extLst>
                </p:cNvPr>
                <p:cNvSpPr/>
                <p:nvPr/>
              </p:nvSpPr>
              <p:spPr>
                <a:xfrm rot="2700000" flipH="1">
                  <a:off x="4345633" y="4956834"/>
                  <a:ext cx="2319517" cy="506250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700" dirty="0"/>
                </a:p>
              </p:txBody>
            </p:sp>
          </p:grpSp>
        </p:grpSp>
        <p:sp>
          <p:nvSpPr>
            <p:cNvPr id="40" name="TextBox 39">
              <a:extLst>
                <a:ext uri="{FF2B5EF4-FFF2-40B4-BE49-F238E27FC236}">
                  <a16:creationId xmlns:a16="http://schemas.microsoft.com/office/drawing/2014/main" id="{75858D29-C76C-832C-AABF-018A1B028B9E}"/>
                </a:ext>
              </a:extLst>
            </p:cNvPr>
            <p:cNvSpPr txBox="1">
              <a:spLocks noChangeArrowheads="1"/>
            </p:cNvSpPr>
            <p:nvPr/>
          </p:nvSpPr>
          <p:spPr bwMode="auto">
            <a:xfrm>
              <a:off x="530226" y="6712445"/>
              <a:ext cx="2241164" cy="19041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3600">
                  <a:solidFill>
                    <a:schemeClr val="tx1"/>
                  </a:solidFill>
                  <a:latin typeface="Lato Light" pitchFamily="34" charset="0"/>
                </a:defRPr>
              </a:lvl1pPr>
              <a:lvl2pPr marL="742950" indent="-285750">
                <a:defRPr sz="3600">
                  <a:solidFill>
                    <a:schemeClr val="tx1"/>
                  </a:solidFill>
                  <a:latin typeface="Lato Light" pitchFamily="34" charset="0"/>
                </a:defRPr>
              </a:lvl2pPr>
              <a:lvl3pPr marL="1143000" indent="-228600">
                <a:defRPr sz="3600">
                  <a:solidFill>
                    <a:schemeClr val="tx1"/>
                  </a:solidFill>
                  <a:latin typeface="Lato Light" pitchFamily="34" charset="0"/>
                </a:defRPr>
              </a:lvl3pPr>
              <a:lvl4pPr marL="1600200" indent="-228600">
                <a:defRPr sz="3600">
                  <a:solidFill>
                    <a:schemeClr val="tx1"/>
                  </a:solidFill>
                  <a:latin typeface="Lato Light" pitchFamily="34" charset="0"/>
                </a:defRPr>
              </a:lvl4pPr>
              <a:lvl5pPr marL="2057400" indent="-228600">
                <a:defRPr sz="3600">
                  <a:solidFill>
                    <a:schemeClr val="tx1"/>
                  </a:solidFill>
                  <a:latin typeface="Lato Light" pitchFamily="34" charset="0"/>
                </a:defRPr>
              </a:lvl5pPr>
              <a:lvl6pPr marL="2514600" indent="-228600" defTabSz="1827213" eaLnBrk="0" fontAlgn="base" hangingPunct="0">
                <a:spcBef>
                  <a:spcPct val="0"/>
                </a:spcBef>
                <a:spcAft>
                  <a:spcPct val="0"/>
                </a:spcAft>
                <a:defRPr sz="3600">
                  <a:solidFill>
                    <a:schemeClr val="tx1"/>
                  </a:solidFill>
                  <a:latin typeface="Lato Light" pitchFamily="34" charset="0"/>
                </a:defRPr>
              </a:lvl6pPr>
              <a:lvl7pPr marL="2971800" indent="-228600" defTabSz="1827213" eaLnBrk="0" fontAlgn="base" hangingPunct="0">
                <a:spcBef>
                  <a:spcPct val="0"/>
                </a:spcBef>
                <a:spcAft>
                  <a:spcPct val="0"/>
                </a:spcAft>
                <a:defRPr sz="3600">
                  <a:solidFill>
                    <a:schemeClr val="tx1"/>
                  </a:solidFill>
                  <a:latin typeface="Lato Light" pitchFamily="34" charset="0"/>
                </a:defRPr>
              </a:lvl7pPr>
              <a:lvl8pPr marL="3429000" indent="-228600" defTabSz="1827213" eaLnBrk="0" fontAlgn="base" hangingPunct="0">
                <a:spcBef>
                  <a:spcPct val="0"/>
                </a:spcBef>
                <a:spcAft>
                  <a:spcPct val="0"/>
                </a:spcAft>
                <a:defRPr sz="3600">
                  <a:solidFill>
                    <a:schemeClr val="tx1"/>
                  </a:solidFill>
                  <a:latin typeface="Lato Light" pitchFamily="34" charset="0"/>
                </a:defRPr>
              </a:lvl8pPr>
              <a:lvl9pPr marL="3886200" indent="-228600" defTabSz="1827213" eaLnBrk="0" fontAlgn="base" hangingPunct="0">
                <a:spcBef>
                  <a:spcPct val="0"/>
                </a:spcBef>
                <a:spcAft>
                  <a:spcPct val="0"/>
                </a:spcAft>
                <a:defRPr sz="3600">
                  <a:solidFill>
                    <a:schemeClr val="tx1"/>
                  </a:solidFill>
                  <a:latin typeface="Lato Light" pitchFamily="34" charset="0"/>
                </a:defRPr>
              </a:lvl9pPr>
            </a:lstStyle>
            <a:p>
              <a:pPr marL="0" marR="0" lvl="0" indent="0" algn="l" defTabSz="1827213" rtl="0" eaLnBrk="0" fontAlgn="base" latinLnBrk="0" hangingPunct="0">
                <a:lnSpc>
                  <a:spcPct val="80000"/>
                </a:lnSpc>
                <a:spcBef>
                  <a:spcPts val="4200"/>
                </a:spcBef>
                <a:spcAft>
                  <a:spcPct val="0"/>
                </a:spcAft>
                <a:buClrTx/>
                <a:buSzTx/>
                <a:buFontTx/>
                <a:buNone/>
                <a:tabLst/>
                <a:defRPr/>
              </a:pPr>
              <a:r>
                <a:rPr lang="fa-IR" altLang="ru-RU" sz="4400" b="1" dirty="0">
                  <a:solidFill>
                    <a:srgbClr val="1D3347"/>
                  </a:solidFill>
                  <a:latin typeface="Shabnam" panose="020B0603030804020204" pitchFamily="34" charset="-78"/>
                  <a:cs typeface="Shabnam" panose="020B0603030804020204" pitchFamily="34" charset="-78"/>
                </a:rPr>
                <a:t>01</a:t>
              </a:r>
              <a:endParaRPr lang="en-US" altLang="ru-RU" sz="4400" b="1" dirty="0">
                <a:solidFill>
                  <a:srgbClr val="1D3347"/>
                </a:solidFill>
                <a:latin typeface="Shabnam" panose="020B0603030804020204" pitchFamily="34" charset="-78"/>
                <a:cs typeface="Shabnam" panose="020B0603030804020204" pitchFamily="34" charset="-78"/>
              </a:endParaRPr>
            </a:p>
          </p:txBody>
        </p:sp>
        <p:sp>
          <p:nvSpPr>
            <p:cNvPr id="41" name="TextBox 40">
              <a:extLst>
                <a:ext uri="{FF2B5EF4-FFF2-40B4-BE49-F238E27FC236}">
                  <a16:creationId xmlns:a16="http://schemas.microsoft.com/office/drawing/2014/main" id="{ACFF6C70-20F3-8080-BA60-69426E12982E}"/>
                </a:ext>
              </a:extLst>
            </p:cNvPr>
            <p:cNvSpPr txBox="1">
              <a:spLocks noChangeArrowheads="1"/>
            </p:cNvSpPr>
            <p:nvPr/>
          </p:nvSpPr>
          <p:spPr bwMode="auto">
            <a:xfrm>
              <a:off x="8455026" y="6712445"/>
              <a:ext cx="2241164" cy="19041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3600">
                  <a:solidFill>
                    <a:schemeClr val="tx1"/>
                  </a:solidFill>
                  <a:latin typeface="Lato Light" pitchFamily="34" charset="0"/>
                </a:defRPr>
              </a:lvl1pPr>
              <a:lvl2pPr marL="742950" indent="-285750">
                <a:defRPr sz="3600">
                  <a:solidFill>
                    <a:schemeClr val="tx1"/>
                  </a:solidFill>
                  <a:latin typeface="Lato Light" pitchFamily="34" charset="0"/>
                </a:defRPr>
              </a:lvl2pPr>
              <a:lvl3pPr marL="1143000" indent="-228600">
                <a:defRPr sz="3600">
                  <a:solidFill>
                    <a:schemeClr val="tx1"/>
                  </a:solidFill>
                  <a:latin typeface="Lato Light" pitchFamily="34" charset="0"/>
                </a:defRPr>
              </a:lvl3pPr>
              <a:lvl4pPr marL="1600200" indent="-228600">
                <a:defRPr sz="3600">
                  <a:solidFill>
                    <a:schemeClr val="tx1"/>
                  </a:solidFill>
                  <a:latin typeface="Lato Light" pitchFamily="34" charset="0"/>
                </a:defRPr>
              </a:lvl4pPr>
              <a:lvl5pPr marL="2057400" indent="-228600">
                <a:defRPr sz="3600">
                  <a:solidFill>
                    <a:schemeClr val="tx1"/>
                  </a:solidFill>
                  <a:latin typeface="Lato Light" pitchFamily="34" charset="0"/>
                </a:defRPr>
              </a:lvl5pPr>
              <a:lvl6pPr marL="2514600" indent="-228600" defTabSz="1827213" eaLnBrk="0" fontAlgn="base" hangingPunct="0">
                <a:spcBef>
                  <a:spcPct val="0"/>
                </a:spcBef>
                <a:spcAft>
                  <a:spcPct val="0"/>
                </a:spcAft>
                <a:defRPr sz="3600">
                  <a:solidFill>
                    <a:schemeClr val="tx1"/>
                  </a:solidFill>
                  <a:latin typeface="Lato Light" pitchFamily="34" charset="0"/>
                </a:defRPr>
              </a:lvl6pPr>
              <a:lvl7pPr marL="2971800" indent="-228600" defTabSz="1827213" eaLnBrk="0" fontAlgn="base" hangingPunct="0">
                <a:spcBef>
                  <a:spcPct val="0"/>
                </a:spcBef>
                <a:spcAft>
                  <a:spcPct val="0"/>
                </a:spcAft>
                <a:defRPr sz="3600">
                  <a:solidFill>
                    <a:schemeClr val="tx1"/>
                  </a:solidFill>
                  <a:latin typeface="Lato Light" pitchFamily="34" charset="0"/>
                </a:defRPr>
              </a:lvl7pPr>
              <a:lvl8pPr marL="3429000" indent="-228600" defTabSz="1827213" eaLnBrk="0" fontAlgn="base" hangingPunct="0">
                <a:spcBef>
                  <a:spcPct val="0"/>
                </a:spcBef>
                <a:spcAft>
                  <a:spcPct val="0"/>
                </a:spcAft>
                <a:defRPr sz="3600">
                  <a:solidFill>
                    <a:schemeClr val="tx1"/>
                  </a:solidFill>
                  <a:latin typeface="Lato Light" pitchFamily="34" charset="0"/>
                </a:defRPr>
              </a:lvl8pPr>
              <a:lvl9pPr marL="3886200" indent="-228600" defTabSz="1827213" eaLnBrk="0" fontAlgn="base" hangingPunct="0">
                <a:spcBef>
                  <a:spcPct val="0"/>
                </a:spcBef>
                <a:spcAft>
                  <a:spcPct val="0"/>
                </a:spcAft>
                <a:defRPr sz="3600">
                  <a:solidFill>
                    <a:schemeClr val="tx1"/>
                  </a:solidFill>
                  <a:latin typeface="Lato Light" pitchFamily="34" charset="0"/>
                </a:defRPr>
              </a:lvl9pPr>
            </a:lstStyle>
            <a:p>
              <a:pPr marL="0" marR="0" lvl="0" indent="0" algn="l" defTabSz="1827213" rtl="0" eaLnBrk="0" fontAlgn="base" latinLnBrk="0" hangingPunct="0">
                <a:lnSpc>
                  <a:spcPct val="80000"/>
                </a:lnSpc>
                <a:spcBef>
                  <a:spcPts val="4200"/>
                </a:spcBef>
                <a:spcAft>
                  <a:spcPct val="0"/>
                </a:spcAft>
                <a:buClrTx/>
                <a:buSzTx/>
                <a:buFontTx/>
                <a:buNone/>
                <a:tabLst/>
                <a:defRPr/>
              </a:pPr>
              <a:r>
                <a:rPr lang="fa-IR" altLang="ru-RU" sz="4400" b="1" dirty="0">
                  <a:solidFill>
                    <a:srgbClr val="0157D8"/>
                  </a:solidFill>
                  <a:latin typeface="Shabnam" panose="020B0603030804020204" pitchFamily="34" charset="-78"/>
                  <a:cs typeface="Shabnam" panose="020B0603030804020204" pitchFamily="34" charset="-78"/>
                </a:rPr>
                <a:t>02</a:t>
              </a:r>
              <a:endParaRPr lang="en-US" altLang="ru-RU" sz="4400" b="1" dirty="0">
                <a:solidFill>
                  <a:srgbClr val="0157D8"/>
                </a:solidFill>
                <a:latin typeface="Shabnam" panose="020B0603030804020204" pitchFamily="34" charset="-78"/>
                <a:cs typeface="Shabnam" panose="020B0603030804020204" pitchFamily="34" charset="-78"/>
              </a:endParaRPr>
            </a:p>
          </p:txBody>
        </p:sp>
        <p:sp>
          <p:nvSpPr>
            <p:cNvPr id="42" name="TextBox 41">
              <a:extLst>
                <a:ext uri="{FF2B5EF4-FFF2-40B4-BE49-F238E27FC236}">
                  <a16:creationId xmlns:a16="http://schemas.microsoft.com/office/drawing/2014/main" id="{977EE5BB-8F51-E984-EEF5-F67E32A41CA6}"/>
                </a:ext>
              </a:extLst>
            </p:cNvPr>
            <p:cNvSpPr txBox="1">
              <a:spLocks noChangeArrowheads="1"/>
            </p:cNvSpPr>
            <p:nvPr/>
          </p:nvSpPr>
          <p:spPr bwMode="auto">
            <a:xfrm>
              <a:off x="16424659" y="6712445"/>
              <a:ext cx="2241164" cy="19041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3600">
                  <a:solidFill>
                    <a:schemeClr val="tx1"/>
                  </a:solidFill>
                  <a:latin typeface="Lato Light" pitchFamily="34" charset="0"/>
                </a:defRPr>
              </a:lvl1pPr>
              <a:lvl2pPr marL="742950" indent="-285750">
                <a:defRPr sz="3600">
                  <a:solidFill>
                    <a:schemeClr val="tx1"/>
                  </a:solidFill>
                  <a:latin typeface="Lato Light" pitchFamily="34" charset="0"/>
                </a:defRPr>
              </a:lvl2pPr>
              <a:lvl3pPr marL="1143000" indent="-228600">
                <a:defRPr sz="3600">
                  <a:solidFill>
                    <a:schemeClr val="tx1"/>
                  </a:solidFill>
                  <a:latin typeface="Lato Light" pitchFamily="34" charset="0"/>
                </a:defRPr>
              </a:lvl3pPr>
              <a:lvl4pPr marL="1600200" indent="-228600">
                <a:defRPr sz="3600">
                  <a:solidFill>
                    <a:schemeClr val="tx1"/>
                  </a:solidFill>
                  <a:latin typeface="Lato Light" pitchFamily="34" charset="0"/>
                </a:defRPr>
              </a:lvl4pPr>
              <a:lvl5pPr marL="2057400" indent="-228600">
                <a:defRPr sz="3600">
                  <a:solidFill>
                    <a:schemeClr val="tx1"/>
                  </a:solidFill>
                  <a:latin typeface="Lato Light" pitchFamily="34" charset="0"/>
                </a:defRPr>
              </a:lvl5pPr>
              <a:lvl6pPr marL="2514600" indent="-228600" defTabSz="1827213" eaLnBrk="0" fontAlgn="base" hangingPunct="0">
                <a:spcBef>
                  <a:spcPct val="0"/>
                </a:spcBef>
                <a:spcAft>
                  <a:spcPct val="0"/>
                </a:spcAft>
                <a:defRPr sz="3600">
                  <a:solidFill>
                    <a:schemeClr val="tx1"/>
                  </a:solidFill>
                  <a:latin typeface="Lato Light" pitchFamily="34" charset="0"/>
                </a:defRPr>
              </a:lvl6pPr>
              <a:lvl7pPr marL="2971800" indent="-228600" defTabSz="1827213" eaLnBrk="0" fontAlgn="base" hangingPunct="0">
                <a:spcBef>
                  <a:spcPct val="0"/>
                </a:spcBef>
                <a:spcAft>
                  <a:spcPct val="0"/>
                </a:spcAft>
                <a:defRPr sz="3600">
                  <a:solidFill>
                    <a:schemeClr val="tx1"/>
                  </a:solidFill>
                  <a:latin typeface="Lato Light" pitchFamily="34" charset="0"/>
                </a:defRPr>
              </a:lvl7pPr>
              <a:lvl8pPr marL="3429000" indent="-228600" defTabSz="1827213" eaLnBrk="0" fontAlgn="base" hangingPunct="0">
                <a:spcBef>
                  <a:spcPct val="0"/>
                </a:spcBef>
                <a:spcAft>
                  <a:spcPct val="0"/>
                </a:spcAft>
                <a:defRPr sz="3600">
                  <a:solidFill>
                    <a:schemeClr val="tx1"/>
                  </a:solidFill>
                  <a:latin typeface="Lato Light" pitchFamily="34" charset="0"/>
                </a:defRPr>
              </a:lvl8pPr>
              <a:lvl9pPr marL="3886200" indent="-228600" defTabSz="1827213" eaLnBrk="0" fontAlgn="base" hangingPunct="0">
                <a:spcBef>
                  <a:spcPct val="0"/>
                </a:spcBef>
                <a:spcAft>
                  <a:spcPct val="0"/>
                </a:spcAft>
                <a:defRPr sz="3600">
                  <a:solidFill>
                    <a:schemeClr val="tx1"/>
                  </a:solidFill>
                  <a:latin typeface="Lato Light" pitchFamily="34" charset="0"/>
                </a:defRPr>
              </a:lvl9pPr>
            </a:lstStyle>
            <a:p>
              <a:pPr marL="0" marR="0" lvl="0" indent="0" algn="l" defTabSz="1827213" rtl="0" eaLnBrk="0" fontAlgn="base" latinLnBrk="0" hangingPunct="0">
                <a:lnSpc>
                  <a:spcPct val="80000"/>
                </a:lnSpc>
                <a:spcBef>
                  <a:spcPts val="4200"/>
                </a:spcBef>
                <a:spcAft>
                  <a:spcPct val="0"/>
                </a:spcAft>
                <a:buClrTx/>
                <a:buSzTx/>
                <a:buFontTx/>
                <a:buNone/>
                <a:tabLst/>
                <a:defRPr/>
              </a:pPr>
              <a:r>
                <a:rPr lang="fa-IR" altLang="ru-RU" sz="4400" b="1" dirty="0">
                  <a:solidFill>
                    <a:srgbClr val="1D3347"/>
                  </a:solidFill>
                  <a:latin typeface="Shabnam" panose="020B0603030804020204" pitchFamily="34" charset="-78"/>
                  <a:cs typeface="Shabnam" panose="020B0603030804020204" pitchFamily="34" charset="-78"/>
                </a:rPr>
                <a:t>03</a:t>
              </a:r>
              <a:endParaRPr lang="en-US" altLang="ru-RU" sz="4400" b="1" dirty="0">
                <a:solidFill>
                  <a:srgbClr val="1D3347"/>
                </a:solidFill>
                <a:latin typeface="Shabnam" panose="020B0603030804020204" pitchFamily="34" charset="-78"/>
                <a:cs typeface="Shabnam" panose="020B0603030804020204" pitchFamily="34" charset="-78"/>
              </a:endParaRPr>
            </a:p>
          </p:txBody>
        </p:sp>
      </p:grpSp>
      <p:sp>
        <p:nvSpPr>
          <p:cNvPr id="61" name="TextBox 60">
            <a:extLst>
              <a:ext uri="{FF2B5EF4-FFF2-40B4-BE49-F238E27FC236}">
                <a16:creationId xmlns:a16="http://schemas.microsoft.com/office/drawing/2014/main" id="{6FFEE34F-8312-4A66-4054-0B38B62B179D}"/>
              </a:ext>
            </a:extLst>
          </p:cNvPr>
          <p:cNvSpPr txBox="1"/>
          <p:nvPr/>
        </p:nvSpPr>
        <p:spPr>
          <a:xfrm>
            <a:off x="2725035" y="3924326"/>
            <a:ext cx="1429579" cy="1021433"/>
          </a:xfrm>
          <a:prstGeom prst="rect">
            <a:avLst/>
          </a:prstGeom>
          <a:noFill/>
        </p:spPr>
        <p:txBody>
          <a:bodyPr wrap="square">
            <a:spAutoFit/>
          </a:bodyPr>
          <a:lstStyle/>
          <a:p>
            <a:pPr algn="justLow" rtl="1">
              <a:lnSpc>
                <a:spcPct val="200000"/>
              </a:lnSpc>
            </a:pPr>
            <a:r>
              <a:rPr lang="fa-IR" sz="1050" b="1" dirty="0">
                <a:solidFill>
                  <a:srgbClr val="1D3347"/>
                </a:solidFill>
                <a:latin typeface="Shabnam" panose="020B0603030804020204" pitchFamily="34" charset="-78"/>
                <a:cs typeface="Shabnam" panose="020B0603030804020204" pitchFamily="34" charset="-78"/>
              </a:rPr>
              <a:t>تیتر عنوان را بنویسید</a:t>
            </a:r>
            <a:endParaRPr lang="en-US" sz="1050" b="1" dirty="0">
              <a:solidFill>
                <a:srgbClr val="1D3347"/>
              </a:solidFill>
              <a:latin typeface="Shabnam" panose="020B0603030804020204" pitchFamily="34" charset="-78"/>
              <a:cs typeface="Shabnam" panose="020B0603030804020204" pitchFamily="34" charset="-78"/>
            </a:endParaRPr>
          </a:p>
          <a:p>
            <a:pPr algn="justLow" rtl="1">
              <a:lnSpc>
                <a:spcPct val="200000"/>
              </a:lnSpc>
            </a:pPr>
            <a:r>
              <a:rPr lang="fa-IR" sz="1050" dirty="0">
                <a:solidFill>
                  <a:srgbClr val="1D3347"/>
                </a:solidFill>
                <a:latin typeface="Shabnam" panose="020B0603030804020204" pitchFamily="34" charset="-78"/>
                <a:cs typeface="Shabnam" panose="020B0603030804020204" pitchFamily="34" charset="-78"/>
              </a:rPr>
              <a:t>فروشگاه مینارو ارائه دهنده انواع فایل</a:t>
            </a:r>
            <a:endParaRPr lang="en-US" sz="1050" dirty="0">
              <a:solidFill>
                <a:srgbClr val="1D3347"/>
              </a:solidFill>
              <a:latin typeface="Shabnam" panose="020B0603030804020204" pitchFamily="34" charset="-78"/>
              <a:cs typeface="Shabnam" panose="020B0603030804020204" pitchFamily="34" charset="-78"/>
            </a:endParaRPr>
          </a:p>
        </p:txBody>
      </p:sp>
      <p:sp>
        <p:nvSpPr>
          <p:cNvPr id="62" name="TextBox 61">
            <a:extLst>
              <a:ext uri="{FF2B5EF4-FFF2-40B4-BE49-F238E27FC236}">
                <a16:creationId xmlns:a16="http://schemas.microsoft.com/office/drawing/2014/main" id="{6F2EC0EE-AC01-4C92-A7D2-8A53AC25CE50}"/>
              </a:ext>
            </a:extLst>
          </p:cNvPr>
          <p:cNvSpPr txBox="1"/>
          <p:nvPr/>
        </p:nvSpPr>
        <p:spPr>
          <a:xfrm>
            <a:off x="5513208" y="3924326"/>
            <a:ext cx="1429579" cy="1021433"/>
          </a:xfrm>
          <a:prstGeom prst="rect">
            <a:avLst/>
          </a:prstGeom>
          <a:noFill/>
        </p:spPr>
        <p:txBody>
          <a:bodyPr wrap="square">
            <a:spAutoFit/>
          </a:bodyPr>
          <a:lstStyle/>
          <a:p>
            <a:pPr algn="justLow" rtl="1">
              <a:lnSpc>
                <a:spcPct val="200000"/>
              </a:lnSpc>
            </a:pPr>
            <a:r>
              <a:rPr lang="fa-IR" sz="1050" b="1" dirty="0">
                <a:solidFill>
                  <a:srgbClr val="1D3347"/>
                </a:solidFill>
                <a:latin typeface="Shabnam" panose="020B0603030804020204" pitchFamily="34" charset="-78"/>
                <a:cs typeface="Shabnam" panose="020B0603030804020204" pitchFamily="34" charset="-78"/>
              </a:rPr>
              <a:t>تیتر عنوان را بنویسید</a:t>
            </a:r>
            <a:endParaRPr lang="en-US" sz="1050" b="1" dirty="0">
              <a:solidFill>
                <a:srgbClr val="1D3347"/>
              </a:solidFill>
              <a:latin typeface="Shabnam" panose="020B0603030804020204" pitchFamily="34" charset="-78"/>
              <a:cs typeface="Shabnam" panose="020B0603030804020204" pitchFamily="34" charset="-78"/>
            </a:endParaRPr>
          </a:p>
          <a:p>
            <a:pPr algn="justLow" rtl="1">
              <a:lnSpc>
                <a:spcPct val="200000"/>
              </a:lnSpc>
            </a:pPr>
            <a:r>
              <a:rPr lang="fa-IR" sz="1050" dirty="0">
                <a:solidFill>
                  <a:srgbClr val="1D3347"/>
                </a:solidFill>
                <a:latin typeface="Shabnam" panose="020B0603030804020204" pitchFamily="34" charset="-78"/>
                <a:cs typeface="Shabnam" panose="020B0603030804020204" pitchFamily="34" charset="-78"/>
              </a:rPr>
              <a:t>فروشگاه مینارو ارائه دهنده انواع فایل</a:t>
            </a:r>
            <a:endParaRPr lang="en-US" sz="1050" dirty="0">
              <a:solidFill>
                <a:srgbClr val="1D3347"/>
              </a:solidFill>
              <a:latin typeface="Shabnam" panose="020B0603030804020204" pitchFamily="34" charset="-78"/>
              <a:cs typeface="Shabnam" panose="020B0603030804020204" pitchFamily="34" charset="-78"/>
            </a:endParaRPr>
          </a:p>
        </p:txBody>
      </p:sp>
      <p:sp>
        <p:nvSpPr>
          <p:cNvPr id="63" name="TextBox 62">
            <a:extLst>
              <a:ext uri="{FF2B5EF4-FFF2-40B4-BE49-F238E27FC236}">
                <a16:creationId xmlns:a16="http://schemas.microsoft.com/office/drawing/2014/main" id="{3991BDB3-6667-1D8D-A0D8-0FAC4B752820}"/>
              </a:ext>
            </a:extLst>
          </p:cNvPr>
          <p:cNvSpPr txBox="1"/>
          <p:nvPr/>
        </p:nvSpPr>
        <p:spPr>
          <a:xfrm>
            <a:off x="8268387" y="3854508"/>
            <a:ext cx="1429579" cy="1021433"/>
          </a:xfrm>
          <a:prstGeom prst="rect">
            <a:avLst/>
          </a:prstGeom>
          <a:noFill/>
        </p:spPr>
        <p:txBody>
          <a:bodyPr wrap="square">
            <a:spAutoFit/>
          </a:bodyPr>
          <a:lstStyle/>
          <a:p>
            <a:pPr algn="justLow" rtl="1">
              <a:lnSpc>
                <a:spcPct val="200000"/>
              </a:lnSpc>
            </a:pPr>
            <a:r>
              <a:rPr lang="fa-IR" sz="1050" b="1" dirty="0">
                <a:solidFill>
                  <a:srgbClr val="1D3347"/>
                </a:solidFill>
                <a:latin typeface="Shabnam" panose="020B0603030804020204" pitchFamily="34" charset="-78"/>
                <a:cs typeface="Shabnam" panose="020B0603030804020204" pitchFamily="34" charset="-78"/>
              </a:rPr>
              <a:t>تیتر عنوان را بنویسید</a:t>
            </a:r>
            <a:endParaRPr lang="en-US" sz="1050" b="1" dirty="0">
              <a:solidFill>
                <a:srgbClr val="1D3347"/>
              </a:solidFill>
              <a:latin typeface="Shabnam" panose="020B0603030804020204" pitchFamily="34" charset="-78"/>
              <a:cs typeface="Shabnam" panose="020B0603030804020204" pitchFamily="34" charset="-78"/>
            </a:endParaRPr>
          </a:p>
          <a:p>
            <a:pPr algn="justLow" rtl="1">
              <a:lnSpc>
                <a:spcPct val="200000"/>
              </a:lnSpc>
            </a:pPr>
            <a:r>
              <a:rPr lang="fa-IR" sz="1050" dirty="0">
                <a:solidFill>
                  <a:srgbClr val="1D3347"/>
                </a:solidFill>
                <a:latin typeface="Shabnam" panose="020B0603030804020204" pitchFamily="34" charset="-78"/>
                <a:cs typeface="Shabnam" panose="020B0603030804020204" pitchFamily="34" charset="-78"/>
              </a:rPr>
              <a:t>فروشگاه مینارو ارائه دهنده انواع فایل</a:t>
            </a:r>
            <a:endParaRPr lang="en-US" sz="1050" dirty="0">
              <a:solidFill>
                <a:srgbClr val="1D3347"/>
              </a:solidFill>
              <a:latin typeface="Shabnam" panose="020B0603030804020204" pitchFamily="34" charset="-78"/>
              <a:cs typeface="Shabnam" panose="020B0603030804020204" pitchFamily="34" charset="-78"/>
            </a:endParaRPr>
          </a:p>
        </p:txBody>
      </p:sp>
      <p:sp>
        <p:nvSpPr>
          <p:cNvPr id="64" name="TextBox 63">
            <a:extLst>
              <a:ext uri="{FF2B5EF4-FFF2-40B4-BE49-F238E27FC236}">
                <a16:creationId xmlns:a16="http://schemas.microsoft.com/office/drawing/2014/main" id="{1A462482-D2B8-B5C2-A6D2-623FD5421169}"/>
              </a:ext>
            </a:extLst>
          </p:cNvPr>
          <p:cNvSpPr txBox="1"/>
          <p:nvPr/>
        </p:nvSpPr>
        <p:spPr>
          <a:xfrm>
            <a:off x="1179871" y="1848500"/>
            <a:ext cx="8819535" cy="369332"/>
          </a:xfrm>
          <a:prstGeom prst="rect">
            <a:avLst/>
          </a:prstGeom>
          <a:noFill/>
        </p:spPr>
        <p:txBody>
          <a:bodyPr wrap="square" rtlCol="0">
            <a:spAutoFit/>
          </a:bodyPr>
          <a:lstStyle/>
          <a:p>
            <a:pPr algn="ctr" rtl="1"/>
            <a:r>
              <a:rPr lang="fa-IR" b="1" dirty="0">
                <a:solidFill>
                  <a:srgbClr val="1D3347"/>
                </a:solidFill>
                <a:latin typeface="Shabnam" panose="020B0603030804020204" pitchFamily="34" charset="-78"/>
                <a:cs typeface="Shabnam" panose="020B0603030804020204" pitchFamily="34" charset="-78"/>
              </a:rPr>
              <a:t>تیتر عنوان موضوع خود را در این قسمت وارد نمایید</a:t>
            </a:r>
            <a:endParaRPr lang="en-US" b="1" dirty="0">
              <a:solidFill>
                <a:srgbClr val="1D3347"/>
              </a:solidFill>
              <a:latin typeface="Shabnam" panose="020B0603030804020204" pitchFamily="34" charset="-78"/>
              <a:cs typeface="Shabnam" panose="020B0603030804020204" pitchFamily="34" charset="-78"/>
            </a:endParaRPr>
          </a:p>
        </p:txBody>
      </p:sp>
    </p:spTree>
    <p:extLst>
      <p:ext uri="{BB962C8B-B14F-4D97-AF65-F5344CB8AC3E}">
        <p14:creationId xmlns:p14="http://schemas.microsoft.com/office/powerpoint/2010/main" val="3048009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5" fill="hold" grpId="0" nodeType="clickEffect">
                                  <p:stCondLst>
                                    <p:cond delay="0"/>
                                  </p:stCondLst>
                                  <p:childTnLst>
                                    <p:set>
                                      <p:cBhvr>
                                        <p:cTn id="6" dur="1" fill="hold">
                                          <p:stCondLst>
                                            <p:cond delay="0"/>
                                          </p:stCondLst>
                                        </p:cTn>
                                        <p:tgtEl>
                                          <p:spTgt spid="64"/>
                                        </p:tgtEl>
                                        <p:attrNameLst>
                                          <p:attrName>style.visibility</p:attrName>
                                        </p:attrNameLst>
                                      </p:cBhvr>
                                      <p:to>
                                        <p:strVal val="visible"/>
                                      </p:to>
                                    </p:set>
                                    <p:animEffect transition="in" filter="randombar(vertical)">
                                      <p:cBhvr>
                                        <p:cTn id="7" dur="500"/>
                                        <p:tgtEl>
                                          <p:spTgt spid="64"/>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30"/>
                                        </p:tgtEl>
                                        <p:attrNameLst>
                                          <p:attrName>style.visibility</p:attrName>
                                        </p:attrNameLst>
                                      </p:cBhvr>
                                      <p:to>
                                        <p:strVal val="visible"/>
                                      </p:to>
                                    </p:set>
                                    <p:animEffect transition="in" filter="wipe(left)">
                                      <p:cBhvr>
                                        <p:cTn id="11" dur="750"/>
                                        <p:tgtEl>
                                          <p:spTgt spid="30"/>
                                        </p:tgtEl>
                                      </p:cBhvr>
                                    </p:animEffect>
                                  </p:childTnLst>
                                </p:cTn>
                              </p:par>
                            </p:childTnLst>
                          </p:cTn>
                        </p:par>
                        <p:par>
                          <p:cTn id="12" fill="hold">
                            <p:stCondLst>
                              <p:cond delay="1250"/>
                            </p:stCondLst>
                            <p:childTnLst>
                              <p:par>
                                <p:cTn id="13" presetID="12" presetClass="entr" presetSubtype="4" fill="hold" grpId="0" nodeType="afterEffect">
                                  <p:stCondLst>
                                    <p:cond delay="0"/>
                                  </p:stCondLst>
                                  <p:childTnLst>
                                    <p:set>
                                      <p:cBhvr>
                                        <p:cTn id="14" dur="1" fill="hold">
                                          <p:stCondLst>
                                            <p:cond delay="0"/>
                                          </p:stCondLst>
                                        </p:cTn>
                                        <p:tgtEl>
                                          <p:spTgt spid="61"/>
                                        </p:tgtEl>
                                        <p:attrNameLst>
                                          <p:attrName>style.visibility</p:attrName>
                                        </p:attrNameLst>
                                      </p:cBhvr>
                                      <p:to>
                                        <p:strVal val="visible"/>
                                      </p:to>
                                    </p:set>
                                    <p:anim calcmode="lin" valueType="num">
                                      <p:cBhvr additive="base">
                                        <p:cTn id="15" dur="750"/>
                                        <p:tgtEl>
                                          <p:spTgt spid="61"/>
                                        </p:tgtEl>
                                        <p:attrNameLst>
                                          <p:attrName>ppt_y</p:attrName>
                                        </p:attrNameLst>
                                      </p:cBhvr>
                                      <p:tavLst>
                                        <p:tav tm="0">
                                          <p:val>
                                            <p:strVal val="#ppt_y+#ppt_h*1.125000"/>
                                          </p:val>
                                        </p:tav>
                                        <p:tav tm="100000">
                                          <p:val>
                                            <p:strVal val="#ppt_y"/>
                                          </p:val>
                                        </p:tav>
                                      </p:tavLst>
                                    </p:anim>
                                    <p:animEffect transition="in" filter="wipe(up)">
                                      <p:cBhvr>
                                        <p:cTn id="16" dur="750"/>
                                        <p:tgtEl>
                                          <p:spTgt spid="61"/>
                                        </p:tgtEl>
                                      </p:cBhvr>
                                    </p:animEffect>
                                  </p:childTnLst>
                                </p:cTn>
                              </p:par>
                            </p:childTnLst>
                          </p:cTn>
                        </p:par>
                        <p:par>
                          <p:cTn id="17" fill="hold">
                            <p:stCondLst>
                              <p:cond delay="2000"/>
                            </p:stCondLst>
                            <p:childTnLst>
                              <p:par>
                                <p:cTn id="18" presetID="12" presetClass="entr" presetSubtype="4" fill="hold" grpId="0" nodeType="afterEffect">
                                  <p:stCondLst>
                                    <p:cond delay="0"/>
                                  </p:stCondLst>
                                  <p:childTnLst>
                                    <p:set>
                                      <p:cBhvr>
                                        <p:cTn id="19" dur="1" fill="hold">
                                          <p:stCondLst>
                                            <p:cond delay="0"/>
                                          </p:stCondLst>
                                        </p:cTn>
                                        <p:tgtEl>
                                          <p:spTgt spid="62"/>
                                        </p:tgtEl>
                                        <p:attrNameLst>
                                          <p:attrName>style.visibility</p:attrName>
                                        </p:attrNameLst>
                                      </p:cBhvr>
                                      <p:to>
                                        <p:strVal val="visible"/>
                                      </p:to>
                                    </p:set>
                                    <p:anim calcmode="lin" valueType="num">
                                      <p:cBhvr additive="base">
                                        <p:cTn id="20" dur="750"/>
                                        <p:tgtEl>
                                          <p:spTgt spid="62"/>
                                        </p:tgtEl>
                                        <p:attrNameLst>
                                          <p:attrName>ppt_y</p:attrName>
                                        </p:attrNameLst>
                                      </p:cBhvr>
                                      <p:tavLst>
                                        <p:tav tm="0">
                                          <p:val>
                                            <p:strVal val="#ppt_y+#ppt_h*1.125000"/>
                                          </p:val>
                                        </p:tav>
                                        <p:tav tm="100000">
                                          <p:val>
                                            <p:strVal val="#ppt_y"/>
                                          </p:val>
                                        </p:tav>
                                      </p:tavLst>
                                    </p:anim>
                                    <p:animEffect transition="in" filter="wipe(up)">
                                      <p:cBhvr>
                                        <p:cTn id="21" dur="750"/>
                                        <p:tgtEl>
                                          <p:spTgt spid="62"/>
                                        </p:tgtEl>
                                      </p:cBhvr>
                                    </p:animEffect>
                                  </p:childTnLst>
                                </p:cTn>
                              </p:par>
                            </p:childTnLst>
                          </p:cTn>
                        </p:par>
                        <p:par>
                          <p:cTn id="22" fill="hold">
                            <p:stCondLst>
                              <p:cond delay="2750"/>
                            </p:stCondLst>
                            <p:childTnLst>
                              <p:par>
                                <p:cTn id="23" presetID="12" presetClass="entr" presetSubtype="4" fill="hold" grpId="0" nodeType="afterEffect">
                                  <p:stCondLst>
                                    <p:cond delay="0"/>
                                  </p:stCondLst>
                                  <p:childTnLst>
                                    <p:set>
                                      <p:cBhvr>
                                        <p:cTn id="24" dur="1" fill="hold">
                                          <p:stCondLst>
                                            <p:cond delay="0"/>
                                          </p:stCondLst>
                                        </p:cTn>
                                        <p:tgtEl>
                                          <p:spTgt spid="63"/>
                                        </p:tgtEl>
                                        <p:attrNameLst>
                                          <p:attrName>style.visibility</p:attrName>
                                        </p:attrNameLst>
                                      </p:cBhvr>
                                      <p:to>
                                        <p:strVal val="visible"/>
                                      </p:to>
                                    </p:set>
                                    <p:anim calcmode="lin" valueType="num">
                                      <p:cBhvr additive="base">
                                        <p:cTn id="25" dur="750"/>
                                        <p:tgtEl>
                                          <p:spTgt spid="63"/>
                                        </p:tgtEl>
                                        <p:attrNameLst>
                                          <p:attrName>ppt_y</p:attrName>
                                        </p:attrNameLst>
                                      </p:cBhvr>
                                      <p:tavLst>
                                        <p:tav tm="0">
                                          <p:val>
                                            <p:strVal val="#ppt_y+#ppt_h*1.125000"/>
                                          </p:val>
                                        </p:tav>
                                        <p:tav tm="100000">
                                          <p:val>
                                            <p:strVal val="#ppt_y"/>
                                          </p:val>
                                        </p:tav>
                                      </p:tavLst>
                                    </p:anim>
                                    <p:animEffect transition="in" filter="wipe(up)">
                                      <p:cBhvr>
                                        <p:cTn id="26" dur="750"/>
                                        <p:tgtEl>
                                          <p:spTgt spid="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 grpId="0"/>
      <p:bldP spid="62" grpId="0"/>
      <p:bldP spid="63" grpId="0"/>
      <p:bldP spid="64"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 name="Picture Placeholder 37">
            <a:extLst>
              <a:ext uri="{FF2B5EF4-FFF2-40B4-BE49-F238E27FC236}">
                <a16:creationId xmlns:a16="http://schemas.microsoft.com/office/drawing/2014/main" id="{09886EFF-AF57-77E4-4069-062171A8C065}"/>
              </a:ext>
            </a:extLst>
          </p:cNvPr>
          <p:cNvPicPr>
            <a:picLocks noGrp="1" noChangeAspect="1"/>
          </p:cNvPicPr>
          <p:nvPr>
            <p:ph type="pic" sz="quarter" idx="13"/>
          </p:nvPr>
        </p:nvPicPr>
        <p:blipFill>
          <a:blip r:embed="rId2">
            <a:extLst>
              <a:ext uri="{28A0092B-C50C-407E-A947-70E740481C1C}">
                <a14:useLocalDpi xmlns:a14="http://schemas.microsoft.com/office/drawing/2010/main" val="0"/>
              </a:ext>
            </a:extLst>
          </a:blip>
          <a:srcRect t="27" b="27"/>
          <a:stretch>
            <a:fillRect/>
          </a:stretch>
        </p:blipFill>
        <p:spPr/>
      </p:pic>
      <p:pic>
        <p:nvPicPr>
          <p:cNvPr id="36" name="Picture Placeholder 35">
            <a:extLst>
              <a:ext uri="{FF2B5EF4-FFF2-40B4-BE49-F238E27FC236}">
                <a16:creationId xmlns:a16="http://schemas.microsoft.com/office/drawing/2014/main" id="{38A53F12-FA7A-793F-8428-22677CD27817}"/>
              </a:ext>
            </a:extLst>
          </p:cNvPr>
          <p:cNvPicPr>
            <a:picLocks noGrp="1" noChangeAspect="1"/>
          </p:cNvPicPr>
          <p:nvPr>
            <p:ph type="pic" sz="quarter" idx="14"/>
          </p:nvPr>
        </p:nvPicPr>
        <p:blipFill>
          <a:blip r:embed="rId3">
            <a:extLst>
              <a:ext uri="{28A0092B-C50C-407E-A947-70E740481C1C}">
                <a14:useLocalDpi xmlns:a14="http://schemas.microsoft.com/office/drawing/2010/main" val="0"/>
              </a:ext>
            </a:extLst>
          </a:blip>
          <a:srcRect t="155" b="155"/>
          <a:stretch>
            <a:fillRect/>
          </a:stretch>
        </p:blipFill>
        <p:spPr/>
      </p:pic>
      <p:pic>
        <p:nvPicPr>
          <p:cNvPr id="34" name="Picture Placeholder 33">
            <a:extLst>
              <a:ext uri="{FF2B5EF4-FFF2-40B4-BE49-F238E27FC236}">
                <a16:creationId xmlns:a16="http://schemas.microsoft.com/office/drawing/2014/main" id="{D4A9BDFC-2FE9-19CF-4692-3CBF576BD2AA}"/>
              </a:ext>
            </a:extLst>
          </p:cNvPr>
          <p:cNvPicPr>
            <a:picLocks noGrp="1" noChangeAspect="1"/>
          </p:cNvPicPr>
          <p:nvPr>
            <p:ph type="pic" sz="quarter" idx="15"/>
          </p:nvPr>
        </p:nvPicPr>
        <p:blipFill>
          <a:blip r:embed="rId4">
            <a:extLst>
              <a:ext uri="{28A0092B-C50C-407E-A947-70E740481C1C}">
                <a14:useLocalDpi xmlns:a14="http://schemas.microsoft.com/office/drawing/2010/main" val="0"/>
              </a:ext>
            </a:extLst>
          </a:blip>
          <a:srcRect t="27" b="27"/>
          <a:stretch>
            <a:fillRect/>
          </a:stretch>
        </p:blipFill>
        <p:spPr/>
      </p:pic>
      <p:pic>
        <p:nvPicPr>
          <p:cNvPr id="32" name="Picture Placeholder 31">
            <a:extLst>
              <a:ext uri="{FF2B5EF4-FFF2-40B4-BE49-F238E27FC236}">
                <a16:creationId xmlns:a16="http://schemas.microsoft.com/office/drawing/2014/main" id="{CFBBC6B3-A72C-2246-D0F0-BFBA8A748AE7}"/>
              </a:ext>
            </a:extLst>
          </p:cNvPr>
          <p:cNvPicPr>
            <a:picLocks noGrp="1" noChangeAspect="1"/>
          </p:cNvPicPr>
          <p:nvPr>
            <p:ph type="pic" sz="quarter" idx="16"/>
          </p:nvPr>
        </p:nvPicPr>
        <p:blipFill>
          <a:blip r:embed="rId5">
            <a:extLst>
              <a:ext uri="{28A0092B-C50C-407E-A947-70E740481C1C}">
                <a14:useLocalDpi xmlns:a14="http://schemas.microsoft.com/office/drawing/2010/main" val="0"/>
              </a:ext>
            </a:extLst>
          </a:blip>
          <a:srcRect l="45" r="45"/>
          <a:stretch>
            <a:fillRect/>
          </a:stretch>
        </p:blipFill>
        <p:spPr/>
      </p:pic>
      <p:sp>
        <p:nvSpPr>
          <p:cNvPr id="6" name="Slide Number Placeholder 5">
            <a:extLst>
              <a:ext uri="{FF2B5EF4-FFF2-40B4-BE49-F238E27FC236}">
                <a16:creationId xmlns:a16="http://schemas.microsoft.com/office/drawing/2014/main" id="{34CE7383-596D-5E96-A984-69280E3FE423}"/>
              </a:ext>
            </a:extLst>
          </p:cNvPr>
          <p:cNvSpPr>
            <a:spLocks noGrp="1"/>
          </p:cNvSpPr>
          <p:nvPr>
            <p:ph type="sldNum" sz="quarter" idx="10"/>
          </p:nvPr>
        </p:nvSpPr>
        <p:spPr/>
        <p:txBody>
          <a:bodyPr/>
          <a:lstStyle/>
          <a:p>
            <a:fld id="{A8043012-B8B5-47A7-9927-94221BE445D6}" type="slidenum">
              <a:rPr lang="en-US" smtClean="0"/>
              <a:pPr/>
              <a:t>18</a:t>
            </a:fld>
            <a:endParaRPr lang="en-US" dirty="0"/>
          </a:p>
        </p:txBody>
      </p:sp>
      <p:pic>
        <p:nvPicPr>
          <p:cNvPr id="7" name="Picture 6">
            <a:hlinkClick r:id="" action="ppaction://hlinkshowjump?jump=previousslide"/>
            <a:extLst>
              <a:ext uri="{FF2B5EF4-FFF2-40B4-BE49-F238E27FC236}">
                <a16:creationId xmlns:a16="http://schemas.microsoft.com/office/drawing/2014/main" id="{48B47505-E4B3-C580-CD03-FCBF8F11FC35}"/>
              </a:ext>
            </a:extLst>
          </p:cNvPr>
          <p:cNvPicPr>
            <a:picLocks noChangeAspect="1"/>
          </p:cNvPicPr>
          <p:nvPr/>
        </p:nvPicPr>
        <p:blipFill>
          <a:blip r:embed="rId6" cstate="print">
            <a:biLevel thresh="25000"/>
            <a:extLst>
              <a:ext uri="{BEBA8EAE-BF5A-486C-A8C5-ECC9F3942E4B}">
                <a14:imgProps xmlns:a14="http://schemas.microsoft.com/office/drawing/2010/main">
                  <a14:imgLayer r:embed="rId7">
                    <a14:imgEffect>
                      <a14:saturation sat="33000"/>
                    </a14:imgEffect>
                  </a14:imgLayer>
                </a14:imgProps>
              </a:ext>
              <a:ext uri="{28A0092B-C50C-407E-A947-70E740481C1C}">
                <a14:useLocalDpi xmlns:a14="http://schemas.microsoft.com/office/drawing/2010/main"/>
              </a:ext>
            </a:extLst>
          </a:blip>
          <a:stretch>
            <a:fillRect/>
          </a:stretch>
        </p:blipFill>
        <p:spPr>
          <a:xfrm flipH="1">
            <a:off x="10403951" y="6257138"/>
            <a:ext cx="210539" cy="210539"/>
          </a:xfrm>
          <a:prstGeom prst="rect">
            <a:avLst/>
          </a:prstGeom>
        </p:spPr>
      </p:pic>
      <p:pic>
        <p:nvPicPr>
          <p:cNvPr id="8" name="Picture 7">
            <a:extLst>
              <a:ext uri="{FF2B5EF4-FFF2-40B4-BE49-F238E27FC236}">
                <a16:creationId xmlns:a16="http://schemas.microsoft.com/office/drawing/2014/main" id="{8B24E232-D8D0-CF60-D710-6AC4E4263467}"/>
              </a:ext>
            </a:extLst>
          </p:cNvPr>
          <p:cNvPicPr>
            <a:picLocks noChangeAspect="1"/>
          </p:cNvPicPr>
          <p:nvPr/>
        </p:nvPicPr>
        <p:blipFill>
          <a:blip r:embed="rId6" cstate="print">
            <a:biLevel thresh="25000"/>
            <a:extLst>
              <a:ext uri="{BEBA8EAE-BF5A-486C-A8C5-ECC9F3942E4B}">
                <a14:imgProps xmlns:a14="http://schemas.microsoft.com/office/drawing/2010/main">
                  <a14:imgLayer r:embed="rId7">
                    <a14:imgEffect>
                      <a14:saturation sat="33000"/>
                    </a14:imgEffect>
                  </a14:imgLayer>
                </a14:imgProps>
              </a:ext>
              <a:ext uri="{28A0092B-C50C-407E-A947-70E740481C1C}">
                <a14:useLocalDpi xmlns:a14="http://schemas.microsoft.com/office/drawing/2010/main"/>
              </a:ext>
            </a:extLst>
          </a:blip>
          <a:stretch>
            <a:fillRect/>
          </a:stretch>
        </p:blipFill>
        <p:spPr>
          <a:xfrm>
            <a:off x="11810732" y="6255725"/>
            <a:ext cx="210539" cy="210539"/>
          </a:xfrm>
          <a:prstGeom prst="rect">
            <a:avLst/>
          </a:prstGeom>
        </p:spPr>
      </p:pic>
      <p:pic>
        <p:nvPicPr>
          <p:cNvPr id="9" name="Picture 8">
            <a:hlinkClick r:id="" action="ppaction://hlinkshowjump?jump=firstslide"/>
            <a:extLst>
              <a:ext uri="{FF2B5EF4-FFF2-40B4-BE49-F238E27FC236}">
                <a16:creationId xmlns:a16="http://schemas.microsoft.com/office/drawing/2014/main" id="{46A3A657-3383-805C-5FFE-7753FA796807}"/>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254275" y="252809"/>
            <a:ext cx="500431" cy="375612"/>
          </a:xfrm>
          <a:prstGeom prst="rect">
            <a:avLst/>
          </a:prstGeom>
        </p:spPr>
      </p:pic>
      <p:sp>
        <p:nvSpPr>
          <p:cNvPr id="10" name="TextBox 9">
            <a:hlinkClick r:id="rId9" action="ppaction://hlinksldjump"/>
            <a:extLst>
              <a:ext uri="{FF2B5EF4-FFF2-40B4-BE49-F238E27FC236}">
                <a16:creationId xmlns:a16="http://schemas.microsoft.com/office/drawing/2014/main" id="{D0D782A2-9650-9FD6-8BD2-89C1C8E6F925}"/>
              </a:ext>
            </a:extLst>
          </p:cNvPr>
          <p:cNvSpPr txBox="1"/>
          <p:nvPr/>
        </p:nvSpPr>
        <p:spPr>
          <a:xfrm>
            <a:off x="8814914" y="1031840"/>
            <a:ext cx="1295607" cy="307777"/>
          </a:xfrm>
          <a:prstGeom prst="rect">
            <a:avLst/>
          </a:prstGeom>
          <a:noFill/>
        </p:spPr>
        <p:txBody>
          <a:bodyPr wrap="square" rtlCol="0">
            <a:spAutoFit/>
          </a:bodyPr>
          <a:lstStyle/>
          <a:p>
            <a:pPr algn="ctr" rtl="1"/>
            <a:r>
              <a:rPr lang="fa-IR" sz="1400" b="1">
                <a:solidFill>
                  <a:schemeClr val="bg1"/>
                </a:solidFill>
                <a:latin typeface="Shabnam" panose="020B0603030804020204" pitchFamily="34" charset="-78"/>
                <a:cs typeface="Shabnam" panose="020B0603030804020204" pitchFamily="34" charset="-78"/>
              </a:rPr>
              <a:t>کلیات پژوهش</a:t>
            </a:r>
            <a:endParaRPr lang="en-US" sz="1400" b="1" dirty="0">
              <a:solidFill>
                <a:schemeClr val="bg1"/>
              </a:solidFill>
              <a:latin typeface="Shabnam" panose="020B0603030804020204" pitchFamily="34" charset="-78"/>
              <a:cs typeface="Shabnam" panose="020B0603030804020204" pitchFamily="34" charset="-78"/>
            </a:endParaRPr>
          </a:p>
        </p:txBody>
      </p:sp>
      <p:sp>
        <p:nvSpPr>
          <p:cNvPr id="11" name="TextBox 10">
            <a:hlinkClick r:id="rId10" action="ppaction://hlinksldjump"/>
            <a:extLst>
              <a:ext uri="{FF2B5EF4-FFF2-40B4-BE49-F238E27FC236}">
                <a16:creationId xmlns:a16="http://schemas.microsoft.com/office/drawing/2014/main" id="{D2FEC465-126D-73DD-C96A-1A1CA325842C}"/>
              </a:ext>
            </a:extLst>
          </p:cNvPr>
          <p:cNvSpPr txBox="1"/>
          <p:nvPr/>
        </p:nvSpPr>
        <p:spPr>
          <a:xfrm>
            <a:off x="7198804" y="1031839"/>
            <a:ext cx="1391595" cy="307777"/>
          </a:xfrm>
          <a:prstGeom prst="rect">
            <a:avLst/>
          </a:prstGeom>
          <a:noFill/>
        </p:spPr>
        <p:txBody>
          <a:bodyPr wrap="square" rtlCol="0">
            <a:spAutoFit/>
          </a:bodyPr>
          <a:lstStyle/>
          <a:p>
            <a:pPr algn="ctr" rtl="1"/>
            <a:r>
              <a:rPr lang="fa-IR" sz="1400" b="1" dirty="0">
                <a:solidFill>
                  <a:schemeClr val="bg1"/>
                </a:solidFill>
                <a:latin typeface="Shabnam" panose="020B0603030804020204" pitchFamily="34" charset="-78"/>
                <a:cs typeface="Shabnam" panose="020B0603030804020204" pitchFamily="34" charset="-78"/>
              </a:rPr>
              <a:t>مبانی پژوهش</a:t>
            </a:r>
            <a:endParaRPr lang="en-US" sz="1400" b="1" dirty="0">
              <a:solidFill>
                <a:schemeClr val="bg1"/>
              </a:solidFill>
              <a:latin typeface="Shabnam" panose="020B0603030804020204" pitchFamily="34" charset="-78"/>
              <a:cs typeface="Shabnam" panose="020B0603030804020204" pitchFamily="34" charset="-78"/>
            </a:endParaRPr>
          </a:p>
        </p:txBody>
      </p:sp>
      <p:sp>
        <p:nvSpPr>
          <p:cNvPr id="12" name="TextBox 11">
            <a:hlinkClick r:id="rId11" action="ppaction://hlinksldjump"/>
            <a:extLst>
              <a:ext uri="{FF2B5EF4-FFF2-40B4-BE49-F238E27FC236}">
                <a16:creationId xmlns:a16="http://schemas.microsoft.com/office/drawing/2014/main" id="{46DF44F2-2D02-FC83-5017-F2BFB852A919}"/>
              </a:ext>
            </a:extLst>
          </p:cNvPr>
          <p:cNvSpPr txBox="1"/>
          <p:nvPr/>
        </p:nvSpPr>
        <p:spPr>
          <a:xfrm>
            <a:off x="5678682" y="1031838"/>
            <a:ext cx="1420208" cy="307777"/>
          </a:xfrm>
          <a:prstGeom prst="rect">
            <a:avLst/>
          </a:prstGeom>
          <a:noFill/>
        </p:spPr>
        <p:txBody>
          <a:bodyPr wrap="square" rtlCol="0">
            <a:spAutoFit/>
          </a:bodyPr>
          <a:lstStyle/>
          <a:p>
            <a:pPr algn="ctr" rtl="1"/>
            <a:r>
              <a:rPr lang="fa-IR" sz="1400" b="1" dirty="0">
                <a:solidFill>
                  <a:schemeClr val="bg1"/>
                </a:solidFill>
                <a:latin typeface="Shabnam" panose="020B0603030804020204" pitchFamily="34" charset="-78"/>
                <a:cs typeface="Shabnam" panose="020B0603030804020204" pitchFamily="34" charset="-78"/>
              </a:rPr>
              <a:t>روش تحقیق</a:t>
            </a:r>
            <a:endParaRPr lang="en-US" sz="1400" b="1" dirty="0">
              <a:solidFill>
                <a:schemeClr val="bg1"/>
              </a:solidFill>
              <a:latin typeface="Shabnam" panose="020B0603030804020204" pitchFamily="34" charset="-78"/>
              <a:cs typeface="Shabnam" panose="020B0603030804020204" pitchFamily="34" charset="-78"/>
            </a:endParaRPr>
          </a:p>
        </p:txBody>
      </p:sp>
      <p:sp>
        <p:nvSpPr>
          <p:cNvPr id="13" name="TextBox 12">
            <a:hlinkClick r:id="rId12" action="ppaction://hlinksldjump"/>
            <a:extLst>
              <a:ext uri="{FF2B5EF4-FFF2-40B4-BE49-F238E27FC236}">
                <a16:creationId xmlns:a16="http://schemas.microsoft.com/office/drawing/2014/main" id="{83AF541C-318A-0581-5677-9D57FBE219BE}"/>
              </a:ext>
            </a:extLst>
          </p:cNvPr>
          <p:cNvSpPr txBox="1"/>
          <p:nvPr/>
        </p:nvSpPr>
        <p:spPr>
          <a:xfrm>
            <a:off x="4080387" y="1024350"/>
            <a:ext cx="1498381" cy="315265"/>
          </a:xfrm>
          <a:prstGeom prst="rect">
            <a:avLst/>
          </a:prstGeom>
          <a:noFill/>
        </p:spPr>
        <p:txBody>
          <a:bodyPr wrap="square" rtlCol="0">
            <a:spAutoFit/>
          </a:bodyPr>
          <a:lstStyle/>
          <a:p>
            <a:pPr algn="ctr" rtl="1"/>
            <a:r>
              <a:rPr lang="fa-IR" sz="1400" b="1" dirty="0">
                <a:solidFill>
                  <a:schemeClr val="bg1"/>
                </a:solidFill>
                <a:latin typeface="Shabnam" panose="020B0603030804020204" pitchFamily="34" charset="-78"/>
                <a:cs typeface="Shabnam" panose="020B0603030804020204" pitchFamily="34" charset="-78"/>
              </a:rPr>
              <a:t>تجزیه و تحلیل</a:t>
            </a:r>
            <a:endParaRPr lang="en-US" sz="1400" b="1" dirty="0">
              <a:solidFill>
                <a:schemeClr val="bg1"/>
              </a:solidFill>
              <a:latin typeface="Shabnam" panose="020B0603030804020204" pitchFamily="34" charset="-78"/>
              <a:cs typeface="Shabnam" panose="020B0603030804020204" pitchFamily="34" charset="-78"/>
            </a:endParaRPr>
          </a:p>
        </p:txBody>
      </p:sp>
      <p:sp>
        <p:nvSpPr>
          <p:cNvPr id="14" name="TextBox 13">
            <a:hlinkClick r:id="rId13" action="ppaction://hlinksldjump"/>
            <a:extLst>
              <a:ext uri="{FF2B5EF4-FFF2-40B4-BE49-F238E27FC236}">
                <a16:creationId xmlns:a16="http://schemas.microsoft.com/office/drawing/2014/main" id="{33C435DF-6B97-1D45-A672-368D4D00BEBB}"/>
              </a:ext>
            </a:extLst>
          </p:cNvPr>
          <p:cNvSpPr txBox="1"/>
          <p:nvPr/>
        </p:nvSpPr>
        <p:spPr>
          <a:xfrm>
            <a:off x="2596451" y="1051936"/>
            <a:ext cx="1420208" cy="315265"/>
          </a:xfrm>
          <a:prstGeom prst="rect">
            <a:avLst/>
          </a:prstGeom>
          <a:noFill/>
        </p:spPr>
        <p:txBody>
          <a:bodyPr wrap="square" rtlCol="0">
            <a:spAutoFit/>
          </a:bodyPr>
          <a:lstStyle/>
          <a:p>
            <a:pPr algn="ctr" rtl="1"/>
            <a:r>
              <a:rPr lang="fa-IR" sz="1400" b="1" dirty="0">
                <a:solidFill>
                  <a:schemeClr val="bg1"/>
                </a:solidFill>
                <a:latin typeface="Shabnam" panose="020B0603030804020204" pitchFamily="34" charset="-78"/>
                <a:cs typeface="Shabnam" panose="020B0603030804020204" pitchFamily="34" charset="-78"/>
              </a:rPr>
              <a:t>بحث و نتیجه</a:t>
            </a:r>
            <a:endParaRPr lang="en-US" sz="1400" b="1" dirty="0">
              <a:solidFill>
                <a:schemeClr val="bg1"/>
              </a:solidFill>
              <a:latin typeface="Shabnam" panose="020B0603030804020204" pitchFamily="34" charset="-78"/>
              <a:cs typeface="Shabnam" panose="020B0603030804020204" pitchFamily="34" charset="-78"/>
            </a:endParaRPr>
          </a:p>
        </p:txBody>
      </p:sp>
      <p:sp>
        <p:nvSpPr>
          <p:cNvPr id="15" name="TextBox 14">
            <a:hlinkClick r:id="rId14" action="ppaction://hlinksldjump"/>
            <a:extLst>
              <a:ext uri="{FF2B5EF4-FFF2-40B4-BE49-F238E27FC236}">
                <a16:creationId xmlns:a16="http://schemas.microsoft.com/office/drawing/2014/main" id="{A1553846-6D0F-6563-C500-EBA6D247DAD1}"/>
              </a:ext>
            </a:extLst>
          </p:cNvPr>
          <p:cNvSpPr txBox="1"/>
          <p:nvPr/>
        </p:nvSpPr>
        <p:spPr>
          <a:xfrm>
            <a:off x="998155" y="1051935"/>
            <a:ext cx="1498381" cy="315265"/>
          </a:xfrm>
          <a:prstGeom prst="rect">
            <a:avLst/>
          </a:prstGeom>
          <a:noFill/>
        </p:spPr>
        <p:txBody>
          <a:bodyPr wrap="square" rtlCol="0">
            <a:spAutoFit/>
          </a:bodyPr>
          <a:lstStyle/>
          <a:p>
            <a:pPr algn="ctr" rtl="1"/>
            <a:r>
              <a:rPr lang="fa-IR" sz="1400" b="1" dirty="0">
                <a:solidFill>
                  <a:schemeClr val="bg1"/>
                </a:solidFill>
                <a:latin typeface="Shabnam" panose="020B0603030804020204" pitchFamily="34" charset="-78"/>
                <a:cs typeface="Shabnam" panose="020B0603030804020204" pitchFamily="34" charset="-78"/>
              </a:rPr>
              <a:t>منابع</a:t>
            </a:r>
            <a:endParaRPr lang="en-US" sz="1400" b="1" dirty="0">
              <a:solidFill>
                <a:schemeClr val="bg1"/>
              </a:solidFill>
              <a:latin typeface="Shabnam" panose="020B0603030804020204" pitchFamily="34" charset="-78"/>
              <a:cs typeface="Shabnam" panose="020B0603030804020204" pitchFamily="34" charset="-78"/>
            </a:endParaRPr>
          </a:p>
        </p:txBody>
      </p:sp>
      <p:pic>
        <p:nvPicPr>
          <p:cNvPr id="16" name="Graphic 15">
            <a:extLst>
              <a:ext uri="{FF2B5EF4-FFF2-40B4-BE49-F238E27FC236}">
                <a16:creationId xmlns:a16="http://schemas.microsoft.com/office/drawing/2014/main" id="{FF022D5B-7180-55C6-E92B-2F17842C9FCB}"/>
              </a:ext>
            </a:extLst>
          </p:cNvPr>
          <p:cNvPicPr>
            <a:picLocks noChangeAspect="1"/>
          </p:cNvPicPr>
          <p:nvPr/>
        </p:nvPicPr>
        <p:blipFill>
          <a:blip r:embed="rId15" cstate="print">
            <a:extLst>
              <a:ext uri="{28A0092B-C50C-407E-A947-70E740481C1C}">
                <a14:useLocalDpi xmlns:a14="http://schemas.microsoft.com/office/drawing/2010/main"/>
              </a:ext>
              <a:ext uri="{96DAC541-7B7A-43D3-8B79-37D633B846F1}">
                <asvg:svgBlip xmlns:asvg="http://schemas.microsoft.com/office/drawing/2016/SVG/main" r:embed="rId16"/>
              </a:ext>
            </a:extLst>
          </a:blip>
          <a:stretch>
            <a:fillRect/>
          </a:stretch>
        </p:blipFill>
        <p:spPr>
          <a:xfrm>
            <a:off x="10458867" y="88489"/>
            <a:ext cx="1438278" cy="1438278"/>
          </a:xfrm>
          <a:prstGeom prst="rect">
            <a:avLst/>
          </a:prstGeom>
        </p:spPr>
      </p:pic>
      <p:sp>
        <p:nvSpPr>
          <p:cNvPr id="17" name="TextBox 16">
            <a:extLst>
              <a:ext uri="{FF2B5EF4-FFF2-40B4-BE49-F238E27FC236}">
                <a16:creationId xmlns:a16="http://schemas.microsoft.com/office/drawing/2014/main" id="{5A509E45-4CE0-A2F8-BF52-1A5001324133}"/>
              </a:ext>
            </a:extLst>
          </p:cNvPr>
          <p:cNvSpPr txBox="1"/>
          <p:nvPr/>
        </p:nvSpPr>
        <p:spPr>
          <a:xfrm>
            <a:off x="10336307" y="1715488"/>
            <a:ext cx="1757082" cy="338554"/>
          </a:xfrm>
          <a:prstGeom prst="rect">
            <a:avLst/>
          </a:prstGeom>
          <a:noFill/>
        </p:spPr>
        <p:txBody>
          <a:bodyPr wrap="square" rtlCol="0">
            <a:spAutoFit/>
          </a:bodyPr>
          <a:lstStyle/>
          <a:p>
            <a:pPr algn="ctr" rtl="1"/>
            <a:r>
              <a:rPr lang="fa-IR" sz="1600" b="1" dirty="0">
                <a:solidFill>
                  <a:srgbClr val="1D3347"/>
                </a:solidFill>
                <a:latin typeface="Shabnam" panose="020B0603030804020204" pitchFamily="34" charset="-78"/>
                <a:cs typeface="Shabnam" panose="020B0603030804020204" pitchFamily="34" charset="-78"/>
              </a:rPr>
              <a:t>عنوان اول</a:t>
            </a:r>
            <a:endParaRPr lang="en-US" sz="1600" b="1" dirty="0">
              <a:solidFill>
                <a:srgbClr val="1D3347"/>
              </a:solidFill>
              <a:latin typeface="Shabnam" panose="020B0603030804020204" pitchFamily="34" charset="-78"/>
              <a:cs typeface="Shabnam" panose="020B0603030804020204" pitchFamily="34" charset="-78"/>
            </a:endParaRPr>
          </a:p>
        </p:txBody>
      </p:sp>
      <p:sp>
        <p:nvSpPr>
          <p:cNvPr id="18" name="TextBox 17">
            <a:extLst>
              <a:ext uri="{FF2B5EF4-FFF2-40B4-BE49-F238E27FC236}">
                <a16:creationId xmlns:a16="http://schemas.microsoft.com/office/drawing/2014/main" id="{912B9D6E-5D0E-8DEB-5107-7722745C12E1}"/>
              </a:ext>
            </a:extLst>
          </p:cNvPr>
          <p:cNvSpPr txBox="1"/>
          <p:nvPr/>
        </p:nvSpPr>
        <p:spPr>
          <a:xfrm>
            <a:off x="10421957" y="2485131"/>
            <a:ext cx="1671431" cy="338554"/>
          </a:xfrm>
          <a:prstGeom prst="rect">
            <a:avLst/>
          </a:prstGeom>
          <a:noFill/>
        </p:spPr>
        <p:txBody>
          <a:bodyPr wrap="square" rtlCol="0">
            <a:spAutoFit/>
          </a:bodyPr>
          <a:lstStyle/>
          <a:p>
            <a:pPr algn="ctr" rtl="1"/>
            <a:r>
              <a:rPr lang="fa-IR" sz="1600" b="1" dirty="0">
                <a:solidFill>
                  <a:srgbClr val="1D3347"/>
                </a:solidFill>
                <a:latin typeface="Shabnam" panose="020B0603030804020204" pitchFamily="34" charset="-78"/>
                <a:cs typeface="Shabnam" panose="020B0603030804020204" pitchFamily="34" charset="-78"/>
              </a:rPr>
              <a:t>عنوان دوم</a:t>
            </a:r>
            <a:endParaRPr lang="en-US" sz="1600" b="1" dirty="0">
              <a:solidFill>
                <a:srgbClr val="1D3347"/>
              </a:solidFill>
              <a:latin typeface="Shabnam" panose="020B0603030804020204" pitchFamily="34" charset="-78"/>
              <a:cs typeface="Shabnam" panose="020B0603030804020204" pitchFamily="34" charset="-78"/>
            </a:endParaRPr>
          </a:p>
        </p:txBody>
      </p:sp>
      <p:sp>
        <p:nvSpPr>
          <p:cNvPr id="19" name="TextBox 18">
            <a:extLst>
              <a:ext uri="{FF2B5EF4-FFF2-40B4-BE49-F238E27FC236}">
                <a16:creationId xmlns:a16="http://schemas.microsoft.com/office/drawing/2014/main" id="{59EF9275-5481-98CA-E78C-199EB6B147AC}"/>
              </a:ext>
            </a:extLst>
          </p:cNvPr>
          <p:cNvSpPr txBox="1"/>
          <p:nvPr/>
        </p:nvSpPr>
        <p:spPr>
          <a:xfrm>
            <a:off x="10336305" y="3228586"/>
            <a:ext cx="1757082" cy="338554"/>
          </a:xfrm>
          <a:prstGeom prst="rect">
            <a:avLst/>
          </a:prstGeom>
          <a:noFill/>
        </p:spPr>
        <p:txBody>
          <a:bodyPr wrap="square" rtlCol="0">
            <a:spAutoFit/>
          </a:bodyPr>
          <a:lstStyle/>
          <a:p>
            <a:pPr algn="ctr" rtl="1"/>
            <a:r>
              <a:rPr lang="fa-IR" sz="1600" b="1" dirty="0">
                <a:solidFill>
                  <a:srgbClr val="1D3347"/>
                </a:solidFill>
                <a:latin typeface="Shabnam" panose="020B0603030804020204" pitchFamily="34" charset="-78"/>
                <a:cs typeface="Shabnam" panose="020B0603030804020204" pitchFamily="34" charset="-78"/>
              </a:rPr>
              <a:t>عنوان سوم</a:t>
            </a:r>
            <a:endParaRPr lang="en-US" sz="1600" b="1" dirty="0">
              <a:solidFill>
                <a:srgbClr val="1D3347"/>
              </a:solidFill>
              <a:latin typeface="Shabnam" panose="020B0603030804020204" pitchFamily="34" charset="-78"/>
              <a:cs typeface="Shabnam" panose="020B0603030804020204" pitchFamily="34" charset="-78"/>
            </a:endParaRPr>
          </a:p>
        </p:txBody>
      </p:sp>
      <p:sp>
        <p:nvSpPr>
          <p:cNvPr id="20" name="TextBox 19">
            <a:extLst>
              <a:ext uri="{FF2B5EF4-FFF2-40B4-BE49-F238E27FC236}">
                <a16:creationId xmlns:a16="http://schemas.microsoft.com/office/drawing/2014/main" id="{AA611939-B21D-0AEE-3653-82957560A94D}"/>
              </a:ext>
            </a:extLst>
          </p:cNvPr>
          <p:cNvSpPr txBox="1"/>
          <p:nvPr/>
        </p:nvSpPr>
        <p:spPr>
          <a:xfrm>
            <a:off x="10403951" y="3985103"/>
            <a:ext cx="1689436" cy="338554"/>
          </a:xfrm>
          <a:prstGeom prst="rect">
            <a:avLst/>
          </a:prstGeom>
          <a:noFill/>
        </p:spPr>
        <p:txBody>
          <a:bodyPr wrap="square" rtlCol="0">
            <a:spAutoFit/>
          </a:bodyPr>
          <a:lstStyle/>
          <a:p>
            <a:pPr algn="ctr" rtl="1"/>
            <a:r>
              <a:rPr lang="fa-IR" sz="1600" b="1" dirty="0">
                <a:solidFill>
                  <a:srgbClr val="1D3347"/>
                </a:solidFill>
                <a:latin typeface="Shabnam" panose="020B0603030804020204" pitchFamily="34" charset="-78"/>
                <a:cs typeface="Shabnam" panose="020B0603030804020204" pitchFamily="34" charset="-78"/>
              </a:rPr>
              <a:t>عنوان چهارم</a:t>
            </a:r>
            <a:endParaRPr lang="en-US" sz="1600" b="1" dirty="0">
              <a:solidFill>
                <a:srgbClr val="1D3347"/>
              </a:solidFill>
              <a:latin typeface="Shabnam" panose="020B0603030804020204" pitchFamily="34" charset="-78"/>
              <a:cs typeface="Shabnam" panose="020B0603030804020204" pitchFamily="34" charset="-78"/>
            </a:endParaRPr>
          </a:p>
        </p:txBody>
      </p:sp>
      <p:sp>
        <p:nvSpPr>
          <p:cNvPr id="21" name="TextBox 20">
            <a:extLst>
              <a:ext uri="{FF2B5EF4-FFF2-40B4-BE49-F238E27FC236}">
                <a16:creationId xmlns:a16="http://schemas.microsoft.com/office/drawing/2014/main" id="{F143ED50-CB17-BC77-8B13-AC52D8ADAAF0}"/>
              </a:ext>
            </a:extLst>
          </p:cNvPr>
          <p:cNvSpPr txBox="1"/>
          <p:nvPr/>
        </p:nvSpPr>
        <p:spPr>
          <a:xfrm>
            <a:off x="10336305" y="4754746"/>
            <a:ext cx="1775088" cy="338554"/>
          </a:xfrm>
          <a:prstGeom prst="rect">
            <a:avLst/>
          </a:prstGeom>
          <a:noFill/>
        </p:spPr>
        <p:txBody>
          <a:bodyPr wrap="square" rtlCol="0">
            <a:spAutoFit/>
          </a:bodyPr>
          <a:lstStyle/>
          <a:p>
            <a:pPr algn="ctr" rtl="1"/>
            <a:r>
              <a:rPr lang="fa-IR" sz="1600" b="1" dirty="0">
                <a:solidFill>
                  <a:srgbClr val="1D3347"/>
                </a:solidFill>
                <a:latin typeface="Shabnam" panose="020B0603030804020204" pitchFamily="34" charset="-78"/>
                <a:cs typeface="Shabnam" panose="020B0603030804020204" pitchFamily="34" charset="-78"/>
              </a:rPr>
              <a:t>عنوان پنجم</a:t>
            </a:r>
            <a:endParaRPr lang="en-US" sz="1600" b="1" dirty="0">
              <a:solidFill>
                <a:srgbClr val="1D3347"/>
              </a:solidFill>
              <a:latin typeface="Shabnam" panose="020B0603030804020204" pitchFamily="34" charset="-78"/>
              <a:cs typeface="Shabnam" panose="020B0603030804020204" pitchFamily="34" charset="-78"/>
            </a:endParaRPr>
          </a:p>
        </p:txBody>
      </p:sp>
      <p:sp>
        <p:nvSpPr>
          <p:cNvPr id="22" name="TextBox 21">
            <a:extLst>
              <a:ext uri="{FF2B5EF4-FFF2-40B4-BE49-F238E27FC236}">
                <a16:creationId xmlns:a16="http://schemas.microsoft.com/office/drawing/2014/main" id="{D7D8C0C4-DDE1-8887-B28B-A9A57C5BE3DC}"/>
              </a:ext>
            </a:extLst>
          </p:cNvPr>
          <p:cNvSpPr txBox="1"/>
          <p:nvPr/>
        </p:nvSpPr>
        <p:spPr>
          <a:xfrm>
            <a:off x="10336305" y="5498201"/>
            <a:ext cx="1757082" cy="338554"/>
          </a:xfrm>
          <a:prstGeom prst="rect">
            <a:avLst/>
          </a:prstGeom>
          <a:noFill/>
        </p:spPr>
        <p:txBody>
          <a:bodyPr wrap="square" rtlCol="0">
            <a:spAutoFit/>
          </a:bodyPr>
          <a:lstStyle/>
          <a:p>
            <a:pPr algn="ctr" rtl="1"/>
            <a:r>
              <a:rPr lang="fa-IR" sz="1600" b="1" dirty="0">
                <a:solidFill>
                  <a:srgbClr val="1D3347"/>
                </a:solidFill>
                <a:latin typeface="Shabnam" panose="020B0603030804020204" pitchFamily="34" charset="-78"/>
                <a:cs typeface="Shabnam" panose="020B0603030804020204" pitchFamily="34" charset="-78"/>
              </a:rPr>
              <a:t>عنوان ششم</a:t>
            </a:r>
            <a:endParaRPr lang="en-US" sz="1600" b="1" dirty="0">
              <a:solidFill>
                <a:srgbClr val="1D3347"/>
              </a:solidFill>
              <a:latin typeface="Shabnam" panose="020B0603030804020204" pitchFamily="34" charset="-78"/>
              <a:cs typeface="Shabnam" panose="020B0603030804020204" pitchFamily="34" charset="-78"/>
            </a:endParaRPr>
          </a:p>
        </p:txBody>
      </p:sp>
      <p:sp>
        <p:nvSpPr>
          <p:cNvPr id="23" name="TextBox 22">
            <a:extLst>
              <a:ext uri="{FF2B5EF4-FFF2-40B4-BE49-F238E27FC236}">
                <a16:creationId xmlns:a16="http://schemas.microsoft.com/office/drawing/2014/main" id="{53501F2C-8FF4-E7C3-9CD7-909AFEEAA3EE}"/>
              </a:ext>
            </a:extLst>
          </p:cNvPr>
          <p:cNvSpPr txBox="1"/>
          <p:nvPr/>
        </p:nvSpPr>
        <p:spPr>
          <a:xfrm>
            <a:off x="1007391" y="289867"/>
            <a:ext cx="5716681" cy="338554"/>
          </a:xfrm>
          <a:prstGeom prst="rect">
            <a:avLst/>
          </a:prstGeom>
          <a:noFill/>
        </p:spPr>
        <p:txBody>
          <a:bodyPr wrap="square" rtlCol="0">
            <a:spAutoFit/>
          </a:bodyPr>
          <a:lstStyle/>
          <a:p>
            <a:pPr algn="ctr" rtl="1"/>
            <a:r>
              <a:rPr lang="fa-IR" sz="1600" b="1">
                <a:solidFill>
                  <a:srgbClr val="1D3347"/>
                </a:solidFill>
                <a:latin typeface="Shabnam" panose="020B0603030804020204" pitchFamily="34" charset="-78"/>
                <a:cs typeface="Shabnam" panose="020B0603030804020204" pitchFamily="34" charset="-78"/>
              </a:rPr>
              <a:t>موضوع ارائه خود را در این قسمت وارد نمایید</a:t>
            </a:r>
            <a:endParaRPr lang="en-US" sz="1600" b="1" dirty="0">
              <a:solidFill>
                <a:srgbClr val="1D3347"/>
              </a:solidFill>
              <a:latin typeface="Shabnam" panose="020B0603030804020204" pitchFamily="34" charset="-78"/>
              <a:cs typeface="Shabnam" panose="020B0603030804020204" pitchFamily="34" charset="-78"/>
            </a:endParaRPr>
          </a:p>
        </p:txBody>
      </p:sp>
      <p:sp>
        <p:nvSpPr>
          <p:cNvPr id="24" name="TextBox 23">
            <a:extLst>
              <a:ext uri="{FF2B5EF4-FFF2-40B4-BE49-F238E27FC236}">
                <a16:creationId xmlns:a16="http://schemas.microsoft.com/office/drawing/2014/main" id="{E0D07120-6795-25D6-C48D-B33D0CA8054E}"/>
              </a:ext>
            </a:extLst>
          </p:cNvPr>
          <p:cNvSpPr txBox="1"/>
          <p:nvPr/>
        </p:nvSpPr>
        <p:spPr>
          <a:xfrm>
            <a:off x="6853381" y="289867"/>
            <a:ext cx="3352801" cy="338554"/>
          </a:xfrm>
          <a:prstGeom prst="rect">
            <a:avLst/>
          </a:prstGeom>
          <a:noFill/>
        </p:spPr>
        <p:txBody>
          <a:bodyPr wrap="square" rtlCol="0">
            <a:spAutoFit/>
          </a:bodyPr>
          <a:lstStyle/>
          <a:p>
            <a:pPr algn="ctr" rtl="1"/>
            <a:r>
              <a:rPr lang="fa-IR" sz="1600" b="1" dirty="0">
                <a:solidFill>
                  <a:srgbClr val="1D3347"/>
                </a:solidFill>
                <a:latin typeface="Shabnam" panose="020B0603030804020204" pitchFamily="34" charset="-78"/>
                <a:cs typeface="Shabnam" panose="020B0603030804020204" pitchFamily="34" charset="-78"/>
              </a:rPr>
              <a:t>پژوهشگر</a:t>
            </a:r>
            <a:r>
              <a:rPr lang="fa-IR" sz="1600" b="1">
                <a:solidFill>
                  <a:srgbClr val="1D3347"/>
                </a:solidFill>
                <a:latin typeface="Shabnam" panose="020B0603030804020204" pitchFamily="34" charset="-78"/>
                <a:cs typeface="Shabnam" panose="020B0603030804020204" pitchFamily="34" charset="-78"/>
              </a:rPr>
              <a:t>: محمد جواد عزیزپناه</a:t>
            </a:r>
            <a:endParaRPr lang="en-US" sz="1600" b="1" dirty="0">
              <a:solidFill>
                <a:srgbClr val="1D3347"/>
              </a:solidFill>
              <a:latin typeface="Shabnam" panose="020B0603030804020204" pitchFamily="34" charset="-78"/>
              <a:cs typeface="Shabnam" panose="020B0603030804020204" pitchFamily="34" charset="-78"/>
            </a:endParaRPr>
          </a:p>
        </p:txBody>
      </p:sp>
      <p:sp>
        <p:nvSpPr>
          <p:cNvPr id="25" name="Freeform 123">
            <a:hlinkClick r:id="rId14" action="ppaction://hlinksldjump"/>
            <a:extLst>
              <a:ext uri="{FF2B5EF4-FFF2-40B4-BE49-F238E27FC236}">
                <a16:creationId xmlns:a16="http://schemas.microsoft.com/office/drawing/2014/main" id="{F6314687-EFA6-3F4A-75AF-51738B78F2CD}"/>
              </a:ext>
            </a:extLst>
          </p:cNvPr>
          <p:cNvSpPr>
            <a:spLocks noEditPoints="1"/>
          </p:cNvSpPr>
          <p:nvPr/>
        </p:nvSpPr>
        <p:spPr bwMode="auto">
          <a:xfrm>
            <a:off x="358148" y="5556280"/>
            <a:ext cx="268684" cy="268684"/>
          </a:xfrm>
          <a:custGeom>
            <a:avLst/>
            <a:gdLst>
              <a:gd name="T0" fmla="*/ 109 w 160"/>
              <a:gd name="T1" fmla="*/ 116 h 160"/>
              <a:gd name="T2" fmla="*/ 59 w 160"/>
              <a:gd name="T3" fmla="*/ 107 h 160"/>
              <a:gd name="T4" fmla="*/ 160 w 160"/>
              <a:gd name="T5" fmla="*/ 125 h 160"/>
              <a:gd name="T6" fmla="*/ 114 w 160"/>
              <a:gd name="T7" fmla="*/ 116 h 160"/>
              <a:gd name="T8" fmla="*/ 60 w 160"/>
              <a:gd name="T9" fmla="*/ 100 h 160"/>
              <a:gd name="T10" fmla="*/ 160 w 160"/>
              <a:gd name="T11" fmla="*/ 84 h 160"/>
              <a:gd name="T12" fmla="*/ 59 w 160"/>
              <a:gd name="T13" fmla="*/ 131 h 160"/>
              <a:gd name="T14" fmla="*/ 110 w 160"/>
              <a:gd name="T15" fmla="*/ 160 h 160"/>
              <a:gd name="T16" fmla="*/ 160 w 160"/>
              <a:gd name="T17" fmla="*/ 132 h 160"/>
              <a:gd name="T18" fmla="*/ 110 w 160"/>
              <a:gd name="T19" fmla="*/ 50 h 160"/>
              <a:gd name="T20" fmla="*/ 59 w 160"/>
              <a:gd name="T21" fmla="*/ 75 h 160"/>
              <a:gd name="T22" fmla="*/ 160 w 160"/>
              <a:gd name="T23" fmla="*/ 68 h 160"/>
              <a:gd name="T24" fmla="*/ 148 w 160"/>
              <a:gd name="T25" fmla="*/ 0 h 160"/>
              <a:gd name="T26" fmla="*/ 0 w 160"/>
              <a:gd name="T27" fmla="*/ 44 h 160"/>
              <a:gd name="T28" fmla="*/ 109 w 160"/>
              <a:gd name="T29" fmla="*/ 44 h 160"/>
              <a:gd name="T30" fmla="*/ 160 w 160"/>
              <a:gd name="T31" fmla="*/ 44 h 160"/>
              <a:gd name="T32" fmla="*/ 29 w 160"/>
              <a:gd name="T33" fmla="*/ 41 h 160"/>
              <a:gd name="T34" fmla="*/ 41 w 160"/>
              <a:gd name="T35" fmla="*/ 28 h 160"/>
              <a:gd name="T36" fmla="*/ 88 w 160"/>
              <a:gd name="T37" fmla="*/ 25 h 160"/>
              <a:gd name="T38" fmla="*/ 91 w 160"/>
              <a:gd name="T39" fmla="*/ 27 h 160"/>
              <a:gd name="T40" fmla="*/ 97 w 160"/>
              <a:gd name="T41" fmla="*/ 30 h 160"/>
              <a:gd name="T42" fmla="*/ 102 w 160"/>
              <a:gd name="T43" fmla="*/ 27 h 160"/>
              <a:gd name="T44" fmla="*/ 104 w 160"/>
              <a:gd name="T45" fmla="*/ 25 h 160"/>
              <a:gd name="T46" fmla="*/ 104 w 160"/>
              <a:gd name="T47" fmla="*/ 32 h 160"/>
              <a:gd name="T48" fmla="*/ 107 w 160"/>
              <a:gd name="T49" fmla="*/ 35 h 160"/>
              <a:gd name="T50" fmla="*/ 113 w 160"/>
              <a:gd name="T51" fmla="*/ 22 h 160"/>
              <a:gd name="T52" fmla="*/ 118 w 160"/>
              <a:gd name="T53" fmla="*/ 35 h 160"/>
              <a:gd name="T54" fmla="*/ 120 w 160"/>
              <a:gd name="T55" fmla="*/ 32 h 160"/>
              <a:gd name="T56" fmla="*/ 120 w 160"/>
              <a:gd name="T57" fmla="*/ 25 h 160"/>
              <a:gd name="T58" fmla="*/ 123 w 160"/>
              <a:gd name="T59" fmla="*/ 27 h 160"/>
              <a:gd name="T60" fmla="*/ 129 w 160"/>
              <a:gd name="T61" fmla="*/ 30 h 160"/>
              <a:gd name="T62" fmla="*/ 134 w 160"/>
              <a:gd name="T63" fmla="*/ 27 h 160"/>
              <a:gd name="T64" fmla="*/ 136 w 160"/>
              <a:gd name="T65" fmla="*/ 25 h 160"/>
              <a:gd name="T66" fmla="*/ 136 w 160"/>
              <a:gd name="T67" fmla="*/ 32 h 160"/>
              <a:gd name="T68" fmla="*/ 140 w 160"/>
              <a:gd name="T69" fmla="*/ 35 h 160"/>
              <a:gd name="T70" fmla="*/ 54 w 160"/>
              <a:gd name="T71" fmla="*/ 68 h 160"/>
              <a:gd name="T72" fmla="*/ 3 w 160"/>
              <a:gd name="T73" fmla="*/ 57 h 160"/>
              <a:gd name="T74" fmla="*/ 3 w 160"/>
              <a:gd name="T75" fmla="*/ 102 h 160"/>
              <a:gd name="T76" fmla="*/ 41 w 160"/>
              <a:gd name="T77" fmla="*/ 79 h 160"/>
              <a:gd name="T78" fmla="*/ 28 w 160"/>
              <a:gd name="T79" fmla="*/ 68 h 160"/>
              <a:gd name="T80" fmla="*/ 54 w 160"/>
              <a:gd name="T81" fmla="*/ 107 h 160"/>
              <a:gd name="T82" fmla="*/ 0 w 160"/>
              <a:gd name="T83" fmla="*/ 145 h 160"/>
              <a:gd name="T84" fmla="*/ 60 w 160"/>
              <a:gd name="T85" fmla="*/ 159 h 160"/>
              <a:gd name="T86" fmla="*/ 29 w 160"/>
              <a:gd name="T87" fmla="*/ 142 h 160"/>
              <a:gd name="T88" fmla="*/ 41 w 160"/>
              <a:gd name="T89" fmla="*/ 131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60" h="160">
                <a:moveTo>
                  <a:pt x="114" y="116"/>
                </a:moveTo>
                <a:cubicBezTo>
                  <a:pt x="113" y="116"/>
                  <a:pt x="112" y="116"/>
                  <a:pt x="112" y="116"/>
                </a:cubicBezTo>
                <a:cubicBezTo>
                  <a:pt x="110" y="116"/>
                  <a:pt x="109" y="116"/>
                  <a:pt x="109" y="116"/>
                </a:cubicBezTo>
                <a:cubicBezTo>
                  <a:pt x="108" y="116"/>
                  <a:pt x="108" y="116"/>
                  <a:pt x="108" y="116"/>
                </a:cubicBezTo>
                <a:cubicBezTo>
                  <a:pt x="108" y="116"/>
                  <a:pt x="107" y="116"/>
                  <a:pt x="105" y="116"/>
                </a:cubicBezTo>
                <a:cubicBezTo>
                  <a:pt x="87" y="116"/>
                  <a:pt x="69" y="112"/>
                  <a:pt x="59" y="107"/>
                </a:cubicBezTo>
                <a:cubicBezTo>
                  <a:pt x="59" y="123"/>
                  <a:pt x="59" y="123"/>
                  <a:pt x="59" y="123"/>
                </a:cubicBezTo>
                <a:cubicBezTo>
                  <a:pt x="65" y="129"/>
                  <a:pt x="85" y="133"/>
                  <a:pt x="112" y="133"/>
                </a:cubicBezTo>
                <a:cubicBezTo>
                  <a:pt x="135" y="133"/>
                  <a:pt x="152" y="130"/>
                  <a:pt x="160" y="125"/>
                </a:cubicBezTo>
                <a:cubicBezTo>
                  <a:pt x="160" y="109"/>
                  <a:pt x="160" y="109"/>
                  <a:pt x="160" y="109"/>
                </a:cubicBezTo>
                <a:cubicBezTo>
                  <a:pt x="151" y="113"/>
                  <a:pt x="134" y="116"/>
                  <a:pt x="116" y="116"/>
                </a:cubicBezTo>
                <a:cubicBezTo>
                  <a:pt x="116" y="116"/>
                  <a:pt x="115" y="116"/>
                  <a:pt x="114" y="116"/>
                </a:cubicBezTo>
                <a:close/>
                <a:moveTo>
                  <a:pt x="59" y="82"/>
                </a:moveTo>
                <a:cubicBezTo>
                  <a:pt x="59" y="100"/>
                  <a:pt x="59" y="100"/>
                  <a:pt x="59" y="100"/>
                </a:cubicBezTo>
                <a:cubicBezTo>
                  <a:pt x="60" y="100"/>
                  <a:pt x="60" y="100"/>
                  <a:pt x="60" y="100"/>
                </a:cubicBezTo>
                <a:cubicBezTo>
                  <a:pt x="66" y="106"/>
                  <a:pt x="86" y="111"/>
                  <a:pt x="112" y="111"/>
                </a:cubicBezTo>
                <a:cubicBezTo>
                  <a:pt x="134" y="111"/>
                  <a:pt x="152" y="106"/>
                  <a:pt x="160" y="101"/>
                </a:cubicBezTo>
                <a:cubicBezTo>
                  <a:pt x="160" y="84"/>
                  <a:pt x="160" y="84"/>
                  <a:pt x="160" y="84"/>
                </a:cubicBezTo>
                <a:cubicBezTo>
                  <a:pt x="149" y="89"/>
                  <a:pt x="130" y="92"/>
                  <a:pt x="112" y="92"/>
                </a:cubicBezTo>
                <a:cubicBezTo>
                  <a:pt x="91" y="92"/>
                  <a:pt x="70" y="89"/>
                  <a:pt x="59" y="82"/>
                </a:cubicBezTo>
                <a:close/>
                <a:moveTo>
                  <a:pt x="59" y="131"/>
                </a:moveTo>
                <a:cubicBezTo>
                  <a:pt x="59" y="141"/>
                  <a:pt x="59" y="141"/>
                  <a:pt x="59" y="141"/>
                </a:cubicBezTo>
                <a:cubicBezTo>
                  <a:pt x="59" y="143"/>
                  <a:pt x="59" y="143"/>
                  <a:pt x="60" y="143"/>
                </a:cubicBezTo>
                <a:cubicBezTo>
                  <a:pt x="63" y="154"/>
                  <a:pt x="87" y="160"/>
                  <a:pt x="110" y="160"/>
                </a:cubicBezTo>
                <a:cubicBezTo>
                  <a:pt x="132" y="160"/>
                  <a:pt x="157" y="154"/>
                  <a:pt x="160" y="143"/>
                </a:cubicBezTo>
                <a:cubicBezTo>
                  <a:pt x="160" y="143"/>
                  <a:pt x="160" y="143"/>
                  <a:pt x="160" y="141"/>
                </a:cubicBezTo>
                <a:cubicBezTo>
                  <a:pt x="160" y="132"/>
                  <a:pt x="160" y="132"/>
                  <a:pt x="160" y="132"/>
                </a:cubicBezTo>
                <a:cubicBezTo>
                  <a:pt x="149" y="138"/>
                  <a:pt x="130" y="140"/>
                  <a:pt x="112" y="140"/>
                </a:cubicBezTo>
                <a:cubicBezTo>
                  <a:pt x="91" y="140"/>
                  <a:pt x="70" y="137"/>
                  <a:pt x="59" y="131"/>
                </a:cubicBezTo>
                <a:close/>
                <a:moveTo>
                  <a:pt x="110" y="50"/>
                </a:moveTo>
                <a:cubicBezTo>
                  <a:pt x="87" y="50"/>
                  <a:pt x="63" y="56"/>
                  <a:pt x="59" y="67"/>
                </a:cubicBezTo>
                <a:cubicBezTo>
                  <a:pt x="59" y="68"/>
                  <a:pt x="59" y="68"/>
                  <a:pt x="59" y="68"/>
                </a:cubicBezTo>
                <a:cubicBezTo>
                  <a:pt x="59" y="75"/>
                  <a:pt x="59" y="75"/>
                  <a:pt x="59" y="75"/>
                </a:cubicBezTo>
                <a:cubicBezTo>
                  <a:pt x="65" y="82"/>
                  <a:pt x="86" y="87"/>
                  <a:pt x="112" y="87"/>
                </a:cubicBezTo>
                <a:cubicBezTo>
                  <a:pt x="134" y="87"/>
                  <a:pt x="152" y="83"/>
                  <a:pt x="160" y="78"/>
                </a:cubicBezTo>
                <a:cubicBezTo>
                  <a:pt x="160" y="68"/>
                  <a:pt x="160" y="68"/>
                  <a:pt x="160" y="68"/>
                </a:cubicBezTo>
                <a:cubicBezTo>
                  <a:pt x="160" y="67"/>
                  <a:pt x="160" y="67"/>
                  <a:pt x="160" y="67"/>
                </a:cubicBezTo>
                <a:cubicBezTo>
                  <a:pt x="158" y="56"/>
                  <a:pt x="134" y="50"/>
                  <a:pt x="110" y="50"/>
                </a:cubicBezTo>
                <a:close/>
                <a:moveTo>
                  <a:pt x="148" y="0"/>
                </a:moveTo>
                <a:cubicBezTo>
                  <a:pt x="13" y="0"/>
                  <a:pt x="13" y="0"/>
                  <a:pt x="13" y="0"/>
                </a:cubicBezTo>
                <a:cubicBezTo>
                  <a:pt x="7" y="0"/>
                  <a:pt x="0" y="6"/>
                  <a:pt x="0" y="12"/>
                </a:cubicBezTo>
                <a:cubicBezTo>
                  <a:pt x="0" y="44"/>
                  <a:pt x="0" y="44"/>
                  <a:pt x="0" y="44"/>
                </a:cubicBezTo>
                <a:cubicBezTo>
                  <a:pt x="0" y="47"/>
                  <a:pt x="2" y="49"/>
                  <a:pt x="3" y="50"/>
                </a:cubicBezTo>
                <a:cubicBezTo>
                  <a:pt x="66" y="50"/>
                  <a:pt x="66" y="50"/>
                  <a:pt x="66" y="50"/>
                </a:cubicBezTo>
                <a:cubicBezTo>
                  <a:pt x="77" y="47"/>
                  <a:pt x="93" y="44"/>
                  <a:pt x="109" y="44"/>
                </a:cubicBezTo>
                <a:cubicBezTo>
                  <a:pt x="124" y="44"/>
                  <a:pt x="140" y="47"/>
                  <a:pt x="151" y="50"/>
                </a:cubicBezTo>
                <a:cubicBezTo>
                  <a:pt x="158" y="50"/>
                  <a:pt x="158" y="50"/>
                  <a:pt x="158" y="50"/>
                </a:cubicBezTo>
                <a:cubicBezTo>
                  <a:pt x="159" y="49"/>
                  <a:pt x="160" y="47"/>
                  <a:pt x="160" y="44"/>
                </a:cubicBezTo>
                <a:cubicBezTo>
                  <a:pt x="160" y="12"/>
                  <a:pt x="160" y="12"/>
                  <a:pt x="160" y="12"/>
                </a:cubicBezTo>
                <a:cubicBezTo>
                  <a:pt x="160" y="6"/>
                  <a:pt x="154" y="0"/>
                  <a:pt x="148" y="0"/>
                </a:cubicBezTo>
                <a:close/>
                <a:moveTo>
                  <a:pt x="29" y="41"/>
                </a:moveTo>
                <a:cubicBezTo>
                  <a:pt x="22" y="41"/>
                  <a:pt x="16" y="35"/>
                  <a:pt x="16" y="28"/>
                </a:cubicBezTo>
                <a:cubicBezTo>
                  <a:pt x="16" y="22"/>
                  <a:pt x="22" y="16"/>
                  <a:pt x="29" y="16"/>
                </a:cubicBezTo>
                <a:cubicBezTo>
                  <a:pt x="36" y="16"/>
                  <a:pt x="41" y="22"/>
                  <a:pt x="41" y="28"/>
                </a:cubicBezTo>
                <a:cubicBezTo>
                  <a:pt x="41" y="35"/>
                  <a:pt x="36" y="41"/>
                  <a:pt x="29" y="41"/>
                </a:cubicBezTo>
                <a:close/>
                <a:moveTo>
                  <a:pt x="91" y="27"/>
                </a:moveTo>
                <a:cubicBezTo>
                  <a:pt x="90" y="27"/>
                  <a:pt x="88" y="26"/>
                  <a:pt x="88" y="25"/>
                </a:cubicBezTo>
                <a:cubicBezTo>
                  <a:pt x="88" y="24"/>
                  <a:pt x="90" y="22"/>
                  <a:pt x="91" y="22"/>
                </a:cubicBezTo>
                <a:cubicBezTo>
                  <a:pt x="93" y="22"/>
                  <a:pt x="94" y="24"/>
                  <a:pt x="94" y="25"/>
                </a:cubicBezTo>
                <a:cubicBezTo>
                  <a:pt x="94" y="26"/>
                  <a:pt x="93" y="27"/>
                  <a:pt x="91" y="27"/>
                </a:cubicBezTo>
                <a:close/>
                <a:moveTo>
                  <a:pt x="97" y="35"/>
                </a:moveTo>
                <a:cubicBezTo>
                  <a:pt x="96" y="35"/>
                  <a:pt x="94" y="33"/>
                  <a:pt x="94" y="32"/>
                </a:cubicBezTo>
                <a:cubicBezTo>
                  <a:pt x="94" y="31"/>
                  <a:pt x="96" y="30"/>
                  <a:pt x="97" y="30"/>
                </a:cubicBezTo>
                <a:cubicBezTo>
                  <a:pt x="98" y="30"/>
                  <a:pt x="99" y="31"/>
                  <a:pt x="99" y="32"/>
                </a:cubicBezTo>
                <a:cubicBezTo>
                  <a:pt x="99" y="33"/>
                  <a:pt x="98" y="35"/>
                  <a:pt x="97" y="35"/>
                </a:cubicBezTo>
                <a:close/>
                <a:moveTo>
                  <a:pt x="102" y="27"/>
                </a:moveTo>
                <a:cubicBezTo>
                  <a:pt x="101" y="27"/>
                  <a:pt x="99" y="26"/>
                  <a:pt x="99" y="25"/>
                </a:cubicBezTo>
                <a:cubicBezTo>
                  <a:pt x="99" y="24"/>
                  <a:pt x="101" y="22"/>
                  <a:pt x="102" y="22"/>
                </a:cubicBezTo>
                <a:cubicBezTo>
                  <a:pt x="103" y="22"/>
                  <a:pt x="104" y="24"/>
                  <a:pt x="104" y="25"/>
                </a:cubicBezTo>
                <a:cubicBezTo>
                  <a:pt x="104" y="26"/>
                  <a:pt x="103" y="27"/>
                  <a:pt x="102" y="27"/>
                </a:cubicBezTo>
                <a:close/>
                <a:moveTo>
                  <a:pt x="107" y="35"/>
                </a:moveTo>
                <a:cubicBezTo>
                  <a:pt x="105" y="35"/>
                  <a:pt x="104" y="33"/>
                  <a:pt x="104" y="32"/>
                </a:cubicBezTo>
                <a:cubicBezTo>
                  <a:pt x="104" y="31"/>
                  <a:pt x="105" y="30"/>
                  <a:pt x="107" y="30"/>
                </a:cubicBezTo>
                <a:cubicBezTo>
                  <a:pt x="109" y="30"/>
                  <a:pt x="110" y="31"/>
                  <a:pt x="110" y="32"/>
                </a:cubicBezTo>
                <a:cubicBezTo>
                  <a:pt x="110" y="33"/>
                  <a:pt x="109" y="35"/>
                  <a:pt x="107" y="35"/>
                </a:cubicBezTo>
                <a:close/>
                <a:moveTo>
                  <a:pt x="113" y="27"/>
                </a:moveTo>
                <a:cubicBezTo>
                  <a:pt x="112" y="27"/>
                  <a:pt x="110" y="26"/>
                  <a:pt x="110" y="25"/>
                </a:cubicBezTo>
                <a:cubicBezTo>
                  <a:pt x="110" y="24"/>
                  <a:pt x="112" y="22"/>
                  <a:pt x="113" y="22"/>
                </a:cubicBezTo>
                <a:cubicBezTo>
                  <a:pt x="114" y="22"/>
                  <a:pt x="115" y="24"/>
                  <a:pt x="115" y="25"/>
                </a:cubicBezTo>
                <a:cubicBezTo>
                  <a:pt x="115" y="26"/>
                  <a:pt x="114" y="27"/>
                  <a:pt x="113" y="27"/>
                </a:cubicBezTo>
                <a:close/>
                <a:moveTo>
                  <a:pt x="118" y="35"/>
                </a:moveTo>
                <a:cubicBezTo>
                  <a:pt x="116" y="35"/>
                  <a:pt x="115" y="33"/>
                  <a:pt x="115" y="32"/>
                </a:cubicBezTo>
                <a:cubicBezTo>
                  <a:pt x="115" y="31"/>
                  <a:pt x="116" y="30"/>
                  <a:pt x="118" y="30"/>
                </a:cubicBezTo>
                <a:cubicBezTo>
                  <a:pt x="119" y="30"/>
                  <a:pt x="120" y="31"/>
                  <a:pt x="120" y="32"/>
                </a:cubicBezTo>
                <a:cubicBezTo>
                  <a:pt x="120" y="33"/>
                  <a:pt x="119" y="35"/>
                  <a:pt x="118" y="35"/>
                </a:cubicBezTo>
                <a:close/>
                <a:moveTo>
                  <a:pt x="123" y="27"/>
                </a:moveTo>
                <a:cubicBezTo>
                  <a:pt x="121" y="27"/>
                  <a:pt x="120" y="26"/>
                  <a:pt x="120" y="25"/>
                </a:cubicBezTo>
                <a:cubicBezTo>
                  <a:pt x="120" y="24"/>
                  <a:pt x="121" y="22"/>
                  <a:pt x="123" y="22"/>
                </a:cubicBezTo>
                <a:cubicBezTo>
                  <a:pt x="125" y="22"/>
                  <a:pt x="126" y="24"/>
                  <a:pt x="126" y="25"/>
                </a:cubicBezTo>
                <a:cubicBezTo>
                  <a:pt x="126" y="26"/>
                  <a:pt x="125" y="27"/>
                  <a:pt x="123" y="27"/>
                </a:cubicBezTo>
                <a:close/>
                <a:moveTo>
                  <a:pt x="129" y="35"/>
                </a:moveTo>
                <a:cubicBezTo>
                  <a:pt x="127" y="35"/>
                  <a:pt x="126" y="33"/>
                  <a:pt x="126" y="32"/>
                </a:cubicBezTo>
                <a:cubicBezTo>
                  <a:pt x="126" y="31"/>
                  <a:pt x="127" y="30"/>
                  <a:pt x="129" y="30"/>
                </a:cubicBezTo>
                <a:cubicBezTo>
                  <a:pt x="130" y="30"/>
                  <a:pt x="131" y="31"/>
                  <a:pt x="131" y="32"/>
                </a:cubicBezTo>
                <a:cubicBezTo>
                  <a:pt x="131" y="33"/>
                  <a:pt x="130" y="35"/>
                  <a:pt x="129" y="35"/>
                </a:cubicBezTo>
                <a:close/>
                <a:moveTo>
                  <a:pt x="134" y="27"/>
                </a:moveTo>
                <a:cubicBezTo>
                  <a:pt x="132" y="27"/>
                  <a:pt x="131" y="26"/>
                  <a:pt x="131" y="25"/>
                </a:cubicBezTo>
                <a:cubicBezTo>
                  <a:pt x="131" y="24"/>
                  <a:pt x="132" y="22"/>
                  <a:pt x="134" y="22"/>
                </a:cubicBezTo>
                <a:cubicBezTo>
                  <a:pt x="135" y="22"/>
                  <a:pt x="136" y="24"/>
                  <a:pt x="136" y="25"/>
                </a:cubicBezTo>
                <a:cubicBezTo>
                  <a:pt x="136" y="26"/>
                  <a:pt x="135" y="27"/>
                  <a:pt x="134" y="27"/>
                </a:cubicBezTo>
                <a:close/>
                <a:moveTo>
                  <a:pt x="140" y="35"/>
                </a:moveTo>
                <a:cubicBezTo>
                  <a:pt x="137" y="35"/>
                  <a:pt x="136" y="33"/>
                  <a:pt x="136" y="32"/>
                </a:cubicBezTo>
                <a:cubicBezTo>
                  <a:pt x="136" y="31"/>
                  <a:pt x="137" y="30"/>
                  <a:pt x="140" y="30"/>
                </a:cubicBezTo>
                <a:cubicBezTo>
                  <a:pt x="141" y="30"/>
                  <a:pt x="142" y="31"/>
                  <a:pt x="142" y="32"/>
                </a:cubicBezTo>
                <a:cubicBezTo>
                  <a:pt x="142" y="33"/>
                  <a:pt x="141" y="35"/>
                  <a:pt x="140" y="35"/>
                </a:cubicBezTo>
                <a:close/>
                <a:moveTo>
                  <a:pt x="54" y="102"/>
                </a:moveTo>
                <a:cubicBezTo>
                  <a:pt x="54" y="101"/>
                  <a:pt x="54" y="94"/>
                  <a:pt x="54" y="94"/>
                </a:cubicBezTo>
                <a:cubicBezTo>
                  <a:pt x="54" y="68"/>
                  <a:pt x="54" y="68"/>
                  <a:pt x="54" y="68"/>
                </a:cubicBezTo>
                <a:cubicBezTo>
                  <a:pt x="54" y="67"/>
                  <a:pt x="54" y="67"/>
                  <a:pt x="54" y="67"/>
                </a:cubicBezTo>
                <a:cubicBezTo>
                  <a:pt x="55" y="63"/>
                  <a:pt x="59" y="60"/>
                  <a:pt x="65" y="57"/>
                </a:cubicBezTo>
                <a:cubicBezTo>
                  <a:pt x="3" y="57"/>
                  <a:pt x="3" y="57"/>
                  <a:pt x="3" y="57"/>
                </a:cubicBezTo>
                <a:cubicBezTo>
                  <a:pt x="2" y="58"/>
                  <a:pt x="0" y="61"/>
                  <a:pt x="0" y="65"/>
                </a:cubicBezTo>
                <a:cubicBezTo>
                  <a:pt x="0" y="95"/>
                  <a:pt x="0" y="95"/>
                  <a:pt x="0" y="95"/>
                </a:cubicBezTo>
                <a:cubicBezTo>
                  <a:pt x="0" y="98"/>
                  <a:pt x="2" y="100"/>
                  <a:pt x="3" y="102"/>
                </a:cubicBezTo>
                <a:lnTo>
                  <a:pt x="54" y="102"/>
                </a:lnTo>
                <a:close/>
                <a:moveTo>
                  <a:pt x="28" y="68"/>
                </a:moveTo>
                <a:cubicBezTo>
                  <a:pt x="36" y="68"/>
                  <a:pt x="41" y="73"/>
                  <a:pt x="41" y="79"/>
                </a:cubicBezTo>
                <a:cubicBezTo>
                  <a:pt x="41" y="87"/>
                  <a:pt x="36" y="91"/>
                  <a:pt x="28" y="91"/>
                </a:cubicBezTo>
                <a:cubicBezTo>
                  <a:pt x="22" y="91"/>
                  <a:pt x="16" y="87"/>
                  <a:pt x="16" y="79"/>
                </a:cubicBezTo>
                <a:cubicBezTo>
                  <a:pt x="16" y="73"/>
                  <a:pt x="22" y="68"/>
                  <a:pt x="28" y="68"/>
                </a:cubicBezTo>
                <a:close/>
                <a:moveTo>
                  <a:pt x="54" y="143"/>
                </a:moveTo>
                <a:cubicBezTo>
                  <a:pt x="54" y="143"/>
                  <a:pt x="54" y="143"/>
                  <a:pt x="54" y="142"/>
                </a:cubicBezTo>
                <a:cubicBezTo>
                  <a:pt x="54" y="107"/>
                  <a:pt x="54" y="107"/>
                  <a:pt x="54" y="107"/>
                </a:cubicBezTo>
                <a:cubicBezTo>
                  <a:pt x="3" y="107"/>
                  <a:pt x="3" y="107"/>
                  <a:pt x="3" y="107"/>
                </a:cubicBezTo>
                <a:cubicBezTo>
                  <a:pt x="2" y="110"/>
                  <a:pt x="0" y="112"/>
                  <a:pt x="0" y="115"/>
                </a:cubicBezTo>
                <a:cubicBezTo>
                  <a:pt x="0" y="145"/>
                  <a:pt x="0" y="145"/>
                  <a:pt x="0" y="145"/>
                </a:cubicBezTo>
                <a:cubicBezTo>
                  <a:pt x="0" y="152"/>
                  <a:pt x="7" y="159"/>
                  <a:pt x="13" y="159"/>
                </a:cubicBezTo>
                <a:cubicBezTo>
                  <a:pt x="59" y="159"/>
                  <a:pt x="59" y="159"/>
                  <a:pt x="59" y="159"/>
                </a:cubicBezTo>
                <a:cubicBezTo>
                  <a:pt x="60" y="159"/>
                  <a:pt x="60" y="159"/>
                  <a:pt x="60" y="159"/>
                </a:cubicBezTo>
                <a:cubicBezTo>
                  <a:pt x="63" y="157"/>
                  <a:pt x="64" y="154"/>
                  <a:pt x="62" y="151"/>
                </a:cubicBezTo>
                <a:cubicBezTo>
                  <a:pt x="58" y="149"/>
                  <a:pt x="56" y="146"/>
                  <a:pt x="54" y="143"/>
                </a:cubicBezTo>
                <a:close/>
                <a:moveTo>
                  <a:pt x="29" y="142"/>
                </a:moveTo>
                <a:cubicBezTo>
                  <a:pt x="22" y="142"/>
                  <a:pt x="16" y="137"/>
                  <a:pt x="16" y="131"/>
                </a:cubicBezTo>
                <a:cubicBezTo>
                  <a:pt x="16" y="123"/>
                  <a:pt x="22" y="118"/>
                  <a:pt x="29" y="118"/>
                </a:cubicBezTo>
                <a:cubicBezTo>
                  <a:pt x="36" y="118"/>
                  <a:pt x="41" y="123"/>
                  <a:pt x="41" y="131"/>
                </a:cubicBezTo>
                <a:cubicBezTo>
                  <a:pt x="41" y="137"/>
                  <a:pt x="36" y="142"/>
                  <a:pt x="29" y="142"/>
                </a:cubicBezTo>
                <a:close/>
              </a:path>
            </a:pathLst>
          </a:custGeom>
          <a:ln>
            <a:noFill/>
          </a:ln>
        </p:spPr>
        <p:style>
          <a:lnRef idx="3">
            <a:schemeClr val="lt1"/>
          </a:lnRef>
          <a:fillRef idx="1">
            <a:schemeClr val="accent1"/>
          </a:fillRef>
          <a:effectRef idx="1">
            <a:schemeClr val="accent1"/>
          </a:effectRef>
          <a:fontRef idx="minor">
            <a:schemeClr val="lt1"/>
          </a:fontRef>
        </p:style>
        <p:txBody>
          <a:bodyPr vert="horz" wrap="square" lIns="91440" tIns="45720" rIns="91440" bIns="45720" numCol="1" anchor="t" anchorCtr="0" compatLnSpc="1">
            <a:prstTxWarp prst="textNoShape">
              <a:avLst/>
            </a:prstTxWarp>
          </a:bodyPr>
          <a:lstStyle/>
          <a:p>
            <a:endParaRPr lang="en-US"/>
          </a:p>
        </p:txBody>
      </p:sp>
      <p:sp>
        <p:nvSpPr>
          <p:cNvPr id="26" name="Freeform 134">
            <a:hlinkClick r:id="rId9" action="ppaction://hlinksldjump"/>
            <a:extLst>
              <a:ext uri="{FF2B5EF4-FFF2-40B4-BE49-F238E27FC236}">
                <a16:creationId xmlns:a16="http://schemas.microsoft.com/office/drawing/2014/main" id="{B3F909BB-9A4D-E0DA-C2C4-A749C10E7032}"/>
              </a:ext>
            </a:extLst>
          </p:cNvPr>
          <p:cNvSpPr>
            <a:spLocks noEditPoints="1"/>
          </p:cNvSpPr>
          <p:nvPr/>
        </p:nvSpPr>
        <p:spPr bwMode="auto">
          <a:xfrm>
            <a:off x="334397" y="1756981"/>
            <a:ext cx="316187" cy="243070"/>
          </a:xfrm>
          <a:custGeom>
            <a:avLst/>
            <a:gdLst>
              <a:gd name="T0" fmla="*/ 25 w 160"/>
              <a:gd name="T1" fmla="*/ 0 h 123"/>
              <a:gd name="T2" fmla="*/ 21 w 160"/>
              <a:gd name="T3" fmla="*/ 2 h 123"/>
              <a:gd name="T4" fmla="*/ 19 w 160"/>
              <a:gd name="T5" fmla="*/ 6 h 123"/>
              <a:gd name="T6" fmla="*/ 19 w 160"/>
              <a:gd name="T7" fmla="*/ 92 h 123"/>
              <a:gd name="T8" fmla="*/ 25 w 160"/>
              <a:gd name="T9" fmla="*/ 97 h 123"/>
              <a:gd name="T10" fmla="*/ 76 w 160"/>
              <a:gd name="T11" fmla="*/ 116 h 123"/>
              <a:gd name="T12" fmla="*/ 76 w 160"/>
              <a:gd name="T13" fmla="*/ 26 h 123"/>
              <a:gd name="T14" fmla="*/ 74 w 160"/>
              <a:gd name="T15" fmla="*/ 24 h 123"/>
              <a:gd name="T16" fmla="*/ 25 w 160"/>
              <a:gd name="T17" fmla="*/ 0 h 123"/>
              <a:gd name="T18" fmla="*/ 141 w 160"/>
              <a:gd name="T19" fmla="*/ 92 h 123"/>
              <a:gd name="T20" fmla="*/ 141 w 160"/>
              <a:gd name="T21" fmla="*/ 6 h 123"/>
              <a:gd name="T22" fmla="*/ 140 w 160"/>
              <a:gd name="T23" fmla="*/ 2 h 123"/>
              <a:gd name="T24" fmla="*/ 136 w 160"/>
              <a:gd name="T25" fmla="*/ 0 h 123"/>
              <a:gd name="T26" fmla="*/ 85 w 160"/>
              <a:gd name="T27" fmla="*/ 24 h 123"/>
              <a:gd name="T28" fmla="*/ 84 w 160"/>
              <a:gd name="T29" fmla="*/ 26 h 123"/>
              <a:gd name="T30" fmla="*/ 84 w 160"/>
              <a:gd name="T31" fmla="*/ 116 h 123"/>
              <a:gd name="T32" fmla="*/ 136 w 160"/>
              <a:gd name="T33" fmla="*/ 97 h 123"/>
              <a:gd name="T34" fmla="*/ 141 w 160"/>
              <a:gd name="T35" fmla="*/ 92 h 123"/>
              <a:gd name="T36" fmla="*/ 154 w 160"/>
              <a:gd name="T37" fmla="*/ 20 h 123"/>
              <a:gd name="T38" fmla="*/ 150 w 160"/>
              <a:gd name="T39" fmla="*/ 20 h 123"/>
              <a:gd name="T40" fmla="*/ 150 w 160"/>
              <a:gd name="T41" fmla="*/ 92 h 123"/>
              <a:gd name="T42" fmla="*/ 136 w 160"/>
              <a:gd name="T43" fmla="*/ 107 h 123"/>
              <a:gd name="T44" fmla="*/ 92 w 160"/>
              <a:gd name="T45" fmla="*/ 121 h 123"/>
              <a:gd name="T46" fmla="*/ 153 w 160"/>
              <a:gd name="T47" fmla="*/ 121 h 123"/>
              <a:gd name="T48" fmla="*/ 158 w 160"/>
              <a:gd name="T49" fmla="*/ 121 h 123"/>
              <a:gd name="T50" fmla="*/ 160 w 160"/>
              <a:gd name="T51" fmla="*/ 117 h 123"/>
              <a:gd name="T52" fmla="*/ 160 w 160"/>
              <a:gd name="T53" fmla="*/ 26 h 123"/>
              <a:gd name="T54" fmla="*/ 154 w 160"/>
              <a:gd name="T55" fmla="*/ 20 h 123"/>
              <a:gd name="T56" fmla="*/ 10 w 160"/>
              <a:gd name="T57" fmla="*/ 92 h 123"/>
              <a:gd name="T58" fmla="*/ 10 w 160"/>
              <a:gd name="T59" fmla="*/ 20 h 123"/>
              <a:gd name="T60" fmla="*/ 6 w 160"/>
              <a:gd name="T61" fmla="*/ 20 h 123"/>
              <a:gd name="T62" fmla="*/ 0 w 160"/>
              <a:gd name="T63" fmla="*/ 26 h 123"/>
              <a:gd name="T64" fmla="*/ 0 w 160"/>
              <a:gd name="T65" fmla="*/ 117 h 123"/>
              <a:gd name="T66" fmla="*/ 3 w 160"/>
              <a:gd name="T67" fmla="*/ 121 h 123"/>
              <a:gd name="T68" fmla="*/ 8 w 160"/>
              <a:gd name="T69" fmla="*/ 121 h 123"/>
              <a:gd name="T70" fmla="*/ 68 w 160"/>
              <a:gd name="T71" fmla="*/ 121 h 123"/>
              <a:gd name="T72" fmla="*/ 25 w 160"/>
              <a:gd name="T73" fmla="*/ 107 h 123"/>
              <a:gd name="T74" fmla="*/ 10 w 160"/>
              <a:gd name="T75" fmla="*/ 92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60" h="123">
                <a:moveTo>
                  <a:pt x="25" y="0"/>
                </a:moveTo>
                <a:cubicBezTo>
                  <a:pt x="24" y="0"/>
                  <a:pt x="22" y="0"/>
                  <a:pt x="21" y="2"/>
                </a:cubicBezTo>
                <a:cubicBezTo>
                  <a:pt x="20" y="3"/>
                  <a:pt x="19" y="4"/>
                  <a:pt x="19" y="6"/>
                </a:cubicBezTo>
                <a:cubicBezTo>
                  <a:pt x="19" y="92"/>
                  <a:pt x="19" y="92"/>
                  <a:pt x="19" y="92"/>
                </a:cubicBezTo>
                <a:cubicBezTo>
                  <a:pt x="19" y="94"/>
                  <a:pt x="21" y="97"/>
                  <a:pt x="25" y="97"/>
                </a:cubicBezTo>
                <a:cubicBezTo>
                  <a:pt x="38" y="97"/>
                  <a:pt x="60" y="100"/>
                  <a:pt x="76" y="116"/>
                </a:cubicBezTo>
                <a:cubicBezTo>
                  <a:pt x="76" y="26"/>
                  <a:pt x="76" y="26"/>
                  <a:pt x="76" y="26"/>
                </a:cubicBezTo>
                <a:cubicBezTo>
                  <a:pt x="76" y="26"/>
                  <a:pt x="76" y="25"/>
                  <a:pt x="74" y="24"/>
                </a:cubicBezTo>
                <a:cubicBezTo>
                  <a:pt x="62" y="3"/>
                  <a:pt x="38" y="0"/>
                  <a:pt x="25" y="0"/>
                </a:cubicBezTo>
                <a:close/>
                <a:moveTo>
                  <a:pt x="141" y="92"/>
                </a:moveTo>
                <a:cubicBezTo>
                  <a:pt x="141" y="6"/>
                  <a:pt x="141" y="6"/>
                  <a:pt x="141" y="6"/>
                </a:cubicBezTo>
                <a:cubicBezTo>
                  <a:pt x="141" y="4"/>
                  <a:pt x="141" y="3"/>
                  <a:pt x="140" y="2"/>
                </a:cubicBezTo>
                <a:cubicBezTo>
                  <a:pt x="139" y="0"/>
                  <a:pt x="137" y="0"/>
                  <a:pt x="136" y="0"/>
                </a:cubicBezTo>
                <a:cubicBezTo>
                  <a:pt x="122" y="0"/>
                  <a:pt x="98" y="3"/>
                  <a:pt x="85" y="24"/>
                </a:cubicBezTo>
                <a:cubicBezTo>
                  <a:pt x="84" y="25"/>
                  <a:pt x="84" y="26"/>
                  <a:pt x="84" y="26"/>
                </a:cubicBezTo>
                <a:cubicBezTo>
                  <a:pt x="84" y="116"/>
                  <a:pt x="84" y="116"/>
                  <a:pt x="84" y="116"/>
                </a:cubicBezTo>
                <a:cubicBezTo>
                  <a:pt x="100" y="100"/>
                  <a:pt x="122" y="97"/>
                  <a:pt x="136" y="97"/>
                </a:cubicBezTo>
                <a:cubicBezTo>
                  <a:pt x="139" y="97"/>
                  <a:pt x="141" y="94"/>
                  <a:pt x="141" y="92"/>
                </a:cubicBezTo>
                <a:close/>
                <a:moveTo>
                  <a:pt x="154" y="20"/>
                </a:moveTo>
                <a:cubicBezTo>
                  <a:pt x="150" y="20"/>
                  <a:pt x="150" y="20"/>
                  <a:pt x="150" y="20"/>
                </a:cubicBezTo>
                <a:cubicBezTo>
                  <a:pt x="150" y="92"/>
                  <a:pt x="150" y="92"/>
                  <a:pt x="150" y="92"/>
                </a:cubicBezTo>
                <a:cubicBezTo>
                  <a:pt x="150" y="99"/>
                  <a:pt x="143" y="106"/>
                  <a:pt x="136" y="107"/>
                </a:cubicBezTo>
                <a:cubicBezTo>
                  <a:pt x="123" y="107"/>
                  <a:pt x="105" y="108"/>
                  <a:pt x="92" y="121"/>
                </a:cubicBezTo>
                <a:cubicBezTo>
                  <a:pt x="115" y="115"/>
                  <a:pt x="139" y="119"/>
                  <a:pt x="153" y="121"/>
                </a:cubicBezTo>
                <a:cubicBezTo>
                  <a:pt x="154" y="123"/>
                  <a:pt x="157" y="121"/>
                  <a:pt x="158" y="121"/>
                </a:cubicBezTo>
                <a:cubicBezTo>
                  <a:pt x="159" y="120"/>
                  <a:pt x="160" y="118"/>
                  <a:pt x="160" y="117"/>
                </a:cubicBezTo>
                <a:cubicBezTo>
                  <a:pt x="160" y="26"/>
                  <a:pt x="160" y="26"/>
                  <a:pt x="160" y="26"/>
                </a:cubicBezTo>
                <a:cubicBezTo>
                  <a:pt x="160" y="22"/>
                  <a:pt x="158" y="20"/>
                  <a:pt x="154" y="20"/>
                </a:cubicBezTo>
                <a:close/>
                <a:moveTo>
                  <a:pt x="10" y="92"/>
                </a:moveTo>
                <a:cubicBezTo>
                  <a:pt x="10" y="20"/>
                  <a:pt x="10" y="20"/>
                  <a:pt x="10" y="20"/>
                </a:cubicBezTo>
                <a:cubicBezTo>
                  <a:pt x="6" y="20"/>
                  <a:pt x="6" y="20"/>
                  <a:pt x="6" y="20"/>
                </a:cubicBezTo>
                <a:cubicBezTo>
                  <a:pt x="3" y="20"/>
                  <a:pt x="0" y="22"/>
                  <a:pt x="0" y="26"/>
                </a:cubicBezTo>
                <a:cubicBezTo>
                  <a:pt x="0" y="117"/>
                  <a:pt x="0" y="117"/>
                  <a:pt x="0" y="117"/>
                </a:cubicBezTo>
                <a:cubicBezTo>
                  <a:pt x="0" y="118"/>
                  <a:pt x="2" y="120"/>
                  <a:pt x="3" y="121"/>
                </a:cubicBezTo>
                <a:cubicBezTo>
                  <a:pt x="4" y="121"/>
                  <a:pt x="5" y="123"/>
                  <a:pt x="8" y="121"/>
                </a:cubicBezTo>
                <a:cubicBezTo>
                  <a:pt x="21" y="119"/>
                  <a:pt x="46" y="115"/>
                  <a:pt x="68" y="121"/>
                </a:cubicBezTo>
                <a:cubicBezTo>
                  <a:pt x="55" y="108"/>
                  <a:pt x="36" y="107"/>
                  <a:pt x="25" y="107"/>
                </a:cubicBezTo>
                <a:cubicBezTo>
                  <a:pt x="16" y="106"/>
                  <a:pt x="10" y="99"/>
                  <a:pt x="10" y="92"/>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anchor="t" anchorCtr="0" compatLnSpc="1">
            <a:prstTxWarp prst="textNoShape">
              <a:avLst/>
            </a:prstTxWarp>
          </a:bodyPr>
          <a:lstStyle/>
          <a:p>
            <a:endParaRPr lang="en-US"/>
          </a:p>
        </p:txBody>
      </p:sp>
      <p:sp>
        <p:nvSpPr>
          <p:cNvPr id="27" name="Freeform 170">
            <a:hlinkClick r:id="rId10" action="ppaction://hlinksldjump"/>
            <a:extLst>
              <a:ext uri="{FF2B5EF4-FFF2-40B4-BE49-F238E27FC236}">
                <a16:creationId xmlns:a16="http://schemas.microsoft.com/office/drawing/2014/main" id="{E8E49B44-B1D4-8DC4-7159-DFE1DD86C98C}"/>
              </a:ext>
            </a:extLst>
          </p:cNvPr>
          <p:cNvSpPr>
            <a:spLocks noEditPoints="1"/>
          </p:cNvSpPr>
          <p:nvPr/>
        </p:nvSpPr>
        <p:spPr bwMode="auto">
          <a:xfrm>
            <a:off x="497306" y="2485131"/>
            <a:ext cx="282243" cy="284017"/>
          </a:xfrm>
          <a:custGeom>
            <a:avLst/>
            <a:gdLst>
              <a:gd name="T0" fmla="*/ 34 w 159"/>
              <a:gd name="T1" fmla="*/ 27 h 160"/>
              <a:gd name="T2" fmla="*/ 34 w 159"/>
              <a:gd name="T3" fmla="*/ 41 h 160"/>
              <a:gd name="T4" fmla="*/ 95 w 159"/>
              <a:gd name="T5" fmla="*/ 34 h 160"/>
              <a:gd name="T6" fmla="*/ 95 w 159"/>
              <a:gd name="T7" fmla="*/ 63 h 160"/>
              <a:gd name="T8" fmla="*/ 34 w 159"/>
              <a:gd name="T9" fmla="*/ 55 h 160"/>
              <a:gd name="T10" fmla="*/ 34 w 159"/>
              <a:gd name="T11" fmla="*/ 69 h 160"/>
              <a:gd name="T12" fmla="*/ 95 w 159"/>
              <a:gd name="T13" fmla="*/ 63 h 160"/>
              <a:gd name="T14" fmla="*/ 68 w 159"/>
              <a:gd name="T15" fmla="*/ 90 h 160"/>
              <a:gd name="T16" fmla="*/ 34 w 159"/>
              <a:gd name="T17" fmla="*/ 83 h 160"/>
              <a:gd name="T18" fmla="*/ 34 w 159"/>
              <a:gd name="T19" fmla="*/ 97 h 160"/>
              <a:gd name="T20" fmla="*/ 115 w 159"/>
              <a:gd name="T21" fmla="*/ 122 h 160"/>
              <a:gd name="T22" fmla="*/ 108 w 159"/>
              <a:gd name="T23" fmla="*/ 145 h 160"/>
              <a:gd name="T24" fmla="*/ 14 w 159"/>
              <a:gd name="T25" fmla="*/ 14 h 160"/>
              <a:gd name="T26" fmla="*/ 108 w 159"/>
              <a:gd name="T27" fmla="*/ 42 h 160"/>
              <a:gd name="T28" fmla="*/ 123 w 159"/>
              <a:gd name="T29" fmla="*/ 7 h 160"/>
              <a:gd name="T30" fmla="*/ 7 w 159"/>
              <a:gd name="T31" fmla="*/ 0 h 160"/>
              <a:gd name="T32" fmla="*/ 0 w 159"/>
              <a:gd name="T33" fmla="*/ 152 h 160"/>
              <a:gd name="T34" fmla="*/ 115 w 159"/>
              <a:gd name="T35" fmla="*/ 160 h 160"/>
              <a:gd name="T36" fmla="*/ 123 w 159"/>
              <a:gd name="T37" fmla="*/ 112 h 160"/>
              <a:gd name="T38" fmla="*/ 115 w 159"/>
              <a:gd name="T39" fmla="*/ 122 h 160"/>
              <a:gd name="T40" fmla="*/ 132 w 159"/>
              <a:gd name="T41" fmla="*/ 18 h 160"/>
              <a:gd name="T42" fmla="*/ 84 w 159"/>
              <a:gd name="T43" fmla="*/ 98 h 160"/>
              <a:gd name="T44" fmla="*/ 82 w 159"/>
              <a:gd name="T45" fmla="*/ 127 h 160"/>
              <a:gd name="T46" fmla="*/ 87 w 159"/>
              <a:gd name="T47" fmla="*/ 131 h 160"/>
              <a:gd name="T48" fmla="*/ 113 w 159"/>
              <a:gd name="T49" fmla="*/ 114 h 160"/>
              <a:gd name="T50" fmla="*/ 159 w 159"/>
              <a:gd name="T51" fmla="*/ 33 h 160"/>
              <a:gd name="T52" fmla="*/ 97 w 159"/>
              <a:gd name="T53" fmla="*/ 118 h 160"/>
              <a:gd name="T54" fmla="*/ 89 w 159"/>
              <a:gd name="T55" fmla="*/ 113 h 160"/>
              <a:gd name="T56" fmla="*/ 97 w 159"/>
              <a:gd name="T57" fmla="*/ 108 h 160"/>
              <a:gd name="T58" fmla="*/ 97 w 159"/>
              <a:gd name="T59" fmla="*/ 118 h 160"/>
              <a:gd name="T60" fmla="*/ 56 w 159"/>
              <a:gd name="T61" fmla="*/ 131 h 160"/>
              <a:gd name="T62" fmla="*/ 75 w 159"/>
              <a:gd name="T63" fmla="*/ 126 h 160"/>
              <a:gd name="T64" fmla="*/ 55 w 159"/>
              <a:gd name="T65" fmla="*/ 124 h 160"/>
              <a:gd name="T66" fmla="*/ 50 w 159"/>
              <a:gd name="T67" fmla="*/ 121 h 160"/>
              <a:gd name="T68" fmla="*/ 50 w 159"/>
              <a:gd name="T69" fmla="*/ 110 h 160"/>
              <a:gd name="T70" fmla="*/ 39 w 159"/>
              <a:gd name="T71" fmla="*/ 115 h 160"/>
              <a:gd name="T72" fmla="*/ 28 w 159"/>
              <a:gd name="T73" fmla="*/ 135 h 160"/>
              <a:gd name="T74" fmla="*/ 38 w 159"/>
              <a:gd name="T75" fmla="*/ 125 h 160"/>
              <a:gd name="T76" fmla="*/ 44 w 159"/>
              <a:gd name="T77" fmla="*/ 127 h 160"/>
              <a:gd name="T78" fmla="*/ 44 w 159"/>
              <a:gd name="T79" fmla="*/ 127 h 160"/>
              <a:gd name="T80" fmla="*/ 44 w 159"/>
              <a:gd name="T81" fmla="*/ 128 h 160"/>
              <a:gd name="T82" fmla="*/ 50 w 159"/>
              <a:gd name="T83" fmla="*/ 128 h 160"/>
              <a:gd name="T84" fmla="*/ 53 w 159"/>
              <a:gd name="T85" fmla="*/ 132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59" h="160">
                <a:moveTo>
                  <a:pt x="88" y="27"/>
                </a:moveTo>
                <a:cubicBezTo>
                  <a:pt x="34" y="27"/>
                  <a:pt x="34" y="27"/>
                  <a:pt x="34" y="27"/>
                </a:cubicBezTo>
                <a:cubicBezTo>
                  <a:pt x="30" y="27"/>
                  <a:pt x="26" y="31"/>
                  <a:pt x="26" y="34"/>
                </a:cubicBezTo>
                <a:cubicBezTo>
                  <a:pt x="26" y="39"/>
                  <a:pt x="30" y="41"/>
                  <a:pt x="34" y="41"/>
                </a:cubicBezTo>
                <a:cubicBezTo>
                  <a:pt x="88" y="41"/>
                  <a:pt x="88" y="41"/>
                  <a:pt x="88" y="41"/>
                </a:cubicBezTo>
                <a:cubicBezTo>
                  <a:pt x="93" y="41"/>
                  <a:pt x="95" y="39"/>
                  <a:pt x="95" y="34"/>
                </a:cubicBezTo>
                <a:cubicBezTo>
                  <a:pt x="95" y="31"/>
                  <a:pt x="93" y="27"/>
                  <a:pt x="88" y="27"/>
                </a:cubicBezTo>
                <a:close/>
                <a:moveTo>
                  <a:pt x="95" y="63"/>
                </a:moveTo>
                <a:cubicBezTo>
                  <a:pt x="95" y="57"/>
                  <a:pt x="93" y="55"/>
                  <a:pt x="88" y="55"/>
                </a:cubicBezTo>
                <a:cubicBezTo>
                  <a:pt x="34" y="55"/>
                  <a:pt x="34" y="55"/>
                  <a:pt x="34" y="55"/>
                </a:cubicBezTo>
                <a:cubicBezTo>
                  <a:pt x="30" y="55"/>
                  <a:pt x="26" y="57"/>
                  <a:pt x="26" y="63"/>
                </a:cubicBezTo>
                <a:cubicBezTo>
                  <a:pt x="26" y="67"/>
                  <a:pt x="30" y="69"/>
                  <a:pt x="34" y="69"/>
                </a:cubicBezTo>
                <a:cubicBezTo>
                  <a:pt x="88" y="69"/>
                  <a:pt x="88" y="69"/>
                  <a:pt x="88" y="69"/>
                </a:cubicBezTo>
                <a:cubicBezTo>
                  <a:pt x="93" y="69"/>
                  <a:pt x="95" y="67"/>
                  <a:pt x="95" y="63"/>
                </a:cubicBezTo>
                <a:close/>
                <a:moveTo>
                  <a:pt x="61" y="97"/>
                </a:moveTo>
                <a:cubicBezTo>
                  <a:pt x="65" y="97"/>
                  <a:pt x="68" y="93"/>
                  <a:pt x="68" y="90"/>
                </a:cubicBezTo>
                <a:cubicBezTo>
                  <a:pt x="68" y="85"/>
                  <a:pt x="65" y="83"/>
                  <a:pt x="61" y="83"/>
                </a:cubicBezTo>
                <a:cubicBezTo>
                  <a:pt x="34" y="83"/>
                  <a:pt x="34" y="83"/>
                  <a:pt x="34" y="83"/>
                </a:cubicBezTo>
                <a:cubicBezTo>
                  <a:pt x="30" y="83"/>
                  <a:pt x="26" y="85"/>
                  <a:pt x="26" y="90"/>
                </a:cubicBezTo>
                <a:cubicBezTo>
                  <a:pt x="26" y="93"/>
                  <a:pt x="30" y="97"/>
                  <a:pt x="34" y="97"/>
                </a:cubicBezTo>
                <a:lnTo>
                  <a:pt x="61" y="97"/>
                </a:lnTo>
                <a:close/>
                <a:moveTo>
                  <a:pt x="115" y="122"/>
                </a:moveTo>
                <a:cubicBezTo>
                  <a:pt x="108" y="127"/>
                  <a:pt x="108" y="127"/>
                  <a:pt x="108" y="127"/>
                </a:cubicBezTo>
                <a:cubicBezTo>
                  <a:pt x="108" y="145"/>
                  <a:pt x="108" y="145"/>
                  <a:pt x="108" y="145"/>
                </a:cubicBezTo>
                <a:cubicBezTo>
                  <a:pt x="14" y="145"/>
                  <a:pt x="14" y="145"/>
                  <a:pt x="14" y="145"/>
                </a:cubicBezTo>
                <a:cubicBezTo>
                  <a:pt x="14" y="14"/>
                  <a:pt x="14" y="14"/>
                  <a:pt x="14" y="14"/>
                </a:cubicBezTo>
                <a:cubicBezTo>
                  <a:pt x="108" y="14"/>
                  <a:pt x="108" y="14"/>
                  <a:pt x="108" y="14"/>
                </a:cubicBezTo>
                <a:cubicBezTo>
                  <a:pt x="108" y="42"/>
                  <a:pt x="108" y="42"/>
                  <a:pt x="108" y="42"/>
                </a:cubicBezTo>
                <a:cubicBezTo>
                  <a:pt x="123" y="18"/>
                  <a:pt x="123" y="18"/>
                  <a:pt x="123" y="18"/>
                </a:cubicBezTo>
                <a:cubicBezTo>
                  <a:pt x="123" y="7"/>
                  <a:pt x="123" y="7"/>
                  <a:pt x="123" y="7"/>
                </a:cubicBezTo>
                <a:cubicBezTo>
                  <a:pt x="123" y="3"/>
                  <a:pt x="119" y="0"/>
                  <a:pt x="115" y="0"/>
                </a:cubicBezTo>
                <a:cubicBezTo>
                  <a:pt x="7" y="0"/>
                  <a:pt x="7" y="0"/>
                  <a:pt x="7" y="0"/>
                </a:cubicBezTo>
                <a:cubicBezTo>
                  <a:pt x="2" y="0"/>
                  <a:pt x="0" y="3"/>
                  <a:pt x="0" y="7"/>
                </a:cubicBezTo>
                <a:cubicBezTo>
                  <a:pt x="0" y="152"/>
                  <a:pt x="0" y="152"/>
                  <a:pt x="0" y="152"/>
                </a:cubicBezTo>
                <a:cubicBezTo>
                  <a:pt x="0" y="156"/>
                  <a:pt x="2" y="160"/>
                  <a:pt x="7" y="160"/>
                </a:cubicBezTo>
                <a:cubicBezTo>
                  <a:pt x="115" y="160"/>
                  <a:pt x="115" y="160"/>
                  <a:pt x="115" y="160"/>
                </a:cubicBezTo>
                <a:cubicBezTo>
                  <a:pt x="119" y="160"/>
                  <a:pt x="123" y="156"/>
                  <a:pt x="123" y="152"/>
                </a:cubicBezTo>
                <a:cubicBezTo>
                  <a:pt x="123" y="112"/>
                  <a:pt x="123" y="112"/>
                  <a:pt x="123" y="112"/>
                </a:cubicBezTo>
                <a:cubicBezTo>
                  <a:pt x="119" y="118"/>
                  <a:pt x="119" y="118"/>
                  <a:pt x="119" y="118"/>
                </a:cubicBezTo>
                <a:cubicBezTo>
                  <a:pt x="118" y="119"/>
                  <a:pt x="117" y="120"/>
                  <a:pt x="115" y="122"/>
                </a:cubicBezTo>
                <a:close/>
                <a:moveTo>
                  <a:pt x="148" y="21"/>
                </a:moveTo>
                <a:cubicBezTo>
                  <a:pt x="139" y="16"/>
                  <a:pt x="133" y="18"/>
                  <a:pt x="132" y="18"/>
                </a:cubicBezTo>
                <a:cubicBezTo>
                  <a:pt x="130" y="18"/>
                  <a:pt x="130" y="19"/>
                  <a:pt x="130" y="19"/>
                </a:cubicBezTo>
                <a:cubicBezTo>
                  <a:pt x="84" y="98"/>
                  <a:pt x="84" y="98"/>
                  <a:pt x="84" y="98"/>
                </a:cubicBezTo>
                <a:cubicBezTo>
                  <a:pt x="84" y="98"/>
                  <a:pt x="84" y="98"/>
                  <a:pt x="84" y="99"/>
                </a:cubicBezTo>
                <a:cubicBezTo>
                  <a:pt x="82" y="127"/>
                  <a:pt x="82" y="127"/>
                  <a:pt x="82" y="127"/>
                </a:cubicBezTo>
                <a:cubicBezTo>
                  <a:pt x="82" y="129"/>
                  <a:pt x="82" y="130"/>
                  <a:pt x="84" y="131"/>
                </a:cubicBezTo>
                <a:cubicBezTo>
                  <a:pt x="87" y="131"/>
                  <a:pt x="87" y="131"/>
                  <a:pt x="87" y="131"/>
                </a:cubicBezTo>
                <a:cubicBezTo>
                  <a:pt x="112" y="115"/>
                  <a:pt x="112" y="115"/>
                  <a:pt x="112" y="115"/>
                </a:cubicBezTo>
                <a:cubicBezTo>
                  <a:pt x="112" y="115"/>
                  <a:pt x="112" y="114"/>
                  <a:pt x="113" y="114"/>
                </a:cubicBezTo>
                <a:cubicBezTo>
                  <a:pt x="159" y="36"/>
                  <a:pt x="159" y="36"/>
                  <a:pt x="159" y="36"/>
                </a:cubicBezTo>
                <a:cubicBezTo>
                  <a:pt x="159" y="35"/>
                  <a:pt x="159" y="33"/>
                  <a:pt x="159" y="33"/>
                </a:cubicBezTo>
                <a:cubicBezTo>
                  <a:pt x="159" y="32"/>
                  <a:pt x="157" y="26"/>
                  <a:pt x="148" y="21"/>
                </a:cubicBezTo>
                <a:close/>
                <a:moveTo>
                  <a:pt x="97" y="118"/>
                </a:moveTo>
                <a:cubicBezTo>
                  <a:pt x="96" y="118"/>
                  <a:pt x="95" y="116"/>
                  <a:pt x="92" y="115"/>
                </a:cubicBezTo>
                <a:cubicBezTo>
                  <a:pt x="91" y="114"/>
                  <a:pt x="90" y="114"/>
                  <a:pt x="89" y="113"/>
                </a:cubicBezTo>
                <a:cubicBezTo>
                  <a:pt x="89" y="104"/>
                  <a:pt x="89" y="104"/>
                  <a:pt x="89" y="104"/>
                </a:cubicBezTo>
                <a:cubicBezTo>
                  <a:pt x="91" y="105"/>
                  <a:pt x="94" y="105"/>
                  <a:pt x="97" y="108"/>
                </a:cubicBezTo>
                <a:cubicBezTo>
                  <a:pt x="101" y="110"/>
                  <a:pt x="103" y="112"/>
                  <a:pt x="105" y="114"/>
                </a:cubicBezTo>
                <a:lnTo>
                  <a:pt x="97" y="118"/>
                </a:lnTo>
                <a:close/>
                <a:moveTo>
                  <a:pt x="53" y="132"/>
                </a:moveTo>
                <a:cubicBezTo>
                  <a:pt x="53" y="132"/>
                  <a:pt x="55" y="132"/>
                  <a:pt x="56" y="131"/>
                </a:cubicBezTo>
                <a:cubicBezTo>
                  <a:pt x="62" y="128"/>
                  <a:pt x="69" y="132"/>
                  <a:pt x="75" y="132"/>
                </a:cubicBezTo>
                <a:cubicBezTo>
                  <a:pt x="79" y="132"/>
                  <a:pt x="79" y="126"/>
                  <a:pt x="75" y="126"/>
                </a:cubicBezTo>
                <a:cubicBezTo>
                  <a:pt x="68" y="126"/>
                  <a:pt x="62" y="125"/>
                  <a:pt x="56" y="126"/>
                </a:cubicBezTo>
                <a:cubicBezTo>
                  <a:pt x="56" y="125"/>
                  <a:pt x="56" y="125"/>
                  <a:pt x="55" y="124"/>
                </a:cubicBezTo>
                <a:cubicBezTo>
                  <a:pt x="53" y="122"/>
                  <a:pt x="52" y="121"/>
                  <a:pt x="51" y="121"/>
                </a:cubicBezTo>
                <a:cubicBezTo>
                  <a:pt x="50" y="121"/>
                  <a:pt x="50" y="121"/>
                  <a:pt x="50" y="121"/>
                </a:cubicBezTo>
                <a:cubicBezTo>
                  <a:pt x="50" y="120"/>
                  <a:pt x="49" y="120"/>
                  <a:pt x="49" y="120"/>
                </a:cubicBezTo>
                <a:cubicBezTo>
                  <a:pt x="50" y="116"/>
                  <a:pt x="51" y="113"/>
                  <a:pt x="50" y="110"/>
                </a:cubicBezTo>
                <a:cubicBezTo>
                  <a:pt x="50" y="109"/>
                  <a:pt x="49" y="109"/>
                  <a:pt x="49" y="109"/>
                </a:cubicBezTo>
                <a:cubicBezTo>
                  <a:pt x="45" y="109"/>
                  <a:pt x="41" y="113"/>
                  <a:pt x="39" y="115"/>
                </a:cubicBezTo>
                <a:cubicBezTo>
                  <a:pt x="33" y="120"/>
                  <a:pt x="28" y="127"/>
                  <a:pt x="23" y="133"/>
                </a:cubicBezTo>
                <a:cubicBezTo>
                  <a:pt x="20" y="135"/>
                  <a:pt x="25" y="138"/>
                  <a:pt x="28" y="135"/>
                </a:cubicBezTo>
                <a:cubicBezTo>
                  <a:pt x="31" y="129"/>
                  <a:pt x="36" y="125"/>
                  <a:pt x="41" y="120"/>
                </a:cubicBezTo>
                <a:cubicBezTo>
                  <a:pt x="40" y="121"/>
                  <a:pt x="39" y="124"/>
                  <a:pt x="38" y="125"/>
                </a:cubicBezTo>
                <a:cubicBezTo>
                  <a:pt x="36" y="128"/>
                  <a:pt x="40" y="131"/>
                  <a:pt x="42" y="128"/>
                </a:cubicBezTo>
                <a:cubicBezTo>
                  <a:pt x="42" y="128"/>
                  <a:pt x="43" y="127"/>
                  <a:pt x="44" y="127"/>
                </a:cubicBezTo>
                <a:cubicBezTo>
                  <a:pt x="44" y="126"/>
                  <a:pt x="44" y="126"/>
                  <a:pt x="45" y="126"/>
                </a:cubicBezTo>
                <a:cubicBezTo>
                  <a:pt x="45" y="126"/>
                  <a:pt x="44" y="127"/>
                  <a:pt x="44" y="127"/>
                </a:cubicBezTo>
                <a:cubicBezTo>
                  <a:pt x="44" y="127"/>
                  <a:pt x="44" y="127"/>
                  <a:pt x="44" y="127"/>
                </a:cubicBezTo>
                <a:cubicBezTo>
                  <a:pt x="44" y="127"/>
                  <a:pt x="44" y="127"/>
                  <a:pt x="44" y="128"/>
                </a:cubicBezTo>
                <a:cubicBezTo>
                  <a:pt x="42" y="131"/>
                  <a:pt x="47" y="132"/>
                  <a:pt x="49" y="129"/>
                </a:cubicBezTo>
                <a:cubicBezTo>
                  <a:pt x="50" y="128"/>
                  <a:pt x="50" y="128"/>
                  <a:pt x="50" y="128"/>
                </a:cubicBezTo>
                <a:cubicBezTo>
                  <a:pt x="50" y="129"/>
                  <a:pt x="50" y="129"/>
                  <a:pt x="50" y="129"/>
                </a:cubicBezTo>
                <a:cubicBezTo>
                  <a:pt x="50" y="131"/>
                  <a:pt x="52" y="132"/>
                  <a:pt x="53" y="132"/>
                </a:cubicBezTo>
                <a:close/>
              </a:path>
            </a:pathLst>
          </a:custGeom>
          <a:ln>
            <a:noFill/>
          </a:ln>
        </p:spPr>
        <p:style>
          <a:lnRef idx="2">
            <a:schemeClr val="accent3">
              <a:shade val="50000"/>
            </a:schemeClr>
          </a:lnRef>
          <a:fillRef idx="1">
            <a:schemeClr val="accent3"/>
          </a:fillRef>
          <a:effectRef idx="0">
            <a:schemeClr val="accent3"/>
          </a:effectRef>
          <a:fontRef idx="minor">
            <a:schemeClr val="lt1"/>
          </a:fontRef>
        </p:style>
        <p:txBody>
          <a:bodyPr vert="horz" wrap="square" lIns="91440" tIns="45720" rIns="91440" bIns="45720" numCol="1" anchor="t" anchorCtr="0" compatLnSpc="1">
            <a:prstTxWarp prst="textNoShape">
              <a:avLst/>
            </a:prstTxWarp>
          </a:bodyPr>
          <a:lstStyle/>
          <a:p>
            <a:endParaRPr lang="en-US"/>
          </a:p>
        </p:txBody>
      </p:sp>
      <p:sp>
        <p:nvSpPr>
          <p:cNvPr id="28" name="Freeform 179">
            <a:hlinkClick r:id="rId12" action="ppaction://hlinksldjump"/>
            <a:extLst>
              <a:ext uri="{FF2B5EF4-FFF2-40B4-BE49-F238E27FC236}">
                <a16:creationId xmlns:a16="http://schemas.microsoft.com/office/drawing/2014/main" id="{63D84D64-A26C-2739-650F-53872E429AA1}"/>
              </a:ext>
            </a:extLst>
          </p:cNvPr>
          <p:cNvSpPr>
            <a:spLocks noEditPoints="1"/>
          </p:cNvSpPr>
          <p:nvPr/>
        </p:nvSpPr>
        <p:spPr bwMode="auto">
          <a:xfrm>
            <a:off x="349593" y="4019246"/>
            <a:ext cx="285794" cy="241416"/>
          </a:xfrm>
          <a:custGeom>
            <a:avLst/>
            <a:gdLst>
              <a:gd name="T0" fmla="*/ 12 w 161"/>
              <a:gd name="T1" fmla="*/ 108 h 136"/>
              <a:gd name="T2" fmla="*/ 12 w 161"/>
              <a:gd name="T3" fmla="*/ 134 h 136"/>
              <a:gd name="T4" fmla="*/ 16 w 161"/>
              <a:gd name="T5" fmla="*/ 136 h 136"/>
              <a:gd name="T6" fmla="*/ 35 w 161"/>
              <a:gd name="T7" fmla="*/ 136 h 136"/>
              <a:gd name="T8" fmla="*/ 37 w 161"/>
              <a:gd name="T9" fmla="*/ 134 h 136"/>
              <a:gd name="T10" fmla="*/ 37 w 161"/>
              <a:gd name="T11" fmla="*/ 88 h 136"/>
              <a:gd name="T12" fmla="*/ 23 w 161"/>
              <a:gd name="T13" fmla="*/ 102 h 136"/>
              <a:gd name="T14" fmla="*/ 12 w 161"/>
              <a:gd name="T15" fmla="*/ 108 h 136"/>
              <a:gd name="T16" fmla="*/ 47 w 161"/>
              <a:gd name="T17" fmla="*/ 87 h 136"/>
              <a:gd name="T18" fmla="*/ 47 w 161"/>
              <a:gd name="T19" fmla="*/ 134 h 136"/>
              <a:gd name="T20" fmla="*/ 51 w 161"/>
              <a:gd name="T21" fmla="*/ 136 h 136"/>
              <a:gd name="T22" fmla="*/ 70 w 161"/>
              <a:gd name="T23" fmla="*/ 136 h 136"/>
              <a:gd name="T24" fmla="*/ 73 w 161"/>
              <a:gd name="T25" fmla="*/ 134 h 136"/>
              <a:gd name="T26" fmla="*/ 73 w 161"/>
              <a:gd name="T27" fmla="*/ 106 h 136"/>
              <a:gd name="T28" fmla="*/ 62 w 161"/>
              <a:gd name="T29" fmla="*/ 101 h 136"/>
              <a:gd name="T30" fmla="*/ 47 w 161"/>
              <a:gd name="T31" fmla="*/ 87 h 136"/>
              <a:gd name="T32" fmla="*/ 84 w 161"/>
              <a:gd name="T33" fmla="*/ 103 h 136"/>
              <a:gd name="T34" fmla="*/ 84 w 161"/>
              <a:gd name="T35" fmla="*/ 134 h 136"/>
              <a:gd name="T36" fmla="*/ 86 w 161"/>
              <a:gd name="T37" fmla="*/ 136 h 136"/>
              <a:gd name="T38" fmla="*/ 106 w 161"/>
              <a:gd name="T39" fmla="*/ 136 h 136"/>
              <a:gd name="T40" fmla="*/ 110 w 161"/>
              <a:gd name="T41" fmla="*/ 134 h 136"/>
              <a:gd name="T42" fmla="*/ 110 w 161"/>
              <a:gd name="T43" fmla="*/ 78 h 136"/>
              <a:gd name="T44" fmla="*/ 86 w 161"/>
              <a:gd name="T45" fmla="*/ 100 h 136"/>
              <a:gd name="T46" fmla="*/ 84 w 161"/>
              <a:gd name="T47" fmla="*/ 103 h 136"/>
              <a:gd name="T48" fmla="*/ 143 w 161"/>
              <a:gd name="T49" fmla="*/ 45 h 136"/>
              <a:gd name="T50" fmla="*/ 120 w 161"/>
              <a:gd name="T51" fmla="*/ 69 h 136"/>
              <a:gd name="T52" fmla="*/ 120 w 161"/>
              <a:gd name="T53" fmla="*/ 134 h 136"/>
              <a:gd name="T54" fmla="*/ 122 w 161"/>
              <a:gd name="T55" fmla="*/ 136 h 136"/>
              <a:gd name="T56" fmla="*/ 143 w 161"/>
              <a:gd name="T57" fmla="*/ 136 h 136"/>
              <a:gd name="T58" fmla="*/ 146 w 161"/>
              <a:gd name="T59" fmla="*/ 134 h 136"/>
              <a:gd name="T60" fmla="*/ 146 w 161"/>
              <a:gd name="T61" fmla="*/ 47 h 136"/>
              <a:gd name="T62" fmla="*/ 145 w 161"/>
              <a:gd name="T63" fmla="*/ 45 h 136"/>
              <a:gd name="T64" fmla="*/ 143 w 161"/>
              <a:gd name="T65" fmla="*/ 45 h 136"/>
              <a:gd name="T66" fmla="*/ 160 w 161"/>
              <a:gd name="T67" fmla="*/ 2 h 136"/>
              <a:gd name="T68" fmla="*/ 155 w 161"/>
              <a:gd name="T69" fmla="*/ 0 h 136"/>
              <a:gd name="T70" fmla="*/ 127 w 161"/>
              <a:gd name="T71" fmla="*/ 1 h 136"/>
              <a:gd name="T72" fmla="*/ 123 w 161"/>
              <a:gd name="T73" fmla="*/ 4 h 136"/>
              <a:gd name="T74" fmla="*/ 122 w 161"/>
              <a:gd name="T75" fmla="*/ 5 h 136"/>
              <a:gd name="T76" fmla="*/ 123 w 161"/>
              <a:gd name="T77" fmla="*/ 11 h 136"/>
              <a:gd name="T78" fmla="*/ 125 w 161"/>
              <a:gd name="T79" fmla="*/ 12 h 136"/>
              <a:gd name="T80" fmla="*/ 130 w 161"/>
              <a:gd name="T81" fmla="*/ 17 h 136"/>
              <a:gd name="T82" fmla="*/ 74 w 161"/>
              <a:gd name="T83" fmla="*/ 74 h 136"/>
              <a:gd name="T84" fmla="*/ 48 w 161"/>
              <a:gd name="T85" fmla="*/ 49 h 136"/>
              <a:gd name="T86" fmla="*/ 42 w 161"/>
              <a:gd name="T87" fmla="*/ 46 h 136"/>
              <a:gd name="T88" fmla="*/ 37 w 161"/>
              <a:gd name="T89" fmla="*/ 49 h 136"/>
              <a:gd name="T90" fmla="*/ 3 w 161"/>
              <a:gd name="T91" fmla="*/ 82 h 136"/>
              <a:gd name="T92" fmla="*/ 3 w 161"/>
              <a:gd name="T93" fmla="*/ 94 h 136"/>
              <a:gd name="T94" fmla="*/ 5 w 161"/>
              <a:gd name="T95" fmla="*/ 95 h 136"/>
              <a:gd name="T96" fmla="*/ 10 w 161"/>
              <a:gd name="T97" fmla="*/ 98 h 136"/>
              <a:gd name="T98" fmla="*/ 16 w 161"/>
              <a:gd name="T99" fmla="*/ 95 h 136"/>
              <a:gd name="T100" fmla="*/ 42 w 161"/>
              <a:gd name="T101" fmla="*/ 68 h 136"/>
              <a:gd name="T102" fmla="*/ 68 w 161"/>
              <a:gd name="T103" fmla="*/ 94 h 136"/>
              <a:gd name="T104" fmla="*/ 74 w 161"/>
              <a:gd name="T105" fmla="*/ 96 h 136"/>
              <a:gd name="T106" fmla="*/ 79 w 161"/>
              <a:gd name="T107" fmla="*/ 94 h 136"/>
              <a:gd name="T108" fmla="*/ 143 w 161"/>
              <a:gd name="T109" fmla="*/ 30 h 136"/>
              <a:gd name="T110" fmla="*/ 150 w 161"/>
              <a:gd name="T111" fmla="*/ 38 h 136"/>
              <a:gd name="T112" fmla="*/ 154 w 161"/>
              <a:gd name="T113" fmla="*/ 40 h 136"/>
              <a:gd name="T114" fmla="*/ 156 w 161"/>
              <a:gd name="T115" fmla="*/ 39 h 136"/>
              <a:gd name="T116" fmla="*/ 157 w 161"/>
              <a:gd name="T117" fmla="*/ 38 h 136"/>
              <a:gd name="T118" fmla="*/ 160 w 161"/>
              <a:gd name="T119" fmla="*/ 33 h 136"/>
              <a:gd name="T120" fmla="*/ 161 w 161"/>
              <a:gd name="T121" fmla="*/ 16 h 136"/>
              <a:gd name="T122" fmla="*/ 161 w 161"/>
              <a:gd name="T123" fmla="*/ 6 h 136"/>
              <a:gd name="T124" fmla="*/ 160 w 161"/>
              <a:gd name="T125" fmla="*/ 2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1" h="136">
                <a:moveTo>
                  <a:pt x="12" y="108"/>
                </a:moveTo>
                <a:cubicBezTo>
                  <a:pt x="12" y="134"/>
                  <a:pt x="12" y="134"/>
                  <a:pt x="12" y="134"/>
                </a:cubicBezTo>
                <a:cubicBezTo>
                  <a:pt x="12" y="135"/>
                  <a:pt x="13" y="136"/>
                  <a:pt x="16" y="136"/>
                </a:cubicBezTo>
                <a:cubicBezTo>
                  <a:pt x="35" y="136"/>
                  <a:pt x="35" y="136"/>
                  <a:pt x="35" y="136"/>
                </a:cubicBezTo>
                <a:cubicBezTo>
                  <a:pt x="36" y="136"/>
                  <a:pt x="37" y="135"/>
                  <a:pt x="37" y="134"/>
                </a:cubicBezTo>
                <a:cubicBezTo>
                  <a:pt x="37" y="88"/>
                  <a:pt x="37" y="88"/>
                  <a:pt x="37" y="88"/>
                </a:cubicBezTo>
                <a:cubicBezTo>
                  <a:pt x="23" y="102"/>
                  <a:pt x="23" y="102"/>
                  <a:pt x="23" y="102"/>
                </a:cubicBezTo>
                <a:cubicBezTo>
                  <a:pt x="20" y="105"/>
                  <a:pt x="17" y="107"/>
                  <a:pt x="12" y="108"/>
                </a:cubicBezTo>
                <a:close/>
                <a:moveTo>
                  <a:pt x="47" y="87"/>
                </a:moveTo>
                <a:cubicBezTo>
                  <a:pt x="47" y="134"/>
                  <a:pt x="47" y="134"/>
                  <a:pt x="47" y="134"/>
                </a:cubicBezTo>
                <a:cubicBezTo>
                  <a:pt x="47" y="135"/>
                  <a:pt x="49" y="136"/>
                  <a:pt x="51" y="136"/>
                </a:cubicBezTo>
                <a:cubicBezTo>
                  <a:pt x="70" y="136"/>
                  <a:pt x="70" y="136"/>
                  <a:pt x="70" y="136"/>
                </a:cubicBezTo>
                <a:cubicBezTo>
                  <a:pt x="71" y="136"/>
                  <a:pt x="73" y="135"/>
                  <a:pt x="73" y="134"/>
                </a:cubicBezTo>
                <a:cubicBezTo>
                  <a:pt x="73" y="106"/>
                  <a:pt x="73" y="106"/>
                  <a:pt x="73" y="106"/>
                </a:cubicBezTo>
                <a:cubicBezTo>
                  <a:pt x="69" y="106"/>
                  <a:pt x="64" y="104"/>
                  <a:pt x="62" y="101"/>
                </a:cubicBezTo>
                <a:lnTo>
                  <a:pt x="47" y="87"/>
                </a:lnTo>
                <a:close/>
                <a:moveTo>
                  <a:pt x="84" y="103"/>
                </a:moveTo>
                <a:cubicBezTo>
                  <a:pt x="84" y="134"/>
                  <a:pt x="84" y="134"/>
                  <a:pt x="84" y="134"/>
                </a:cubicBezTo>
                <a:cubicBezTo>
                  <a:pt x="84" y="135"/>
                  <a:pt x="85" y="136"/>
                  <a:pt x="86" y="136"/>
                </a:cubicBezTo>
                <a:cubicBezTo>
                  <a:pt x="106" y="136"/>
                  <a:pt x="106" y="136"/>
                  <a:pt x="106" y="136"/>
                </a:cubicBezTo>
                <a:cubicBezTo>
                  <a:pt x="108" y="136"/>
                  <a:pt x="110" y="135"/>
                  <a:pt x="110" y="134"/>
                </a:cubicBezTo>
                <a:cubicBezTo>
                  <a:pt x="110" y="78"/>
                  <a:pt x="110" y="78"/>
                  <a:pt x="110" y="78"/>
                </a:cubicBezTo>
                <a:cubicBezTo>
                  <a:pt x="86" y="100"/>
                  <a:pt x="86" y="100"/>
                  <a:pt x="86" y="100"/>
                </a:cubicBezTo>
                <a:cubicBezTo>
                  <a:pt x="85" y="102"/>
                  <a:pt x="84" y="103"/>
                  <a:pt x="84" y="103"/>
                </a:cubicBezTo>
                <a:close/>
                <a:moveTo>
                  <a:pt x="143" y="45"/>
                </a:moveTo>
                <a:cubicBezTo>
                  <a:pt x="120" y="69"/>
                  <a:pt x="120" y="69"/>
                  <a:pt x="120" y="69"/>
                </a:cubicBezTo>
                <a:cubicBezTo>
                  <a:pt x="120" y="134"/>
                  <a:pt x="120" y="134"/>
                  <a:pt x="120" y="134"/>
                </a:cubicBezTo>
                <a:cubicBezTo>
                  <a:pt x="120" y="135"/>
                  <a:pt x="121" y="136"/>
                  <a:pt x="122" y="136"/>
                </a:cubicBezTo>
                <a:cubicBezTo>
                  <a:pt x="143" y="136"/>
                  <a:pt x="143" y="136"/>
                  <a:pt x="143" y="136"/>
                </a:cubicBezTo>
                <a:cubicBezTo>
                  <a:pt x="145" y="136"/>
                  <a:pt x="146" y="135"/>
                  <a:pt x="146" y="134"/>
                </a:cubicBezTo>
                <a:cubicBezTo>
                  <a:pt x="146" y="47"/>
                  <a:pt x="146" y="47"/>
                  <a:pt x="146" y="47"/>
                </a:cubicBezTo>
                <a:cubicBezTo>
                  <a:pt x="145" y="46"/>
                  <a:pt x="145" y="46"/>
                  <a:pt x="145" y="45"/>
                </a:cubicBezTo>
                <a:lnTo>
                  <a:pt x="143" y="45"/>
                </a:lnTo>
                <a:close/>
                <a:moveTo>
                  <a:pt x="160" y="2"/>
                </a:moveTo>
                <a:cubicBezTo>
                  <a:pt x="158" y="1"/>
                  <a:pt x="157" y="0"/>
                  <a:pt x="155" y="0"/>
                </a:cubicBezTo>
                <a:cubicBezTo>
                  <a:pt x="145" y="1"/>
                  <a:pt x="136" y="1"/>
                  <a:pt x="127" y="1"/>
                </a:cubicBezTo>
                <a:cubicBezTo>
                  <a:pt x="125" y="1"/>
                  <a:pt x="124" y="1"/>
                  <a:pt x="123" y="4"/>
                </a:cubicBezTo>
                <a:cubicBezTo>
                  <a:pt x="122" y="4"/>
                  <a:pt x="122" y="4"/>
                  <a:pt x="122" y="5"/>
                </a:cubicBezTo>
                <a:cubicBezTo>
                  <a:pt x="120" y="7"/>
                  <a:pt x="122" y="10"/>
                  <a:pt x="123" y="11"/>
                </a:cubicBezTo>
                <a:cubicBezTo>
                  <a:pt x="125" y="12"/>
                  <a:pt x="125" y="12"/>
                  <a:pt x="125" y="12"/>
                </a:cubicBezTo>
                <a:cubicBezTo>
                  <a:pt x="127" y="15"/>
                  <a:pt x="128" y="16"/>
                  <a:pt x="130" y="17"/>
                </a:cubicBezTo>
                <a:cubicBezTo>
                  <a:pt x="74" y="74"/>
                  <a:pt x="74" y="74"/>
                  <a:pt x="74" y="74"/>
                </a:cubicBezTo>
                <a:cubicBezTo>
                  <a:pt x="48" y="49"/>
                  <a:pt x="48" y="49"/>
                  <a:pt x="48" y="49"/>
                </a:cubicBezTo>
                <a:cubicBezTo>
                  <a:pt x="47" y="48"/>
                  <a:pt x="44" y="46"/>
                  <a:pt x="42" y="46"/>
                </a:cubicBezTo>
                <a:cubicBezTo>
                  <a:pt x="41" y="46"/>
                  <a:pt x="38" y="48"/>
                  <a:pt x="37" y="49"/>
                </a:cubicBezTo>
                <a:cubicBezTo>
                  <a:pt x="3" y="82"/>
                  <a:pt x="3" y="82"/>
                  <a:pt x="3" y="82"/>
                </a:cubicBezTo>
                <a:cubicBezTo>
                  <a:pt x="0" y="85"/>
                  <a:pt x="0" y="90"/>
                  <a:pt x="3" y="94"/>
                </a:cubicBezTo>
                <a:cubicBezTo>
                  <a:pt x="5" y="95"/>
                  <a:pt x="5" y="95"/>
                  <a:pt x="5" y="95"/>
                </a:cubicBezTo>
                <a:cubicBezTo>
                  <a:pt x="6" y="96"/>
                  <a:pt x="8" y="98"/>
                  <a:pt x="10" y="98"/>
                </a:cubicBezTo>
                <a:cubicBezTo>
                  <a:pt x="13" y="98"/>
                  <a:pt x="15" y="96"/>
                  <a:pt x="16" y="95"/>
                </a:cubicBezTo>
                <a:cubicBezTo>
                  <a:pt x="42" y="68"/>
                  <a:pt x="42" y="68"/>
                  <a:pt x="42" y="68"/>
                </a:cubicBezTo>
                <a:cubicBezTo>
                  <a:pt x="68" y="94"/>
                  <a:pt x="68" y="94"/>
                  <a:pt x="68" y="94"/>
                </a:cubicBezTo>
                <a:cubicBezTo>
                  <a:pt x="69" y="95"/>
                  <a:pt x="71" y="96"/>
                  <a:pt x="74" y="96"/>
                </a:cubicBezTo>
                <a:cubicBezTo>
                  <a:pt x="76" y="96"/>
                  <a:pt x="78" y="95"/>
                  <a:pt x="79" y="94"/>
                </a:cubicBezTo>
                <a:cubicBezTo>
                  <a:pt x="143" y="30"/>
                  <a:pt x="143" y="30"/>
                  <a:pt x="143" y="30"/>
                </a:cubicBezTo>
                <a:cubicBezTo>
                  <a:pt x="150" y="38"/>
                  <a:pt x="150" y="38"/>
                  <a:pt x="150" y="38"/>
                </a:cubicBezTo>
                <a:cubicBezTo>
                  <a:pt x="151" y="39"/>
                  <a:pt x="152" y="40"/>
                  <a:pt x="154" y="40"/>
                </a:cubicBezTo>
                <a:cubicBezTo>
                  <a:pt x="155" y="40"/>
                  <a:pt x="156" y="39"/>
                  <a:pt x="156" y="39"/>
                </a:cubicBezTo>
                <a:cubicBezTo>
                  <a:pt x="157" y="39"/>
                  <a:pt x="157" y="39"/>
                  <a:pt x="157" y="38"/>
                </a:cubicBezTo>
                <a:cubicBezTo>
                  <a:pt x="160" y="37"/>
                  <a:pt x="160" y="35"/>
                  <a:pt x="160" y="33"/>
                </a:cubicBezTo>
                <a:cubicBezTo>
                  <a:pt x="160" y="27"/>
                  <a:pt x="160" y="22"/>
                  <a:pt x="161" y="16"/>
                </a:cubicBezTo>
                <a:cubicBezTo>
                  <a:pt x="161" y="6"/>
                  <a:pt x="161" y="6"/>
                  <a:pt x="161" y="6"/>
                </a:cubicBezTo>
                <a:cubicBezTo>
                  <a:pt x="161" y="5"/>
                  <a:pt x="161" y="2"/>
                  <a:pt x="160" y="2"/>
                </a:cubicBezTo>
                <a:close/>
              </a:path>
            </a:pathLst>
          </a:custGeom>
          <a:ln>
            <a:noFill/>
          </a:ln>
        </p:spPr>
        <p:style>
          <a:lnRef idx="3">
            <a:schemeClr val="lt1"/>
          </a:lnRef>
          <a:fillRef idx="1">
            <a:schemeClr val="accent1"/>
          </a:fillRef>
          <a:effectRef idx="1">
            <a:schemeClr val="accent1"/>
          </a:effectRef>
          <a:fontRef idx="minor">
            <a:schemeClr val="lt1"/>
          </a:fontRef>
        </p:style>
        <p:txBody>
          <a:bodyPr vert="horz" wrap="square" lIns="91440" tIns="45720" rIns="91440" bIns="45720" numCol="1" anchor="t" anchorCtr="0" compatLnSpc="1">
            <a:prstTxWarp prst="textNoShape">
              <a:avLst/>
            </a:prstTxWarp>
          </a:bodyPr>
          <a:lstStyle/>
          <a:p>
            <a:endParaRPr lang="en-US"/>
          </a:p>
        </p:txBody>
      </p:sp>
      <p:sp>
        <p:nvSpPr>
          <p:cNvPr id="29" name="Freeform 166">
            <a:hlinkClick r:id="rId11" action="ppaction://hlinksldjump"/>
            <a:extLst>
              <a:ext uri="{FF2B5EF4-FFF2-40B4-BE49-F238E27FC236}">
                <a16:creationId xmlns:a16="http://schemas.microsoft.com/office/drawing/2014/main" id="{31AA419C-EAD3-8875-B064-1965CC7AC2B0}"/>
              </a:ext>
            </a:extLst>
          </p:cNvPr>
          <p:cNvSpPr>
            <a:spLocks noEditPoints="1"/>
          </p:cNvSpPr>
          <p:nvPr/>
        </p:nvSpPr>
        <p:spPr bwMode="auto">
          <a:xfrm>
            <a:off x="364211" y="3239980"/>
            <a:ext cx="256559" cy="315765"/>
          </a:xfrm>
          <a:custGeom>
            <a:avLst/>
            <a:gdLst>
              <a:gd name="T0" fmla="*/ 91 w 130"/>
              <a:gd name="T1" fmla="*/ 69 h 160"/>
              <a:gd name="T2" fmla="*/ 74 w 130"/>
              <a:gd name="T3" fmla="*/ 72 h 160"/>
              <a:gd name="T4" fmla="*/ 51 w 130"/>
              <a:gd name="T5" fmla="*/ 73 h 160"/>
              <a:gd name="T6" fmla="*/ 2 w 130"/>
              <a:gd name="T7" fmla="*/ 81 h 160"/>
              <a:gd name="T8" fmla="*/ 5 w 130"/>
              <a:gd name="T9" fmla="*/ 128 h 160"/>
              <a:gd name="T10" fmla="*/ 21 w 130"/>
              <a:gd name="T11" fmla="*/ 129 h 160"/>
              <a:gd name="T12" fmla="*/ 23 w 130"/>
              <a:gd name="T13" fmla="*/ 160 h 160"/>
              <a:gd name="T14" fmla="*/ 104 w 130"/>
              <a:gd name="T15" fmla="*/ 155 h 160"/>
              <a:gd name="T16" fmla="*/ 113 w 130"/>
              <a:gd name="T17" fmla="*/ 146 h 160"/>
              <a:gd name="T18" fmla="*/ 124 w 130"/>
              <a:gd name="T19" fmla="*/ 103 h 160"/>
              <a:gd name="T20" fmla="*/ 25 w 130"/>
              <a:gd name="T21" fmla="*/ 126 h 160"/>
              <a:gd name="T22" fmla="*/ 34 w 130"/>
              <a:gd name="T23" fmla="*/ 112 h 160"/>
              <a:gd name="T24" fmla="*/ 28 w 130"/>
              <a:gd name="T25" fmla="*/ 89 h 160"/>
              <a:gd name="T26" fmla="*/ 25 w 130"/>
              <a:gd name="T27" fmla="*/ 89 h 160"/>
              <a:gd name="T28" fmla="*/ 29 w 130"/>
              <a:gd name="T29" fmla="*/ 109 h 160"/>
              <a:gd name="T30" fmla="*/ 8 w 130"/>
              <a:gd name="T31" fmla="*/ 83 h 160"/>
              <a:gd name="T32" fmla="*/ 98 w 130"/>
              <a:gd name="T33" fmla="*/ 145 h 160"/>
              <a:gd name="T34" fmla="*/ 103 w 130"/>
              <a:gd name="T35" fmla="*/ 109 h 160"/>
              <a:gd name="T36" fmla="*/ 77 w 130"/>
              <a:gd name="T37" fmla="*/ 62 h 160"/>
              <a:gd name="T38" fmla="*/ 51 w 130"/>
              <a:gd name="T39" fmla="*/ 26 h 160"/>
              <a:gd name="T40" fmla="*/ 80 w 130"/>
              <a:gd name="T41" fmla="*/ 121 h 160"/>
              <a:gd name="T42" fmla="*/ 35 w 130"/>
              <a:gd name="T43" fmla="*/ 124 h 160"/>
              <a:gd name="T44" fmla="*/ 79 w 130"/>
              <a:gd name="T45" fmla="*/ 136 h 160"/>
              <a:gd name="T46" fmla="*/ 42 w 130"/>
              <a:gd name="T47" fmla="*/ 146 h 160"/>
              <a:gd name="T48" fmla="*/ 79 w 130"/>
              <a:gd name="T49" fmla="*/ 136 h 160"/>
              <a:gd name="T50" fmla="*/ 50 w 130"/>
              <a:gd name="T51" fmla="*/ 108 h 160"/>
              <a:gd name="T52" fmla="*/ 42 w 130"/>
              <a:gd name="T53" fmla="*/ 87 h 160"/>
              <a:gd name="T54" fmla="*/ 34 w 130"/>
              <a:gd name="T55" fmla="*/ 91 h 160"/>
              <a:gd name="T56" fmla="*/ 38 w 130"/>
              <a:gd name="T57" fmla="*/ 90 h 160"/>
              <a:gd name="T58" fmla="*/ 47 w 130"/>
              <a:gd name="T59" fmla="*/ 105 h 160"/>
              <a:gd name="T60" fmla="*/ 42 w 130"/>
              <a:gd name="T61" fmla="*/ 105 h 160"/>
              <a:gd name="T62" fmla="*/ 57 w 130"/>
              <a:gd name="T63" fmla="*/ 111 h 160"/>
              <a:gd name="T64" fmla="*/ 65 w 130"/>
              <a:gd name="T65" fmla="*/ 106 h 160"/>
              <a:gd name="T66" fmla="*/ 61 w 130"/>
              <a:gd name="T67" fmla="*/ 97 h 160"/>
              <a:gd name="T68" fmla="*/ 58 w 130"/>
              <a:gd name="T69" fmla="*/ 85 h 160"/>
              <a:gd name="T70" fmla="*/ 47 w 130"/>
              <a:gd name="T71" fmla="*/ 87 h 160"/>
              <a:gd name="T72" fmla="*/ 60 w 130"/>
              <a:gd name="T73" fmla="*/ 100 h 160"/>
              <a:gd name="T74" fmla="*/ 61 w 130"/>
              <a:gd name="T75" fmla="*/ 108 h 160"/>
              <a:gd name="T76" fmla="*/ 58 w 130"/>
              <a:gd name="T77" fmla="*/ 100 h 160"/>
              <a:gd name="T78" fmla="*/ 54 w 130"/>
              <a:gd name="T79" fmla="*/ 88 h 160"/>
              <a:gd name="T80" fmla="*/ 58 w 130"/>
              <a:gd name="T81" fmla="*/ 95 h 160"/>
              <a:gd name="T82" fmla="*/ 52 w 130"/>
              <a:gd name="T83" fmla="*/ 88 h 160"/>
              <a:gd name="T84" fmla="*/ 74 w 130"/>
              <a:gd name="T85" fmla="*/ 98 h 160"/>
              <a:gd name="T86" fmla="*/ 75 w 130"/>
              <a:gd name="T87" fmla="*/ 105 h 160"/>
              <a:gd name="T88" fmla="*/ 73 w 130"/>
              <a:gd name="T89" fmla="*/ 103 h 160"/>
              <a:gd name="T90" fmla="*/ 68 w 130"/>
              <a:gd name="T91" fmla="*/ 105 h 160"/>
              <a:gd name="T92" fmla="*/ 80 w 130"/>
              <a:gd name="T93" fmla="*/ 108 h 160"/>
              <a:gd name="T94" fmla="*/ 75 w 130"/>
              <a:gd name="T95" fmla="*/ 96 h 160"/>
              <a:gd name="T96" fmla="*/ 68 w 130"/>
              <a:gd name="T97" fmla="*/ 93 h 160"/>
              <a:gd name="T98" fmla="*/ 70 w 130"/>
              <a:gd name="T99" fmla="*/ 87 h 160"/>
              <a:gd name="T100" fmla="*/ 73 w 130"/>
              <a:gd name="T101" fmla="*/ 90 h 160"/>
              <a:gd name="T102" fmla="*/ 74 w 130"/>
              <a:gd name="T103" fmla="*/ 88 h 160"/>
              <a:gd name="T104" fmla="*/ 64 w 130"/>
              <a:gd name="T105" fmla="*/ 85 h 160"/>
              <a:gd name="T106" fmla="*/ 67 w 130"/>
              <a:gd name="T107" fmla="*/ 96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30" h="160">
                <a:moveTo>
                  <a:pt x="124" y="103"/>
                </a:moveTo>
                <a:cubicBezTo>
                  <a:pt x="119" y="89"/>
                  <a:pt x="111" y="80"/>
                  <a:pt x="104" y="75"/>
                </a:cubicBezTo>
                <a:cubicBezTo>
                  <a:pt x="103" y="75"/>
                  <a:pt x="91" y="69"/>
                  <a:pt x="91" y="69"/>
                </a:cubicBezTo>
                <a:cubicBezTo>
                  <a:pt x="85" y="64"/>
                  <a:pt x="85" y="64"/>
                  <a:pt x="85" y="64"/>
                </a:cubicBezTo>
                <a:cubicBezTo>
                  <a:pt x="78" y="72"/>
                  <a:pt x="78" y="72"/>
                  <a:pt x="78" y="72"/>
                </a:cubicBezTo>
                <a:cubicBezTo>
                  <a:pt x="74" y="72"/>
                  <a:pt x="74" y="72"/>
                  <a:pt x="74" y="72"/>
                </a:cubicBezTo>
                <a:cubicBezTo>
                  <a:pt x="67" y="64"/>
                  <a:pt x="67" y="64"/>
                  <a:pt x="67" y="64"/>
                </a:cubicBezTo>
                <a:cubicBezTo>
                  <a:pt x="61" y="69"/>
                  <a:pt x="61" y="69"/>
                  <a:pt x="61" y="69"/>
                </a:cubicBezTo>
                <a:cubicBezTo>
                  <a:pt x="51" y="73"/>
                  <a:pt x="51" y="73"/>
                  <a:pt x="51" y="73"/>
                </a:cubicBezTo>
                <a:cubicBezTo>
                  <a:pt x="3" y="78"/>
                  <a:pt x="3" y="78"/>
                  <a:pt x="3" y="78"/>
                </a:cubicBezTo>
                <a:cubicBezTo>
                  <a:pt x="2" y="78"/>
                  <a:pt x="2" y="78"/>
                  <a:pt x="2" y="80"/>
                </a:cubicBezTo>
                <a:cubicBezTo>
                  <a:pt x="0" y="80"/>
                  <a:pt x="0" y="81"/>
                  <a:pt x="2" y="81"/>
                </a:cubicBezTo>
                <a:cubicBezTo>
                  <a:pt x="5" y="89"/>
                  <a:pt x="9" y="95"/>
                  <a:pt x="10" y="101"/>
                </a:cubicBezTo>
                <a:cubicBezTo>
                  <a:pt x="10" y="103"/>
                  <a:pt x="10" y="103"/>
                  <a:pt x="10" y="103"/>
                </a:cubicBezTo>
                <a:cubicBezTo>
                  <a:pt x="0" y="112"/>
                  <a:pt x="2" y="121"/>
                  <a:pt x="5" y="128"/>
                </a:cubicBezTo>
                <a:cubicBezTo>
                  <a:pt x="6" y="131"/>
                  <a:pt x="10" y="132"/>
                  <a:pt x="13" y="132"/>
                </a:cubicBezTo>
                <a:cubicBezTo>
                  <a:pt x="15" y="132"/>
                  <a:pt x="18" y="132"/>
                  <a:pt x="19" y="131"/>
                </a:cubicBezTo>
                <a:cubicBezTo>
                  <a:pt x="19" y="131"/>
                  <a:pt x="21" y="131"/>
                  <a:pt x="21" y="129"/>
                </a:cubicBezTo>
                <a:cubicBezTo>
                  <a:pt x="21" y="134"/>
                  <a:pt x="22" y="137"/>
                  <a:pt x="22" y="138"/>
                </a:cubicBezTo>
                <a:cubicBezTo>
                  <a:pt x="23" y="151"/>
                  <a:pt x="22" y="157"/>
                  <a:pt x="22" y="157"/>
                </a:cubicBezTo>
                <a:cubicBezTo>
                  <a:pt x="22" y="159"/>
                  <a:pt x="22" y="159"/>
                  <a:pt x="23" y="160"/>
                </a:cubicBezTo>
                <a:cubicBezTo>
                  <a:pt x="25" y="160"/>
                  <a:pt x="25" y="160"/>
                  <a:pt x="25" y="160"/>
                </a:cubicBezTo>
                <a:cubicBezTo>
                  <a:pt x="101" y="157"/>
                  <a:pt x="101" y="157"/>
                  <a:pt x="101" y="157"/>
                </a:cubicBezTo>
                <a:cubicBezTo>
                  <a:pt x="103" y="157"/>
                  <a:pt x="104" y="157"/>
                  <a:pt x="104" y="155"/>
                </a:cubicBezTo>
                <a:cubicBezTo>
                  <a:pt x="104" y="149"/>
                  <a:pt x="104" y="149"/>
                  <a:pt x="104" y="149"/>
                </a:cubicBezTo>
                <a:cubicBezTo>
                  <a:pt x="104" y="149"/>
                  <a:pt x="104" y="149"/>
                  <a:pt x="106" y="149"/>
                </a:cubicBezTo>
                <a:cubicBezTo>
                  <a:pt x="107" y="149"/>
                  <a:pt x="110" y="148"/>
                  <a:pt x="113" y="146"/>
                </a:cubicBezTo>
                <a:cubicBezTo>
                  <a:pt x="126" y="132"/>
                  <a:pt x="126" y="132"/>
                  <a:pt x="126" y="132"/>
                </a:cubicBezTo>
                <a:cubicBezTo>
                  <a:pt x="129" y="129"/>
                  <a:pt x="130" y="126"/>
                  <a:pt x="130" y="121"/>
                </a:cubicBezTo>
                <a:cubicBezTo>
                  <a:pt x="129" y="121"/>
                  <a:pt x="127" y="112"/>
                  <a:pt x="124" y="103"/>
                </a:cubicBezTo>
                <a:close/>
                <a:moveTo>
                  <a:pt x="98" y="152"/>
                </a:moveTo>
                <a:cubicBezTo>
                  <a:pt x="28" y="155"/>
                  <a:pt x="28" y="155"/>
                  <a:pt x="28" y="155"/>
                </a:cubicBezTo>
                <a:cubicBezTo>
                  <a:pt x="28" y="151"/>
                  <a:pt x="29" y="141"/>
                  <a:pt x="25" y="126"/>
                </a:cubicBezTo>
                <a:cubicBezTo>
                  <a:pt x="29" y="123"/>
                  <a:pt x="31" y="118"/>
                  <a:pt x="29" y="112"/>
                </a:cubicBezTo>
                <a:cubicBezTo>
                  <a:pt x="29" y="114"/>
                  <a:pt x="31" y="114"/>
                  <a:pt x="31" y="114"/>
                </a:cubicBezTo>
                <a:cubicBezTo>
                  <a:pt x="34" y="112"/>
                  <a:pt x="34" y="112"/>
                  <a:pt x="34" y="112"/>
                </a:cubicBezTo>
                <a:cubicBezTo>
                  <a:pt x="35" y="112"/>
                  <a:pt x="35" y="112"/>
                  <a:pt x="35" y="112"/>
                </a:cubicBezTo>
                <a:cubicBezTo>
                  <a:pt x="36" y="111"/>
                  <a:pt x="36" y="111"/>
                  <a:pt x="36" y="109"/>
                </a:cubicBezTo>
                <a:cubicBezTo>
                  <a:pt x="28" y="89"/>
                  <a:pt x="28" y="89"/>
                  <a:pt x="28" y="89"/>
                </a:cubicBezTo>
                <a:cubicBezTo>
                  <a:pt x="28" y="87"/>
                  <a:pt x="28" y="87"/>
                  <a:pt x="26" y="87"/>
                </a:cubicBezTo>
                <a:cubicBezTo>
                  <a:pt x="25" y="87"/>
                  <a:pt x="25" y="87"/>
                  <a:pt x="25" y="87"/>
                </a:cubicBezTo>
                <a:cubicBezTo>
                  <a:pt x="25" y="89"/>
                  <a:pt x="25" y="89"/>
                  <a:pt x="25" y="89"/>
                </a:cubicBezTo>
                <a:cubicBezTo>
                  <a:pt x="31" y="107"/>
                  <a:pt x="31" y="107"/>
                  <a:pt x="31" y="107"/>
                </a:cubicBezTo>
                <a:cubicBezTo>
                  <a:pt x="32" y="107"/>
                  <a:pt x="32" y="109"/>
                  <a:pt x="31" y="109"/>
                </a:cubicBezTo>
                <a:cubicBezTo>
                  <a:pt x="29" y="109"/>
                  <a:pt x="29" y="109"/>
                  <a:pt x="29" y="109"/>
                </a:cubicBezTo>
                <a:cubicBezTo>
                  <a:pt x="28" y="109"/>
                  <a:pt x="28" y="109"/>
                  <a:pt x="28" y="109"/>
                </a:cubicBezTo>
                <a:cubicBezTo>
                  <a:pt x="26" y="104"/>
                  <a:pt x="21" y="106"/>
                  <a:pt x="18" y="106"/>
                </a:cubicBezTo>
                <a:cubicBezTo>
                  <a:pt x="16" y="98"/>
                  <a:pt x="12" y="90"/>
                  <a:pt x="8" y="83"/>
                </a:cubicBezTo>
                <a:cubicBezTo>
                  <a:pt x="81" y="76"/>
                  <a:pt x="81" y="76"/>
                  <a:pt x="81" y="76"/>
                </a:cubicBezTo>
                <a:cubicBezTo>
                  <a:pt x="84" y="83"/>
                  <a:pt x="93" y="107"/>
                  <a:pt x="97" y="132"/>
                </a:cubicBezTo>
                <a:cubicBezTo>
                  <a:pt x="95" y="135"/>
                  <a:pt x="95" y="141"/>
                  <a:pt x="98" y="145"/>
                </a:cubicBezTo>
                <a:lnTo>
                  <a:pt x="98" y="152"/>
                </a:lnTo>
                <a:close/>
                <a:moveTo>
                  <a:pt x="101" y="126"/>
                </a:moveTo>
                <a:cubicBezTo>
                  <a:pt x="103" y="109"/>
                  <a:pt x="103" y="109"/>
                  <a:pt x="103" y="109"/>
                </a:cubicBezTo>
                <a:cubicBezTo>
                  <a:pt x="104" y="112"/>
                  <a:pt x="106" y="117"/>
                  <a:pt x="107" y="120"/>
                </a:cubicBezTo>
                <a:lnTo>
                  <a:pt x="101" y="126"/>
                </a:lnTo>
                <a:close/>
                <a:moveTo>
                  <a:pt x="77" y="62"/>
                </a:moveTo>
                <a:cubicBezTo>
                  <a:pt x="90" y="62"/>
                  <a:pt x="101" y="49"/>
                  <a:pt x="101" y="26"/>
                </a:cubicBezTo>
                <a:cubicBezTo>
                  <a:pt x="101" y="9"/>
                  <a:pt x="94" y="0"/>
                  <a:pt x="77" y="0"/>
                </a:cubicBezTo>
                <a:cubicBezTo>
                  <a:pt x="58" y="0"/>
                  <a:pt x="51" y="9"/>
                  <a:pt x="51" y="26"/>
                </a:cubicBezTo>
                <a:cubicBezTo>
                  <a:pt x="51" y="49"/>
                  <a:pt x="62" y="62"/>
                  <a:pt x="77" y="62"/>
                </a:cubicBezTo>
                <a:close/>
                <a:moveTo>
                  <a:pt x="77" y="126"/>
                </a:moveTo>
                <a:cubicBezTo>
                  <a:pt x="78" y="126"/>
                  <a:pt x="80" y="124"/>
                  <a:pt x="80" y="121"/>
                </a:cubicBezTo>
                <a:cubicBezTo>
                  <a:pt x="80" y="120"/>
                  <a:pt x="78" y="118"/>
                  <a:pt x="75" y="118"/>
                </a:cubicBezTo>
                <a:cubicBezTo>
                  <a:pt x="39" y="120"/>
                  <a:pt x="39" y="120"/>
                  <a:pt x="39" y="120"/>
                </a:cubicBezTo>
                <a:cubicBezTo>
                  <a:pt x="36" y="121"/>
                  <a:pt x="35" y="123"/>
                  <a:pt x="35" y="124"/>
                </a:cubicBezTo>
                <a:cubicBezTo>
                  <a:pt x="36" y="127"/>
                  <a:pt x="38" y="129"/>
                  <a:pt x="39" y="129"/>
                </a:cubicBezTo>
                <a:cubicBezTo>
                  <a:pt x="77" y="126"/>
                  <a:pt x="77" y="126"/>
                  <a:pt x="77" y="126"/>
                </a:cubicBezTo>
                <a:close/>
                <a:moveTo>
                  <a:pt x="79" y="136"/>
                </a:moveTo>
                <a:cubicBezTo>
                  <a:pt x="42" y="137"/>
                  <a:pt x="42" y="137"/>
                  <a:pt x="42" y="137"/>
                </a:cubicBezTo>
                <a:cubicBezTo>
                  <a:pt x="39" y="137"/>
                  <a:pt x="37" y="140"/>
                  <a:pt x="37" y="141"/>
                </a:cubicBezTo>
                <a:cubicBezTo>
                  <a:pt x="37" y="143"/>
                  <a:pt x="39" y="146"/>
                  <a:pt x="42" y="146"/>
                </a:cubicBezTo>
                <a:cubicBezTo>
                  <a:pt x="79" y="143"/>
                  <a:pt x="79" y="143"/>
                  <a:pt x="79" y="143"/>
                </a:cubicBezTo>
                <a:cubicBezTo>
                  <a:pt x="81" y="143"/>
                  <a:pt x="83" y="141"/>
                  <a:pt x="83" y="139"/>
                </a:cubicBezTo>
                <a:cubicBezTo>
                  <a:pt x="83" y="137"/>
                  <a:pt x="81" y="136"/>
                  <a:pt x="79" y="136"/>
                </a:cubicBezTo>
                <a:close/>
                <a:moveTo>
                  <a:pt x="42" y="110"/>
                </a:moveTo>
                <a:cubicBezTo>
                  <a:pt x="44" y="111"/>
                  <a:pt x="45" y="111"/>
                  <a:pt x="47" y="111"/>
                </a:cubicBezTo>
                <a:cubicBezTo>
                  <a:pt x="48" y="111"/>
                  <a:pt x="50" y="110"/>
                  <a:pt x="50" y="108"/>
                </a:cubicBezTo>
                <a:cubicBezTo>
                  <a:pt x="51" y="108"/>
                  <a:pt x="51" y="107"/>
                  <a:pt x="51" y="105"/>
                </a:cubicBezTo>
                <a:cubicBezTo>
                  <a:pt x="45" y="91"/>
                  <a:pt x="45" y="91"/>
                  <a:pt x="45" y="91"/>
                </a:cubicBezTo>
                <a:cubicBezTo>
                  <a:pt x="45" y="90"/>
                  <a:pt x="44" y="88"/>
                  <a:pt x="42" y="87"/>
                </a:cubicBezTo>
                <a:cubicBezTo>
                  <a:pt x="41" y="87"/>
                  <a:pt x="40" y="85"/>
                  <a:pt x="38" y="87"/>
                </a:cubicBezTo>
                <a:cubicBezTo>
                  <a:pt x="35" y="87"/>
                  <a:pt x="35" y="87"/>
                  <a:pt x="34" y="88"/>
                </a:cubicBezTo>
                <a:cubicBezTo>
                  <a:pt x="34" y="90"/>
                  <a:pt x="34" y="90"/>
                  <a:pt x="34" y="91"/>
                </a:cubicBezTo>
                <a:cubicBezTo>
                  <a:pt x="40" y="107"/>
                  <a:pt x="40" y="107"/>
                  <a:pt x="40" y="107"/>
                </a:cubicBezTo>
                <a:cubicBezTo>
                  <a:pt x="40" y="107"/>
                  <a:pt x="41" y="108"/>
                  <a:pt x="42" y="110"/>
                </a:cubicBezTo>
                <a:close/>
                <a:moveTo>
                  <a:pt x="38" y="90"/>
                </a:moveTo>
                <a:cubicBezTo>
                  <a:pt x="40" y="90"/>
                  <a:pt x="40" y="90"/>
                  <a:pt x="41" y="90"/>
                </a:cubicBezTo>
                <a:cubicBezTo>
                  <a:pt x="41" y="91"/>
                  <a:pt x="41" y="91"/>
                  <a:pt x="41" y="91"/>
                </a:cubicBezTo>
                <a:cubicBezTo>
                  <a:pt x="47" y="105"/>
                  <a:pt x="47" y="105"/>
                  <a:pt x="47" y="105"/>
                </a:cubicBezTo>
                <a:cubicBezTo>
                  <a:pt x="47" y="107"/>
                  <a:pt x="47" y="107"/>
                  <a:pt x="47" y="107"/>
                </a:cubicBezTo>
                <a:cubicBezTo>
                  <a:pt x="44" y="107"/>
                  <a:pt x="44" y="107"/>
                  <a:pt x="44" y="107"/>
                </a:cubicBezTo>
                <a:cubicBezTo>
                  <a:pt x="44" y="107"/>
                  <a:pt x="42" y="107"/>
                  <a:pt x="42" y="105"/>
                </a:cubicBezTo>
                <a:cubicBezTo>
                  <a:pt x="38" y="91"/>
                  <a:pt x="38" y="91"/>
                  <a:pt x="38" y="91"/>
                </a:cubicBezTo>
                <a:cubicBezTo>
                  <a:pt x="37" y="91"/>
                  <a:pt x="37" y="90"/>
                  <a:pt x="38" y="90"/>
                </a:cubicBezTo>
                <a:close/>
                <a:moveTo>
                  <a:pt x="57" y="111"/>
                </a:moveTo>
                <a:cubicBezTo>
                  <a:pt x="64" y="111"/>
                  <a:pt x="64" y="111"/>
                  <a:pt x="64" y="111"/>
                </a:cubicBezTo>
                <a:cubicBezTo>
                  <a:pt x="65" y="110"/>
                  <a:pt x="65" y="110"/>
                  <a:pt x="65" y="110"/>
                </a:cubicBezTo>
                <a:cubicBezTo>
                  <a:pt x="67" y="108"/>
                  <a:pt x="67" y="108"/>
                  <a:pt x="65" y="106"/>
                </a:cubicBezTo>
                <a:cubicBezTo>
                  <a:pt x="64" y="98"/>
                  <a:pt x="64" y="98"/>
                  <a:pt x="64" y="98"/>
                </a:cubicBezTo>
                <a:cubicBezTo>
                  <a:pt x="63" y="98"/>
                  <a:pt x="63" y="98"/>
                  <a:pt x="63" y="98"/>
                </a:cubicBezTo>
                <a:cubicBezTo>
                  <a:pt x="61" y="97"/>
                  <a:pt x="61" y="97"/>
                  <a:pt x="61" y="97"/>
                </a:cubicBezTo>
                <a:cubicBezTo>
                  <a:pt x="63" y="97"/>
                  <a:pt x="63" y="97"/>
                  <a:pt x="63" y="97"/>
                </a:cubicBezTo>
                <a:cubicBezTo>
                  <a:pt x="60" y="88"/>
                  <a:pt x="60" y="88"/>
                  <a:pt x="60" y="88"/>
                </a:cubicBezTo>
                <a:cubicBezTo>
                  <a:pt x="60" y="87"/>
                  <a:pt x="58" y="85"/>
                  <a:pt x="58" y="85"/>
                </a:cubicBezTo>
                <a:cubicBezTo>
                  <a:pt x="57" y="85"/>
                  <a:pt x="55" y="83"/>
                  <a:pt x="54" y="85"/>
                </a:cubicBezTo>
                <a:cubicBezTo>
                  <a:pt x="48" y="85"/>
                  <a:pt x="48" y="85"/>
                  <a:pt x="48" y="85"/>
                </a:cubicBezTo>
                <a:cubicBezTo>
                  <a:pt x="47" y="85"/>
                  <a:pt x="47" y="85"/>
                  <a:pt x="47" y="87"/>
                </a:cubicBezTo>
                <a:cubicBezTo>
                  <a:pt x="55" y="111"/>
                  <a:pt x="55" y="111"/>
                  <a:pt x="55" y="111"/>
                </a:cubicBezTo>
                <a:lnTo>
                  <a:pt x="57" y="111"/>
                </a:lnTo>
                <a:close/>
                <a:moveTo>
                  <a:pt x="60" y="100"/>
                </a:moveTo>
                <a:cubicBezTo>
                  <a:pt x="60" y="100"/>
                  <a:pt x="60" y="100"/>
                  <a:pt x="60" y="101"/>
                </a:cubicBezTo>
                <a:cubicBezTo>
                  <a:pt x="61" y="106"/>
                  <a:pt x="61" y="106"/>
                  <a:pt x="61" y="106"/>
                </a:cubicBezTo>
                <a:cubicBezTo>
                  <a:pt x="61" y="106"/>
                  <a:pt x="61" y="106"/>
                  <a:pt x="61" y="108"/>
                </a:cubicBezTo>
                <a:cubicBezTo>
                  <a:pt x="58" y="108"/>
                  <a:pt x="58" y="108"/>
                  <a:pt x="58" y="108"/>
                </a:cubicBezTo>
                <a:cubicBezTo>
                  <a:pt x="55" y="100"/>
                  <a:pt x="55" y="100"/>
                  <a:pt x="55" y="100"/>
                </a:cubicBezTo>
                <a:cubicBezTo>
                  <a:pt x="58" y="100"/>
                  <a:pt x="58" y="100"/>
                  <a:pt x="58" y="100"/>
                </a:cubicBezTo>
                <a:lnTo>
                  <a:pt x="60" y="100"/>
                </a:lnTo>
                <a:close/>
                <a:moveTo>
                  <a:pt x="52" y="88"/>
                </a:moveTo>
                <a:cubicBezTo>
                  <a:pt x="54" y="88"/>
                  <a:pt x="54" y="88"/>
                  <a:pt x="54" y="88"/>
                </a:cubicBezTo>
                <a:cubicBezTo>
                  <a:pt x="55" y="88"/>
                  <a:pt x="55" y="88"/>
                  <a:pt x="55" y="88"/>
                </a:cubicBezTo>
                <a:cubicBezTo>
                  <a:pt x="55" y="88"/>
                  <a:pt x="57" y="88"/>
                  <a:pt x="57" y="90"/>
                </a:cubicBezTo>
                <a:cubicBezTo>
                  <a:pt x="58" y="95"/>
                  <a:pt x="58" y="95"/>
                  <a:pt x="58" y="95"/>
                </a:cubicBezTo>
                <a:cubicBezTo>
                  <a:pt x="57" y="97"/>
                  <a:pt x="57" y="97"/>
                  <a:pt x="57" y="97"/>
                </a:cubicBezTo>
                <a:cubicBezTo>
                  <a:pt x="54" y="97"/>
                  <a:pt x="54" y="97"/>
                  <a:pt x="54" y="97"/>
                </a:cubicBezTo>
                <a:cubicBezTo>
                  <a:pt x="52" y="88"/>
                  <a:pt x="52" y="88"/>
                  <a:pt x="52" y="88"/>
                </a:cubicBezTo>
                <a:close/>
                <a:moveTo>
                  <a:pt x="67" y="96"/>
                </a:moveTo>
                <a:cubicBezTo>
                  <a:pt x="68" y="98"/>
                  <a:pt x="71" y="98"/>
                  <a:pt x="73" y="98"/>
                </a:cubicBezTo>
                <a:cubicBezTo>
                  <a:pt x="73" y="98"/>
                  <a:pt x="73" y="98"/>
                  <a:pt x="74" y="98"/>
                </a:cubicBezTo>
                <a:cubicBezTo>
                  <a:pt x="74" y="100"/>
                  <a:pt x="74" y="100"/>
                  <a:pt x="75" y="100"/>
                </a:cubicBezTo>
                <a:cubicBezTo>
                  <a:pt x="75" y="103"/>
                  <a:pt x="75" y="103"/>
                  <a:pt x="75" y="103"/>
                </a:cubicBezTo>
                <a:cubicBezTo>
                  <a:pt x="77" y="105"/>
                  <a:pt x="77" y="105"/>
                  <a:pt x="75" y="105"/>
                </a:cubicBezTo>
                <a:cubicBezTo>
                  <a:pt x="75" y="106"/>
                  <a:pt x="75" y="106"/>
                  <a:pt x="75" y="106"/>
                </a:cubicBezTo>
                <a:cubicBezTo>
                  <a:pt x="74" y="106"/>
                  <a:pt x="74" y="106"/>
                  <a:pt x="73" y="105"/>
                </a:cubicBezTo>
                <a:cubicBezTo>
                  <a:pt x="73" y="103"/>
                  <a:pt x="73" y="103"/>
                  <a:pt x="73" y="103"/>
                </a:cubicBezTo>
                <a:cubicBezTo>
                  <a:pt x="71" y="103"/>
                  <a:pt x="71" y="103"/>
                  <a:pt x="71" y="103"/>
                </a:cubicBezTo>
                <a:cubicBezTo>
                  <a:pt x="68" y="103"/>
                  <a:pt x="68" y="103"/>
                  <a:pt x="68" y="103"/>
                </a:cubicBezTo>
                <a:cubicBezTo>
                  <a:pt x="68" y="105"/>
                  <a:pt x="68" y="105"/>
                  <a:pt x="68" y="105"/>
                </a:cubicBezTo>
                <a:cubicBezTo>
                  <a:pt x="68" y="106"/>
                  <a:pt x="70" y="108"/>
                  <a:pt x="71" y="108"/>
                </a:cubicBezTo>
                <a:cubicBezTo>
                  <a:pt x="73" y="110"/>
                  <a:pt x="74" y="110"/>
                  <a:pt x="75" y="110"/>
                </a:cubicBezTo>
                <a:cubicBezTo>
                  <a:pt x="78" y="110"/>
                  <a:pt x="78" y="108"/>
                  <a:pt x="80" y="108"/>
                </a:cubicBezTo>
                <a:cubicBezTo>
                  <a:pt x="80" y="103"/>
                  <a:pt x="80" y="103"/>
                  <a:pt x="80" y="103"/>
                </a:cubicBezTo>
                <a:cubicBezTo>
                  <a:pt x="78" y="100"/>
                  <a:pt x="78" y="100"/>
                  <a:pt x="78" y="100"/>
                </a:cubicBezTo>
                <a:cubicBezTo>
                  <a:pt x="78" y="98"/>
                  <a:pt x="77" y="96"/>
                  <a:pt x="75" y="96"/>
                </a:cubicBezTo>
                <a:cubicBezTo>
                  <a:pt x="74" y="95"/>
                  <a:pt x="73" y="95"/>
                  <a:pt x="71" y="95"/>
                </a:cubicBezTo>
                <a:cubicBezTo>
                  <a:pt x="70" y="95"/>
                  <a:pt x="70" y="95"/>
                  <a:pt x="70" y="93"/>
                </a:cubicBezTo>
                <a:cubicBezTo>
                  <a:pt x="68" y="93"/>
                  <a:pt x="68" y="93"/>
                  <a:pt x="68" y="93"/>
                </a:cubicBezTo>
                <a:cubicBezTo>
                  <a:pt x="67" y="88"/>
                  <a:pt x="67" y="88"/>
                  <a:pt x="67" y="88"/>
                </a:cubicBezTo>
                <a:cubicBezTo>
                  <a:pt x="67" y="87"/>
                  <a:pt x="68" y="87"/>
                  <a:pt x="68" y="87"/>
                </a:cubicBezTo>
                <a:cubicBezTo>
                  <a:pt x="70" y="87"/>
                  <a:pt x="70" y="87"/>
                  <a:pt x="70" y="87"/>
                </a:cubicBezTo>
                <a:cubicBezTo>
                  <a:pt x="70" y="88"/>
                  <a:pt x="71" y="88"/>
                  <a:pt x="71" y="88"/>
                </a:cubicBezTo>
                <a:cubicBezTo>
                  <a:pt x="71" y="90"/>
                  <a:pt x="71" y="90"/>
                  <a:pt x="71" y="90"/>
                </a:cubicBezTo>
                <a:cubicBezTo>
                  <a:pt x="73" y="90"/>
                  <a:pt x="73" y="90"/>
                  <a:pt x="73" y="90"/>
                </a:cubicBezTo>
                <a:cubicBezTo>
                  <a:pt x="74" y="90"/>
                  <a:pt x="74" y="90"/>
                  <a:pt x="74" y="90"/>
                </a:cubicBezTo>
                <a:cubicBezTo>
                  <a:pt x="75" y="90"/>
                  <a:pt x="75" y="90"/>
                  <a:pt x="75" y="88"/>
                </a:cubicBezTo>
                <a:cubicBezTo>
                  <a:pt x="74" y="88"/>
                  <a:pt x="74" y="88"/>
                  <a:pt x="74" y="88"/>
                </a:cubicBezTo>
                <a:cubicBezTo>
                  <a:pt x="74" y="87"/>
                  <a:pt x="73" y="85"/>
                  <a:pt x="71" y="85"/>
                </a:cubicBezTo>
                <a:cubicBezTo>
                  <a:pt x="70" y="83"/>
                  <a:pt x="68" y="83"/>
                  <a:pt x="67" y="83"/>
                </a:cubicBezTo>
                <a:cubicBezTo>
                  <a:pt x="66" y="83"/>
                  <a:pt x="64" y="83"/>
                  <a:pt x="64" y="85"/>
                </a:cubicBezTo>
                <a:cubicBezTo>
                  <a:pt x="63" y="87"/>
                  <a:pt x="63" y="88"/>
                  <a:pt x="63" y="90"/>
                </a:cubicBezTo>
                <a:cubicBezTo>
                  <a:pt x="64" y="93"/>
                  <a:pt x="64" y="93"/>
                  <a:pt x="64" y="93"/>
                </a:cubicBezTo>
                <a:cubicBezTo>
                  <a:pt x="66" y="95"/>
                  <a:pt x="66" y="96"/>
                  <a:pt x="67" y="96"/>
                </a:cubicBezTo>
                <a:close/>
              </a:path>
            </a:pathLst>
          </a:custGeom>
          <a:ln>
            <a:noFill/>
          </a:ln>
        </p:spPr>
        <p:style>
          <a:lnRef idx="3">
            <a:schemeClr val="lt1"/>
          </a:lnRef>
          <a:fillRef idx="1">
            <a:schemeClr val="accent1"/>
          </a:fillRef>
          <a:effectRef idx="1">
            <a:schemeClr val="accent1"/>
          </a:effectRef>
          <a:fontRef idx="minor">
            <a:schemeClr val="lt1"/>
          </a:fontRef>
        </p:style>
        <p:txBody>
          <a:bodyPr vert="horz" wrap="square" lIns="91440" tIns="45720" rIns="91440" bIns="45720" numCol="1" anchor="t" anchorCtr="0" compatLnSpc="1">
            <a:prstTxWarp prst="textNoShape">
              <a:avLst/>
            </a:prstTxWarp>
          </a:bodyPr>
          <a:lstStyle/>
          <a:p>
            <a:endParaRPr lang="en-US"/>
          </a:p>
        </p:txBody>
      </p:sp>
      <p:sp>
        <p:nvSpPr>
          <p:cNvPr id="30" name="Freeform 119">
            <a:hlinkClick r:id="rId12" action="ppaction://hlinksldjump"/>
            <a:extLst>
              <a:ext uri="{FF2B5EF4-FFF2-40B4-BE49-F238E27FC236}">
                <a16:creationId xmlns:a16="http://schemas.microsoft.com/office/drawing/2014/main" id="{5E929CBC-0F54-6926-5441-A83F4E5C6727}"/>
              </a:ext>
            </a:extLst>
          </p:cNvPr>
          <p:cNvSpPr>
            <a:spLocks noEditPoints="1"/>
          </p:cNvSpPr>
          <p:nvPr/>
        </p:nvSpPr>
        <p:spPr bwMode="auto">
          <a:xfrm>
            <a:off x="330315" y="4774011"/>
            <a:ext cx="324350" cy="300024"/>
          </a:xfrm>
          <a:custGeom>
            <a:avLst/>
            <a:gdLst>
              <a:gd name="T0" fmla="*/ 97 w 160"/>
              <a:gd name="T1" fmla="*/ 8 h 148"/>
              <a:gd name="T2" fmla="*/ 92 w 160"/>
              <a:gd name="T3" fmla="*/ 0 h 148"/>
              <a:gd name="T4" fmla="*/ 61 w 160"/>
              <a:gd name="T5" fmla="*/ 6 h 148"/>
              <a:gd name="T6" fmla="*/ 6 w 160"/>
              <a:gd name="T7" fmla="*/ 8 h 148"/>
              <a:gd name="T8" fmla="*/ 6 w 160"/>
              <a:gd name="T9" fmla="*/ 22 h 148"/>
              <a:gd name="T10" fmla="*/ 15 w 160"/>
              <a:gd name="T11" fmla="*/ 114 h 148"/>
              <a:gd name="T12" fmla="*/ 67 w 160"/>
              <a:gd name="T13" fmla="*/ 119 h 148"/>
              <a:gd name="T14" fmla="*/ 51 w 160"/>
              <a:gd name="T15" fmla="*/ 144 h 148"/>
              <a:gd name="T16" fmla="*/ 76 w 160"/>
              <a:gd name="T17" fmla="*/ 127 h 148"/>
              <a:gd name="T18" fmla="*/ 80 w 160"/>
              <a:gd name="T19" fmla="*/ 148 h 148"/>
              <a:gd name="T20" fmla="*/ 84 w 160"/>
              <a:gd name="T21" fmla="*/ 128 h 148"/>
              <a:gd name="T22" fmla="*/ 104 w 160"/>
              <a:gd name="T23" fmla="*/ 147 h 148"/>
              <a:gd name="T24" fmla="*/ 107 w 160"/>
              <a:gd name="T25" fmla="*/ 138 h 148"/>
              <a:gd name="T26" fmla="*/ 139 w 160"/>
              <a:gd name="T27" fmla="*/ 119 h 148"/>
              <a:gd name="T28" fmla="*/ 145 w 160"/>
              <a:gd name="T29" fmla="*/ 22 h 148"/>
              <a:gd name="T30" fmla="*/ 160 w 160"/>
              <a:gd name="T31" fmla="*/ 15 h 148"/>
              <a:gd name="T32" fmla="*/ 134 w 160"/>
              <a:gd name="T33" fmla="*/ 108 h 148"/>
              <a:gd name="T34" fmla="*/ 24 w 160"/>
              <a:gd name="T35" fmla="*/ 22 h 148"/>
              <a:gd name="T36" fmla="*/ 134 w 160"/>
              <a:gd name="T37" fmla="*/ 108 h 148"/>
              <a:gd name="T38" fmla="*/ 36 w 160"/>
              <a:gd name="T39" fmla="*/ 92 h 148"/>
              <a:gd name="T40" fmla="*/ 67 w 160"/>
              <a:gd name="T41" fmla="*/ 88 h 148"/>
              <a:gd name="T42" fmla="*/ 75 w 160"/>
              <a:gd name="T43" fmla="*/ 86 h 148"/>
              <a:gd name="T44" fmla="*/ 103 w 160"/>
              <a:gd name="T45" fmla="*/ 69 h 148"/>
              <a:gd name="T46" fmla="*/ 119 w 160"/>
              <a:gd name="T47" fmla="*/ 54 h 148"/>
              <a:gd name="T48" fmla="*/ 124 w 160"/>
              <a:gd name="T49" fmla="*/ 66 h 148"/>
              <a:gd name="T50" fmla="*/ 130 w 160"/>
              <a:gd name="T51" fmla="*/ 38 h 148"/>
              <a:gd name="T52" fmla="*/ 130 w 160"/>
              <a:gd name="T53" fmla="*/ 36 h 148"/>
              <a:gd name="T54" fmla="*/ 127 w 160"/>
              <a:gd name="T55" fmla="*/ 34 h 148"/>
              <a:gd name="T56" fmla="*/ 124 w 160"/>
              <a:gd name="T57" fmla="*/ 33 h 148"/>
              <a:gd name="T58" fmla="*/ 100 w 160"/>
              <a:gd name="T59" fmla="*/ 38 h 148"/>
              <a:gd name="T60" fmla="*/ 112 w 160"/>
              <a:gd name="T61" fmla="*/ 44 h 148"/>
              <a:gd name="T62" fmla="*/ 94 w 160"/>
              <a:gd name="T63" fmla="*/ 50 h 148"/>
              <a:gd name="T64" fmla="*/ 70 w 160"/>
              <a:gd name="T65" fmla="*/ 75 h 148"/>
              <a:gd name="T66" fmla="*/ 49 w 160"/>
              <a:gd name="T67" fmla="*/ 63 h 148"/>
              <a:gd name="T68" fmla="*/ 28 w 160"/>
              <a:gd name="T69" fmla="*/ 92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60" h="148">
                <a:moveTo>
                  <a:pt x="153" y="8"/>
                </a:moveTo>
                <a:cubicBezTo>
                  <a:pt x="97" y="8"/>
                  <a:pt x="97" y="8"/>
                  <a:pt x="97" y="8"/>
                </a:cubicBezTo>
                <a:cubicBezTo>
                  <a:pt x="97" y="6"/>
                  <a:pt x="97" y="6"/>
                  <a:pt x="97" y="6"/>
                </a:cubicBezTo>
                <a:cubicBezTo>
                  <a:pt x="97" y="3"/>
                  <a:pt x="95" y="0"/>
                  <a:pt x="92" y="0"/>
                </a:cubicBezTo>
                <a:cubicBezTo>
                  <a:pt x="66" y="0"/>
                  <a:pt x="66" y="0"/>
                  <a:pt x="66" y="0"/>
                </a:cubicBezTo>
                <a:cubicBezTo>
                  <a:pt x="63" y="0"/>
                  <a:pt x="61" y="3"/>
                  <a:pt x="61" y="6"/>
                </a:cubicBezTo>
                <a:cubicBezTo>
                  <a:pt x="61" y="8"/>
                  <a:pt x="61" y="8"/>
                  <a:pt x="61" y="8"/>
                </a:cubicBezTo>
                <a:cubicBezTo>
                  <a:pt x="6" y="8"/>
                  <a:pt x="6" y="8"/>
                  <a:pt x="6" y="8"/>
                </a:cubicBezTo>
                <a:cubicBezTo>
                  <a:pt x="2" y="8"/>
                  <a:pt x="0" y="11"/>
                  <a:pt x="0" y="15"/>
                </a:cubicBezTo>
                <a:cubicBezTo>
                  <a:pt x="0" y="19"/>
                  <a:pt x="2" y="22"/>
                  <a:pt x="6" y="22"/>
                </a:cubicBezTo>
                <a:cubicBezTo>
                  <a:pt x="15" y="22"/>
                  <a:pt x="15" y="22"/>
                  <a:pt x="15" y="22"/>
                </a:cubicBezTo>
                <a:cubicBezTo>
                  <a:pt x="15" y="114"/>
                  <a:pt x="15" y="114"/>
                  <a:pt x="15" y="114"/>
                </a:cubicBezTo>
                <a:cubicBezTo>
                  <a:pt x="15" y="117"/>
                  <a:pt x="17" y="119"/>
                  <a:pt x="20" y="119"/>
                </a:cubicBezTo>
                <a:cubicBezTo>
                  <a:pt x="67" y="119"/>
                  <a:pt x="67" y="119"/>
                  <a:pt x="67" y="119"/>
                </a:cubicBezTo>
                <a:cubicBezTo>
                  <a:pt x="51" y="137"/>
                  <a:pt x="51" y="137"/>
                  <a:pt x="51" y="137"/>
                </a:cubicBezTo>
                <a:cubicBezTo>
                  <a:pt x="50" y="140"/>
                  <a:pt x="50" y="143"/>
                  <a:pt x="51" y="144"/>
                </a:cubicBezTo>
                <a:cubicBezTo>
                  <a:pt x="54" y="147"/>
                  <a:pt x="57" y="147"/>
                  <a:pt x="58" y="144"/>
                </a:cubicBezTo>
                <a:cubicBezTo>
                  <a:pt x="76" y="127"/>
                  <a:pt x="76" y="127"/>
                  <a:pt x="76" y="127"/>
                </a:cubicBezTo>
                <a:cubicBezTo>
                  <a:pt x="76" y="144"/>
                  <a:pt x="76" y="144"/>
                  <a:pt x="76" y="144"/>
                </a:cubicBezTo>
                <a:cubicBezTo>
                  <a:pt x="76" y="146"/>
                  <a:pt x="77" y="148"/>
                  <a:pt x="80" y="148"/>
                </a:cubicBezTo>
                <a:cubicBezTo>
                  <a:pt x="81" y="148"/>
                  <a:pt x="84" y="146"/>
                  <a:pt x="84" y="144"/>
                </a:cubicBezTo>
                <a:cubicBezTo>
                  <a:pt x="84" y="128"/>
                  <a:pt x="84" y="128"/>
                  <a:pt x="84" y="128"/>
                </a:cubicBezTo>
                <a:cubicBezTo>
                  <a:pt x="100" y="146"/>
                  <a:pt x="100" y="146"/>
                  <a:pt x="100" y="146"/>
                </a:cubicBezTo>
                <a:cubicBezTo>
                  <a:pt x="101" y="147"/>
                  <a:pt x="103" y="147"/>
                  <a:pt x="104" y="147"/>
                </a:cubicBezTo>
                <a:cubicBezTo>
                  <a:pt x="105" y="147"/>
                  <a:pt x="107" y="147"/>
                  <a:pt x="107" y="146"/>
                </a:cubicBezTo>
                <a:cubicBezTo>
                  <a:pt x="110" y="144"/>
                  <a:pt x="110" y="141"/>
                  <a:pt x="107" y="138"/>
                </a:cubicBezTo>
                <a:cubicBezTo>
                  <a:pt x="89" y="119"/>
                  <a:pt x="89" y="119"/>
                  <a:pt x="89" y="119"/>
                </a:cubicBezTo>
                <a:cubicBezTo>
                  <a:pt x="139" y="119"/>
                  <a:pt x="139" y="119"/>
                  <a:pt x="139" y="119"/>
                </a:cubicBezTo>
                <a:cubicBezTo>
                  <a:pt x="142" y="119"/>
                  <a:pt x="145" y="117"/>
                  <a:pt x="145" y="114"/>
                </a:cubicBezTo>
                <a:cubicBezTo>
                  <a:pt x="145" y="22"/>
                  <a:pt x="145" y="22"/>
                  <a:pt x="145" y="22"/>
                </a:cubicBezTo>
                <a:cubicBezTo>
                  <a:pt x="153" y="22"/>
                  <a:pt x="153" y="22"/>
                  <a:pt x="153" y="22"/>
                </a:cubicBezTo>
                <a:cubicBezTo>
                  <a:pt x="156" y="22"/>
                  <a:pt x="160" y="19"/>
                  <a:pt x="160" y="15"/>
                </a:cubicBezTo>
                <a:cubicBezTo>
                  <a:pt x="160" y="11"/>
                  <a:pt x="156" y="8"/>
                  <a:pt x="153" y="8"/>
                </a:cubicBezTo>
                <a:close/>
                <a:moveTo>
                  <a:pt x="134" y="108"/>
                </a:moveTo>
                <a:cubicBezTo>
                  <a:pt x="24" y="108"/>
                  <a:pt x="24" y="108"/>
                  <a:pt x="24" y="108"/>
                </a:cubicBezTo>
                <a:cubicBezTo>
                  <a:pt x="24" y="22"/>
                  <a:pt x="24" y="22"/>
                  <a:pt x="24" y="22"/>
                </a:cubicBezTo>
                <a:cubicBezTo>
                  <a:pt x="134" y="22"/>
                  <a:pt x="134" y="22"/>
                  <a:pt x="134" y="22"/>
                </a:cubicBezTo>
                <a:lnTo>
                  <a:pt x="134" y="108"/>
                </a:lnTo>
                <a:close/>
                <a:moveTo>
                  <a:pt x="32" y="94"/>
                </a:moveTo>
                <a:cubicBezTo>
                  <a:pt x="33" y="94"/>
                  <a:pt x="34" y="94"/>
                  <a:pt x="36" y="92"/>
                </a:cubicBezTo>
                <a:cubicBezTo>
                  <a:pt x="53" y="75"/>
                  <a:pt x="53" y="75"/>
                  <a:pt x="53" y="75"/>
                </a:cubicBezTo>
                <a:cubicBezTo>
                  <a:pt x="67" y="88"/>
                  <a:pt x="67" y="88"/>
                  <a:pt x="67" y="88"/>
                </a:cubicBezTo>
                <a:cubicBezTo>
                  <a:pt x="69" y="89"/>
                  <a:pt x="70" y="89"/>
                  <a:pt x="71" y="89"/>
                </a:cubicBezTo>
                <a:cubicBezTo>
                  <a:pt x="73" y="89"/>
                  <a:pt x="74" y="88"/>
                  <a:pt x="75" y="86"/>
                </a:cubicBezTo>
                <a:cubicBezTo>
                  <a:pt x="93" y="62"/>
                  <a:pt x="93" y="62"/>
                  <a:pt x="93" y="62"/>
                </a:cubicBezTo>
                <a:cubicBezTo>
                  <a:pt x="103" y="69"/>
                  <a:pt x="103" y="69"/>
                  <a:pt x="103" y="69"/>
                </a:cubicBezTo>
                <a:cubicBezTo>
                  <a:pt x="104" y="70"/>
                  <a:pt x="108" y="69"/>
                  <a:pt x="109" y="68"/>
                </a:cubicBezTo>
                <a:cubicBezTo>
                  <a:pt x="119" y="54"/>
                  <a:pt x="119" y="54"/>
                  <a:pt x="119" y="54"/>
                </a:cubicBezTo>
                <a:cubicBezTo>
                  <a:pt x="119" y="59"/>
                  <a:pt x="119" y="59"/>
                  <a:pt x="119" y="59"/>
                </a:cubicBezTo>
                <a:cubicBezTo>
                  <a:pt x="119" y="63"/>
                  <a:pt x="122" y="66"/>
                  <a:pt x="124" y="66"/>
                </a:cubicBezTo>
                <a:cubicBezTo>
                  <a:pt x="127" y="66"/>
                  <a:pt x="130" y="63"/>
                  <a:pt x="130" y="59"/>
                </a:cubicBezTo>
                <a:cubicBezTo>
                  <a:pt x="130" y="38"/>
                  <a:pt x="130" y="38"/>
                  <a:pt x="130" y="38"/>
                </a:cubicBezTo>
                <a:cubicBezTo>
                  <a:pt x="130" y="37"/>
                  <a:pt x="130" y="37"/>
                  <a:pt x="130" y="37"/>
                </a:cubicBezTo>
                <a:cubicBezTo>
                  <a:pt x="130" y="37"/>
                  <a:pt x="130" y="37"/>
                  <a:pt x="130" y="36"/>
                </a:cubicBezTo>
                <a:cubicBezTo>
                  <a:pt x="130" y="36"/>
                  <a:pt x="130" y="36"/>
                  <a:pt x="129" y="34"/>
                </a:cubicBezTo>
                <a:cubicBezTo>
                  <a:pt x="129" y="34"/>
                  <a:pt x="129" y="34"/>
                  <a:pt x="127" y="34"/>
                </a:cubicBezTo>
                <a:cubicBezTo>
                  <a:pt x="127" y="33"/>
                  <a:pt x="127" y="33"/>
                  <a:pt x="126" y="33"/>
                </a:cubicBezTo>
                <a:cubicBezTo>
                  <a:pt x="126" y="33"/>
                  <a:pt x="126" y="33"/>
                  <a:pt x="124" y="33"/>
                </a:cubicBezTo>
                <a:cubicBezTo>
                  <a:pt x="105" y="33"/>
                  <a:pt x="105" y="33"/>
                  <a:pt x="105" y="33"/>
                </a:cubicBezTo>
                <a:cubicBezTo>
                  <a:pt x="103" y="33"/>
                  <a:pt x="100" y="36"/>
                  <a:pt x="100" y="38"/>
                </a:cubicBezTo>
                <a:cubicBezTo>
                  <a:pt x="100" y="41"/>
                  <a:pt x="103" y="44"/>
                  <a:pt x="105" y="44"/>
                </a:cubicBezTo>
                <a:cubicBezTo>
                  <a:pt x="112" y="44"/>
                  <a:pt x="112" y="44"/>
                  <a:pt x="112" y="44"/>
                </a:cubicBezTo>
                <a:cubicBezTo>
                  <a:pt x="104" y="56"/>
                  <a:pt x="104" y="56"/>
                  <a:pt x="104" y="56"/>
                </a:cubicBezTo>
                <a:cubicBezTo>
                  <a:pt x="94" y="50"/>
                  <a:pt x="94" y="50"/>
                  <a:pt x="94" y="50"/>
                </a:cubicBezTo>
                <a:cubicBezTo>
                  <a:pt x="93" y="47"/>
                  <a:pt x="89" y="49"/>
                  <a:pt x="88" y="50"/>
                </a:cubicBezTo>
                <a:cubicBezTo>
                  <a:pt x="70" y="75"/>
                  <a:pt x="70" y="75"/>
                  <a:pt x="70" y="75"/>
                </a:cubicBezTo>
                <a:cubicBezTo>
                  <a:pt x="56" y="63"/>
                  <a:pt x="56" y="63"/>
                  <a:pt x="56" y="63"/>
                </a:cubicBezTo>
                <a:cubicBezTo>
                  <a:pt x="55" y="60"/>
                  <a:pt x="51" y="60"/>
                  <a:pt x="49" y="63"/>
                </a:cubicBezTo>
                <a:cubicBezTo>
                  <a:pt x="29" y="84"/>
                  <a:pt x="29" y="84"/>
                  <a:pt x="29" y="84"/>
                </a:cubicBezTo>
                <a:cubicBezTo>
                  <a:pt x="26" y="86"/>
                  <a:pt x="26" y="89"/>
                  <a:pt x="28" y="92"/>
                </a:cubicBezTo>
                <a:cubicBezTo>
                  <a:pt x="29" y="94"/>
                  <a:pt x="30" y="94"/>
                  <a:pt x="32" y="94"/>
                </a:cubicBezTo>
                <a:close/>
              </a:path>
            </a:pathLst>
          </a:custGeom>
          <a:ln>
            <a:noFill/>
          </a:ln>
        </p:spPr>
        <p:style>
          <a:lnRef idx="3">
            <a:schemeClr val="lt1"/>
          </a:lnRef>
          <a:fillRef idx="1">
            <a:schemeClr val="accent1"/>
          </a:fillRef>
          <a:effectRef idx="1">
            <a:schemeClr val="accent1"/>
          </a:effectRef>
          <a:fontRef idx="minor">
            <a:schemeClr val="lt1"/>
          </a:fontRef>
        </p:style>
        <p:txBody>
          <a:bodyPr vert="horz" wrap="square" lIns="91440" tIns="45720" rIns="91440" bIns="45720" numCol="1" anchor="t" anchorCtr="0" compatLnSpc="1">
            <a:prstTxWarp prst="textNoShape">
              <a:avLst/>
            </a:prstTxWarp>
          </a:bodyPr>
          <a:lstStyle/>
          <a:p>
            <a:endParaRPr lang="en-US"/>
          </a:p>
        </p:txBody>
      </p:sp>
      <p:sp>
        <p:nvSpPr>
          <p:cNvPr id="39" name="TextBox 38">
            <a:extLst>
              <a:ext uri="{FF2B5EF4-FFF2-40B4-BE49-F238E27FC236}">
                <a16:creationId xmlns:a16="http://schemas.microsoft.com/office/drawing/2014/main" id="{60937C85-D891-23D7-B529-5C9126936060}"/>
              </a:ext>
            </a:extLst>
          </p:cNvPr>
          <p:cNvSpPr txBox="1"/>
          <p:nvPr/>
        </p:nvSpPr>
        <p:spPr>
          <a:xfrm>
            <a:off x="1179871" y="1848500"/>
            <a:ext cx="8819535" cy="369332"/>
          </a:xfrm>
          <a:prstGeom prst="rect">
            <a:avLst/>
          </a:prstGeom>
          <a:noFill/>
        </p:spPr>
        <p:txBody>
          <a:bodyPr wrap="square" rtlCol="0">
            <a:spAutoFit/>
          </a:bodyPr>
          <a:lstStyle/>
          <a:p>
            <a:pPr algn="ctr" rtl="1"/>
            <a:r>
              <a:rPr lang="fa-IR" b="1" dirty="0">
                <a:solidFill>
                  <a:srgbClr val="1D3347"/>
                </a:solidFill>
                <a:latin typeface="Shabnam" panose="020B0603030804020204" pitchFamily="34" charset="-78"/>
                <a:cs typeface="Shabnam" panose="020B0603030804020204" pitchFamily="34" charset="-78"/>
              </a:rPr>
              <a:t>تیتر عنوان موضوع خود را در این قسمت وارد نمایید</a:t>
            </a:r>
            <a:endParaRPr lang="en-US" b="1" dirty="0">
              <a:solidFill>
                <a:srgbClr val="1D3347"/>
              </a:solidFill>
              <a:latin typeface="Shabnam" panose="020B0603030804020204" pitchFamily="34" charset="-78"/>
              <a:cs typeface="Shabnam" panose="020B0603030804020204" pitchFamily="34" charset="-78"/>
            </a:endParaRPr>
          </a:p>
        </p:txBody>
      </p:sp>
      <p:sp>
        <p:nvSpPr>
          <p:cNvPr id="40" name="TextBox 39">
            <a:extLst>
              <a:ext uri="{FF2B5EF4-FFF2-40B4-BE49-F238E27FC236}">
                <a16:creationId xmlns:a16="http://schemas.microsoft.com/office/drawing/2014/main" id="{798BC12F-7CA8-3271-4485-8669ADEFB406}"/>
              </a:ext>
            </a:extLst>
          </p:cNvPr>
          <p:cNvSpPr txBox="1"/>
          <p:nvPr/>
        </p:nvSpPr>
        <p:spPr>
          <a:xfrm>
            <a:off x="1394722" y="4600097"/>
            <a:ext cx="1757082" cy="1331134"/>
          </a:xfrm>
          <a:prstGeom prst="rect">
            <a:avLst/>
          </a:prstGeom>
          <a:noFill/>
        </p:spPr>
        <p:txBody>
          <a:bodyPr wrap="square">
            <a:spAutoFit/>
          </a:bodyPr>
          <a:lstStyle/>
          <a:p>
            <a:pPr algn="ctr" rtl="1">
              <a:lnSpc>
                <a:spcPct val="200000"/>
              </a:lnSpc>
            </a:pPr>
            <a:r>
              <a:rPr lang="fa-IR" sz="1400" b="1" dirty="0">
                <a:solidFill>
                  <a:srgbClr val="1D3347"/>
                </a:solidFill>
                <a:latin typeface="Shabnam" panose="020B0603030804020204" pitchFamily="34" charset="-78"/>
                <a:cs typeface="Shabnam" panose="020B0603030804020204" pitchFamily="34" charset="-78"/>
              </a:rPr>
              <a:t>تیتر عنوان را بنویسید</a:t>
            </a:r>
            <a:endParaRPr lang="en-US" sz="1400" b="1" dirty="0">
              <a:solidFill>
                <a:srgbClr val="1D3347"/>
              </a:solidFill>
              <a:latin typeface="Shabnam" panose="020B0603030804020204" pitchFamily="34" charset="-78"/>
              <a:cs typeface="Shabnam" panose="020B0603030804020204" pitchFamily="34" charset="-78"/>
            </a:endParaRPr>
          </a:p>
          <a:p>
            <a:pPr algn="ctr" rtl="1">
              <a:lnSpc>
                <a:spcPct val="200000"/>
              </a:lnSpc>
            </a:pPr>
            <a:r>
              <a:rPr lang="fa-IR" sz="1400" dirty="0">
                <a:solidFill>
                  <a:srgbClr val="1D3347"/>
                </a:solidFill>
                <a:latin typeface="Shabnam" panose="020B0603030804020204" pitchFamily="34" charset="-78"/>
                <a:cs typeface="Shabnam" panose="020B0603030804020204" pitchFamily="34" charset="-78"/>
              </a:rPr>
              <a:t>فروشگاه مینارو ارائه دهنده انواع فایل</a:t>
            </a:r>
            <a:endParaRPr lang="en-US" sz="1400" dirty="0">
              <a:solidFill>
                <a:srgbClr val="1D3347"/>
              </a:solidFill>
              <a:latin typeface="Shabnam" panose="020B0603030804020204" pitchFamily="34" charset="-78"/>
              <a:cs typeface="Shabnam" panose="020B0603030804020204" pitchFamily="34" charset="-78"/>
            </a:endParaRPr>
          </a:p>
        </p:txBody>
      </p:sp>
      <p:sp>
        <p:nvSpPr>
          <p:cNvPr id="41" name="TextBox 40">
            <a:extLst>
              <a:ext uri="{FF2B5EF4-FFF2-40B4-BE49-F238E27FC236}">
                <a16:creationId xmlns:a16="http://schemas.microsoft.com/office/drawing/2014/main" id="{A4BF84B1-67DB-09B3-7C66-6F71F0411376}"/>
              </a:ext>
            </a:extLst>
          </p:cNvPr>
          <p:cNvSpPr txBox="1"/>
          <p:nvPr/>
        </p:nvSpPr>
        <p:spPr>
          <a:xfrm>
            <a:off x="3628197" y="4600097"/>
            <a:ext cx="1757082" cy="1331134"/>
          </a:xfrm>
          <a:prstGeom prst="rect">
            <a:avLst/>
          </a:prstGeom>
          <a:noFill/>
        </p:spPr>
        <p:txBody>
          <a:bodyPr wrap="square">
            <a:spAutoFit/>
          </a:bodyPr>
          <a:lstStyle/>
          <a:p>
            <a:pPr algn="ctr" rtl="1">
              <a:lnSpc>
                <a:spcPct val="200000"/>
              </a:lnSpc>
            </a:pPr>
            <a:r>
              <a:rPr lang="fa-IR" sz="1400" b="1" dirty="0">
                <a:solidFill>
                  <a:srgbClr val="1D3347"/>
                </a:solidFill>
                <a:latin typeface="Shabnam" panose="020B0603030804020204" pitchFamily="34" charset="-78"/>
                <a:cs typeface="Shabnam" panose="020B0603030804020204" pitchFamily="34" charset="-78"/>
              </a:rPr>
              <a:t>تیتر عنوان را بنویسید</a:t>
            </a:r>
            <a:endParaRPr lang="en-US" sz="1400" b="1" dirty="0">
              <a:solidFill>
                <a:srgbClr val="1D3347"/>
              </a:solidFill>
              <a:latin typeface="Shabnam" panose="020B0603030804020204" pitchFamily="34" charset="-78"/>
              <a:cs typeface="Shabnam" panose="020B0603030804020204" pitchFamily="34" charset="-78"/>
            </a:endParaRPr>
          </a:p>
          <a:p>
            <a:pPr algn="ctr" rtl="1">
              <a:lnSpc>
                <a:spcPct val="200000"/>
              </a:lnSpc>
            </a:pPr>
            <a:r>
              <a:rPr lang="fa-IR" sz="1400" dirty="0">
                <a:solidFill>
                  <a:srgbClr val="1D3347"/>
                </a:solidFill>
                <a:latin typeface="Shabnam" panose="020B0603030804020204" pitchFamily="34" charset="-78"/>
                <a:cs typeface="Shabnam" panose="020B0603030804020204" pitchFamily="34" charset="-78"/>
              </a:rPr>
              <a:t>فروشگاه مینارو ارائه دهنده انواع فایل</a:t>
            </a:r>
            <a:endParaRPr lang="en-US" sz="1400" dirty="0">
              <a:solidFill>
                <a:srgbClr val="1D3347"/>
              </a:solidFill>
              <a:latin typeface="Shabnam" panose="020B0603030804020204" pitchFamily="34" charset="-78"/>
              <a:cs typeface="Shabnam" panose="020B0603030804020204" pitchFamily="34" charset="-78"/>
            </a:endParaRPr>
          </a:p>
        </p:txBody>
      </p:sp>
      <p:sp>
        <p:nvSpPr>
          <p:cNvPr id="42" name="TextBox 41">
            <a:extLst>
              <a:ext uri="{FF2B5EF4-FFF2-40B4-BE49-F238E27FC236}">
                <a16:creationId xmlns:a16="http://schemas.microsoft.com/office/drawing/2014/main" id="{70560982-0D73-799C-905C-71798FD2641C}"/>
              </a:ext>
            </a:extLst>
          </p:cNvPr>
          <p:cNvSpPr txBox="1"/>
          <p:nvPr/>
        </p:nvSpPr>
        <p:spPr>
          <a:xfrm>
            <a:off x="5861672" y="4600097"/>
            <a:ext cx="1757082" cy="1331134"/>
          </a:xfrm>
          <a:prstGeom prst="rect">
            <a:avLst/>
          </a:prstGeom>
          <a:noFill/>
        </p:spPr>
        <p:txBody>
          <a:bodyPr wrap="square">
            <a:spAutoFit/>
          </a:bodyPr>
          <a:lstStyle/>
          <a:p>
            <a:pPr algn="ctr" rtl="1">
              <a:lnSpc>
                <a:spcPct val="200000"/>
              </a:lnSpc>
            </a:pPr>
            <a:r>
              <a:rPr lang="fa-IR" sz="1400" b="1" dirty="0">
                <a:solidFill>
                  <a:srgbClr val="1D3347"/>
                </a:solidFill>
                <a:latin typeface="Shabnam" panose="020B0603030804020204" pitchFamily="34" charset="-78"/>
                <a:cs typeface="Shabnam" panose="020B0603030804020204" pitchFamily="34" charset="-78"/>
              </a:rPr>
              <a:t>تیتر عنوان را بنویسید</a:t>
            </a:r>
            <a:endParaRPr lang="en-US" sz="1400" b="1" dirty="0">
              <a:solidFill>
                <a:srgbClr val="1D3347"/>
              </a:solidFill>
              <a:latin typeface="Shabnam" panose="020B0603030804020204" pitchFamily="34" charset="-78"/>
              <a:cs typeface="Shabnam" panose="020B0603030804020204" pitchFamily="34" charset="-78"/>
            </a:endParaRPr>
          </a:p>
          <a:p>
            <a:pPr algn="ctr" rtl="1">
              <a:lnSpc>
                <a:spcPct val="200000"/>
              </a:lnSpc>
            </a:pPr>
            <a:r>
              <a:rPr lang="fa-IR" sz="1400" dirty="0">
                <a:solidFill>
                  <a:srgbClr val="1D3347"/>
                </a:solidFill>
                <a:latin typeface="Shabnam" panose="020B0603030804020204" pitchFamily="34" charset="-78"/>
                <a:cs typeface="Shabnam" panose="020B0603030804020204" pitchFamily="34" charset="-78"/>
              </a:rPr>
              <a:t>فروشگاه مینارو ارائه دهنده انواع فایل</a:t>
            </a:r>
            <a:endParaRPr lang="en-US" sz="1400" dirty="0">
              <a:solidFill>
                <a:srgbClr val="1D3347"/>
              </a:solidFill>
              <a:latin typeface="Shabnam" panose="020B0603030804020204" pitchFamily="34" charset="-78"/>
              <a:cs typeface="Shabnam" panose="020B0603030804020204" pitchFamily="34" charset="-78"/>
            </a:endParaRPr>
          </a:p>
        </p:txBody>
      </p:sp>
      <p:sp>
        <p:nvSpPr>
          <p:cNvPr id="43" name="TextBox 42">
            <a:extLst>
              <a:ext uri="{FF2B5EF4-FFF2-40B4-BE49-F238E27FC236}">
                <a16:creationId xmlns:a16="http://schemas.microsoft.com/office/drawing/2014/main" id="{3C3A65C9-24FF-A213-152C-46769BABFA91}"/>
              </a:ext>
            </a:extLst>
          </p:cNvPr>
          <p:cNvSpPr txBox="1"/>
          <p:nvPr/>
        </p:nvSpPr>
        <p:spPr>
          <a:xfrm>
            <a:off x="8095147" y="4600097"/>
            <a:ext cx="1757082" cy="1331134"/>
          </a:xfrm>
          <a:prstGeom prst="rect">
            <a:avLst/>
          </a:prstGeom>
          <a:noFill/>
        </p:spPr>
        <p:txBody>
          <a:bodyPr wrap="square">
            <a:spAutoFit/>
          </a:bodyPr>
          <a:lstStyle/>
          <a:p>
            <a:pPr algn="ctr" rtl="1">
              <a:lnSpc>
                <a:spcPct val="200000"/>
              </a:lnSpc>
            </a:pPr>
            <a:r>
              <a:rPr lang="fa-IR" sz="1400" b="1" dirty="0">
                <a:solidFill>
                  <a:srgbClr val="1D3347"/>
                </a:solidFill>
                <a:latin typeface="Shabnam" panose="020B0603030804020204" pitchFamily="34" charset="-78"/>
                <a:cs typeface="Shabnam" panose="020B0603030804020204" pitchFamily="34" charset="-78"/>
              </a:rPr>
              <a:t>تیتر عنوان را بنویسید</a:t>
            </a:r>
            <a:endParaRPr lang="en-US" sz="1400" b="1" dirty="0">
              <a:solidFill>
                <a:srgbClr val="1D3347"/>
              </a:solidFill>
              <a:latin typeface="Shabnam" panose="020B0603030804020204" pitchFamily="34" charset="-78"/>
              <a:cs typeface="Shabnam" panose="020B0603030804020204" pitchFamily="34" charset="-78"/>
            </a:endParaRPr>
          </a:p>
          <a:p>
            <a:pPr algn="ctr" rtl="1">
              <a:lnSpc>
                <a:spcPct val="200000"/>
              </a:lnSpc>
            </a:pPr>
            <a:r>
              <a:rPr lang="fa-IR" sz="1400" dirty="0">
                <a:solidFill>
                  <a:srgbClr val="1D3347"/>
                </a:solidFill>
                <a:latin typeface="Shabnam" panose="020B0603030804020204" pitchFamily="34" charset="-78"/>
                <a:cs typeface="Shabnam" panose="020B0603030804020204" pitchFamily="34" charset="-78"/>
              </a:rPr>
              <a:t>فروشگاه مینارو ارائه دهنده انواع فایل</a:t>
            </a:r>
            <a:endParaRPr lang="en-US" sz="1400" dirty="0">
              <a:solidFill>
                <a:srgbClr val="1D3347"/>
              </a:solidFill>
              <a:latin typeface="Shabnam" panose="020B0603030804020204" pitchFamily="34" charset="-78"/>
              <a:cs typeface="Shabnam" panose="020B0603030804020204" pitchFamily="34" charset="-78"/>
            </a:endParaRPr>
          </a:p>
        </p:txBody>
      </p:sp>
    </p:spTree>
    <p:extLst>
      <p:ext uri="{BB962C8B-B14F-4D97-AF65-F5344CB8AC3E}">
        <p14:creationId xmlns:p14="http://schemas.microsoft.com/office/powerpoint/2010/main" val="31557890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5" fill="hold" grpId="0" nodeType="click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randombar(vertical)">
                                      <p:cBhvr>
                                        <p:cTn id="7" dur="500"/>
                                        <p:tgtEl>
                                          <p:spTgt spid="39"/>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32"/>
                                        </p:tgtEl>
                                        <p:attrNameLst>
                                          <p:attrName>style.visibility</p:attrName>
                                        </p:attrNameLst>
                                      </p:cBhvr>
                                      <p:to>
                                        <p:strVal val="visible"/>
                                      </p:to>
                                    </p:set>
                                    <p:animEffect transition="in" filter="fade">
                                      <p:cBhvr>
                                        <p:cTn id="11" dur="1000"/>
                                        <p:tgtEl>
                                          <p:spTgt spid="32"/>
                                        </p:tgtEl>
                                      </p:cBhvr>
                                    </p:animEffect>
                                    <p:anim calcmode="lin" valueType="num">
                                      <p:cBhvr>
                                        <p:cTn id="12" dur="1000" fill="hold"/>
                                        <p:tgtEl>
                                          <p:spTgt spid="32"/>
                                        </p:tgtEl>
                                        <p:attrNameLst>
                                          <p:attrName>ppt_x</p:attrName>
                                        </p:attrNameLst>
                                      </p:cBhvr>
                                      <p:tavLst>
                                        <p:tav tm="0">
                                          <p:val>
                                            <p:strVal val="#ppt_x"/>
                                          </p:val>
                                        </p:tav>
                                        <p:tav tm="100000">
                                          <p:val>
                                            <p:strVal val="#ppt_x"/>
                                          </p:val>
                                        </p:tav>
                                      </p:tavLst>
                                    </p:anim>
                                    <p:anim calcmode="lin" valueType="num">
                                      <p:cBhvr>
                                        <p:cTn id="13" dur="1000" fill="hold"/>
                                        <p:tgtEl>
                                          <p:spTgt spid="32"/>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42" presetClass="entr" presetSubtype="0" fill="hold" nodeType="afterEffect">
                                  <p:stCondLst>
                                    <p:cond delay="0"/>
                                  </p:stCondLst>
                                  <p:childTnLst>
                                    <p:set>
                                      <p:cBhvr>
                                        <p:cTn id="16" dur="1" fill="hold">
                                          <p:stCondLst>
                                            <p:cond delay="0"/>
                                          </p:stCondLst>
                                        </p:cTn>
                                        <p:tgtEl>
                                          <p:spTgt spid="34"/>
                                        </p:tgtEl>
                                        <p:attrNameLst>
                                          <p:attrName>style.visibility</p:attrName>
                                        </p:attrNameLst>
                                      </p:cBhvr>
                                      <p:to>
                                        <p:strVal val="visible"/>
                                      </p:to>
                                    </p:set>
                                    <p:animEffect transition="in" filter="fade">
                                      <p:cBhvr>
                                        <p:cTn id="17" dur="1000"/>
                                        <p:tgtEl>
                                          <p:spTgt spid="34"/>
                                        </p:tgtEl>
                                      </p:cBhvr>
                                    </p:animEffect>
                                    <p:anim calcmode="lin" valueType="num">
                                      <p:cBhvr>
                                        <p:cTn id="18" dur="1000" fill="hold"/>
                                        <p:tgtEl>
                                          <p:spTgt spid="34"/>
                                        </p:tgtEl>
                                        <p:attrNameLst>
                                          <p:attrName>ppt_x</p:attrName>
                                        </p:attrNameLst>
                                      </p:cBhvr>
                                      <p:tavLst>
                                        <p:tav tm="0">
                                          <p:val>
                                            <p:strVal val="#ppt_x"/>
                                          </p:val>
                                        </p:tav>
                                        <p:tav tm="100000">
                                          <p:val>
                                            <p:strVal val="#ppt_x"/>
                                          </p:val>
                                        </p:tav>
                                      </p:tavLst>
                                    </p:anim>
                                    <p:anim calcmode="lin" valueType="num">
                                      <p:cBhvr>
                                        <p:cTn id="19" dur="1000" fill="hold"/>
                                        <p:tgtEl>
                                          <p:spTgt spid="34"/>
                                        </p:tgtEl>
                                        <p:attrNameLst>
                                          <p:attrName>ppt_y</p:attrName>
                                        </p:attrNameLst>
                                      </p:cBhvr>
                                      <p:tavLst>
                                        <p:tav tm="0">
                                          <p:val>
                                            <p:strVal val="#ppt_y+.1"/>
                                          </p:val>
                                        </p:tav>
                                        <p:tav tm="100000">
                                          <p:val>
                                            <p:strVal val="#ppt_y"/>
                                          </p:val>
                                        </p:tav>
                                      </p:tavLst>
                                    </p:anim>
                                  </p:childTnLst>
                                </p:cTn>
                              </p:par>
                            </p:childTnLst>
                          </p:cTn>
                        </p:par>
                        <p:par>
                          <p:cTn id="20" fill="hold">
                            <p:stCondLst>
                              <p:cond delay="2500"/>
                            </p:stCondLst>
                            <p:childTnLst>
                              <p:par>
                                <p:cTn id="21" presetID="42" presetClass="entr" presetSubtype="0" fill="hold" nodeType="afterEffect">
                                  <p:stCondLst>
                                    <p:cond delay="0"/>
                                  </p:stCondLst>
                                  <p:childTnLst>
                                    <p:set>
                                      <p:cBhvr>
                                        <p:cTn id="22" dur="1" fill="hold">
                                          <p:stCondLst>
                                            <p:cond delay="0"/>
                                          </p:stCondLst>
                                        </p:cTn>
                                        <p:tgtEl>
                                          <p:spTgt spid="36"/>
                                        </p:tgtEl>
                                        <p:attrNameLst>
                                          <p:attrName>style.visibility</p:attrName>
                                        </p:attrNameLst>
                                      </p:cBhvr>
                                      <p:to>
                                        <p:strVal val="visible"/>
                                      </p:to>
                                    </p:set>
                                    <p:animEffect transition="in" filter="fade">
                                      <p:cBhvr>
                                        <p:cTn id="23" dur="1000"/>
                                        <p:tgtEl>
                                          <p:spTgt spid="36"/>
                                        </p:tgtEl>
                                      </p:cBhvr>
                                    </p:animEffect>
                                    <p:anim calcmode="lin" valueType="num">
                                      <p:cBhvr>
                                        <p:cTn id="24" dur="1000" fill="hold"/>
                                        <p:tgtEl>
                                          <p:spTgt spid="36"/>
                                        </p:tgtEl>
                                        <p:attrNameLst>
                                          <p:attrName>ppt_x</p:attrName>
                                        </p:attrNameLst>
                                      </p:cBhvr>
                                      <p:tavLst>
                                        <p:tav tm="0">
                                          <p:val>
                                            <p:strVal val="#ppt_x"/>
                                          </p:val>
                                        </p:tav>
                                        <p:tav tm="100000">
                                          <p:val>
                                            <p:strVal val="#ppt_x"/>
                                          </p:val>
                                        </p:tav>
                                      </p:tavLst>
                                    </p:anim>
                                    <p:anim calcmode="lin" valueType="num">
                                      <p:cBhvr>
                                        <p:cTn id="25" dur="1000" fill="hold"/>
                                        <p:tgtEl>
                                          <p:spTgt spid="36"/>
                                        </p:tgtEl>
                                        <p:attrNameLst>
                                          <p:attrName>ppt_y</p:attrName>
                                        </p:attrNameLst>
                                      </p:cBhvr>
                                      <p:tavLst>
                                        <p:tav tm="0">
                                          <p:val>
                                            <p:strVal val="#ppt_y+.1"/>
                                          </p:val>
                                        </p:tav>
                                        <p:tav tm="100000">
                                          <p:val>
                                            <p:strVal val="#ppt_y"/>
                                          </p:val>
                                        </p:tav>
                                      </p:tavLst>
                                    </p:anim>
                                  </p:childTnLst>
                                </p:cTn>
                              </p:par>
                            </p:childTnLst>
                          </p:cTn>
                        </p:par>
                        <p:par>
                          <p:cTn id="26" fill="hold">
                            <p:stCondLst>
                              <p:cond delay="3500"/>
                            </p:stCondLst>
                            <p:childTnLst>
                              <p:par>
                                <p:cTn id="27" presetID="42" presetClass="entr" presetSubtype="0" fill="hold" nodeType="afterEffect">
                                  <p:stCondLst>
                                    <p:cond delay="0"/>
                                  </p:stCondLst>
                                  <p:childTnLst>
                                    <p:set>
                                      <p:cBhvr>
                                        <p:cTn id="28" dur="1" fill="hold">
                                          <p:stCondLst>
                                            <p:cond delay="0"/>
                                          </p:stCondLst>
                                        </p:cTn>
                                        <p:tgtEl>
                                          <p:spTgt spid="38"/>
                                        </p:tgtEl>
                                        <p:attrNameLst>
                                          <p:attrName>style.visibility</p:attrName>
                                        </p:attrNameLst>
                                      </p:cBhvr>
                                      <p:to>
                                        <p:strVal val="visible"/>
                                      </p:to>
                                    </p:set>
                                    <p:animEffect transition="in" filter="fade">
                                      <p:cBhvr>
                                        <p:cTn id="29" dur="1000"/>
                                        <p:tgtEl>
                                          <p:spTgt spid="38"/>
                                        </p:tgtEl>
                                      </p:cBhvr>
                                    </p:animEffect>
                                    <p:anim calcmode="lin" valueType="num">
                                      <p:cBhvr>
                                        <p:cTn id="30" dur="1000" fill="hold"/>
                                        <p:tgtEl>
                                          <p:spTgt spid="38"/>
                                        </p:tgtEl>
                                        <p:attrNameLst>
                                          <p:attrName>ppt_x</p:attrName>
                                        </p:attrNameLst>
                                      </p:cBhvr>
                                      <p:tavLst>
                                        <p:tav tm="0">
                                          <p:val>
                                            <p:strVal val="#ppt_x"/>
                                          </p:val>
                                        </p:tav>
                                        <p:tav tm="100000">
                                          <p:val>
                                            <p:strVal val="#ppt_x"/>
                                          </p:val>
                                        </p:tav>
                                      </p:tavLst>
                                    </p:anim>
                                    <p:anim calcmode="lin" valueType="num">
                                      <p:cBhvr>
                                        <p:cTn id="31" dur="1000" fill="hold"/>
                                        <p:tgtEl>
                                          <p:spTgt spid="38"/>
                                        </p:tgtEl>
                                        <p:attrNameLst>
                                          <p:attrName>ppt_y</p:attrName>
                                        </p:attrNameLst>
                                      </p:cBhvr>
                                      <p:tavLst>
                                        <p:tav tm="0">
                                          <p:val>
                                            <p:strVal val="#ppt_y+.1"/>
                                          </p:val>
                                        </p:tav>
                                        <p:tav tm="100000">
                                          <p:val>
                                            <p:strVal val="#ppt_y"/>
                                          </p:val>
                                        </p:tav>
                                      </p:tavLst>
                                    </p:anim>
                                  </p:childTnLst>
                                </p:cTn>
                              </p:par>
                            </p:childTnLst>
                          </p:cTn>
                        </p:par>
                        <p:par>
                          <p:cTn id="32" fill="hold">
                            <p:stCondLst>
                              <p:cond delay="4500"/>
                            </p:stCondLst>
                            <p:childTnLst>
                              <p:par>
                                <p:cTn id="33" presetID="12" presetClass="entr" presetSubtype="4" fill="hold" grpId="0" nodeType="afterEffect">
                                  <p:stCondLst>
                                    <p:cond delay="0"/>
                                  </p:stCondLst>
                                  <p:childTnLst>
                                    <p:set>
                                      <p:cBhvr>
                                        <p:cTn id="34" dur="1" fill="hold">
                                          <p:stCondLst>
                                            <p:cond delay="0"/>
                                          </p:stCondLst>
                                        </p:cTn>
                                        <p:tgtEl>
                                          <p:spTgt spid="40"/>
                                        </p:tgtEl>
                                        <p:attrNameLst>
                                          <p:attrName>style.visibility</p:attrName>
                                        </p:attrNameLst>
                                      </p:cBhvr>
                                      <p:to>
                                        <p:strVal val="visible"/>
                                      </p:to>
                                    </p:set>
                                    <p:anim calcmode="lin" valueType="num">
                                      <p:cBhvr additive="base">
                                        <p:cTn id="35" dur="750"/>
                                        <p:tgtEl>
                                          <p:spTgt spid="40"/>
                                        </p:tgtEl>
                                        <p:attrNameLst>
                                          <p:attrName>ppt_y</p:attrName>
                                        </p:attrNameLst>
                                      </p:cBhvr>
                                      <p:tavLst>
                                        <p:tav tm="0">
                                          <p:val>
                                            <p:strVal val="#ppt_y+#ppt_h*1.125000"/>
                                          </p:val>
                                        </p:tav>
                                        <p:tav tm="100000">
                                          <p:val>
                                            <p:strVal val="#ppt_y"/>
                                          </p:val>
                                        </p:tav>
                                      </p:tavLst>
                                    </p:anim>
                                    <p:animEffect transition="in" filter="wipe(up)">
                                      <p:cBhvr>
                                        <p:cTn id="36" dur="750"/>
                                        <p:tgtEl>
                                          <p:spTgt spid="40"/>
                                        </p:tgtEl>
                                      </p:cBhvr>
                                    </p:animEffect>
                                  </p:childTnLst>
                                </p:cTn>
                              </p:par>
                            </p:childTnLst>
                          </p:cTn>
                        </p:par>
                        <p:par>
                          <p:cTn id="37" fill="hold">
                            <p:stCondLst>
                              <p:cond delay="5250"/>
                            </p:stCondLst>
                            <p:childTnLst>
                              <p:par>
                                <p:cTn id="38" presetID="12" presetClass="entr" presetSubtype="4" fill="hold" grpId="0" nodeType="afterEffect">
                                  <p:stCondLst>
                                    <p:cond delay="0"/>
                                  </p:stCondLst>
                                  <p:childTnLst>
                                    <p:set>
                                      <p:cBhvr>
                                        <p:cTn id="39" dur="1" fill="hold">
                                          <p:stCondLst>
                                            <p:cond delay="0"/>
                                          </p:stCondLst>
                                        </p:cTn>
                                        <p:tgtEl>
                                          <p:spTgt spid="41"/>
                                        </p:tgtEl>
                                        <p:attrNameLst>
                                          <p:attrName>style.visibility</p:attrName>
                                        </p:attrNameLst>
                                      </p:cBhvr>
                                      <p:to>
                                        <p:strVal val="visible"/>
                                      </p:to>
                                    </p:set>
                                    <p:anim calcmode="lin" valueType="num">
                                      <p:cBhvr additive="base">
                                        <p:cTn id="40" dur="750"/>
                                        <p:tgtEl>
                                          <p:spTgt spid="41"/>
                                        </p:tgtEl>
                                        <p:attrNameLst>
                                          <p:attrName>ppt_y</p:attrName>
                                        </p:attrNameLst>
                                      </p:cBhvr>
                                      <p:tavLst>
                                        <p:tav tm="0">
                                          <p:val>
                                            <p:strVal val="#ppt_y+#ppt_h*1.125000"/>
                                          </p:val>
                                        </p:tav>
                                        <p:tav tm="100000">
                                          <p:val>
                                            <p:strVal val="#ppt_y"/>
                                          </p:val>
                                        </p:tav>
                                      </p:tavLst>
                                    </p:anim>
                                    <p:animEffect transition="in" filter="wipe(up)">
                                      <p:cBhvr>
                                        <p:cTn id="41" dur="750"/>
                                        <p:tgtEl>
                                          <p:spTgt spid="41"/>
                                        </p:tgtEl>
                                      </p:cBhvr>
                                    </p:animEffect>
                                  </p:childTnLst>
                                </p:cTn>
                              </p:par>
                            </p:childTnLst>
                          </p:cTn>
                        </p:par>
                        <p:par>
                          <p:cTn id="42" fill="hold">
                            <p:stCondLst>
                              <p:cond delay="6000"/>
                            </p:stCondLst>
                            <p:childTnLst>
                              <p:par>
                                <p:cTn id="43" presetID="12" presetClass="entr" presetSubtype="4" fill="hold" grpId="0" nodeType="afterEffect">
                                  <p:stCondLst>
                                    <p:cond delay="0"/>
                                  </p:stCondLst>
                                  <p:childTnLst>
                                    <p:set>
                                      <p:cBhvr>
                                        <p:cTn id="44" dur="1" fill="hold">
                                          <p:stCondLst>
                                            <p:cond delay="0"/>
                                          </p:stCondLst>
                                        </p:cTn>
                                        <p:tgtEl>
                                          <p:spTgt spid="42"/>
                                        </p:tgtEl>
                                        <p:attrNameLst>
                                          <p:attrName>style.visibility</p:attrName>
                                        </p:attrNameLst>
                                      </p:cBhvr>
                                      <p:to>
                                        <p:strVal val="visible"/>
                                      </p:to>
                                    </p:set>
                                    <p:anim calcmode="lin" valueType="num">
                                      <p:cBhvr additive="base">
                                        <p:cTn id="45" dur="750"/>
                                        <p:tgtEl>
                                          <p:spTgt spid="42"/>
                                        </p:tgtEl>
                                        <p:attrNameLst>
                                          <p:attrName>ppt_y</p:attrName>
                                        </p:attrNameLst>
                                      </p:cBhvr>
                                      <p:tavLst>
                                        <p:tav tm="0">
                                          <p:val>
                                            <p:strVal val="#ppt_y+#ppt_h*1.125000"/>
                                          </p:val>
                                        </p:tav>
                                        <p:tav tm="100000">
                                          <p:val>
                                            <p:strVal val="#ppt_y"/>
                                          </p:val>
                                        </p:tav>
                                      </p:tavLst>
                                    </p:anim>
                                    <p:animEffect transition="in" filter="wipe(up)">
                                      <p:cBhvr>
                                        <p:cTn id="46" dur="750"/>
                                        <p:tgtEl>
                                          <p:spTgt spid="42"/>
                                        </p:tgtEl>
                                      </p:cBhvr>
                                    </p:animEffect>
                                  </p:childTnLst>
                                </p:cTn>
                              </p:par>
                            </p:childTnLst>
                          </p:cTn>
                        </p:par>
                        <p:par>
                          <p:cTn id="47" fill="hold">
                            <p:stCondLst>
                              <p:cond delay="6750"/>
                            </p:stCondLst>
                            <p:childTnLst>
                              <p:par>
                                <p:cTn id="48" presetID="12" presetClass="entr" presetSubtype="4" fill="hold" grpId="0" nodeType="afterEffect">
                                  <p:stCondLst>
                                    <p:cond delay="0"/>
                                  </p:stCondLst>
                                  <p:childTnLst>
                                    <p:set>
                                      <p:cBhvr>
                                        <p:cTn id="49" dur="1" fill="hold">
                                          <p:stCondLst>
                                            <p:cond delay="0"/>
                                          </p:stCondLst>
                                        </p:cTn>
                                        <p:tgtEl>
                                          <p:spTgt spid="43"/>
                                        </p:tgtEl>
                                        <p:attrNameLst>
                                          <p:attrName>style.visibility</p:attrName>
                                        </p:attrNameLst>
                                      </p:cBhvr>
                                      <p:to>
                                        <p:strVal val="visible"/>
                                      </p:to>
                                    </p:set>
                                    <p:anim calcmode="lin" valueType="num">
                                      <p:cBhvr additive="base">
                                        <p:cTn id="50" dur="750"/>
                                        <p:tgtEl>
                                          <p:spTgt spid="43"/>
                                        </p:tgtEl>
                                        <p:attrNameLst>
                                          <p:attrName>ppt_y</p:attrName>
                                        </p:attrNameLst>
                                      </p:cBhvr>
                                      <p:tavLst>
                                        <p:tav tm="0">
                                          <p:val>
                                            <p:strVal val="#ppt_y+#ppt_h*1.125000"/>
                                          </p:val>
                                        </p:tav>
                                        <p:tav tm="100000">
                                          <p:val>
                                            <p:strVal val="#ppt_y"/>
                                          </p:val>
                                        </p:tav>
                                      </p:tavLst>
                                    </p:anim>
                                    <p:animEffect transition="in" filter="wipe(up)">
                                      <p:cBhvr>
                                        <p:cTn id="51" dur="75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40" grpId="0"/>
      <p:bldP spid="41" grpId="0"/>
      <p:bldP spid="42" grpId="0"/>
      <p:bldP spid="4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D23DCC87-28E9-E310-86AC-4B23982CDB4F}"/>
              </a:ext>
            </a:extLst>
          </p:cNvPr>
          <p:cNvSpPr>
            <a:spLocks noGrp="1"/>
          </p:cNvSpPr>
          <p:nvPr>
            <p:ph type="sldNum" sz="quarter" idx="10"/>
          </p:nvPr>
        </p:nvSpPr>
        <p:spPr/>
        <p:txBody>
          <a:bodyPr/>
          <a:lstStyle/>
          <a:p>
            <a:fld id="{A8043012-B8B5-47A7-9927-94221BE445D6}" type="slidenum">
              <a:rPr lang="en-US" smtClean="0"/>
              <a:pPr/>
              <a:t>19</a:t>
            </a:fld>
            <a:endParaRPr lang="en-US" dirty="0"/>
          </a:p>
        </p:txBody>
      </p:sp>
      <p:pic>
        <p:nvPicPr>
          <p:cNvPr id="3" name="Picture 2">
            <a:hlinkClick r:id="" action="ppaction://hlinkshowjump?jump=previousslide"/>
            <a:extLst>
              <a:ext uri="{FF2B5EF4-FFF2-40B4-BE49-F238E27FC236}">
                <a16:creationId xmlns:a16="http://schemas.microsoft.com/office/drawing/2014/main" id="{21E88C97-B10D-27DF-73DD-29F39B32022D}"/>
              </a:ext>
            </a:extLst>
          </p:cNvPr>
          <p:cNvPicPr>
            <a:picLocks noChangeAspect="1"/>
          </p:cNvPicPr>
          <p:nvPr/>
        </p:nvPicPr>
        <p:blipFill>
          <a:blip r:embed="rId2" cstate="print">
            <a:biLevel thresh="25000"/>
            <a:extLst>
              <a:ext uri="{BEBA8EAE-BF5A-486C-A8C5-ECC9F3942E4B}">
                <a14:imgProps xmlns:a14="http://schemas.microsoft.com/office/drawing/2010/main">
                  <a14:imgLayer r:embed="rId3">
                    <a14:imgEffect>
                      <a14:saturation sat="33000"/>
                    </a14:imgEffect>
                  </a14:imgLayer>
                </a14:imgProps>
              </a:ext>
              <a:ext uri="{28A0092B-C50C-407E-A947-70E740481C1C}">
                <a14:useLocalDpi xmlns:a14="http://schemas.microsoft.com/office/drawing/2010/main"/>
              </a:ext>
            </a:extLst>
          </a:blip>
          <a:stretch>
            <a:fillRect/>
          </a:stretch>
        </p:blipFill>
        <p:spPr>
          <a:xfrm flipH="1">
            <a:off x="10403951" y="6257138"/>
            <a:ext cx="210539" cy="210539"/>
          </a:xfrm>
          <a:prstGeom prst="rect">
            <a:avLst/>
          </a:prstGeom>
        </p:spPr>
      </p:pic>
      <p:pic>
        <p:nvPicPr>
          <p:cNvPr id="4" name="Picture 3">
            <a:extLst>
              <a:ext uri="{FF2B5EF4-FFF2-40B4-BE49-F238E27FC236}">
                <a16:creationId xmlns:a16="http://schemas.microsoft.com/office/drawing/2014/main" id="{814A2776-13A8-6308-8350-C7B96C568D98}"/>
              </a:ext>
            </a:extLst>
          </p:cNvPr>
          <p:cNvPicPr>
            <a:picLocks noChangeAspect="1"/>
          </p:cNvPicPr>
          <p:nvPr/>
        </p:nvPicPr>
        <p:blipFill>
          <a:blip r:embed="rId2" cstate="print">
            <a:biLevel thresh="25000"/>
            <a:extLst>
              <a:ext uri="{BEBA8EAE-BF5A-486C-A8C5-ECC9F3942E4B}">
                <a14:imgProps xmlns:a14="http://schemas.microsoft.com/office/drawing/2010/main">
                  <a14:imgLayer r:embed="rId3">
                    <a14:imgEffect>
                      <a14:saturation sat="33000"/>
                    </a14:imgEffect>
                  </a14:imgLayer>
                </a14:imgProps>
              </a:ext>
              <a:ext uri="{28A0092B-C50C-407E-A947-70E740481C1C}">
                <a14:useLocalDpi xmlns:a14="http://schemas.microsoft.com/office/drawing/2010/main"/>
              </a:ext>
            </a:extLst>
          </a:blip>
          <a:stretch>
            <a:fillRect/>
          </a:stretch>
        </p:blipFill>
        <p:spPr>
          <a:xfrm>
            <a:off x="11810732" y="6255725"/>
            <a:ext cx="210539" cy="210539"/>
          </a:xfrm>
          <a:prstGeom prst="rect">
            <a:avLst/>
          </a:prstGeom>
        </p:spPr>
      </p:pic>
      <p:pic>
        <p:nvPicPr>
          <p:cNvPr id="5" name="Picture 4">
            <a:hlinkClick r:id="" action="ppaction://hlinkshowjump?jump=firstslide"/>
            <a:extLst>
              <a:ext uri="{FF2B5EF4-FFF2-40B4-BE49-F238E27FC236}">
                <a16:creationId xmlns:a16="http://schemas.microsoft.com/office/drawing/2014/main" id="{F2D31A27-869C-1302-6415-A9841B6EE57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54275" y="252809"/>
            <a:ext cx="500431" cy="375612"/>
          </a:xfrm>
          <a:prstGeom prst="rect">
            <a:avLst/>
          </a:prstGeom>
        </p:spPr>
      </p:pic>
      <p:sp>
        <p:nvSpPr>
          <p:cNvPr id="6" name="TextBox 5">
            <a:hlinkClick r:id="rId5" action="ppaction://hlinksldjump"/>
            <a:extLst>
              <a:ext uri="{FF2B5EF4-FFF2-40B4-BE49-F238E27FC236}">
                <a16:creationId xmlns:a16="http://schemas.microsoft.com/office/drawing/2014/main" id="{2E46D42B-2834-6FB3-CC37-1754C8A368B6}"/>
              </a:ext>
            </a:extLst>
          </p:cNvPr>
          <p:cNvSpPr txBox="1"/>
          <p:nvPr/>
        </p:nvSpPr>
        <p:spPr>
          <a:xfrm>
            <a:off x="8814914" y="1031840"/>
            <a:ext cx="1295607" cy="307777"/>
          </a:xfrm>
          <a:prstGeom prst="rect">
            <a:avLst/>
          </a:prstGeom>
          <a:noFill/>
        </p:spPr>
        <p:txBody>
          <a:bodyPr wrap="square" rtlCol="0">
            <a:spAutoFit/>
          </a:bodyPr>
          <a:lstStyle/>
          <a:p>
            <a:pPr algn="ctr" rtl="1"/>
            <a:r>
              <a:rPr lang="fa-IR" sz="1400" b="1">
                <a:solidFill>
                  <a:schemeClr val="bg1"/>
                </a:solidFill>
                <a:latin typeface="Shabnam" panose="020B0603030804020204" pitchFamily="34" charset="-78"/>
                <a:cs typeface="Shabnam" panose="020B0603030804020204" pitchFamily="34" charset="-78"/>
              </a:rPr>
              <a:t>کلیات پژوهش</a:t>
            </a:r>
            <a:endParaRPr lang="en-US" sz="1400" b="1" dirty="0">
              <a:solidFill>
                <a:schemeClr val="bg1"/>
              </a:solidFill>
              <a:latin typeface="Shabnam" panose="020B0603030804020204" pitchFamily="34" charset="-78"/>
              <a:cs typeface="Shabnam" panose="020B0603030804020204" pitchFamily="34" charset="-78"/>
            </a:endParaRPr>
          </a:p>
        </p:txBody>
      </p:sp>
      <p:sp>
        <p:nvSpPr>
          <p:cNvPr id="7" name="TextBox 6">
            <a:hlinkClick r:id="rId6" action="ppaction://hlinksldjump"/>
            <a:extLst>
              <a:ext uri="{FF2B5EF4-FFF2-40B4-BE49-F238E27FC236}">
                <a16:creationId xmlns:a16="http://schemas.microsoft.com/office/drawing/2014/main" id="{A789C8E4-E2D5-C331-AC08-9C42F047F9F5}"/>
              </a:ext>
            </a:extLst>
          </p:cNvPr>
          <p:cNvSpPr txBox="1"/>
          <p:nvPr/>
        </p:nvSpPr>
        <p:spPr>
          <a:xfrm>
            <a:off x="7198804" y="1031839"/>
            <a:ext cx="1391595" cy="307777"/>
          </a:xfrm>
          <a:prstGeom prst="rect">
            <a:avLst/>
          </a:prstGeom>
          <a:noFill/>
        </p:spPr>
        <p:txBody>
          <a:bodyPr wrap="square" rtlCol="0">
            <a:spAutoFit/>
          </a:bodyPr>
          <a:lstStyle/>
          <a:p>
            <a:pPr algn="ctr" rtl="1"/>
            <a:r>
              <a:rPr lang="fa-IR" sz="1400" b="1" dirty="0">
                <a:solidFill>
                  <a:schemeClr val="bg1"/>
                </a:solidFill>
                <a:latin typeface="Shabnam" panose="020B0603030804020204" pitchFamily="34" charset="-78"/>
                <a:cs typeface="Shabnam" panose="020B0603030804020204" pitchFamily="34" charset="-78"/>
              </a:rPr>
              <a:t>مبانی پژوهش</a:t>
            </a:r>
            <a:endParaRPr lang="en-US" sz="1400" b="1" dirty="0">
              <a:solidFill>
                <a:schemeClr val="bg1"/>
              </a:solidFill>
              <a:latin typeface="Shabnam" panose="020B0603030804020204" pitchFamily="34" charset="-78"/>
              <a:cs typeface="Shabnam" panose="020B0603030804020204" pitchFamily="34" charset="-78"/>
            </a:endParaRPr>
          </a:p>
        </p:txBody>
      </p:sp>
      <p:sp>
        <p:nvSpPr>
          <p:cNvPr id="8" name="TextBox 7">
            <a:hlinkClick r:id="rId7" action="ppaction://hlinksldjump"/>
            <a:extLst>
              <a:ext uri="{FF2B5EF4-FFF2-40B4-BE49-F238E27FC236}">
                <a16:creationId xmlns:a16="http://schemas.microsoft.com/office/drawing/2014/main" id="{6B565126-E8C6-5CDE-DBE8-B0554734B045}"/>
              </a:ext>
            </a:extLst>
          </p:cNvPr>
          <p:cNvSpPr txBox="1"/>
          <p:nvPr/>
        </p:nvSpPr>
        <p:spPr>
          <a:xfrm>
            <a:off x="5678682" y="1031838"/>
            <a:ext cx="1420208" cy="307777"/>
          </a:xfrm>
          <a:prstGeom prst="rect">
            <a:avLst/>
          </a:prstGeom>
          <a:noFill/>
        </p:spPr>
        <p:txBody>
          <a:bodyPr wrap="square" rtlCol="0">
            <a:spAutoFit/>
          </a:bodyPr>
          <a:lstStyle/>
          <a:p>
            <a:pPr algn="ctr" rtl="1"/>
            <a:r>
              <a:rPr lang="fa-IR" sz="1400" b="1" dirty="0">
                <a:solidFill>
                  <a:schemeClr val="bg1"/>
                </a:solidFill>
                <a:latin typeface="Shabnam" panose="020B0603030804020204" pitchFamily="34" charset="-78"/>
                <a:cs typeface="Shabnam" panose="020B0603030804020204" pitchFamily="34" charset="-78"/>
              </a:rPr>
              <a:t>روش تحقیق</a:t>
            </a:r>
            <a:endParaRPr lang="en-US" sz="1400" b="1" dirty="0">
              <a:solidFill>
                <a:schemeClr val="bg1"/>
              </a:solidFill>
              <a:latin typeface="Shabnam" panose="020B0603030804020204" pitchFamily="34" charset="-78"/>
              <a:cs typeface="Shabnam" panose="020B0603030804020204" pitchFamily="34" charset="-78"/>
            </a:endParaRPr>
          </a:p>
        </p:txBody>
      </p:sp>
      <p:sp>
        <p:nvSpPr>
          <p:cNvPr id="9" name="TextBox 8">
            <a:hlinkClick r:id="rId8" action="ppaction://hlinksldjump"/>
            <a:extLst>
              <a:ext uri="{FF2B5EF4-FFF2-40B4-BE49-F238E27FC236}">
                <a16:creationId xmlns:a16="http://schemas.microsoft.com/office/drawing/2014/main" id="{A12C768F-EED7-7450-2019-11F1EF82BC6E}"/>
              </a:ext>
            </a:extLst>
          </p:cNvPr>
          <p:cNvSpPr txBox="1"/>
          <p:nvPr/>
        </p:nvSpPr>
        <p:spPr>
          <a:xfrm>
            <a:off x="4080387" y="1024350"/>
            <a:ext cx="1498381" cy="315265"/>
          </a:xfrm>
          <a:prstGeom prst="rect">
            <a:avLst/>
          </a:prstGeom>
          <a:noFill/>
        </p:spPr>
        <p:txBody>
          <a:bodyPr wrap="square" rtlCol="0">
            <a:spAutoFit/>
          </a:bodyPr>
          <a:lstStyle/>
          <a:p>
            <a:pPr algn="ctr" rtl="1"/>
            <a:r>
              <a:rPr lang="fa-IR" sz="1400" b="1" dirty="0">
                <a:solidFill>
                  <a:schemeClr val="bg1"/>
                </a:solidFill>
                <a:latin typeface="Shabnam" panose="020B0603030804020204" pitchFamily="34" charset="-78"/>
                <a:cs typeface="Shabnam" panose="020B0603030804020204" pitchFamily="34" charset="-78"/>
              </a:rPr>
              <a:t>تجزیه و تحلیل</a:t>
            </a:r>
            <a:endParaRPr lang="en-US" sz="1400" b="1" dirty="0">
              <a:solidFill>
                <a:schemeClr val="bg1"/>
              </a:solidFill>
              <a:latin typeface="Shabnam" panose="020B0603030804020204" pitchFamily="34" charset="-78"/>
              <a:cs typeface="Shabnam" panose="020B0603030804020204" pitchFamily="34" charset="-78"/>
            </a:endParaRPr>
          </a:p>
        </p:txBody>
      </p:sp>
      <p:sp>
        <p:nvSpPr>
          <p:cNvPr id="10" name="TextBox 9">
            <a:hlinkClick r:id="rId9" action="ppaction://hlinksldjump"/>
            <a:extLst>
              <a:ext uri="{FF2B5EF4-FFF2-40B4-BE49-F238E27FC236}">
                <a16:creationId xmlns:a16="http://schemas.microsoft.com/office/drawing/2014/main" id="{217870AC-EA29-AEC3-33AE-D42A6CBC6143}"/>
              </a:ext>
            </a:extLst>
          </p:cNvPr>
          <p:cNvSpPr txBox="1"/>
          <p:nvPr/>
        </p:nvSpPr>
        <p:spPr>
          <a:xfrm>
            <a:off x="2596451" y="1051936"/>
            <a:ext cx="1420208" cy="315265"/>
          </a:xfrm>
          <a:prstGeom prst="rect">
            <a:avLst/>
          </a:prstGeom>
          <a:noFill/>
        </p:spPr>
        <p:txBody>
          <a:bodyPr wrap="square" rtlCol="0">
            <a:spAutoFit/>
          </a:bodyPr>
          <a:lstStyle/>
          <a:p>
            <a:pPr algn="ctr" rtl="1"/>
            <a:r>
              <a:rPr lang="fa-IR" sz="1400" b="1" dirty="0">
                <a:solidFill>
                  <a:schemeClr val="bg1"/>
                </a:solidFill>
                <a:latin typeface="Shabnam" panose="020B0603030804020204" pitchFamily="34" charset="-78"/>
                <a:cs typeface="Shabnam" panose="020B0603030804020204" pitchFamily="34" charset="-78"/>
              </a:rPr>
              <a:t>بحث و نتیجه</a:t>
            </a:r>
            <a:endParaRPr lang="en-US" sz="1400" b="1" dirty="0">
              <a:solidFill>
                <a:schemeClr val="bg1"/>
              </a:solidFill>
              <a:latin typeface="Shabnam" panose="020B0603030804020204" pitchFamily="34" charset="-78"/>
              <a:cs typeface="Shabnam" panose="020B0603030804020204" pitchFamily="34" charset="-78"/>
            </a:endParaRPr>
          </a:p>
        </p:txBody>
      </p:sp>
      <p:sp>
        <p:nvSpPr>
          <p:cNvPr id="11" name="TextBox 10">
            <a:hlinkClick r:id="rId10" action="ppaction://hlinksldjump"/>
            <a:extLst>
              <a:ext uri="{FF2B5EF4-FFF2-40B4-BE49-F238E27FC236}">
                <a16:creationId xmlns:a16="http://schemas.microsoft.com/office/drawing/2014/main" id="{4808C4F9-6C29-1C08-C834-316FD6B85ECF}"/>
              </a:ext>
            </a:extLst>
          </p:cNvPr>
          <p:cNvSpPr txBox="1"/>
          <p:nvPr/>
        </p:nvSpPr>
        <p:spPr>
          <a:xfrm>
            <a:off x="998155" y="1051935"/>
            <a:ext cx="1498381" cy="315265"/>
          </a:xfrm>
          <a:prstGeom prst="rect">
            <a:avLst/>
          </a:prstGeom>
          <a:noFill/>
        </p:spPr>
        <p:txBody>
          <a:bodyPr wrap="square" rtlCol="0">
            <a:spAutoFit/>
          </a:bodyPr>
          <a:lstStyle/>
          <a:p>
            <a:pPr algn="ctr" rtl="1"/>
            <a:r>
              <a:rPr lang="fa-IR" sz="1400" b="1" dirty="0">
                <a:solidFill>
                  <a:schemeClr val="bg1"/>
                </a:solidFill>
                <a:latin typeface="Shabnam" panose="020B0603030804020204" pitchFamily="34" charset="-78"/>
                <a:cs typeface="Shabnam" panose="020B0603030804020204" pitchFamily="34" charset="-78"/>
              </a:rPr>
              <a:t>منابع</a:t>
            </a:r>
            <a:endParaRPr lang="en-US" sz="1400" b="1" dirty="0">
              <a:solidFill>
                <a:schemeClr val="bg1"/>
              </a:solidFill>
              <a:latin typeface="Shabnam" panose="020B0603030804020204" pitchFamily="34" charset="-78"/>
              <a:cs typeface="Shabnam" panose="020B0603030804020204" pitchFamily="34" charset="-78"/>
            </a:endParaRPr>
          </a:p>
        </p:txBody>
      </p:sp>
      <p:pic>
        <p:nvPicPr>
          <p:cNvPr id="12" name="Graphic 11">
            <a:extLst>
              <a:ext uri="{FF2B5EF4-FFF2-40B4-BE49-F238E27FC236}">
                <a16:creationId xmlns:a16="http://schemas.microsoft.com/office/drawing/2014/main" id="{AAD1EC6C-339A-28AE-2AA6-C7C9B973E88E}"/>
              </a:ext>
            </a:extLst>
          </p:cNvPr>
          <p:cNvPicPr>
            <a:picLocks noChangeAspect="1"/>
          </p:cNvPicPr>
          <p:nvPr/>
        </p:nvPicPr>
        <p:blipFill>
          <a:blip r:embed="rId11" cstate="print">
            <a:extLst>
              <a:ext uri="{28A0092B-C50C-407E-A947-70E740481C1C}">
                <a14:useLocalDpi xmlns:a14="http://schemas.microsoft.com/office/drawing/2010/main"/>
              </a:ext>
              <a:ext uri="{96DAC541-7B7A-43D3-8B79-37D633B846F1}">
                <asvg:svgBlip xmlns:asvg="http://schemas.microsoft.com/office/drawing/2016/SVG/main" r:embed="rId12"/>
              </a:ext>
            </a:extLst>
          </a:blip>
          <a:stretch>
            <a:fillRect/>
          </a:stretch>
        </p:blipFill>
        <p:spPr>
          <a:xfrm>
            <a:off x="10458867" y="88489"/>
            <a:ext cx="1438278" cy="1438278"/>
          </a:xfrm>
          <a:prstGeom prst="rect">
            <a:avLst/>
          </a:prstGeom>
        </p:spPr>
      </p:pic>
      <p:sp>
        <p:nvSpPr>
          <p:cNvPr id="13" name="TextBox 12">
            <a:extLst>
              <a:ext uri="{FF2B5EF4-FFF2-40B4-BE49-F238E27FC236}">
                <a16:creationId xmlns:a16="http://schemas.microsoft.com/office/drawing/2014/main" id="{80B72C0B-692D-04E1-A0E4-C22EB59C267A}"/>
              </a:ext>
            </a:extLst>
          </p:cNvPr>
          <p:cNvSpPr txBox="1"/>
          <p:nvPr/>
        </p:nvSpPr>
        <p:spPr>
          <a:xfrm>
            <a:off x="10336307" y="1715488"/>
            <a:ext cx="1757082" cy="338554"/>
          </a:xfrm>
          <a:prstGeom prst="rect">
            <a:avLst/>
          </a:prstGeom>
          <a:noFill/>
        </p:spPr>
        <p:txBody>
          <a:bodyPr wrap="square" rtlCol="0">
            <a:spAutoFit/>
          </a:bodyPr>
          <a:lstStyle/>
          <a:p>
            <a:pPr algn="ctr" rtl="1"/>
            <a:r>
              <a:rPr lang="fa-IR" sz="1600" b="1" dirty="0">
                <a:solidFill>
                  <a:srgbClr val="1D3347"/>
                </a:solidFill>
                <a:latin typeface="Shabnam" panose="020B0603030804020204" pitchFamily="34" charset="-78"/>
                <a:cs typeface="Shabnam" panose="020B0603030804020204" pitchFamily="34" charset="-78"/>
              </a:rPr>
              <a:t>عنوان اول</a:t>
            </a:r>
            <a:endParaRPr lang="en-US" sz="1600" b="1" dirty="0">
              <a:solidFill>
                <a:srgbClr val="1D3347"/>
              </a:solidFill>
              <a:latin typeface="Shabnam" panose="020B0603030804020204" pitchFamily="34" charset="-78"/>
              <a:cs typeface="Shabnam" panose="020B0603030804020204" pitchFamily="34" charset="-78"/>
            </a:endParaRPr>
          </a:p>
        </p:txBody>
      </p:sp>
      <p:sp>
        <p:nvSpPr>
          <p:cNvPr id="14" name="TextBox 13">
            <a:extLst>
              <a:ext uri="{FF2B5EF4-FFF2-40B4-BE49-F238E27FC236}">
                <a16:creationId xmlns:a16="http://schemas.microsoft.com/office/drawing/2014/main" id="{CD14648F-C104-B1EB-CF6F-56946193E197}"/>
              </a:ext>
            </a:extLst>
          </p:cNvPr>
          <p:cNvSpPr txBox="1"/>
          <p:nvPr/>
        </p:nvSpPr>
        <p:spPr>
          <a:xfrm>
            <a:off x="10421957" y="2485131"/>
            <a:ext cx="1671431" cy="338554"/>
          </a:xfrm>
          <a:prstGeom prst="rect">
            <a:avLst/>
          </a:prstGeom>
          <a:noFill/>
        </p:spPr>
        <p:txBody>
          <a:bodyPr wrap="square" rtlCol="0">
            <a:spAutoFit/>
          </a:bodyPr>
          <a:lstStyle/>
          <a:p>
            <a:pPr algn="ctr" rtl="1"/>
            <a:r>
              <a:rPr lang="fa-IR" sz="1600" b="1" dirty="0">
                <a:solidFill>
                  <a:srgbClr val="1D3347"/>
                </a:solidFill>
                <a:latin typeface="Shabnam" panose="020B0603030804020204" pitchFamily="34" charset="-78"/>
                <a:cs typeface="Shabnam" panose="020B0603030804020204" pitchFamily="34" charset="-78"/>
              </a:rPr>
              <a:t>عنوان دوم</a:t>
            </a:r>
            <a:endParaRPr lang="en-US" sz="1600" b="1" dirty="0">
              <a:solidFill>
                <a:srgbClr val="1D3347"/>
              </a:solidFill>
              <a:latin typeface="Shabnam" panose="020B0603030804020204" pitchFamily="34" charset="-78"/>
              <a:cs typeface="Shabnam" panose="020B0603030804020204" pitchFamily="34" charset="-78"/>
            </a:endParaRPr>
          </a:p>
        </p:txBody>
      </p:sp>
      <p:sp>
        <p:nvSpPr>
          <p:cNvPr id="15" name="TextBox 14">
            <a:extLst>
              <a:ext uri="{FF2B5EF4-FFF2-40B4-BE49-F238E27FC236}">
                <a16:creationId xmlns:a16="http://schemas.microsoft.com/office/drawing/2014/main" id="{E9DCD566-1B3A-D665-B2D8-A58855474B99}"/>
              </a:ext>
            </a:extLst>
          </p:cNvPr>
          <p:cNvSpPr txBox="1"/>
          <p:nvPr/>
        </p:nvSpPr>
        <p:spPr>
          <a:xfrm>
            <a:off x="10336305" y="3228586"/>
            <a:ext cx="1757082" cy="338554"/>
          </a:xfrm>
          <a:prstGeom prst="rect">
            <a:avLst/>
          </a:prstGeom>
          <a:noFill/>
        </p:spPr>
        <p:txBody>
          <a:bodyPr wrap="square" rtlCol="0">
            <a:spAutoFit/>
          </a:bodyPr>
          <a:lstStyle/>
          <a:p>
            <a:pPr algn="ctr" rtl="1"/>
            <a:r>
              <a:rPr lang="fa-IR" sz="1600" b="1" dirty="0">
                <a:solidFill>
                  <a:srgbClr val="1D3347"/>
                </a:solidFill>
                <a:latin typeface="Shabnam" panose="020B0603030804020204" pitchFamily="34" charset="-78"/>
                <a:cs typeface="Shabnam" panose="020B0603030804020204" pitchFamily="34" charset="-78"/>
              </a:rPr>
              <a:t>عنوان سوم</a:t>
            </a:r>
            <a:endParaRPr lang="en-US" sz="1600" b="1" dirty="0">
              <a:solidFill>
                <a:srgbClr val="1D3347"/>
              </a:solidFill>
              <a:latin typeface="Shabnam" panose="020B0603030804020204" pitchFamily="34" charset="-78"/>
              <a:cs typeface="Shabnam" panose="020B0603030804020204" pitchFamily="34" charset="-78"/>
            </a:endParaRPr>
          </a:p>
        </p:txBody>
      </p:sp>
      <p:sp>
        <p:nvSpPr>
          <p:cNvPr id="16" name="TextBox 15">
            <a:extLst>
              <a:ext uri="{FF2B5EF4-FFF2-40B4-BE49-F238E27FC236}">
                <a16:creationId xmlns:a16="http://schemas.microsoft.com/office/drawing/2014/main" id="{3D075D83-8F0C-58B5-90A6-994E2C6989DF}"/>
              </a:ext>
            </a:extLst>
          </p:cNvPr>
          <p:cNvSpPr txBox="1"/>
          <p:nvPr/>
        </p:nvSpPr>
        <p:spPr>
          <a:xfrm>
            <a:off x="10403951" y="3985103"/>
            <a:ext cx="1689436" cy="338554"/>
          </a:xfrm>
          <a:prstGeom prst="rect">
            <a:avLst/>
          </a:prstGeom>
          <a:noFill/>
        </p:spPr>
        <p:txBody>
          <a:bodyPr wrap="square" rtlCol="0">
            <a:spAutoFit/>
          </a:bodyPr>
          <a:lstStyle/>
          <a:p>
            <a:pPr algn="ctr" rtl="1"/>
            <a:r>
              <a:rPr lang="fa-IR" sz="1600" b="1" dirty="0">
                <a:solidFill>
                  <a:srgbClr val="1D3347"/>
                </a:solidFill>
                <a:latin typeface="Shabnam" panose="020B0603030804020204" pitchFamily="34" charset="-78"/>
                <a:cs typeface="Shabnam" panose="020B0603030804020204" pitchFamily="34" charset="-78"/>
              </a:rPr>
              <a:t>عنوان چهارم</a:t>
            </a:r>
            <a:endParaRPr lang="en-US" sz="1600" b="1" dirty="0">
              <a:solidFill>
                <a:srgbClr val="1D3347"/>
              </a:solidFill>
              <a:latin typeface="Shabnam" panose="020B0603030804020204" pitchFamily="34" charset="-78"/>
              <a:cs typeface="Shabnam" panose="020B0603030804020204" pitchFamily="34" charset="-78"/>
            </a:endParaRPr>
          </a:p>
        </p:txBody>
      </p:sp>
      <p:sp>
        <p:nvSpPr>
          <p:cNvPr id="17" name="TextBox 16">
            <a:extLst>
              <a:ext uri="{FF2B5EF4-FFF2-40B4-BE49-F238E27FC236}">
                <a16:creationId xmlns:a16="http://schemas.microsoft.com/office/drawing/2014/main" id="{F1E34F9D-3D42-7588-CD03-93B355904750}"/>
              </a:ext>
            </a:extLst>
          </p:cNvPr>
          <p:cNvSpPr txBox="1"/>
          <p:nvPr/>
        </p:nvSpPr>
        <p:spPr>
          <a:xfrm>
            <a:off x="10336305" y="4754746"/>
            <a:ext cx="1775088" cy="338554"/>
          </a:xfrm>
          <a:prstGeom prst="rect">
            <a:avLst/>
          </a:prstGeom>
          <a:noFill/>
        </p:spPr>
        <p:txBody>
          <a:bodyPr wrap="square" rtlCol="0">
            <a:spAutoFit/>
          </a:bodyPr>
          <a:lstStyle/>
          <a:p>
            <a:pPr algn="ctr" rtl="1"/>
            <a:r>
              <a:rPr lang="fa-IR" sz="1600" b="1" dirty="0">
                <a:solidFill>
                  <a:srgbClr val="1D3347"/>
                </a:solidFill>
                <a:latin typeface="Shabnam" panose="020B0603030804020204" pitchFamily="34" charset="-78"/>
                <a:cs typeface="Shabnam" panose="020B0603030804020204" pitchFamily="34" charset="-78"/>
              </a:rPr>
              <a:t>عنوان پنجم</a:t>
            </a:r>
            <a:endParaRPr lang="en-US" sz="1600" b="1" dirty="0">
              <a:solidFill>
                <a:srgbClr val="1D3347"/>
              </a:solidFill>
              <a:latin typeface="Shabnam" panose="020B0603030804020204" pitchFamily="34" charset="-78"/>
              <a:cs typeface="Shabnam" panose="020B0603030804020204" pitchFamily="34" charset="-78"/>
            </a:endParaRPr>
          </a:p>
        </p:txBody>
      </p:sp>
      <p:sp>
        <p:nvSpPr>
          <p:cNvPr id="18" name="TextBox 17">
            <a:extLst>
              <a:ext uri="{FF2B5EF4-FFF2-40B4-BE49-F238E27FC236}">
                <a16:creationId xmlns:a16="http://schemas.microsoft.com/office/drawing/2014/main" id="{69CBD999-0EA2-35DE-CE1B-B1F4ECA98A29}"/>
              </a:ext>
            </a:extLst>
          </p:cNvPr>
          <p:cNvSpPr txBox="1"/>
          <p:nvPr/>
        </p:nvSpPr>
        <p:spPr>
          <a:xfrm>
            <a:off x="10336305" y="5498201"/>
            <a:ext cx="1757082" cy="338554"/>
          </a:xfrm>
          <a:prstGeom prst="rect">
            <a:avLst/>
          </a:prstGeom>
          <a:noFill/>
        </p:spPr>
        <p:txBody>
          <a:bodyPr wrap="square" rtlCol="0">
            <a:spAutoFit/>
          </a:bodyPr>
          <a:lstStyle/>
          <a:p>
            <a:pPr algn="ctr" rtl="1"/>
            <a:r>
              <a:rPr lang="fa-IR" sz="1600" b="1" dirty="0">
                <a:solidFill>
                  <a:srgbClr val="1D3347"/>
                </a:solidFill>
                <a:latin typeface="Shabnam" panose="020B0603030804020204" pitchFamily="34" charset="-78"/>
                <a:cs typeface="Shabnam" panose="020B0603030804020204" pitchFamily="34" charset="-78"/>
              </a:rPr>
              <a:t>عنوان ششم</a:t>
            </a:r>
            <a:endParaRPr lang="en-US" sz="1600" b="1" dirty="0">
              <a:solidFill>
                <a:srgbClr val="1D3347"/>
              </a:solidFill>
              <a:latin typeface="Shabnam" panose="020B0603030804020204" pitchFamily="34" charset="-78"/>
              <a:cs typeface="Shabnam" panose="020B0603030804020204" pitchFamily="34" charset="-78"/>
            </a:endParaRPr>
          </a:p>
        </p:txBody>
      </p:sp>
      <p:sp>
        <p:nvSpPr>
          <p:cNvPr id="19" name="TextBox 18">
            <a:extLst>
              <a:ext uri="{FF2B5EF4-FFF2-40B4-BE49-F238E27FC236}">
                <a16:creationId xmlns:a16="http://schemas.microsoft.com/office/drawing/2014/main" id="{3E8DC220-97A4-7811-3FCC-2EB22FFA6D82}"/>
              </a:ext>
            </a:extLst>
          </p:cNvPr>
          <p:cNvSpPr txBox="1"/>
          <p:nvPr/>
        </p:nvSpPr>
        <p:spPr>
          <a:xfrm>
            <a:off x="1007391" y="289867"/>
            <a:ext cx="5716681" cy="338554"/>
          </a:xfrm>
          <a:prstGeom prst="rect">
            <a:avLst/>
          </a:prstGeom>
          <a:noFill/>
        </p:spPr>
        <p:txBody>
          <a:bodyPr wrap="square" rtlCol="0">
            <a:spAutoFit/>
          </a:bodyPr>
          <a:lstStyle/>
          <a:p>
            <a:pPr algn="ctr" rtl="1"/>
            <a:r>
              <a:rPr lang="fa-IR" sz="1600" b="1">
                <a:solidFill>
                  <a:srgbClr val="1D3347"/>
                </a:solidFill>
                <a:latin typeface="Shabnam" panose="020B0603030804020204" pitchFamily="34" charset="-78"/>
                <a:cs typeface="Shabnam" panose="020B0603030804020204" pitchFamily="34" charset="-78"/>
              </a:rPr>
              <a:t>موضوع ارائه خود را در این قسمت وارد نمایید</a:t>
            </a:r>
            <a:endParaRPr lang="en-US" sz="1600" b="1" dirty="0">
              <a:solidFill>
                <a:srgbClr val="1D3347"/>
              </a:solidFill>
              <a:latin typeface="Shabnam" panose="020B0603030804020204" pitchFamily="34" charset="-78"/>
              <a:cs typeface="Shabnam" panose="020B0603030804020204" pitchFamily="34" charset="-78"/>
            </a:endParaRPr>
          </a:p>
        </p:txBody>
      </p:sp>
      <p:sp>
        <p:nvSpPr>
          <p:cNvPr id="20" name="TextBox 19">
            <a:extLst>
              <a:ext uri="{FF2B5EF4-FFF2-40B4-BE49-F238E27FC236}">
                <a16:creationId xmlns:a16="http://schemas.microsoft.com/office/drawing/2014/main" id="{6C860671-F0B3-BF8C-F067-B86D57F7B6A9}"/>
              </a:ext>
            </a:extLst>
          </p:cNvPr>
          <p:cNvSpPr txBox="1"/>
          <p:nvPr/>
        </p:nvSpPr>
        <p:spPr>
          <a:xfrm>
            <a:off x="6853381" y="289867"/>
            <a:ext cx="3352801" cy="338554"/>
          </a:xfrm>
          <a:prstGeom prst="rect">
            <a:avLst/>
          </a:prstGeom>
          <a:noFill/>
        </p:spPr>
        <p:txBody>
          <a:bodyPr wrap="square" rtlCol="0">
            <a:spAutoFit/>
          </a:bodyPr>
          <a:lstStyle/>
          <a:p>
            <a:pPr algn="ctr" rtl="1"/>
            <a:r>
              <a:rPr lang="fa-IR" sz="1600" b="1" dirty="0">
                <a:solidFill>
                  <a:srgbClr val="1D3347"/>
                </a:solidFill>
                <a:latin typeface="Shabnam" panose="020B0603030804020204" pitchFamily="34" charset="-78"/>
                <a:cs typeface="Shabnam" panose="020B0603030804020204" pitchFamily="34" charset="-78"/>
              </a:rPr>
              <a:t>پژوهشگر</a:t>
            </a:r>
            <a:r>
              <a:rPr lang="fa-IR" sz="1600" b="1">
                <a:solidFill>
                  <a:srgbClr val="1D3347"/>
                </a:solidFill>
                <a:latin typeface="Shabnam" panose="020B0603030804020204" pitchFamily="34" charset="-78"/>
                <a:cs typeface="Shabnam" panose="020B0603030804020204" pitchFamily="34" charset="-78"/>
              </a:rPr>
              <a:t>: محمد جواد عزیزپناه</a:t>
            </a:r>
            <a:endParaRPr lang="en-US" sz="1600" b="1" dirty="0">
              <a:solidFill>
                <a:srgbClr val="1D3347"/>
              </a:solidFill>
              <a:latin typeface="Shabnam" panose="020B0603030804020204" pitchFamily="34" charset="-78"/>
              <a:cs typeface="Shabnam" panose="020B0603030804020204" pitchFamily="34" charset="-78"/>
            </a:endParaRPr>
          </a:p>
        </p:txBody>
      </p:sp>
      <p:sp>
        <p:nvSpPr>
          <p:cNvPr id="21" name="Freeform 123">
            <a:hlinkClick r:id="rId10" action="ppaction://hlinksldjump"/>
            <a:extLst>
              <a:ext uri="{FF2B5EF4-FFF2-40B4-BE49-F238E27FC236}">
                <a16:creationId xmlns:a16="http://schemas.microsoft.com/office/drawing/2014/main" id="{A0AC9877-3542-32F7-D748-1CA4BE56F8CC}"/>
              </a:ext>
            </a:extLst>
          </p:cNvPr>
          <p:cNvSpPr>
            <a:spLocks noEditPoints="1"/>
          </p:cNvSpPr>
          <p:nvPr/>
        </p:nvSpPr>
        <p:spPr bwMode="auto">
          <a:xfrm>
            <a:off x="358148" y="5556280"/>
            <a:ext cx="268684" cy="268684"/>
          </a:xfrm>
          <a:custGeom>
            <a:avLst/>
            <a:gdLst>
              <a:gd name="T0" fmla="*/ 109 w 160"/>
              <a:gd name="T1" fmla="*/ 116 h 160"/>
              <a:gd name="T2" fmla="*/ 59 w 160"/>
              <a:gd name="T3" fmla="*/ 107 h 160"/>
              <a:gd name="T4" fmla="*/ 160 w 160"/>
              <a:gd name="T5" fmla="*/ 125 h 160"/>
              <a:gd name="T6" fmla="*/ 114 w 160"/>
              <a:gd name="T7" fmla="*/ 116 h 160"/>
              <a:gd name="T8" fmla="*/ 60 w 160"/>
              <a:gd name="T9" fmla="*/ 100 h 160"/>
              <a:gd name="T10" fmla="*/ 160 w 160"/>
              <a:gd name="T11" fmla="*/ 84 h 160"/>
              <a:gd name="T12" fmla="*/ 59 w 160"/>
              <a:gd name="T13" fmla="*/ 131 h 160"/>
              <a:gd name="T14" fmla="*/ 110 w 160"/>
              <a:gd name="T15" fmla="*/ 160 h 160"/>
              <a:gd name="T16" fmla="*/ 160 w 160"/>
              <a:gd name="T17" fmla="*/ 132 h 160"/>
              <a:gd name="T18" fmla="*/ 110 w 160"/>
              <a:gd name="T19" fmla="*/ 50 h 160"/>
              <a:gd name="T20" fmla="*/ 59 w 160"/>
              <a:gd name="T21" fmla="*/ 75 h 160"/>
              <a:gd name="T22" fmla="*/ 160 w 160"/>
              <a:gd name="T23" fmla="*/ 68 h 160"/>
              <a:gd name="T24" fmla="*/ 148 w 160"/>
              <a:gd name="T25" fmla="*/ 0 h 160"/>
              <a:gd name="T26" fmla="*/ 0 w 160"/>
              <a:gd name="T27" fmla="*/ 44 h 160"/>
              <a:gd name="T28" fmla="*/ 109 w 160"/>
              <a:gd name="T29" fmla="*/ 44 h 160"/>
              <a:gd name="T30" fmla="*/ 160 w 160"/>
              <a:gd name="T31" fmla="*/ 44 h 160"/>
              <a:gd name="T32" fmla="*/ 29 w 160"/>
              <a:gd name="T33" fmla="*/ 41 h 160"/>
              <a:gd name="T34" fmla="*/ 41 w 160"/>
              <a:gd name="T35" fmla="*/ 28 h 160"/>
              <a:gd name="T36" fmla="*/ 88 w 160"/>
              <a:gd name="T37" fmla="*/ 25 h 160"/>
              <a:gd name="T38" fmla="*/ 91 w 160"/>
              <a:gd name="T39" fmla="*/ 27 h 160"/>
              <a:gd name="T40" fmla="*/ 97 w 160"/>
              <a:gd name="T41" fmla="*/ 30 h 160"/>
              <a:gd name="T42" fmla="*/ 102 w 160"/>
              <a:gd name="T43" fmla="*/ 27 h 160"/>
              <a:gd name="T44" fmla="*/ 104 w 160"/>
              <a:gd name="T45" fmla="*/ 25 h 160"/>
              <a:gd name="T46" fmla="*/ 104 w 160"/>
              <a:gd name="T47" fmla="*/ 32 h 160"/>
              <a:gd name="T48" fmla="*/ 107 w 160"/>
              <a:gd name="T49" fmla="*/ 35 h 160"/>
              <a:gd name="T50" fmla="*/ 113 w 160"/>
              <a:gd name="T51" fmla="*/ 22 h 160"/>
              <a:gd name="T52" fmla="*/ 118 w 160"/>
              <a:gd name="T53" fmla="*/ 35 h 160"/>
              <a:gd name="T54" fmla="*/ 120 w 160"/>
              <a:gd name="T55" fmla="*/ 32 h 160"/>
              <a:gd name="T56" fmla="*/ 120 w 160"/>
              <a:gd name="T57" fmla="*/ 25 h 160"/>
              <a:gd name="T58" fmla="*/ 123 w 160"/>
              <a:gd name="T59" fmla="*/ 27 h 160"/>
              <a:gd name="T60" fmla="*/ 129 w 160"/>
              <a:gd name="T61" fmla="*/ 30 h 160"/>
              <a:gd name="T62" fmla="*/ 134 w 160"/>
              <a:gd name="T63" fmla="*/ 27 h 160"/>
              <a:gd name="T64" fmla="*/ 136 w 160"/>
              <a:gd name="T65" fmla="*/ 25 h 160"/>
              <a:gd name="T66" fmla="*/ 136 w 160"/>
              <a:gd name="T67" fmla="*/ 32 h 160"/>
              <a:gd name="T68" fmla="*/ 140 w 160"/>
              <a:gd name="T69" fmla="*/ 35 h 160"/>
              <a:gd name="T70" fmla="*/ 54 w 160"/>
              <a:gd name="T71" fmla="*/ 68 h 160"/>
              <a:gd name="T72" fmla="*/ 3 w 160"/>
              <a:gd name="T73" fmla="*/ 57 h 160"/>
              <a:gd name="T74" fmla="*/ 3 w 160"/>
              <a:gd name="T75" fmla="*/ 102 h 160"/>
              <a:gd name="T76" fmla="*/ 41 w 160"/>
              <a:gd name="T77" fmla="*/ 79 h 160"/>
              <a:gd name="T78" fmla="*/ 28 w 160"/>
              <a:gd name="T79" fmla="*/ 68 h 160"/>
              <a:gd name="T80" fmla="*/ 54 w 160"/>
              <a:gd name="T81" fmla="*/ 107 h 160"/>
              <a:gd name="T82" fmla="*/ 0 w 160"/>
              <a:gd name="T83" fmla="*/ 145 h 160"/>
              <a:gd name="T84" fmla="*/ 60 w 160"/>
              <a:gd name="T85" fmla="*/ 159 h 160"/>
              <a:gd name="T86" fmla="*/ 29 w 160"/>
              <a:gd name="T87" fmla="*/ 142 h 160"/>
              <a:gd name="T88" fmla="*/ 41 w 160"/>
              <a:gd name="T89" fmla="*/ 131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60" h="160">
                <a:moveTo>
                  <a:pt x="114" y="116"/>
                </a:moveTo>
                <a:cubicBezTo>
                  <a:pt x="113" y="116"/>
                  <a:pt x="112" y="116"/>
                  <a:pt x="112" y="116"/>
                </a:cubicBezTo>
                <a:cubicBezTo>
                  <a:pt x="110" y="116"/>
                  <a:pt x="109" y="116"/>
                  <a:pt x="109" y="116"/>
                </a:cubicBezTo>
                <a:cubicBezTo>
                  <a:pt x="108" y="116"/>
                  <a:pt x="108" y="116"/>
                  <a:pt x="108" y="116"/>
                </a:cubicBezTo>
                <a:cubicBezTo>
                  <a:pt x="108" y="116"/>
                  <a:pt x="107" y="116"/>
                  <a:pt x="105" y="116"/>
                </a:cubicBezTo>
                <a:cubicBezTo>
                  <a:pt x="87" y="116"/>
                  <a:pt x="69" y="112"/>
                  <a:pt x="59" y="107"/>
                </a:cubicBezTo>
                <a:cubicBezTo>
                  <a:pt x="59" y="123"/>
                  <a:pt x="59" y="123"/>
                  <a:pt x="59" y="123"/>
                </a:cubicBezTo>
                <a:cubicBezTo>
                  <a:pt x="65" y="129"/>
                  <a:pt x="85" y="133"/>
                  <a:pt x="112" y="133"/>
                </a:cubicBezTo>
                <a:cubicBezTo>
                  <a:pt x="135" y="133"/>
                  <a:pt x="152" y="130"/>
                  <a:pt x="160" y="125"/>
                </a:cubicBezTo>
                <a:cubicBezTo>
                  <a:pt x="160" y="109"/>
                  <a:pt x="160" y="109"/>
                  <a:pt x="160" y="109"/>
                </a:cubicBezTo>
                <a:cubicBezTo>
                  <a:pt x="151" y="113"/>
                  <a:pt x="134" y="116"/>
                  <a:pt x="116" y="116"/>
                </a:cubicBezTo>
                <a:cubicBezTo>
                  <a:pt x="116" y="116"/>
                  <a:pt x="115" y="116"/>
                  <a:pt x="114" y="116"/>
                </a:cubicBezTo>
                <a:close/>
                <a:moveTo>
                  <a:pt x="59" y="82"/>
                </a:moveTo>
                <a:cubicBezTo>
                  <a:pt x="59" y="100"/>
                  <a:pt x="59" y="100"/>
                  <a:pt x="59" y="100"/>
                </a:cubicBezTo>
                <a:cubicBezTo>
                  <a:pt x="60" y="100"/>
                  <a:pt x="60" y="100"/>
                  <a:pt x="60" y="100"/>
                </a:cubicBezTo>
                <a:cubicBezTo>
                  <a:pt x="66" y="106"/>
                  <a:pt x="86" y="111"/>
                  <a:pt x="112" y="111"/>
                </a:cubicBezTo>
                <a:cubicBezTo>
                  <a:pt x="134" y="111"/>
                  <a:pt x="152" y="106"/>
                  <a:pt x="160" y="101"/>
                </a:cubicBezTo>
                <a:cubicBezTo>
                  <a:pt x="160" y="84"/>
                  <a:pt x="160" y="84"/>
                  <a:pt x="160" y="84"/>
                </a:cubicBezTo>
                <a:cubicBezTo>
                  <a:pt x="149" y="89"/>
                  <a:pt x="130" y="92"/>
                  <a:pt x="112" y="92"/>
                </a:cubicBezTo>
                <a:cubicBezTo>
                  <a:pt x="91" y="92"/>
                  <a:pt x="70" y="89"/>
                  <a:pt x="59" y="82"/>
                </a:cubicBezTo>
                <a:close/>
                <a:moveTo>
                  <a:pt x="59" y="131"/>
                </a:moveTo>
                <a:cubicBezTo>
                  <a:pt x="59" y="141"/>
                  <a:pt x="59" y="141"/>
                  <a:pt x="59" y="141"/>
                </a:cubicBezTo>
                <a:cubicBezTo>
                  <a:pt x="59" y="143"/>
                  <a:pt x="59" y="143"/>
                  <a:pt x="60" y="143"/>
                </a:cubicBezTo>
                <a:cubicBezTo>
                  <a:pt x="63" y="154"/>
                  <a:pt x="87" y="160"/>
                  <a:pt x="110" y="160"/>
                </a:cubicBezTo>
                <a:cubicBezTo>
                  <a:pt x="132" y="160"/>
                  <a:pt x="157" y="154"/>
                  <a:pt x="160" y="143"/>
                </a:cubicBezTo>
                <a:cubicBezTo>
                  <a:pt x="160" y="143"/>
                  <a:pt x="160" y="143"/>
                  <a:pt x="160" y="141"/>
                </a:cubicBezTo>
                <a:cubicBezTo>
                  <a:pt x="160" y="132"/>
                  <a:pt x="160" y="132"/>
                  <a:pt x="160" y="132"/>
                </a:cubicBezTo>
                <a:cubicBezTo>
                  <a:pt x="149" y="138"/>
                  <a:pt x="130" y="140"/>
                  <a:pt x="112" y="140"/>
                </a:cubicBezTo>
                <a:cubicBezTo>
                  <a:pt x="91" y="140"/>
                  <a:pt x="70" y="137"/>
                  <a:pt x="59" y="131"/>
                </a:cubicBezTo>
                <a:close/>
                <a:moveTo>
                  <a:pt x="110" y="50"/>
                </a:moveTo>
                <a:cubicBezTo>
                  <a:pt x="87" y="50"/>
                  <a:pt x="63" y="56"/>
                  <a:pt x="59" y="67"/>
                </a:cubicBezTo>
                <a:cubicBezTo>
                  <a:pt x="59" y="68"/>
                  <a:pt x="59" y="68"/>
                  <a:pt x="59" y="68"/>
                </a:cubicBezTo>
                <a:cubicBezTo>
                  <a:pt x="59" y="75"/>
                  <a:pt x="59" y="75"/>
                  <a:pt x="59" y="75"/>
                </a:cubicBezTo>
                <a:cubicBezTo>
                  <a:pt x="65" y="82"/>
                  <a:pt x="86" y="87"/>
                  <a:pt x="112" y="87"/>
                </a:cubicBezTo>
                <a:cubicBezTo>
                  <a:pt x="134" y="87"/>
                  <a:pt x="152" y="83"/>
                  <a:pt x="160" y="78"/>
                </a:cubicBezTo>
                <a:cubicBezTo>
                  <a:pt x="160" y="68"/>
                  <a:pt x="160" y="68"/>
                  <a:pt x="160" y="68"/>
                </a:cubicBezTo>
                <a:cubicBezTo>
                  <a:pt x="160" y="67"/>
                  <a:pt x="160" y="67"/>
                  <a:pt x="160" y="67"/>
                </a:cubicBezTo>
                <a:cubicBezTo>
                  <a:pt x="158" y="56"/>
                  <a:pt x="134" y="50"/>
                  <a:pt x="110" y="50"/>
                </a:cubicBezTo>
                <a:close/>
                <a:moveTo>
                  <a:pt x="148" y="0"/>
                </a:moveTo>
                <a:cubicBezTo>
                  <a:pt x="13" y="0"/>
                  <a:pt x="13" y="0"/>
                  <a:pt x="13" y="0"/>
                </a:cubicBezTo>
                <a:cubicBezTo>
                  <a:pt x="7" y="0"/>
                  <a:pt x="0" y="6"/>
                  <a:pt x="0" y="12"/>
                </a:cubicBezTo>
                <a:cubicBezTo>
                  <a:pt x="0" y="44"/>
                  <a:pt x="0" y="44"/>
                  <a:pt x="0" y="44"/>
                </a:cubicBezTo>
                <a:cubicBezTo>
                  <a:pt x="0" y="47"/>
                  <a:pt x="2" y="49"/>
                  <a:pt x="3" y="50"/>
                </a:cubicBezTo>
                <a:cubicBezTo>
                  <a:pt x="66" y="50"/>
                  <a:pt x="66" y="50"/>
                  <a:pt x="66" y="50"/>
                </a:cubicBezTo>
                <a:cubicBezTo>
                  <a:pt x="77" y="47"/>
                  <a:pt x="93" y="44"/>
                  <a:pt x="109" y="44"/>
                </a:cubicBezTo>
                <a:cubicBezTo>
                  <a:pt x="124" y="44"/>
                  <a:pt x="140" y="47"/>
                  <a:pt x="151" y="50"/>
                </a:cubicBezTo>
                <a:cubicBezTo>
                  <a:pt x="158" y="50"/>
                  <a:pt x="158" y="50"/>
                  <a:pt x="158" y="50"/>
                </a:cubicBezTo>
                <a:cubicBezTo>
                  <a:pt x="159" y="49"/>
                  <a:pt x="160" y="47"/>
                  <a:pt x="160" y="44"/>
                </a:cubicBezTo>
                <a:cubicBezTo>
                  <a:pt x="160" y="12"/>
                  <a:pt x="160" y="12"/>
                  <a:pt x="160" y="12"/>
                </a:cubicBezTo>
                <a:cubicBezTo>
                  <a:pt x="160" y="6"/>
                  <a:pt x="154" y="0"/>
                  <a:pt x="148" y="0"/>
                </a:cubicBezTo>
                <a:close/>
                <a:moveTo>
                  <a:pt x="29" y="41"/>
                </a:moveTo>
                <a:cubicBezTo>
                  <a:pt x="22" y="41"/>
                  <a:pt x="16" y="35"/>
                  <a:pt x="16" y="28"/>
                </a:cubicBezTo>
                <a:cubicBezTo>
                  <a:pt x="16" y="22"/>
                  <a:pt x="22" y="16"/>
                  <a:pt x="29" y="16"/>
                </a:cubicBezTo>
                <a:cubicBezTo>
                  <a:pt x="36" y="16"/>
                  <a:pt x="41" y="22"/>
                  <a:pt x="41" y="28"/>
                </a:cubicBezTo>
                <a:cubicBezTo>
                  <a:pt x="41" y="35"/>
                  <a:pt x="36" y="41"/>
                  <a:pt x="29" y="41"/>
                </a:cubicBezTo>
                <a:close/>
                <a:moveTo>
                  <a:pt x="91" y="27"/>
                </a:moveTo>
                <a:cubicBezTo>
                  <a:pt x="90" y="27"/>
                  <a:pt x="88" y="26"/>
                  <a:pt x="88" y="25"/>
                </a:cubicBezTo>
                <a:cubicBezTo>
                  <a:pt x="88" y="24"/>
                  <a:pt x="90" y="22"/>
                  <a:pt x="91" y="22"/>
                </a:cubicBezTo>
                <a:cubicBezTo>
                  <a:pt x="93" y="22"/>
                  <a:pt x="94" y="24"/>
                  <a:pt x="94" y="25"/>
                </a:cubicBezTo>
                <a:cubicBezTo>
                  <a:pt x="94" y="26"/>
                  <a:pt x="93" y="27"/>
                  <a:pt x="91" y="27"/>
                </a:cubicBezTo>
                <a:close/>
                <a:moveTo>
                  <a:pt x="97" y="35"/>
                </a:moveTo>
                <a:cubicBezTo>
                  <a:pt x="96" y="35"/>
                  <a:pt x="94" y="33"/>
                  <a:pt x="94" y="32"/>
                </a:cubicBezTo>
                <a:cubicBezTo>
                  <a:pt x="94" y="31"/>
                  <a:pt x="96" y="30"/>
                  <a:pt x="97" y="30"/>
                </a:cubicBezTo>
                <a:cubicBezTo>
                  <a:pt x="98" y="30"/>
                  <a:pt x="99" y="31"/>
                  <a:pt x="99" y="32"/>
                </a:cubicBezTo>
                <a:cubicBezTo>
                  <a:pt x="99" y="33"/>
                  <a:pt x="98" y="35"/>
                  <a:pt x="97" y="35"/>
                </a:cubicBezTo>
                <a:close/>
                <a:moveTo>
                  <a:pt x="102" y="27"/>
                </a:moveTo>
                <a:cubicBezTo>
                  <a:pt x="101" y="27"/>
                  <a:pt x="99" y="26"/>
                  <a:pt x="99" y="25"/>
                </a:cubicBezTo>
                <a:cubicBezTo>
                  <a:pt x="99" y="24"/>
                  <a:pt x="101" y="22"/>
                  <a:pt x="102" y="22"/>
                </a:cubicBezTo>
                <a:cubicBezTo>
                  <a:pt x="103" y="22"/>
                  <a:pt x="104" y="24"/>
                  <a:pt x="104" y="25"/>
                </a:cubicBezTo>
                <a:cubicBezTo>
                  <a:pt x="104" y="26"/>
                  <a:pt x="103" y="27"/>
                  <a:pt x="102" y="27"/>
                </a:cubicBezTo>
                <a:close/>
                <a:moveTo>
                  <a:pt x="107" y="35"/>
                </a:moveTo>
                <a:cubicBezTo>
                  <a:pt x="105" y="35"/>
                  <a:pt x="104" y="33"/>
                  <a:pt x="104" y="32"/>
                </a:cubicBezTo>
                <a:cubicBezTo>
                  <a:pt x="104" y="31"/>
                  <a:pt x="105" y="30"/>
                  <a:pt x="107" y="30"/>
                </a:cubicBezTo>
                <a:cubicBezTo>
                  <a:pt x="109" y="30"/>
                  <a:pt x="110" y="31"/>
                  <a:pt x="110" y="32"/>
                </a:cubicBezTo>
                <a:cubicBezTo>
                  <a:pt x="110" y="33"/>
                  <a:pt x="109" y="35"/>
                  <a:pt x="107" y="35"/>
                </a:cubicBezTo>
                <a:close/>
                <a:moveTo>
                  <a:pt x="113" y="27"/>
                </a:moveTo>
                <a:cubicBezTo>
                  <a:pt x="112" y="27"/>
                  <a:pt x="110" y="26"/>
                  <a:pt x="110" y="25"/>
                </a:cubicBezTo>
                <a:cubicBezTo>
                  <a:pt x="110" y="24"/>
                  <a:pt x="112" y="22"/>
                  <a:pt x="113" y="22"/>
                </a:cubicBezTo>
                <a:cubicBezTo>
                  <a:pt x="114" y="22"/>
                  <a:pt x="115" y="24"/>
                  <a:pt x="115" y="25"/>
                </a:cubicBezTo>
                <a:cubicBezTo>
                  <a:pt x="115" y="26"/>
                  <a:pt x="114" y="27"/>
                  <a:pt x="113" y="27"/>
                </a:cubicBezTo>
                <a:close/>
                <a:moveTo>
                  <a:pt x="118" y="35"/>
                </a:moveTo>
                <a:cubicBezTo>
                  <a:pt x="116" y="35"/>
                  <a:pt x="115" y="33"/>
                  <a:pt x="115" y="32"/>
                </a:cubicBezTo>
                <a:cubicBezTo>
                  <a:pt x="115" y="31"/>
                  <a:pt x="116" y="30"/>
                  <a:pt x="118" y="30"/>
                </a:cubicBezTo>
                <a:cubicBezTo>
                  <a:pt x="119" y="30"/>
                  <a:pt x="120" y="31"/>
                  <a:pt x="120" y="32"/>
                </a:cubicBezTo>
                <a:cubicBezTo>
                  <a:pt x="120" y="33"/>
                  <a:pt x="119" y="35"/>
                  <a:pt x="118" y="35"/>
                </a:cubicBezTo>
                <a:close/>
                <a:moveTo>
                  <a:pt x="123" y="27"/>
                </a:moveTo>
                <a:cubicBezTo>
                  <a:pt x="121" y="27"/>
                  <a:pt x="120" y="26"/>
                  <a:pt x="120" y="25"/>
                </a:cubicBezTo>
                <a:cubicBezTo>
                  <a:pt x="120" y="24"/>
                  <a:pt x="121" y="22"/>
                  <a:pt x="123" y="22"/>
                </a:cubicBezTo>
                <a:cubicBezTo>
                  <a:pt x="125" y="22"/>
                  <a:pt x="126" y="24"/>
                  <a:pt x="126" y="25"/>
                </a:cubicBezTo>
                <a:cubicBezTo>
                  <a:pt x="126" y="26"/>
                  <a:pt x="125" y="27"/>
                  <a:pt x="123" y="27"/>
                </a:cubicBezTo>
                <a:close/>
                <a:moveTo>
                  <a:pt x="129" y="35"/>
                </a:moveTo>
                <a:cubicBezTo>
                  <a:pt x="127" y="35"/>
                  <a:pt x="126" y="33"/>
                  <a:pt x="126" y="32"/>
                </a:cubicBezTo>
                <a:cubicBezTo>
                  <a:pt x="126" y="31"/>
                  <a:pt x="127" y="30"/>
                  <a:pt x="129" y="30"/>
                </a:cubicBezTo>
                <a:cubicBezTo>
                  <a:pt x="130" y="30"/>
                  <a:pt x="131" y="31"/>
                  <a:pt x="131" y="32"/>
                </a:cubicBezTo>
                <a:cubicBezTo>
                  <a:pt x="131" y="33"/>
                  <a:pt x="130" y="35"/>
                  <a:pt x="129" y="35"/>
                </a:cubicBezTo>
                <a:close/>
                <a:moveTo>
                  <a:pt x="134" y="27"/>
                </a:moveTo>
                <a:cubicBezTo>
                  <a:pt x="132" y="27"/>
                  <a:pt x="131" y="26"/>
                  <a:pt x="131" y="25"/>
                </a:cubicBezTo>
                <a:cubicBezTo>
                  <a:pt x="131" y="24"/>
                  <a:pt x="132" y="22"/>
                  <a:pt x="134" y="22"/>
                </a:cubicBezTo>
                <a:cubicBezTo>
                  <a:pt x="135" y="22"/>
                  <a:pt x="136" y="24"/>
                  <a:pt x="136" y="25"/>
                </a:cubicBezTo>
                <a:cubicBezTo>
                  <a:pt x="136" y="26"/>
                  <a:pt x="135" y="27"/>
                  <a:pt x="134" y="27"/>
                </a:cubicBezTo>
                <a:close/>
                <a:moveTo>
                  <a:pt x="140" y="35"/>
                </a:moveTo>
                <a:cubicBezTo>
                  <a:pt x="137" y="35"/>
                  <a:pt x="136" y="33"/>
                  <a:pt x="136" y="32"/>
                </a:cubicBezTo>
                <a:cubicBezTo>
                  <a:pt x="136" y="31"/>
                  <a:pt x="137" y="30"/>
                  <a:pt x="140" y="30"/>
                </a:cubicBezTo>
                <a:cubicBezTo>
                  <a:pt x="141" y="30"/>
                  <a:pt x="142" y="31"/>
                  <a:pt x="142" y="32"/>
                </a:cubicBezTo>
                <a:cubicBezTo>
                  <a:pt x="142" y="33"/>
                  <a:pt x="141" y="35"/>
                  <a:pt x="140" y="35"/>
                </a:cubicBezTo>
                <a:close/>
                <a:moveTo>
                  <a:pt x="54" y="102"/>
                </a:moveTo>
                <a:cubicBezTo>
                  <a:pt x="54" y="101"/>
                  <a:pt x="54" y="94"/>
                  <a:pt x="54" y="94"/>
                </a:cubicBezTo>
                <a:cubicBezTo>
                  <a:pt x="54" y="68"/>
                  <a:pt x="54" y="68"/>
                  <a:pt x="54" y="68"/>
                </a:cubicBezTo>
                <a:cubicBezTo>
                  <a:pt x="54" y="67"/>
                  <a:pt x="54" y="67"/>
                  <a:pt x="54" y="67"/>
                </a:cubicBezTo>
                <a:cubicBezTo>
                  <a:pt x="55" y="63"/>
                  <a:pt x="59" y="60"/>
                  <a:pt x="65" y="57"/>
                </a:cubicBezTo>
                <a:cubicBezTo>
                  <a:pt x="3" y="57"/>
                  <a:pt x="3" y="57"/>
                  <a:pt x="3" y="57"/>
                </a:cubicBezTo>
                <a:cubicBezTo>
                  <a:pt x="2" y="58"/>
                  <a:pt x="0" y="61"/>
                  <a:pt x="0" y="65"/>
                </a:cubicBezTo>
                <a:cubicBezTo>
                  <a:pt x="0" y="95"/>
                  <a:pt x="0" y="95"/>
                  <a:pt x="0" y="95"/>
                </a:cubicBezTo>
                <a:cubicBezTo>
                  <a:pt x="0" y="98"/>
                  <a:pt x="2" y="100"/>
                  <a:pt x="3" y="102"/>
                </a:cubicBezTo>
                <a:lnTo>
                  <a:pt x="54" y="102"/>
                </a:lnTo>
                <a:close/>
                <a:moveTo>
                  <a:pt x="28" y="68"/>
                </a:moveTo>
                <a:cubicBezTo>
                  <a:pt x="36" y="68"/>
                  <a:pt x="41" y="73"/>
                  <a:pt x="41" y="79"/>
                </a:cubicBezTo>
                <a:cubicBezTo>
                  <a:pt x="41" y="87"/>
                  <a:pt x="36" y="91"/>
                  <a:pt x="28" y="91"/>
                </a:cubicBezTo>
                <a:cubicBezTo>
                  <a:pt x="22" y="91"/>
                  <a:pt x="16" y="87"/>
                  <a:pt x="16" y="79"/>
                </a:cubicBezTo>
                <a:cubicBezTo>
                  <a:pt x="16" y="73"/>
                  <a:pt x="22" y="68"/>
                  <a:pt x="28" y="68"/>
                </a:cubicBezTo>
                <a:close/>
                <a:moveTo>
                  <a:pt x="54" y="143"/>
                </a:moveTo>
                <a:cubicBezTo>
                  <a:pt x="54" y="143"/>
                  <a:pt x="54" y="143"/>
                  <a:pt x="54" y="142"/>
                </a:cubicBezTo>
                <a:cubicBezTo>
                  <a:pt x="54" y="107"/>
                  <a:pt x="54" y="107"/>
                  <a:pt x="54" y="107"/>
                </a:cubicBezTo>
                <a:cubicBezTo>
                  <a:pt x="3" y="107"/>
                  <a:pt x="3" y="107"/>
                  <a:pt x="3" y="107"/>
                </a:cubicBezTo>
                <a:cubicBezTo>
                  <a:pt x="2" y="110"/>
                  <a:pt x="0" y="112"/>
                  <a:pt x="0" y="115"/>
                </a:cubicBezTo>
                <a:cubicBezTo>
                  <a:pt x="0" y="145"/>
                  <a:pt x="0" y="145"/>
                  <a:pt x="0" y="145"/>
                </a:cubicBezTo>
                <a:cubicBezTo>
                  <a:pt x="0" y="152"/>
                  <a:pt x="7" y="159"/>
                  <a:pt x="13" y="159"/>
                </a:cubicBezTo>
                <a:cubicBezTo>
                  <a:pt x="59" y="159"/>
                  <a:pt x="59" y="159"/>
                  <a:pt x="59" y="159"/>
                </a:cubicBezTo>
                <a:cubicBezTo>
                  <a:pt x="60" y="159"/>
                  <a:pt x="60" y="159"/>
                  <a:pt x="60" y="159"/>
                </a:cubicBezTo>
                <a:cubicBezTo>
                  <a:pt x="63" y="157"/>
                  <a:pt x="64" y="154"/>
                  <a:pt x="62" y="151"/>
                </a:cubicBezTo>
                <a:cubicBezTo>
                  <a:pt x="58" y="149"/>
                  <a:pt x="56" y="146"/>
                  <a:pt x="54" y="143"/>
                </a:cubicBezTo>
                <a:close/>
                <a:moveTo>
                  <a:pt x="29" y="142"/>
                </a:moveTo>
                <a:cubicBezTo>
                  <a:pt x="22" y="142"/>
                  <a:pt x="16" y="137"/>
                  <a:pt x="16" y="131"/>
                </a:cubicBezTo>
                <a:cubicBezTo>
                  <a:pt x="16" y="123"/>
                  <a:pt x="22" y="118"/>
                  <a:pt x="29" y="118"/>
                </a:cubicBezTo>
                <a:cubicBezTo>
                  <a:pt x="36" y="118"/>
                  <a:pt x="41" y="123"/>
                  <a:pt x="41" y="131"/>
                </a:cubicBezTo>
                <a:cubicBezTo>
                  <a:pt x="41" y="137"/>
                  <a:pt x="36" y="142"/>
                  <a:pt x="29" y="142"/>
                </a:cubicBezTo>
                <a:close/>
              </a:path>
            </a:pathLst>
          </a:custGeom>
          <a:ln>
            <a:noFill/>
          </a:ln>
        </p:spPr>
        <p:style>
          <a:lnRef idx="3">
            <a:schemeClr val="lt1"/>
          </a:lnRef>
          <a:fillRef idx="1">
            <a:schemeClr val="accent1"/>
          </a:fillRef>
          <a:effectRef idx="1">
            <a:schemeClr val="accent1"/>
          </a:effectRef>
          <a:fontRef idx="minor">
            <a:schemeClr val="lt1"/>
          </a:fontRef>
        </p:style>
        <p:txBody>
          <a:bodyPr vert="horz" wrap="square" lIns="91440" tIns="45720" rIns="91440" bIns="45720" numCol="1" anchor="t" anchorCtr="0" compatLnSpc="1">
            <a:prstTxWarp prst="textNoShape">
              <a:avLst/>
            </a:prstTxWarp>
          </a:bodyPr>
          <a:lstStyle/>
          <a:p>
            <a:endParaRPr lang="en-US"/>
          </a:p>
        </p:txBody>
      </p:sp>
      <p:sp>
        <p:nvSpPr>
          <p:cNvPr id="22" name="Freeform 134">
            <a:hlinkClick r:id="rId5" action="ppaction://hlinksldjump"/>
            <a:extLst>
              <a:ext uri="{FF2B5EF4-FFF2-40B4-BE49-F238E27FC236}">
                <a16:creationId xmlns:a16="http://schemas.microsoft.com/office/drawing/2014/main" id="{8E36FC96-4725-3FC8-71E8-A52DF3B9D6F1}"/>
              </a:ext>
            </a:extLst>
          </p:cNvPr>
          <p:cNvSpPr>
            <a:spLocks noEditPoints="1"/>
          </p:cNvSpPr>
          <p:nvPr/>
        </p:nvSpPr>
        <p:spPr bwMode="auto">
          <a:xfrm>
            <a:off x="334397" y="1756981"/>
            <a:ext cx="316187" cy="243070"/>
          </a:xfrm>
          <a:custGeom>
            <a:avLst/>
            <a:gdLst>
              <a:gd name="T0" fmla="*/ 25 w 160"/>
              <a:gd name="T1" fmla="*/ 0 h 123"/>
              <a:gd name="T2" fmla="*/ 21 w 160"/>
              <a:gd name="T3" fmla="*/ 2 h 123"/>
              <a:gd name="T4" fmla="*/ 19 w 160"/>
              <a:gd name="T5" fmla="*/ 6 h 123"/>
              <a:gd name="T6" fmla="*/ 19 w 160"/>
              <a:gd name="T7" fmla="*/ 92 h 123"/>
              <a:gd name="T8" fmla="*/ 25 w 160"/>
              <a:gd name="T9" fmla="*/ 97 h 123"/>
              <a:gd name="T10" fmla="*/ 76 w 160"/>
              <a:gd name="T11" fmla="*/ 116 h 123"/>
              <a:gd name="T12" fmla="*/ 76 w 160"/>
              <a:gd name="T13" fmla="*/ 26 h 123"/>
              <a:gd name="T14" fmla="*/ 74 w 160"/>
              <a:gd name="T15" fmla="*/ 24 h 123"/>
              <a:gd name="T16" fmla="*/ 25 w 160"/>
              <a:gd name="T17" fmla="*/ 0 h 123"/>
              <a:gd name="T18" fmla="*/ 141 w 160"/>
              <a:gd name="T19" fmla="*/ 92 h 123"/>
              <a:gd name="T20" fmla="*/ 141 w 160"/>
              <a:gd name="T21" fmla="*/ 6 h 123"/>
              <a:gd name="T22" fmla="*/ 140 w 160"/>
              <a:gd name="T23" fmla="*/ 2 h 123"/>
              <a:gd name="T24" fmla="*/ 136 w 160"/>
              <a:gd name="T25" fmla="*/ 0 h 123"/>
              <a:gd name="T26" fmla="*/ 85 w 160"/>
              <a:gd name="T27" fmla="*/ 24 h 123"/>
              <a:gd name="T28" fmla="*/ 84 w 160"/>
              <a:gd name="T29" fmla="*/ 26 h 123"/>
              <a:gd name="T30" fmla="*/ 84 w 160"/>
              <a:gd name="T31" fmla="*/ 116 h 123"/>
              <a:gd name="T32" fmla="*/ 136 w 160"/>
              <a:gd name="T33" fmla="*/ 97 h 123"/>
              <a:gd name="T34" fmla="*/ 141 w 160"/>
              <a:gd name="T35" fmla="*/ 92 h 123"/>
              <a:gd name="T36" fmla="*/ 154 w 160"/>
              <a:gd name="T37" fmla="*/ 20 h 123"/>
              <a:gd name="T38" fmla="*/ 150 w 160"/>
              <a:gd name="T39" fmla="*/ 20 h 123"/>
              <a:gd name="T40" fmla="*/ 150 w 160"/>
              <a:gd name="T41" fmla="*/ 92 h 123"/>
              <a:gd name="T42" fmla="*/ 136 w 160"/>
              <a:gd name="T43" fmla="*/ 107 h 123"/>
              <a:gd name="T44" fmla="*/ 92 w 160"/>
              <a:gd name="T45" fmla="*/ 121 h 123"/>
              <a:gd name="T46" fmla="*/ 153 w 160"/>
              <a:gd name="T47" fmla="*/ 121 h 123"/>
              <a:gd name="T48" fmla="*/ 158 w 160"/>
              <a:gd name="T49" fmla="*/ 121 h 123"/>
              <a:gd name="T50" fmla="*/ 160 w 160"/>
              <a:gd name="T51" fmla="*/ 117 h 123"/>
              <a:gd name="T52" fmla="*/ 160 w 160"/>
              <a:gd name="T53" fmla="*/ 26 h 123"/>
              <a:gd name="T54" fmla="*/ 154 w 160"/>
              <a:gd name="T55" fmla="*/ 20 h 123"/>
              <a:gd name="T56" fmla="*/ 10 w 160"/>
              <a:gd name="T57" fmla="*/ 92 h 123"/>
              <a:gd name="T58" fmla="*/ 10 w 160"/>
              <a:gd name="T59" fmla="*/ 20 h 123"/>
              <a:gd name="T60" fmla="*/ 6 w 160"/>
              <a:gd name="T61" fmla="*/ 20 h 123"/>
              <a:gd name="T62" fmla="*/ 0 w 160"/>
              <a:gd name="T63" fmla="*/ 26 h 123"/>
              <a:gd name="T64" fmla="*/ 0 w 160"/>
              <a:gd name="T65" fmla="*/ 117 h 123"/>
              <a:gd name="T66" fmla="*/ 3 w 160"/>
              <a:gd name="T67" fmla="*/ 121 h 123"/>
              <a:gd name="T68" fmla="*/ 8 w 160"/>
              <a:gd name="T69" fmla="*/ 121 h 123"/>
              <a:gd name="T70" fmla="*/ 68 w 160"/>
              <a:gd name="T71" fmla="*/ 121 h 123"/>
              <a:gd name="T72" fmla="*/ 25 w 160"/>
              <a:gd name="T73" fmla="*/ 107 h 123"/>
              <a:gd name="T74" fmla="*/ 10 w 160"/>
              <a:gd name="T75" fmla="*/ 92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60" h="123">
                <a:moveTo>
                  <a:pt x="25" y="0"/>
                </a:moveTo>
                <a:cubicBezTo>
                  <a:pt x="24" y="0"/>
                  <a:pt x="22" y="0"/>
                  <a:pt x="21" y="2"/>
                </a:cubicBezTo>
                <a:cubicBezTo>
                  <a:pt x="20" y="3"/>
                  <a:pt x="19" y="4"/>
                  <a:pt x="19" y="6"/>
                </a:cubicBezTo>
                <a:cubicBezTo>
                  <a:pt x="19" y="92"/>
                  <a:pt x="19" y="92"/>
                  <a:pt x="19" y="92"/>
                </a:cubicBezTo>
                <a:cubicBezTo>
                  <a:pt x="19" y="94"/>
                  <a:pt x="21" y="97"/>
                  <a:pt x="25" y="97"/>
                </a:cubicBezTo>
                <a:cubicBezTo>
                  <a:pt x="38" y="97"/>
                  <a:pt x="60" y="100"/>
                  <a:pt x="76" y="116"/>
                </a:cubicBezTo>
                <a:cubicBezTo>
                  <a:pt x="76" y="26"/>
                  <a:pt x="76" y="26"/>
                  <a:pt x="76" y="26"/>
                </a:cubicBezTo>
                <a:cubicBezTo>
                  <a:pt x="76" y="26"/>
                  <a:pt x="76" y="25"/>
                  <a:pt x="74" y="24"/>
                </a:cubicBezTo>
                <a:cubicBezTo>
                  <a:pt x="62" y="3"/>
                  <a:pt x="38" y="0"/>
                  <a:pt x="25" y="0"/>
                </a:cubicBezTo>
                <a:close/>
                <a:moveTo>
                  <a:pt x="141" y="92"/>
                </a:moveTo>
                <a:cubicBezTo>
                  <a:pt x="141" y="6"/>
                  <a:pt x="141" y="6"/>
                  <a:pt x="141" y="6"/>
                </a:cubicBezTo>
                <a:cubicBezTo>
                  <a:pt x="141" y="4"/>
                  <a:pt x="141" y="3"/>
                  <a:pt x="140" y="2"/>
                </a:cubicBezTo>
                <a:cubicBezTo>
                  <a:pt x="139" y="0"/>
                  <a:pt x="137" y="0"/>
                  <a:pt x="136" y="0"/>
                </a:cubicBezTo>
                <a:cubicBezTo>
                  <a:pt x="122" y="0"/>
                  <a:pt x="98" y="3"/>
                  <a:pt x="85" y="24"/>
                </a:cubicBezTo>
                <a:cubicBezTo>
                  <a:pt x="84" y="25"/>
                  <a:pt x="84" y="26"/>
                  <a:pt x="84" y="26"/>
                </a:cubicBezTo>
                <a:cubicBezTo>
                  <a:pt x="84" y="116"/>
                  <a:pt x="84" y="116"/>
                  <a:pt x="84" y="116"/>
                </a:cubicBezTo>
                <a:cubicBezTo>
                  <a:pt x="100" y="100"/>
                  <a:pt x="122" y="97"/>
                  <a:pt x="136" y="97"/>
                </a:cubicBezTo>
                <a:cubicBezTo>
                  <a:pt x="139" y="97"/>
                  <a:pt x="141" y="94"/>
                  <a:pt x="141" y="92"/>
                </a:cubicBezTo>
                <a:close/>
                <a:moveTo>
                  <a:pt x="154" y="20"/>
                </a:moveTo>
                <a:cubicBezTo>
                  <a:pt x="150" y="20"/>
                  <a:pt x="150" y="20"/>
                  <a:pt x="150" y="20"/>
                </a:cubicBezTo>
                <a:cubicBezTo>
                  <a:pt x="150" y="92"/>
                  <a:pt x="150" y="92"/>
                  <a:pt x="150" y="92"/>
                </a:cubicBezTo>
                <a:cubicBezTo>
                  <a:pt x="150" y="99"/>
                  <a:pt x="143" y="106"/>
                  <a:pt x="136" y="107"/>
                </a:cubicBezTo>
                <a:cubicBezTo>
                  <a:pt x="123" y="107"/>
                  <a:pt x="105" y="108"/>
                  <a:pt x="92" y="121"/>
                </a:cubicBezTo>
                <a:cubicBezTo>
                  <a:pt x="115" y="115"/>
                  <a:pt x="139" y="119"/>
                  <a:pt x="153" y="121"/>
                </a:cubicBezTo>
                <a:cubicBezTo>
                  <a:pt x="154" y="123"/>
                  <a:pt x="157" y="121"/>
                  <a:pt x="158" y="121"/>
                </a:cubicBezTo>
                <a:cubicBezTo>
                  <a:pt x="159" y="120"/>
                  <a:pt x="160" y="118"/>
                  <a:pt x="160" y="117"/>
                </a:cubicBezTo>
                <a:cubicBezTo>
                  <a:pt x="160" y="26"/>
                  <a:pt x="160" y="26"/>
                  <a:pt x="160" y="26"/>
                </a:cubicBezTo>
                <a:cubicBezTo>
                  <a:pt x="160" y="22"/>
                  <a:pt x="158" y="20"/>
                  <a:pt x="154" y="20"/>
                </a:cubicBezTo>
                <a:close/>
                <a:moveTo>
                  <a:pt x="10" y="92"/>
                </a:moveTo>
                <a:cubicBezTo>
                  <a:pt x="10" y="20"/>
                  <a:pt x="10" y="20"/>
                  <a:pt x="10" y="20"/>
                </a:cubicBezTo>
                <a:cubicBezTo>
                  <a:pt x="6" y="20"/>
                  <a:pt x="6" y="20"/>
                  <a:pt x="6" y="20"/>
                </a:cubicBezTo>
                <a:cubicBezTo>
                  <a:pt x="3" y="20"/>
                  <a:pt x="0" y="22"/>
                  <a:pt x="0" y="26"/>
                </a:cubicBezTo>
                <a:cubicBezTo>
                  <a:pt x="0" y="117"/>
                  <a:pt x="0" y="117"/>
                  <a:pt x="0" y="117"/>
                </a:cubicBezTo>
                <a:cubicBezTo>
                  <a:pt x="0" y="118"/>
                  <a:pt x="2" y="120"/>
                  <a:pt x="3" y="121"/>
                </a:cubicBezTo>
                <a:cubicBezTo>
                  <a:pt x="4" y="121"/>
                  <a:pt x="5" y="123"/>
                  <a:pt x="8" y="121"/>
                </a:cubicBezTo>
                <a:cubicBezTo>
                  <a:pt x="21" y="119"/>
                  <a:pt x="46" y="115"/>
                  <a:pt x="68" y="121"/>
                </a:cubicBezTo>
                <a:cubicBezTo>
                  <a:pt x="55" y="108"/>
                  <a:pt x="36" y="107"/>
                  <a:pt x="25" y="107"/>
                </a:cubicBezTo>
                <a:cubicBezTo>
                  <a:pt x="16" y="106"/>
                  <a:pt x="10" y="99"/>
                  <a:pt x="10" y="92"/>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anchor="t" anchorCtr="0" compatLnSpc="1">
            <a:prstTxWarp prst="textNoShape">
              <a:avLst/>
            </a:prstTxWarp>
          </a:bodyPr>
          <a:lstStyle/>
          <a:p>
            <a:endParaRPr lang="en-US"/>
          </a:p>
        </p:txBody>
      </p:sp>
      <p:sp>
        <p:nvSpPr>
          <p:cNvPr id="23" name="Freeform 170">
            <a:hlinkClick r:id="rId6" action="ppaction://hlinksldjump"/>
            <a:extLst>
              <a:ext uri="{FF2B5EF4-FFF2-40B4-BE49-F238E27FC236}">
                <a16:creationId xmlns:a16="http://schemas.microsoft.com/office/drawing/2014/main" id="{036C4BB3-AF03-6EA6-40EE-31A736CECEC9}"/>
              </a:ext>
            </a:extLst>
          </p:cNvPr>
          <p:cNvSpPr>
            <a:spLocks noEditPoints="1"/>
          </p:cNvSpPr>
          <p:nvPr/>
        </p:nvSpPr>
        <p:spPr bwMode="auto">
          <a:xfrm>
            <a:off x="497306" y="2485131"/>
            <a:ext cx="282243" cy="284017"/>
          </a:xfrm>
          <a:custGeom>
            <a:avLst/>
            <a:gdLst>
              <a:gd name="T0" fmla="*/ 34 w 159"/>
              <a:gd name="T1" fmla="*/ 27 h 160"/>
              <a:gd name="T2" fmla="*/ 34 w 159"/>
              <a:gd name="T3" fmla="*/ 41 h 160"/>
              <a:gd name="T4" fmla="*/ 95 w 159"/>
              <a:gd name="T5" fmla="*/ 34 h 160"/>
              <a:gd name="T6" fmla="*/ 95 w 159"/>
              <a:gd name="T7" fmla="*/ 63 h 160"/>
              <a:gd name="T8" fmla="*/ 34 w 159"/>
              <a:gd name="T9" fmla="*/ 55 h 160"/>
              <a:gd name="T10" fmla="*/ 34 w 159"/>
              <a:gd name="T11" fmla="*/ 69 h 160"/>
              <a:gd name="T12" fmla="*/ 95 w 159"/>
              <a:gd name="T13" fmla="*/ 63 h 160"/>
              <a:gd name="T14" fmla="*/ 68 w 159"/>
              <a:gd name="T15" fmla="*/ 90 h 160"/>
              <a:gd name="T16" fmla="*/ 34 w 159"/>
              <a:gd name="T17" fmla="*/ 83 h 160"/>
              <a:gd name="T18" fmla="*/ 34 w 159"/>
              <a:gd name="T19" fmla="*/ 97 h 160"/>
              <a:gd name="T20" fmla="*/ 115 w 159"/>
              <a:gd name="T21" fmla="*/ 122 h 160"/>
              <a:gd name="T22" fmla="*/ 108 w 159"/>
              <a:gd name="T23" fmla="*/ 145 h 160"/>
              <a:gd name="T24" fmla="*/ 14 w 159"/>
              <a:gd name="T25" fmla="*/ 14 h 160"/>
              <a:gd name="T26" fmla="*/ 108 w 159"/>
              <a:gd name="T27" fmla="*/ 42 h 160"/>
              <a:gd name="T28" fmla="*/ 123 w 159"/>
              <a:gd name="T29" fmla="*/ 7 h 160"/>
              <a:gd name="T30" fmla="*/ 7 w 159"/>
              <a:gd name="T31" fmla="*/ 0 h 160"/>
              <a:gd name="T32" fmla="*/ 0 w 159"/>
              <a:gd name="T33" fmla="*/ 152 h 160"/>
              <a:gd name="T34" fmla="*/ 115 w 159"/>
              <a:gd name="T35" fmla="*/ 160 h 160"/>
              <a:gd name="T36" fmla="*/ 123 w 159"/>
              <a:gd name="T37" fmla="*/ 112 h 160"/>
              <a:gd name="T38" fmla="*/ 115 w 159"/>
              <a:gd name="T39" fmla="*/ 122 h 160"/>
              <a:gd name="T40" fmla="*/ 132 w 159"/>
              <a:gd name="T41" fmla="*/ 18 h 160"/>
              <a:gd name="T42" fmla="*/ 84 w 159"/>
              <a:gd name="T43" fmla="*/ 98 h 160"/>
              <a:gd name="T44" fmla="*/ 82 w 159"/>
              <a:gd name="T45" fmla="*/ 127 h 160"/>
              <a:gd name="T46" fmla="*/ 87 w 159"/>
              <a:gd name="T47" fmla="*/ 131 h 160"/>
              <a:gd name="T48" fmla="*/ 113 w 159"/>
              <a:gd name="T49" fmla="*/ 114 h 160"/>
              <a:gd name="T50" fmla="*/ 159 w 159"/>
              <a:gd name="T51" fmla="*/ 33 h 160"/>
              <a:gd name="T52" fmla="*/ 97 w 159"/>
              <a:gd name="T53" fmla="*/ 118 h 160"/>
              <a:gd name="T54" fmla="*/ 89 w 159"/>
              <a:gd name="T55" fmla="*/ 113 h 160"/>
              <a:gd name="T56" fmla="*/ 97 w 159"/>
              <a:gd name="T57" fmla="*/ 108 h 160"/>
              <a:gd name="T58" fmla="*/ 97 w 159"/>
              <a:gd name="T59" fmla="*/ 118 h 160"/>
              <a:gd name="T60" fmla="*/ 56 w 159"/>
              <a:gd name="T61" fmla="*/ 131 h 160"/>
              <a:gd name="T62" fmla="*/ 75 w 159"/>
              <a:gd name="T63" fmla="*/ 126 h 160"/>
              <a:gd name="T64" fmla="*/ 55 w 159"/>
              <a:gd name="T65" fmla="*/ 124 h 160"/>
              <a:gd name="T66" fmla="*/ 50 w 159"/>
              <a:gd name="T67" fmla="*/ 121 h 160"/>
              <a:gd name="T68" fmla="*/ 50 w 159"/>
              <a:gd name="T69" fmla="*/ 110 h 160"/>
              <a:gd name="T70" fmla="*/ 39 w 159"/>
              <a:gd name="T71" fmla="*/ 115 h 160"/>
              <a:gd name="T72" fmla="*/ 28 w 159"/>
              <a:gd name="T73" fmla="*/ 135 h 160"/>
              <a:gd name="T74" fmla="*/ 38 w 159"/>
              <a:gd name="T75" fmla="*/ 125 h 160"/>
              <a:gd name="T76" fmla="*/ 44 w 159"/>
              <a:gd name="T77" fmla="*/ 127 h 160"/>
              <a:gd name="T78" fmla="*/ 44 w 159"/>
              <a:gd name="T79" fmla="*/ 127 h 160"/>
              <a:gd name="T80" fmla="*/ 44 w 159"/>
              <a:gd name="T81" fmla="*/ 128 h 160"/>
              <a:gd name="T82" fmla="*/ 50 w 159"/>
              <a:gd name="T83" fmla="*/ 128 h 160"/>
              <a:gd name="T84" fmla="*/ 53 w 159"/>
              <a:gd name="T85" fmla="*/ 132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59" h="160">
                <a:moveTo>
                  <a:pt x="88" y="27"/>
                </a:moveTo>
                <a:cubicBezTo>
                  <a:pt x="34" y="27"/>
                  <a:pt x="34" y="27"/>
                  <a:pt x="34" y="27"/>
                </a:cubicBezTo>
                <a:cubicBezTo>
                  <a:pt x="30" y="27"/>
                  <a:pt x="26" y="31"/>
                  <a:pt x="26" y="34"/>
                </a:cubicBezTo>
                <a:cubicBezTo>
                  <a:pt x="26" y="39"/>
                  <a:pt x="30" y="41"/>
                  <a:pt x="34" y="41"/>
                </a:cubicBezTo>
                <a:cubicBezTo>
                  <a:pt x="88" y="41"/>
                  <a:pt x="88" y="41"/>
                  <a:pt x="88" y="41"/>
                </a:cubicBezTo>
                <a:cubicBezTo>
                  <a:pt x="93" y="41"/>
                  <a:pt x="95" y="39"/>
                  <a:pt x="95" y="34"/>
                </a:cubicBezTo>
                <a:cubicBezTo>
                  <a:pt x="95" y="31"/>
                  <a:pt x="93" y="27"/>
                  <a:pt x="88" y="27"/>
                </a:cubicBezTo>
                <a:close/>
                <a:moveTo>
                  <a:pt x="95" y="63"/>
                </a:moveTo>
                <a:cubicBezTo>
                  <a:pt x="95" y="57"/>
                  <a:pt x="93" y="55"/>
                  <a:pt x="88" y="55"/>
                </a:cubicBezTo>
                <a:cubicBezTo>
                  <a:pt x="34" y="55"/>
                  <a:pt x="34" y="55"/>
                  <a:pt x="34" y="55"/>
                </a:cubicBezTo>
                <a:cubicBezTo>
                  <a:pt x="30" y="55"/>
                  <a:pt x="26" y="57"/>
                  <a:pt x="26" y="63"/>
                </a:cubicBezTo>
                <a:cubicBezTo>
                  <a:pt x="26" y="67"/>
                  <a:pt x="30" y="69"/>
                  <a:pt x="34" y="69"/>
                </a:cubicBezTo>
                <a:cubicBezTo>
                  <a:pt x="88" y="69"/>
                  <a:pt x="88" y="69"/>
                  <a:pt x="88" y="69"/>
                </a:cubicBezTo>
                <a:cubicBezTo>
                  <a:pt x="93" y="69"/>
                  <a:pt x="95" y="67"/>
                  <a:pt x="95" y="63"/>
                </a:cubicBezTo>
                <a:close/>
                <a:moveTo>
                  <a:pt x="61" y="97"/>
                </a:moveTo>
                <a:cubicBezTo>
                  <a:pt x="65" y="97"/>
                  <a:pt x="68" y="93"/>
                  <a:pt x="68" y="90"/>
                </a:cubicBezTo>
                <a:cubicBezTo>
                  <a:pt x="68" y="85"/>
                  <a:pt x="65" y="83"/>
                  <a:pt x="61" y="83"/>
                </a:cubicBezTo>
                <a:cubicBezTo>
                  <a:pt x="34" y="83"/>
                  <a:pt x="34" y="83"/>
                  <a:pt x="34" y="83"/>
                </a:cubicBezTo>
                <a:cubicBezTo>
                  <a:pt x="30" y="83"/>
                  <a:pt x="26" y="85"/>
                  <a:pt x="26" y="90"/>
                </a:cubicBezTo>
                <a:cubicBezTo>
                  <a:pt x="26" y="93"/>
                  <a:pt x="30" y="97"/>
                  <a:pt x="34" y="97"/>
                </a:cubicBezTo>
                <a:lnTo>
                  <a:pt x="61" y="97"/>
                </a:lnTo>
                <a:close/>
                <a:moveTo>
                  <a:pt x="115" y="122"/>
                </a:moveTo>
                <a:cubicBezTo>
                  <a:pt x="108" y="127"/>
                  <a:pt x="108" y="127"/>
                  <a:pt x="108" y="127"/>
                </a:cubicBezTo>
                <a:cubicBezTo>
                  <a:pt x="108" y="145"/>
                  <a:pt x="108" y="145"/>
                  <a:pt x="108" y="145"/>
                </a:cubicBezTo>
                <a:cubicBezTo>
                  <a:pt x="14" y="145"/>
                  <a:pt x="14" y="145"/>
                  <a:pt x="14" y="145"/>
                </a:cubicBezTo>
                <a:cubicBezTo>
                  <a:pt x="14" y="14"/>
                  <a:pt x="14" y="14"/>
                  <a:pt x="14" y="14"/>
                </a:cubicBezTo>
                <a:cubicBezTo>
                  <a:pt x="108" y="14"/>
                  <a:pt x="108" y="14"/>
                  <a:pt x="108" y="14"/>
                </a:cubicBezTo>
                <a:cubicBezTo>
                  <a:pt x="108" y="42"/>
                  <a:pt x="108" y="42"/>
                  <a:pt x="108" y="42"/>
                </a:cubicBezTo>
                <a:cubicBezTo>
                  <a:pt x="123" y="18"/>
                  <a:pt x="123" y="18"/>
                  <a:pt x="123" y="18"/>
                </a:cubicBezTo>
                <a:cubicBezTo>
                  <a:pt x="123" y="7"/>
                  <a:pt x="123" y="7"/>
                  <a:pt x="123" y="7"/>
                </a:cubicBezTo>
                <a:cubicBezTo>
                  <a:pt x="123" y="3"/>
                  <a:pt x="119" y="0"/>
                  <a:pt x="115" y="0"/>
                </a:cubicBezTo>
                <a:cubicBezTo>
                  <a:pt x="7" y="0"/>
                  <a:pt x="7" y="0"/>
                  <a:pt x="7" y="0"/>
                </a:cubicBezTo>
                <a:cubicBezTo>
                  <a:pt x="2" y="0"/>
                  <a:pt x="0" y="3"/>
                  <a:pt x="0" y="7"/>
                </a:cubicBezTo>
                <a:cubicBezTo>
                  <a:pt x="0" y="152"/>
                  <a:pt x="0" y="152"/>
                  <a:pt x="0" y="152"/>
                </a:cubicBezTo>
                <a:cubicBezTo>
                  <a:pt x="0" y="156"/>
                  <a:pt x="2" y="160"/>
                  <a:pt x="7" y="160"/>
                </a:cubicBezTo>
                <a:cubicBezTo>
                  <a:pt x="115" y="160"/>
                  <a:pt x="115" y="160"/>
                  <a:pt x="115" y="160"/>
                </a:cubicBezTo>
                <a:cubicBezTo>
                  <a:pt x="119" y="160"/>
                  <a:pt x="123" y="156"/>
                  <a:pt x="123" y="152"/>
                </a:cubicBezTo>
                <a:cubicBezTo>
                  <a:pt x="123" y="112"/>
                  <a:pt x="123" y="112"/>
                  <a:pt x="123" y="112"/>
                </a:cubicBezTo>
                <a:cubicBezTo>
                  <a:pt x="119" y="118"/>
                  <a:pt x="119" y="118"/>
                  <a:pt x="119" y="118"/>
                </a:cubicBezTo>
                <a:cubicBezTo>
                  <a:pt x="118" y="119"/>
                  <a:pt x="117" y="120"/>
                  <a:pt x="115" y="122"/>
                </a:cubicBezTo>
                <a:close/>
                <a:moveTo>
                  <a:pt x="148" y="21"/>
                </a:moveTo>
                <a:cubicBezTo>
                  <a:pt x="139" y="16"/>
                  <a:pt x="133" y="18"/>
                  <a:pt x="132" y="18"/>
                </a:cubicBezTo>
                <a:cubicBezTo>
                  <a:pt x="130" y="18"/>
                  <a:pt x="130" y="19"/>
                  <a:pt x="130" y="19"/>
                </a:cubicBezTo>
                <a:cubicBezTo>
                  <a:pt x="84" y="98"/>
                  <a:pt x="84" y="98"/>
                  <a:pt x="84" y="98"/>
                </a:cubicBezTo>
                <a:cubicBezTo>
                  <a:pt x="84" y="98"/>
                  <a:pt x="84" y="98"/>
                  <a:pt x="84" y="99"/>
                </a:cubicBezTo>
                <a:cubicBezTo>
                  <a:pt x="82" y="127"/>
                  <a:pt x="82" y="127"/>
                  <a:pt x="82" y="127"/>
                </a:cubicBezTo>
                <a:cubicBezTo>
                  <a:pt x="82" y="129"/>
                  <a:pt x="82" y="130"/>
                  <a:pt x="84" y="131"/>
                </a:cubicBezTo>
                <a:cubicBezTo>
                  <a:pt x="87" y="131"/>
                  <a:pt x="87" y="131"/>
                  <a:pt x="87" y="131"/>
                </a:cubicBezTo>
                <a:cubicBezTo>
                  <a:pt x="112" y="115"/>
                  <a:pt x="112" y="115"/>
                  <a:pt x="112" y="115"/>
                </a:cubicBezTo>
                <a:cubicBezTo>
                  <a:pt x="112" y="115"/>
                  <a:pt x="112" y="114"/>
                  <a:pt x="113" y="114"/>
                </a:cubicBezTo>
                <a:cubicBezTo>
                  <a:pt x="159" y="36"/>
                  <a:pt x="159" y="36"/>
                  <a:pt x="159" y="36"/>
                </a:cubicBezTo>
                <a:cubicBezTo>
                  <a:pt x="159" y="35"/>
                  <a:pt x="159" y="33"/>
                  <a:pt x="159" y="33"/>
                </a:cubicBezTo>
                <a:cubicBezTo>
                  <a:pt x="159" y="32"/>
                  <a:pt x="157" y="26"/>
                  <a:pt x="148" y="21"/>
                </a:cubicBezTo>
                <a:close/>
                <a:moveTo>
                  <a:pt x="97" y="118"/>
                </a:moveTo>
                <a:cubicBezTo>
                  <a:pt x="96" y="118"/>
                  <a:pt x="95" y="116"/>
                  <a:pt x="92" y="115"/>
                </a:cubicBezTo>
                <a:cubicBezTo>
                  <a:pt x="91" y="114"/>
                  <a:pt x="90" y="114"/>
                  <a:pt x="89" y="113"/>
                </a:cubicBezTo>
                <a:cubicBezTo>
                  <a:pt x="89" y="104"/>
                  <a:pt x="89" y="104"/>
                  <a:pt x="89" y="104"/>
                </a:cubicBezTo>
                <a:cubicBezTo>
                  <a:pt x="91" y="105"/>
                  <a:pt x="94" y="105"/>
                  <a:pt x="97" y="108"/>
                </a:cubicBezTo>
                <a:cubicBezTo>
                  <a:pt x="101" y="110"/>
                  <a:pt x="103" y="112"/>
                  <a:pt x="105" y="114"/>
                </a:cubicBezTo>
                <a:lnTo>
                  <a:pt x="97" y="118"/>
                </a:lnTo>
                <a:close/>
                <a:moveTo>
                  <a:pt x="53" y="132"/>
                </a:moveTo>
                <a:cubicBezTo>
                  <a:pt x="53" y="132"/>
                  <a:pt x="55" y="132"/>
                  <a:pt x="56" y="131"/>
                </a:cubicBezTo>
                <a:cubicBezTo>
                  <a:pt x="62" y="128"/>
                  <a:pt x="69" y="132"/>
                  <a:pt x="75" y="132"/>
                </a:cubicBezTo>
                <a:cubicBezTo>
                  <a:pt x="79" y="132"/>
                  <a:pt x="79" y="126"/>
                  <a:pt x="75" y="126"/>
                </a:cubicBezTo>
                <a:cubicBezTo>
                  <a:pt x="68" y="126"/>
                  <a:pt x="62" y="125"/>
                  <a:pt x="56" y="126"/>
                </a:cubicBezTo>
                <a:cubicBezTo>
                  <a:pt x="56" y="125"/>
                  <a:pt x="56" y="125"/>
                  <a:pt x="55" y="124"/>
                </a:cubicBezTo>
                <a:cubicBezTo>
                  <a:pt x="53" y="122"/>
                  <a:pt x="52" y="121"/>
                  <a:pt x="51" y="121"/>
                </a:cubicBezTo>
                <a:cubicBezTo>
                  <a:pt x="50" y="121"/>
                  <a:pt x="50" y="121"/>
                  <a:pt x="50" y="121"/>
                </a:cubicBezTo>
                <a:cubicBezTo>
                  <a:pt x="50" y="120"/>
                  <a:pt x="49" y="120"/>
                  <a:pt x="49" y="120"/>
                </a:cubicBezTo>
                <a:cubicBezTo>
                  <a:pt x="50" y="116"/>
                  <a:pt x="51" y="113"/>
                  <a:pt x="50" y="110"/>
                </a:cubicBezTo>
                <a:cubicBezTo>
                  <a:pt x="50" y="109"/>
                  <a:pt x="49" y="109"/>
                  <a:pt x="49" y="109"/>
                </a:cubicBezTo>
                <a:cubicBezTo>
                  <a:pt x="45" y="109"/>
                  <a:pt x="41" y="113"/>
                  <a:pt x="39" y="115"/>
                </a:cubicBezTo>
                <a:cubicBezTo>
                  <a:pt x="33" y="120"/>
                  <a:pt x="28" y="127"/>
                  <a:pt x="23" y="133"/>
                </a:cubicBezTo>
                <a:cubicBezTo>
                  <a:pt x="20" y="135"/>
                  <a:pt x="25" y="138"/>
                  <a:pt x="28" y="135"/>
                </a:cubicBezTo>
                <a:cubicBezTo>
                  <a:pt x="31" y="129"/>
                  <a:pt x="36" y="125"/>
                  <a:pt x="41" y="120"/>
                </a:cubicBezTo>
                <a:cubicBezTo>
                  <a:pt x="40" y="121"/>
                  <a:pt x="39" y="124"/>
                  <a:pt x="38" y="125"/>
                </a:cubicBezTo>
                <a:cubicBezTo>
                  <a:pt x="36" y="128"/>
                  <a:pt x="40" y="131"/>
                  <a:pt x="42" y="128"/>
                </a:cubicBezTo>
                <a:cubicBezTo>
                  <a:pt x="42" y="128"/>
                  <a:pt x="43" y="127"/>
                  <a:pt x="44" y="127"/>
                </a:cubicBezTo>
                <a:cubicBezTo>
                  <a:pt x="44" y="126"/>
                  <a:pt x="44" y="126"/>
                  <a:pt x="45" y="126"/>
                </a:cubicBezTo>
                <a:cubicBezTo>
                  <a:pt x="45" y="126"/>
                  <a:pt x="44" y="127"/>
                  <a:pt x="44" y="127"/>
                </a:cubicBezTo>
                <a:cubicBezTo>
                  <a:pt x="44" y="127"/>
                  <a:pt x="44" y="127"/>
                  <a:pt x="44" y="127"/>
                </a:cubicBezTo>
                <a:cubicBezTo>
                  <a:pt x="44" y="127"/>
                  <a:pt x="44" y="127"/>
                  <a:pt x="44" y="128"/>
                </a:cubicBezTo>
                <a:cubicBezTo>
                  <a:pt x="42" y="131"/>
                  <a:pt x="47" y="132"/>
                  <a:pt x="49" y="129"/>
                </a:cubicBezTo>
                <a:cubicBezTo>
                  <a:pt x="50" y="128"/>
                  <a:pt x="50" y="128"/>
                  <a:pt x="50" y="128"/>
                </a:cubicBezTo>
                <a:cubicBezTo>
                  <a:pt x="50" y="129"/>
                  <a:pt x="50" y="129"/>
                  <a:pt x="50" y="129"/>
                </a:cubicBezTo>
                <a:cubicBezTo>
                  <a:pt x="50" y="131"/>
                  <a:pt x="52" y="132"/>
                  <a:pt x="53" y="132"/>
                </a:cubicBezTo>
                <a:close/>
              </a:path>
            </a:pathLst>
          </a:custGeom>
          <a:ln>
            <a:noFill/>
          </a:ln>
        </p:spPr>
        <p:style>
          <a:lnRef idx="2">
            <a:schemeClr val="accent3">
              <a:shade val="50000"/>
            </a:schemeClr>
          </a:lnRef>
          <a:fillRef idx="1">
            <a:schemeClr val="accent3"/>
          </a:fillRef>
          <a:effectRef idx="0">
            <a:schemeClr val="accent3"/>
          </a:effectRef>
          <a:fontRef idx="minor">
            <a:schemeClr val="lt1"/>
          </a:fontRef>
        </p:style>
        <p:txBody>
          <a:bodyPr vert="horz" wrap="square" lIns="91440" tIns="45720" rIns="91440" bIns="45720" numCol="1" anchor="t" anchorCtr="0" compatLnSpc="1">
            <a:prstTxWarp prst="textNoShape">
              <a:avLst/>
            </a:prstTxWarp>
          </a:bodyPr>
          <a:lstStyle/>
          <a:p>
            <a:endParaRPr lang="en-US"/>
          </a:p>
        </p:txBody>
      </p:sp>
      <p:sp>
        <p:nvSpPr>
          <p:cNvPr id="24" name="Freeform 179">
            <a:hlinkClick r:id="rId8" action="ppaction://hlinksldjump"/>
            <a:extLst>
              <a:ext uri="{FF2B5EF4-FFF2-40B4-BE49-F238E27FC236}">
                <a16:creationId xmlns:a16="http://schemas.microsoft.com/office/drawing/2014/main" id="{FF8192B1-76B2-0B6F-196A-DDB480B3D536}"/>
              </a:ext>
            </a:extLst>
          </p:cNvPr>
          <p:cNvSpPr>
            <a:spLocks noEditPoints="1"/>
          </p:cNvSpPr>
          <p:nvPr/>
        </p:nvSpPr>
        <p:spPr bwMode="auto">
          <a:xfrm>
            <a:off x="349593" y="4019246"/>
            <a:ext cx="285794" cy="241416"/>
          </a:xfrm>
          <a:custGeom>
            <a:avLst/>
            <a:gdLst>
              <a:gd name="T0" fmla="*/ 12 w 161"/>
              <a:gd name="T1" fmla="*/ 108 h 136"/>
              <a:gd name="T2" fmla="*/ 12 w 161"/>
              <a:gd name="T3" fmla="*/ 134 h 136"/>
              <a:gd name="T4" fmla="*/ 16 w 161"/>
              <a:gd name="T5" fmla="*/ 136 h 136"/>
              <a:gd name="T6" fmla="*/ 35 w 161"/>
              <a:gd name="T7" fmla="*/ 136 h 136"/>
              <a:gd name="T8" fmla="*/ 37 w 161"/>
              <a:gd name="T9" fmla="*/ 134 h 136"/>
              <a:gd name="T10" fmla="*/ 37 w 161"/>
              <a:gd name="T11" fmla="*/ 88 h 136"/>
              <a:gd name="T12" fmla="*/ 23 w 161"/>
              <a:gd name="T13" fmla="*/ 102 h 136"/>
              <a:gd name="T14" fmla="*/ 12 w 161"/>
              <a:gd name="T15" fmla="*/ 108 h 136"/>
              <a:gd name="T16" fmla="*/ 47 w 161"/>
              <a:gd name="T17" fmla="*/ 87 h 136"/>
              <a:gd name="T18" fmla="*/ 47 w 161"/>
              <a:gd name="T19" fmla="*/ 134 h 136"/>
              <a:gd name="T20" fmla="*/ 51 w 161"/>
              <a:gd name="T21" fmla="*/ 136 h 136"/>
              <a:gd name="T22" fmla="*/ 70 w 161"/>
              <a:gd name="T23" fmla="*/ 136 h 136"/>
              <a:gd name="T24" fmla="*/ 73 w 161"/>
              <a:gd name="T25" fmla="*/ 134 h 136"/>
              <a:gd name="T26" fmla="*/ 73 w 161"/>
              <a:gd name="T27" fmla="*/ 106 h 136"/>
              <a:gd name="T28" fmla="*/ 62 w 161"/>
              <a:gd name="T29" fmla="*/ 101 h 136"/>
              <a:gd name="T30" fmla="*/ 47 w 161"/>
              <a:gd name="T31" fmla="*/ 87 h 136"/>
              <a:gd name="T32" fmla="*/ 84 w 161"/>
              <a:gd name="T33" fmla="*/ 103 h 136"/>
              <a:gd name="T34" fmla="*/ 84 w 161"/>
              <a:gd name="T35" fmla="*/ 134 h 136"/>
              <a:gd name="T36" fmla="*/ 86 w 161"/>
              <a:gd name="T37" fmla="*/ 136 h 136"/>
              <a:gd name="T38" fmla="*/ 106 w 161"/>
              <a:gd name="T39" fmla="*/ 136 h 136"/>
              <a:gd name="T40" fmla="*/ 110 w 161"/>
              <a:gd name="T41" fmla="*/ 134 h 136"/>
              <a:gd name="T42" fmla="*/ 110 w 161"/>
              <a:gd name="T43" fmla="*/ 78 h 136"/>
              <a:gd name="T44" fmla="*/ 86 w 161"/>
              <a:gd name="T45" fmla="*/ 100 h 136"/>
              <a:gd name="T46" fmla="*/ 84 w 161"/>
              <a:gd name="T47" fmla="*/ 103 h 136"/>
              <a:gd name="T48" fmla="*/ 143 w 161"/>
              <a:gd name="T49" fmla="*/ 45 h 136"/>
              <a:gd name="T50" fmla="*/ 120 w 161"/>
              <a:gd name="T51" fmla="*/ 69 h 136"/>
              <a:gd name="T52" fmla="*/ 120 w 161"/>
              <a:gd name="T53" fmla="*/ 134 h 136"/>
              <a:gd name="T54" fmla="*/ 122 w 161"/>
              <a:gd name="T55" fmla="*/ 136 h 136"/>
              <a:gd name="T56" fmla="*/ 143 w 161"/>
              <a:gd name="T57" fmla="*/ 136 h 136"/>
              <a:gd name="T58" fmla="*/ 146 w 161"/>
              <a:gd name="T59" fmla="*/ 134 h 136"/>
              <a:gd name="T60" fmla="*/ 146 w 161"/>
              <a:gd name="T61" fmla="*/ 47 h 136"/>
              <a:gd name="T62" fmla="*/ 145 w 161"/>
              <a:gd name="T63" fmla="*/ 45 h 136"/>
              <a:gd name="T64" fmla="*/ 143 w 161"/>
              <a:gd name="T65" fmla="*/ 45 h 136"/>
              <a:gd name="T66" fmla="*/ 160 w 161"/>
              <a:gd name="T67" fmla="*/ 2 h 136"/>
              <a:gd name="T68" fmla="*/ 155 w 161"/>
              <a:gd name="T69" fmla="*/ 0 h 136"/>
              <a:gd name="T70" fmla="*/ 127 w 161"/>
              <a:gd name="T71" fmla="*/ 1 h 136"/>
              <a:gd name="T72" fmla="*/ 123 w 161"/>
              <a:gd name="T73" fmla="*/ 4 h 136"/>
              <a:gd name="T74" fmla="*/ 122 w 161"/>
              <a:gd name="T75" fmla="*/ 5 h 136"/>
              <a:gd name="T76" fmla="*/ 123 w 161"/>
              <a:gd name="T77" fmla="*/ 11 h 136"/>
              <a:gd name="T78" fmla="*/ 125 w 161"/>
              <a:gd name="T79" fmla="*/ 12 h 136"/>
              <a:gd name="T80" fmla="*/ 130 w 161"/>
              <a:gd name="T81" fmla="*/ 17 h 136"/>
              <a:gd name="T82" fmla="*/ 74 w 161"/>
              <a:gd name="T83" fmla="*/ 74 h 136"/>
              <a:gd name="T84" fmla="*/ 48 w 161"/>
              <a:gd name="T85" fmla="*/ 49 h 136"/>
              <a:gd name="T86" fmla="*/ 42 w 161"/>
              <a:gd name="T87" fmla="*/ 46 h 136"/>
              <a:gd name="T88" fmla="*/ 37 w 161"/>
              <a:gd name="T89" fmla="*/ 49 h 136"/>
              <a:gd name="T90" fmla="*/ 3 w 161"/>
              <a:gd name="T91" fmla="*/ 82 h 136"/>
              <a:gd name="T92" fmla="*/ 3 w 161"/>
              <a:gd name="T93" fmla="*/ 94 h 136"/>
              <a:gd name="T94" fmla="*/ 5 w 161"/>
              <a:gd name="T95" fmla="*/ 95 h 136"/>
              <a:gd name="T96" fmla="*/ 10 w 161"/>
              <a:gd name="T97" fmla="*/ 98 h 136"/>
              <a:gd name="T98" fmla="*/ 16 w 161"/>
              <a:gd name="T99" fmla="*/ 95 h 136"/>
              <a:gd name="T100" fmla="*/ 42 w 161"/>
              <a:gd name="T101" fmla="*/ 68 h 136"/>
              <a:gd name="T102" fmla="*/ 68 w 161"/>
              <a:gd name="T103" fmla="*/ 94 h 136"/>
              <a:gd name="T104" fmla="*/ 74 w 161"/>
              <a:gd name="T105" fmla="*/ 96 h 136"/>
              <a:gd name="T106" fmla="*/ 79 w 161"/>
              <a:gd name="T107" fmla="*/ 94 h 136"/>
              <a:gd name="T108" fmla="*/ 143 w 161"/>
              <a:gd name="T109" fmla="*/ 30 h 136"/>
              <a:gd name="T110" fmla="*/ 150 w 161"/>
              <a:gd name="T111" fmla="*/ 38 h 136"/>
              <a:gd name="T112" fmla="*/ 154 w 161"/>
              <a:gd name="T113" fmla="*/ 40 h 136"/>
              <a:gd name="T114" fmla="*/ 156 w 161"/>
              <a:gd name="T115" fmla="*/ 39 h 136"/>
              <a:gd name="T116" fmla="*/ 157 w 161"/>
              <a:gd name="T117" fmla="*/ 38 h 136"/>
              <a:gd name="T118" fmla="*/ 160 w 161"/>
              <a:gd name="T119" fmla="*/ 33 h 136"/>
              <a:gd name="T120" fmla="*/ 161 w 161"/>
              <a:gd name="T121" fmla="*/ 16 h 136"/>
              <a:gd name="T122" fmla="*/ 161 w 161"/>
              <a:gd name="T123" fmla="*/ 6 h 136"/>
              <a:gd name="T124" fmla="*/ 160 w 161"/>
              <a:gd name="T125" fmla="*/ 2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1" h="136">
                <a:moveTo>
                  <a:pt x="12" y="108"/>
                </a:moveTo>
                <a:cubicBezTo>
                  <a:pt x="12" y="134"/>
                  <a:pt x="12" y="134"/>
                  <a:pt x="12" y="134"/>
                </a:cubicBezTo>
                <a:cubicBezTo>
                  <a:pt x="12" y="135"/>
                  <a:pt x="13" y="136"/>
                  <a:pt x="16" y="136"/>
                </a:cubicBezTo>
                <a:cubicBezTo>
                  <a:pt x="35" y="136"/>
                  <a:pt x="35" y="136"/>
                  <a:pt x="35" y="136"/>
                </a:cubicBezTo>
                <a:cubicBezTo>
                  <a:pt x="36" y="136"/>
                  <a:pt x="37" y="135"/>
                  <a:pt x="37" y="134"/>
                </a:cubicBezTo>
                <a:cubicBezTo>
                  <a:pt x="37" y="88"/>
                  <a:pt x="37" y="88"/>
                  <a:pt x="37" y="88"/>
                </a:cubicBezTo>
                <a:cubicBezTo>
                  <a:pt x="23" y="102"/>
                  <a:pt x="23" y="102"/>
                  <a:pt x="23" y="102"/>
                </a:cubicBezTo>
                <a:cubicBezTo>
                  <a:pt x="20" y="105"/>
                  <a:pt x="17" y="107"/>
                  <a:pt x="12" y="108"/>
                </a:cubicBezTo>
                <a:close/>
                <a:moveTo>
                  <a:pt x="47" y="87"/>
                </a:moveTo>
                <a:cubicBezTo>
                  <a:pt x="47" y="134"/>
                  <a:pt x="47" y="134"/>
                  <a:pt x="47" y="134"/>
                </a:cubicBezTo>
                <a:cubicBezTo>
                  <a:pt x="47" y="135"/>
                  <a:pt x="49" y="136"/>
                  <a:pt x="51" y="136"/>
                </a:cubicBezTo>
                <a:cubicBezTo>
                  <a:pt x="70" y="136"/>
                  <a:pt x="70" y="136"/>
                  <a:pt x="70" y="136"/>
                </a:cubicBezTo>
                <a:cubicBezTo>
                  <a:pt x="71" y="136"/>
                  <a:pt x="73" y="135"/>
                  <a:pt x="73" y="134"/>
                </a:cubicBezTo>
                <a:cubicBezTo>
                  <a:pt x="73" y="106"/>
                  <a:pt x="73" y="106"/>
                  <a:pt x="73" y="106"/>
                </a:cubicBezTo>
                <a:cubicBezTo>
                  <a:pt x="69" y="106"/>
                  <a:pt x="64" y="104"/>
                  <a:pt x="62" y="101"/>
                </a:cubicBezTo>
                <a:lnTo>
                  <a:pt x="47" y="87"/>
                </a:lnTo>
                <a:close/>
                <a:moveTo>
                  <a:pt x="84" y="103"/>
                </a:moveTo>
                <a:cubicBezTo>
                  <a:pt x="84" y="134"/>
                  <a:pt x="84" y="134"/>
                  <a:pt x="84" y="134"/>
                </a:cubicBezTo>
                <a:cubicBezTo>
                  <a:pt x="84" y="135"/>
                  <a:pt x="85" y="136"/>
                  <a:pt x="86" y="136"/>
                </a:cubicBezTo>
                <a:cubicBezTo>
                  <a:pt x="106" y="136"/>
                  <a:pt x="106" y="136"/>
                  <a:pt x="106" y="136"/>
                </a:cubicBezTo>
                <a:cubicBezTo>
                  <a:pt x="108" y="136"/>
                  <a:pt x="110" y="135"/>
                  <a:pt x="110" y="134"/>
                </a:cubicBezTo>
                <a:cubicBezTo>
                  <a:pt x="110" y="78"/>
                  <a:pt x="110" y="78"/>
                  <a:pt x="110" y="78"/>
                </a:cubicBezTo>
                <a:cubicBezTo>
                  <a:pt x="86" y="100"/>
                  <a:pt x="86" y="100"/>
                  <a:pt x="86" y="100"/>
                </a:cubicBezTo>
                <a:cubicBezTo>
                  <a:pt x="85" y="102"/>
                  <a:pt x="84" y="103"/>
                  <a:pt x="84" y="103"/>
                </a:cubicBezTo>
                <a:close/>
                <a:moveTo>
                  <a:pt x="143" y="45"/>
                </a:moveTo>
                <a:cubicBezTo>
                  <a:pt x="120" y="69"/>
                  <a:pt x="120" y="69"/>
                  <a:pt x="120" y="69"/>
                </a:cubicBezTo>
                <a:cubicBezTo>
                  <a:pt x="120" y="134"/>
                  <a:pt x="120" y="134"/>
                  <a:pt x="120" y="134"/>
                </a:cubicBezTo>
                <a:cubicBezTo>
                  <a:pt x="120" y="135"/>
                  <a:pt x="121" y="136"/>
                  <a:pt x="122" y="136"/>
                </a:cubicBezTo>
                <a:cubicBezTo>
                  <a:pt x="143" y="136"/>
                  <a:pt x="143" y="136"/>
                  <a:pt x="143" y="136"/>
                </a:cubicBezTo>
                <a:cubicBezTo>
                  <a:pt x="145" y="136"/>
                  <a:pt x="146" y="135"/>
                  <a:pt x="146" y="134"/>
                </a:cubicBezTo>
                <a:cubicBezTo>
                  <a:pt x="146" y="47"/>
                  <a:pt x="146" y="47"/>
                  <a:pt x="146" y="47"/>
                </a:cubicBezTo>
                <a:cubicBezTo>
                  <a:pt x="145" y="46"/>
                  <a:pt x="145" y="46"/>
                  <a:pt x="145" y="45"/>
                </a:cubicBezTo>
                <a:lnTo>
                  <a:pt x="143" y="45"/>
                </a:lnTo>
                <a:close/>
                <a:moveTo>
                  <a:pt x="160" y="2"/>
                </a:moveTo>
                <a:cubicBezTo>
                  <a:pt x="158" y="1"/>
                  <a:pt x="157" y="0"/>
                  <a:pt x="155" y="0"/>
                </a:cubicBezTo>
                <a:cubicBezTo>
                  <a:pt x="145" y="1"/>
                  <a:pt x="136" y="1"/>
                  <a:pt x="127" y="1"/>
                </a:cubicBezTo>
                <a:cubicBezTo>
                  <a:pt x="125" y="1"/>
                  <a:pt x="124" y="1"/>
                  <a:pt x="123" y="4"/>
                </a:cubicBezTo>
                <a:cubicBezTo>
                  <a:pt x="122" y="4"/>
                  <a:pt x="122" y="4"/>
                  <a:pt x="122" y="5"/>
                </a:cubicBezTo>
                <a:cubicBezTo>
                  <a:pt x="120" y="7"/>
                  <a:pt x="122" y="10"/>
                  <a:pt x="123" y="11"/>
                </a:cubicBezTo>
                <a:cubicBezTo>
                  <a:pt x="125" y="12"/>
                  <a:pt x="125" y="12"/>
                  <a:pt x="125" y="12"/>
                </a:cubicBezTo>
                <a:cubicBezTo>
                  <a:pt x="127" y="15"/>
                  <a:pt x="128" y="16"/>
                  <a:pt x="130" y="17"/>
                </a:cubicBezTo>
                <a:cubicBezTo>
                  <a:pt x="74" y="74"/>
                  <a:pt x="74" y="74"/>
                  <a:pt x="74" y="74"/>
                </a:cubicBezTo>
                <a:cubicBezTo>
                  <a:pt x="48" y="49"/>
                  <a:pt x="48" y="49"/>
                  <a:pt x="48" y="49"/>
                </a:cubicBezTo>
                <a:cubicBezTo>
                  <a:pt x="47" y="48"/>
                  <a:pt x="44" y="46"/>
                  <a:pt x="42" y="46"/>
                </a:cubicBezTo>
                <a:cubicBezTo>
                  <a:pt x="41" y="46"/>
                  <a:pt x="38" y="48"/>
                  <a:pt x="37" y="49"/>
                </a:cubicBezTo>
                <a:cubicBezTo>
                  <a:pt x="3" y="82"/>
                  <a:pt x="3" y="82"/>
                  <a:pt x="3" y="82"/>
                </a:cubicBezTo>
                <a:cubicBezTo>
                  <a:pt x="0" y="85"/>
                  <a:pt x="0" y="90"/>
                  <a:pt x="3" y="94"/>
                </a:cubicBezTo>
                <a:cubicBezTo>
                  <a:pt x="5" y="95"/>
                  <a:pt x="5" y="95"/>
                  <a:pt x="5" y="95"/>
                </a:cubicBezTo>
                <a:cubicBezTo>
                  <a:pt x="6" y="96"/>
                  <a:pt x="8" y="98"/>
                  <a:pt x="10" y="98"/>
                </a:cubicBezTo>
                <a:cubicBezTo>
                  <a:pt x="13" y="98"/>
                  <a:pt x="15" y="96"/>
                  <a:pt x="16" y="95"/>
                </a:cubicBezTo>
                <a:cubicBezTo>
                  <a:pt x="42" y="68"/>
                  <a:pt x="42" y="68"/>
                  <a:pt x="42" y="68"/>
                </a:cubicBezTo>
                <a:cubicBezTo>
                  <a:pt x="68" y="94"/>
                  <a:pt x="68" y="94"/>
                  <a:pt x="68" y="94"/>
                </a:cubicBezTo>
                <a:cubicBezTo>
                  <a:pt x="69" y="95"/>
                  <a:pt x="71" y="96"/>
                  <a:pt x="74" y="96"/>
                </a:cubicBezTo>
                <a:cubicBezTo>
                  <a:pt x="76" y="96"/>
                  <a:pt x="78" y="95"/>
                  <a:pt x="79" y="94"/>
                </a:cubicBezTo>
                <a:cubicBezTo>
                  <a:pt x="143" y="30"/>
                  <a:pt x="143" y="30"/>
                  <a:pt x="143" y="30"/>
                </a:cubicBezTo>
                <a:cubicBezTo>
                  <a:pt x="150" y="38"/>
                  <a:pt x="150" y="38"/>
                  <a:pt x="150" y="38"/>
                </a:cubicBezTo>
                <a:cubicBezTo>
                  <a:pt x="151" y="39"/>
                  <a:pt x="152" y="40"/>
                  <a:pt x="154" y="40"/>
                </a:cubicBezTo>
                <a:cubicBezTo>
                  <a:pt x="155" y="40"/>
                  <a:pt x="156" y="39"/>
                  <a:pt x="156" y="39"/>
                </a:cubicBezTo>
                <a:cubicBezTo>
                  <a:pt x="157" y="39"/>
                  <a:pt x="157" y="39"/>
                  <a:pt x="157" y="38"/>
                </a:cubicBezTo>
                <a:cubicBezTo>
                  <a:pt x="160" y="37"/>
                  <a:pt x="160" y="35"/>
                  <a:pt x="160" y="33"/>
                </a:cubicBezTo>
                <a:cubicBezTo>
                  <a:pt x="160" y="27"/>
                  <a:pt x="160" y="22"/>
                  <a:pt x="161" y="16"/>
                </a:cubicBezTo>
                <a:cubicBezTo>
                  <a:pt x="161" y="6"/>
                  <a:pt x="161" y="6"/>
                  <a:pt x="161" y="6"/>
                </a:cubicBezTo>
                <a:cubicBezTo>
                  <a:pt x="161" y="5"/>
                  <a:pt x="161" y="2"/>
                  <a:pt x="160" y="2"/>
                </a:cubicBezTo>
                <a:close/>
              </a:path>
            </a:pathLst>
          </a:custGeom>
          <a:ln>
            <a:noFill/>
          </a:ln>
        </p:spPr>
        <p:style>
          <a:lnRef idx="3">
            <a:schemeClr val="lt1"/>
          </a:lnRef>
          <a:fillRef idx="1">
            <a:schemeClr val="accent1"/>
          </a:fillRef>
          <a:effectRef idx="1">
            <a:schemeClr val="accent1"/>
          </a:effectRef>
          <a:fontRef idx="minor">
            <a:schemeClr val="lt1"/>
          </a:fontRef>
        </p:style>
        <p:txBody>
          <a:bodyPr vert="horz" wrap="square" lIns="91440" tIns="45720" rIns="91440" bIns="45720" numCol="1" anchor="t" anchorCtr="0" compatLnSpc="1">
            <a:prstTxWarp prst="textNoShape">
              <a:avLst/>
            </a:prstTxWarp>
          </a:bodyPr>
          <a:lstStyle/>
          <a:p>
            <a:endParaRPr lang="en-US"/>
          </a:p>
        </p:txBody>
      </p:sp>
      <p:sp>
        <p:nvSpPr>
          <p:cNvPr id="25" name="Freeform 166">
            <a:hlinkClick r:id="rId7" action="ppaction://hlinksldjump"/>
            <a:extLst>
              <a:ext uri="{FF2B5EF4-FFF2-40B4-BE49-F238E27FC236}">
                <a16:creationId xmlns:a16="http://schemas.microsoft.com/office/drawing/2014/main" id="{0724D502-E6E8-1EEB-4FD2-CA014255B94F}"/>
              </a:ext>
            </a:extLst>
          </p:cNvPr>
          <p:cNvSpPr>
            <a:spLocks noEditPoints="1"/>
          </p:cNvSpPr>
          <p:nvPr/>
        </p:nvSpPr>
        <p:spPr bwMode="auto">
          <a:xfrm>
            <a:off x="364211" y="3239980"/>
            <a:ext cx="256559" cy="315765"/>
          </a:xfrm>
          <a:custGeom>
            <a:avLst/>
            <a:gdLst>
              <a:gd name="T0" fmla="*/ 91 w 130"/>
              <a:gd name="T1" fmla="*/ 69 h 160"/>
              <a:gd name="T2" fmla="*/ 74 w 130"/>
              <a:gd name="T3" fmla="*/ 72 h 160"/>
              <a:gd name="T4" fmla="*/ 51 w 130"/>
              <a:gd name="T5" fmla="*/ 73 h 160"/>
              <a:gd name="T6" fmla="*/ 2 w 130"/>
              <a:gd name="T7" fmla="*/ 81 h 160"/>
              <a:gd name="T8" fmla="*/ 5 w 130"/>
              <a:gd name="T9" fmla="*/ 128 h 160"/>
              <a:gd name="T10" fmla="*/ 21 w 130"/>
              <a:gd name="T11" fmla="*/ 129 h 160"/>
              <a:gd name="T12" fmla="*/ 23 w 130"/>
              <a:gd name="T13" fmla="*/ 160 h 160"/>
              <a:gd name="T14" fmla="*/ 104 w 130"/>
              <a:gd name="T15" fmla="*/ 155 h 160"/>
              <a:gd name="T16" fmla="*/ 113 w 130"/>
              <a:gd name="T17" fmla="*/ 146 h 160"/>
              <a:gd name="T18" fmla="*/ 124 w 130"/>
              <a:gd name="T19" fmla="*/ 103 h 160"/>
              <a:gd name="T20" fmla="*/ 25 w 130"/>
              <a:gd name="T21" fmla="*/ 126 h 160"/>
              <a:gd name="T22" fmla="*/ 34 w 130"/>
              <a:gd name="T23" fmla="*/ 112 h 160"/>
              <a:gd name="T24" fmla="*/ 28 w 130"/>
              <a:gd name="T25" fmla="*/ 89 h 160"/>
              <a:gd name="T26" fmla="*/ 25 w 130"/>
              <a:gd name="T27" fmla="*/ 89 h 160"/>
              <a:gd name="T28" fmla="*/ 29 w 130"/>
              <a:gd name="T29" fmla="*/ 109 h 160"/>
              <a:gd name="T30" fmla="*/ 8 w 130"/>
              <a:gd name="T31" fmla="*/ 83 h 160"/>
              <a:gd name="T32" fmla="*/ 98 w 130"/>
              <a:gd name="T33" fmla="*/ 145 h 160"/>
              <a:gd name="T34" fmla="*/ 103 w 130"/>
              <a:gd name="T35" fmla="*/ 109 h 160"/>
              <a:gd name="T36" fmla="*/ 77 w 130"/>
              <a:gd name="T37" fmla="*/ 62 h 160"/>
              <a:gd name="T38" fmla="*/ 51 w 130"/>
              <a:gd name="T39" fmla="*/ 26 h 160"/>
              <a:gd name="T40" fmla="*/ 80 w 130"/>
              <a:gd name="T41" fmla="*/ 121 h 160"/>
              <a:gd name="T42" fmla="*/ 35 w 130"/>
              <a:gd name="T43" fmla="*/ 124 h 160"/>
              <a:gd name="T44" fmla="*/ 79 w 130"/>
              <a:gd name="T45" fmla="*/ 136 h 160"/>
              <a:gd name="T46" fmla="*/ 42 w 130"/>
              <a:gd name="T47" fmla="*/ 146 h 160"/>
              <a:gd name="T48" fmla="*/ 79 w 130"/>
              <a:gd name="T49" fmla="*/ 136 h 160"/>
              <a:gd name="T50" fmla="*/ 50 w 130"/>
              <a:gd name="T51" fmla="*/ 108 h 160"/>
              <a:gd name="T52" fmla="*/ 42 w 130"/>
              <a:gd name="T53" fmla="*/ 87 h 160"/>
              <a:gd name="T54" fmla="*/ 34 w 130"/>
              <a:gd name="T55" fmla="*/ 91 h 160"/>
              <a:gd name="T56" fmla="*/ 38 w 130"/>
              <a:gd name="T57" fmla="*/ 90 h 160"/>
              <a:gd name="T58" fmla="*/ 47 w 130"/>
              <a:gd name="T59" fmla="*/ 105 h 160"/>
              <a:gd name="T60" fmla="*/ 42 w 130"/>
              <a:gd name="T61" fmla="*/ 105 h 160"/>
              <a:gd name="T62" fmla="*/ 57 w 130"/>
              <a:gd name="T63" fmla="*/ 111 h 160"/>
              <a:gd name="T64" fmla="*/ 65 w 130"/>
              <a:gd name="T65" fmla="*/ 106 h 160"/>
              <a:gd name="T66" fmla="*/ 61 w 130"/>
              <a:gd name="T67" fmla="*/ 97 h 160"/>
              <a:gd name="T68" fmla="*/ 58 w 130"/>
              <a:gd name="T69" fmla="*/ 85 h 160"/>
              <a:gd name="T70" fmla="*/ 47 w 130"/>
              <a:gd name="T71" fmla="*/ 87 h 160"/>
              <a:gd name="T72" fmla="*/ 60 w 130"/>
              <a:gd name="T73" fmla="*/ 100 h 160"/>
              <a:gd name="T74" fmla="*/ 61 w 130"/>
              <a:gd name="T75" fmla="*/ 108 h 160"/>
              <a:gd name="T76" fmla="*/ 58 w 130"/>
              <a:gd name="T77" fmla="*/ 100 h 160"/>
              <a:gd name="T78" fmla="*/ 54 w 130"/>
              <a:gd name="T79" fmla="*/ 88 h 160"/>
              <a:gd name="T80" fmla="*/ 58 w 130"/>
              <a:gd name="T81" fmla="*/ 95 h 160"/>
              <a:gd name="T82" fmla="*/ 52 w 130"/>
              <a:gd name="T83" fmla="*/ 88 h 160"/>
              <a:gd name="T84" fmla="*/ 74 w 130"/>
              <a:gd name="T85" fmla="*/ 98 h 160"/>
              <a:gd name="T86" fmla="*/ 75 w 130"/>
              <a:gd name="T87" fmla="*/ 105 h 160"/>
              <a:gd name="T88" fmla="*/ 73 w 130"/>
              <a:gd name="T89" fmla="*/ 103 h 160"/>
              <a:gd name="T90" fmla="*/ 68 w 130"/>
              <a:gd name="T91" fmla="*/ 105 h 160"/>
              <a:gd name="T92" fmla="*/ 80 w 130"/>
              <a:gd name="T93" fmla="*/ 108 h 160"/>
              <a:gd name="T94" fmla="*/ 75 w 130"/>
              <a:gd name="T95" fmla="*/ 96 h 160"/>
              <a:gd name="T96" fmla="*/ 68 w 130"/>
              <a:gd name="T97" fmla="*/ 93 h 160"/>
              <a:gd name="T98" fmla="*/ 70 w 130"/>
              <a:gd name="T99" fmla="*/ 87 h 160"/>
              <a:gd name="T100" fmla="*/ 73 w 130"/>
              <a:gd name="T101" fmla="*/ 90 h 160"/>
              <a:gd name="T102" fmla="*/ 74 w 130"/>
              <a:gd name="T103" fmla="*/ 88 h 160"/>
              <a:gd name="T104" fmla="*/ 64 w 130"/>
              <a:gd name="T105" fmla="*/ 85 h 160"/>
              <a:gd name="T106" fmla="*/ 67 w 130"/>
              <a:gd name="T107" fmla="*/ 96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30" h="160">
                <a:moveTo>
                  <a:pt x="124" y="103"/>
                </a:moveTo>
                <a:cubicBezTo>
                  <a:pt x="119" y="89"/>
                  <a:pt x="111" y="80"/>
                  <a:pt x="104" y="75"/>
                </a:cubicBezTo>
                <a:cubicBezTo>
                  <a:pt x="103" y="75"/>
                  <a:pt x="91" y="69"/>
                  <a:pt x="91" y="69"/>
                </a:cubicBezTo>
                <a:cubicBezTo>
                  <a:pt x="85" y="64"/>
                  <a:pt x="85" y="64"/>
                  <a:pt x="85" y="64"/>
                </a:cubicBezTo>
                <a:cubicBezTo>
                  <a:pt x="78" y="72"/>
                  <a:pt x="78" y="72"/>
                  <a:pt x="78" y="72"/>
                </a:cubicBezTo>
                <a:cubicBezTo>
                  <a:pt x="74" y="72"/>
                  <a:pt x="74" y="72"/>
                  <a:pt x="74" y="72"/>
                </a:cubicBezTo>
                <a:cubicBezTo>
                  <a:pt x="67" y="64"/>
                  <a:pt x="67" y="64"/>
                  <a:pt x="67" y="64"/>
                </a:cubicBezTo>
                <a:cubicBezTo>
                  <a:pt x="61" y="69"/>
                  <a:pt x="61" y="69"/>
                  <a:pt x="61" y="69"/>
                </a:cubicBezTo>
                <a:cubicBezTo>
                  <a:pt x="51" y="73"/>
                  <a:pt x="51" y="73"/>
                  <a:pt x="51" y="73"/>
                </a:cubicBezTo>
                <a:cubicBezTo>
                  <a:pt x="3" y="78"/>
                  <a:pt x="3" y="78"/>
                  <a:pt x="3" y="78"/>
                </a:cubicBezTo>
                <a:cubicBezTo>
                  <a:pt x="2" y="78"/>
                  <a:pt x="2" y="78"/>
                  <a:pt x="2" y="80"/>
                </a:cubicBezTo>
                <a:cubicBezTo>
                  <a:pt x="0" y="80"/>
                  <a:pt x="0" y="81"/>
                  <a:pt x="2" y="81"/>
                </a:cubicBezTo>
                <a:cubicBezTo>
                  <a:pt x="5" y="89"/>
                  <a:pt x="9" y="95"/>
                  <a:pt x="10" y="101"/>
                </a:cubicBezTo>
                <a:cubicBezTo>
                  <a:pt x="10" y="103"/>
                  <a:pt x="10" y="103"/>
                  <a:pt x="10" y="103"/>
                </a:cubicBezTo>
                <a:cubicBezTo>
                  <a:pt x="0" y="112"/>
                  <a:pt x="2" y="121"/>
                  <a:pt x="5" y="128"/>
                </a:cubicBezTo>
                <a:cubicBezTo>
                  <a:pt x="6" y="131"/>
                  <a:pt x="10" y="132"/>
                  <a:pt x="13" y="132"/>
                </a:cubicBezTo>
                <a:cubicBezTo>
                  <a:pt x="15" y="132"/>
                  <a:pt x="18" y="132"/>
                  <a:pt x="19" y="131"/>
                </a:cubicBezTo>
                <a:cubicBezTo>
                  <a:pt x="19" y="131"/>
                  <a:pt x="21" y="131"/>
                  <a:pt x="21" y="129"/>
                </a:cubicBezTo>
                <a:cubicBezTo>
                  <a:pt x="21" y="134"/>
                  <a:pt x="22" y="137"/>
                  <a:pt x="22" y="138"/>
                </a:cubicBezTo>
                <a:cubicBezTo>
                  <a:pt x="23" y="151"/>
                  <a:pt x="22" y="157"/>
                  <a:pt x="22" y="157"/>
                </a:cubicBezTo>
                <a:cubicBezTo>
                  <a:pt x="22" y="159"/>
                  <a:pt x="22" y="159"/>
                  <a:pt x="23" y="160"/>
                </a:cubicBezTo>
                <a:cubicBezTo>
                  <a:pt x="25" y="160"/>
                  <a:pt x="25" y="160"/>
                  <a:pt x="25" y="160"/>
                </a:cubicBezTo>
                <a:cubicBezTo>
                  <a:pt x="101" y="157"/>
                  <a:pt x="101" y="157"/>
                  <a:pt x="101" y="157"/>
                </a:cubicBezTo>
                <a:cubicBezTo>
                  <a:pt x="103" y="157"/>
                  <a:pt x="104" y="157"/>
                  <a:pt x="104" y="155"/>
                </a:cubicBezTo>
                <a:cubicBezTo>
                  <a:pt x="104" y="149"/>
                  <a:pt x="104" y="149"/>
                  <a:pt x="104" y="149"/>
                </a:cubicBezTo>
                <a:cubicBezTo>
                  <a:pt x="104" y="149"/>
                  <a:pt x="104" y="149"/>
                  <a:pt x="106" y="149"/>
                </a:cubicBezTo>
                <a:cubicBezTo>
                  <a:pt x="107" y="149"/>
                  <a:pt x="110" y="148"/>
                  <a:pt x="113" y="146"/>
                </a:cubicBezTo>
                <a:cubicBezTo>
                  <a:pt x="126" y="132"/>
                  <a:pt x="126" y="132"/>
                  <a:pt x="126" y="132"/>
                </a:cubicBezTo>
                <a:cubicBezTo>
                  <a:pt x="129" y="129"/>
                  <a:pt x="130" y="126"/>
                  <a:pt x="130" y="121"/>
                </a:cubicBezTo>
                <a:cubicBezTo>
                  <a:pt x="129" y="121"/>
                  <a:pt x="127" y="112"/>
                  <a:pt x="124" y="103"/>
                </a:cubicBezTo>
                <a:close/>
                <a:moveTo>
                  <a:pt x="98" y="152"/>
                </a:moveTo>
                <a:cubicBezTo>
                  <a:pt x="28" y="155"/>
                  <a:pt x="28" y="155"/>
                  <a:pt x="28" y="155"/>
                </a:cubicBezTo>
                <a:cubicBezTo>
                  <a:pt x="28" y="151"/>
                  <a:pt x="29" y="141"/>
                  <a:pt x="25" y="126"/>
                </a:cubicBezTo>
                <a:cubicBezTo>
                  <a:pt x="29" y="123"/>
                  <a:pt x="31" y="118"/>
                  <a:pt x="29" y="112"/>
                </a:cubicBezTo>
                <a:cubicBezTo>
                  <a:pt x="29" y="114"/>
                  <a:pt x="31" y="114"/>
                  <a:pt x="31" y="114"/>
                </a:cubicBezTo>
                <a:cubicBezTo>
                  <a:pt x="34" y="112"/>
                  <a:pt x="34" y="112"/>
                  <a:pt x="34" y="112"/>
                </a:cubicBezTo>
                <a:cubicBezTo>
                  <a:pt x="35" y="112"/>
                  <a:pt x="35" y="112"/>
                  <a:pt x="35" y="112"/>
                </a:cubicBezTo>
                <a:cubicBezTo>
                  <a:pt x="36" y="111"/>
                  <a:pt x="36" y="111"/>
                  <a:pt x="36" y="109"/>
                </a:cubicBezTo>
                <a:cubicBezTo>
                  <a:pt x="28" y="89"/>
                  <a:pt x="28" y="89"/>
                  <a:pt x="28" y="89"/>
                </a:cubicBezTo>
                <a:cubicBezTo>
                  <a:pt x="28" y="87"/>
                  <a:pt x="28" y="87"/>
                  <a:pt x="26" y="87"/>
                </a:cubicBezTo>
                <a:cubicBezTo>
                  <a:pt x="25" y="87"/>
                  <a:pt x="25" y="87"/>
                  <a:pt x="25" y="87"/>
                </a:cubicBezTo>
                <a:cubicBezTo>
                  <a:pt x="25" y="89"/>
                  <a:pt x="25" y="89"/>
                  <a:pt x="25" y="89"/>
                </a:cubicBezTo>
                <a:cubicBezTo>
                  <a:pt x="31" y="107"/>
                  <a:pt x="31" y="107"/>
                  <a:pt x="31" y="107"/>
                </a:cubicBezTo>
                <a:cubicBezTo>
                  <a:pt x="32" y="107"/>
                  <a:pt x="32" y="109"/>
                  <a:pt x="31" y="109"/>
                </a:cubicBezTo>
                <a:cubicBezTo>
                  <a:pt x="29" y="109"/>
                  <a:pt x="29" y="109"/>
                  <a:pt x="29" y="109"/>
                </a:cubicBezTo>
                <a:cubicBezTo>
                  <a:pt x="28" y="109"/>
                  <a:pt x="28" y="109"/>
                  <a:pt x="28" y="109"/>
                </a:cubicBezTo>
                <a:cubicBezTo>
                  <a:pt x="26" y="104"/>
                  <a:pt x="21" y="106"/>
                  <a:pt x="18" y="106"/>
                </a:cubicBezTo>
                <a:cubicBezTo>
                  <a:pt x="16" y="98"/>
                  <a:pt x="12" y="90"/>
                  <a:pt x="8" y="83"/>
                </a:cubicBezTo>
                <a:cubicBezTo>
                  <a:pt x="81" y="76"/>
                  <a:pt x="81" y="76"/>
                  <a:pt x="81" y="76"/>
                </a:cubicBezTo>
                <a:cubicBezTo>
                  <a:pt x="84" y="83"/>
                  <a:pt x="93" y="107"/>
                  <a:pt x="97" y="132"/>
                </a:cubicBezTo>
                <a:cubicBezTo>
                  <a:pt x="95" y="135"/>
                  <a:pt x="95" y="141"/>
                  <a:pt x="98" y="145"/>
                </a:cubicBezTo>
                <a:lnTo>
                  <a:pt x="98" y="152"/>
                </a:lnTo>
                <a:close/>
                <a:moveTo>
                  <a:pt x="101" y="126"/>
                </a:moveTo>
                <a:cubicBezTo>
                  <a:pt x="103" y="109"/>
                  <a:pt x="103" y="109"/>
                  <a:pt x="103" y="109"/>
                </a:cubicBezTo>
                <a:cubicBezTo>
                  <a:pt x="104" y="112"/>
                  <a:pt x="106" y="117"/>
                  <a:pt x="107" y="120"/>
                </a:cubicBezTo>
                <a:lnTo>
                  <a:pt x="101" y="126"/>
                </a:lnTo>
                <a:close/>
                <a:moveTo>
                  <a:pt x="77" y="62"/>
                </a:moveTo>
                <a:cubicBezTo>
                  <a:pt x="90" y="62"/>
                  <a:pt x="101" y="49"/>
                  <a:pt x="101" y="26"/>
                </a:cubicBezTo>
                <a:cubicBezTo>
                  <a:pt x="101" y="9"/>
                  <a:pt x="94" y="0"/>
                  <a:pt x="77" y="0"/>
                </a:cubicBezTo>
                <a:cubicBezTo>
                  <a:pt x="58" y="0"/>
                  <a:pt x="51" y="9"/>
                  <a:pt x="51" y="26"/>
                </a:cubicBezTo>
                <a:cubicBezTo>
                  <a:pt x="51" y="49"/>
                  <a:pt x="62" y="62"/>
                  <a:pt x="77" y="62"/>
                </a:cubicBezTo>
                <a:close/>
                <a:moveTo>
                  <a:pt x="77" y="126"/>
                </a:moveTo>
                <a:cubicBezTo>
                  <a:pt x="78" y="126"/>
                  <a:pt x="80" y="124"/>
                  <a:pt x="80" y="121"/>
                </a:cubicBezTo>
                <a:cubicBezTo>
                  <a:pt x="80" y="120"/>
                  <a:pt x="78" y="118"/>
                  <a:pt x="75" y="118"/>
                </a:cubicBezTo>
                <a:cubicBezTo>
                  <a:pt x="39" y="120"/>
                  <a:pt x="39" y="120"/>
                  <a:pt x="39" y="120"/>
                </a:cubicBezTo>
                <a:cubicBezTo>
                  <a:pt x="36" y="121"/>
                  <a:pt x="35" y="123"/>
                  <a:pt x="35" y="124"/>
                </a:cubicBezTo>
                <a:cubicBezTo>
                  <a:pt x="36" y="127"/>
                  <a:pt x="38" y="129"/>
                  <a:pt x="39" y="129"/>
                </a:cubicBezTo>
                <a:cubicBezTo>
                  <a:pt x="77" y="126"/>
                  <a:pt x="77" y="126"/>
                  <a:pt x="77" y="126"/>
                </a:cubicBezTo>
                <a:close/>
                <a:moveTo>
                  <a:pt x="79" y="136"/>
                </a:moveTo>
                <a:cubicBezTo>
                  <a:pt x="42" y="137"/>
                  <a:pt x="42" y="137"/>
                  <a:pt x="42" y="137"/>
                </a:cubicBezTo>
                <a:cubicBezTo>
                  <a:pt x="39" y="137"/>
                  <a:pt x="37" y="140"/>
                  <a:pt x="37" y="141"/>
                </a:cubicBezTo>
                <a:cubicBezTo>
                  <a:pt x="37" y="143"/>
                  <a:pt x="39" y="146"/>
                  <a:pt x="42" y="146"/>
                </a:cubicBezTo>
                <a:cubicBezTo>
                  <a:pt x="79" y="143"/>
                  <a:pt x="79" y="143"/>
                  <a:pt x="79" y="143"/>
                </a:cubicBezTo>
                <a:cubicBezTo>
                  <a:pt x="81" y="143"/>
                  <a:pt x="83" y="141"/>
                  <a:pt x="83" y="139"/>
                </a:cubicBezTo>
                <a:cubicBezTo>
                  <a:pt x="83" y="137"/>
                  <a:pt x="81" y="136"/>
                  <a:pt x="79" y="136"/>
                </a:cubicBezTo>
                <a:close/>
                <a:moveTo>
                  <a:pt x="42" y="110"/>
                </a:moveTo>
                <a:cubicBezTo>
                  <a:pt x="44" y="111"/>
                  <a:pt x="45" y="111"/>
                  <a:pt x="47" y="111"/>
                </a:cubicBezTo>
                <a:cubicBezTo>
                  <a:pt x="48" y="111"/>
                  <a:pt x="50" y="110"/>
                  <a:pt x="50" y="108"/>
                </a:cubicBezTo>
                <a:cubicBezTo>
                  <a:pt x="51" y="108"/>
                  <a:pt x="51" y="107"/>
                  <a:pt x="51" y="105"/>
                </a:cubicBezTo>
                <a:cubicBezTo>
                  <a:pt x="45" y="91"/>
                  <a:pt x="45" y="91"/>
                  <a:pt x="45" y="91"/>
                </a:cubicBezTo>
                <a:cubicBezTo>
                  <a:pt x="45" y="90"/>
                  <a:pt x="44" y="88"/>
                  <a:pt x="42" y="87"/>
                </a:cubicBezTo>
                <a:cubicBezTo>
                  <a:pt x="41" y="87"/>
                  <a:pt x="40" y="85"/>
                  <a:pt x="38" y="87"/>
                </a:cubicBezTo>
                <a:cubicBezTo>
                  <a:pt x="35" y="87"/>
                  <a:pt x="35" y="87"/>
                  <a:pt x="34" y="88"/>
                </a:cubicBezTo>
                <a:cubicBezTo>
                  <a:pt x="34" y="90"/>
                  <a:pt x="34" y="90"/>
                  <a:pt x="34" y="91"/>
                </a:cubicBezTo>
                <a:cubicBezTo>
                  <a:pt x="40" y="107"/>
                  <a:pt x="40" y="107"/>
                  <a:pt x="40" y="107"/>
                </a:cubicBezTo>
                <a:cubicBezTo>
                  <a:pt x="40" y="107"/>
                  <a:pt x="41" y="108"/>
                  <a:pt x="42" y="110"/>
                </a:cubicBezTo>
                <a:close/>
                <a:moveTo>
                  <a:pt x="38" y="90"/>
                </a:moveTo>
                <a:cubicBezTo>
                  <a:pt x="40" y="90"/>
                  <a:pt x="40" y="90"/>
                  <a:pt x="41" y="90"/>
                </a:cubicBezTo>
                <a:cubicBezTo>
                  <a:pt x="41" y="91"/>
                  <a:pt x="41" y="91"/>
                  <a:pt x="41" y="91"/>
                </a:cubicBezTo>
                <a:cubicBezTo>
                  <a:pt x="47" y="105"/>
                  <a:pt x="47" y="105"/>
                  <a:pt x="47" y="105"/>
                </a:cubicBezTo>
                <a:cubicBezTo>
                  <a:pt x="47" y="107"/>
                  <a:pt x="47" y="107"/>
                  <a:pt x="47" y="107"/>
                </a:cubicBezTo>
                <a:cubicBezTo>
                  <a:pt x="44" y="107"/>
                  <a:pt x="44" y="107"/>
                  <a:pt x="44" y="107"/>
                </a:cubicBezTo>
                <a:cubicBezTo>
                  <a:pt x="44" y="107"/>
                  <a:pt x="42" y="107"/>
                  <a:pt x="42" y="105"/>
                </a:cubicBezTo>
                <a:cubicBezTo>
                  <a:pt x="38" y="91"/>
                  <a:pt x="38" y="91"/>
                  <a:pt x="38" y="91"/>
                </a:cubicBezTo>
                <a:cubicBezTo>
                  <a:pt x="37" y="91"/>
                  <a:pt x="37" y="90"/>
                  <a:pt x="38" y="90"/>
                </a:cubicBezTo>
                <a:close/>
                <a:moveTo>
                  <a:pt x="57" y="111"/>
                </a:moveTo>
                <a:cubicBezTo>
                  <a:pt x="64" y="111"/>
                  <a:pt x="64" y="111"/>
                  <a:pt x="64" y="111"/>
                </a:cubicBezTo>
                <a:cubicBezTo>
                  <a:pt x="65" y="110"/>
                  <a:pt x="65" y="110"/>
                  <a:pt x="65" y="110"/>
                </a:cubicBezTo>
                <a:cubicBezTo>
                  <a:pt x="67" y="108"/>
                  <a:pt x="67" y="108"/>
                  <a:pt x="65" y="106"/>
                </a:cubicBezTo>
                <a:cubicBezTo>
                  <a:pt x="64" y="98"/>
                  <a:pt x="64" y="98"/>
                  <a:pt x="64" y="98"/>
                </a:cubicBezTo>
                <a:cubicBezTo>
                  <a:pt x="63" y="98"/>
                  <a:pt x="63" y="98"/>
                  <a:pt x="63" y="98"/>
                </a:cubicBezTo>
                <a:cubicBezTo>
                  <a:pt x="61" y="97"/>
                  <a:pt x="61" y="97"/>
                  <a:pt x="61" y="97"/>
                </a:cubicBezTo>
                <a:cubicBezTo>
                  <a:pt x="63" y="97"/>
                  <a:pt x="63" y="97"/>
                  <a:pt x="63" y="97"/>
                </a:cubicBezTo>
                <a:cubicBezTo>
                  <a:pt x="60" y="88"/>
                  <a:pt x="60" y="88"/>
                  <a:pt x="60" y="88"/>
                </a:cubicBezTo>
                <a:cubicBezTo>
                  <a:pt x="60" y="87"/>
                  <a:pt x="58" y="85"/>
                  <a:pt x="58" y="85"/>
                </a:cubicBezTo>
                <a:cubicBezTo>
                  <a:pt x="57" y="85"/>
                  <a:pt x="55" y="83"/>
                  <a:pt x="54" y="85"/>
                </a:cubicBezTo>
                <a:cubicBezTo>
                  <a:pt x="48" y="85"/>
                  <a:pt x="48" y="85"/>
                  <a:pt x="48" y="85"/>
                </a:cubicBezTo>
                <a:cubicBezTo>
                  <a:pt x="47" y="85"/>
                  <a:pt x="47" y="85"/>
                  <a:pt x="47" y="87"/>
                </a:cubicBezTo>
                <a:cubicBezTo>
                  <a:pt x="55" y="111"/>
                  <a:pt x="55" y="111"/>
                  <a:pt x="55" y="111"/>
                </a:cubicBezTo>
                <a:lnTo>
                  <a:pt x="57" y="111"/>
                </a:lnTo>
                <a:close/>
                <a:moveTo>
                  <a:pt x="60" y="100"/>
                </a:moveTo>
                <a:cubicBezTo>
                  <a:pt x="60" y="100"/>
                  <a:pt x="60" y="100"/>
                  <a:pt x="60" y="101"/>
                </a:cubicBezTo>
                <a:cubicBezTo>
                  <a:pt x="61" y="106"/>
                  <a:pt x="61" y="106"/>
                  <a:pt x="61" y="106"/>
                </a:cubicBezTo>
                <a:cubicBezTo>
                  <a:pt x="61" y="106"/>
                  <a:pt x="61" y="106"/>
                  <a:pt x="61" y="108"/>
                </a:cubicBezTo>
                <a:cubicBezTo>
                  <a:pt x="58" y="108"/>
                  <a:pt x="58" y="108"/>
                  <a:pt x="58" y="108"/>
                </a:cubicBezTo>
                <a:cubicBezTo>
                  <a:pt x="55" y="100"/>
                  <a:pt x="55" y="100"/>
                  <a:pt x="55" y="100"/>
                </a:cubicBezTo>
                <a:cubicBezTo>
                  <a:pt x="58" y="100"/>
                  <a:pt x="58" y="100"/>
                  <a:pt x="58" y="100"/>
                </a:cubicBezTo>
                <a:lnTo>
                  <a:pt x="60" y="100"/>
                </a:lnTo>
                <a:close/>
                <a:moveTo>
                  <a:pt x="52" y="88"/>
                </a:moveTo>
                <a:cubicBezTo>
                  <a:pt x="54" y="88"/>
                  <a:pt x="54" y="88"/>
                  <a:pt x="54" y="88"/>
                </a:cubicBezTo>
                <a:cubicBezTo>
                  <a:pt x="55" y="88"/>
                  <a:pt x="55" y="88"/>
                  <a:pt x="55" y="88"/>
                </a:cubicBezTo>
                <a:cubicBezTo>
                  <a:pt x="55" y="88"/>
                  <a:pt x="57" y="88"/>
                  <a:pt x="57" y="90"/>
                </a:cubicBezTo>
                <a:cubicBezTo>
                  <a:pt x="58" y="95"/>
                  <a:pt x="58" y="95"/>
                  <a:pt x="58" y="95"/>
                </a:cubicBezTo>
                <a:cubicBezTo>
                  <a:pt x="57" y="97"/>
                  <a:pt x="57" y="97"/>
                  <a:pt x="57" y="97"/>
                </a:cubicBezTo>
                <a:cubicBezTo>
                  <a:pt x="54" y="97"/>
                  <a:pt x="54" y="97"/>
                  <a:pt x="54" y="97"/>
                </a:cubicBezTo>
                <a:cubicBezTo>
                  <a:pt x="52" y="88"/>
                  <a:pt x="52" y="88"/>
                  <a:pt x="52" y="88"/>
                </a:cubicBezTo>
                <a:close/>
                <a:moveTo>
                  <a:pt x="67" y="96"/>
                </a:moveTo>
                <a:cubicBezTo>
                  <a:pt x="68" y="98"/>
                  <a:pt x="71" y="98"/>
                  <a:pt x="73" y="98"/>
                </a:cubicBezTo>
                <a:cubicBezTo>
                  <a:pt x="73" y="98"/>
                  <a:pt x="73" y="98"/>
                  <a:pt x="74" y="98"/>
                </a:cubicBezTo>
                <a:cubicBezTo>
                  <a:pt x="74" y="100"/>
                  <a:pt x="74" y="100"/>
                  <a:pt x="75" y="100"/>
                </a:cubicBezTo>
                <a:cubicBezTo>
                  <a:pt x="75" y="103"/>
                  <a:pt x="75" y="103"/>
                  <a:pt x="75" y="103"/>
                </a:cubicBezTo>
                <a:cubicBezTo>
                  <a:pt x="77" y="105"/>
                  <a:pt x="77" y="105"/>
                  <a:pt x="75" y="105"/>
                </a:cubicBezTo>
                <a:cubicBezTo>
                  <a:pt x="75" y="106"/>
                  <a:pt x="75" y="106"/>
                  <a:pt x="75" y="106"/>
                </a:cubicBezTo>
                <a:cubicBezTo>
                  <a:pt x="74" y="106"/>
                  <a:pt x="74" y="106"/>
                  <a:pt x="73" y="105"/>
                </a:cubicBezTo>
                <a:cubicBezTo>
                  <a:pt x="73" y="103"/>
                  <a:pt x="73" y="103"/>
                  <a:pt x="73" y="103"/>
                </a:cubicBezTo>
                <a:cubicBezTo>
                  <a:pt x="71" y="103"/>
                  <a:pt x="71" y="103"/>
                  <a:pt x="71" y="103"/>
                </a:cubicBezTo>
                <a:cubicBezTo>
                  <a:pt x="68" y="103"/>
                  <a:pt x="68" y="103"/>
                  <a:pt x="68" y="103"/>
                </a:cubicBezTo>
                <a:cubicBezTo>
                  <a:pt x="68" y="105"/>
                  <a:pt x="68" y="105"/>
                  <a:pt x="68" y="105"/>
                </a:cubicBezTo>
                <a:cubicBezTo>
                  <a:pt x="68" y="106"/>
                  <a:pt x="70" y="108"/>
                  <a:pt x="71" y="108"/>
                </a:cubicBezTo>
                <a:cubicBezTo>
                  <a:pt x="73" y="110"/>
                  <a:pt x="74" y="110"/>
                  <a:pt x="75" y="110"/>
                </a:cubicBezTo>
                <a:cubicBezTo>
                  <a:pt x="78" y="110"/>
                  <a:pt x="78" y="108"/>
                  <a:pt x="80" y="108"/>
                </a:cubicBezTo>
                <a:cubicBezTo>
                  <a:pt x="80" y="103"/>
                  <a:pt x="80" y="103"/>
                  <a:pt x="80" y="103"/>
                </a:cubicBezTo>
                <a:cubicBezTo>
                  <a:pt x="78" y="100"/>
                  <a:pt x="78" y="100"/>
                  <a:pt x="78" y="100"/>
                </a:cubicBezTo>
                <a:cubicBezTo>
                  <a:pt x="78" y="98"/>
                  <a:pt x="77" y="96"/>
                  <a:pt x="75" y="96"/>
                </a:cubicBezTo>
                <a:cubicBezTo>
                  <a:pt x="74" y="95"/>
                  <a:pt x="73" y="95"/>
                  <a:pt x="71" y="95"/>
                </a:cubicBezTo>
                <a:cubicBezTo>
                  <a:pt x="70" y="95"/>
                  <a:pt x="70" y="95"/>
                  <a:pt x="70" y="93"/>
                </a:cubicBezTo>
                <a:cubicBezTo>
                  <a:pt x="68" y="93"/>
                  <a:pt x="68" y="93"/>
                  <a:pt x="68" y="93"/>
                </a:cubicBezTo>
                <a:cubicBezTo>
                  <a:pt x="67" y="88"/>
                  <a:pt x="67" y="88"/>
                  <a:pt x="67" y="88"/>
                </a:cubicBezTo>
                <a:cubicBezTo>
                  <a:pt x="67" y="87"/>
                  <a:pt x="68" y="87"/>
                  <a:pt x="68" y="87"/>
                </a:cubicBezTo>
                <a:cubicBezTo>
                  <a:pt x="70" y="87"/>
                  <a:pt x="70" y="87"/>
                  <a:pt x="70" y="87"/>
                </a:cubicBezTo>
                <a:cubicBezTo>
                  <a:pt x="70" y="88"/>
                  <a:pt x="71" y="88"/>
                  <a:pt x="71" y="88"/>
                </a:cubicBezTo>
                <a:cubicBezTo>
                  <a:pt x="71" y="90"/>
                  <a:pt x="71" y="90"/>
                  <a:pt x="71" y="90"/>
                </a:cubicBezTo>
                <a:cubicBezTo>
                  <a:pt x="73" y="90"/>
                  <a:pt x="73" y="90"/>
                  <a:pt x="73" y="90"/>
                </a:cubicBezTo>
                <a:cubicBezTo>
                  <a:pt x="74" y="90"/>
                  <a:pt x="74" y="90"/>
                  <a:pt x="74" y="90"/>
                </a:cubicBezTo>
                <a:cubicBezTo>
                  <a:pt x="75" y="90"/>
                  <a:pt x="75" y="90"/>
                  <a:pt x="75" y="88"/>
                </a:cubicBezTo>
                <a:cubicBezTo>
                  <a:pt x="74" y="88"/>
                  <a:pt x="74" y="88"/>
                  <a:pt x="74" y="88"/>
                </a:cubicBezTo>
                <a:cubicBezTo>
                  <a:pt x="74" y="87"/>
                  <a:pt x="73" y="85"/>
                  <a:pt x="71" y="85"/>
                </a:cubicBezTo>
                <a:cubicBezTo>
                  <a:pt x="70" y="83"/>
                  <a:pt x="68" y="83"/>
                  <a:pt x="67" y="83"/>
                </a:cubicBezTo>
                <a:cubicBezTo>
                  <a:pt x="66" y="83"/>
                  <a:pt x="64" y="83"/>
                  <a:pt x="64" y="85"/>
                </a:cubicBezTo>
                <a:cubicBezTo>
                  <a:pt x="63" y="87"/>
                  <a:pt x="63" y="88"/>
                  <a:pt x="63" y="90"/>
                </a:cubicBezTo>
                <a:cubicBezTo>
                  <a:pt x="64" y="93"/>
                  <a:pt x="64" y="93"/>
                  <a:pt x="64" y="93"/>
                </a:cubicBezTo>
                <a:cubicBezTo>
                  <a:pt x="66" y="95"/>
                  <a:pt x="66" y="96"/>
                  <a:pt x="67" y="96"/>
                </a:cubicBezTo>
                <a:close/>
              </a:path>
            </a:pathLst>
          </a:custGeom>
          <a:ln>
            <a:noFill/>
          </a:ln>
        </p:spPr>
        <p:style>
          <a:lnRef idx="3">
            <a:schemeClr val="lt1"/>
          </a:lnRef>
          <a:fillRef idx="1">
            <a:schemeClr val="accent1"/>
          </a:fillRef>
          <a:effectRef idx="1">
            <a:schemeClr val="accent1"/>
          </a:effectRef>
          <a:fontRef idx="minor">
            <a:schemeClr val="lt1"/>
          </a:fontRef>
        </p:style>
        <p:txBody>
          <a:bodyPr vert="horz" wrap="square" lIns="91440" tIns="45720" rIns="91440" bIns="45720" numCol="1" anchor="t" anchorCtr="0" compatLnSpc="1">
            <a:prstTxWarp prst="textNoShape">
              <a:avLst/>
            </a:prstTxWarp>
          </a:bodyPr>
          <a:lstStyle/>
          <a:p>
            <a:endParaRPr lang="en-US"/>
          </a:p>
        </p:txBody>
      </p:sp>
      <p:sp>
        <p:nvSpPr>
          <p:cNvPr id="26" name="Freeform 119">
            <a:hlinkClick r:id="rId8" action="ppaction://hlinksldjump"/>
            <a:extLst>
              <a:ext uri="{FF2B5EF4-FFF2-40B4-BE49-F238E27FC236}">
                <a16:creationId xmlns:a16="http://schemas.microsoft.com/office/drawing/2014/main" id="{13C2CC0F-E06F-C72D-BA18-B1C0292E9C86}"/>
              </a:ext>
            </a:extLst>
          </p:cNvPr>
          <p:cNvSpPr>
            <a:spLocks noEditPoints="1"/>
          </p:cNvSpPr>
          <p:nvPr/>
        </p:nvSpPr>
        <p:spPr bwMode="auto">
          <a:xfrm>
            <a:off x="330315" y="4774011"/>
            <a:ext cx="324350" cy="300024"/>
          </a:xfrm>
          <a:custGeom>
            <a:avLst/>
            <a:gdLst>
              <a:gd name="T0" fmla="*/ 97 w 160"/>
              <a:gd name="T1" fmla="*/ 8 h 148"/>
              <a:gd name="T2" fmla="*/ 92 w 160"/>
              <a:gd name="T3" fmla="*/ 0 h 148"/>
              <a:gd name="T4" fmla="*/ 61 w 160"/>
              <a:gd name="T5" fmla="*/ 6 h 148"/>
              <a:gd name="T6" fmla="*/ 6 w 160"/>
              <a:gd name="T7" fmla="*/ 8 h 148"/>
              <a:gd name="T8" fmla="*/ 6 w 160"/>
              <a:gd name="T9" fmla="*/ 22 h 148"/>
              <a:gd name="T10" fmla="*/ 15 w 160"/>
              <a:gd name="T11" fmla="*/ 114 h 148"/>
              <a:gd name="T12" fmla="*/ 67 w 160"/>
              <a:gd name="T13" fmla="*/ 119 h 148"/>
              <a:gd name="T14" fmla="*/ 51 w 160"/>
              <a:gd name="T15" fmla="*/ 144 h 148"/>
              <a:gd name="T16" fmla="*/ 76 w 160"/>
              <a:gd name="T17" fmla="*/ 127 h 148"/>
              <a:gd name="T18" fmla="*/ 80 w 160"/>
              <a:gd name="T19" fmla="*/ 148 h 148"/>
              <a:gd name="T20" fmla="*/ 84 w 160"/>
              <a:gd name="T21" fmla="*/ 128 h 148"/>
              <a:gd name="T22" fmla="*/ 104 w 160"/>
              <a:gd name="T23" fmla="*/ 147 h 148"/>
              <a:gd name="T24" fmla="*/ 107 w 160"/>
              <a:gd name="T25" fmla="*/ 138 h 148"/>
              <a:gd name="T26" fmla="*/ 139 w 160"/>
              <a:gd name="T27" fmla="*/ 119 h 148"/>
              <a:gd name="T28" fmla="*/ 145 w 160"/>
              <a:gd name="T29" fmla="*/ 22 h 148"/>
              <a:gd name="T30" fmla="*/ 160 w 160"/>
              <a:gd name="T31" fmla="*/ 15 h 148"/>
              <a:gd name="T32" fmla="*/ 134 w 160"/>
              <a:gd name="T33" fmla="*/ 108 h 148"/>
              <a:gd name="T34" fmla="*/ 24 w 160"/>
              <a:gd name="T35" fmla="*/ 22 h 148"/>
              <a:gd name="T36" fmla="*/ 134 w 160"/>
              <a:gd name="T37" fmla="*/ 108 h 148"/>
              <a:gd name="T38" fmla="*/ 36 w 160"/>
              <a:gd name="T39" fmla="*/ 92 h 148"/>
              <a:gd name="T40" fmla="*/ 67 w 160"/>
              <a:gd name="T41" fmla="*/ 88 h 148"/>
              <a:gd name="T42" fmla="*/ 75 w 160"/>
              <a:gd name="T43" fmla="*/ 86 h 148"/>
              <a:gd name="T44" fmla="*/ 103 w 160"/>
              <a:gd name="T45" fmla="*/ 69 h 148"/>
              <a:gd name="T46" fmla="*/ 119 w 160"/>
              <a:gd name="T47" fmla="*/ 54 h 148"/>
              <a:gd name="T48" fmla="*/ 124 w 160"/>
              <a:gd name="T49" fmla="*/ 66 h 148"/>
              <a:gd name="T50" fmla="*/ 130 w 160"/>
              <a:gd name="T51" fmla="*/ 38 h 148"/>
              <a:gd name="T52" fmla="*/ 130 w 160"/>
              <a:gd name="T53" fmla="*/ 36 h 148"/>
              <a:gd name="T54" fmla="*/ 127 w 160"/>
              <a:gd name="T55" fmla="*/ 34 h 148"/>
              <a:gd name="T56" fmla="*/ 124 w 160"/>
              <a:gd name="T57" fmla="*/ 33 h 148"/>
              <a:gd name="T58" fmla="*/ 100 w 160"/>
              <a:gd name="T59" fmla="*/ 38 h 148"/>
              <a:gd name="T60" fmla="*/ 112 w 160"/>
              <a:gd name="T61" fmla="*/ 44 h 148"/>
              <a:gd name="T62" fmla="*/ 94 w 160"/>
              <a:gd name="T63" fmla="*/ 50 h 148"/>
              <a:gd name="T64" fmla="*/ 70 w 160"/>
              <a:gd name="T65" fmla="*/ 75 h 148"/>
              <a:gd name="T66" fmla="*/ 49 w 160"/>
              <a:gd name="T67" fmla="*/ 63 h 148"/>
              <a:gd name="T68" fmla="*/ 28 w 160"/>
              <a:gd name="T69" fmla="*/ 92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60" h="148">
                <a:moveTo>
                  <a:pt x="153" y="8"/>
                </a:moveTo>
                <a:cubicBezTo>
                  <a:pt x="97" y="8"/>
                  <a:pt x="97" y="8"/>
                  <a:pt x="97" y="8"/>
                </a:cubicBezTo>
                <a:cubicBezTo>
                  <a:pt x="97" y="6"/>
                  <a:pt x="97" y="6"/>
                  <a:pt x="97" y="6"/>
                </a:cubicBezTo>
                <a:cubicBezTo>
                  <a:pt x="97" y="3"/>
                  <a:pt x="95" y="0"/>
                  <a:pt x="92" y="0"/>
                </a:cubicBezTo>
                <a:cubicBezTo>
                  <a:pt x="66" y="0"/>
                  <a:pt x="66" y="0"/>
                  <a:pt x="66" y="0"/>
                </a:cubicBezTo>
                <a:cubicBezTo>
                  <a:pt x="63" y="0"/>
                  <a:pt x="61" y="3"/>
                  <a:pt x="61" y="6"/>
                </a:cubicBezTo>
                <a:cubicBezTo>
                  <a:pt x="61" y="8"/>
                  <a:pt x="61" y="8"/>
                  <a:pt x="61" y="8"/>
                </a:cubicBezTo>
                <a:cubicBezTo>
                  <a:pt x="6" y="8"/>
                  <a:pt x="6" y="8"/>
                  <a:pt x="6" y="8"/>
                </a:cubicBezTo>
                <a:cubicBezTo>
                  <a:pt x="2" y="8"/>
                  <a:pt x="0" y="11"/>
                  <a:pt x="0" y="15"/>
                </a:cubicBezTo>
                <a:cubicBezTo>
                  <a:pt x="0" y="19"/>
                  <a:pt x="2" y="22"/>
                  <a:pt x="6" y="22"/>
                </a:cubicBezTo>
                <a:cubicBezTo>
                  <a:pt x="15" y="22"/>
                  <a:pt x="15" y="22"/>
                  <a:pt x="15" y="22"/>
                </a:cubicBezTo>
                <a:cubicBezTo>
                  <a:pt x="15" y="114"/>
                  <a:pt x="15" y="114"/>
                  <a:pt x="15" y="114"/>
                </a:cubicBezTo>
                <a:cubicBezTo>
                  <a:pt x="15" y="117"/>
                  <a:pt x="17" y="119"/>
                  <a:pt x="20" y="119"/>
                </a:cubicBezTo>
                <a:cubicBezTo>
                  <a:pt x="67" y="119"/>
                  <a:pt x="67" y="119"/>
                  <a:pt x="67" y="119"/>
                </a:cubicBezTo>
                <a:cubicBezTo>
                  <a:pt x="51" y="137"/>
                  <a:pt x="51" y="137"/>
                  <a:pt x="51" y="137"/>
                </a:cubicBezTo>
                <a:cubicBezTo>
                  <a:pt x="50" y="140"/>
                  <a:pt x="50" y="143"/>
                  <a:pt x="51" y="144"/>
                </a:cubicBezTo>
                <a:cubicBezTo>
                  <a:pt x="54" y="147"/>
                  <a:pt x="57" y="147"/>
                  <a:pt x="58" y="144"/>
                </a:cubicBezTo>
                <a:cubicBezTo>
                  <a:pt x="76" y="127"/>
                  <a:pt x="76" y="127"/>
                  <a:pt x="76" y="127"/>
                </a:cubicBezTo>
                <a:cubicBezTo>
                  <a:pt x="76" y="144"/>
                  <a:pt x="76" y="144"/>
                  <a:pt x="76" y="144"/>
                </a:cubicBezTo>
                <a:cubicBezTo>
                  <a:pt x="76" y="146"/>
                  <a:pt x="77" y="148"/>
                  <a:pt x="80" y="148"/>
                </a:cubicBezTo>
                <a:cubicBezTo>
                  <a:pt x="81" y="148"/>
                  <a:pt x="84" y="146"/>
                  <a:pt x="84" y="144"/>
                </a:cubicBezTo>
                <a:cubicBezTo>
                  <a:pt x="84" y="128"/>
                  <a:pt x="84" y="128"/>
                  <a:pt x="84" y="128"/>
                </a:cubicBezTo>
                <a:cubicBezTo>
                  <a:pt x="100" y="146"/>
                  <a:pt x="100" y="146"/>
                  <a:pt x="100" y="146"/>
                </a:cubicBezTo>
                <a:cubicBezTo>
                  <a:pt x="101" y="147"/>
                  <a:pt x="103" y="147"/>
                  <a:pt x="104" y="147"/>
                </a:cubicBezTo>
                <a:cubicBezTo>
                  <a:pt x="105" y="147"/>
                  <a:pt x="107" y="147"/>
                  <a:pt x="107" y="146"/>
                </a:cubicBezTo>
                <a:cubicBezTo>
                  <a:pt x="110" y="144"/>
                  <a:pt x="110" y="141"/>
                  <a:pt x="107" y="138"/>
                </a:cubicBezTo>
                <a:cubicBezTo>
                  <a:pt x="89" y="119"/>
                  <a:pt x="89" y="119"/>
                  <a:pt x="89" y="119"/>
                </a:cubicBezTo>
                <a:cubicBezTo>
                  <a:pt x="139" y="119"/>
                  <a:pt x="139" y="119"/>
                  <a:pt x="139" y="119"/>
                </a:cubicBezTo>
                <a:cubicBezTo>
                  <a:pt x="142" y="119"/>
                  <a:pt x="145" y="117"/>
                  <a:pt x="145" y="114"/>
                </a:cubicBezTo>
                <a:cubicBezTo>
                  <a:pt x="145" y="22"/>
                  <a:pt x="145" y="22"/>
                  <a:pt x="145" y="22"/>
                </a:cubicBezTo>
                <a:cubicBezTo>
                  <a:pt x="153" y="22"/>
                  <a:pt x="153" y="22"/>
                  <a:pt x="153" y="22"/>
                </a:cubicBezTo>
                <a:cubicBezTo>
                  <a:pt x="156" y="22"/>
                  <a:pt x="160" y="19"/>
                  <a:pt x="160" y="15"/>
                </a:cubicBezTo>
                <a:cubicBezTo>
                  <a:pt x="160" y="11"/>
                  <a:pt x="156" y="8"/>
                  <a:pt x="153" y="8"/>
                </a:cubicBezTo>
                <a:close/>
                <a:moveTo>
                  <a:pt x="134" y="108"/>
                </a:moveTo>
                <a:cubicBezTo>
                  <a:pt x="24" y="108"/>
                  <a:pt x="24" y="108"/>
                  <a:pt x="24" y="108"/>
                </a:cubicBezTo>
                <a:cubicBezTo>
                  <a:pt x="24" y="22"/>
                  <a:pt x="24" y="22"/>
                  <a:pt x="24" y="22"/>
                </a:cubicBezTo>
                <a:cubicBezTo>
                  <a:pt x="134" y="22"/>
                  <a:pt x="134" y="22"/>
                  <a:pt x="134" y="22"/>
                </a:cubicBezTo>
                <a:lnTo>
                  <a:pt x="134" y="108"/>
                </a:lnTo>
                <a:close/>
                <a:moveTo>
                  <a:pt x="32" y="94"/>
                </a:moveTo>
                <a:cubicBezTo>
                  <a:pt x="33" y="94"/>
                  <a:pt x="34" y="94"/>
                  <a:pt x="36" y="92"/>
                </a:cubicBezTo>
                <a:cubicBezTo>
                  <a:pt x="53" y="75"/>
                  <a:pt x="53" y="75"/>
                  <a:pt x="53" y="75"/>
                </a:cubicBezTo>
                <a:cubicBezTo>
                  <a:pt x="67" y="88"/>
                  <a:pt x="67" y="88"/>
                  <a:pt x="67" y="88"/>
                </a:cubicBezTo>
                <a:cubicBezTo>
                  <a:pt x="69" y="89"/>
                  <a:pt x="70" y="89"/>
                  <a:pt x="71" y="89"/>
                </a:cubicBezTo>
                <a:cubicBezTo>
                  <a:pt x="73" y="89"/>
                  <a:pt x="74" y="88"/>
                  <a:pt x="75" y="86"/>
                </a:cubicBezTo>
                <a:cubicBezTo>
                  <a:pt x="93" y="62"/>
                  <a:pt x="93" y="62"/>
                  <a:pt x="93" y="62"/>
                </a:cubicBezTo>
                <a:cubicBezTo>
                  <a:pt x="103" y="69"/>
                  <a:pt x="103" y="69"/>
                  <a:pt x="103" y="69"/>
                </a:cubicBezTo>
                <a:cubicBezTo>
                  <a:pt x="104" y="70"/>
                  <a:pt x="108" y="69"/>
                  <a:pt x="109" y="68"/>
                </a:cubicBezTo>
                <a:cubicBezTo>
                  <a:pt x="119" y="54"/>
                  <a:pt x="119" y="54"/>
                  <a:pt x="119" y="54"/>
                </a:cubicBezTo>
                <a:cubicBezTo>
                  <a:pt x="119" y="59"/>
                  <a:pt x="119" y="59"/>
                  <a:pt x="119" y="59"/>
                </a:cubicBezTo>
                <a:cubicBezTo>
                  <a:pt x="119" y="63"/>
                  <a:pt x="122" y="66"/>
                  <a:pt x="124" y="66"/>
                </a:cubicBezTo>
                <a:cubicBezTo>
                  <a:pt x="127" y="66"/>
                  <a:pt x="130" y="63"/>
                  <a:pt x="130" y="59"/>
                </a:cubicBezTo>
                <a:cubicBezTo>
                  <a:pt x="130" y="38"/>
                  <a:pt x="130" y="38"/>
                  <a:pt x="130" y="38"/>
                </a:cubicBezTo>
                <a:cubicBezTo>
                  <a:pt x="130" y="37"/>
                  <a:pt x="130" y="37"/>
                  <a:pt x="130" y="37"/>
                </a:cubicBezTo>
                <a:cubicBezTo>
                  <a:pt x="130" y="37"/>
                  <a:pt x="130" y="37"/>
                  <a:pt x="130" y="36"/>
                </a:cubicBezTo>
                <a:cubicBezTo>
                  <a:pt x="130" y="36"/>
                  <a:pt x="130" y="36"/>
                  <a:pt x="129" y="34"/>
                </a:cubicBezTo>
                <a:cubicBezTo>
                  <a:pt x="129" y="34"/>
                  <a:pt x="129" y="34"/>
                  <a:pt x="127" y="34"/>
                </a:cubicBezTo>
                <a:cubicBezTo>
                  <a:pt x="127" y="33"/>
                  <a:pt x="127" y="33"/>
                  <a:pt x="126" y="33"/>
                </a:cubicBezTo>
                <a:cubicBezTo>
                  <a:pt x="126" y="33"/>
                  <a:pt x="126" y="33"/>
                  <a:pt x="124" y="33"/>
                </a:cubicBezTo>
                <a:cubicBezTo>
                  <a:pt x="105" y="33"/>
                  <a:pt x="105" y="33"/>
                  <a:pt x="105" y="33"/>
                </a:cubicBezTo>
                <a:cubicBezTo>
                  <a:pt x="103" y="33"/>
                  <a:pt x="100" y="36"/>
                  <a:pt x="100" y="38"/>
                </a:cubicBezTo>
                <a:cubicBezTo>
                  <a:pt x="100" y="41"/>
                  <a:pt x="103" y="44"/>
                  <a:pt x="105" y="44"/>
                </a:cubicBezTo>
                <a:cubicBezTo>
                  <a:pt x="112" y="44"/>
                  <a:pt x="112" y="44"/>
                  <a:pt x="112" y="44"/>
                </a:cubicBezTo>
                <a:cubicBezTo>
                  <a:pt x="104" y="56"/>
                  <a:pt x="104" y="56"/>
                  <a:pt x="104" y="56"/>
                </a:cubicBezTo>
                <a:cubicBezTo>
                  <a:pt x="94" y="50"/>
                  <a:pt x="94" y="50"/>
                  <a:pt x="94" y="50"/>
                </a:cubicBezTo>
                <a:cubicBezTo>
                  <a:pt x="93" y="47"/>
                  <a:pt x="89" y="49"/>
                  <a:pt x="88" y="50"/>
                </a:cubicBezTo>
                <a:cubicBezTo>
                  <a:pt x="70" y="75"/>
                  <a:pt x="70" y="75"/>
                  <a:pt x="70" y="75"/>
                </a:cubicBezTo>
                <a:cubicBezTo>
                  <a:pt x="56" y="63"/>
                  <a:pt x="56" y="63"/>
                  <a:pt x="56" y="63"/>
                </a:cubicBezTo>
                <a:cubicBezTo>
                  <a:pt x="55" y="60"/>
                  <a:pt x="51" y="60"/>
                  <a:pt x="49" y="63"/>
                </a:cubicBezTo>
                <a:cubicBezTo>
                  <a:pt x="29" y="84"/>
                  <a:pt x="29" y="84"/>
                  <a:pt x="29" y="84"/>
                </a:cubicBezTo>
                <a:cubicBezTo>
                  <a:pt x="26" y="86"/>
                  <a:pt x="26" y="89"/>
                  <a:pt x="28" y="92"/>
                </a:cubicBezTo>
                <a:cubicBezTo>
                  <a:pt x="29" y="94"/>
                  <a:pt x="30" y="94"/>
                  <a:pt x="32" y="94"/>
                </a:cubicBezTo>
                <a:close/>
              </a:path>
            </a:pathLst>
          </a:custGeom>
          <a:ln>
            <a:noFill/>
          </a:ln>
        </p:spPr>
        <p:style>
          <a:lnRef idx="3">
            <a:schemeClr val="lt1"/>
          </a:lnRef>
          <a:fillRef idx="1">
            <a:schemeClr val="accent1"/>
          </a:fillRef>
          <a:effectRef idx="1">
            <a:schemeClr val="accent1"/>
          </a:effectRef>
          <a:fontRef idx="minor">
            <a:schemeClr val="lt1"/>
          </a:fontRef>
        </p:style>
        <p:txBody>
          <a:bodyPr vert="horz" wrap="square" lIns="91440" tIns="45720" rIns="91440" bIns="45720" numCol="1" anchor="t" anchorCtr="0" compatLnSpc="1">
            <a:prstTxWarp prst="textNoShape">
              <a:avLst/>
            </a:prstTxWarp>
          </a:bodyPr>
          <a:lstStyle/>
          <a:p>
            <a:endParaRPr lang="en-US"/>
          </a:p>
        </p:txBody>
      </p:sp>
      <p:sp>
        <p:nvSpPr>
          <p:cNvPr id="64" name="TextBox 63">
            <a:extLst>
              <a:ext uri="{FF2B5EF4-FFF2-40B4-BE49-F238E27FC236}">
                <a16:creationId xmlns:a16="http://schemas.microsoft.com/office/drawing/2014/main" id="{1A462482-D2B8-B5C2-A6D2-623FD5421169}"/>
              </a:ext>
            </a:extLst>
          </p:cNvPr>
          <p:cNvSpPr txBox="1"/>
          <p:nvPr/>
        </p:nvSpPr>
        <p:spPr>
          <a:xfrm>
            <a:off x="1179871" y="1848500"/>
            <a:ext cx="8819535" cy="369332"/>
          </a:xfrm>
          <a:prstGeom prst="rect">
            <a:avLst/>
          </a:prstGeom>
          <a:noFill/>
        </p:spPr>
        <p:txBody>
          <a:bodyPr wrap="square" rtlCol="0">
            <a:spAutoFit/>
          </a:bodyPr>
          <a:lstStyle/>
          <a:p>
            <a:pPr algn="ctr" rtl="1"/>
            <a:r>
              <a:rPr lang="fa-IR" b="1" dirty="0">
                <a:solidFill>
                  <a:srgbClr val="1D3347"/>
                </a:solidFill>
                <a:latin typeface="Shabnam" panose="020B0603030804020204" pitchFamily="34" charset="-78"/>
                <a:cs typeface="Shabnam" panose="020B0603030804020204" pitchFamily="34" charset="-78"/>
              </a:rPr>
              <a:t>تیتر عنوان موضوع خود را در این قسمت وارد نمایید</a:t>
            </a:r>
            <a:endParaRPr lang="en-US" b="1" dirty="0">
              <a:solidFill>
                <a:srgbClr val="1D3347"/>
              </a:solidFill>
              <a:latin typeface="Shabnam" panose="020B0603030804020204" pitchFamily="34" charset="-78"/>
              <a:cs typeface="Shabnam" panose="020B0603030804020204" pitchFamily="34" charset="-78"/>
            </a:endParaRPr>
          </a:p>
        </p:txBody>
      </p:sp>
      <p:grpSp>
        <p:nvGrpSpPr>
          <p:cNvPr id="27" name="Group 26">
            <a:extLst>
              <a:ext uri="{FF2B5EF4-FFF2-40B4-BE49-F238E27FC236}">
                <a16:creationId xmlns:a16="http://schemas.microsoft.com/office/drawing/2014/main" id="{7029999D-5E2A-BB1D-9CA5-91B38F5E5FC4}"/>
              </a:ext>
            </a:extLst>
          </p:cNvPr>
          <p:cNvGrpSpPr/>
          <p:nvPr/>
        </p:nvGrpSpPr>
        <p:grpSpPr>
          <a:xfrm>
            <a:off x="2523548" y="2382419"/>
            <a:ext cx="6439286" cy="3561971"/>
            <a:chOff x="3023587" y="838200"/>
            <a:chExt cx="17873276" cy="9886826"/>
          </a:xfrm>
        </p:grpSpPr>
        <p:sp>
          <p:nvSpPr>
            <p:cNvPr id="28" name="Oval 27">
              <a:extLst>
                <a:ext uri="{FF2B5EF4-FFF2-40B4-BE49-F238E27FC236}">
                  <a16:creationId xmlns:a16="http://schemas.microsoft.com/office/drawing/2014/main" id="{A065F02C-E4D3-CDCD-7C9D-A6E94C8EF629}"/>
                </a:ext>
              </a:extLst>
            </p:cNvPr>
            <p:cNvSpPr/>
            <p:nvPr/>
          </p:nvSpPr>
          <p:spPr>
            <a:xfrm>
              <a:off x="9242928" y="838200"/>
              <a:ext cx="5407520" cy="5407520"/>
            </a:xfrm>
            <a:prstGeom prst="ellipse">
              <a:avLst/>
            </a:prstGeom>
            <a:ln/>
          </p:spPr>
          <p:style>
            <a:lnRef idx="3">
              <a:schemeClr val="lt1"/>
            </a:lnRef>
            <a:fillRef idx="1">
              <a:schemeClr val="accent1"/>
            </a:fillRef>
            <a:effectRef idx="1">
              <a:schemeClr val="accent1"/>
            </a:effectRef>
            <a:fontRef idx="minor">
              <a:schemeClr val="lt1"/>
            </a:fontRef>
          </p:style>
          <p:txBody>
            <a:bodyPr rtlCol="0" anchor="ctr"/>
            <a:lstStyle/>
            <a:p>
              <a:pPr algn="ctr"/>
              <a:endParaRPr lang="ru-RU"/>
            </a:p>
          </p:txBody>
        </p:sp>
        <p:sp>
          <p:nvSpPr>
            <p:cNvPr id="29" name="Oval 24">
              <a:extLst>
                <a:ext uri="{FF2B5EF4-FFF2-40B4-BE49-F238E27FC236}">
                  <a16:creationId xmlns:a16="http://schemas.microsoft.com/office/drawing/2014/main" id="{9C2712EA-0B40-B730-90E6-0EBFF1DD1B69}"/>
                </a:ext>
              </a:extLst>
            </p:cNvPr>
            <p:cNvSpPr/>
            <p:nvPr/>
          </p:nvSpPr>
          <p:spPr>
            <a:xfrm>
              <a:off x="4366244" y="2095729"/>
              <a:ext cx="15168056" cy="7311120"/>
            </a:xfrm>
            <a:custGeom>
              <a:avLst/>
              <a:gdLst>
                <a:gd name="connsiteX0" fmla="*/ 0 w 12682624"/>
                <a:gd name="connsiteY0" fmla="*/ 6341310 h 12682620"/>
                <a:gd name="connsiteX1" fmla="*/ 6341312 w 12682624"/>
                <a:gd name="connsiteY1" fmla="*/ 0 h 12682620"/>
                <a:gd name="connsiteX2" fmla="*/ 12682624 w 12682624"/>
                <a:gd name="connsiteY2" fmla="*/ 6341310 h 12682620"/>
                <a:gd name="connsiteX3" fmla="*/ 6341312 w 12682624"/>
                <a:gd name="connsiteY3" fmla="*/ 12682620 h 12682620"/>
                <a:gd name="connsiteX4" fmla="*/ 0 w 12682624"/>
                <a:gd name="connsiteY4" fmla="*/ 6341310 h 12682620"/>
                <a:gd name="connsiteX0" fmla="*/ 6341312 w 12682624"/>
                <a:gd name="connsiteY0" fmla="*/ 0 h 12682620"/>
                <a:gd name="connsiteX1" fmla="*/ 12682624 w 12682624"/>
                <a:gd name="connsiteY1" fmla="*/ 6341310 h 12682620"/>
                <a:gd name="connsiteX2" fmla="*/ 6341312 w 12682624"/>
                <a:gd name="connsiteY2" fmla="*/ 12682620 h 12682620"/>
                <a:gd name="connsiteX3" fmla="*/ 0 w 12682624"/>
                <a:gd name="connsiteY3" fmla="*/ 6341310 h 12682620"/>
                <a:gd name="connsiteX4" fmla="*/ 6432752 w 12682624"/>
                <a:gd name="connsiteY4" fmla="*/ 91440 h 12682620"/>
                <a:gd name="connsiteX0" fmla="*/ 6341312 w 12682624"/>
                <a:gd name="connsiteY0" fmla="*/ 0 h 12682620"/>
                <a:gd name="connsiteX1" fmla="*/ 12682624 w 12682624"/>
                <a:gd name="connsiteY1" fmla="*/ 6341310 h 12682620"/>
                <a:gd name="connsiteX2" fmla="*/ 6341312 w 12682624"/>
                <a:gd name="connsiteY2" fmla="*/ 12682620 h 12682620"/>
                <a:gd name="connsiteX3" fmla="*/ 0 w 12682624"/>
                <a:gd name="connsiteY3" fmla="*/ 6341310 h 12682620"/>
                <a:gd name="connsiteX0" fmla="*/ 12682624 w 12682624"/>
                <a:gd name="connsiteY0" fmla="*/ 0 h 6341310"/>
                <a:gd name="connsiteX1" fmla="*/ 6341312 w 12682624"/>
                <a:gd name="connsiteY1" fmla="*/ 6341310 h 6341310"/>
                <a:gd name="connsiteX2" fmla="*/ 0 w 12682624"/>
                <a:gd name="connsiteY2" fmla="*/ 0 h 6341310"/>
              </a:gdLst>
              <a:ahLst/>
              <a:cxnLst>
                <a:cxn ang="0">
                  <a:pos x="connsiteX0" y="connsiteY0"/>
                </a:cxn>
                <a:cxn ang="0">
                  <a:pos x="connsiteX1" y="connsiteY1"/>
                </a:cxn>
                <a:cxn ang="0">
                  <a:pos x="connsiteX2" y="connsiteY2"/>
                </a:cxn>
              </a:cxnLst>
              <a:rect l="l" t="t" r="r" b="b"/>
              <a:pathLst>
                <a:path w="12682624" h="6341310">
                  <a:moveTo>
                    <a:pt x="12682624" y="0"/>
                  </a:moveTo>
                  <a:cubicBezTo>
                    <a:pt x="12682624" y="3502209"/>
                    <a:pt x="9843522" y="6341310"/>
                    <a:pt x="6341312" y="6341310"/>
                  </a:cubicBezTo>
                  <a:cubicBezTo>
                    <a:pt x="2839102" y="6341310"/>
                    <a:pt x="0" y="3502209"/>
                    <a:pt x="0" y="0"/>
                  </a:cubicBezTo>
                </a:path>
              </a:pathLst>
            </a:cu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65" name="Freeform: Shape 64">
              <a:extLst>
                <a:ext uri="{FF2B5EF4-FFF2-40B4-BE49-F238E27FC236}">
                  <a16:creationId xmlns:a16="http://schemas.microsoft.com/office/drawing/2014/main" id="{EDEDC465-434E-8085-6A68-F5CE8119298B}"/>
                </a:ext>
              </a:extLst>
            </p:cNvPr>
            <p:cNvSpPr/>
            <p:nvPr/>
          </p:nvSpPr>
          <p:spPr>
            <a:xfrm rot="8100000">
              <a:off x="10464343" y="7760338"/>
              <a:ext cx="2964688" cy="2964688"/>
            </a:xfrm>
            <a:custGeom>
              <a:avLst/>
              <a:gdLst>
                <a:gd name="connsiteX0" fmla="*/ 193108 w 3412099"/>
                <a:gd name="connsiteY0" fmla="*/ 3218989 h 3412098"/>
                <a:gd name="connsiteX1" fmla="*/ 193108 w 3412099"/>
                <a:gd name="connsiteY1" fmla="*/ 2494950 h 3412098"/>
                <a:gd name="connsiteX2" fmla="*/ 124922 w 3412099"/>
                <a:gd name="connsiteY2" fmla="*/ 2348037 h 3412098"/>
                <a:gd name="connsiteX3" fmla="*/ 499690 w 3412099"/>
                <a:gd name="connsiteY3" fmla="*/ 499689 h 3412098"/>
                <a:gd name="connsiteX4" fmla="*/ 2912409 w 3412099"/>
                <a:gd name="connsiteY4" fmla="*/ 499689 h 3412098"/>
                <a:gd name="connsiteX5" fmla="*/ 2912409 w 3412099"/>
                <a:gd name="connsiteY5" fmla="*/ 2912408 h 3412098"/>
                <a:gd name="connsiteX6" fmla="*/ 1064061 w 3412099"/>
                <a:gd name="connsiteY6" fmla="*/ 3287176 h 3412098"/>
                <a:gd name="connsiteX7" fmla="*/ 917145 w 3412099"/>
                <a:gd name="connsiteY7" fmla="*/ 3218989 h 3412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12099" h="3412098">
                  <a:moveTo>
                    <a:pt x="193108" y="3218989"/>
                  </a:moveTo>
                  <a:lnTo>
                    <a:pt x="193108" y="2494950"/>
                  </a:lnTo>
                  <a:lnTo>
                    <a:pt x="124922" y="2348037"/>
                  </a:lnTo>
                  <a:cubicBezTo>
                    <a:pt x="-124923" y="1731921"/>
                    <a:pt x="0" y="999379"/>
                    <a:pt x="499690" y="499689"/>
                  </a:cubicBezTo>
                  <a:cubicBezTo>
                    <a:pt x="1165944" y="-166564"/>
                    <a:pt x="2246155" y="-166564"/>
                    <a:pt x="2912409" y="499689"/>
                  </a:cubicBezTo>
                  <a:cubicBezTo>
                    <a:pt x="3578663" y="1165943"/>
                    <a:pt x="3578663" y="2246155"/>
                    <a:pt x="2912409" y="2912408"/>
                  </a:cubicBezTo>
                  <a:cubicBezTo>
                    <a:pt x="2412719" y="3412099"/>
                    <a:pt x="1680177" y="3537021"/>
                    <a:pt x="1064061" y="3287176"/>
                  </a:cubicBezTo>
                  <a:lnTo>
                    <a:pt x="917145" y="3218989"/>
                  </a:lnTo>
                  <a:close/>
                </a:path>
              </a:pathLst>
            </a:custGeom>
            <a:ln/>
          </p:spPr>
          <p:style>
            <a:lnRef idx="3">
              <a:schemeClr val="lt1"/>
            </a:lnRef>
            <a:fillRef idx="1">
              <a:schemeClr val="accent1"/>
            </a:fillRef>
            <a:effectRef idx="1">
              <a:schemeClr val="accent1"/>
            </a:effectRef>
            <a:fontRef idx="minor">
              <a:schemeClr val="lt1"/>
            </a:fontRef>
          </p:style>
          <p:txBody>
            <a:bodyPr wrap="square" rtlCol="0" anchor="ctr">
              <a:noAutofit/>
            </a:bodyPr>
            <a:lstStyle/>
            <a:p>
              <a:pPr algn="ctr"/>
              <a:endParaRPr lang="ru-RU"/>
            </a:p>
          </p:txBody>
        </p:sp>
        <p:sp>
          <p:nvSpPr>
            <p:cNvPr id="66" name="Oval 65">
              <a:extLst>
                <a:ext uri="{FF2B5EF4-FFF2-40B4-BE49-F238E27FC236}">
                  <a16:creationId xmlns:a16="http://schemas.microsoft.com/office/drawing/2014/main" id="{A0FF7F0F-35CD-FF33-0C0C-17C1420DAE5B}"/>
                </a:ext>
              </a:extLst>
            </p:cNvPr>
            <p:cNvSpPr/>
            <p:nvPr/>
          </p:nvSpPr>
          <p:spPr>
            <a:xfrm rot="10800000">
              <a:off x="10816233" y="8098248"/>
              <a:ext cx="2260908" cy="2260908"/>
            </a:xfrm>
            <a:prstGeom prst="ellipse">
              <a:avLst/>
            </a:prstGeom>
            <a:solidFill>
              <a:schemeClr val="bg1"/>
            </a:solidFill>
            <a:ln>
              <a:noFill/>
            </a:ln>
            <a:effectLst>
              <a:outerShdw blurRad="228600" dist="152400" dir="28800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67" name="Freeform: Shape 66">
              <a:extLst>
                <a:ext uri="{FF2B5EF4-FFF2-40B4-BE49-F238E27FC236}">
                  <a16:creationId xmlns:a16="http://schemas.microsoft.com/office/drawing/2014/main" id="{C4999D0A-6868-861E-8D3B-41609083FD5F}"/>
                </a:ext>
              </a:extLst>
            </p:cNvPr>
            <p:cNvSpPr/>
            <p:nvPr/>
          </p:nvSpPr>
          <p:spPr>
            <a:xfrm rot="10800000">
              <a:off x="4949825" y="6028978"/>
              <a:ext cx="2964688" cy="2964688"/>
            </a:xfrm>
            <a:custGeom>
              <a:avLst/>
              <a:gdLst>
                <a:gd name="connsiteX0" fmla="*/ 193108 w 3412099"/>
                <a:gd name="connsiteY0" fmla="*/ 3218989 h 3412098"/>
                <a:gd name="connsiteX1" fmla="*/ 193108 w 3412099"/>
                <a:gd name="connsiteY1" fmla="*/ 2494950 h 3412098"/>
                <a:gd name="connsiteX2" fmla="*/ 124922 w 3412099"/>
                <a:gd name="connsiteY2" fmla="*/ 2348037 h 3412098"/>
                <a:gd name="connsiteX3" fmla="*/ 499690 w 3412099"/>
                <a:gd name="connsiteY3" fmla="*/ 499689 h 3412098"/>
                <a:gd name="connsiteX4" fmla="*/ 2912409 w 3412099"/>
                <a:gd name="connsiteY4" fmla="*/ 499689 h 3412098"/>
                <a:gd name="connsiteX5" fmla="*/ 2912409 w 3412099"/>
                <a:gd name="connsiteY5" fmla="*/ 2912408 h 3412098"/>
                <a:gd name="connsiteX6" fmla="*/ 1064061 w 3412099"/>
                <a:gd name="connsiteY6" fmla="*/ 3287176 h 3412098"/>
                <a:gd name="connsiteX7" fmla="*/ 917145 w 3412099"/>
                <a:gd name="connsiteY7" fmla="*/ 3218989 h 3412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12099" h="3412098">
                  <a:moveTo>
                    <a:pt x="193108" y="3218989"/>
                  </a:moveTo>
                  <a:lnTo>
                    <a:pt x="193108" y="2494950"/>
                  </a:lnTo>
                  <a:lnTo>
                    <a:pt x="124922" y="2348037"/>
                  </a:lnTo>
                  <a:cubicBezTo>
                    <a:pt x="-124923" y="1731921"/>
                    <a:pt x="0" y="999379"/>
                    <a:pt x="499690" y="499689"/>
                  </a:cubicBezTo>
                  <a:cubicBezTo>
                    <a:pt x="1165944" y="-166564"/>
                    <a:pt x="2246155" y="-166564"/>
                    <a:pt x="2912409" y="499689"/>
                  </a:cubicBezTo>
                  <a:cubicBezTo>
                    <a:pt x="3578663" y="1165943"/>
                    <a:pt x="3578663" y="2246155"/>
                    <a:pt x="2912409" y="2912408"/>
                  </a:cubicBezTo>
                  <a:cubicBezTo>
                    <a:pt x="2412719" y="3412099"/>
                    <a:pt x="1680177" y="3537021"/>
                    <a:pt x="1064061" y="3287176"/>
                  </a:cubicBezTo>
                  <a:lnTo>
                    <a:pt x="917145" y="3218989"/>
                  </a:lnTo>
                  <a:close/>
                </a:path>
              </a:pathLst>
            </a:custGeom>
            <a:ln/>
          </p:spPr>
          <p:style>
            <a:lnRef idx="3">
              <a:schemeClr val="lt1"/>
            </a:lnRef>
            <a:fillRef idx="1">
              <a:schemeClr val="accent2"/>
            </a:fillRef>
            <a:effectRef idx="1">
              <a:schemeClr val="accent2"/>
            </a:effectRef>
            <a:fontRef idx="minor">
              <a:schemeClr val="lt1"/>
            </a:fontRef>
          </p:style>
          <p:txBody>
            <a:bodyPr wrap="square" rtlCol="0" anchor="ctr">
              <a:noAutofit/>
            </a:bodyPr>
            <a:lstStyle/>
            <a:p>
              <a:pPr algn="ctr"/>
              <a:endParaRPr lang="ru-RU"/>
            </a:p>
          </p:txBody>
        </p:sp>
        <p:sp>
          <p:nvSpPr>
            <p:cNvPr id="68" name="Oval 67">
              <a:extLst>
                <a:ext uri="{FF2B5EF4-FFF2-40B4-BE49-F238E27FC236}">
                  <a16:creationId xmlns:a16="http://schemas.microsoft.com/office/drawing/2014/main" id="{64222FAF-B0C0-2598-DE96-E84B75541D23}"/>
                </a:ext>
              </a:extLst>
            </p:cNvPr>
            <p:cNvSpPr/>
            <p:nvPr/>
          </p:nvSpPr>
          <p:spPr>
            <a:xfrm rot="13500000">
              <a:off x="5311600" y="6370983"/>
              <a:ext cx="2260908" cy="2260908"/>
            </a:xfrm>
            <a:prstGeom prst="ellipse">
              <a:avLst/>
            </a:prstGeom>
            <a:solidFill>
              <a:schemeClr val="bg1"/>
            </a:solidFill>
            <a:ln>
              <a:noFill/>
            </a:ln>
            <a:effectLst>
              <a:outerShdw blurRad="228600" dist="152400" dir="28800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69" name="Freeform: Shape 68">
              <a:extLst>
                <a:ext uri="{FF2B5EF4-FFF2-40B4-BE49-F238E27FC236}">
                  <a16:creationId xmlns:a16="http://schemas.microsoft.com/office/drawing/2014/main" id="{4E709F13-CBA3-5041-D75E-48041124660C}"/>
                </a:ext>
              </a:extLst>
            </p:cNvPr>
            <p:cNvSpPr/>
            <p:nvPr/>
          </p:nvSpPr>
          <p:spPr>
            <a:xfrm rot="5400000">
              <a:off x="15675981" y="6028977"/>
              <a:ext cx="2964688" cy="2964688"/>
            </a:xfrm>
            <a:custGeom>
              <a:avLst/>
              <a:gdLst>
                <a:gd name="connsiteX0" fmla="*/ 193108 w 3412099"/>
                <a:gd name="connsiteY0" fmla="*/ 3218989 h 3412098"/>
                <a:gd name="connsiteX1" fmla="*/ 193108 w 3412099"/>
                <a:gd name="connsiteY1" fmla="*/ 2494950 h 3412098"/>
                <a:gd name="connsiteX2" fmla="*/ 124922 w 3412099"/>
                <a:gd name="connsiteY2" fmla="*/ 2348037 h 3412098"/>
                <a:gd name="connsiteX3" fmla="*/ 499690 w 3412099"/>
                <a:gd name="connsiteY3" fmla="*/ 499689 h 3412098"/>
                <a:gd name="connsiteX4" fmla="*/ 2912409 w 3412099"/>
                <a:gd name="connsiteY4" fmla="*/ 499689 h 3412098"/>
                <a:gd name="connsiteX5" fmla="*/ 2912409 w 3412099"/>
                <a:gd name="connsiteY5" fmla="*/ 2912408 h 3412098"/>
                <a:gd name="connsiteX6" fmla="*/ 1064061 w 3412099"/>
                <a:gd name="connsiteY6" fmla="*/ 3287176 h 3412098"/>
                <a:gd name="connsiteX7" fmla="*/ 917145 w 3412099"/>
                <a:gd name="connsiteY7" fmla="*/ 3218989 h 3412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12099" h="3412098">
                  <a:moveTo>
                    <a:pt x="193108" y="3218989"/>
                  </a:moveTo>
                  <a:lnTo>
                    <a:pt x="193108" y="2494950"/>
                  </a:lnTo>
                  <a:lnTo>
                    <a:pt x="124922" y="2348037"/>
                  </a:lnTo>
                  <a:cubicBezTo>
                    <a:pt x="-124923" y="1731921"/>
                    <a:pt x="0" y="999379"/>
                    <a:pt x="499690" y="499689"/>
                  </a:cubicBezTo>
                  <a:cubicBezTo>
                    <a:pt x="1165944" y="-166564"/>
                    <a:pt x="2246155" y="-166564"/>
                    <a:pt x="2912409" y="499689"/>
                  </a:cubicBezTo>
                  <a:cubicBezTo>
                    <a:pt x="3578663" y="1165943"/>
                    <a:pt x="3578663" y="2246155"/>
                    <a:pt x="2912409" y="2912408"/>
                  </a:cubicBezTo>
                  <a:cubicBezTo>
                    <a:pt x="2412719" y="3412099"/>
                    <a:pt x="1680177" y="3537021"/>
                    <a:pt x="1064061" y="3287176"/>
                  </a:cubicBezTo>
                  <a:lnTo>
                    <a:pt x="917145" y="3218989"/>
                  </a:lnTo>
                  <a:close/>
                </a:path>
              </a:pathLst>
            </a:custGeom>
            <a:ln/>
          </p:spPr>
          <p:style>
            <a:lnRef idx="3">
              <a:schemeClr val="lt1"/>
            </a:lnRef>
            <a:fillRef idx="1">
              <a:schemeClr val="accent2"/>
            </a:fillRef>
            <a:effectRef idx="1">
              <a:schemeClr val="accent2"/>
            </a:effectRef>
            <a:fontRef idx="minor">
              <a:schemeClr val="lt1"/>
            </a:fontRef>
          </p:style>
          <p:txBody>
            <a:bodyPr wrap="square" rtlCol="0" anchor="ctr">
              <a:noAutofit/>
            </a:bodyPr>
            <a:lstStyle/>
            <a:p>
              <a:pPr algn="ctr"/>
              <a:endParaRPr lang="ru-RU"/>
            </a:p>
          </p:txBody>
        </p:sp>
        <p:sp>
          <p:nvSpPr>
            <p:cNvPr id="70" name="Oval 69">
              <a:extLst>
                <a:ext uri="{FF2B5EF4-FFF2-40B4-BE49-F238E27FC236}">
                  <a16:creationId xmlns:a16="http://schemas.microsoft.com/office/drawing/2014/main" id="{17CD9733-2419-887C-919D-CB80271A8458}"/>
                </a:ext>
              </a:extLst>
            </p:cNvPr>
            <p:cNvSpPr/>
            <p:nvPr/>
          </p:nvSpPr>
          <p:spPr>
            <a:xfrm rot="8100000">
              <a:off x="16017986" y="6370982"/>
              <a:ext cx="2260908" cy="2260908"/>
            </a:xfrm>
            <a:prstGeom prst="ellipse">
              <a:avLst/>
            </a:prstGeom>
            <a:solidFill>
              <a:schemeClr val="bg1"/>
            </a:solidFill>
            <a:ln>
              <a:noFill/>
            </a:ln>
            <a:effectLst>
              <a:outerShdw blurRad="228600" dist="152400" dir="28800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1" name="Freeform: Shape 70">
              <a:extLst>
                <a:ext uri="{FF2B5EF4-FFF2-40B4-BE49-F238E27FC236}">
                  <a16:creationId xmlns:a16="http://schemas.microsoft.com/office/drawing/2014/main" id="{E1616CEF-AD3A-B748-03D7-5F6C4E7DB16F}"/>
                </a:ext>
              </a:extLst>
            </p:cNvPr>
            <p:cNvSpPr/>
            <p:nvPr/>
          </p:nvSpPr>
          <p:spPr>
            <a:xfrm rot="12600000">
              <a:off x="3023587" y="1761777"/>
              <a:ext cx="2964688" cy="2964688"/>
            </a:xfrm>
            <a:custGeom>
              <a:avLst/>
              <a:gdLst>
                <a:gd name="connsiteX0" fmla="*/ 193108 w 3412099"/>
                <a:gd name="connsiteY0" fmla="*/ 3218989 h 3412098"/>
                <a:gd name="connsiteX1" fmla="*/ 193108 w 3412099"/>
                <a:gd name="connsiteY1" fmla="*/ 2494950 h 3412098"/>
                <a:gd name="connsiteX2" fmla="*/ 124922 w 3412099"/>
                <a:gd name="connsiteY2" fmla="*/ 2348037 h 3412098"/>
                <a:gd name="connsiteX3" fmla="*/ 499690 w 3412099"/>
                <a:gd name="connsiteY3" fmla="*/ 499689 h 3412098"/>
                <a:gd name="connsiteX4" fmla="*/ 2912409 w 3412099"/>
                <a:gd name="connsiteY4" fmla="*/ 499689 h 3412098"/>
                <a:gd name="connsiteX5" fmla="*/ 2912409 w 3412099"/>
                <a:gd name="connsiteY5" fmla="*/ 2912408 h 3412098"/>
                <a:gd name="connsiteX6" fmla="*/ 1064061 w 3412099"/>
                <a:gd name="connsiteY6" fmla="*/ 3287176 h 3412098"/>
                <a:gd name="connsiteX7" fmla="*/ 917145 w 3412099"/>
                <a:gd name="connsiteY7" fmla="*/ 3218989 h 3412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12099" h="3412098">
                  <a:moveTo>
                    <a:pt x="193108" y="3218989"/>
                  </a:moveTo>
                  <a:lnTo>
                    <a:pt x="193108" y="2494950"/>
                  </a:lnTo>
                  <a:lnTo>
                    <a:pt x="124922" y="2348037"/>
                  </a:lnTo>
                  <a:cubicBezTo>
                    <a:pt x="-124923" y="1731921"/>
                    <a:pt x="0" y="999379"/>
                    <a:pt x="499690" y="499689"/>
                  </a:cubicBezTo>
                  <a:cubicBezTo>
                    <a:pt x="1165944" y="-166564"/>
                    <a:pt x="2246155" y="-166564"/>
                    <a:pt x="2912409" y="499689"/>
                  </a:cubicBezTo>
                  <a:cubicBezTo>
                    <a:pt x="3578663" y="1165943"/>
                    <a:pt x="3578663" y="2246155"/>
                    <a:pt x="2912409" y="2912408"/>
                  </a:cubicBezTo>
                  <a:cubicBezTo>
                    <a:pt x="2412719" y="3412099"/>
                    <a:pt x="1680177" y="3537021"/>
                    <a:pt x="1064061" y="3287176"/>
                  </a:cubicBezTo>
                  <a:lnTo>
                    <a:pt x="917145" y="3218989"/>
                  </a:lnTo>
                  <a:close/>
                </a:path>
              </a:pathLst>
            </a:custGeom>
            <a:ln/>
          </p:spPr>
          <p:style>
            <a:lnRef idx="3">
              <a:schemeClr val="lt1"/>
            </a:lnRef>
            <a:fillRef idx="1">
              <a:schemeClr val="accent1"/>
            </a:fillRef>
            <a:effectRef idx="1">
              <a:schemeClr val="accent1"/>
            </a:effectRef>
            <a:fontRef idx="minor">
              <a:schemeClr val="lt1"/>
            </a:fontRef>
          </p:style>
          <p:txBody>
            <a:bodyPr wrap="square" rtlCol="0" anchor="ctr">
              <a:noAutofit/>
            </a:bodyPr>
            <a:lstStyle/>
            <a:p>
              <a:pPr algn="ctr"/>
              <a:endParaRPr lang="ru-RU"/>
            </a:p>
          </p:txBody>
        </p:sp>
        <p:sp>
          <p:nvSpPr>
            <p:cNvPr id="72" name="Oval 71">
              <a:extLst>
                <a:ext uri="{FF2B5EF4-FFF2-40B4-BE49-F238E27FC236}">
                  <a16:creationId xmlns:a16="http://schemas.microsoft.com/office/drawing/2014/main" id="{CB38F2FE-3027-F56B-7674-4213A6AE2EE0}"/>
                </a:ext>
              </a:extLst>
            </p:cNvPr>
            <p:cNvSpPr/>
            <p:nvPr/>
          </p:nvSpPr>
          <p:spPr>
            <a:xfrm rot="15300000">
              <a:off x="3388981" y="2110049"/>
              <a:ext cx="2260908" cy="2260908"/>
            </a:xfrm>
            <a:prstGeom prst="ellipse">
              <a:avLst/>
            </a:prstGeom>
            <a:solidFill>
              <a:schemeClr val="bg1"/>
            </a:solidFill>
            <a:ln>
              <a:noFill/>
            </a:ln>
            <a:effectLst>
              <a:outerShdw blurRad="228600" dist="152400" dir="28800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3" name="Freeform: Shape 72">
              <a:extLst>
                <a:ext uri="{FF2B5EF4-FFF2-40B4-BE49-F238E27FC236}">
                  <a16:creationId xmlns:a16="http://schemas.microsoft.com/office/drawing/2014/main" id="{1A3C8C95-DAA8-336D-9B9B-97AADC27943A}"/>
                </a:ext>
              </a:extLst>
            </p:cNvPr>
            <p:cNvSpPr/>
            <p:nvPr/>
          </p:nvSpPr>
          <p:spPr>
            <a:xfrm rot="3600000">
              <a:off x="17932175" y="1761776"/>
              <a:ext cx="2964688" cy="2964688"/>
            </a:xfrm>
            <a:custGeom>
              <a:avLst/>
              <a:gdLst>
                <a:gd name="connsiteX0" fmla="*/ 193108 w 3412099"/>
                <a:gd name="connsiteY0" fmla="*/ 3218989 h 3412098"/>
                <a:gd name="connsiteX1" fmla="*/ 193108 w 3412099"/>
                <a:gd name="connsiteY1" fmla="*/ 2494950 h 3412098"/>
                <a:gd name="connsiteX2" fmla="*/ 124922 w 3412099"/>
                <a:gd name="connsiteY2" fmla="*/ 2348037 h 3412098"/>
                <a:gd name="connsiteX3" fmla="*/ 499690 w 3412099"/>
                <a:gd name="connsiteY3" fmla="*/ 499689 h 3412098"/>
                <a:gd name="connsiteX4" fmla="*/ 2912409 w 3412099"/>
                <a:gd name="connsiteY4" fmla="*/ 499689 h 3412098"/>
                <a:gd name="connsiteX5" fmla="*/ 2912409 w 3412099"/>
                <a:gd name="connsiteY5" fmla="*/ 2912408 h 3412098"/>
                <a:gd name="connsiteX6" fmla="*/ 1064061 w 3412099"/>
                <a:gd name="connsiteY6" fmla="*/ 3287176 h 3412098"/>
                <a:gd name="connsiteX7" fmla="*/ 917145 w 3412099"/>
                <a:gd name="connsiteY7" fmla="*/ 3218989 h 3412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12099" h="3412098">
                  <a:moveTo>
                    <a:pt x="193108" y="3218989"/>
                  </a:moveTo>
                  <a:lnTo>
                    <a:pt x="193108" y="2494950"/>
                  </a:lnTo>
                  <a:lnTo>
                    <a:pt x="124922" y="2348037"/>
                  </a:lnTo>
                  <a:cubicBezTo>
                    <a:pt x="-124923" y="1731921"/>
                    <a:pt x="0" y="999379"/>
                    <a:pt x="499690" y="499689"/>
                  </a:cubicBezTo>
                  <a:cubicBezTo>
                    <a:pt x="1165944" y="-166564"/>
                    <a:pt x="2246155" y="-166564"/>
                    <a:pt x="2912409" y="499689"/>
                  </a:cubicBezTo>
                  <a:cubicBezTo>
                    <a:pt x="3578663" y="1165943"/>
                    <a:pt x="3578663" y="2246155"/>
                    <a:pt x="2912409" y="2912408"/>
                  </a:cubicBezTo>
                  <a:cubicBezTo>
                    <a:pt x="2412719" y="3412099"/>
                    <a:pt x="1680177" y="3537021"/>
                    <a:pt x="1064061" y="3287176"/>
                  </a:cubicBezTo>
                  <a:lnTo>
                    <a:pt x="917145" y="3218989"/>
                  </a:lnTo>
                  <a:close/>
                </a:path>
              </a:pathLst>
            </a:custGeom>
            <a:ln/>
          </p:spPr>
          <p:style>
            <a:lnRef idx="3">
              <a:schemeClr val="lt1"/>
            </a:lnRef>
            <a:fillRef idx="1">
              <a:schemeClr val="accent1"/>
            </a:fillRef>
            <a:effectRef idx="1">
              <a:schemeClr val="accent1"/>
            </a:effectRef>
            <a:fontRef idx="minor">
              <a:schemeClr val="lt1"/>
            </a:fontRef>
          </p:style>
          <p:txBody>
            <a:bodyPr wrap="square" rtlCol="0" anchor="ctr">
              <a:noAutofit/>
            </a:bodyPr>
            <a:lstStyle/>
            <a:p>
              <a:pPr algn="ctr"/>
              <a:endParaRPr lang="ru-RU"/>
            </a:p>
          </p:txBody>
        </p:sp>
        <p:sp>
          <p:nvSpPr>
            <p:cNvPr id="74" name="Oval 73">
              <a:extLst>
                <a:ext uri="{FF2B5EF4-FFF2-40B4-BE49-F238E27FC236}">
                  <a16:creationId xmlns:a16="http://schemas.microsoft.com/office/drawing/2014/main" id="{D6520366-7B06-57B1-982C-B9ED48A61BD3}"/>
                </a:ext>
              </a:extLst>
            </p:cNvPr>
            <p:cNvSpPr/>
            <p:nvPr/>
          </p:nvSpPr>
          <p:spPr>
            <a:xfrm rot="6300000">
              <a:off x="18270561" y="2110048"/>
              <a:ext cx="2260908" cy="2260908"/>
            </a:xfrm>
            <a:prstGeom prst="ellipse">
              <a:avLst/>
            </a:prstGeom>
            <a:solidFill>
              <a:schemeClr val="bg1"/>
            </a:solidFill>
            <a:ln>
              <a:noFill/>
            </a:ln>
            <a:effectLst>
              <a:outerShdw blurRad="228600" dist="152400" dir="28800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nvGrpSpPr>
            <p:cNvPr id="75" name="Group 74">
              <a:extLst>
                <a:ext uri="{FF2B5EF4-FFF2-40B4-BE49-F238E27FC236}">
                  <a16:creationId xmlns:a16="http://schemas.microsoft.com/office/drawing/2014/main" id="{01651BE5-384C-E609-B94E-44FF8B2D3326}"/>
                </a:ext>
              </a:extLst>
            </p:cNvPr>
            <p:cNvGrpSpPr/>
            <p:nvPr/>
          </p:nvGrpSpPr>
          <p:grpSpPr>
            <a:xfrm>
              <a:off x="4005151" y="2714083"/>
              <a:ext cx="991391" cy="983559"/>
              <a:chOff x="7788302" y="8874115"/>
              <a:chExt cx="1608146" cy="1595435"/>
            </a:xfrm>
            <a:solidFill>
              <a:schemeClr val="tx1"/>
            </a:solidFill>
          </p:grpSpPr>
          <p:sp>
            <p:nvSpPr>
              <p:cNvPr id="90" name="Freeform 52">
                <a:extLst>
                  <a:ext uri="{FF2B5EF4-FFF2-40B4-BE49-F238E27FC236}">
                    <a16:creationId xmlns:a16="http://schemas.microsoft.com/office/drawing/2014/main" id="{1DE8C58F-67DD-8D8F-F5C3-43A53746F3D8}"/>
                  </a:ext>
                </a:extLst>
              </p:cNvPr>
              <p:cNvSpPr>
                <a:spLocks noEditPoints="1"/>
              </p:cNvSpPr>
              <p:nvPr/>
            </p:nvSpPr>
            <p:spPr bwMode="auto">
              <a:xfrm>
                <a:off x="7924829" y="8874115"/>
                <a:ext cx="1471619" cy="1457323"/>
              </a:xfrm>
              <a:custGeom>
                <a:avLst/>
                <a:gdLst>
                  <a:gd name="T0" fmla="*/ 311 w 1346"/>
                  <a:gd name="T1" fmla="*/ 1344 h 1344"/>
                  <a:gd name="T2" fmla="*/ 296 w 1346"/>
                  <a:gd name="T3" fmla="*/ 1337 h 1344"/>
                  <a:gd name="T4" fmla="*/ 9 w 1346"/>
                  <a:gd name="T5" fmla="*/ 1050 h 1344"/>
                  <a:gd name="T6" fmla="*/ 9 w 1346"/>
                  <a:gd name="T7" fmla="*/ 1021 h 1344"/>
                  <a:gd name="T8" fmla="*/ 943 w 1346"/>
                  <a:gd name="T9" fmla="*/ 86 h 1344"/>
                  <a:gd name="T10" fmla="*/ 1259 w 1346"/>
                  <a:gd name="T11" fmla="*/ 87 h 1344"/>
                  <a:gd name="T12" fmla="*/ 1260 w 1346"/>
                  <a:gd name="T13" fmla="*/ 403 h 1344"/>
                  <a:gd name="T14" fmla="*/ 325 w 1346"/>
                  <a:gd name="T15" fmla="*/ 1337 h 1344"/>
                  <a:gd name="T16" fmla="*/ 311 w 1346"/>
                  <a:gd name="T17" fmla="*/ 1344 h 1344"/>
                  <a:gd name="T18" fmla="*/ 53 w 1346"/>
                  <a:gd name="T19" fmla="*/ 1035 h 1344"/>
                  <a:gd name="T20" fmla="*/ 311 w 1346"/>
                  <a:gd name="T21" fmla="*/ 1293 h 1344"/>
                  <a:gd name="T22" fmla="*/ 1231 w 1346"/>
                  <a:gd name="T23" fmla="*/ 373 h 1344"/>
                  <a:gd name="T24" fmla="*/ 1284 w 1346"/>
                  <a:gd name="T25" fmla="*/ 244 h 1344"/>
                  <a:gd name="T26" fmla="*/ 1231 w 1346"/>
                  <a:gd name="T27" fmla="*/ 115 h 1344"/>
                  <a:gd name="T28" fmla="*/ 1102 w 1346"/>
                  <a:gd name="T29" fmla="*/ 62 h 1344"/>
                  <a:gd name="T30" fmla="*/ 973 w 1346"/>
                  <a:gd name="T31" fmla="*/ 115 h 1344"/>
                  <a:gd name="T32" fmla="*/ 53 w 1346"/>
                  <a:gd name="T33" fmla="*/ 1035 h 1344"/>
                  <a:gd name="T34" fmla="*/ 53 w 1346"/>
                  <a:gd name="T35" fmla="*/ 1035 h 1344"/>
                  <a:gd name="T36" fmla="*/ 53 w 1346"/>
                  <a:gd name="T37" fmla="*/ 1035 h 1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346" h="1344">
                    <a:moveTo>
                      <a:pt x="311" y="1344"/>
                    </a:moveTo>
                    <a:cubicBezTo>
                      <a:pt x="305" y="1344"/>
                      <a:pt x="300" y="1341"/>
                      <a:pt x="296" y="1337"/>
                    </a:cubicBezTo>
                    <a:cubicBezTo>
                      <a:pt x="9" y="1050"/>
                      <a:pt x="9" y="1050"/>
                      <a:pt x="9" y="1050"/>
                    </a:cubicBezTo>
                    <a:cubicBezTo>
                      <a:pt x="0" y="1042"/>
                      <a:pt x="0" y="1029"/>
                      <a:pt x="9" y="1021"/>
                    </a:cubicBezTo>
                    <a:cubicBezTo>
                      <a:pt x="943" y="86"/>
                      <a:pt x="943" y="86"/>
                      <a:pt x="943" y="86"/>
                    </a:cubicBezTo>
                    <a:cubicBezTo>
                      <a:pt x="1031" y="0"/>
                      <a:pt x="1172" y="1"/>
                      <a:pt x="1259" y="87"/>
                    </a:cubicBezTo>
                    <a:cubicBezTo>
                      <a:pt x="1345" y="174"/>
                      <a:pt x="1346" y="315"/>
                      <a:pt x="1260" y="403"/>
                    </a:cubicBezTo>
                    <a:cubicBezTo>
                      <a:pt x="325" y="1337"/>
                      <a:pt x="325" y="1337"/>
                      <a:pt x="325" y="1337"/>
                    </a:cubicBezTo>
                    <a:cubicBezTo>
                      <a:pt x="321" y="1341"/>
                      <a:pt x="316" y="1344"/>
                      <a:pt x="311" y="1344"/>
                    </a:cubicBezTo>
                    <a:close/>
                    <a:moveTo>
                      <a:pt x="53" y="1035"/>
                    </a:moveTo>
                    <a:cubicBezTo>
                      <a:pt x="311" y="1293"/>
                      <a:pt x="311" y="1293"/>
                      <a:pt x="311" y="1293"/>
                    </a:cubicBezTo>
                    <a:cubicBezTo>
                      <a:pt x="1231" y="373"/>
                      <a:pt x="1231" y="373"/>
                      <a:pt x="1231" y="373"/>
                    </a:cubicBezTo>
                    <a:cubicBezTo>
                      <a:pt x="1265" y="339"/>
                      <a:pt x="1284" y="293"/>
                      <a:pt x="1284" y="244"/>
                    </a:cubicBezTo>
                    <a:cubicBezTo>
                      <a:pt x="1285" y="196"/>
                      <a:pt x="1265" y="149"/>
                      <a:pt x="1231" y="115"/>
                    </a:cubicBezTo>
                    <a:cubicBezTo>
                      <a:pt x="1197" y="81"/>
                      <a:pt x="1150" y="61"/>
                      <a:pt x="1102" y="62"/>
                    </a:cubicBezTo>
                    <a:cubicBezTo>
                      <a:pt x="1053" y="62"/>
                      <a:pt x="1007" y="81"/>
                      <a:pt x="973" y="115"/>
                    </a:cubicBezTo>
                    <a:lnTo>
                      <a:pt x="53" y="1035"/>
                    </a:lnTo>
                    <a:close/>
                    <a:moveTo>
                      <a:pt x="53" y="1035"/>
                    </a:moveTo>
                    <a:cubicBezTo>
                      <a:pt x="53" y="1035"/>
                      <a:pt x="53" y="1035"/>
                      <a:pt x="53" y="1035"/>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dirty="0"/>
              </a:p>
            </p:txBody>
          </p:sp>
          <p:sp>
            <p:nvSpPr>
              <p:cNvPr id="91" name="Freeform 53">
                <a:extLst>
                  <a:ext uri="{FF2B5EF4-FFF2-40B4-BE49-F238E27FC236}">
                    <a16:creationId xmlns:a16="http://schemas.microsoft.com/office/drawing/2014/main" id="{6FE1E5E9-78B7-66BB-DBF7-D9E49D5DB7CB}"/>
                  </a:ext>
                </a:extLst>
              </p:cNvPr>
              <p:cNvSpPr>
                <a:spLocks noEditPoints="1"/>
              </p:cNvSpPr>
              <p:nvPr/>
            </p:nvSpPr>
            <p:spPr bwMode="auto">
              <a:xfrm>
                <a:off x="7788302" y="9969489"/>
                <a:ext cx="504828" cy="495299"/>
              </a:xfrm>
              <a:custGeom>
                <a:avLst/>
                <a:gdLst>
                  <a:gd name="T0" fmla="*/ 24 w 461"/>
                  <a:gd name="T1" fmla="*/ 457 h 457"/>
                  <a:gd name="T2" fmla="*/ 4 w 461"/>
                  <a:gd name="T3" fmla="*/ 431 h 457"/>
                  <a:gd name="T4" fmla="*/ 128 w 461"/>
                  <a:gd name="T5" fmla="*/ 20 h 457"/>
                  <a:gd name="T6" fmla="*/ 163 w 461"/>
                  <a:gd name="T7" fmla="*/ 11 h 457"/>
                  <a:gd name="T8" fmla="*/ 450 w 461"/>
                  <a:gd name="T9" fmla="*/ 298 h 457"/>
                  <a:gd name="T10" fmla="*/ 441 w 461"/>
                  <a:gd name="T11" fmla="*/ 333 h 457"/>
                  <a:gd name="T12" fmla="*/ 30 w 461"/>
                  <a:gd name="T13" fmla="*/ 457 h 457"/>
                  <a:gd name="T14" fmla="*/ 24 w 461"/>
                  <a:gd name="T15" fmla="*/ 457 h 457"/>
                  <a:gd name="T16" fmla="*/ 158 w 461"/>
                  <a:gd name="T17" fmla="*/ 65 h 457"/>
                  <a:gd name="T18" fmla="*/ 55 w 461"/>
                  <a:gd name="T19" fmla="*/ 406 h 457"/>
                  <a:gd name="T20" fmla="*/ 396 w 461"/>
                  <a:gd name="T21" fmla="*/ 303 h 457"/>
                  <a:gd name="T22" fmla="*/ 158 w 461"/>
                  <a:gd name="T23" fmla="*/ 65 h 457"/>
                  <a:gd name="T24" fmla="*/ 158 w 461"/>
                  <a:gd name="T25" fmla="*/ 65 h 457"/>
                  <a:gd name="T26" fmla="*/ 158 w 461"/>
                  <a:gd name="T27" fmla="*/ 65 h 4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61" h="457">
                    <a:moveTo>
                      <a:pt x="24" y="457"/>
                    </a:moveTo>
                    <a:cubicBezTo>
                      <a:pt x="10" y="457"/>
                      <a:pt x="0" y="444"/>
                      <a:pt x="4" y="431"/>
                    </a:cubicBezTo>
                    <a:cubicBezTo>
                      <a:pt x="128" y="20"/>
                      <a:pt x="128" y="20"/>
                      <a:pt x="128" y="20"/>
                    </a:cubicBezTo>
                    <a:cubicBezTo>
                      <a:pt x="133" y="4"/>
                      <a:pt x="152" y="0"/>
                      <a:pt x="163" y="11"/>
                    </a:cubicBezTo>
                    <a:cubicBezTo>
                      <a:pt x="450" y="298"/>
                      <a:pt x="450" y="298"/>
                      <a:pt x="450" y="298"/>
                    </a:cubicBezTo>
                    <a:cubicBezTo>
                      <a:pt x="461" y="309"/>
                      <a:pt x="457" y="328"/>
                      <a:pt x="441" y="333"/>
                    </a:cubicBezTo>
                    <a:cubicBezTo>
                      <a:pt x="30" y="457"/>
                      <a:pt x="30" y="457"/>
                      <a:pt x="30" y="457"/>
                    </a:cubicBezTo>
                    <a:cubicBezTo>
                      <a:pt x="28" y="457"/>
                      <a:pt x="26" y="457"/>
                      <a:pt x="24" y="457"/>
                    </a:cubicBezTo>
                    <a:close/>
                    <a:moveTo>
                      <a:pt x="158" y="65"/>
                    </a:moveTo>
                    <a:cubicBezTo>
                      <a:pt x="55" y="406"/>
                      <a:pt x="55" y="406"/>
                      <a:pt x="55" y="406"/>
                    </a:cubicBezTo>
                    <a:cubicBezTo>
                      <a:pt x="396" y="303"/>
                      <a:pt x="396" y="303"/>
                      <a:pt x="396" y="303"/>
                    </a:cubicBezTo>
                    <a:lnTo>
                      <a:pt x="158" y="65"/>
                    </a:lnTo>
                    <a:close/>
                    <a:moveTo>
                      <a:pt x="158" y="65"/>
                    </a:moveTo>
                    <a:cubicBezTo>
                      <a:pt x="158" y="65"/>
                      <a:pt x="158" y="65"/>
                      <a:pt x="158" y="65"/>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a:p>
            </p:txBody>
          </p:sp>
          <p:sp>
            <p:nvSpPr>
              <p:cNvPr id="92" name="Freeform 54">
                <a:extLst>
                  <a:ext uri="{FF2B5EF4-FFF2-40B4-BE49-F238E27FC236}">
                    <a16:creationId xmlns:a16="http://schemas.microsoft.com/office/drawing/2014/main" id="{CCD6C78A-6DBE-8426-174F-33A410AA7D2B}"/>
                  </a:ext>
                </a:extLst>
              </p:cNvPr>
              <p:cNvSpPr>
                <a:spLocks noEditPoints="1"/>
              </p:cNvSpPr>
              <p:nvPr/>
            </p:nvSpPr>
            <p:spPr bwMode="auto">
              <a:xfrm>
                <a:off x="8774143" y="9129703"/>
                <a:ext cx="369890" cy="358775"/>
              </a:xfrm>
              <a:custGeom>
                <a:avLst/>
                <a:gdLst>
                  <a:gd name="T0" fmla="*/ 311 w 339"/>
                  <a:gd name="T1" fmla="*/ 331 h 331"/>
                  <a:gd name="T2" fmla="*/ 296 w 339"/>
                  <a:gd name="T3" fmla="*/ 325 h 331"/>
                  <a:gd name="T4" fmla="*/ 9 w 339"/>
                  <a:gd name="T5" fmla="*/ 38 h 331"/>
                  <a:gd name="T6" fmla="*/ 9 w 339"/>
                  <a:gd name="T7" fmla="*/ 8 h 331"/>
                  <a:gd name="T8" fmla="*/ 38 w 339"/>
                  <a:gd name="T9" fmla="*/ 8 h 331"/>
                  <a:gd name="T10" fmla="*/ 326 w 339"/>
                  <a:gd name="T11" fmla="*/ 296 h 331"/>
                  <a:gd name="T12" fmla="*/ 311 w 339"/>
                  <a:gd name="T13" fmla="*/ 331 h 331"/>
                  <a:gd name="T14" fmla="*/ 311 w 339"/>
                  <a:gd name="T15" fmla="*/ 331 h 331"/>
                  <a:gd name="T16" fmla="*/ 311 w 339"/>
                  <a:gd name="T17" fmla="*/ 331 h 3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9" h="331">
                    <a:moveTo>
                      <a:pt x="311" y="331"/>
                    </a:moveTo>
                    <a:cubicBezTo>
                      <a:pt x="305" y="331"/>
                      <a:pt x="300" y="329"/>
                      <a:pt x="296" y="325"/>
                    </a:cubicBezTo>
                    <a:cubicBezTo>
                      <a:pt x="9" y="38"/>
                      <a:pt x="9" y="38"/>
                      <a:pt x="9" y="38"/>
                    </a:cubicBezTo>
                    <a:cubicBezTo>
                      <a:pt x="1" y="30"/>
                      <a:pt x="0" y="16"/>
                      <a:pt x="9" y="8"/>
                    </a:cubicBezTo>
                    <a:cubicBezTo>
                      <a:pt x="17" y="0"/>
                      <a:pt x="30" y="0"/>
                      <a:pt x="38" y="8"/>
                    </a:cubicBezTo>
                    <a:cubicBezTo>
                      <a:pt x="326" y="296"/>
                      <a:pt x="326" y="296"/>
                      <a:pt x="326" y="296"/>
                    </a:cubicBezTo>
                    <a:cubicBezTo>
                      <a:pt x="339" y="309"/>
                      <a:pt x="329" y="331"/>
                      <a:pt x="311" y="331"/>
                    </a:cubicBezTo>
                    <a:close/>
                    <a:moveTo>
                      <a:pt x="311" y="331"/>
                    </a:moveTo>
                    <a:cubicBezTo>
                      <a:pt x="311" y="331"/>
                      <a:pt x="311" y="331"/>
                      <a:pt x="311" y="33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a:p>
            </p:txBody>
          </p:sp>
          <p:sp>
            <p:nvSpPr>
              <p:cNvPr id="93" name="Freeform 55">
                <a:extLst>
                  <a:ext uri="{FF2B5EF4-FFF2-40B4-BE49-F238E27FC236}">
                    <a16:creationId xmlns:a16="http://schemas.microsoft.com/office/drawing/2014/main" id="{12AEF966-E7C6-EAA2-89B1-D62190AC2D37}"/>
                  </a:ext>
                </a:extLst>
              </p:cNvPr>
              <p:cNvSpPr>
                <a:spLocks noEditPoints="1"/>
              </p:cNvSpPr>
              <p:nvPr/>
            </p:nvSpPr>
            <p:spPr bwMode="auto">
              <a:xfrm>
                <a:off x="8077228" y="9274166"/>
                <a:ext cx="915990" cy="901699"/>
              </a:xfrm>
              <a:custGeom>
                <a:avLst/>
                <a:gdLst>
                  <a:gd name="T0" fmla="*/ 28 w 838"/>
                  <a:gd name="T1" fmla="*/ 831 h 831"/>
                  <a:gd name="T2" fmla="*/ 13 w 838"/>
                  <a:gd name="T3" fmla="*/ 795 h 831"/>
                  <a:gd name="T4" fmla="*/ 789 w 838"/>
                  <a:gd name="T5" fmla="*/ 19 h 831"/>
                  <a:gd name="T6" fmla="*/ 819 w 838"/>
                  <a:gd name="T7" fmla="*/ 49 h 831"/>
                  <a:gd name="T8" fmla="*/ 43 w 838"/>
                  <a:gd name="T9" fmla="*/ 825 h 831"/>
                  <a:gd name="T10" fmla="*/ 28 w 838"/>
                  <a:gd name="T11" fmla="*/ 831 h 831"/>
                  <a:gd name="T12" fmla="*/ 28 w 838"/>
                  <a:gd name="T13" fmla="*/ 831 h 831"/>
                  <a:gd name="T14" fmla="*/ 28 w 838"/>
                  <a:gd name="T15" fmla="*/ 831 h 83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38" h="831">
                    <a:moveTo>
                      <a:pt x="28" y="831"/>
                    </a:moveTo>
                    <a:cubicBezTo>
                      <a:pt x="9" y="831"/>
                      <a:pt x="0" y="809"/>
                      <a:pt x="13" y="795"/>
                    </a:cubicBezTo>
                    <a:cubicBezTo>
                      <a:pt x="789" y="19"/>
                      <a:pt x="789" y="19"/>
                      <a:pt x="789" y="19"/>
                    </a:cubicBezTo>
                    <a:cubicBezTo>
                      <a:pt x="809" y="0"/>
                      <a:pt x="838" y="29"/>
                      <a:pt x="819" y="49"/>
                    </a:cubicBezTo>
                    <a:cubicBezTo>
                      <a:pt x="43" y="825"/>
                      <a:pt x="43" y="825"/>
                      <a:pt x="43" y="825"/>
                    </a:cubicBezTo>
                    <a:cubicBezTo>
                      <a:pt x="39" y="829"/>
                      <a:pt x="33" y="831"/>
                      <a:pt x="28" y="831"/>
                    </a:cubicBezTo>
                    <a:close/>
                    <a:moveTo>
                      <a:pt x="28" y="831"/>
                    </a:moveTo>
                    <a:cubicBezTo>
                      <a:pt x="28" y="831"/>
                      <a:pt x="28" y="831"/>
                      <a:pt x="28" y="83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a:p>
            </p:txBody>
          </p:sp>
          <p:sp>
            <p:nvSpPr>
              <p:cNvPr id="94" name="Freeform 56">
                <a:extLst>
                  <a:ext uri="{FF2B5EF4-FFF2-40B4-BE49-F238E27FC236}">
                    <a16:creationId xmlns:a16="http://schemas.microsoft.com/office/drawing/2014/main" id="{FE92E057-0B6A-E1A3-A84A-03DD46D38638}"/>
                  </a:ext>
                </a:extLst>
              </p:cNvPr>
              <p:cNvSpPr>
                <a:spLocks noEditPoints="1"/>
              </p:cNvSpPr>
              <p:nvPr/>
            </p:nvSpPr>
            <p:spPr bwMode="auto">
              <a:xfrm>
                <a:off x="8509030" y="9605951"/>
                <a:ext cx="868366" cy="863599"/>
              </a:xfrm>
              <a:custGeom>
                <a:avLst/>
                <a:gdLst>
                  <a:gd name="T0" fmla="*/ 414 w 795"/>
                  <a:gd name="T1" fmla="*/ 795 h 796"/>
                  <a:gd name="T2" fmla="*/ 414 w 795"/>
                  <a:gd name="T3" fmla="*/ 795 h 796"/>
                  <a:gd name="T4" fmla="*/ 368 w 795"/>
                  <a:gd name="T5" fmla="*/ 776 h 796"/>
                  <a:gd name="T6" fmla="*/ 271 w 795"/>
                  <a:gd name="T7" fmla="*/ 679 h 796"/>
                  <a:gd name="T8" fmla="*/ 269 w 795"/>
                  <a:gd name="T9" fmla="*/ 677 h 796"/>
                  <a:gd name="T10" fmla="*/ 137 w 795"/>
                  <a:gd name="T11" fmla="*/ 545 h 796"/>
                  <a:gd name="T12" fmla="*/ 136 w 795"/>
                  <a:gd name="T13" fmla="*/ 544 h 796"/>
                  <a:gd name="T14" fmla="*/ 9 w 795"/>
                  <a:gd name="T15" fmla="*/ 417 h 796"/>
                  <a:gd name="T16" fmla="*/ 8 w 795"/>
                  <a:gd name="T17" fmla="*/ 387 h 796"/>
                  <a:gd name="T18" fmla="*/ 38 w 795"/>
                  <a:gd name="T19" fmla="*/ 387 h 796"/>
                  <a:gd name="T20" fmla="*/ 163 w 795"/>
                  <a:gd name="T21" fmla="*/ 513 h 796"/>
                  <a:gd name="T22" fmla="*/ 165 w 795"/>
                  <a:gd name="T23" fmla="*/ 514 h 796"/>
                  <a:gd name="T24" fmla="*/ 297 w 795"/>
                  <a:gd name="T25" fmla="*/ 646 h 796"/>
                  <a:gd name="T26" fmla="*/ 298 w 795"/>
                  <a:gd name="T27" fmla="*/ 648 h 796"/>
                  <a:gd name="T28" fmla="*/ 398 w 795"/>
                  <a:gd name="T29" fmla="*/ 747 h 796"/>
                  <a:gd name="T30" fmla="*/ 414 w 795"/>
                  <a:gd name="T31" fmla="*/ 754 h 796"/>
                  <a:gd name="T32" fmla="*/ 431 w 795"/>
                  <a:gd name="T33" fmla="*/ 747 h 796"/>
                  <a:gd name="T34" fmla="*/ 747 w 795"/>
                  <a:gd name="T35" fmla="*/ 431 h 796"/>
                  <a:gd name="T36" fmla="*/ 754 w 795"/>
                  <a:gd name="T37" fmla="*/ 414 h 796"/>
                  <a:gd name="T38" fmla="*/ 747 w 795"/>
                  <a:gd name="T39" fmla="*/ 398 h 796"/>
                  <a:gd name="T40" fmla="*/ 387 w 795"/>
                  <a:gd name="T41" fmla="*/ 38 h 796"/>
                  <a:gd name="T42" fmla="*/ 387 w 795"/>
                  <a:gd name="T43" fmla="*/ 8 h 796"/>
                  <a:gd name="T44" fmla="*/ 417 w 795"/>
                  <a:gd name="T45" fmla="*/ 9 h 796"/>
                  <a:gd name="T46" fmla="*/ 776 w 795"/>
                  <a:gd name="T47" fmla="*/ 368 h 796"/>
                  <a:gd name="T48" fmla="*/ 795 w 795"/>
                  <a:gd name="T49" fmla="*/ 414 h 796"/>
                  <a:gd name="T50" fmla="*/ 776 w 795"/>
                  <a:gd name="T51" fmla="*/ 460 h 796"/>
                  <a:gd name="T52" fmla="*/ 460 w 795"/>
                  <a:gd name="T53" fmla="*/ 776 h 796"/>
                  <a:gd name="T54" fmla="*/ 414 w 795"/>
                  <a:gd name="T55" fmla="*/ 795 h 796"/>
                  <a:gd name="T56" fmla="*/ 414 w 795"/>
                  <a:gd name="T57" fmla="*/ 795 h 796"/>
                  <a:gd name="T58" fmla="*/ 414 w 795"/>
                  <a:gd name="T59" fmla="*/ 795 h 7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795" h="796">
                    <a:moveTo>
                      <a:pt x="414" y="795"/>
                    </a:moveTo>
                    <a:cubicBezTo>
                      <a:pt x="414" y="795"/>
                      <a:pt x="414" y="795"/>
                      <a:pt x="414" y="795"/>
                    </a:cubicBezTo>
                    <a:cubicBezTo>
                      <a:pt x="397" y="795"/>
                      <a:pt x="380" y="789"/>
                      <a:pt x="368" y="776"/>
                    </a:cubicBezTo>
                    <a:cubicBezTo>
                      <a:pt x="271" y="679"/>
                      <a:pt x="271" y="679"/>
                      <a:pt x="271" y="679"/>
                    </a:cubicBezTo>
                    <a:cubicBezTo>
                      <a:pt x="270" y="678"/>
                      <a:pt x="269" y="678"/>
                      <a:pt x="269" y="677"/>
                    </a:cubicBezTo>
                    <a:cubicBezTo>
                      <a:pt x="137" y="545"/>
                      <a:pt x="137" y="545"/>
                      <a:pt x="137" y="545"/>
                    </a:cubicBezTo>
                    <a:cubicBezTo>
                      <a:pt x="137" y="545"/>
                      <a:pt x="136" y="544"/>
                      <a:pt x="136" y="544"/>
                    </a:cubicBezTo>
                    <a:cubicBezTo>
                      <a:pt x="9" y="417"/>
                      <a:pt x="9" y="417"/>
                      <a:pt x="9" y="417"/>
                    </a:cubicBezTo>
                    <a:cubicBezTo>
                      <a:pt x="0" y="409"/>
                      <a:pt x="0" y="395"/>
                      <a:pt x="8" y="387"/>
                    </a:cubicBezTo>
                    <a:cubicBezTo>
                      <a:pt x="17" y="379"/>
                      <a:pt x="30" y="379"/>
                      <a:pt x="38" y="387"/>
                    </a:cubicBezTo>
                    <a:cubicBezTo>
                      <a:pt x="163" y="513"/>
                      <a:pt x="163" y="513"/>
                      <a:pt x="163" y="513"/>
                    </a:cubicBezTo>
                    <a:cubicBezTo>
                      <a:pt x="164" y="513"/>
                      <a:pt x="165" y="514"/>
                      <a:pt x="165" y="514"/>
                    </a:cubicBezTo>
                    <a:cubicBezTo>
                      <a:pt x="297" y="646"/>
                      <a:pt x="297" y="646"/>
                      <a:pt x="297" y="646"/>
                    </a:cubicBezTo>
                    <a:cubicBezTo>
                      <a:pt x="297" y="647"/>
                      <a:pt x="298" y="647"/>
                      <a:pt x="298" y="648"/>
                    </a:cubicBezTo>
                    <a:cubicBezTo>
                      <a:pt x="398" y="747"/>
                      <a:pt x="398" y="747"/>
                      <a:pt x="398" y="747"/>
                    </a:cubicBezTo>
                    <a:cubicBezTo>
                      <a:pt x="402" y="751"/>
                      <a:pt x="408" y="754"/>
                      <a:pt x="414" y="754"/>
                    </a:cubicBezTo>
                    <a:cubicBezTo>
                      <a:pt x="420" y="754"/>
                      <a:pt x="427" y="751"/>
                      <a:pt x="431" y="747"/>
                    </a:cubicBezTo>
                    <a:cubicBezTo>
                      <a:pt x="747" y="431"/>
                      <a:pt x="747" y="431"/>
                      <a:pt x="747" y="431"/>
                    </a:cubicBezTo>
                    <a:cubicBezTo>
                      <a:pt x="751" y="427"/>
                      <a:pt x="754" y="420"/>
                      <a:pt x="754" y="414"/>
                    </a:cubicBezTo>
                    <a:cubicBezTo>
                      <a:pt x="754" y="408"/>
                      <a:pt x="752" y="402"/>
                      <a:pt x="747" y="398"/>
                    </a:cubicBezTo>
                    <a:cubicBezTo>
                      <a:pt x="387" y="38"/>
                      <a:pt x="387" y="38"/>
                      <a:pt x="387" y="38"/>
                    </a:cubicBezTo>
                    <a:cubicBezTo>
                      <a:pt x="379" y="30"/>
                      <a:pt x="379" y="17"/>
                      <a:pt x="387" y="8"/>
                    </a:cubicBezTo>
                    <a:cubicBezTo>
                      <a:pt x="395" y="0"/>
                      <a:pt x="409" y="0"/>
                      <a:pt x="417" y="9"/>
                    </a:cubicBezTo>
                    <a:cubicBezTo>
                      <a:pt x="776" y="368"/>
                      <a:pt x="776" y="368"/>
                      <a:pt x="776" y="368"/>
                    </a:cubicBezTo>
                    <a:cubicBezTo>
                      <a:pt x="789" y="380"/>
                      <a:pt x="795" y="397"/>
                      <a:pt x="795" y="414"/>
                    </a:cubicBezTo>
                    <a:cubicBezTo>
                      <a:pt x="795" y="432"/>
                      <a:pt x="789" y="448"/>
                      <a:pt x="776" y="460"/>
                    </a:cubicBezTo>
                    <a:cubicBezTo>
                      <a:pt x="460" y="776"/>
                      <a:pt x="460" y="776"/>
                      <a:pt x="460" y="776"/>
                    </a:cubicBezTo>
                    <a:cubicBezTo>
                      <a:pt x="448" y="789"/>
                      <a:pt x="432" y="796"/>
                      <a:pt x="414" y="795"/>
                    </a:cubicBezTo>
                    <a:close/>
                    <a:moveTo>
                      <a:pt x="414" y="795"/>
                    </a:moveTo>
                    <a:cubicBezTo>
                      <a:pt x="414" y="795"/>
                      <a:pt x="414" y="795"/>
                      <a:pt x="414" y="795"/>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a:p>
            </p:txBody>
          </p:sp>
          <p:sp>
            <p:nvSpPr>
              <p:cNvPr id="95" name="Freeform 57">
                <a:extLst>
                  <a:ext uri="{FF2B5EF4-FFF2-40B4-BE49-F238E27FC236}">
                    <a16:creationId xmlns:a16="http://schemas.microsoft.com/office/drawing/2014/main" id="{2C49765E-C7A0-0353-9532-7E258E0679F4}"/>
                  </a:ext>
                </a:extLst>
              </p:cNvPr>
              <p:cNvSpPr>
                <a:spLocks noEditPoints="1"/>
              </p:cNvSpPr>
              <p:nvPr/>
            </p:nvSpPr>
            <p:spPr bwMode="auto">
              <a:xfrm>
                <a:off x="7789892" y="8891579"/>
                <a:ext cx="869953" cy="860423"/>
              </a:xfrm>
              <a:custGeom>
                <a:avLst/>
                <a:gdLst>
                  <a:gd name="T0" fmla="*/ 393 w 795"/>
                  <a:gd name="T1" fmla="*/ 793 h 793"/>
                  <a:gd name="T2" fmla="*/ 378 w 795"/>
                  <a:gd name="T3" fmla="*/ 787 h 793"/>
                  <a:gd name="T4" fmla="*/ 19 w 795"/>
                  <a:gd name="T5" fmla="*/ 428 h 793"/>
                  <a:gd name="T6" fmla="*/ 0 w 795"/>
                  <a:gd name="T7" fmla="*/ 382 h 793"/>
                  <a:gd name="T8" fmla="*/ 19 w 795"/>
                  <a:gd name="T9" fmla="*/ 336 h 793"/>
                  <a:gd name="T10" fmla="*/ 335 w 795"/>
                  <a:gd name="T11" fmla="*/ 20 h 793"/>
                  <a:gd name="T12" fmla="*/ 381 w 795"/>
                  <a:gd name="T13" fmla="*/ 1 h 793"/>
                  <a:gd name="T14" fmla="*/ 381 w 795"/>
                  <a:gd name="T15" fmla="*/ 1 h 793"/>
                  <a:gd name="T16" fmla="*/ 427 w 795"/>
                  <a:gd name="T17" fmla="*/ 20 h 793"/>
                  <a:gd name="T18" fmla="*/ 786 w 795"/>
                  <a:gd name="T19" fmla="*/ 379 h 793"/>
                  <a:gd name="T20" fmla="*/ 787 w 795"/>
                  <a:gd name="T21" fmla="*/ 409 h 793"/>
                  <a:gd name="T22" fmla="*/ 757 w 795"/>
                  <a:gd name="T23" fmla="*/ 409 h 793"/>
                  <a:gd name="T24" fmla="*/ 397 w 795"/>
                  <a:gd name="T25" fmla="*/ 49 h 793"/>
                  <a:gd name="T26" fmla="*/ 381 w 795"/>
                  <a:gd name="T27" fmla="*/ 42 h 793"/>
                  <a:gd name="T28" fmla="*/ 364 w 795"/>
                  <a:gd name="T29" fmla="*/ 49 h 793"/>
                  <a:gd name="T30" fmla="*/ 48 w 795"/>
                  <a:gd name="T31" fmla="*/ 365 h 793"/>
                  <a:gd name="T32" fmla="*/ 41 w 795"/>
                  <a:gd name="T33" fmla="*/ 382 h 793"/>
                  <a:gd name="T34" fmla="*/ 48 w 795"/>
                  <a:gd name="T35" fmla="*/ 398 h 793"/>
                  <a:gd name="T36" fmla="*/ 408 w 795"/>
                  <a:gd name="T37" fmla="*/ 758 h 793"/>
                  <a:gd name="T38" fmla="*/ 393 w 795"/>
                  <a:gd name="T39" fmla="*/ 793 h 793"/>
                  <a:gd name="T40" fmla="*/ 393 w 795"/>
                  <a:gd name="T41" fmla="*/ 793 h 793"/>
                  <a:gd name="T42" fmla="*/ 393 w 795"/>
                  <a:gd name="T43" fmla="*/ 793 h 7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795" h="793">
                    <a:moveTo>
                      <a:pt x="393" y="793"/>
                    </a:moveTo>
                    <a:cubicBezTo>
                      <a:pt x="387" y="793"/>
                      <a:pt x="382" y="791"/>
                      <a:pt x="378" y="787"/>
                    </a:cubicBezTo>
                    <a:cubicBezTo>
                      <a:pt x="19" y="428"/>
                      <a:pt x="19" y="428"/>
                      <a:pt x="19" y="428"/>
                    </a:cubicBezTo>
                    <a:cubicBezTo>
                      <a:pt x="6" y="416"/>
                      <a:pt x="0" y="399"/>
                      <a:pt x="0" y="382"/>
                    </a:cubicBezTo>
                    <a:cubicBezTo>
                      <a:pt x="0" y="364"/>
                      <a:pt x="6" y="348"/>
                      <a:pt x="19" y="336"/>
                    </a:cubicBezTo>
                    <a:cubicBezTo>
                      <a:pt x="335" y="20"/>
                      <a:pt x="335" y="20"/>
                      <a:pt x="335" y="20"/>
                    </a:cubicBezTo>
                    <a:cubicBezTo>
                      <a:pt x="347" y="7"/>
                      <a:pt x="363" y="0"/>
                      <a:pt x="381" y="1"/>
                    </a:cubicBezTo>
                    <a:cubicBezTo>
                      <a:pt x="381" y="1"/>
                      <a:pt x="381" y="1"/>
                      <a:pt x="381" y="1"/>
                    </a:cubicBezTo>
                    <a:cubicBezTo>
                      <a:pt x="398" y="0"/>
                      <a:pt x="415" y="7"/>
                      <a:pt x="427" y="20"/>
                    </a:cubicBezTo>
                    <a:cubicBezTo>
                      <a:pt x="786" y="379"/>
                      <a:pt x="786" y="379"/>
                      <a:pt x="786" y="379"/>
                    </a:cubicBezTo>
                    <a:cubicBezTo>
                      <a:pt x="795" y="387"/>
                      <a:pt x="795" y="401"/>
                      <a:pt x="787" y="409"/>
                    </a:cubicBezTo>
                    <a:cubicBezTo>
                      <a:pt x="778" y="417"/>
                      <a:pt x="765" y="417"/>
                      <a:pt x="757" y="409"/>
                    </a:cubicBezTo>
                    <a:cubicBezTo>
                      <a:pt x="397" y="49"/>
                      <a:pt x="397" y="49"/>
                      <a:pt x="397" y="49"/>
                    </a:cubicBezTo>
                    <a:cubicBezTo>
                      <a:pt x="393" y="45"/>
                      <a:pt x="387" y="42"/>
                      <a:pt x="381" y="42"/>
                    </a:cubicBezTo>
                    <a:cubicBezTo>
                      <a:pt x="375" y="42"/>
                      <a:pt x="368" y="45"/>
                      <a:pt x="364" y="49"/>
                    </a:cubicBezTo>
                    <a:cubicBezTo>
                      <a:pt x="48" y="365"/>
                      <a:pt x="48" y="365"/>
                      <a:pt x="48" y="365"/>
                    </a:cubicBezTo>
                    <a:cubicBezTo>
                      <a:pt x="44" y="369"/>
                      <a:pt x="41" y="376"/>
                      <a:pt x="41" y="382"/>
                    </a:cubicBezTo>
                    <a:cubicBezTo>
                      <a:pt x="41" y="388"/>
                      <a:pt x="43" y="394"/>
                      <a:pt x="48" y="398"/>
                    </a:cubicBezTo>
                    <a:cubicBezTo>
                      <a:pt x="408" y="758"/>
                      <a:pt x="408" y="758"/>
                      <a:pt x="408" y="758"/>
                    </a:cubicBezTo>
                    <a:cubicBezTo>
                      <a:pt x="421" y="771"/>
                      <a:pt x="411" y="793"/>
                      <a:pt x="393" y="793"/>
                    </a:cubicBezTo>
                    <a:close/>
                    <a:moveTo>
                      <a:pt x="393" y="793"/>
                    </a:moveTo>
                    <a:cubicBezTo>
                      <a:pt x="393" y="793"/>
                      <a:pt x="393" y="793"/>
                      <a:pt x="393" y="793"/>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dirty="0"/>
              </a:p>
            </p:txBody>
          </p:sp>
          <p:sp>
            <p:nvSpPr>
              <p:cNvPr id="96" name="Freeform 58">
                <a:extLst>
                  <a:ext uri="{FF2B5EF4-FFF2-40B4-BE49-F238E27FC236}">
                    <a16:creationId xmlns:a16="http://schemas.microsoft.com/office/drawing/2014/main" id="{D6B69422-EBE3-13C6-B747-4AF418956654}"/>
                  </a:ext>
                </a:extLst>
              </p:cNvPr>
              <p:cNvSpPr>
                <a:spLocks noEditPoints="1"/>
              </p:cNvSpPr>
              <p:nvPr/>
            </p:nvSpPr>
            <p:spPr bwMode="auto">
              <a:xfrm>
                <a:off x="8058181" y="9498002"/>
                <a:ext cx="138113" cy="127001"/>
              </a:xfrm>
              <a:custGeom>
                <a:avLst/>
                <a:gdLst>
                  <a:gd name="T0" fmla="*/ 28 w 125"/>
                  <a:gd name="T1" fmla="*/ 117 h 117"/>
                  <a:gd name="T2" fmla="*/ 13 w 125"/>
                  <a:gd name="T3" fmla="*/ 81 h 117"/>
                  <a:gd name="T4" fmla="*/ 76 w 125"/>
                  <a:gd name="T5" fmla="*/ 18 h 117"/>
                  <a:gd name="T6" fmla="*/ 106 w 125"/>
                  <a:gd name="T7" fmla="*/ 48 h 117"/>
                  <a:gd name="T8" fmla="*/ 43 w 125"/>
                  <a:gd name="T9" fmla="*/ 111 h 117"/>
                  <a:gd name="T10" fmla="*/ 28 w 125"/>
                  <a:gd name="T11" fmla="*/ 117 h 117"/>
                  <a:gd name="T12" fmla="*/ 28 w 125"/>
                  <a:gd name="T13" fmla="*/ 117 h 117"/>
                  <a:gd name="T14" fmla="*/ 28 w 125"/>
                  <a:gd name="T15" fmla="*/ 117 h 11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5" h="117">
                    <a:moveTo>
                      <a:pt x="28" y="117"/>
                    </a:moveTo>
                    <a:cubicBezTo>
                      <a:pt x="10" y="117"/>
                      <a:pt x="0" y="94"/>
                      <a:pt x="13" y="81"/>
                    </a:cubicBezTo>
                    <a:cubicBezTo>
                      <a:pt x="76" y="18"/>
                      <a:pt x="76" y="18"/>
                      <a:pt x="76" y="18"/>
                    </a:cubicBezTo>
                    <a:cubicBezTo>
                      <a:pt x="96" y="0"/>
                      <a:pt x="125" y="28"/>
                      <a:pt x="106" y="48"/>
                    </a:cubicBezTo>
                    <a:cubicBezTo>
                      <a:pt x="43" y="111"/>
                      <a:pt x="43" y="111"/>
                      <a:pt x="43" y="111"/>
                    </a:cubicBezTo>
                    <a:cubicBezTo>
                      <a:pt x="39" y="115"/>
                      <a:pt x="34" y="117"/>
                      <a:pt x="28" y="117"/>
                    </a:cubicBezTo>
                    <a:close/>
                    <a:moveTo>
                      <a:pt x="28" y="117"/>
                    </a:moveTo>
                    <a:cubicBezTo>
                      <a:pt x="28" y="117"/>
                      <a:pt x="28" y="117"/>
                      <a:pt x="28" y="11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a:p>
            </p:txBody>
          </p:sp>
          <p:sp>
            <p:nvSpPr>
              <p:cNvPr id="97" name="Freeform 59">
                <a:extLst>
                  <a:ext uri="{FF2B5EF4-FFF2-40B4-BE49-F238E27FC236}">
                    <a16:creationId xmlns:a16="http://schemas.microsoft.com/office/drawing/2014/main" id="{F29387DD-DA9D-E509-BEDD-1C588F3B7D45}"/>
                  </a:ext>
                </a:extLst>
              </p:cNvPr>
              <p:cNvSpPr>
                <a:spLocks noEditPoints="1"/>
              </p:cNvSpPr>
              <p:nvPr/>
            </p:nvSpPr>
            <p:spPr bwMode="auto">
              <a:xfrm>
                <a:off x="8642384" y="10075852"/>
                <a:ext cx="136526" cy="127001"/>
              </a:xfrm>
              <a:custGeom>
                <a:avLst/>
                <a:gdLst>
                  <a:gd name="T0" fmla="*/ 27 w 124"/>
                  <a:gd name="T1" fmla="*/ 117 h 117"/>
                  <a:gd name="T2" fmla="*/ 13 w 124"/>
                  <a:gd name="T3" fmla="*/ 81 h 117"/>
                  <a:gd name="T4" fmla="*/ 75 w 124"/>
                  <a:gd name="T5" fmla="*/ 19 h 117"/>
                  <a:gd name="T6" fmla="*/ 105 w 124"/>
                  <a:gd name="T7" fmla="*/ 48 h 117"/>
                  <a:gd name="T8" fmla="*/ 42 w 124"/>
                  <a:gd name="T9" fmla="*/ 111 h 117"/>
                  <a:gd name="T10" fmla="*/ 27 w 124"/>
                  <a:gd name="T11" fmla="*/ 117 h 117"/>
                  <a:gd name="T12" fmla="*/ 27 w 124"/>
                  <a:gd name="T13" fmla="*/ 117 h 117"/>
                  <a:gd name="T14" fmla="*/ 27 w 124"/>
                  <a:gd name="T15" fmla="*/ 117 h 11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4" h="117">
                    <a:moveTo>
                      <a:pt x="27" y="117"/>
                    </a:moveTo>
                    <a:cubicBezTo>
                      <a:pt x="9" y="117"/>
                      <a:pt x="0" y="95"/>
                      <a:pt x="13" y="81"/>
                    </a:cubicBezTo>
                    <a:cubicBezTo>
                      <a:pt x="75" y="19"/>
                      <a:pt x="75" y="19"/>
                      <a:pt x="75" y="19"/>
                    </a:cubicBezTo>
                    <a:cubicBezTo>
                      <a:pt x="95" y="0"/>
                      <a:pt x="124" y="28"/>
                      <a:pt x="105" y="48"/>
                    </a:cubicBezTo>
                    <a:cubicBezTo>
                      <a:pt x="42" y="111"/>
                      <a:pt x="42" y="111"/>
                      <a:pt x="42" y="111"/>
                    </a:cubicBezTo>
                    <a:cubicBezTo>
                      <a:pt x="38" y="115"/>
                      <a:pt x="33" y="117"/>
                      <a:pt x="27" y="117"/>
                    </a:cubicBezTo>
                    <a:close/>
                    <a:moveTo>
                      <a:pt x="27" y="117"/>
                    </a:moveTo>
                    <a:cubicBezTo>
                      <a:pt x="27" y="117"/>
                      <a:pt x="27" y="117"/>
                      <a:pt x="27" y="11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a:p>
            </p:txBody>
          </p:sp>
          <p:sp>
            <p:nvSpPr>
              <p:cNvPr id="98" name="Freeform 60">
                <a:extLst>
                  <a:ext uri="{FF2B5EF4-FFF2-40B4-BE49-F238E27FC236}">
                    <a16:creationId xmlns:a16="http://schemas.microsoft.com/office/drawing/2014/main" id="{FAE5B171-8FFC-D7A8-4386-502E7A776619}"/>
                  </a:ext>
                </a:extLst>
              </p:cNvPr>
              <p:cNvSpPr>
                <a:spLocks noEditPoints="1"/>
              </p:cNvSpPr>
              <p:nvPr/>
            </p:nvSpPr>
            <p:spPr bwMode="auto">
              <a:xfrm>
                <a:off x="8788438" y="10196501"/>
                <a:ext cx="158750" cy="149225"/>
              </a:xfrm>
              <a:custGeom>
                <a:avLst/>
                <a:gdLst>
                  <a:gd name="T0" fmla="*/ 28 w 145"/>
                  <a:gd name="T1" fmla="*/ 138 h 138"/>
                  <a:gd name="T2" fmla="*/ 13 w 145"/>
                  <a:gd name="T3" fmla="*/ 103 h 138"/>
                  <a:gd name="T4" fmla="*/ 107 w 145"/>
                  <a:gd name="T5" fmla="*/ 8 h 138"/>
                  <a:gd name="T6" fmla="*/ 137 w 145"/>
                  <a:gd name="T7" fmla="*/ 8 h 138"/>
                  <a:gd name="T8" fmla="*/ 137 w 145"/>
                  <a:gd name="T9" fmla="*/ 38 h 138"/>
                  <a:gd name="T10" fmla="*/ 42 w 145"/>
                  <a:gd name="T11" fmla="*/ 132 h 138"/>
                  <a:gd name="T12" fmla="*/ 28 w 145"/>
                  <a:gd name="T13" fmla="*/ 138 h 138"/>
                  <a:gd name="T14" fmla="*/ 28 w 145"/>
                  <a:gd name="T15" fmla="*/ 138 h 138"/>
                  <a:gd name="T16" fmla="*/ 28 w 145"/>
                  <a:gd name="T17" fmla="*/ 13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5" h="138">
                    <a:moveTo>
                      <a:pt x="28" y="138"/>
                    </a:moveTo>
                    <a:cubicBezTo>
                      <a:pt x="9" y="138"/>
                      <a:pt x="0" y="116"/>
                      <a:pt x="13" y="103"/>
                    </a:cubicBezTo>
                    <a:cubicBezTo>
                      <a:pt x="107" y="8"/>
                      <a:pt x="107" y="8"/>
                      <a:pt x="107" y="8"/>
                    </a:cubicBezTo>
                    <a:cubicBezTo>
                      <a:pt x="115" y="0"/>
                      <a:pt x="129" y="0"/>
                      <a:pt x="137" y="8"/>
                    </a:cubicBezTo>
                    <a:cubicBezTo>
                      <a:pt x="145" y="16"/>
                      <a:pt x="145" y="30"/>
                      <a:pt x="137" y="38"/>
                    </a:cubicBezTo>
                    <a:cubicBezTo>
                      <a:pt x="42" y="132"/>
                      <a:pt x="42" y="132"/>
                      <a:pt x="42" y="132"/>
                    </a:cubicBezTo>
                    <a:cubicBezTo>
                      <a:pt x="38" y="136"/>
                      <a:pt x="33" y="138"/>
                      <a:pt x="28" y="138"/>
                    </a:cubicBezTo>
                    <a:close/>
                    <a:moveTo>
                      <a:pt x="28" y="138"/>
                    </a:moveTo>
                    <a:cubicBezTo>
                      <a:pt x="28" y="138"/>
                      <a:pt x="28" y="138"/>
                      <a:pt x="28" y="13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a:p>
            </p:txBody>
          </p:sp>
          <p:sp>
            <p:nvSpPr>
              <p:cNvPr id="99" name="Freeform 61">
                <a:extLst>
                  <a:ext uri="{FF2B5EF4-FFF2-40B4-BE49-F238E27FC236}">
                    <a16:creationId xmlns:a16="http://schemas.microsoft.com/office/drawing/2014/main" id="{68A1A10F-6AF5-E152-0A7A-523B08D11E4C}"/>
                  </a:ext>
                </a:extLst>
              </p:cNvPr>
              <p:cNvSpPr>
                <a:spLocks noEditPoints="1"/>
              </p:cNvSpPr>
              <p:nvPr/>
            </p:nvSpPr>
            <p:spPr bwMode="auto">
              <a:xfrm>
                <a:off x="8035926" y="9134474"/>
                <a:ext cx="217488" cy="209550"/>
              </a:xfrm>
              <a:custGeom>
                <a:avLst/>
                <a:gdLst>
                  <a:gd name="T0" fmla="*/ 98 w 199"/>
                  <a:gd name="T1" fmla="*/ 192 h 193"/>
                  <a:gd name="T2" fmla="*/ 9 w 199"/>
                  <a:gd name="T3" fmla="*/ 119 h 193"/>
                  <a:gd name="T4" fmla="*/ 63 w 199"/>
                  <a:gd name="T5" fmla="*/ 17 h 193"/>
                  <a:gd name="T6" fmla="*/ 174 w 199"/>
                  <a:gd name="T7" fmla="*/ 50 h 193"/>
                  <a:gd name="T8" fmla="*/ 163 w 199"/>
                  <a:gd name="T9" fmla="*/ 166 h 193"/>
                  <a:gd name="T10" fmla="*/ 98 w 199"/>
                  <a:gd name="T11" fmla="*/ 192 h 193"/>
                  <a:gd name="T12" fmla="*/ 98 w 199"/>
                  <a:gd name="T13" fmla="*/ 51 h 193"/>
                  <a:gd name="T14" fmla="*/ 50 w 199"/>
                  <a:gd name="T15" fmla="*/ 92 h 193"/>
                  <a:gd name="T16" fmla="*/ 79 w 199"/>
                  <a:gd name="T17" fmla="*/ 147 h 193"/>
                  <a:gd name="T18" fmla="*/ 140 w 199"/>
                  <a:gd name="T19" fmla="*/ 129 h 193"/>
                  <a:gd name="T20" fmla="*/ 134 w 199"/>
                  <a:gd name="T21" fmla="*/ 66 h 193"/>
                  <a:gd name="T22" fmla="*/ 98 w 199"/>
                  <a:gd name="T23" fmla="*/ 51 h 193"/>
                  <a:gd name="T24" fmla="*/ 98 w 199"/>
                  <a:gd name="T25" fmla="*/ 51 h 193"/>
                  <a:gd name="T26" fmla="*/ 98 w 199"/>
                  <a:gd name="T27" fmla="*/ 51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99" h="193">
                    <a:moveTo>
                      <a:pt x="98" y="192"/>
                    </a:moveTo>
                    <a:cubicBezTo>
                      <a:pt x="55" y="192"/>
                      <a:pt x="17" y="162"/>
                      <a:pt x="9" y="119"/>
                    </a:cubicBezTo>
                    <a:cubicBezTo>
                      <a:pt x="0" y="76"/>
                      <a:pt x="23" y="33"/>
                      <a:pt x="63" y="17"/>
                    </a:cubicBezTo>
                    <a:cubicBezTo>
                      <a:pt x="104" y="0"/>
                      <a:pt x="150" y="14"/>
                      <a:pt x="174" y="50"/>
                    </a:cubicBezTo>
                    <a:cubicBezTo>
                      <a:pt x="199" y="87"/>
                      <a:pt x="194" y="135"/>
                      <a:pt x="163" y="166"/>
                    </a:cubicBezTo>
                    <a:cubicBezTo>
                      <a:pt x="146" y="183"/>
                      <a:pt x="123" y="193"/>
                      <a:pt x="98" y="192"/>
                    </a:cubicBezTo>
                    <a:close/>
                    <a:moveTo>
                      <a:pt x="98" y="51"/>
                    </a:moveTo>
                    <a:cubicBezTo>
                      <a:pt x="75" y="52"/>
                      <a:pt x="54" y="68"/>
                      <a:pt x="50" y="92"/>
                    </a:cubicBezTo>
                    <a:cubicBezTo>
                      <a:pt x="45" y="115"/>
                      <a:pt x="58" y="138"/>
                      <a:pt x="79" y="147"/>
                    </a:cubicBezTo>
                    <a:cubicBezTo>
                      <a:pt x="101" y="156"/>
                      <a:pt x="127" y="149"/>
                      <a:pt x="140" y="129"/>
                    </a:cubicBezTo>
                    <a:cubicBezTo>
                      <a:pt x="153" y="109"/>
                      <a:pt x="150" y="83"/>
                      <a:pt x="134" y="66"/>
                    </a:cubicBezTo>
                    <a:cubicBezTo>
                      <a:pt x="124" y="57"/>
                      <a:pt x="112" y="51"/>
                      <a:pt x="98" y="51"/>
                    </a:cubicBezTo>
                    <a:close/>
                    <a:moveTo>
                      <a:pt x="98" y="51"/>
                    </a:moveTo>
                    <a:cubicBezTo>
                      <a:pt x="98" y="51"/>
                      <a:pt x="98" y="51"/>
                      <a:pt x="98" y="5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a:p>
            </p:txBody>
          </p:sp>
        </p:grpSp>
        <p:pic>
          <p:nvPicPr>
            <p:cNvPr id="76" name="Picture 75">
              <a:extLst>
                <a:ext uri="{FF2B5EF4-FFF2-40B4-BE49-F238E27FC236}">
                  <a16:creationId xmlns:a16="http://schemas.microsoft.com/office/drawing/2014/main" id="{B1630170-3C31-5EE8-152A-A33589CEC224}"/>
                </a:ext>
              </a:extLst>
            </p:cNvPr>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11438778" y="8694701"/>
              <a:ext cx="954609" cy="1048472"/>
            </a:xfrm>
            <a:prstGeom prst="rect">
              <a:avLst/>
            </a:prstGeom>
          </p:spPr>
        </p:pic>
        <p:pic>
          <p:nvPicPr>
            <p:cNvPr id="77" name="Picture 76">
              <a:extLst>
                <a:ext uri="{FF2B5EF4-FFF2-40B4-BE49-F238E27FC236}">
                  <a16:creationId xmlns:a16="http://schemas.microsoft.com/office/drawing/2014/main" id="{C557D61B-0EB2-BA1D-1CF2-38F41BA712FF}"/>
                </a:ext>
              </a:extLst>
            </p:cNvPr>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a:off x="5940060" y="7019766"/>
              <a:ext cx="1003989" cy="963342"/>
            </a:xfrm>
            <a:prstGeom prst="rect">
              <a:avLst/>
            </a:prstGeom>
          </p:spPr>
        </p:pic>
        <p:pic>
          <p:nvPicPr>
            <p:cNvPr id="78" name="Picture 77">
              <a:extLst>
                <a:ext uri="{FF2B5EF4-FFF2-40B4-BE49-F238E27FC236}">
                  <a16:creationId xmlns:a16="http://schemas.microsoft.com/office/drawing/2014/main" id="{18F0B95D-BD14-6262-010D-617BF6FBD53D}"/>
                </a:ext>
              </a:extLst>
            </p:cNvPr>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a:xfrm>
              <a:off x="16513867" y="6935914"/>
              <a:ext cx="1169976" cy="1146443"/>
            </a:xfrm>
            <a:prstGeom prst="rect">
              <a:avLst/>
            </a:prstGeom>
          </p:spPr>
        </p:pic>
        <p:grpSp>
          <p:nvGrpSpPr>
            <p:cNvPr id="79" name="Group 78">
              <a:extLst>
                <a:ext uri="{FF2B5EF4-FFF2-40B4-BE49-F238E27FC236}">
                  <a16:creationId xmlns:a16="http://schemas.microsoft.com/office/drawing/2014/main" id="{041EBF54-DF47-9A6C-3031-AC67B1BAA41D}"/>
                </a:ext>
              </a:extLst>
            </p:cNvPr>
            <p:cNvGrpSpPr/>
            <p:nvPr/>
          </p:nvGrpSpPr>
          <p:grpSpPr>
            <a:xfrm>
              <a:off x="18883885" y="2729469"/>
              <a:ext cx="1048112" cy="1024054"/>
              <a:chOff x="5741991" y="10391768"/>
              <a:chExt cx="1590678" cy="1554163"/>
            </a:xfrm>
            <a:solidFill>
              <a:schemeClr val="tx1"/>
            </a:solidFill>
          </p:grpSpPr>
          <p:sp>
            <p:nvSpPr>
              <p:cNvPr id="80" name="Freeform 65">
                <a:extLst>
                  <a:ext uri="{FF2B5EF4-FFF2-40B4-BE49-F238E27FC236}">
                    <a16:creationId xmlns:a16="http://schemas.microsoft.com/office/drawing/2014/main" id="{1FE4F7D2-ED82-1ABE-4BA6-17740EB348A6}"/>
                  </a:ext>
                </a:extLst>
              </p:cNvPr>
              <p:cNvSpPr>
                <a:spLocks noEditPoints="1"/>
              </p:cNvSpPr>
              <p:nvPr/>
            </p:nvSpPr>
            <p:spPr bwMode="auto">
              <a:xfrm>
                <a:off x="5741991" y="10871190"/>
                <a:ext cx="1590678" cy="617537"/>
              </a:xfrm>
              <a:custGeom>
                <a:avLst/>
                <a:gdLst>
                  <a:gd name="T0" fmla="*/ 1370 w 1453"/>
                  <a:gd name="T1" fmla="*/ 569 h 569"/>
                  <a:gd name="T2" fmla="*/ 1225 w 1453"/>
                  <a:gd name="T3" fmla="*/ 569 h 569"/>
                  <a:gd name="T4" fmla="*/ 1225 w 1453"/>
                  <a:gd name="T5" fmla="*/ 527 h 569"/>
                  <a:gd name="T6" fmla="*/ 1370 w 1453"/>
                  <a:gd name="T7" fmla="*/ 527 h 569"/>
                  <a:gd name="T8" fmla="*/ 1411 w 1453"/>
                  <a:gd name="T9" fmla="*/ 486 h 569"/>
                  <a:gd name="T10" fmla="*/ 1411 w 1453"/>
                  <a:gd name="T11" fmla="*/ 83 h 569"/>
                  <a:gd name="T12" fmla="*/ 1370 w 1453"/>
                  <a:gd name="T13" fmla="*/ 42 h 569"/>
                  <a:gd name="T14" fmla="*/ 83 w 1453"/>
                  <a:gd name="T15" fmla="*/ 42 h 569"/>
                  <a:gd name="T16" fmla="*/ 42 w 1453"/>
                  <a:gd name="T17" fmla="*/ 83 h 569"/>
                  <a:gd name="T18" fmla="*/ 42 w 1453"/>
                  <a:gd name="T19" fmla="*/ 486 h 569"/>
                  <a:gd name="T20" fmla="*/ 83 w 1453"/>
                  <a:gd name="T21" fmla="*/ 527 h 569"/>
                  <a:gd name="T22" fmla="*/ 228 w 1453"/>
                  <a:gd name="T23" fmla="*/ 527 h 569"/>
                  <a:gd name="T24" fmla="*/ 228 w 1453"/>
                  <a:gd name="T25" fmla="*/ 569 h 569"/>
                  <a:gd name="T26" fmla="*/ 83 w 1453"/>
                  <a:gd name="T27" fmla="*/ 569 h 569"/>
                  <a:gd name="T28" fmla="*/ 0 w 1453"/>
                  <a:gd name="T29" fmla="*/ 486 h 569"/>
                  <a:gd name="T30" fmla="*/ 0 w 1453"/>
                  <a:gd name="T31" fmla="*/ 83 h 569"/>
                  <a:gd name="T32" fmla="*/ 83 w 1453"/>
                  <a:gd name="T33" fmla="*/ 0 h 569"/>
                  <a:gd name="T34" fmla="*/ 1370 w 1453"/>
                  <a:gd name="T35" fmla="*/ 0 h 569"/>
                  <a:gd name="T36" fmla="*/ 1453 w 1453"/>
                  <a:gd name="T37" fmla="*/ 83 h 569"/>
                  <a:gd name="T38" fmla="*/ 1453 w 1453"/>
                  <a:gd name="T39" fmla="*/ 486 h 569"/>
                  <a:gd name="T40" fmla="*/ 1370 w 1453"/>
                  <a:gd name="T41" fmla="*/ 569 h 569"/>
                  <a:gd name="T42" fmla="*/ 1370 w 1453"/>
                  <a:gd name="T43" fmla="*/ 569 h 569"/>
                  <a:gd name="T44" fmla="*/ 1370 w 1453"/>
                  <a:gd name="T45" fmla="*/ 569 h 5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53" h="569">
                    <a:moveTo>
                      <a:pt x="1370" y="569"/>
                    </a:moveTo>
                    <a:cubicBezTo>
                      <a:pt x="1225" y="569"/>
                      <a:pt x="1225" y="569"/>
                      <a:pt x="1225" y="569"/>
                    </a:cubicBezTo>
                    <a:cubicBezTo>
                      <a:pt x="1197" y="569"/>
                      <a:pt x="1197" y="527"/>
                      <a:pt x="1225" y="527"/>
                    </a:cubicBezTo>
                    <a:cubicBezTo>
                      <a:pt x="1370" y="527"/>
                      <a:pt x="1370" y="527"/>
                      <a:pt x="1370" y="527"/>
                    </a:cubicBezTo>
                    <a:cubicBezTo>
                      <a:pt x="1393" y="527"/>
                      <a:pt x="1411" y="509"/>
                      <a:pt x="1411" y="486"/>
                    </a:cubicBezTo>
                    <a:cubicBezTo>
                      <a:pt x="1411" y="83"/>
                      <a:pt x="1411" y="83"/>
                      <a:pt x="1411" y="83"/>
                    </a:cubicBezTo>
                    <a:cubicBezTo>
                      <a:pt x="1411" y="60"/>
                      <a:pt x="1393" y="42"/>
                      <a:pt x="1370" y="42"/>
                    </a:cubicBezTo>
                    <a:cubicBezTo>
                      <a:pt x="83" y="42"/>
                      <a:pt x="83" y="42"/>
                      <a:pt x="83" y="42"/>
                    </a:cubicBezTo>
                    <a:cubicBezTo>
                      <a:pt x="60" y="42"/>
                      <a:pt x="42" y="60"/>
                      <a:pt x="42" y="83"/>
                    </a:cubicBezTo>
                    <a:cubicBezTo>
                      <a:pt x="42" y="486"/>
                      <a:pt x="42" y="486"/>
                      <a:pt x="42" y="486"/>
                    </a:cubicBezTo>
                    <a:cubicBezTo>
                      <a:pt x="42" y="509"/>
                      <a:pt x="60" y="527"/>
                      <a:pt x="83" y="527"/>
                    </a:cubicBezTo>
                    <a:cubicBezTo>
                      <a:pt x="228" y="527"/>
                      <a:pt x="228" y="527"/>
                      <a:pt x="228" y="527"/>
                    </a:cubicBezTo>
                    <a:cubicBezTo>
                      <a:pt x="256" y="527"/>
                      <a:pt x="256" y="569"/>
                      <a:pt x="228" y="569"/>
                    </a:cubicBezTo>
                    <a:cubicBezTo>
                      <a:pt x="83" y="569"/>
                      <a:pt x="83" y="569"/>
                      <a:pt x="83" y="569"/>
                    </a:cubicBezTo>
                    <a:cubicBezTo>
                      <a:pt x="37" y="569"/>
                      <a:pt x="0" y="532"/>
                      <a:pt x="0" y="486"/>
                    </a:cubicBezTo>
                    <a:cubicBezTo>
                      <a:pt x="0" y="83"/>
                      <a:pt x="0" y="83"/>
                      <a:pt x="0" y="83"/>
                    </a:cubicBezTo>
                    <a:cubicBezTo>
                      <a:pt x="0" y="37"/>
                      <a:pt x="37" y="0"/>
                      <a:pt x="83" y="0"/>
                    </a:cubicBezTo>
                    <a:cubicBezTo>
                      <a:pt x="1370" y="0"/>
                      <a:pt x="1370" y="0"/>
                      <a:pt x="1370" y="0"/>
                    </a:cubicBezTo>
                    <a:cubicBezTo>
                      <a:pt x="1416" y="0"/>
                      <a:pt x="1453" y="37"/>
                      <a:pt x="1453" y="83"/>
                    </a:cubicBezTo>
                    <a:cubicBezTo>
                      <a:pt x="1453" y="486"/>
                      <a:pt x="1453" y="486"/>
                      <a:pt x="1453" y="486"/>
                    </a:cubicBezTo>
                    <a:cubicBezTo>
                      <a:pt x="1453" y="532"/>
                      <a:pt x="1416" y="569"/>
                      <a:pt x="1370" y="569"/>
                    </a:cubicBezTo>
                    <a:close/>
                    <a:moveTo>
                      <a:pt x="1370" y="569"/>
                    </a:moveTo>
                    <a:cubicBezTo>
                      <a:pt x="1370" y="569"/>
                      <a:pt x="1370" y="569"/>
                      <a:pt x="1370" y="569"/>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a:p>
            </p:txBody>
          </p:sp>
          <p:sp>
            <p:nvSpPr>
              <p:cNvPr id="81" name="Freeform 66">
                <a:extLst>
                  <a:ext uri="{FF2B5EF4-FFF2-40B4-BE49-F238E27FC236}">
                    <a16:creationId xmlns:a16="http://schemas.microsoft.com/office/drawing/2014/main" id="{64CD7111-5908-CAC3-92D5-CF33EF014363}"/>
                  </a:ext>
                </a:extLst>
              </p:cNvPr>
              <p:cNvSpPr>
                <a:spLocks noEditPoints="1"/>
              </p:cNvSpPr>
              <p:nvPr/>
            </p:nvSpPr>
            <p:spPr bwMode="auto">
              <a:xfrm>
                <a:off x="6159505" y="10391768"/>
                <a:ext cx="755651" cy="525463"/>
              </a:xfrm>
              <a:custGeom>
                <a:avLst/>
                <a:gdLst>
                  <a:gd name="T0" fmla="*/ 670 w 691"/>
                  <a:gd name="T1" fmla="*/ 484 h 484"/>
                  <a:gd name="T2" fmla="*/ 21 w 691"/>
                  <a:gd name="T3" fmla="*/ 484 h 484"/>
                  <a:gd name="T4" fmla="*/ 0 w 691"/>
                  <a:gd name="T5" fmla="*/ 463 h 484"/>
                  <a:gd name="T6" fmla="*/ 0 w 691"/>
                  <a:gd name="T7" fmla="*/ 21 h 484"/>
                  <a:gd name="T8" fmla="*/ 21 w 691"/>
                  <a:gd name="T9" fmla="*/ 0 h 484"/>
                  <a:gd name="T10" fmla="*/ 512 w 691"/>
                  <a:gd name="T11" fmla="*/ 0 h 484"/>
                  <a:gd name="T12" fmla="*/ 526 w 691"/>
                  <a:gd name="T13" fmla="*/ 6 h 484"/>
                  <a:gd name="T14" fmla="*/ 685 w 691"/>
                  <a:gd name="T15" fmla="*/ 165 h 484"/>
                  <a:gd name="T16" fmla="*/ 691 w 691"/>
                  <a:gd name="T17" fmla="*/ 180 h 484"/>
                  <a:gd name="T18" fmla="*/ 691 w 691"/>
                  <a:gd name="T19" fmla="*/ 463 h 484"/>
                  <a:gd name="T20" fmla="*/ 670 w 691"/>
                  <a:gd name="T21" fmla="*/ 484 h 484"/>
                  <a:gd name="T22" fmla="*/ 41 w 691"/>
                  <a:gd name="T23" fmla="*/ 442 h 484"/>
                  <a:gd name="T24" fmla="*/ 650 w 691"/>
                  <a:gd name="T25" fmla="*/ 442 h 484"/>
                  <a:gd name="T26" fmla="*/ 650 w 691"/>
                  <a:gd name="T27" fmla="*/ 188 h 484"/>
                  <a:gd name="T28" fmla="*/ 503 w 691"/>
                  <a:gd name="T29" fmla="*/ 42 h 484"/>
                  <a:gd name="T30" fmla="*/ 41 w 691"/>
                  <a:gd name="T31" fmla="*/ 42 h 484"/>
                  <a:gd name="T32" fmla="*/ 41 w 691"/>
                  <a:gd name="T33" fmla="*/ 442 h 484"/>
                  <a:gd name="T34" fmla="*/ 41 w 691"/>
                  <a:gd name="T35" fmla="*/ 442 h 484"/>
                  <a:gd name="T36" fmla="*/ 41 w 691"/>
                  <a:gd name="T37" fmla="*/ 442 h 4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91" h="484">
                    <a:moveTo>
                      <a:pt x="670" y="484"/>
                    </a:moveTo>
                    <a:cubicBezTo>
                      <a:pt x="21" y="484"/>
                      <a:pt x="21" y="484"/>
                      <a:pt x="21" y="484"/>
                    </a:cubicBezTo>
                    <a:cubicBezTo>
                      <a:pt x="9" y="484"/>
                      <a:pt x="0" y="474"/>
                      <a:pt x="0" y="463"/>
                    </a:cubicBezTo>
                    <a:cubicBezTo>
                      <a:pt x="0" y="21"/>
                      <a:pt x="0" y="21"/>
                      <a:pt x="0" y="21"/>
                    </a:cubicBezTo>
                    <a:cubicBezTo>
                      <a:pt x="0" y="9"/>
                      <a:pt x="9" y="0"/>
                      <a:pt x="21" y="0"/>
                    </a:cubicBezTo>
                    <a:cubicBezTo>
                      <a:pt x="512" y="0"/>
                      <a:pt x="512" y="0"/>
                      <a:pt x="512" y="0"/>
                    </a:cubicBezTo>
                    <a:cubicBezTo>
                      <a:pt x="517" y="0"/>
                      <a:pt x="522" y="2"/>
                      <a:pt x="526" y="6"/>
                    </a:cubicBezTo>
                    <a:cubicBezTo>
                      <a:pt x="685" y="165"/>
                      <a:pt x="685" y="165"/>
                      <a:pt x="685" y="165"/>
                    </a:cubicBezTo>
                    <a:cubicBezTo>
                      <a:pt x="689" y="169"/>
                      <a:pt x="691" y="174"/>
                      <a:pt x="691" y="180"/>
                    </a:cubicBezTo>
                    <a:cubicBezTo>
                      <a:pt x="691" y="463"/>
                      <a:pt x="691" y="463"/>
                      <a:pt x="691" y="463"/>
                    </a:cubicBezTo>
                    <a:cubicBezTo>
                      <a:pt x="691" y="474"/>
                      <a:pt x="682" y="484"/>
                      <a:pt x="670" y="484"/>
                    </a:cubicBezTo>
                    <a:close/>
                    <a:moveTo>
                      <a:pt x="41" y="442"/>
                    </a:moveTo>
                    <a:cubicBezTo>
                      <a:pt x="650" y="442"/>
                      <a:pt x="650" y="442"/>
                      <a:pt x="650" y="442"/>
                    </a:cubicBezTo>
                    <a:cubicBezTo>
                      <a:pt x="650" y="188"/>
                      <a:pt x="650" y="188"/>
                      <a:pt x="650" y="188"/>
                    </a:cubicBezTo>
                    <a:cubicBezTo>
                      <a:pt x="503" y="42"/>
                      <a:pt x="503" y="42"/>
                      <a:pt x="503" y="42"/>
                    </a:cubicBezTo>
                    <a:cubicBezTo>
                      <a:pt x="41" y="42"/>
                      <a:pt x="41" y="42"/>
                      <a:pt x="41" y="42"/>
                    </a:cubicBezTo>
                    <a:lnTo>
                      <a:pt x="41" y="442"/>
                    </a:lnTo>
                    <a:close/>
                    <a:moveTo>
                      <a:pt x="41" y="442"/>
                    </a:moveTo>
                    <a:cubicBezTo>
                      <a:pt x="41" y="442"/>
                      <a:pt x="41" y="442"/>
                      <a:pt x="41" y="44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a:p>
            </p:txBody>
          </p:sp>
          <p:sp>
            <p:nvSpPr>
              <p:cNvPr id="82" name="Freeform 67">
                <a:extLst>
                  <a:ext uri="{FF2B5EF4-FFF2-40B4-BE49-F238E27FC236}">
                    <a16:creationId xmlns:a16="http://schemas.microsoft.com/office/drawing/2014/main" id="{76D02994-51EA-E074-0E77-D54E175EC269}"/>
                  </a:ext>
                </a:extLst>
              </p:cNvPr>
              <p:cNvSpPr>
                <a:spLocks noEditPoints="1"/>
              </p:cNvSpPr>
              <p:nvPr/>
            </p:nvSpPr>
            <p:spPr bwMode="auto">
              <a:xfrm>
                <a:off x="6870705" y="10661642"/>
                <a:ext cx="188913" cy="255587"/>
              </a:xfrm>
              <a:custGeom>
                <a:avLst/>
                <a:gdLst>
                  <a:gd name="T0" fmla="*/ 152 w 173"/>
                  <a:gd name="T1" fmla="*/ 235 h 235"/>
                  <a:gd name="T2" fmla="*/ 20 w 173"/>
                  <a:gd name="T3" fmla="*/ 235 h 235"/>
                  <a:gd name="T4" fmla="*/ 0 w 173"/>
                  <a:gd name="T5" fmla="*/ 214 h 235"/>
                  <a:gd name="T6" fmla="*/ 0 w 173"/>
                  <a:gd name="T7" fmla="*/ 21 h 235"/>
                  <a:gd name="T8" fmla="*/ 20 w 173"/>
                  <a:gd name="T9" fmla="*/ 0 h 235"/>
                  <a:gd name="T10" fmla="*/ 88 w 173"/>
                  <a:gd name="T11" fmla="*/ 0 h 235"/>
                  <a:gd name="T12" fmla="*/ 173 w 173"/>
                  <a:gd name="T13" fmla="*/ 85 h 235"/>
                  <a:gd name="T14" fmla="*/ 173 w 173"/>
                  <a:gd name="T15" fmla="*/ 214 h 235"/>
                  <a:gd name="T16" fmla="*/ 152 w 173"/>
                  <a:gd name="T17" fmla="*/ 235 h 235"/>
                  <a:gd name="T18" fmla="*/ 41 w 173"/>
                  <a:gd name="T19" fmla="*/ 193 h 235"/>
                  <a:gd name="T20" fmla="*/ 131 w 173"/>
                  <a:gd name="T21" fmla="*/ 193 h 235"/>
                  <a:gd name="T22" fmla="*/ 131 w 173"/>
                  <a:gd name="T23" fmla="*/ 85 h 235"/>
                  <a:gd name="T24" fmla="*/ 88 w 173"/>
                  <a:gd name="T25" fmla="*/ 42 h 235"/>
                  <a:gd name="T26" fmla="*/ 41 w 173"/>
                  <a:gd name="T27" fmla="*/ 42 h 235"/>
                  <a:gd name="T28" fmla="*/ 41 w 173"/>
                  <a:gd name="T29" fmla="*/ 193 h 235"/>
                  <a:gd name="T30" fmla="*/ 41 w 173"/>
                  <a:gd name="T31" fmla="*/ 193 h 235"/>
                  <a:gd name="T32" fmla="*/ 41 w 173"/>
                  <a:gd name="T33" fmla="*/ 193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73" h="235">
                    <a:moveTo>
                      <a:pt x="152" y="235"/>
                    </a:moveTo>
                    <a:cubicBezTo>
                      <a:pt x="20" y="235"/>
                      <a:pt x="20" y="235"/>
                      <a:pt x="20" y="235"/>
                    </a:cubicBezTo>
                    <a:cubicBezTo>
                      <a:pt x="9" y="235"/>
                      <a:pt x="0" y="225"/>
                      <a:pt x="0" y="214"/>
                    </a:cubicBezTo>
                    <a:cubicBezTo>
                      <a:pt x="0" y="21"/>
                      <a:pt x="0" y="21"/>
                      <a:pt x="0" y="21"/>
                    </a:cubicBezTo>
                    <a:cubicBezTo>
                      <a:pt x="0" y="9"/>
                      <a:pt x="9" y="0"/>
                      <a:pt x="20" y="0"/>
                    </a:cubicBezTo>
                    <a:cubicBezTo>
                      <a:pt x="88" y="0"/>
                      <a:pt x="88" y="0"/>
                      <a:pt x="88" y="0"/>
                    </a:cubicBezTo>
                    <a:cubicBezTo>
                      <a:pt x="135" y="0"/>
                      <a:pt x="173" y="38"/>
                      <a:pt x="173" y="85"/>
                    </a:cubicBezTo>
                    <a:cubicBezTo>
                      <a:pt x="173" y="214"/>
                      <a:pt x="173" y="214"/>
                      <a:pt x="173" y="214"/>
                    </a:cubicBezTo>
                    <a:cubicBezTo>
                      <a:pt x="173" y="225"/>
                      <a:pt x="164" y="235"/>
                      <a:pt x="152" y="235"/>
                    </a:cubicBezTo>
                    <a:close/>
                    <a:moveTo>
                      <a:pt x="41" y="193"/>
                    </a:moveTo>
                    <a:cubicBezTo>
                      <a:pt x="131" y="193"/>
                      <a:pt x="131" y="193"/>
                      <a:pt x="131" y="193"/>
                    </a:cubicBezTo>
                    <a:cubicBezTo>
                      <a:pt x="131" y="85"/>
                      <a:pt x="131" y="85"/>
                      <a:pt x="131" y="85"/>
                    </a:cubicBezTo>
                    <a:cubicBezTo>
                      <a:pt x="131" y="61"/>
                      <a:pt x="112" y="42"/>
                      <a:pt x="88" y="42"/>
                    </a:cubicBezTo>
                    <a:cubicBezTo>
                      <a:pt x="41" y="42"/>
                      <a:pt x="41" y="42"/>
                      <a:pt x="41" y="42"/>
                    </a:cubicBezTo>
                    <a:lnTo>
                      <a:pt x="41" y="193"/>
                    </a:lnTo>
                    <a:close/>
                    <a:moveTo>
                      <a:pt x="41" y="193"/>
                    </a:moveTo>
                    <a:cubicBezTo>
                      <a:pt x="41" y="193"/>
                      <a:pt x="41" y="193"/>
                      <a:pt x="41" y="193"/>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a:p>
            </p:txBody>
          </p:sp>
          <p:sp>
            <p:nvSpPr>
              <p:cNvPr id="83" name="Freeform 68">
                <a:extLst>
                  <a:ext uri="{FF2B5EF4-FFF2-40B4-BE49-F238E27FC236}">
                    <a16:creationId xmlns:a16="http://schemas.microsoft.com/office/drawing/2014/main" id="{6FF0D51D-3623-9CA5-5BD0-08308FCF897D}"/>
                  </a:ext>
                </a:extLst>
              </p:cNvPr>
              <p:cNvSpPr>
                <a:spLocks noEditPoints="1"/>
              </p:cNvSpPr>
              <p:nvPr/>
            </p:nvSpPr>
            <p:spPr bwMode="auto">
              <a:xfrm>
                <a:off x="6015043" y="10661640"/>
                <a:ext cx="188913" cy="255587"/>
              </a:xfrm>
              <a:custGeom>
                <a:avLst/>
                <a:gdLst>
                  <a:gd name="T0" fmla="*/ 153 w 173"/>
                  <a:gd name="T1" fmla="*/ 235 h 235"/>
                  <a:gd name="T2" fmla="*/ 21 w 173"/>
                  <a:gd name="T3" fmla="*/ 235 h 235"/>
                  <a:gd name="T4" fmla="*/ 0 w 173"/>
                  <a:gd name="T5" fmla="*/ 214 h 235"/>
                  <a:gd name="T6" fmla="*/ 0 w 173"/>
                  <a:gd name="T7" fmla="*/ 85 h 235"/>
                  <a:gd name="T8" fmla="*/ 85 w 173"/>
                  <a:gd name="T9" fmla="*/ 0 h 235"/>
                  <a:gd name="T10" fmla="*/ 153 w 173"/>
                  <a:gd name="T11" fmla="*/ 0 h 235"/>
                  <a:gd name="T12" fmla="*/ 173 w 173"/>
                  <a:gd name="T13" fmla="*/ 21 h 235"/>
                  <a:gd name="T14" fmla="*/ 173 w 173"/>
                  <a:gd name="T15" fmla="*/ 214 h 235"/>
                  <a:gd name="T16" fmla="*/ 153 w 173"/>
                  <a:gd name="T17" fmla="*/ 235 h 235"/>
                  <a:gd name="T18" fmla="*/ 42 w 173"/>
                  <a:gd name="T19" fmla="*/ 193 h 235"/>
                  <a:gd name="T20" fmla="*/ 132 w 173"/>
                  <a:gd name="T21" fmla="*/ 193 h 235"/>
                  <a:gd name="T22" fmla="*/ 132 w 173"/>
                  <a:gd name="T23" fmla="*/ 42 h 235"/>
                  <a:gd name="T24" fmla="*/ 85 w 173"/>
                  <a:gd name="T25" fmla="*/ 42 h 235"/>
                  <a:gd name="T26" fmla="*/ 42 w 173"/>
                  <a:gd name="T27" fmla="*/ 85 h 235"/>
                  <a:gd name="T28" fmla="*/ 42 w 173"/>
                  <a:gd name="T29" fmla="*/ 193 h 235"/>
                  <a:gd name="T30" fmla="*/ 42 w 173"/>
                  <a:gd name="T31" fmla="*/ 193 h 235"/>
                  <a:gd name="T32" fmla="*/ 42 w 173"/>
                  <a:gd name="T33" fmla="*/ 193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73" h="235">
                    <a:moveTo>
                      <a:pt x="153" y="235"/>
                    </a:moveTo>
                    <a:cubicBezTo>
                      <a:pt x="21" y="235"/>
                      <a:pt x="21" y="235"/>
                      <a:pt x="21" y="235"/>
                    </a:cubicBezTo>
                    <a:cubicBezTo>
                      <a:pt x="9" y="235"/>
                      <a:pt x="0" y="225"/>
                      <a:pt x="0" y="214"/>
                    </a:cubicBezTo>
                    <a:cubicBezTo>
                      <a:pt x="0" y="85"/>
                      <a:pt x="0" y="85"/>
                      <a:pt x="0" y="85"/>
                    </a:cubicBezTo>
                    <a:cubicBezTo>
                      <a:pt x="0" y="38"/>
                      <a:pt x="38" y="0"/>
                      <a:pt x="85" y="0"/>
                    </a:cubicBezTo>
                    <a:cubicBezTo>
                      <a:pt x="153" y="0"/>
                      <a:pt x="153" y="0"/>
                      <a:pt x="153" y="0"/>
                    </a:cubicBezTo>
                    <a:cubicBezTo>
                      <a:pt x="164" y="0"/>
                      <a:pt x="173" y="9"/>
                      <a:pt x="173" y="21"/>
                    </a:cubicBezTo>
                    <a:cubicBezTo>
                      <a:pt x="173" y="214"/>
                      <a:pt x="173" y="214"/>
                      <a:pt x="173" y="214"/>
                    </a:cubicBezTo>
                    <a:cubicBezTo>
                      <a:pt x="173" y="225"/>
                      <a:pt x="164" y="235"/>
                      <a:pt x="153" y="235"/>
                    </a:cubicBezTo>
                    <a:close/>
                    <a:moveTo>
                      <a:pt x="42" y="193"/>
                    </a:moveTo>
                    <a:cubicBezTo>
                      <a:pt x="132" y="193"/>
                      <a:pt x="132" y="193"/>
                      <a:pt x="132" y="193"/>
                    </a:cubicBezTo>
                    <a:cubicBezTo>
                      <a:pt x="132" y="42"/>
                      <a:pt x="132" y="42"/>
                      <a:pt x="132" y="42"/>
                    </a:cubicBezTo>
                    <a:cubicBezTo>
                      <a:pt x="85" y="42"/>
                      <a:pt x="85" y="42"/>
                      <a:pt x="85" y="42"/>
                    </a:cubicBezTo>
                    <a:cubicBezTo>
                      <a:pt x="61" y="42"/>
                      <a:pt x="42" y="61"/>
                      <a:pt x="42" y="85"/>
                    </a:cubicBezTo>
                    <a:lnTo>
                      <a:pt x="42" y="193"/>
                    </a:lnTo>
                    <a:close/>
                    <a:moveTo>
                      <a:pt x="42" y="193"/>
                    </a:moveTo>
                    <a:cubicBezTo>
                      <a:pt x="42" y="193"/>
                      <a:pt x="42" y="193"/>
                      <a:pt x="42" y="193"/>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a:p>
            </p:txBody>
          </p:sp>
          <p:sp>
            <p:nvSpPr>
              <p:cNvPr id="84" name="Freeform 69">
                <a:extLst>
                  <a:ext uri="{FF2B5EF4-FFF2-40B4-BE49-F238E27FC236}">
                    <a16:creationId xmlns:a16="http://schemas.microsoft.com/office/drawing/2014/main" id="{C3AD327D-0315-8346-04E7-7FF020AF92D2}"/>
                  </a:ext>
                </a:extLst>
              </p:cNvPr>
              <p:cNvSpPr>
                <a:spLocks noEditPoints="1"/>
              </p:cNvSpPr>
              <p:nvPr/>
            </p:nvSpPr>
            <p:spPr bwMode="auto">
              <a:xfrm>
                <a:off x="5970594" y="11309339"/>
                <a:ext cx="1135065" cy="314324"/>
              </a:xfrm>
              <a:custGeom>
                <a:avLst/>
                <a:gdLst>
                  <a:gd name="T0" fmla="*/ 975 w 1037"/>
                  <a:gd name="T1" fmla="*/ 290 h 290"/>
                  <a:gd name="T2" fmla="*/ 863 w 1037"/>
                  <a:gd name="T3" fmla="*/ 290 h 290"/>
                  <a:gd name="T4" fmla="*/ 863 w 1037"/>
                  <a:gd name="T5" fmla="*/ 249 h 290"/>
                  <a:gd name="T6" fmla="*/ 975 w 1037"/>
                  <a:gd name="T7" fmla="*/ 249 h 290"/>
                  <a:gd name="T8" fmla="*/ 996 w 1037"/>
                  <a:gd name="T9" fmla="*/ 228 h 290"/>
                  <a:gd name="T10" fmla="*/ 996 w 1037"/>
                  <a:gd name="T11" fmla="*/ 62 h 290"/>
                  <a:gd name="T12" fmla="*/ 975 w 1037"/>
                  <a:gd name="T13" fmla="*/ 41 h 290"/>
                  <a:gd name="T14" fmla="*/ 62 w 1037"/>
                  <a:gd name="T15" fmla="*/ 41 h 290"/>
                  <a:gd name="T16" fmla="*/ 41 w 1037"/>
                  <a:gd name="T17" fmla="*/ 62 h 290"/>
                  <a:gd name="T18" fmla="*/ 41 w 1037"/>
                  <a:gd name="T19" fmla="*/ 228 h 290"/>
                  <a:gd name="T20" fmla="*/ 62 w 1037"/>
                  <a:gd name="T21" fmla="*/ 249 h 290"/>
                  <a:gd name="T22" fmla="*/ 174 w 1037"/>
                  <a:gd name="T23" fmla="*/ 249 h 290"/>
                  <a:gd name="T24" fmla="*/ 174 w 1037"/>
                  <a:gd name="T25" fmla="*/ 290 h 290"/>
                  <a:gd name="T26" fmla="*/ 62 w 1037"/>
                  <a:gd name="T27" fmla="*/ 290 h 290"/>
                  <a:gd name="T28" fmla="*/ 0 w 1037"/>
                  <a:gd name="T29" fmla="*/ 228 h 290"/>
                  <a:gd name="T30" fmla="*/ 0 w 1037"/>
                  <a:gd name="T31" fmla="*/ 62 h 290"/>
                  <a:gd name="T32" fmla="*/ 62 w 1037"/>
                  <a:gd name="T33" fmla="*/ 0 h 290"/>
                  <a:gd name="T34" fmla="*/ 975 w 1037"/>
                  <a:gd name="T35" fmla="*/ 0 h 290"/>
                  <a:gd name="T36" fmla="*/ 1037 w 1037"/>
                  <a:gd name="T37" fmla="*/ 62 h 290"/>
                  <a:gd name="T38" fmla="*/ 1037 w 1037"/>
                  <a:gd name="T39" fmla="*/ 228 h 290"/>
                  <a:gd name="T40" fmla="*/ 975 w 1037"/>
                  <a:gd name="T41" fmla="*/ 290 h 290"/>
                  <a:gd name="T42" fmla="*/ 975 w 1037"/>
                  <a:gd name="T43" fmla="*/ 290 h 290"/>
                  <a:gd name="T44" fmla="*/ 975 w 1037"/>
                  <a:gd name="T45" fmla="*/ 290 h 2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037" h="290">
                    <a:moveTo>
                      <a:pt x="975" y="290"/>
                    </a:moveTo>
                    <a:cubicBezTo>
                      <a:pt x="863" y="290"/>
                      <a:pt x="863" y="290"/>
                      <a:pt x="863" y="290"/>
                    </a:cubicBezTo>
                    <a:cubicBezTo>
                      <a:pt x="835" y="290"/>
                      <a:pt x="835" y="249"/>
                      <a:pt x="863" y="249"/>
                    </a:cubicBezTo>
                    <a:cubicBezTo>
                      <a:pt x="975" y="249"/>
                      <a:pt x="975" y="249"/>
                      <a:pt x="975" y="249"/>
                    </a:cubicBezTo>
                    <a:cubicBezTo>
                      <a:pt x="987" y="249"/>
                      <a:pt x="996" y="240"/>
                      <a:pt x="996" y="228"/>
                    </a:cubicBezTo>
                    <a:cubicBezTo>
                      <a:pt x="996" y="62"/>
                      <a:pt x="996" y="62"/>
                      <a:pt x="996" y="62"/>
                    </a:cubicBezTo>
                    <a:cubicBezTo>
                      <a:pt x="996" y="51"/>
                      <a:pt x="987" y="41"/>
                      <a:pt x="975" y="41"/>
                    </a:cubicBezTo>
                    <a:cubicBezTo>
                      <a:pt x="62" y="41"/>
                      <a:pt x="62" y="41"/>
                      <a:pt x="62" y="41"/>
                    </a:cubicBezTo>
                    <a:cubicBezTo>
                      <a:pt x="50" y="41"/>
                      <a:pt x="41" y="51"/>
                      <a:pt x="41" y="62"/>
                    </a:cubicBezTo>
                    <a:cubicBezTo>
                      <a:pt x="41" y="228"/>
                      <a:pt x="41" y="228"/>
                      <a:pt x="41" y="228"/>
                    </a:cubicBezTo>
                    <a:cubicBezTo>
                      <a:pt x="41" y="240"/>
                      <a:pt x="50" y="249"/>
                      <a:pt x="62" y="249"/>
                    </a:cubicBezTo>
                    <a:cubicBezTo>
                      <a:pt x="174" y="249"/>
                      <a:pt x="174" y="249"/>
                      <a:pt x="174" y="249"/>
                    </a:cubicBezTo>
                    <a:cubicBezTo>
                      <a:pt x="202" y="249"/>
                      <a:pt x="202" y="290"/>
                      <a:pt x="174" y="290"/>
                    </a:cubicBezTo>
                    <a:cubicBezTo>
                      <a:pt x="62" y="290"/>
                      <a:pt x="62" y="290"/>
                      <a:pt x="62" y="290"/>
                    </a:cubicBezTo>
                    <a:cubicBezTo>
                      <a:pt x="27" y="290"/>
                      <a:pt x="0" y="263"/>
                      <a:pt x="0" y="228"/>
                    </a:cubicBezTo>
                    <a:cubicBezTo>
                      <a:pt x="0" y="62"/>
                      <a:pt x="0" y="62"/>
                      <a:pt x="0" y="62"/>
                    </a:cubicBezTo>
                    <a:cubicBezTo>
                      <a:pt x="0" y="28"/>
                      <a:pt x="27" y="0"/>
                      <a:pt x="62" y="0"/>
                    </a:cubicBezTo>
                    <a:cubicBezTo>
                      <a:pt x="975" y="0"/>
                      <a:pt x="975" y="0"/>
                      <a:pt x="975" y="0"/>
                    </a:cubicBezTo>
                    <a:cubicBezTo>
                      <a:pt x="1010" y="0"/>
                      <a:pt x="1037" y="28"/>
                      <a:pt x="1037" y="62"/>
                    </a:cubicBezTo>
                    <a:cubicBezTo>
                      <a:pt x="1037" y="228"/>
                      <a:pt x="1037" y="228"/>
                      <a:pt x="1037" y="228"/>
                    </a:cubicBezTo>
                    <a:cubicBezTo>
                      <a:pt x="1037" y="263"/>
                      <a:pt x="1010" y="290"/>
                      <a:pt x="975" y="290"/>
                    </a:cubicBezTo>
                    <a:close/>
                    <a:moveTo>
                      <a:pt x="975" y="290"/>
                    </a:moveTo>
                    <a:cubicBezTo>
                      <a:pt x="975" y="290"/>
                      <a:pt x="975" y="290"/>
                      <a:pt x="975" y="29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a:p>
            </p:txBody>
          </p:sp>
          <p:sp>
            <p:nvSpPr>
              <p:cNvPr id="85" name="Freeform 70">
                <a:extLst>
                  <a:ext uri="{FF2B5EF4-FFF2-40B4-BE49-F238E27FC236}">
                    <a16:creationId xmlns:a16="http://schemas.microsoft.com/office/drawing/2014/main" id="{FF111DE2-93EA-D841-8F4B-71D3863405CC}"/>
                  </a:ext>
                </a:extLst>
              </p:cNvPr>
              <p:cNvSpPr>
                <a:spLocks noEditPoints="1"/>
              </p:cNvSpPr>
              <p:nvPr/>
            </p:nvSpPr>
            <p:spPr bwMode="auto">
              <a:xfrm>
                <a:off x="6080132" y="11455394"/>
                <a:ext cx="914402" cy="490537"/>
              </a:xfrm>
              <a:custGeom>
                <a:avLst/>
                <a:gdLst>
                  <a:gd name="T0" fmla="*/ 812 w 835"/>
                  <a:gd name="T1" fmla="*/ 451 h 451"/>
                  <a:gd name="T2" fmla="*/ 23 w 835"/>
                  <a:gd name="T3" fmla="*/ 451 h 451"/>
                  <a:gd name="T4" fmla="*/ 3 w 835"/>
                  <a:gd name="T5" fmla="*/ 427 h 451"/>
                  <a:gd name="T6" fmla="*/ 75 w 835"/>
                  <a:gd name="T7" fmla="*/ 17 h 451"/>
                  <a:gd name="T8" fmla="*/ 96 w 835"/>
                  <a:gd name="T9" fmla="*/ 0 h 451"/>
                  <a:gd name="T10" fmla="*/ 739 w 835"/>
                  <a:gd name="T11" fmla="*/ 0 h 451"/>
                  <a:gd name="T12" fmla="*/ 760 w 835"/>
                  <a:gd name="T13" fmla="*/ 17 h 451"/>
                  <a:gd name="T14" fmla="*/ 832 w 835"/>
                  <a:gd name="T15" fmla="*/ 427 h 451"/>
                  <a:gd name="T16" fmla="*/ 812 w 835"/>
                  <a:gd name="T17" fmla="*/ 451 h 451"/>
                  <a:gd name="T18" fmla="*/ 48 w 835"/>
                  <a:gd name="T19" fmla="*/ 410 h 451"/>
                  <a:gd name="T20" fmla="*/ 787 w 835"/>
                  <a:gd name="T21" fmla="*/ 410 h 451"/>
                  <a:gd name="T22" fmla="*/ 722 w 835"/>
                  <a:gd name="T23" fmla="*/ 41 h 451"/>
                  <a:gd name="T24" fmla="*/ 113 w 835"/>
                  <a:gd name="T25" fmla="*/ 41 h 451"/>
                  <a:gd name="T26" fmla="*/ 48 w 835"/>
                  <a:gd name="T27" fmla="*/ 410 h 451"/>
                  <a:gd name="T28" fmla="*/ 48 w 835"/>
                  <a:gd name="T29" fmla="*/ 410 h 451"/>
                  <a:gd name="T30" fmla="*/ 48 w 835"/>
                  <a:gd name="T31" fmla="*/ 410 h 4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35" h="451">
                    <a:moveTo>
                      <a:pt x="812" y="451"/>
                    </a:moveTo>
                    <a:cubicBezTo>
                      <a:pt x="23" y="451"/>
                      <a:pt x="23" y="451"/>
                      <a:pt x="23" y="451"/>
                    </a:cubicBezTo>
                    <a:cubicBezTo>
                      <a:pt x="10" y="451"/>
                      <a:pt x="0" y="440"/>
                      <a:pt x="3" y="427"/>
                    </a:cubicBezTo>
                    <a:cubicBezTo>
                      <a:pt x="75" y="17"/>
                      <a:pt x="75" y="17"/>
                      <a:pt x="75" y="17"/>
                    </a:cubicBezTo>
                    <a:cubicBezTo>
                      <a:pt x="77" y="7"/>
                      <a:pt x="86" y="0"/>
                      <a:pt x="96" y="0"/>
                    </a:cubicBezTo>
                    <a:cubicBezTo>
                      <a:pt x="739" y="0"/>
                      <a:pt x="739" y="0"/>
                      <a:pt x="739" y="0"/>
                    </a:cubicBezTo>
                    <a:cubicBezTo>
                      <a:pt x="749" y="0"/>
                      <a:pt x="758" y="7"/>
                      <a:pt x="760" y="17"/>
                    </a:cubicBezTo>
                    <a:cubicBezTo>
                      <a:pt x="832" y="427"/>
                      <a:pt x="832" y="427"/>
                      <a:pt x="832" y="427"/>
                    </a:cubicBezTo>
                    <a:cubicBezTo>
                      <a:pt x="835" y="440"/>
                      <a:pt x="825" y="451"/>
                      <a:pt x="812" y="451"/>
                    </a:cubicBezTo>
                    <a:close/>
                    <a:moveTo>
                      <a:pt x="48" y="410"/>
                    </a:moveTo>
                    <a:cubicBezTo>
                      <a:pt x="787" y="410"/>
                      <a:pt x="787" y="410"/>
                      <a:pt x="787" y="410"/>
                    </a:cubicBezTo>
                    <a:cubicBezTo>
                      <a:pt x="722" y="41"/>
                      <a:pt x="722" y="41"/>
                      <a:pt x="722" y="41"/>
                    </a:cubicBezTo>
                    <a:cubicBezTo>
                      <a:pt x="113" y="41"/>
                      <a:pt x="113" y="41"/>
                      <a:pt x="113" y="41"/>
                    </a:cubicBezTo>
                    <a:lnTo>
                      <a:pt x="48" y="410"/>
                    </a:lnTo>
                    <a:close/>
                    <a:moveTo>
                      <a:pt x="48" y="410"/>
                    </a:moveTo>
                    <a:cubicBezTo>
                      <a:pt x="48" y="410"/>
                      <a:pt x="48" y="410"/>
                      <a:pt x="48" y="41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a:p>
            </p:txBody>
          </p:sp>
          <p:sp>
            <p:nvSpPr>
              <p:cNvPr id="86" name="Freeform 71">
                <a:extLst>
                  <a:ext uri="{FF2B5EF4-FFF2-40B4-BE49-F238E27FC236}">
                    <a16:creationId xmlns:a16="http://schemas.microsoft.com/office/drawing/2014/main" id="{26E0F5A4-C726-6D5F-0E15-78FAE99FCBD6}"/>
                  </a:ext>
                </a:extLst>
              </p:cNvPr>
              <p:cNvSpPr>
                <a:spLocks noEditPoints="1"/>
              </p:cNvSpPr>
              <p:nvPr/>
            </p:nvSpPr>
            <p:spPr bwMode="auto">
              <a:xfrm>
                <a:off x="6235711" y="11755432"/>
                <a:ext cx="604840" cy="46037"/>
              </a:xfrm>
              <a:custGeom>
                <a:avLst/>
                <a:gdLst>
                  <a:gd name="T0" fmla="*/ 526 w 553"/>
                  <a:gd name="T1" fmla="*/ 42 h 42"/>
                  <a:gd name="T2" fmla="*/ 27 w 553"/>
                  <a:gd name="T3" fmla="*/ 42 h 42"/>
                  <a:gd name="T4" fmla="*/ 27 w 553"/>
                  <a:gd name="T5" fmla="*/ 0 h 42"/>
                  <a:gd name="T6" fmla="*/ 526 w 553"/>
                  <a:gd name="T7" fmla="*/ 0 h 42"/>
                  <a:gd name="T8" fmla="*/ 526 w 553"/>
                  <a:gd name="T9" fmla="*/ 42 h 42"/>
                  <a:gd name="T10" fmla="*/ 526 w 553"/>
                  <a:gd name="T11" fmla="*/ 42 h 42"/>
                  <a:gd name="T12" fmla="*/ 526 w 553"/>
                  <a:gd name="T13" fmla="*/ 42 h 42"/>
                </a:gdLst>
                <a:ahLst/>
                <a:cxnLst>
                  <a:cxn ang="0">
                    <a:pos x="T0" y="T1"/>
                  </a:cxn>
                  <a:cxn ang="0">
                    <a:pos x="T2" y="T3"/>
                  </a:cxn>
                  <a:cxn ang="0">
                    <a:pos x="T4" y="T5"/>
                  </a:cxn>
                  <a:cxn ang="0">
                    <a:pos x="T6" y="T7"/>
                  </a:cxn>
                  <a:cxn ang="0">
                    <a:pos x="T8" y="T9"/>
                  </a:cxn>
                  <a:cxn ang="0">
                    <a:pos x="T10" y="T11"/>
                  </a:cxn>
                  <a:cxn ang="0">
                    <a:pos x="T12" y="T13"/>
                  </a:cxn>
                </a:cxnLst>
                <a:rect l="0" t="0" r="r" b="b"/>
                <a:pathLst>
                  <a:path w="553" h="42">
                    <a:moveTo>
                      <a:pt x="526" y="42"/>
                    </a:moveTo>
                    <a:cubicBezTo>
                      <a:pt x="27" y="42"/>
                      <a:pt x="27" y="42"/>
                      <a:pt x="27" y="42"/>
                    </a:cubicBezTo>
                    <a:cubicBezTo>
                      <a:pt x="0" y="42"/>
                      <a:pt x="0" y="0"/>
                      <a:pt x="27" y="0"/>
                    </a:cubicBezTo>
                    <a:cubicBezTo>
                      <a:pt x="526" y="0"/>
                      <a:pt x="526" y="0"/>
                      <a:pt x="526" y="0"/>
                    </a:cubicBezTo>
                    <a:cubicBezTo>
                      <a:pt x="553" y="0"/>
                      <a:pt x="553" y="42"/>
                      <a:pt x="526" y="42"/>
                    </a:cubicBezTo>
                    <a:close/>
                    <a:moveTo>
                      <a:pt x="526" y="42"/>
                    </a:moveTo>
                    <a:cubicBezTo>
                      <a:pt x="526" y="42"/>
                      <a:pt x="526" y="42"/>
                      <a:pt x="526" y="4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a:p>
            </p:txBody>
          </p:sp>
          <p:sp>
            <p:nvSpPr>
              <p:cNvPr id="87" name="Freeform 72">
                <a:extLst>
                  <a:ext uri="{FF2B5EF4-FFF2-40B4-BE49-F238E27FC236}">
                    <a16:creationId xmlns:a16="http://schemas.microsoft.com/office/drawing/2014/main" id="{9C01CDE5-5BDC-FFE1-6287-A6DEA2A89D73}"/>
                  </a:ext>
                </a:extLst>
              </p:cNvPr>
              <p:cNvSpPr>
                <a:spLocks noEditPoints="1"/>
              </p:cNvSpPr>
              <p:nvPr/>
            </p:nvSpPr>
            <p:spPr bwMode="auto">
              <a:xfrm>
                <a:off x="6296038" y="11607805"/>
                <a:ext cx="482602" cy="44450"/>
              </a:xfrm>
              <a:custGeom>
                <a:avLst/>
                <a:gdLst>
                  <a:gd name="T0" fmla="*/ 413 w 441"/>
                  <a:gd name="T1" fmla="*/ 41 h 41"/>
                  <a:gd name="T2" fmla="*/ 28 w 441"/>
                  <a:gd name="T3" fmla="*/ 41 h 41"/>
                  <a:gd name="T4" fmla="*/ 28 w 441"/>
                  <a:gd name="T5" fmla="*/ 0 h 41"/>
                  <a:gd name="T6" fmla="*/ 413 w 441"/>
                  <a:gd name="T7" fmla="*/ 0 h 41"/>
                  <a:gd name="T8" fmla="*/ 413 w 441"/>
                  <a:gd name="T9" fmla="*/ 41 h 41"/>
                  <a:gd name="T10" fmla="*/ 413 w 441"/>
                  <a:gd name="T11" fmla="*/ 41 h 41"/>
                  <a:gd name="T12" fmla="*/ 413 w 441"/>
                  <a:gd name="T13" fmla="*/ 41 h 41"/>
                </a:gdLst>
                <a:ahLst/>
                <a:cxnLst>
                  <a:cxn ang="0">
                    <a:pos x="T0" y="T1"/>
                  </a:cxn>
                  <a:cxn ang="0">
                    <a:pos x="T2" y="T3"/>
                  </a:cxn>
                  <a:cxn ang="0">
                    <a:pos x="T4" y="T5"/>
                  </a:cxn>
                  <a:cxn ang="0">
                    <a:pos x="T6" y="T7"/>
                  </a:cxn>
                  <a:cxn ang="0">
                    <a:pos x="T8" y="T9"/>
                  </a:cxn>
                  <a:cxn ang="0">
                    <a:pos x="T10" y="T11"/>
                  </a:cxn>
                  <a:cxn ang="0">
                    <a:pos x="T12" y="T13"/>
                  </a:cxn>
                </a:cxnLst>
                <a:rect l="0" t="0" r="r" b="b"/>
                <a:pathLst>
                  <a:path w="441" h="41">
                    <a:moveTo>
                      <a:pt x="413" y="41"/>
                    </a:moveTo>
                    <a:cubicBezTo>
                      <a:pt x="28" y="41"/>
                      <a:pt x="28" y="41"/>
                      <a:pt x="28" y="41"/>
                    </a:cubicBezTo>
                    <a:cubicBezTo>
                      <a:pt x="0" y="41"/>
                      <a:pt x="0" y="0"/>
                      <a:pt x="28" y="0"/>
                    </a:cubicBezTo>
                    <a:cubicBezTo>
                      <a:pt x="413" y="0"/>
                      <a:pt x="413" y="0"/>
                      <a:pt x="413" y="0"/>
                    </a:cubicBezTo>
                    <a:cubicBezTo>
                      <a:pt x="441" y="0"/>
                      <a:pt x="441" y="41"/>
                      <a:pt x="413" y="41"/>
                    </a:cubicBezTo>
                    <a:close/>
                    <a:moveTo>
                      <a:pt x="413" y="41"/>
                    </a:moveTo>
                    <a:cubicBezTo>
                      <a:pt x="413" y="41"/>
                      <a:pt x="413" y="41"/>
                      <a:pt x="413" y="4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a:p>
            </p:txBody>
          </p:sp>
          <p:sp>
            <p:nvSpPr>
              <p:cNvPr id="88" name="Freeform 73">
                <a:extLst>
                  <a:ext uri="{FF2B5EF4-FFF2-40B4-BE49-F238E27FC236}">
                    <a16:creationId xmlns:a16="http://schemas.microsoft.com/office/drawing/2014/main" id="{6AD3894E-D75F-7F9E-D223-5F967DB286DE}"/>
                  </a:ext>
                </a:extLst>
              </p:cNvPr>
              <p:cNvSpPr>
                <a:spLocks noEditPoints="1"/>
              </p:cNvSpPr>
              <p:nvPr/>
            </p:nvSpPr>
            <p:spPr bwMode="auto">
              <a:xfrm>
                <a:off x="7019942" y="10971204"/>
                <a:ext cx="165100" cy="163513"/>
              </a:xfrm>
              <a:custGeom>
                <a:avLst/>
                <a:gdLst>
                  <a:gd name="T0" fmla="*/ 78 w 151"/>
                  <a:gd name="T1" fmla="*/ 151 h 151"/>
                  <a:gd name="T2" fmla="*/ 11 w 151"/>
                  <a:gd name="T3" fmla="*/ 106 h 151"/>
                  <a:gd name="T4" fmla="*/ 27 w 151"/>
                  <a:gd name="T5" fmla="*/ 27 h 151"/>
                  <a:gd name="T6" fmla="*/ 106 w 151"/>
                  <a:gd name="T7" fmla="*/ 11 h 151"/>
                  <a:gd name="T8" fmla="*/ 151 w 151"/>
                  <a:gd name="T9" fmla="*/ 78 h 151"/>
                  <a:gd name="T10" fmla="*/ 78 w 151"/>
                  <a:gd name="T11" fmla="*/ 151 h 151"/>
                  <a:gd name="T12" fmla="*/ 78 w 151"/>
                  <a:gd name="T13" fmla="*/ 47 h 151"/>
                  <a:gd name="T14" fmla="*/ 50 w 151"/>
                  <a:gd name="T15" fmla="*/ 66 h 151"/>
                  <a:gd name="T16" fmla="*/ 56 w 151"/>
                  <a:gd name="T17" fmla="*/ 100 h 151"/>
                  <a:gd name="T18" fmla="*/ 90 w 151"/>
                  <a:gd name="T19" fmla="*/ 107 h 151"/>
                  <a:gd name="T20" fmla="*/ 110 w 151"/>
                  <a:gd name="T21" fmla="*/ 78 h 151"/>
                  <a:gd name="T22" fmla="*/ 78 w 151"/>
                  <a:gd name="T23" fmla="*/ 47 h 151"/>
                  <a:gd name="T24" fmla="*/ 78 w 151"/>
                  <a:gd name="T25" fmla="*/ 47 h 151"/>
                  <a:gd name="T26" fmla="*/ 78 w 151"/>
                  <a:gd name="T27" fmla="*/ 47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1" h="151">
                    <a:moveTo>
                      <a:pt x="78" y="151"/>
                    </a:moveTo>
                    <a:cubicBezTo>
                      <a:pt x="49" y="151"/>
                      <a:pt x="23" y="133"/>
                      <a:pt x="11" y="106"/>
                    </a:cubicBezTo>
                    <a:cubicBezTo>
                      <a:pt x="0" y="79"/>
                      <a:pt x="6" y="48"/>
                      <a:pt x="27" y="27"/>
                    </a:cubicBezTo>
                    <a:cubicBezTo>
                      <a:pt x="48" y="6"/>
                      <a:pt x="79" y="0"/>
                      <a:pt x="106" y="11"/>
                    </a:cubicBezTo>
                    <a:cubicBezTo>
                      <a:pt x="133" y="22"/>
                      <a:pt x="151" y="49"/>
                      <a:pt x="151" y="78"/>
                    </a:cubicBezTo>
                    <a:cubicBezTo>
                      <a:pt x="151" y="118"/>
                      <a:pt x="119" y="151"/>
                      <a:pt x="78" y="151"/>
                    </a:cubicBezTo>
                    <a:close/>
                    <a:moveTo>
                      <a:pt x="78" y="47"/>
                    </a:moveTo>
                    <a:cubicBezTo>
                      <a:pt x="66" y="47"/>
                      <a:pt x="54" y="55"/>
                      <a:pt x="50" y="66"/>
                    </a:cubicBezTo>
                    <a:cubicBezTo>
                      <a:pt x="45" y="78"/>
                      <a:pt x="47" y="91"/>
                      <a:pt x="56" y="100"/>
                    </a:cubicBezTo>
                    <a:cubicBezTo>
                      <a:pt x="65" y="109"/>
                      <a:pt x="79" y="112"/>
                      <a:pt x="90" y="107"/>
                    </a:cubicBezTo>
                    <a:cubicBezTo>
                      <a:pt x="102" y="102"/>
                      <a:pt x="110" y="91"/>
                      <a:pt x="110" y="78"/>
                    </a:cubicBezTo>
                    <a:cubicBezTo>
                      <a:pt x="110" y="61"/>
                      <a:pt x="96" y="47"/>
                      <a:pt x="78" y="47"/>
                    </a:cubicBezTo>
                    <a:close/>
                    <a:moveTo>
                      <a:pt x="78" y="47"/>
                    </a:moveTo>
                    <a:cubicBezTo>
                      <a:pt x="78" y="47"/>
                      <a:pt x="78" y="47"/>
                      <a:pt x="78" y="4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a:p>
            </p:txBody>
          </p:sp>
          <p:sp>
            <p:nvSpPr>
              <p:cNvPr id="89" name="Freeform 74">
                <a:extLst>
                  <a:ext uri="{FF2B5EF4-FFF2-40B4-BE49-F238E27FC236}">
                    <a16:creationId xmlns:a16="http://schemas.microsoft.com/office/drawing/2014/main" id="{D6FD0089-7283-D5C7-D22D-33460F5D414D}"/>
                  </a:ext>
                </a:extLst>
              </p:cNvPr>
              <p:cNvSpPr>
                <a:spLocks noEditPoints="1"/>
              </p:cNvSpPr>
              <p:nvPr/>
            </p:nvSpPr>
            <p:spPr bwMode="auto">
              <a:xfrm>
                <a:off x="6804025" y="10971213"/>
                <a:ext cx="165100" cy="163513"/>
              </a:xfrm>
              <a:custGeom>
                <a:avLst/>
                <a:gdLst>
                  <a:gd name="T0" fmla="*/ 78 w 151"/>
                  <a:gd name="T1" fmla="*/ 151 h 151"/>
                  <a:gd name="T2" fmla="*/ 11 w 151"/>
                  <a:gd name="T3" fmla="*/ 106 h 151"/>
                  <a:gd name="T4" fmla="*/ 27 w 151"/>
                  <a:gd name="T5" fmla="*/ 27 h 151"/>
                  <a:gd name="T6" fmla="*/ 106 w 151"/>
                  <a:gd name="T7" fmla="*/ 11 h 151"/>
                  <a:gd name="T8" fmla="*/ 151 w 151"/>
                  <a:gd name="T9" fmla="*/ 78 h 151"/>
                  <a:gd name="T10" fmla="*/ 78 w 151"/>
                  <a:gd name="T11" fmla="*/ 151 h 151"/>
                  <a:gd name="T12" fmla="*/ 78 w 151"/>
                  <a:gd name="T13" fmla="*/ 47 h 151"/>
                  <a:gd name="T14" fmla="*/ 49 w 151"/>
                  <a:gd name="T15" fmla="*/ 66 h 151"/>
                  <a:gd name="T16" fmla="*/ 56 w 151"/>
                  <a:gd name="T17" fmla="*/ 100 h 151"/>
                  <a:gd name="T18" fmla="*/ 90 w 151"/>
                  <a:gd name="T19" fmla="*/ 107 h 151"/>
                  <a:gd name="T20" fmla="*/ 109 w 151"/>
                  <a:gd name="T21" fmla="*/ 78 h 151"/>
                  <a:gd name="T22" fmla="*/ 78 w 151"/>
                  <a:gd name="T23" fmla="*/ 47 h 151"/>
                  <a:gd name="T24" fmla="*/ 78 w 151"/>
                  <a:gd name="T25" fmla="*/ 47 h 151"/>
                  <a:gd name="T26" fmla="*/ 78 w 151"/>
                  <a:gd name="T27" fmla="*/ 47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1" h="151">
                    <a:moveTo>
                      <a:pt x="78" y="151"/>
                    </a:moveTo>
                    <a:cubicBezTo>
                      <a:pt x="49" y="151"/>
                      <a:pt x="22" y="133"/>
                      <a:pt x="11" y="106"/>
                    </a:cubicBezTo>
                    <a:cubicBezTo>
                      <a:pt x="0" y="79"/>
                      <a:pt x="6" y="48"/>
                      <a:pt x="27" y="27"/>
                    </a:cubicBezTo>
                    <a:cubicBezTo>
                      <a:pt x="48" y="6"/>
                      <a:pt x="79" y="0"/>
                      <a:pt x="106" y="11"/>
                    </a:cubicBezTo>
                    <a:cubicBezTo>
                      <a:pt x="133" y="22"/>
                      <a:pt x="151" y="49"/>
                      <a:pt x="151" y="78"/>
                    </a:cubicBezTo>
                    <a:cubicBezTo>
                      <a:pt x="151" y="118"/>
                      <a:pt x="118" y="151"/>
                      <a:pt x="78" y="151"/>
                    </a:cubicBezTo>
                    <a:close/>
                    <a:moveTo>
                      <a:pt x="78" y="47"/>
                    </a:moveTo>
                    <a:cubicBezTo>
                      <a:pt x="66" y="47"/>
                      <a:pt x="54" y="55"/>
                      <a:pt x="49" y="66"/>
                    </a:cubicBezTo>
                    <a:cubicBezTo>
                      <a:pt x="45" y="78"/>
                      <a:pt x="47" y="91"/>
                      <a:pt x="56" y="100"/>
                    </a:cubicBezTo>
                    <a:cubicBezTo>
                      <a:pt x="65" y="109"/>
                      <a:pt x="78" y="112"/>
                      <a:pt x="90" y="107"/>
                    </a:cubicBezTo>
                    <a:cubicBezTo>
                      <a:pt x="102" y="102"/>
                      <a:pt x="109" y="91"/>
                      <a:pt x="109" y="78"/>
                    </a:cubicBezTo>
                    <a:cubicBezTo>
                      <a:pt x="109" y="61"/>
                      <a:pt x="95" y="47"/>
                      <a:pt x="78" y="47"/>
                    </a:cubicBezTo>
                    <a:close/>
                    <a:moveTo>
                      <a:pt x="78" y="47"/>
                    </a:moveTo>
                    <a:cubicBezTo>
                      <a:pt x="78" y="47"/>
                      <a:pt x="78" y="47"/>
                      <a:pt x="78" y="4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a:p>
            </p:txBody>
          </p:sp>
        </p:grpSp>
      </p:grpSp>
      <p:sp>
        <p:nvSpPr>
          <p:cNvPr id="100" name="TextBox 99">
            <a:extLst>
              <a:ext uri="{FF2B5EF4-FFF2-40B4-BE49-F238E27FC236}">
                <a16:creationId xmlns:a16="http://schemas.microsoft.com/office/drawing/2014/main" id="{CCAFBB01-530B-3DC8-62EB-13EE50597823}"/>
              </a:ext>
            </a:extLst>
          </p:cNvPr>
          <p:cNvSpPr txBox="1"/>
          <p:nvPr/>
        </p:nvSpPr>
        <p:spPr>
          <a:xfrm>
            <a:off x="4890179" y="2771433"/>
            <a:ext cx="1708703" cy="1154162"/>
          </a:xfrm>
          <a:prstGeom prst="rect">
            <a:avLst/>
          </a:prstGeom>
          <a:noFill/>
        </p:spPr>
        <p:txBody>
          <a:bodyPr wrap="square">
            <a:spAutoFit/>
          </a:bodyPr>
          <a:lstStyle/>
          <a:p>
            <a:pPr algn="ctr" rtl="1">
              <a:lnSpc>
                <a:spcPct val="200000"/>
              </a:lnSpc>
            </a:pPr>
            <a:r>
              <a:rPr lang="fa-IR" sz="1200" b="1" dirty="0">
                <a:solidFill>
                  <a:schemeClr val="bg1"/>
                </a:solidFill>
                <a:latin typeface="Shabnam" panose="020B0603030804020204" pitchFamily="34" charset="-78"/>
                <a:cs typeface="Shabnam" panose="020B0603030804020204" pitchFamily="34" charset="-78"/>
              </a:rPr>
              <a:t>تیتر عنوان را بنویسید</a:t>
            </a:r>
            <a:endParaRPr lang="en-US" sz="1200" b="1" dirty="0">
              <a:solidFill>
                <a:schemeClr val="bg1"/>
              </a:solidFill>
              <a:latin typeface="Shabnam" panose="020B0603030804020204" pitchFamily="34" charset="-78"/>
              <a:cs typeface="Shabnam" panose="020B0603030804020204" pitchFamily="34" charset="-78"/>
            </a:endParaRPr>
          </a:p>
          <a:p>
            <a:pPr algn="ctr" rtl="1">
              <a:lnSpc>
                <a:spcPct val="200000"/>
              </a:lnSpc>
            </a:pPr>
            <a:r>
              <a:rPr lang="fa-IR" sz="1200" dirty="0">
                <a:solidFill>
                  <a:schemeClr val="bg1"/>
                </a:solidFill>
                <a:latin typeface="Shabnam" panose="020B0603030804020204" pitchFamily="34" charset="-78"/>
                <a:cs typeface="Shabnam" panose="020B0603030804020204" pitchFamily="34" charset="-78"/>
              </a:rPr>
              <a:t>فروشگاه مینارو ارائه دهنده انواع فایل</a:t>
            </a:r>
            <a:endParaRPr lang="en-US" sz="1200" dirty="0">
              <a:solidFill>
                <a:schemeClr val="bg1"/>
              </a:solidFill>
              <a:latin typeface="Shabnam" panose="020B0603030804020204" pitchFamily="34" charset="-78"/>
              <a:cs typeface="Shabnam" panose="020B0603030804020204" pitchFamily="34" charset="-78"/>
            </a:endParaRPr>
          </a:p>
        </p:txBody>
      </p:sp>
      <p:sp>
        <p:nvSpPr>
          <p:cNvPr id="101" name="TextBox 100">
            <a:extLst>
              <a:ext uri="{FF2B5EF4-FFF2-40B4-BE49-F238E27FC236}">
                <a16:creationId xmlns:a16="http://schemas.microsoft.com/office/drawing/2014/main" id="{22F605F0-64E7-BC7F-759A-F6A85CD8D788}"/>
              </a:ext>
            </a:extLst>
          </p:cNvPr>
          <p:cNvSpPr txBox="1"/>
          <p:nvPr/>
        </p:nvSpPr>
        <p:spPr>
          <a:xfrm>
            <a:off x="1237516" y="3685499"/>
            <a:ext cx="1890614" cy="1154162"/>
          </a:xfrm>
          <a:prstGeom prst="rect">
            <a:avLst/>
          </a:prstGeom>
          <a:noFill/>
        </p:spPr>
        <p:txBody>
          <a:bodyPr wrap="square">
            <a:spAutoFit/>
          </a:bodyPr>
          <a:lstStyle/>
          <a:p>
            <a:pPr algn="justLow" rtl="1">
              <a:lnSpc>
                <a:spcPct val="200000"/>
              </a:lnSpc>
            </a:pPr>
            <a:r>
              <a:rPr lang="fa-IR" sz="1200" b="1" dirty="0">
                <a:solidFill>
                  <a:srgbClr val="1D3347"/>
                </a:solidFill>
                <a:latin typeface="Shabnam" panose="020B0603030804020204" pitchFamily="34" charset="-78"/>
                <a:cs typeface="Shabnam" panose="020B0603030804020204" pitchFamily="34" charset="-78"/>
              </a:rPr>
              <a:t>تیتر عنوان را بنویسید</a:t>
            </a:r>
            <a:endParaRPr lang="en-US" sz="1200" b="1" dirty="0">
              <a:solidFill>
                <a:srgbClr val="1D3347"/>
              </a:solidFill>
              <a:latin typeface="Shabnam" panose="020B0603030804020204" pitchFamily="34" charset="-78"/>
              <a:cs typeface="Shabnam" panose="020B0603030804020204" pitchFamily="34" charset="-78"/>
            </a:endParaRPr>
          </a:p>
          <a:p>
            <a:pPr algn="justLow" rtl="1">
              <a:lnSpc>
                <a:spcPct val="200000"/>
              </a:lnSpc>
            </a:pPr>
            <a:r>
              <a:rPr lang="fa-IR" sz="1200" dirty="0">
                <a:solidFill>
                  <a:srgbClr val="1D3347"/>
                </a:solidFill>
                <a:latin typeface="Shabnam" panose="020B0603030804020204" pitchFamily="34" charset="-78"/>
                <a:cs typeface="Shabnam" panose="020B0603030804020204" pitchFamily="34" charset="-78"/>
              </a:rPr>
              <a:t>فروشگاه مینارو ارائه دهنده انواع فایل</a:t>
            </a:r>
            <a:endParaRPr lang="en-US" sz="1200" dirty="0">
              <a:solidFill>
                <a:srgbClr val="1D3347"/>
              </a:solidFill>
              <a:latin typeface="Shabnam" panose="020B0603030804020204" pitchFamily="34" charset="-78"/>
              <a:cs typeface="Shabnam" panose="020B0603030804020204" pitchFamily="34" charset="-78"/>
            </a:endParaRPr>
          </a:p>
        </p:txBody>
      </p:sp>
      <p:sp>
        <p:nvSpPr>
          <p:cNvPr id="102" name="TextBox 101">
            <a:extLst>
              <a:ext uri="{FF2B5EF4-FFF2-40B4-BE49-F238E27FC236}">
                <a16:creationId xmlns:a16="http://schemas.microsoft.com/office/drawing/2014/main" id="{4CD148E5-297B-5EF5-21AB-C2D6B1315A75}"/>
              </a:ext>
            </a:extLst>
          </p:cNvPr>
          <p:cNvSpPr txBox="1"/>
          <p:nvPr/>
        </p:nvSpPr>
        <p:spPr>
          <a:xfrm>
            <a:off x="2361248" y="5312102"/>
            <a:ext cx="1890614" cy="1154162"/>
          </a:xfrm>
          <a:prstGeom prst="rect">
            <a:avLst/>
          </a:prstGeom>
          <a:noFill/>
        </p:spPr>
        <p:txBody>
          <a:bodyPr wrap="square">
            <a:spAutoFit/>
          </a:bodyPr>
          <a:lstStyle/>
          <a:p>
            <a:pPr algn="justLow" rtl="1">
              <a:lnSpc>
                <a:spcPct val="200000"/>
              </a:lnSpc>
            </a:pPr>
            <a:r>
              <a:rPr lang="fa-IR" sz="1200" b="1" dirty="0">
                <a:solidFill>
                  <a:srgbClr val="1D3347"/>
                </a:solidFill>
                <a:latin typeface="Shabnam" panose="020B0603030804020204" pitchFamily="34" charset="-78"/>
                <a:cs typeface="Shabnam" panose="020B0603030804020204" pitchFamily="34" charset="-78"/>
              </a:rPr>
              <a:t>تیتر عنوان را بنویسید</a:t>
            </a:r>
            <a:endParaRPr lang="en-US" sz="1200" b="1" dirty="0">
              <a:solidFill>
                <a:srgbClr val="1D3347"/>
              </a:solidFill>
              <a:latin typeface="Shabnam" panose="020B0603030804020204" pitchFamily="34" charset="-78"/>
              <a:cs typeface="Shabnam" panose="020B0603030804020204" pitchFamily="34" charset="-78"/>
            </a:endParaRPr>
          </a:p>
          <a:p>
            <a:pPr algn="justLow" rtl="1">
              <a:lnSpc>
                <a:spcPct val="200000"/>
              </a:lnSpc>
            </a:pPr>
            <a:r>
              <a:rPr lang="fa-IR" sz="1200" dirty="0">
                <a:solidFill>
                  <a:srgbClr val="1D3347"/>
                </a:solidFill>
                <a:latin typeface="Shabnam" panose="020B0603030804020204" pitchFamily="34" charset="-78"/>
                <a:cs typeface="Shabnam" panose="020B0603030804020204" pitchFamily="34" charset="-78"/>
              </a:rPr>
              <a:t>فروشگاه مینارو ارائه دهنده انواع فایل</a:t>
            </a:r>
            <a:endParaRPr lang="en-US" sz="1200" dirty="0">
              <a:solidFill>
                <a:srgbClr val="1D3347"/>
              </a:solidFill>
              <a:latin typeface="Shabnam" panose="020B0603030804020204" pitchFamily="34" charset="-78"/>
              <a:cs typeface="Shabnam" panose="020B0603030804020204" pitchFamily="34" charset="-78"/>
            </a:endParaRPr>
          </a:p>
        </p:txBody>
      </p:sp>
      <p:sp>
        <p:nvSpPr>
          <p:cNvPr id="103" name="TextBox 102">
            <a:extLst>
              <a:ext uri="{FF2B5EF4-FFF2-40B4-BE49-F238E27FC236}">
                <a16:creationId xmlns:a16="http://schemas.microsoft.com/office/drawing/2014/main" id="{579C2134-BCD2-07B3-9A0F-949463C9FB11}"/>
              </a:ext>
            </a:extLst>
          </p:cNvPr>
          <p:cNvSpPr txBox="1"/>
          <p:nvPr/>
        </p:nvSpPr>
        <p:spPr>
          <a:xfrm>
            <a:off x="8162100" y="3796458"/>
            <a:ext cx="1890614" cy="1154162"/>
          </a:xfrm>
          <a:prstGeom prst="rect">
            <a:avLst/>
          </a:prstGeom>
          <a:noFill/>
        </p:spPr>
        <p:txBody>
          <a:bodyPr wrap="square">
            <a:spAutoFit/>
          </a:bodyPr>
          <a:lstStyle/>
          <a:p>
            <a:pPr algn="justLow" rtl="1">
              <a:lnSpc>
                <a:spcPct val="200000"/>
              </a:lnSpc>
            </a:pPr>
            <a:r>
              <a:rPr lang="fa-IR" sz="1200" b="1" dirty="0">
                <a:solidFill>
                  <a:srgbClr val="1D3347"/>
                </a:solidFill>
                <a:latin typeface="Shabnam" panose="020B0603030804020204" pitchFamily="34" charset="-78"/>
                <a:cs typeface="Shabnam" panose="020B0603030804020204" pitchFamily="34" charset="-78"/>
              </a:rPr>
              <a:t>تیتر عنوان را بنویسید</a:t>
            </a:r>
            <a:endParaRPr lang="en-US" sz="1200" b="1" dirty="0">
              <a:solidFill>
                <a:srgbClr val="1D3347"/>
              </a:solidFill>
              <a:latin typeface="Shabnam" panose="020B0603030804020204" pitchFamily="34" charset="-78"/>
              <a:cs typeface="Shabnam" panose="020B0603030804020204" pitchFamily="34" charset="-78"/>
            </a:endParaRPr>
          </a:p>
          <a:p>
            <a:pPr algn="justLow" rtl="1">
              <a:lnSpc>
                <a:spcPct val="200000"/>
              </a:lnSpc>
            </a:pPr>
            <a:r>
              <a:rPr lang="fa-IR" sz="1200" dirty="0">
                <a:solidFill>
                  <a:srgbClr val="1D3347"/>
                </a:solidFill>
                <a:latin typeface="Shabnam" panose="020B0603030804020204" pitchFamily="34" charset="-78"/>
                <a:cs typeface="Shabnam" panose="020B0603030804020204" pitchFamily="34" charset="-78"/>
              </a:rPr>
              <a:t>فروشگاه مینارو ارائه دهنده انواع فایل</a:t>
            </a:r>
            <a:endParaRPr lang="en-US" sz="1200" dirty="0">
              <a:solidFill>
                <a:srgbClr val="1D3347"/>
              </a:solidFill>
              <a:latin typeface="Shabnam" panose="020B0603030804020204" pitchFamily="34" charset="-78"/>
              <a:cs typeface="Shabnam" panose="020B0603030804020204" pitchFamily="34" charset="-78"/>
            </a:endParaRPr>
          </a:p>
        </p:txBody>
      </p:sp>
      <p:sp>
        <p:nvSpPr>
          <p:cNvPr id="104" name="TextBox 103">
            <a:extLst>
              <a:ext uri="{FF2B5EF4-FFF2-40B4-BE49-F238E27FC236}">
                <a16:creationId xmlns:a16="http://schemas.microsoft.com/office/drawing/2014/main" id="{F03F8297-5D1D-3AEE-44C6-1DAFC32687A2}"/>
              </a:ext>
            </a:extLst>
          </p:cNvPr>
          <p:cNvSpPr txBox="1"/>
          <p:nvPr/>
        </p:nvSpPr>
        <p:spPr>
          <a:xfrm>
            <a:off x="7193659" y="5322383"/>
            <a:ext cx="1890614" cy="1154162"/>
          </a:xfrm>
          <a:prstGeom prst="rect">
            <a:avLst/>
          </a:prstGeom>
          <a:noFill/>
        </p:spPr>
        <p:txBody>
          <a:bodyPr wrap="square">
            <a:spAutoFit/>
          </a:bodyPr>
          <a:lstStyle/>
          <a:p>
            <a:pPr algn="justLow" rtl="1">
              <a:lnSpc>
                <a:spcPct val="200000"/>
              </a:lnSpc>
            </a:pPr>
            <a:r>
              <a:rPr lang="fa-IR" sz="1200" b="1" dirty="0">
                <a:solidFill>
                  <a:srgbClr val="1D3347"/>
                </a:solidFill>
                <a:latin typeface="Shabnam" panose="020B0603030804020204" pitchFamily="34" charset="-78"/>
                <a:cs typeface="Shabnam" panose="020B0603030804020204" pitchFamily="34" charset="-78"/>
              </a:rPr>
              <a:t>تیتر عنوان را بنویسید</a:t>
            </a:r>
            <a:endParaRPr lang="en-US" sz="1200" b="1" dirty="0">
              <a:solidFill>
                <a:srgbClr val="1D3347"/>
              </a:solidFill>
              <a:latin typeface="Shabnam" panose="020B0603030804020204" pitchFamily="34" charset="-78"/>
              <a:cs typeface="Shabnam" panose="020B0603030804020204" pitchFamily="34" charset="-78"/>
            </a:endParaRPr>
          </a:p>
          <a:p>
            <a:pPr algn="justLow" rtl="1">
              <a:lnSpc>
                <a:spcPct val="200000"/>
              </a:lnSpc>
            </a:pPr>
            <a:r>
              <a:rPr lang="fa-IR" sz="1200" dirty="0">
                <a:solidFill>
                  <a:srgbClr val="1D3347"/>
                </a:solidFill>
                <a:latin typeface="Shabnam" panose="020B0603030804020204" pitchFamily="34" charset="-78"/>
                <a:cs typeface="Shabnam" panose="020B0603030804020204" pitchFamily="34" charset="-78"/>
              </a:rPr>
              <a:t>فروشگاه مینارو ارائه دهنده انواع فایل</a:t>
            </a:r>
            <a:endParaRPr lang="en-US" sz="1200" dirty="0">
              <a:solidFill>
                <a:srgbClr val="1D3347"/>
              </a:solidFill>
              <a:latin typeface="Shabnam" panose="020B0603030804020204" pitchFamily="34" charset="-78"/>
              <a:cs typeface="Shabnam" panose="020B0603030804020204" pitchFamily="34" charset="-78"/>
            </a:endParaRPr>
          </a:p>
        </p:txBody>
      </p:sp>
    </p:spTree>
    <p:extLst>
      <p:ext uri="{BB962C8B-B14F-4D97-AF65-F5344CB8AC3E}">
        <p14:creationId xmlns:p14="http://schemas.microsoft.com/office/powerpoint/2010/main" val="8458363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5" fill="hold" grpId="0" nodeType="clickEffect">
                                  <p:stCondLst>
                                    <p:cond delay="0"/>
                                  </p:stCondLst>
                                  <p:childTnLst>
                                    <p:set>
                                      <p:cBhvr>
                                        <p:cTn id="6" dur="1" fill="hold">
                                          <p:stCondLst>
                                            <p:cond delay="0"/>
                                          </p:stCondLst>
                                        </p:cTn>
                                        <p:tgtEl>
                                          <p:spTgt spid="64"/>
                                        </p:tgtEl>
                                        <p:attrNameLst>
                                          <p:attrName>style.visibility</p:attrName>
                                        </p:attrNameLst>
                                      </p:cBhvr>
                                      <p:to>
                                        <p:strVal val="visible"/>
                                      </p:to>
                                    </p:set>
                                    <p:animEffect transition="in" filter="randombar(vertical)">
                                      <p:cBhvr>
                                        <p:cTn id="7" dur="500"/>
                                        <p:tgtEl>
                                          <p:spTgt spid="64"/>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27"/>
                                        </p:tgtEl>
                                        <p:attrNameLst>
                                          <p:attrName>style.visibility</p:attrName>
                                        </p:attrNameLst>
                                      </p:cBhvr>
                                      <p:to>
                                        <p:strVal val="visible"/>
                                      </p:to>
                                    </p:set>
                                    <p:animEffect transition="in" filter="wipe(down)">
                                      <p:cBhvr>
                                        <p:cTn id="11" dur="750"/>
                                        <p:tgtEl>
                                          <p:spTgt spid="27"/>
                                        </p:tgtEl>
                                      </p:cBhvr>
                                    </p:animEffect>
                                  </p:childTnLst>
                                </p:cTn>
                              </p:par>
                            </p:childTnLst>
                          </p:cTn>
                        </p:par>
                        <p:par>
                          <p:cTn id="12" fill="hold">
                            <p:stCondLst>
                              <p:cond delay="1250"/>
                            </p:stCondLst>
                            <p:childTnLst>
                              <p:par>
                                <p:cTn id="13" presetID="22" presetClass="entr" presetSubtype="4" fill="hold" grpId="0" nodeType="afterEffect">
                                  <p:stCondLst>
                                    <p:cond delay="0"/>
                                  </p:stCondLst>
                                  <p:childTnLst>
                                    <p:set>
                                      <p:cBhvr>
                                        <p:cTn id="14" dur="1" fill="hold">
                                          <p:stCondLst>
                                            <p:cond delay="0"/>
                                          </p:stCondLst>
                                        </p:cTn>
                                        <p:tgtEl>
                                          <p:spTgt spid="100"/>
                                        </p:tgtEl>
                                        <p:attrNameLst>
                                          <p:attrName>style.visibility</p:attrName>
                                        </p:attrNameLst>
                                      </p:cBhvr>
                                      <p:to>
                                        <p:strVal val="visible"/>
                                      </p:to>
                                    </p:set>
                                    <p:animEffect transition="in" filter="wipe(down)">
                                      <p:cBhvr>
                                        <p:cTn id="15" dur="750"/>
                                        <p:tgtEl>
                                          <p:spTgt spid="100"/>
                                        </p:tgtEl>
                                      </p:cBhvr>
                                    </p:animEffect>
                                  </p:childTnLst>
                                </p:cTn>
                              </p:par>
                            </p:childTnLst>
                          </p:cTn>
                        </p:par>
                        <p:par>
                          <p:cTn id="16" fill="hold">
                            <p:stCondLst>
                              <p:cond delay="2000"/>
                            </p:stCondLst>
                            <p:childTnLst>
                              <p:par>
                                <p:cTn id="17" presetID="42" presetClass="entr" presetSubtype="0" fill="hold" grpId="0" nodeType="afterEffect">
                                  <p:stCondLst>
                                    <p:cond delay="0"/>
                                  </p:stCondLst>
                                  <p:childTnLst>
                                    <p:set>
                                      <p:cBhvr>
                                        <p:cTn id="18" dur="1" fill="hold">
                                          <p:stCondLst>
                                            <p:cond delay="0"/>
                                          </p:stCondLst>
                                        </p:cTn>
                                        <p:tgtEl>
                                          <p:spTgt spid="103"/>
                                        </p:tgtEl>
                                        <p:attrNameLst>
                                          <p:attrName>style.visibility</p:attrName>
                                        </p:attrNameLst>
                                      </p:cBhvr>
                                      <p:to>
                                        <p:strVal val="visible"/>
                                      </p:to>
                                    </p:set>
                                    <p:animEffect transition="in" filter="fade">
                                      <p:cBhvr>
                                        <p:cTn id="19" dur="1000"/>
                                        <p:tgtEl>
                                          <p:spTgt spid="103"/>
                                        </p:tgtEl>
                                      </p:cBhvr>
                                    </p:animEffect>
                                    <p:anim calcmode="lin" valueType="num">
                                      <p:cBhvr>
                                        <p:cTn id="20" dur="1000" fill="hold"/>
                                        <p:tgtEl>
                                          <p:spTgt spid="103"/>
                                        </p:tgtEl>
                                        <p:attrNameLst>
                                          <p:attrName>ppt_x</p:attrName>
                                        </p:attrNameLst>
                                      </p:cBhvr>
                                      <p:tavLst>
                                        <p:tav tm="0">
                                          <p:val>
                                            <p:strVal val="#ppt_x"/>
                                          </p:val>
                                        </p:tav>
                                        <p:tav tm="100000">
                                          <p:val>
                                            <p:strVal val="#ppt_x"/>
                                          </p:val>
                                        </p:tav>
                                      </p:tavLst>
                                    </p:anim>
                                    <p:anim calcmode="lin" valueType="num">
                                      <p:cBhvr>
                                        <p:cTn id="21" dur="1000" fill="hold"/>
                                        <p:tgtEl>
                                          <p:spTgt spid="103"/>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2" presetClass="entr" presetSubtype="0" fill="hold" grpId="0" nodeType="afterEffect">
                                  <p:stCondLst>
                                    <p:cond delay="0"/>
                                  </p:stCondLst>
                                  <p:childTnLst>
                                    <p:set>
                                      <p:cBhvr>
                                        <p:cTn id="24" dur="1" fill="hold">
                                          <p:stCondLst>
                                            <p:cond delay="0"/>
                                          </p:stCondLst>
                                        </p:cTn>
                                        <p:tgtEl>
                                          <p:spTgt spid="104"/>
                                        </p:tgtEl>
                                        <p:attrNameLst>
                                          <p:attrName>style.visibility</p:attrName>
                                        </p:attrNameLst>
                                      </p:cBhvr>
                                      <p:to>
                                        <p:strVal val="visible"/>
                                      </p:to>
                                    </p:set>
                                    <p:animEffect transition="in" filter="fade">
                                      <p:cBhvr>
                                        <p:cTn id="25" dur="1000"/>
                                        <p:tgtEl>
                                          <p:spTgt spid="104"/>
                                        </p:tgtEl>
                                      </p:cBhvr>
                                    </p:animEffect>
                                    <p:anim calcmode="lin" valueType="num">
                                      <p:cBhvr>
                                        <p:cTn id="26" dur="1000" fill="hold"/>
                                        <p:tgtEl>
                                          <p:spTgt spid="104"/>
                                        </p:tgtEl>
                                        <p:attrNameLst>
                                          <p:attrName>ppt_x</p:attrName>
                                        </p:attrNameLst>
                                      </p:cBhvr>
                                      <p:tavLst>
                                        <p:tav tm="0">
                                          <p:val>
                                            <p:strVal val="#ppt_x"/>
                                          </p:val>
                                        </p:tav>
                                        <p:tav tm="100000">
                                          <p:val>
                                            <p:strVal val="#ppt_x"/>
                                          </p:val>
                                        </p:tav>
                                      </p:tavLst>
                                    </p:anim>
                                    <p:anim calcmode="lin" valueType="num">
                                      <p:cBhvr>
                                        <p:cTn id="27" dur="1000" fill="hold"/>
                                        <p:tgtEl>
                                          <p:spTgt spid="104"/>
                                        </p:tgtEl>
                                        <p:attrNameLst>
                                          <p:attrName>ppt_y</p:attrName>
                                        </p:attrNameLst>
                                      </p:cBhvr>
                                      <p:tavLst>
                                        <p:tav tm="0">
                                          <p:val>
                                            <p:strVal val="#ppt_y+.1"/>
                                          </p:val>
                                        </p:tav>
                                        <p:tav tm="100000">
                                          <p:val>
                                            <p:strVal val="#ppt_y"/>
                                          </p:val>
                                        </p:tav>
                                      </p:tavLst>
                                    </p:anim>
                                  </p:childTnLst>
                                </p:cTn>
                              </p:par>
                            </p:childTnLst>
                          </p:cTn>
                        </p:par>
                        <p:par>
                          <p:cTn id="28" fill="hold">
                            <p:stCondLst>
                              <p:cond delay="4000"/>
                            </p:stCondLst>
                            <p:childTnLst>
                              <p:par>
                                <p:cTn id="29" presetID="42" presetClass="entr" presetSubtype="0" fill="hold" grpId="0" nodeType="afterEffect">
                                  <p:stCondLst>
                                    <p:cond delay="0"/>
                                  </p:stCondLst>
                                  <p:childTnLst>
                                    <p:set>
                                      <p:cBhvr>
                                        <p:cTn id="30" dur="1" fill="hold">
                                          <p:stCondLst>
                                            <p:cond delay="0"/>
                                          </p:stCondLst>
                                        </p:cTn>
                                        <p:tgtEl>
                                          <p:spTgt spid="101"/>
                                        </p:tgtEl>
                                        <p:attrNameLst>
                                          <p:attrName>style.visibility</p:attrName>
                                        </p:attrNameLst>
                                      </p:cBhvr>
                                      <p:to>
                                        <p:strVal val="visible"/>
                                      </p:to>
                                    </p:set>
                                    <p:animEffect transition="in" filter="fade">
                                      <p:cBhvr>
                                        <p:cTn id="31" dur="1000"/>
                                        <p:tgtEl>
                                          <p:spTgt spid="101"/>
                                        </p:tgtEl>
                                      </p:cBhvr>
                                    </p:animEffect>
                                    <p:anim calcmode="lin" valueType="num">
                                      <p:cBhvr>
                                        <p:cTn id="32" dur="1000" fill="hold"/>
                                        <p:tgtEl>
                                          <p:spTgt spid="101"/>
                                        </p:tgtEl>
                                        <p:attrNameLst>
                                          <p:attrName>ppt_x</p:attrName>
                                        </p:attrNameLst>
                                      </p:cBhvr>
                                      <p:tavLst>
                                        <p:tav tm="0">
                                          <p:val>
                                            <p:strVal val="#ppt_x"/>
                                          </p:val>
                                        </p:tav>
                                        <p:tav tm="100000">
                                          <p:val>
                                            <p:strVal val="#ppt_x"/>
                                          </p:val>
                                        </p:tav>
                                      </p:tavLst>
                                    </p:anim>
                                    <p:anim calcmode="lin" valueType="num">
                                      <p:cBhvr>
                                        <p:cTn id="33" dur="1000" fill="hold"/>
                                        <p:tgtEl>
                                          <p:spTgt spid="101"/>
                                        </p:tgtEl>
                                        <p:attrNameLst>
                                          <p:attrName>ppt_y</p:attrName>
                                        </p:attrNameLst>
                                      </p:cBhvr>
                                      <p:tavLst>
                                        <p:tav tm="0">
                                          <p:val>
                                            <p:strVal val="#ppt_y+.1"/>
                                          </p:val>
                                        </p:tav>
                                        <p:tav tm="100000">
                                          <p:val>
                                            <p:strVal val="#ppt_y"/>
                                          </p:val>
                                        </p:tav>
                                      </p:tavLst>
                                    </p:anim>
                                  </p:childTnLst>
                                </p:cTn>
                              </p:par>
                            </p:childTnLst>
                          </p:cTn>
                        </p:par>
                        <p:par>
                          <p:cTn id="34" fill="hold">
                            <p:stCondLst>
                              <p:cond delay="5000"/>
                            </p:stCondLst>
                            <p:childTnLst>
                              <p:par>
                                <p:cTn id="35" presetID="42" presetClass="entr" presetSubtype="0" fill="hold" grpId="0" nodeType="afterEffect">
                                  <p:stCondLst>
                                    <p:cond delay="0"/>
                                  </p:stCondLst>
                                  <p:childTnLst>
                                    <p:set>
                                      <p:cBhvr>
                                        <p:cTn id="36" dur="1" fill="hold">
                                          <p:stCondLst>
                                            <p:cond delay="0"/>
                                          </p:stCondLst>
                                        </p:cTn>
                                        <p:tgtEl>
                                          <p:spTgt spid="102"/>
                                        </p:tgtEl>
                                        <p:attrNameLst>
                                          <p:attrName>style.visibility</p:attrName>
                                        </p:attrNameLst>
                                      </p:cBhvr>
                                      <p:to>
                                        <p:strVal val="visible"/>
                                      </p:to>
                                    </p:set>
                                    <p:animEffect transition="in" filter="fade">
                                      <p:cBhvr>
                                        <p:cTn id="37" dur="1000"/>
                                        <p:tgtEl>
                                          <p:spTgt spid="102"/>
                                        </p:tgtEl>
                                      </p:cBhvr>
                                    </p:animEffect>
                                    <p:anim calcmode="lin" valueType="num">
                                      <p:cBhvr>
                                        <p:cTn id="38" dur="1000" fill="hold"/>
                                        <p:tgtEl>
                                          <p:spTgt spid="102"/>
                                        </p:tgtEl>
                                        <p:attrNameLst>
                                          <p:attrName>ppt_x</p:attrName>
                                        </p:attrNameLst>
                                      </p:cBhvr>
                                      <p:tavLst>
                                        <p:tav tm="0">
                                          <p:val>
                                            <p:strVal val="#ppt_x"/>
                                          </p:val>
                                        </p:tav>
                                        <p:tav tm="100000">
                                          <p:val>
                                            <p:strVal val="#ppt_x"/>
                                          </p:val>
                                        </p:tav>
                                      </p:tavLst>
                                    </p:anim>
                                    <p:anim calcmode="lin" valueType="num">
                                      <p:cBhvr>
                                        <p:cTn id="39" dur="1000" fill="hold"/>
                                        <p:tgtEl>
                                          <p:spTgt spid="10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 grpId="0"/>
      <p:bldP spid="100" grpId="0"/>
      <p:bldP spid="101" grpId="0"/>
      <p:bldP spid="102" grpId="0"/>
      <p:bldP spid="103" grpId="0"/>
      <p:bldP spid="10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Rounded Corners 1">
            <a:extLst>
              <a:ext uri="{FF2B5EF4-FFF2-40B4-BE49-F238E27FC236}">
                <a16:creationId xmlns:a16="http://schemas.microsoft.com/office/drawing/2014/main" id="{C130066E-8E61-B135-20B8-E90A2E6EC2FD}"/>
              </a:ext>
            </a:extLst>
          </p:cNvPr>
          <p:cNvSpPr/>
          <p:nvPr/>
        </p:nvSpPr>
        <p:spPr>
          <a:xfrm flipH="1">
            <a:off x="2077497" y="335912"/>
            <a:ext cx="8028631" cy="908581"/>
          </a:xfrm>
          <a:prstGeom prst="roundRect">
            <a:avLst>
              <a:gd name="adj" fmla="val 50000"/>
            </a:avLst>
          </a:prstGeom>
          <a:solidFill>
            <a:schemeClr val="bg1"/>
          </a:solidFill>
          <a:ln w="12700">
            <a:noFill/>
            <a:prstDash val="solid"/>
            <a:extLst>
              <a:ext uri="{C807C97D-BFC1-408E-A445-0C87EB9F89A2}">
                <ask:lineSketchStyleProps xmlns:ask="http://schemas.microsoft.com/office/drawing/2018/sketchyshapes">
                  <ask:type>
                    <ask:lineSketchNone/>
                  </ask:type>
                </ask:lineSketchStyleProps>
              </a:ext>
            </a:extLst>
          </a:ln>
          <a:effectLst>
            <a:outerShdw blurRad="63500" algn="ctr" rotWithShape="0">
              <a:prstClr val="black">
                <a:alpha val="1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283C67DF-75DE-3058-7FD8-052D7FA5C56A}"/>
              </a:ext>
            </a:extLst>
          </p:cNvPr>
          <p:cNvSpPr txBox="1"/>
          <p:nvPr/>
        </p:nvSpPr>
        <p:spPr>
          <a:xfrm>
            <a:off x="2085872" y="369365"/>
            <a:ext cx="8020256" cy="684803"/>
          </a:xfrm>
          <a:prstGeom prst="rect">
            <a:avLst/>
          </a:prstGeom>
          <a:noFill/>
        </p:spPr>
        <p:txBody>
          <a:bodyPr wrap="square">
            <a:spAutoFit/>
          </a:bodyPr>
          <a:lstStyle/>
          <a:p>
            <a:pPr algn="ctr" rtl="1">
              <a:lnSpc>
                <a:spcPct val="150000"/>
              </a:lnSpc>
              <a:defRPr/>
            </a:pPr>
            <a:r>
              <a:rPr lang="fa-IR" sz="2800" b="1" kern="0" dirty="0">
                <a:solidFill>
                  <a:srgbClr val="1D3347"/>
                </a:solidFill>
                <a:latin typeface="Shabnam" panose="020B0603030804020204" pitchFamily="34" charset="-78"/>
                <a:cs typeface="Shabnam" panose="020B0603030804020204" pitchFamily="34" charset="-78"/>
              </a:rPr>
              <a:t>فهرست مطالب ارائه</a:t>
            </a:r>
            <a:endParaRPr lang="en-US" sz="2800" kern="0" dirty="0">
              <a:solidFill>
                <a:srgbClr val="1D3347"/>
              </a:solidFill>
              <a:latin typeface="Shabnam" panose="020B0603030804020204" pitchFamily="34" charset="-78"/>
              <a:cs typeface="Shabnam" panose="020B0603030804020204" pitchFamily="34" charset="-78"/>
            </a:endParaRPr>
          </a:p>
        </p:txBody>
      </p:sp>
      <mc:AlternateContent xmlns:mc="http://schemas.openxmlformats.org/markup-compatibility/2006" xmlns:psez="http://schemas.microsoft.com/office/powerpoint/2016/sectionzoom">
        <mc:Choice Requires="psez">
          <p:graphicFrame>
            <p:nvGraphicFramePr>
              <p:cNvPr id="8" name="Section Zoom 7">
                <a:extLst>
                  <a:ext uri="{FF2B5EF4-FFF2-40B4-BE49-F238E27FC236}">
                    <a16:creationId xmlns:a16="http://schemas.microsoft.com/office/drawing/2014/main" id="{20A41FB5-20FC-0DCF-5CE5-A564A52AFC12}"/>
                  </a:ext>
                </a:extLst>
              </p:cNvPr>
              <p:cNvGraphicFramePr>
                <a:graphicFrameLocks noChangeAspect="1"/>
              </p:cNvGraphicFramePr>
              <p:nvPr>
                <p:extLst>
                  <p:ext uri="{D42A27DB-BD31-4B8C-83A1-F6EECF244321}">
                    <p14:modId xmlns:p14="http://schemas.microsoft.com/office/powerpoint/2010/main" val="2344140758"/>
                  </p:ext>
                </p:extLst>
              </p:nvPr>
            </p:nvGraphicFramePr>
            <p:xfrm>
              <a:off x="8120434" y="1996069"/>
              <a:ext cx="3274548" cy="1841933"/>
            </p:xfrm>
            <a:graphic>
              <a:graphicData uri="http://schemas.microsoft.com/office/powerpoint/2016/sectionzoom">
                <psez:sectionZm>
                  <psez:sectionZmObj sectionId="{F7564621-9186-4841-9423-DEA32D7DB882}">
                    <psez:zmPr id="{A27E0E0C-1CB4-427B-9A25-F90EB6A960EF}" transitionDur="1000">
                      <p166:blipFill xmlns:p166="http://schemas.microsoft.com/office/powerpoint/2016/6/main">
                        <a:blip r:embed="rId2"/>
                        <a:stretch>
                          <a:fillRect/>
                        </a:stretch>
                      </p166:blipFill>
                      <p166:spPr xmlns:p166="http://schemas.microsoft.com/office/powerpoint/2016/6/main">
                        <a:xfrm>
                          <a:off x="0" y="0"/>
                          <a:ext cx="3274548" cy="1841933"/>
                        </a:xfrm>
                        <a:prstGeom prst="rect">
                          <a:avLst/>
                        </a:prstGeom>
                        <a:ln w="76200">
                          <a:solidFill>
                            <a:schemeClr val="bg1"/>
                          </a:solidFill>
                        </a:ln>
                      </p166:spPr>
                    </psez:zmPr>
                  </psez:sectionZmObj>
                </psez:sectionZm>
              </a:graphicData>
            </a:graphic>
          </p:graphicFrame>
        </mc:Choice>
        <mc:Fallback xmlns="">
          <p:pic>
            <p:nvPicPr>
              <p:cNvPr id="8" name="Section Zoom 7">
                <a:hlinkClick r:id="rId3" action="ppaction://hlinksldjump"/>
                <a:extLst>
                  <a:ext uri="{FF2B5EF4-FFF2-40B4-BE49-F238E27FC236}">
                    <a16:creationId xmlns:a16="http://schemas.microsoft.com/office/drawing/2014/main" id="{20A41FB5-20FC-0DCF-5CE5-A564A52AFC12}"/>
                  </a:ext>
                </a:extLst>
              </p:cNvPr>
              <p:cNvPicPr>
                <a:picLocks noGrp="1" noRot="1" noChangeAspect="1" noMove="1" noResize="1" noEditPoints="1" noAdjustHandles="1" noChangeArrowheads="1" noChangeShapeType="1"/>
              </p:cNvPicPr>
              <p:nvPr/>
            </p:nvPicPr>
            <p:blipFill>
              <a:blip r:embed="rId4"/>
              <a:stretch>
                <a:fillRect/>
              </a:stretch>
            </p:blipFill>
            <p:spPr>
              <a:xfrm>
                <a:off x="8120434" y="1996069"/>
                <a:ext cx="3274548" cy="1841933"/>
              </a:xfrm>
              <a:prstGeom prst="rect">
                <a:avLst/>
              </a:prstGeom>
              <a:ln w="76200">
                <a:solidFill>
                  <a:schemeClr val="bg1"/>
                </a:solidFill>
              </a:ln>
            </p:spPr>
          </p:pic>
        </mc:Fallback>
      </mc:AlternateContent>
      <mc:AlternateContent xmlns:mc="http://schemas.openxmlformats.org/markup-compatibility/2006" xmlns:psez="http://schemas.microsoft.com/office/powerpoint/2016/sectionzoom">
        <mc:Choice Requires="psez">
          <p:graphicFrame>
            <p:nvGraphicFramePr>
              <p:cNvPr id="10" name="Section Zoom 9">
                <a:extLst>
                  <a:ext uri="{FF2B5EF4-FFF2-40B4-BE49-F238E27FC236}">
                    <a16:creationId xmlns:a16="http://schemas.microsoft.com/office/drawing/2014/main" id="{C7F0CFD2-2339-1855-31D1-6709505DF1A1}"/>
                  </a:ext>
                </a:extLst>
              </p:cNvPr>
              <p:cNvGraphicFramePr>
                <a:graphicFrameLocks noChangeAspect="1"/>
              </p:cNvGraphicFramePr>
              <p:nvPr>
                <p:extLst>
                  <p:ext uri="{D42A27DB-BD31-4B8C-83A1-F6EECF244321}">
                    <p14:modId xmlns:p14="http://schemas.microsoft.com/office/powerpoint/2010/main" val="2967294118"/>
                  </p:ext>
                </p:extLst>
              </p:nvPr>
            </p:nvGraphicFramePr>
            <p:xfrm>
              <a:off x="4442558" y="1996069"/>
              <a:ext cx="3274548" cy="1841933"/>
            </p:xfrm>
            <a:graphic>
              <a:graphicData uri="http://schemas.microsoft.com/office/powerpoint/2016/sectionzoom">
                <psez:sectionZm>
                  <psez:sectionZmObj sectionId="{D6A3769A-FAAD-4B47-A257-F0112A89834E}">
                    <psez:zmPr id="{0D1FB04E-D229-4B5B-BBC0-B7E6AD943C2C}" transitionDur="1000">
                      <p166:blipFill xmlns:p166="http://schemas.microsoft.com/office/powerpoint/2016/6/main">
                        <a:blip r:embed="rId5"/>
                        <a:stretch>
                          <a:fillRect/>
                        </a:stretch>
                      </p166:blipFill>
                      <p166:spPr xmlns:p166="http://schemas.microsoft.com/office/powerpoint/2016/6/main">
                        <a:xfrm>
                          <a:off x="0" y="0"/>
                          <a:ext cx="3274548" cy="1841933"/>
                        </a:xfrm>
                        <a:prstGeom prst="rect">
                          <a:avLst/>
                        </a:prstGeom>
                        <a:ln w="76200">
                          <a:solidFill>
                            <a:schemeClr val="bg1"/>
                          </a:solidFill>
                        </a:ln>
                      </p166:spPr>
                    </psez:zmPr>
                  </psez:sectionZmObj>
                </psez:sectionZm>
              </a:graphicData>
            </a:graphic>
          </p:graphicFrame>
        </mc:Choice>
        <mc:Fallback xmlns="">
          <p:pic>
            <p:nvPicPr>
              <p:cNvPr id="10" name="Section Zoom 9">
                <a:hlinkClick r:id="rId6" action="ppaction://hlinksldjump"/>
                <a:extLst>
                  <a:ext uri="{FF2B5EF4-FFF2-40B4-BE49-F238E27FC236}">
                    <a16:creationId xmlns:a16="http://schemas.microsoft.com/office/drawing/2014/main" id="{C7F0CFD2-2339-1855-31D1-6709505DF1A1}"/>
                  </a:ext>
                </a:extLst>
              </p:cNvPr>
              <p:cNvPicPr>
                <a:picLocks noGrp="1" noRot="1" noChangeAspect="1" noMove="1" noResize="1" noEditPoints="1" noAdjustHandles="1" noChangeArrowheads="1" noChangeShapeType="1"/>
              </p:cNvPicPr>
              <p:nvPr/>
            </p:nvPicPr>
            <p:blipFill>
              <a:blip r:embed="rId7"/>
              <a:stretch>
                <a:fillRect/>
              </a:stretch>
            </p:blipFill>
            <p:spPr>
              <a:xfrm>
                <a:off x="4442558" y="1996069"/>
                <a:ext cx="3274548" cy="1841933"/>
              </a:xfrm>
              <a:prstGeom prst="rect">
                <a:avLst/>
              </a:prstGeom>
              <a:ln w="76200">
                <a:solidFill>
                  <a:schemeClr val="bg1"/>
                </a:solidFill>
              </a:ln>
            </p:spPr>
          </p:pic>
        </mc:Fallback>
      </mc:AlternateContent>
      <mc:AlternateContent xmlns:mc="http://schemas.openxmlformats.org/markup-compatibility/2006" xmlns:psez="http://schemas.microsoft.com/office/powerpoint/2016/sectionzoom">
        <mc:Choice Requires="psez">
          <p:graphicFrame>
            <p:nvGraphicFramePr>
              <p:cNvPr id="12" name="Section Zoom 11">
                <a:extLst>
                  <a:ext uri="{FF2B5EF4-FFF2-40B4-BE49-F238E27FC236}">
                    <a16:creationId xmlns:a16="http://schemas.microsoft.com/office/drawing/2014/main" id="{1C287EBF-12AE-B8A8-62BB-00190840D8D4}"/>
                  </a:ext>
                </a:extLst>
              </p:cNvPr>
              <p:cNvGraphicFramePr>
                <a:graphicFrameLocks noChangeAspect="1"/>
              </p:cNvGraphicFramePr>
              <p:nvPr>
                <p:extLst>
                  <p:ext uri="{D42A27DB-BD31-4B8C-83A1-F6EECF244321}">
                    <p14:modId xmlns:p14="http://schemas.microsoft.com/office/powerpoint/2010/main" val="3990337027"/>
                  </p:ext>
                </p:extLst>
              </p:nvPr>
            </p:nvGraphicFramePr>
            <p:xfrm>
              <a:off x="764681" y="1996069"/>
              <a:ext cx="3274548" cy="1841933"/>
            </p:xfrm>
            <a:graphic>
              <a:graphicData uri="http://schemas.microsoft.com/office/powerpoint/2016/sectionzoom">
                <psez:sectionZm>
                  <psez:sectionZmObj sectionId="{BA9BFB57-2682-4D82-B084-811BB62C7141}">
                    <psez:zmPr id="{010E5BF4-16DD-4935-9DBB-4460A4889C7B}" transitionDur="1000">
                      <p166:blipFill xmlns:p166="http://schemas.microsoft.com/office/powerpoint/2016/6/main">
                        <a:blip r:embed="rId8"/>
                        <a:stretch>
                          <a:fillRect/>
                        </a:stretch>
                      </p166:blipFill>
                      <p166:spPr xmlns:p166="http://schemas.microsoft.com/office/powerpoint/2016/6/main">
                        <a:xfrm>
                          <a:off x="0" y="0"/>
                          <a:ext cx="3274548" cy="1841933"/>
                        </a:xfrm>
                        <a:prstGeom prst="rect">
                          <a:avLst/>
                        </a:prstGeom>
                        <a:ln w="76200">
                          <a:solidFill>
                            <a:schemeClr val="bg1"/>
                          </a:solidFill>
                        </a:ln>
                      </p166:spPr>
                    </psez:zmPr>
                  </psez:sectionZmObj>
                </psez:sectionZm>
              </a:graphicData>
            </a:graphic>
          </p:graphicFrame>
        </mc:Choice>
        <mc:Fallback xmlns="">
          <p:pic>
            <p:nvPicPr>
              <p:cNvPr id="12" name="Section Zoom 11">
                <a:hlinkClick r:id="rId9" action="ppaction://hlinksldjump"/>
                <a:extLst>
                  <a:ext uri="{FF2B5EF4-FFF2-40B4-BE49-F238E27FC236}">
                    <a16:creationId xmlns:a16="http://schemas.microsoft.com/office/drawing/2014/main" id="{1C287EBF-12AE-B8A8-62BB-00190840D8D4}"/>
                  </a:ext>
                </a:extLst>
              </p:cNvPr>
              <p:cNvPicPr>
                <a:picLocks noGrp="1" noRot="1" noChangeAspect="1" noMove="1" noResize="1" noEditPoints="1" noAdjustHandles="1" noChangeArrowheads="1" noChangeShapeType="1"/>
              </p:cNvPicPr>
              <p:nvPr/>
            </p:nvPicPr>
            <p:blipFill>
              <a:blip r:embed="rId10"/>
              <a:stretch>
                <a:fillRect/>
              </a:stretch>
            </p:blipFill>
            <p:spPr>
              <a:xfrm>
                <a:off x="764681" y="1996069"/>
                <a:ext cx="3274548" cy="1841933"/>
              </a:xfrm>
              <a:prstGeom prst="rect">
                <a:avLst/>
              </a:prstGeom>
              <a:ln w="76200">
                <a:solidFill>
                  <a:schemeClr val="bg1"/>
                </a:solidFill>
              </a:ln>
            </p:spPr>
          </p:pic>
        </mc:Fallback>
      </mc:AlternateContent>
      <mc:AlternateContent xmlns:mc="http://schemas.openxmlformats.org/markup-compatibility/2006" xmlns:psez="http://schemas.microsoft.com/office/powerpoint/2016/sectionzoom">
        <mc:Choice Requires="psez">
          <p:graphicFrame>
            <p:nvGraphicFramePr>
              <p:cNvPr id="14" name="Section Zoom 13">
                <a:extLst>
                  <a:ext uri="{FF2B5EF4-FFF2-40B4-BE49-F238E27FC236}">
                    <a16:creationId xmlns:a16="http://schemas.microsoft.com/office/drawing/2014/main" id="{184D20E8-3201-815D-FF16-26886EC3456E}"/>
                  </a:ext>
                </a:extLst>
              </p:cNvPr>
              <p:cNvGraphicFramePr>
                <a:graphicFrameLocks noChangeAspect="1"/>
              </p:cNvGraphicFramePr>
              <p:nvPr>
                <p:extLst>
                  <p:ext uri="{D42A27DB-BD31-4B8C-83A1-F6EECF244321}">
                    <p14:modId xmlns:p14="http://schemas.microsoft.com/office/powerpoint/2010/main" val="653830206"/>
                  </p:ext>
                </p:extLst>
              </p:nvPr>
            </p:nvGraphicFramePr>
            <p:xfrm>
              <a:off x="8144394" y="4397658"/>
              <a:ext cx="3274548" cy="1841933"/>
            </p:xfrm>
            <a:graphic>
              <a:graphicData uri="http://schemas.microsoft.com/office/powerpoint/2016/sectionzoom">
                <psez:sectionZm>
                  <psez:sectionZmObj sectionId="{49C6DD98-AEAF-4619-B2BD-46C013065129}">
                    <psez:zmPr id="{0B762E6A-F9D9-4AA3-86E8-4C2BDCF73366}" transitionDur="1000">
                      <p166:blipFill xmlns:p166="http://schemas.microsoft.com/office/powerpoint/2016/6/main">
                        <a:blip r:embed="rId11"/>
                        <a:stretch>
                          <a:fillRect/>
                        </a:stretch>
                      </p166:blipFill>
                      <p166:spPr xmlns:p166="http://schemas.microsoft.com/office/powerpoint/2016/6/main">
                        <a:xfrm>
                          <a:off x="0" y="0"/>
                          <a:ext cx="3274548" cy="1841933"/>
                        </a:xfrm>
                        <a:prstGeom prst="rect">
                          <a:avLst/>
                        </a:prstGeom>
                        <a:ln w="76200">
                          <a:solidFill>
                            <a:schemeClr val="bg1"/>
                          </a:solidFill>
                        </a:ln>
                      </p166:spPr>
                    </psez:zmPr>
                  </psez:sectionZmObj>
                </psez:sectionZm>
              </a:graphicData>
            </a:graphic>
          </p:graphicFrame>
        </mc:Choice>
        <mc:Fallback xmlns="">
          <p:pic>
            <p:nvPicPr>
              <p:cNvPr id="14" name="Section Zoom 13">
                <a:hlinkClick r:id="rId12" action="ppaction://hlinksldjump"/>
                <a:extLst>
                  <a:ext uri="{FF2B5EF4-FFF2-40B4-BE49-F238E27FC236}">
                    <a16:creationId xmlns:a16="http://schemas.microsoft.com/office/drawing/2014/main" id="{184D20E8-3201-815D-FF16-26886EC3456E}"/>
                  </a:ext>
                </a:extLst>
              </p:cNvPr>
              <p:cNvPicPr>
                <a:picLocks noGrp="1" noRot="1" noChangeAspect="1" noMove="1" noResize="1" noEditPoints="1" noAdjustHandles="1" noChangeArrowheads="1" noChangeShapeType="1"/>
              </p:cNvPicPr>
              <p:nvPr/>
            </p:nvPicPr>
            <p:blipFill>
              <a:blip r:embed="rId13"/>
              <a:stretch>
                <a:fillRect/>
              </a:stretch>
            </p:blipFill>
            <p:spPr>
              <a:xfrm>
                <a:off x="8144394" y="4397658"/>
                <a:ext cx="3274548" cy="1841933"/>
              </a:xfrm>
              <a:prstGeom prst="rect">
                <a:avLst/>
              </a:prstGeom>
              <a:ln w="76200">
                <a:solidFill>
                  <a:schemeClr val="bg1"/>
                </a:solidFill>
              </a:ln>
            </p:spPr>
          </p:pic>
        </mc:Fallback>
      </mc:AlternateContent>
      <mc:AlternateContent xmlns:mc="http://schemas.openxmlformats.org/markup-compatibility/2006" xmlns:psez="http://schemas.microsoft.com/office/powerpoint/2016/sectionzoom">
        <mc:Choice Requires="psez">
          <p:graphicFrame>
            <p:nvGraphicFramePr>
              <p:cNvPr id="16" name="Section Zoom 15">
                <a:extLst>
                  <a:ext uri="{FF2B5EF4-FFF2-40B4-BE49-F238E27FC236}">
                    <a16:creationId xmlns:a16="http://schemas.microsoft.com/office/drawing/2014/main" id="{69F5810E-51B5-378D-D95E-5743660A5ED3}"/>
                  </a:ext>
                </a:extLst>
              </p:cNvPr>
              <p:cNvGraphicFramePr>
                <a:graphicFrameLocks noChangeAspect="1"/>
              </p:cNvGraphicFramePr>
              <p:nvPr>
                <p:extLst>
                  <p:ext uri="{D42A27DB-BD31-4B8C-83A1-F6EECF244321}">
                    <p14:modId xmlns:p14="http://schemas.microsoft.com/office/powerpoint/2010/main" val="2018472846"/>
                  </p:ext>
                </p:extLst>
              </p:nvPr>
            </p:nvGraphicFramePr>
            <p:xfrm>
              <a:off x="4454538" y="4397658"/>
              <a:ext cx="3274548" cy="1841933"/>
            </p:xfrm>
            <a:graphic>
              <a:graphicData uri="http://schemas.microsoft.com/office/powerpoint/2016/sectionzoom">
                <psez:sectionZm>
                  <psez:sectionZmObj sectionId="{D4AC680B-5642-4B22-81DD-6EF98D7F7255}">
                    <psez:zmPr id="{3473E4B1-07F2-44F2-87A5-29F38491F619}" transitionDur="1000">
                      <p166:blipFill xmlns:p166="http://schemas.microsoft.com/office/powerpoint/2016/6/main">
                        <a:blip r:embed="rId14"/>
                        <a:stretch>
                          <a:fillRect/>
                        </a:stretch>
                      </p166:blipFill>
                      <p166:spPr xmlns:p166="http://schemas.microsoft.com/office/powerpoint/2016/6/main">
                        <a:xfrm>
                          <a:off x="0" y="0"/>
                          <a:ext cx="3274548" cy="1841933"/>
                        </a:xfrm>
                        <a:prstGeom prst="rect">
                          <a:avLst/>
                        </a:prstGeom>
                        <a:ln w="76200">
                          <a:solidFill>
                            <a:schemeClr val="bg1"/>
                          </a:solidFill>
                        </a:ln>
                      </p166:spPr>
                    </psez:zmPr>
                  </psez:sectionZmObj>
                </psez:sectionZm>
              </a:graphicData>
            </a:graphic>
          </p:graphicFrame>
        </mc:Choice>
        <mc:Fallback xmlns="">
          <p:pic>
            <p:nvPicPr>
              <p:cNvPr id="16" name="Section Zoom 15">
                <a:hlinkClick r:id="rId15" action="ppaction://hlinksldjump"/>
                <a:extLst>
                  <a:ext uri="{FF2B5EF4-FFF2-40B4-BE49-F238E27FC236}">
                    <a16:creationId xmlns:a16="http://schemas.microsoft.com/office/drawing/2014/main" id="{69F5810E-51B5-378D-D95E-5743660A5ED3}"/>
                  </a:ext>
                </a:extLst>
              </p:cNvPr>
              <p:cNvPicPr>
                <a:picLocks noGrp="1" noRot="1" noChangeAspect="1" noMove="1" noResize="1" noEditPoints="1" noAdjustHandles="1" noChangeArrowheads="1" noChangeShapeType="1"/>
              </p:cNvPicPr>
              <p:nvPr/>
            </p:nvPicPr>
            <p:blipFill>
              <a:blip r:embed="rId16"/>
              <a:stretch>
                <a:fillRect/>
              </a:stretch>
            </p:blipFill>
            <p:spPr>
              <a:xfrm>
                <a:off x="4454538" y="4397658"/>
                <a:ext cx="3274548" cy="1841933"/>
              </a:xfrm>
              <a:prstGeom prst="rect">
                <a:avLst/>
              </a:prstGeom>
              <a:ln w="76200">
                <a:solidFill>
                  <a:schemeClr val="bg1"/>
                </a:solidFill>
              </a:ln>
            </p:spPr>
          </p:pic>
        </mc:Fallback>
      </mc:AlternateContent>
      <mc:AlternateContent xmlns:mc="http://schemas.openxmlformats.org/markup-compatibility/2006" xmlns:psez="http://schemas.microsoft.com/office/powerpoint/2016/sectionzoom">
        <mc:Choice Requires="psez">
          <p:graphicFrame>
            <p:nvGraphicFramePr>
              <p:cNvPr id="18" name="Section Zoom 17">
                <a:extLst>
                  <a:ext uri="{FF2B5EF4-FFF2-40B4-BE49-F238E27FC236}">
                    <a16:creationId xmlns:a16="http://schemas.microsoft.com/office/drawing/2014/main" id="{1E671E61-6964-CDEB-58C8-55A364D969DC}"/>
                  </a:ext>
                </a:extLst>
              </p:cNvPr>
              <p:cNvGraphicFramePr>
                <a:graphicFrameLocks noChangeAspect="1"/>
              </p:cNvGraphicFramePr>
              <p:nvPr>
                <p:extLst>
                  <p:ext uri="{D42A27DB-BD31-4B8C-83A1-F6EECF244321}">
                    <p14:modId xmlns:p14="http://schemas.microsoft.com/office/powerpoint/2010/main" val="514461670"/>
                  </p:ext>
                </p:extLst>
              </p:nvPr>
            </p:nvGraphicFramePr>
            <p:xfrm>
              <a:off x="764681" y="4397658"/>
              <a:ext cx="3274548" cy="1841933"/>
            </p:xfrm>
            <a:graphic>
              <a:graphicData uri="http://schemas.microsoft.com/office/powerpoint/2016/sectionzoom">
                <psez:sectionZm>
                  <psez:sectionZmObj sectionId="{01A8195F-E1FC-4CB7-B7DB-9B9FDB407A92}">
                    <psez:zmPr id="{FC115352-169E-413E-B899-74191EE81EA8}" transitionDur="1000">
                      <p166:blipFill xmlns:p166="http://schemas.microsoft.com/office/powerpoint/2016/6/main">
                        <a:blip r:embed="rId17"/>
                        <a:stretch>
                          <a:fillRect/>
                        </a:stretch>
                      </p166:blipFill>
                      <p166:spPr xmlns:p166="http://schemas.microsoft.com/office/powerpoint/2016/6/main">
                        <a:xfrm>
                          <a:off x="0" y="0"/>
                          <a:ext cx="3274548" cy="1841933"/>
                        </a:xfrm>
                        <a:prstGeom prst="rect">
                          <a:avLst/>
                        </a:prstGeom>
                        <a:ln w="76200">
                          <a:solidFill>
                            <a:schemeClr val="bg1"/>
                          </a:solidFill>
                        </a:ln>
                      </p166:spPr>
                    </psez:zmPr>
                  </psez:sectionZmObj>
                </psez:sectionZm>
              </a:graphicData>
            </a:graphic>
          </p:graphicFrame>
        </mc:Choice>
        <mc:Fallback xmlns="">
          <p:pic>
            <p:nvPicPr>
              <p:cNvPr id="18" name="Section Zoom 17">
                <a:hlinkClick r:id="rId18" action="ppaction://hlinksldjump"/>
                <a:extLst>
                  <a:ext uri="{FF2B5EF4-FFF2-40B4-BE49-F238E27FC236}">
                    <a16:creationId xmlns:a16="http://schemas.microsoft.com/office/drawing/2014/main" id="{1E671E61-6964-CDEB-58C8-55A364D969DC}"/>
                  </a:ext>
                </a:extLst>
              </p:cNvPr>
              <p:cNvPicPr>
                <a:picLocks noGrp="1" noRot="1" noChangeAspect="1" noMove="1" noResize="1" noEditPoints="1" noAdjustHandles="1" noChangeArrowheads="1" noChangeShapeType="1"/>
              </p:cNvPicPr>
              <p:nvPr/>
            </p:nvPicPr>
            <p:blipFill>
              <a:blip r:embed="rId19"/>
              <a:stretch>
                <a:fillRect/>
              </a:stretch>
            </p:blipFill>
            <p:spPr>
              <a:xfrm>
                <a:off x="764681" y="4397658"/>
                <a:ext cx="3274548" cy="1841933"/>
              </a:xfrm>
              <a:prstGeom prst="rect">
                <a:avLst/>
              </a:prstGeom>
              <a:ln w="76200">
                <a:solidFill>
                  <a:schemeClr val="bg1"/>
                </a:solidFill>
              </a:ln>
            </p:spPr>
          </p:pic>
        </mc:Fallback>
      </mc:AlternateContent>
    </p:spTree>
    <p:extLst>
      <p:ext uri="{BB962C8B-B14F-4D97-AF65-F5344CB8AC3E}">
        <p14:creationId xmlns:p14="http://schemas.microsoft.com/office/powerpoint/2010/main" val="400230778"/>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Picture Placeholder 31">
            <a:extLst>
              <a:ext uri="{FF2B5EF4-FFF2-40B4-BE49-F238E27FC236}">
                <a16:creationId xmlns:a16="http://schemas.microsoft.com/office/drawing/2014/main" id="{95700A05-02BC-16A1-90A7-90F42D164766}"/>
              </a:ext>
            </a:extLst>
          </p:cNvPr>
          <p:cNvPicPr>
            <a:picLocks noGrp="1" noChangeAspect="1"/>
          </p:cNvPicPr>
          <p:nvPr>
            <p:ph type="pic" sz="quarter" idx="11"/>
          </p:nvPr>
        </p:nvPicPr>
        <p:blipFill>
          <a:blip r:embed="rId2">
            <a:extLst>
              <a:ext uri="{28A0092B-C50C-407E-A947-70E740481C1C}">
                <a14:useLocalDpi xmlns:a14="http://schemas.microsoft.com/office/drawing/2010/main" val="0"/>
              </a:ext>
            </a:extLst>
          </a:blip>
          <a:srcRect t="6" b="6"/>
          <a:stretch>
            <a:fillRect/>
          </a:stretch>
        </p:blipFill>
        <p:spPr/>
      </p:pic>
      <p:pic>
        <p:nvPicPr>
          <p:cNvPr id="30" name="Picture Placeholder 29">
            <a:extLst>
              <a:ext uri="{FF2B5EF4-FFF2-40B4-BE49-F238E27FC236}">
                <a16:creationId xmlns:a16="http://schemas.microsoft.com/office/drawing/2014/main" id="{61F59613-D912-8FC5-2F60-5E08E3915185}"/>
              </a:ext>
            </a:extLst>
          </p:cNvPr>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t="40" b="40"/>
          <a:stretch>
            <a:fillRect/>
          </a:stretch>
        </p:blipFill>
        <p:spPr/>
      </p:pic>
      <p:sp>
        <p:nvSpPr>
          <p:cNvPr id="4" name="Slide Number Placeholder 3">
            <a:extLst>
              <a:ext uri="{FF2B5EF4-FFF2-40B4-BE49-F238E27FC236}">
                <a16:creationId xmlns:a16="http://schemas.microsoft.com/office/drawing/2014/main" id="{ABD5B6BB-BA9D-8176-B5FD-19DAAD8341C5}"/>
              </a:ext>
            </a:extLst>
          </p:cNvPr>
          <p:cNvSpPr>
            <a:spLocks noGrp="1"/>
          </p:cNvSpPr>
          <p:nvPr>
            <p:ph type="sldNum" sz="quarter" idx="12"/>
          </p:nvPr>
        </p:nvSpPr>
        <p:spPr/>
        <p:txBody>
          <a:bodyPr/>
          <a:lstStyle/>
          <a:p>
            <a:fld id="{A8043012-B8B5-47A7-9927-94221BE445D6}" type="slidenum">
              <a:rPr lang="en-US" smtClean="0"/>
              <a:pPr/>
              <a:t>20</a:t>
            </a:fld>
            <a:endParaRPr lang="en-US" dirty="0"/>
          </a:p>
        </p:txBody>
      </p:sp>
      <p:pic>
        <p:nvPicPr>
          <p:cNvPr id="5" name="Picture 4">
            <a:hlinkClick r:id="" action="ppaction://hlinkshowjump?jump=previousslide"/>
            <a:extLst>
              <a:ext uri="{FF2B5EF4-FFF2-40B4-BE49-F238E27FC236}">
                <a16:creationId xmlns:a16="http://schemas.microsoft.com/office/drawing/2014/main" id="{9D398275-3F38-9DE4-64AA-87F05695770C}"/>
              </a:ext>
            </a:extLst>
          </p:cNvPr>
          <p:cNvPicPr>
            <a:picLocks noChangeAspect="1"/>
          </p:cNvPicPr>
          <p:nvPr/>
        </p:nvPicPr>
        <p:blipFill>
          <a:blip r:embed="rId4" cstate="print">
            <a:biLevel thresh="25000"/>
            <a:extLst>
              <a:ext uri="{BEBA8EAE-BF5A-486C-A8C5-ECC9F3942E4B}">
                <a14:imgProps xmlns:a14="http://schemas.microsoft.com/office/drawing/2010/main">
                  <a14:imgLayer r:embed="rId5">
                    <a14:imgEffect>
                      <a14:saturation sat="33000"/>
                    </a14:imgEffect>
                  </a14:imgLayer>
                </a14:imgProps>
              </a:ext>
              <a:ext uri="{28A0092B-C50C-407E-A947-70E740481C1C}">
                <a14:useLocalDpi xmlns:a14="http://schemas.microsoft.com/office/drawing/2010/main"/>
              </a:ext>
            </a:extLst>
          </a:blip>
          <a:stretch>
            <a:fillRect/>
          </a:stretch>
        </p:blipFill>
        <p:spPr>
          <a:xfrm flipH="1">
            <a:off x="10403951" y="6257138"/>
            <a:ext cx="210539" cy="210539"/>
          </a:xfrm>
          <a:prstGeom prst="rect">
            <a:avLst/>
          </a:prstGeom>
        </p:spPr>
      </p:pic>
      <p:pic>
        <p:nvPicPr>
          <p:cNvPr id="6" name="Picture 5">
            <a:extLst>
              <a:ext uri="{FF2B5EF4-FFF2-40B4-BE49-F238E27FC236}">
                <a16:creationId xmlns:a16="http://schemas.microsoft.com/office/drawing/2014/main" id="{E8D4D73C-18AA-1857-FC68-FB601C5AA0AF}"/>
              </a:ext>
            </a:extLst>
          </p:cNvPr>
          <p:cNvPicPr>
            <a:picLocks noChangeAspect="1"/>
          </p:cNvPicPr>
          <p:nvPr/>
        </p:nvPicPr>
        <p:blipFill>
          <a:blip r:embed="rId4" cstate="print">
            <a:biLevel thresh="25000"/>
            <a:extLst>
              <a:ext uri="{BEBA8EAE-BF5A-486C-A8C5-ECC9F3942E4B}">
                <a14:imgProps xmlns:a14="http://schemas.microsoft.com/office/drawing/2010/main">
                  <a14:imgLayer r:embed="rId5">
                    <a14:imgEffect>
                      <a14:saturation sat="33000"/>
                    </a14:imgEffect>
                  </a14:imgLayer>
                </a14:imgProps>
              </a:ext>
              <a:ext uri="{28A0092B-C50C-407E-A947-70E740481C1C}">
                <a14:useLocalDpi xmlns:a14="http://schemas.microsoft.com/office/drawing/2010/main"/>
              </a:ext>
            </a:extLst>
          </a:blip>
          <a:stretch>
            <a:fillRect/>
          </a:stretch>
        </p:blipFill>
        <p:spPr>
          <a:xfrm>
            <a:off x="11810732" y="6255725"/>
            <a:ext cx="210539" cy="210539"/>
          </a:xfrm>
          <a:prstGeom prst="rect">
            <a:avLst/>
          </a:prstGeom>
        </p:spPr>
      </p:pic>
      <p:pic>
        <p:nvPicPr>
          <p:cNvPr id="7" name="Picture 6">
            <a:hlinkClick r:id="" action="ppaction://hlinkshowjump?jump=firstslide"/>
            <a:extLst>
              <a:ext uri="{FF2B5EF4-FFF2-40B4-BE49-F238E27FC236}">
                <a16:creationId xmlns:a16="http://schemas.microsoft.com/office/drawing/2014/main" id="{3305A7E6-E27F-C617-285A-87A50DD5265E}"/>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54275" y="252809"/>
            <a:ext cx="500431" cy="375612"/>
          </a:xfrm>
          <a:prstGeom prst="rect">
            <a:avLst/>
          </a:prstGeom>
        </p:spPr>
      </p:pic>
      <p:sp>
        <p:nvSpPr>
          <p:cNvPr id="8" name="TextBox 7">
            <a:hlinkClick r:id="rId7" action="ppaction://hlinksldjump"/>
            <a:extLst>
              <a:ext uri="{FF2B5EF4-FFF2-40B4-BE49-F238E27FC236}">
                <a16:creationId xmlns:a16="http://schemas.microsoft.com/office/drawing/2014/main" id="{EB8F4B0E-50E0-ADBB-FDB9-C69345758A8C}"/>
              </a:ext>
            </a:extLst>
          </p:cNvPr>
          <p:cNvSpPr txBox="1"/>
          <p:nvPr/>
        </p:nvSpPr>
        <p:spPr>
          <a:xfrm>
            <a:off x="8814914" y="1031840"/>
            <a:ext cx="1295607" cy="307777"/>
          </a:xfrm>
          <a:prstGeom prst="rect">
            <a:avLst/>
          </a:prstGeom>
          <a:noFill/>
        </p:spPr>
        <p:txBody>
          <a:bodyPr wrap="square" rtlCol="0">
            <a:spAutoFit/>
          </a:bodyPr>
          <a:lstStyle/>
          <a:p>
            <a:pPr algn="ctr" rtl="1"/>
            <a:r>
              <a:rPr lang="fa-IR" sz="1400" b="1">
                <a:solidFill>
                  <a:schemeClr val="bg1"/>
                </a:solidFill>
                <a:latin typeface="Shabnam" panose="020B0603030804020204" pitchFamily="34" charset="-78"/>
                <a:cs typeface="Shabnam" panose="020B0603030804020204" pitchFamily="34" charset="-78"/>
              </a:rPr>
              <a:t>کلیات پژوهش</a:t>
            </a:r>
            <a:endParaRPr lang="en-US" sz="1400" b="1" dirty="0">
              <a:solidFill>
                <a:schemeClr val="bg1"/>
              </a:solidFill>
              <a:latin typeface="Shabnam" panose="020B0603030804020204" pitchFamily="34" charset="-78"/>
              <a:cs typeface="Shabnam" panose="020B0603030804020204" pitchFamily="34" charset="-78"/>
            </a:endParaRPr>
          </a:p>
        </p:txBody>
      </p:sp>
      <p:sp>
        <p:nvSpPr>
          <p:cNvPr id="9" name="TextBox 8">
            <a:hlinkClick r:id="rId8" action="ppaction://hlinksldjump"/>
            <a:extLst>
              <a:ext uri="{FF2B5EF4-FFF2-40B4-BE49-F238E27FC236}">
                <a16:creationId xmlns:a16="http://schemas.microsoft.com/office/drawing/2014/main" id="{3F2B2FD0-F4C5-6C6C-82EE-CD1F6095E018}"/>
              </a:ext>
            </a:extLst>
          </p:cNvPr>
          <p:cNvSpPr txBox="1"/>
          <p:nvPr/>
        </p:nvSpPr>
        <p:spPr>
          <a:xfrm>
            <a:off x="7198804" y="1031839"/>
            <a:ext cx="1391595" cy="307777"/>
          </a:xfrm>
          <a:prstGeom prst="rect">
            <a:avLst/>
          </a:prstGeom>
          <a:noFill/>
        </p:spPr>
        <p:txBody>
          <a:bodyPr wrap="square" rtlCol="0">
            <a:spAutoFit/>
          </a:bodyPr>
          <a:lstStyle/>
          <a:p>
            <a:pPr algn="ctr" rtl="1"/>
            <a:r>
              <a:rPr lang="fa-IR" sz="1400" b="1" dirty="0">
                <a:solidFill>
                  <a:schemeClr val="bg1"/>
                </a:solidFill>
                <a:latin typeface="Shabnam" panose="020B0603030804020204" pitchFamily="34" charset="-78"/>
                <a:cs typeface="Shabnam" panose="020B0603030804020204" pitchFamily="34" charset="-78"/>
              </a:rPr>
              <a:t>مبانی پژوهش</a:t>
            </a:r>
            <a:endParaRPr lang="en-US" sz="1400" b="1" dirty="0">
              <a:solidFill>
                <a:schemeClr val="bg1"/>
              </a:solidFill>
              <a:latin typeface="Shabnam" panose="020B0603030804020204" pitchFamily="34" charset="-78"/>
              <a:cs typeface="Shabnam" panose="020B0603030804020204" pitchFamily="34" charset="-78"/>
            </a:endParaRPr>
          </a:p>
        </p:txBody>
      </p:sp>
      <p:sp>
        <p:nvSpPr>
          <p:cNvPr id="10" name="TextBox 9">
            <a:hlinkClick r:id="rId9" action="ppaction://hlinksldjump"/>
            <a:extLst>
              <a:ext uri="{FF2B5EF4-FFF2-40B4-BE49-F238E27FC236}">
                <a16:creationId xmlns:a16="http://schemas.microsoft.com/office/drawing/2014/main" id="{91AFE429-FF3C-AA5D-AD90-76A99470963D}"/>
              </a:ext>
            </a:extLst>
          </p:cNvPr>
          <p:cNvSpPr txBox="1"/>
          <p:nvPr/>
        </p:nvSpPr>
        <p:spPr>
          <a:xfrm>
            <a:off x="5678682" y="1031838"/>
            <a:ext cx="1420208" cy="307777"/>
          </a:xfrm>
          <a:prstGeom prst="rect">
            <a:avLst/>
          </a:prstGeom>
          <a:noFill/>
        </p:spPr>
        <p:txBody>
          <a:bodyPr wrap="square" rtlCol="0">
            <a:spAutoFit/>
          </a:bodyPr>
          <a:lstStyle/>
          <a:p>
            <a:pPr algn="ctr" rtl="1"/>
            <a:r>
              <a:rPr lang="fa-IR" sz="1400" b="1" dirty="0">
                <a:solidFill>
                  <a:schemeClr val="bg1"/>
                </a:solidFill>
                <a:latin typeface="Shabnam" panose="020B0603030804020204" pitchFamily="34" charset="-78"/>
                <a:cs typeface="Shabnam" panose="020B0603030804020204" pitchFamily="34" charset="-78"/>
              </a:rPr>
              <a:t>روش تحقیق</a:t>
            </a:r>
            <a:endParaRPr lang="en-US" sz="1400" b="1" dirty="0">
              <a:solidFill>
                <a:schemeClr val="bg1"/>
              </a:solidFill>
              <a:latin typeface="Shabnam" panose="020B0603030804020204" pitchFamily="34" charset="-78"/>
              <a:cs typeface="Shabnam" panose="020B0603030804020204" pitchFamily="34" charset="-78"/>
            </a:endParaRPr>
          </a:p>
        </p:txBody>
      </p:sp>
      <p:sp>
        <p:nvSpPr>
          <p:cNvPr id="11" name="TextBox 10">
            <a:hlinkClick r:id="rId10" action="ppaction://hlinksldjump"/>
            <a:extLst>
              <a:ext uri="{FF2B5EF4-FFF2-40B4-BE49-F238E27FC236}">
                <a16:creationId xmlns:a16="http://schemas.microsoft.com/office/drawing/2014/main" id="{1EDB396B-4863-B558-5EEE-4DDA18B1C1B5}"/>
              </a:ext>
            </a:extLst>
          </p:cNvPr>
          <p:cNvSpPr txBox="1"/>
          <p:nvPr/>
        </p:nvSpPr>
        <p:spPr>
          <a:xfrm>
            <a:off x="4080387" y="1024350"/>
            <a:ext cx="1498381" cy="315265"/>
          </a:xfrm>
          <a:prstGeom prst="rect">
            <a:avLst/>
          </a:prstGeom>
          <a:noFill/>
        </p:spPr>
        <p:txBody>
          <a:bodyPr wrap="square" rtlCol="0">
            <a:spAutoFit/>
          </a:bodyPr>
          <a:lstStyle/>
          <a:p>
            <a:pPr algn="ctr" rtl="1"/>
            <a:r>
              <a:rPr lang="fa-IR" sz="1400" b="1" dirty="0">
                <a:solidFill>
                  <a:schemeClr val="bg1"/>
                </a:solidFill>
                <a:latin typeface="Shabnam" panose="020B0603030804020204" pitchFamily="34" charset="-78"/>
                <a:cs typeface="Shabnam" panose="020B0603030804020204" pitchFamily="34" charset="-78"/>
              </a:rPr>
              <a:t>تجزیه و تحلیل</a:t>
            </a:r>
            <a:endParaRPr lang="en-US" sz="1400" b="1" dirty="0">
              <a:solidFill>
                <a:schemeClr val="bg1"/>
              </a:solidFill>
              <a:latin typeface="Shabnam" panose="020B0603030804020204" pitchFamily="34" charset="-78"/>
              <a:cs typeface="Shabnam" panose="020B0603030804020204" pitchFamily="34" charset="-78"/>
            </a:endParaRPr>
          </a:p>
        </p:txBody>
      </p:sp>
      <p:sp>
        <p:nvSpPr>
          <p:cNvPr id="12" name="TextBox 11">
            <a:hlinkClick r:id="rId11" action="ppaction://hlinksldjump"/>
            <a:extLst>
              <a:ext uri="{FF2B5EF4-FFF2-40B4-BE49-F238E27FC236}">
                <a16:creationId xmlns:a16="http://schemas.microsoft.com/office/drawing/2014/main" id="{3EC14CC3-9162-F2FE-16EE-AB7BE05E79C9}"/>
              </a:ext>
            </a:extLst>
          </p:cNvPr>
          <p:cNvSpPr txBox="1"/>
          <p:nvPr/>
        </p:nvSpPr>
        <p:spPr>
          <a:xfrm>
            <a:off x="2596451" y="1051936"/>
            <a:ext cx="1420208" cy="315265"/>
          </a:xfrm>
          <a:prstGeom prst="rect">
            <a:avLst/>
          </a:prstGeom>
          <a:noFill/>
        </p:spPr>
        <p:txBody>
          <a:bodyPr wrap="square" rtlCol="0">
            <a:spAutoFit/>
          </a:bodyPr>
          <a:lstStyle/>
          <a:p>
            <a:pPr algn="ctr" rtl="1"/>
            <a:r>
              <a:rPr lang="fa-IR" sz="1400" b="1" dirty="0">
                <a:solidFill>
                  <a:schemeClr val="bg1"/>
                </a:solidFill>
                <a:latin typeface="Shabnam" panose="020B0603030804020204" pitchFamily="34" charset="-78"/>
                <a:cs typeface="Shabnam" panose="020B0603030804020204" pitchFamily="34" charset="-78"/>
              </a:rPr>
              <a:t>بحث و نتیجه</a:t>
            </a:r>
            <a:endParaRPr lang="en-US" sz="1400" b="1" dirty="0">
              <a:solidFill>
                <a:schemeClr val="bg1"/>
              </a:solidFill>
              <a:latin typeface="Shabnam" panose="020B0603030804020204" pitchFamily="34" charset="-78"/>
              <a:cs typeface="Shabnam" panose="020B0603030804020204" pitchFamily="34" charset="-78"/>
            </a:endParaRPr>
          </a:p>
        </p:txBody>
      </p:sp>
      <p:sp>
        <p:nvSpPr>
          <p:cNvPr id="13" name="TextBox 12">
            <a:hlinkClick r:id="rId12" action="ppaction://hlinksldjump"/>
            <a:extLst>
              <a:ext uri="{FF2B5EF4-FFF2-40B4-BE49-F238E27FC236}">
                <a16:creationId xmlns:a16="http://schemas.microsoft.com/office/drawing/2014/main" id="{3198EEF2-84BF-0A8D-D2CB-86F4BB249D09}"/>
              </a:ext>
            </a:extLst>
          </p:cNvPr>
          <p:cNvSpPr txBox="1"/>
          <p:nvPr/>
        </p:nvSpPr>
        <p:spPr>
          <a:xfrm>
            <a:off x="998155" y="1051935"/>
            <a:ext cx="1498381" cy="315265"/>
          </a:xfrm>
          <a:prstGeom prst="rect">
            <a:avLst/>
          </a:prstGeom>
          <a:noFill/>
        </p:spPr>
        <p:txBody>
          <a:bodyPr wrap="square" rtlCol="0">
            <a:spAutoFit/>
          </a:bodyPr>
          <a:lstStyle/>
          <a:p>
            <a:pPr algn="ctr" rtl="1"/>
            <a:r>
              <a:rPr lang="fa-IR" sz="1400" b="1" dirty="0">
                <a:solidFill>
                  <a:schemeClr val="bg1"/>
                </a:solidFill>
                <a:latin typeface="Shabnam" panose="020B0603030804020204" pitchFamily="34" charset="-78"/>
                <a:cs typeface="Shabnam" panose="020B0603030804020204" pitchFamily="34" charset="-78"/>
              </a:rPr>
              <a:t>منابع</a:t>
            </a:r>
            <a:endParaRPr lang="en-US" sz="1400" b="1" dirty="0">
              <a:solidFill>
                <a:schemeClr val="bg1"/>
              </a:solidFill>
              <a:latin typeface="Shabnam" panose="020B0603030804020204" pitchFamily="34" charset="-78"/>
              <a:cs typeface="Shabnam" panose="020B0603030804020204" pitchFamily="34" charset="-78"/>
            </a:endParaRPr>
          </a:p>
        </p:txBody>
      </p:sp>
      <p:pic>
        <p:nvPicPr>
          <p:cNvPr id="14" name="Graphic 13">
            <a:extLst>
              <a:ext uri="{FF2B5EF4-FFF2-40B4-BE49-F238E27FC236}">
                <a16:creationId xmlns:a16="http://schemas.microsoft.com/office/drawing/2014/main" id="{7F9266B7-39AB-3EF2-8F95-96EC65C6F784}"/>
              </a:ext>
            </a:extLst>
          </p:cNvPr>
          <p:cNvPicPr>
            <a:picLocks noChangeAspect="1"/>
          </p:cNvPicPr>
          <p:nvPr/>
        </p:nvPicPr>
        <p:blipFill>
          <a:blip r:embed="rId13" cstate="print">
            <a:extLst>
              <a:ext uri="{28A0092B-C50C-407E-A947-70E740481C1C}">
                <a14:useLocalDpi xmlns:a14="http://schemas.microsoft.com/office/drawing/2010/main"/>
              </a:ext>
              <a:ext uri="{96DAC541-7B7A-43D3-8B79-37D633B846F1}">
                <asvg:svgBlip xmlns:asvg="http://schemas.microsoft.com/office/drawing/2016/SVG/main" r:embed="rId14"/>
              </a:ext>
            </a:extLst>
          </a:blip>
          <a:stretch>
            <a:fillRect/>
          </a:stretch>
        </p:blipFill>
        <p:spPr>
          <a:xfrm>
            <a:off x="10458867" y="88489"/>
            <a:ext cx="1438278" cy="1438278"/>
          </a:xfrm>
          <a:prstGeom prst="rect">
            <a:avLst/>
          </a:prstGeom>
        </p:spPr>
      </p:pic>
      <p:sp>
        <p:nvSpPr>
          <p:cNvPr id="15" name="TextBox 14">
            <a:extLst>
              <a:ext uri="{FF2B5EF4-FFF2-40B4-BE49-F238E27FC236}">
                <a16:creationId xmlns:a16="http://schemas.microsoft.com/office/drawing/2014/main" id="{54D6C3A4-7CF3-35AF-3905-DD9713B3924C}"/>
              </a:ext>
            </a:extLst>
          </p:cNvPr>
          <p:cNvSpPr txBox="1"/>
          <p:nvPr/>
        </p:nvSpPr>
        <p:spPr>
          <a:xfrm>
            <a:off x="10336307" y="1715488"/>
            <a:ext cx="1757082" cy="338554"/>
          </a:xfrm>
          <a:prstGeom prst="rect">
            <a:avLst/>
          </a:prstGeom>
          <a:noFill/>
        </p:spPr>
        <p:txBody>
          <a:bodyPr wrap="square" rtlCol="0">
            <a:spAutoFit/>
          </a:bodyPr>
          <a:lstStyle/>
          <a:p>
            <a:pPr algn="ctr" rtl="1"/>
            <a:r>
              <a:rPr lang="fa-IR" sz="1600" b="1" dirty="0">
                <a:solidFill>
                  <a:srgbClr val="1D3347"/>
                </a:solidFill>
                <a:latin typeface="Shabnam" panose="020B0603030804020204" pitchFamily="34" charset="-78"/>
                <a:cs typeface="Shabnam" panose="020B0603030804020204" pitchFamily="34" charset="-78"/>
              </a:rPr>
              <a:t>عنوان اول</a:t>
            </a:r>
            <a:endParaRPr lang="en-US" sz="1600" b="1" dirty="0">
              <a:solidFill>
                <a:srgbClr val="1D3347"/>
              </a:solidFill>
              <a:latin typeface="Shabnam" panose="020B0603030804020204" pitchFamily="34" charset="-78"/>
              <a:cs typeface="Shabnam" panose="020B0603030804020204" pitchFamily="34" charset="-78"/>
            </a:endParaRPr>
          </a:p>
        </p:txBody>
      </p:sp>
      <p:sp>
        <p:nvSpPr>
          <p:cNvPr id="16" name="TextBox 15">
            <a:extLst>
              <a:ext uri="{FF2B5EF4-FFF2-40B4-BE49-F238E27FC236}">
                <a16:creationId xmlns:a16="http://schemas.microsoft.com/office/drawing/2014/main" id="{18364457-445D-69BE-708D-C7FCC9124940}"/>
              </a:ext>
            </a:extLst>
          </p:cNvPr>
          <p:cNvSpPr txBox="1"/>
          <p:nvPr/>
        </p:nvSpPr>
        <p:spPr>
          <a:xfrm>
            <a:off x="10421957" y="2485131"/>
            <a:ext cx="1671431" cy="338554"/>
          </a:xfrm>
          <a:prstGeom prst="rect">
            <a:avLst/>
          </a:prstGeom>
          <a:noFill/>
        </p:spPr>
        <p:txBody>
          <a:bodyPr wrap="square" rtlCol="0">
            <a:spAutoFit/>
          </a:bodyPr>
          <a:lstStyle/>
          <a:p>
            <a:pPr algn="ctr" rtl="1"/>
            <a:r>
              <a:rPr lang="fa-IR" sz="1600" b="1" dirty="0">
                <a:solidFill>
                  <a:srgbClr val="1D3347"/>
                </a:solidFill>
                <a:latin typeface="Shabnam" panose="020B0603030804020204" pitchFamily="34" charset="-78"/>
                <a:cs typeface="Shabnam" panose="020B0603030804020204" pitchFamily="34" charset="-78"/>
              </a:rPr>
              <a:t>عنوان دوم</a:t>
            </a:r>
            <a:endParaRPr lang="en-US" sz="1600" b="1" dirty="0">
              <a:solidFill>
                <a:srgbClr val="1D3347"/>
              </a:solidFill>
              <a:latin typeface="Shabnam" panose="020B0603030804020204" pitchFamily="34" charset="-78"/>
              <a:cs typeface="Shabnam" panose="020B0603030804020204" pitchFamily="34" charset="-78"/>
            </a:endParaRPr>
          </a:p>
        </p:txBody>
      </p:sp>
      <p:sp>
        <p:nvSpPr>
          <p:cNvPr id="17" name="TextBox 16">
            <a:extLst>
              <a:ext uri="{FF2B5EF4-FFF2-40B4-BE49-F238E27FC236}">
                <a16:creationId xmlns:a16="http://schemas.microsoft.com/office/drawing/2014/main" id="{6D9BE7B5-A796-5A2A-FE5F-873D24AAA378}"/>
              </a:ext>
            </a:extLst>
          </p:cNvPr>
          <p:cNvSpPr txBox="1"/>
          <p:nvPr/>
        </p:nvSpPr>
        <p:spPr>
          <a:xfrm>
            <a:off x="10336305" y="3228586"/>
            <a:ext cx="1757082" cy="338554"/>
          </a:xfrm>
          <a:prstGeom prst="rect">
            <a:avLst/>
          </a:prstGeom>
          <a:noFill/>
        </p:spPr>
        <p:txBody>
          <a:bodyPr wrap="square" rtlCol="0">
            <a:spAutoFit/>
          </a:bodyPr>
          <a:lstStyle/>
          <a:p>
            <a:pPr algn="ctr" rtl="1"/>
            <a:r>
              <a:rPr lang="fa-IR" sz="1600" b="1" dirty="0">
                <a:solidFill>
                  <a:srgbClr val="1D3347"/>
                </a:solidFill>
                <a:latin typeface="Shabnam" panose="020B0603030804020204" pitchFamily="34" charset="-78"/>
                <a:cs typeface="Shabnam" panose="020B0603030804020204" pitchFamily="34" charset="-78"/>
              </a:rPr>
              <a:t>عنوان سوم</a:t>
            </a:r>
            <a:endParaRPr lang="en-US" sz="1600" b="1" dirty="0">
              <a:solidFill>
                <a:srgbClr val="1D3347"/>
              </a:solidFill>
              <a:latin typeface="Shabnam" panose="020B0603030804020204" pitchFamily="34" charset="-78"/>
              <a:cs typeface="Shabnam" panose="020B0603030804020204" pitchFamily="34" charset="-78"/>
            </a:endParaRPr>
          </a:p>
        </p:txBody>
      </p:sp>
      <p:sp>
        <p:nvSpPr>
          <p:cNvPr id="18" name="TextBox 17">
            <a:extLst>
              <a:ext uri="{FF2B5EF4-FFF2-40B4-BE49-F238E27FC236}">
                <a16:creationId xmlns:a16="http://schemas.microsoft.com/office/drawing/2014/main" id="{BED7889C-0205-C40D-FC0D-F233937301DC}"/>
              </a:ext>
            </a:extLst>
          </p:cNvPr>
          <p:cNvSpPr txBox="1"/>
          <p:nvPr/>
        </p:nvSpPr>
        <p:spPr>
          <a:xfrm>
            <a:off x="10403951" y="3985103"/>
            <a:ext cx="1689436" cy="338554"/>
          </a:xfrm>
          <a:prstGeom prst="rect">
            <a:avLst/>
          </a:prstGeom>
          <a:noFill/>
        </p:spPr>
        <p:txBody>
          <a:bodyPr wrap="square" rtlCol="0">
            <a:spAutoFit/>
          </a:bodyPr>
          <a:lstStyle/>
          <a:p>
            <a:pPr algn="ctr" rtl="1"/>
            <a:r>
              <a:rPr lang="fa-IR" sz="1600" b="1" dirty="0">
                <a:solidFill>
                  <a:srgbClr val="1D3347"/>
                </a:solidFill>
                <a:latin typeface="Shabnam" panose="020B0603030804020204" pitchFamily="34" charset="-78"/>
                <a:cs typeface="Shabnam" panose="020B0603030804020204" pitchFamily="34" charset="-78"/>
              </a:rPr>
              <a:t>عنوان چهارم</a:t>
            </a:r>
            <a:endParaRPr lang="en-US" sz="1600" b="1" dirty="0">
              <a:solidFill>
                <a:srgbClr val="1D3347"/>
              </a:solidFill>
              <a:latin typeface="Shabnam" panose="020B0603030804020204" pitchFamily="34" charset="-78"/>
              <a:cs typeface="Shabnam" panose="020B0603030804020204" pitchFamily="34" charset="-78"/>
            </a:endParaRPr>
          </a:p>
        </p:txBody>
      </p:sp>
      <p:sp>
        <p:nvSpPr>
          <p:cNvPr id="19" name="TextBox 18">
            <a:extLst>
              <a:ext uri="{FF2B5EF4-FFF2-40B4-BE49-F238E27FC236}">
                <a16:creationId xmlns:a16="http://schemas.microsoft.com/office/drawing/2014/main" id="{F54213DF-F14C-95C5-366B-0D50F47F8BA9}"/>
              </a:ext>
            </a:extLst>
          </p:cNvPr>
          <p:cNvSpPr txBox="1"/>
          <p:nvPr/>
        </p:nvSpPr>
        <p:spPr>
          <a:xfrm>
            <a:off x="10336305" y="4754746"/>
            <a:ext cx="1775088" cy="338554"/>
          </a:xfrm>
          <a:prstGeom prst="rect">
            <a:avLst/>
          </a:prstGeom>
          <a:noFill/>
        </p:spPr>
        <p:txBody>
          <a:bodyPr wrap="square" rtlCol="0">
            <a:spAutoFit/>
          </a:bodyPr>
          <a:lstStyle/>
          <a:p>
            <a:pPr algn="ctr" rtl="1"/>
            <a:r>
              <a:rPr lang="fa-IR" sz="1600" b="1" dirty="0">
                <a:solidFill>
                  <a:srgbClr val="1D3347"/>
                </a:solidFill>
                <a:latin typeface="Shabnam" panose="020B0603030804020204" pitchFamily="34" charset="-78"/>
                <a:cs typeface="Shabnam" panose="020B0603030804020204" pitchFamily="34" charset="-78"/>
              </a:rPr>
              <a:t>عنوان پنجم</a:t>
            </a:r>
            <a:endParaRPr lang="en-US" sz="1600" b="1" dirty="0">
              <a:solidFill>
                <a:srgbClr val="1D3347"/>
              </a:solidFill>
              <a:latin typeface="Shabnam" panose="020B0603030804020204" pitchFamily="34" charset="-78"/>
              <a:cs typeface="Shabnam" panose="020B0603030804020204" pitchFamily="34" charset="-78"/>
            </a:endParaRPr>
          </a:p>
        </p:txBody>
      </p:sp>
      <p:sp>
        <p:nvSpPr>
          <p:cNvPr id="20" name="TextBox 19">
            <a:extLst>
              <a:ext uri="{FF2B5EF4-FFF2-40B4-BE49-F238E27FC236}">
                <a16:creationId xmlns:a16="http://schemas.microsoft.com/office/drawing/2014/main" id="{4E0C54BA-5DE8-EA50-E0BB-580817135452}"/>
              </a:ext>
            </a:extLst>
          </p:cNvPr>
          <p:cNvSpPr txBox="1"/>
          <p:nvPr/>
        </p:nvSpPr>
        <p:spPr>
          <a:xfrm>
            <a:off x="10336305" y="5498201"/>
            <a:ext cx="1757082" cy="338554"/>
          </a:xfrm>
          <a:prstGeom prst="rect">
            <a:avLst/>
          </a:prstGeom>
          <a:noFill/>
        </p:spPr>
        <p:txBody>
          <a:bodyPr wrap="square" rtlCol="0">
            <a:spAutoFit/>
          </a:bodyPr>
          <a:lstStyle/>
          <a:p>
            <a:pPr algn="ctr" rtl="1"/>
            <a:r>
              <a:rPr lang="fa-IR" sz="1600" b="1" dirty="0">
                <a:solidFill>
                  <a:srgbClr val="1D3347"/>
                </a:solidFill>
                <a:latin typeface="Shabnam" panose="020B0603030804020204" pitchFamily="34" charset="-78"/>
                <a:cs typeface="Shabnam" panose="020B0603030804020204" pitchFamily="34" charset="-78"/>
              </a:rPr>
              <a:t>عنوان ششم</a:t>
            </a:r>
            <a:endParaRPr lang="en-US" sz="1600" b="1" dirty="0">
              <a:solidFill>
                <a:srgbClr val="1D3347"/>
              </a:solidFill>
              <a:latin typeface="Shabnam" panose="020B0603030804020204" pitchFamily="34" charset="-78"/>
              <a:cs typeface="Shabnam" panose="020B0603030804020204" pitchFamily="34" charset="-78"/>
            </a:endParaRPr>
          </a:p>
        </p:txBody>
      </p:sp>
      <p:sp>
        <p:nvSpPr>
          <p:cNvPr id="21" name="TextBox 20">
            <a:extLst>
              <a:ext uri="{FF2B5EF4-FFF2-40B4-BE49-F238E27FC236}">
                <a16:creationId xmlns:a16="http://schemas.microsoft.com/office/drawing/2014/main" id="{9BC06190-B141-22BF-D314-8BA9C98ABE02}"/>
              </a:ext>
            </a:extLst>
          </p:cNvPr>
          <p:cNvSpPr txBox="1"/>
          <p:nvPr/>
        </p:nvSpPr>
        <p:spPr>
          <a:xfrm>
            <a:off x="1007391" y="289867"/>
            <a:ext cx="5716681" cy="338554"/>
          </a:xfrm>
          <a:prstGeom prst="rect">
            <a:avLst/>
          </a:prstGeom>
          <a:noFill/>
        </p:spPr>
        <p:txBody>
          <a:bodyPr wrap="square" rtlCol="0">
            <a:spAutoFit/>
          </a:bodyPr>
          <a:lstStyle/>
          <a:p>
            <a:pPr algn="ctr" rtl="1"/>
            <a:r>
              <a:rPr lang="fa-IR" sz="1600" b="1">
                <a:solidFill>
                  <a:srgbClr val="1D3347"/>
                </a:solidFill>
                <a:latin typeface="Shabnam" panose="020B0603030804020204" pitchFamily="34" charset="-78"/>
                <a:cs typeface="Shabnam" panose="020B0603030804020204" pitchFamily="34" charset="-78"/>
              </a:rPr>
              <a:t>موضوع ارائه خود را در این قسمت وارد نمایید</a:t>
            </a:r>
            <a:endParaRPr lang="en-US" sz="1600" b="1" dirty="0">
              <a:solidFill>
                <a:srgbClr val="1D3347"/>
              </a:solidFill>
              <a:latin typeface="Shabnam" panose="020B0603030804020204" pitchFamily="34" charset="-78"/>
              <a:cs typeface="Shabnam" panose="020B0603030804020204" pitchFamily="34" charset="-78"/>
            </a:endParaRPr>
          </a:p>
        </p:txBody>
      </p:sp>
      <p:sp>
        <p:nvSpPr>
          <p:cNvPr id="22" name="TextBox 21">
            <a:extLst>
              <a:ext uri="{FF2B5EF4-FFF2-40B4-BE49-F238E27FC236}">
                <a16:creationId xmlns:a16="http://schemas.microsoft.com/office/drawing/2014/main" id="{5D2A2F03-84FE-75A8-D758-AE4CF4BFE817}"/>
              </a:ext>
            </a:extLst>
          </p:cNvPr>
          <p:cNvSpPr txBox="1"/>
          <p:nvPr/>
        </p:nvSpPr>
        <p:spPr>
          <a:xfrm>
            <a:off x="6853381" y="289867"/>
            <a:ext cx="3352801" cy="338554"/>
          </a:xfrm>
          <a:prstGeom prst="rect">
            <a:avLst/>
          </a:prstGeom>
          <a:noFill/>
        </p:spPr>
        <p:txBody>
          <a:bodyPr wrap="square" rtlCol="0">
            <a:spAutoFit/>
          </a:bodyPr>
          <a:lstStyle/>
          <a:p>
            <a:pPr algn="ctr" rtl="1"/>
            <a:r>
              <a:rPr lang="fa-IR" sz="1600" b="1" dirty="0">
                <a:solidFill>
                  <a:srgbClr val="1D3347"/>
                </a:solidFill>
                <a:latin typeface="Shabnam" panose="020B0603030804020204" pitchFamily="34" charset="-78"/>
                <a:cs typeface="Shabnam" panose="020B0603030804020204" pitchFamily="34" charset="-78"/>
              </a:rPr>
              <a:t>پژوهشگر</a:t>
            </a:r>
            <a:r>
              <a:rPr lang="fa-IR" sz="1600" b="1">
                <a:solidFill>
                  <a:srgbClr val="1D3347"/>
                </a:solidFill>
                <a:latin typeface="Shabnam" panose="020B0603030804020204" pitchFamily="34" charset="-78"/>
                <a:cs typeface="Shabnam" panose="020B0603030804020204" pitchFamily="34" charset="-78"/>
              </a:rPr>
              <a:t>: محمد جواد عزیزپناه</a:t>
            </a:r>
            <a:endParaRPr lang="en-US" sz="1600" b="1" dirty="0">
              <a:solidFill>
                <a:srgbClr val="1D3347"/>
              </a:solidFill>
              <a:latin typeface="Shabnam" panose="020B0603030804020204" pitchFamily="34" charset="-78"/>
              <a:cs typeface="Shabnam" panose="020B0603030804020204" pitchFamily="34" charset="-78"/>
            </a:endParaRPr>
          </a:p>
        </p:txBody>
      </p:sp>
      <p:sp>
        <p:nvSpPr>
          <p:cNvPr id="23" name="Freeform 123">
            <a:hlinkClick r:id="rId12" action="ppaction://hlinksldjump"/>
            <a:extLst>
              <a:ext uri="{FF2B5EF4-FFF2-40B4-BE49-F238E27FC236}">
                <a16:creationId xmlns:a16="http://schemas.microsoft.com/office/drawing/2014/main" id="{0FD11F62-1CC7-F9BE-879F-CAF776365579}"/>
              </a:ext>
            </a:extLst>
          </p:cNvPr>
          <p:cNvSpPr>
            <a:spLocks noEditPoints="1"/>
          </p:cNvSpPr>
          <p:nvPr/>
        </p:nvSpPr>
        <p:spPr bwMode="auto">
          <a:xfrm>
            <a:off x="358148" y="5556280"/>
            <a:ext cx="268684" cy="268684"/>
          </a:xfrm>
          <a:custGeom>
            <a:avLst/>
            <a:gdLst>
              <a:gd name="T0" fmla="*/ 109 w 160"/>
              <a:gd name="T1" fmla="*/ 116 h 160"/>
              <a:gd name="T2" fmla="*/ 59 w 160"/>
              <a:gd name="T3" fmla="*/ 107 h 160"/>
              <a:gd name="T4" fmla="*/ 160 w 160"/>
              <a:gd name="T5" fmla="*/ 125 h 160"/>
              <a:gd name="T6" fmla="*/ 114 w 160"/>
              <a:gd name="T7" fmla="*/ 116 h 160"/>
              <a:gd name="T8" fmla="*/ 60 w 160"/>
              <a:gd name="T9" fmla="*/ 100 h 160"/>
              <a:gd name="T10" fmla="*/ 160 w 160"/>
              <a:gd name="T11" fmla="*/ 84 h 160"/>
              <a:gd name="T12" fmla="*/ 59 w 160"/>
              <a:gd name="T13" fmla="*/ 131 h 160"/>
              <a:gd name="T14" fmla="*/ 110 w 160"/>
              <a:gd name="T15" fmla="*/ 160 h 160"/>
              <a:gd name="T16" fmla="*/ 160 w 160"/>
              <a:gd name="T17" fmla="*/ 132 h 160"/>
              <a:gd name="T18" fmla="*/ 110 w 160"/>
              <a:gd name="T19" fmla="*/ 50 h 160"/>
              <a:gd name="T20" fmla="*/ 59 w 160"/>
              <a:gd name="T21" fmla="*/ 75 h 160"/>
              <a:gd name="T22" fmla="*/ 160 w 160"/>
              <a:gd name="T23" fmla="*/ 68 h 160"/>
              <a:gd name="T24" fmla="*/ 148 w 160"/>
              <a:gd name="T25" fmla="*/ 0 h 160"/>
              <a:gd name="T26" fmla="*/ 0 w 160"/>
              <a:gd name="T27" fmla="*/ 44 h 160"/>
              <a:gd name="T28" fmla="*/ 109 w 160"/>
              <a:gd name="T29" fmla="*/ 44 h 160"/>
              <a:gd name="T30" fmla="*/ 160 w 160"/>
              <a:gd name="T31" fmla="*/ 44 h 160"/>
              <a:gd name="T32" fmla="*/ 29 w 160"/>
              <a:gd name="T33" fmla="*/ 41 h 160"/>
              <a:gd name="T34" fmla="*/ 41 w 160"/>
              <a:gd name="T35" fmla="*/ 28 h 160"/>
              <a:gd name="T36" fmla="*/ 88 w 160"/>
              <a:gd name="T37" fmla="*/ 25 h 160"/>
              <a:gd name="T38" fmla="*/ 91 w 160"/>
              <a:gd name="T39" fmla="*/ 27 h 160"/>
              <a:gd name="T40" fmla="*/ 97 w 160"/>
              <a:gd name="T41" fmla="*/ 30 h 160"/>
              <a:gd name="T42" fmla="*/ 102 w 160"/>
              <a:gd name="T43" fmla="*/ 27 h 160"/>
              <a:gd name="T44" fmla="*/ 104 w 160"/>
              <a:gd name="T45" fmla="*/ 25 h 160"/>
              <a:gd name="T46" fmla="*/ 104 w 160"/>
              <a:gd name="T47" fmla="*/ 32 h 160"/>
              <a:gd name="T48" fmla="*/ 107 w 160"/>
              <a:gd name="T49" fmla="*/ 35 h 160"/>
              <a:gd name="T50" fmla="*/ 113 w 160"/>
              <a:gd name="T51" fmla="*/ 22 h 160"/>
              <a:gd name="T52" fmla="*/ 118 w 160"/>
              <a:gd name="T53" fmla="*/ 35 h 160"/>
              <a:gd name="T54" fmla="*/ 120 w 160"/>
              <a:gd name="T55" fmla="*/ 32 h 160"/>
              <a:gd name="T56" fmla="*/ 120 w 160"/>
              <a:gd name="T57" fmla="*/ 25 h 160"/>
              <a:gd name="T58" fmla="*/ 123 w 160"/>
              <a:gd name="T59" fmla="*/ 27 h 160"/>
              <a:gd name="T60" fmla="*/ 129 w 160"/>
              <a:gd name="T61" fmla="*/ 30 h 160"/>
              <a:gd name="T62" fmla="*/ 134 w 160"/>
              <a:gd name="T63" fmla="*/ 27 h 160"/>
              <a:gd name="T64" fmla="*/ 136 w 160"/>
              <a:gd name="T65" fmla="*/ 25 h 160"/>
              <a:gd name="T66" fmla="*/ 136 w 160"/>
              <a:gd name="T67" fmla="*/ 32 h 160"/>
              <a:gd name="T68" fmla="*/ 140 w 160"/>
              <a:gd name="T69" fmla="*/ 35 h 160"/>
              <a:gd name="T70" fmla="*/ 54 w 160"/>
              <a:gd name="T71" fmla="*/ 68 h 160"/>
              <a:gd name="T72" fmla="*/ 3 w 160"/>
              <a:gd name="T73" fmla="*/ 57 h 160"/>
              <a:gd name="T74" fmla="*/ 3 w 160"/>
              <a:gd name="T75" fmla="*/ 102 h 160"/>
              <a:gd name="T76" fmla="*/ 41 w 160"/>
              <a:gd name="T77" fmla="*/ 79 h 160"/>
              <a:gd name="T78" fmla="*/ 28 w 160"/>
              <a:gd name="T79" fmla="*/ 68 h 160"/>
              <a:gd name="T80" fmla="*/ 54 w 160"/>
              <a:gd name="T81" fmla="*/ 107 h 160"/>
              <a:gd name="T82" fmla="*/ 0 w 160"/>
              <a:gd name="T83" fmla="*/ 145 h 160"/>
              <a:gd name="T84" fmla="*/ 60 w 160"/>
              <a:gd name="T85" fmla="*/ 159 h 160"/>
              <a:gd name="T86" fmla="*/ 29 w 160"/>
              <a:gd name="T87" fmla="*/ 142 h 160"/>
              <a:gd name="T88" fmla="*/ 41 w 160"/>
              <a:gd name="T89" fmla="*/ 131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60" h="160">
                <a:moveTo>
                  <a:pt x="114" y="116"/>
                </a:moveTo>
                <a:cubicBezTo>
                  <a:pt x="113" y="116"/>
                  <a:pt x="112" y="116"/>
                  <a:pt x="112" y="116"/>
                </a:cubicBezTo>
                <a:cubicBezTo>
                  <a:pt x="110" y="116"/>
                  <a:pt x="109" y="116"/>
                  <a:pt x="109" y="116"/>
                </a:cubicBezTo>
                <a:cubicBezTo>
                  <a:pt x="108" y="116"/>
                  <a:pt x="108" y="116"/>
                  <a:pt x="108" y="116"/>
                </a:cubicBezTo>
                <a:cubicBezTo>
                  <a:pt x="108" y="116"/>
                  <a:pt x="107" y="116"/>
                  <a:pt x="105" y="116"/>
                </a:cubicBezTo>
                <a:cubicBezTo>
                  <a:pt x="87" y="116"/>
                  <a:pt x="69" y="112"/>
                  <a:pt x="59" y="107"/>
                </a:cubicBezTo>
                <a:cubicBezTo>
                  <a:pt x="59" y="123"/>
                  <a:pt x="59" y="123"/>
                  <a:pt x="59" y="123"/>
                </a:cubicBezTo>
                <a:cubicBezTo>
                  <a:pt x="65" y="129"/>
                  <a:pt x="85" y="133"/>
                  <a:pt x="112" y="133"/>
                </a:cubicBezTo>
                <a:cubicBezTo>
                  <a:pt x="135" y="133"/>
                  <a:pt x="152" y="130"/>
                  <a:pt x="160" y="125"/>
                </a:cubicBezTo>
                <a:cubicBezTo>
                  <a:pt x="160" y="109"/>
                  <a:pt x="160" y="109"/>
                  <a:pt x="160" y="109"/>
                </a:cubicBezTo>
                <a:cubicBezTo>
                  <a:pt x="151" y="113"/>
                  <a:pt x="134" y="116"/>
                  <a:pt x="116" y="116"/>
                </a:cubicBezTo>
                <a:cubicBezTo>
                  <a:pt x="116" y="116"/>
                  <a:pt x="115" y="116"/>
                  <a:pt x="114" y="116"/>
                </a:cubicBezTo>
                <a:close/>
                <a:moveTo>
                  <a:pt x="59" y="82"/>
                </a:moveTo>
                <a:cubicBezTo>
                  <a:pt x="59" y="100"/>
                  <a:pt x="59" y="100"/>
                  <a:pt x="59" y="100"/>
                </a:cubicBezTo>
                <a:cubicBezTo>
                  <a:pt x="60" y="100"/>
                  <a:pt x="60" y="100"/>
                  <a:pt x="60" y="100"/>
                </a:cubicBezTo>
                <a:cubicBezTo>
                  <a:pt x="66" y="106"/>
                  <a:pt x="86" y="111"/>
                  <a:pt x="112" y="111"/>
                </a:cubicBezTo>
                <a:cubicBezTo>
                  <a:pt x="134" y="111"/>
                  <a:pt x="152" y="106"/>
                  <a:pt x="160" y="101"/>
                </a:cubicBezTo>
                <a:cubicBezTo>
                  <a:pt x="160" y="84"/>
                  <a:pt x="160" y="84"/>
                  <a:pt x="160" y="84"/>
                </a:cubicBezTo>
                <a:cubicBezTo>
                  <a:pt x="149" y="89"/>
                  <a:pt x="130" y="92"/>
                  <a:pt x="112" y="92"/>
                </a:cubicBezTo>
                <a:cubicBezTo>
                  <a:pt x="91" y="92"/>
                  <a:pt x="70" y="89"/>
                  <a:pt x="59" y="82"/>
                </a:cubicBezTo>
                <a:close/>
                <a:moveTo>
                  <a:pt x="59" y="131"/>
                </a:moveTo>
                <a:cubicBezTo>
                  <a:pt x="59" y="141"/>
                  <a:pt x="59" y="141"/>
                  <a:pt x="59" y="141"/>
                </a:cubicBezTo>
                <a:cubicBezTo>
                  <a:pt x="59" y="143"/>
                  <a:pt x="59" y="143"/>
                  <a:pt x="60" y="143"/>
                </a:cubicBezTo>
                <a:cubicBezTo>
                  <a:pt x="63" y="154"/>
                  <a:pt x="87" y="160"/>
                  <a:pt x="110" y="160"/>
                </a:cubicBezTo>
                <a:cubicBezTo>
                  <a:pt x="132" y="160"/>
                  <a:pt x="157" y="154"/>
                  <a:pt x="160" y="143"/>
                </a:cubicBezTo>
                <a:cubicBezTo>
                  <a:pt x="160" y="143"/>
                  <a:pt x="160" y="143"/>
                  <a:pt x="160" y="141"/>
                </a:cubicBezTo>
                <a:cubicBezTo>
                  <a:pt x="160" y="132"/>
                  <a:pt x="160" y="132"/>
                  <a:pt x="160" y="132"/>
                </a:cubicBezTo>
                <a:cubicBezTo>
                  <a:pt x="149" y="138"/>
                  <a:pt x="130" y="140"/>
                  <a:pt x="112" y="140"/>
                </a:cubicBezTo>
                <a:cubicBezTo>
                  <a:pt x="91" y="140"/>
                  <a:pt x="70" y="137"/>
                  <a:pt x="59" y="131"/>
                </a:cubicBezTo>
                <a:close/>
                <a:moveTo>
                  <a:pt x="110" y="50"/>
                </a:moveTo>
                <a:cubicBezTo>
                  <a:pt x="87" y="50"/>
                  <a:pt x="63" y="56"/>
                  <a:pt x="59" y="67"/>
                </a:cubicBezTo>
                <a:cubicBezTo>
                  <a:pt x="59" y="68"/>
                  <a:pt x="59" y="68"/>
                  <a:pt x="59" y="68"/>
                </a:cubicBezTo>
                <a:cubicBezTo>
                  <a:pt x="59" y="75"/>
                  <a:pt x="59" y="75"/>
                  <a:pt x="59" y="75"/>
                </a:cubicBezTo>
                <a:cubicBezTo>
                  <a:pt x="65" y="82"/>
                  <a:pt x="86" y="87"/>
                  <a:pt x="112" y="87"/>
                </a:cubicBezTo>
                <a:cubicBezTo>
                  <a:pt x="134" y="87"/>
                  <a:pt x="152" y="83"/>
                  <a:pt x="160" y="78"/>
                </a:cubicBezTo>
                <a:cubicBezTo>
                  <a:pt x="160" y="68"/>
                  <a:pt x="160" y="68"/>
                  <a:pt x="160" y="68"/>
                </a:cubicBezTo>
                <a:cubicBezTo>
                  <a:pt x="160" y="67"/>
                  <a:pt x="160" y="67"/>
                  <a:pt x="160" y="67"/>
                </a:cubicBezTo>
                <a:cubicBezTo>
                  <a:pt x="158" y="56"/>
                  <a:pt x="134" y="50"/>
                  <a:pt x="110" y="50"/>
                </a:cubicBezTo>
                <a:close/>
                <a:moveTo>
                  <a:pt x="148" y="0"/>
                </a:moveTo>
                <a:cubicBezTo>
                  <a:pt x="13" y="0"/>
                  <a:pt x="13" y="0"/>
                  <a:pt x="13" y="0"/>
                </a:cubicBezTo>
                <a:cubicBezTo>
                  <a:pt x="7" y="0"/>
                  <a:pt x="0" y="6"/>
                  <a:pt x="0" y="12"/>
                </a:cubicBezTo>
                <a:cubicBezTo>
                  <a:pt x="0" y="44"/>
                  <a:pt x="0" y="44"/>
                  <a:pt x="0" y="44"/>
                </a:cubicBezTo>
                <a:cubicBezTo>
                  <a:pt x="0" y="47"/>
                  <a:pt x="2" y="49"/>
                  <a:pt x="3" y="50"/>
                </a:cubicBezTo>
                <a:cubicBezTo>
                  <a:pt x="66" y="50"/>
                  <a:pt x="66" y="50"/>
                  <a:pt x="66" y="50"/>
                </a:cubicBezTo>
                <a:cubicBezTo>
                  <a:pt x="77" y="47"/>
                  <a:pt x="93" y="44"/>
                  <a:pt x="109" y="44"/>
                </a:cubicBezTo>
                <a:cubicBezTo>
                  <a:pt x="124" y="44"/>
                  <a:pt x="140" y="47"/>
                  <a:pt x="151" y="50"/>
                </a:cubicBezTo>
                <a:cubicBezTo>
                  <a:pt x="158" y="50"/>
                  <a:pt x="158" y="50"/>
                  <a:pt x="158" y="50"/>
                </a:cubicBezTo>
                <a:cubicBezTo>
                  <a:pt x="159" y="49"/>
                  <a:pt x="160" y="47"/>
                  <a:pt x="160" y="44"/>
                </a:cubicBezTo>
                <a:cubicBezTo>
                  <a:pt x="160" y="12"/>
                  <a:pt x="160" y="12"/>
                  <a:pt x="160" y="12"/>
                </a:cubicBezTo>
                <a:cubicBezTo>
                  <a:pt x="160" y="6"/>
                  <a:pt x="154" y="0"/>
                  <a:pt x="148" y="0"/>
                </a:cubicBezTo>
                <a:close/>
                <a:moveTo>
                  <a:pt x="29" y="41"/>
                </a:moveTo>
                <a:cubicBezTo>
                  <a:pt x="22" y="41"/>
                  <a:pt x="16" y="35"/>
                  <a:pt x="16" y="28"/>
                </a:cubicBezTo>
                <a:cubicBezTo>
                  <a:pt x="16" y="22"/>
                  <a:pt x="22" y="16"/>
                  <a:pt x="29" y="16"/>
                </a:cubicBezTo>
                <a:cubicBezTo>
                  <a:pt x="36" y="16"/>
                  <a:pt x="41" y="22"/>
                  <a:pt x="41" y="28"/>
                </a:cubicBezTo>
                <a:cubicBezTo>
                  <a:pt x="41" y="35"/>
                  <a:pt x="36" y="41"/>
                  <a:pt x="29" y="41"/>
                </a:cubicBezTo>
                <a:close/>
                <a:moveTo>
                  <a:pt x="91" y="27"/>
                </a:moveTo>
                <a:cubicBezTo>
                  <a:pt x="90" y="27"/>
                  <a:pt x="88" y="26"/>
                  <a:pt x="88" y="25"/>
                </a:cubicBezTo>
                <a:cubicBezTo>
                  <a:pt x="88" y="24"/>
                  <a:pt x="90" y="22"/>
                  <a:pt x="91" y="22"/>
                </a:cubicBezTo>
                <a:cubicBezTo>
                  <a:pt x="93" y="22"/>
                  <a:pt x="94" y="24"/>
                  <a:pt x="94" y="25"/>
                </a:cubicBezTo>
                <a:cubicBezTo>
                  <a:pt x="94" y="26"/>
                  <a:pt x="93" y="27"/>
                  <a:pt x="91" y="27"/>
                </a:cubicBezTo>
                <a:close/>
                <a:moveTo>
                  <a:pt x="97" y="35"/>
                </a:moveTo>
                <a:cubicBezTo>
                  <a:pt x="96" y="35"/>
                  <a:pt x="94" y="33"/>
                  <a:pt x="94" y="32"/>
                </a:cubicBezTo>
                <a:cubicBezTo>
                  <a:pt x="94" y="31"/>
                  <a:pt x="96" y="30"/>
                  <a:pt x="97" y="30"/>
                </a:cubicBezTo>
                <a:cubicBezTo>
                  <a:pt x="98" y="30"/>
                  <a:pt x="99" y="31"/>
                  <a:pt x="99" y="32"/>
                </a:cubicBezTo>
                <a:cubicBezTo>
                  <a:pt x="99" y="33"/>
                  <a:pt x="98" y="35"/>
                  <a:pt x="97" y="35"/>
                </a:cubicBezTo>
                <a:close/>
                <a:moveTo>
                  <a:pt x="102" y="27"/>
                </a:moveTo>
                <a:cubicBezTo>
                  <a:pt x="101" y="27"/>
                  <a:pt x="99" y="26"/>
                  <a:pt x="99" y="25"/>
                </a:cubicBezTo>
                <a:cubicBezTo>
                  <a:pt x="99" y="24"/>
                  <a:pt x="101" y="22"/>
                  <a:pt x="102" y="22"/>
                </a:cubicBezTo>
                <a:cubicBezTo>
                  <a:pt x="103" y="22"/>
                  <a:pt x="104" y="24"/>
                  <a:pt x="104" y="25"/>
                </a:cubicBezTo>
                <a:cubicBezTo>
                  <a:pt x="104" y="26"/>
                  <a:pt x="103" y="27"/>
                  <a:pt x="102" y="27"/>
                </a:cubicBezTo>
                <a:close/>
                <a:moveTo>
                  <a:pt x="107" y="35"/>
                </a:moveTo>
                <a:cubicBezTo>
                  <a:pt x="105" y="35"/>
                  <a:pt x="104" y="33"/>
                  <a:pt x="104" y="32"/>
                </a:cubicBezTo>
                <a:cubicBezTo>
                  <a:pt x="104" y="31"/>
                  <a:pt x="105" y="30"/>
                  <a:pt x="107" y="30"/>
                </a:cubicBezTo>
                <a:cubicBezTo>
                  <a:pt x="109" y="30"/>
                  <a:pt x="110" y="31"/>
                  <a:pt x="110" y="32"/>
                </a:cubicBezTo>
                <a:cubicBezTo>
                  <a:pt x="110" y="33"/>
                  <a:pt x="109" y="35"/>
                  <a:pt x="107" y="35"/>
                </a:cubicBezTo>
                <a:close/>
                <a:moveTo>
                  <a:pt x="113" y="27"/>
                </a:moveTo>
                <a:cubicBezTo>
                  <a:pt x="112" y="27"/>
                  <a:pt x="110" y="26"/>
                  <a:pt x="110" y="25"/>
                </a:cubicBezTo>
                <a:cubicBezTo>
                  <a:pt x="110" y="24"/>
                  <a:pt x="112" y="22"/>
                  <a:pt x="113" y="22"/>
                </a:cubicBezTo>
                <a:cubicBezTo>
                  <a:pt x="114" y="22"/>
                  <a:pt x="115" y="24"/>
                  <a:pt x="115" y="25"/>
                </a:cubicBezTo>
                <a:cubicBezTo>
                  <a:pt x="115" y="26"/>
                  <a:pt x="114" y="27"/>
                  <a:pt x="113" y="27"/>
                </a:cubicBezTo>
                <a:close/>
                <a:moveTo>
                  <a:pt x="118" y="35"/>
                </a:moveTo>
                <a:cubicBezTo>
                  <a:pt x="116" y="35"/>
                  <a:pt x="115" y="33"/>
                  <a:pt x="115" y="32"/>
                </a:cubicBezTo>
                <a:cubicBezTo>
                  <a:pt x="115" y="31"/>
                  <a:pt x="116" y="30"/>
                  <a:pt x="118" y="30"/>
                </a:cubicBezTo>
                <a:cubicBezTo>
                  <a:pt x="119" y="30"/>
                  <a:pt x="120" y="31"/>
                  <a:pt x="120" y="32"/>
                </a:cubicBezTo>
                <a:cubicBezTo>
                  <a:pt x="120" y="33"/>
                  <a:pt x="119" y="35"/>
                  <a:pt x="118" y="35"/>
                </a:cubicBezTo>
                <a:close/>
                <a:moveTo>
                  <a:pt x="123" y="27"/>
                </a:moveTo>
                <a:cubicBezTo>
                  <a:pt x="121" y="27"/>
                  <a:pt x="120" y="26"/>
                  <a:pt x="120" y="25"/>
                </a:cubicBezTo>
                <a:cubicBezTo>
                  <a:pt x="120" y="24"/>
                  <a:pt x="121" y="22"/>
                  <a:pt x="123" y="22"/>
                </a:cubicBezTo>
                <a:cubicBezTo>
                  <a:pt x="125" y="22"/>
                  <a:pt x="126" y="24"/>
                  <a:pt x="126" y="25"/>
                </a:cubicBezTo>
                <a:cubicBezTo>
                  <a:pt x="126" y="26"/>
                  <a:pt x="125" y="27"/>
                  <a:pt x="123" y="27"/>
                </a:cubicBezTo>
                <a:close/>
                <a:moveTo>
                  <a:pt x="129" y="35"/>
                </a:moveTo>
                <a:cubicBezTo>
                  <a:pt x="127" y="35"/>
                  <a:pt x="126" y="33"/>
                  <a:pt x="126" y="32"/>
                </a:cubicBezTo>
                <a:cubicBezTo>
                  <a:pt x="126" y="31"/>
                  <a:pt x="127" y="30"/>
                  <a:pt x="129" y="30"/>
                </a:cubicBezTo>
                <a:cubicBezTo>
                  <a:pt x="130" y="30"/>
                  <a:pt x="131" y="31"/>
                  <a:pt x="131" y="32"/>
                </a:cubicBezTo>
                <a:cubicBezTo>
                  <a:pt x="131" y="33"/>
                  <a:pt x="130" y="35"/>
                  <a:pt x="129" y="35"/>
                </a:cubicBezTo>
                <a:close/>
                <a:moveTo>
                  <a:pt x="134" y="27"/>
                </a:moveTo>
                <a:cubicBezTo>
                  <a:pt x="132" y="27"/>
                  <a:pt x="131" y="26"/>
                  <a:pt x="131" y="25"/>
                </a:cubicBezTo>
                <a:cubicBezTo>
                  <a:pt x="131" y="24"/>
                  <a:pt x="132" y="22"/>
                  <a:pt x="134" y="22"/>
                </a:cubicBezTo>
                <a:cubicBezTo>
                  <a:pt x="135" y="22"/>
                  <a:pt x="136" y="24"/>
                  <a:pt x="136" y="25"/>
                </a:cubicBezTo>
                <a:cubicBezTo>
                  <a:pt x="136" y="26"/>
                  <a:pt x="135" y="27"/>
                  <a:pt x="134" y="27"/>
                </a:cubicBezTo>
                <a:close/>
                <a:moveTo>
                  <a:pt x="140" y="35"/>
                </a:moveTo>
                <a:cubicBezTo>
                  <a:pt x="137" y="35"/>
                  <a:pt x="136" y="33"/>
                  <a:pt x="136" y="32"/>
                </a:cubicBezTo>
                <a:cubicBezTo>
                  <a:pt x="136" y="31"/>
                  <a:pt x="137" y="30"/>
                  <a:pt x="140" y="30"/>
                </a:cubicBezTo>
                <a:cubicBezTo>
                  <a:pt x="141" y="30"/>
                  <a:pt x="142" y="31"/>
                  <a:pt x="142" y="32"/>
                </a:cubicBezTo>
                <a:cubicBezTo>
                  <a:pt x="142" y="33"/>
                  <a:pt x="141" y="35"/>
                  <a:pt x="140" y="35"/>
                </a:cubicBezTo>
                <a:close/>
                <a:moveTo>
                  <a:pt x="54" y="102"/>
                </a:moveTo>
                <a:cubicBezTo>
                  <a:pt x="54" y="101"/>
                  <a:pt x="54" y="94"/>
                  <a:pt x="54" y="94"/>
                </a:cubicBezTo>
                <a:cubicBezTo>
                  <a:pt x="54" y="68"/>
                  <a:pt x="54" y="68"/>
                  <a:pt x="54" y="68"/>
                </a:cubicBezTo>
                <a:cubicBezTo>
                  <a:pt x="54" y="67"/>
                  <a:pt x="54" y="67"/>
                  <a:pt x="54" y="67"/>
                </a:cubicBezTo>
                <a:cubicBezTo>
                  <a:pt x="55" y="63"/>
                  <a:pt x="59" y="60"/>
                  <a:pt x="65" y="57"/>
                </a:cubicBezTo>
                <a:cubicBezTo>
                  <a:pt x="3" y="57"/>
                  <a:pt x="3" y="57"/>
                  <a:pt x="3" y="57"/>
                </a:cubicBezTo>
                <a:cubicBezTo>
                  <a:pt x="2" y="58"/>
                  <a:pt x="0" y="61"/>
                  <a:pt x="0" y="65"/>
                </a:cubicBezTo>
                <a:cubicBezTo>
                  <a:pt x="0" y="95"/>
                  <a:pt x="0" y="95"/>
                  <a:pt x="0" y="95"/>
                </a:cubicBezTo>
                <a:cubicBezTo>
                  <a:pt x="0" y="98"/>
                  <a:pt x="2" y="100"/>
                  <a:pt x="3" y="102"/>
                </a:cubicBezTo>
                <a:lnTo>
                  <a:pt x="54" y="102"/>
                </a:lnTo>
                <a:close/>
                <a:moveTo>
                  <a:pt x="28" y="68"/>
                </a:moveTo>
                <a:cubicBezTo>
                  <a:pt x="36" y="68"/>
                  <a:pt x="41" y="73"/>
                  <a:pt x="41" y="79"/>
                </a:cubicBezTo>
                <a:cubicBezTo>
                  <a:pt x="41" y="87"/>
                  <a:pt x="36" y="91"/>
                  <a:pt x="28" y="91"/>
                </a:cubicBezTo>
                <a:cubicBezTo>
                  <a:pt x="22" y="91"/>
                  <a:pt x="16" y="87"/>
                  <a:pt x="16" y="79"/>
                </a:cubicBezTo>
                <a:cubicBezTo>
                  <a:pt x="16" y="73"/>
                  <a:pt x="22" y="68"/>
                  <a:pt x="28" y="68"/>
                </a:cubicBezTo>
                <a:close/>
                <a:moveTo>
                  <a:pt x="54" y="143"/>
                </a:moveTo>
                <a:cubicBezTo>
                  <a:pt x="54" y="143"/>
                  <a:pt x="54" y="143"/>
                  <a:pt x="54" y="142"/>
                </a:cubicBezTo>
                <a:cubicBezTo>
                  <a:pt x="54" y="107"/>
                  <a:pt x="54" y="107"/>
                  <a:pt x="54" y="107"/>
                </a:cubicBezTo>
                <a:cubicBezTo>
                  <a:pt x="3" y="107"/>
                  <a:pt x="3" y="107"/>
                  <a:pt x="3" y="107"/>
                </a:cubicBezTo>
                <a:cubicBezTo>
                  <a:pt x="2" y="110"/>
                  <a:pt x="0" y="112"/>
                  <a:pt x="0" y="115"/>
                </a:cubicBezTo>
                <a:cubicBezTo>
                  <a:pt x="0" y="145"/>
                  <a:pt x="0" y="145"/>
                  <a:pt x="0" y="145"/>
                </a:cubicBezTo>
                <a:cubicBezTo>
                  <a:pt x="0" y="152"/>
                  <a:pt x="7" y="159"/>
                  <a:pt x="13" y="159"/>
                </a:cubicBezTo>
                <a:cubicBezTo>
                  <a:pt x="59" y="159"/>
                  <a:pt x="59" y="159"/>
                  <a:pt x="59" y="159"/>
                </a:cubicBezTo>
                <a:cubicBezTo>
                  <a:pt x="60" y="159"/>
                  <a:pt x="60" y="159"/>
                  <a:pt x="60" y="159"/>
                </a:cubicBezTo>
                <a:cubicBezTo>
                  <a:pt x="63" y="157"/>
                  <a:pt x="64" y="154"/>
                  <a:pt x="62" y="151"/>
                </a:cubicBezTo>
                <a:cubicBezTo>
                  <a:pt x="58" y="149"/>
                  <a:pt x="56" y="146"/>
                  <a:pt x="54" y="143"/>
                </a:cubicBezTo>
                <a:close/>
                <a:moveTo>
                  <a:pt x="29" y="142"/>
                </a:moveTo>
                <a:cubicBezTo>
                  <a:pt x="22" y="142"/>
                  <a:pt x="16" y="137"/>
                  <a:pt x="16" y="131"/>
                </a:cubicBezTo>
                <a:cubicBezTo>
                  <a:pt x="16" y="123"/>
                  <a:pt x="22" y="118"/>
                  <a:pt x="29" y="118"/>
                </a:cubicBezTo>
                <a:cubicBezTo>
                  <a:pt x="36" y="118"/>
                  <a:pt x="41" y="123"/>
                  <a:pt x="41" y="131"/>
                </a:cubicBezTo>
                <a:cubicBezTo>
                  <a:pt x="41" y="137"/>
                  <a:pt x="36" y="142"/>
                  <a:pt x="29" y="142"/>
                </a:cubicBezTo>
                <a:close/>
              </a:path>
            </a:pathLst>
          </a:custGeom>
          <a:ln>
            <a:noFill/>
          </a:ln>
        </p:spPr>
        <p:style>
          <a:lnRef idx="3">
            <a:schemeClr val="lt1"/>
          </a:lnRef>
          <a:fillRef idx="1">
            <a:schemeClr val="accent1"/>
          </a:fillRef>
          <a:effectRef idx="1">
            <a:schemeClr val="accent1"/>
          </a:effectRef>
          <a:fontRef idx="minor">
            <a:schemeClr val="lt1"/>
          </a:fontRef>
        </p:style>
        <p:txBody>
          <a:bodyPr vert="horz" wrap="square" lIns="91440" tIns="45720" rIns="91440" bIns="45720" numCol="1" anchor="t" anchorCtr="0" compatLnSpc="1">
            <a:prstTxWarp prst="textNoShape">
              <a:avLst/>
            </a:prstTxWarp>
          </a:bodyPr>
          <a:lstStyle/>
          <a:p>
            <a:endParaRPr lang="en-US"/>
          </a:p>
        </p:txBody>
      </p:sp>
      <p:sp>
        <p:nvSpPr>
          <p:cNvPr id="24" name="Freeform 134">
            <a:hlinkClick r:id="rId7" action="ppaction://hlinksldjump"/>
            <a:extLst>
              <a:ext uri="{FF2B5EF4-FFF2-40B4-BE49-F238E27FC236}">
                <a16:creationId xmlns:a16="http://schemas.microsoft.com/office/drawing/2014/main" id="{DD396C27-C5B0-E087-A053-73D3FCC608F0}"/>
              </a:ext>
            </a:extLst>
          </p:cNvPr>
          <p:cNvSpPr>
            <a:spLocks noEditPoints="1"/>
          </p:cNvSpPr>
          <p:nvPr/>
        </p:nvSpPr>
        <p:spPr bwMode="auto">
          <a:xfrm>
            <a:off x="334397" y="1756981"/>
            <a:ext cx="316187" cy="243070"/>
          </a:xfrm>
          <a:custGeom>
            <a:avLst/>
            <a:gdLst>
              <a:gd name="T0" fmla="*/ 25 w 160"/>
              <a:gd name="T1" fmla="*/ 0 h 123"/>
              <a:gd name="T2" fmla="*/ 21 w 160"/>
              <a:gd name="T3" fmla="*/ 2 h 123"/>
              <a:gd name="T4" fmla="*/ 19 w 160"/>
              <a:gd name="T5" fmla="*/ 6 h 123"/>
              <a:gd name="T6" fmla="*/ 19 w 160"/>
              <a:gd name="T7" fmla="*/ 92 h 123"/>
              <a:gd name="T8" fmla="*/ 25 w 160"/>
              <a:gd name="T9" fmla="*/ 97 h 123"/>
              <a:gd name="T10" fmla="*/ 76 w 160"/>
              <a:gd name="T11" fmla="*/ 116 h 123"/>
              <a:gd name="T12" fmla="*/ 76 w 160"/>
              <a:gd name="T13" fmla="*/ 26 h 123"/>
              <a:gd name="T14" fmla="*/ 74 w 160"/>
              <a:gd name="T15" fmla="*/ 24 h 123"/>
              <a:gd name="T16" fmla="*/ 25 w 160"/>
              <a:gd name="T17" fmla="*/ 0 h 123"/>
              <a:gd name="T18" fmla="*/ 141 w 160"/>
              <a:gd name="T19" fmla="*/ 92 h 123"/>
              <a:gd name="T20" fmla="*/ 141 w 160"/>
              <a:gd name="T21" fmla="*/ 6 h 123"/>
              <a:gd name="T22" fmla="*/ 140 w 160"/>
              <a:gd name="T23" fmla="*/ 2 h 123"/>
              <a:gd name="T24" fmla="*/ 136 w 160"/>
              <a:gd name="T25" fmla="*/ 0 h 123"/>
              <a:gd name="T26" fmla="*/ 85 w 160"/>
              <a:gd name="T27" fmla="*/ 24 h 123"/>
              <a:gd name="T28" fmla="*/ 84 w 160"/>
              <a:gd name="T29" fmla="*/ 26 h 123"/>
              <a:gd name="T30" fmla="*/ 84 w 160"/>
              <a:gd name="T31" fmla="*/ 116 h 123"/>
              <a:gd name="T32" fmla="*/ 136 w 160"/>
              <a:gd name="T33" fmla="*/ 97 h 123"/>
              <a:gd name="T34" fmla="*/ 141 w 160"/>
              <a:gd name="T35" fmla="*/ 92 h 123"/>
              <a:gd name="T36" fmla="*/ 154 w 160"/>
              <a:gd name="T37" fmla="*/ 20 h 123"/>
              <a:gd name="T38" fmla="*/ 150 w 160"/>
              <a:gd name="T39" fmla="*/ 20 h 123"/>
              <a:gd name="T40" fmla="*/ 150 w 160"/>
              <a:gd name="T41" fmla="*/ 92 h 123"/>
              <a:gd name="T42" fmla="*/ 136 w 160"/>
              <a:gd name="T43" fmla="*/ 107 h 123"/>
              <a:gd name="T44" fmla="*/ 92 w 160"/>
              <a:gd name="T45" fmla="*/ 121 h 123"/>
              <a:gd name="T46" fmla="*/ 153 w 160"/>
              <a:gd name="T47" fmla="*/ 121 h 123"/>
              <a:gd name="T48" fmla="*/ 158 w 160"/>
              <a:gd name="T49" fmla="*/ 121 h 123"/>
              <a:gd name="T50" fmla="*/ 160 w 160"/>
              <a:gd name="T51" fmla="*/ 117 h 123"/>
              <a:gd name="T52" fmla="*/ 160 w 160"/>
              <a:gd name="T53" fmla="*/ 26 h 123"/>
              <a:gd name="T54" fmla="*/ 154 w 160"/>
              <a:gd name="T55" fmla="*/ 20 h 123"/>
              <a:gd name="T56" fmla="*/ 10 w 160"/>
              <a:gd name="T57" fmla="*/ 92 h 123"/>
              <a:gd name="T58" fmla="*/ 10 w 160"/>
              <a:gd name="T59" fmla="*/ 20 h 123"/>
              <a:gd name="T60" fmla="*/ 6 w 160"/>
              <a:gd name="T61" fmla="*/ 20 h 123"/>
              <a:gd name="T62" fmla="*/ 0 w 160"/>
              <a:gd name="T63" fmla="*/ 26 h 123"/>
              <a:gd name="T64" fmla="*/ 0 w 160"/>
              <a:gd name="T65" fmla="*/ 117 h 123"/>
              <a:gd name="T66" fmla="*/ 3 w 160"/>
              <a:gd name="T67" fmla="*/ 121 h 123"/>
              <a:gd name="T68" fmla="*/ 8 w 160"/>
              <a:gd name="T69" fmla="*/ 121 h 123"/>
              <a:gd name="T70" fmla="*/ 68 w 160"/>
              <a:gd name="T71" fmla="*/ 121 h 123"/>
              <a:gd name="T72" fmla="*/ 25 w 160"/>
              <a:gd name="T73" fmla="*/ 107 h 123"/>
              <a:gd name="T74" fmla="*/ 10 w 160"/>
              <a:gd name="T75" fmla="*/ 92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60" h="123">
                <a:moveTo>
                  <a:pt x="25" y="0"/>
                </a:moveTo>
                <a:cubicBezTo>
                  <a:pt x="24" y="0"/>
                  <a:pt x="22" y="0"/>
                  <a:pt x="21" y="2"/>
                </a:cubicBezTo>
                <a:cubicBezTo>
                  <a:pt x="20" y="3"/>
                  <a:pt x="19" y="4"/>
                  <a:pt x="19" y="6"/>
                </a:cubicBezTo>
                <a:cubicBezTo>
                  <a:pt x="19" y="92"/>
                  <a:pt x="19" y="92"/>
                  <a:pt x="19" y="92"/>
                </a:cubicBezTo>
                <a:cubicBezTo>
                  <a:pt x="19" y="94"/>
                  <a:pt x="21" y="97"/>
                  <a:pt x="25" y="97"/>
                </a:cubicBezTo>
                <a:cubicBezTo>
                  <a:pt x="38" y="97"/>
                  <a:pt x="60" y="100"/>
                  <a:pt x="76" y="116"/>
                </a:cubicBezTo>
                <a:cubicBezTo>
                  <a:pt x="76" y="26"/>
                  <a:pt x="76" y="26"/>
                  <a:pt x="76" y="26"/>
                </a:cubicBezTo>
                <a:cubicBezTo>
                  <a:pt x="76" y="26"/>
                  <a:pt x="76" y="25"/>
                  <a:pt x="74" y="24"/>
                </a:cubicBezTo>
                <a:cubicBezTo>
                  <a:pt x="62" y="3"/>
                  <a:pt x="38" y="0"/>
                  <a:pt x="25" y="0"/>
                </a:cubicBezTo>
                <a:close/>
                <a:moveTo>
                  <a:pt x="141" y="92"/>
                </a:moveTo>
                <a:cubicBezTo>
                  <a:pt x="141" y="6"/>
                  <a:pt x="141" y="6"/>
                  <a:pt x="141" y="6"/>
                </a:cubicBezTo>
                <a:cubicBezTo>
                  <a:pt x="141" y="4"/>
                  <a:pt x="141" y="3"/>
                  <a:pt x="140" y="2"/>
                </a:cubicBezTo>
                <a:cubicBezTo>
                  <a:pt x="139" y="0"/>
                  <a:pt x="137" y="0"/>
                  <a:pt x="136" y="0"/>
                </a:cubicBezTo>
                <a:cubicBezTo>
                  <a:pt x="122" y="0"/>
                  <a:pt x="98" y="3"/>
                  <a:pt x="85" y="24"/>
                </a:cubicBezTo>
                <a:cubicBezTo>
                  <a:pt x="84" y="25"/>
                  <a:pt x="84" y="26"/>
                  <a:pt x="84" y="26"/>
                </a:cubicBezTo>
                <a:cubicBezTo>
                  <a:pt x="84" y="116"/>
                  <a:pt x="84" y="116"/>
                  <a:pt x="84" y="116"/>
                </a:cubicBezTo>
                <a:cubicBezTo>
                  <a:pt x="100" y="100"/>
                  <a:pt x="122" y="97"/>
                  <a:pt x="136" y="97"/>
                </a:cubicBezTo>
                <a:cubicBezTo>
                  <a:pt x="139" y="97"/>
                  <a:pt x="141" y="94"/>
                  <a:pt x="141" y="92"/>
                </a:cubicBezTo>
                <a:close/>
                <a:moveTo>
                  <a:pt x="154" y="20"/>
                </a:moveTo>
                <a:cubicBezTo>
                  <a:pt x="150" y="20"/>
                  <a:pt x="150" y="20"/>
                  <a:pt x="150" y="20"/>
                </a:cubicBezTo>
                <a:cubicBezTo>
                  <a:pt x="150" y="92"/>
                  <a:pt x="150" y="92"/>
                  <a:pt x="150" y="92"/>
                </a:cubicBezTo>
                <a:cubicBezTo>
                  <a:pt x="150" y="99"/>
                  <a:pt x="143" y="106"/>
                  <a:pt x="136" y="107"/>
                </a:cubicBezTo>
                <a:cubicBezTo>
                  <a:pt x="123" y="107"/>
                  <a:pt x="105" y="108"/>
                  <a:pt x="92" y="121"/>
                </a:cubicBezTo>
                <a:cubicBezTo>
                  <a:pt x="115" y="115"/>
                  <a:pt x="139" y="119"/>
                  <a:pt x="153" y="121"/>
                </a:cubicBezTo>
                <a:cubicBezTo>
                  <a:pt x="154" y="123"/>
                  <a:pt x="157" y="121"/>
                  <a:pt x="158" y="121"/>
                </a:cubicBezTo>
                <a:cubicBezTo>
                  <a:pt x="159" y="120"/>
                  <a:pt x="160" y="118"/>
                  <a:pt x="160" y="117"/>
                </a:cubicBezTo>
                <a:cubicBezTo>
                  <a:pt x="160" y="26"/>
                  <a:pt x="160" y="26"/>
                  <a:pt x="160" y="26"/>
                </a:cubicBezTo>
                <a:cubicBezTo>
                  <a:pt x="160" y="22"/>
                  <a:pt x="158" y="20"/>
                  <a:pt x="154" y="20"/>
                </a:cubicBezTo>
                <a:close/>
                <a:moveTo>
                  <a:pt x="10" y="92"/>
                </a:moveTo>
                <a:cubicBezTo>
                  <a:pt x="10" y="20"/>
                  <a:pt x="10" y="20"/>
                  <a:pt x="10" y="20"/>
                </a:cubicBezTo>
                <a:cubicBezTo>
                  <a:pt x="6" y="20"/>
                  <a:pt x="6" y="20"/>
                  <a:pt x="6" y="20"/>
                </a:cubicBezTo>
                <a:cubicBezTo>
                  <a:pt x="3" y="20"/>
                  <a:pt x="0" y="22"/>
                  <a:pt x="0" y="26"/>
                </a:cubicBezTo>
                <a:cubicBezTo>
                  <a:pt x="0" y="117"/>
                  <a:pt x="0" y="117"/>
                  <a:pt x="0" y="117"/>
                </a:cubicBezTo>
                <a:cubicBezTo>
                  <a:pt x="0" y="118"/>
                  <a:pt x="2" y="120"/>
                  <a:pt x="3" y="121"/>
                </a:cubicBezTo>
                <a:cubicBezTo>
                  <a:pt x="4" y="121"/>
                  <a:pt x="5" y="123"/>
                  <a:pt x="8" y="121"/>
                </a:cubicBezTo>
                <a:cubicBezTo>
                  <a:pt x="21" y="119"/>
                  <a:pt x="46" y="115"/>
                  <a:pt x="68" y="121"/>
                </a:cubicBezTo>
                <a:cubicBezTo>
                  <a:pt x="55" y="108"/>
                  <a:pt x="36" y="107"/>
                  <a:pt x="25" y="107"/>
                </a:cubicBezTo>
                <a:cubicBezTo>
                  <a:pt x="16" y="106"/>
                  <a:pt x="10" y="99"/>
                  <a:pt x="10" y="92"/>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anchor="t" anchorCtr="0" compatLnSpc="1">
            <a:prstTxWarp prst="textNoShape">
              <a:avLst/>
            </a:prstTxWarp>
          </a:bodyPr>
          <a:lstStyle/>
          <a:p>
            <a:endParaRPr lang="en-US"/>
          </a:p>
        </p:txBody>
      </p:sp>
      <p:sp>
        <p:nvSpPr>
          <p:cNvPr id="25" name="Freeform 170">
            <a:hlinkClick r:id="rId8" action="ppaction://hlinksldjump"/>
            <a:extLst>
              <a:ext uri="{FF2B5EF4-FFF2-40B4-BE49-F238E27FC236}">
                <a16:creationId xmlns:a16="http://schemas.microsoft.com/office/drawing/2014/main" id="{069EE38E-C576-705D-F036-B35D6192CE5D}"/>
              </a:ext>
            </a:extLst>
          </p:cNvPr>
          <p:cNvSpPr>
            <a:spLocks noEditPoints="1"/>
          </p:cNvSpPr>
          <p:nvPr/>
        </p:nvSpPr>
        <p:spPr bwMode="auto">
          <a:xfrm>
            <a:off x="497306" y="2485131"/>
            <a:ext cx="282243" cy="284017"/>
          </a:xfrm>
          <a:custGeom>
            <a:avLst/>
            <a:gdLst>
              <a:gd name="T0" fmla="*/ 34 w 159"/>
              <a:gd name="T1" fmla="*/ 27 h 160"/>
              <a:gd name="T2" fmla="*/ 34 w 159"/>
              <a:gd name="T3" fmla="*/ 41 h 160"/>
              <a:gd name="T4" fmla="*/ 95 w 159"/>
              <a:gd name="T5" fmla="*/ 34 h 160"/>
              <a:gd name="T6" fmla="*/ 95 w 159"/>
              <a:gd name="T7" fmla="*/ 63 h 160"/>
              <a:gd name="T8" fmla="*/ 34 w 159"/>
              <a:gd name="T9" fmla="*/ 55 h 160"/>
              <a:gd name="T10" fmla="*/ 34 w 159"/>
              <a:gd name="T11" fmla="*/ 69 h 160"/>
              <a:gd name="T12" fmla="*/ 95 w 159"/>
              <a:gd name="T13" fmla="*/ 63 h 160"/>
              <a:gd name="T14" fmla="*/ 68 w 159"/>
              <a:gd name="T15" fmla="*/ 90 h 160"/>
              <a:gd name="T16" fmla="*/ 34 w 159"/>
              <a:gd name="T17" fmla="*/ 83 h 160"/>
              <a:gd name="T18" fmla="*/ 34 w 159"/>
              <a:gd name="T19" fmla="*/ 97 h 160"/>
              <a:gd name="T20" fmla="*/ 115 w 159"/>
              <a:gd name="T21" fmla="*/ 122 h 160"/>
              <a:gd name="T22" fmla="*/ 108 w 159"/>
              <a:gd name="T23" fmla="*/ 145 h 160"/>
              <a:gd name="T24" fmla="*/ 14 w 159"/>
              <a:gd name="T25" fmla="*/ 14 h 160"/>
              <a:gd name="T26" fmla="*/ 108 w 159"/>
              <a:gd name="T27" fmla="*/ 42 h 160"/>
              <a:gd name="T28" fmla="*/ 123 w 159"/>
              <a:gd name="T29" fmla="*/ 7 h 160"/>
              <a:gd name="T30" fmla="*/ 7 w 159"/>
              <a:gd name="T31" fmla="*/ 0 h 160"/>
              <a:gd name="T32" fmla="*/ 0 w 159"/>
              <a:gd name="T33" fmla="*/ 152 h 160"/>
              <a:gd name="T34" fmla="*/ 115 w 159"/>
              <a:gd name="T35" fmla="*/ 160 h 160"/>
              <a:gd name="T36" fmla="*/ 123 w 159"/>
              <a:gd name="T37" fmla="*/ 112 h 160"/>
              <a:gd name="T38" fmla="*/ 115 w 159"/>
              <a:gd name="T39" fmla="*/ 122 h 160"/>
              <a:gd name="T40" fmla="*/ 132 w 159"/>
              <a:gd name="T41" fmla="*/ 18 h 160"/>
              <a:gd name="T42" fmla="*/ 84 w 159"/>
              <a:gd name="T43" fmla="*/ 98 h 160"/>
              <a:gd name="T44" fmla="*/ 82 w 159"/>
              <a:gd name="T45" fmla="*/ 127 h 160"/>
              <a:gd name="T46" fmla="*/ 87 w 159"/>
              <a:gd name="T47" fmla="*/ 131 h 160"/>
              <a:gd name="T48" fmla="*/ 113 w 159"/>
              <a:gd name="T49" fmla="*/ 114 h 160"/>
              <a:gd name="T50" fmla="*/ 159 w 159"/>
              <a:gd name="T51" fmla="*/ 33 h 160"/>
              <a:gd name="T52" fmla="*/ 97 w 159"/>
              <a:gd name="T53" fmla="*/ 118 h 160"/>
              <a:gd name="T54" fmla="*/ 89 w 159"/>
              <a:gd name="T55" fmla="*/ 113 h 160"/>
              <a:gd name="T56" fmla="*/ 97 w 159"/>
              <a:gd name="T57" fmla="*/ 108 h 160"/>
              <a:gd name="T58" fmla="*/ 97 w 159"/>
              <a:gd name="T59" fmla="*/ 118 h 160"/>
              <a:gd name="T60" fmla="*/ 56 w 159"/>
              <a:gd name="T61" fmla="*/ 131 h 160"/>
              <a:gd name="T62" fmla="*/ 75 w 159"/>
              <a:gd name="T63" fmla="*/ 126 h 160"/>
              <a:gd name="T64" fmla="*/ 55 w 159"/>
              <a:gd name="T65" fmla="*/ 124 h 160"/>
              <a:gd name="T66" fmla="*/ 50 w 159"/>
              <a:gd name="T67" fmla="*/ 121 h 160"/>
              <a:gd name="T68" fmla="*/ 50 w 159"/>
              <a:gd name="T69" fmla="*/ 110 h 160"/>
              <a:gd name="T70" fmla="*/ 39 w 159"/>
              <a:gd name="T71" fmla="*/ 115 h 160"/>
              <a:gd name="T72" fmla="*/ 28 w 159"/>
              <a:gd name="T73" fmla="*/ 135 h 160"/>
              <a:gd name="T74" fmla="*/ 38 w 159"/>
              <a:gd name="T75" fmla="*/ 125 h 160"/>
              <a:gd name="T76" fmla="*/ 44 w 159"/>
              <a:gd name="T77" fmla="*/ 127 h 160"/>
              <a:gd name="T78" fmla="*/ 44 w 159"/>
              <a:gd name="T79" fmla="*/ 127 h 160"/>
              <a:gd name="T80" fmla="*/ 44 w 159"/>
              <a:gd name="T81" fmla="*/ 128 h 160"/>
              <a:gd name="T82" fmla="*/ 50 w 159"/>
              <a:gd name="T83" fmla="*/ 128 h 160"/>
              <a:gd name="T84" fmla="*/ 53 w 159"/>
              <a:gd name="T85" fmla="*/ 132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59" h="160">
                <a:moveTo>
                  <a:pt x="88" y="27"/>
                </a:moveTo>
                <a:cubicBezTo>
                  <a:pt x="34" y="27"/>
                  <a:pt x="34" y="27"/>
                  <a:pt x="34" y="27"/>
                </a:cubicBezTo>
                <a:cubicBezTo>
                  <a:pt x="30" y="27"/>
                  <a:pt x="26" y="31"/>
                  <a:pt x="26" y="34"/>
                </a:cubicBezTo>
                <a:cubicBezTo>
                  <a:pt x="26" y="39"/>
                  <a:pt x="30" y="41"/>
                  <a:pt x="34" y="41"/>
                </a:cubicBezTo>
                <a:cubicBezTo>
                  <a:pt x="88" y="41"/>
                  <a:pt x="88" y="41"/>
                  <a:pt x="88" y="41"/>
                </a:cubicBezTo>
                <a:cubicBezTo>
                  <a:pt x="93" y="41"/>
                  <a:pt x="95" y="39"/>
                  <a:pt x="95" y="34"/>
                </a:cubicBezTo>
                <a:cubicBezTo>
                  <a:pt x="95" y="31"/>
                  <a:pt x="93" y="27"/>
                  <a:pt x="88" y="27"/>
                </a:cubicBezTo>
                <a:close/>
                <a:moveTo>
                  <a:pt x="95" y="63"/>
                </a:moveTo>
                <a:cubicBezTo>
                  <a:pt x="95" y="57"/>
                  <a:pt x="93" y="55"/>
                  <a:pt x="88" y="55"/>
                </a:cubicBezTo>
                <a:cubicBezTo>
                  <a:pt x="34" y="55"/>
                  <a:pt x="34" y="55"/>
                  <a:pt x="34" y="55"/>
                </a:cubicBezTo>
                <a:cubicBezTo>
                  <a:pt x="30" y="55"/>
                  <a:pt x="26" y="57"/>
                  <a:pt x="26" y="63"/>
                </a:cubicBezTo>
                <a:cubicBezTo>
                  <a:pt x="26" y="67"/>
                  <a:pt x="30" y="69"/>
                  <a:pt x="34" y="69"/>
                </a:cubicBezTo>
                <a:cubicBezTo>
                  <a:pt x="88" y="69"/>
                  <a:pt x="88" y="69"/>
                  <a:pt x="88" y="69"/>
                </a:cubicBezTo>
                <a:cubicBezTo>
                  <a:pt x="93" y="69"/>
                  <a:pt x="95" y="67"/>
                  <a:pt x="95" y="63"/>
                </a:cubicBezTo>
                <a:close/>
                <a:moveTo>
                  <a:pt x="61" y="97"/>
                </a:moveTo>
                <a:cubicBezTo>
                  <a:pt x="65" y="97"/>
                  <a:pt x="68" y="93"/>
                  <a:pt x="68" y="90"/>
                </a:cubicBezTo>
                <a:cubicBezTo>
                  <a:pt x="68" y="85"/>
                  <a:pt x="65" y="83"/>
                  <a:pt x="61" y="83"/>
                </a:cubicBezTo>
                <a:cubicBezTo>
                  <a:pt x="34" y="83"/>
                  <a:pt x="34" y="83"/>
                  <a:pt x="34" y="83"/>
                </a:cubicBezTo>
                <a:cubicBezTo>
                  <a:pt x="30" y="83"/>
                  <a:pt x="26" y="85"/>
                  <a:pt x="26" y="90"/>
                </a:cubicBezTo>
                <a:cubicBezTo>
                  <a:pt x="26" y="93"/>
                  <a:pt x="30" y="97"/>
                  <a:pt x="34" y="97"/>
                </a:cubicBezTo>
                <a:lnTo>
                  <a:pt x="61" y="97"/>
                </a:lnTo>
                <a:close/>
                <a:moveTo>
                  <a:pt x="115" y="122"/>
                </a:moveTo>
                <a:cubicBezTo>
                  <a:pt x="108" y="127"/>
                  <a:pt x="108" y="127"/>
                  <a:pt x="108" y="127"/>
                </a:cubicBezTo>
                <a:cubicBezTo>
                  <a:pt x="108" y="145"/>
                  <a:pt x="108" y="145"/>
                  <a:pt x="108" y="145"/>
                </a:cubicBezTo>
                <a:cubicBezTo>
                  <a:pt x="14" y="145"/>
                  <a:pt x="14" y="145"/>
                  <a:pt x="14" y="145"/>
                </a:cubicBezTo>
                <a:cubicBezTo>
                  <a:pt x="14" y="14"/>
                  <a:pt x="14" y="14"/>
                  <a:pt x="14" y="14"/>
                </a:cubicBezTo>
                <a:cubicBezTo>
                  <a:pt x="108" y="14"/>
                  <a:pt x="108" y="14"/>
                  <a:pt x="108" y="14"/>
                </a:cubicBezTo>
                <a:cubicBezTo>
                  <a:pt x="108" y="42"/>
                  <a:pt x="108" y="42"/>
                  <a:pt x="108" y="42"/>
                </a:cubicBezTo>
                <a:cubicBezTo>
                  <a:pt x="123" y="18"/>
                  <a:pt x="123" y="18"/>
                  <a:pt x="123" y="18"/>
                </a:cubicBezTo>
                <a:cubicBezTo>
                  <a:pt x="123" y="7"/>
                  <a:pt x="123" y="7"/>
                  <a:pt x="123" y="7"/>
                </a:cubicBezTo>
                <a:cubicBezTo>
                  <a:pt x="123" y="3"/>
                  <a:pt x="119" y="0"/>
                  <a:pt x="115" y="0"/>
                </a:cubicBezTo>
                <a:cubicBezTo>
                  <a:pt x="7" y="0"/>
                  <a:pt x="7" y="0"/>
                  <a:pt x="7" y="0"/>
                </a:cubicBezTo>
                <a:cubicBezTo>
                  <a:pt x="2" y="0"/>
                  <a:pt x="0" y="3"/>
                  <a:pt x="0" y="7"/>
                </a:cubicBezTo>
                <a:cubicBezTo>
                  <a:pt x="0" y="152"/>
                  <a:pt x="0" y="152"/>
                  <a:pt x="0" y="152"/>
                </a:cubicBezTo>
                <a:cubicBezTo>
                  <a:pt x="0" y="156"/>
                  <a:pt x="2" y="160"/>
                  <a:pt x="7" y="160"/>
                </a:cubicBezTo>
                <a:cubicBezTo>
                  <a:pt x="115" y="160"/>
                  <a:pt x="115" y="160"/>
                  <a:pt x="115" y="160"/>
                </a:cubicBezTo>
                <a:cubicBezTo>
                  <a:pt x="119" y="160"/>
                  <a:pt x="123" y="156"/>
                  <a:pt x="123" y="152"/>
                </a:cubicBezTo>
                <a:cubicBezTo>
                  <a:pt x="123" y="112"/>
                  <a:pt x="123" y="112"/>
                  <a:pt x="123" y="112"/>
                </a:cubicBezTo>
                <a:cubicBezTo>
                  <a:pt x="119" y="118"/>
                  <a:pt x="119" y="118"/>
                  <a:pt x="119" y="118"/>
                </a:cubicBezTo>
                <a:cubicBezTo>
                  <a:pt x="118" y="119"/>
                  <a:pt x="117" y="120"/>
                  <a:pt x="115" y="122"/>
                </a:cubicBezTo>
                <a:close/>
                <a:moveTo>
                  <a:pt x="148" y="21"/>
                </a:moveTo>
                <a:cubicBezTo>
                  <a:pt x="139" y="16"/>
                  <a:pt x="133" y="18"/>
                  <a:pt x="132" y="18"/>
                </a:cubicBezTo>
                <a:cubicBezTo>
                  <a:pt x="130" y="18"/>
                  <a:pt x="130" y="19"/>
                  <a:pt x="130" y="19"/>
                </a:cubicBezTo>
                <a:cubicBezTo>
                  <a:pt x="84" y="98"/>
                  <a:pt x="84" y="98"/>
                  <a:pt x="84" y="98"/>
                </a:cubicBezTo>
                <a:cubicBezTo>
                  <a:pt x="84" y="98"/>
                  <a:pt x="84" y="98"/>
                  <a:pt x="84" y="99"/>
                </a:cubicBezTo>
                <a:cubicBezTo>
                  <a:pt x="82" y="127"/>
                  <a:pt x="82" y="127"/>
                  <a:pt x="82" y="127"/>
                </a:cubicBezTo>
                <a:cubicBezTo>
                  <a:pt x="82" y="129"/>
                  <a:pt x="82" y="130"/>
                  <a:pt x="84" y="131"/>
                </a:cubicBezTo>
                <a:cubicBezTo>
                  <a:pt x="87" y="131"/>
                  <a:pt x="87" y="131"/>
                  <a:pt x="87" y="131"/>
                </a:cubicBezTo>
                <a:cubicBezTo>
                  <a:pt x="112" y="115"/>
                  <a:pt x="112" y="115"/>
                  <a:pt x="112" y="115"/>
                </a:cubicBezTo>
                <a:cubicBezTo>
                  <a:pt x="112" y="115"/>
                  <a:pt x="112" y="114"/>
                  <a:pt x="113" y="114"/>
                </a:cubicBezTo>
                <a:cubicBezTo>
                  <a:pt x="159" y="36"/>
                  <a:pt x="159" y="36"/>
                  <a:pt x="159" y="36"/>
                </a:cubicBezTo>
                <a:cubicBezTo>
                  <a:pt x="159" y="35"/>
                  <a:pt x="159" y="33"/>
                  <a:pt x="159" y="33"/>
                </a:cubicBezTo>
                <a:cubicBezTo>
                  <a:pt x="159" y="32"/>
                  <a:pt x="157" y="26"/>
                  <a:pt x="148" y="21"/>
                </a:cubicBezTo>
                <a:close/>
                <a:moveTo>
                  <a:pt x="97" y="118"/>
                </a:moveTo>
                <a:cubicBezTo>
                  <a:pt x="96" y="118"/>
                  <a:pt x="95" y="116"/>
                  <a:pt x="92" y="115"/>
                </a:cubicBezTo>
                <a:cubicBezTo>
                  <a:pt x="91" y="114"/>
                  <a:pt x="90" y="114"/>
                  <a:pt x="89" y="113"/>
                </a:cubicBezTo>
                <a:cubicBezTo>
                  <a:pt x="89" y="104"/>
                  <a:pt x="89" y="104"/>
                  <a:pt x="89" y="104"/>
                </a:cubicBezTo>
                <a:cubicBezTo>
                  <a:pt x="91" y="105"/>
                  <a:pt x="94" y="105"/>
                  <a:pt x="97" y="108"/>
                </a:cubicBezTo>
                <a:cubicBezTo>
                  <a:pt x="101" y="110"/>
                  <a:pt x="103" y="112"/>
                  <a:pt x="105" y="114"/>
                </a:cubicBezTo>
                <a:lnTo>
                  <a:pt x="97" y="118"/>
                </a:lnTo>
                <a:close/>
                <a:moveTo>
                  <a:pt x="53" y="132"/>
                </a:moveTo>
                <a:cubicBezTo>
                  <a:pt x="53" y="132"/>
                  <a:pt x="55" y="132"/>
                  <a:pt x="56" y="131"/>
                </a:cubicBezTo>
                <a:cubicBezTo>
                  <a:pt x="62" y="128"/>
                  <a:pt x="69" y="132"/>
                  <a:pt x="75" y="132"/>
                </a:cubicBezTo>
                <a:cubicBezTo>
                  <a:pt x="79" y="132"/>
                  <a:pt x="79" y="126"/>
                  <a:pt x="75" y="126"/>
                </a:cubicBezTo>
                <a:cubicBezTo>
                  <a:pt x="68" y="126"/>
                  <a:pt x="62" y="125"/>
                  <a:pt x="56" y="126"/>
                </a:cubicBezTo>
                <a:cubicBezTo>
                  <a:pt x="56" y="125"/>
                  <a:pt x="56" y="125"/>
                  <a:pt x="55" y="124"/>
                </a:cubicBezTo>
                <a:cubicBezTo>
                  <a:pt x="53" y="122"/>
                  <a:pt x="52" y="121"/>
                  <a:pt x="51" y="121"/>
                </a:cubicBezTo>
                <a:cubicBezTo>
                  <a:pt x="50" y="121"/>
                  <a:pt x="50" y="121"/>
                  <a:pt x="50" y="121"/>
                </a:cubicBezTo>
                <a:cubicBezTo>
                  <a:pt x="50" y="120"/>
                  <a:pt x="49" y="120"/>
                  <a:pt x="49" y="120"/>
                </a:cubicBezTo>
                <a:cubicBezTo>
                  <a:pt x="50" y="116"/>
                  <a:pt x="51" y="113"/>
                  <a:pt x="50" y="110"/>
                </a:cubicBezTo>
                <a:cubicBezTo>
                  <a:pt x="50" y="109"/>
                  <a:pt x="49" y="109"/>
                  <a:pt x="49" y="109"/>
                </a:cubicBezTo>
                <a:cubicBezTo>
                  <a:pt x="45" y="109"/>
                  <a:pt x="41" y="113"/>
                  <a:pt x="39" y="115"/>
                </a:cubicBezTo>
                <a:cubicBezTo>
                  <a:pt x="33" y="120"/>
                  <a:pt x="28" y="127"/>
                  <a:pt x="23" y="133"/>
                </a:cubicBezTo>
                <a:cubicBezTo>
                  <a:pt x="20" y="135"/>
                  <a:pt x="25" y="138"/>
                  <a:pt x="28" y="135"/>
                </a:cubicBezTo>
                <a:cubicBezTo>
                  <a:pt x="31" y="129"/>
                  <a:pt x="36" y="125"/>
                  <a:pt x="41" y="120"/>
                </a:cubicBezTo>
                <a:cubicBezTo>
                  <a:pt x="40" y="121"/>
                  <a:pt x="39" y="124"/>
                  <a:pt x="38" y="125"/>
                </a:cubicBezTo>
                <a:cubicBezTo>
                  <a:pt x="36" y="128"/>
                  <a:pt x="40" y="131"/>
                  <a:pt x="42" y="128"/>
                </a:cubicBezTo>
                <a:cubicBezTo>
                  <a:pt x="42" y="128"/>
                  <a:pt x="43" y="127"/>
                  <a:pt x="44" y="127"/>
                </a:cubicBezTo>
                <a:cubicBezTo>
                  <a:pt x="44" y="126"/>
                  <a:pt x="44" y="126"/>
                  <a:pt x="45" y="126"/>
                </a:cubicBezTo>
                <a:cubicBezTo>
                  <a:pt x="45" y="126"/>
                  <a:pt x="44" y="127"/>
                  <a:pt x="44" y="127"/>
                </a:cubicBezTo>
                <a:cubicBezTo>
                  <a:pt x="44" y="127"/>
                  <a:pt x="44" y="127"/>
                  <a:pt x="44" y="127"/>
                </a:cubicBezTo>
                <a:cubicBezTo>
                  <a:pt x="44" y="127"/>
                  <a:pt x="44" y="127"/>
                  <a:pt x="44" y="128"/>
                </a:cubicBezTo>
                <a:cubicBezTo>
                  <a:pt x="42" y="131"/>
                  <a:pt x="47" y="132"/>
                  <a:pt x="49" y="129"/>
                </a:cubicBezTo>
                <a:cubicBezTo>
                  <a:pt x="50" y="128"/>
                  <a:pt x="50" y="128"/>
                  <a:pt x="50" y="128"/>
                </a:cubicBezTo>
                <a:cubicBezTo>
                  <a:pt x="50" y="129"/>
                  <a:pt x="50" y="129"/>
                  <a:pt x="50" y="129"/>
                </a:cubicBezTo>
                <a:cubicBezTo>
                  <a:pt x="50" y="131"/>
                  <a:pt x="52" y="132"/>
                  <a:pt x="53" y="132"/>
                </a:cubicBezTo>
                <a:close/>
              </a:path>
            </a:pathLst>
          </a:custGeom>
          <a:ln>
            <a:noFill/>
          </a:ln>
        </p:spPr>
        <p:style>
          <a:lnRef idx="2">
            <a:schemeClr val="accent3">
              <a:shade val="50000"/>
            </a:schemeClr>
          </a:lnRef>
          <a:fillRef idx="1">
            <a:schemeClr val="accent3"/>
          </a:fillRef>
          <a:effectRef idx="0">
            <a:schemeClr val="accent3"/>
          </a:effectRef>
          <a:fontRef idx="minor">
            <a:schemeClr val="lt1"/>
          </a:fontRef>
        </p:style>
        <p:txBody>
          <a:bodyPr vert="horz" wrap="square" lIns="91440" tIns="45720" rIns="91440" bIns="45720" numCol="1" anchor="t" anchorCtr="0" compatLnSpc="1">
            <a:prstTxWarp prst="textNoShape">
              <a:avLst/>
            </a:prstTxWarp>
          </a:bodyPr>
          <a:lstStyle/>
          <a:p>
            <a:endParaRPr lang="en-US"/>
          </a:p>
        </p:txBody>
      </p:sp>
      <p:sp>
        <p:nvSpPr>
          <p:cNvPr id="26" name="Freeform 179">
            <a:hlinkClick r:id="rId10" action="ppaction://hlinksldjump"/>
            <a:extLst>
              <a:ext uri="{FF2B5EF4-FFF2-40B4-BE49-F238E27FC236}">
                <a16:creationId xmlns:a16="http://schemas.microsoft.com/office/drawing/2014/main" id="{11E4B740-2613-6A2A-73E8-002C8F0194EF}"/>
              </a:ext>
            </a:extLst>
          </p:cNvPr>
          <p:cNvSpPr>
            <a:spLocks noEditPoints="1"/>
          </p:cNvSpPr>
          <p:nvPr/>
        </p:nvSpPr>
        <p:spPr bwMode="auto">
          <a:xfrm>
            <a:off x="349593" y="4019246"/>
            <a:ext cx="285794" cy="241416"/>
          </a:xfrm>
          <a:custGeom>
            <a:avLst/>
            <a:gdLst>
              <a:gd name="T0" fmla="*/ 12 w 161"/>
              <a:gd name="T1" fmla="*/ 108 h 136"/>
              <a:gd name="T2" fmla="*/ 12 w 161"/>
              <a:gd name="T3" fmla="*/ 134 h 136"/>
              <a:gd name="T4" fmla="*/ 16 w 161"/>
              <a:gd name="T5" fmla="*/ 136 h 136"/>
              <a:gd name="T6" fmla="*/ 35 w 161"/>
              <a:gd name="T7" fmla="*/ 136 h 136"/>
              <a:gd name="T8" fmla="*/ 37 w 161"/>
              <a:gd name="T9" fmla="*/ 134 h 136"/>
              <a:gd name="T10" fmla="*/ 37 w 161"/>
              <a:gd name="T11" fmla="*/ 88 h 136"/>
              <a:gd name="T12" fmla="*/ 23 w 161"/>
              <a:gd name="T13" fmla="*/ 102 h 136"/>
              <a:gd name="T14" fmla="*/ 12 w 161"/>
              <a:gd name="T15" fmla="*/ 108 h 136"/>
              <a:gd name="T16" fmla="*/ 47 w 161"/>
              <a:gd name="T17" fmla="*/ 87 h 136"/>
              <a:gd name="T18" fmla="*/ 47 w 161"/>
              <a:gd name="T19" fmla="*/ 134 h 136"/>
              <a:gd name="T20" fmla="*/ 51 w 161"/>
              <a:gd name="T21" fmla="*/ 136 h 136"/>
              <a:gd name="T22" fmla="*/ 70 w 161"/>
              <a:gd name="T23" fmla="*/ 136 h 136"/>
              <a:gd name="T24" fmla="*/ 73 w 161"/>
              <a:gd name="T25" fmla="*/ 134 h 136"/>
              <a:gd name="T26" fmla="*/ 73 w 161"/>
              <a:gd name="T27" fmla="*/ 106 h 136"/>
              <a:gd name="T28" fmla="*/ 62 w 161"/>
              <a:gd name="T29" fmla="*/ 101 h 136"/>
              <a:gd name="T30" fmla="*/ 47 w 161"/>
              <a:gd name="T31" fmla="*/ 87 h 136"/>
              <a:gd name="T32" fmla="*/ 84 w 161"/>
              <a:gd name="T33" fmla="*/ 103 h 136"/>
              <a:gd name="T34" fmla="*/ 84 w 161"/>
              <a:gd name="T35" fmla="*/ 134 h 136"/>
              <a:gd name="T36" fmla="*/ 86 w 161"/>
              <a:gd name="T37" fmla="*/ 136 h 136"/>
              <a:gd name="T38" fmla="*/ 106 w 161"/>
              <a:gd name="T39" fmla="*/ 136 h 136"/>
              <a:gd name="T40" fmla="*/ 110 w 161"/>
              <a:gd name="T41" fmla="*/ 134 h 136"/>
              <a:gd name="T42" fmla="*/ 110 w 161"/>
              <a:gd name="T43" fmla="*/ 78 h 136"/>
              <a:gd name="T44" fmla="*/ 86 w 161"/>
              <a:gd name="T45" fmla="*/ 100 h 136"/>
              <a:gd name="T46" fmla="*/ 84 w 161"/>
              <a:gd name="T47" fmla="*/ 103 h 136"/>
              <a:gd name="T48" fmla="*/ 143 w 161"/>
              <a:gd name="T49" fmla="*/ 45 h 136"/>
              <a:gd name="T50" fmla="*/ 120 w 161"/>
              <a:gd name="T51" fmla="*/ 69 h 136"/>
              <a:gd name="T52" fmla="*/ 120 w 161"/>
              <a:gd name="T53" fmla="*/ 134 h 136"/>
              <a:gd name="T54" fmla="*/ 122 w 161"/>
              <a:gd name="T55" fmla="*/ 136 h 136"/>
              <a:gd name="T56" fmla="*/ 143 w 161"/>
              <a:gd name="T57" fmla="*/ 136 h 136"/>
              <a:gd name="T58" fmla="*/ 146 w 161"/>
              <a:gd name="T59" fmla="*/ 134 h 136"/>
              <a:gd name="T60" fmla="*/ 146 w 161"/>
              <a:gd name="T61" fmla="*/ 47 h 136"/>
              <a:gd name="T62" fmla="*/ 145 w 161"/>
              <a:gd name="T63" fmla="*/ 45 h 136"/>
              <a:gd name="T64" fmla="*/ 143 w 161"/>
              <a:gd name="T65" fmla="*/ 45 h 136"/>
              <a:gd name="T66" fmla="*/ 160 w 161"/>
              <a:gd name="T67" fmla="*/ 2 h 136"/>
              <a:gd name="T68" fmla="*/ 155 w 161"/>
              <a:gd name="T69" fmla="*/ 0 h 136"/>
              <a:gd name="T70" fmla="*/ 127 w 161"/>
              <a:gd name="T71" fmla="*/ 1 h 136"/>
              <a:gd name="T72" fmla="*/ 123 w 161"/>
              <a:gd name="T73" fmla="*/ 4 h 136"/>
              <a:gd name="T74" fmla="*/ 122 w 161"/>
              <a:gd name="T75" fmla="*/ 5 h 136"/>
              <a:gd name="T76" fmla="*/ 123 w 161"/>
              <a:gd name="T77" fmla="*/ 11 h 136"/>
              <a:gd name="T78" fmla="*/ 125 w 161"/>
              <a:gd name="T79" fmla="*/ 12 h 136"/>
              <a:gd name="T80" fmla="*/ 130 w 161"/>
              <a:gd name="T81" fmla="*/ 17 h 136"/>
              <a:gd name="T82" fmla="*/ 74 w 161"/>
              <a:gd name="T83" fmla="*/ 74 h 136"/>
              <a:gd name="T84" fmla="*/ 48 w 161"/>
              <a:gd name="T85" fmla="*/ 49 h 136"/>
              <a:gd name="T86" fmla="*/ 42 w 161"/>
              <a:gd name="T87" fmla="*/ 46 h 136"/>
              <a:gd name="T88" fmla="*/ 37 w 161"/>
              <a:gd name="T89" fmla="*/ 49 h 136"/>
              <a:gd name="T90" fmla="*/ 3 w 161"/>
              <a:gd name="T91" fmla="*/ 82 h 136"/>
              <a:gd name="T92" fmla="*/ 3 w 161"/>
              <a:gd name="T93" fmla="*/ 94 h 136"/>
              <a:gd name="T94" fmla="*/ 5 w 161"/>
              <a:gd name="T95" fmla="*/ 95 h 136"/>
              <a:gd name="T96" fmla="*/ 10 w 161"/>
              <a:gd name="T97" fmla="*/ 98 h 136"/>
              <a:gd name="T98" fmla="*/ 16 w 161"/>
              <a:gd name="T99" fmla="*/ 95 h 136"/>
              <a:gd name="T100" fmla="*/ 42 w 161"/>
              <a:gd name="T101" fmla="*/ 68 h 136"/>
              <a:gd name="T102" fmla="*/ 68 w 161"/>
              <a:gd name="T103" fmla="*/ 94 h 136"/>
              <a:gd name="T104" fmla="*/ 74 w 161"/>
              <a:gd name="T105" fmla="*/ 96 h 136"/>
              <a:gd name="T106" fmla="*/ 79 w 161"/>
              <a:gd name="T107" fmla="*/ 94 h 136"/>
              <a:gd name="T108" fmla="*/ 143 w 161"/>
              <a:gd name="T109" fmla="*/ 30 h 136"/>
              <a:gd name="T110" fmla="*/ 150 w 161"/>
              <a:gd name="T111" fmla="*/ 38 h 136"/>
              <a:gd name="T112" fmla="*/ 154 w 161"/>
              <a:gd name="T113" fmla="*/ 40 h 136"/>
              <a:gd name="T114" fmla="*/ 156 w 161"/>
              <a:gd name="T115" fmla="*/ 39 h 136"/>
              <a:gd name="T116" fmla="*/ 157 w 161"/>
              <a:gd name="T117" fmla="*/ 38 h 136"/>
              <a:gd name="T118" fmla="*/ 160 w 161"/>
              <a:gd name="T119" fmla="*/ 33 h 136"/>
              <a:gd name="T120" fmla="*/ 161 w 161"/>
              <a:gd name="T121" fmla="*/ 16 h 136"/>
              <a:gd name="T122" fmla="*/ 161 w 161"/>
              <a:gd name="T123" fmla="*/ 6 h 136"/>
              <a:gd name="T124" fmla="*/ 160 w 161"/>
              <a:gd name="T125" fmla="*/ 2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1" h="136">
                <a:moveTo>
                  <a:pt x="12" y="108"/>
                </a:moveTo>
                <a:cubicBezTo>
                  <a:pt x="12" y="134"/>
                  <a:pt x="12" y="134"/>
                  <a:pt x="12" y="134"/>
                </a:cubicBezTo>
                <a:cubicBezTo>
                  <a:pt x="12" y="135"/>
                  <a:pt x="13" y="136"/>
                  <a:pt x="16" y="136"/>
                </a:cubicBezTo>
                <a:cubicBezTo>
                  <a:pt x="35" y="136"/>
                  <a:pt x="35" y="136"/>
                  <a:pt x="35" y="136"/>
                </a:cubicBezTo>
                <a:cubicBezTo>
                  <a:pt x="36" y="136"/>
                  <a:pt x="37" y="135"/>
                  <a:pt x="37" y="134"/>
                </a:cubicBezTo>
                <a:cubicBezTo>
                  <a:pt x="37" y="88"/>
                  <a:pt x="37" y="88"/>
                  <a:pt x="37" y="88"/>
                </a:cubicBezTo>
                <a:cubicBezTo>
                  <a:pt x="23" y="102"/>
                  <a:pt x="23" y="102"/>
                  <a:pt x="23" y="102"/>
                </a:cubicBezTo>
                <a:cubicBezTo>
                  <a:pt x="20" y="105"/>
                  <a:pt x="17" y="107"/>
                  <a:pt x="12" y="108"/>
                </a:cubicBezTo>
                <a:close/>
                <a:moveTo>
                  <a:pt x="47" y="87"/>
                </a:moveTo>
                <a:cubicBezTo>
                  <a:pt x="47" y="134"/>
                  <a:pt x="47" y="134"/>
                  <a:pt x="47" y="134"/>
                </a:cubicBezTo>
                <a:cubicBezTo>
                  <a:pt x="47" y="135"/>
                  <a:pt x="49" y="136"/>
                  <a:pt x="51" y="136"/>
                </a:cubicBezTo>
                <a:cubicBezTo>
                  <a:pt x="70" y="136"/>
                  <a:pt x="70" y="136"/>
                  <a:pt x="70" y="136"/>
                </a:cubicBezTo>
                <a:cubicBezTo>
                  <a:pt x="71" y="136"/>
                  <a:pt x="73" y="135"/>
                  <a:pt x="73" y="134"/>
                </a:cubicBezTo>
                <a:cubicBezTo>
                  <a:pt x="73" y="106"/>
                  <a:pt x="73" y="106"/>
                  <a:pt x="73" y="106"/>
                </a:cubicBezTo>
                <a:cubicBezTo>
                  <a:pt x="69" y="106"/>
                  <a:pt x="64" y="104"/>
                  <a:pt x="62" y="101"/>
                </a:cubicBezTo>
                <a:lnTo>
                  <a:pt x="47" y="87"/>
                </a:lnTo>
                <a:close/>
                <a:moveTo>
                  <a:pt x="84" y="103"/>
                </a:moveTo>
                <a:cubicBezTo>
                  <a:pt x="84" y="134"/>
                  <a:pt x="84" y="134"/>
                  <a:pt x="84" y="134"/>
                </a:cubicBezTo>
                <a:cubicBezTo>
                  <a:pt x="84" y="135"/>
                  <a:pt x="85" y="136"/>
                  <a:pt x="86" y="136"/>
                </a:cubicBezTo>
                <a:cubicBezTo>
                  <a:pt x="106" y="136"/>
                  <a:pt x="106" y="136"/>
                  <a:pt x="106" y="136"/>
                </a:cubicBezTo>
                <a:cubicBezTo>
                  <a:pt x="108" y="136"/>
                  <a:pt x="110" y="135"/>
                  <a:pt x="110" y="134"/>
                </a:cubicBezTo>
                <a:cubicBezTo>
                  <a:pt x="110" y="78"/>
                  <a:pt x="110" y="78"/>
                  <a:pt x="110" y="78"/>
                </a:cubicBezTo>
                <a:cubicBezTo>
                  <a:pt x="86" y="100"/>
                  <a:pt x="86" y="100"/>
                  <a:pt x="86" y="100"/>
                </a:cubicBezTo>
                <a:cubicBezTo>
                  <a:pt x="85" y="102"/>
                  <a:pt x="84" y="103"/>
                  <a:pt x="84" y="103"/>
                </a:cubicBezTo>
                <a:close/>
                <a:moveTo>
                  <a:pt x="143" y="45"/>
                </a:moveTo>
                <a:cubicBezTo>
                  <a:pt x="120" y="69"/>
                  <a:pt x="120" y="69"/>
                  <a:pt x="120" y="69"/>
                </a:cubicBezTo>
                <a:cubicBezTo>
                  <a:pt x="120" y="134"/>
                  <a:pt x="120" y="134"/>
                  <a:pt x="120" y="134"/>
                </a:cubicBezTo>
                <a:cubicBezTo>
                  <a:pt x="120" y="135"/>
                  <a:pt x="121" y="136"/>
                  <a:pt x="122" y="136"/>
                </a:cubicBezTo>
                <a:cubicBezTo>
                  <a:pt x="143" y="136"/>
                  <a:pt x="143" y="136"/>
                  <a:pt x="143" y="136"/>
                </a:cubicBezTo>
                <a:cubicBezTo>
                  <a:pt x="145" y="136"/>
                  <a:pt x="146" y="135"/>
                  <a:pt x="146" y="134"/>
                </a:cubicBezTo>
                <a:cubicBezTo>
                  <a:pt x="146" y="47"/>
                  <a:pt x="146" y="47"/>
                  <a:pt x="146" y="47"/>
                </a:cubicBezTo>
                <a:cubicBezTo>
                  <a:pt x="145" y="46"/>
                  <a:pt x="145" y="46"/>
                  <a:pt x="145" y="45"/>
                </a:cubicBezTo>
                <a:lnTo>
                  <a:pt x="143" y="45"/>
                </a:lnTo>
                <a:close/>
                <a:moveTo>
                  <a:pt x="160" y="2"/>
                </a:moveTo>
                <a:cubicBezTo>
                  <a:pt x="158" y="1"/>
                  <a:pt x="157" y="0"/>
                  <a:pt x="155" y="0"/>
                </a:cubicBezTo>
                <a:cubicBezTo>
                  <a:pt x="145" y="1"/>
                  <a:pt x="136" y="1"/>
                  <a:pt x="127" y="1"/>
                </a:cubicBezTo>
                <a:cubicBezTo>
                  <a:pt x="125" y="1"/>
                  <a:pt x="124" y="1"/>
                  <a:pt x="123" y="4"/>
                </a:cubicBezTo>
                <a:cubicBezTo>
                  <a:pt x="122" y="4"/>
                  <a:pt x="122" y="4"/>
                  <a:pt x="122" y="5"/>
                </a:cubicBezTo>
                <a:cubicBezTo>
                  <a:pt x="120" y="7"/>
                  <a:pt x="122" y="10"/>
                  <a:pt x="123" y="11"/>
                </a:cubicBezTo>
                <a:cubicBezTo>
                  <a:pt x="125" y="12"/>
                  <a:pt x="125" y="12"/>
                  <a:pt x="125" y="12"/>
                </a:cubicBezTo>
                <a:cubicBezTo>
                  <a:pt x="127" y="15"/>
                  <a:pt x="128" y="16"/>
                  <a:pt x="130" y="17"/>
                </a:cubicBezTo>
                <a:cubicBezTo>
                  <a:pt x="74" y="74"/>
                  <a:pt x="74" y="74"/>
                  <a:pt x="74" y="74"/>
                </a:cubicBezTo>
                <a:cubicBezTo>
                  <a:pt x="48" y="49"/>
                  <a:pt x="48" y="49"/>
                  <a:pt x="48" y="49"/>
                </a:cubicBezTo>
                <a:cubicBezTo>
                  <a:pt x="47" y="48"/>
                  <a:pt x="44" y="46"/>
                  <a:pt x="42" y="46"/>
                </a:cubicBezTo>
                <a:cubicBezTo>
                  <a:pt x="41" y="46"/>
                  <a:pt x="38" y="48"/>
                  <a:pt x="37" y="49"/>
                </a:cubicBezTo>
                <a:cubicBezTo>
                  <a:pt x="3" y="82"/>
                  <a:pt x="3" y="82"/>
                  <a:pt x="3" y="82"/>
                </a:cubicBezTo>
                <a:cubicBezTo>
                  <a:pt x="0" y="85"/>
                  <a:pt x="0" y="90"/>
                  <a:pt x="3" y="94"/>
                </a:cubicBezTo>
                <a:cubicBezTo>
                  <a:pt x="5" y="95"/>
                  <a:pt x="5" y="95"/>
                  <a:pt x="5" y="95"/>
                </a:cubicBezTo>
                <a:cubicBezTo>
                  <a:pt x="6" y="96"/>
                  <a:pt x="8" y="98"/>
                  <a:pt x="10" y="98"/>
                </a:cubicBezTo>
                <a:cubicBezTo>
                  <a:pt x="13" y="98"/>
                  <a:pt x="15" y="96"/>
                  <a:pt x="16" y="95"/>
                </a:cubicBezTo>
                <a:cubicBezTo>
                  <a:pt x="42" y="68"/>
                  <a:pt x="42" y="68"/>
                  <a:pt x="42" y="68"/>
                </a:cubicBezTo>
                <a:cubicBezTo>
                  <a:pt x="68" y="94"/>
                  <a:pt x="68" y="94"/>
                  <a:pt x="68" y="94"/>
                </a:cubicBezTo>
                <a:cubicBezTo>
                  <a:pt x="69" y="95"/>
                  <a:pt x="71" y="96"/>
                  <a:pt x="74" y="96"/>
                </a:cubicBezTo>
                <a:cubicBezTo>
                  <a:pt x="76" y="96"/>
                  <a:pt x="78" y="95"/>
                  <a:pt x="79" y="94"/>
                </a:cubicBezTo>
                <a:cubicBezTo>
                  <a:pt x="143" y="30"/>
                  <a:pt x="143" y="30"/>
                  <a:pt x="143" y="30"/>
                </a:cubicBezTo>
                <a:cubicBezTo>
                  <a:pt x="150" y="38"/>
                  <a:pt x="150" y="38"/>
                  <a:pt x="150" y="38"/>
                </a:cubicBezTo>
                <a:cubicBezTo>
                  <a:pt x="151" y="39"/>
                  <a:pt x="152" y="40"/>
                  <a:pt x="154" y="40"/>
                </a:cubicBezTo>
                <a:cubicBezTo>
                  <a:pt x="155" y="40"/>
                  <a:pt x="156" y="39"/>
                  <a:pt x="156" y="39"/>
                </a:cubicBezTo>
                <a:cubicBezTo>
                  <a:pt x="157" y="39"/>
                  <a:pt x="157" y="39"/>
                  <a:pt x="157" y="38"/>
                </a:cubicBezTo>
                <a:cubicBezTo>
                  <a:pt x="160" y="37"/>
                  <a:pt x="160" y="35"/>
                  <a:pt x="160" y="33"/>
                </a:cubicBezTo>
                <a:cubicBezTo>
                  <a:pt x="160" y="27"/>
                  <a:pt x="160" y="22"/>
                  <a:pt x="161" y="16"/>
                </a:cubicBezTo>
                <a:cubicBezTo>
                  <a:pt x="161" y="6"/>
                  <a:pt x="161" y="6"/>
                  <a:pt x="161" y="6"/>
                </a:cubicBezTo>
                <a:cubicBezTo>
                  <a:pt x="161" y="5"/>
                  <a:pt x="161" y="2"/>
                  <a:pt x="160" y="2"/>
                </a:cubicBezTo>
                <a:close/>
              </a:path>
            </a:pathLst>
          </a:custGeom>
          <a:ln>
            <a:noFill/>
          </a:ln>
        </p:spPr>
        <p:style>
          <a:lnRef idx="3">
            <a:schemeClr val="lt1"/>
          </a:lnRef>
          <a:fillRef idx="1">
            <a:schemeClr val="accent1"/>
          </a:fillRef>
          <a:effectRef idx="1">
            <a:schemeClr val="accent1"/>
          </a:effectRef>
          <a:fontRef idx="minor">
            <a:schemeClr val="lt1"/>
          </a:fontRef>
        </p:style>
        <p:txBody>
          <a:bodyPr vert="horz" wrap="square" lIns="91440" tIns="45720" rIns="91440" bIns="45720" numCol="1" anchor="t" anchorCtr="0" compatLnSpc="1">
            <a:prstTxWarp prst="textNoShape">
              <a:avLst/>
            </a:prstTxWarp>
          </a:bodyPr>
          <a:lstStyle/>
          <a:p>
            <a:endParaRPr lang="en-US"/>
          </a:p>
        </p:txBody>
      </p:sp>
      <p:sp>
        <p:nvSpPr>
          <p:cNvPr id="27" name="Freeform 166">
            <a:hlinkClick r:id="rId9" action="ppaction://hlinksldjump"/>
            <a:extLst>
              <a:ext uri="{FF2B5EF4-FFF2-40B4-BE49-F238E27FC236}">
                <a16:creationId xmlns:a16="http://schemas.microsoft.com/office/drawing/2014/main" id="{A79D6209-C8E2-78EF-8D4D-929362ACD6CA}"/>
              </a:ext>
            </a:extLst>
          </p:cNvPr>
          <p:cNvSpPr>
            <a:spLocks noEditPoints="1"/>
          </p:cNvSpPr>
          <p:nvPr/>
        </p:nvSpPr>
        <p:spPr bwMode="auto">
          <a:xfrm>
            <a:off x="364211" y="3239980"/>
            <a:ext cx="256559" cy="315765"/>
          </a:xfrm>
          <a:custGeom>
            <a:avLst/>
            <a:gdLst>
              <a:gd name="T0" fmla="*/ 91 w 130"/>
              <a:gd name="T1" fmla="*/ 69 h 160"/>
              <a:gd name="T2" fmla="*/ 74 w 130"/>
              <a:gd name="T3" fmla="*/ 72 h 160"/>
              <a:gd name="T4" fmla="*/ 51 w 130"/>
              <a:gd name="T5" fmla="*/ 73 h 160"/>
              <a:gd name="T6" fmla="*/ 2 w 130"/>
              <a:gd name="T7" fmla="*/ 81 h 160"/>
              <a:gd name="T8" fmla="*/ 5 w 130"/>
              <a:gd name="T9" fmla="*/ 128 h 160"/>
              <a:gd name="T10" fmla="*/ 21 w 130"/>
              <a:gd name="T11" fmla="*/ 129 h 160"/>
              <a:gd name="T12" fmla="*/ 23 w 130"/>
              <a:gd name="T13" fmla="*/ 160 h 160"/>
              <a:gd name="T14" fmla="*/ 104 w 130"/>
              <a:gd name="T15" fmla="*/ 155 h 160"/>
              <a:gd name="T16" fmla="*/ 113 w 130"/>
              <a:gd name="T17" fmla="*/ 146 h 160"/>
              <a:gd name="T18" fmla="*/ 124 w 130"/>
              <a:gd name="T19" fmla="*/ 103 h 160"/>
              <a:gd name="T20" fmla="*/ 25 w 130"/>
              <a:gd name="T21" fmla="*/ 126 h 160"/>
              <a:gd name="T22" fmla="*/ 34 w 130"/>
              <a:gd name="T23" fmla="*/ 112 h 160"/>
              <a:gd name="T24" fmla="*/ 28 w 130"/>
              <a:gd name="T25" fmla="*/ 89 h 160"/>
              <a:gd name="T26" fmla="*/ 25 w 130"/>
              <a:gd name="T27" fmla="*/ 89 h 160"/>
              <a:gd name="T28" fmla="*/ 29 w 130"/>
              <a:gd name="T29" fmla="*/ 109 h 160"/>
              <a:gd name="T30" fmla="*/ 8 w 130"/>
              <a:gd name="T31" fmla="*/ 83 h 160"/>
              <a:gd name="T32" fmla="*/ 98 w 130"/>
              <a:gd name="T33" fmla="*/ 145 h 160"/>
              <a:gd name="T34" fmla="*/ 103 w 130"/>
              <a:gd name="T35" fmla="*/ 109 h 160"/>
              <a:gd name="T36" fmla="*/ 77 w 130"/>
              <a:gd name="T37" fmla="*/ 62 h 160"/>
              <a:gd name="T38" fmla="*/ 51 w 130"/>
              <a:gd name="T39" fmla="*/ 26 h 160"/>
              <a:gd name="T40" fmla="*/ 80 w 130"/>
              <a:gd name="T41" fmla="*/ 121 h 160"/>
              <a:gd name="T42" fmla="*/ 35 w 130"/>
              <a:gd name="T43" fmla="*/ 124 h 160"/>
              <a:gd name="T44" fmla="*/ 79 w 130"/>
              <a:gd name="T45" fmla="*/ 136 h 160"/>
              <a:gd name="T46" fmla="*/ 42 w 130"/>
              <a:gd name="T47" fmla="*/ 146 h 160"/>
              <a:gd name="T48" fmla="*/ 79 w 130"/>
              <a:gd name="T49" fmla="*/ 136 h 160"/>
              <a:gd name="T50" fmla="*/ 50 w 130"/>
              <a:gd name="T51" fmla="*/ 108 h 160"/>
              <a:gd name="T52" fmla="*/ 42 w 130"/>
              <a:gd name="T53" fmla="*/ 87 h 160"/>
              <a:gd name="T54" fmla="*/ 34 w 130"/>
              <a:gd name="T55" fmla="*/ 91 h 160"/>
              <a:gd name="T56" fmla="*/ 38 w 130"/>
              <a:gd name="T57" fmla="*/ 90 h 160"/>
              <a:gd name="T58" fmla="*/ 47 w 130"/>
              <a:gd name="T59" fmla="*/ 105 h 160"/>
              <a:gd name="T60" fmla="*/ 42 w 130"/>
              <a:gd name="T61" fmla="*/ 105 h 160"/>
              <a:gd name="T62" fmla="*/ 57 w 130"/>
              <a:gd name="T63" fmla="*/ 111 h 160"/>
              <a:gd name="T64" fmla="*/ 65 w 130"/>
              <a:gd name="T65" fmla="*/ 106 h 160"/>
              <a:gd name="T66" fmla="*/ 61 w 130"/>
              <a:gd name="T67" fmla="*/ 97 h 160"/>
              <a:gd name="T68" fmla="*/ 58 w 130"/>
              <a:gd name="T69" fmla="*/ 85 h 160"/>
              <a:gd name="T70" fmla="*/ 47 w 130"/>
              <a:gd name="T71" fmla="*/ 87 h 160"/>
              <a:gd name="T72" fmla="*/ 60 w 130"/>
              <a:gd name="T73" fmla="*/ 100 h 160"/>
              <a:gd name="T74" fmla="*/ 61 w 130"/>
              <a:gd name="T75" fmla="*/ 108 h 160"/>
              <a:gd name="T76" fmla="*/ 58 w 130"/>
              <a:gd name="T77" fmla="*/ 100 h 160"/>
              <a:gd name="T78" fmla="*/ 54 w 130"/>
              <a:gd name="T79" fmla="*/ 88 h 160"/>
              <a:gd name="T80" fmla="*/ 58 w 130"/>
              <a:gd name="T81" fmla="*/ 95 h 160"/>
              <a:gd name="T82" fmla="*/ 52 w 130"/>
              <a:gd name="T83" fmla="*/ 88 h 160"/>
              <a:gd name="T84" fmla="*/ 74 w 130"/>
              <a:gd name="T85" fmla="*/ 98 h 160"/>
              <a:gd name="T86" fmla="*/ 75 w 130"/>
              <a:gd name="T87" fmla="*/ 105 h 160"/>
              <a:gd name="T88" fmla="*/ 73 w 130"/>
              <a:gd name="T89" fmla="*/ 103 h 160"/>
              <a:gd name="T90" fmla="*/ 68 w 130"/>
              <a:gd name="T91" fmla="*/ 105 h 160"/>
              <a:gd name="T92" fmla="*/ 80 w 130"/>
              <a:gd name="T93" fmla="*/ 108 h 160"/>
              <a:gd name="T94" fmla="*/ 75 w 130"/>
              <a:gd name="T95" fmla="*/ 96 h 160"/>
              <a:gd name="T96" fmla="*/ 68 w 130"/>
              <a:gd name="T97" fmla="*/ 93 h 160"/>
              <a:gd name="T98" fmla="*/ 70 w 130"/>
              <a:gd name="T99" fmla="*/ 87 h 160"/>
              <a:gd name="T100" fmla="*/ 73 w 130"/>
              <a:gd name="T101" fmla="*/ 90 h 160"/>
              <a:gd name="T102" fmla="*/ 74 w 130"/>
              <a:gd name="T103" fmla="*/ 88 h 160"/>
              <a:gd name="T104" fmla="*/ 64 w 130"/>
              <a:gd name="T105" fmla="*/ 85 h 160"/>
              <a:gd name="T106" fmla="*/ 67 w 130"/>
              <a:gd name="T107" fmla="*/ 96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30" h="160">
                <a:moveTo>
                  <a:pt x="124" y="103"/>
                </a:moveTo>
                <a:cubicBezTo>
                  <a:pt x="119" y="89"/>
                  <a:pt x="111" y="80"/>
                  <a:pt x="104" y="75"/>
                </a:cubicBezTo>
                <a:cubicBezTo>
                  <a:pt x="103" y="75"/>
                  <a:pt x="91" y="69"/>
                  <a:pt x="91" y="69"/>
                </a:cubicBezTo>
                <a:cubicBezTo>
                  <a:pt x="85" y="64"/>
                  <a:pt x="85" y="64"/>
                  <a:pt x="85" y="64"/>
                </a:cubicBezTo>
                <a:cubicBezTo>
                  <a:pt x="78" y="72"/>
                  <a:pt x="78" y="72"/>
                  <a:pt x="78" y="72"/>
                </a:cubicBezTo>
                <a:cubicBezTo>
                  <a:pt x="74" y="72"/>
                  <a:pt x="74" y="72"/>
                  <a:pt x="74" y="72"/>
                </a:cubicBezTo>
                <a:cubicBezTo>
                  <a:pt x="67" y="64"/>
                  <a:pt x="67" y="64"/>
                  <a:pt x="67" y="64"/>
                </a:cubicBezTo>
                <a:cubicBezTo>
                  <a:pt x="61" y="69"/>
                  <a:pt x="61" y="69"/>
                  <a:pt x="61" y="69"/>
                </a:cubicBezTo>
                <a:cubicBezTo>
                  <a:pt x="51" y="73"/>
                  <a:pt x="51" y="73"/>
                  <a:pt x="51" y="73"/>
                </a:cubicBezTo>
                <a:cubicBezTo>
                  <a:pt x="3" y="78"/>
                  <a:pt x="3" y="78"/>
                  <a:pt x="3" y="78"/>
                </a:cubicBezTo>
                <a:cubicBezTo>
                  <a:pt x="2" y="78"/>
                  <a:pt x="2" y="78"/>
                  <a:pt x="2" y="80"/>
                </a:cubicBezTo>
                <a:cubicBezTo>
                  <a:pt x="0" y="80"/>
                  <a:pt x="0" y="81"/>
                  <a:pt x="2" y="81"/>
                </a:cubicBezTo>
                <a:cubicBezTo>
                  <a:pt x="5" y="89"/>
                  <a:pt x="9" y="95"/>
                  <a:pt x="10" y="101"/>
                </a:cubicBezTo>
                <a:cubicBezTo>
                  <a:pt x="10" y="103"/>
                  <a:pt x="10" y="103"/>
                  <a:pt x="10" y="103"/>
                </a:cubicBezTo>
                <a:cubicBezTo>
                  <a:pt x="0" y="112"/>
                  <a:pt x="2" y="121"/>
                  <a:pt x="5" y="128"/>
                </a:cubicBezTo>
                <a:cubicBezTo>
                  <a:pt x="6" y="131"/>
                  <a:pt x="10" y="132"/>
                  <a:pt x="13" y="132"/>
                </a:cubicBezTo>
                <a:cubicBezTo>
                  <a:pt x="15" y="132"/>
                  <a:pt x="18" y="132"/>
                  <a:pt x="19" y="131"/>
                </a:cubicBezTo>
                <a:cubicBezTo>
                  <a:pt x="19" y="131"/>
                  <a:pt x="21" y="131"/>
                  <a:pt x="21" y="129"/>
                </a:cubicBezTo>
                <a:cubicBezTo>
                  <a:pt x="21" y="134"/>
                  <a:pt x="22" y="137"/>
                  <a:pt x="22" y="138"/>
                </a:cubicBezTo>
                <a:cubicBezTo>
                  <a:pt x="23" y="151"/>
                  <a:pt x="22" y="157"/>
                  <a:pt x="22" y="157"/>
                </a:cubicBezTo>
                <a:cubicBezTo>
                  <a:pt x="22" y="159"/>
                  <a:pt x="22" y="159"/>
                  <a:pt x="23" y="160"/>
                </a:cubicBezTo>
                <a:cubicBezTo>
                  <a:pt x="25" y="160"/>
                  <a:pt x="25" y="160"/>
                  <a:pt x="25" y="160"/>
                </a:cubicBezTo>
                <a:cubicBezTo>
                  <a:pt x="101" y="157"/>
                  <a:pt x="101" y="157"/>
                  <a:pt x="101" y="157"/>
                </a:cubicBezTo>
                <a:cubicBezTo>
                  <a:pt x="103" y="157"/>
                  <a:pt x="104" y="157"/>
                  <a:pt x="104" y="155"/>
                </a:cubicBezTo>
                <a:cubicBezTo>
                  <a:pt x="104" y="149"/>
                  <a:pt x="104" y="149"/>
                  <a:pt x="104" y="149"/>
                </a:cubicBezTo>
                <a:cubicBezTo>
                  <a:pt x="104" y="149"/>
                  <a:pt x="104" y="149"/>
                  <a:pt x="106" y="149"/>
                </a:cubicBezTo>
                <a:cubicBezTo>
                  <a:pt x="107" y="149"/>
                  <a:pt x="110" y="148"/>
                  <a:pt x="113" y="146"/>
                </a:cubicBezTo>
                <a:cubicBezTo>
                  <a:pt x="126" y="132"/>
                  <a:pt x="126" y="132"/>
                  <a:pt x="126" y="132"/>
                </a:cubicBezTo>
                <a:cubicBezTo>
                  <a:pt x="129" y="129"/>
                  <a:pt x="130" y="126"/>
                  <a:pt x="130" y="121"/>
                </a:cubicBezTo>
                <a:cubicBezTo>
                  <a:pt x="129" y="121"/>
                  <a:pt x="127" y="112"/>
                  <a:pt x="124" y="103"/>
                </a:cubicBezTo>
                <a:close/>
                <a:moveTo>
                  <a:pt x="98" y="152"/>
                </a:moveTo>
                <a:cubicBezTo>
                  <a:pt x="28" y="155"/>
                  <a:pt x="28" y="155"/>
                  <a:pt x="28" y="155"/>
                </a:cubicBezTo>
                <a:cubicBezTo>
                  <a:pt x="28" y="151"/>
                  <a:pt x="29" y="141"/>
                  <a:pt x="25" y="126"/>
                </a:cubicBezTo>
                <a:cubicBezTo>
                  <a:pt x="29" y="123"/>
                  <a:pt x="31" y="118"/>
                  <a:pt x="29" y="112"/>
                </a:cubicBezTo>
                <a:cubicBezTo>
                  <a:pt x="29" y="114"/>
                  <a:pt x="31" y="114"/>
                  <a:pt x="31" y="114"/>
                </a:cubicBezTo>
                <a:cubicBezTo>
                  <a:pt x="34" y="112"/>
                  <a:pt x="34" y="112"/>
                  <a:pt x="34" y="112"/>
                </a:cubicBezTo>
                <a:cubicBezTo>
                  <a:pt x="35" y="112"/>
                  <a:pt x="35" y="112"/>
                  <a:pt x="35" y="112"/>
                </a:cubicBezTo>
                <a:cubicBezTo>
                  <a:pt x="36" y="111"/>
                  <a:pt x="36" y="111"/>
                  <a:pt x="36" y="109"/>
                </a:cubicBezTo>
                <a:cubicBezTo>
                  <a:pt x="28" y="89"/>
                  <a:pt x="28" y="89"/>
                  <a:pt x="28" y="89"/>
                </a:cubicBezTo>
                <a:cubicBezTo>
                  <a:pt x="28" y="87"/>
                  <a:pt x="28" y="87"/>
                  <a:pt x="26" y="87"/>
                </a:cubicBezTo>
                <a:cubicBezTo>
                  <a:pt x="25" y="87"/>
                  <a:pt x="25" y="87"/>
                  <a:pt x="25" y="87"/>
                </a:cubicBezTo>
                <a:cubicBezTo>
                  <a:pt x="25" y="89"/>
                  <a:pt x="25" y="89"/>
                  <a:pt x="25" y="89"/>
                </a:cubicBezTo>
                <a:cubicBezTo>
                  <a:pt x="31" y="107"/>
                  <a:pt x="31" y="107"/>
                  <a:pt x="31" y="107"/>
                </a:cubicBezTo>
                <a:cubicBezTo>
                  <a:pt x="32" y="107"/>
                  <a:pt x="32" y="109"/>
                  <a:pt x="31" y="109"/>
                </a:cubicBezTo>
                <a:cubicBezTo>
                  <a:pt x="29" y="109"/>
                  <a:pt x="29" y="109"/>
                  <a:pt x="29" y="109"/>
                </a:cubicBezTo>
                <a:cubicBezTo>
                  <a:pt x="28" y="109"/>
                  <a:pt x="28" y="109"/>
                  <a:pt x="28" y="109"/>
                </a:cubicBezTo>
                <a:cubicBezTo>
                  <a:pt x="26" y="104"/>
                  <a:pt x="21" y="106"/>
                  <a:pt x="18" y="106"/>
                </a:cubicBezTo>
                <a:cubicBezTo>
                  <a:pt x="16" y="98"/>
                  <a:pt x="12" y="90"/>
                  <a:pt x="8" y="83"/>
                </a:cubicBezTo>
                <a:cubicBezTo>
                  <a:pt x="81" y="76"/>
                  <a:pt x="81" y="76"/>
                  <a:pt x="81" y="76"/>
                </a:cubicBezTo>
                <a:cubicBezTo>
                  <a:pt x="84" y="83"/>
                  <a:pt x="93" y="107"/>
                  <a:pt x="97" y="132"/>
                </a:cubicBezTo>
                <a:cubicBezTo>
                  <a:pt x="95" y="135"/>
                  <a:pt x="95" y="141"/>
                  <a:pt x="98" y="145"/>
                </a:cubicBezTo>
                <a:lnTo>
                  <a:pt x="98" y="152"/>
                </a:lnTo>
                <a:close/>
                <a:moveTo>
                  <a:pt x="101" y="126"/>
                </a:moveTo>
                <a:cubicBezTo>
                  <a:pt x="103" y="109"/>
                  <a:pt x="103" y="109"/>
                  <a:pt x="103" y="109"/>
                </a:cubicBezTo>
                <a:cubicBezTo>
                  <a:pt x="104" y="112"/>
                  <a:pt x="106" y="117"/>
                  <a:pt x="107" y="120"/>
                </a:cubicBezTo>
                <a:lnTo>
                  <a:pt x="101" y="126"/>
                </a:lnTo>
                <a:close/>
                <a:moveTo>
                  <a:pt x="77" y="62"/>
                </a:moveTo>
                <a:cubicBezTo>
                  <a:pt x="90" y="62"/>
                  <a:pt x="101" y="49"/>
                  <a:pt x="101" y="26"/>
                </a:cubicBezTo>
                <a:cubicBezTo>
                  <a:pt x="101" y="9"/>
                  <a:pt x="94" y="0"/>
                  <a:pt x="77" y="0"/>
                </a:cubicBezTo>
                <a:cubicBezTo>
                  <a:pt x="58" y="0"/>
                  <a:pt x="51" y="9"/>
                  <a:pt x="51" y="26"/>
                </a:cubicBezTo>
                <a:cubicBezTo>
                  <a:pt x="51" y="49"/>
                  <a:pt x="62" y="62"/>
                  <a:pt x="77" y="62"/>
                </a:cubicBezTo>
                <a:close/>
                <a:moveTo>
                  <a:pt x="77" y="126"/>
                </a:moveTo>
                <a:cubicBezTo>
                  <a:pt x="78" y="126"/>
                  <a:pt x="80" y="124"/>
                  <a:pt x="80" y="121"/>
                </a:cubicBezTo>
                <a:cubicBezTo>
                  <a:pt x="80" y="120"/>
                  <a:pt x="78" y="118"/>
                  <a:pt x="75" y="118"/>
                </a:cubicBezTo>
                <a:cubicBezTo>
                  <a:pt x="39" y="120"/>
                  <a:pt x="39" y="120"/>
                  <a:pt x="39" y="120"/>
                </a:cubicBezTo>
                <a:cubicBezTo>
                  <a:pt x="36" y="121"/>
                  <a:pt x="35" y="123"/>
                  <a:pt x="35" y="124"/>
                </a:cubicBezTo>
                <a:cubicBezTo>
                  <a:pt x="36" y="127"/>
                  <a:pt x="38" y="129"/>
                  <a:pt x="39" y="129"/>
                </a:cubicBezTo>
                <a:cubicBezTo>
                  <a:pt x="77" y="126"/>
                  <a:pt x="77" y="126"/>
                  <a:pt x="77" y="126"/>
                </a:cubicBezTo>
                <a:close/>
                <a:moveTo>
                  <a:pt x="79" y="136"/>
                </a:moveTo>
                <a:cubicBezTo>
                  <a:pt x="42" y="137"/>
                  <a:pt x="42" y="137"/>
                  <a:pt x="42" y="137"/>
                </a:cubicBezTo>
                <a:cubicBezTo>
                  <a:pt x="39" y="137"/>
                  <a:pt x="37" y="140"/>
                  <a:pt x="37" y="141"/>
                </a:cubicBezTo>
                <a:cubicBezTo>
                  <a:pt x="37" y="143"/>
                  <a:pt x="39" y="146"/>
                  <a:pt x="42" y="146"/>
                </a:cubicBezTo>
                <a:cubicBezTo>
                  <a:pt x="79" y="143"/>
                  <a:pt x="79" y="143"/>
                  <a:pt x="79" y="143"/>
                </a:cubicBezTo>
                <a:cubicBezTo>
                  <a:pt x="81" y="143"/>
                  <a:pt x="83" y="141"/>
                  <a:pt x="83" y="139"/>
                </a:cubicBezTo>
                <a:cubicBezTo>
                  <a:pt x="83" y="137"/>
                  <a:pt x="81" y="136"/>
                  <a:pt x="79" y="136"/>
                </a:cubicBezTo>
                <a:close/>
                <a:moveTo>
                  <a:pt x="42" y="110"/>
                </a:moveTo>
                <a:cubicBezTo>
                  <a:pt x="44" y="111"/>
                  <a:pt x="45" y="111"/>
                  <a:pt x="47" y="111"/>
                </a:cubicBezTo>
                <a:cubicBezTo>
                  <a:pt x="48" y="111"/>
                  <a:pt x="50" y="110"/>
                  <a:pt x="50" y="108"/>
                </a:cubicBezTo>
                <a:cubicBezTo>
                  <a:pt x="51" y="108"/>
                  <a:pt x="51" y="107"/>
                  <a:pt x="51" y="105"/>
                </a:cubicBezTo>
                <a:cubicBezTo>
                  <a:pt x="45" y="91"/>
                  <a:pt x="45" y="91"/>
                  <a:pt x="45" y="91"/>
                </a:cubicBezTo>
                <a:cubicBezTo>
                  <a:pt x="45" y="90"/>
                  <a:pt x="44" y="88"/>
                  <a:pt x="42" y="87"/>
                </a:cubicBezTo>
                <a:cubicBezTo>
                  <a:pt x="41" y="87"/>
                  <a:pt x="40" y="85"/>
                  <a:pt x="38" y="87"/>
                </a:cubicBezTo>
                <a:cubicBezTo>
                  <a:pt x="35" y="87"/>
                  <a:pt x="35" y="87"/>
                  <a:pt x="34" y="88"/>
                </a:cubicBezTo>
                <a:cubicBezTo>
                  <a:pt x="34" y="90"/>
                  <a:pt x="34" y="90"/>
                  <a:pt x="34" y="91"/>
                </a:cubicBezTo>
                <a:cubicBezTo>
                  <a:pt x="40" y="107"/>
                  <a:pt x="40" y="107"/>
                  <a:pt x="40" y="107"/>
                </a:cubicBezTo>
                <a:cubicBezTo>
                  <a:pt x="40" y="107"/>
                  <a:pt x="41" y="108"/>
                  <a:pt x="42" y="110"/>
                </a:cubicBezTo>
                <a:close/>
                <a:moveTo>
                  <a:pt x="38" y="90"/>
                </a:moveTo>
                <a:cubicBezTo>
                  <a:pt x="40" y="90"/>
                  <a:pt x="40" y="90"/>
                  <a:pt x="41" y="90"/>
                </a:cubicBezTo>
                <a:cubicBezTo>
                  <a:pt x="41" y="91"/>
                  <a:pt x="41" y="91"/>
                  <a:pt x="41" y="91"/>
                </a:cubicBezTo>
                <a:cubicBezTo>
                  <a:pt x="47" y="105"/>
                  <a:pt x="47" y="105"/>
                  <a:pt x="47" y="105"/>
                </a:cubicBezTo>
                <a:cubicBezTo>
                  <a:pt x="47" y="107"/>
                  <a:pt x="47" y="107"/>
                  <a:pt x="47" y="107"/>
                </a:cubicBezTo>
                <a:cubicBezTo>
                  <a:pt x="44" y="107"/>
                  <a:pt x="44" y="107"/>
                  <a:pt x="44" y="107"/>
                </a:cubicBezTo>
                <a:cubicBezTo>
                  <a:pt x="44" y="107"/>
                  <a:pt x="42" y="107"/>
                  <a:pt x="42" y="105"/>
                </a:cubicBezTo>
                <a:cubicBezTo>
                  <a:pt x="38" y="91"/>
                  <a:pt x="38" y="91"/>
                  <a:pt x="38" y="91"/>
                </a:cubicBezTo>
                <a:cubicBezTo>
                  <a:pt x="37" y="91"/>
                  <a:pt x="37" y="90"/>
                  <a:pt x="38" y="90"/>
                </a:cubicBezTo>
                <a:close/>
                <a:moveTo>
                  <a:pt x="57" y="111"/>
                </a:moveTo>
                <a:cubicBezTo>
                  <a:pt x="64" y="111"/>
                  <a:pt x="64" y="111"/>
                  <a:pt x="64" y="111"/>
                </a:cubicBezTo>
                <a:cubicBezTo>
                  <a:pt x="65" y="110"/>
                  <a:pt x="65" y="110"/>
                  <a:pt x="65" y="110"/>
                </a:cubicBezTo>
                <a:cubicBezTo>
                  <a:pt x="67" y="108"/>
                  <a:pt x="67" y="108"/>
                  <a:pt x="65" y="106"/>
                </a:cubicBezTo>
                <a:cubicBezTo>
                  <a:pt x="64" y="98"/>
                  <a:pt x="64" y="98"/>
                  <a:pt x="64" y="98"/>
                </a:cubicBezTo>
                <a:cubicBezTo>
                  <a:pt x="63" y="98"/>
                  <a:pt x="63" y="98"/>
                  <a:pt x="63" y="98"/>
                </a:cubicBezTo>
                <a:cubicBezTo>
                  <a:pt x="61" y="97"/>
                  <a:pt x="61" y="97"/>
                  <a:pt x="61" y="97"/>
                </a:cubicBezTo>
                <a:cubicBezTo>
                  <a:pt x="63" y="97"/>
                  <a:pt x="63" y="97"/>
                  <a:pt x="63" y="97"/>
                </a:cubicBezTo>
                <a:cubicBezTo>
                  <a:pt x="60" y="88"/>
                  <a:pt x="60" y="88"/>
                  <a:pt x="60" y="88"/>
                </a:cubicBezTo>
                <a:cubicBezTo>
                  <a:pt x="60" y="87"/>
                  <a:pt x="58" y="85"/>
                  <a:pt x="58" y="85"/>
                </a:cubicBezTo>
                <a:cubicBezTo>
                  <a:pt x="57" y="85"/>
                  <a:pt x="55" y="83"/>
                  <a:pt x="54" y="85"/>
                </a:cubicBezTo>
                <a:cubicBezTo>
                  <a:pt x="48" y="85"/>
                  <a:pt x="48" y="85"/>
                  <a:pt x="48" y="85"/>
                </a:cubicBezTo>
                <a:cubicBezTo>
                  <a:pt x="47" y="85"/>
                  <a:pt x="47" y="85"/>
                  <a:pt x="47" y="87"/>
                </a:cubicBezTo>
                <a:cubicBezTo>
                  <a:pt x="55" y="111"/>
                  <a:pt x="55" y="111"/>
                  <a:pt x="55" y="111"/>
                </a:cubicBezTo>
                <a:lnTo>
                  <a:pt x="57" y="111"/>
                </a:lnTo>
                <a:close/>
                <a:moveTo>
                  <a:pt x="60" y="100"/>
                </a:moveTo>
                <a:cubicBezTo>
                  <a:pt x="60" y="100"/>
                  <a:pt x="60" y="100"/>
                  <a:pt x="60" y="101"/>
                </a:cubicBezTo>
                <a:cubicBezTo>
                  <a:pt x="61" y="106"/>
                  <a:pt x="61" y="106"/>
                  <a:pt x="61" y="106"/>
                </a:cubicBezTo>
                <a:cubicBezTo>
                  <a:pt x="61" y="106"/>
                  <a:pt x="61" y="106"/>
                  <a:pt x="61" y="108"/>
                </a:cubicBezTo>
                <a:cubicBezTo>
                  <a:pt x="58" y="108"/>
                  <a:pt x="58" y="108"/>
                  <a:pt x="58" y="108"/>
                </a:cubicBezTo>
                <a:cubicBezTo>
                  <a:pt x="55" y="100"/>
                  <a:pt x="55" y="100"/>
                  <a:pt x="55" y="100"/>
                </a:cubicBezTo>
                <a:cubicBezTo>
                  <a:pt x="58" y="100"/>
                  <a:pt x="58" y="100"/>
                  <a:pt x="58" y="100"/>
                </a:cubicBezTo>
                <a:lnTo>
                  <a:pt x="60" y="100"/>
                </a:lnTo>
                <a:close/>
                <a:moveTo>
                  <a:pt x="52" y="88"/>
                </a:moveTo>
                <a:cubicBezTo>
                  <a:pt x="54" y="88"/>
                  <a:pt x="54" y="88"/>
                  <a:pt x="54" y="88"/>
                </a:cubicBezTo>
                <a:cubicBezTo>
                  <a:pt x="55" y="88"/>
                  <a:pt x="55" y="88"/>
                  <a:pt x="55" y="88"/>
                </a:cubicBezTo>
                <a:cubicBezTo>
                  <a:pt x="55" y="88"/>
                  <a:pt x="57" y="88"/>
                  <a:pt x="57" y="90"/>
                </a:cubicBezTo>
                <a:cubicBezTo>
                  <a:pt x="58" y="95"/>
                  <a:pt x="58" y="95"/>
                  <a:pt x="58" y="95"/>
                </a:cubicBezTo>
                <a:cubicBezTo>
                  <a:pt x="57" y="97"/>
                  <a:pt x="57" y="97"/>
                  <a:pt x="57" y="97"/>
                </a:cubicBezTo>
                <a:cubicBezTo>
                  <a:pt x="54" y="97"/>
                  <a:pt x="54" y="97"/>
                  <a:pt x="54" y="97"/>
                </a:cubicBezTo>
                <a:cubicBezTo>
                  <a:pt x="52" y="88"/>
                  <a:pt x="52" y="88"/>
                  <a:pt x="52" y="88"/>
                </a:cubicBezTo>
                <a:close/>
                <a:moveTo>
                  <a:pt x="67" y="96"/>
                </a:moveTo>
                <a:cubicBezTo>
                  <a:pt x="68" y="98"/>
                  <a:pt x="71" y="98"/>
                  <a:pt x="73" y="98"/>
                </a:cubicBezTo>
                <a:cubicBezTo>
                  <a:pt x="73" y="98"/>
                  <a:pt x="73" y="98"/>
                  <a:pt x="74" y="98"/>
                </a:cubicBezTo>
                <a:cubicBezTo>
                  <a:pt x="74" y="100"/>
                  <a:pt x="74" y="100"/>
                  <a:pt x="75" y="100"/>
                </a:cubicBezTo>
                <a:cubicBezTo>
                  <a:pt x="75" y="103"/>
                  <a:pt x="75" y="103"/>
                  <a:pt x="75" y="103"/>
                </a:cubicBezTo>
                <a:cubicBezTo>
                  <a:pt x="77" y="105"/>
                  <a:pt x="77" y="105"/>
                  <a:pt x="75" y="105"/>
                </a:cubicBezTo>
                <a:cubicBezTo>
                  <a:pt x="75" y="106"/>
                  <a:pt x="75" y="106"/>
                  <a:pt x="75" y="106"/>
                </a:cubicBezTo>
                <a:cubicBezTo>
                  <a:pt x="74" y="106"/>
                  <a:pt x="74" y="106"/>
                  <a:pt x="73" y="105"/>
                </a:cubicBezTo>
                <a:cubicBezTo>
                  <a:pt x="73" y="103"/>
                  <a:pt x="73" y="103"/>
                  <a:pt x="73" y="103"/>
                </a:cubicBezTo>
                <a:cubicBezTo>
                  <a:pt x="71" y="103"/>
                  <a:pt x="71" y="103"/>
                  <a:pt x="71" y="103"/>
                </a:cubicBezTo>
                <a:cubicBezTo>
                  <a:pt x="68" y="103"/>
                  <a:pt x="68" y="103"/>
                  <a:pt x="68" y="103"/>
                </a:cubicBezTo>
                <a:cubicBezTo>
                  <a:pt x="68" y="105"/>
                  <a:pt x="68" y="105"/>
                  <a:pt x="68" y="105"/>
                </a:cubicBezTo>
                <a:cubicBezTo>
                  <a:pt x="68" y="106"/>
                  <a:pt x="70" y="108"/>
                  <a:pt x="71" y="108"/>
                </a:cubicBezTo>
                <a:cubicBezTo>
                  <a:pt x="73" y="110"/>
                  <a:pt x="74" y="110"/>
                  <a:pt x="75" y="110"/>
                </a:cubicBezTo>
                <a:cubicBezTo>
                  <a:pt x="78" y="110"/>
                  <a:pt x="78" y="108"/>
                  <a:pt x="80" y="108"/>
                </a:cubicBezTo>
                <a:cubicBezTo>
                  <a:pt x="80" y="103"/>
                  <a:pt x="80" y="103"/>
                  <a:pt x="80" y="103"/>
                </a:cubicBezTo>
                <a:cubicBezTo>
                  <a:pt x="78" y="100"/>
                  <a:pt x="78" y="100"/>
                  <a:pt x="78" y="100"/>
                </a:cubicBezTo>
                <a:cubicBezTo>
                  <a:pt x="78" y="98"/>
                  <a:pt x="77" y="96"/>
                  <a:pt x="75" y="96"/>
                </a:cubicBezTo>
                <a:cubicBezTo>
                  <a:pt x="74" y="95"/>
                  <a:pt x="73" y="95"/>
                  <a:pt x="71" y="95"/>
                </a:cubicBezTo>
                <a:cubicBezTo>
                  <a:pt x="70" y="95"/>
                  <a:pt x="70" y="95"/>
                  <a:pt x="70" y="93"/>
                </a:cubicBezTo>
                <a:cubicBezTo>
                  <a:pt x="68" y="93"/>
                  <a:pt x="68" y="93"/>
                  <a:pt x="68" y="93"/>
                </a:cubicBezTo>
                <a:cubicBezTo>
                  <a:pt x="67" y="88"/>
                  <a:pt x="67" y="88"/>
                  <a:pt x="67" y="88"/>
                </a:cubicBezTo>
                <a:cubicBezTo>
                  <a:pt x="67" y="87"/>
                  <a:pt x="68" y="87"/>
                  <a:pt x="68" y="87"/>
                </a:cubicBezTo>
                <a:cubicBezTo>
                  <a:pt x="70" y="87"/>
                  <a:pt x="70" y="87"/>
                  <a:pt x="70" y="87"/>
                </a:cubicBezTo>
                <a:cubicBezTo>
                  <a:pt x="70" y="88"/>
                  <a:pt x="71" y="88"/>
                  <a:pt x="71" y="88"/>
                </a:cubicBezTo>
                <a:cubicBezTo>
                  <a:pt x="71" y="90"/>
                  <a:pt x="71" y="90"/>
                  <a:pt x="71" y="90"/>
                </a:cubicBezTo>
                <a:cubicBezTo>
                  <a:pt x="73" y="90"/>
                  <a:pt x="73" y="90"/>
                  <a:pt x="73" y="90"/>
                </a:cubicBezTo>
                <a:cubicBezTo>
                  <a:pt x="74" y="90"/>
                  <a:pt x="74" y="90"/>
                  <a:pt x="74" y="90"/>
                </a:cubicBezTo>
                <a:cubicBezTo>
                  <a:pt x="75" y="90"/>
                  <a:pt x="75" y="90"/>
                  <a:pt x="75" y="88"/>
                </a:cubicBezTo>
                <a:cubicBezTo>
                  <a:pt x="74" y="88"/>
                  <a:pt x="74" y="88"/>
                  <a:pt x="74" y="88"/>
                </a:cubicBezTo>
                <a:cubicBezTo>
                  <a:pt x="74" y="87"/>
                  <a:pt x="73" y="85"/>
                  <a:pt x="71" y="85"/>
                </a:cubicBezTo>
                <a:cubicBezTo>
                  <a:pt x="70" y="83"/>
                  <a:pt x="68" y="83"/>
                  <a:pt x="67" y="83"/>
                </a:cubicBezTo>
                <a:cubicBezTo>
                  <a:pt x="66" y="83"/>
                  <a:pt x="64" y="83"/>
                  <a:pt x="64" y="85"/>
                </a:cubicBezTo>
                <a:cubicBezTo>
                  <a:pt x="63" y="87"/>
                  <a:pt x="63" y="88"/>
                  <a:pt x="63" y="90"/>
                </a:cubicBezTo>
                <a:cubicBezTo>
                  <a:pt x="64" y="93"/>
                  <a:pt x="64" y="93"/>
                  <a:pt x="64" y="93"/>
                </a:cubicBezTo>
                <a:cubicBezTo>
                  <a:pt x="66" y="95"/>
                  <a:pt x="66" y="96"/>
                  <a:pt x="67" y="96"/>
                </a:cubicBezTo>
                <a:close/>
              </a:path>
            </a:pathLst>
          </a:custGeom>
          <a:ln>
            <a:noFill/>
          </a:ln>
        </p:spPr>
        <p:style>
          <a:lnRef idx="3">
            <a:schemeClr val="lt1"/>
          </a:lnRef>
          <a:fillRef idx="1">
            <a:schemeClr val="accent1"/>
          </a:fillRef>
          <a:effectRef idx="1">
            <a:schemeClr val="accent1"/>
          </a:effectRef>
          <a:fontRef idx="minor">
            <a:schemeClr val="lt1"/>
          </a:fontRef>
        </p:style>
        <p:txBody>
          <a:bodyPr vert="horz" wrap="square" lIns="91440" tIns="45720" rIns="91440" bIns="45720" numCol="1" anchor="t" anchorCtr="0" compatLnSpc="1">
            <a:prstTxWarp prst="textNoShape">
              <a:avLst/>
            </a:prstTxWarp>
          </a:bodyPr>
          <a:lstStyle/>
          <a:p>
            <a:endParaRPr lang="en-US"/>
          </a:p>
        </p:txBody>
      </p:sp>
      <p:sp>
        <p:nvSpPr>
          <p:cNvPr id="28" name="Freeform 119">
            <a:hlinkClick r:id="rId10" action="ppaction://hlinksldjump"/>
            <a:extLst>
              <a:ext uri="{FF2B5EF4-FFF2-40B4-BE49-F238E27FC236}">
                <a16:creationId xmlns:a16="http://schemas.microsoft.com/office/drawing/2014/main" id="{4B2F279C-58ED-0E5E-4E94-3E77E01248A6}"/>
              </a:ext>
            </a:extLst>
          </p:cNvPr>
          <p:cNvSpPr>
            <a:spLocks noEditPoints="1"/>
          </p:cNvSpPr>
          <p:nvPr/>
        </p:nvSpPr>
        <p:spPr bwMode="auto">
          <a:xfrm>
            <a:off x="330315" y="4774011"/>
            <a:ext cx="324350" cy="300024"/>
          </a:xfrm>
          <a:custGeom>
            <a:avLst/>
            <a:gdLst>
              <a:gd name="T0" fmla="*/ 97 w 160"/>
              <a:gd name="T1" fmla="*/ 8 h 148"/>
              <a:gd name="T2" fmla="*/ 92 w 160"/>
              <a:gd name="T3" fmla="*/ 0 h 148"/>
              <a:gd name="T4" fmla="*/ 61 w 160"/>
              <a:gd name="T5" fmla="*/ 6 h 148"/>
              <a:gd name="T6" fmla="*/ 6 w 160"/>
              <a:gd name="T7" fmla="*/ 8 h 148"/>
              <a:gd name="T8" fmla="*/ 6 w 160"/>
              <a:gd name="T9" fmla="*/ 22 h 148"/>
              <a:gd name="T10" fmla="*/ 15 w 160"/>
              <a:gd name="T11" fmla="*/ 114 h 148"/>
              <a:gd name="T12" fmla="*/ 67 w 160"/>
              <a:gd name="T13" fmla="*/ 119 h 148"/>
              <a:gd name="T14" fmla="*/ 51 w 160"/>
              <a:gd name="T15" fmla="*/ 144 h 148"/>
              <a:gd name="T16" fmla="*/ 76 w 160"/>
              <a:gd name="T17" fmla="*/ 127 h 148"/>
              <a:gd name="T18" fmla="*/ 80 w 160"/>
              <a:gd name="T19" fmla="*/ 148 h 148"/>
              <a:gd name="T20" fmla="*/ 84 w 160"/>
              <a:gd name="T21" fmla="*/ 128 h 148"/>
              <a:gd name="T22" fmla="*/ 104 w 160"/>
              <a:gd name="T23" fmla="*/ 147 h 148"/>
              <a:gd name="T24" fmla="*/ 107 w 160"/>
              <a:gd name="T25" fmla="*/ 138 h 148"/>
              <a:gd name="T26" fmla="*/ 139 w 160"/>
              <a:gd name="T27" fmla="*/ 119 h 148"/>
              <a:gd name="T28" fmla="*/ 145 w 160"/>
              <a:gd name="T29" fmla="*/ 22 h 148"/>
              <a:gd name="T30" fmla="*/ 160 w 160"/>
              <a:gd name="T31" fmla="*/ 15 h 148"/>
              <a:gd name="T32" fmla="*/ 134 w 160"/>
              <a:gd name="T33" fmla="*/ 108 h 148"/>
              <a:gd name="T34" fmla="*/ 24 w 160"/>
              <a:gd name="T35" fmla="*/ 22 h 148"/>
              <a:gd name="T36" fmla="*/ 134 w 160"/>
              <a:gd name="T37" fmla="*/ 108 h 148"/>
              <a:gd name="T38" fmla="*/ 36 w 160"/>
              <a:gd name="T39" fmla="*/ 92 h 148"/>
              <a:gd name="T40" fmla="*/ 67 w 160"/>
              <a:gd name="T41" fmla="*/ 88 h 148"/>
              <a:gd name="T42" fmla="*/ 75 w 160"/>
              <a:gd name="T43" fmla="*/ 86 h 148"/>
              <a:gd name="T44" fmla="*/ 103 w 160"/>
              <a:gd name="T45" fmla="*/ 69 h 148"/>
              <a:gd name="T46" fmla="*/ 119 w 160"/>
              <a:gd name="T47" fmla="*/ 54 h 148"/>
              <a:gd name="T48" fmla="*/ 124 w 160"/>
              <a:gd name="T49" fmla="*/ 66 h 148"/>
              <a:gd name="T50" fmla="*/ 130 w 160"/>
              <a:gd name="T51" fmla="*/ 38 h 148"/>
              <a:gd name="T52" fmla="*/ 130 w 160"/>
              <a:gd name="T53" fmla="*/ 36 h 148"/>
              <a:gd name="T54" fmla="*/ 127 w 160"/>
              <a:gd name="T55" fmla="*/ 34 h 148"/>
              <a:gd name="T56" fmla="*/ 124 w 160"/>
              <a:gd name="T57" fmla="*/ 33 h 148"/>
              <a:gd name="T58" fmla="*/ 100 w 160"/>
              <a:gd name="T59" fmla="*/ 38 h 148"/>
              <a:gd name="T60" fmla="*/ 112 w 160"/>
              <a:gd name="T61" fmla="*/ 44 h 148"/>
              <a:gd name="T62" fmla="*/ 94 w 160"/>
              <a:gd name="T63" fmla="*/ 50 h 148"/>
              <a:gd name="T64" fmla="*/ 70 w 160"/>
              <a:gd name="T65" fmla="*/ 75 h 148"/>
              <a:gd name="T66" fmla="*/ 49 w 160"/>
              <a:gd name="T67" fmla="*/ 63 h 148"/>
              <a:gd name="T68" fmla="*/ 28 w 160"/>
              <a:gd name="T69" fmla="*/ 92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60" h="148">
                <a:moveTo>
                  <a:pt x="153" y="8"/>
                </a:moveTo>
                <a:cubicBezTo>
                  <a:pt x="97" y="8"/>
                  <a:pt x="97" y="8"/>
                  <a:pt x="97" y="8"/>
                </a:cubicBezTo>
                <a:cubicBezTo>
                  <a:pt x="97" y="6"/>
                  <a:pt x="97" y="6"/>
                  <a:pt x="97" y="6"/>
                </a:cubicBezTo>
                <a:cubicBezTo>
                  <a:pt x="97" y="3"/>
                  <a:pt x="95" y="0"/>
                  <a:pt x="92" y="0"/>
                </a:cubicBezTo>
                <a:cubicBezTo>
                  <a:pt x="66" y="0"/>
                  <a:pt x="66" y="0"/>
                  <a:pt x="66" y="0"/>
                </a:cubicBezTo>
                <a:cubicBezTo>
                  <a:pt x="63" y="0"/>
                  <a:pt x="61" y="3"/>
                  <a:pt x="61" y="6"/>
                </a:cubicBezTo>
                <a:cubicBezTo>
                  <a:pt x="61" y="8"/>
                  <a:pt x="61" y="8"/>
                  <a:pt x="61" y="8"/>
                </a:cubicBezTo>
                <a:cubicBezTo>
                  <a:pt x="6" y="8"/>
                  <a:pt x="6" y="8"/>
                  <a:pt x="6" y="8"/>
                </a:cubicBezTo>
                <a:cubicBezTo>
                  <a:pt x="2" y="8"/>
                  <a:pt x="0" y="11"/>
                  <a:pt x="0" y="15"/>
                </a:cubicBezTo>
                <a:cubicBezTo>
                  <a:pt x="0" y="19"/>
                  <a:pt x="2" y="22"/>
                  <a:pt x="6" y="22"/>
                </a:cubicBezTo>
                <a:cubicBezTo>
                  <a:pt x="15" y="22"/>
                  <a:pt x="15" y="22"/>
                  <a:pt x="15" y="22"/>
                </a:cubicBezTo>
                <a:cubicBezTo>
                  <a:pt x="15" y="114"/>
                  <a:pt x="15" y="114"/>
                  <a:pt x="15" y="114"/>
                </a:cubicBezTo>
                <a:cubicBezTo>
                  <a:pt x="15" y="117"/>
                  <a:pt x="17" y="119"/>
                  <a:pt x="20" y="119"/>
                </a:cubicBezTo>
                <a:cubicBezTo>
                  <a:pt x="67" y="119"/>
                  <a:pt x="67" y="119"/>
                  <a:pt x="67" y="119"/>
                </a:cubicBezTo>
                <a:cubicBezTo>
                  <a:pt x="51" y="137"/>
                  <a:pt x="51" y="137"/>
                  <a:pt x="51" y="137"/>
                </a:cubicBezTo>
                <a:cubicBezTo>
                  <a:pt x="50" y="140"/>
                  <a:pt x="50" y="143"/>
                  <a:pt x="51" y="144"/>
                </a:cubicBezTo>
                <a:cubicBezTo>
                  <a:pt x="54" y="147"/>
                  <a:pt x="57" y="147"/>
                  <a:pt x="58" y="144"/>
                </a:cubicBezTo>
                <a:cubicBezTo>
                  <a:pt x="76" y="127"/>
                  <a:pt x="76" y="127"/>
                  <a:pt x="76" y="127"/>
                </a:cubicBezTo>
                <a:cubicBezTo>
                  <a:pt x="76" y="144"/>
                  <a:pt x="76" y="144"/>
                  <a:pt x="76" y="144"/>
                </a:cubicBezTo>
                <a:cubicBezTo>
                  <a:pt x="76" y="146"/>
                  <a:pt x="77" y="148"/>
                  <a:pt x="80" y="148"/>
                </a:cubicBezTo>
                <a:cubicBezTo>
                  <a:pt x="81" y="148"/>
                  <a:pt x="84" y="146"/>
                  <a:pt x="84" y="144"/>
                </a:cubicBezTo>
                <a:cubicBezTo>
                  <a:pt x="84" y="128"/>
                  <a:pt x="84" y="128"/>
                  <a:pt x="84" y="128"/>
                </a:cubicBezTo>
                <a:cubicBezTo>
                  <a:pt x="100" y="146"/>
                  <a:pt x="100" y="146"/>
                  <a:pt x="100" y="146"/>
                </a:cubicBezTo>
                <a:cubicBezTo>
                  <a:pt x="101" y="147"/>
                  <a:pt x="103" y="147"/>
                  <a:pt x="104" y="147"/>
                </a:cubicBezTo>
                <a:cubicBezTo>
                  <a:pt x="105" y="147"/>
                  <a:pt x="107" y="147"/>
                  <a:pt x="107" y="146"/>
                </a:cubicBezTo>
                <a:cubicBezTo>
                  <a:pt x="110" y="144"/>
                  <a:pt x="110" y="141"/>
                  <a:pt x="107" y="138"/>
                </a:cubicBezTo>
                <a:cubicBezTo>
                  <a:pt x="89" y="119"/>
                  <a:pt x="89" y="119"/>
                  <a:pt x="89" y="119"/>
                </a:cubicBezTo>
                <a:cubicBezTo>
                  <a:pt x="139" y="119"/>
                  <a:pt x="139" y="119"/>
                  <a:pt x="139" y="119"/>
                </a:cubicBezTo>
                <a:cubicBezTo>
                  <a:pt x="142" y="119"/>
                  <a:pt x="145" y="117"/>
                  <a:pt x="145" y="114"/>
                </a:cubicBezTo>
                <a:cubicBezTo>
                  <a:pt x="145" y="22"/>
                  <a:pt x="145" y="22"/>
                  <a:pt x="145" y="22"/>
                </a:cubicBezTo>
                <a:cubicBezTo>
                  <a:pt x="153" y="22"/>
                  <a:pt x="153" y="22"/>
                  <a:pt x="153" y="22"/>
                </a:cubicBezTo>
                <a:cubicBezTo>
                  <a:pt x="156" y="22"/>
                  <a:pt x="160" y="19"/>
                  <a:pt x="160" y="15"/>
                </a:cubicBezTo>
                <a:cubicBezTo>
                  <a:pt x="160" y="11"/>
                  <a:pt x="156" y="8"/>
                  <a:pt x="153" y="8"/>
                </a:cubicBezTo>
                <a:close/>
                <a:moveTo>
                  <a:pt x="134" y="108"/>
                </a:moveTo>
                <a:cubicBezTo>
                  <a:pt x="24" y="108"/>
                  <a:pt x="24" y="108"/>
                  <a:pt x="24" y="108"/>
                </a:cubicBezTo>
                <a:cubicBezTo>
                  <a:pt x="24" y="22"/>
                  <a:pt x="24" y="22"/>
                  <a:pt x="24" y="22"/>
                </a:cubicBezTo>
                <a:cubicBezTo>
                  <a:pt x="134" y="22"/>
                  <a:pt x="134" y="22"/>
                  <a:pt x="134" y="22"/>
                </a:cubicBezTo>
                <a:lnTo>
                  <a:pt x="134" y="108"/>
                </a:lnTo>
                <a:close/>
                <a:moveTo>
                  <a:pt x="32" y="94"/>
                </a:moveTo>
                <a:cubicBezTo>
                  <a:pt x="33" y="94"/>
                  <a:pt x="34" y="94"/>
                  <a:pt x="36" y="92"/>
                </a:cubicBezTo>
                <a:cubicBezTo>
                  <a:pt x="53" y="75"/>
                  <a:pt x="53" y="75"/>
                  <a:pt x="53" y="75"/>
                </a:cubicBezTo>
                <a:cubicBezTo>
                  <a:pt x="67" y="88"/>
                  <a:pt x="67" y="88"/>
                  <a:pt x="67" y="88"/>
                </a:cubicBezTo>
                <a:cubicBezTo>
                  <a:pt x="69" y="89"/>
                  <a:pt x="70" y="89"/>
                  <a:pt x="71" y="89"/>
                </a:cubicBezTo>
                <a:cubicBezTo>
                  <a:pt x="73" y="89"/>
                  <a:pt x="74" y="88"/>
                  <a:pt x="75" y="86"/>
                </a:cubicBezTo>
                <a:cubicBezTo>
                  <a:pt x="93" y="62"/>
                  <a:pt x="93" y="62"/>
                  <a:pt x="93" y="62"/>
                </a:cubicBezTo>
                <a:cubicBezTo>
                  <a:pt x="103" y="69"/>
                  <a:pt x="103" y="69"/>
                  <a:pt x="103" y="69"/>
                </a:cubicBezTo>
                <a:cubicBezTo>
                  <a:pt x="104" y="70"/>
                  <a:pt x="108" y="69"/>
                  <a:pt x="109" y="68"/>
                </a:cubicBezTo>
                <a:cubicBezTo>
                  <a:pt x="119" y="54"/>
                  <a:pt x="119" y="54"/>
                  <a:pt x="119" y="54"/>
                </a:cubicBezTo>
                <a:cubicBezTo>
                  <a:pt x="119" y="59"/>
                  <a:pt x="119" y="59"/>
                  <a:pt x="119" y="59"/>
                </a:cubicBezTo>
                <a:cubicBezTo>
                  <a:pt x="119" y="63"/>
                  <a:pt x="122" y="66"/>
                  <a:pt x="124" y="66"/>
                </a:cubicBezTo>
                <a:cubicBezTo>
                  <a:pt x="127" y="66"/>
                  <a:pt x="130" y="63"/>
                  <a:pt x="130" y="59"/>
                </a:cubicBezTo>
                <a:cubicBezTo>
                  <a:pt x="130" y="38"/>
                  <a:pt x="130" y="38"/>
                  <a:pt x="130" y="38"/>
                </a:cubicBezTo>
                <a:cubicBezTo>
                  <a:pt x="130" y="37"/>
                  <a:pt x="130" y="37"/>
                  <a:pt x="130" y="37"/>
                </a:cubicBezTo>
                <a:cubicBezTo>
                  <a:pt x="130" y="37"/>
                  <a:pt x="130" y="37"/>
                  <a:pt x="130" y="36"/>
                </a:cubicBezTo>
                <a:cubicBezTo>
                  <a:pt x="130" y="36"/>
                  <a:pt x="130" y="36"/>
                  <a:pt x="129" y="34"/>
                </a:cubicBezTo>
                <a:cubicBezTo>
                  <a:pt x="129" y="34"/>
                  <a:pt x="129" y="34"/>
                  <a:pt x="127" y="34"/>
                </a:cubicBezTo>
                <a:cubicBezTo>
                  <a:pt x="127" y="33"/>
                  <a:pt x="127" y="33"/>
                  <a:pt x="126" y="33"/>
                </a:cubicBezTo>
                <a:cubicBezTo>
                  <a:pt x="126" y="33"/>
                  <a:pt x="126" y="33"/>
                  <a:pt x="124" y="33"/>
                </a:cubicBezTo>
                <a:cubicBezTo>
                  <a:pt x="105" y="33"/>
                  <a:pt x="105" y="33"/>
                  <a:pt x="105" y="33"/>
                </a:cubicBezTo>
                <a:cubicBezTo>
                  <a:pt x="103" y="33"/>
                  <a:pt x="100" y="36"/>
                  <a:pt x="100" y="38"/>
                </a:cubicBezTo>
                <a:cubicBezTo>
                  <a:pt x="100" y="41"/>
                  <a:pt x="103" y="44"/>
                  <a:pt x="105" y="44"/>
                </a:cubicBezTo>
                <a:cubicBezTo>
                  <a:pt x="112" y="44"/>
                  <a:pt x="112" y="44"/>
                  <a:pt x="112" y="44"/>
                </a:cubicBezTo>
                <a:cubicBezTo>
                  <a:pt x="104" y="56"/>
                  <a:pt x="104" y="56"/>
                  <a:pt x="104" y="56"/>
                </a:cubicBezTo>
                <a:cubicBezTo>
                  <a:pt x="94" y="50"/>
                  <a:pt x="94" y="50"/>
                  <a:pt x="94" y="50"/>
                </a:cubicBezTo>
                <a:cubicBezTo>
                  <a:pt x="93" y="47"/>
                  <a:pt x="89" y="49"/>
                  <a:pt x="88" y="50"/>
                </a:cubicBezTo>
                <a:cubicBezTo>
                  <a:pt x="70" y="75"/>
                  <a:pt x="70" y="75"/>
                  <a:pt x="70" y="75"/>
                </a:cubicBezTo>
                <a:cubicBezTo>
                  <a:pt x="56" y="63"/>
                  <a:pt x="56" y="63"/>
                  <a:pt x="56" y="63"/>
                </a:cubicBezTo>
                <a:cubicBezTo>
                  <a:pt x="55" y="60"/>
                  <a:pt x="51" y="60"/>
                  <a:pt x="49" y="63"/>
                </a:cubicBezTo>
                <a:cubicBezTo>
                  <a:pt x="29" y="84"/>
                  <a:pt x="29" y="84"/>
                  <a:pt x="29" y="84"/>
                </a:cubicBezTo>
                <a:cubicBezTo>
                  <a:pt x="26" y="86"/>
                  <a:pt x="26" y="89"/>
                  <a:pt x="28" y="92"/>
                </a:cubicBezTo>
                <a:cubicBezTo>
                  <a:pt x="29" y="94"/>
                  <a:pt x="30" y="94"/>
                  <a:pt x="32" y="94"/>
                </a:cubicBezTo>
                <a:close/>
              </a:path>
            </a:pathLst>
          </a:custGeom>
          <a:ln>
            <a:noFill/>
          </a:ln>
        </p:spPr>
        <p:style>
          <a:lnRef idx="3">
            <a:schemeClr val="lt1"/>
          </a:lnRef>
          <a:fillRef idx="1">
            <a:schemeClr val="accent1"/>
          </a:fillRef>
          <a:effectRef idx="1">
            <a:schemeClr val="accent1"/>
          </a:effectRef>
          <a:fontRef idx="minor">
            <a:schemeClr val="lt1"/>
          </a:fontRef>
        </p:style>
        <p:txBody>
          <a:bodyPr vert="horz" wrap="square" lIns="91440" tIns="45720" rIns="91440" bIns="45720" numCol="1" anchor="t" anchorCtr="0" compatLnSpc="1">
            <a:prstTxWarp prst="textNoShape">
              <a:avLst/>
            </a:prstTxWarp>
          </a:bodyPr>
          <a:lstStyle/>
          <a:p>
            <a:endParaRPr lang="en-US"/>
          </a:p>
        </p:txBody>
      </p:sp>
      <p:sp>
        <p:nvSpPr>
          <p:cNvPr id="33" name="TextBox 32">
            <a:extLst>
              <a:ext uri="{FF2B5EF4-FFF2-40B4-BE49-F238E27FC236}">
                <a16:creationId xmlns:a16="http://schemas.microsoft.com/office/drawing/2014/main" id="{ACB87C32-450D-0F92-55BB-441FEF0DFAEC}"/>
              </a:ext>
            </a:extLst>
          </p:cNvPr>
          <p:cNvSpPr txBox="1"/>
          <p:nvPr/>
        </p:nvSpPr>
        <p:spPr>
          <a:xfrm>
            <a:off x="1288026" y="2965480"/>
            <a:ext cx="4203003" cy="3216265"/>
          </a:xfrm>
          <a:prstGeom prst="rect">
            <a:avLst/>
          </a:prstGeom>
          <a:noFill/>
          <a:ln>
            <a:noFill/>
          </a:ln>
        </p:spPr>
        <p:style>
          <a:lnRef idx="2">
            <a:schemeClr val="accent6">
              <a:shade val="50000"/>
            </a:schemeClr>
          </a:lnRef>
          <a:fillRef idx="1">
            <a:schemeClr val="accent6"/>
          </a:fillRef>
          <a:effectRef idx="0">
            <a:schemeClr val="accent6"/>
          </a:effectRef>
          <a:fontRef idx="minor">
            <a:schemeClr val="lt1"/>
          </a:fontRef>
        </p:style>
        <p:txBody>
          <a:bodyPr wrap="square" rtlCol="1">
            <a:spAutoFit/>
          </a:bodyPr>
          <a:lstStyle/>
          <a:p>
            <a:pPr algn="justLow" rtl="1">
              <a:lnSpc>
                <a:spcPct val="300000"/>
              </a:lnSpc>
            </a:pPr>
            <a:r>
              <a:rPr lang="fa-IR" sz="1400" dirty="0">
                <a:solidFill>
                  <a:srgbClr val="1D3347"/>
                </a:solidFill>
                <a:latin typeface="Shabnam" panose="020B0603030804020204" pitchFamily="34" charset="-78"/>
                <a:cs typeface="Shabnam" panose="020B0603030804020204" pitchFamily="34" charset="-78"/>
              </a:rPr>
              <a:t>فروشگاه مینارو ارائه دهنده انواع فایل های کاربردی با بهترین کیفیت این متن تست می باشد</a:t>
            </a:r>
            <a:r>
              <a:rPr lang="en-US" sz="1400" dirty="0">
                <a:solidFill>
                  <a:srgbClr val="1D3347"/>
                </a:solidFill>
                <a:latin typeface="Shabnam" panose="020B0603030804020204" pitchFamily="34" charset="-78"/>
                <a:cs typeface="Shabnam" panose="020B0603030804020204" pitchFamily="34" charset="-78"/>
              </a:rPr>
              <a:t> </a:t>
            </a:r>
            <a:r>
              <a:rPr lang="fa-IR" sz="1400" dirty="0">
                <a:solidFill>
                  <a:srgbClr val="1D3347"/>
                </a:solidFill>
                <a:latin typeface="Shabnam" panose="020B0603030804020204" pitchFamily="34" charset="-78"/>
                <a:cs typeface="Shabnam" panose="020B0603030804020204" pitchFamily="34" charset="-78"/>
              </a:rPr>
              <a:t> که شما به راحتی میتوانید بعد از خرید فایل آن را به راحتی تغییر ده</a:t>
            </a:r>
            <a:r>
              <a:rPr lang="fa-IR" sz="1400" i="1" dirty="0">
                <a:solidFill>
                  <a:srgbClr val="1D3347"/>
                </a:solidFill>
                <a:latin typeface="Shabnam" panose="020B0603030804020204" pitchFamily="34" charset="-78"/>
                <a:cs typeface="Shabnam" panose="020B0603030804020204" pitchFamily="34" charset="-78"/>
              </a:rPr>
              <a:t>ید</a:t>
            </a:r>
            <a:r>
              <a:rPr lang="fa-IR" sz="1400" dirty="0">
                <a:solidFill>
                  <a:srgbClr val="1D3347"/>
                </a:solidFill>
                <a:latin typeface="Shabnam" panose="020B0603030804020204" pitchFamily="34" charset="-78"/>
                <a:cs typeface="Shabnam" panose="020B0603030804020204" pitchFamily="34" charset="-78"/>
              </a:rPr>
              <a:t>. فروشگاه مینارو ارائه دهنده انواع فایل های کاربردی با بهترین کیفیت این متن تست می باشد</a:t>
            </a:r>
            <a:endParaRPr lang="en-US" sz="1400" dirty="0">
              <a:solidFill>
                <a:srgbClr val="1D3347"/>
              </a:solidFill>
              <a:latin typeface="Shabnam" panose="020B0603030804020204" pitchFamily="34" charset="-78"/>
              <a:cs typeface="Shabnam" panose="020B0603030804020204" pitchFamily="34" charset="-78"/>
            </a:endParaRPr>
          </a:p>
        </p:txBody>
      </p:sp>
      <p:sp>
        <p:nvSpPr>
          <p:cNvPr id="34" name="TextBox 33">
            <a:extLst>
              <a:ext uri="{FF2B5EF4-FFF2-40B4-BE49-F238E27FC236}">
                <a16:creationId xmlns:a16="http://schemas.microsoft.com/office/drawing/2014/main" id="{D74925A0-3B11-828C-62F1-E62ABD345329}"/>
              </a:ext>
            </a:extLst>
          </p:cNvPr>
          <p:cNvSpPr txBox="1"/>
          <p:nvPr/>
        </p:nvSpPr>
        <p:spPr>
          <a:xfrm>
            <a:off x="612667" y="1990295"/>
            <a:ext cx="4781987" cy="369332"/>
          </a:xfrm>
          <a:prstGeom prst="rect">
            <a:avLst/>
          </a:prstGeom>
          <a:noFill/>
        </p:spPr>
        <p:txBody>
          <a:bodyPr wrap="square" rtlCol="0">
            <a:spAutoFit/>
          </a:bodyPr>
          <a:lstStyle/>
          <a:p>
            <a:pPr algn="r" rtl="1"/>
            <a:r>
              <a:rPr lang="fa-IR" b="1" dirty="0">
                <a:solidFill>
                  <a:srgbClr val="1D3347"/>
                </a:solidFill>
                <a:latin typeface="Shabnam" panose="020B0603030804020204" pitchFamily="34" charset="-78"/>
                <a:cs typeface="Shabnam" panose="020B0603030804020204" pitchFamily="34" charset="-78"/>
              </a:rPr>
              <a:t>تیتر عنوان موضوع خود را وارد نمایید</a:t>
            </a:r>
            <a:endParaRPr lang="en-US" b="1" dirty="0">
              <a:solidFill>
                <a:srgbClr val="1D3347"/>
              </a:solidFill>
              <a:latin typeface="Shabnam" panose="020B0603030804020204" pitchFamily="34" charset="-78"/>
              <a:cs typeface="Shabnam" panose="020B0603030804020204" pitchFamily="34" charset="-78"/>
            </a:endParaRPr>
          </a:p>
        </p:txBody>
      </p:sp>
      <p:sp>
        <p:nvSpPr>
          <p:cNvPr id="35" name="TextBox 34">
            <a:extLst>
              <a:ext uri="{FF2B5EF4-FFF2-40B4-BE49-F238E27FC236}">
                <a16:creationId xmlns:a16="http://schemas.microsoft.com/office/drawing/2014/main" id="{1235BE61-3DCE-2D89-7464-1EE2EDE161E9}"/>
              </a:ext>
            </a:extLst>
          </p:cNvPr>
          <p:cNvSpPr txBox="1"/>
          <p:nvPr/>
        </p:nvSpPr>
        <p:spPr>
          <a:xfrm>
            <a:off x="3274143" y="2584268"/>
            <a:ext cx="2120512" cy="338554"/>
          </a:xfrm>
          <a:prstGeom prst="rect">
            <a:avLst/>
          </a:prstGeom>
          <a:noFill/>
        </p:spPr>
        <p:txBody>
          <a:bodyPr wrap="square" rtlCol="0">
            <a:spAutoFit/>
          </a:bodyPr>
          <a:lstStyle/>
          <a:p>
            <a:pPr algn="r" rtl="1"/>
            <a:r>
              <a:rPr lang="fa-IR" sz="1600" b="1" dirty="0">
                <a:solidFill>
                  <a:srgbClr val="6D41FA"/>
                </a:solidFill>
                <a:latin typeface="Shabnam" panose="020B0603030804020204" pitchFamily="34" charset="-78"/>
                <a:cs typeface="Shabnam" panose="020B0603030804020204" pitchFamily="34" charset="-78"/>
              </a:rPr>
              <a:t>زیر عنوان را وارد نمایید</a:t>
            </a:r>
            <a:endParaRPr lang="en-US" sz="1600" b="1" dirty="0">
              <a:solidFill>
                <a:srgbClr val="6D41FA"/>
              </a:solidFill>
              <a:latin typeface="Shabnam" panose="020B0603030804020204" pitchFamily="34" charset="-78"/>
              <a:cs typeface="Shabnam" panose="020B0603030804020204" pitchFamily="34" charset="-78"/>
            </a:endParaRPr>
          </a:p>
        </p:txBody>
      </p:sp>
    </p:spTree>
    <p:extLst>
      <p:ext uri="{BB962C8B-B14F-4D97-AF65-F5344CB8AC3E}">
        <p14:creationId xmlns:p14="http://schemas.microsoft.com/office/powerpoint/2010/main" val="26218755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wipe(down)">
                                      <p:cBhvr>
                                        <p:cTn id="7" dur="500"/>
                                        <p:tgtEl>
                                          <p:spTgt spid="32"/>
                                        </p:tgtEl>
                                      </p:cBhvr>
                                    </p:animEffect>
                                  </p:childTnLst>
                                </p:cTn>
                              </p:par>
                            </p:childTnLst>
                          </p:cTn>
                        </p:par>
                        <p:par>
                          <p:cTn id="8" fill="hold">
                            <p:stCondLst>
                              <p:cond delay="500"/>
                            </p:stCondLst>
                            <p:childTnLst>
                              <p:par>
                                <p:cTn id="9" presetID="22" presetClass="entr" presetSubtype="1" fill="hold" nodeType="afterEffect">
                                  <p:stCondLst>
                                    <p:cond delay="0"/>
                                  </p:stCondLst>
                                  <p:childTnLst>
                                    <p:set>
                                      <p:cBhvr>
                                        <p:cTn id="10" dur="1" fill="hold">
                                          <p:stCondLst>
                                            <p:cond delay="0"/>
                                          </p:stCondLst>
                                        </p:cTn>
                                        <p:tgtEl>
                                          <p:spTgt spid="30"/>
                                        </p:tgtEl>
                                        <p:attrNameLst>
                                          <p:attrName>style.visibility</p:attrName>
                                        </p:attrNameLst>
                                      </p:cBhvr>
                                      <p:to>
                                        <p:strVal val="visible"/>
                                      </p:to>
                                    </p:set>
                                    <p:animEffect transition="in" filter="wipe(up)">
                                      <p:cBhvr>
                                        <p:cTn id="11" dur="500"/>
                                        <p:tgtEl>
                                          <p:spTgt spid="30"/>
                                        </p:tgtEl>
                                      </p:cBhvr>
                                    </p:animEffect>
                                  </p:childTnLst>
                                </p:cTn>
                              </p:par>
                            </p:childTnLst>
                          </p:cTn>
                        </p:par>
                        <p:par>
                          <p:cTn id="12" fill="hold">
                            <p:stCondLst>
                              <p:cond delay="1000"/>
                            </p:stCondLst>
                            <p:childTnLst>
                              <p:par>
                                <p:cTn id="13" presetID="42" presetClass="entr" presetSubtype="0" fill="hold" grpId="0" nodeType="afterEffect">
                                  <p:stCondLst>
                                    <p:cond delay="0"/>
                                  </p:stCondLst>
                                  <p:childTnLst>
                                    <p:set>
                                      <p:cBhvr>
                                        <p:cTn id="14" dur="1" fill="hold">
                                          <p:stCondLst>
                                            <p:cond delay="0"/>
                                          </p:stCondLst>
                                        </p:cTn>
                                        <p:tgtEl>
                                          <p:spTgt spid="33"/>
                                        </p:tgtEl>
                                        <p:attrNameLst>
                                          <p:attrName>style.visibility</p:attrName>
                                        </p:attrNameLst>
                                      </p:cBhvr>
                                      <p:to>
                                        <p:strVal val="visible"/>
                                      </p:to>
                                    </p:set>
                                    <p:animEffect transition="in" filter="fade">
                                      <p:cBhvr>
                                        <p:cTn id="15" dur="1000"/>
                                        <p:tgtEl>
                                          <p:spTgt spid="33"/>
                                        </p:tgtEl>
                                      </p:cBhvr>
                                    </p:animEffect>
                                    <p:anim calcmode="lin" valueType="num">
                                      <p:cBhvr>
                                        <p:cTn id="16" dur="1000" fill="hold"/>
                                        <p:tgtEl>
                                          <p:spTgt spid="33"/>
                                        </p:tgtEl>
                                        <p:attrNameLst>
                                          <p:attrName>ppt_x</p:attrName>
                                        </p:attrNameLst>
                                      </p:cBhvr>
                                      <p:tavLst>
                                        <p:tav tm="0">
                                          <p:val>
                                            <p:strVal val="#ppt_x"/>
                                          </p:val>
                                        </p:tav>
                                        <p:tav tm="100000">
                                          <p:val>
                                            <p:strVal val="#ppt_x"/>
                                          </p:val>
                                        </p:tav>
                                      </p:tavLst>
                                    </p:anim>
                                    <p:anim calcmode="lin" valueType="num">
                                      <p:cBhvr>
                                        <p:cTn id="17" dur="1000" fill="hold"/>
                                        <p:tgtEl>
                                          <p:spTgt spid="33"/>
                                        </p:tgtEl>
                                        <p:attrNameLst>
                                          <p:attrName>ppt_y</p:attrName>
                                        </p:attrNameLst>
                                      </p:cBhvr>
                                      <p:tavLst>
                                        <p:tav tm="0">
                                          <p:val>
                                            <p:strVal val="#ppt_y+.1"/>
                                          </p:val>
                                        </p:tav>
                                        <p:tav tm="100000">
                                          <p:val>
                                            <p:strVal val="#ppt_y"/>
                                          </p:val>
                                        </p:tav>
                                      </p:tavLst>
                                    </p:anim>
                                  </p:childTnLst>
                                </p:cTn>
                              </p:par>
                            </p:childTnLst>
                          </p:cTn>
                        </p:par>
                        <p:par>
                          <p:cTn id="18" fill="hold">
                            <p:stCondLst>
                              <p:cond delay="2000"/>
                            </p:stCondLst>
                            <p:childTnLst>
                              <p:par>
                                <p:cTn id="19" presetID="14" presetClass="entr" presetSubtype="5" fill="hold" grpId="0" nodeType="afterEffect">
                                  <p:stCondLst>
                                    <p:cond delay="0"/>
                                  </p:stCondLst>
                                  <p:childTnLst>
                                    <p:set>
                                      <p:cBhvr>
                                        <p:cTn id="20" dur="1" fill="hold">
                                          <p:stCondLst>
                                            <p:cond delay="0"/>
                                          </p:stCondLst>
                                        </p:cTn>
                                        <p:tgtEl>
                                          <p:spTgt spid="34"/>
                                        </p:tgtEl>
                                        <p:attrNameLst>
                                          <p:attrName>style.visibility</p:attrName>
                                        </p:attrNameLst>
                                      </p:cBhvr>
                                      <p:to>
                                        <p:strVal val="visible"/>
                                      </p:to>
                                    </p:set>
                                    <p:animEffect transition="in" filter="randombar(vertical)">
                                      <p:cBhvr>
                                        <p:cTn id="21" dur="500"/>
                                        <p:tgtEl>
                                          <p:spTgt spid="34"/>
                                        </p:tgtEl>
                                      </p:cBhvr>
                                    </p:animEffect>
                                  </p:childTnLst>
                                </p:cTn>
                              </p:par>
                            </p:childTnLst>
                          </p:cTn>
                        </p:par>
                        <p:par>
                          <p:cTn id="22" fill="hold">
                            <p:stCondLst>
                              <p:cond delay="2500"/>
                            </p:stCondLst>
                            <p:childTnLst>
                              <p:par>
                                <p:cTn id="23" presetID="14" presetClass="entr" presetSubtype="5" fill="hold" grpId="0" nodeType="afterEffect">
                                  <p:stCondLst>
                                    <p:cond delay="0"/>
                                  </p:stCondLst>
                                  <p:childTnLst>
                                    <p:set>
                                      <p:cBhvr>
                                        <p:cTn id="24" dur="1" fill="hold">
                                          <p:stCondLst>
                                            <p:cond delay="0"/>
                                          </p:stCondLst>
                                        </p:cTn>
                                        <p:tgtEl>
                                          <p:spTgt spid="35"/>
                                        </p:tgtEl>
                                        <p:attrNameLst>
                                          <p:attrName>style.visibility</p:attrName>
                                        </p:attrNameLst>
                                      </p:cBhvr>
                                      <p:to>
                                        <p:strVal val="visible"/>
                                      </p:to>
                                    </p:set>
                                    <p:animEffect transition="in" filter="randombar(vertical)">
                                      <p:cBhvr>
                                        <p:cTn id="25"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34" grpId="0"/>
      <p:bldP spid="35"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166">
            <a:extLst>
              <a:ext uri="{FF2B5EF4-FFF2-40B4-BE49-F238E27FC236}">
                <a16:creationId xmlns:a16="http://schemas.microsoft.com/office/drawing/2014/main" id="{CD0D335F-EB13-E9A0-92A7-C76AE39E62E8}"/>
              </a:ext>
            </a:extLst>
          </p:cNvPr>
          <p:cNvSpPr>
            <a:spLocks noEditPoints="1"/>
          </p:cNvSpPr>
          <p:nvPr/>
        </p:nvSpPr>
        <p:spPr bwMode="auto">
          <a:xfrm>
            <a:off x="8708567" y="2609106"/>
            <a:ext cx="1332327" cy="1639788"/>
          </a:xfrm>
          <a:custGeom>
            <a:avLst/>
            <a:gdLst>
              <a:gd name="T0" fmla="*/ 91 w 130"/>
              <a:gd name="T1" fmla="*/ 69 h 160"/>
              <a:gd name="T2" fmla="*/ 74 w 130"/>
              <a:gd name="T3" fmla="*/ 72 h 160"/>
              <a:gd name="T4" fmla="*/ 51 w 130"/>
              <a:gd name="T5" fmla="*/ 73 h 160"/>
              <a:gd name="T6" fmla="*/ 2 w 130"/>
              <a:gd name="T7" fmla="*/ 81 h 160"/>
              <a:gd name="T8" fmla="*/ 5 w 130"/>
              <a:gd name="T9" fmla="*/ 128 h 160"/>
              <a:gd name="T10" fmla="*/ 21 w 130"/>
              <a:gd name="T11" fmla="*/ 129 h 160"/>
              <a:gd name="T12" fmla="*/ 23 w 130"/>
              <a:gd name="T13" fmla="*/ 160 h 160"/>
              <a:gd name="T14" fmla="*/ 104 w 130"/>
              <a:gd name="T15" fmla="*/ 155 h 160"/>
              <a:gd name="T16" fmla="*/ 113 w 130"/>
              <a:gd name="T17" fmla="*/ 146 h 160"/>
              <a:gd name="T18" fmla="*/ 124 w 130"/>
              <a:gd name="T19" fmla="*/ 103 h 160"/>
              <a:gd name="T20" fmla="*/ 25 w 130"/>
              <a:gd name="T21" fmla="*/ 126 h 160"/>
              <a:gd name="T22" fmla="*/ 34 w 130"/>
              <a:gd name="T23" fmla="*/ 112 h 160"/>
              <a:gd name="T24" fmla="*/ 28 w 130"/>
              <a:gd name="T25" fmla="*/ 89 h 160"/>
              <a:gd name="T26" fmla="*/ 25 w 130"/>
              <a:gd name="T27" fmla="*/ 89 h 160"/>
              <a:gd name="T28" fmla="*/ 29 w 130"/>
              <a:gd name="T29" fmla="*/ 109 h 160"/>
              <a:gd name="T30" fmla="*/ 8 w 130"/>
              <a:gd name="T31" fmla="*/ 83 h 160"/>
              <a:gd name="T32" fmla="*/ 98 w 130"/>
              <a:gd name="T33" fmla="*/ 145 h 160"/>
              <a:gd name="T34" fmla="*/ 103 w 130"/>
              <a:gd name="T35" fmla="*/ 109 h 160"/>
              <a:gd name="T36" fmla="*/ 77 w 130"/>
              <a:gd name="T37" fmla="*/ 62 h 160"/>
              <a:gd name="T38" fmla="*/ 51 w 130"/>
              <a:gd name="T39" fmla="*/ 26 h 160"/>
              <a:gd name="T40" fmla="*/ 80 w 130"/>
              <a:gd name="T41" fmla="*/ 121 h 160"/>
              <a:gd name="T42" fmla="*/ 35 w 130"/>
              <a:gd name="T43" fmla="*/ 124 h 160"/>
              <a:gd name="T44" fmla="*/ 79 w 130"/>
              <a:gd name="T45" fmla="*/ 136 h 160"/>
              <a:gd name="T46" fmla="*/ 42 w 130"/>
              <a:gd name="T47" fmla="*/ 146 h 160"/>
              <a:gd name="T48" fmla="*/ 79 w 130"/>
              <a:gd name="T49" fmla="*/ 136 h 160"/>
              <a:gd name="T50" fmla="*/ 50 w 130"/>
              <a:gd name="T51" fmla="*/ 108 h 160"/>
              <a:gd name="T52" fmla="*/ 42 w 130"/>
              <a:gd name="T53" fmla="*/ 87 h 160"/>
              <a:gd name="T54" fmla="*/ 34 w 130"/>
              <a:gd name="T55" fmla="*/ 91 h 160"/>
              <a:gd name="T56" fmla="*/ 38 w 130"/>
              <a:gd name="T57" fmla="*/ 90 h 160"/>
              <a:gd name="T58" fmla="*/ 47 w 130"/>
              <a:gd name="T59" fmla="*/ 105 h 160"/>
              <a:gd name="T60" fmla="*/ 42 w 130"/>
              <a:gd name="T61" fmla="*/ 105 h 160"/>
              <a:gd name="T62" fmla="*/ 57 w 130"/>
              <a:gd name="T63" fmla="*/ 111 h 160"/>
              <a:gd name="T64" fmla="*/ 65 w 130"/>
              <a:gd name="T65" fmla="*/ 106 h 160"/>
              <a:gd name="T66" fmla="*/ 61 w 130"/>
              <a:gd name="T67" fmla="*/ 97 h 160"/>
              <a:gd name="T68" fmla="*/ 58 w 130"/>
              <a:gd name="T69" fmla="*/ 85 h 160"/>
              <a:gd name="T70" fmla="*/ 47 w 130"/>
              <a:gd name="T71" fmla="*/ 87 h 160"/>
              <a:gd name="T72" fmla="*/ 60 w 130"/>
              <a:gd name="T73" fmla="*/ 100 h 160"/>
              <a:gd name="T74" fmla="*/ 61 w 130"/>
              <a:gd name="T75" fmla="*/ 108 h 160"/>
              <a:gd name="T76" fmla="*/ 58 w 130"/>
              <a:gd name="T77" fmla="*/ 100 h 160"/>
              <a:gd name="T78" fmla="*/ 54 w 130"/>
              <a:gd name="T79" fmla="*/ 88 h 160"/>
              <a:gd name="T80" fmla="*/ 58 w 130"/>
              <a:gd name="T81" fmla="*/ 95 h 160"/>
              <a:gd name="T82" fmla="*/ 52 w 130"/>
              <a:gd name="T83" fmla="*/ 88 h 160"/>
              <a:gd name="T84" fmla="*/ 74 w 130"/>
              <a:gd name="T85" fmla="*/ 98 h 160"/>
              <a:gd name="T86" fmla="*/ 75 w 130"/>
              <a:gd name="T87" fmla="*/ 105 h 160"/>
              <a:gd name="T88" fmla="*/ 73 w 130"/>
              <a:gd name="T89" fmla="*/ 103 h 160"/>
              <a:gd name="T90" fmla="*/ 68 w 130"/>
              <a:gd name="T91" fmla="*/ 105 h 160"/>
              <a:gd name="T92" fmla="*/ 80 w 130"/>
              <a:gd name="T93" fmla="*/ 108 h 160"/>
              <a:gd name="T94" fmla="*/ 75 w 130"/>
              <a:gd name="T95" fmla="*/ 96 h 160"/>
              <a:gd name="T96" fmla="*/ 68 w 130"/>
              <a:gd name="T97" fmla="*/ 93 h 160"/>
              <a:gd name="T98" fmla="*/ 70 w 130"/>
              <a:gd name="T99" fmla="*/ 87 h 160"/>
              <a:gd name="T100" fmla="*/ 73 w 130"/>
              <a:gd name="T101" fmla="*/ 90 h 160"/>
              <a:gd name="T102" fmla="*/ 74 w 130"/>
              <a:gd name="T103" fmla="*/ 88 h 160"/>
              <a:gd name="T104" fmla="*/ 64 w 130"/>
              <a:gd name="T105" fmla="*/ 85 h 160"/>
              <a:gd name="T106" fmla="*/ 67 w 130"/>
              <a:gd name="T107" fmla="*/ 96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30" h="160">
                <a:moveTo>
                  <a:pt x="124" y="103"/>
                </a:moveTo>
                <a:cubicBezTo>
                  <a:pt x="119" y="89"/>
                  <a:pt x="111" y="80"/>
                  <a:pt x="104" y="75"/>
                </a:cubicBezTo>
                <a:cubicBezTo>
                  <a:pt x="103" y="75"/>
                  <a:pt x="91" y="69"/>
                  <a:pt x="91" y="69"/>
                </a:cubicBezTo>
                <a:cubicBezTo>
                  <a:pt x="85" y="64"/>
                  <a:pt x="85" y="64"/>
                  <a:pt x="85" y="64"/>
                </a:cubicBezTo>
                <a:cubicBezTo>
                  <a:pt x="78" y="72"/>
                  <a:pt x="78" y="72"/>
                  <a:pt x="78" y="72"/>
                </a:cubicBezTo>
                <a:cubicBezTo>
                  <a:pt x="74" y="72"/>
                  <a:pt x="74" y="72"/>
                  <a:pt x="74" y="72"/>
                </a:cubicBezTo>
                <a:cubicBezTo>
                  <a:pt x="67" y="64"/>
                  <a:pt x="67" y="64"/>
                  <a:pt x="67" y="64"/>
                </a:cubicBezTo>
                <a:cubicBezTo>
                  <a:pt x="61" y="69"/>
                  <a:pt x="61" y="69"/>
                  <a:pt x="61" y="69"/>
                </a:cubicBezTo>
                <a:cubicBezTo>
                  <a:pt x="51" y="73"/>
                  <a:pt x="51" y="73"/>
                  <a:pt x="51" y="73"/>
                </a:cubicBezTo>
                <a:cubicBezTo>
                  <a:pt x="3" y="78"/>
                  <a:pt x="3" y="78"/>
                  <a:pt x="3" y="78"/>
                </a:cubicBezTo>
                <a:cubicBezTo>
                  <a:pt x="2" y="78"/>
                  <a:pt x="2" y="78"/>
                  <a:pt x="2" y="80"/>
                </a:cubicBezTo>
                <a:cubicBezTo>
                  <a:pt x="0" y="80"/>
                  <a:pt x="0" y="81"/>
                  <a:pt x="2" y="81"/>
                </a:cubicBezTo>
                <a:cubicBezTo>
                  <a:pt x="5" y="89"/>
                  <a:pt x="9" y="95"/>
                  <a:pt x="10" y="101"/>
                </a:cubicBezTo>
                <a:cubicBezTo>
                  <a:pt x="10" y="103"/>
                  <a:pt x="10" y="103"/>
                  <a:pt x="10" y="103"/>
                </a:cubicBezTo>
                <a:cubicBezTo>
                  <a:pt x="0" y="112"/>
                  <a:pt x="2" y="121"/>
                  <a:pt x="5" y="128"/>
                </a:cubicBezTo>
                <a:cubicBezTo>
                  <a:pt x="6" y="131"/>
                  <a:pt x="10" y="132"/>
                  <a:pt x="13" y="132"/>
                </a:cubicBezTo>
                <a:cubicBezTo>
                  <a:pt x="15" y="132"/>
                  <a:pt x="18" y="132"/>
                  <a:pt x="19" y="131"/>
                </a:cubicBezTo>
                <a:cubicBezTo>
                  <a:pt x="19" y="131"/>
                  <a:pt x="21" y="131"/>
                  <a:pt x="21" y="129"/>
                </a:cubicBezTo>
                <a:cubicBezTo>
                  <a:pt x="21" y="134"/>
                  <a:pt x="22" y="137"/>
                  <a:pt x="22" y="138"/>
                </a:cubicBezTo>
                <a:cubicBezTo>
                  <a:pt x="23" y="151"/>
                  <a:pt x="22" y="157"/>
                  <a:pt x="22" y="157"/>
                </a:cubicBezTo>
                <a:cubicBezTo>
                  <a:pt x="22" y="159"/>
                  <a:pt x="22" y="159"/>
                  <a:pt x="23" y="160"/>
                </a:cubicBezTo>
                <a:cubicBezTo>
                  <a:pt x="25" y="160"/>
                  <a:pt x="25" y="160"/>
                  <a:pt x="25" y="160"/>
                </a:cubicBezTo>
                <a:cubicBezTo>
                  <a:pt x="101" y="157"/>
                  <a:pt x="101" y="157"/>
                  <a:pt x="101" y="157"/>
                </a:cubicBezTo>
                <a:cubicBezTo>
                  <a:pt x="103" y="157"/>
                  <a:pt x="104" y="157"/>
                  <a:pt x="104" y="155"/>
                </a:cubicBezTo>
                <a:cubicBezTo>
                  <a:pt x="104" y="149"/>
                  <a:pt x="104" y="149"/>
                  <a:pt x="104" y="149"/>
                </a:cubicBezTo>
                <a:cubicBezTo>
                  <a:pt x="104" y="149"/>
                  <a:pt x="104" y="149"/>
                  <a:pt x="106" y="149"/>
                </a:cubicBezTo>
                <a:cubicBezTo>
                  <a:pt x="107" y="149"/>
                  <a:pt x="110" y="148"/>
                  <a:pt x="113" y="146"/>
                </a:cubicBezTo>
                <a:cubicBezTo>
                  <a:pt x="126" y="132"/>
                  <a:pt x="126" y="132"/>
                  <a:pt x="126" y="132"/>
                </a:cubicBezTo>
                <a:cubicBezTo>
                  <a:pt x="129" y="129"/>
                  <a:pt x="130" y="126"/>
                  <a:pt x="130" y="121"/>
                </a:cubicBezTo>
                <a:cubicBezTo>
                  <a:pt x="129" y="121"/>
                  <a:pt x="127" y="112"/>
                  <a:pt x="124" y="103"/>
                </a:cubicBezTo>
                <a:close/>
                <a:moveTo>
                  <a:pt x="98" y="152"/>
                </a:moveTo>
                <a:cubicBezTo>
                  <a:pt x="28" y="155"/>
                  <a:pt x="28" y="155"/>
                  <a:pt x="28" y="155"/>
                </a:cubicBezTo>
                <a:cubicBezTo>
                  <a:pt x="28" y="151"/>
                  <a:pt x="29" y="141"/>
                  <a:pt x="25" y="126"/>
                </a:cubicBezTo>
                <a:cubicBezTo>
                  <a:pt x="29" y="123"/>
                  <a:pt x="31" y="118"/>
                  <a:pt x="29" y="112"/>
                </a:cubicBezTo>
                <a:cubicBezTo>
                  <a:pt x="29" y="114"/>
                  <a:pt x="31" y="114"/>
                  <a:pt x="31" y="114"/>
                </a:cubicBezTo>
                <a:cubicBezTo>
                  <a:pt x="34" y="112"/>
                  <a:pt x="34" y="112"/>
                  <a:pt x="34" y="112"/>
                </a:cubicBezTo>
                <a:cubicBezTo>
                  <a:pt x="35" y="112"/>
                  <a:pt x="35" y="112"/>
                  <a:pt x="35" y="112"/>
                </a:cubicBezTo>
                <a:cubicBezTo>
                  <a:pt x="36" y="111"/>
                  <a:pt x="36" y="111"/>
                  <a:pt x="36" y="109"/>
                </a:cubicBezTo>
                <a:cubicBezTo>
                  <a:pt x="28" y="89"/>
                  <a:pt x="28" y="89"/>
                  <a:pt x="28" y="89"/>
                </a:cubicBezTo>
                <a:cubicBezTo>
                  <a:pt x="28" y="87"/>
                  <a:pt x="28" y="87"/>
                  <a:pt x="26" y="87"/>
                </a:cubicBezTo>
                <a:cubicBezTo>
                  <a:pt x="25" y="87"/>
                  <a:pt x="25" y="87"/>
                  <a:pt x="25" y="87"/>
                </a:cubicBezTo>
                <a:cubicBezTo>
                  <a:pt x="25" y="89"/>
                  <a:pt x="25" y="89"/>
                  <a:pt x="25" y="89"/>
                </a:cubicBezTo>
                <a:cubicBezTo>
                  <a:pt x="31" y="107"/>
                  <a:pt x="31" y="107"/>
                  <a:pt x="31" y="107"/>
                </a:cubicBezTo>
                <a:cubicBezTo>
                  <a:pt x="32" y="107"/>
                  <a:pt x="32" y="109"/>
                  <a:pt x="31" y="109"/>
                </a:cubicBezTo>
                <a:cubicBezTo>
                  <a:pt x="29" y="109"/>
                  <a:pt x="29" y="109"/>
                  <a:pt x="29" y="109"/>
                </a:cubicBezTo>
                <a:cubicBezTo>
                  <a:pt x="28" y="109"/>
                  <a:pt x="28" y="109"/>
                  <a:pt x="28" y="109"/>
                </a:cubicBezTo>
                <a:cubicBezTo>
                  <a:pt x="26" y="104"/>
                  <a:pt x="21" y="106"/>
                  <a:pt x="18" y="106"/>
                </a:cubicBezTo>
                <a:cubicBezTo>
                  <a:pt x="16" y="98"/>
                  <a:pt x="12" y="90"/>
                  <a:pt x="8" y="83"/>
                </a:cubicBezTo>
                <a:cubicBezTo>
                  <a:pt x="81" y="76"/>
                  <a:pt x="81" y="76"/>
                  <a:pt x="81" y="76"/>
                </a:cubicBezTo>
                <a:cubicBezTo>
                  <a:pt x="84" y="83"/>
                  <a:pt x="93" y="107"/>
                  <a:pt x="97" y="132"/>
                </a:cubicBezTo>
                <a:cubicBezTo>
                  <a:pt x="95" y="135"/>
                  <a:pt x="95" y="141"/>
                  <a:pt x="98" y="145"/>
                </a:cubicBezTo>
                <a:lnTo>
                  <a:pt x="98" y="152"/>
                </a:lnTo>
                <a:close/>
                <a:moveTo>
                  <a:pt x="101" y="126"/>
                </a:moveTo>
                <a:cubicBezTo>
                  <a:pt x="103" y="109"/>
                  <a:pt x="103" y="109"/>
                  <a:pt x="103" y="109"/>
                </a:cubicBezTo>
                <a:cubicBezTo>
                  <a:pt x="104" y="112"/>
                  <a:pt x="106" y="117"/>
                  <a:pt x="107" y="120"/>
                </a:cubicBezTo>
                <a:lnTo>
                  <a:pt x="101" y="126"/>
                </a:lnTo>
                <a:close/>
                <a:moveTo>
                  <a:pt x="77" y="62"/>
                </a:moveTo>
                <a:cubicBezTo>
                  <a:pt x="90" y="62"/>
                  <a:pt x="101" y="49"/>
                  <a:pt x="101" y="26"/>
                </a:cubicBezTo>
                <a:cubicBezTo>
                  <a:pt x="101" y="9"/>
                  <a:pt x="94" y="0"/>
                  <a:pt x="77" y="0"/>
                </a:cubicBezTo>
                <a:cubicBezTo>
                  <a:pt x="58" y="0"/>
                  <a:pt x="51" y="9"/>
                  <a:pt x="51" y="26"/>
                </a:cubicBezTo>
                <a:cubicBezTo>
                  <a:pt x="51" y="49"/>
                  <a:pt x="62" y="62"/>
                  <a:pt x="77" y="62"/>
                </a:cubicBezTo>
                <a:close/>
                <a:moveTo>
                  <a:pt x="77" y="126"/>
                </a:moveTo>
                <a:cubicBezTo>
                  <a:pt x="78" y="126"/>
                  <a:pt x="80" y="124"/>
                  <a:pt x="80" y="121"/>
                </a:cubicBezTo>
                <a:cubicBezTo>
                  <a:pt x="80" y="120"/>
                  <a:pt x="78" y="118"/>
                  <a:pt x="75" y="118"/>
                </a:cubicBezTo>
                <a:cubicBezTo>
                  <a:pt x="39" y="120"/>
                  <a:pt x="39" y="120"/>
                  <a:pt x="39" y="120"/>
                </a:cubicBezTo>
                <a:cubicBezTo>
                  <a:pt x="36" y="121"/>
                  <a:pt x="35" y="123"/>
                  <a:pt x="35" y="124"/>
                </a:cubicBezTo>
                <a:cubicBezTo>
                  <a:pt x="36" y="127"/>
                  <a:pt x="38" y="129"/>
                  <a:pt x="39" y="129"/>
                </a:cubicBezTo>
                <a:cubicBezTo>
                  <a:pt x="77" y="126"/>
                  <a:pt x="77" y="126"/>
                  <a:pt x="77" y="126"/>
                </a:cubicBezTo>
                <a:close/>
                <a:moveTo>
                  <a:pt x="79" y="136"/>
                </a:moveTo>
                <a:cubicBezTo>
                  <a:pt x="42" y="137"/>
                  <a:pt x="42" y="137"/>
                  <a:pt x="42" y="137"/>
                </a:cubicBezTo>
                <a:cubicBezTo>
                  <a:pt x="39" y="137"/>
                  <a:pt x="37" y="140"/>
                  <a:pt x="37" y="141"/>
                </a:cubicBezTo>
                <a:cubicBezTo>
                  <a:pt x="37" y="143"/>
                  <a:pt x="39" y="146"/>
                  <a:pt x="42" y="146"/>
                </a:cubicBezTo>
                <a:cubicBezTo>
                  <a:pt x="79" y="143"/>
                  <a:pt x="79" y="143"/>
                  <a:pt x="79" y="143"/>
                </a:cubicBezTo>
                <a:cubicBezTo>
                  <a:pt x="81" y="143"/>
                  <a:pt x="83" y="141"/>
                  <a:pt x="83" y="139"/>
                </a:cubicBezTo>
                <a:cubicBezTo>
                  <a:pt x="83" y="137"/>
                  <a:pt x="81" y="136"/>
                  <a:pt x="79" y="136"/>
                </a:cubicBezTo>
                <a:close/>
                <a:moveTo>
                  <a:pt x="42" y="110"/>
                </a:moveTo>
                <a:cubicBezTo>
                  <a:pt x="44" y="111"/>
                  <a:pt x="45" y="111"/>
                  <a:pt x="47" y="111"/>
                </a:cubicBezTo>
                <a:cubicBezTo>
                  <a:pt x="48" y="111"/>
                  <a:pt x="50" y="110"/>
                  <a:pt x="50" y="108"/>
                </a:cubicBezTo>
                <a:cubicBezTo>
                  <a:pt x="51" y="108"/>
                  <a:pt x="51" y="107"/>
                  <a:pt x="51" y="105"/>
                </a:cubicBezTo>
                <a:cubicBezTo>
                  <a:pt x="45" y="91"/>
                  <a:pt x="45" y="91"/>
                  <a:pt x="45" y="91"/>
                </a:cubicBezTo>
                <a:cubicBezTo>
                  <a:pt x="45" y="90"/>
                  <a:pt x="44" y="88"/>
                  <a:pt x="42" y="87"/>
                </a:cubicBezTo>
                <a:cubicBezTo>
                  <a:pt x="41" y="87"/>
                  <a:pt x="40" y="85"/>
                  <a:pt x="38" y="87"/>
                </a:cubicBezTo>
                <a:cubicBezTo>
                  <a:pt x="35" y="87"/>
                  <a:pt x="35" y="87"/>
                  <a:pt x="34" y="88"/>
                </a:cubicBezTo>
                <a:cubicBezTo>
                  <a:pt x="34" y="90"/>
                  <a:pt x="34" y="90"/>
                  <a:pt x="34" y="91"/>
                </a:cubicBezTo>
                <a:cubicBezTo>
                  <a:pt x="40" y="107"/>
                  <a:pt x="40" y="107"/>
                  <a:pt x="40" y="107"/>
                </a:cubicBezTo>
                <a:cubicBezTo>
                  <a:pt x="40" y="107"/>
                  <a:pt x="41" y="108"/>
                  <a:pt x="42" y="110"/>
                </a:cubicBezTo>
                <a:close/>
                <a:moveTo>
                  <a:pt x="38" y="90"/>
                </a:moveTo>
                <a:cubicBezTo>
                  <a:pt x="40" y="90"/>
                  <a:pt x="40" y="90"/>
                  <a:pt x="41" y="90"/>
                </a:cubicBezTo>
                <a:cubicBezTo>
                  <a:pt x="41" y="91"/>
                  <a:pt x="41" y="91"/>
                  <a:pt x="41" y="91"/>
                </a:cubicBezTo>
                <a:cubicBezTo>
                  <a:pt x="47" y="105"/>
                  <a:pt x="47" y="105"/>
                  <a:pt x="47" y="105"/>
                </a:cubicBezTo>
                <a:cubicBezTo>
                  <a:pt x="47" y="107"/>
                  <a:pt x="47" y="107"/>
                  <a:pt x="47" y="107"/>
                </a:cubicBezTo>
                <a:cubicBezTo>
                  <a:pt x="44" y="107"/>
                  <a:pt x="44" y="107"/>
                  <a:pt x="44" y="107"/>
                </a:cubicBezTo>
                <a:cubicBezTo>
                  <a:pt x="44" y="107"/>
                  <a:pt x="42" y="107"/>
                  <a:pt x="42" y="105"/>
                </a:cubicBezTo>
                <a:cubicBezTo>
                  <a:pt x="38" y="91"/>
                  <a:pt x="38" y="91"/>
                  <a:pt x="38" y="91"/>
                </a:cubicBezTo>
                <a:cubicBezTo>
                  <a:pt x="37" y="91"/>
                  <a:pt x="37" y="90"/>
                  <a:pt x="38" y="90"/>
                </a:cubicBezTo>
                <a:close/>
                <a:moveTo>
                  <a:pt x="57" y="111"/>
                </a:moveTo>
                <a:cubicBezTo>
                  <a:pt x="64" y="111"/>
                  <a:pt x="64" y="111"/>
                  <a:pt x="64" y="111"/>
                </a:cubicBezTo>
                <a:cubicBezTo>
                  <a:pt x="65" y="110"/>
                  <a:pt x="65" y="110"/>
                  <a:pt x="65" y="110"/>
                </a:cubicBezTo>
                <a:cubicBezTo>
                  <a:pt x="67" y="108"/>
                  <a:pt x="67" y="108"/>
                  <a:pt x="65" y="106"/>
                </a:cubicBezTo>
                <a:cubicBezTo>
                  <a:pt x="64" y="98"/>
                  <a:pt x="64" y="98"/>
                  <a:pt x="64" y="98"/>
                </a:cubicBezTo>
                <a:cubicBezTo>
                  <a:pt x="63" y="98"/>
                  <a:pt x="63" y="98"/>
                  <a:pt x="63" y="98"/>
                </a:cubicBezTo>
                <a:cubicBezTo>
                  <a:pt x="61" y="97"/>
                  <a:pt x="61" y="97"/>
                  <a:pt x="61" y="97"/>
                </a:cubicBezTo>
                <a:cubicBezTo>
                  <a:pt x="63" y="97"/>
                  <a:pt x="63" y="97"/>
                  <a:pt x="63" y="97"/>
                </a:cubicBezTo>
                <a:cubicBezTo>
                  <a:pt x="60" y="88"/>
                  <a:pt x="60" y="88"/>
                  <a:pt x="60" y="88"/>
                </a:cubicBezTo>
                <a:cubicBezTo>
                  <a:pt x="60" y="87"/>
                  <a:pt x="58" y="85"/>
                  <a:pt x="58" y="85"/>
                </a:cubicBezTo>
                <a:cubicBezTo>
                  <a:pt x="57" y="85"/>
                  <a:pt x="55" y="83"/>
                  <a:pt x="54" y="85"/>
                </a:cubicBezTo>
                <a:cubicBezTo>
                  <a:pt x="48" y="85"/>
                  <a:pt x="48" y="85"/>
                  <a:pt x="48" y="85"/>
                </a:cubicBezTo>
                <a:cubicBezTo>
                  <a:pt x="47" y="85"/>
                  <a:pt x="47" y="85"/>
                  <a:pt x="47" y="87"/>
                </a:cubicBezTo>
                <a:cubicBezTo>
                  <a:pt x="55" y="111"/>
                  <a:pt x="55" y="111"/>
                  <a:pt x="55" y="111"/>
                </a:cubicBezTo>
                <a:lnTo>
                  <a:pt x="57" y="111"/>
                </a:lnTo>
                <a:close/>
                <a:moveTo>
                  <a:pt x="60" y="100"/>
                </a:moveTo>
                <a:cubicBezTo>
                  <a:pt x="60" y="100"/>
                  <a:pt x="60" y="100"/>
                  <a:pt x="60" y="101"/>
                </a:cubicBezTo>
                <a:cubicBezTo>
                  <a:pt x="61" y="106"/>
                  <a:pt x="61" y="106"/>
                  <a:pt x="61" y="106"/>
                </a:cubicBezTo>
                <a:cubicBezTo>
                  <a:pt x="61" y="106"/>
                  <a:pt x="61" y="106"/>
                  <a:pt x="61" y="108"/>
                </a:cubicBezTo>
                <a:cubicBezTo>
                  <a:pt x="58" y="108"/>
                  <a:pt x="58" y="108"/>
                  <a:pt x="58" y="108"/>
                </a:cubicBezTo>
                <a:cubicBezTo>
                  <a:pt x="55" y="100"/>
                  <a:pt x="55" y="100"/>
                  <a:pt x="55" y="100"/>
                </a:cubicBezTo>
                <a:cubicBezTo>
                  <a:pt x="58" y="100"/>
                  <a:pt x="58" y="100"/>
                  <a:pt x="58" y="100"/>
                </a:cubicBezTo>
                <a:lnTo>
                  <a:pt x="60" y="100"/>
                </a:lnTo>
                <a:close/>
                <a:moveTo>
                  <a:pt x="52" y="88"/>
                </a:moveTo>
                <a:cubicBezTo>
                  <a:pt x="54" y="88"/>
                  <a:pt x="54" y="88"/>
                  <a:pt x="54" y="88"/>
                </a:cubicBezTo>
                <a:cubicBezTo>
                  <a:pt x="55" y="88"/>
                  <a:pt x="55" y="88"/>
                  <a:pt x="55" y="88"/>
                </a:cubicBezTo>
                <a:cubicBezTo>
                  <a:pt x="55" y="88"/>
                  <a:pt x="57" y="88"/>
                  <a:pt x="57" y="90"/>
                </a:cubicBezTo>
                <a:cubicBezTo>
                  <a:pt x="58" y="95"/>
                  <a:pt x="58" y="95"/>
                  <a:pt x="58" y="95"/>
                </a:cubicBezTo>
                <a:cubicBezTo>
                  <a:pt x="57" y="97"/>
                  <a:pt x="57" y="97"/>
                  <a:pt x="57" y="97"/>
                </a:cubicBezTo>
                <a:cubicBezTo>
                  <a:pt x="54" y="97"/>
                  <a:pt x="54" y="97"/>
                  <a:pt x="54" y="97"/>
                </a:cubicBezTo>
                <a:cubicBezTo>
                  <a:pt x="52" y="88"/>
                  <a:pt x="52" y="88"/>
                  <a:pt x="52" y="88"/>
                </a:cubicBezTo>
                <a:close/>
                <a:moveTo>
                  <a:pt x="67" y="96"/>
                </a:moveTo>
                <a:cubicBezTo>
                  <a:pt x="68" y="98"/>
                  <a:pt x="71" y="98"/>
                  <a:pt x="73" y="98"/>
                </a:cubicBezTo>
                <a:cubicBezTo>
                  <a:pt x="73" y="98"/>
                  <a:pt x="73" y="98"/>
                  <a:pt x="74" y="98"/>
                </a:cubicBezTo>
                <a:cubicBezTo>
                  <a:pt x="74" y="100"/>
                  <a:pt x="74" y="100"/>
                  <a:pt x="75" y="100"/>
                </a:cubicBezTo>
                <a:cubicBezTo>
                  <a:pt x="75" y="103"/>
                  <a:pt x="75" y="103"/>
                  <a:pt x="75" y="103"/>
                </a:cubicBezTo>
                <a:cubicBezTo>
                  <a:pt x="77" y="105"/>
                  <a:pt x="77" y="105"/>
                  <a:pt x="75" y="105"/>
                </a:cubicBezTo>
                <a:cubicBezTo>
                  <a:pt x="75" y="106"/>
                  <a:pt x="75" y="106"/>
                  <a:pt x="75" y="106"/>
                </a:cubicBezTo>
                <a:cubicBezTo>
                  <a:pt x="74" y="106"/>
                  <a:pt x="74" y="106"/>
                  <a:pt x="73" y="105"/>
                </a:cubicBezTo>
                <a:cubicBezTo>
                  <a:pt x="73" y="103"/>
                  <a:pt x="73" y="103"/>
                  <a:pt x="73" y="103"/>
                </a:cubicBezTo>
                <a:cubicBezTo>
                  <a:pt x="71" y="103"/>
                  <a:pt x="71" y="103"/>
                  <a:pt x="71" y="103"/>
                </a:cubicBezTo>
                <a:cubicBezTo>
                  <a:pt x="68" y="103"/>
                  <a:pt x="68" y="103"/>
                  <a:pt x="68" y="103"/>
                </a:cubicBezTo>
                <a:cubicBezTo>
                  <a:pt x="68" y="105"/>
                  <a:pt x="68" y="105"/>
                  <a:pt x="68" y="105"/>
                </a:cubicBezTo>
                <a:cubicBezTo>
                  <a:pt x="68" y="106"/>
                  <a:pt x="70" y="108"/>
                  <a:pt x="71" y="108"/>
                </a:cubicBezTo>
                <a:cubicBezTo>
                  <a:pt x="73" y="110"/>
                  <a:pt x="74" y="110"/>
                  <a:pt x="75" y="110"/>
                </a:cubicBezTo>
                <a:cubicBezTo>
                  <a:pt x="78" y="110"/>
                  <a:pt x="78" y="108"/>
                  <a:pt x="80" y="108"/>
                </a:cubicBezTo>
                <a:cubicBezTo>
                  <a:pt x="80" y="103"/>
                  <a:pt x="80" y="103"/>
                  <a:pt x="80" y="103"/>
                </a:cubicBezTo>
                <a:cubicBezTo>
                  <a:pt x="78" y="100"/>
                  <a:pt x="78" y="100"/>
                  <a:pt x="78" y="100"/>
                </a:cubicBezTo>
                <a:cubicBezTo>
                  <a:pt x="78" y="98"/>
                  <a:pt x="77" y="96"/>
                  <a:pt x="75" y="96"/>
                </a:cubicBezTo>
                <a:cubicBezTo>
                  <a:pt x="74" y="95"/>
                  <a:pt x="73" y="95"/>
                  <a:pt x="71" y="95"/>
                </a:cubicBezTo>
                <a:cubicBezTo>
                  <a:pt x="70" y="95"/>
                  <a:pt x="70" y="95"/>
                  <a:pt x="70" y="93"/>
                </a:cubicBezTo>
                <a:cubicBezTo>
                  <a:pt x="68" y="93"/>
                  <a:pt x="68" y="93"/>
                  <a:pt x="68" y="93"/>
                </a:cubicBezTo>
                <a:cubicBezTo>
                  <a:pt x="67" y="88"/>
                  <a:pt x="67" y="88"/>
                  <a:pt x="67" y="88"/>
                </a:cubicBezTo>
                <a:cubicBezTo>
                  <a:pt x="67" y="87"/>
                  <a:pt x="68" y="87"/>
                  <a:pt x="68" y="87"/>
                </a:cubicBezTo>
                <a:cubicBezTo>
                  <a:pt x="70" y="87"/>
                  <a:pt x="70" y="87"/>
                  <a:pt x="70" y="87"/>
                </a:cubicBezTo>
                <a:cubicBezTo>
                  <a:pt x="70" y="88"/>
                  <a:pt x="71" y="88"/>
                  <a:pt x="71" y="88"/>
                </a:cubicBezTo>
                <a:cubicBezTo>
                  <a:pt x="71" y="90"/>
                  <a:pt x="71" y="90"/>
                  <a:pt x="71" y="90"/>
                </a:cubicBezTo>
                <a:cubicBezTo>
                  <a:pt x="73" y="90"/>
                  <a:pt x="73" y="90"/>
                  <a:pt x="73" y="90"/>
                </a:cubicBezTo>
                <a:cubicBezTo>
                  <a:pt x="74" y="90"/>
                  <a:pt x="74" y="90"/>
                  <a:pt x="74" y="90"/>
                </a:cubicBezTo>
                <a:cubicBezTo>
                  <a:pt x="75" y="90"/>
                  <a:pt x="75" y="90"/>
                  <a:pt x="75" y="88"/>
                </a:cubicBezTo>
                <a:cubicBezTo>
                  <a:pt x="74" y="88"/>
                  <a:pt x="74" y="88"/>
                  <a:pt x="74" y="88"/>
                </a:cubicBezTo>
                <a:cubicBezTo>
                  <a:pt x="74" y="87"/>
                  <a:pt x="73" y="85"/>
                  <a:pt x="71" y="85"/>
                </a:cubicBezTo>
                <a:cubicBezTo>
                  <a:pt x="70" y="83"/>
                  <a:pt x="68" y="83"/>
                  <a:pt x="67" y="83"/>
                </a:cubicBezTo>
                <a:cubicBezTo>
                  <a:pt x="66" y="83"/>
                  <a:pt x="64" y="83"/>
                  <a:pt x="64" y="85"/>
                </a:cubicBezTo>
                <a:cubicBezTo>
                  <a:pt x="63" y="87"/>
                  <a:pt x="63" y="88"/>
                  <a:pt x="63" y="90"/>
                </a:cubicBezTo>
                <a:cubicBezTo>
                  <a:pt x="64" y="93"/>
                  <a:pt x="64" y="93"/>
                  <a:pt x="64" y="93"/>
                </a:cubicBezTo>
                <a:cubicBezTo>
                  <a:pt x="66" y="95"/>
                  <a:pt x="66" y="96"/>
                  <a:pt x="67" y="96"/>
                </a:cubicBezTo>
                <a:close/>
              </a:path>
            </a:pathLst>
          </a:custGeom>
          <a:ln>
            <a:noFill/>
          </a:ln>
        </p:spPr>
        <p:style>
          <a:lnRef idx="3">
            <a:schemeClr val="lt1"/>
          </a:lnRef>
          <a:fillRef idx="1">
            <a:schemeClr val="accent1"/>
          </a:fillRef>
          <a:effectRef idx="1">
            <a:schemeClr val="accent1"/>
          </a:effectRef>
          <a:fontRef idx="minor">
            <a:schemeClr val="lt1"/>
          </a:fontRef>
        </p:style>
        <p:txBody>
          <a:bodyPr vert="horz" wrap="square" lIns="91440" tIns="45720" rIns="91440" bIns="45720" numCol="1" anchor="t" anchorCtr="0" compatLnSpc="1">
            <a:prstTxWarp prst="textNoShape">
              <a:avLst/>
            </a:prstTxWarp>
          </a:bodyPr>
          <a:lstStyle/>
          <a:p>
            <a:endParaRPr lang="en-US"/>
          </a:p>
        </p:txBody>
      </p:sp>
      <p:sp>
        <p:nvSpPr>
          <p:cNvPr id="3" name="TextBox 2">
            <a:extLst>
              <a:ext uri="{FF2B5EF4-FFF2-40B4-BE49-F238E27FC236}">
                <a16:creationId xmlns:a16="http://schemas.microsoft.com/office/drawing/2014/main" id="{0660A451-E625-63C1-D62A-D02FAF1B7E4B}"/>
              </a:ext>
            </a:extLst>
          </p:cNvPr>
          <p:cNvSpPr txBox="1"/>
          <p:nvPr/>
        </p:nvSpPr>
        <p:spPr>
          <a:xfrm>
            <a:off x="256478" y="2980048"/>
            <a:ext cx="7456530" cy="923330"/>
          </a:xfrm>
          <a:prstGeom prst="rect">
            <a:avLst/>
          </a:prstGeom>
          <a:noFill/>
        </p:spPr>
        <p:txBody>
          <a:bodyPr wrap="square" rtlCol="0">
            <a:spAutoFit/>
          </a:bodyPr>
          <a:lstStyle/>
          <a:p>
            <a:pPr algn="ctr" rtl="1"/>
            <a:r>
              <a:rPr lang="fa-IR" sz="5400" b="1" dirty="0">
                <a:solidFill>
                  <a:srgbClr val="1D3347"/>
                </a:solidFill>
                <a:latin typeface="Shabnam" panose="020B0603030804020204" pitchFamily="34" charset="-78"/>
                <a:cs typeface="Shabnam" panose="020B0603030804020204" pitchFamily="34" charset="-78"/>
              </a:rPr>
              <a:t>روش تحقیق</a:t>
            </a:r>
            <a:endParaRPr lang="en-US" sz="5400" b="1" dirty="0">
              <a:solidFill>
                <a:srgbClr val="1D3347"/>
              </a:solidFill>
              <a:latin typeface="Shabnam" panose="020B0603030804020204" pitchFamily="34" charset="-78"/>
              <a:cs typeface="Shabnam" panose="020B0603030804020204" pitchFamily="34" charset="-78"/>
            </a:endParaRPr>
          </a:p>
        </p:txBody>
      </p:sp>
    </p:spTree>
    <p:extLst>
      <p:ext uri="{BB962C8B-B14F-4D97-AF65-F5344CB8AC3E}">
        <p14:creationId xmlns:p14="http://schemas.microsoft.com/office/powerpoint/2010/main" val="1831455188"/>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7A399CB6-E95A-0A98-8D4B-F5955D6B7ED6}"/>
              </a:ext>
            </a:extLst>
          </p:cNvPr>
          <p:cNvSpPr>
            <a:spLocks noGrp="1"/>
          </p:cNvSpPr>
          <p:nvPr>
            <p:ph type="sldNum" sz="quarter" idx="10"/>
          </p:nvPr>
        </p:nvSpPr>
        <p:spPr/>
        <p:txBody>
          <a:bodyPr/>
          <a:lstStyle/>
          <a:p>
            <a:fld id="{A8043012-B8B5-47A7-9927-94221BE445D6}" type="slidenum">
              <a:rPr lang="en-US" smtClean="0"/>
              <a:pPr/>
              <a:t>22</a:t>
            </a:fld>
            <a:endParaRPr lang="en-US" dirty="0"/>
          </a:p>
        </p:txBody>
      </p:sp>
      <p:pic>
        <p:nvPicPr>
          <p:cNvPr id="3" name="Picture 2">
            <a:hlinkClick r:id="" action="ppaction://hlinkshowjump?jump=previousslide"/>
            <a:extLst>
              <a:ext uri="{FF2B5EF4-FFF2-40B4-BE49-F238E27FC236}">
                <a16:creationId xmlns:a16="http://schemas.microsoft.com/office/drawing/2014/main" id="{FBA9B0B9-A685-4F65-7946-EA042DA3909D}"/>
              </a:ext>
            </a:extLst>
          </p:cNvPr>
          <p:cNvPicPr>
            <a:picLocks noChangeAspect="1"/>
          </p:cNvPicPr>
          <p:nvPr/>
        </p:nvPicPr>
        <p:blipFill>
          <a:blip r:embed="rId2" cstate="print">
            <a:biLevel thresh="25000"/>
            <a:extLst>
              <a:ext uri="{BEBA8EAE-BF5A-486C-A8C5-ECC9F3942E4B}">
                <a14:imgProps xmlns:a14="http://schemas.microsoft.com/office/drawing/2010/main">
                  <a14:imgLayer r:embed="rId3">
                    <a14:imgEffect>
                      <a14:saturation sat="33000"/>
                    </a14:imgEffect>
                  </a14:imgLayer>
                </a14:imgProps>
              </a:ext>
              <a:ext uri="{28A0092B-C50C-407E-A947-70E740481C1C}">
                <a14:useLocalDpi xmlns:a14="http://schemas.microsoft.com/office/drawing/2010/main"/>
              </a:ext>
            </a:extLst>
          </a:blip>
          <a:stretch>
            <a:fillRect/>
          </a:stretch>
        </p:blipFill>
        <p:spPr>
          <a:xfrm flipH="1">
            <a:off x="10403951" y="6257138"/>
            <a:ext cx="210539" cy="210539"/>
          </a:xfrm>
          <a:prstGeom prst="rect">
            <a:avLst/>
          </a:prstGeom>
        </p:spPr>
      </p:pic>
      <p:pic>
        <p:nvPicPr>
          <p:cNvPr id="4" name="Picture 3">
            <a:extLst>
              <a:ext uri="{FF2B5EF4-FFF2-40B4-BE49-F238E27FC236}">
                <a16:creationId xmlns:a16="http://schemas.microsoft.com/office/drawing/2014/main" id="{F602F91D-1580-B6CD-FF1F-4DEDED0875C4}"/>
              </a:ext>
            </a:extLst>
          </p:cNvPr>
          <p:cNvPicPr>
            <a:picLocks noChangeAspect="1"/>
          </p:cNvPicPr>
          <p:nvPr/>
        </p:nvPicPr>
        <p:blipFill>
          <a:blip r:embed="rId2" cstate="print">
            <a:biLevel thresh="25000"/>
            <a:extLst>
              <a:ext uri="{BEBA8EAE-BF5A-486C-A8C5-ECC9F3942E4B}">
                <a14:imgProps xmlns:a14="http://schemas.microsoft.com/office/drawing/2010/main">
                  <a14:imgLayer r:embed="rId3">
                    <a14:imgEffect>
                      <a14:saturation sat="33000"/>
                    </a14:imgEffect>
                  </a14:imgLayer>
                </a14:imgProps>
              </a:ext>
              <a:ext uri="{28A0092B-C50C-407E-A947-70E740481C1C}">
                <a14:useLocalDpi xmlns:a14="http://schemas.microsoft.com/office/drawing/2010/main"/>
              </a:ext>
            </a:extLst>
          </a:blip>
          <a:stretch>
            <a:fillRect/>
          </a:stretch>
        </p:blipFill>
        <p:spPr>
          <a:xfrm>
            <a:off x="11810732" y="6255725"/>
            <a:ext cx="210539" cy="210539"/>
          </a:xfrm>
          <a:prstGeom prst="rect">
            <a:avLst/>
          </a:prstGeom>
        </p:spPr>
      </p:pic>
      <p:pic>
        <p:nvPicPr>
          <p:cNvPr id="5" name="Picture 4">
            <a:hlinkClick r:id="" action="ppaction://hlinkshowjump?jump=firstslide"/>
            <a:extLst>
              <a:ext uri="{FF2B5EF4-FFF2-40B4-BE49-F238E27FC236}">
                <a16:creationId xmlns:a16="http://schemas.microsoft.com/office/drawing/2014/main" id="{E521BB6F-4C78-4A2F-D33D-D0B6C1B6C5A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54275" y="252809"/>
            <a:ext cx="500431" cy="375612"/>
          </a:xfrm>
          <a:prstGeom prst="rect">
            <a:avLst/>
          </a:prstGeom>
        </p:spPr>
      </p:pic>
      <p:sp>
        <p:nvSpPr>
          <p:cNvPr id="6" name="TextBox 5">
            <a:hlinkClick r:id="rId5" action="ppaction://hlinksldjump"/>
            <a:extLst>
              <a:ext uri="{FF2B5EF4-FFF2-40B4-BE49-F238E27FC236}">
                <a16:creationId xmlns:a16="http://schemas.microsoft.com/office/drawing/2014/main" id="{8F2B67FE-4ACF-0B1C-94F7-D8535A7D0768}"/>
              </a:ext>
            </a:extLst>
          </p:cNvPr>
          <p:cNvSpPr txBox="1"/>
          <p:nvPr/>
        </p:nvSpPr>
        <p:spPr>
          <a:xfrm>
            <a:off x="8814914" y="1031840"/>
            <a:ext cx="1295607" cy="307777"/>
          </a:xfrm>
          <a:prstGeom prst="rect">
            <a:avLst/>
          </a:prstGeom>
          <a:noFill/>
        </p:spPr>
        <p:txBody>
          <a:bodyPr wrap="square" rtlCol="0">
            <a:spAutoFit/>
          </a:bodyPr>
          <a:lstStyle/>
          <a:p>
            <a:pPr algn="ctr" rtl="1"/>
            <a:r>
              <a:rPr lang="fa-IR" sz="1400" b="1">
                <a:solidFill>
                  <a:schemeClr val="bg1"/>
                </a:solidFill>
                <a:latin typeface="Shabnam" panose="020B0603030804020204" pitchFamily="34" charset="-78"/>
                <a:cs typeface="Shabnam" panose="020B0603030804020204" pitchFamily="34" charset="-78"/>
              </a:rPr>
              <a:t>کلیات پژوهش</a:t>
            </a:r>
            <a:endParaRPr lang="en-US" sz="1400" b="1" dirty="0">
              <a:solidFill>
                <a:schemeClr val="bg1"/>
              </a:solidFill>
              <a:latin typeface="Shabnam" panose="020B0603030804020204" pitchFamily="34" charset="-78"/>
              <a:cs typeface="Shabnam" panose="020B0603030804020204" pitchFamily="34" charset="-78"/>
            </a:endParaRPr>
          </a:p>
        </p:txBody>
      </p:sp>
      <p:sp>
        <p:nvSpPr>
          <p:cNvPr id="7" name="TextBox 6">
            <a:hlinkClick r:id="rId6" action="ppaction://hlinksldjump"/>
            <a:extLst>
              <a:ext uri="{FF2B5EF4-FFF2-40B4-BE49-F238E27FC236}">
                <a16:creationId xmlns:a16="http://schemas.microsoft.com/office/drawing/2014/main" id="{9F0509B0-1E36-7DEB-1524-A621EDA60B51}"/>
              </a:ext>
            </a:extLst>
          </p:cNvPr>
          <p:cNvSpPr txBox="1"/>
          <p:nvPr/>
        </p:nvSpPr>
        <p:spPr>
          <a:xfrm>
            <a:off x="7198804" y="1031839"/>
            <a:ext cx="1391595" cy="307777"/>
          </a:xfrm>
          <a:prstGeom prst="rect">
            <a:avLst/>
          </a:prstGeom>
          <a:noFill/>
        </p:spPr>
        <p:txBody>
          <a:bodyPr wrap="square" rtlCol="0">
            <a:spAutoFit/>
          </a:bodyPr>
          <a:lstStyle/>
          <a:p>
            <a:pPr algn="ctr" rtl="1"/>
            <a:r>
              <a:rPr lang="fa-IR" sz="1400" b="1" dirty="0">
                <a:solidFill>
                  <a:schemeClr val="bg1"/>
                </a:solidFill>
                <a:latin typeface="Shabnam" panose="020B0603030804020204" pitchFamily="34" charset="-78"/>
                <a:cs typeface="Shabnam" panose="020B0603030804020204" pitchFamily="34" charset="-78"/>
              </a:rPr>
              <a:t>مبانی پژوهش</a:t>
            </a:r>
            <a:endParaRPr lang="en-US" sz="1400" b="1" dirty="0">
              <a:solidFill>
                <a:schemeClr val="bg1"/>
              </a:solidFill>
              <a:latin typeface="Shabnam" panose="020B0603030804020204" pitchFamily="34" charset="-78"/>
              <a:cs typeface="Shabnam" panose="020B0603030804020204" pitchFamily="34" charset="-78"/>
            </a:endParaRPr>
          </a:p>
        </p:txBody>
      </p:sp>
      <p:sp>
        <p:nvSpPr>
          <p:cNvPr id="8" name="TextBox 7">
            <a:hlinkClick r:id="rId7" action="ppaction://hlinksldjump"/>
            <a:extLst>
              <a:ext uri="{FF2B5EF4-FFF2-40B4-BE49-F238E27FC236}">
                <a16:creationId xmlns:a16="http://schemas.microsoft.com/office/drawing/2014/main" id="{B87F2F91-2364-65E2-64F0-7F699D21F09D}"/>
              </a:ext>
            </a:extLst>
          </p:cNvPr>
          <p:cNvSpPr txBox="1"/>
          <p:nvPr/>
        </p:nvSpPr>
        <p:spPr>
          <a:xfrm>
            <a:off x="5678682" y="1031838"/>
            <a:ext cx="1420208" cy="307777"/>
          </a:xfrm>
          <a:prstGeom prst="rect">
            <a:avLst/>
          </a:prstGeom>
          <a:noFill/>
        </p:spPr>
        <p:txBody>
          <a:bodyPr wrap="square" rtlCol="0">
            <a:spAutoFit/>
          </a:bodyPr>
          <a:lstStyle/>
          <a:p>
            <a:pPr algn="ctr" rtl="1"/>
            <a:r>
              <a:rPr lang="fa-IR" sz="1400" b="1" dirty="0">
                <a:solidFill>
                  <a:schemeClr val="bg1"/>
                </a:solidFill>
                <a:latin typeface="Shabnam" panose="020B0603030804020204" pitchFamily="34" charset="-78"/>
                <a:cs typeface="Shabnam" panose="020B0603030804020204" pitchFamily="34" charset="-78"/>
              </a:rPr>
              <a:t>روش تحقیق</a:t>
            </a:r>
            <a:endParaRPr lang="en-US" sz="1400" b="1" dirty="0">
              <a:solidFill>
                <a:schemeClr val="bg1"/>
              </a:solidFill>
              <a:latin typeface="Shabnam" panose="020B0603030804020204" pitchFamily="34" charset="-78"/>
              <a:cs typeface="Shabnam" panose="020B0603030804020204" pitchFamily="34" charset="-78"/>
            </a:endParaRPr>
          </a:p>
        </p:txBody>
      </p:sp>
      <p:sp>
        <p:nvSpPr>
          <p:cNvPr id="9" name="TextBox 8">
            <a:hlinkClick r:id="rId8" action="ppaction://hlinksldjump"/>
            <a:extLst>
              <a:ext uri="{FF2B5EF4-FFF2-40B4-BE49-F238E27FC236}">
                <a16:creationId xmlns:a16="http://schemas.microsoft.com/office/drawing/2014/main" id="{BC6D878D-296C-E901-E3E8-D00DEFC17171}"/>
              </a:ext>
            </a:extLst>
          </p:cNvPr>
          <p:cNvSpPr txBox="1"/>
          <p:nvPr/>
        </p:nvSpPr>
        <p:spPr>
          <a:xfrm>
            <a:off x="4080387" y="1024350"/>
            <a:ext cx="1498381" cy="315265"/>
          </a:xfrm>
          <a:prstGeom prst="rect">
            <a:avLst/>
          </a:prstGeom>
          <a:noFill/>
        </p:spPr>
        <p:txBody>
          <a:bodyPr wrap="square" rtlCol="0">
            <a:spAutoFit/>
          </a:bodyPr>
          <a:lstStyle/>
          <a:p>
            <a:pPr algn="ctr" rtl="1"/>
            <a:r>
              <a:rPr lang="fa-IR" sz="1400" b="1" dirty="0">
                <a:solidFill>
                  <a:schemeClr val="bg1"/>
                </a:solidFill>
                <a:latin typeface="Shabnam" panose="020B0603030804020204" pitchFamily="34" charset="-78"/>
                <a:cs typeface="Shabnam" panose="020B0603030804020204" pitchFamily="34" charset="-78"/>
              </a:rPr>
              <a:t>تجزیه و تحلیل</a:t>
            </a:r>
            <a:endParaRPr lang="en-US" sz="1400" b="1" dirty="0">
              <a:solidFill>
                <a:schemeClr val="bg1"/>
              </a:solidFill>
              <a:latin typeface="Shabnam" panose="020B0603030804020204" pitchFamily="34" charset="-78"/>
              <a:cs typeface="Shabnam" panose="020B0603030804020204" pitchFamily="34" charset="-78"/>
            </a:endParaRPr>
          </a:p>
        </p:txBody>
      </p:sp>
      <p:sp>
        <p:nvSpPr>
          <p:cNvPr id="10" name="TextBox 9">
            <a:hlinkClick r:id="rId9" action="ppaction://hlinksldjump"/>
            <a:extLst>
              <a:ext uri="{FF2B5EF4-FFF2-40B4-BE49-F238E27FC236}">
                <a16:creationId xmlns:a16="http://schemas.microsoft.com/office/drawing/2014/main" id="{6188C744-050F-4E60-BA16-B607645FBBE7}"/>
              </a:ext>
            </a:extLst>
          </p:cNvPr>
          <p:cNvSpPr txBox="1"/>
          <p:nvPr/>
        </p:nvSpPr>
        <p:spPr>
          <a:xfrm>
            <a:off x="2596451" y="1051936"/>
            <a:ext cx="1420208" cy="315265"/>
          </a:xfrm>
          <a:prstGeom prst="rect">
            <a:avLst/>
          </a:prstGeom>
          <a:noFill/>
        </p:spPr>
        <p:txBody>
          <a:bodyPr wrap="square" rtlCol="0">
            <a:spAutoFit/>
          </a:bodyPr>
          <a:lstStyle/>
          <a:p>
            <a:pPr algn="ctr" rtl="1"/>
            <a:r>
              <a:rPr lang="fa-IR" sz="1400" b="1" dirty="0">
                <a:solidFill>
                  <a:schemeClr val="bg1"/>
                </a:solidFill>
                <a:latin typeface="Shabnam" panose="020B0603030804020204" pitchFamily="34" charset="-78"/>
                <a:cs typeface="Shabnam" panose="020B0603030804020204" pitchFamily="34" charset="-78"/>
              </a:rPr>
              <a:t>بحث و نتیجه</a:t>
            </a:r>
            <a:endParaRPr lang="en-US" sz="1400" b="1" dirty="0">
              <a:solidFill>
                <a:schemeClr val="bg1"/>
              </a:solidFill>
              <a:latin typeface="Shabnam" panose="020B0603030804020204" pitchFamily="34" charset="-78"/>
              <a:cs typeface="Shabnam" panose="020B0603030804020204" pitchFamily="34" charset="-78"/>
            </a:endParaRPr>
          </a:p>
        </p:txBody>
      </p:sp>
      <p:sp>
        <p:nvSpPr>
          <p:cNvPr id="11" name="TextBox 10">
            <a:hlinkClick r:id="rId10" action="ppaction://hlinksldjump"/>
            <a:extLst>
              <a:ext uri="{FF2B5EF4-FFF2-40B4-BE49-F238E27FC236}">
                <a16:creationId xmlns:a16="http://schemas.microsoft.com/office/drawing/2014/main" id="{3D9AABD0-F763-CFAE-5C18-B524488ECD2E}"/>
              </a:ext>
            </a:extLst>
          </p:cNvPr>
          <p:cNvSpPr txBox="1"/>
          <p:nvPr/>
        </p:nvSpPr>
        <p:spPr>
          <a:xfrm>
            <a:off x="998155" y="1051935"/>
            <a:ext cx="1498381" cy="315265"/>
          </a:xfrm>
          <a:prstGeom prst="rect">
            <a:avLst/>
          </a:prstGeom>
          <a:noFill/>
        </p:spPr>
        <p:txBody>
          <a:bodyPr wrap="square" rtlCol="0">
            <a:spAutoFit/>
          </a:bodyPr>
          <a:lstStyle/>
          <a:p>
            <a:pPr algn="ctr" rtl="1"/>
            <a:r>
              <a:rPr lang="fa-IR" sz="1400" b="1" dirty="0">
                <a:solidFill>
                  <a:schemeClr val="bg1"/>
                </a:solidFill>
                <a:latin typeface="Shabnam" panose="020B0603030804020204" pitchFamily="34" charset="-78"/>
                <a:cs typeface="Shabnam" panose="020B0603030804020204" pitchFamily="34" charset="-78"/>
              </a:rPr>
              <a:t>منابع</a:t>
            </a:r>
            <a:endParaRPr lang="en-US" sz="1400" b="1" dirty="0">
              <a:solidFill>
                <a:schemeClr val="bg1"/>
              </a:solidFill>
              <a:latin typeface="Shabnam" panose="020B0603030804020204" pitchFamily="34" charset="-78"/>
              <a:cs typeface="Shabnam" panose="020B0603030804020204" pitchFamily="34" charset="-78"/>
            </a:endParaRPr>
          </a:p>
        </p:txBody>
      </p:sp>
      <p:pic>
        <p:nvPicPr>
          <p:cNvPr id="12" name="Graphic 11">
            <a:extLst>
              <a:ext uri="{FF2B5EF4-FFF2-40B4-BE49-F238E27FC236}">
                <a16:creationId xmlns:a16="http://schemas.microsoft.com/office/drawing/2014/main" id="{EE511909-58C2-6F96-3363-CF4B8ED5063F}"/>
              </a:ext>
            </a:extLst>
          </p:cNvPr>
          <p:cNvPicPr>
            <a:picLocks noChangeAspect="1"/>
          </p:cNvPicPr>
          <p:nvPr/>
        </p:nvPicPr>
        <p:blipFill>
          <a:blip r:embed="rId11" cstate="print">
            <a:extLst>
              <a:ext uri="{28A0092B-C50C-407E-A947-70E740481C1C}">
                <a14:useLocalDpi xmlns:a14="http://schemas.microsoft.com/office/drawing/2010/main"/>
              </a:ext>
              <a:ext uri="{96DAC541-7B7A-43D3-8B79-37D633B846F1}">
                <asvg:svgBlip xmlns:asvg="http://schemas.microsoft.com/office/drawing/2016/SVG/main" r:embed="rId12"/>
              </a:ext>
            </a:extLst>
          </a:blip>
          <a:stretch>
            <a:fillRect/>
          </a:stretch>
        </p:blipFill>
        <p:spPr>
          <a:xfrm>
            <a:off x="10458867" y="88489"/>
            <a:ext cx="1438278" cy="1438278"/>
          </a:xfrm>
          <a:prstGeom prst="rect">
            <a:avLst/>
          </a:prstGeom>
        </p:spPr>
      </p:pic>
      <p:sp>
        <p:nvSpPr>
          <p:cNvPr id="13" name="TextBox 12">
            <a:extLst>
              <a:ext uri="{FF2B5EF4-FFF2-40B4-BE49-F238E27FC236}">
                <a16:creationId xmlns:a16="http://schemas.microsoft.com/office/drawing/2014/main" id="{1B3E9DD1-24C3-14E6-C422-9514E20326E8}"/>
              </a:ext>
            </a:extLst>
          </p:cNvPr>
          <p:cNvSpPr txBox="1"/>
          <p:nvPr/>
        </p:nvSpPr>
        <p:spPr>
          <a:xfrm>
            <a:off x="10336307" y="1715488"/>
            <a:ext cx="1757082" cy="338554"/>
          </a:xfrm>
          <a:prstGeom prst="rect">
            <a:avLst/>
          </a:prstGeom>
          <a:noFill/>
        </p:spPr>
        <p:txBody>
          <a:bodyPr wrap="square" rtlCol="0">
            <a:spAutoFit/>
          </a:bodyPr>
          <a:lstStyle/>
          <a:p>
            <a:pPr algn="ctr" rtl="1"/>
            <a:r>
              <a:rPr lang="fa-IR" sz="1600" b="1" dirty="0">
                <a:solidFill>
                  <a:srgbClr val="1D3347"/>
                </a:solidFill>
                <a:latin typeface="Shabnam" panose="020B0603030804020204" pitchFamily="34" charset="-78"/>
                <a:cs typeface="Shabnam" panose="020B0603030804020204" pitchFamily="34" charset="-78"/>
              </a:rPr>
              <a:t>عنوان اول</a:t>
            </a:r>
            <a:endParaRPr lang="en-US" sz="1600" b="1" dirty="0">
              <a:solidFill>
                <a:srgbClr val="1D3347"/>
              </a:solidFill>
              <a:latin typeface="Shabnam" panose="020B0603030804020204" pitchFamily="34" charset="-78"/>
              <a:cs typeface="Shabnam" panose="020B0603030804020204" pitchFamily="34" charset="-78"/>
            </a:endParaRPr>
          </a:p>
        </p:txBody>
      </p:sp>
      <p:sp>
        <p:nvSpPr>
          <p:cNvPr id="14" name="TextBox 13">
            <a:extLst>
              <a:ext uri="{FF2B5EF4-FFF2-40B4-BE49-F238E27FC236}">
                <a16:creationId xmlns:a16="http://schemas.microsoft.com/office/drawing/2014/main" id="{5D9DBAD5-58A5-1438-43A4-9BA6180EE8BB}"/>
              </a:ext>
            </a:extLst>
          </p:cNvPr>
          <p:cNvSpPr txBox="1"/>
          <p:nvPr/>
        </p:nvSpPr>
        <p:spPr>
          <a:xfrm>
            <a:off x="10421957" y="2485131"/>
            <a:ext cx="1671431" cy="338554"/>
          </a:xfrm>
          <a:prstGeom prst="rect">
            <a:avLst/>
          </a:prstGeom>
          <a:noFill/>
        </p:spPr>
        <p:txBody>
          <a:bodyPr wrap="square" rtlCol="0">
            <a:spAutoFit/>
          </a:bodyPr>
          <a:lstStyle/>
          <a:p>
            <a:pPr algn="ctr" rtl="1"/>
            <a:r>
              <a:rPr lang="fa-IR" sz="1600" b="1" dirty="0">
                <a:solidFill>
                  <a:srgbClr val="1D3347"/>
                </a:solidFill>
                <a:latin typeface="Shabnam" panose="020B0603030804020204" pitchFamily="34" charset="-78"/>
                <a:cs typeface="Shabnam" panose="020B0603030804020204" pitchFamily="34" charset="-78"/>
              </a:rPr>
              <a:t>عنوان دوم</a:t>
            </a:r>
            <a:endParaRPr lang="en-US" sz="1600" b="1" dirty="0">
              <a:solidFill>
                <a:srgbClr val="1D3347"/>
              </a:solidFill>
              <a:latin typeface="Shabnam" panose="020B0603030804020204" pitchFamily="34" charset="-78"/>
              <a:cs typeface="Shabnam" panose="020B0603030804020204" pitchFamily="34" charset="-78"/>
            </a:endParaRPr>
          </a:p>
        </p:txBody>
      </p:sp>
      <p:sp>
        <p:nvSpPr>
          <p:cNvPr id="15" name="TextBox 14">
            <a:extLst>
              <a:ext uri="{FF2B5EF4-FFF2-40B4-BE49-F238E27FC236}">
                <a16:creationId xmlns:a16="http://schemas.microsoft.com/office/drawing/2014/main" id="{01F38178-5969-8E14-173C-CBB138919F79}"/>
              </a:ext>
            </a:extLst>
          </p:cNvPr>
          <p:cNvSpPr txBox="1"/>
          <p:nvPr/>
        </p:nvSpPr>
        <p:spPr>
          <a:xfrm>
            <a:off x="10336305" y="3228586"/>
            <a:ext cx="1757082" cy="338554"/>
          </a:xfrm>
          <a:prstGeom prst="rect">
            <a:avLst/>
          </a:prstGeom>
          <a:noFill/>
        </p:spPr>
        <p:txBody>
          <a:bodyPr wrap="square" rtlCol="0">
            <a:spAutoFit/>
          </a:bodyPr>
          <a:lstStyle/>
          <a:p>
            <a:pPr algn="ctr" rtl="1"/>
            <a:r>
              <a:rPr lang="fa-IR" sz="1600" b="1" dirty="0">
                <a:solidFill>
                  <a:srgbClr val="1D3347"/>
                </a:solidFill>
                <a:latin typeface="Shabnam" panose="020B0603030804020204" pitchFamily="34" charset="-78"/>
                <a:cs typeface="Shabnam" panose="020B0603030804020204" pitchFamily="34" charset="-78"/>
              </a:rPr>
              <a:t>عنوان سوم</a:t>
            </a:r>
            <a:endParaRPr lang="en-US" sz="1600" b="1" dirty="0">
              <a:solidFill>
                <a:srgbClr val="1D3347"/>
              </a:solidFill>
              <a:latin typeface="Shabnam" panose="020B0603030804020204" pitchFamily="34" charset="-78"/>
              <a:cs typeface="Shabnam" panose="020B0603030804020204" pitchFamily="34" charset="-78"/>
            </a:endParaRPr>
          </a:p>
        </p:txBody>
      </p:sp>
      <p:sp>
        <p:nvSpPr>
          <p:cNvPr id="16" name="TextBox 15">
            <a:extLst>
              <a:ext uri="{FF2B5EF4-FFF2-40B4-BE49-F238E27FC236}">
                <a16:creationId xmlns:a16="http://schemas.microsoft.com/office/drawing/2014/main" id="{B053353F-D2A4-B7E2-73C3-C45A39FD7799}"/>
              </a:ext>
            </a:extLst>
          </p:cNvPr>
          <p:cNvSpPr txBox="1"/>
          <p:nvPr/>
        </p:nvSpPr>
        <p:spPr>
          <a:xfrm>
            <a:off x="10403951" y="3985103"/>
            <a:ext cx="1689436" cy="338554"/>
          </a:xfrm>
          <a:prstGeom prst="rect">
            <a:avLst/>
          </a:prstGeom>
          <a:noFill/>
        </p:spPr>
        <p:txBody>
          <a:bodyPr wrap="square" rtlCol="0">
            <a:spAutoFit/>
          </a:bodyPr>
          <a:lstStyle/>
          <a:p>
            <a:pPr algn="ctr" rtl="1"/>
            <a:r>
              <a:rPr lang="fa-IR" sz="1600" b="1" dirty="0">
                <a:solidFill>
                  <a:srgbClr val="1D3347"/>
                </a:solidFill>
                <a:latin typeface="Shabnam" panose="020B0603030804020204" pitchFamily="34" charset="-78"/>
                <a:cs typeface="Shabnam" panose="020B0603030804020204" pitchFamily="34" charset="-78"/>
              </a:rPr>
              <a:t>عنوان چهارم</a:t>
            </a:r>
            <a:endParaRPr lang="en-US" sz="1600" b="1" dirty="0">
              <a:solidFill>
                <a:srgbClr val="1D3347"/>
              </a:solidFill>
              <a:latin typeface="Shabnam" panose="020B0603030804020204" pitchFamily="34" charset="-78"/>
              <a:cs typeface="Shabnam" panose="020B0603030804020204" pitchFamily="34" charset="-78"/>
            </a:endParaRPr>
          </a:p>
        </p:txBody>
      </p:sp>
      <p:sp>
        <p:nvSpPr>
          <p:cNvPr id="17" name="TextBox 16">
            <a:extLst>
              <a:ext uri="{FF2B5EF4-FFF2-40B4-BE49-F238E27FC236}">
                <a16:creationId xmlns:a16="http://schemas.microsoft.com/office/drawing/2014/main" id="{C225CA4D-D90F-06E6-65D2-59592CD5FC65}"/>
              </a:ext>
            </a:extLst>
          </p:cNvPr>
          <p:cNvSpPr txBox="1"/>
          <p:nvPr/>
        </p:nvSpPr>
        <p:spPr>
          <a:xfrm>
            <a:off x="10336305" y="4754746"/>
            <a:ext cx="1775088" cy="338554"/>
          </a:xfrm>
          <a:prstGeom prst="rect">
            <a:avLst/>
          </a:prstGeom>
          <a:noFill/>
        </p:spPr>
        <p:txBody>
          <a:bodyPr wrap="square" rtlCol="0">
            <a:spAutoFit/>
          </a:bodyPr>
          <a:lstStyle/>
          <a:p>
            <a:pPr algn="ctr" rtl="1"/>
            <a:r>
              <a:rPr lang="fa-IR" sz="1600" b="1" dirty="0">
                <a:solidFill>
                  <a:srgbClr val="1D3347"/>
                </a:solidFill>
                <a:latin typeface="Shabnam" panose="020B0603030804020204" pitchFamily="34" charset="-78"/>
                <a:cs typeface="Shabnam" panose="020B0603030804020204" pitchFamily="34" charset="-78"/>
              </a:rPr>
              <a:t>عنوان پنجم</a:t>
            </a:r>
            <a:endParaRPr lang="en-US" sz="1600" b="1" dirty="0">
              <a:solidFill>
                <a:srgbClr val="1D3347"/>
              </a:solidFill>
              <a:latin typeface="Shabnam" panose="020B0603030804020204" pitchFamily="34" charset="-78"/>
              <a:cs typeface="Shabnam" panose="020B0603030804020204" pitchFamily="34" charset="-78"/>
            </a:endParaRPr>
          </a:p>
        </p:txBody>
      </p:sp>
      <p:sp>
        <p:nvSpPr>
          <p:cNvPr id="18" name="TextBox 17">
            <a:extLst>
              <a:ext uri="{FF2B5EF4-FFF2-40B4-BE49-F238E27FC236}">
                <a16:creationId xmlns:a16="http://schemas.microsoft.com/office/drawing/2014/main" id="{CB397108-8D4E-1C45-E6B8-329CBE16AFE3}"/>
              </a:ext>
            </a:extLst>
          </p:cNvPr>
          <p:cNvSpPr txBox="1"/>
          <p:nvPr/>
        </p:nvSpPr>
        <p:spPr>
          <a:xfrm>
            <a:off x="10336305" y="5498201"/>
            <a:ext cx="1757082" cy="338554"/>
          </a:xfrm>
          <a:prstGeom prst="rect">
            <a:avLst/>
          </a:prstGeom>
          <a:noFill/>
        </p:spPr>
        <p:txBody>
          <a:bodyPr wrap="square" rtlCol="0">
            <a:spAutoFit/>
          </a:bodyPr>
          <a:lstStyle/>
          <a:p>
            <a:pPr algn="ctr" rtl="1"/>
            <a:r>
              <a:rPr lang="fa-IR" sz="1600" b="1" dirty="0">
                <a:solidFill>
                  <a:srgbClr val="1D3347"/>
                </a:solidFill>
                <a:latin typeface="Shabnam" panose="020B0603030804020204" pitchFamily="34" charset="-78"/>
                <a:cs typeface="Shabnam" panose="020B0603030804020204" pitchFamily="34" charset="-78"/>
              </a:rPr>
              <a:t>عنوان ششم</a:t>
            </a:r>
            <a:endParaRPr lang="en-US" sz="1600" b="1" dirty="0">
              <a:solidFill>
                <a:srgbClr val="1D3347"/>
              </a:solidFill>
              <a:latin typeface="Shabnam" panose="020B0603030804020204" pitchFamily="34" charset="-78"/>
              <a:cs typeface="Shabnam" panose="020B0603030804020204" pitchFamily="34" charset="-78"/>
            </a:endParaRPr>
          </a:p>
        </p:txBody>
      </p:sp>
      <p:sp>
        <p:nvSpPr>
          <p:cNvPr id="19" name="TextBox 18">
            <a:extLst>
              <a:ext uri="{FF2B5EF4-FFF2-40B4-BE49-F238E27FC236}">
                <a16:creationId xmlns:a16="http://schemas.microsoft.com/office/drawing/2014/main" id="{3883C91A-2940-B3A6-5DE2-406EC5A6583A}"/>
              </a:ext>
            </a:extLst>
          </p:cNvPr>
          <p:cNvSpPr txBox="1"/>
          <p:nvPr/>
        </p:nvSpPr>
        <p:spPr>
          <a:xfrm>
            <a:off x="1007391" y="289867"/>
            <a:ext cx="5716681" cy="338554"/>
          </a:xfrm>
          <a:prstGeom prst="rect">
            <a:avLst/>
          </a:prstGeom>
          <a:noFill/>
        </p:spPr>
        <p:txBody>
          <a:bodyPr wrap="square" rtlCol="0">
            <a:spAutoFit/>
          </a:bodyPr>
          <a:lstStyle/>
          <a:p>
            <a:pPr algn="ctr" rtl="1"/>
            <a:r>
              <a:rPr lang="fa-IR" sz="1600" b="1">
                <a:solidFill>
                  <a:srgbClr val="1D3347"/>
                </a:solidFill>
                <a:latin typeface="Shabnam" panose="020B0603030804020204" pitchFamily="34" charset="-78"/>
                <a:cs typeface="Shabnam" panose="020B0603030804020204" pitchFamily="34" charset="-78"/>
              </a:rPr>
              <a:t>موضوع ارائه خود را در این قسمت وارد نمایید</a:t>
            </a:r>
            <a:endParaRPr lang="en-US" sz="1600" b="1" dirty="0">
              <a:solidFill>
                <a:srgbClr val="1D3347"/>
              </a:solidFill>
              <a:latin typeface="Shabnam" panose="020B0603030804020204" pitchFamily="34" charset="-78"/>
              <a:cs typeface="Shabnam" panose="020B0603030804020204" pitchFamily="34" charset="-78"/>
            </a:endParaRPr>
          </a:p>
        </p:txBody>
      </p:sp>
      <p:sp>
        <p:nvSpPr>
          <p:cNvPr id="20" name="TextBox 19">
            <a:extLst>
              <a:ext uri="{FF2B5EF4-FFF2-40B4-BE49-F238E27FC236}">
                <a16:creationId xmlns:a16="http://schemas.microsoft.com/office/drawing/2014/main" id="{DFBB7A3B-C364-42DA-0BD2-D75289F09F62}"/>
              </a:ext>
            </a:extLst>
          </p:cNvPr>
          <p:cNvSpPr txBox="1"/>
          <p:nvPr/>
        </p:nvSpPr>
        <p:spPr>
          <a:xfrm>
            <a:off x="6853381" y="289867"/>
            <a:ext cx="3352801" cy="338554"/>
          </a:xfrm>
          <a:prstGeom prst="rect">
            <a:avLst/>
          </a:prstGeom>
          <a:noFill/>
        </p:spPr>
        <p:txBody>
          <a:bodyPr wrap="square" rtlCol="0">
            <a:spAutoFit/>
          </a:bodyPr>
          <a:lstStyle/>
          <a:p>
            <a:pPr algn="ctr" rtl="1"/>
            <a:r>
              <a:rPr lang="fa-IR" sz="1600" b="1" dirty="0">
                <a:solidFill>
                  <a:srgbClr val="1D3347"/>
                </a:solidFill>
                <a:latin typeface="Shabnam" panose="020B0603030804020204" pitchFamily="34" charset="-78"/>
                <a:cs typeface="Shabnam" panose="020B0603030804020204" pitchFamily="34" charset="-78"/>
              </a:rPr>
              <a:t>پژوهشگر</a:t>
            </a:r>
            <a:r>
              <a:rPr lang="fa-IR" sz="1600" b="1">
                <a:solidFill>
                  <a:srgbClr val="1D3347"/>
                </a:solidFill>
                <a:latin typeface="Shabnam" panose="020B0603030804020204" pitchFamily="34" charset="-78"/>
                <a:cs typeface="Shabnam" panose="020B0603030804020204" pitchFamily="34" charset="-78"/>
              </a:rPr>
              <a:t>: محمد جواد عزیزپناه</a:t>
            </a:r>
            <a:endParaRPr lang="en-US" sz="1600" b="1" dirty="0">
              <a:solidFill>
                <a:srgbClr val="1D3347"/>
              </a:solidFill>
              <a:latin typeface="Shabnam" panose="020B0603030804020204" pitchFamily="34" charset="-78"/>
              <a:cs typeface="Shabnam" panose="020B0603030804020204" pitchFamily="34" charset="-78"/>
            </a:endParaRPr>
          </a:p>
        </p:txBody>
      </p:sp>
      <p:sp>
        <p:nvSpPr>
          <p:cNvPr id="21" name="Freeform 123">
            <a:hlinkClick r:id="rId10" action="ppaction://hlinksldjump"/>
            <a:extLst>
              <a:ext uri="{FF2B5EF4-FFF2-40B4-BE49-F238E27FC236}">
                <a16:creationId xmlns:a16="http://schemas.microsoft.com/office/drawing/2014/main" id="{C21332B7-8A2B-D2BD-B85E-F08A396A3948}"/>
              </a:ext>
            </a:extLst>
          </p:cNvPr>
          <p:cNvSpPr>
            <a:spLocks noEditPoints="1"/>
          </p:cNvSpPr>
          <p:nvPr/>
        </p:nvSpPr>
        <p:spPr bwMode="auto">
          <a:xfrm>
            <a:off x="358148" y="5556280"/>
            <a:ext cx="268684" cy="268684"/>
          </a:xfrm>
          <a:custGeom>
            <a:avLst/>
            <a:gdLst>
              <a:gd name="T0" fmla="*/ 109 w 160"/>
              <a:gd name="T1" fmla="*/ 116 h 160"/>
              <a:gd name="T2" fmla="*/ 59 w 160"/>
              <a:gd name="T3" fmla="*/ 107 h 160"/>
              <a:gd name="T4" fmla="*/ 160 w 160"/>
              <a:gd name="T5" fmla="*/ 125 h 160"/>
              <a:gd name="T6" fmla="*/ 114 w 160"/>
              <a:gd name="T7" fmla="*/ 116 h 160"/>
              <a:gd name="T8" fmla="*/ 60 w 160"/>
              <a:gd name="T9" fmla="*/ 100 h 160"/>
              <a:gd name="T10" fmla="*/ 160 w 160"/>
              <a:gd name="T11" fmla="*/ 84 h 160"/>
              <a:gd name="T12" fmla="*/ 59 w 160"/>
              <a:gd name="T13" fmla="*/ 131 h 160"/>
              <a:gd name="T14" fmla="*/ 110 w 160"/>
              <a:gd name="T15" fmla="*/ 160 h 160"/>
              <a:gd name="T16" fmla="*/ 160 w 160"/>
              <a:gd name="T17" fmla="*/ 132 h 160"/>
              <a:gd name="T18" fmla="*/ 110 w 160"/>
              <a:gd name="T19" fmla="*/ 50 h 160"/>
              <a:gd name="T20" fmla="*/ 59 w 160"/>
              <a:gd name="T21" fmla="*/ 75 h 160"/>
              <a:gd name="T22" fmla="*/ 160 w 160"/>
              <a:gd name="T23" fmla="*/ 68 h 160"/>
              <a:gd name="T24" fmla="*/ 148 w 160"/>
              <a:gd name="T25" fmla="*/ 0 h 160"/>
              <a:gd name="T26" fmla="*/ 0 w 160"/>
              <a:gd name="T27" fmla="*/ 44 h 160"/>
              <a:gd name="T28" fmla="*/ 109 w 160"/>
              <a:gd name="T29" fmla="*/ 44 h 160"/>
              <a:gd name="T30" fmla="*/ 160 w 160"/>
              <a:gd name="T31" fmla="*/ 44 h 160"/>
              <a:gd name="T32" fmla="*/ 29 w 160"/>
              <a:gd name="T33" fmla="*/ 41 h 160"/>
              <a:gd name="T34" fmla="*/ 41 w 160"/>
              <a:gd name="T35" fmla="*/ 28 h 160"/>
              <a:gd name="T36" fmla="*/ 88 w 160"/>
              <a:gd name="T37" fmla="*/ 25 h 160"/>
              <a:gd name="T38" fmla="*/ 91 w 160"/>
              <a:gd name="T39" fmla="*/ 27 h 160"/>
              <a:gd name="T40" fmla="*/ 97 w 160"/>
              <a:gd name="T41" fmla="*/ 30 h 160"/>
              <a:gd name="T42" fmla="*/ 102 w 160"/>
              <a:gd name="T43" fmla="*/ 27 h 160"/>
              <a:gd name="T44" fmla="*/ 104 w 160"/>
              <a:gd name="T45" fmla="*/ 25 h 160"/>
              <a:gd name="T46" fmla="*/ 104 w 160"/>
              <a:gd name="T47" fmla="*/ 32 h 160"/>
              <a:gd name="T48" fmla="*/ 107 w 160"/>
              <a:gd name="T49" fmla="*/ 35 h 160"/>
              <a:gd name="T50" fmla="*/ 113 w 160"/>
              <a:gd name="T51" fmla="*/ 22 h 160"/>
              <a:gd name="T52" fmla="*/ 118 w 160"/>
              <a:gd name="T53" fmla="*/ 35 h 160"/>
              <a:gd name="T54" fmla="*/ 120 w 160"/>
              <a:gd name="T55" fmla="*/ 32 h 160"/>
              <a:gd name="T56" fmla="*/ 120 w 160"/>
              <a:gd name="T57" fmla="*/ 25 h 160"/>
              <a:gd name="T58" fmla="*/ 123 w 160"/>
              <a:gd name="T59" fmla="*/ 27 h 160"/>
              <a:gd name="T60" fmla="*/ 129 w 160"/>
              <a:gd name="T61" fmla="*/ 30 h 160"/>
              <a:gd name="T62" fmla="*/ 134 w 160"/>
              <a:gd name="T63" fmla="*/ 27 h 160"/>
              <a:gd name="T64" fmla="*/ 136 w 160"/>
              <a:gd name="T65" fmla="*/ 25 h 160"/>
              <a:gd name="T66" fmla="*/ 136 w 160"/>
              <a:gd name="T67" fmla="*/ 32 h 160"/>
              <a:gd name="T68" fmla="*/ 140 w 160"/>
              <a:gd name="T69" fmla="*/ 35 h 160"/>
              <a:gd name="T70" fmla="*/ 54 w 160"/>
              <a:gd name="T71" fmla="*/ 68 h 160"/>
              <a:gd name="T72" fmla="*/ 3 w 160"/>
              <a:gd name="T73" fmla="*/ 57 h 160"/>
              <a:gd name="T74" fmla="*/ 3 w 160"/>
              <a:gd name="T75" fmla="*/ 102 h 160"/>
              <a:gd name="T76" fmla="*/ 41 w 160"/>
              <a:gd name="T77" fmla="*/ 79 h 160"/>
              <a:gd name="T78" fmla="*/ 28 w 160"/>
              <a:gd name="T79" fmla="*/ 68 h 160"/>
              <a:gd name="T80" fmla="*/ 54 w 160"/>
              <a:gd name="T81" fmla="*/ 107 h 160"/>
              <a:gd name="T82" fmla="*/ 0 w 160"/>
              <a:gd name="T83" fmla="*/ 145 h 160"/>
              <a:gd name="T84" fmla="*/ 60 w 160"/>
              <a:gd name="T85" fmla="*/ 159 h 160"/>
              <a:gd name="T86" fmla="*/ 29 w 160"/>
              <a:gd name="T87" fmla="*/ 142 h 160"/>
              <a:gd name="T88" fmla="*/ 41 w 160"/>
              <a:gd name="T89" fmla="*/ 131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60" h="160">
                <a:moveTo>
                  <a:pt x="114" y="116"/>
                </a:moveTo>
                <a:cubicBezTo>
                  <a:pt x="113" y="116"/>
                  <a:pt x="112" y="116"/>
                  <a:pt x="112" y="116"/>
                </a:cubicBezTo>
                <a:cubicBezTo>
                  <a:pt x="110" y="116"/>
                  <a:pt x="109" y="116"/>
                  <a:pt x="109" y="116"/>
                </a:cubicBezTo>
                <a:cubicBezTo>
                  <a:pt x="108" y="116"/>
                  <a:pt x="108" y="116"/>
                  <a:pt x="108" y="116"/>
                </a:cubicBezTo>
                <a:cubicBezTo>
                  <a:pt x="108" y="116"/>
                  <a:pt x="107" y="116"/>
                  <a:pt x="105" y="116"/>
                </a:cubicBezTo>
                <a:cubicBezTo>
                  <a:pt x="87" y="116"/>
                  <a:pt x="69" y="112"/>
                  <a:pt x="59" y="107"/>
                </a:cubicBezTo>
                <a:cubicBezTo>
                  <a:pt x="59" y="123"/>
                  <a:pt x="59" y="123"/>
                  <a:pt x="59" y="123"/>
                </a:cubicBezTo>
                <a:cubicBezTo>
                  <a:pt x="65" y="129"/>
                  <a:pt x="85" y="133"/>
                  <a:pt x="112" y="133"/>
                </a:cubicBezTo>
                <a:cubicBezTo>
                  <a:pt x="135" y="133"/>
                  <a:pt x="152" y="130"/>
                  <a:pt x="160" y="125"/>
                </a:cubicBezTo>
                <a:cubicBezTo>
                  <a:pt x="160" y="109"/>
                  <a:pt x="160" y="109"/>
                  <a:pt x="160" y="109"/>
                </a:cubicBezTo>
                <a:cubicBezTo>
                  <a:pt x="151" y="113"/>
                  <a:pt x="134" y="116"/>
                  <a:pt x="116" y="116"/>
                </a:cubicBezTo>
                <a:cubicBezTo>
                  <a:pt x="116" y="116"/>
                  <a:pt x="115" y="116"/>
                  <a:pt x="114" y="116"/>
                </a:cubicBezTo>
                <a:close/>
                <a:moveTo>
                  <a:pt x="59" y="82"/>
                </a:moveTo>
                <a:cubicBezTo>
                  <a:pt x="59" y="100"/>
                  <a:pt x="59" y="100"/>
                  <a:pt x="59" y="100"/>
                </a:cubicBezTo>
                <a:cubicBezTo>
                  <a:pt x="60" y="100"/>
                  <a:pt x="60" y="100"/>
                  <a:pt x="60" y="100"/>
                </a:cubicBezTo>
                <a:cubicBezTo>
                  <a:pt x="66" y="106"/>
                  <a:pt x="86" y="111"/>
                  <a:pt x="112" y="111"/>
                </a:cubicBezTo>
                <a:cubicBezTo>
                  <a:pt x="134" y="111"/>
                  <a:pt x="152" y="106"/>
                  <a:pt x="160" y="101"/>
                </a:cubicBezTo>
                <a:cubicBezTo>
                  <a:pt x="160" y="84"/>
                  <a:pt x="160" y="84"/>
                  <a:pt x="160" y="84"/>
                </a:cubicBezTo>
                <a:cubicBezTo>
                  <a:pt x="149" y="89"/>
                  <a:pt x="130" y="92"/>
                  <a:pt x="112" y="92"/>
                </a:cubicBezTo>
                <a:cubicBezTo>
                  <a:pt x="91" y="92"/>
                  <a:pt x="70" y="89"/>
                  <a:pt x="59" y="82"/>
                </a:cubicBezTo>
                <a:close/>
                <a:moveTo>
                  <a:pt x="59" y="131"/>
                </a:moveTo>
                <a:cubicBezTo>
                  <a:pt x="59" y="141"/>
                  <a:pt x="59" y="141"/>
                  <a:pt x="59" y="141"/>
                </a:cubicBezTo>
                <a:cubicBezTo>
                  <a:pt x="59" y="143"/>
                  <a:pt x="59" y="143"/>
                  <a:pt x="60" y="143"/>
                </a:cubicBezTo>
                <a:cubicBezTo>
                  <a:pt x="63" y="154"/>
                  <a:pt x="87" y="160"/>
                  <a:pt x="110" y="160"/>
                </a:cubicBezTo>
                <a:cubicBezTo>
                  <a:pt x="132" y="160"/>
                  <a:pt x="157" y="154"/>
                  <a:pt x="160" y="143"/>
                </a:cubicBezTo>
                <a:cubicBezTo>
                  <a:pt x="160" y="143"/>
                  <a:pt x="160" y="143"/>
                  <a:pt x="160" y="141"/>
                </a:cubicBezTo>
                <a:cubicBezTo>
                  <a:pt x="160" y="132"/>
                  <a:pt x="160" y="132"/>
                  <a:pt x="160" y="132"/>
                </a:cubicBezTo>
                <a:cubicBezTo>
                  <a:pt x="149" y="138"/>
                  <a:pt x="130" y="140"/>
                  <a:pt x="112" y="140"/>
                </a:cubicBezTo>
                <a:cubicBezTo>
                  <a:pt x="91" y="140"/>
                  <a:pt x="70" y="137"/>
                  <a:pt x="59" y="131"/>
                </a:cubicBezTo>
                <a:close/>
                <a:moveTo>
                  <a:pt x="110" y="50"/>
                </a:moveTo>
                <a:cubicBezTo>
                  <a:pt x="87" y="50"/>
                  <a:pt x="63" y="56"/>
                  <a:pt x="59" y="67"/>
                </a:cubicBezTo>
                <a:cubicBezTo>
                  <a:pt x="59" y="68"/>
                  <a:pt x="59" y="68"/>
                  <a:pt x="59" y="68"/>
                </a:cubicBezTo>
                <a:cubicBezTo>
                  <a:pt x="59" y="75"/>
                  <a:pt x="59" y="75"/>
                  <a:pt x="59" y="75"/>
                </a:cubicBezTo>
                <a:cubicBezTo>
                  <a:pt x="65" y="82"/>
                  <a:pt x="86" y="87"/>
                  <a:pt x="112" y="87"/>
                </a:cubicBezTo>
                <a:cubicBezTo>
                  <a:pt x="134" y="87"/>
                  <a:pt x="152" y="83"/>
                  <a:pt x="160" y="78"/>
                </a:cubicBezTo>
                <a:cubicBezTo>
                  <a:pt x="160" y="68"/>
                  <a:pt x="160" y="68"/>
                  <a:pt x="160" y="68"/>
                </a:cubicBezTo>
                <a:cubicBezTo>
                  <a:pt x="160" y="67"/>
                  <a:pt x="160" y="67"/>
                  <a:pt x="160" y="67"/>
                </a:cubicBezTo>
                <a:cubicBezTo>
                  <a:pt x="158" y="56"/>
                  <a:pt x="134" y="50"/>
                  <a:pt x="110" y="50"/>
                </a:cubicBezTo>
                <a:close/>
                <a:moveTo>
                  <a:pt x="148" y="0"/>
                </a:moveTo>
                <a:cubicBezTo>
                  <a:pt x="13" y="0"/>
                  <a:pt x="13" y="0"/>
                  <a:pt x="13" y="0"/>
                </a:cubicBezTo>
                <a:cubicBezTo>
                  <a:pt x="7" y="0"/>
                  <a:pt x="0" y="6"/>
                  <a:pt x="0" y="12"/>
                </a:cubicBezTo>
                <a:cubicBezTo>
                  <a:pt x="0" y="44"/>
                  <a:pt x="0" y="44"/>
                  <a:pt x="0" y="44"/>
                </a:cubicBezTo>
                <a:cubicBezTo>
                  <a:pt x="0" y="47"/>
                  <a:pt x="2" y="49"/>
                  <a:pt x="3" y="50"/>
                </a:cubicBezTo>
                <a:cubicBezTo>
                  <a:pt x="66" y="50"/>
                  <a:pt x="66" y="50"/>
                  <a:pt x="66" y="50"/>
                </a:cubicBezTo>
                <a:cubicBezTo>
                  <a:pt x="77" y="47"/>
                  <a:pt x="93" y="44"/>
                  <a:pt x="109" y="44"/>
                </a:cubicBezTo>
                <a:cubicBezTo>
                  <a:pt x="124" y="44"/>
                  <a:pt x="140" y="47"/>
                  <a:pt x="151" y="50"/>
                </a:cubicBezTo>
                <a:cubicBezTo>
                  <a:pt x="158" y="50"/>
                  <a:pt x="158" y="50"/>
                  <a:pt x="158" y="50"/>
                </a:cubicBezTo>
                <a:cubicBezTo>
                  <a:pt x="159" y="49"/>
                  <a:pt x="160" y="47"/>
                  <a:pt x="160" y="44"/>
                </a:cubicBezTo>
                <a:cubicBezTo>
                  <a:pt x="160" y="12"/>
                  <a:pt x="160" y="12"/>
                  <a:pt x="160" y="12"/>
                </a:cubicBezTo>
                <a:cubicBezTo>
                  <a:pt x="160" y="6"/>
                  <a:pt x="154" y="0"/>
                  <a:pt x="148" y="0"/>
                </a:cubicBezTo>
                <a:close/>
                <a:moveTo>
                  <a:pt x="29" y="41"/>
                </a:moveTo>
                <a:cubicBezTo>
                  <a:pt x="22" y="41"/>
                  <a:pt x="16" y="35"/>
                  <a:pt x="16" y="28"/>
                </a:cubicBezTo>
                <a:cubicBezTo>
                  <a:pt x="16" y="22"/>
                  <a:pt x="22" y="16"/>
                  <a:pt x="29" y="16"/>
                </a:cubicBezTo>
                <a:cubicBezTo>
                  <a:pt x="36" y="16"/>
                  <a:pt x="41" y="22"/>
                  <a:pt x="41" y="28"/>
                </a:cubicBezTo>
                <a:cubicBezTo>
                  <a:pt x="41" y="35"/>
                  <a:pt x="36" y="41"/>
                  <a:pt x="29" y="41"/>
                </a:cubicBezTo>
                <a:close/>
                <a:moveTo>
                  <a:pt x="91" y="27"/>
                </a:moveTo>
                <a:cubicBezTo>
                  <a:pt x="90" y="27"/>
                  <a:pt x="88" y="26"/>
                  <a:pt x="88" y="25"/>
                </a:cubicBezTo>
                <a:cubicBezTo>
                  <a:pt x="88" y="24"/>
                  <a:pt x="90" y="22"/>
                  <a:pt x="91" y="22"/>
                </a:cubicBezTo>
                <a:cubicBezTo>
                  <a:pt x="93" y="22"/>
                  <a:pt x="94" y="24"/>
                  <a:pt x="94" y="25"/>
                </a:cubicBezTo>
                <a:cubicBezTo>
                  <a:pt x="94" y="26"/>
                  <a:pt x="93" y="27"/>
                  <a:pt x="91" y="27"/>
                </a:cubicBezTo>
                <a:close/>
                <a:moveTo>
                  <a:pt x="97" y="35"/>
                </a:moveTo>
                <a:cubicBezTo>
                  <a:pt x="96" y="35"/>
                  <a:pt x="94" y="33"/>
                  <a:pt x="94" y="32"/>
                </a:cubicBezTo>
                <a:cubicBezTo>
                  <a:pt x="94" y="31"/>
                  <a:pt x="96" y="30"/>
                  <a:pt x="97" y="30"/>
                </a:cubicBezTo>
                <a:cubicBezTo>
                  <a:pt x="98" y="30"/>
                  <a:pt x="99" y="31"/>
                  <a:pt x="99" y="32"/>
                </a:cubicBezTo>
                <a:cubicBezTo>
                  <a:pt x="99" y="33"/>
                  <a:pt x="98" y="35"/>
                  <a:pt x="97" y="35"/>
                </a:cubicBezTo>
                <a:close/>
                <a:moveTo>
                  <a:pt x="102" y="27"/>
                </a:moveTo>
                <a:cubicBezTo>
                  <a:pt x="101" y="27"/>
                  <a:pt x="99" y="26"/>
                  <a:pt x="99" y="25"/>
                </a:cubicBezTo>
                <a:cubicBezTo>
                  <a:pt x="99" y="24"/>
                  <a:pt x="101" y="22"/>
                  <a:pt x="102" y="22"/>
                </a:cubicBezTo>
                <a:cubicBezTo>
                  <a:pt x="103" y="22"/>
                  <a:pt x="104" y="24"/>
                  <a:pt x="104" y="25"/>
                </a:cubicBezTo>
                <a:cubicBezTo>
                  <a:pt x="104" y="26"/>
                  <a:pt x="103" y="27"/>
                  <a:pt x="102" y="27"/>
                </a:cubicBezTo>
                <a:close/>
                <a:moveTo>
                  <a:pt x="107" y="35"/>
                </a:moveTo>
                <a:cubicBezTo>
                  <a:pt x="105" y="35"/>
                  <a:pt x="104" y="33"/>
                  <a:pt x="104" y="32"/>
                </a:cubicBezTo>
                <a:cubicBezTo>
                  <a:pt x="104" y="31"/>
                  <a:pt x="105" y="30"/>
                  <a:pt x="107" y="30"/>
                </a:cubicBezTo>
                <a:cubicBezTo>
                  <a:pt x="109" y="30"/>
                  <a:pt x="110" y="31"/>
                  <a:pt x="110" y="32"/>
                </a:cubicBezTo>
                <a:cubicBezTo>
                  <a:pt x="110" y="33"/>
                  <a:pt x="109" y="35"/>
                  <a:pt x="107" y="35"/>
                </a:cubicBezTo>
                <a:close/>
                <a:moveTo>
                  <a:pt x="113" y="27"/>
                </a:moveTo>
                <a:cubicBezTo>
                  <a:pt x="112" y="27"/>
                  <a:pt x="110" y="26"/>
                  <a:pt x="110" y="25"/>
                </a:cubicBezTo>
                <a:cubicBezTo>
                  <a:pt x="110" y="24"/>
                  <a:pt x="112" y="22"/>
                  <a:pt x="113" y="22"/>
                </a:cubicBezTo>
                <a:cubicBezTo>
                  <a:pt x="114" y="22"/>
                  <a:pt x="115" y="24"/>
                  <a:pt x="115" y="25"/>
                </a:cubicBezTo>
                <a:cubicBezTo>
                  <a:pt x="115" y="26"/>
                  <a:pt x="114" y="27"/>
                  <a:pt x="113" y="27"/>
                </a:cubicBezTo>
                <a:close/>
                <a:moveTo>
                  <a:pt x="118" y="35"/>
                </a:moveTo>
                <a:cubicBezTo>
                  <a:pt x="116" y="35"/>
                  <a:pt x="115" y="33"/>
                  <a:pt x="115" y="32"/>
                </a:cubicBezTo>
                <a:cubicBezTo>
                  <a:pt x="115" y="31"/>
                  <a:pt x="116" y="30"/>
                  <a:pt x="118" y="30"/>
                </a:cubicBezTo>
                <a:cubicBezTo>
                  <a:pt x="119" y="30"/>
                  <a:pt x="120" y="31"/>
                  <a:pt x="120" y="32"/>
                </a:cubicBezTo>
                <a:cubicBezTo>
                  <a:pt x="120" y="33"/>
                  <a:pt x="119" y="35"/>
                  <a:pt x="118" y="35"/>
                </a:cubicBezTo>
                <a:close/>
                <a:moveTo>
                  <a:pt x="123" y="27"/>
                </a:moveTo>
                <a:cubicBezTo>
                  <a:pt x="121" y="27"/>
                  <a:pt x="120" y="26"/>
                  <a:pt x="120" y="25"/>
                </a:cubicBezTo>
                <a:cubicBezTo>
                  <a:pt x="120" y="24"/>
                  <a:pt x="121" y="22"/>
                  <a:pt x="123" y="22"/>
                </a:cubicBezTo>
                <a:cubicBezTo>
                  <a:pt x="125" y="22"/>
                  <a:pt x="126" y="24"/>
                  <a:pt x="126" y="25"/>
                </a:cubicBezTo>
                <a:cubicBezTo>
                  <a:pt x="126" y="26"/>
                  <a:pt x="125" y="27"/>
                  <a:pt x="123" y="27"/>
                </a:cubicBezTo>
                <a:close/>
                <a:moveTo>
                  <a:pt x="129" y="35"/>
                </a:moveTo>
                <a:cubicBezTo>
                  <a:pt x="127" y="35"/>
                  <a:pt x="126" y="33"/>
                  <a:pt x="126" y="32"/>
                </a:cubicBezTo>
                <a:cubicBezTo>
                  <a:pt x="126" y="31"/>
                  <a:pt x="127" y="30"/>
                  <a:pt x="129" y="30"/>
                </a:cubicBezTo>
                <a:cubicBezTo>
                  <a:pt x="130" y="30"/>
                  <a:pt x="131" y="31"/>
                  <a:pt x="131" y="32"/>
                </a:cubicBezTo>
                <a:cubicBezTo>
                  <a:pt x="131" y="33"/>
                  <a:pt x="130" y="35"/>
                  <a:pt x="129" y="35"/>
                </a:cubicBezTo>
                <a:close/>
                <a:moveTo>
                  <a:pt x="134" y="27"/>
                </a:moveTo>
                <a:cubicBezTo>
                  <a:pt x="132" y="27"/>
                  <a:pt x="131" y="26"/>
                  <a:pt x="131" y="25"/>
                </a:cubicBezTo>
                <a:cubicBezTo>
                  <a:pt x="131" y="24"/>
                  <a:pt x="132" y="22"/>
                  <a:pt x="134" y="22"/>
                </a:cubicBezTo>
                <a:cubicBezTo>
                  <a:pt x="135" y="22"/>
                  <a:pt x="136" y="24"/>
                  <a:pt x="136" y="25"/>
                </a:cubicBezTo>
                <a:cubicBezTo>
                  <a:pt x="136" y="26"/>
                  <a:pt x="135" y="27"/>
                  <a:pt x="134" y="27"/>
                </a:cubicBezTo>
                <a:close/>
                <a:moveTo>
                  <a:pt x="140" y="35"/>
                </a:moveTo>
                <a:cubicBezTo>
                  <a:pt x="137" y="35"/>
                  <a:pt x="136" y="33"/>
                  <a:pt x="136" y="32"/>
                </a:cubicBezTo>
                <a:cubicBezTo>
                  <a:pt x="136" y="31"/>
                  <a:pt x="137" y="30"/>
                  <a:pt x="140" y="30"/>
                </a:cubicBezTo>
                <a:cubicBezTo>
                  <a:pt x="141" y="30"/>
                  <a:pt x="142" y="31"/>
                  <a:pt x="142" y="32"/>
                </a:cubicBezTo>
                <a:cubicBezTo>
                  <a:pt x="142" y="33"/>
                  <a:pt x="141" y="35"/>
                  <a:pt x="140" y="35"/>
                </a:cubicBezTo>
                <a:close/>
                <a:moveTo>
                  <a:pt x="54" y="102"/>
                </a:moveTo>
                <a:cubicBezTo>
                  <a:pt x="54" y="101"/>
                  <a:pt x="54" y="94"/>
                  <a:pt x="54" y="94"/>
                </a:cubicBezTo>
                <a:cubicBezTo>
                  <a:pt x="54" y="68"/>
                  <a:pt x="54" y="68"/>
                  <a:pt x="54" y="68"/>
                </a:cubicBezTo>
                <a:cubicBezTo>
                  <a:pt x="54" y="67"/>
                  <a:pt x="54" y="67"/>
                  <a:pt x="54" y="67"/>
                </a:cubicBezTo>
                <a:cubicBezTo>
                  <a:pt x="55" y="63"/>
                  <a:pt x="59" y="60"/>
                  <a:pt x="65" y="57"/>
                </a:cubicBezTo>
                <a:cubicBezTo>
                  <a:pt x="3" y="57"/>
                  <a:pt x="3" y="57"/>
                  <a:pt x="3" y="57"/>
                </a:cubicBezTo>
                <a:cubicBezTo>
                  <a:pt x="2" y="58"/>
                  <a:pt x="0" y="61"/>
                  <a:pt x="0" y="65"/>
                </a:cubicBezTo>
                <a:cubicBezTo>
                  <a:pt x="0" y="95"/>
                  <a:pt x="0" y="95"/>
                  <a:pt x="0" y="95"/>
                </a:cubicBezTo>
                <a:cubicBezTo>
                  <a:pt x="0" y="98"/>
                  <a:pt x="2" y="100"/>
                  <a:pt x="3" y="102"/>
                </a:cubicBezTo>
                <a:lnTo>
                  <a:pt x="54" y="102"/>
                </a:lnTo>
                <a:close/>
                <a:moveTo>
                  <a:pt x="28" y="68"/>
                </a:moveTo>
                <a:cubicBezTo>
                  <a:pt x="36" y="68"/>
                  <a:pt x="41" y="73"/>
                  <a:pt x="41" y="79"/>
                </a:cubicBezTo>
                <a:cubicBezTo>
                  <a:pt x="41" y="87"/>
                  <a:pt x="36" y="91"/>
                  <a:pt x="28" y="91"/>
                </a:cubicBezTo>
                <a:cubicBezTo>
                  <a:pt x="22" y="91"/>
                  <a:pt x="16" y="87"/>
                  <a:pt x="16" y="79"/>
                </a:cubicBezTo>
                <a:cubicBezTo>
                  <a:pt x="16" y="73"/>
                  <a:pt x="22" y="68"/>
                  <a:pt x="28" y="68"/>
                </a:cubicBezTo>
                <a:close/>
                <a:moveTo>
                  <a:pt x="54" y="143"/>
                </a:moveTo>
                <a:cubicBezTo>
                  <a:pt x="54" y="143"/>
                  <a:pt x="54" y="143"/>
                  <a:pt x="54" y="142"/>
                </a:cubicBezTo>
                <a:cubicBezTo>
                  <a:pt x="54" y="107"/>
                  <a:pt x="54" y="107"/>
                  <a:pt x="54" y="107"/>
                </a:cubicBezTo>
                <a:cubicBezTo>
                  <a:pt x="3" y="107"/>
                  <a:pt x="3" y="107"/>
                  <a:pt x="3" y="107"/>
                </a:cubicBezTo>
                <a:cubicBezTo>
                  <a:pt x="2" y="110"/>
                  <a:pt x="0" y="112"/>
                  <a:pt x="0" y="115"/>
                </a:cubicBezTo>
                <a:cubicBezTo>
                  <a:pt x="0" y="145"/>
                  <a:pt x="0" y="145"/>
                  <a:pt x="0" y="145"/>
                </a:cubicBezTo>
                <a:cubicBezTo>
                  <a:pt x="0" y="152"/>
                  <a:pt x="7" y="159"/>
                  <a:pt x="13" y="159"/>
                </a:cubicBezTo>
                <a:cubicBezTo>
                  <a:pt x="59" y="159"/>
                  <a:pt x="59" y="159"/>
                  <a:pt x="59" y="159"/>
                </a:cubicBezTo>
                <a:cubicBezTo>
                  <a:pt x="60" y="159"/>
                  <a:pt x="60" y="159"/>
                  <a:pt x="60" y="159"/>
                </a:cubicBezTo>
                <a:cubicBezTo>
                  <a:pt x="63" y="157"/>
                  <a:pt x="64" y="154"/>
                  <a:pt x="62" y="151"/>
                </a:cubicBezTo>
                <a:cubicBezTo>
                  <a:pt x="58" y="149"/>
                  <a:pt x="56" y="146"/>
                  <a:pt x="54" y="143"/>
                </a:cubicBezTo>
                <a:close/>
                <a:moveTo>
                  <a:pt x="29" y="142"/>
                </a:moveTo>
                <a:cubicBezTo>
                  <a:pt x="22" y="142"/>
                  <a:pt x="16" y="137"/>
                  <a:pt x="16" y="131"/>
                </a:cubicBezTo>
                <a:cubicBezTo>
                  <a:pt x="16" y="123"/>
                  <a:pt x="22" y="118"/>
                  <a:pt x="29" y="118"/>
                </a:cubicBezTo>
                <a:cubicBezTo>
                  <a:pt x="36" y="118"/>
                  <a:pt x="41" y="123"/>
                  <a:pt x="41" y="131"/>
                </a:cubicBezTo>
                <a:cubicBezTo>
                  <a:pt x="41" y="137"/>
                  <a:pt x="36" y="142"/>
                  <a:pt x="29" y="142"/>
                </a:cubicBezTo>
                <a:close/>
              </a:path>
            </a:pathLst>
          </a:custGeom>
          <a:ln>
            <a:noFill/>
          </a:ln>
        </p:spPr>
        <p:style>
          <a:lnRef idx="3">
            <a:schemeClr val="lt1"/>
          </a:lnRef>
          <a:fillRef idx="1">
            <a:schemeClr val="accent1"/>
          </a:fillRef>
          <a:effectRef idx="1">
            <a:schemeClr val="accent1"/>
          </a:effectRef>
          <a:fontRef idx="minor">
            <a:schemeClr val="lt1"/>
          </a:fontRef>
        </p:style>
        <p:txBody>
          <a:bodyPr vert="horz" wrap="square" lIns="91440" tIns="45720" rIns="91440" bIns="45720" numCol="1" anchor="t" anchorCtr="0" compatLnSpc="1">
            <a:prstTxWarp prst="textNoShape">
              <a:avLst/>
            </a:prstTxWarp>
          </a:bodyPr>
          <a:lstStyle/>
          <a:p>
            <a:endParaRPr lang="en-US"/>
          </a:p>
        </p:txBody>
      </p:sp>
      <p:sp>
        <p:nvSpPr>
          <p:cNvPr id="22" name="Freeform 134">
            <a:hlinkClick r:id="rId5" action="ppaction://hlinksldjump"/>
            <a:extLst>
              <a:ext uri="{FF2B5EF4-FFF2-40B4-BE49-F238E27FC236}">
                <a16:creationId xmlns:a16="http://schemas.microsoft.com/office/drawing/2014/main" id="{E9E6A7CF-2D68-1E5B-80EC-21C89AF2DA69}"/>
              </a:ext>
            </a:extLst>
          </p:cNvPr>
          <p:cNvSpPr>
            <a:spLocks noEditPoints="1"/>
          </p:cNvSpPr>
          <p:nvPr/>
        </p:nvSpPr>
        <p:spPr bwMode="auto">
          <a:xfrm>
            <a:off x="334397" y="1756981"/>
            <a:ext cx="316187" cy="243070"/>
          </a:xfrm>
          <a:custGeom>
            <a:avLst/>
            <a:gdLst>
              <a:gd name="T0" fmla="*/ 25 w 160"/>
              <a:gd name="T1" fmla="*/ 0 h 123"/>
              <a:gd name="T2" fmla="*/ 21 w 160"/>
              <a:gd name="T3" fmla="*/ 2 h 123"/>
              <a:gd name="T4" fmla="*/ 19 w 160"/>
              <a:gd name="T5" fmla="*/ 6 h 123"/>
              <a:gd name="T6" fmla="*/ 19 w 160"/>
              <a:gd name="T7" fmla="*/ 92 h 123"/>
              <a:gd name="T8" fmla="*/ 25 w 160"/>
              <a:gd name="T9" fmla="*/ 97 h 123"/>
              <a:gd name="T10" fmla="*/ 76 w 160"/>
              <a:gd name="T11" fmla="*/ 116 h 123"/>
              <a:gd name="T12" fmla="*/ 76 w 160"/>
              <a:gd name="T13" fmla="*/ 26 h 123"/>
              <a:gd name="T14" fmla="*/ 74 w 160"/>
              <a:gd name="T15" fmla="*/ 24 h 123"/>
              <a:gd name="T16" fmla="*/ 25 w 160"/>
              <a:gd name="T17" fmla="*/ 0 h 123"/>
              <a:gd name="T18" fmla="*/ 141 w 160"/>
              <a:gd name="T19" fmla="*/ 92 h 123"/>
              <a:gd name="T20" fmla="*/ 141 w 160"/>
              <a:gd name="T21" fmla="*/ 6 h 123"/>
              <a:gd name="T22" fmla="*/ 140 w 160"/>
              <a:gd name="T23" fmla="*/ 2 h 123"/>
              <a:gd name="T24" fmla="*/ 136 w 160"/>
              <a:gd name="T25" fmla="*/ 0 h 123"/>
              <a:gd name="T26" fmla="*/ 85 w 160"/>
              <a:gd name="T27" fmla="*/ 24 h 123"/>
              <a:gd name="T28" fmla="*/ 84 w 160"/>
              <a:gd name="T29" fmla="*/ 26 h 123"/>
              <a:gd name="T30" fmla="*/ 84 w 160"/>
              <a:gd name="T31" fmla="*/ 116 h 123"/>
              <a:gd name="T32" fmla="*/ 136 w 160"/>
              <a:gd name="T33" fmla="*/ 97 h 123"/>
              <a:gd name="T34" fmla="*/ 141 w 160"/>
              <a:gd name="T35" fmla="*/ 92 h 123"/>
              <a:gd name="T36" fmla="*/ 154 w 160"/>
              <a:gd name="T37" fmla="*/ 20 h 123"/>
              <a:gd name="T38" fmla="*/ 150 w 160"/>
              <a:gd name="T39" fmla="*/ 20 h 123"/>
              <a:gd name="T40" fmla="*/ 150 w 160"/>
              <a:gd name="T41" fmla="*/ 92 h 123"/>
              <a:gd name="T42" fmla="*/ 136 w 160"/>
              <a:gd name="T43" fmla="*/ 107 h 123"/>
              <a:gd name="T44" fmla="*/ 92 w 160"/>
              <a:gd name="T45" fmla="*/ 121 h 123"/>
              <a:gd name="T46" fmla="*/ 153 w 160"/>
              <a:gd name="T47" fmla="*/ 121 h 123"/>
              <a:gd name="T48" fmla="*/ 158 w 160"/>
              <a:gd name="T49" fmla="*/ 121 h 123"/>
              <a:gd name="T50" fmla="*/ 160 w 160"/>
              <a:gd name="T51" fmla="*/ 117 h 123"/>
              <a:gd name="T52" fmla="*/ 160 w 160"/>
              <a:gd name="T53" fmla="*/ 26 h 123"/>
              <a:gd name="T54" fmla="*/ 154 w 160"/>
              <a:gd name="T55" fmla="*/ 20 h 123"/>
              <a:gd name="T56" fmla="*/ 10 w 160"/>
              <a:gd name="T57" fmla="*/ 92 h 123"/>
              <a:gd name="T58" fmla="*/ 10 w 160"/>
              <a:gd name="T59" fmla="*/ 20 h 123"/>
              <a:gd name="T60" fmla="*/ 6 w 160"/>
              <a:gd name="T61" fmla="*/ 20 h 123"/>
              <a:gd name="T62" fmla="*/ 0 w 160"/>
              <a:gd name="T63" fmla="*/ 26 h 123"/>
              <a:gd name="T64" fmla="*/ 0 w 160"/>
              <a:gd name="T65" fmla="*/ 117 h 123"/>
              <a:gd name="T66" fmla="*/ 3 w 160"/>
              <a:gd name="T67" fmla="*/ 121 h 123"/>
              <a:gd name="T68" fmla="*/ 8 w 160"/>
              <a:gd name="T69" fmla="*/ 121 h 123"/>
              <a:gd name="T70" fmla="*/ 68 w 160"/>
              <a:gd name="T71" fmla="*/ 121 h 123"/>
              <a:gd name="T72" fmla="*/ 25 w 160"/>
              <a:gd name="T73" fmla="*/ 107 h 123"/>
              <a:gd name="T74" fmla="*/ 10 w 160"/>
              <a:gd name="T75" fmla="*/ 92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60" h="123">
                <a:moveTo>
                  <a:pt x="25" y="0"/>
                </a:moveTo>
                <a:cubicBezTo>
                  <a:pt x="24" y="0"/>
                  <a:pt x="22" y="0"/>
                  <a:pt x="21" y="2"/>
                </a:cubicBezTo>
                <a:cubicBezTo>
                  <a:pt x="20" y="3"/>
                  <a:pt x="19" y="4"/>
                  <a:pt x="19" y="6"/>
                </a:cubicBezTo>
                <a:cubicBezTo>
                  <a:pt x="19" y="92"/>
                  <a:pt x="19" y="92"/>
                  <a:pt x="19" y="92"/>
                </a:cubicBezTo>
                <a:cubicBezTo>
                  <a:pt x="19" y="94"/>
                  <a:pt x="21" y="97"/>
                  <a:pt x="25" y="97"/>
                </a:cubicBezTo>
                <a:cubicBezTo>
                  <a:pt x="38" y="97"/>
                  <a:pt x="60" y="100"/>
                  <a:pt x="76" y="116"/>
                </a:cubicBezTo>
                <a:cubicBezTo>
                  <a:pt x="76" y="26"/>
                  <a:pt x="76" y="26"/>
                  <a:pt x="76" y="26"/>
                </a:cubicBezTo>
                <a:cubicBezTo>
                  <a:pt x="76" y="26"/>
                  <a:pt x="76" y="25"/>
                  <a:pt x="74" y="24"/>
                </a:cubicBezTo>
                <a:cubicBezTo>
                  <a:pt x="62" y="3"/>
                  <a:pt x="38" y="0"/>
                  <a:pt x="25" y="0"/>
                </a:cubicBezTo>
                <a:close/>
                <a:moveTo>
                  <a:pt x="141" y="92"/>
                </a:moveTo>
                <a:cubicBezTo>
                  <a:pt x="141" y="6"/>
                  <a:pt x="141" y="6"/>
                  <a:pt x="141" y="6"/>
                </a:cubicBezTo>
                <a:cubicBezTo>
                  <a:pt x="141" y="4"/>
                  <a:pt x="141" y="3"/>
                  <a:pt x="140" y="2"/>
                </a:cubicBezTo>
                <a:cubicBezTo>
                  <a:pt x="139" y="0"/>
                  <a:pt x="137" y="0"/>
                  <a:pt x="136" y="0"/>
                </a:cubicBezTo>
                <a:cubicBezTo>
                  <a:pt x="122" y="0"/>
                  <a:pt x="98" y="3"/>
                  <a:pt x="85" y="24"/>
                </a:cubicBezTo>
                <a:cubicBezTo>
                  <a:pt x="84" y="25"/>
                  <a:pt x="84" y="26"/>
                  <a:pt x="84" y="26"/>
                </a:cubicBezTo>
                <a:cubicBezTo>
                  <a:pt x="84" y="116"/>
                  <a:pt x="84" y="116"/>
                  <a:pt x="84" y="116"/>
                </a:cubicBezTo>
                <a:cubicBezTo>
                  <a:pt x="100" y="100"/>
                  <a:pt x="122" y="97"/>
                  <a:pt x="136" y="97"/>
                </a:cubicBezTo>
                <a:cubicBezTo>
                  <a:pt x="139" y="97"/>
                  <a:pt x="141" y="94"/>
                  <a:pt x="141" y="92"/>
                </a:cubicBezTo>
                <a:close/>
                <a:moveTo>
                  <a:pt x="154" y="20"/>
                </a:moveTo>
                <a:cubicBezTo>
                  <a:pt x="150" y="20"/>
                  <a:pt x="150" y="20"/>
                  <a:pt x="150" y="20"/>
                </a:cubicBezTo>
                <a:cubicBezTo>
                  <a:pt x="150" y="92"/>
                  <a:pt x="150" y="92"/>
                  <a:pt x="150" y="92"/>
                </a:cubicBezTo>
                <a:cubicBezTo>
                  <a:pt x="150" y="99"/>
                  <a:pt x="143" y="106"/>
                  <a:pt x="136" y="107"/>
                </a:cubicBezTo>
                <a:cubicBezTo>
                  <a:pt x="123" y="107"/>
                  <a:pt x="105" y="108"/>
                  <a:pt x="92" y="121"/>
                </a:cubicBezTo>
                <a:cubicBezTo>
                  <a:pt x="115" y="115"/>
                  <a:pt x="139" y="119"/>
                  <a:pt x="153" y="121"/>
                </a:cubicBezTo>
                <a:cubicBezTo>
                  <a:pt x="154" y="123"/>
                  <a:pt x="157" y="121"/>
                  <a:pt x="158" y="121"/>
                </a:cubicBezTo>
                <a:cubicBezTo>
                  <a:pt x="159" y="120"/>
                  <a:pt x="160" y="118"/>
                  <a:pt x="160" y="117"/>
                </a:cubicBezTo>
                <a:cubicBezTo>
                  <a:pt x="160" y="26"/>
                  <a:pt x="160" y="26"/>
                  <a:pt x="160" y="26"/>
                </a:cubicBezTo>
                <a:cubicBezTo>
                  <a:pt x="160" y="22"/>
                  <a:pt x="158" y="20"/>
                  <a:pt x="154" y="20"/>
                </a:cubicBezTo>
                <a:close/>
                <a:moveTo>
                  <a:pt x="10" y="92"/>
                </a:moveTo>
                <a:cubicBezTo>
                  <a:pt x="10" y="20"/>
                  <a:pt x="10" y="20"/>
                  <a:pt x="10" y="20"/>
                </a:cubicBezTo>
                <a:cubicBezTo>
                  <a:pt x="6" y="20"/>
                  <a:pt x="6" y="20"/>
                  <a:pt x="6" y="20"/>
                </a:cubicBezTo>
                <a:cubicBezTo>
                  <a:pt x="3" y="20"/>
                  <a:pt x="0" y="22"/>
                  <a:pt x="0" y="26"/>
                </a:cubicBezTo>
                <a:cubicBezTo>
                  <a:pt x="0" y="117"/>
                  <a:pt x="0" y="117"/>
                  <a:pt x="0" y="117"/>
                </a:cubicBezTo>
                <a:cubicBezTo>
                  <a:pt x="0" y="118"/>
                  <a:pt x="2" y="120"/>
                  <a:pt x="3" y="121"/>
                </a:cubicBezTo>
                <a:cubicBezTo>
                  <a:pt x="4" y="121"/>
                  <a:pt x="5" y="123"/>
                  <a:pt x="8" y="121"/>
                </a:cubicBezTo>
                <a:cubicBezTo>
                  <a:pt x="21" y="119"/>
                  <a:pt x="46" y="115"/>
                  <a:pt x="68" y="121"/>
                </a:cubicBezTo>
                <a:cubicBezTo>
                  <a:pt x="55" y="108"/>
                  <a:pt x="36" y="107"/>
                  <a:pt x="25" y="107"/>
                </a:cubicBezTo>
                <a:cubicBezTo>
                  <a:pt x="16" y="106"/>
                  <a:pt x="10" y="99"/>
                  <a:pt x="10" y="92"/>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anchor="t" anchorCtr="0" compatLnSpc="1">
            <a:prstTxWarp prst="textNoShape">
              <a:avLst/>
            </a:prstTxWarp>
          </a:bodyPr>
          <a:lstStyle/>
          <a:p>
            <a:endParaRPr lang="en-US"/>
          </a:p>
        </p:txBody>
      </p:sp>
      <p:sp>
        <p:nvSpPr>
          <p:cNvPr id="23" name="Freeform 170">
            <a:hlinkClick r:id="rId6" action="ppaction://hlinksldjump"/>
            <a:extLst>
              <a:ext uri="{FF2B5EF4-FFF2-40B4-BE49-F238E27FC236}">
                <a16:creationId xmlns:a16="http://schemas.microsoft.com/office/drawing/2014/main" id="{3997858E-A343-D7F3-292B-51D7190E71D6}"/>
              </a:ext>
            </a:extLst>
          </p:cNvPr>
          <p:cNvSpPr>
            <a:spLocks noEditPoints="1"/>
          </p:cNvSpPr>
          <p:nvPr/>
        </p:nvSpPr>
        <p:spPr bwMode="auto">
          <a:xfrm>
            <a:off x="351369" y="2485131"/>
            <a:ext cx="282243" cy="284017"/>
          </a:xfrm>
          <a:custGeom>
            <a:avLst/>
            <a:gdLst>
              <a:gd name="T0" fmla="*/ 34 w 159"/>
              <a:gd name="T1" fmla="*/ 27 h 160"/>
              <a:gd name="T2" fmla="*/ 34 w 159"/>
              <a:gd name="T3" fmla="*/ 41 h 160"/>
              <a:gd name="T4" fmla="*/ 95 w 159"/>
              <a:gd name="T5" fmla="*/ 34 h 160"/>
              <a:gd name="T6" fmla="*/ 95 w 159"/>
              <a:gd name="T7" fmla="*/ 63 h 160"/>
              <a:gd name="T8" fmla="*/ 34 w 159"/>
              <a:gd name="T9" fmla="*/ 55 h 160"/>
              <a:gd name="T10" fmla="*/ 34 w 159"/>
              <a:gd name="T11" fmla="*/ 69 h 160"/>
              <a:gd name="T12" fmla="*/ 95 w 159"/>
              <a:gd name="T13" fmla="*/ 63 h 160"/>
              <a:gd name="T14" fmla="*/ 68 w 159"/>
              <a:gd name="T15" fmla="*/ 90 h 160"/>
              <a:gd name="T16" fmla="*/ 34 w 159"/>
              <a:gd name="T17" fmla="*/ 83 h 160"/>
              <a:gd name="T18" fmla="*/ 34 w 159"/>
              <a:gd name="T19" fmla="*/ 97 h 160"/>
              <a:gd name="T20" fmla="*/ 115 w 159"/>
              <a:gd name="T21" fmla="*/ 122 h 160"/>
              <a:gd name="T22" fmla="*/ 108 w 159"/>
              <a:gd name="T23" fmla="*/ 145 h 160"/>
              <a:gd name="T24" fmla="*/ 14 w 159"/>
              <a:gd name="T25" fmla="*/ 14 h 160"/>
              <a:gd name="T26" fmla="*/ 108 w 159"/>
              <a:gd name="T27" fmla="*/ 42 h 160"/>
              <a:gd name="T28" fmla="*/ 123 w 159"/>
              <a:gd name="T29" fmla="*/ 7 h 160"/>
              <a:gd name="T30" fmla="*/ 7 w 159"/>
              <a:gd name="T31" fmla="*/ 0 h 160"/>
              <a:gd name="T32" fmla="*/ 0 w 159"/>
              <a:gd name="T33" fmla="*/ 152 h 160"/>
              <a:gd name="T34" fmla="*/ 115 w 159"/>
              <a:gd name="T35" fmla="*/ 160 h 160"/>
              <a:gd name="T36" fmla="*/ 123 w 159"/>
              <a:gd name="T37" fmla="*/ 112 h 160"/>
              <a:gd name="T38" fmla="*/ 115 w 159"/>
              <a:gd name="T39" fmla="*/ 122 h 160"/>
              <a:gd name="T40" fmla="*/ 132 w 159"/>
              <a:gd name="T41" fmla="*/ 18 h 160"/>
              <a:gd name="T42" fmla="*/ 84 w 159"/>
              <a:gd name="T43" fmla="*/ 98 h 160"/>
              <a:gd name="T44" fmla="*/ 82 w 159"/>
              <a:gd name="T45" fmla="*/ 127 h 160"/>
              <a:gd name="T46" fmla="*/ 87 w 159"/>
              <a:gd name="T47" fmla="*/ 131 h 160"/>
              <a:gd name="T48" fmla="*/ 113 w 159"/>
              <a:gd name="T49" fmla="*/ 114 h 160"/>
              <a:gd name="T50" fmla="*/ 159 w 159"/>
              <a:gd name="T51" fmla="*/ 33 h 160"/>
              <a:gd name="T52" fmla="*/ 97 w 159"/>
              <a:gd name="T53" fmla="*/ 118 h 160"/>
              <a:gd name="T54" fmla="*/ 89 w 159"/>
              <a:gd name="T55" fmla="*/ 113 h 160"/>
              <a:gd name="T56" fmla="*/ 97 w 159"/>
              <a:gd name="T57" fmla="*/ 108 h 160"/>
              <a:gd name="T58" fmla="*/ 97 w 159"/>
              <a:gd name="T59" fmla="*/ 118 h 160"/>
              <a:gd name="T60" fmla="*/ 56 w 159"/>
              <a:gd name="T61" fmla="*/ 131 h 160"/>
              <a:gd name="T62" fmla="*/ 75 w 159"/>
              <a:gd name="T63" fmla="*/ 126 h 160"/>
              <a:gd name="T64" fmla="*/ 55 w 159"/>
              <a:gd name="T65" fmla="*/ 124 h 160"/>
              <a:gd name="T66" fmla="*/ 50 w 159"/>
              <a:gd name="T67" fmla="*/ 121 h 160"/>
              <a:gd name="T68" fmla="*/ 50 w 159"/>
              <a:gd name="T69" fmla="*/ 110 h 160"/>
              <a:gd name="T70" fmla="*/ 39 w 159"/>
              <a:gd name="T71" fmla="*/ 115 h 160"/>
              <a:gd name="T72" fmla="*/ 28 w 159"/>
              <a:gd name="T73" fmla="*/ 135 h 160"/>
              <a:gd name="T74" fmla="*/ 38 w 159"/>
              <a:gd name="T75" fmla="*/ 125 h 160"/>
              <a:gd name="T76" fmla="*/ 44 w 159"/>
              <a:gd name="T77" fmla="*/ 127 h 160"/>
              <a:gd name="T78" fmla="*/ 44 w 159"/>
              <a:gd name="T79" fmla="*/ 127 h 160"/>
              <a:gd name="T80" fmla="*/ 44 w 159"/>
              <a:gd name="T81" fmla="*/ 128 h 160"/>
              <a:gd name="T82" fmla="*/ 50 w 159"/>
              <a:gd name="T83" fmla="*/ 128 h 160"/>
              <a:gd name="T84" fmla="*/ 53 w 159"/>
              <a:gd name="T85" fmla="*/ 132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59" h="160">
                <a:moveTo>
                  <a:pt x="88" y="27"/>
                </a:moveTo>
                <a:cubicBezTo>
                  <a:pt x="34" y="27"/>
                  <a:pt x="34" y="27"/>
                  <a:pt x="34" y="27"/>
                </a:cubicBezTo>
                <a:cubicBezTo>
                  <a:pt x="30" y="27"/>
                  <a:pt x="26" y="31"/>
                  <a:pt x="26" y="34"/>
                </a:cubicBezTo>
                <a:cubicBezTo>
                  <a:pt x="26" y="39"/>
                  <a:pt x="30" y="41"/>
                  <a:pt x="34" y="41"/>
                </a:cubicBezTo>
                <a:cubicBezTo>
                  <a:pt x="88" y="41"/>
                  <a:pt x="88" y="41"/>
                  <a:pt x="88" y="41"/>
                </a:cubicBezTo>
                <a:cubicBezTo>
                  <a:pt x="93" y="41"/>
                  <a:pt x="95" y="39"/>
                  <a:pt x="95" y="34"/>
                </a:cubicBezTo>
                <a:cubicBezTo>
                  <a:pt x="95" y="31"/>
                  <a:pt x="93" y="27"/>
                  <a:pt x="88" y="27"/>
                </a:cubicBezTo>
                <a:close/>
                <a:moveTo>
                  <a:pt x="95" y="63"/>
                </a:moveTo>
                <a:cubicBezTo>
                  <a:pt x="95" y="57"/>
                  <a:pt x="93" y="55"/>
                  <a:pt x="88" y="55"/>
                </a:cubicBezTo>
                <a:cubicBezTo>
                  <a:pt x="34" y="55"/>
                  <a:pt x="34" y="55"/>
                  <a:pt x="34" y="55"/>
                </a:cubicBezTo>
                <a:cubicBezTo>
                  <a:pt x="30" y="55"/>
                  <a:pt x="26" y="57"/>
                  <a:pt x="26" y="63"/>
                </a:cubicBezTo>
                <a:cubicBezTo>
                  <a:pt x="26" y="67"/>
                  <a:pt x="30" y="69"/>
                  <a:pt x="34" y="69"/>
                </a:cubicBezTo>
                <a:cubicBezTo>
                  <a:pt x="88" y="69"/>
                  <a:pt x="88" y="69"/>
                  <a:pt x="88" y="69"/>
                </a:cubicBezTo>
                <a:cubicBezTo>
                  <a:pt x="93" y="69"/>
                  <a:pt x="95" y="67"/>
                  <a:pt x="95" y="63"/>
                </a:cubicBezTo>
                <a:close/>
                <a:moveTo>
                  <a:pt x="61" y="97"/>
                </a:moveTo>
                <a:cubicBezTo>
                  <a:pt x="65" y="97"/>
                  <a:pt x="68" y="93"/>
                  <a:pt x="68" y="90"/>
                </a:cubicBezTo>
                <a:cubicBezTo>
                  <a:pt x="68" y="85"/>
                  <a:pt x="65" y="83"/>
                  <a:pt x="61" y="83"/>
                </a:cubicBezTo>
                <a:cubicBezTo>
                  <a:pt x="34" y="83"/>
                  <a:pt x="34" y="83"/>
                  <a:pt x="34" y="83"/>
                </a:cubicBezTo>
                <a:cubicBezTo>
                  <a:pt x="30" y="83"/>
                  <a:pt x="26" y="85"/>
                  <a:pt x="26" y="90"/>
                </a:cubicBezTo>
                <a:cubicBezTo>
                  <a:pt x="26" y="93"/>
                  <a:pt x="30" y="97"/>
                  <a:pt x="34" y="97"/>
                </a:cubicBezTo>
                <a:lnTo>
                  <a:pt x="61" y="97"/>
                </a:lnTo>
                <a:close/>
                <a:moveTo>
                  <a:pt x="115" y="122"/>
                </a:moveTo>
                <a:cubicBezTo>
                  <a:pt x="108" y="127"/>
                  <a:pt x="108" y="127"/>
                  <a:pt x="108" y="127"/>
                </a:cubicBezTo>
                <a:cubicBezTo>
                  <a:pt x="108" y="145"/>
                  <a:pt x="108" y="145"/>
                  <a:pt x="108" y="145"/>
                </a:cubicBezTo>
                <a:cubicBezTo>
                  <a:pt x="14" y="145"/>
                  <a:pt x="14" y="145"/>
                  <a:pt x="14" y="145"/>
                </a:cubicBezTo>
                <a:cubicBezTo>
                  <a:pt x="14" y="14"/>
                  <a:pt x="14" y="14"/>
                  <a:pt x="14" y="14"/>
                </a:cubicBezTo>
                <a:cubicBezTo>
                  <a:pt x="108" y="14"/>
                  <a:pt x="108" y="14"/>
                  <a:pt x="108" y="14"/>
                </a:cubicBezTo>
                <a:cubicBezTo>
                  <a:pt x="108" y="42"/>
                  <a:pt x="108" y="42"/>
                  <a:pt x="108" y="42"/>
                </a:cubicBezTo>
                <a:cubicBezTo>
                  <a:pt x="123" y="18"/>
                  <a:pt x="123" y="18"/>
                  <a:pt x="123" y="18"/>
                </a:cubicBezTo>
                <a:cubicBezTo>
                  <a:pt x="123" y="7"/>
                  <a:pt x="123" y="7"/>
                  <a:pt x="123" y="7"/>
                </a:cubicBezTo>
                <a:cubicBezTo>
                  <a:pt x="123" y="3"/>
                  <a:pt x="119" y="0"/>
                  <a:pt x="115" y="0"/>
                </a:cubicBezTo>
                <a:cubicBezTo>
                  <a:pt x="7" y="0"/>
                  <a:pt x="7" y="0"/>
                  <a:pt x="7" y="0"/>
                </a:cubicBezTo>
                <a:cubicBezTo>
                  <a:pt x="2" y="0"/>
                  <a:pt x="0" y="3"/>
                  <a:pt x="0" y="7"/>
                </a:cubicBezTo>
                <a:cubicBezTo>
                  <a:pt x="0" y="152"/>
                  <a:pt x="0" y="152"/>
                  <a:pt x="0" y="152"/>
                </a:cubicBezTo>
                <a:cubicBezTo>
                  <a:pt x="0" y="156"/>
                  <a:pt x="2" y="160"/>
                  <a:pt x="7" y="160"/>
                </a:cubicBezTo>
                <a:cubicBezTo>
                  <a:pt x="115" y="160"/>
                  <a:pt x="115" y="160"/>
                  <a:pt x="115" y="160"/>
                </a:cubicBezTo>
                <a:cubicBezTo>
                  <a:pt x="119" y="160"/>
                  <a:pt x="123" y="156"/>
                  <a:pt x="123" y="152"/>
                </a:cubicBezTo>
                <a:cubicBezTo>
                  <a:pt x="123" y="112"/>
                  <a:pt x="123" y="112"/>
                  <a:pt x="123" y="112"/>
                </a:cubicBezTo>
                <a:cubicBezTo>
                  <a:pt x="119" y="118"/>
                  <a:pt x="119" y="118"/>
                  <a:pt x="119" y="118"/>
                </a:cubicBezTo>
                <a:cubicBezTo>
                  <a:pt x="118" y="119"/>
                  <a:pt x="117" y="120"/>
                  <a:pt x="115" y="122"/>
                </a:cubicBezTo>
                <a:close/>
                <a:moveTo>
                  <a:pt x="148" y="21"/>
                </a:moveTo>
                <a:cubicBezTo>
                  <a:pt x="139" y="16"/>
                  <a:pt x="133" y="18"/>
                  <a:pt x="132" y="18"/>
                </a:cubicBezTo>
                <a:cubicBezTo>
                  <a:pt x="130" y="18"/>
                  <a:pt x="130" y="19"/>
                  <a:pt x="130" y="19"/>
                </a:cubicBezTo>
                <a:cubicBezTo>
                  <a:pt x="84" y="98"/>
                  <a:pt x="84" y="98"/>
                  <a:pt x="84" y="98"/>
                </a:cubicBezTo>
                <a:cubicBezTo>
                  <a:pt x="84" y="98"/>
                  <a:pt x="84" y="98"/>
                  <a:pt x="84" y="99"/>
                </a:cubicBezTo>
                <a:cubicBezTo>
                  <a:pt x="82" y="127"/>
                  <a:pt x="82" y="127"/>
                  <a:pt x="82" y="127"/>
                </a:cubicBezTo>
                <a:cubicBezTo>
                  <a:pt x="82" y="129"/>
                  <a:pt x="82" y="130"/>
                  <a:pt x="84" y="131"/>
                </a:cubicBezTo>
                <a:cubicBezTo>
                  <a:pt x="87" y="131"/>
                  <a:pt x="87" y="131"/>
                  <a:pt x="87" y="131"/>
                </a:cubicBezTo>
                <a:cubicBezTo>
                  <a:pt x="112" y="115"/>
                  <a:pt x="112" y="115"/>
                  <a:pt x="112" y="115"/>
                </a:cubicBezTo>
                <a:cubicBezTo>
                  <a:pt x="112" y="115"/>
                  <a:pt x="112" y="114"/>
                  <a:pt x="113" y="114"/>
                </a:cubicBezTo>
                <a:cubicBezTo>
                  <a:pt x="159" y="36"/>
                  <a:pt x="159" y="36"/>
                  <a:pt x="159" y="36"/>
                </a:cubicBezTo>
                <a:cubicBezTo>
                  <a:pt x="159" y="35"/>
                  <a:pt x="159" y="33"/>
                  <a:pt x="159" y="33"/>
                </a:cubicBezTo>
                <a:cubicBezTo>
                  <a:pt x="159" y="32"/>
                  <a:pt x="157" y="26"/>
                  <a:pt x="148" y="21"/>
                </a:cubicBezTo>
                <a:close/>
                <a:moveTo>
                  <a:pt x="97" y="118"/>
                </a:moveTo>
                <a:cubicBezTo>
                  <a:pt x="96" y="118"/>
                  <a:pt x="95" y="116"/>
                  <a:pt x="92" y="115"/>
                </a:cubicBezTo>
                <a:cubicBezTo>
                  <a:pt x="91" y="114"/>
                  <a:pt x="90" y="114"/>
                  <a:pt x="89" y="113"/>
                </a:cubicBezTo>
                <a:cubicBezTo>
                  <a:pt x="89" y="104"/>
                  <a:pt x="89" y="104"/>
                  <a:pt x="89" y="104"/>
                </a:cubicBezTo>
                <a:cubicBezTo>
                  <a:pt x="91" y="105"/>
                  <a:pt x="94" y="105"/>
                  <a:pt x="97" y="108"/>
                </a:cubicBezTo>
                <a:cubicBezTo>
                  <a:pt x="101" y="110"/>
                  <a:pt x="103" y="112"/>
                  <a:pt x="105" y="114"/>
                </a:cubicBezTo>
                <a:lnTo>
                  <a:pt x="97" y="118"/>
                </a:lnTo>
                <a:close/>
                <a:moveTo>
                  <a:pt x="53" y="132"/>
                </a:moveTo>
                <a:cubicBezTo>
                  <a:pt x="53" y="132"/>
                  <a:pt x="55" y="132"/>
                  <a:pt x="56" y="131"/>
                </a:cubicBezTo>
                <a:cubicBezTo>
                  <a:pt x="62" y="128"/>
                  <a:pt x="69" y="132"/>
                  <a:pt x="75" y="132"/>
                </a:cubicBezTo>
                <a:cubicBezTo>
                  <a:pt x="79" y="132"/>
                  <a:pt x="79" y="126"/>
                  <a:pt x="75" y="126"/>
                </a:cubicBezTo>
                <a:cubicBezTo>
                  <a:pt x="68" y="126"/>
                  <a:pt x="62" y="125"/>
                  <a:pt x="56" y="126"/>
                </a:cubicBezTo>
                <a:cubicBezTo>
                  <a:pt x="56" y="125"/>
                  <a:pt x="56" y="125"/>
                  <a:pt x="55" y="124"/>
                </a:cubicBezTo>
                <a:cubicBezTo>
                  <a:pt x="53" y="122"/>
                  <a:pt x="52" y="121"/>
                  <a:pt x="51" y="121"/>
                </a:cubicBezTo>
                <a:cubicBezTo>
                  <a:pt x="50" y="121"/>
                  <a:pt x="50" y="121"/>
                  <a:pt x="50" y="121"/>
                </a:cubicBezTo>
                <a:cubicBezTo>
                  <a:pt x="50" y="120"/>
                  <a:pt x="49" y="120"/>
                  <a:pt x="49" y="120"/>
                </a:cubicBezTo>
                <a:cubicBezTo>
                  <a:pt x="50" y="116"/>
                  <a:pt x="51" y="113"/>
                  <a:pt x="50" y="110"/>
                </a:cubicBezTo>
                <a:cubicBezTo>
                  <a:pt x="50" y="109"/>
                  <a:pt x="49" y="109"/>
                  <a:pt x="49" y="109"/>
                </a:cubicBezTo>
                <a:cubicBezTo>
                  <a:pt x="45" y="109"/>
                  <a:pt x="41" y="113"/>
                  <a:pt x="39" y="115"/>
                </a:cubicBezTo>
                <a:cubicBezTo>
                  <a:pt x="33" y="120"/>
                  <a:pt x="28" y="127"/>
                  <a:pt x="23" y="133"/>
                </a:cubicBezTo>
                <a:cubicBezTo>
                  <a:pt x="20" y="135"/>
                  <a:pt x="25" y="138"/>
                  <a:pt x="28" y="135"/>
                </a:cubicBezTo>
                <a:cubicBezTo>
                  <a:pt x="31" y="129"/>
                  <a:pt x="36" y="125"/>
                  <a:pt x="41" y="120"/>
                </a:cubicBezTo>
                <a:cubicBezTo>
                  <a:pt x="40" y="121"/>
                  <a:pt x="39" y="124"/>
                  <a:pt x="38" y="125"/>
                </a:cubicBezTo>
                <a:cubicBezTo>
                  <a:pt x="36" y="128"/>
                  <a:pt x="40" y="131"/>
                  <a:pt x="42" y="128"/>
                </a:cubicBezTo>
                <a:cubicBezTo>
                  <a:pt x="42" y="128"/>
                  <a:pt x="43" y="127"/>
                  <a:pt x="44" y="127"/>
                </a:cubicBezTo>
                <a:cubicBezTo>
                  <a:pt x="44" y="126"/>
                  <a:pt x="44" y="126"/>
                  <a:pt x="45" y="126"/>
                </a:cubicBezTo>
                <a:cubicBezTo>
                  <a:pt x="45" y="126"/>
                  <a:pt x="44" y="127"/>
                  <a:pt x="44" y="127"/>
                </a:cubicBezTo>
                <a:cubicBezTo>
                  <a:pt x="44" y="127"/>
                  <a:pt x="44" y="127"/>
                  <a:pt x="44" y="127"/>
                </a:cubicBezTo>
                <a:cubicBezTo>
                  <a:pt x="44" y="127"/>
                  <a:pt x="44" y="127"/>
                  <a:pt x="44" y="128"/>
                </a:cubicBezTo>
                <a:cubicBezTo>
                  <a:pt x="42" y="131"/>
                  <a:pt x="47" y="132"/>
                  <a:pt x="49" y="129"/>
                </a:cubicBezTo>
                <a:cubicBezTo>
                  <a:pt x="50" y="128"/>
                  <a:pt x="50" y="128"/>
                  <a:pt x="50" y="128"/>
                </a:cubicBezTo>
                <a:cubicBezTo>
                  <a:pt x="50" y="129"/>
                  <a:pt x="50" y="129"/>
                  <a:pt x="50" y="129"/>
                </a:cubicBezTo>
                <a:cubicBezTo>
                  <a:pt x="50" y="131"/>
                  <a:pt x="52" y="132"/>
                  <a:pt x="53" y="132"/>
                </a:cubicBezTo>
                <a:close/>
              </a:path>
            </a:pathLst>
          </a:custGeom>
          <a:ln>
            <a:noFill/>
          </a:ln>
        </p:spPr>
        <p:style>
          <a:lnRef idx="3">
            <a:schemeClr val="lt1"/>
          </a:lnRef>
          <a:fillRef idx="1">
            <a:schemeClr val="accent1"/>
          </a:fillRef>
          <a:effectRef idx="1">
            <a:schemeClr val="accent1"/>
          </a:effectRef>
          <a:fontRef idx="minor">
            <a:schemeClr val="lt1"/>
          </a:fontRef>
        </p:style>
        <p:txBody>
          <a:bodyPr vert="horz" wrap="square" lIns="91440" tIns="45720" rIns="91440" bIns="45720" numCol="1" anchor="t" anchorCtr="0" compatLnSpc="1">
            <a:prstTxWarp prst="textNoShape">
              <a:avLst/>
            </a:prstTxWarp>
          </a:bodyPr>
          <a:lstStyle/>
          <a:p>
            <a:endParaRPr lang="en-US"/>
          </a:p>
        </p:txBody>
      </p:sp>
      <p:sp>
        <p:nvSpPr>
          <p:cNvPr id="24" name="Freeform 179">
            <a:hlinkClick r:id="rId8" action="ppaction://hlinksldjump"/>
            <a:extLst>
              <a:ext uri="{FF2B5EF4-FFF2-40B4-BE49-F238E27FC236}">
                <a16:creationId xmlns:a16="http://schemas.microsoft.com/office/drawing/2014/main" id="{9C9EC5C2-D80A-B2E5-B242-295562D90166}"/>
              </a:ext>
            </a:extLst>
          </p:cNvPr>
          <p:cNvSpPr>
            <a:spLocks noEditPoints="1"/>
          </p:cNvSpPr>
          <p:nvPr/>
        </p:nvSpPr>
        <p:spPr bwMode="auto">
          <a:xfrm>
            <a:off x="349593" y="4019246"/>
            <a:ext cx="285794" cy="241416"/>
          </a:xfrm>
          <a:custGeom>
            <a:avLst/>
            <a:gdLst>
              <a:gd name="T0" fmla="*/ 12 w 161"/>
              <a:gd name="T1" fmla="*/ 108 h 136"/>
              <a:gd name="T2" fmla="*/ 12 w 161"/>
              <a:gd name="T3" fmla="*/ 134 h 136"/>
              <a:gd name="T4" fmla="*/ 16 w 161"/>
              <a:gd name="T5" fmla="*/ 136 h 136"/>
              <a:gd name="T6" fmla="*/ 35 w 161"/>
              <a:gd name="T7" fmla="*/ 136 h 136"/>
              <a:gd name="T8" fmla="*/ 37 w 161"/>
              <a:gd name="T9" fmla="*/ 134 h 136"/>
              <a:gd name="T10" fmla="*/ 37 w 161"/>
              <a:gd name="T11" fmla="*/ 88 h 136"/>
              <a:gd name="T12" fmla="*/ 23 w 161"/>
              <a:gd name="T13" fmla="*/ 102 h 136"/>
              <a:gd name="T14" fmla="*/ 12 w 161"/>
              <a:gd name="T15" fmla="*/ 108 h 136"/>
              <a:gd name="T16" fmla="*/ 47 w 161"/>
              <a:gd name="T17" fmla="*/ 87 h 136"/>
              <a:gd name="T18" fmla="*/ 47 w 161"/>
              <a:gd name="T19" fmla="*/ 134 h 136"/>
              <a:gd name="T20" fmla="*/ 51 w 161"/>
              <a:gd name="T21" fmla="*/ 136 h 136"/>
              <a:gd name="T22" fmla="*/ 70 w 161"/>
              <a:gd name="T23" fmla="*/ 136 h 136"/>
              <a:gd name="T24" fmla="*/ 73 w 161"/>
              <a:gd name="T25" fmla="*/ 134 h 136"/>
              <a:gd name="T26" fmla="*/ 73 w 161"/>
              <a:gd name="T27" fmla="*/ 106 h 136"/>
              <a:gd name="T28" fmla="*/ 62 w 161"/>
              <a:gd name="T29" fmla="*/ 101 h 136"/>
              <a:gd name="T30" fmla="*/ 47 w 161"/>
              <a:gd name="T31" fmla="*/ 87 h 136"/>
              <a:gd name="T32" fmla="*/ 84 w 161"/>
              <a:gd name="T33" fmla="*/ 103 h 136"/>
              <a:gd name="T34" fmla="*/ 84 w 161"/>
              <a:gd name="T35" fmla="*/ 134 h 136"/>
              <a:gd name="T36" fmla="*/ 86 w 161"/>
              <a:gd name="T37" fmla="*/ 136 h 136"/>
              <a:gd name="T38" fmla="*/ 106 w 161"/>
              <a:gd name="T39" fmla="*/ 136 h 136"/>
              <a:gd name="T40" fmla="*/ 110 w 161"/>
              <a:gd name="T41" fmla="*/ 134 h 136"/>
              <a:gd name="T42" fmla="*/ 110 w 161"/>
              <a:gd name="T43" fmla="*/ 78 h 136"/>
              <a:gd name="T44" fmla="*/ 86 w 161"/>
              <a:gd name="T45" fmla="*/ 100 h 136"/>
              <a:gd name="T46" fmla="*/ 84 w 161"/>
              <a:gd name="T47" fmla="*/ 103 h 136"/>
              <a:gd name="T48" fmla="*/ 143 w 161"/>
              <a:gd name="T49" fmla="*/ 45 h 136"/>
              <a:gd name="T50" fmla="*/ 120 w 161"/>
              <a:gd name="T51" fmla="*/ 69 h 136"/>
              <a:gd name="T52" fmla="*/ 120 w 161"/>
              <a:gd name="T53" fmla="*/ 134 h 136"/>
              <a:gd name="T54" fmla="*/ 122 w 161"/>
              <a:gd name="T55" fmla="*/ 136 h 136"/>
              <a:gd name="T56" fmla="*/ 143 w 161"/>
              <a:gd name="T57" fmla="*/ 136 h 136"/>
              <a:gd name="T58" fmla="*/ 146 w 161"/>
              <a:gd name="T59" fmla="*/ 134 h 136"/>
              <a:gd name="T60" fmla="*/ 146 w 161"/>
              <a:gd name="T61" fmla="*/ 47 h 136"/>
              <a:gd name="T62" fmla="*/ 145 w 161"/>
              <a:gd name="T63" fmla="*/ 45 h 136"/>
              <a:gd name="T64" fmla="*/ 143 w 161"/>
              <a:gd name="T65" fmla="*/ 45 h 136"/>
              <a:gd name="T66" fmla="*/ 160 w 161"/>
              <a:gd name="T67" fmla="*/ 2 h 136"/>
              <a:gd name="T68" fmla="*/ 155 w 161"/>
              <a:gd name="T69" fmla="*/ 0 h 136"/>
              <a:gd name="T70" fmla="*/ 127 w 161"/>
              <a:gd name="T71" fmla="*/ 1 h 136"/>
              <a:gd name="T72" fmla="*/ 123 w 161"/>
              <a:gd name="T73" fmla="*/ 4 h 136"/>
              <a:gd name="T74" fmla="*/ 122 w 161"/>
              <a:gd name="T75" fmla="*/ 5 h 136"/>
              <a:gd name="T76" fmla="*/ 123 w 161"/>
              <a:gd name="T77" fmla="*/ 11 h 136"/>
              <a:gd name="T78" fmla="*/ 125 w 161"/>
              <a:gd name="T79" fmla="*/ 12 h 136"/>
              <a:gd name="T80" fmla="*/ 130 w 161"/>
              <a:gd name="T81" fmla="*/ 17 h 136"/>
              <a:gd name="T82" fmla="*/ 74 w 161"/>
              <a:gd name="T83" fmla="*/ 74 h 136"/>
              <a:gd name="T84" fmla="*/ 48 w 161"/>
              <a:gd name="T85" fmla="*/ 49 h 136"/>
              <a:gd name="T86" fmla="*/ 42 w 161"/>
              <a:gd name="T87" fmla="*/ 46 h 136"/>
              <a:gd name="T88" fmla="*/ 37 w 161"/>
              <a:gd name="T89" fmla="*/ 49 h 136"/>
              <a:gd name="T90" fmla="*/ 3 w 161"/>
              <a:gd name="T91" fmla="*/ 82 h 136"/>
              <a:gd name="T92" fmla="*/ 3 w 161"/>
              <a:gd name="T93" fmla="*/ 94 h 136"/>
              <a:gd name="T94" fmla="*/ 5 w 161"/>
              <a:gd name="T95" fmla="*/ 95 h 136"/>
              <a:gd name="T96" fmla="*/ 10 w 161"/>
              <a:gd name="T97" fmla="*/ 98 h 136"/>
              <a:gd name="T98" fmla="*/ 16 w 161"/>
              <a:gd name="T99" fmla="*/ 95 h 136"/>
              <a:gd name="T100" fmla="*/ 42 w 161"/>
              <a:gd name="T101" fmla="*/ 68 h 136"/>
              <a:gd name="T102" fmla="*/ 68 w 161"/>
              <a:gd name="T103" fmla="*/ 94 h 136"/>
              <a:gd name="T104" fmla="*/ 74 w 161"/>
              <a:gd name="T105" fmla="*/ 96 h 136"/>
              <a:gd name="T106" fmla="*/ 79 w 161"/>
              <a:gd name="T107" fmla="*/ 94 h 136"/>
              <a:gd name="T108" fmla="*/ 143 w 161"/>
              <a:gd name="T109" fmla="*/ 30 h 136"/>
              <a:gd name="T110" fmla="*/ 150 w 161"/>
              <a:gd name="T111" fmla="*/ 38 h 136"/>
              <a:gd name="T112" fmla="*/ 154 w 161"/>
              <a:gd name="T113" fmla="*/ 40 h 136"/>
              <a:gd name="T114" fmla="*/ 156 w 161"/>
              <a:gd name="T115" fmla="*/ 39 h 136"/>
              <a:gd name="T116" fmla="*/ 157 w 161"/>
              <a:gd name="T117" fmla="*/ 38 h 136"/>
              <a:gd name="T118" fmla="*/ 160 w 161"/>
              <a:gd name="T119" fmla="*/ 33 h 136"/>
              <a:gd name="T120" fmla="*/ 161 w 161"/>
              <a:gd name="T121" fmla="*/ 16 h 136"/>
              <a:gd name="T122" fmla="*/ 161 w 161"/>
              <a:gd name="T123" fmla="*/ 6 h 136"/>
              <a:gd name="T124" fmla="*/ 160 w 161"/>
              <a:gd name="T125" fmla="*/ 2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1" h="136">
                <a:moveTo>
                  <a:pt x="12" y="108"/>
                </a:moveTo>
                <a:cubicBezTo>
                  <a:pt x="12" y="134"/>
                  <a:pt x="12" y="134"/>
                  <a:pt x="12" y="134"/>
                </a:cubicBezTo>
                <a:cubicBezTo>
                  <a:pt x="12" y="135"/>
                  <a:pt x="13" y="136"/>
                  <a:pt x="16" y="136"/>
                </a:cubicBezTo>
                <a:cubicBezTo>
                  <a:pt x="35" y="136"/>
                  <a:pt x="35" y="136"/>
                  <a:pt x="35" y="136"/>
                </a:cubicBezTo>
                <a:cubicBezTo>
                  <a:pt x="36" y="136"/>
                  <a:pt x="37" y="135"/>
                  <a:pt x="37" y="134"/>
                </a:cubicBezTo>
                <a:cubicBezTo>
                  <a:pt x="37" y="88"/>
                  <a:pt x="37" y="88"/>
                  <a:pt x="37" y="88"/>
                </a:cubicBezTo>
                <a:cubicBezTo>
                  <a:pt x="23" y="102"/>
                  <a:pt x="23" y="102"/>
                  <a:pt x="23" y="102"/>
                </a:cubicBezTo>
                <a:cubicBezTo>
                  <a:pt x="20" y="105"/>
                  <a:pt x="17" y="107"/>
                  <a:pt x="12" y="108"/>
                </a:cubicBezTo>
                <a:close/>
                <a:moveTo>
                  <a:pt x="47" y="87"/>
                </a:moveTo>
                <a:cubicBezTo>
                  <a:pt x="47" y="134"/>
                  <a:pt x="47" y="134"/>
                  <a:pt x="47" y="134"/>
                </a:cubicBezTo>
                <a:cubicBezTo>
                  <a:pt x="47" y="135"/>
                  <a:pt x="49" y="136"/>
                  <a:pt x="51" y="136"/>
                </a:cubicBezTo>
                <a:cubicBezTo>
                  <a:pt x="70" y="136"/>
                  <a:pt x="70" y="136"/>
                  <a:pt x="70" y="136"/>
                </a:cubicBezTo>
                <a:cubicBezTo>
                  <a:pt x="71" y="136"/>
                  <a:pt x="73" y="135"/>
                  <a:pt x="73" y="134"/>
                </a:cubicBezTo>
                <a:cubicBezTo>
                  <a:pt x="73" y="106"/>
                  <a:pt x="73" y="106"/>
                  <a:pt x="73" y="106"/>
                </a:cubicBezTo>
                <a:cubicBezTo>
                  <a:pt x="69" y="106"/>
                  <a:pt x="64" y="104"/>
                  <a:pt x="62" y="101"/>
                </a:cubicBezTo>
                <a:lnTo>
                  <a:pt x="47" y="87"/>
                </a:lnTo>
                <a:close/>
                <a:moveTo>
                  <a:pt x="84" y="103"/>
                </a:moveTo>
                <a:cubicBezTo>
                  <a:pt x="84" y="134"/>
                  <a:pt x="84" y="134"/>
                  <a:pt x="84" y="134"/>
                </a:cubicBezTo>
                <a:cubicBezTo>
                  <a:pt x="84" y="135"/>
                  <a:pt x="85" y="136"/>
                  <a:pt x="86" y="136"/>
                </a:cubicBezTo>
                <a:cubicBezTo>
                  <a:pt x="106" y="136"/>
                  <a:pt x="106" y="136"/>
                  <a:pt x="106" y="136"/>
                </a:cubicBezTo>
                <a:cubicBezTo>
                  <a:pt x="108" y="136"/>
                  <a:pt x="110" y="135"/>
                  <a:pt x="110" y="134"/>
                </a:cubicBezTo>
                <a:cubicBezTo>
                  <a:pt x="110" y="78"/>
                  <a:pt x="110" y="78"/>
                  <a:pt x="110" y="78"/>
                </a:cubicBezTo>
                <a:cubicBezTo>
                  <a:pt x="86" y="100"/>
                  <a:pt x="86" y="100"/>
                  <a:pt x="86" y="100"/>
                </a:cubicBezTo>
                <a:cubicBezTo>
                  <a:pt x="85" y="102"/>
                  <a:pt x="84" y="103"/>
                  <a:pt x="84" y="103"/>
                </a:cubicBezTo>
                <a:close/>
                <a:moveTo>
                  <a:pt x="143" y="45"/>
                </a:moveTo>
                <a:cubicBezTo>
                  <a:pt x="120" y="69"/>
                  <a:pt x="120" y="69"/>
                  <a:pt x="120" y="69"/>
                </a:cubicBezTo>
                <a:cubicBezTo>
                  <a:pt x="120" y="134"/>
                  <a:pt x="120" y="134"/>
                  <a:pt x="120" y="134"/>
                </a:cubicBezTo>
                <a:cubicBezTo>
                  <a:pt x="120" y="135"/>
                  <a:pt x="121" y="136"/>
                  <a:pt x="122" y="136"/>
                </a:cubicBezTo>
                <a:cubicBezTo>
                  <a:pt x="143" y="136"/>
                  <a:pt x="143" y="136"/>
                  <a:pt x="143" y="136"/>
                </a:cubicBezTo>
                <a:cubicBezTo>
                  <a:pt x="145" y="136"/>
                  <a:pt x="146" y="135"/>
                  <a:pt x="146" y="134"/>
                </a:cubicBezTo>
                <a:cubicBezTo>
                  <a:pt x="146" y="47"/>
                  <a:pt x="146" y="47"/>
                  <a:pt x="146" y="47"/>
                </a:cubicBezTo>
                <a:cubicBezTo>
                  <a:pt x="145" y="46"/>
                  <a:pt x="145" y="46"/>
                  <a:pt x="145" y="45"/>
                </a:cubicBezTo>
                <a:lnTo>
                  <a:pt x="143" y="45"/>
                </a:lnTo>
                <a:close/>
                <a:moveTo>
                  <a:pt x="160" y="2"/>
                </a:moveTo>
                <a:cubicBezTo>
                  <a:pt x="158" y="1"/>
                  <a:pt x="157" y="0"/>
                  <a:pt x="155" y="0"/>
                </a:cubicBezTo>
                <a:cubicBezTo>
                  <a:pt x="145" y="1"/>
                  <a:pt x="136" y="1"/>
                  <a:pt x="127" y="1"/>
                </a:cubicBezTo>
                <a:cubicBezTo>
                  <a:pt x="125" y="1"/>
                  <a:pt x="124" y="1"/>
                  <a:pt x="123" y="4"/>
                </a:cubicBezTo>
                <a:cubicBezTo>
                  <a:pt x="122" y="4"/>
                  <a:pt x="122" y="4"/>
                  <a:pt x="122" y="5"/>
                </a:cubicBezTo>
                <a:cubicBezTo>
                  <a:pt x="120" y="7"/>
                  <a:pt x="122" y="10"/>
                  <a:pt x="123" y="11"/>
                </a:cubicBezTo>
                <a:cubicBezTo>
                  <a:pt x="125" y="12"/>
                  <a:pt x="125" y="12"/>
                  <a:pt x="125" y="12"/>
                </a:cubicBezTo>
                <a:cubicBezTo>
                  <a:pt x="127" y="15"/>
                  <a:pt x="128" y="16"/>
                  <a:pt x="130" y="17"/>
                </a:cubicBezTo>
                <a:cubicBezTo>
                  <a:pt x="74" y="74"/>
                  <a:pt x="74" y="74"/>
                  <a:pt x="74" y="74"/>
                </a:cubicBezTo>
                <a:cubicBezTo>
                  <a:pt x="48" y="49"/>
                  <a:pt x="48" y="49"/>
                  <a:pt x="48" y="49"/>
                </a:cubicBezTo>
                <a:cubicBezTo>
                  <a:pt x="47" y="48"/>
                  <a:pt x="44" y="46"/>
                  <a:pt x="42" y="46"/>
                </a:cubicBezTo>
                <a:cubicBezTo>
                  <a:pt x="41" y="46"/>
                  <a:pt x="38" y="48"/>
                  <a:pt x="37" y="49"/>
                </a:cubicBezTo>
                <a:cubicBezTo>
                  <a:pt x="3" y="82"/>
                  <a:pt x="3" y="82"/>
                  <a:pt x="3" y="82"/>
                </a:cubicBezTo>
                <a:cubicBezTo>
                  <a:pt x="0" y="85"/>
                  <a:pt x="0" y="90"/>
                  <a:pt x="3" y="94"/>
                </a:cubicBezTo>
                <a:cubicBezTo>
                  <a:pt x="5" y="95"/>
                  <a:pt x="5" y="95"/>
                  <a:pt x="5" y="95"/>
                </a:cubicBezTo>
                <a:cubicBezTo>
                  <a:pt x="6" y="96"/>
                  <a:pt x="8" y="98"/>
                  <a:pt x="10" y="98"/>
                </a:cubicBezTo>
                <a:cubicBezTo>
                  <a:pt x="13" y="98"/>
                  <a:pt x="15" y="96"/>
                  <a:pt x="16" y="95"/>
                </a:cubicBezTo>
                <a:cubicBezTo>
                  <a:pt x="42" y="68"/>
                  <a:pt x="42" y="68"/>
                  <a:pt x="42" y="68"/>
                </a:cubicBezTo>
                <a:cubicBezTo>
                  <a:pt x="68" y="94"/>
                  <a:pt x="68" y="94"/>
                  <a:pt x="68" y="94"/>
                </a:cubicBezTo>
                <a:cubicBezTo>
                  <a:pt x="69" y="95"/>
                  <a:pt x="71" y="96"/>
                  <a:pt x="74" y="96"/>
                </a:cubicBezTo>
                <a:cubicBezTo>
                  <a:pt x="76" y="96"/>
                  <a:pt x="78" y="95"/>
                  <a:pt x="79" y="94"/>
                </a:cubicBezTo>
                <a:cubicBezTo>
                  <a:pt x="143" y="30"/>
                  <a:pt x="143" y="30"/>
                  <a:pt x="143" y="30"/>
                </a:cubicBezTo>
                <a:cubicBezTo>
                  <a:pt x="150" y="38"/>
                  <a:pt x="150" y="38"/>
                  <a:pt x="150" y="38"/>
                </a:cubicBezTo>
                <a:cubicBezTo>
                  <a:pt x="151" y="39"/>
                  <a:pt x="152" y="40"/>
                  <a:pt x="154" y="40"/>
                </a:cubicBezTo>
                <a:cubicBezTo>
                  <a:pt x="155" y="40"/>
                  <a:pt x="156" y="39"/>
                  <a:pt x="156" y="39"/>
                </a:cubicBezTo>
                <a:cubicBezTo>
                  <a:pt x="157" y="39"/>
                  <a:pt x="157" y="39"/>
                  <a:pt x="157" y="38"/>
                </a:cubicBezTo>
                <a:cubicBezTo>
                  <a:pt x="160" y="37"/>
                  <a:pt x="160" y="35"/>
                  <a:pt x="160" y="33"/>
                </a:cubicBezTo>
                <a:cubicBezTo>
                  <a:pt x="160" y="27"/>
                  <a:pt x="160" y="22"/>
                  <a:pt x="161" y="16"/>
                </a:cubicBezTo>
                <a:cubicBezTo>
                  <a:pt x="161" y="6"/>
                  <a:pt x="161" y="6"/>
                  <a:pt x="161" y="6"/>
                </a:cubicBezTo>
                <a:cubicBezTo>
                  <a:pt x="161" y="5"/>
                  <a:pt x="161" y="2"/>
                  <a:pt x="160" y="2"/>
                </a:cubicBezTo>
                <a:close/>
              </a:path>
            </a:pathLst>
          </a:custGeom>
          <a:ln>
            <a:noFill/>
          </a:ln>
        </p:spPr>
        <p:style>
          <a:lnRef idx="3">
            <a:schemeClr val="lt1"/>
          </a:lnRef>
          <a:fillRef idx="1">
            <a:schemeClr val="accent1"/>
          </a:fillRef>
          <a:effectRef idx="1">
            <a:schemeClr val="accent1"/>
          </a:effectRef>
          <a:fontRef idx="minor">
            <a:schemeClr val="lt1"/>
          </a:fontRef>
        </p:style>
        <p:txBody>
          <a:bodyPr vert="horz" wrap="square" lIns="91440" tIns="45720" rIns="91440" bIns="45720" numCol="1" anchor="t" anchorCtr="0" compatLnSpc="1">
            <a:prstTxWarp prst="textNoShape">
              <a:avLst/>
            </a:prstTxWarp>
          </a:bodyPr>
          <a:lstStyle/>
          <a:p>
            <a:endParaRPr lang="en-US"/>
          </a:p>
        </p:txBody>
      </p:sp>
      <p:sp>
        <p:nvSpPr>
          <p:cNvPr id="25" name="Freeform 166">
            <a:hlinkClick r:id="rId7" action="ppaction://hlinksldjump"/>
            <a:extLst>
              <a:ext uri="{FF2B5EF4-FFF2-40B4-BE49-F238E27FC236}">
                <a16:creationId xmlns:a16="http://schemas.microsoft.com/office/drawing/2014/main" id="{6BB5E42D-2E13-B9B6-165D-A3A0AF69B375}"/>
              </a:ext>
            </a:extLst>
          </p:cNvPr>
          <p:cNvSpPr>
            <a:spLocks noEditPoints="1"/>
          </p:cNvSpPr>
          <p:nvPr/>
        </p:nvSpPr>
        <p:spPr bwMode="auto">
          <a:xfrm>
            <a:off x="487406" y="3230148"/>
            <a:ext cx="256559" cy="315765"/>
          </a:xfrm>
          <a:custGeom>
            <a:avLst/>
            <a:gdLst>
              <a:gd name="T0" fmla="*/ 91 w 130"/>
              <a:gd name="T1" fmla="*/ 69 h 160"/>
              <a:gd name="T2" fmla="*/ 74 w 130"/>
              <a:gd name="T3" fmla="*/ 72 h 160"/>
              <a:gd name="T4" fmla="*/ 51 w 130"/>
              <a:gd name="T5" fmla="*/ 73 h 160"/>
              <a:gd name="T6" fmla="*/ 2 w 130"/>
              <a:gd name="T7" fmla="*/ 81 h 160"/>
              <a:gd name="T8" fmla="*/ 5 w 130"/>
              <a:gd name="T9" fmla="*/ 128 h 160"/>
              <a:gd name="T10" fmla="*/ 21 w 130"/>
              <a:gd name="T11" fmla="*/ 129 h 160"/>
              <a:gd name="T12" fmla="*/ 23 w 130"/>
              <a:gd name="T13" fmla="*/ 160 h 160"/>
              <a:gd name="T14" fmla="*/ 104 w 130"/>
              <a:gd name="T15" fmla="*/ 155 h 160"/>
              <a:gd name="T16" fmla="*/ 113 w 130"/>
              <a:gd name="T17" fmla="*/ 146 h 160"/>
              <a:gd name="T18" fmla="*/ 124 w 130"/>
              <a:gd name="T19" fmla="*/ 103 h 160"/>
              <a:gd name="T20" fmla="*/ 25 w 130"/>
              <a:gd name="T21" fmla="*/ 126 h 160"/>
              <a:gd name="T22" fmla="*/ 34 w 130"/>
              <a:gd name="T23" fmla="*/ 112 h 160"/>
              <a:gd name="T24" fmla="*/ 28 w 130"/>
              <a:gd name="T25" fmla="*/ 89 h 160"/>
              <a:gd name="T26" fmla="*/ 25 w 130"/>
              <a:gd name="T27" fmla="*/ 89 h 160"/>
              <a:gd name="T28" fmla="*/ 29 w 130"/>
              <a:gd name="T29" fmla="*/ 109 h 160"/>
              <a:gd name="T30" fmla="*/ 8 w 130"/>
              <a:gd name="T31" fmla="*/ 83 h 160"/>
              <a:gd name="T32" fmla="*/ 98 w 130"/>
              <a:gd name="T33" fmla="*/ 145 h 160"/>
              <a:gd name="T34" fmla="*/ 103 w 130"/>
              <a:gd name="T35" fmla="*/ 109 h 160"/>
              <a:gd name="T36" fmla="*/ 77 w 130"/>
              <a:gd name="T37" fmla="*/ 62 h 160"/>
              <a:gd name="T38" fmla="*/ 51 w 130"/>
              <a:gd name="T39" fmla="*/ 26 h 160"/>
              <a:gd name="T40" fmla="*/ 80 w 130"/>
              <a:gd name="T41" fmla="*/ 121 h 160"/>
              <a:gd name="T42" fmla="*/ 35 w 130"/>
              <a:gd name="T43" fmla="*/ 124 h 160"/>
              <a:gd name="T44" fmla="*/ 79 w 130"/>
              <a:gd name="T45" fmla="*/ 136 h 160"/>
              <a:gd name="T46" fmla="*/ 42 w 130"/>
              <a:gd name="T47" fmla="*/ 146 h 160"/>
              <a:gd name="T48" fmla="*/ 79 w 130"/>
              <a:gd name="T49" fmla="*/ 136 h 160"/>
              <a:gd name="T50" fmla="*/ 50 w 130"/>
              <a:gd name="T51" fmla="*/ 108 h 160"/>
              <a:gd name="T52" fmla="*/ 42 w 130"/>
              <a:gd name="T53" fmla="*/ 87 h 160"/>
              <a:gd name="T54" fmla="*/ 34 w 130"/>
              <a:gd name="T55" fmla="*/ 91 h 160"/>
              <a:gd name="T56" fmla="*/ 38 w 130"/>
              <a:gd name="T57" fmla="*/ 90 h 160"/>
              <a:gd name="T58" fmla="*/ 47 w 130"/>
              <a:gd name="T59" fmla="*/ 105 h 160"/>
              <a:gd name="T60" fmla="*/ 42 w 130"/>
              <a:gd name="T61" fmla="*/ 105 h 160"/>
              <a:gd name="T62" fmla="*/ 57 w 130"/>
              <a:gd name="T63" fmla="*/ 111 h 160"/>
              <a:gd name="T64" fmla="*/ 65 w 130"/>
              <a:gd name="T65" fmla="*/ 106 h 160"/>
              <a:gd name="T66" fmla="*/ 61 w 130"/>
              <a:gd name="T67" fmla="*/ 97 h 160"/>
              <a:gd name="T68" fmla="*/ 58 w 130"/>
              <a:gd name="T69" fmla="*/ 85 h 160"/>
              <a:gd name="T70" fmla="*/ 47 w 130"/>
              <a:gd name="T71" fmla="*/ 87 h 160"/>
              <a:gd name="T72" fmla="*/ 60 w 130"/>
              <a:gd name="T73" fmla="*/ 100 h 160"/>
              <a:gd name="T74" fmla="*/ 61 w 130"/>
              <a:gd name="T75" fmla="*/ 108 h 160"/>
              <a:gd name="T76" fmla="*/ 58 w 130"/>
              <a:gd name="T77" fmla="*/ 100 h 160"/>
              <a:gd name="T78" fmla="*/ 54 w 130"/>
              <a:gd name="T79" fmla="*/ 88 h 160"/>
              <a:gd name="T80" fmla="*/ 58 w 130"/>
              <a:gd name="T81" fmla="*/ 95 h 160"/>
              <a:gd name="T82" fmla="*/ 52 w 130"/>
              <a:gd name="T83" fmla="*/ 88 h 160"/>
              <a:gd name="T84" fmla="*/ 74 w 130"/>
              <a:gd name="T85" fmla="*/ 98 h 160"/>
              <a:gd name="T86" fmla="*/ 75 w 130"/>
              <a:gd name="T87" fmla="*/ 105 h 160"/>
              <a:gd name="T88" fmla="*/ 73 w 130"/>
              <a:gd name="T89" fmla="*/ 103 h 160"/>
              <a:gd name="T90" fmla="*/ 68 w 130"/>
              <a:gd name="T91" fmla="*/ 105 h 160"/>
              <a:gd name="T92" fmla="*/ 80 w 130"/>
              <a:gd name="T93" fmla="*/ 108 h 160"/>
              <a:gd name="T94" fmla="*/ 75 w 130"/>
              <a:gd name="T95" fmla="*/ 96 h 160"/>
              <a:gd name="T96" fmla="*/ 68 w 130"/>
              <a:gd name="T97" fmla="*/ 93 h 160"/>
              <a:gd name="T98" fmla="*/ 70 w 130"/>
              <a:gd name="T99" fmla="*/ 87 h 160"/>
              <a:gd name="T100" fmla="*/ 73 w 130"/>
              <a:gd name="T101" fmla="*/ 90 h 160"/>
              <a:gd name="T102" fmla="*/ 74 w 130"/>
              <a:gd name="T103" fmla="*/ 88 h 160"/>
              <a:gd name="T104" fmla="*/ 64 w 130"/>
              <a:gd name="T105" fmla="*/ 85 h 160"/>
              <a:gd name="T106" fmla="*/ 67 w 130"/>
              <a:gd name="T107" fmla="*/ 96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30" h="160">
                <a:moveTo>
                  <a:pt x="124" y="103"/>
                </a:moveTo>
                <a:cubicBezTo>
                  <a:pt x="119" y="89"/>
                  <a:pt x="111" y="80"/>
                  <a:pt x="104" y="75"/>
                </a:cubicBezTo>
                <a:cubicBezTo>
                  <a:pt x="103" y="75"/>
                  <a:pt x="91" y="69"/>
                  <a:pt x="91" y="69"/>
                </a:cubicBezTo>
                <a:cubicBezTo>
                  <a:pt x="85" y="64"/>
                  <a:pt x="85" y="64"/>
                  <a:pt x="85" y="64"/>
                </a:cubicBezTo>
                <a:cubicBezTo>
                  <a:pt x="78" y="72"/>
                  <a:pt x="78" y="72"/>
                  <a:pt x="78" y="72"/>
                </a:cubicBezTo>
                <a:cubicBezTo>
                  <a:pt x="74" y="72"/>
                  <a:pt x="74" y="72"/>
                  <a:pt x="74" y="72"/>
                </a:cubicBezTo>
                <a:cubicBezTo>
                  <a:pt x="67" y="64"/>
                  <a:pt x="67" y="64"/>
                  <a:pt x="67" y="64"/>
                </a:cubicBezTo>
                <a:cubicBezTo>
                  <a:pt x="61" y="69"/>
                  <a:pt x="61" y="69"/>
                  <a:pt x="61" y="69"/>
                </a:cubicBezTo>
                <a:cubicBezTo>
                  <a:pt x="51" y="73"/>
                  <a:pt x="51" y="73"/>
                  <a:pt x="51" y="73"/>
                </a:cubicBezTo>
                <a:cubicBezTo>
                  <a:pt x="3" y="78"/>
                  <a:pt x="3" y="78"/>
                  <a:pt x="3" y="78"/>
                </a:cubicBezTo>
                <a:cubicBezTo>
                  <a:pt x="2" y="78"/>
                  <a:pt x="2" y="78"/>
                  <a:pt x="2" y="80"/>
                </a:cubicBezTo>
                <a:cubicBezTo>
                  <a:pt x="0" y="80"/>
                  <a:pt x="0" y="81"/>
                  <a:pt x="2" y="81"/>
                </a:cubicBezTo>
                <a:cubicBezTo>
                  <a:pt x="5" y="89"/>
                  <a:pt x="9" y="95"/>
                  <a:pt x="10" y="101"/>
                </a:cubicBezTo>
                <a:cubicBezTo>
                  <a:pt x="10" y="103"/>
                  <a:pt x="10" y="103"/>
                  <a:pt x="10" y="103"/>
                </a:cubicBezTo>
                <a:cubicBezTo>
                  <a:pt x="0" y="112"/>
                  <a:pt x="2" y="121"/>
                  <a:pt x="5" y="128"/>
                </a:cubicBezTo>
                <a:cubicBezTo>
                  <a:pt x="6" y="131"/>
                  <a:pt x="10" y="132"/>
                  <a:pt x="13" y="132"/>
                </a:cubicBezTo>
                <a:cubicBezTo>
                  <a:pt x="15" y="132"/>
                  <a:pt x="18" y="132"/>
                  <a:pt x="19" y="131"/>
                </a:cubicBezTo>
                <a:cubicBezTo>
                  <a:pt x="19" y="131"/>
                  <a:pt x="21" y="131"/>
                  <a:pt x="21" y="129"/>
                </a:cubicBezTo>
                <a:cubicBezTo>
                  <a:pt x="21" y="134"/>
                  <a:pt x="22" y="137"/>
                  <a:pt x="22" y="138"/>
                </a:cubicBezTo>
                <a:cubicBezTo>
                  <a:pt x="23" y="151"/>
                  <a:pt x="22" y="157"/>
                  <a:pt x="22" y="157"/>
                </a:cubicBezTo>
                <a:cubicBezTo>
                  <a:pt x="22" y="159"/>
                  <a:pt x="22" y="159"/>
                  <a:pt x="23" y="160"/>
                </a:cubicBezTo>
                <a:cubicBezTo>
                  <a:pt x="25" y="160"/>
                  <a:pt x="25" y="160"/>
                  <a:pt x="25" y="160"/>
                </a:cubicBezTo>
                <a:cubicBezTo>
                  <a:pt x="101" y="157"/>
                  <a:pt x="101" y="157"/>
                  <a:pt x="101" y="157"/>
                </a:cubicBezTo>
                <a:cubicBezTo>
                  <a:pt x="103" y="157"/>
                  <a:pt x="104" y="157"/>
                  <a:pt x="104" y="155"/>
                </a:cubicBezTo>
                <a:cubicBezTo>
                  <a:pt x="104" y="149"/>
                  <a:pt x="104" y="149"/>
                  <a:pt x="104" y="149"/>
                </a:cubicBezTo>
                <a:cubicBezTo>
                  <a:pt x="104" y="149"/>
                  <a:pt x="104" y="149"/>
                  <a:pt x="106" y="149"/>
                </a:cubicBezTo>
                <a:cubicBezTo>
                  <a:pt x="107" y="149"/>
                  <a:pt x="110" y="148"/>
                  <a:pt x="113" y="146"/>
                </a:cubicBezTo>
                <a:cubicBezTo>
                  <a:pt x="126" y="132"/>
                  <a:pt x="126" y="132"/>
                  <a:pt x="126" y="132"/>
                </a:cubicBezTo>
                <a:cubicBezTo>
                  <a:pt x="129" y="129"/>
                  <a:pt x="130" y="126"/>
                  <a:pt x="130" y="121"/>
                </a:cubicBezTo>
                <a:cubicBezTo>
                  <a:pt x="129" y="121"/>
                  <a:pt x="127" y="112"/>
                  <a:pt x="124" y="103"/>
                </a:cubicBezTo>
                <a:close/>
                <a:moveTo>
                  <a:pt x="98" y="152"/>
                </a:moveTo>
                <a:cubicBezTo>
                  <a:pt x="28" y="155"/>
                  <a:pt x="28" y="155"/>
                  <a:pt x="28" y="155"/>
                </a:cubicBezTo>
                <a:cubicBezTo>
                  <a:pt x="28" y="151"/>
                  <a:pt x="29" y="141"/>
                  <a:pt x="25" y="126"/>
                </a:cubicBezTo>
                <a:cubicBezTo>
                  <a:pt x="29" y="123"/>
                  <a:pt x="31" y="118"/>
                  <a:pt x="29" y="112"/>
                </a:cubicBezTo>
                <a:cubicBezTo>
                  <a:pt x="29" y="114"/>
                  <a:pt x="31" y="114"/>
                  <a:pt x="31" y="114"/>
                </a:cubicBezTo>
                <a:cubicBezTo>
                  <a:pt x="34" y="112"/>
                  <a:pt x="34" y="112"/>
                  <a:pt x="34" y="112"/>
                </a:cubicBezTo>
                <a:cubicBezTo>
                  <a:pt x="35" y="112"/>
                  <a:pt x="35" y="112"/>
                  <a:pt x="35" y="112"/>
                </a:cubicBezTo>
                <a:cubicBezTo>
                  <a:pt x="36" y="111"/>
                  <a:pt x="36" y="111"/>
                  <a:pt x="36" y="109"/>
                </a:cubicBezTo>
                <a:cubicBezTo>
                  <a:pt x="28" y="89"/>
                  <a:pt x="28" y="89"/>
                  <a:pt x="28" y="89"/>
                </a:cubicBezTo>
                <a:cubicBezTo>
                  <a:pt x="28" y="87"/>
                  <a:pt x="28" y="87"/>
                  <a:pt x="26" y="87"/>
                </a:cubicBezTo>
                <a:cubicBezTo>
                  <a:pt x="25" y="87"/>
                  <a:pt x="25" y="87"/>
                  <a:pt x="25" y="87"/>
                </a:cubicBezTo>
                <a:cubicBezTo>
                  <a:pt x="25" y="89"/>
                  <a:pt x="25" y="89"/>
                  <a:pt x="25" y="89"/>
                </a:cubicBezTo>
                <a:cubicBezTo>
                  <a:pt x="31" y="107"/>
                  <a:pt x="31" y="107"/>
                  <a:pt x="31" y="107"/>
                </a:cubicBezTo>
                <a:cubicBezTo>
                  <a:pt x="32" y="107"/>
                  <a:pt x="32" y="109"/>
                  <a:pt x="31" y="109"/>
                </a:cubicBezTo>
                <a:cubicBezTo>
                  <a:pt x="29" y="109"/>
                  <a:pt x="29" y="109"/>
                  <a:pt x="29" y="109"/>
                </a:cubicBezTo>
                <a:cubicBezTo>
                  <a:pt x="28" y="109"/>
                  <a:pt x="28" y="109"/>
                  <a:pt x="28" y="109"/>
                </a:cubicBezTo>
                <a:cubicBezTo>
                  <a:pt x="26" y="104"/>
                  <a:pt x="21" y="106"/>
                  <a:pt x="18" y="106"/>
                </a:cubicBezTo>
                <a:cubicBezTo>
                  <a:pt x="16" y="98"/>
                  <a:pt x="12" y="90"/>
                  <a:pt x="8" y="83"/>
                </a:cubicBezTo>
                <a:cubicBezTo>
                  <a:pt x="81" y="76"/>
                  <a:pt x="81" y="76"/>
                  <a:pt x="81" y="76"/>
                </a:cubicBezTo>
                <a:cubicBezTo>
                  <a:pt x="84" y="83"/>
                  <a:pt x="93" y="107"/>
                  <a:pt x="97" y="132"/>
                </a:cubicBezTo>
                <a:cubicBezTo>
                  <a:pt x="95" y="135"/>
                  <a:pt x="95" y="141"/>
                  <a:pt x="98" y="145"/>
                </a:cubicBezTo>
                <a:lnTo>
                  <a:pt x="98" y="152"/>
                </a:lnTo>
                <a:close/>
                <a:moveTo>
                  <a:pt x="101" y="126"/>
                </a:moveTo>
                <a:cubicBezTo>
                  <a:pt x="103" y="109"/>
                  <a:pt x="103" y="109"/>
                  <a:pt x="103" y="109"/>
                </a:cubicBezTo>
                <a:cubicBezTo>
                  <a:pt x="104" y="112"/>
                  <a:pt x="106" y="117"/>
                  <a:pt x="107" y="120"/>
                </a:cubicBezTo>
                <a:lnTo>
                  <a:pt x="101" y="126"/>
                </a:lnTo>
                <a:close/>
                <a:moveTo>
                  <a:pt x="77" y="62"/>
                </a:moveTo>
                <a:cubicBezTo>
                  <a:pt x="90" y="62"/>
                  <a:pt x="101" y="49"/>
                  <a:pt x="101" y="26"/>
                </a:cubicBezTo>
                <a:cubicBezTo>
                  <a:pt x="101" y="9"/>
                  <a:pt x="94" y="0"/>
                  <a:pt x="77" y="0"/>
                </a:cubicBezTo>
                <a:cubicBezTo>
                  <a:pt x="58" y="0"/>
                  <a:pt x="51" y="9"/>
                  <a:pt x="51" y="26"/>
                </a:cubicBezTo>
                <a:cubicBezTo>
                  <a:pt x="51" y="49"/>
                  <a:pt x="62" y="62"/>
                  <a:pt x="77" y="62"/>
                </a:cubicBezTo>
                <a:close/>
                <a:moveTo>
                  <a:pt x="77" y="126"/>
                </a:moveTo>
                <a:cubicBezTo>
                  <a:pt x="78" y="126"/>
                  <a:pt x="80" y="124"/>
                  <a:pt x="80" y="121"/>
                </a:cubicBezTo>
                <a:cubicBezTo>
                  <a:pt x="80" y="120"/>
                  <a:pt x="78" y="118"/>
                  <a:pt x="75" y="118"/>
                </a:cubicBezTo>
                <a:cubicBezTo>
                  <a:pt x="39" y="120"/>
                  <a:pt x="39" y="120"/>
                  <a:pt x="39" y="120"/>
                </a:cubicBezTo>
                <a:cubicBezTo>
                  <a:pt x="36" y="121"/>
                  <a:pt x="35" y="123"/>
                  <a:pt x="35" y="124"/>
                </a:cubicBezTo>
                <a:cubicBezTo>
                  <a:pt x="36" y="127"/>
                  <a:pt x="38" y="129"/>
                  <a:pt x="39" y="129"/>
                </a:cubicBezTo>
                <a:cubicBezTo>
                  <a:pt x="77" y="126"/>
                  <a:pt x="77" y="126"/>
                  <a:pt x="77" y="126"/>
                </a:cubicBezTo>
                <a:close/>
                <a:moveTo>
                  <a:pt x="79" y="136"/>
                </a:moveTo>
                <a:cubicBezTo>
                  <a:pt x="42" y="137"/>
                  <a:pt x="42" y="137"/>
                  <a:pt x="42" y="137"/>
                </a:cubicBezTo>
                <a:cubicBezTo>
                  <a:pt x="39" y="137"/>
                  <a:pt x="37" y="140"/>
                  <a:pt x="37" y="141"/>
                </a:cubicBezTo>
                <a:cubicBezTo>
                  <a:pt x="37" y="143"/>
                  <a:pt x="39" y="146"/>
                  <a:pt x="42" y="146"/>
                </a:cubicBezTo>
                <a:cubicBezTo>
                  <a:pt x="79" y="143"/>
                  <a:pt x="79" y="143"/>
                  <a:pt x="79" y="143"/>
                </a:cubicBezTo>
                <a:cubicBezTo>
                  <a:pt x="81" y="143"/>
                  <a:pt x="83" y="141"/>
                  <a:pt x="83" y="139"/>
                </a:cubicBezTo>
                <a:cubicBezTo>
                  <a:pt x="83" y="137"/>
                  <a:pt x="81" y="136"/>
                  <a:pt x="79" y="136"/>
                </a:cubicBezTo>
                <a:close/>
                <a:moveTo>
                  <a:pt x="42" y="110"/>
                </a:moveTo>
                <a:cubicBezTo>
                  <a:pt x="44" y="111"/>
                  <a:pt x="45" y="111"/>
                  <a:pt x="47" y="111"/>
                </a:cubicBezTo>
                <a:cubicBezTo>
                  <a:pt x="48" y="111"/>
                  <a:pt x="50" y="110"/>
                  <a:pt x="50" y="108"/>
                </a:cubicBezTo>
                <a:cubicBezTo>
                  <a:pt x="51" y="108"/>
                  <a:pt x="51" y="107"/>
                  <a:pt x="51" y="105"/>
                </a:cubicBezTo>
                <a:cubicBezTo>
                  <a:pt x="45" y="91"/>
                  <a:pt x="45" y="91"/>
                  <a:pt x="45" y="91"/>
                </a:cubicBezTo>
                <a:cubicBezTo>
                  <a:pt x="45" y="90"/>
                  <a:pt x="44" y="88"/>
                  <a:pt x="42" y="87"/>
                </a:cubicBezTo>
                <a:cubicBezTo>
                  <a:pt x="41" y="87"/>
                  <a:pt x="40" y="85"/>
                  <a:pt x="38" y="87"/>
                </a:cubicBezTo>
                <a:cubicBezTo>
                  <a:pt x="35" y="87"/>
                  <a:pt x="35" y="87"/>
                  <a:pt x="34" y="88"/>
                </a:cubicBezTo>
                <a:cubicBezTo>
                  <a:pt x="34" y="90"/>
                  <a:pt x="34" y="90"/>
                  <a:pt x="34" y="91"/>
                </a:cubicBezTo>
                <a:cubicBezTo>
                  <a:pt x="40" y="107"/>
                  <a:pt x="40" y="107"/>
                  <a:pt x="40" y="107"/>
                </a:cubicBezTo>
                <a:cubicBezTo>
                  <a:pt x="40" y="107"/>
                  <a:pt x="41" y="108"/>
                  <a:pt x="42" y="110"/>
                </a:cubicBezTo>
                <a:close/>
                <a:moveTo>
                  <a:pt x="38" y="90"/>
                </a:moveTo>
                <a:cubicBezTo>
                  <a:pt x="40" y="90"/>
                  <a:pt x="40" y="90"/>
                  <a:pt x="41" y="90"/>
                </a:cubicBezTo>
                <a:cubicBezTo>
                  <a:pt x="41" y="91"/>
                  <a:pt x="41" y="91"/>
                  <a:pt x="41" y="91"/>
                </a:cubicBezTo>
                <a:cubicBezTo>
                  <a:pt x="47" y="105"/>
                  <a:pt x="47" y="105"/>
                  <a:pt x="47" y="105"/>
                </a:cubicBezTo>
                <a:cubicBezTo>
                  <a:pt x="47" y="107"/>
                  <a:pt x="47" y="107"/>
                  <a:pt x="47" y="107"/>
                </a:cubicBezTo>
                <a:cubicBezTo>
                  <a:pt x="44" y="107"/>
                  <a:pt x="44" y="107"/>
                  <a:pt x="44" y="107"/>
                </a:cubicBezTo>
                <a:cubicBezTo>
                  <a:pt x="44" y="107"/>
                  <a:pt x="42" y="107"/>
                  <a:pt x="42" y="105"/>
                </a:cubicBezTo>
                <a:cubicBezTo>
                  <a:pt x="38" y="91"/>
                  <a:pt x="38" y="91"/>
                  <a:pt x="38" y="91"/>
                </a:cubicBezTo>
                <a:cubicBezTo>
                  <a:pt x="37" y="91"/>
                  <a:pt x="37" y="90"/>
                  <a:pt x="38" y="90"/>
                </a:cubicBezTo>
                <a:close/>
                <a:moveTo>
                  <a:pt x="57" y="111"/>
                </a:moveTo>
                <a:cubicBezTo>
                  <a:pt x="64" y="111"/>
                  <a:pt x="64" y="111"/>
                  <a:pt x="64" y="111"/>
                </a:cubicBezTo>
                <a:cubicBezTo>
                  <a:pt x="65" y="110"/>
                  <a:pt x="65" y="110"/>
                  <a:pt x="65" y="110"/>
                </a:cubicBezTo>
                <a:cubicBezTo>
                  <a:pt x="67" y="108"/>
                  <a:pt x="67" y="108"/>
                  <a:pt x="65" y="106"/>
                </a:cubicBezTo>
                <a:cubicBezTo>
                  <a:pt x="64" y="98"/>
                  <a:pt x="64" y="98"/>
                  <a:pt x="64" y="98"/>
                </a:cubicBezTo>
                <a:cubicBezTo>
                  <a:pt x="63" y="98"/>
                  <a:pt x="63" y="98"/>
                  <a:pt x="63" y="98"/>
                </a:cubicBezTo>
                <a:cubicBezTo>
                  <a:pt x="61" y="97"/>
                  <a:pt x="61" y="97"/>
                  <a:pt x="61" y="97"/>
                </a:cubicBezTo>
                <a:cubicBezTo>
                  <a:pt x="63" y="97"/>
                  <a:pt x="63" y="97"/>
                  <a:pt x="63" y="97"/>
                </a:cubicBezTo>
                <a:cubicBezTo>
                  <a:pt x="60" y="88"/>
                  <a:pt x="60" y="88"/>
                  <a:pt x="60" y="88"/>
                </a:cubicBezTo>
                <a:cubicBezTo>
                  <a:pt x="60" y="87"/>
                  <a:pt x="58" y="85"/>
                  <a:pt x="58" y="85"/>
                </a:cubicBezTo>
                <a:cubicBezTo>
                  <a:pt x="57" y="85"/>
                  <a:pt x="55" y="83"/>
                  <a:pt x="54" y="85"/>
                </a:cubicBezTo>
                <a:cubicBezTo>
                  <a:pt x="48" y="85"/>
                  <a:pt x="48" y="85"/>
                  <a:pt x="48" y="85"/>
                </a:cubicBezTo>
                <a:cubicBezTo>
                  <a:pt x="47" y="85"/>
                  <a:pt x="47" y="85"/>
                  <a:pt x="47" y="87"/>
                </a:cubicBezTo>
                <a:cubicBezTo>
                  <a:pt x="55" y="111"/>
                  <a:pt x="55" y="111"/>
                  <a:pt x="55" y="111"/>
                </a:cubicBezTo>
                <a:lnTo>
                  <a:pt x="57" y="111"/>
                </a:lnTo>
                <a:close/>
                <a:moveTo>
                  <a:pt x="60" y="100"/>
                </a:moveTo>
                <a:cubicBezTo>
                  <a:pt x="60" y="100"/>
                  <a:pt x="60" y="100"/>
                  <a:pt x="60" y="101"/>
                </a:cubicBezTo>
                <a:cubicBezTo>
                  <a:pt x="61" y="106"/>
                  <a:pt x="61" y="106"/>
                  <a:pt x="61" y="106"/>
                </a:cubicBezTo>
                <a:cubicBezTo>
                  <a:pt x="61" y="106"/>
                  <a:pt x="61" y="106"/>
                  <a:pt x="61" y="108"/>
                </a:cubicBezTo>
                <a:cubicBezTo>
                  <a:pt x="58" y="108"/>
                  <a:pt x="58" y="108"/>
                  <a:pt x="58" y="108"/>
                </a:cubicBezTo>
                <a:cubicBezTo>
                  <a:pt x="55" y="100"/>
                  <a:pt x="55" y="100"/>
                  <a:pt x="55" y="100"/>
                </a:cubicBezTo>
                <a:cubicBezTo>
                  <a:pt x="58" y="100"/>
                  <a:pt x="58" y="100"/>
                  <a:pt x="58" y="100"/>
                </a:cubicBezTo>
                <a:lnTo>
                  <a:pt x="60" y="100"/>
                </a:lnTo>
                <a:close/>
                <a:moveTo>
                  <a:pt x="52" y="88"/>
                </a:moveTo>
                <a:cubicBezTo>
                  <a:pt x="54" y="88"/>
                  <a:pt x="54" y="88"/>
                  <a:pt x="54" y="88"/>
                </a:cubicBezTo>
                <a:cubicBezTo>
                  <a:pt x="55" y="88"/>
                  <a:pt x="55" y="88"/>
                  <a:pt x="55" y="88"/>
                </a:cubicBezTo>
                <a:cubicBezTo>
                  <a:pt x="55" y="88"/>
                  <a:pt x="57" y="88"/>
                  <a:pt x="57" y="90"/>
                </a:cubicBezTo>
                <a:cubicBezTo>
                  <a:pt x="58" y="95"/>
                  <a:pt x="58" y="95"/>
                  <a:pt x="58" y="95"/>
                </a:cubicBezTo>
                <a:cubicBezTo>
                  <a:pt x="57" y="97"/>
                  <a:pt x="57" y="97"/>
                  <a:pt x="57" y="97"/>
                </a:cubicBezTo>
                <a:cubicBezTo>
                  <a:pt x="54" y="97"/>
                  <a:pt x="54" y="97"/>
                  <a:pt x="54" y="97"/>
                </a:cubicBezTo>
                <a:cubicBezTo>
                  <a:pt x="52" y="88"/>
                  <a:pt x="52" y="88"/>
                  <a:pt x="52" y="88"/>
                </a:cubicBezTo>
                <a:close/>
                <a:moveTo>
                  <a:pt x="67" y="96"/>
                </a:moveTo>
                <a:cubicBezTo>
                  <a:pt x="68" y="98"/>
                  <a:pt x="71" y="98"/>
                  <a:pt x="73" y="98"/>
                </a:cubicBezTo>
                <a:cubicBezTo>
                  <a:pt x="73" y="98"/>
                  <a:pt x="73" y="98"/>
                  <a:pt x="74" y="98"/>
                </a:cubicBezTo>
                <a:cubicBezTo>
                  <a:pt x="74" y="100"/>
                  <a:pt x="74" y="100"/>
                  <a:pt x="75" y="100"/>
                </a:cubicBezTo>
                <a:cubicBezTo>
                  <a:pt x="75" y="103"/>
                  <a:pt x="75" y="103"/>
                  <a:pt x="75" y="103"/>
                </a:cubicBezTo>
                <a:cubicBezTo>
                  <a:pt x="77" y="105"/>
                  <a:pt x="77" y="105"/>
                  <a:pt x="75" y="105"/>
                </a:cubicBezTo>
                <a:cubicBezTo>
                  <a:pt x="75" y="106"/>
                  <a:pt x="75" y="106"/>
                  <a:pt x="75" y="106"/>
                </a:cubicBezTo>
                <a:cubicBezTo>
                  <a:pt x="74" y="106"/>
                  <a:pt x="74" y="106"/>
                  <a:pt x="73" y="105"/>
                </a:cubicBezTo>
                <a:cubicBezTo>
                  <a:pt x="73" y="103"/>
                  <a:pt x="73" y="103"/>
                  <a:pt x="73" y="103"/>
                </a:cubicBezTo>
                <a:cubicBezTo>
                  <a:pt x="71" y="103"/>
                  <a:pt x="71" y="103"/>
                  <a:pt x="71" y="103"/>
                </a:cubicBezTo>
                <a:cubicBezTo>
                  <a:pt x="68" y="103"/>
                  <a:pt x="68" y="103"/>
                  <a:pt x="68" y="103"/>
                </a:cubicBezTo>
                <a:cubicBezTo>
                  <a:pt x="68" y="105"/>
                  <a:pt x="68" y="105"/>
                  <a:pt x="68" y="105"/>
                </a:cubicBezTo>
                <a:cubicBezTo>
                  <a:pt x="68" y="106"/>
                  <a:pt x="70" y="108"/>
                  <a:pt x="71" y="108"/>
                </a:cubicBezTo>
                <a:cubicBezTo>
                  <a:pt x="73" y="110"/>
                  <a:pt x="74" y="110"/>
                  <a:pt x="75" y="110"/>
                </a:cubicBezTo>
                <a:cubicBezTo>
                  <a:pt x="78" y="110"/>
                  <a:pt x="78" y="108"/>
                  <a:pt x="80" y="108"/>
                </a:cubicBezTo>
                <a:cubicBezTo>
                  <a:pt x="80" y="103"/>
                  <a:pt x="80" y="103"/>
                  <a:pt x="80" y="103"/>
                </a:cubicBezTo>
                <a:cubicBezTo>
                  <a:pt x="78" y="100"/>
                  <a:pt x="78" y="100"/>
                  <a:pt x="78" y="100"/>
                </a:cubicBezTo>
                <a:cubicBezTo>
                  <a:pt x="78" y="98"/>
                  <a:pt x="77" y="96"/>
                  <a:pt x="75" y="96"/>
                </a:cubicBezTo>
                <a:cubicBezTo>
                  <a:pt x="74" y="95"/>
                  <a:pt x="73" y="95"/>
                  <a:pt x="71" y="95"/>
                </a:cubicBezTo>
                <a:cubicBezTo>
                  <a:pt x="70" y="95"/>
                  <a:pt x="70" y="95"/>
                  <a:pt x="70" y="93"/>
                </a:cubicBezTo>
                <a:cubicBezTo>
                  <a:pt x="68" y="93"/>
                  <a:pt x="68" y="93"/>
                  <a:pt x="68" y="93"/>
                </a:cubicBezTo>
                <a:cubicBezTo>
                  <a:pt x="67" y="88"/>
                  <a:pt x="67" y="88"/>
                  <a:pt x="67" y="88"/>
                </a:cubicBezTo>
                <a:cubicBezTo>
                  <a:pt x="67" y="87"/>
                  <a:pt x="68" y="87"/>
                  <a:pt x="68" y="87"/>
                </a:cubicBezTo>
                <a:cubicBezTo>
                  <a:pt x="70" y="87"/>
                  <a:pt x="70" y="87"/>
                  <a:pt x="70" y="87"/>
                </a:cubicBezTo>
                <a:cubicBezTo>
                  <a:pt x="70" y="88"/>
                  <a:pt x="71" y="88"/>
                  <a:pt x="71" y="88"/>
                </a:cubicBezTo>
                <a:cubicBezTo>
                  <a:pt x="71" y="90"/>
                  <a:pt x="71" y="90"/>
                  <a:pt x="71" y="90"/>
                </a:cubicBezTo>
                <a:cubicBezTo>
                  <a:pt x="73" y="90"/>
                  <a:pt x="73" y="90"/>
                  <a:pt x="73" y="90"/>
                </a:cubicBezTo>
                <a:cubicBezTo>
                  <a:pt x="74" y="90"/>
                  <a:pt x="74" y="90"/>
                  <a:pt x="74" y="90"/>
                </a:cubicBezTo>
                <a:cubicBezTo>
                  <a:pt x="75" y="90"/>
                  <a:pt x="75" y="90"/>
                  <a:pt x="75" y="88"/>
                </a:cubicBezTo>
                <a:cubicBezTo>
                  <a:pt x="74" y="88"/>
                  <a:pt x="74" y="88"/>
                  <a:pt x="74" y="88"/>
                </a:cubicBezTo>
                <a:cubicBezTo>
                  <a:pt x="74" y="87"/>
                  <a:pt x="73" y="85"/>
                  <a:pt x="71" y="85"/>
                </a:cubicBezTo>
                <a:cubicBezTo>
                  <a:pt x="70" y="83"/>
                  <a:pt x="68" y="83"/>
                  <a:pt x="67" y="83"/>
                </a:cubicBezTo>
                <a:cubicBezTo>
                  <a:pt x="66" y="83"/>
                  <a:pt x="64" y="83"/>
                  <a:pt x="64" y="85"/>
                </a:cubicBezTo>
                <a:cubicBezTo>
                  <a:pt x="63" y="87"/>
                  <a:pt x="63" y="88"/>
                  <a:pt x="63" y="90"/>
                </a:cubicBezTo>
                <a:cubicBezTo>
                  <a:pt x="64" y="93"/>
                  <a:pt x="64" y="93"/>
                  <a:pt x="64" y="93"/>
                </a:cubicBezTo>
                <a:cubicBezTo>
                  <a:pt x="66" y="95"/>
                  <a:pt x="66" y="96"/>
                  <a:pt x="67" y="96"/>
                </a:cubicBezTo>
                <a:close/>
              </a:path>
            </a:pathLst>
          </a:custGeom>
          <a:ln>
            <a:noFill/>
          </a:ln>
        </p:spPr>
        <p:style>
          <a:lnRef idx="3">
            <a:schemeClr val="lt1"/>
          </a:lnRef>
          <a:fillRef idx="1">
            <a:schemeClr val="accent3"/>
          </a:fillRef>
          <a:effectRef idx="1">
            <a:schemeClr val="accent3"/>
          </a:effectRef>
          <a:fontRef idx="minor">
            <a:schemeClr val="lt1"/>
          </a:fontRef>
        </p:style>
        <p:txBody>
          <a:bodyPr vert="horz" wrap="square" lIns="91440" tIns="45720" rIns="91440" bIns="45720" numCol="1" anchor="t" anchorCtr="0" compatLnSpc="1">
            <a:prstTxWarp prst="textNoShape">
              <a:avLst/>
            </a:prstTxWarp>
          </a:bodyPr>
          <a:lstStyle/>
          <a:p>
            <a:endParaRPr lang="en-US"/>
          </a:p>
        </p:txBody>
      </p:sp>
      <p:sp>
        <p:nvSpPr>
          <p:cNvPr id="26" name="Freeform 119">
            <a:hlinkClick r:id="rId8" action="ppaction://hlinksldjump"/>
            <a:extLst>
              <a:ext uri="{FF2B5EF4-FFF2-40B4-BE49-F238E27FC236}">
                <a16:creationId xmlns:a16="http://schemas.microsoft.com/office/drawing/2014/main" id="{09EB1CA7-3770-3683-3F11-B87BA3487D79}"/>
              </a:ext>
            </a:extLst>
          </p:cNvPr>
          <p:cNvSpPr>
            <a:spLocks noEditPoints="1"/>
          </p:cNvSpPr>
          <p:nvPr/>
        </p:nvSpPr>
        <p:spPr bwMode="auto">
          <a:xfrm>
            <a:off x="330315" y="4774011"/>
            <a:ext cx="324350" cy="300024"/>
          </a:xfrm>
          <a:custGeom>
            <a:avLst/>
            <a:gdLst>
              <a:gd name="T0" fmla="*/ 97 w 160"/>
              <a:gd name="T1" fmla="*/ 8 h 148"/>
              <a:gd name="T2" fmla="*/ 92 w 160"/>
              <a:gd name="T3" fmla="*/ 0 h 148"/>
              <a:gd name="T4" fmla="*/ 61 w 160"/>
              <a:gd name="T5" fmla="*/ 6 h 148"/>
              <a:gd name="T6" fmla="*/ 6 w 160"/>
              <a:gd name="T7" fmla="*/ 8 h 148"/>
              <a:gd name="T8" fmla="*/ 6 w 160"/>
              <a:gd name="T9" fmla="*/ 22 h 148"/>
              <a:gd name="T10" fmla="*/ 15 w 160"/>
              <a:gd name="T11" fmla="*/ 114 h 148"/>
              <a:gd name="T12" fmla="*/ 67 w 160"/>
              <a:gd name="T13" fmla="*/ 119 h 148"/>
              <a:gd name="T14" fmla="*/ 51 w 160"/>
              <a:gd name="T15" fmla="*/ 144 h 148"/>
              <a:gd name="T16" fmla="*/ 76 w 160"/>
              <a:gd name="T17" fmla="*/ 127 h 148"/>
              <a:gd name="T18" fmla="*/ 80 w 160"/>
              <a:gd name="T19" fmla="*/ 148 h 148"/>
              <a:gd name="T20" fmla="*/ 84 w 160"/>
              <a:gd name="T21" fmla="*/ 128 h 148"/>
              <a:gd name="T22" fmla="*/ 104 w 160"/>
              <a:gd name="T23" fmla="*/ 147 h 148"/>
              <a:gd name="T24" fmla="*/ 107 w 160"/>
              <a:gd name="T25" fmla="*/ 138 h 148"/>
              <a:gd name="T26" fmla="*/ 139 w 160"/>
              <a:gd name="T27" fmla="*/ 119 h 148"/>
              <a:gd name="T28" fmla="*/ 145 w 160"/>
              <a:gd name="T29" fmla="*/ 22 h 148"/>
              <a:gd name="T30" fmla="*/ 160 w 160"/>
              <a:gd name="T31" fmla="*/ 15 h 148"/>
              <a:gd name="T32" fmla="*/ 134 w 160"/>
              <a:gd name="T33" fmla="*/ 108 h 148"/>
              <a:gd name="T34" fmla="*/ 24 w 160"/>
              <a:gd name="T35" fmla="*/ 22 h 148"/>
              <a:gd name="T36" fmla="*/ 134 w 160"/>
              <a:gd name="T37" fmla="*/ 108 h 148"/>
              <a:gd name="T38" fmla="*/ 36 w 160"/>
              <a:gd name="T39" fmla="*/ 92 h 148"/>
              <a:gd name="T40" fmla="*/ 67 w 160"/>
              <a:gd name="T41" fmla="*/ 88 h 148"/>
              <a:gd name="T42" fmla="*/ 75 w 160"/>
              <a:gd name="T43" fmla="*/ 86 h 148"/>
              <a:gd name="T44" fmla="*/ 103 w 160"/>
              <a:gd name="T45" fmla="*/ 69 h 148"/>
              <a:gd name="T46" fmla="*/ 119 w 160"/>
              <a:gd name="T47" fmla="*/ 54 h 148"/>
              <a:gd name="T48" fmla="*/ 124 w 160"/>
              <a:gd name="T49" fmla="*/ 66 h 148"/>
              <a:gd name="T50" fmla="*/ 130 w 160"/>
              <a:gd name="T51" fmla="*/ 38 h 148"/>
              <a:gd name="T52" fmla="*/ 130 w 160"/>
              <a:gd name="T53" fmla="*/ 36 h 148"/>
              <a:gd name="T54" fmla="*/ 127 w 160"/>
              <a:gd name="T55" fmla="*/ 34 h 148"/>
              <a:gd name="T56" fmla="*/ 124 w 160"/>
              <a:gd name="T57" fmla="*/ 33 h 148"/>
              <a:gd name="T58" fmla="*/ 100 w 160"/>
              <a:gd name="T59" fmla="*/ 38 h 148"/>
              <a:gd name="T60" fmla="*/ 112 w 160"/>
              <a:gd name="T61" fmla="*/ 44 h 148"/>
              <a:gd name="T62" fmla="*/ 94 w 160"/>
              <a:gd name="T63" fmla="*/ 50 h 148"/>
              <a:gd name="T64" fmla="*/ 70 w 160"/>
              <a:gd name="T65" fmla="*/ 75 h 148"/>
              <a:gd name="T66" fmla="*/ 49 w 160"/>
              <a:gd name="T67" fmla="*/ 63 h 148"/>
              <a:gd name="T68" fmla="*/ 28 w 160"/>
              <a:gd name="T69" fmla="*/ 92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60" h="148">
                <a:moveTo>
                  <a:pt x="153" y="8"/>
                </a:moveTo>
                <a:cubicBezTo>
                  <a:pt x="97" y="8"/>
                  <a:pt x="97" y="8"/>
                  <a:pt x="97" y="8"/>
                </a:cubicBezTo>
                <a:cubicBezTo>
                  <a:pt x="97" y="6"/>
                  <a:pt x="97" y="6"/>
                  <a:pt x="97" y="6"/>
                </a:cubicBezTo>
                <a:cubicBezTo>
                  <a:pt x="97" y="3"/>
                  <a:pt x="95" y="0"/>
                  <a:pt x="92" y="0"/>
                </a:cubicBezTo>
                <a:cubicBezTo>
                  <a:pt x="66" y="0"/>
                  <a:pt x="66" y="0"/>
                  <a:pt x="66" y="0"/>
                </a:cubicBezTo>
                <a:cubicBezTo>
                  <a:pt x="63" y="0"/>
                  <a:pt x="61" y="3"/>
                  <a:pt x="61" y="6"/>
                </a:cubicBezTo>
                <a:cubicBezTo>
                  <a:pt x="61" y="8"/>
                  <a:pt x="61" y="8"/>
                  <a:pt x="61" y="8"/>
                </a:cubicBezTo>
                <a:cubicBezTo>
                  <a:pt x="6" y="8"/>
                  <a:pt x="6" y="8"/>
                  <a:pt x="6" y="8"/>
                </a:cubicBezTo>
                <a:cubicBezTo>
                  <a:pt x="2" y="8"/>
                  <a:pt x="0" y="11"/>
                  <a:pt x="0" y="15"/>
                </a:cubicBezTo>
                <a:cubicBezTo>
                  <a:pt x="0" y="19"/>
                  <a:pt x="2" y="22"/>
                  <a:pt x="6" y="22"/>
                </a:cubicBezTo>
                <a:cubicBezTo>
                  <a:pt x="15" y="22"/>
                  <a:pt x="15" y="22"/>
                  <a:pt x="15" y="22"/>
                </a:cubicBezTo>
                <a:cubicBezTo>
                  <a:pt x="15" y="114"/>
                  <a:pt x="15" y="114"/>
                  <a:pt x="15" y="114"/>
                </a:cubicBezTo>
                <a:cubicBezTo>
                  <a:pt x="15" y="117"/>
                  <a:pt x="17" y="119"/>
                  <a:pt x="20" y="119"/>
                </a:cubicBezTo>
                <a:cubicBezTo>
                  <a:pt x="67" y="119"/>
                  <a:pt x="67" y="119"/>
                  <a:pt x="67" y="119"/>
                </a:cubicBezTo>
                <a:cubicBezTo>
                  <a:pt x="51" y="137"/>
                  <a:pt x="51" y="137"/>
                  <a:pt x="51" y="137"/>
                </a:cubicBezTo>
                <a:cubicBezTo>
                  <a:pt x="50" y="140"/>
                  <a:pt x="50" y="143"/>
                  <a:pt x="51" y="144"/>
                </a:cubicBezTo>
                <a:cubicBezTo>
                  <a:pt x="54" y="147"/>
                  <a:pt x="57" y="147"/>
                  <a:pt x="58" y="144"/>
                </a:cubicBezTo>
                <a:cubicBezTo>
                  <a:pt x="76" y="127"/>
                  <a:pt x="76" y="127"/>
                  <a:pt x="76" y="127"/>
                </a:cubicBezTo>
                <a:cubicBezTo>
                  <a:pt x="76" y="144"/>
                  <a:pt x="76" y="144"/>
                  <a:pt x="76" y="144"/>
                </a:cubicBezTo>
                <a:cubicBezTo>
                  <a:pt x="76" y="146"/>
                  <a:pt x="77" y="148"/>
                  <a:pt x="80" y="148"/>
                </a:cubicBezTo>
                <a:cubicBezTo>
                  <a:pt x="81" y="148"/>
                  <a:pt x="84" y="146"/>
                  <a:pt x="84" y="144"/>
                </a:cubicBezTo>
                <a:cubicBezTo>
                  <a:pt x="84" y="128"/>
                  <a:pt x="84" y="128"/>
                  <a:pt x="84" y="128"/>
                </a:cubicBezTo>
                <a:cubicBezTo>
                  <a:pt x="100" y="146"/>
                  <a:pt x="100" y="146"/>
                  <a:pt x="100" y="146"/>
                </a:cubicBezTo>
                <a:cubicBezTo>
                  <a:pt x="101" y="147"/>
                  <a:pt x="103" y="147"/>
                  <a:pt x="104" y="147"/>
                </a:cubicBezTo>
                <a:cubicBezTo>
                  <a:pt x="105" y="147"/>
                  <a:pt x="107" y="147"/>
                  <a:pt x="107" y="146"/>
                </a:cubicBezTo>
                <a:cubicBezTo>
                  <a:pt x="110" y="144"/>
                  <a:pt x="110" y="141"/>
                  <a:pt x="107" y="138"/>
                </a:cubicBezTo>
                <a:cubicBezTo>
                  <a:pt x="89" y="119"/>
                  <a:pt x="89" y="119"/>
                  <a:pt x="89" y="119"/>
                </a:cubicBezTo>
                <a:cubicBezTo>
                  <a:pt x="139" y="119"/>
                  <a:pt x="139" y="119"/>
                  <a:pt x="139" y="119"/>
                </a:cubicBezTo>
                <a:cubicBezTo>
                  <a:pt x="142" y="119"/>
                  <a:pt x="145" y="117"/>
                  <a:pt x="145" y="114"/>
                </a:cubicBezTo>
                <a:cubicBezTo>
                  <a:pt x="145" y="22"/>
                  <a:pt x="145" y="22"/>
                  <a:pt x="145" y="22"/>
                </a:cubicBezTo>
                <a:cubicBezTo>
                  <a:pt x="153" y="22"/>
                  <a:pt x="153" y="22"/>
                  <a:pt x="153" y="22"/>
                </a:cubicBezTo>
                <a:cubicBezTo>
                  <a:pt x="156" y="22"/>
                  <a:pt x="160" y="19"/>
                  <a:pt x="160" y="15"/>
                </a:cubicBezTo>
                <a:cubicBezTo>
                  <a:pt x="160" y="11"/>
                  <a:pt x="156" y="8"/>
                  <a:pt x="153" y="8"/>
                </a:cubicBezTo>
                <a:close/>
                <a:moveTo>
                  <a:pt x="134" y="108"/>
                </a:moveTo>
                <a:cubicBezTo>
                  <a:pt x="24" y="108"/>
                  <a:pt x="24" y="108"/>
                  <a:pt x="24" y="108"/>
                </a:cubicBezTo>
                <a:cubicBezTo>
                  <a:pt x="24" y="22"/>
                  <a:pt x="24" y="22"/>
                  <a:pt x="24" y="22"/>
                </a:cubicBezTo>
                <a:cubicBezTo>
                  <a:pt x="134" y="22"/>
                  <a:pt x="134" y="22"/>
                  <a:pt x="134" y="22"/>
                </a:cubicBezTo>
                <a:lnTo>
                  <a:pt x="134" y="108"/>
                </a:lnTo>
                <a:close/>
                <a:moveTo>
                  <a:pt x="32" y="94"/>
                </a:moveTo>
                <a:cubicBezTo>
                  <a:pt x="33" y="94"/>
                  <a:pt x="34" y="94"/>
                  <a:pt x="36" y="92"/>
                </a:cubicBezTo>
                <a:cubicBezTo>
                  <a:pt x="53" y="75"/>
                  <a:pt x="53" y="75"/>
                  <a:pt x="53" y="75"/>
                </a:cubicBezTo>
                <a:cubicBezTo>
                  <a:pt x="67" y="88"/>
                  <a:pt x="67" y="88"/>
                  <a:pt x="67" y="88"/>
                </a:cubicBezTo>
                <a:cubicBezTo>
                  <a:pt x="69" y="89"/>
                  <a:pt x="70" y="89"/>
                  <a:pt x="71" y="89"/>
                </a:cubicBezTo>
                <a:cubicBezTo>
                  <a:pt x="73" y="89"/>
                  <a:pt x="74" y="88"/>
                  <a:pt x="75" y="86"/>
                </a:cubicBezTo>
                <a:cubicBezTo>
                  <a:pt x="93" y="62"/>
                  <a:pt x="93" y="62"/>
                  <a:pt x="93" y="62"/>
                </a:cubicBezTo>
                <a:cubicBezTo>
                  <a:pt x="103" y="69"/>
                  <a:pt x="103" y="69"/>
                  <a:pt x="103" y="69"/>
                </a:cubicBezTo>
                <a:cubicBezTo>
                  <a:pt x="104" y="70"/>
                  <a:pt x="108" y="69"/>
                  <a:pt x="109" y="68"/>
                </a:cubicBezTo>
                <a:cubicBezTo>
                  <a:pt x="119" y="54"/>
                  <a:pt x="119" y="54"/>
                  <a:pt x="119" y="54"/>
                </a:cubicBezTo>
                <a:cubicBezTo>
                  <a:pt x="119" y="59"/>
                  <a:pt x="119" y="59"/>
                  <a:pt x="119" y="59"/>
                </a:cubicBezTo>
                <a:cubicBezTo>
                  <a:pt x="119" y="63"/>
                  <a:pt x="122" y="66"/>
                  <a:pt x="124" y="66"/>
                </a:cubicBezTo>
                <a:cubicBezTo>
                  <a:pt x="127" y="66"/>
                  <a:pt x="130" y="63"/>
                  <a:pt x="130" y="59"/>
                </a:cubicBezTo>
                <a:cubicBezTo>
                  <a:pt x="130" y="38"/>
                  <a:pt x="130" y="38"/>
                  <a:pt x="130" y="38"/>
                </a:cubicBezTo>
                <a:cubicBezTo>
                  <a:pt x="130" y="37"/>
                  <a:pt x="130" y="37"/>
                  <a:pt x="130" y="37"/>
                </a:cubicBezTo>
                <a:cubicBezTo>
                  <a:pt x="130" y="37"/>
                  <a:pt x="130" y="37"/>
                  <a:pt x="130" y="36"/>
                </a:cubicBezTo>
                <a:cubicBezTo>
                  <a:pt x="130" y="36"/>
                  <a:pt x="130" y="36"/>
                  <a:pt x="129" y="34"/>
                </a:cubicBezTo>
                <a:cubicBezTo>
                  <a:pt x="129" y="34"/>
                  <a:pt x="129" y="34"/>
                  <a:pt x="127" y="34"/>
                </a:cubicBezTo>
                <a:cubicBezTo>
                  <a:pt x="127" y="33"/>
                  <a:pt x="127" y="33"/>
                  <a:pt x="126" y="33"/>
                </a:cubicBezTo>
                <a:cubicBezTo>
                  <a:pt x="126" y="33"/>
                  <a:pt x="126" y="33"/>
                  <a:pt x="124" y="33"/>
                </a:cubicBezTo>
                <a:cubicBezTo>
                  <a:pt x="105" y="33"/>
                  <a:pt x="105" y="33"/>
                  <a:pt x="105" y="33"/>
                </a:cubicBezTo>
                <a:cubicBezTo>
                  <a:pt x="103" y="33"/>
                  <a:pt x="100" y="36"/>
                  <a:pt x="100" y="38"/>
                </a:cubicBezTo>
                <a:cubicBezTo>
                  <a:pt x="100" y="41"/>
                  <a:pt x="103" y="44"/>
                  <a:pt x="105" y="44"/>
                </a:cubicBezTo>
                <a:cubicBezTo>
                  <a:pt x="112" y="44"/>
                  <a:pt x="112" y="44"/>
                  <a:pt x="112" y="44"/>
                </a:cubicBezTo>
                <a:cubicBezTo>
                  <a:pt x="104" y="56"/>
                  <a:pt x="104" y="56"/>
                  <a:pt x="104" y="56"/>
                </a:cubicBezTo>
                <a:cubicBezTo>
                  <a:pt x="94" y="50"/>
                  <a:pt x="94" y="50"/>
                  <a:pt x="94" y="50"/>
                </a:cubicBezTo>
                <a:cubicBezTo>
                  <a:pt x="93" y="47"/>
                  <a:pt x="89" y="49"/>
                  <a:pt x="88" y="50"/>
                </a:cubicBezTo>
                <a:cubicBezTo>
                  <a:pt x="70" y="75"/>
                  <a:pt x="70" y="75"/>
                  <a:pt x="70" y="75"/>
                </a:cubicBezTo>
                <a:cubicBezTo>
                  <a:pt x="56" y="63"/>
                  <a:pt x="56" y="63"/>
                  <a:pt x="56" y="63"/>
                </a:cubicBezTo>
                <a:cubicBezTo>
                  <a:pt x="55" y="60"/>
                  <a:pt x="51" y="60"/>
                  <a:pt x="49" y="63"/>
                </a:cubicBezTo>
                <a:cubicBezTo>
                  <a:pt x="29" y="84"/>
                  <a:pt x="29" y="84"/>
                  <a:pt x="29" y="84"/>
                </a:cubicBezTo>
                <a:cubicBezTo>
                  <a:pt x="26" y="86"/>
                  <a:pt x="26" y="89"/>
                  <a:pt x="28" y="92"/>
                </a:cubicBezTo>
                <a:cubicBezTo>
                  <a:pt x="29" y="94"/>
                  <a:pt x="30" y="94"/>
                  <a:pt x="32" y="94"/>
                </a:cubicBezTo>
                <a:close/>
              </a:path>
            </a:pathLst>
          </a:custGeom>
          <a:ln>
            <a:noFill/>
          </a:ln>
        </p:spPr>
        <p:style>
          <a:lnRef idx="3">
            <a:schemeClr val="lt1"/>
          </a:lnRef>
          <a:fillRef idx="1">
            <a:schemeClr val="accent1"/>
          </a:fillRef>
          <a:effectRef idx="1">
            <a:schemeClr val="accent1"/>
          </a:effectRef>
          <a:fontRef idx="minor">
            <a:schemeClr val="lt1"/>
          </a:fontRef>
        </p:style>
        <p:txBody>
          <a:bodyPr vert="horz" wrap="square" lIns="91440" tIns="45720" rIns="91440" bIns="45720" numCol="1" anchor="t" anchorCtr="0" compatLnSpc="1">
            <a:prstTxWarp prst="textNoShape">
              <a:avLst/>
            </a:prstTxWarp>
          </a:bodyPr>
          <a:lstStyle/>
          <a:p>
            <a:endParaRPr lang="en-US"/>
          </a:p>
        </p:txBody>
      </p:sp>
      <p:sp>
        <p:nvSpPr>
          <p:cNvPr id="27" name="TextBox 26">
            <a:extLst>
              <a:ext uri="{FF2B5EF4-FFF2-40B4-BE49-F238E27FC236}">
                <a16:creationId xmlns:a16="http://schemas.microsoft.com/office/drawing/2014/main" id="{40123D2C-8AA7-CA10-CE10-A5932E3BAD1B}"/>
              </a:ext>
            </a:extLst>
          </p:cNvPr>
          <p:cNvSpPr txBox="1"/>
          <p:nvPr/>
        </p:nvSpPr>
        <p:spPr>
          <a:xfrm>
            <a:off x="1170039" y="2759199"/>
            <a:ext cx="8901450" cy="3216265"/>
          </a:xfrm>
          <a:prstGeom prst="rect">
            <a:avLst/>
          </a:prstGeom>
          <a:noFill/>
          <a:ln>
            <a:noFill/>
          </a:ln>
        </p:spPr>
        <p:style>
          <a:lnRef idx="2">
            <a:schemeClr val="accent6">
              <a:shade val="50000"/>
            </a:schemeClr>
          </a:lnRef>
          <a:fillRef idx="1">
            <a:schemeClr val="accent6"/>
          </a:fillRef>
          <a:effectRef idx="0">
            <a:schemeClr val="accent6"/>
          </a:effectRef>
          <a:fontRef idx="minor">
            <a:schemeClr val="lt1"/>
          </a:fontRef>
        </p:style>
        <p:txBody>
          <a:bodyPr wrap="square" rtlCol="1">
            <a:spAutoFit/>
          </a:bodyPr>
          <a:lstStyle/>
          <a:p>
            <a:pPr algn="justLow" rtl="1">
              <a:lnSpc>
                <a:spcPct val="300000"/>
              </a:lnSpc>
            </a:pPr>
            <a:r>
              <a:rPr lang="fa-IR" sz="1400" dirty="0">
                <a:solidFill>
                  <a:srgbClr val="1D3347"/>
                </a:solidFill>
                <a:latin typeface="Shabnam" panose="020B0603030804020204" pitchFamily="34" charset="-78"/>
                <a:cs typeface="Shabnam" panose="020B0603030804020204" pitchFamily="34" charset="-78"/>
              </a:rPr>
              <a:t>فروشگاه مینارو ارائه دهنده انواع فایل های کاربردی با بهترین کیفیت این متن تست می باشد</a:t>
            </a:r>
            <a:r>
              <a:rPr lang="en-US" sz="1400" dirty="0">
                <a:solidFill>
                  <a:srgbClr val="1D3347"/>
                </a:solidFill>
                <a:latin typeface="Shabnam" panose="020B0603030804020204" pitchFamily="34" charset="-78"/>
                <a:cs typeface="Shabnam" panose="020B0603030804020204" pitchFamily="34" charset="-78"/>
              </a:rPr>
              <a:t> </a:t>
            </a:r>
            <a:r>
              <a:rPr lang="fa-IR" sz="1400" dirty="0">
                <a:solidFill>
                  <a:srgbClr val="1D3347"/>
                </a:solidFill>
                <a:latin typeface="Shabnam" panose="020B0603030804020204" pitchFamily="34" charset="-78"/>
                <a:cs typeface="Shabnam" panose="020B0603030804020204" pitchFamily="34" charset="-78"/>
              </a:rPr>
              <a:t> که شما به راحتی میتوانید بعد از خرید فایل آن را به راحتی تغییر دهید. فروشگاه مینارو ارائه دهنده انواع فایل های کاربردی با بهترین کیفیت این متن تست می باشد</a:t>
            </a:r>
            <a:r>
              <a:rPr lang="en-US" sz="1400" dirty="0">
                <a:solidFill>
                  <a:srgbClr val="1D3347"/>
                </a:solidFill>
                <a:latin typeface="Shabnam" panose="020B0603030804020204" pitchFamily="34" charset="-78"/>
                <a:cs typeface="Shabnam" panose="020B0603030804020204" pitchFamily="34" charset="-78"/>
              </a:rPr>
              <a:t> </a:t>
            </a:r>
            <a:r>
              <a:rPr lang="fa-IR" sz="1400" dirty="0">
                <a:solidFill>
                  <a:srgbClr val="1D3347"/>
                </a:solidFill>
                <a:latin typeface="Shabnam" panose="020B0603030804020204" pitchFamily="34" charset="-78"/>
                <a:cs typeface="Shabnam" panose="020B0603030804020204" pitchFamily="34" charset="-78"/>
              </a:rPr>
              <a:t> که شما به راحتی میتوانید بعد از خرید فایل آن را به راحتی تغییر دهید. فروشگاه مینارو ارائه دهنده انواع فایل های کاربردی با بهترین کیفیت این متن تست می باشد</a:t>
            </a:r>
            <a:r>
              <a:rPr lang="en-US" sz="1400" dirty="0">
                <a:solidFill>
                  <a:srgbClr val="1D3347"/>
                </a:solidFill>
                <a:latin typeface="Shabnam" panose="020B0603030804020204" pitchFamily="34" charset="-78"/>
                <a:cs typeface="Shabnam" panose="020B0603030804020204" pitchFamily="34" charset="-78"/>
              </a:rPr>
              <a:t> </a:t>
            </a:r>
            <a:r>
              <a:rPr lang="fa-IR" sz="1400" dirty="0">
                <a:solidFill>
                  <a:srgbClr val="1D3347"/>
                </a:solidFill>
                <a:latin typeface="Shabnam" panose="020B0603030804020204" pitchFamily="34" charset="-78"/>
                <a:cs typeface="Shabnam" panose="020B0603030804020204" pitchFamily="34" charset="-78"/>
              </a:rPr>
              <a:t> که شما به راحتی میتوانید بعد از خرید فایل آن را به راحتی تغییر دهید. فروشگاه مینارو ارائه دهنده انواع فایل های کاربردی با بهترین کیفیت این متن تست می باشد</a:t>
            </a:r>
            <a:endParaRPr lang="en-US" sz="1400" dirty="0">
              <a:solidFill>
                <a:srgbClr val="1D3347"/>
              </a:solidFill>
              <a:latin typeface="Shabnam" panose="020B0603030804020204" pitchFamily="34" charset="-78"/>
              <a:cs typeface="Shabnam" panose="020B0603030804020204" pitchFamily="34" charset="-78"/>
            </a:endParaRPr>
          </a:p>
        </p:txBody>
      </p:sp>
      <p:sp>
        <p:nvSpPr>
          <p:cNvPr id="28" name="TextBox 27">
            <a:extLst>
              <a:ext uri="{FF2B5EF4-FFF2-40B4-BE49-F238E27FC236}">
                <a16:creationId xmlns:a16="http://schemas.microsoft.com/office/drawing/2014/main" id="{73805652-7071-170E-3B7E-4029A9EEB355}"/>
              </a:ext>
            </a:extLst>
          </p:cNvPr>
          <p:cNvSpPr txBox="1"/>
          <p:nvPr/>
        </p:nvSpPr>
        <p:spPr>
          <a:xfrm>
            <a:off x="4739148" y="1848500"/>
            <a:ext cx="5260258" cy="369332"/>
          </a:xfrm>
          <a:prstGeom prst="rect">
            <a:avLst/>
          </a:prstGeom>
          <a:noFill/>
        </p:spPr>
        <p:txBody>
          <a:bodyPr wrap="square" rtlCol="0">
            <a:spAutoFit/>
          </a:bodyPr>
          <a:lstStyle/>
          <a:p>
            <a:pPr algn="r" rtl="1"/>
            <a:r>
              <a:rPr lang="fa-IR" b="1" dirty="0">
                <a:solidFill>
                  <a:srgbClr val="1D3347"/>
                </a:solidFill>
                <a:latin typeface="Shabnam" panose="020B0603030804020204" pitchFamily="34" charset="-78"/>
                <a:cs typeface="Shabnam" panose="020B0603030804020204" pitchFamily="34" charset="-78"/>
              </a:rPr>
              <a:t>تیتر عنوان موضوع خود را در این قسمت وارد نمایید</a:t>
            </a:r>
            <a:endParaRPr lang="en-US" b="1" dirty="0">
              <a:solidFill>
                <a:srgbClr val="1D3347"/>
              </a:solidFill>
              <a:latin typeface="Shabnam" panose="020B0603030804020204" pitchFamily="34" charset="-78"/>
              <a:cs typeface="Shabnam" panose="020B0603030804020204" pitchFamily="34" charset="-78"/>
            </a:endParaRPr>
          </a:p>
        </p:txBody>
      </p:sp>
      <p:sp>
        <p:nvSpPr>
          <p:cNvPr id="29" name="TextBox 28">
            <a:extLst>
              <a:ext uri="{FF2B5EF4-FFF2-40B4-BE49-F238E27FC236}">
                <a16:creationId xmlns:a16="http://schemas.microsoft.com/office/drawing/2014/main" id="{79AB3DF6-B111-0D1C-C0F1-F456826B22B9}"/>
              </a:ext>
            </a:extLst>
          </p:cNvPr>
          <p:cNvSpPr txBox="1"/>
          <p:nvPr/>
        </p:nvSpPr>
        <p:spPr>
          <a:xfrm>
            <a:off x="7836310" y="2442473"/>
            <a:ext cx="2163096" cy="338554"/>
          </a:xfrm>
          <a:prstGeom prst="rect">
            <a:avLst/>
          </a:prstGeom>
          <a:noFill/>
        </p:spPr>
        <p:txBody>
          <a:bodyPr wrap="square" rtlCol="0">
            <a:spAutoFit/>
          </a:bodyPr>
          <a:lstStyle/>
          <a:p>
            <a:pPr algn="r" rtl="1"/>
            <a:r>
              <a:rPr lang="fa-IR" sz="1600" b="1" dirty="0">
                <a:solidFill>
                  <a:srgbClr val="6D41FA"/>
                </a:solidFill>
                <a:latin typeface="Shabnam" panose="020B0603030804020204" pitchFamily="34" charset="-78"/>
                <a:cs typeface="Shabnam" panose="020B0603030804020204" pitchFamily="34" charset="-78"/>
              </a:rPr>
              <a:t>زیر عنوان را وارد نمایید</a:t>
            </a:r>
            <a:endParaRPr lang="en-US" sz="1600" b="1" dirty="0">
              <a:solidFill>
                <a:srgbClr val="6D41FA"/>
              </a:solidFill>
              <a:latin typeface="Shabnam" panose="020B0603030804020204" pitchFamily="34" charset="-78"/>
              <a:cs typeface="Shabnam" panose="020B0603030804020204" pitchFamily="34" charset="-78"/>
            </a:endParaRPr>
          </a:p>
        </p:txBody>
      </p:sp>
    </p:spTree>
    <p:extLst>
      <p:ext uri="{BB962C8B-B14F-4D97-AF65-F5344CB8AC3E}">
        <p14:creationId xmlns:p14="http://schemas.microsoft.com/office/powerpoint/2010/main" val="9058781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5" fill="hold" grpId="0" nodeType="click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randombar(vertical)">
                                      <p:cBhvr>
                                        <p:cTn id="7" dur="500"/>
                                        <p:tgtEl>
                                          <p:spTgt spid="28"/>
                                        </p:tgtEl>
                                      </p:cBhvr>
                                    </p:animEffect>
                                  </p:childTnLst>
                                </p:cTn>
                              </p:par>
                            </p:childTnLst>
                          </p:cTn>
                        </p:par>
                        <p:par>
                          <p:cTn id="8" fill="hold">
                            <p:stCondLst>
                              <p:cond delay="500"/>
                            </p:stCondLst>
                            <p:childTnLst>
                              <p:par>
                                <p:cTn id="9" presetID="14" presetClass="entr" presetSubtype="5" fill="hold" grpId="0" nodeType="afterEffect">
                                  <p:stCondLst>
                                    <p:cond delay="0"/>
                                  </p:stCondLst>
                                  <p:childTnLst>
                                    <p:set>
                                      <p:cBhvr>
                                        <p:cTn id="10" dur="1" fill="hold">
                                          <p:stCondLst>
                                            <p:cond delay="0"/>
                                          </p:stCondLst>
                                        </p:cTn>
                                        <p:tgtEl>
                                          <p:spTgt spid="29"/>
                                        </p:tgtEl>
                                        <p:attrNameLst>
                                          <p:attrName>style.visibility</p:attrName>
                                        </p:attrNameLst>
                                      </p:cBhvr>
                                      <p:to>
                                        <p:strVal val="visible"/>
                                      </p:to>
                                    </p:set>
                                    <p:animEffect transition="in" filter="randombar(vertical)">
                                      <p:cBhvr>
                                        <p:cTn id="11" dur="500"/>
                                        <p:tgtEl>
                                          <p:spTgt spid="29"/>
                                        </p:tgtEl>
                                      </p:cBhvr>
                                    </p:animEffect>
                                  </p:childTnLst>
                                </p:cTn>
                              </p:par>
                            </p:childTnLst>
                          </p:cTn>
                        </p:par>
                        <p:par>
                          <p:cTn id="12" fill="hold">
                            <p:stCondLst>
                              <p:cond delay="1000"/>
                            </p:stCondLst>
                            <p:childTnLst>
                              <p:par>
                                <p:cTn id="13" presetID="42" presetClass="entr" presetSubtype="0" fill="hold" grpId="0" nodeType="afterEffect">
                                  <p:stCondLst>
                                    <p:cond delay="0"/>
                                  </p:stCondLst>
                                  <p:childTnLst>
                                    <p:set>
                                      <p:cBhvr>
                                        <p:cTn id="14" dur="1" fill="hold">
                                          <p:stCondLst>
                                            <p:cond delay="0"/>
                                          </p:stCondLst>
                                        </p:cTn>
                                        <p:tgtEl>
                                          <p:spTgt spid="27"/>
                                        </p:tgtEl>
                                        <p:attrNameLst>
                                          <p:attrName>style.visibility</p:attrName>
                                        </p:attrNameLst>
                                      </p:cBhvr>
                                      <p:to>
                                        <p:strVal val="visible"/>
                                      </p:to>
                                    </p:set>
                                    <p:animEffect transition="in" filter="fade">
                                      <p:cBhvr>
                                        <p:cTn id="15" dur="1000"/>
                                        <p:tgtEl>
                                          <p:spTgt spid="27"/>
                                        </p:tgtEl>
                                      </p:cBhvr>
                                    </p:animEffect>
                                    <p:anim calcmode="lin" valueType="num">
                                      <p:cBhvr>
                                        <p:cTn id="16" dur="1000" fill="hold"/>
                                        <p:tgtEl>
                                          <p:spTgt spid="27"/>
                                        </p:tgtEl>
                                        <p:attrNameLst>
                                          <p:attrName>ppt_x</p:attrName>
                                        </p:attrNameLst>
                                      </p:cBhvr>
                                      <p:tavLst>
                                        <p:tav tm="0">
                                          <p:val>
                                            <p:strVal val="#ppt_x"/>
                                          </p:val>
                                        </p:tav>
                                        <p:tav tm="100000">
                                          <p:val>
                                            <p:strVal val="#ppt_x"/>
                                          </p:val>
                                        </p:tav>
                                      </p:tavLst>
                                    </p:anim>
                                    <p:anim calcmode="lin" valueType="num">
                                      <p:cBhvr>
                                        <p:cTn id="17"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8" grpId="0"/>
      <p:bldP spid="29"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 name="Picture Placeholder 28">
            <a:extLst>
              <a:ext uri="{FF2B5EF4-FFF2-40B4-BE49-F238E27FC236}">
                <a16:creationId xmlns:a16="http://schemas.microsoft.com/office/drawing/2014/main" id="{6A190623-C237-EA89-CE36-7ECEA641D7FF}"/>
              </a:ext>
            </a:extLst>
          </p:cNvPr>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t="1" b="1"/>
          <a:stretch>
            <a:fillRect/>
          </a:stretch>
        </p:blipFill>
        <p:spPr/>
      </p:pic>
      <p:sp>
        <p:nvSpPr>
          <p:cNvPr id="3" name="Slide Number Placeholder 2">
            <a:extLst>
              <a:ext uri="{FF2B5EF4-FFF2-40B4-BE49-F238E27FC236}">
                <a16:creationId xmlns:a16="http://schemas.microsoft.com/office/drawing/2014/main" id="{146E2F79-161D-11CE-C02C-EC938BBB1B83}"/>
              </a:ext>
            </a:extLst>
          </p:cNvPr>
          <p:cNvSpPr>
            <a:spLocks noGrp="1"/>
          </p:cNvSpPr>
          <p:nvPr>
            <p:ph type="sldNum" sz="quarter" idx="11"/>
          </p:nvPr>
        </p:nvSpPr>
        <p:spPr/>
        <p:txBody>
          <a:bodyPr/>
          <a:lstStyle/>
          <a:p>
            <a:fld id="{A8043012-B8B5-47A7-9927-94221BE445D6}" type="slidenum">
              <a:rPr lang="en-US" smtClean="0"/>
              <a:pPr/>
              <a:t>23</a:t>
            </a:fld>
            <a:endParaRPr lang="en-US" dirty="0"/>
          </a:p>
        </p:txBody>
      </p:sp>
      <p:pic>
        <p:nvPicPr>
          <p:cNvPr id="4" name="Picture 3">
            <a:hlinkClick r:id="" action="ppaction://hlinkshowjump?jump=previousslide"/>
            <a:extLst>
              <a:ext uri="{FF2B5EF4-FFF2-40B4-BE49-F238E27FC236}">
                <a16:creationId xmlns:a16="http://schemas.microsoft.com/office/drawing/2014/main" id="{0D136331-58B8-2699-428A-2EFA6470490B}"/>
              </a:ext>
            </a:extLst>
          </p:cNvPr>
          <p:cNvPicPr>
            <a:picLocks noChangeAspect="1"/>
          </p:cNvPicPr>
          <p:nvPr/>
        </p:nvPicPr>
        <p:blipFill>
          <a:blip r:embed="rId3" cstate="print">
            <a:biLevel thresh="25000"/>
            <a:extLst>
              <a:ext uri="{BEBA8EAE-BF5A-486C-A8C5-ECC9F3942E4B}">
                <a14:imgProps xmlns:a14="http://schemas.microsoft.com/office/drawing/2010/main">
                  <a14:imgLayer r:embed="rId4">
                    <a14:imgEffect>
                      <a14:saturation sat="33000"/>
                    </a14:imgEffect>
                  </a14:imgLayer>
                </a14:imgProps>
              </a:ext>
              <a:ext uri="{28A0092B-C50C-407E-A947-70E740481C1C}">
                <a14:useLocalDpi xmlns:a14="http://schemas.microsoft.com/office/drawing/2010/main"/>
              </a:ext>
            </a:extLst>
          </a:blip>
          <a:stretch>
            <a:fillRect/>
          </a:stretch>
        </p:blipFill>
        <p:spPr>
          <a:xfrm flipH="1">
            <a:off x="10403951" y="6257138"/>
            <a:ext cx="210539" cy="210539"/>
          </a:xfrm>
          <a:prstGeom prst="rect">
            <a:avLst/>
          </a:prstGeom>
        </p:spPr>
      </p:pic>
      <p:pic>
        <p:nvPicPr>
          <p:cNvPr id="5" name="Picture 4">
            <a:extLst>
              <a:ext uri="{FF2B5EF4-FFF2-40B4-BE49-F238E27FC236}">
                <a16:creationId xmlns:a16="http://schemas.microsoft.com/office/drawing/2014/main" id="{C739A7AB-7F9B-C171-84E9-AE6DD85AAD62}"/>
              </a:ext>
            </a:extLst>
          </p:cNvPr>
          <p:cNvPicPr>
            <a:picLocks noChangeAspect="1"/>
          </p:cNvPicPr>
          <p:nvPr/>
        </p:nvPicPr>
        <p:blipFill>
          <a:blip r:embed="rId3" cstate="print">
            <a:biLevel thresh="25000"/>
            <a:extLst>
              <a:ext uri="{BEBA8EAE-BF5A-486C-A8C5-ECC9F3942E4B}">
                <a14:imgProps xmlns:a14="http://schemas.microsoft.com/office/drawing/2010/main">
                  <a14:imgLayer r:embed="rId4">
                    <a14:imgEffect>
                      <a14:saturation sat="33000"/>
                    </a14:imgEffect>
                  </a14:imgLayer>
                </a14:imgProps>
              </a:ext>
              <a:ext uri="{28A0092B-C50C-407E-A947-70E740481C1C}">
                <a14:useLocalDpi xmlns:a14="http://schemas.microsoft.com/office/drawing/2010/main"/>
              </a:ext>
            </a:extLst>
          </a:blip>
          <a:stretch>
            <a:fillRect/>
          </a:stretch>
        </p:blipFill>
        <p:spPr>
          <a:xfrm>
            <a:off x="11810732" y="6255725"/>
            <a:ext cx="210539" cy="210539"/>
          </a:xfrm>
          <a:prstGeom prst="rect">
            <a:avLst/>
          </a:prstGeom>
        </p:spPr>
      </p:pic>
      <p:pic>
        <p:nvPicPr>
          <p:cNvPr id="6" name="Picture 5">
            <a:hlinkClick r:id="" action="ppaction://hlinkshowjump?jump=firstslide"/>
            <a:extLst>
              <a:ext uri="{FF2B5EF4-FFF2-40B4-BE49-F238E27FC236}">
                <a16:creationId xmlns:a16="http://schemas.microsoft.com/office/drawing/2014/main" id="{FAE4FEC5-8D84-2CBD-6196-0A589E6AC4E6}"/>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54275" y="252809"/>
            <a:ext cx="500431" cy="375612"/>
          </a:xfrm>
          <a:prstGeom prst="rect">
            <a:avLst/>
          </a:prstGeom>
        </p:spPr>
      </p:pic>
      <p:sp>
        <p:nvSpPr>
          <p:cNvPr id="7" name="TextBox 6">
            <a:hlinkClick r:id="rId6" action="ppaction://hlinksldjump"/>
            <a:extLst>
              <a:ext uri="{FF2B5EF4-FFF2-40B4-BE49-F238E27FC236}">
                <a16:creationId xmlns:a16="http://schemas.microsoft.com/office/drawing/2014/main" id="{1996D8C1-0BC7-5595-FC5F-B69AE3C36664}"/>
              </a:ext>
            </a:extLst>
          </p:cNvPr>
          <p:cNvSpPr txBox="1"/>
          <p:nvPr/>
        </p:nvSpPr>
        <p:spPr>
          <a:xfrm>
            <a:off x="8814914" y="1031840"/>
            <a:ext cx="1295607" cy="307777"/>
          </a:xfrm>
          <a:prstGeom prst="rect">
            <a:avLst/>
          </a:prstGeom>
          <a:noFill/>
        </p:spPr>
        <p:txBody>
          <a:bodyPr wrap="square" rtlCol="0">
            <a:spAutoFit/>
          </a:bodyPr>
          <a:lstStyle/>
          <a:p>
            <a:pPr algn="ctr" rtl="1"/>
            <a:r>
              <a:rPr lang="fa-IR" sz="1400" b="1">
                <a:solidFill>
                  <a:schemeClr val="bg1"/>
                </a:solidFill>
                <a:latin typeface="Shabnam" panose="020B0603030804020204" pitchFamily="34" charset="-78"/>
                <a:cs typeface="Shabnam" panose="020B0603030804020204" pitchFamily="34" charset="-78"/>
              </a:rPr>
              <a:t>کلیات پژوهش</a:t>
            </a:r>
            <a:endParaRPr lang="en-US" sz="1400" b="1" dirty="0">
              <a:solidFill>
                <a:schemeClr val="bg1"/>
              </a:solidFill>
              <a:latin typeface="Shabnam" panose="020B0603030804020204" pitchFamily="34" charset="-78"/>
              <a:cs typeface="Shabnam" panose="020B0603030804020204" pitchFamily="34" charset="-78"/>
            </a:endParaRPr>
          </a:p>
        </p:txBody>
      </p:sp>
      <p:sp>
        <p:nvSpPr>
          <p:cNvPr id="8" name="TextBox 7">
            <a:hlinkClick r:id="rId7" action="ppaction://hlinksldjump"/>
            <a:extLst>
              <a:ext uri="{FF2B5EF4-FFF2-40B4-BE49-F238E27FC236}">
                <a16:creationId xmlns:a16="http://schemas.microsoft.com/office/drawing/2014/main" id="{FC001675-5C7F-77DA-124F-4B8952B7D76B}"/>
              </a:ext>
            </a:extLst>
          </p:cNvPr>
          <p:cNvSpPr txBox="1"/>
          <p:nvPr/>
        </p:nvSpPr>
        <p:spPr>
          <a:xfrm>
            <a:off x="7198804" y="1031839"/>
            <a:ext cx="1391595" cy="307777"/>
          </a:xfrm>
          <a:prstGeom prst="rect">
            <a:avLst/>
          </a:prstGeom>
          <a:noFill/>
        </p:spPr>
        <p:txBody>
          <a:bodyPr wrap="square" rtlCol="0">
            <a:spAutoFit/>
          </a:bodyPr>
          <a:lstStyle/>
          <a:p>
            <a:pPr algn="ctr" rtl="1"/>
            <a:r>
              <a:rPr lang="fa-IR" sz="1400" b="1" dirty="0">
                <a:solidFill>
                  <a:schemeClr val="bg1"/>
                </a:solidFill>
                <a:latin typeface="Shabnam" panose="020B0603030804020204" pitchFamily="34" charset="-78"/>
                <a:cs typeface="Shabnam" panose="020B0603030804020204" pitchFamily="34" charset="-78"/>
              </a:rPr>
              <a:t>مبانی پژوهش</a:t>
            </a:r>
            <a:endParaRPr lang="en-US" sz="1400" b="1" dirty="0">
              <a:solidFill>
                <a:schemeClr val="bg1"/>
              </a:solidFill>
              <a:latin typeface="Shabnam" panose="020B0603030804020204" pitchFamily="34" charset="-78"/>
              <a:cs typeface="Shabnam" panose="020B0603030804020204" pitchFamily="34" charset="-78"/>
            </a:endParaRPr>
          </a:p>
        </p:txBody>
      </p:sp>
      <p:sp>
        <p:nvSpPr>
          <p:cNvPr id="9" name="TextBox 8">
            <a:hlinkClick r:id="rId8" action="ppaction://hlinksldjump"/>
            <a:extLst>
              <a:ext uri="{FF2B5EF4-FFF2-40B4-BE49-F238E27FC236}">
                <a16:creationId xmlns:a16="http://schemas.microsoft.com/office/drawing/2014/main" id="{14950B34-D356-A86E-FFCC-3A6EA72192E2}"/>
              </a:ext>
            </a:extLst>
          </p:cNvPr>
          <p:cNvSpPr txBox="1"/>
          <p:nvPr/>
        </p:nvSpPr>
        <p:spPr>
          <a:xfrm>
            <a:off x="5678682" y="1031838"/>
            <a:ext cx="1420208" cy="307777"/>
          </a:xfrm>
          <a:prstGeom prst="rect">
            <a:avLst/>
          </a:prstGeom>
          <a:noFill/>
        </p:spPr>
        <p:txBody>
          <a:bodyPr wrap="square" rtlCol="0">
            <a:spAutoFit/>
          </a:bodyPr>
          <a:lstStyle/>
          <a:p>
            <a:pPr algn="ctr" rtl="1"/>
            <a:r>
              <a:rPr lang="fa-IR" sz="1400" b="1" dirty="0">
                <a:solidFill>
                  <a:schemeClr val="bg1"/>
                </a:solidFill>
                <a:latin typeface="Shabnam" panose="020B0603030804020204" pitchFamily="34" charset="-78"/>
                <a:cs typeface="Shabnam" panose="020B0603030804020204" pitchFamily="34" charset="-78"/>
              </a:rPr>
              <a:t>روش تحقیق</a:t>
            </a:r>
            <a:endParaRPr lang="en-US" sz="1400" b="1" dirty="0">
              <a:solidFill>
                <a:schemeClr val="bg1"/>
              </a:solidFill>
              <a:latin typeface="Shabnam" panose="020B0603030804020204" pitchFamily="34" charset="-78"/>
              <a:cs typeface="Shabnam" panose="020B0603030804020204" pitchFamily="34" charset="-78"/>
            </a:endParaRPr>
          </a:p>
        </p:txBody>
      </p:sp>
      <p:sp>
        <p:nvSpPr>
          <p:cNvPr id="10" name="TextBox 9">
            <a:hlinkClick r:id="rId9" action="ppaction://hlinksldjump"/>
            <a:extLst>
              <a:ext uri="{FF2B5EF4-FFF2-40B4-BE49-F238E27FC236}">
                <a16:creationId xmlns:a16="http://schemas.microsoft.com/office/drawing/2014/main" id="{3FA9C7B1-9EDE-66EE-CAAA-2240D3919DA6}"/>
              </a:ext>
            </a:extLst>
          </p:cNvPr>
          <p:cNvSpPr txBox="1"/>
          <p:nvPr/>
        </p:nvSpPr>
        <p:spPr>
          <a:xfrm>
            <a:off x="4080387" y="1024350"/>
            <a:ext cx="1498381" cy="315265"/>
          </a:xfrm>
          <a:prstGeom prst="rect">
            <a:avLst/>
          </a:prstGeom>
          <a:noFill/>
        </p:spPr>
        <p:txBody>
          <a:bodyPr wrap="square" rtlCol="0">
            <a:spAutoFit/>
          </a:bodyPr>
          <a:lstStyle/>
          <a:p>
            <a:pPr algn="ctr" rtl="1"/>
            <a:r>
              <a:rPr lang="fa-IR" sz="1400" b="1" dirty="0">
                <a:solidFill>
                  <a:schemeClr val="bg1"/>
                </a:solidFill>
                <a:latin typeface="Shabnam" panose="020B0603030804020204" pitchFamily="34" charset="-78"/>
                <a:cs typeface="Shabnam" panose="020B0603030804020204" pitchFamily="34" charset="-78"/>
              </a:rPr>
              <a:t>تجزیه و تحلیل</a:t>
            </a:r>
            <a:endParaRPr lang="en-US" sz="1400" b="1" dirty="0">
              <a:solidFill>
                <a:schemeClr val="bg1"/>
              </a:solidFill>
              <a:latin typeface="Shabnam" panose="020B0603030804020204" pitchFamily="34" charset="-78"/>
              <a:cs typeface="Shabnam" panose="020B0603030804020204" pitchFamily="34" charset="-78"/>
            </a:endParaRPr>
          </a:p>
        </p:txBody>
      </p:sp>
      <p:sp>
        <p:nvSpPr>
          <p:cNvPr id="11" name="TextBox 10">
            <a:hlinkClick r:id="rId10" action="ppaction://hlinksldjump"/>
            <a:extLst>
              <a:ext uri="{FF2B5EF4-FFF2-40B4-BE49-F238E27FC236}">
                <a16:creationId xmlns:a16="http://schemas.microsoft.com/office/drawing/2014/main" id="{8999A7AC-B102-05ED-462B-DAFBEF5A1297}"/>
              </a:ext>
            </a:extLst>
          </p:cNvPr>
          <p:cNvSpPr txBox="1"/>
          <p:nvPr/>
        </p:nvSpPr>
        <p:spPr>
          <a:xfrm>
            <a:off x="2596451" y="1051936"/>
            <a:ext cx="1420208" cy="315265"/>
          </a:xfrm>
          <a:prstGeom prst="rect">
            <a:avLst/>
          </a:prstGeom>
          <a:noFill/>
        </p:spPr>
        <p:txBody>
          <a:bodyPr wrap="square" rtlCol="0">
            <a:spAutoFit/>
          </a:bodyPr>
          <a:lstStyle/>
          <a:p>
            <a:pPr algn="ctr" rtl="1"/>
            <a:r>
              <a:rPr lang="fa-IR" sz="1400" b="1" dirty="0">
                <a:solidFill>
                  <a:schemeClr val="bg1"/>
                </a:solidFill>
                <a:latin typeface="Shabnam" panose="020B0603030804020204" pitchFamily="34" charset="-78"/>
                <a:cs typeface="Shabnam" panose="020B0603030804020204" pitchFamily="34" charset="-78"/>
              </a:rPr>
              <a:t>بحث و نتیجه</a:t>
            </a:r>
            <a:endParaRPr lang="en-US" sz="1400" b="1" dirty="0">
              <a:solidFill>
                <a:schemeClr val="bg1"/>
              </a:solidFill>
              <a:latin typeface="Shabnam" panose="020B0603030804020204" pitchFamily="34" charset="-78"/>
              <a:cs typeface="Shabnam" panose="020B0603030804020204" pitchFamily="34" charset="-78"/>
            </a:endParaRPr>
          </a:p>
        </p:txBody>
      </p:sp>
      <p:sp>
        <p:nvSpPr>
          <p:cNvPr id="12" name="TextBox 11">
            <a:hlinkClick r:id="rId11" action="ppaction://hlinksldjump"/>
            <a:extLst>
              <a:ext uri="{FF2B5EF4-FFF2-40B4-BE49-F238E27FC236}">
                <a16:creationId xmlns:a16="http://schemas.microsoft.com/office/drawing/2014/main" id="{6DEB646C-1972-865E-B787-6F985CE9C874}"/>
              </a:ext>
            </a:extLst>
          </p:cNvPr>
          <p:cNvSpPr txBox="1"/>
          <p:nvPr/>
        </p:nvSpPr>
        <p:spPr>
          <a:xfrm>
            <a:off x="998155" y="1051935"/>
            <a:ext cx="1498381" cy="315265"/>
          </a:xfrm>
          <a:prstGeom prst="rect">
            <a:avLst/>
          </a:prstGeom>
          <a:noFill/>
        </p:spPr>
        <p:txBody>
          <a:bodyPr wrap="square" rtlCol="0">
            <a:spAutoFit/>
          </a:bodyPr>
          <a:lstStyle/>
          <a:p>
            <a:pPr algn="ctr" rtl="1"/>
            <a:r>
              <a:rPr lang="fa-IR" sz="1400" b="1" dirty="0">
                <a:solidFill>
                  <a:schemeClr val="bg1"/>
                </a:solidFill>
                <a:latin typeface="Shabnam" panose="020B0603030804020204" pitchFamily="34" charset="-78"/>
                <a:cs typeface="Shabnam" panose="020B0603030804020204" pitchFamily="34" charset="-78"/>
              </a:rPr>
              <a:t>منابع</a:t>
            </a:r>
            <a:endParaRPr lang="en-US" sz="1400" b="1" dirty="0">
              <a:solidFill>
                <a:schemeClr val="bg1"/>
              </a:solidFill>
              <a:latin typeface="Shabnam" panose="020B0603030804020204" pitchFamily="34" charset="-78"/>
              <a:cs typeface="Shabnam" panose="020B0603030804020204" pitchFamily="34" charset="-78"/>
            </a:endParaRPr>
          </a:p>
        </p:txBody>
      </p:sp>
      <p:pic>
        <p:nvPicPr>
          <p:cNvPr id="13" name="Graphic 12">
            <a:extLst>
              <a:ext uri="{FF2B5EF4-FFF2-40B4-BE49-F238E27FC236}">
                <a16:creationId xmlns:a16="http://schemas.microsoft.com/office/drawing/2014/main" id="{C8D58BD0-F2A8-71BC-5FF0-E4F38B539121}"/>
              </a:ext>
            </a:extLst>
          </p:cNvPr>
          <p:cNvPicPr>
            <a:picLocks noChangeAspect="1"/>
          </p:cNvPicPr>
          <p:nvPr/>
        </p:nvPicPr>
        <p:blipFill>
          <a:blip r:embed="rId12" cstate="print">
            <a:extLst>
              <a:ext uri="{28A0092B-C50C-407E-A947-70E740481C1C}">
                <a14:useLocalDpi xmlns:a14="http://schemas.microsoft.com/office/drawing/2010/main"/>
              </a:ext>
              <a:ext uri="{96DAC541-7B7A-43D3-8B79-37D633B846F1}">
                <asvg:svgBlip xmlns:asvg="http://schemas.microsoft.com/office/drawing/2016/SVG/main" r:embed="rId13"/>
              </a:ext>
            </a:extLst>
          </a:blip>
          <a:stretch>
            <a:fillRect/>
          </a:stretch>
        </p:blipFill>
        <p:spPr>
          <a:xfrm>
            <a:off x="10458867" y="88489"/>
            <a:ext cx="1438278" cy="1438278"/>
          </a:xfrm>
          <a:prstGeom prst="rect">
            <a:avLst/>
          </a:prstGeom>
        </p:spPr>
      </p:pic>
      <p:sp>
        <p:nvSpPr>
          <p:cNvPr id="14" name="TextBox 13">
            <a:extLst>
              <a:ext uri="{FF2B5EF4-FFF2-40B4-BE49-F238E27FC236}">
                <a16:creationId xmlns:a16="http://schemas.microsoft.com/office/drawing/2014/main" id="{0930F4D9-773F-77FC-B13E-FB33869FE116}"/>
              </a:ext>
            </a:extLst>
          </p:cNvPr>
          <p:cNvSpPr txBox="1"/>
          <p:nvPr/>
        </p:nvSpPr>
        <p:spPr>
          <a:xfrm>
            <a:off x="10336307" y="1715488"/>
            <a:ext cx="1757082" cy="338554"/>
          </a:xfrm>
          <a:prstGeom prst="rect">
            <a:avLst/>
          </a:prstGeom>
          <a:noFill/>
        </p:spPr>
        <p:txBody>
          <a:bodyPr wrap="square" rtlCol="0">
            <a:spAutoFit/>
          </a:bodyPr>
          <a:lstStyle/>
          <a:p>
            <a:pPr algn="ctr" rtl="1"/>
            <a:r>
              <a:rPr lang="fa-IR" sz="1600" b="1" dirty="0">
                <a:solidFill>
                  <a:srgbClr val="1D3347"/>
                </a:solidFill>
                <a:latin typeface="Shabnam" panose="020B0603030804020204" pitchFamily="34" charset="-78"/>
                <a:cs typeface="Shabnam" panose="020B0603030804020204" pitchFamily="34" charset="-78"/>
              </a:rPr>
              <a:t>عنوان اول</a:t>
            </a:r>
            <a:endParaRPr lang="en-US" sz="1600" b="1" dirty="0">
              <a:solidFill>
                <a:srgbClr val="1D3347"/>
              </a:solidFill>
              <a:latin typeface="Shabnam" panose="020B0603030804020204" pitchFamily="34" charset="-78"/>
              <a:cs typeface="Shabnam" panose="020B0603030804020204" pitchFamily="34" charset="-78"/>
            </a:endParaRPr>
          </a:p>
        </p:txBody>
      </p:sp>
      <p:sp>
        <p:nvSpPr>
          <p:cNvPr id="15" name="TextBox 14">
            <a:extLst>
              <a:ext uri="{FF2B5EF4-FFF2-40B4-BE49-F238E27FC236}">
                <a16:creationId xmlns:a16="http://schemas.microsoft.com/office/drawing/2014/main" id="{66A11BC7-D348-E3EE-03E8-D94B656DFF63}"/>
              </a:ext>
            </a:extLst>
          </p:cNvPr>
          <p:cNvSpPr txBox="1"/>
          <p:nvPr/>
        </p:nvSpPr>
        <p:spPr>
          <a:xfrm>
            <a:off x="10421957" y="2485131"/>
            <a:ext cx="1671431" cy="338554"/>
          </a:xfrm>
          <a:prstGeom prst="rect">
            <a:avLst/>
          </a:prstGeom>
          <a:noFill/>
        </p:spPr>
        <p:txBody>
          <a:bodyPr wrap="square" rtlCol="0">
            <a:spAutoFit/>
          </a:bodyPr>
          <a:lstStyle/>
          <a:p>
            <a:pPr algn="ctr" rtl="1"/>
            <a:r>
              <a:rPr lang="fa-IR" sz="1600" b="1" dirty="0">
                <a:solidFill>
                  <a:srgbClr val="1D3347"/>
                </a:solidFill>
                <a:latin typeface="Shabnam" panose="020B0603030804020204" pitchFamily="34" charset="-78"/>
                <a:cs typeface="Shabnam" panose="020B0603030804020204" pitchFamily="34" charset="-78"/>
              </a:rPr>
              <a:t>عنوان دوم</a:t>
            </a:r>
            <a:endParaRPr lang="en-US" sz="1600" b="1" dirty="0">
              <a:solidFill>
                <a:srgbClr val="1D3347"/>
              </a:solidFill>
              <a:latin typeface="Shabnam" panose="020B0603030804020204" pitchFamily="34" charset="-78"/>
              <a:cs typeface="Shabnam" panose="020B0603030804020204" pitchFamily="34" charset="-78"/>
            </a:endParaRPr>
          </a:p>
        </p:txBody>
      </p:sp>
      <p:sp>
        <p:nvSpPr>
          <p:cNvPr id="16" name="TextBox 15">
            <a:extLst>
              <a:ext uri="{FF2B5EF4-FFF2-40B4-BE49-F238E27FC236}">
                <a16:creationId xmlns:a16="http://schemas.microsoft.com/office/drawing/2014/main" id="{283CA749-5D51-FAC0-192B-3F7B961624C7}"/>
              </a:ext>
            </a:extLst>
          </p:cNvPr>
          <p:cNvSpPr txBox="1"/>
          <p:nvPr/>
        </p:nvSpPr>
        <p:spPr>
          <a:xfrm>
            <a:off x="10336305" y="3228586"/>
            <a:ext cx="1757082" cy="338554"/>
          </a:xfrm>
          <a:prstGeom prst="rect">
            <a:avLst/>
          </a:prstGeom>
          <a:noFill/>
        </p:spPr>
        <p:txBody>
          <a:bodyPr wrap="square" rtlCol="0">
            <a:spAutoFit/>
          </a:bodyPr>
          <a:lstStyle/>
          <a:p>
            <a:pPr algn="ctr" rtl="1"/>
            <a:r>
              <a:rPr lang="fa-IR" sz="1600" b="1" dirty="0">
                <a:solidFill>
                  <a:srgbClr val="1D3347"/>
                </a:solidFill>
                <a:latin typeface="Shabnam" panose="020B0603030804020204" pitchFamily="34" charset="-78"/>
                <a:cs typeface="Shabnam" panose="020B0603030804020204" pitchFamily="34" charset="-78"/>
              </a:rPr>
              <a:t>عنوان سوم</a:t>
            </a:r>
            <a:endParaRPr lang="en-US" sz="1600" b="1" dirty="0">
              <a:solidFill>
                <a:srgbClr val="1D3347"/>
              </a:solidFill>
              <a:latin typeface="Shabnam" panose="020B0603030804020204" pitchFamily="34" charset="-78"/>
              <a:cs typeface="Shabnam" panose="020B0603030804020204" pitchFamily="34" charset="-78"/>
            </a:endParaRPr>
          </a:p>
        </p:txBody>
      </p:sp>
      <p:sp>
        <p:nvSpPr>
          <p:cNvPr id="17" name="TextBox 16">
            <a:extLst>
              <a:ext uri="{FF2B5EF4-FFF2-40B4-BE49-F238E27FC236}">
                <a16:creationId xmlns:a16="http://schemas.microsoft.com/office/drawing/2014/main" id="{26B527D3-A096-A0AA-7BAA-4DBDFC4E459D}"/>
              </a:ext>
            </a:extLst>
          </p:cNvPr>
          <p:cNvSpPr txBox="1"/>
          <p:nvPr/>
        </p:nvSpPr>
        <p:spPr>
          <a:xfrm>
            <a:off x="10403951" y="3985103"/>
            <a:ext cx="1689436" cy="338554"/>
          </a:xfrm>
          <a:prstGeom prst="rect">
            <a:avLst/>
          </a:prstGeom>
          <a:noFill/>
        </p:spPr>
        <p:txBody>
          <a:bodyPr wrap="square" rtlCol="0">
            <a:spAutoFit/>
          </a:bodyPr>
          <a:lstStyle/>
          <a:p>
            <a:pPr algn="ctr" rtl="1"/>
            <a:r>
              <a:rPr lang="fa-IR" sz="1600" b="1" dirty="0">
                <a:solidFill>
                  <a:srgbClr val="1D3347"/>
                </a:solidFill>
                <a:latin typeface="Shabnam" panose="020B0603030804020204" pitchFamily="34" charset="-78"/>
                <a:cs typeface="Shabnam" panose="020B0603030804020204" pitchFamily="34" charset="-78"/>
              </a:rPr>
              <a:t>عنوان چهارم</a:t>
            </a:r>
            <a:endParaRPr lang="en-US" sz="1600" b="1" dirty="0">
              <a:solidFill>
                <a:srgbClr val="1D3347"/>
              </a:solidFill>
              <a:latin typeface="Shabnam" panose="020B0603030804020204" pitchFamily="34" charset="-78"/>
              <a:cs typeface="Shabnam" panose="020B0603030804020204" pitchFamily="34" charset="-78"/>
            </a:endParaRPr>
          </a:p>
        </p:txBody>
      </p:sp>
      <p:sp>
        <p:nvSpPr>
          <p:cNvPr id="18" name="TextBox 17">
            <a:extLst>
              <a:ext uri="{FF2B5EF4-FFF2-40B4-BE49-F238E27FC236}">
                <a16:creationId xmlns:a16="http://schemas.microsoft.com/office/drawing/2014/main" id="{EA87EF41-758D-F5CC-7478-9EA65CE08EB5}"/>
              </a:ext>
            </a:extLst>
          </p:cNvPr>
          <p:cNvSpPr txBox="1"/>
          <p:nvPr/>
        </p:nvSpPr>
        <p:spPr>
          <a:xfrm>
            <a:off x="10336305" y="4754746"/>
            <a:ext cx="1775088" cy="338554"/>
          </a:xfrm>
          <a:prstGeom prst="rect">
            <a:avLst/>
          </a:prstGeom>
          <a:noFill/>
        </p:spPr>
        <p:txBody>
          <a:bodyPr wrap="square" rtlCol="0">
            <a:spAutoFit/>
          </a:bodyPr>
          <a:lstStyle/>
          <a:p>
            <a:pPr algn="ctr" rtl="1"/>
            <a:r>
              <a:rPr lang="fa-IR" sz="1600" b="1" dirty="0">
                <a:solidFill>
                  <a:srgbClr val="1D3347"/>
                </a:solidFill>
                <a:latin typeface="Shabnam" panose="020B0603030804020204" pitchFamily="34" charset="-78"/>
                <a:cs typeface="Shabnam" panose="020B0603030804020204" pitchFamily="34" charset="-78"/>
              </a:rPr>
              <a:t>عنوان پنجم</a:t>
            </a:r>
            <a:endParaRPr lang="en-US" sz="1600" b="1" dirty="0">
              <a:solidFill>
                <a:srgbClr val="1D3347"/>
              </a:solidFill>
              <a:latin typeface="Shabnam" panose="020B0603030804020204" pitchFamily="34" charset="-78"/>
              <a:cs typeface="Shabnam" panose="020B0603030804020204" pitchFamily="34" charset="-78"/>
            </a:endParaRPr>
          </a:p>
        </p:txBody>
      </p:sp>
      <p:sp>
        <p:nvSpPr>
          <p:cNvPr id="19" name="TextBox 18">
            <a:extLst>
              <a:ext uri="{FF2B5EF4-FFF2-40B4-BE49-F238E27FC236}">
                <a16:creationId xmlns:a16="http://schemas.microsoft.com/office/drawing/2014/main" id="{ED2DCCD8-E8F9-128C-2005-4C88677F5C5B}"/>
              </a:ext>
            </a:extLst>
          </p:cNvPr>
          <p:cNvSpPr txBox="1"/>
          <p:nvPr/>
        </p:nvSpPr>
        <p:spPr>
          <a:xfrm>
            <a:off x="10336305" y="5498201"/>
            <a:ext cx="1757082" cy="338554"/>
          </a:xfrm>
          <a:prstGeom prst="rect">
            <a:avLst/>
          </a:prstGeom>
          <a:noFill/>
        </p:spPr>
        <p:txBody>
          <a:bodyPr wrap="square" rtlCol="0">
            <a:spAutoFit/>
          </a:bodyPr>
          <a:lstStyle/>
          <a:p>
            <a:pPr algn="ctr" rtl="1"/>
            <a:r>
              <a:rPr lang="fa-IR" sz="1600" b="1" dirty="0">
                <a:solidFill>
                  <a:srgbClr val="1D3347"/>
                </a:solidFill>
                <a:latin typeface="Shabnam" panose="020B0603030804020204" pitchFamily="34" charset="-78"/>
                <a:cs typeface="Shabnam" panose="020B0603030804020204" pitchFamily="34" charset="-78"/>
              </a:rPr>
              <a:t>عنوان ششم</a:t>
            </a:r>
            <a:endParaRPr lang="en-US" sz="1600" b="1" dirty="0">
              <a:solidFill>
                <a:srgbClr val="1D3347"/>
              </a:solidFill>
              <a:latin typeface="Shabnam" panose="020B0603030804020204" pitchFamily="34" charset="-78"/>
              <a:cs typeface="Shabnam" panose="020B0603030804020204" pitchFamily="34" charset="-78"/>
            </a:endParaRPr>
          </a:p>
        </p:txBody>
      </p:sp>
      <p:sp>
        <p:nvSpPr>
          <p:cNvPr id="20" name="TextBox 19">
            <a:extLst>
              <a:ext uri="{FF2B5EF4-FFF2-40B4-BE49-F238E27FC236}">
                <a16:creationId xmlns:a16="http://schemas.microsoft.com/office/drawing/2014/main" id="{85AC8568-0F9C-9B5F-6353-54DD61F8F308}"/>
              </a:ext>
            </a:extLst>
          </p:cNvPr>
          <p:cNvSpPr txBox="1"/>
          <p:nvPr/>
        </p:nvSpPr>
        <p:spPr>
          <a:xfrm>
            <a:off x="1007391" y="289867"/>
            <a:ext cx="5716681" cy="338554"/>
          </a:xfrm>
          <a:prstGeom prst="rect">
            <a:avLst/>
          </a:prstGeom>
          <a:noFill/>
        </p:spPr>
        <p:txBody>
          <a:bodyPr wrap="square" rtlCol="0">
            <a:spAutoFit/>
          </a:bodyPr>
          <a:lstStyle/>
          <a:p>
            <a:pPr algn="ctr" rtl="1"/>
            <a:r>
              <a:rPr lang="fa-IR" sz="1600" b="1">
                <a:solidFill>
                  <a:srgbClr val="1D3347"/>
                </a:solidFill>
                <a:latin typeface="Shabnam" panose="020B0603030804020204" pitchFamily="34" charset="-78"/>
                <a:cs typeface="Shabnam" panose="020B0603030804020204" pitchFamily="34" charset="-78"/>
              </a:rPr>
              <a:t>موضوع ارائه خود را در این قسمت وارد نمایید</a:t>
            </a:r>
            <a:endParaRPr lang="en-US" sz="1600" b="1" dirty="0">
              <a:solidFill>
                <a:srgbClr val="1D3347"/>
              </a:solidFill>
              <a:latin typeface="Shabnam" panose="020B0603030804020204" pitchFamily="34" charset="-78"/>
              <a:cs typeface="Shabnam" panose="020B0603030804020204" pitchFamily="34" charset="-78"/>
            </a:endParaRPr>
          </a:p>
        </p:txBody>
      </p:sp>
      <p:sp>
        <p:nvSpPr>
          <p:cNvPr id="21" name="TextBox 20">
            <a:extLst>
              <a:ext uri="{FF2B5EF4-FFF2-40B4-BE49-F238E27FC236}">
                <a16:creationId xmlns:a16="http://schemas.microsoft.com/office/drawing/2014/main" id="{7C5C85F6-79AE-AFE0-E392-35DDD5CD59D9}"/>
              </a:ext>
            </a:extLst>
          </p:cNvPr>
          <p:cNvSpPr txBox="1"/>
          <p:nvPr/>
        </p:nvSpPr>
        <p:spPr>
          <a:xfrm>
            <a:off x="6853381" y="289867"/>
            <a:ext cx="3352801" cy="338554"/>
          </a:xfrm>
          <a:prstGeom prst="rect">
            <a:avLst/>
          </a:prstGeom>
          <a:noFill/>
        </p:spPr>
        <p:txBody>
          <a:bodyPr wrap="square" rtlCol="0">
            <a:spAutoFit/>
          </a:bodyPr>
          <a:lstStyle/>
          <a:p>
            <a:pPr algn="ctr" rtl="1"/>
            <a:r>
              <a:rPr lang="fa-IR" sz="1600" b="1" dirty="0">
                <a:solidFill>
                  <a:srgbClr val="1D3347"/>
                </a:solidFill>
                <a:latin typeface="Shabnam" panose="020B0603030804020204" pitchFamily="34" charset="-78"/>
                <a:cs typeface="Shabnam" panose="020B0603030804020204" pitchFamily="34" charset="-78"/>
              </a:rPr>
              <a:t>پژوهشگر</a:t>
            </a:r>
            <a:r>
              <a:rPr lang="fa-IR" sz="1600" b="1">
                <a:solidFill>
                  <a:srgbClr val="1D3347"/>
                </a:solidFill>
                <a:latin typeface="Shabnam" panose="020B0603030804020204" pitchFamily="34" charset="-78"/>
                <a:cs typeface="Shabnam" panose="020B0603030804020204" pitchFamily="34" charset="-78"/>
              </a:rPr>
              <a:t>: محمد جواد عزیزپناه</a:t>
            </a:r>
            <a:endParaRPr lang="en-US" sz="1600" b="1" dirty="0">
              <a:solidFill>
                <a:srgbClr val="1D3347"/>
              </a:solidFill>
              <a:latin typeface="Shabnam" panose="020B0603030804020204" pitchFamily="34" charset="-78"/>
              <a:cs typeface="Shabnam" panose="020B0603030804020204" pitchFamily="34" charset="-78"/>
            </a:endParaRPr>
          </a:p>
        </p:txBody>
      </p:sp>
      <p:sp>
        <p:nvSpPr>
          <p:cNvPr id="22" name="Freeform 123">
            <a:hlinkClick r:id="rId11" action="ppaction://hlinksldjump"/>
            <a:extLst>
              <a:ext uri="{FF2B5EF4-FFF2-40B4-BE49-F238E27FC236}">
                <a16:creationId xmlns:a16="http://schemas.microsoft.com/office/drawing/2014/main" id="{F4977333-A169-0546-F3FD-83908396054D}"/>
              </a:ext>
            </a:extLst>
          </p:cNvPr>
          <p:cNvSpPr>
            <a:spLocks noEditPoints="1"/>
          </p:cNvSpPr>
          <p:nvPr/>
        </p:nvSpPr>
        <p:spPr bwMode="auto">
          <a:xfrm>
            <a:off x="358148" y="5556280"/>
            <a:ext cx="268684" cy="268684"/>
          </a:xfrm>
          <a:custGeom>
            <a:avLst/>
            <a:gdLst>
              <a:gd name="T0" fmla="*/ 109 w 160"/>
              <a:gd name="T1" fmla="*/ 116 h 160"/>
              <a:gd name="T2" fmla="*/ 59 w 160"/>
              <a:gd name="T3" fmla="*/ 107 h 160"/>
              <a:gd name="T4" fmla="*/ 160 w 160"/>
              <a:gd name="T5" fmla="*/ 125 h 160"/>
              <a:gd name="T6" fmla="*/ 114 w 160"/>
              <a:gd name="T7" fmla="*/ 116 h 160"/>
              <a:gd name="T8" fmla="*/ 60 w 160"/>
              <a:gd name="T9" fmla="*/ 100 h 160"/>
              <a:gd name="T10" fmla="*/ 160 w 160"/>
              <a:gd name="T11" fmla="*/ 84 h 160"/>
              <a:gd name="T12" fmla="*/ 59 w 160"/>
              <a:gd name="T13" fmla="*/ 131 h 160"/>
              <a:gd name="T14" fmla="*/ 110 w 160"/>
              <a:gd name="T15" fmla="*/ 160 h 160"/>
              <a:gd name="T16" fmla="*/ 160 w 160"/>
              <a:gd name="T17" fmla="*/ 132 h 160"/>
              <a:gd name="T18" fmla="*/ 110 w 160"/>
              <a:gd name="T19" fmla="*/ 50 h 160"/>
              <a:gd name="T20" fmla="*/ 59 w 160"/>
              <a:gd name="T21" fmla="*/ 75 h 160"/>
              <a:gd name="T22" fmla="*/ 160 w 160"/>
              <a:gd name="T23" fmla="*/ 68 h 160"/>
              <a:gd name="T24" fmla="*/ 148 w 160"/>
              <a:gd name="T25" fmla="*/ 0 h 160"/>
              <a:gd name="T26" fmla="*/ 0 w 160"/>
              <a:gd name="T27" fmla="*/ 44 h 160"/>
              <a:gd name="T28" fmla="*/ 109 w 160"/>
              <a:gd name="T29" fmla="*/ 44 h 160"/>
              <a:gd name="T30" fmla="*/ 160 w 160"/>
              <a:gd name="T31" fmla="*/ 44 h 160"/>
              <a:gd name="T32" fmla="*/ 29 w 160"/>
              <a:gd name="T33" fmla="*/ 41 h 160"/>
              <a:gd name="T34" fmla="*/ 41 w 160"/>
              <a:gd name="T35" fmla="*/ 28 h 160"/>
              <a:gd name="T36" fmla="*/ 88 w 160"/>
              <a:gd name="T37" fmla="*/ 25 h 160"/>
              <a:gd name="T38" fmla="*/ 91 w 160"/>
              <a:gd name="T39" fmla="*/ 27 h 160"/>
              <a:gd name="T40" fmla="*/ 97 w 160"/>
              <a:gd name="T41" fmla="*/ 30 h 160"/>
              <a:gd name="T42" fmla="*/ 102 w 160"/>
              <a:gd name="T43" fmla="*/ 27 h 160"/>
              <a:gd name="T44" fmla="*/ 104 w 160"/>
              <a:gd name="T45" fmla="*/ 25 h 160"/>
              <a:gd name="T46" fmla="*/ 104 w 160"/>
              <a:gd name="T47" fmla="*/ 32 h 160"/>
              <a:gd name="T48" fmla="*/ 107 w 160"/>
              <a:gd name="T49" fmla="*/ 35 h 160"/>
              <a:gd name="T50" fmla="*/ 113 w 160"/>
              <a:gd name="T51" fmla="*/ 22 h 160"/>
              <a:gd name="T52" fmla="*/ 118 w 160"/>
              <a:gd name="T53" fmla="*/ 35 h 160"/>
              <a:gd name="T54" fmla="*/ 120 w 160"/>
              <a:gd name="T55" fmla="*/ 32 h 160"/>
              <a:gd name="T56" fmla="*/ 120 w 160"/>
              <a:gd name="T57" fmla="*/ 25 h 160"/>
              <a:gd name="T58" fmla="*/ 123 w 160"/>
              <a:gd name="T59" fmla="*/ 27 h 160"/>
              <a:gd name="T60" fmla="*/ 129 w 160"/>
              <a:gd name="T61" fmla="*/ 30 h 160"/>
              <a:gd name="T62" fmla="*/ 134 w 160"/>
              <a:gd name="T63" fmla="*/ 27 h 160"/>
              <a:gd name="T64" fmla="*/ 136 w 160"/>
              <a:gd name="T65" fmla="*/ 25 h 160"/>
              <a:gd name="T66" fmla="*/ 136 w 160"/>
              <a:gd name="T67" fmla="*/ 32 h 160"/>
              <a:gd name="T68" fmla="*/ 140 w 160"/>
              <a:gd name="T69" fmla="*/ 35 h 160"/>
              <a:gd name="T70" fmla="*/ 54 w 160"/>
              <a:gd name="T71" fmla="*/ 68 h 160"/>
              <a:gd name="T72" fmla="*/ 3 w 160"/>
              <a:gd name="T73" fmla="*/ 57 h 160"/>
              <a:gd name="T74" fmla="*/ 3 w 160"/>
              <a:gd name="T75" fmla="*/ 102 h 160"/>
              <a:gd name="T76" fmla="*/ 41 w 160"/>
              <a:gd name="T77" fmla="*/ 79 h 160"/>
              <a:gd name="T78" fmla="*/ 28 w 160"/>
              <a:gd name="T79" fmla="*/ 68 h 160"/>
              <a:gd name="T80" fmla="*/ 54 w 160"/>
              <a:gd name="T81" fmla="*/ 107 h 160"/>
              <a:gd name="T82" fmla="*/ 0 w 160"/>
              <a:gd name="T83" fmla="*/ 145 h 160"/>
              <a:gd name="T84" fmla="*/ 60 w 160"/>
              <a:gd name="T85" fmla="*/ 159 h 160"/>
              <a:gd name="T86" fmla="*/ 29 w 160"/>
              <a:gd name="T87" fmla="*/ 142 h 160"/>
              <a:gd name="T88" fmla="*/ 41 w 160"/>
              <a:gd name="T89" fmla="*/ 131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60" h="160">
                <a:moveTo>
                  <a:pt x="114" y="116"/>
                </a:moveTo>
                <a:cubicBezTo>
                  <a:pt x="113" y="116"/>
                  <a:pt x="112" y="116"/>
                  <a:pt x="112" y="116"/>
                </a:cubicBezTo>
                <a:cubicBezTo>
                  <a:pt x="110" y="116"/>
                  <a:pt x="109" y="116"/>
                  <a:pt x="109" y="116"/>
                </a:cubicBezTo>
                <a:cubicBezTo>
                  <a:pt x="108" y="116"/>
                  <a:pt x="108" y="116"/>
                  <a:pt x="108" y="116"/>
                </a:cubicBezTo>
                <a:cubicBezTo>
                  <a:pt x="108" y="116"/>
                  <a:pt x="107" y="116"/>
                  <a:pt x="105" y="116"/>
                </a:cubicBezTo>
                <a:cubicBezTo>
                  <a:pt x="87" y="116"/>
                  <a:pt x="69" y="112"/>
                  <a:pt x="59" y="107"/>
                </a:cubicBezTo>
                <a:cubicBezTo>
                  <a:pt x="59" y="123"/>
                  <a:pt x="59" y="123"/>
                  <a:pt x="59" y="123"/>
                </a:cubicBezTo>
                <a:cubicBezTo>
                  <a:pt x="65" y="129"/>
                  <a:pt x="85" y="133"/>
                  <a:pt x="112" y="133"/>
                </a:cubicBezTo>
                <a:cubicBezTo>
                  <a:pt x="135" y="133"/>
                  <a:pt x="152" y="130"/>
                  <a:pt x="160" y="125"/>
                </a:cubicBezTo>
                <a:cubicBezTo>
                  <a:pt x="160" y="109"/>
                  <a:pt x="160" y="109"/>
                  <a:pt x="160" y="109"/>
                </a:cubicBezTo>
                <a:cubicBezTo>
                  <a:pt x="151" y="113"/>
                  <a:pt x="134" y="116"/>
                  <a:pt x="116" y="116"/>
                </a:cubicBezTo>
                <a:cubicBezTo>
                  <a:pt x="116" y="116"/>
                  <a:pt x="115" y="116"/>
                  <a:pt x="114" y="116"/>
                </a:cubicBezTo>
                <a:close/>
                <a:moveTo>
                  <a:pt x="59" y="82"/>
                </a:moveTo>
                <a:cubicBezTo>
                  <a:pt x="59" y="100"/>
                  <a:pt x="59" y="100"/>
                  <a:pt x="59" y="100"/>
                </a:cubicBezTo>
                <a:cubicBezTo>
                  <a:pt x="60" y="100"/>
                  <a:pt x="60" y="100"/>
                  <a:pt x="60" y="100"/>
                </a:cubicBezTo>
                <a:cubicBezTo>
                  <a:pt x="66" y="106"/>
                  <a:pt x="86" y="111"/>
                  <a:pt x="112" y="111"/>
                </a:cubicBezTo>
                <a:cubicBezTo>
                  <a:pt x="134" y="111"/>
                  <a:pt x="152" y="106"/>
                  <a:pt x="160" y="101"/>
                </a:cubicBezTo>
                <a:cubicBezTo>
                  <a:pt x="160" y="84"/>
                  <a:pt x="160" y="84"/>
                  <a:pt x="160" y="84"/>
                </a:cubicBezTo>
                <a:cubicBezTo>
                  <a:pt x="149" y="89"/>
                  <a:pt x="130" y="92"/>
                  <a:pt x="112" y="92"/>
                </a:cubicBezTo>
                <a:cubicBezTo>
                  <a:pt x="91" y="92"/>
                  <a:pt x="70" y="89"/>
                  <a:pt x="59" y="82"/>
                </a:cubicBezTo>
                <a:close/>
                <a:moveTo>
                  <a:pt x="59" y="131"/>
                </a:moveTo>
                <a:cubicBezTo>
                  <a:pt x="59" y="141"/>
                  <a:pt x="59" y="141"/>
                  <a:pt x="59" y="141"/>
                </a:cubicBezTo>
                <a:cubicBezTo>
                  <a:pt x="59" y="143"/>
                  <a:pt x="59" y="143"/>
                  <a:pt x="60" y="143"/>
                </a:cubicBezTo>
                <a:cubicBezTo>
                  <a:pt x="63" y="154"/>
                  <a:pt x="87" y="160"/>
                  <a:pt x="110" y="160"/>
                </a:cubicBezTo>
                <a:cubicBezTo>
                  <a:pt x="132" y="160"/>
                  <a:pt x="157" y="154"/>
                  <a:pt x="160" y="143"/>
                </a:cubicBezTo>
                <a:cubicBezTo>
                  <a:pt x="160" y="143"/>
                  <a:pt x="160" y="143"/>
                  <a:pt x="160" y="141"/>
                </a:cubicBezTo>
                <a:cubicBezTo>
                  <a:pt x="160" y="132"/>
                  <a:pt x="160" y="132"/>
                  <a:pt x="160" y="132"/>
                </a:cubicBezTo>
                <a:cubicBezTo>
                  <a:pt x="149" y="138"/>
                  <a:pt x="130" y="140"/>
                  <a:pt x="112" y="140"/>
                </a:cubicBezTo>
                <a:cubicBezTo>
                  <a:pt x="91" y="140"/>
                  <a:pt x="70" y="137"/>
                  <a:pt x="59" y="131"/>
                </a:cubicBezTo>
                <a:close/>
                <a:moveTo>
                  <a:pt x="110" y="50"/>
                </a:moveTo>
                <a:cubicBezTo>
                  <a:pt x="87" y="50"/>
                  <a:pt x="63" y="56"/>
                  <a:pt x="59" y="67"/>
                </a:cubicBezTo>
                <a:cubicBezTo>
                  <a:pt x="59" y="68"/>
                  <a:pt x="59" y="68"/>
                  <a:pt x="59" y="68"/>
                </a:cubicBezTo>
                <a:cubicBezTo>
                  <a:pt x="59" y="75"/>
                  <a:pt x="59" y="75"/>
                  <a:pt x="59" y="75"/>
                </a:cubicBezTo>
                <a:cubicBezTo>
                  <a:pt x="65" y="82"/>
                  <a:pt x="86" y="87"/>
                  <a:pt x="112" y="87"/>
                </a:cubicBezTo>
                <a:cubicBezTo>
                  <a:pt x="134" y="87"/>
                  <a:pt x="152" y="83"/>
                  <a:pt x="160" y="78"/>
                </a:cubicBezTo>
                <a:cubicBezTo>
                  <a:pt x="160" y="68"/>
                  <a:pt x="160" y="68"/>
                  <a:pt x="160" y="68"/>
                </a:cubicBezTo>
                <a:cubicBezTo>
                  <a:pt x="160" y="67"/>
                  <a:pt x="160" y="67"/>
                  <a:pt x="160" y="67"/>
                </a:cubicBezTo>
                <a:cubicBezTo>
                  <a:pt x="158" y="56"/>
                  <a:pt x="134" y="50"/>
                  <a:pt x="110" y="50"/>
                </a:cubicBezTo>
                <a:close/>
                <a:moveTo>
                  <a:pt x="148" y="0"/>
                </a:moveTo>
                <a:cubicBezTo>
                  <a:pt x="13" y="0"/>
                  <a:pt x="13" y="0"/>
                  <a:pt x="13" y="0"/>
                </a:cubicBezTo>
                <a:cubicBezTo>
                  <a:pt x="7" y="0"/>
                  <a:pt x="0" y="6"/>
                  <a:pt x="0" y="12"/>
                </a:cubicBezTo>
                <a:cubicBezTo>
                  <a:pt x="0" y="44"/>
                  <a:pt x="0" y="44"/>
                  <a:pt x="0" y="44"/>
                </a:cubicBezTo>
                <a:cubicBezTo>
                  <a:pt x="0" y="47"/>
                  <a:pt x="2" y="49"/>
                  <a:pt x="3" y="50"/>
                </a:cubicBezTo>
                <a:cubicBezTo>
                  <a:pt x="66" y="50"/>
                  <a:pt x="66" y="50"/>
                  <a:pt x="66" y="50"/>
                </a:cubicBezTo>
                <a:cubicBezTo>
                  <a:pt x="77" y="47"/>
                  <a:pt x="93" y="44"/>
                  <a:pt x="109" y="44"/>
                </a:cubicBezTo>
                <a:cubicBezTo>
                  <a:pt x="124" y="44"/>
                  <a:pt x="140" y="47"/>
                  <a:pt x="151" y="50"/>
                </a:cubicBezTo>
                <a:cubicBezTo>
                  <a:pt x="158" y="50"/>
                  <a:pt x="158" y="50"/>
                  <a:pt x="158" y="50"/>
                </a:cubicBezTo>
                <a:cubicBezTo>
                  <a:pt x="159" y="49"/>
                  <a:pt x="160" y="47"/>
                  <a:pt x="160" y="44"/>
                </a:cubicBezTo>
                <a:cubicBezTo>
                  <a:pt x="160" y="12"/>
                  <a:pt x="160" y="12"/>
                  <a:pt x="160" y="12"/>
                </a:cubicBezTo>
                <a:cubicBezTo>
                  <a:pt x="160" y="6"/>
                  <a:pt x="154" y="0"/>
                  <a:pt x="148" y="0"/>
                </a:cubicBezTo>
                <a:close/>
                <a:moveTo>
                  <a:pt x="29" y="41"/>
                </a:moveTo>
                <a:cubicBezTo>
                  <a:pt x="22" y="41"/>
                  <a:pt x="16" y="35"/>
                  <a:pt x="16" y="28"/>
                </a:cubicBezTo>
                <a:cubicBezTo>
                  <a:pt x="16" y="22"/>
                  <a:pt x="22" y="16"/>
                  <a:pt x="29" y="16"/>
                </a:cubicBezTo>
                <a:cubicBezTo>
                  <a:pt x="36" y="16"/>
                  <a:pt x="41" y="22"/>
                  <a:pt x="41" y="28"/>
                </a:cubicBezTo>
                <a:cubicBezTo>
                  <a:pt x="41" y="35"/>
                  <a:pt x="36" y="41"/>
                  <a:pt x="29" y="41"/>
                </a:cubicBezTo>
                <a:close/>
                <a:moveTo>
                  <a:pt x="91" y="27"/>
                </a:moveTo>
                <a:cubicBezTo>
                  <a:pt x="90" y="27"/>
                  <a:pt x="88" y="26"/>
                  <a:pt x="88" y="25"/>
                </a:cubicBezTo>
                <a:cubicBezTo>
                  <a:pt x="88" y="24"/>
                  <a:pt x="90" y="22"/>
                  <a:pt x="91" y="22"/>
                </a:cubicBezTo>
                <a:cubicBezTo>
                  <a:pt x="93" y="22"/>
                  <a:pt x="94" y="24"/>
                  <a:pt x="94" y="25"/>
                </a:cubicBezTo>
                <a:cubicBezTo>
                  <a:pt x="94" y="26"/>
                  <a:pt x="93" y="27"/>
                  <a:pt x="91" y="27"/>
                </a:cubicBezTo>
                <a:close/>
                <a:moveTo>
                  <a:pt x="97" y="35"/>
                </a:moveTo>
                <a:cubicBezTo>
                  <a:pt x="96" y="35"/>
                  <a:pt x="94" y="33"/>
                  <a:pt x="94" y="32"/>
                </a:cubicBezTo>
                <a:cubicBezTo>
                  <a:pt x="94" y="31"/>
                  <a:pt x="96" y="30"/>
                  <a:pt x="97" y="30"/>
                </a:cubicBezTo>
                <a:cubicBezTo>
                  <a:pt x="98" y="30"/>
                  <a:pt x="99" y="31"/>
                  <a:pt x="99" y="32"/>
                </a:cubicBezTo>
                <a:cubicBezTo>
                  <a:pt x="99" y="33"/>
                  <a:pt x="98" y="35"/>
                  <a:pt x="97" y="35"/>
                </a:cubicBezTo>
                <a:close/>
                <a:moveTo>
                  <a:pt x="102" y="27"/>
                </a:moveTo>
                <a:cubicBezTo>
                  <a:pt x="101" y="27"/>
                  <a:pt x="99" y="26"/>
                  <a:pt x="99" y="25"/>
                </a:cubicBezTo>
                <a:cubicBezTo>
                  <a:pt x="99" y="24"/>
                  <a:pt x="101" y="22"/>
                  <a:pt x="102" y="22"/>
                </a:cubicBezTo>
                <a:cubicBezTo>
                  <a:pt x="103" y="22"/>
                  <a:pt x="104" y="24"/>
                  <a:pt x="104" y="25"/>
                </a:cubicBezTo>
                <a:cubicBezTo>
                  <a:pt x="104" y="26"/>
                  <a:pt x="103" y="27"/>
                  <a:pt x="102" y="27"/>
                </a:cubicBezTo>
                <a:close/>
                <a:moveTo>
                  <a:pt x="107" y="35"/>
                </a:moveTo>
                <a:cubicBezTo>
                  <a:pt x="105" y="35"/>
                  <a:pt x="104" y="33"/>
                  <a:pt x="104" y="32"/>
                </a:cubicBezTo>
                <a:cubicBezTo>
                  <a:pt x="104" y="31"/>
                  <a:pt x="105" y="30"/>
                  <a:pt x="107" y="30"/>
                </a:cubicBezTo>
                <a:cubicBezTo>
                  <a:pt x="109" y="30"/>
                  <a:pt x="110" y="31"/>
                  <a:pt x="110" y="32"/>
                </a:cubicBezTo>
                <a:cubicBezTo>
                  <a:pt x="110" y="33"/>
                  <a:pt x="109" y="35"/>
                  <a:pt x="107" y="35"/>
                </a:cubicBezTo>
                <a:close/>
                <a:moveTo>
                  <a:pt x="113" y="27"/>
                </a:moveTo>
                <a:cubicBezTo>
                  <a:pt x="112" y="27"/>
                  <a:pt x="110" y="26"/>
                  <a:pt x="110" y="25"/>
                </a:cubicBezTo>
                <a:cubicBezTo>
                  <a:pt x="110" y="24"/>
                  <a:pt x="112" y="22"/>
                  <a:pt x="113" y="22"/>
                </a:cubicBezTo>
                <a:cubicBezTo>
                  <a:pt x="114" y="22"/>
                  <a:pt x="115" y="24"/>
                  <a:pt x="115" y="25"/>
                </a:cubicBezTo>
                <a:cubicBezTo>
                  <a:pt x="115" y="26"/>
                  <a:pt x="114" y="27"/>
                  <a:pt x="113" y="27"/>
                </a:cubicBezTo>
                <a:close/>
                <a:moveTo>
                  <a:pt x="118" y="35"/>
                </a:moveTo>
                <a:cubicBezTo>
                  <a:pt x="116" y="35"/>
                  <a:pt x="115" y="33"/>
                  <a:pt x="115" y="32"/>
                </a:cubicBezTo>
                <a:cubicBezTo>
                  <a:pt x="115" y="31"/>
                  <a:pt x="116" y="30"/>
                  <a:pt x="118" y="30"/>
                </a:cubicBezTo>
                <a:cubicBezTo>
                  <a:pt x="119" y="30"/>
                  <a:pt x="120" y="31"/>
                  <a:pt x="120" y="32"/>
                </a:cubicBezTo>
                <a:cubicBezTo>
                  <a:pt x="120" y="33"/>
                  <a:pt x="119" y="35"/>
                  <a:pt x="118" y="35"/>
                </a:cubicBezTo>
                <a:close/>
                <a:moveTo>
                  <a:pt x="123" y="27"/>
                </a:moveTo>
                <a:cubicBezTo>
                  <a:pt x="121" y="27"/>
                  <a:pt x="120" y="26"/>
                  <a:pt x="120" y="25"/>
                </a:cubicBezTo>
                <a:cubicBezTo>
                  <a:pt x="120" y="24"/>
                  <a:pt x="121" y="22"/>
                  <a:pt x="123" y="22"/>
                </a:cubicBezTo>
                <a:cubicBezTo>
                  <a:pt x="125" y="22"/>
                  <a:pt x="126" y="24"/>
                  <a:pt x="126" y="25"/>
                </a:cubicBezTo>
                <a:cubicBezTo>
                  <a:pt x="126" y="26"/>
                  <a:pt x="125" y="27"/>
                  <a:pt x="123" y="27"/>
                </a:cubicBezTo>
                <a:close/>
                <a:moveTo>
                  <a:pt x="129" y="35"/>
                </a:moveTo>
                <a:cubicBezTo>
                  <a:pt x="127" y="35"/>
                  <a:pt x="126" y="33"/>
                  <a:pt x="126" y="32"/>
                </a:cubicBezTo>
                <a:cubicBezTo>
                  <a:pt x="126" y="31"/>
                  <a:pt x="127" y="30"/>
                  <a:pt x="129" y="30"/>
                </a:cubicBezTo>
                <a:cubicBezTo>
                  <a:pt x="130" y="30"/>
                  <a:pt x="131" y="31"/>
                  <a:pt x="131" y="32"/>
                </a:cubicBezTo>
                <a:cubicBezTo>
                  <a:pt x="131" y="33"/>
                  <a:pt x="130" y="35"/>
                  <a:pt x="129" y="35"/>
                </a:cubicBezTo>
                <a:close/>
                <a:moveTo>
                  <a:pt x="134" y="27"/>
                </a:moveTo>
                <a:cubicBezTo>
                  <a:pt x="132" y="27"/>
                  <a:pt x="131" y="26"/>
                  <a:pt x="131" y="25"/>
                </a:cubicBezTo>
                <a:cubicBezTo>
                  <a:pt x="131" y="24"/>
                  <a:pt x="132" y="22"/>
                  <a:pt x="134" y="22"/>
                </a:cubicBezTo>
                <a:cubicBezTo>
                  <a:pt x="135" y="22"/>
                  <a:pt x="136" y="24"/>
                  <a:pt x="136" y="25"/>
                </a:cubicBezTo>
                <a:cubicBezTo>
                  <a:pt x="136" y="26"/>
                  <a:pt x="135" y="27"/>
                  <a:pt x="134" y="27"/>
                </a:cubicBezTo>
                <a:close/>
                <a:moveTo>
                  <a:pt x="140" y="35"/>
                </a:moveTo>
                <a:cubicBezTo>
                  <a:pt x="137" y="35"/>
                  <a:pt x="136" y="33"/>
                  <a:pt x="136" y="32"/>
                </a:cubicBezTo>
                <a:cubicBezTo>
                  <a:pt x="136" y="31"/>
                  <a:pt x="137" y="30"/>
                  <a:pt x="140" y="30"/>
                </a:cubicBezTo>
                <a:cubicBezTo>
                  <a:pt x="141" y="30"/>
                  <a:pt x="142" y="31"/>
                  <a:pt x="142" y="32"/>
                </a:cubicBezTo>
                <a:cubicBezTo>
                  <a:pt x="142" y="33"/>
                  <a:pt x="141" y="35"/>
                  <a:pt x="140" y="35"/>
                </a:cubicBezTo>
                <a:close/>
                <a:moveTo>
                  <a:pt x="54" y="102"/>
                </a:moveTo>
                <a:cubicBezTo>
                  <a:pt x="54" y="101"/>
                  <a:pt x="54" y="94"/>
                  <a:pt x="54" y="94"/>
                </a:cubicBezTo>
                <a:cubicBezTo>
                  <a:pt x="54" y="68"/>
                  <a:pt x="54" y="68"/>
                  <a:pt x="54" y="68"/>
                </a:cubicBezTo>
                <a:cubicBezTo>
                  <a:pt x="54" y="67"/>
                  <a:pt x="54" y="67"/>
                  <a:pt x="54" y="67"/>
                </a:cubicBezTo>
                <a:cubicBezTo>
                  <a:pt x="55" y="63"/>
                  <a:pt x="59" y="60"/>
                  <a:pt x="65" y="57"/>
                </a:cubicBezTo>
                <a:cubicBezTo>
                  <a:pt x="3" y="57"/>
                  <a:pt x="3" y="57"/>
                  <a:pt x="3" y="57"/>
                </a:cubicBezTo>
                <a:cubicBezTo>
                  <a:pt x="2" y="58"/>
                  <a:pt x="0" y="61"/>
                  <a:pt x="0" y="65"/>
                </a:cubicBezTo>
                <a:cubicBezTo>
                  <a:pt x="0" y="95"/>
                  <a:pt x="0" y="95"/>
                  <a:pt x="0" y="95"/>
                </a:cubicBezTo>
                <a:cubicBezTo>
                  <a:pt x="0" y="98"/>
                  <a:pt x="2" y="100"/>
                  <a:pt x="3" y="102"/>
                </a:cubicBezTo>
                <a:lnTo>
                  <a:pt x="54" y="102"/>
                </a:lnTo>
                <a:close/>
                <a:moveTo>
                  <a:pt x="28" y="68"/>
                </a:moveTo>
                <a:cubicBezTo>
                  <a:pt x="36" y="68"/>
                  <a:pt x="41" y="73"/>
                  <a:pt x="41" y="79"/>
                </a:cubicBezTo>
                <a:cubicBezTo>
                  <a:pt x="41" y="87"/>
                  <a:pt x="36" y="91"/>
                  <a:pt x="28" y="91"/>
                </a:cubicBezTo>
                <a:cubicBezTo>
                  <a:pt x="22" y="91"/>
                  <a:pt x="16" y="87"/>
                  <a:pt x="16" y="79"/>
                </a:cubicBezTo>
                <a:cubicBezTo>
                  <a:pt x="16" y="73"/>
                  <a:pt x="22" y="68"/>
                  <a:pt x="28" y="68"/>
                </a:cubicBezTo>
                <a:close/>
                <a:moveTo>
                  <a:pt x="54" y="143"/>
                </a:moveTo>
                <a:cubicBezTo>
                  <a:pt x="54" y="143"/>
                  <a:pt x="54" y="143"/>
                  <a:pt x="54" y="142"/>
                </a:cubicBezTo>
                <a:cubicBezTo>
                  <a:pt x="54" y="107"/>
                  <a:pt x="54" y="107"/>
                  <a:pt x="54" y="107"/>
                </a:cubicBezTo>
                <a:cubicBezTo>
                  <a:pt x="3" y="107"/>
                  <a:pt x="3" y="107"/>
                  <a:pt x="3" y="107"/>
                </a:cubicBezTo>
                <a:cubicBezTo>
                  <a:pt x="2" y="110"/>
                  <a:pt x="0" y="112"/>
                  <a:pt x="0" y="115"/>
                </a:cubicBezTo>
                <a:cubicBezTo>
                  <a:pt x="0" y="145"/>
                  <a:pt x="0" y="145"/>
                  <a:pt x="0" y="145"/>
                </a:cubicBezTo>
                <a:cubicBezTo>
                  <a:pt x="0" y="152"/>
                  <a:pt x="7" y="159"/>
                  <a:pt x="13" y="159"/>
                </a:cubicBezTo>
                <a:cubicBezTo>
                  <a:pt x="59" y="159"/>
                  <a:pt x="59" y="159"/>
                  <a:pt x="59" y="159"/>
                </a:cubicBezTo>
                <a:cubicBezTo>
                  <a:pt x="60" y="159"/>
                  <a:pt x="60" y="159"/>
                  <a:pt x="60" y="159"/>
                </a:cubicBezTo>
                <a:cubicBezTo>
                  <a:pt x="63" y="157"/>
                  <a:pt x="64" y="154"/>
                  <a:pt x="62" y="151"/>
                </a:cubicBezTo>
                <a:cubicBezTo>
                  <a:pt x="58" y="149"/>
                  <a:pt x="56" y="146"/>
                  <a:pt x="54" y="143"/>
                </a:cubicBezTo>
                <a:close/>
                <a:moveTo>
                  <a:pt x="29" y="142"/>
                </a:moveTo>
                <a:cubicBezTo>
                  <a:pt x="22" y="142"/>
                  <a:pt x="16" y="137"/>
                  <a:pt x="16" y="131"/>
                </a:cubicBezTo>
                <a:cubicBezTo>
                  <a:pt x="16" y="123"/>
                  <a:pt x="22" y="118"/>
                  <a:pt x="29" y="118"/>
                </a:cubicBezTo>
                <a:cubicBezTo>
                  <a:pt x="36" y="118"/>
                  <a:pt x="41" y="123"/>
                  <a:pt x="41" y="131"/>
                </a:cubicBezTo>
                <a:cubicBezTo>
                  <a:pt x="41" y="137"/>
                  <a:pt x="36" y="142"/>
                  <a:pt x="29" y="142"/>
                </a:cubicBezTo>
                <a:close/>
              </a:path>
            </a:pathLst>
          </a:custGeom>
          <a:ln>
            <a:noFill/>
          </a:ln>
        </p:spPr>
        <p:style>
          <a:lnRef idx="3">
            <a:schemeClr val="lt1"/>
          </a:lnRef>
          <a:fillRef idx="1">
            <a:schemeClr val="accent1"/>
          </a:fillRef>
          <a:effectRef idx="1">
            <a:schemeClr val="accent1"/>
          </a:effectRef>
          <a:fontRef idx="minor">
            <a:schemeClr val="lt1"/>
          </a:fontRef>
        </p:style>
        <p:txBody>
          <a:bodyPr vert="horz" wrap="square" lIns="91440" tIns="45720" rIns="91440" bIns="45720" numCol="1" anchor="t" anchorCtr="0" compatLnSpc="1">
            <a:prstTxWarp prst="textNoShape">
              <a:avLst/>
            </a:prstTxWarp>
          </a:bodyPr>
          <a:lstStyle/>
          <a:p>
            <a:endParaRPr lang="en-US"/>
          </a:p>
        </p:txBody>
      </p:sp>
      <p:sp>
        <p:nvSpPr>
          <p:cNvPr id="23" name="Freeform 134">
            <a:hlinkClick r:id="rId6" action="ppaction://hlinksldjump"/>
            <a:extLst>
              <a:ext uri="{FF2B5EF4-FFF2-40B4-BE49-F238E27FC236}">
                <a16:creationId xmlns:a16="http://schemas.microsoft.com/office/drawing/2014/main" id="{31F9AA81-AC2D-AD71-BE18-6AC9525BF149}"/>
              </a:ext>
            </a:extLst>
          </p:cNvPr>
          <p:cNvSpPr>
            <a:spLocks noEditPoints="1"/>
          </p:cNvSpPr>
          <p:nvPr/>
        </p:nvSpPr>
        <p:spPr bwMode="auto">
          <a:xfrm>
            <a:off x="334397" y="1756981"/>
            <a:ext cx="316187" cy="243070"/>
          </a:xfrm>
          <a:custGeom>
            <a:avLst/>
            <a:gdLst>
              <a:gd name="T0" fmla="*/ 25 w 160"/>
              <a:gd name="T1" fmla="*/ 0 h 123"/>
              <a:gd name="T2" fmla="*/ 21 w 160"/>
              <a:gd name="T3" fmla="*/ 2 h 123"/>
              <a:gd name="T4" fmla="*/ 19 w 160"/>
              <a:gd name="T5" fmla="*/ 6 h 123"/>
              <a:gd name="T6" fmla="*/ 19 w 160"/>
              <a:gd name="T7" fmla="*/ 92 h 123"/>
              <a:gd name="T8" fmla="*/ 25 w 160"/>
              <a:gd name="T9" fmla="*/ 97 h 123"/>
              <a:gd name="T10" fmla="*/ 76 w 160"/>
              <a:gd name="T11" fmla="*/ 116 h 123"/>
              <a:gd name="T12" fmla="*/ 76 w 160"/>
              <a:gd name="T13" fmla="*/ 26 h 123"/>
              <a:gd name="T14" fmla="*/ 74 w 160"/>
              <a:gd name="T15" fmla="*/ 24 h 123"/>
              <a:gd name="T16" fmla="*/ 25 w 160"/>
              <a:gd name="T17" fmla="*/ 0 h 123"/>
              <a:gd name="T18" fmla="*/ 141 w 160"/>
              <a:gd name="T19" fmla="*/ 92 h 123"/>
              <a:gd name="T20" fmla="*/ 141 w 160"/>
              <a:gd name="T21" fmla="*/ 6 h 123"/>
              <a:gd name="T22" fmla="*/ 140 w 160"/>
              <a:gd name="T23" fmla="*/ 2 h 123"/>
              <a:gd name="T24" fmla="*/ 136 w 160"/>
              <a:gd name="T25" fmla="*/ 0 h 123"/>
              <a:gd name="T26" fmla="*/ 85 w 160"/>
              <a:gd name="T27" fmla="*/ 24 h 123"/>
              <a:gd name="T28" fmla="*/ 84 w 160"/>
              <a:gd name="T29" fmla="*/ 26 h 123"/>
              <a:gd name="T30" fmla="*/ 84 w 160"/>
              <a:gd name="T31" fmla="*/ 116 h 123"/>
              <a:gd name="T32" fmla="*/ 136 w 160"/>
              <a:gd name="T33" fmla="*/ 97 h 123"/>
              <a:gd name="T34" fmla="*/ 141 w 160"/>
              <a:gd name="T35" fmla="*/ 92 h 123"/>
              <a:gd name="T36" fmla="*/ 154 w 160"/>
              <a:gd name="T37" fmla="*/ 20 h 123"/>
              <a:gd name="T38" fmla="*/ 150 w 160"/>
              <a:gd name="T39" fmla="*/ 20 h 123"/>
              <a:gd name="T40" fmla="*/ 150 w 160"/>
              <a:gd name="T41" fmla="*/ 92 h 123"/>
              <a:gd name="T42" fmla="*/ 136 w 160"/>
              <a:gd name="T43" fmla="*/ 107 h 123"/>
              <a:gd name="T44" fmla="*/ 92 w 160"/>
              <a:gd name="T45" fmla="*/ 121 h 123"/>
              <a:gd name="T46" fmla="*/ 153 w 160"/>
              <a:gd name="T47" fmla="*/ 121 h 123"/>
              <a:gd name="T48" fmla="*/ 158 w 160"/>
              <a:gd name="T49" fmla="*/ 121 h 123"/>
              <a:gd name="T50" fmla="*/ 160 w 160"/>
              <a:gd name="T51" fmla="*/ 117 h 123"/>
              <a:gd name="T52" fmla="*/ 160 w 160"/>
              <a:gd name="T53" fmla="*/ 26 h 123"/>
              <a:gd name="T54" fmla="*/ 154 w 160"/>
              <a:gd name="T55" fmla="*/ 20 h 123"/>
              <a:gd name="T56" fmla="*/ 10 w 160"/>
              <a:gd name="T57" fmla="*/ 92 h 123"/>
              <a:gd name="T58" fmla="*/ 10 w 160"/>
              <a:gd name="T59" fmla="*/ 20 h 123"/>
              <a:gd name="T60" fmla="*/ 6 w 160"/>
              <a:gd name="T61" fmla="*/ 20 h 123"/>
              <a:gd name="T62" fmla="*/ 0 w 160"/>
              <a:gd name="T63" fmla="*/ 26 h 123"/>
              <a:gd name="T64" fmla="*/ 0 w 160"/>
              <a:gd name="T65" fmla="*/ 117 h 123"/>
              <a:gd name="T66" fmla="*/ 3 w 160"/>
              <a:gd name="T67" fmla="*/ 121 h 123"/>
              <a:gd name="T68" fmla="*/ 8 w 160"/>
              <a:gd name="T69" fmla="*/ 121 h 123"/>
              <a:gd name="T70" fmla="*/ 68 w 160"/>
              <a:gd name="T71" fmla="*/ 121 h 123"/>
              <a:gd name="T72" fmla="*/ 25 w 160"/>
              <a:gd name="T73" fmla="*/ 107 h 123"/>
              <a:gd name="T74" fmla="*/ 10 w 160"/>
              <a:gd name="T75" fmla="*/ 92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60" h="123">
                <a:moveTo>
                  <a:pt x="25" y="0"/>
                </a:moveTo>
                <a:cubicBezTo>
                  <a:pt x="24" y="0"/>
                  <a:pt x="22" y="0"/>
                  <a:pt x="21" y="2"/>
                </a:cubicBezTo>
                <a:cubicBezTo>
                  <a:pt x="20" y="3"/>
                  <a:pt x="19" y="4"/>
                  <a:pt x="19" y="6"/>
                </a:cubicBezTo>
                <a:cubicBezTo>
                  <a:pt x="19" y="92"/>
                  <a:pt x="19" y="92"/>
                  <a:pt x="19" y="92"/>
                </a:cubicBezTo>
                <a:cubicBezTo>
                  <a:pt x="19" y="94"/>
                  <a:pt x="21" y="97"/>
                  <a:pt x="25" y="97"/>
                </a:cubicBezTo>
                <a:cubicBezTo>
                  <a:pt x="38" y="97"/>
                  <a:pt x="60" y="100"/>
                  <a:pt x="76" y="116"/>
                </a:cubicBezTo>
                <a:cubicBezTo>
                  <a:pt x="76" y="26"/>
                  <a:pt x="76" y="26"/>
                  <a:pt x="76" y="26"/>
                </a:cubicBezTo>
                <a:cubicBezTo>
                  <a:pt x="76" y="26"/>
                  <a:pt x="76" y="25"/>
                  <a:pt x="74" y="24"/>
                </a:cubicBezTo>
                <a:cubicBezTo>
                  <a:pt x="62" y="3"/>
                  <a:pt x="38" y="0"/>
                  <a:pt x="25" y="0"/>
                </a:cubicBezTo>
                <a:close/>
                <a:moveTo>
                  <a:pt x="141" y="92"/>
                </a:moveTo>
                <a:cubicBezTo>
                  <a:pt x="141" y="6"/>
                  <a:pt x="141" y="6"/>
                  <a:pt x="141" y="6"/>
                </a:cubicBezTo>
                <a:cubicBezTo>
                  <a:pt x="141" y="4"/>
                  <a:pt x="141" y="3"/>
                  <a:pt x="140" y="2"/>
                </a:cubicBezTo>
                <a:cubicBezTo>
                  <a:pt x="139" y="0"/>
                  <a:pt x="137" y="0"/>
                  <a:pt x="136" y="0"/>
                </a:cubicBezTo>
                <a:cubicBezTo>
                  <a:pt x="122" y="0"/>
                  <a:pt x="98" y="3"/>
                  <a:pt x="85" y="24"/>
                </a:cubicBezTo>
                <a:cubicBezTo>
                  <a:pt x="84" y="25"/>
                  <a:pt x="84" y="26"/>
                  <a:pt x="84" y="26"/>
                </a:cubicBezTo>
                <a:cubicBezTo>
                  <a:pt x="84" y="116"/>
                  <a:pt x="84" y="116"/>
                  <a:pt x="84" y="116"/>
                </a:cubicBezTo>
                <a:cubicBezTo>
                  <a:pt x="100" y="100"/>
                  <a:pt x="122" y="97"/>
                  <a:pt x="136" y="97"/>
                </a:cubicBezTo>
                <a:cubicBezTo>
                  <a:pt x="139" y="97"/>
                  <a:pt x="141" y="94"/>
                  <a:pt x="141" y="92"/>
                </a:cubicBezTo>
                <a:close/>
                <a:moveTo>
                  <a:pt x="154" y="20"/>
                </a:moveTo>
                <a:cubicBezTo>
                  <a:pt x="150" y="20"/>
                  <a:pt x="150" y="20"/>
                  <a:pt x="150" y="20"/>
                </a:cubicBezTo>
                <a:cubicBezTo>
                  <a:pt x="150" y="92"/>
                  <a:pt x="150" y="92"/>
                  <a:pt x="150" y="92"/>
                </a:cubicBezTo>
                <a:cubicBezTo>
                  <a:pt x="150" y="99"/>
                  <a:pt x="143" y="106"/>
                  <a:pt x="136" y="107"/>
                </a:cubicBezTo>
                <a:cubicBezTo>
                  <a:pt x="123" y="107"/>
                  <a:pt x="105" y="108"/>
                  <a:pt x="92" y="121"/>
                </a:cubicBezTo>
                <a:cubicBezTo>
                  <a:pt x="115" y="115"/>
                  <a:pt x="139" y="119"/>
                  <a:pt x="153" y="121"/>
                </a:cubicBezTo>
                <a:cubicBezTo>
                  <a:pt x="154" y="123"/>
                  <a:pt x="157" y="121"/>
                  <a:pt x="158" y="121"/>
                </a:cubicBezTo>
                <a:cubicBezTo>
                  <a:pt x="159" y="120"/>
                  <a:pt x="160" y="118"/>
                  <a:pt x="160" y="117"/>
                </a:cubicBezTo>
                <a:cubicBezTo>
                  <a:pt x="160" y="26"/>
                  <a:pt x="160" y="26"/>
                  <a:pt x="160" y="26"/>
                </a:cubicBezTo>
                <a:cubicBezTo>
                  <a:pt x="160" y="22"/>
                  <a:pt x="158" y="20"/>
                  <a:pt x="154" y="20"/>
                </a:cubicBezTo>
                <a:close/>
                <a:moveTo>
                  <a:pt x="10" y="92"/>
                </a:moveTo>
                <a:cubicBezTo>
                  <a:pt x="10" y="20"/>
                  <a:pt x="10" y="20"/>
                  <a:pt x="10" y="20"/>
                </a:cubicBezTo>
                <a:cubicBezTo>
                  <a:pt x="6" y="20"/>
                  <a:pt x="6" y="20"/>
                  <a:pt x="6" y="20"/>
                </a:cubicBezTo>
                <a:cubicBezTo>
                  <a:pt x="3" y="20"/>
                  <a:pt x="0" y="22"/>
                  <a:pt x="0" y="26"/>
                </a:cubicBezTo>
                <a:cubicBezTo>
                  <a:pt x="0" y="117"/>
                  <a:pt x="0" y="117"/>
                  <a:pt x="0" y="117"/>
                </a:cubicBezTo>
                <a:cubicBezTo>
                  <a:pt x="0" y="118"/>
                  <a:pt x="2" y="120"/>
                  <a:pt x="3" y="121"/>
                </a:cubicBezTo>
                <a:cubicBezTo>
                  <a:pt x="4" y="121"/>
                  <a:pt x="5" y="123"/>
                  <a:pt x="8" y="121"/>
                </a:cubicBezTo>
                <a:cubicBezTo>
                  <a:pt x="21" y="119"/>
                  <a:pt x="46" y="115"/>
                  <a:pt x="68" y="121"/>
                </a:cubicBezTo>
                <a:cubicBezTo>
                  <a:pt x="55" y="108"/>
                  <a:pt x="36" y="107"/>
                  <a:pt x="25" y="107"/>
                </a:cubicBezTo>
                <a:cubicBezTo>
                  <a:pt x="16" y="106"/>
                  <a:pt x="10" y="99"/>
                  <a:pt x="10" y="92"/>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anchor="t" anchorCtr="0" compatLnSpc="1">
            <a:prstTxWarp prst="textNoShape">
              <a:avLst/>
            </a:prstTxWarp>
          </a:bodyPr>
          <a:lstStyle/>
          <a:p>
            <a:endParaRPr lang="en-US"/>
          </a:p>
        </p:txBody>
      </p:sp>
      <p:sp>
        <p:nvSpPr>
          <p:cNvPr id="24" name="Freeform 170">
            <a:hlinkClick r:id="rId7" action="ppaction://hlinksldjump"/>
            <a:extLst>
              <a:ext uri="{FF2B5EF4-FFF2-40B4-BE49-F238E27FC236}">
                <a16:creationId xmlns:a16="http://schemas.microsoft.com/office/drawing/2014/main" id="{1E81F6D9-46E4-57B2-9AE2-6FCD4560EA79}"/>
              </a:ext>
            </a:extLst>
          </p:cNvPr>
          <p:cNvSpPr>
            <a:spLocks noEditPoints="1"/>
          </p:cNvSpPr>
          <p:nvPr/>
        </p:nvSpPr>
        <p:spPr bwMode="auto">
          <a:xfrm>
            <a:off x="351369" y="2485131"/>
            <a:ext cx="282243" cy="284017"/>
          </a:xfrm>
          <a:custGeom>
            <a:avLst/>
            <a:gdLst>
              <a:gd name="T0" fmla="*/ 34 w 159"/>
              <a:gd name="T1" fmla="*/ 27 h 160"/>
              <a:gd name="T2" fmla="*/ 34 w 159"/>
              <a:gd name="T3" fmla="*/ 41 h 160"/>
              <a:gd name="T4" fmla="*/ 95 w 159"/>
              <a:gd name="T5" fmla="*/ 34 h 160"/>
              <a:gd name="T6" fmla="*/ 95 w 159"/>
              <a:gd name="T7" fmla="*/ 63 h 160"/>
              <a:gd name="T8" fmla="*/ 34 w 159"/>
              <a:gd name="T9" fmla="*/ 55 h 160"/>
              <a:gd name="T10" fmla="*/ 34 w 159"/>
              <a:gd name="T11" fmla="*/ 69 h 160"/>
              <a:gd name="T12" fmla="*/ 95 w 159"/>
              <a:gd name="T13" fmla="*/ 63 h 160"/>
              <a:gd name="T14" fmla="*/ 68 w 159"/>
              <a:gd name="T15" fmla="*/ 90 h 160"/>
              <a:gd name="T16" fmla="*/ 34 w 159"/>
              <a:gd name="T17" fmla="*/ 83 h 160"/>
              <a:gd name="T18" fmla="*/ 34 w 159"/>
              <a:gd name="T19" fmla="*/ 97 h 160"/>
              <a:gd name="T20" fmla="*/ 115 w 159"/>
              <a:gd name="T21" fmla="*/ 122 h 160"/>
              <a:gd name="T22" fmla="*/ 108 w 159"/>
              <a:gd name="T23" fmla="*/ 145 h 160"/>
              <a:gd name="T24" fmla="*/ 14 w 159"/>
              <a:gd name="T25" fmla="*/ 14 h 160"/>
              <a:gd name="T26" fmla="*/ 108 w 159"/>
              <a:gd name="T27" fmla="*/ 42 h 160"/>
              <a:gd name="T28" fmla="*/ 123 w 159"/>
              <a:gd name="T29" fmla="*/ 7 h 160"/>
              <a:gd name="T30" fmla="*/ 7 w 159"/>
              <a:gd name="T31" fmla="*/ 0 h 160"/>
              <a:gd name="T32" fmla="*/ 0 w 159"/>
              <a:gd name="T33" fmla="*/ 152 h 160"/>
              <a:gd name="T34" fmla="*/ 115 w 159"/>
              <a:gd name="T35" fmla="*/ 160 h 160"/>
              <a:gd name="T36" fmla="*/ 123 w 159"/>
              <a:gd name="T37" fmla="*/ 112 h 160"/>
              <a:gd name="T38" fmla="*/ 115 w 159"/>
              <a:gd name="T39" fmla="*/ 122 h 160"/>
              <a:gd name="T40" fmla="*/ 132 w 159"/>
              <a:gd name="T41" fmla="*/ 18 h 160"/>
              <a:gd name="T42" fmla="*/ 84 w 159"/>
              <a:gd name="T43" fmla="*/ 98 h 160"/>
              <a:gd name="T44" fmla="*/ 82 w 159"/>
              <a:gd name="T45" fmla="*/ 127 h 160"/>
              <a:gd name="T46" fmla="*/ 87 w 159"/>
              <a:gd name="T47" fmla="*/ 131 h 160"/>
              <a:gd name="T48" fmla="*/ 113 w 159"/>
              <a:gd name="T49" fmla="*/ 114 h 160"/>
              <a:gd name="T50" fmla="*/ 159 w 159"/>
              <a:gd name="T51" fmla="*/ 33 h 160"/>
              <a:gd name="T52" fmla="*/ 97 w 159"/>
              <a:gd name="T53" fmla="*/ 118 h 160"/>
              <a:gd name="T54" fmla="*/ 89 w 159"/>
              <a:gd name="T55" fmla="*/ 113 h 160"/>
              <a:gd name="T56" fmla="*/ 97 w 159"/>
              <a:gd name="T57" fmla="*/ 108 h 160"/>
              <a:gd name="T58" fmla="*/ 97 w 159"/>
              <a:gd name="T59" fmla="*/ 118 h 160"/>
              <a:gd name="T60" fmla="*/ 56 w 159"/>
              <a:gd name="T61" fmla="*/ 131 h 160"/>
              <a:gd name="T62" fmla="*/ 75 w 159"/>
              <a:gd name="T63" fmla="*/ 126 h 160"/>
              <a:gd name="T64" fmla="*/ 55 w 159"/>
              <a:gd name="T65" fmla="*/ 124 h 160"/>
              <a:gd name="T66" fmla="*/ 50 w 159"/>
              <a:gd name="T67" fmla="*/ 121 h 160"/>
              <a:gd name="T68" fmla="*/ 50 w 159"/>
              <a:gd name="T69" fmla="*/ 110 h 160"/>
              <a:gd name="T70" fmla="*/ 39 w 159"/>
              <a:gd name="T71" fmla="*/ 115 h 160"/>
              <a:gd name="T72" fmla="*/ 28 w 159"/>
              <a:gd name="T73" fmla="*/ 135 h 160"/>
              <a:gd name="T74" fmla="*/ 38 w 159"/>
              <a:gd name="T75" fmla="*/ 125 h 160"/>
              <a:gd name="T76" fmla="*/ 44 w 159"/>
              <a:gd name="T77" fmla="*/ 127 h 160"/>
              <a:gd name="T78" fmla="*/ 44 w 159"/>
              <a:gd name="T79" fmla="*/ 127 h 160"/>
              <a:gd name="T80" fmla="*/ 44 w 159"/>
              <a:gd name="T81" fmla="*/ 128 h 160"/>
              <a:gd name="T82" fmla="*/ 50 w 159"/>
              <a:gd name="T83" fmla="*/ 128 h 160"/>
              <a:gd name="T84" fmla="*/ 53 w 159"/>
              <a:gd name="T85" fmla="*/ 132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59" h="160">
                <a:moveTo>
                  <a:pt x="88" y="27"/>
                </a:moveTo>
                <a:cubicBezTo>
                  <a:pt x="34" y="27"/>
                  <a:pt x="34" y="27"/>
                  <a:pt x="34" y="27"/>
                </a:cubicBezTo>
                <a:cubicBezTo>
                  <a:pt x="30" y="27"/>
                  <a:pt x="26" y="31"/>
                  <a:pt x="26" y="34"/>
                </a:cubicBezTo>
                <a:cubicBezTo>
                  <a:pt x="26" y="39"/>
                  <a:pt x="30" y="41"/>
                  <a:pt x="34" y="41"/>
                </a:cubicBezTo>
                <a:cubicBezTo>
                  <a:pt x="88" y="41"/>
                  <a:pt x="88" y="41"/>
                  <a:pt x="88" y="41"/>
                </a:cubicBezTo>
                <a:cubicBezTo>
                  <a:pt x="93" y="41"/>
                  <a:pt x="95" y="39"/>
                  <a:pt x="95" y="34"/>
                </a:cubicBezTo>
                <a:cubicBezTo>
                  <a:pt x="95" y="31"/>
                  <a:pt x="93" y="27"/>
                  <a:pt x="88" y="27"/>
                </a:cubicBezTo>
                <a:close/>
                <a:moveTo>
                  <a:pt x="95" y="63"/>
                </a:moveTo>
                <a:cubicBezTo>
                  <a:pt x="95" y="57"/>
                  <a:pt x="93" y="55"/>
                  <a:pt x="88" y="55"/>
                </a:cubicBezTo>
                <a:cubicBezTo>
                  <a:pt x="34" y="55"/>
                  <a:pt x="34" y="55"/>
                  <a:pt x="34" y="55"/>
                </a:cubicBezTo>
                <a:cubicBezTo>
                  <a:pt x="30" y="55"/>
                  <a:pt x="26" y="57"/>
                  <a:pt x="26" y="63"/>
                </a:cubicBezTo>
                <a:cubicBezTo>
                  <a:pt x="26" y="67"/>
                  <a:pt x="30" y="69"/>
                  <a:pt x="34" y="69"/>
                </a:cubicBezTo>
                <a:cubicBezTo>
                  <a:pt x="88" y="69"/>
                  <a:pt x="88" y="69"/>
                  <a:pt x="88" y="69"/>
                </a:cubicBezTo>
                <a:cubicBezTo>
                  <a:pt x="93" y="69"/>
                  <a:pt x="95" y="67"/>
                  <a:pt x="95" y="63"/>
                </a:cubicBezTo>
                <a:close/>
                <a:moveTo>
                  <a:pt x="61" y="97"/>
                </a:moveTo>
                <a:cubicBezTo>
                  <a:pt x="65" y="97"/>
                  <a:pt x="68" y="93"/>
                  <a:pt x="68" y="90"/>
                </a:cubicBezTo>
                <a:cubicBezTo>
                  <a:pt x="68" y="85"/>
                  <a:pt x="65" y="83"/>
                  <a:pt x="61" y="83"/>
                </a:cubicBezTo>
                <a:cubicBezTo>
                  <a:pt x="34" y="83"/>
                  <a:pt x="34" y="83"/>
                  <a:pt x="34" y="83"/>
                </a:cubicBezTo>
                <a:cubicBezTo>
                  <a:pt x="30" y="83"/>
                  <a:pt x="26" y="85"/>
                  <a:pt x="26" y="90"/>
                </a:cubicBezTo>
                <a:cubicBezTo>
                  <a:pt x="26" y="93"/>
                  <a:pt x="30" y="97"/>
                  <a:pt x="34" y="97"/>
                </a:cubicBezTo>
                <a:lnTo>
                  <a:pt x="61" y="97"/>
                </a:lnTo>
                <a:close/>
                <a:moveTo>
                  <a:pt x="115" y="122"/>
                </a:moveTo>
                <a:cubicBezTo>
                  <a:pt x="108" y="127"/>
                  <a:pt x="108" y="127"/>
                  <a:pt x="108" y="127"/>
                </a:cubicBezTo>
                <a:cubicBezTo>
                  <a:pt x="108" y="145"/>
                  <a:pt x="108" y="145"/>
                  <a:pt x="108" y="145"/>
                </a:cubicBezTo>
                <a:cubicBezTo>
                  <a:pt x="14" y="145"/>
                  <a:pt x="14" y="145"/>
                  <a:pt x="14" y="145"/>
                </a:cubicBezTo>
                <a:cubicBezTo>
                  <a:pt x="14" y="14"/>
                  <a:pt x="14" y="14"/>
                  <a:pt x="14" y="14"/>
                </a:cubicBezTo>
                <a:cubicBezTo>
                  <a:pt x="108" y="14"/>
                  <a:pt x="108" y="14"/>
                  <a:pt x="108" y="14"/>
                </a:cubicBezTo>
                <a:cubicBezTo>
                  <a:pt x="108" y="42"/>
                  <a:pt x="108" y="42"/>
                  <a:pt x="108" y="42"/>
                </a:cubicBezTo>
                <a:cubicBezTo>
                  <a:pt x="123" y="18"/>
                  <a:pt x="123" y="18"/>
                  <a:pt x="123" y="18"/>
                </a:cubicBezTo>
                <a:cubicBezTo>
                  <a:pt x="123" y="7"/>
                  <a:pt x="123" y="7"/>
                  <a:pt x="123" y="7"/>
                </a:cubicBezTo>
                <a:cubicBezTo>
                  <a:pt x="123" y="3"/>
                  <a:pt x="119" y="0"/>
                  <a:pt x="115" y="0"/>
                </a:cubicBezTo>
                <a:cubicBezTo>
                  <a:pt x="7" y="0"/>
                  <a:pt x="7" y="0"/>
                  <a:pt x="7" y="0"/>
                </a:cubicBezTo>
                <a:cubicBezTo>
                  <a:pt x="2" y="0"/>
                  <a:pt x="0" y="3"/>
                  <a:pt x="0" y="7"/>
                </a:cubicBezTo>
                <a:cubicBezTo>
                  <a:pt x="0" y="152"/>
                  <a:pt x="0" y="152"/>
                  <a:pt x="0" y="152"/>
                </a:cubicBezTo>
                <a:cubicBezTo>
                  <a:pt x="0" y="156"/>
                  <a:pt x="2" y="160"/>
                  <a:pt x="7" y="160"/>
                </a:cubicBezTo>
                <a:cubicBezTo>
                  <a:pt x="115" y="160"/>
                  <a:pt x="115" y="160"/>
                  <a:pt x="115" y="160"/>
                </a:cubicBezTo>
                <a:cubicBezTo>
                  <a:pt x="119" y="160"/>
                  <a:pt x="123" y="156"/>
                  <a:pt x="123" y="152"/>
                </a:cubicBezTo>
                <a:cubicBezTo>
                  <a:pt x="123" y="112"/>
                  <a:pt x="123" y="112"/>
                  <a:pt x="123" y="112"/>
                </a:cubicBezTo>
                <a:cubicBezTo>
                  <a:pt x="119" y="118"/>
                  <a:pt x="119" y="118"/>
                  <a:pt x="119" y="118"/>
                </a:cubicBezTo>
                <a:cubicBezTo>
                  <a:pt x="118" y="119"/>
                  <a:pt x="117" y="120"/>
                  <a:pt x="115" y="122"/>
                </a:cubicBezTo>
                <a:close/>
                <a:moveTo>
                  <a:pt x="148" y="21"/>
                </a:moveTo>
                <a:cubicBezTo>
                  <a:pt x="139" y="16"/>
                  <a:pt x="133" y="18"/>
                  <a:pt x="132" y="18"/>
                </a:cubicBezTo>
                <a:cubicBezTo>
                  <a:pt x="130" y="18"/>
                  <a:pt x="130" y="19"/>
                  <a:pt x="130" y="19"/>
                </a:cubicBezTo>
                <a:cubicBezTo>
                  <a:pt x="84" y="98"/>
                  <a:pt x="84" y="98"/>
                  <a:pt x="84" y="98"/>
                </a:cubicBezTo>
                <a:cubicBezTo>
                  <a:pt x="84" y="98"/>
                  <a:pt x="84" y="98"/>
                  <a:pt x="84" y="99"/>
                </a:cubicBezTo>
                <a:cubicBezTo>
                  <a:pt x="82" y="127"/>
                  <a:pt x="82" y="127"/>
                  <a:pt x="82" y="127"/>
                </a:cubicBezTo>
                <a:cubicBezTo>
                  <a:pt x="82" y="129"/>
                  <a:pt x="82" y="130"/>
                  <a:pt x="84" y="131"/>
                </a:cubicBezTo>
                <a:cubicBezTo>
                  <a:pt x="87" y="131"/>
                  <a:pt x="87" y="131"/>
                  <a:pt x="87" y="131"/>
                </a:cubicBezTo>
                <a:cubicBezTo>
                  <a:pt x="112" y="115"/>
                  <a:pt x="112" y="115"/>
                  <a:pt x="112" y="115"/>
                </a:cubicBezTo>
                <a:cubicBezTo>
                  <a:pt x="112" y="115"/>
                  <a:pt x="112" y="114"/>
                  <a:pt x="113" y="114"/>
                </a:cubicBezTo>
                <a:cubicBezTo>
                  <a:pt x="159" y="36"/>
                  <a:pt x="159" y="36"/>
                  <a:pt x="159" y="36"/>
                </a:cubicBezTo>
                <a:cubicBezTo>
                  <a:pt x="159" y="35"/>
                  <a:pt x="159" y="33"/>
                  <a:pt x="159" y="33"/>
                </a:cubicBezTo>
                <a:cubicBezTo>
                  <a:pt x="159" y="32"/>
                  <a:pt x="157" y="26"/>
                  <a:pt x="148" y="21"/>
                </a:cubicBezTo>
                <a:close/>
                <a:moveTo>
                  <a:pt x="97" y="118"/>
                </a:moveTo>
                <a:cubicBezTo>
                  <a:pt x="96" y="118"/>
                  <a:pt x="95" y="116"/>
                  <a:pt x="92" y="115"/>
                </a:cubicBezTo>
                <a:cubicBezTo>
                  <a:pt x="91" y="114"/>
                  <a:pt x="90" y="114"/>
                  <a:pt x="89" y="113"/>
                </a:cubicBezTo>
                <a:cubicBezTo>
                  <a:pt x="89" y="104"/>
                  <a:pt x="89" y="104"/>
                  <a:pt x="89" y="104"/>
                </a:cubicBezTo>
                <a:cubicBezTo>
                  <a:pt x="91" y="105"/>
                  <a:pt x="94" y="105"/>
                  <a:pt x="97" y="108"/>
                </a:cubicBezTo>
                <a:cubicBezTo>
                  <a:pt x="101" y="110"/>
                  <a:pt x="103" y="112"/>
                  <a:pt x="105" y="114"/>
                </a:cubicBezTo>
                <a:lnTo>
                  <a:pt x="97" y="118"/>
                </a:lnTo>
                <a:close/>
                <a:moveTo>
                  <a:pt x="53" y="132"/>
                </a:moveTo>
                <a:cubicBezTo>
                  <a:pt x="53" y="132"/>
                  <a:pt x="55" y="132"/>
                  <a:pt x="56" y="131"/>
                </a:cubicBezTo>
                <a:cubicBezTo>
                  <a:pt x="62" y="128"/>
                  <a:pt x="69" y="132"/>
                  <a:pt x="75" y="132"/>
                </a:cubicBezTo>
                <a:cubicBezTo>
                  <a:pt x="79" y="132"/>
                  <a:pt x="79" y="126"/>
                  <a:pt x="75" y="126"/>
                </a:cubicBezTo>
                <a:cubicBezTo>
                  <a:pt x="68" y="126"/>
                  <a:pt x="62" y="125"/>
                  <a:pt x="56" y="126"/>
                </a:cubicBezTo>
                <a:cubicBezTo>
                  <a:pt x="56" y="125"/>
                  <a:pt x="56" y="125"/>
                  <a:pt x="55" y="124"/>
                </a:cubicBezTo>
                <a:cubicBezTo>
                  <a:pt x="53" y="122"/>
                  <a:pt x="52" y="121"/>
                  <a:pt x="51" y="121"/>
                </a:cubicBezTo>
                <a:cubicBezTo>
                  <a:pt x="50" y="121"/>
                  <a:pt x="50" y="121"/>
                  <a:pt x="50" y="121"/>
                </a:cubicBezTo>
                <a:cubicBezTo>
                  <a:pt x="50" y="120"/>
                  <a:pt x="49" y="120"/>
                  <a:pt x="49" y="120"/>
                </a:cubicBezTo>
                <a:cubicBezTo>
                  <a:pt x="50" y="116"/>
                  <a:pt x="51" y="113"/>
                  <a:pt x="50" y="110"/>
                </a:cubicBezTo>
                <a:cubicBezTo>
                  <a:pt x="50" y="109"/>
                  <a:pt x="49" y="109"/>
                  <a:pt x="49" y="109"/>
                </a:cubicBezTo>
                <a:cubicBezTo>
                  <a:pt x="45" y="109"/>
                  <a:pt x="41" y="113"/>
                  <a:pt x="39" y="115"/>
                </a:cubicBezTo>
                <a:cubicBezTo>
                  <a:pt x="33" y="120"/>
                  <a:pt x="28" y="127"/>
                  <a:pt x="23" y="133"/>
                </a:cubicBezTo>
                <a:cubicBezTo>
                  <a:pt x="20" y="135"/>
                  <a:pt x="25" y="138"/>
                  <a:pt x="28" y="135"/>
                </a:cubicBezTo>
                <a:cubicBezTo>
                  <a:pt x="31" y="129"/>
                  <a:pt x="36" y="125"/>
                  <a:pt x="41" y="120"/>
                </a:cubicBezTo>
                <a:cubicBezTo>
                  <a:pt x="40" y="121"/>
                  <a:pt x="39" y="124"/>
                  <a:pt x="38" y="125"/>
                </a:cubicBezTo>
                <a:cubicBezTo>
                  <a:pt x="36" y="128"/>
                  <a:pt x="40" y="131"/>
                  <a:pt x="42" y="128"/>
                </a:cubicBezTo>
                <a:cubicBezTo>
                  <a:pt x="42" y="128"/>
                  <a:pt x="43" y="127"/>
                  <a:pt x="44" y="127"/>
                </a:cubicBezTo>
                <a:cubicBezTo>
                  <a:pt x="44" y="126"/>
                  <a:pt x="44" y="126"/>
                  <a:pt x="45" y="126"/>
                </a:cubicBezTo>
                <a:cubicBezTo>
                  <a:pt x="45" y="126"/>
                  <a:pt x="44" y="127"/>
                  <a:pt x="44" y="127"/>
                </a:cubicBezTo>
                <a:cubicBezTo>
                  <a:pt x="44" y="127"/>
                  <a:pt x="44" y="127"/>
                  <a:pt x="44" y="127"/>
                </a:cubicBezTo>
                <a:cubicBezTo>
                  <a:pt x="44" y="127"/>
                  <a:pt x="44" y="127"/>
                  <a:pt x="44" y="128"/>
                </a:cubicBezTo>
                <a:cubicBezTo>
                  <a:pt x="42" y="131"/>
                  <a:pt x="47" y="132"/>
                  <a:pt x="49" y="129"/>
                </a:cubicBezTo>
                <a:cubicBezTo>
                  <a:pt x="50" y="128"/>
                  <a:pt x="50" y="128"/>
                  <a:pt x="50" y="128"/>
                </a:cubicBezTo>
                <a:cubicBezTo>
                  <a:pt x="50" y="129"/>
                  <a:pt x="50" y="129"/>
                  <a:pt x="50" y="129"/>
                </a:cubicBezTo>
                <a:cubicBezTo>
                  <a:pt x="50" y="131"/>
                  <a:pt x="52" y="132"/>
                  <a:pt x="53" y="132"/>
                </a:cubicBezTo>
                <a:close/>
              </a:path>
            </a:pathLst>
          </a:custGeom>
          <a:ln>
            <a:noFill/>
          </a:ln>
        </p:spPr>
        <p:style>
          <a:lnRef idx="3">
            <a:schemeClr val="lt1"/>
          </a:lnRef>
          <a:fillRef idx="1">
            <a:schemeClr val="accent1"/>
          </a:fillRef>
          <a:effectRef idx="1">
            <a:schemeClr val="accent1"/>
          </a:effectRef>
          <a:fontRef idx="minor">
            <a:schemeClr val="lt1"/>
          </a:fontRef>
        </p:style>
        <p:txBody>
          <a:bodyPr vert="horz" wrap="square" lIns="91440" tIns="45720" rIns="91440" bIns="45720" numCol="1" anchor="t" anchorCtr="0" compatLnSpc="1">
            <a:prstTxWarp prst="textNoShape">
              <a:avLst/>
            </a:prstTxWarp>
          </a:bodyPr>
          <a:lstStyle/>
          <a:p>
            <a:endParaRPr lang="en-US"/>
          </a:p>
        </p:txBody>
      </p:sp>
      <p:sp>
        <p:nvSpPr>
          <p:cNvPr id="25" name="Freeform 179">
            <a:hlinkClick r:id="rId9" action="ppaction://hlinksldjump"/>
            <a:extLst>
              <a:ext uri="{FF2B5EF4-FFF2-40B4-BE49-F238E27FC236}">
                <a16:creationId xmlns:a16="http://schemas.microsoft.com/office/drawing/2014/main" id="{296F12F8-3AF3-1040-C63D-8DC984F7DD41}"/>
              </a:ext>
            </a:extLst>
          </p:cNvPr>
          <p:cNvSpPr>
            <a:spLocks noEditPoints="1"/>
          </p:cNvSpPr>
          <p:nvPr/>
        </p:nvSpPr>
        <p:spPr bwMode="auto">
          <a:xfrm>
            <a:off x="349593" y="4019246"/>
            <a:ext cx="285794" cy="241416"/>
          </a:xfrm>
          <a:custGeom>
            <a:avLst/>
            <a:gdLst>
              <a:gd name="T0" fmla="*/ 12 w 161"/>
              <a:gd name="T1" fmla="*/ 108 h 136"/>
              <a:gd name="T2" fmla="*/ 12 w 161"/>
              <a:gd name="T3" fmla="*/ 134 h 136"/>
              <a:gd name="T4" fmla="*/ 16 w 161"/>
              <a:gd name="T5" fmla="*/ 136 h 136"/>
              <a:gd name="T6" fmla="*/ 35 w 161"/>
              <a:gd name="T7" fmla="*/ 136 h 136"/>
              <a:gd name="T8" fmla="*/ 37 w 161"/>
              <a:gd name="T9" fmla="*/ 134 h 136"/>
              <a:gd name="T10" fmla="*/ 37 w 161"/>
              <a:gd name="T11" fmla="*/ 88 h 136"/>
              <a:gd name="T12" fmla="*/ 23 w 161"/>
              <a:gd name="T13" fmla="*/ 102 h 136"/>
              <a:gd name="T14" fmla="*/ 12 w 161"/>
              <a:gd name="T15" fmla="*/ 108 h 136"/>
              <a:gd name="T16" fmla="*/ 47 w 161"/>
              <a:gd name="T17" fmla="*/ 87 h 136"/>
              <a:gd name="T18" fmla="*/ 47 w 161"/>
              <a:gd name="T19" fmla="*/ 134 h 136"/>
              <a:gd name="T20" fmla="*/ 51 w 161"/>
              <a:gd name="T21" fmla="*/ 136 h 136"/>
              <a:gd name="T22" fmla="*/ 70 w 161"/>
              <a:gd name="T23" fmla="*/ 136 h 136"/>
              <a:gd name="T24" fmla="*/ 73 w 161"/>
              <a:gd name="T25" fmla="*/ 134 h 136"/>
              <a:gd name="T26" fmla="*/ 73 w 161"/>
              <a:gd name="T27" fmla="*/ 106 h 136"/>
              <a:gd name="T28" fmla="*/ 62 w 161"/>
              <a:gd name="T29" fmla="*/ 101 h 136"/>
              <a:gd name="T30" fmla="*/ 47 w 161"/>
              <a:gd name="T31" fmla="*/ 87 h 136"/>
              <a:gd name="T32" fmla="*/ 84 w 161"/>
              <a:gd name="T33" fmla="*/ 103 h 136"/>
              <a:gd name="T34" fmla="*/ 84 w 161"/>
              <a:gd name="T35" fmla="*/ 134 h 136"/>
              <a:gd name="T36" fmla="*/ 86 w 161"/>
              <a:gd name="T37" fmla="*/ 136 h 136"/>
              <a:gd name="T38" fmla="*/ 106 w 161"/>
              <a:gd name="T39" fmla="*/ 136 h 136"/>
              <a:gd name="T40" fmla="*/ 110 w 161"/>
              <a:gd name="T41" fmla="*/ 134 h 136"/>
              <a:gd name="T42" fmla="*/ 110 w 161"/>
              <a:gd name="T43" fmla="*/ 78 h 136"/>
              <a:gd name="T44" fmla="*/ 86 w 161"/>
              <a:gd name="T45" fmla="*/ 100 h 136"/>
              <a:gd name="T46" fmla="*/ 84 w 161"/>
              <a:gd name="T47" fmla="*/ 103 h 136"/>
              <a:gd name="T48" fmla="*/ 143 w 161"/>
              <a:gd name="T49" fmla="*/ 45 h 136"/>
              <a:gd name="T50" fmla="*/ 120 w 161"/>
              <a:gd name="T51" fmla="*/ 69 h 136"/>
              <a:gd name="T52" fmla="*/ 120 w 161"/>
              <a:gd name="T53" fmla="*/ 134 h 136"/>
              <a:gd name="T54" fmla="*/ 122 w 161"/>
              <a:gd name="T55" fmla="*/ 136 h 136"/>
              <a:gd name="T56" fmla="*/ 143 w 161"/>
              <a:gd name="T57" fmla="*/ 136 h 136"/>
              <a:gd name="T58" fmla="*/ 146 w 161"/>
              <a:gd name="T59" fmla="*/ 134 h 136"/>
              <a:gd name="T60" fmla="*/ 146 w 161"/>
              <a:gd name="T61" fmla="*/ 47 h 136"/>
              <a:gd name="T62" fmla="*/ 145 w 161"/>
              <a:gd name="T63" fmla="*/ 45 h 136"/>
              <a:gd name="T64" fmla="*/ 143 w 161"/>
              <a:gd name="T65" fmla="*/ 45 h 136"/>
              <a:gd name="T66" fmla="*/ 160 w 161"/>
              <a:gd name="T67" fmla="*/ 2 h 136"/>
              <a:gd name="T68" fmla="*/ 155 w 161"/>
              <a:gd name="T69" fmla="*/ 0 h 136"/>
              <a:gd name="T70" fmla="*/ 127 w 161"/>
              <a:gd name="T71" fmla="*/ 1 h 136"/>
              <a:gd name="T72" fmla="*/ 123 w 161"/>
              <a:gd name="T73" fmla="*/ 4 h 136"/>
              <a:gd name="T74" fmla="*/ 122 w 161"/>
              <a:gd name="T75" fmla="*/ 5 h 136"/>
              <a:gd name="T76" fmla="*/ 123 w 161"/>
              <a:gd name="T77" fmla="*/ 11 h 136"/>
              <a:gd name="T78" fmla="*/ 125 w 161"/>
              <a:gd name="T79" fmla="*/ 12 h 136"/>
              <a:gd name="T80" fmla="*/ 130 w 161"/>
              <a:gd name="T81" fmla="*/ 17 h 136"/>
              <a:gd name="T82" fmla="*/ 74 w 161"/>
              <a:gd name="T83" fmla="*/ 74 h 136"/>
              <a:gd name="T84" fmla="*/ 48 w 161"/>
              <a:gd name="T85" fmla="*/ 49 h 136"/>
              <a:gd name="T86" fmla="*/ 42 w 161"/>
              <a:gd name="T87" fmla="*/ 46 h 136"/>
              <a:gd name="T88" fmla="*/ 37 w 161"/>
              <a:gd name="T89" fmla="*/ 49 h 136"/>
              <a:gd name="T90" fmla="*/ 3 w 161"/>
              <a:gd name="T91" fmla="*/ 82 h 136"/>
              <a:gd name="T92" fmla="*/ 3 w 161"/>
              <a:gd name="T93" fmla="*/ 94 h 136"/>
              <a:gd name="T94" fmla="*/ 5 w 161"/>
              <a:gd name="T95" fmla="*/ 95 h 136"/>
              <a:gd name="T96" fmla="*/ 10 w 161"/>
              <a:gd name="T97" fmla="*/ 98 h 136"/>
              <a:gd name="T98" fmla="*/ 16 w 161"/>
              <a:gd name="T99" fmla="*/ 95 h 136"/>
              <a:gd name="T100" fmla="*/ 42 w 161"/>
              <a:gd name="T101" fmla="*/ 68 h 136"/>
              <a:gd name="T102" fmla="*/ 68 w 161"/>
              <a:gd name="T103" fmla="*/ 94 h 136"/>
              <a:gd name="T104" fmla="*/ 74 w 161"/>
              <a:gd name="T105" fmla="*/ 96 h 136"/>
              <a:gd name="T106" fmla="*/ 79 w 161"/>
              <a:gd name="T107" fmla="*/ 94 h 136"/>
              <a:gd name="T108" fmla="*/ 143 w 161"/>
              <a:gd name="T109" fmla="*/ 30 h 136"/>
              <a:gd name="T110" fmla="*/ 150 w 161"/>
              <a:gd name="T111" fmla="*/ 38 h 136"/>
              <a:gd name="T112" fmla="*/ 154 w 161"/>
              <a:gd name="T113" fmla="*/ 40 h 136"/>
              <a:gd name="T114" fmla="*/ 156 w 161"/>
              <a:gd name="T115" fmla="*/ 39 h 136"/>
              <a:gd name="T116" fmla="*/ 157 w 161"/>
              <a:gd name="T117" fmla="*/ 38 h 136"/>
              <a:gd name="T118" fmla="*/ 160 w 161"/>
              <a:gd name="T119" fmla="*/ 33 h 136"/>
              <a:gd name="T120" fmla="*/ 161 w 161"/>
              <a:gd name="T121" fmla="*/ 16 h 136"/>
              <a:gd name="T122" fmla="*/ 161 w 161"/>
              <a:gd name="T123" fmla="*/ 6 h 136"/>
              <a:gd name="T124" fmla="*/ 160 w 161"/>
              <a:gd name="T125" fmla="*/ 2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1" h="136">
                <a:moveTo>
                  <a:pt x="12" y="108"/>
                </a:moveTo>
                <a:cubicBezTo>
                  <a:pt x="12" y="134"/>
                  <a:pt x="12" y="134"/>
                  <a:pt x="12" y="134"/>
                </a:cubicBezTo>
                <a:cubicBezTo>
                  <a:pt x="12" y="135"/>
                  <a:pt x="13" y="136"/>
                  <a:pt x="16" y="136"/>
                </a:cubicBezTo>
                <a:cubicBezTo>
                  <a:pt x="35" y="136"/>
                  <a:pt x="35" y="136"/>
                  <a:pt x="35" y="136"/>
                </a:cubicBezTo>
                <a:cubicBezTo>
                  <a:pt x="36" y="136"/>
                  <a:pt x="37" y="135"/>
                  <a:pt x="37" y="134"/>
                </a:cubicBezTo>
                <a:cubicBezTo>
                  <a:pt x="37" y="88"/>
                  <a:pt x="37" y="88"/>
                  <a:pt x="37" y="88"/>
                </a:cubicBezTo>
                <a:cubicBezTo>
                  <a:pt x="23" y="102"/>
                  <a:pt x="23" y="102"/>
                  <a:pt x="23" y="102"/>
                </a:cubicBezTo>
                <a:cubicBezTo>
                  <a:pt x="20" y="105"/>
                  <a:pt x="17" y="107"/>
                  <a:pt x="12" y="108"/>
                </a:cubicBezTo>
                <a:close/>
                <a:moveTo>
                  <a:pt x="47" y="87"/>
                </a:moveTo>
                <a:cubicBezTo>
                  <a:pt x="47" y="134"/>
                  <a:pt x="47" y="134"/>
                  <a:pt x="47" y="134"/>
                </a:cubicBezTo>
                <a:cubicBezTo>
                  <a:pt x="47" y="135"/>
                  <a:pt x="49" y="136"/>
                  <a:pt x="51" y="136"/>
                </a:cubicBezTo>
                <a:cubicBezTo>
                  <a:pt x="70" y="136"/>
                  <a:pt x="70" y="136"/>
                  <a:pt x="70" y="136"/>
                </a:cubicBezTo>
                <a:cubicBezTo>
                  <a:pt x="71" y="136"/>
                  <a:pt x="73" y="135"/>
                  <a:pt x="73" y="134"/>
                </a:cubicBezTo>
                <a:cubicBezTo>
                  <a:pt x="73" y="106"/>
                  <a:pt x="73" y="106"/>
                  <a:pt x="73" y="106"/>
                </a:cubicBezTo>
                <a:cubicBezTo>
                  <a:pt x="69" y="106"/>
                  <a:pt x="64" y="104"/>
                  <a:pt x="62" y="101"/>
                </a:cubicBezTo>
                <a:lnTo>
                  <a:pt x="47" y="87"/>
                </a:lnTo>
                <a:close/>
                <a:moveTo>
                  <a:pt x="84" y="103"/>
                </a:moveTo>
                <a:cubicBezTo>
                  <a:pt x="84" y="134"/>
                  <a:pt x="84" y="134"/>
                  <a:pt x="84" y="134"/>
                </a:cubicBezTo>
                <a:cubicBezTo>
                  <a:pt x="84" y="135"/>
                  <a:pt x="85" y="136"/>
                  <a:pt x="86" y="136"/>
                </a:cubicBezTo>
                <a:cubicBezTo>
                  <a:pt x="106" y="136"/>
                  <a:pt x="106" y="136"/>
                  <a:pt x="106" y="136"/>
                </a:cubicBezTo>
                <a:cubicBezTo>
                  <a:pt x="108" y="136"/>
                  <a:pt x="110" y="135"/>
                  <a:pt x="110" y="134"/>
                </a:cubicBezTo>
                <a:cubicBezTo>
                  <a:pt x="110" y="78"/>
                  <a:pt x="110" y="78"/>
                  <a:pt x="110" y="78"/>
                </a:cubicBezTo>
                <a:cubicBezTo>
                  <a:pt x="86" y="100"/>
                  <a:pt x="86" y="100"/>
                  <a:pt x="86" y="100"/>
                </a:cubicBezTo>
                <a:cubicBezTo>
                  <a:pt x="85" y="102"/>
                  <a:pt x="84" y="103"/>
                  <a:pt x="84" y="103"/>
                </a:cubicBezTo>
                <a:close/>
                <a:moveTo>
                  <a:pt x="143" y="45"/>
                </a:moveTo>
                <a:cubicBezTo>
                  <a:pt x="120" y="69"/>
                  <a:pt x="120" y="69"/>
                  <a:pt x="120" y="69"/>
                </a:cubicBezTo>
                <a:cubicBezTo>
                  <a:pt x="120" y="134"/>
                  <a:pt x="120" y="134"/>
                  <a:pt x="120" y="134"/>
                </a:cubicBezTo>
                <a:cubicBezTo>
                  <a:pt x="120" y="135"/>
                  <a:pt x="121" y="136"/>
                  <a:pt x="122" y="136"/>
                </a:cubicBezTo>
                <a:cubicBezTo>
                  <a:pt x="143" y="136"/>
                  <a:pt x="143" y="136"/>
                  <a:pt x="143" y="136"/>
                </a:cubicBezTo>
                <a:cubicBezTo>
                  <a:pt x="145" y="136"/>
                  <a:pt x="146" y="135"/>
                  <a:pt x="146" y="134"/>
                </a:cubicBezTo>
                <a:cubicBezTo>
                  <a:pt x="146" y="47"/>
                  <a:pt x="146" y="47"/>
                  <a:pt x="146" y="47"/>
                </a:cubicBezTo>
                <a:cubicBezTo>
                  <a:pt x="145" y="46"/>
                  <a:pt x="145" y="46"/>
                  <a:pt x="145" y="45"/>
                </a:cubicBezTo>
                <a:lnTo>
                  <a:pt x="143" y="45"/>
                </a:lnTo>
                <a:close/>
                <a:moveTo>
                  <a:pt x="160" y="2"/>
                </a:moveTo>
                <a:cubicBezTo>
                  <a:pt x="158" y="1"/>
                  <a:pt x="157" y="0"/>
                  <a:pt x="155" y="0"/>
                </a:cubicBezTo>
                <a:cubicBezTo>
                  <a:pt x="145" y="1"/>
                  <a:pt x="136" y="1"/>
                  <a:pt x="127" y="1"/>
                </a:cubicBezTo>
                <a:cubicBezTo>
                  <a:pt x="125" y="1"/>
                  <a:pt x="124" y="1"/>
                  <a:pt x="123" y="4"/>
                </a:cubicBezTo>
                <a:cubicBezTo>
                  <a:pt x="122" y="4"/>
                  <a:pt x="122" y="4"/>
                  <a:pt x="122" y="5"/>
                </a:cubicBezTo>
                <a:cubicBezTo>
                  <a:pt x="120" y="7"/>
                  <a:pt x="122" y="10"/>
                  <a:pt x="123" y="11"/>
                </a:cubicBezTo>
                <a:cubicBezTo>
                  <a:pt x="125" y="12"/>
                  <a:pt x="125" y="12"/>
                  <a:pt x="125" y="12"/>
                </a:cubicBezTo>
                <a:cubicBezTo>
                  <a:pt x="127" y="15"/>
                  <a:pt x="128" y="16"/>
                  <a:pt x="130" y="17"/>
                </a:cubicBezTo>
                <a:cubicBezTo>
                  <a:pt x="74" y="74"/>
                  <a:pt x="74" y="74"/>
                  <a:pt x="74" y="74"/>
                </a:cubicBezTo>
                <a:cubicBezTo>
                  <a:pt x="48" y="49"/>
                  <a:pt x="48" y="49"/>
                  <a:pt x="48" y="49"/>
                </a:cubicBezTo>
                <a:cubicBezTo>
                  <a:pt x="47" y="48"/>
                  <a:pt x="44" y="46"/>
                  <a:pt x="42" y="46"/>
                </a:cubicBezTo>
                <a:cubicBezTo>
                  <a:pt x="41" y="46"/>
                  <a:pt x="38" y="48"/>
                  <a:pt x="37" y="49"/>
                </a:cubicBezTo>
                <a:cubicBezTo>
                  <a:pt x="3" y="82"/>
                  <a:pt x="3" y="82"/>
                  <a:pt x="3" y="82"/>
                </a:cubicBezTo>
                <a:cubicBezTo>
                  <a:pt x="0" y="85"/>
                  <a:pt x="0" y="90"/>
                  <a:pt x="3" y="94"/>
                </a:cubicBezTo>
                <a:cubicBezTo>
                  <a:pt x="5" y="95"/>
                  <a:pt x="5" y="95"/>
                  <a:pt x="5" y="95"/>
                </a:cubicBezTo>
                <a:cubicBezTo>
                  <a:pt x="6" y="96"/>
                  <a:pt x="8" y="98"/>
                  <a:pt x="10" y="98"/>
                </a:cubicBezTo>
                <a:cubicBezTo>
                  <a:pt x="13" y="98"/>
                  <a:pt x="15" y="96"/>
                  <a:pt x="16" y="95"/>
                </a:cubicBezTo>
                <a:cubicBezTo>
                  <a:pt x="42" y="68"/>
                  <a:pt x="42" y="68"/>
                  <a:pt x="42" y="68"/>
                </a:cubicBezTo>
                <a:cubicBezTo>
                  <a:pt x="68" y="94"/>
                  <a:pt x="68" y="94"/>
                  <a:pt x="68" y="94"/>
                </a:cubicBezTo>
                <a:cubicBezTo>
                  <a:pt x="69" y="95"/>
                  <a:pt x="71" y="96"/>
                  <a:pt x="74" y="96"/>
                </a:cubicBezTo>
                <a:cubicBezTo>
                  <a:pt x="76" y="96"/>
                  <a:pt x="78" y="95"/>
                  <a:pt x="79" y="94"/>
                </a:cubicBezTo>
                <a:cubicBezTo>
                  <a:pt x="143" y="30"/>
                  <a:pt x="143" y="30"/>
                  <a:pt x="143" y="30"/>
                </a:cubicBezTo>
                <a:cubicBezTo>
                  <a:pt x="150" y="38"/>
                  <a:pt x="150" y="38"/>
                  <a:pt x="150" y="38"/>
                </a:cubicBezTo>
                <a:cubicBezTo>
                  <a:pt x="151" y="39"/>
                  <a:pt x="152" y="40"/>
                  <a:pt x="154" y="40"/>
                </a:cubicBezTo>
                <a:cubicBezTo>
                  <a:pt x="155" y="40"/>
                  <a:pt x="156" y="39"/>
                  <a:pt x="156" y="39"/>
                </a:cubicBezTo>
                <a:cubicBezTo>
                  <a:pt x="157" y="39"/>
                  <a:pt x="157" y="39"/>
                  <a:pt x="157" y="38"/>
                </a:cubicBezTo>
                <a:cubicBezTo>
                  <a:pt x="160" y="37"/>
                  <a:pt x="160" y="35"/>
                  <a:pt x="160" y="33"/>
                </a:cubicBezTo>
                <a:cubicBezTo>
                  <a:pt x="160" y="27"/>
                  <a:pt x="160" y="22"/>
                  <a:pt x="161" y="16"/>
                </a:cubicBezTo>
                <a:cubicBezTo>
                  <a:pt x="161" y="6"/>
                  <a:pt x="161" y="6"/>
                  <a:pt x="161" y="6"/>
                </a:cubicBezTo>
                <a:cubicBezTo>
                  <a:pt x="161" y="5"/>
                  <a:pt x="161" y="2"/>
                  <a:pt x="160" y="2"/>
                </a:cubicBezTo>
                <a:close/>
              </a:path>
            </a:pathLst>
          </a:custGeom>
          <a:ln>
            <a:noFill/>
          </a:ln>
        </p:spPr>
        <p:style>
          <a:lnRef idx="3">
            <a:schemeClr val="lt1"/>
          </a:lnRef>
          <a:fillRef idx="1">
            <a:schemeClr val="accent1"/>
          </a:fillRef>
          <a:effectRef idx="1">
            <a:schemeClr val="accent1"/>
          </a:effectRef>
          <a:fontRef idx="minor">
            <a:schemeClr val="lt1"/>
          </a:fontRef>
        </p:style>
        <p:txBody>
          <a:bodyPr vert="horz" wrap="square" lIns="91440" tIns="45720" rIns="91440" bIns="45720" numCol="1" anchor="t" anchorCtr="0" compatLnSpc="1">
            <a:prstTxWarp prst="textNoShape">
              <a:avLst/>
            </a:prstTxWarp>
          </a:bodyPr>
          <a:lstStyle/>
          <a:p>
            <a:endParaRPr lang="en-US"/>
          </a:p>
        </p:txBody>
      </p:sp>
      <p:sp>
        <p:nvSpPr>
          <p:cNvPr id="26" name="Freeform 166">
            <a:hlinkClick r:id="rId8" action="ppaction://hlinksldjump"/>
            <a:extLst>
              <a:ext uri="{FF2B5EF4-FFF2-40B4-BE49-F238E27FC236}">
                <a16:creationId xmlns:a16="http://schemas.microsoft.com/office/drawing/2014/main" id="{19579983-AFB5-69F6-07E7-DEEF76FE76C5}"/>
              </a:ext>
            </a:extLst>
          </p:cNvPr>
          <p:cNvSpPr>
            <a:spLocks noEditPoints="1"/>
          </p:cNvSpPr>
          <p:nvPr/>
        </p:nvSpPr>
        <p:spPr bwMode="auto">
          <a:xfrm>
            <a:off x="487406" y="3230148"/>
            <a:ext cx="256559" cy="315765"/>
          </a:xfrm>
          <a:custGeom>
            <a:avLst/>
            <a:gdLst>
              <a:gd name="T0" fmla="*/ 91 w 130"/>
              <a:gd name="T1" fmla="*/ 69 h 160"/>
              <a:gd name="T2" fmla="*/ 74 w 130"/>
              <a:gd name="T3" fmla="*/ 72 h 160"/>
              <a:gd name="T4" fmla="*/ 51 w 130"/>
              <a:gd name="T5" fmla="*/ 73 h 160"/>
              <a:gd name="T6" fmla="*/ 2 w 130"/>
              <a:gd name="T7" fmla="*/ 81 h 160"/>
              <a:gd name="T8" fmla="*/ 5 w 130"/>
              <a:gd name="T9" fmla="*/ 128 h 160"/>
              <a:gd name="T10" fmla="*/ 21 w 130"/>
              <a:gd name="T11" fmla="*/ 129 h 160"/>
              <a:gd name="T12" fmla="*/ 23 w 130"/>
              <a:gd name="T13" fmla="*/ 160 h 160"/>
              <a:gd name="T14" fmla="*/ 104 w 130"/>
              <a:gd name="T15" fmla="*/ 155 h 160"/>
              <a:gd name="T16" fmla="*/ 113 w 130"/>
              <a:gd name="T17" fmla="*/ 146 h 160"/>
              <a:gd name="T18" fmla="*/ 124 w 130"/>
              <a:gd name="T19" fmla="*/ 103 h 160"/>
              <a:gd name="T20" fmla="*/ 25 w 130"/>
              <a:gd name="T21" fmla="*/ 126 h 160"/>
              <a:gd name="T22" fmla="*/ 34 w 130"/>
              <a:gd name="T23" fmla="*/ 112 h 160"/>
              <a:gd name="T24" fmla="*/ 28 w 130"/>
              <a:gd name="T25" fmla="*/ 89 h 160"/>
              <a:gd name="T26" fmla="*/ 25 w 130"/>
              <a:gd name="T27" fmla="*/ 89 h 160"/>
              <a:gd name="T28" fmla="*/ 29 w 130"/>
              <a:gd name="T29" fmla="*/ 109 h 160"/>
              <a:gd name="T30" fmla="*/ 8 w 130"/>
              <a:gd name="T31" fmla="*/ 83 h 160"/>
              <a:gd name="T32" fmla="*/ 98 w 130"/>
              <a:gd name="T33" fmla="*/ 145 h 160"/>
              <a:gd name="T34" fmla="*/ 103 w 130"/>
              <a:gd name="T35" fmla="*/ 109 h 160"/>
              <a:gd name="T36" fmla="*/ 77 w 130"/>
              <a:gd name="T37" fmla="*/ 62 h 160"/>
              <a:gd name="T38" fmla="*/ 51 w 130"/>
              <a:gd name="T39" fmla="*/ 26 h 160"/>
              <a:gd name="T40" fmla="*/ 80 w 130"/>
              <a:gd name="T41" fmla="*/ 121 h 160"/>
              <a:gd name="T42" fmla="*/ 35 w 130"/>
              <a:gd name="T43" fmla="*/ 124 h 160"/>
              <a:gd name="T44" fmla="*/ 79 w 130"/>
              <a:gd name="T45" fmla="*/ 136 h 160"/>
              <a:gd name="T46" fmla="*/ 42 w 130"/>
              <a:gd name="T47" fmla="*/ 146 h 160"/>
              <a:gd name="T48" fmla="*/ 79 w 130"/>
              <a:gd name="T49" fmla="*/ 136 h 160"/>
              <a:gd name="T50" fmla="*/ 50 w 130"/>
              <a:gd name="T51" fmla="*/ 108 h 160"/>
              <a:gd name="T52" fmla="*/ 42 w 130"/>
              <a:gd name="T53" fmla="*/ 87 h 160"/>
              <a:gd name="T54" fmla="*/ 34 w 130"/>
              <a:gd name="T55" fmla="*/ 91 h 160"/>
              <a:gd name="T56" fmla="*/ 38 w 130"/>
              <a:gd name="T57" fmla="*/ 90 h 160"/>
              <a:gd name="T58" fmla="*/ 47 w 130"/>
              <a:gd name="T59" fmla="*/ 105 h 160"/>
              <a:gd name="T60" fmla="*/ 42 w 130"/>
              <a:gd name="T61" fmla="*/ 105 h 160"/>
              <a:gd name="T62" fmla="*/ 57 w 130"/>
              <a:gd name="T63" fmla="*/ 111 h 160"/>
              <a:gd name="T64" fmla="*/ 65 w 130"/>
              <a:gd name="T65" fmla="*/ 106 h 160"/>
              <a:gd name="T66" fmla="*/ 61 w 130"/>
              <a:gd name="T67" fmla="*/ 97 h 160"/>
              <a:gd name="T68" fmla="*/ 58 w 130"/>
              <a:gd name="T69" fmla="*/ 85 h 160"/>
              <a:gd name="T70" fmla="*/ 47 w 130"/>
              <a:gd name="T71" fmla="*/ 87 h 160"/>
              <a:gd name="T72" fmla="*/ 60 w 130"/>
              <a:gd name="T73" fmla="*/ 100 h 160"/>
              <a:gd name="T74" fmla="*/ 61 w 130"/>
              <a:gd name="T75" fmla="*/ 108 h 160"/>
              <a:gd name="T76" fmla="*/ 58 w 130"/>
              <a:gd name="T77" fmla="*/ 100 h 160"/>
              <a:gd name="T78" fmla="*/ 54 w 130"/>
              <a:gd name="T79" fmla="*/ 88 h 160"/>
              <a:gd name="T80" fmla="*/ 58 w 130"/>
              <a:gd name="T81" fmla="*/ 95 h 160"/>
              <a:gd name="T82" fmla="*/ 52 w 130"/>
              <a:gd name="T83" fmla="*/ 88 h 160"/>
              <a:gd name="T84" fmla="*/ 74 w 130"/>
              <a:gd name="T85" fmla="*/ 98 h 160"/>
              <a:gd name="T86" fmla="*/ 75 w 130"/>
              <a:gd name="T87" fmla="*/ 105 h 160"/>
              <a:gd name="T88" fmla="*/ 73 w 130"/>
              <a:gd name="T89" fmla="*/ 103 h 160"/>
              <a:gd name="T90" fmla="*/ 68 w 130"/>
              <a:gd name="T91" fmla="*/ 105 h 160"/>
              <a:gd name="T92" fmla="*/ 80 w 130"/>
              <a:gd name="T93" fmla="*/ 108 h 160"/>
              <a:gd name="T94" fmla="*/ 75 w 130"/>
              <a:gd name="T95" fmla="*/ 96 h 160"/>
              <a:gd name="T96" fmla="*/ 68 w 130"/>
              <a:gd name="T97" fmla="*/ 93 h 160"/>
              <a:gd name="T98" fmla="*/ 70 w 130"/>
              <a:gd name="T99" fmla="*/ 87 h 160"/>
              <a:gd name="T100" fmla="*/ 73 w 130"/>
              <a:gd name="T101" fmla="*/ 90 h 160"/>
              <a:gd name="T102" fmla="*/ 74 w 130"/>
              <a:gd name="T103" fmla="*/ 88 h 160"/>
              <a:gd name="T104" fmla="*/ 64 w 130"/>
              <a:gd name="T105" fmla="*/ 85 h 160"/>
              <a:gd name="T106" fmla="*/ 67 w 130"/>
              <a:gd name="T107" fmla="*/ 96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30" h="160">
                <a:moveTo>
                  <a:pt x="124" y="103"/>
                </a:moveTo>
                <a:cubicBezTo>
                  <a:pt x="119" y="89"/>
                  <a:pt x="111" y="80"/>
                  <a:pt x="104" y="75"/>
                </a:cubicBezTo>
                <a:cubicBezTo>
                  <a:pt x="103" y="75"/>
                  <a:pt x="91" y="69"/>
                  <a:pt x="91" y="69"/>
                </a:cubicBezTo>
                <a:cubicBezTo>
                  <a:pt x="85" y="64"/>
                  <a:pt x="85" y="64"/>
                  <a:pt x="85" y="64"/>
                </a:cubicBezTo>
                <a:cubicBezTo>
                  <a:pt x="78" y="72"/>
                  <a:pt x="78" y="72"/>
                  <a:pt x="78" y="72"/>
                </a:cubicBezTo>
                <a:cubicBezTo>
                  <a:pt x="74" y="72"/>
                  <a:pt x="74" y="72"/>
                  <a:pt x="74" y="72"/>
                </a:cubicBezTo>
                <a:cubicBezTo>
                  <a:pt x="67" y="64"/>
                  <a:pt x="67" y="64"/>
                  <a:pt x="67" y="64"/>
                </a:cubicBezTo>
                <a:cubicBezTo>
                  <a:pt x="61" y="69"/>
                  <a:pt x="61" y="69"/>
                  <a:pt x="61" y="69"/>
                </a:cubicBezTo>
                <a:cubicBezTo>
                  <a:pt x="51" y="73"/>
                  <a:pt x="51" y="73"/>
                  <a:pt x="51" y="73"/>
                </a:cubicBezTo>
                <a:cubicBezTo>
                  <a:pt x="3" y="78"/>
                  <a:pt x="3" y="78"/>
                  <a:pt x="3" y="78"/>
                </a:cubicBezTo>
                <a:cubicBezTo>
                  <a:pt x="2" y="78"/>
                  <a:pt x="2" y="78"/>
                  <a:pt x="2" y="80"/>
                </a:cubicBezTo>
                <a:cubicBezTo>
                  <a:pt x="0" y="80"/>
                  <a:pt x="0" y="81"/>
                  <a:pt x="2" y="81"/>
                </a:cubicBezTo>
                <a:cubicBezTo>
                  <a:pt x="5" y="89"/>
                  <a:pt x="9" y="95"/>
                  <a:pt x="10" y="101"/>
                </a:cubicBezTo>
                <a:cubicBezTo>
                  <a:pt x="10" y="103"/>
                  <a:pt x="10" y="103"/>
                  <a:pt x="10" y="103"/>
                </a:cubicBezTo>
                <a:cubicBezTo>
                  <a:pt x="0" y="112"/>
                  <a:pt x="2" y="121"/>
                  <a:pt x="5" y="128"/>
                </a:cubicBezTo>
                <a:cubicBezTo>
                  <a:pt x="6" y="131"/>
                  <a:pt x="10" y="132"/>
                  <a:pt x="13" y="132"/>
                </a:cubicBezTo>
                <a:cubicBezTo>
                  <a:pt x="15" y="132"/>
                  <a:pt x="18" y="132"/>
                  <a:pt x="19" y="131"/>
                </a:cubicBezTo>
                <a:cubicBezTo>
                  <a:pt x="19" y="131"/>
                  <a:pt x="21" y="131"/>
                  <a:pt x="21" y="129"/>
                </a:cubicBezTo>
                <a:cubicBezTo>
                  <a:pt x="21" y="134"/>
                  <a:pt x="22" y="137"/>
                  <a:pt x="22" y="138"/>
                </a:cubicBezTo>
                <a:cubicBezTo>
                  <a:pt x="23" y="151"/>
                  <a:pt x="22" y="157"/>
                  <a:pt x="22" y="157"/>
                </a:cubicBezTo>
                <a:cubicBezTo>
                  <a:pt x="22" y="159"/>
                  <a:pt x="22" y="159"/>
                  <a:pt x="23" y="160"/>
                </a:cubicBezTo>
                <a:cubicBezTo>
                  <a:pt x="25" y="160"/>
                  <a:pt x="25" y="160"/>
                  <a:pt x="25" y="160"/>
                </a:cubicBezTo>
                <a:cubicBezTo>
                  <a:pt x="101" y="157"/>
                  <a:pt x="101" y="157"/>
                  <a:pt x="101" y="157"/>
                </a:cubicBezTo>
                <a:cubicBezTo>
                  <a:pt x="103" y="157"/>
                  <a:pt x="104" y="157"/>
                  <a:pt x="104" y="155"/>
                </a:cubicBezTo>
                <a:cubicBezTo>
                  <a:pt x="104" y="149"/>
                  <a:pt x="104" y="149"/>
                  <a:pt x="104" y="149"/>
                </a:cubicBezTo>
                <a:cubicBezTo>
                  <a:pt x="104" y="149"/>
                  <a:pt x="104" y="149"/>
                  <a:pt x="106" y="149"/>
                </a:cubicBezTo>
                <a:cubicBezTo>
                  <a:pt x="107" y="149"/>
                  <a:pt x="110" y="148"/>
                  <a:pt x="113" y="146"/>
                </a:cubicBezTo>
                <a:cubicBezTo>
                  <a:pt x="126" y="132"/>
                  <a:pt x="126" y="132"/>
                  <a:pt x="126" y="132"/>
                </a:cubicBezTo>
                <a:cubicBezTo>
                  <a:pt x="129" y="129"/>
                  <a:pt x="130" y="126"/>
                  <a:pt x="130" y="121"/>
                </a:cubicBezTo>
                <a:cubicBezTo>
                  <a:pt x="129" y="121"/>
                  <a:pt x="127" y="112"/>
                  <a:pt x="124" y="103"/>
                </a:cubicBezTo>
                <a:close/>
                <a:moveTo>
                  <a:pt x="98" y="152"/>
                </a:moveTo>
                <a:cubicBezTo>
                  <a:pt x="28" y="155"/>
                  <a:pt x="28" y="155"/>
                  <a:pt x="28" y="155"/>
                </a:cubicBezTo>
                <a:cubicBezTo>
                  <a:pt x="28" y="151"/>
                  <a:pt x="29" y="141"/>
                  <a:pt x="25" y="126"/>
                </a:cubicBezTo>
                <a:cubicBezTo>
                  <a:pt x="29" y="123"/>
                  <a:pt x="31" y="118"/>
                  <a:pt x="29" y="112"/>
                </a:cubicBezTo>
                <a:cubicBezTo>
                  <a:pt x="29" y="114"/>
                  <a:pt x="31" y="114"/>
                  <a:pt x="31" y="114"/>
                </a:cubicBezTo>
                <a:cubicBezTo>
                  <a:pt x="34" y="112"/>
                  <a:pt x="34" y="112"/>
                  <a:pt x="34" y="112"/>
                </a:cubicBezTo>
                <a:cubicBezTo>
                  <a:pt x="35" y="112"/>
                  <a:pt x="35" y="112"/>
                  <a:pt x="35" y="112"/>
                </a:cubicBezTo>
                <a:cubicBezTo>
                  <a:pt x="36" y="111"/>
                  <a:pt x="36" y="111"/>
                  <a:pt x="36" y="109"/>
                </a:cubicBezTo>
                <a:cubicBezTo>
                  <a:pt x="28" y="89"/>
                  <a:pt x="28" y="89"/>
                  <a:pt x="28" y="89"/>
                </a:cubicBezTo>
                <a:cubicBezTo>
                  <a:pt x="28" y="87"/>
                  <a:pt x="28" y="87"/>
                  <a:pt x="26" y="87"/>
                </a:cubicBezTo>
                <a:cubicBezTo>
                  <a:pt x="25" y="87"/>
                  <a:pt x="25" y="87"/>
                  <a:pt x="25" y="87"/>
                </a:cubicBezTo>
                <a:cubicBezTo>
                  <a:pt x="25" y="89"/>
                  <a:pt x="25" y="89"/>
                  <a:pt x="25" y="89"/>
                </a:cubicBezTo>
                <a:cubicBezTo>
                  <a:pt x="31" y="107"/>
                  <a:pt x="31" y="107"/>
                  <a:pt x="31" y="107"/>
                </a:cubicBezTo>
                <a:cubicBezTo>
                  <a:pt x="32" y="107"/>
                  <a:pt x="32" y="109"/>
                  <a:pt x="31" y="109"/>
                </a:cubicBezTo>
                <a:cubicBezTo>
                  <a:pt x="29" y="109"/>
                  <a:pt x="29" y="109"/>
                  <a:pt x="29" y="109"/>
                </a:cubicBezTo>
                <a:cubicBezTo>
                  <a:pt x="28" y="109"/>
                  <a:pt x="28" y="109"/>
                  <a:pt x="28" y="109"/>
                </a:cubicBezTo>
                <a:cubicBezTo>
                  <a:pt x="26" y="104"/>
                  <a:pt x="21" y="106"/>
                  <a:pt x="18" y="106"/>
                </a:cubicBezTo>
                <a:cubicBezTo>
                  <a:pt x="16" y="98"/>
                  <a:pt x="12" y="90"/>
                  <a:pt x="8" y="83"/>
                </a:cubicBezTo>
                <a:cubicBezTo>
                  <a:pt x="81" y="76"/>
                  <a:pt x="81" y="76"/>
                  <a:pt x="81" y="76"/>
                </a:cubicBezTo>
                <a:cubicBezTo>
                  <a:pt x="84" y="83"/>
                  <a:pt x="93" y="107"/>
                  <a:pt x="97" y="132"/>
                </a:cubicBezTo>
                <a:cubicBezTo>
                  <a:pt x="95" y="135"/>
                  <a:pt x="95" y="141"/>
                  <a:pt x="98" y="145"/>
                </a:cubicBezTo>
                <a:lnTo>
                  <a:pt x="98" y="152"/>
                </a:lnTo>
                <a:close/>
                <a:moveTo>
                  <a:pt x="101" y="126"/>
                </a:moveTo>
                <a:cubicBezTo>
                  <a:pt x="103" y="109"/>
                  <a:pt x="103" y="109"/>
                  <a:pt x="103" y="109"/>
                </a:cubicBezTo>
                <a:cubicBezTo>
                  <a:pt x="104" y="112"/>
                  <a:pt x="106" y="117"/>
                  <a:pt x="107" y="120"/>
                </a:cubicBezTo>
                <a:lnTo>
                  <a:pt x="101" y="126"/>
                </a:lnTo>
                <a:close/>
                <a:moveTo>
                  <a:pt x="77" y="62"/>
                </a:moveTo>
                <a:cubicBezTo>
                  <a:pt x="90" y="62"/>
                  <a:pt x="101" y="49"/>
                  <a:pt x="101" y="26"/>
                </a:cubicBezTo>
                <a:cubicBezTo>
                  <a:pt x="101" y="9"/>
                  <a:pt x="94" y="0"/>
                  <a:pt x="77" y="0"/>
                </a:cubicBezTo>
                <a:cubicBezTo>
                  <a:pt x="58" y="0"/>
                  <a:pt x="51" y="9"/>
                  <a:pt x="51" y="26"/>
                </a:cubicBezTo>
                <a:cubicBezTo>
                  <a:pt x="51" y="49"/>
                  <a:pt x="62" y="62"/>
                  <a:pt x="77" y="62"/>
                </a:cubicBezTo>
                <a:close/>
                <a:moveTo>
                  <a:pt x="77" y="126"/>
                </a:moveTo>
                <a:cubicBezTo>
                  <a:pt x="78" y="126"/>
                  <a:pt x="80" y="124"/>
                  <a:pt x="80" y="121"/>
                </a:cubicBezTo>
                <a:cubicBezTo>
                  <a:pt x="80" y="120"/>
                  <a:pt x="78" y="118"/>
                  <a:pt x="75" y="118"/>
                </a:cubicBezTo>
                <a:cubicBezTo>
                  <a:pt x="39" y="120"/>
                  <a:pt x="39" y="120"/>
                  <a:pt x="39" y="120"/>
                </a:cubicBezTo>
                <a:cubicBezTo>
                  <a:pt x="36" y="121"/>
                  <a:pt x="35" y="123"/>
                  <a:pt x="35" y="124"/>
                </a:cubicBezTo>
                <a:cubicBezTo>
                  <a:pt x="36" y="127"/>
                  <a:pt x="38" y="129"/>
                  <a:pt x="39" y="129"/>
                </a:cubicBezTo>
                <a:cubicBezTo>
                  <a:pt x="77" y="126"/>
                  <a:pt x="77" y="126"/>
                  <a:pt x="77" y="126"/>
                </a:cubicBezTo>
                <a:close/>
                <a:moveTo>
                  <a:pt x="79" y="136"/>
                </a:moveTo>
                <a:cubicBezTo>
                  <a:pt x="42" y="137"/>
                  <a:pt x="42" y="137"/>
                  <a:pt x="42" y="137"/>
                </a:cubicBezTo>
                <a:cubicBezTo>
                  <a:pt x="39" y="137"/>
                  <a:pt x="37" y="140"/>
                  <a:pt x="37" y="141"/>
                </a:cubicBezTo>
                <a:cubicBezTo>
                  <a:pt x="37" y="143"/>
                  <a:pt x="39" y="146"/>
                  <a:pt x="42" y="146"/>
                </a:cubicBezTo>
                <a:cubicBezTo>
                  <a:pt x="79" y="143"/>
                  <a:pt x="79" y="143"/>
                  <a:pt x="79" y="143"/>
                </a:cubicBezTo>
                <a:cubicBezTo>
                  <a:pt x="81" y="143"/>
                  <a:pt x="83" y="141"/>
                  <a:pt x="83" y="139"/>
                </a:cubicBezTo>
                <a:cubicBezTo>
                  <a:pt x="83" y="137"/>
                  <a:pt x="81" y="136"/>
                  <a:pt x="79" y="136"/>
                </a:cubicBezTo>
                <a:close/>
                <a:moveTo>
                  <a:pt x="42" y="110"/>
                </a:moveTo>
                <a:cubicBezTo>
                  <a:pt x="44" y="111"/>
                  <a:pt x="45" y="111"/>
                  <a:pt x="47" y="111"/>
                </a:cubicBezTo>
                <a:cubicBezTo>
                  <a:pt x="48" y="111"/>
                  <a:pt x="50" y="110"/>
                  <a:pt x="50" y="108"/>
                </a:cubicBezTo>
                <a:cubicBezTo>
                  <a:pt x="51" y="108"/>
                  <a:pt x="51" y="107"/>
                  <a:pt x="51" y="105"/>
                </a:cubicBezTo>
                <a:cubicBezTo>
                  <a:pt x="45" y="91"/>
                  <a:pt x="45" y="91"/>
                  <a:pt x="45" y="91"/>
                </a:cubicBezTo>
                <a:cubicBezTo>
                  <a:pt x="45" y="90"/>
                  <a:pt x="44" y="88"/>
                  <a:pt x="42" y="87"/>
                </a:cubicBezTo>
                <a:cubicBezTo>
                  <a:pt x="41" y="87"/>
                  <a:pt x="40" y="85"/>
                  <a:pt x="38" y="87"/>
                </a:cubicBezTo>
                <a:cubicBezTo>
                  <a:pt x="35" y="87"/>
                  <a:pt x="35" y="87"/>
                  <a:pt x="34" y="88"/>
                </a:cubicBezTo>
                <a:cubicBezTo>
                  <a:pt x="34" y="90"/>
                  <a:pt x="34" y="90"/>
                  <a:pt x="34" y="91"/>
                </a:cubicBezTo>
                <a:cubicBezTo>
                  <a:pt x="40" y="107"/>
                  <a:pt x="40" y="107"/>
                  <a:pt x="40" y="107"/>
                </a:cubicBezTo>
                <a:cubicBezTo>
                  <a:pt x="40" y="107"/>
                  <a:pt x="41" y="108"/>
                  <a:pt x="42" y="110"/>
                </a:cubicBezTo>
                <a:close/>
                <a:moveTo>
                  <a:pt x="38" y="90"/>
                </a:moveTo>
                <a:cubicBezTo>
                  <a:pt x="40" y="90"/>
                  <a:pt x="40" y="90"/>
                  <a:pt x="41" y="90"/>
                </a:cubicBezTo>
                <a:cubicBezTo>
                  <a:pt x="41" y="91"/>
                  <a:pt x="41" y="91"/>
                  <a:pt x="41" y="91"/>
                </a:cubicBezTo>
                <a:cubicBezTo>
                  <a:pt x="47" y="105"/>
                  <a:pt x="47" y="105"/>
                  <a:pt x="47" y="105"/>
                </a:cubicBezTo>
                <a:cubicBezTo>
                  <a:pt x="47" y="107"/>
                  <a:pt x="47" y="107"/>
                  <a:pt x="47" y="107"/>
                </a:cubicBezTo>
                <a:cubicBezTo>
                  <a:pt x="44" y="107"/>
                  <a:pt x="44" y="107"/>
                  <a:pt x="44" y="107"/>
                </a:cubicBezTo>
                <a:cubicBezTo>
                  <a:pt x="44" y="107"/>
                  <a:pt x="42" y="107"/>
                  <a:pt x="42" y="105"/>
                </a:cubicBezTo>
                <a:cubicBezTo>
                  <a:pt x="38" y="91"/>
                  <a:pt x="38" y="91"/>
                  <a:pt x="38" y="91"/>
                </a:cubicBezTo>
                <a:cubicBezTo>
                  <a:pt x="37" y="91"/>
                  <a:pt x="37" y="90"/>
                  <a:pt x="38" y="90"/>
                </a:cubicBezTo>
                <a:close/>
                <a:moveTo>
                  <a:pt x="57" y="111"/>
                </a:moveTo>
                <a:cubicBezTo>
                  <a:pt x="64" y="111"/>
                  <a:pt x="64" y="111"/>
                  <a:pt x="64" y="111"/>
                </a:cubicBezTo>
                <a:cubicBezTo>
                  <a:pt x="65" y="110"/>
                  <a:pt x="65" y="110"/>
                  <a:pt x="65" y="110"/>
                </a:cubicBezTo>
                <a:cubicBezTo>
                  <a:pt x="67" y="108"/>
                  <a:pt x="67" y="108"/>
                  <a:pt x="65" y="106"/>
                </a:cubicBezTo>
                <a:cubicBezTo>
                  <a:pt x="64" y="98"/>
                  <a:pt x="64" y="98"/>
                  <a:pt x="64" y="98"/>
                </a:cubicBezTo>
                <a:cubicBezTo>
                  <a:pt x="63" y="98"/>
                  <a:pt x="63" y="98"/>
                  <a:pt x="63" y="98"/>
                </a:cubicBezTo>
                <a:cubicBezTo>
                  <a:pt x="61" y="97"/>
                  <a:pt x="61" y="97"/>
                  <a:pt x="61" y="97"/>
                </a:cubicBezTo>
                <a:cubicBezTo>
                  <a:pt x="63" y="97"/>
                  <a:pt x="63" y="97"/>
                  <a:pt x="63" y="97"/>
                </a:cubicBezTo>
                <a:cubicBezTo>
                  <a:pt x="60" y="88"/>
                  <a:pt x="60" y="88"/>
                  <a:pt x="60" y="88"/>
                </a:cubicBezTo>
                <a:cubicBezTo>
                  <a:pt x="60" y="87"/>
                  <a:pt x="58" y="85"/>
                  <a:pt x="58" y="85"/>
                </a:cubicBezTo>
                <a:cubicBezTo>
                  <a:pt x="57" y="85"/>
                  <a:pt x="55" y="83"/>
                  <a:pt x="54" y="85"/>
                </a:cubicBezTo>
                <a:cubicBezTo>
                  <a:pt x="48" y="85"/>
                  <a:pt x="48" y="85"/>
                  <a:pt x="48" y="85"/>
                </a:cubicBezTo>
                <a:cubicBezTo>
                  <a:pt x="47" y="85"/>
                  <a:pt x="47" y="85"/>
                  <a:pt x="47" y="87"/>
                </a:cubicBezTo>
                <a:cubicBezTo>
                  <a:pt x="55" y="111"/>
                  <a:pt x="55" y="111"/>
                  <a:pt x="55" y="111"/>
                </a:cubicBezTo>
                <a:lnTo>
                  <a:pt x="57" y="111"/>
                </a:lnTo>
                <a:close/>
                <a:moveTo>
                  <a:pt x="60" y="100"/>
                </a:moveTo>
                <a:cubicBezTo>
                  <a:pt x="60" y="100"/>
                  <a:pt x="60" y="100"/>
                  <a:pt x="60" y="101"/>
                </a:cubicBezTo>
                <a:cubicBezTo>
                  <a:pt x="61" y="106"/>
                  <a:pt x="61" y="106"/>
                  <a:pt x="61" y="106"/>
                </a:cubicBezTo>
                <a:cubicBezTo>
                  <a:pt x="61" y="106"/>
                  <a:pt x="61" y="106"/>
                  <a:pt x="61" y="108"/>
                </a:cubicBezTo>
                <a:cubicBezTo>
                  <a:pt x="58" y="108"/>
                  <a:pt x="58" y="108"/>
                  <a:pt x="58" y="108"/>
                </a:cubicBezTo>
                <a:cubicBezTo>
                  <a:pt x="55" y="100"/>
                  <a:pt x="55" y="100"/>
                  <a:pt x="55" y="100"/>
                </a:cubicBezTo>
                <a:cubicBezTo>
                  <a:pt x="58" y="100"/>
                  <a:pt x="58" y="100"/>
                  <a:pt x="58" y="100"/>
                </a:cubicBezTo>
                <a:lnTo>
                  <a:pt x="60" y="100"/>
                </a:lnTo>
                <a:close/>
                <a:moveTo>
                  <a:pt x="52" y="88"/>
                </a:moveTo>
                <a:cubicBezTo>
                  <a:pt x="54" y="88"/>
                  <a:pt x="54" y="88"/>
                  <a:pt x="54" y="88"/>
                </a:cubicBezTo>
                <a:cubicBezTo>
                  <a:pt x="55" y="88"/>
                  <a:pt x="55" y="88"/>
                  <a:pt x="55" y="88"/>
                </a:cubicBezTo>
                <a:cubicBezTo>
                  <a:pt x="55" y="88"/>
                  <a:pt x="57" y="88"/>
                  <a:pt x="57" y="90"/>
                </a:cubicBezTo>
                <a:cubicBezTo>
                  <a:pt x="58" y="95"/>
                  <a:pt x="58" y="95"/>
                  <a:pt x="58" y="95"/>
                </a:cubicBezTo>
                <a:cubicBezTo>
                  <a:pt x="57" y="97"/>
                  <a:pt x="57" y="97"/>
                  <a:pt x="57" y="97"/>
                </a:cubicBezTo>
                <a:cubicBezTo>
                  <a:pt x="54" y="97"/>
                  <a:pt x="54" y="97"/>
                  <a:pt x="54" y="97"/>
                </a:cubicBezTo>
                <a:cubicBezTo>
                  <a:pt x="52" y="88"/>
                  <a:pt x="52" y="88"/>
                  <a:pt x="52" y="88"/>
                </a:cubicBezTo>
                <a:close/>
                <a:moveTo>
                  <a:pt x="67" y="96"/>
                </a:moveTo>
                <a:cubicBezTo>
                  <a:pt x="68" y="98"/>
                  <a:pt x="71" y="98"/>
                  <a:pt x="73" y="98"/>
                </a:cubicBezTo>
                <a:cubicBezTo>
                  <a:pt x="73" y="98"/>
                  <a:pt x="73" y="98"/>
                  <a:pt x="74" y="98"/>
                </a:cubicBezTo>
                <a:cubicBezTo>
                  <a:pt x="74" y="100"/>
                  <a:pt x="74" y="100"/>
                  <a:pt x="75" y="100"/>
                </a:cubicBezTo>
                <a:cubicBezTo>
                  <a:pt x="75" y="103"/>
                  <a:pt x="75" y="103"/>
                  <a:pt x="75" y="103"/>
                </a:cubicBezTo>
                <a:cubicBezTo>
                  <a:pt x="77" y="105"/>
                  <a:pt x="77" y="105"/>
                  <a:pt x="75" y="105"/>
                </a:cubicBezTo>
                <a:cubicBezTo>
                  <a:pt x="75" y="106"/>
                  <a:pt x="75" y="106"/>
                  <a:pt x="75" y="106"/>
                </a:cubicBezTo>
                <a:cubicBezTo>
                  <a:pt x="74" y="106"/>
                  <a:pt x="74" y="106"/>
                  <a:pt x="73" y="105"/>
                </a:cubicBezTo>
                <a:cubicBezTo>
                  <a:pt x="73" y="103"/>
                  <a:pt x="73" y="103"/>
                  <a:pt x="73" y="103"/>
                </a:cubicBezTo>
                <a:cubicBezTo>
                  <a:pt x="71" y="103"/>
                  <a:pt x="71" y="103"/>
                  <a:pt x="71" y="103"/>
                </a:cubicBezTo>
                <a:cubicBezTo>
                  <a:pt x="68" y="103"/>
                  <a:pt x="68" y="103"/>
                  <a:pt x="68" y="103"/>
                </a:cubicBezTo>
                <a:cubicBezTo>
                  <a:pt x="68" y="105"/>
                  <a:pt x="68" y="105"/>
                  <a:pt x="68" y="105"/>
                </a:cubicBezTo>
                <a:cubicBezTo>
                  <a:pt x="68" y="106"/>
                  <a:pt x="70" y="108"/>
                  <a:pt x="71" y="108"/>
                </a:cubicBezTo>
                <a:cubicBezTo>
                  <a:pt x="73" y="110"/>
                  <a:pt x="74" y="110"/>
                  <a:pt x="75" y="110"/>
                </a:cubicBezTo>
                <a:cubicBezTo>
                  <a:pt x="78" y="110"/>
                  <a:pt x="78" y="108"/>
                  <a:pt x="80" y="108"/>
                </a:cubicBezTo>
                <a:cubicBezTo>
                  <a:pt x="80" y="103"/>
                  <a:pt x="80" y="103"/>
                  <a:pt x="80" y="103"/>
                </a:cubicBezTo>
                <a:cubicBezTo>
                  <a:pt x="78" y="100"/>
                  <a:pt x="78" y="100"/>
                  <a:pt x="78" y="100"/>
                </a:cubicBezTo>
                <a:cubicBezTo>
                  <a:pt x="78" y="98"/>
                  <a:pt x="77" y="96"/>
                  <a:pt x="75" y="96"/>
                </a:cubicBezTo>
                <a:cubicBezTo>
                  <a:pt x="74" y="95"/>
                  <a:pt x="73" y="95"/>
                  <a:pt x="71" y="95"/>
                </a:cubicBezTo>
                <a:cubicBezTo>
                  <a:pt x="70" y="95"/>
                  <a:pt x="70" y="95"/>
                  <a:pt x="70" y="93"/>
                </a:cubicBezTo>
                <a:cubicBezTo>
                  <a:pt x="68" y="93"/>
                  <a:pt x="68" y="93"/>
                  <a:pt x="68" y="93"/>
                </a:cubicBezTo>
                <a:cubicBezTo>
                  <a:pt x="67" y="88"/>
                  <a:pt x="67" y="88"/>
                  <a:pt x="67" y="88"/>
                </a:cubicBezTo>
                <a:cubicBezTo>
                  <a:pt x="67" y="87"/>
                  <a:pt x="68" y="87"/>
                  <a:pt x="68" y="87"/>
                </a:cubicBezTo>
                <a:cubicBezTo>
                  <a:pt x="70" y="87"/>
                  <a:pt x="70" y="87"/>
                  <a:pt x="70" y="87"/>
                </a:cubicBezTo>
                <a:cubicBezTo>
                  <a:pt x="70" y="88"/>
                  <a:pt x="71" y="88"/>
                  <a:pt x="71" y="88"/>
                </a:cubicBezTo>
                <a:cubicBezTo>
                  <a:pt x="71" y="90"/>
                  <a:pt x="71" y="90"/>
                  <a:pt x="71" y="90"/>
                </a:cubicBezTo>
                <a:cubicBezTo>
                  <a:pt x="73" y="90"/>
                  <a:pt x="73" y="90"/>
                  <a:pt x="73" y="90"/>
                </a:cubicBezTo>
                <a:cubicBezTo>
                  <a:pt x="74" y="90"/>
                  <a:pt x="74" y="90"/>
                  <a:pt x="74" y="90"/>
                </a:cubicBezTo>
                <a:cubicBezTo>
                  <a:pt x="75" y="90"/>
                  <a:pt x="75" y="90"/>
                  <a:pt x="75" y="88"/>
                </a:cubicBezTo>
                <a:cubicBezTo>
                  <a:pt x="74" y="88"/>
                  <a:pt x="74" y="88"/>
                  <a:pt x="74" y="88"/>
                </a:cubicBezTo>
                <a:cubicBezTo>
                  <a:pt x="74" y="87"/>
                  <a:pt x="73" y="85"/>
                  <a:pt x="71" y="85"/>
                </a:cubicBezTo>
                <a:cubicBezTo>
                  <a:pt x="70" y="83"/>
                  <a:pt x="68" y="83"/>
                  <a:pt x="67" y="83"/>
                </a:cubicBezTo>
                <a:cubicBezTo>
                  <a:pt x="66" y="83"/>
                  <a:pt x="64" y="83"/>
                  <a:pt x="64" y="85"/>
                </a:cubicBezTo>
                <a:cubicBezTo>
                  <a:pt x="63" y="87"/>
                  <a:pt x="63" y="88"/>
                  <a:pt x="63" y="90"/>
                </a:cubicBezTo>
                <a:cubicBezTo>
                  <a:pt x="64" y="93"/>
                  <a:pt x="64" y="93"/>
                  <a:pt x="64" y="93"/>
                </a:cubicBezTo>
                <a:cubicBezTo>
                  <a:pt x="66" y="95"/>
                  <a:pt x="66" y="96"/>
                  <a:pt x="67" y="96"/>
                </a:cubicBezTo>
                <a:close/>
              </a:path>
            </a:pathLst>
          </a:custGeom>
          <a:ln>
            <a:noFill/>
          </a:ln>
        </p:spPr>
        <p:style>
          <a:lnRef idx="3">
            <a:schemeClr val="lt1"/>
          </a:lnRef>
          <a:fillRef idx="1">
            <a:schemeClr val="accent3"/>
          </a:fillRef>
          <a:effectRef idx="1">
            <a:schemeClr val="accent3"/>
          </a:effectRef>
          <a:fontRef idx="minor">
            <a:schemeClr val="lt1"/>
          </a:fontRef>
        </p:style>
        <p:txBody>
          <a:bodyPr vert="horz" wrap="square" lIns="91440" tIns="45720" rIns="91440" bIns="45720" numCol="1" anchor="t" anchorCtr="0" compatLnSpc="1">
            <a:prstTxWarp prst="textNoShape">
              <a:avLst/>
            </a:prstTxWarp>
          </a:bodyPr>
          <a:lstStyle/>
          <a:p>
            <a:endParaRPr lang="en-US"/>
          </a:p>
        </p:txBody>
      </p:sp>
      <p:sp>
        <p:nvSpPr>
          <p:cNvPr id="27" name="Freeform 119">
            <a:hlinkClick r:id="rId9" action="ppaction://hlinksldjump"/>
            <a:extLst>
              <a:ext uri="{FF2B5EF4-FFF2-40B4-BE49-F238E27FC236}">
                <a16:creationId xmlns:a16="http://schemas.microsoft.com/office/drawing/2014/main" id="{EB4C288E-C277-DEBE-83F9-7FF19877DDF2}"/>
              </a:ext>
            </a:extLst>
          </p:cNvPr>
          <p:cNvSpPr>
            <a:spLocks noEditPoints="1"/>
          </p:cNvSpPr>
          <p:nvPr/>
        </p:nvSpPr>
        <p:spPr bwMode="auto">
          <a:xfrm>
            <a:off x="330315" y="4774011"/>
            <a:ext cx="324350" cy="300024"/>
          </a:xfrm>
          <a:custGeom>
            <a:avLst/>
            <a:gdLst>
              <a:gd name="T0" fmla="*/ 97 w 160"/>
              <a:gd name="T1" fmla="*/ 8 h 148"/>
              <a:gd name="T2" fmla="*/ 92 w 160"/>
              <a:gd name="T3" fmla="*/ 0 h 148"/>
              <a:gd name="T4" fmla="*/ 61 w 160"/>
              <a:gd name="T5" fmla="*/ 6 h 148"/>
              <a:gd name="T6" fmla="*/ 6 w 160"/>
              <a:gd name="T7" fmla="*/ 8 h 148"/>
              <a:gd name="T8" fmla="*/ 6 w 160"/>
              <a:gd name="T9" fmla="*/ 22 h 148"/>
              <a:gd name="T10" fmla="*/ 15 w 160"/>
              <a:gd name="T11" fmla="*/ 114 h 148"/>
              <a:gd name="T12" fmla="*/ 67 w 160"/>
              <a:gd name="T13" fmla="*/ 119 h 148"/>
              <a:gd name="T14" fmla="*/ 51 w 160"/>
              <a:gd name="T15" fmla="*/ 144 h 148"/>
              <a:gd name="T16" fmla="*/ 76 w 160"/>
              <a:gd name="T17" fmla="*/ 127 h 148"/>
              <a:gd name="T18" fmla="*/ 80 w 160"/>
              <a:gd name="T19" fmla="*/ 148 h 148"/>
              <a:gd name="T20" fmla="*/ 84 w 160"/>
              <a:gd name="T21" fmla="*/ 128 h 148"/>
              <a:gd name="T22" fmla="*/ 104 w 160"/>
              <a:gd name="T23" fmla="*/ 147 h 148"/>
              <a:gd name="T24" fmla="*/ 107 w 160"/>
              <a:gd name="T25" fmla="*/ 138 h 148"/>
              <a:gd name="T26" fmla="*/ 139 w 160"/>
              <a:gd name="T27" fmla="*/ 119 h 148"/>
              <a:gd name="T28" fmla="*/ 145 w 160"/>
              <a:gd name="T29" fmla="*/ 22 h 148"/>
              <a:gd name="T30" fmla="*/ 160 w 160"/>
              <a:gd name="T31" fmla="*/ 15 h 148"/>
              <a:gd name="T32" fmla="*/ 134 w 160"/>
              <a:gd name="T33" fmla="*/ 108 h 148"/>
              <a:gd name="T34" fmla="*/ 24 w 160"/>
              <a:gd name="T35" fmla="*/ 22 h 148"/>
              <a:gd name="T36" fmla="*/ 134 w 160"/>
              <a:gd name="T37" fmla="*/ 108 h 148"/>
              <a:gd name="T38" fmla="*/ 36 w 160"/>
              <a:gd name="T39" fmla="*/ 92 h 148"/>
              <a:gd name="T40" fmla="*/ 67 w 160"/>
              <a:gd name="T41" fmla="*/ 88 h 148"/>
              <a:gd name="T42" fmla="*/ 75 w 160"/>
              <a:gd name="T43" fmla="*/ 86 h 148"/>
              <a:gd name="T44" fmla="*/ 103 w 160"/>
              <a:gd name="T45" fmla="*/ 69 h 148"/>
              <a:gd name="T46" fmla="*/ 119 w 160"/>
              <a:gd name="T47" fmla="*/ 54 h 148"/>
              <a:gd name="T48" fmla="*/ 124 w 160"/>
              <a:gd name="T49" fmla="*/ 66 h 148"/>
              <a:gd name="T50" fmla="*/ 130 w 160"/>
              <a:gd name="T51" fmla="*/ 38 h 148"/>
              <a:gd name="T52" fmla="*/ 130 w 160"/>
              <a:gd name="T53" fmla="*/ 36 h 148"/>
              <a:gd name="T54" fmla="*/ 127 w 160"/>
              <a:gd name="T55" fmla="*/ 34 h 148"/>
              <a:gd name="T56" fmla="*/ 124 w 160"/>
              <a:gd name="T57" fmla="*/ 33 h 148"/>
              <a:gd name="T58" fmla="*/ 100 w 160"/>
              <a:gd name="T59" fmla="*/ 38 h 148"/>
              <a:gd name="T60" fmla="*/ 112 w 160"/>
              <a:gd name="T61" fmla="*/ 44 h 148"/>
              <a:gd name="T62" fmla="*/ 94 w 160"/>
              <a:gd name="T63" fmla="*/ 50 h 148"/>
              <a:gd name="T64" fmla="*/ 70 w 160"/>
              <a:gd name="T65" fmla="*/ 75 h 148"/>
              <a:gd name="T66" fmla="*/ 49 w 160"/>
              <a:gd name="T67" fmla="*/ 63 h 148"/>
              <a:gd name="T68" fmla="*/ 28 w 160"/>
              <a:gd name="T69" fmla="*/ 92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60" h="148">
                <a:moveTo>
                  <a:pt x="153" y="8"/>
                </a:moveTo>
                <a:cubicBezTo>
                  <a:pt x="97" y="8"/>
                  <a:pt x="97" y="8"/>
                  <a:pt x="97" y="8"/>
                </a:cubicBezTo>
                <a:cubicBezTo>
                  <a:pt x="97" y="6"/>
                  <a:pt x="97" y="6"/>
                  <a:pt x="97" y="6"/>
                </a:cubicBezTo>
                <a:cubicBezTo>
                  <a:pt x="97" y="3"/>
                  <a:pt x="95" y="0"/>
                  <a:pt x="92" y="0"/>
                </a:cubicBezTo>
                <a:cubicBezTo>
                  <a:pt x="66" y="0"/>
                  <a:pt x="66" y="0"/>
                  <a:pt x="66" y="0"/>
                </a:cubicBezTo>
                <a:cubicBezTo>
                  <a:pt x="63" y="0"/>
                  <a:pt x="61" y="3"/>
                  <a:pt x="61" y="6"/>
                </a:cubicBezTo>
                <a:cubicBezTo>
                  <a:pt x="61" y="8"/>
                  <a:pt x="61" y="8"/>
                  <a:pt x="61" y="8"/>
                </a:cubicBezTo>
                <a:cubicBezTo>
                  <a:pt x="6" y="8"/>
                  <a:pt x="6" y="8"/>
                  <a:pt x="6" y="8"/>
                </a:cubicBezTo>
                <a:cubicBezTo>
                  <a:pt x="2" y="8"/>
                  <a:pt x="0" y="11"/>
                  <a:pt x="0" y="15"/>
                </a:cubicBezTo>
                <a:cubicBezTo>
                  <a:pt x="0" y="19"/>
                  <a:pt x="2" y="22"/>
                  <a:pt x="6" y="22"/>
                </a:cubicBezTo>
                <a:cubicBezTo>
                  <a:pt x="15" y="22"/>
                  <a:pt x="15" y="22"/>
                  <a:pt x="15" y="22"/>
                </a:cubicBezTo>
                <a:cubicBezTo>
                  <a:pt x="15" y="114"/>
                  <a:pt x="15" y="114"/>
                  <a:pt x="15" y="114"/>
                </a:cubicBezTo>
                <a:cubicBezTo>
                  <a:pt x="15" y="117"/>
                  <a:pt x="17" y="119"/>
                  <a:pt x="20" y="119"/>
                </a:cubicBezTo>
                <a:cubicBezTo>
                  <a:pt x="67" y="119"/>
                  <a:pt x="67" y="119"/>
                  <a:pt x="67" y="119"/>
                </a:cubicBezTo>
                <a:cubicBezTo>
                  <a:pt x="51" y="137"/>
                  <a:pt x="51" y="137"/>
                  <a:pt x="51" y="137"/>
                </a:cubicBezTo>
                <a:cubicBezTo>
                  <a:pt x="50" y="140"/>
                  <a:pt x="50" y="143"/>
                  <a:pt x="51" y="144"/>
                </a:cubicBezTo>
                <a:cubicBezTo>
                  <a:pt x="54" y="147"/>
                  <a:pt x="57" y="147"/>
                  <a:pt x="58" y="144"/>
                </a:cubicBezTo>
                <a:cubicBezTo>
                  <a:pt x="76" y="127"/>
                  <a:pt x="76" y="127"/>
                  <a:pt x="76" y="127"/>
                </a:cubicBezTo>
                <a:cubicBezTo>
                  <a:pt x="76" y="144"/>
                  <a:pt x="76" y="144"/>
                  <a:pt x="76" y="144"/>
                </a:cubicBezTo>
                <a:cubicBezTo>
                  <a:pt x="76" y="146"/>
                  <a:pt x="77" y="148"/>
                  <a:pt x="80" y="148"/>
                </a:cubicBezTo>
                <a:cubicBezTo>
                  <a:pt x="81" y="148"/>
                  <a:pt x="84" y="146"/>
                  <a:pt x="84" y="144"/>
                </a:cubicBezTo>
                <a:cubicBezTo>
                  <a:pt x="84" y="128"/>
                  <a:pt x="84" y="128"/>
                  <a:pt x="84" y="128"/>
                </a:cubicBezTo>
                <a:cubicBezTo>
                  <a:pt x="100" y="146"/>
                  <a:pt x="100" y="146"/>
                  <a:pt x="100" y="146"/>
                </a:cubicBezTo>
                <a:cubicBezTo>
                  <a:pt x="101" y="147"/>
                  <a:pt x="103" y="147"/>
                  <a:pt x="104" y="147"/>
                </a:cubicBezTo>
                <a:cubicBezTo>
                  <a:pt x="105" y="147"/>
                  <a:pt x="107" y="147"/>
                  <a:pt x="107" y="146"/>
                </a:cubicBezTo>
                <a:cubicBezTo>
                  <a:pt x="110" y="144"/>
                  <a:pt x="110" y="141"/>
                  <a:pt x="107" y="138"/>
                </a:cubicBezTo>
                <a:cubicBezTo>
                  <a:pt x="89" y="119"/>
                  <a:pt x="89" y="119"/>
                  <a:pt x="89" y="119"/>
                </a:cubicBezTo>
                <a:cubicBezTo>
                  <a:pt x="139" y="119"/>
                  <a:pt x="139" y="119"/>
                  <a:pt x="139" y="119"/>
                </a:cubicBezTo>
                <a:cubicBezTo>
                  <a:pt x="142" y="119"/>
                  <a:pt x="145" y="117"/>
                  <a:pt x="145" y="114"/>
                </a:cubicBezTo>
                <a:cubicBezTo>
                  <a:pt x="145" y="22"/>
                  <a:pt x="145" y="22"/>
                  <a:pt x="145" y="22"/>
                </a:cubicBezTo>
                <a:cubicBezTo>
                  <a:pt x="153" y="22"/>
                  <a:pt x="153" y="22"/>
                  <a:pt x="153" y="22"/>
                </a:cubicBezTo>
                <a:cubicBezTo>
                  <a:pt x="156" y="22"/>
                  <a:pt x="160" y="19"/>
                  <a:pt x="160" y="15"/>
                </a:cubicBezTo>
                <a:cubicBezTo>
                  <a:pt x="160" y="11"/>
                  <a:pt x="156" y="8"/>
                  <a:pt x="153" y="8"/>
                </a:cubicBezTo>
                <a:close/>
                <a:moveTo>
                  <a:pt x="134" y="108"/>
                </a:moveTo>
                <a:cubicBezTo>
                  <a:pt x="24" y="108"/>
                  <a:pt x="24" y="108"/>
                  <a:pt x="24" y="108"/>
                </a:cubicBezTo>
                <a:cubicBezTo>
                  <a:pt x="24" y="22"/>
                  <a:pt x="24" y="22"/>
                  <a:pt x="24" y="22"/>
                </a:cubicBezTo>
                <a:cubicBezTo>
                  <a:pt x="134" y="22"/>
                  <a:pt x="134" y="22"/>
                  <a:pt x="134" y="22"/>
                </a:cubicBezTo>
                <a:lnTo>
                  <a:pt x="134" y="108"/>
                </a:lnTo>
                <a:close/>
                <a:moveTo>
                  <a:pt x="32" y="94"/>
                </a:moveTo>
                <a:cubicBezTo>
                  <a:pt x="33" y="94"/>
                  <a:pt x="34" y="94"/>
                  <a:pt x="36" y="92"/>
                </a:cubicBezTo>
                <a:cubicBezTo>
                  <a:pt x="53" y="75"/>
                  <a:pt x="53" y="75"/>
                  <a:pt x="53" y="75"/>
                </a:cubicBezTo>
                <a:cubicBezTo>
                  <a:pt x="67" y="88"/>
                  <a:pt x="67" y="88"/>
                  <a:pt x="67" y="88"/>
                </a:cubicBezTo>
                <a:cubicBezTo>
                  <a:pt x="69" y="89"/>
                  <a:pt x="70" y="89"/>
                  <a:pt x="71" y="89"/>
                </a:cubicBezTo>
                <a:cubicBezTo>
                  <a:pt x="73" y="89"/>
                  <a:pt x="74" y="88"/>
                  <a:pt x="75" y="86"/>
                </a:cubicBezTo>
                <a:cubicBezTo>
                  <a:pt x="93" y="62"/>
                  <a:pt x="93" y="62"/>
                  <a:pt x="93" y="62"/>
                </a:cubicBezTo>
                <a:cubicBezTo>
                  <a:pt x="103" y="69"/>
                  <a:pt x="103" y="69"/>
                  <a:pt x="103" y="69"/>
                </a:cubicBezTo>
                <a:cubicBezTo>
                  <a:pt x="104" y="70"/>
                  <a:pt x="108" y="69"/>
                  <a:pt x="109" y="68"/>
                </a:cubicBezTo>
                <a:cubicBezTo>
                  <a:pt x="119" y="54"/>
                  <a:pt x="119" y="54"/>
                  <a:pt x="119" y="54"/>
                </a:cubicBezTo>
                <a:cubicBezTo>
                  <a:pt x="119" y="59"/>
                  <a:pt x="119" y="59"/>
                  <a:pt x="119" y="59"/>
                </a:cubicBezTo>
                <a:cubicBezTo>
                  <a:pt x="119" y="63"/>
                  <a:pt x="122" y="66"/>
                  <a:pt x="124" y="66"/>
                </a:cubicBezTo>
                <a:cubicBezTo>
                  <a:pt x="127" y="66"/>
                  <a:pt x="130" y="63"/>
                  <a:pt x="130" y="59"/>
                </a:cubicBezTo>
                <a:cubicBezTo>
                  <a:pt x="130" y="38"/>
                  <a:pt x="130" y="38"/>
                  <a:pt x="130" y="38"/>
                </a:cubicBezTo>
                <a:cubicBezTo>
                  <a:pt x="130" y="37"/>
                  <a:pt x="130" y="37"/>
                  <a:pt x="130" y="37"/>
                </a:cubicBezTo>
                <a:cubicBezTo>
                  <a:pt x="130" y="37"/>
                  <a:pt x="130" y="37"/>
                  <a:pt x="130" y="36"/>
                </a:cubicBezTo>
                <a:cubicBezTo>
                  <a:pt x="130" y="36"/>
                  <a:pt x="130" y="36"/>
                  <a:pt x="129" y="34"/>
                </a:cubicBezTo>
                <a:cubicBezTo>
                  <a:pt x="129" y="34"/>
                  <a:pt x="129" y="34"/>
                  <a:pt x="127" y="34"/>
                </a:cubicBezTo>
                <a:cubicBezTo>
                  <a:pt x="127" y="33"/>
                  <a:pt x="127" y="33"/>
                  <a:pt x="126" y="33"/>
                </a:cubicBezTo>
                <a:cubicBezTo>
                  <a:pt x="126" y="33"/>
                  <a:pt x="126" y="33"/>
                  <a:pt x="124" y="33"/>
                </a:cubicBezTo>
                <a:cubicBezTo>
                  <a:pt x="105" y="33"/>
                  <a:pt x="105" y="33"/>
                  <a:pt x="105" y="33"/>
                </a:cubicBezTo>
                <a:cubicBezTo>
                  <a:pt x="103" y="33"/>
                  <a:pt x="100" y="36"/>
                  <a:pt x="100" y="38"/>
                </a:cubicBezTo>
                <a:cubicBezTo>
                  <a:pt x="100" y="41"/>
                  <a:pt x="103" y="44"/>
                  <a:pt x="105" y="44"/>
                </a:cubicBezTo>
                <a:cubicBezTo>
                  <a:pt x="112" y="44"/>
                  <a:pt x="112" y="44"/>
                  <a:pt x="112" y="44"/>
                </a:cubicBezTo>
                <a:cubicBezTo>
                  <a:pt x="104" y="56"/>
                  <a:pt x="104" y="56"/>
                  <a:pt x="104" y="56"/>
                </a:cubicBezTo>
                <a:cubicBezTo>
                  <a:pt x="94" y="50"/>
                  <a:pt x="94" y="50"/>
                  <a:pt x="94" y="50"/>
                </a:cubicBezTo>
                <a:cubicBezTo>
                  <a:pt x="93" y="47"/>
                  <a:pt x="89" y="49"/>
                  <a:pt x="88" y="50"/>
                </a:cubicBezTo>
                <a:cubicBezTo>
                  <a:pt x="70" y="75"/>
                  <a:pt x="70" y="75"/>
                  <a:pt x="70" y="75"/>
                </a:cubicBezTo>
                <a:cubicBezTo>
                  <a:pt x="56" y="63"/>
                  <a:pt x="56" y="63"/>
                  <a:pt x="56" y="63"/>
                </a:cubicBezTo>
                <a:cubicBezTo>
                  <a:pt x="55" y="60"/>
                  <a:pt x="51" y="60"/>
                  <a:pt x="49" y="63"/>
                </a:cubicBezTo>
                <a:cubicBezTo>
                  <a:pt x="29" y="84"/>
                  <a:pt x="29" y="84"/>
                  <a:pt x="29" y="84"/>
                </a:cubicBezTo>
                <a:cubicBezTo>
                  <a:pt x="26" y="86"/>
                  <a:pt x="26" y="89"/>
                  <a:pt x="28" y="92"/>
                </a:cubicBezTo>
                <a:cubicBezTo>
                  <a:pt x="29" y="94"/>
                  <a:pt x="30" y="94"/>
                  <a:pt x="32" y="94"/>
                </a:cubicBezTo>
                <a:close/>
              </a:path>
            </a:pathLst>
          </a:custGeom>
          <a:ln>
            <a:noFill/>
          </a:ln>
        </p:spPr>
        <p:style>
          <a:lnRef idx="3">
            <a:schemeClr val="lt1"/>
          </a:lnRef>
          <a:fillRef idx="1">
            <a:schemeClr val="accent1"/>
          </a:fillRef>
          <a:effectRef idx="1">
            <a:schemeClr val="accent1"/>
          </a:effectRef>
          <a:fontRef idx="minor">
            <a:schemeClr val="lt1"/>
          </a:fontRef>
        </p:style>
        <p:txBody>
          <a:bodyPr vert="horz" wrap="square" lIns="91440" tIns="45720" rIns="91440" bIns="45720" numCol="1" anchor="t" anchorCtr="0" compatLnSpc="1">
            <a:prstTxWarp prst="textNoShape">
              <a:avLst/>
            </a:prstTxWarp>
          </a:bodyPr>
          <a:lstStyle/>
          <a:p>
            <a:endParaRPr lang="en-US"/>
          </a:p>
        </p:txBody>
      </p:sp>
      <p:sp>
        <p:nvSpPr>
          <p:cNvPr id="30" name="TextBox 29">
            <a:extLst>
              <a:ext uri="{FF2B5EF4-FFF2-40B4-BE49-F238E27FC236}">
                <a16:creationId xmlns:a16="http://schemas.microsoft.com/office/drawing/2014/main" id="{EB8132EF-330A-1072-B72B-7B0015877E92}"/>
              </a:ext>
            </a:extLst>
          </p:cNvPr>
          <p:cNvSpPr txBox="1"/>
          <p:nvPr/>
        </p:nvSpPr>
        <p:spPr>
          <a:xfrm>
            <a:off x="5122607" y="3029227"/>
            <a:ext cx="4685462" cy="3216265"/>
          </a:xfrm>
          <a:prstGeom prst="rect">
            <a:avLst/>
          </a:prstGeom>
          <a:noFill/>
          <a:ln>
            <a:noFill/>
          </a:ln>
        </p:spPr>
        <p:style>
          <a:lnRef idx="2">
            <a:schemeClr val="accent6">
              <a:shade val="50000"/>
            </a:schemeClr>
          </a:lnRef>
          <a:fillRef idx="1">
            <a:schemeClr val="accent6"/>
          </a:fillRef>
          <a:effectRef idx="0">
            <a:schemeClr val="accent6"/>
          </a:effectRef>
          <a:fontRef idx="minor">
            <a:schemeClr val="lt1"/>
          </a:fontRef>
        </p:style>
        <p:txBody>
          <a:bodyPr wrap="square" rtlCol="1">
            <a:spAutoFit/>
          </a:bodyPr>
          <a:lstStyle/>
          <a:p>
            <a:pPr algn="justLow" rtl="1">
              <a:lnSpc>
                <a:spcPct val="300000"/>
              </a:lnSpc>
            </a:pPr>
            <a:r>
              <a:rPr lang="fa-IR" sz="1400" dirty="0">
                <a:solidFill>
                  <a:srgbClr val="1D3347"/>
                </a:solidFill>
                <a:latin typeface="Shabnam" panose="020B0603030804020204" pitchFamily="34" charset="-78"/>
                <a:cs typeface="Shabnam" panose="020B0603030804020204" pitchFamily="34" charset="-78"/>
              </a:rPr>
              <a:t>فروشگاه مینارو ارائه دهنده انواع فایل های کاربردی با بهترین کیفیت این متن تست می باشد</a:t>
            </a:r>
            <a:r>
              <a:rPr lang="en-US" sz="1400" dirty="0">
                <a:solidFill>
                  <a:srgbClr val="1D3347"/>
                </a:solidFill>
                <a:latin typeface="Shabnam" panose="020B0603030804020204" pitchFamily="34" charset="-78"/>
                <a:cs typeface="Shabnam" panose="020B0603030804020204" pitchFamily="34" charset="-78"/>
              </a:rPr>
              <a:t> </a:t>
            </a:r>
            <a:r>
              <a:rPr lang="fa-IR" sz="1400" dirty="0">
                <a:solidFill>
                  <a:srgbClr val="1D3347"/>
                </a:solidFill>
                <a:latin typeface="Shabnam" panose="020B0603030804020204" pitchFamily="34" charset="-78"/>
                <a:cs typeface="Shabnam" panose="020B0603030804020204" pitchFamily="34" charset="-78"/>
              </a:rPr>
              <a:t> که شما به راحتی میتوانید بعد از خرید فایل آن را به راحتی تغییر ده</a:t>
            </a:r>
            <a:r>
              <a:rPr lang="fa-IR" sz="1400" i="1" dirty="0">
                <a:solidFill>
                  <a:srgbClr val="1D3347"/>
                </a:solidFill>
                <a:latin typeface="Shabnam" panose="020B0603030804020204" pitchFamily="34" charset="-78"/>
                <a:cs typeface="Shabnam" panose="020B0603030804020204" pitchFamily="34" charset="-78"/>
              </a:rPr>
              <a:t>ید</a:t>
            </a:r>
            <a:r>
              <a:rPr lang="fa-IR" sz="1400" dirty="0">
                <a:solidFill>
                  <a:srgbClr val="1D3347"/>
                </a:solidFill>
                <a:latin typeface="Shabnam" panose="020B0603030804020204" pitchFamily="34" charset="-78"/>
                <a:cs typeface="Shabnam" panose="020B0603030804020204" pitchFamily="34" charset="-78"/>
              </a:rPr>
              <a:t>. فروشگاه مینارو ارائه دهنده انواع فایل های کاربردی با بهترین کیفیت این متن تست می باشد</a:t>
            </a:r>
            <a:endParaRPr lang="en-US" sz="1400" dirty="0">
              <a:solidFill>
                <a:srgbClr val="1D3347"/>
              </a:solidFill>
              <a:latin typeface="Shabnam" panose="020B0603030804020204" pitchFamily="34" charset="-78"/>
              <a:cs typeface="Shabnam" panose="020B0603030804020204" pitchFamily="34" charset="-78"/>
            </a:endParaRPr>
          </a:p>
        </p:txBody>
      </p:sp>
      <p:sp>
        <p:nvSpPr>
          <p:cNvPr id="31" name="TextBox 30">
            <a:extLst>
              <a:ext uri="{FF2B5EF4-FFF2-40B4-BE49-F238E27FC236}">
                <a16:creationId xmlns:a16="http://schemas.microsoft.com/office/drawing/2014/main" id="{C7680F14-F1E5-99D7-FE18-52CCB90AEFF4}"/>
              </a:ext>
            </a:extLst>
          </p:cNvPr>
          <p:cNvSpPr txBox="1"/>
          <p:nvPr/>
        </p:nvSpPr>
        <p:spPr>
          <a:xfrm>
            <a:off x="4929706" y="2054042"/>
            <a:ext cx="4781987" cy="369332"/>
          </a:xfrm>
          <a:prstGeom prst="rect">
            <a:avLst/>
          </a:prstGeom>
          <a:noFill/>
        </p:spPr>
        <p:txBody>
          <a:bodyPr wrap="square" rtlCol="0">
            <a:spAutoFit/>
          </a:bodyPr>
          <a:lstStyle/>
          <a:p>
            <a:pPr algn="r" rtl="1"/>
            <a:r>
              <a:rPr lang="fa-IR" b="1" dirty="0">
                <a:solidFill>
                  <a:srgbClr val="1D3347"/>
                </a:solidFill>
                <a:latin typeface="Shabnam" panose="020B0603030804020204" pitchFamily="34" charset="-78"/>
                <a:cs typeface="Shabnam" panose="020B0603030804020204" pitchFamily="34" charset="-78"/>
              </a:rPr>
              <a:t>تیتر عنوان موضوع خود را وارد نمایید</a:t>
            </a:r>
            <a:endParaRPr lang="en-US" b="1" dirty="0">
              <a:solidFill>
                <a:srgbClr val="1D3347"/>
              </a:solidFill>
              <a:latin typeface="Shabnam" panose="020B0603030804020204" pitchFamily="34" charset="-78"/>
              <a:cs typeface="Shabnam" panose="020B0603030804020204" pitchFamily="34" charset="-78"/>
            </a:endParaRPr>
          </a:p>
        </p:txBody>
      </p:sp>
      <p:sp>
        <p:nvSpPr>
          <p:cNvPr id="32" name="TextBox 31">
            <a:extLst>
              <a:ext uri="{FF2B5EF4-FFF2-40B4-BE49-F238E27FC236}">
                <a16:creationId xmlns:a16="http://schemas.microsoft.com/office/drawing/2014/main" id="{B30C4A5A-3562-A323-1928-C19473669798}"/>
              </a:ext>
            </a:extLst>
          </p:cNvPr>
          <p:cNvSpPr txBox="1"/>
          <p:nvPr/>
        </p:nvSpPr>
        <p:spPr>
          <a:xfrm>
            <a:off x="7591182" y="2648015"/>
            <a:ext cx="2120512" cy="338554"/>
          </a:xfrm>
          <a:prstGeom prst="rect">
            <a:avLst/>
          </a:prstGeom>
          <a:noFill/>
        </p:spPr>
        <p:txBody>
          <a:bodyPr wrap="square" rtlCol="0">
            <a:spAutoFit/>
          </a:bodyPr>
          <a:lstStyle/>
          <a:p>
            <a:pPr algn="r" rtl="1"/>
            <a:r>
              <a:rPr lang="fa-IR" sz="1600" b="1" dirty="0">
                <a:solidFill>
                  <a:srgbClr val="6D41FA"/>
                </a:solidFill>
                <a:latin typeface="Shabnam" panose="020B0603030804020204" pitchFamily="34" charset="-78"/>
                <a:cs typeface="Shabnam" panose="020B0603030804020204" pitchFamily="34" charset="-78"/>
              </a:rPr>
              <a:t>زیر عنوان را وارد نمایید</a:t>
            </a:r>
            <a:endParaRPr lang="en-US" sz="1600" b="1" dirty="0">
              <a:solidFill>
                <a:srgbClr val="6D41FA"/>
              </a:solidFill>
              <a:latin typeface="Shabnam" panose="020B0603030804020204" pitchFamily="34" charset="-78"/>
              <a:cs typeface="Shabnam" panose="020B0603030804020204" pitchFamily="34" charset="-78"/>
            </a:endParaRPr>
          </a:p>
        </p:txBody>
      </p:sp>
    </p:spTree>
    <p:extLst>
      <p:ext uri="{BB962C8B-B14F-4D97-AF65-F5344CB8AC3E}">
        <p14:creationId xmlns:p14="http://schemas.microsoft.com/office/powerpoint/2010/main" val="39276934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ipe(down)">
                                      <p:cBhvr>
                                        <p:cTn id="7" dur="500"/>
                                        <p:tgtEl>
                                          <p:spTgt spid="29"/>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30"/>
                                        </p:tgtEl>
                                        <p:attrNameLst>
                                          <p:attrName>style.visibility</p:attrName>
                                        </p:attrNameLst>
                                      </p:cBhvr>
                                      <p:to>
                                        <p:strVal val="visible"/>
                                      </p:to>
                                    </p:set>
                                    <p:animEffect transition="in" filter="fade">
                                      <p:cBhvr>
                                        <p:cTn id="11" dur="1000"/>
                                        <p:tgtEl>
                                          <p:spTgt spid="30"/>
                                        </p:tgtEl>
                                      </p:cBhvr>
                                    </p:animEffect>
                                    <p:anim calcmode="lin" valueType="num">
                                      <p:cBhvr>
                                        <p:cTn id="12" dur="1000" fill="hold"/>
                                        <p:tgtEl>
                                          <p:spTgt spid="30"/>
                                        </p:tgtEl>
                                        <p:attrNameLst>
                                          <p:attrName>ppt_x</p:attrName>
                                        </p:attrNameLst>
                                      </p:cBhvr>
                                      <p:tavLst>
                                        <p:tav tm="0">
                                          <p:val>
                                            <p:strVal val="#ppt_x"/>
                                          </p:val>
                                        </p:tav>
                                        <p:tav tm="100000">
                                          <p:val>
                                            <p:strVal val="#ppt_x"/>
                                          </p:val>
                                        </p:tav>
                                      </p:tavLst>
                                    </p:anim>
                                    <p:anim calcmode="lin" valueType="num">
                                      <p:cBhvr>
                                        <p:cTn id="13" dur="1000" fill="hold"/>
                                        <p:tgtEl>
                                          <p:spTgt spid="30"/>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14" presetClass="entr" presetSubtype="5" fill="hold" grpId="0" nodeType="afterEffect">
                                  <p:stCondLst>
                                    <p:cond delay="0"/>
                                  </p:stCondLst>
                                  <p:childTnLst>
                                    <p:set>
                                      <p:cBhvr>
                                        <p:cTn id="16" dur="1" fill="hold">
                                          <p:stCondLst>
                                            <p:cond delay="0"/>
                                          </p:stCondLst>
                                        </p:cTn>
                                        <p:tgtEl>
                                          <p:spTgt spid="31"/>
                                        </p:tgtEl>
                                        <p:attrNameLst>
                                          <p:attrName>style.visibility</p:attrName>
                                        </p:attrNameLst>
                                      </p:cBhvr>
                                      <p:to>
                                        <p:strVal val="visible"/>
                                      </p:to>
                                    </p:set>
                                    <p:animEffect transition="in" filter="randombar(vertical)">
                                      <p:cBhvr>
                                        <p:cTn id="17" dur="500"/>
                                        <p:tgtEl>
                                          <p:spTgt spid="31"/>
                                        </p:tgtEl>
                                      </p:cBhvr>
                                    </p:animEffect>
                                  </p:childTnLst>
                                </p:cTn>
                              </p:par>
                            </p:childTnLst>
                          </p:cTn>
                        </p:par>
                        <p:par>
                          <p:cTn id="18" fill="hold">
                            <p:stCondLst>
                              <p:cond delay="2000"/>
                            </p:stCondLst>
                            <p:childTnLst>
                              <p:par>
                                <p:cTn id="19" presetID="14" presetClass="entr" presetSubtype="5" fill="hold" grpId="0" nodeType="afterEffect">
                                  <p:stCondLst>
                                    <p:cond delay="0"/>
                                  </p:stCondLst>
                                  <p:childTnLst>
                                    <p:set>
                                      <p:cBhvr>
                                        <p:cTn id="20" dur="1" fill="hold">
                                          <p:stCondLst>
                                            <p:cond delay="0"/>
                                          </p:stCondLst>
                                        </p:cTn>
                                        <p:tgtEl>
                                          <p:spTgt spid="32"/>
                                        </p:tgtEl>
                                        <p:attrNameLst>
                                          <p:attrName>style.visibility</p:attrName>
                                        </p:attrNameLst>
                                      </p:cBhvr>
                                      <p:to>
                                        <p:strVal val="visible"/>
                                      </p:to>
                                    </p:set>
                                    <p:animEffect transition="in" filter="randombar(vertical)">
                                      <p:cBhvr>
                                        <p:cTn id="21"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1" grpId="0"/>
      <p:bldP spid="32"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7A399CB6-E95A-0A98-8D4B-F5955D6B7ED6}"/>
              </a:ext>
            </a:extLst>
          </p:cNvPr>
          <p:cNvSpPr>
            <a:spLocks noGrp="1"/>
          </p:cNvSpPr>
          <p:nvPr>
            <p:ph type="sldNum" sz="quarter" idx="10"/>
          </p:nvPr>
        </p:nvSpPr>
        <p:spPr/>
        <p:txBody>
          <a:bodyPr/>
          <a:lstStyle/>
          <a:p>
            <a:fld id="{A8043012-B8B5-47A7-9927-94221BE445D6}" type="slidenum">
              <a:rPr lang="en-US" smtClean="0"/>
              <a:pPr/>
              <a:t>24</a:t>
            </a:fld>
            <a:endParaRPr lang="en-US" dirty="0"/>
          </a:p>
        </p:txBody>
      </p:sp>
      <p:pic>
        <p:nvPicPr>
          <p:cNvPr id="3" name="Picture 2">
            <a:hlinkClick r:id="" action="ppaction://hlinkshowjump?jump=previousslide"/>
            <a:extLst>
              <a:ext uri="{FF2B5EF4-FFF2-40B4-BE49-F238E27FC236}">
                <a16:creationId xmlns:a16="http://schemas.microsoft.com/office/drawing/2014/main" id="{FBA9B0B9-A685-4F65-7946-EA042DA3909D}"/>
              </a:ext>
            </a:extLst>
          </p:cNvPr>
          <p:cNvPicPr>
            <a:picLocks noChangeAspect="1"/>
          </p:cNvPicPr>
          <p:nvPr/>
        </p:nvPicPr>
        <p:blipFill>
          <a:blip r:embed="rId2" cstate="print">
            <a:biLevel thresh="25000"/>
            <a:extLst>
              <a:ext uri="{BEBA8EAE-BF5A-486C-A8C5-ECC9F3942E4B}">
                <a14:imgProps xmlns:a14="http://schemas.microsoft.com/office/drawing/2010/main">
                  <a14:imgLayer r:embed="rId3">
                    <a14:imgEffect>
                      <a14:saturation sat="33000"/>
                    </a14:imgEffect>
                  </a14:imgLayer>
                </a14:imgProps>
              </a:ext>
              <a:ext uri="{28A0092B-C50C-407E-A947-70E740481C1C}">
                <a14:useLocalDpi xmlns:a14="http://schemas.microsoft.com/office/drawing/2010/main"/>
              </a:ext>
            </a:extLst>
          </a:blip>
          <a:stretch>
            <a:fillRect/>
          </a:stretch>
        </p:blipFill>
        <p:spPr>
          <a:xfrm flipH="1">
            <a:off x="10403951" y="6257138"/>
            <a:ext cx="210539" cy="210539"/>
          </a:xfrm>
          <a:prstGeom prst="rect">
            <a:avLst/>
          </a:prstGeom>
        </p:spPr>
      </p:pic>
      <p:pic>
        <p:nvPicPr>
          <p:cNvPr id="4" name="Picture 3">
            <a:extLst>
              <a:ext uri="{FF2B5EF4-FFF2-40B4-BE49-F238E27FC236}">
                <a16:creationId xmlns:a16="http://schemas.microsoft.com/office/drawing/2014/main" id="{F602F91D-1580-B6CD-FF1F-4DEDED0875C4}"/>
              </a:ext>
            </a:extLst>
          </p:cNvPr>
          <p:cNvPicPr>
            <a:picLocks noChangeAspect="1"/>
          </p:cNvPicPr>
          <p:nvPr/>
        </p:nvPicPr>
        <p:blipFill>
          <a:blip r:embed="rId2" cstate="print">
            <a:biLevel thresh="25000"/>
            <a:extLst>
              <a:ext uri="{BEBA8EAE-BF5A-486C-A8C5-ECC9F3942E4B}">
                <a14:imgProps xmlns:a14="http://schemas.microsoft.com/office/drawing/2010/main">
                  <a14:imgLayer r:embed="rId3">
                    <a14:imgEffect>
                      <a14:saturation sat="33000"/>
                    </a14:imgEffect>
                  </a14:imgLayer>
                </a14:imgProps>
              </a:ext>
              <a:ext uri="{28A0092B-C50C-407E-A947-70E740481C1C}">
                <a14:useLocalDpi xmlns:a14="http://schemas.microsoft.com/office/drawing/2010/main"/>
              </a:ext>
            </a:extLst>
          </a:blip>
          <a:stretch>
            <a:fillRect/>
          </a:stretch>
        </p:blipFill>
        <p:spPr>
          <a:xfrm>
            <a:off x="11810732" y="6255725"/>
            <a:ext cx="210539" cy="210539"/>
          </a:xfrm>
          <a:prstGeom prst="rect">
            <a:avLst/>
          </a:prstGeom>
        </p:spPr>
      </p:pic>
      <p:pic>
        <p:nvPicPr>
          <p:cNvPr id="5" name="Picture 4">
            <a:hlinkClick r:id="" action="ppaction://hlinkshowjump?jump=firstslide"/>
            <a:extLst>
              <a:ext uri="{FF2B5EF4-FFF2-40B4-BE49-F238E27FC236}">
                <a16:creationId xmlns:a16="http://schemas.microsoft.com/office/drawing/2014/main" id="{E521BB6F-4C78-4A2F-D33D-D0B6C1B6C5A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54275" y="252809"/>
            <a:ext cx="500431" cy="375612"/>
          </a:xfrm>
          <a:prstGeom prst="rect">
            <a:avLst/>
          </a:prstGeom>
        </p:spPr>
      </p:pic>
      <p:sp>
        <p:nvSpPr>
          <p:cNvPr id="6" name="TextBox 5">
            <a:hlinkClick r:id="rId5" action="ppaction://hlinksldjump"/>
            <a:extLst>
              <a:ext uri="{FF2B5EF4-FFF2-40B4-BE49-F238E27FC236}">
                <a16:creationId xmlns:a16="http://schemas.microsoft.com/office/drawing/2014/main" id="{8F2B67FE-4ACF-0B1C-94F7-D8535A7D0768}"/>
              </a:ext>
            </a:extLst>
          </p:cNvPr>
          <p:cNvSpPr txBox="1"/>
          <p:nvPr/>
        </p:nvSpPr>
        <p:spPr>
          <a:xfrm>
            <a:off x="8814914" y="1031840"/>
            <a:ext cx="1295607" cy="307777"/>
          </a:xfrm>
          <a:prstGeom prst="rect">
            <a:avLst/>
          </a:prstGeom>
          <a:noFill/>
        </p:spPr>
        <p:txBody>
          <a:bodyPr wrap="square" rtlCol="0">
            <a:spAutoFit/>
          </a:bodyPr>
          <a:lstStyle/>
          <a:p>
            <a:pPr algn="ctr" rtl="1"/>
            <a:r>
              <a:rPr lang="fa-IR" sz="1400" b="1">
                <a:solidFill>
                  <a:schemeClr val="bg1"/>
                </a:solidFill>
                <a:latin typeface="Shabnam" panose="020B0603030804020204" pitchFamily="34" charset="-78"/>
                <a:cs typeface="Shabnam" panose="020B0603030804020204" pitchFamily="34" charset="-78"/>
              </a:rPr>
              <a:t>کلیات پژوهش</a:t>
            </a:r>
            <a:endParaRPr lang="en-US" sz="1400" b="1" dirty="0">
              <a:solidFill>
                <a:schemeClr val="bg1"/>
              </a:solidFill>
              <a:latin typeface="Shabnam" panose="020B0603030804020204" pitchFamily="34" charset="-78"/>
              <a:cs typeface="Shabnam" panose="020B0603030804020204" pitchFamily="34" charset="-78"/>
            </a:endParaRPr>
          </a:p>
        </p:txBody>
      </p:sp>
      <p:sp>
        <p:nvSpPr>
          <p:cNvPr id="7" name="TextBox 6">
            <a:hlinkClick r:id="rId6" action="ppaction://hlinksldjump"/>
            <a:extLst>
              <a:ext uri="{FF2B5EF4-FFF2-40B4-BE49-F238E27FC236}">
                <a16:creationId xmlns:a16="http://schemas.microsoft.com/office/drawing/2014/main" id="{9F0509B0-1E36-7DEB-1524-A621EDA60B51}"/>
              </a:ext>
            </a:extLst>
          </p:cNvPr>
          <p:cNvSpPr txBox="1"/>
          <p:nvPr/>
        </p:nvSpPr>
        <p:spPr>
          <a:xfrm>
            <a:off x="7198804" y="1031839"/>
            <a:ext cx="1391595" cy="307777"/>
          </a:xfrm>
          <a:prstGeom prst="rect">
            <a:avLst/>
          </a:prstGeom>
          <a:noFill/>
        </p:spPr>
        <p:txBody>
          <a:bodyPr wrap="square" rtlCol="0">
            <a:spAutoFit/>
          </a:bodyPr>
          <a:lstStyle/>
          <a:p>
            <a:pPr algn="ctr" rtl="1"/>
            <a:r>
              <a:rPr lang="fa-IR" sz="1400" b="1" dirty="0">
                <a:solidFill>
                  <a:schemeClr val="bg1"/>
                </a:solidFill>
                <a:latin typeface="Shabnam" panose="020B0603030804020204" pitchFamily="34" charset="-78"/>
                <a:cs typeface="Shabnam" panose="020B0603030804020204" pitchFamily="34" charset="-78"/>
              </a:rPr>
              <a:t>مبانی پژوهش</a:t>
            </a:r>
            <a:endParaRPr lang="en-US" sz="1400" b="1" dirty="0">
              <a:solidFill>
                <a:schemeClr val="bg1"/>
              </a:solidFill>
              <a:latin typeface="Shabnam" panose="020B0603030804020204" pitchFamily="34" charset="-78"/>
              <a:cs typeface="Shabnam" panose="020B0603030804020204" pitchFamily="34" charset="-78"/>
            </a:endParaRPr>
          </a:p>
        </p:txBody>
      </p:sp>
      <p:sp>
        <p:nvSpPr>
          <p:cNvPr id="8" name="TextBox 7">
            <a:hlinkClick r:id="rId7" action="ppaction://hlinksldjump"/>
            <a:extLst>
              <a:ext uri="{FF2B5EF4-FFF2-40B4-BE49-F238E27FC236}">
                <a16:creationId xmlns:a16="http://schemas.microsoft.com/office/drawing/2014/main" id="{B87F2F91-2364-65E2-64F0-7F699D21F09D}"/>
              </a:ext>
            </a:extLst>
          </p:cNvPr>
          <p:cNvSpPr txBox="1"/>
          <p:nvPr/>
        </p:nvSpPr>
        <p:spPr>
          <a:xfrm>
            <a:off x="5678682" y="1031838"/>
            <a:ext cx="1420208" cy="307777"/>
          </a:xfrm>
          <a:prstGeom prst="rect">
            <a:avLst/>
          </a:prstGeom>
          <a:noFill/>
        </p:spPr>
        <p:txBody>
          <a:bodyPr wrap="square" rtlCol="0">
            <a:spAutoFit/>
          </a:bodyPr>
          <a:lstStyle/>
          <a:p>
            <a:pPr algn="ctr" rtl="1"/>
            <a:r>
              <a:rPr lang="fa-IR" sz="1400" b="1" dirty="0">
                <a:solidFill>
                  <a:schemeClr val="bg1"/>
                </a:solidFill>
                <a:latin typeface="Shabnam" panose="020B0603030804020204" pitchFamily="34" charset="-78"/>
                <a:cs typeface="Shabnam" panose="020B0603030804020204" pitchFamily="34" charset="-78"/>
              </a:rPr>
              <a:t>روش تحقیق</a:t>
            </a:r>
            <a:endParaRPr lang="en-US" sz="1400" b="1" dirty="0">
              <a:solidFill>
                <a:schemeClr val="bg1"/>
              </a:solidFill>
              <a:latin typeface="Shabnam" panose="020B0603030804020204" pitchFamily="34" charset="-78"/>
              <a:cs typeface="Shabnam" panose="020B0603030804020204" pitchFamily="34" charset="-78"/>
            </a:endParaRPr>
          </a:p>
        </p:txBody>
      </p:sp>
      <p:sp>
        <p:nvSpPr>
          <p:cNvPr id="9" name="TextBox 8">
            <a:hlinkClick r:id="rId8" action="ppaction://hlinksldjump"/>
            <a:extLst>
              <a:ext uri="{FF2B5EF4-FFF2-40B4-BE49-F238E27FC236}">
                <a16:creationId xmlns:a16="http://schemas.microsoft.com/office/drawing/2014/main" id="{BC6D878D-296C-E901-E3E8-D00DEFC17171}"/>
              </a:ext>
            </a:extLst>
          </p:cNvPr>
          <p:cNvSpPr txBox="1"/>
          <p:nvPr/>
        </p:nvSpPr>
        <p:spPr>
          <a:xfrm>
            <a:off x="4080387" y="1024350"/>
            <a:ext cx="1498381" cy="315265"/>
          </a:xfrm>
          <a:prstGeom prst="rect">
            <a:avLst/>
          </a:prstGeom>
          <a:noFill/>
        </p:spPr>
        <p:txBody>
          <a:bodyPr wrap="square" rtlCol="0">
            <a:spAutoFit/>
          </a:bodyPr>
          <a:lstStyle/>
          <a:p>
            <a:pPr algn="ctr" rtl="1"/>
            <a:r>
              <a:rPr lang="fa-IR" sz="1400" b="1" dirty="0">
                <a:solidFill>
                  <a:schemeClr val="bg1"/>
                </a:solidFill>
                <a:latin typeface="Shabnam" panose="020B0603030804020204" pitchFamily="34" charset="-78"/>
                <a:cs typeface="Shabnam" panose="020B0603030804020204" pitchFamily="34" charset="-78"/>
              </a:rPr>
              <a:t>تجزیه و تحلیل</a:t>
            </a:r>
            <a:endParaRPr lang="en-US" sz="1400" b="1" dirty="0">
              <a:solidFill>
                <a:schemeClr val="bg1"/>
              </a:solidFill>
              <a:latin typeface="Shabnam" panose="020B0603030804020204" pitchFamily="34" charset="-78"/>
              <a:cs typeface="Shabnam" panose="020B0603030804020204" pitchFamily="34" charset="-78"/>
            </a:endParaRPr>
          </a:p>
        </p:txBody>
      </p:sp>
      <p:sp>
        <p:nvSpPr>
          <p:cNvPr id="10" name="TextBox 9">
            <a:hlinkClick r:id="rId9" action="ppaction://hlinksldjump"/>
            <a:extLst>
              <a:ext uri="{FF2B5EF4-FFF2-40B4-BE49-F238E27FC236}">
                <a16:creationId xmlns:a16="http://schemas.microsoft.com/office/drawing/2014/main" id="{6188C744-050F-4E60-BA16-B607645FBBE7}"/>
              </a:ext>
            </a:extLst>
          </p:cNvPr>
          <p:cNvSpPr txBox="1"/>
          <p:nvPr/>
        </p:nvSpPr>
        <p:spPr>
          <a:xfrm>
            <a:off x="2596451" y="1051936"/>
            <a:ext cx="1420208" cy="315265"/>
          </a:xfrm>
          <a:prstGeom prst="rect">
            <a:avLst/>
          </a:prstGeom>
          <a:noFill/>
        </p:spPr>
        <p:txBody>
          <a:bodyPr wrap="square" rtlCol="0">
            <a:spAutoFit/>
          </a:bodyPr>
          <a:lstStyle/>
          <a:p>
            <a:pPr algn="ctr" rtl="1"/>
            <a:r>
              <a:rPr lang="fa-IR" sz="1400" b="1" dirty="0">
                <a:solidFill>
                  <a:schemeClr val="bg1"/>
                </a:solidFill>
                <a:latin typeface="Shabnam" panose="020B0603030804020204" pitchFamily="34" charset="-78"/>
                <a:cs typeface="Shabnam" panose="020B0603030804020204" pitchFamily="34" charset="-78"/>
              </a:rPr>
              <a:t>بحث و نتیجه</a:t>
            </a:r>
            <a:endParaRPr lang="en-US" sz="1400" b="1" dirty="0">
              <a:solidFill>
                <a:schemeClr val="bg1"/>
              </a:solidFill>
              <a:latin typeface="Shabnam" panose="020B0603030804020204" pitchFamily="34" charset="-78"/>
              <a:cs typeface="Shabnam" panose="020B0603030804020204" pitchFamily="34" charset="-78"/>
            </a:endParaRPr>
          </a:p>
        </p:txBody>
      </p:sp>
      <p:sp>
        <p:nvSpPr>
          <p:cNvPr id="11" name="TextBox 10">
            <a:hlinkClick r:id="rId10" action="ppaction://hlinksldjump"/>
            <a:extLst>
              <a:ext uri="{FF2B5EF4-FFF2-40B4-BE49-F238E27FC236}">
                <a16:creationId xmlns:a16="http://schemas.microsoft.com/office/drawing/2014/main" id="{3D9AABD0-F763-CFAE-5C18-B524488ECD2E}"/>
              </a:ext>
            </a:extLst>
          </p:cNvPr>
          <p:cNvSpPr txBox="1"/>
          <p:nvPr/>
        </p:nvSpPr>
        <p:spPr>
          <a:xfrm>
            <a:off x="998155" y="1051935"/>
            <a:ext cx="1498381" cy="315265"/>
          </a:xfrm>
          <a:prstGeom prst="rect">
            <a:avLst/>
          </a:prstGeom>
          <a:noFill/>
        </p:spPr>
        <p:txBody>
          <a:bodyPr wrap="square" rtlCol="0">
            <a:spAutoFit/>
          </a:bodyPr>
          <a:lstStyle/>
          <a:p>
            <a:pPr algn="ctr" rtl="1"/>
            <a:r>
              <a:rPr lang="fa-IR" sz="1400" b="1" dirty="0">
                <a:solidFill>
                  <a:schemeClr val="bg1"/>
                </a:solidFill>
                <a:latin typeface="Shabnam" panose="020B0603030804020204" pitchFamily="34" charset="-78"/>
                <a:cs typeface="Shabnam" panose="020B0603030804020204" pitchFamily="34" charset="-78"/>
              </a:rPr>
              <a:t>منابع</a:t>
            </a:r>
            <a:endParaRPr lang="en-US" sz="1400" b="1" dirty="0">
              <a:solidFill>
                <a:schemeClr val="bg1"/>
              </a:solidFill>
              <a:latin typeface="Shabnam" panose="020B0603030804020204" pitchFamily="34" charset="-78"/>
              <a:cs typeface="Shabnam" panose="020B0603030804020204" pitchFamily="34" charset="-78"/>
            </a:endParaRPr>
          </a:p>
        </p:txBody>
      </p:sp>
      <p:pic>
        <p:nvPicPr>
          <p:cNvPr id="12" name="Graphic 11">
            <a:extLst>
              <a:ext uri="{FF2B5EF4-FFF2-40B4-BE49-F238E27FC236}">
                <a16:creationId xmlns:a16="http://schemas.microsoft.com/office/drawing/2014/main" id="{EE511909-58C2-6F96-3363-CF4B8ED5063F}"/>
              </a:ext>
            </a:extLst>
          </p:cNvPr>
          <p:cNvPicPr>
            <a:picLocks noChangeAspect="1"/>
          </p:cNvPicPr>
          <p:nvPr/>
        </p:nvPicPr>
        <p:blipFill>
          <a:blip r:embed="rId11" cstate="print">
            <a:extLst>
              <a:ext uri="{28A0092B-C50C-407E-A947-70E740481C1C}">
                <a14:useLocalDpi xmlns:a14="http://schemas.microsoft.com/office/drawing/2010/main"/>
              </a:ext>
              <a:ext uri="{96DAC541-7B7A-43D3-8B79-37D633B846F1}">
                <asvg:svgBlip xmlns:asvg="http://schemas.microsoft.com/office/drawing/2016/SVG/main" r:embed="rId12"/>
              </a:ext>
            </a:extLst>
          </a:blip>
          <a:stretch>
            <a:fillRect/>
          </a:stretch>
        </p:blipFill>
        <p:spPr>
          <a:xfrm>
            <a:off x="10458867" y="88489"/>
            <a:ext cx="1438278" cy="1438278"/>
          </a:xfrm>
          <a:prstGeom prst="rect">
            <a:avLst/>
          </a:prstGeom>
        </p:spPr>
      </p:pic>
      <p:sp>
        <p:nvSpPr>
          <p:cNvPr id="13" name="TextBox 12">
            <a:extLst>
              <a:ext uri="{FF2B5EF4-FFF2-40B4-BE49-F238E27FC236}">
                <a16:creationId xmlns:a16="http://schemas.microsoft.com/office/drawing/2014/main" id="{1B3E9DD1-24C3-14E6-C422-9514E20326E8}"/>
              </a:ext>
            </a:extLst>
          </p:cNvPr>
          <p:cNvSpPr txBox="1"/>
          <p:nvPr/>
        </p:nvSpPr>
        <p:spPr>
          <a:xfrm>
            <a:off x="10336307" y="1715488"/>
            <a:ext cx="1757082" cy="338554"/>
          </a:xfrm>
          <a:prstGeom prst="rect">
            <a:avLst/>
          </a:prstGeom>
          <a:noFill/>
        </p:spPr>
        <p:txBody>
          <a:bodyPr wrap="square" rtlCol="0">
            <a:spAutoFit/>
          </a:bodyPr>
          <a:lstStyle/>
          <a:p>
            <a:pPr algn="ctr" rtl="1"/>
            <a:r>
              <a:rPr lang="fa-IR" sz="1600" b="1" dirty="0">
                <a:solidFill>
                  <a:srgbClr val="1D3347"/>
                </a:solidFill>
                <a:latin typeface="Shabnam" panose="020B0603030804020204" pitchFamily="34" charset="-78"/>
                <a:cs typeface="Shabnam" panose="020B0603030804020204" pitchFamily="34" charset="-78"/>
              </a:rPr>
              <a:t>عنوان اول</a:t>
            </a:r>
            <a:endParaRPr lang="en-US" sz="1600" b="1" dirty="0">
              <a:solidFill>
                <a:srgbClr val="1D3347"/>
              </a:solidFill>
              <a:latin typeface="Shabnam" panose="020B0603030804020204" pitchFamily="34" charset="-78"/>
              <a:cs typeface="Shabnam" panose="020B0603030804020204" pitchFamily="34" charset="-78"/>
            </a:endParaRPr>
          </a:p>
        </p:txBody>
      </p:sp>
      <p:sp>
        <p:nvSpPr>
          <p:cNvPr id="14" name="TextBox 13">
            <a:extLst>
              <a:ext uri="{FF2B5EF4-FFF2-40B4-BE49-F238E27FC236}">
                <a16:creationId xmlns:a16="http://schemas.microsoft.com/office/drawing/2014/main" id="{5D9DBAD5-58A5-1438-43A4-9BA6180EE8BB}"/>
              </a:ext>
            </a:extLst>
          </p:cNvPr>
          <p:cNvSpPr txBox="1"/>
          <p:nvPr/>
        </p:nvSpPr>
        <p:spPr>
          <a:xfrm>
            <a:off x="10421957" y="2485131"/>
            <a:ext cx="1671431" cy="338554"/>
          </a:xfrm>
          <a:prstGeom prst="rect">
            <a:avLst/>
          </a:prstGeom>
          <a:noFill/>
        </p:spPr>
        <p:txBody>
          <a:bodyPr wrap="square" rtlCol="0">
            <a:spAutoFit/>
          </a:bodyPr>
          <a:lstStyle/>
          <a:p>
            <a:pPr algn="ctr" rtl="1"/>
            <a:r>
              <a:rPr lang="fa-IR" sz="1600" b="1" dirty="0">
                <a:solidFill>
                  <a:srgbClr val="1D3347"/>
                </a:solidFill>
                <a:latin typeface="Shabnam" panose="020B0603030804020204" pitchFamily="34" charset="-78"/>
                <a:cs typeface="Shabnam" panose="020B0603030804020204" pitchFamily="34" charset="-78"/>
              </a:rPr>
              <a:t>عنوان دوم</a:t>
            </a:r>
            <a:endParaRPr lang="en-US" sz="1600" b="1" dirty="0">
              <a:solidFill>
                <a:srgbClr val="1D3347"/>
              </a:solidFill>
              <a:latin typeface="Shabnam" panose="020B0603030804020204" pitchFamily="34" charset="-78"/>
              <a:cs typeface="Shabnam" panose="020B0603030804020204" pitchFamily="34" charset="-78"/>
            </a:endParaRPr>
          </a:p>
        </p:txBody>
      </p:sp>
      <p:sp>
        <p:nvSpPr>
          <p:cNvPr id="15" name="TextBox 14">
            <a:extLst>
              <a:ext uri="{FF2B5EF4-FFF2-40B4-BE49-F238E27FC236}">
                <a16:creationId xmlns:a16="http://schemas.microsoft.com/office/drawing/2014/main" id="{01F38178-5969-8E14-173C-CBB138919F79}"/>
              </a:ext>
            </a:extLst>
          </p:cNvPr>
          <p:cNvSpPr txBox="1"/>
          <p:nvPr/>
        </p:nvSpPr>
        <p:spPr>
          <a:xfrm>
            <a:off x="10336305" y="3228586"/>
            <a:ext cx="1757082" cy="338554"/>
          </a:xfrm>
          <a:prstGeom prst="rect">
            <a:avLst/>
          </a:prstGeom>
          <a:noFill/>
        </p:spPr>
        <p:txBody>
          <a:bodyPr wrap="square" rtlCol="0">
            <a:spAutoFit/>
          </a:bodyPr>
          <a:lstStyle/>
          <a:p>
            <a:pPr algn="ctr" rtl="1"/>
            <a:r>
              <a:rPr lang="fa-IR" sz="1600" b="1" dirty="0">
                <a:solidFill>
                  <a:srgbClr val="1D3347"/>
                </a:solidFill>
                <a:latin typeface="Shabnam" panose="020B0603030804020204" pitchFamily="34" charset="-78"/>
                <a:cs typeface="Shabnam" panose="020B0603030804020204" pitchFamily="34" charset="-78"/>
              </a:rPr>
              <a:t>عنوان سوم</a:t>
            </a:r>
            <a:endParaRPr lang="en-US" sz="1600" b="1" dirty="0">
              <a:solidFill>
                <a:srgbClr val="1D3347"/>
              </a:solidFill>
              <a:latin typeface="Shabnam" panose="020B0603030804020204" pitchFamily="34" charset="-78"/>
              <a:cs typeface="Shabnam" panose="020B0603030804020204" pitchFamily="34" charset="-78"/>
            </a:endParaRPr>
          </a:p>
        </p:txBody>
      </p:sp>
      <p:sp>
        <p:nvSpPr>
          <p:cNvPr id="16" name="TextBox 15">
            <a:extLst>
              <a:ext uri="{FF2B5EF4-FFF2-40B4-BE49-F238E27FC236}">
                <a16:creationId xmlns:a16="http://schemas.microsoft.com/office/drawing/2014/main" id="{B053353F-D2A4-B7E2-73C3-C45A39FD7799}"/>
              </a:ext>
            </a:extLst>
          </p:cNvPr>
          <p:cNvSpPr txBox="1"/>
          <p:nvPr/>
        </p:nvSpPr>
        <p:spPr>
          <a:xfrm>
            <a:off x="10403951" y="3985103"/>
            <a:ext cx="1689436" cy="338554"/>
          </a:xfrm>
          <a:prstGeom prst="rect">
            <a:avLst/>
          </a:prstGeom>
          <a:noFill/>
        </p:spPr>
        <p:txBody>
          <a:bodyPr wrap="square" rtlCol="0">
            <a:spAutoFit/>
          </a:bodyPr>
          <a:lstStyle/>
          <a:p>
            <a:pPr algn="ctr" rtl="1"/>
            <a:r>
              <a:rPr lang="fa-IR" sz="1600" b="1" dirty="0">
                <a:solidFill>
                  <a:srgbClr val="1D3347"/>
                </a:solidFill>
                <a:latin typeface="Shabnam" panose="020B0603030804020204" pitchFamily="34" charset="-78"/>
                <a:cs typeface="Shabnam" panose="020B0603030804020204" pitchFamily="34" charset="-78"/>
              </a:rPr>
              <a:t>عنوان چهارم</a:t>
            </a:r>
            <a:endParaRPr lang="en-US" sz="1600" b="1" dirty="0">
              <a:solidFill>
                <a:srgbClr val="1D3347"/>
              </a:solidFill>
              <a:latin typeface="Shabnam" panose="020B0603030804020204" pitchFamily="34" charset="-78"/>
              <a:cs typeface="Shabnam" panose="020B0603030804020204" pitchFamily="34" charset="-78"/>
            </a:endParaRPr>
          </a:p>
        </p:txBody>
      </p:sp>
      <p:sp>
        <p:nvSpPr>
          <p:cNvPr id="17" name="TextBox 16">
            <a:extLst>
              <a:ext uri="{FF2B5EF4-FFF2-40B4-BE49-F238E27FC236}">
                <a16:creationId xmlns:a16="http://schemas.microsoft.com/office/drawing/2014/main" id="{C225CA4D-D90F-06E6-65D2-59592CD5FC65}"/>
              </a:ext>
            </a:extLst>
          </p:cNvPr>
          <p:cNvSpPr txBox="1"/>
          <p:nvPr/>
        </p:nvSpPr>
        <p:spPr>
          <a:xfrm>
            <a:off x="10336305" y="4754746"/>
            <a:ext cx="1775088" cy="338554"/>
          </a:xfrm>
          <a:prstGeom prst="rect">
            <a:avLst/>
          </a:prstGeom>
          <a:noFill/>
        </p:spPr>
        <p:txBody>
          <a:bodyPr wrap="square" rtlCol="0">
            <a:spAutoFit/>
          </a:bodyPr>
          <a:lstStyle/>
          <a:p>
            <a:pPr algn="ctr" rtl="1"/>
            <a:r>
              <a:rPr lang="fa-IR" sz="1600" b="1" dirty="0">
                <a:solidFill>
                  <a:srgbClr val="1D3347"/>
                </a:solidFill>
                <a:latin typeface="Shabnam" panose="020B0603030804020204" pitchFamily="34" charset="-78"/>
                <a:cs typeface="Shabnam" panose="020B0603030804020204" pitchFamily="34" charset="-78"/>
              </a:rPr>
              <a:t>عنوان پنجم</a:t>
            </a:r>
            <a:endParaRPr lang="en-US" sz="1600" b="1" dirty="0">
              <a:solidFill>
                <a:srgbClr val="1D3347"/>
              </a:solidFill>
              <a:latin typeface="Shabnam" panose="020B0603030804020204" pitchFamily="34" charset="-78"/>
              <a:cs typeface="Shabnam" panose="020B0603030804020204" pitchFamily="34" charset="-78"/>
            </a:endParaRPr>
          </a:p>
        </p:txBody>
      </p:sp>
      <p:sp>
        <p:nvSpPr>
          <p:cNvPr id="18" name="TextBox 17">
            <a:extLst>
              <a:ext uri="{FF2B5EF4-FFF2-40B4-BE49-F238E27FC236}">
                <a16:creationId xmlns:a16="http://schemas.microsoft.com/office/drawing/2014/main" id="{CB397108-8D4E-1C45-E6B8-329CBE16AFE3}"/>
              </a:ext>
            </a:extLst>
          </p:cNvPr>
          <p:cNvSpPr txBox="1"/>
          <p:nvPr/>
        </p:nvSpPr>
        <p:spPr>
          <a:xfrm>
            <a:off x="10336305" y="5498201"/>
            <a:ext cx="1757082" cy="338554"/>
          </a:xfrm>
          <a:prstGeom prst="rect">
            <a:avLst/>
          </a:prstGeom>
          <a:noFill/>
        </p:spPr>
        <p:txBody>
          <a:bodyPr wrap="square" rtlCol="0">
            <a:spAutoFit/>
          </a:bodyPr>
          <a:lstStyle/>
          <a:p>
            <a:pPr algn="ctr" rtl="1"/>
            <a:r>
              <a:rPr lang="fa-IR" sz="1600" b="1" dirty="0">
                <a:solidFill>
                  <a:srgbClr val="1D3347"/>
                </a:solidFill>
                <a:latin typeface="Shabnam" panose="020B0603030804020204" pitchFamily="34" charset="-78"/>
                <a:cs typeface="Shabnam" panose="020B0603030804020204" pitchFamily="34" charset="-78"/>
              </a:rPr>
              <a:t>عنوان ششم</a:t>
            </a:r>
            <a:endParaRPr lang="en-US" sz="1600" b="1" dirty="0">
              <a:solidFill>
                <a:srgbClr val="1D3347"/>
              </a:solidFill>
              <a:latin typeface="Shabnam" panose="020B0603030804020204" pitchFamily="34" charset="-78"/>
              <a:cs typeface="Shabnam" panose="020B0603030804020204" pitchFamily="34" charset="-78"/>
            </a:endParaRPr>
          </a:p>
        </p:txBody>
      </p:sp>
      <p:sp>
        <p:nvSpPr>
          <p:cNvPr id="19" name="TextBox 18">
            <a:extLst>
              <a:ext uri="{FF2B5EF4-FFF2-40B4-BE49-F238E27FC236}">
                <a16:creationId xmlns:a16="http://schemas.microsoft.com/office/drawing/2014/main" id="{3883C91A-2940-B3A6-5DE2-406EC5A6583A}"/>
              </a:ext>
            </a:extLst>
          </p:cNvPr>
          <p:cNvSpPr txBox="1"/>
          <p:nvPr/>
        </p:nvSpPr>
        <p:spPr>
          <a:xfrm>
            <a:off x="1007391" y="289867"/>
            <a:ext cx="5716681" cy="338554"/>
          </a:xfrm>
          <a:prstGeom prst="rect">
            <a:avLst/>
          </a:prstGeom>
          <a:noFill/>
        </p:spPr>
        <p:txBody>
          <a:bodyPr wrap="square" rtlCol="0">
            <a:spAutoFit/>
          </a:bodyPr>
          <a:lstStyle/>
          <a:p>
            <a:pPr algn="ctr" rtl="1"/>
            <a:r>
              <a:rPr lang="fa-IR" sz="1600" b="1">
                <a:solidFill>
                  <a:srgbClr val="1D3347"/>
                </a:solidFill>
                <a:latin typeface="Shabnam" panose="020B0603030804020204" pitchFamily="34" charset="-78"/>
                <a:cs typeface="Shabnam" panose="020B0603030804020204" pitchFamily="34" charset="-78"/>
              </a:rPr>
              <a:t>موضوع ارائه خود را در این قسمت وارد نمایید</a:t>
            </a:r>
            <a:endParaRPr lang="en-US" sz="1600" b="1" dirty="0">
              <a:solidFill>
                <a:srgbClr val="1D3347"/>
              </a:solidFill>
              <a:latin typeface="Shabnam" panose="020B0603030804020204" pitchFamily="34" charset="-78"/>
              <a:cs typeface="Shabnam" panose="020B0603030804020204" pitchFamily="34" charset="-78"/>
            </a:endParaRPr>
          </a:p>
        </p:txBody>
      </p:sp>
      <p:sp>
        <p:nvSpPr>
          <p:cNvPr id="20" name="TextBox 19">
            <a:extLst>
              <a:ext uri="{FF2B5EF4-FFF2-40B4-BE49-F238E27FC236}">
                <a16:creationId xmlns:a16="http://schemas.microsoft.com/office/drawing/2014/main" id="{DFBB7A3B-C364-42DA-0BD2-D75289F09F62}"/>
              </a:ext>
            </a:extLst>
          </p:cNvPr>
          <p:cNvSpPr txBox="1"/>
          <p:nvPr/>
        </p:nvSpPr>
        <p:spPr>
          <a:xfrm>
            <a:off x="6853381" y="289867"/>
            <a:ext cx="3352801" cy="338554"/>
          </a:xfrm>
          <a:prstGeom prst="rect">
            <a:avLst/>
          </a:prstGeom>
          <a:noFill/>
        </p:spPr>
        <p:txBody>
          <a:bodyPr wrap="square" rtlCol="0">
            <a:spAutoFit/>
          </a:bodyPr>
          <a:lstStyle/>
          <a:p>
            <a:pPr algn="ctr" rtl="1"/>
            <a:r>
              <a:rPr lang="fa-IR" sz="1600" b="1" dirty="0">
                <a:solidFill>
                  <a:srgbClr val="1D3347"/>
                </a:solidFill>
                <a:latin typeface="Shabnam" panose="020B0603030804020204" pitchFamily="34" charset="-78"/>
                <a:cs typeface="Shabnam" panose="020B0603030804020204" pitchFamily="34" charset="-78"/>
              </a:rPr>
              <a:t>پژوهشگر</a:t>
            </a:r>
            <a:r>
              <a:rPr lang="fa-IR" sz="1600" b="1">
                <a:solidFill>
                  <a:srgbClr val="1D3347"/>
                </a:solidFill>
                <a:latin typeface="Shabnam" panose="020B0603030804020204" pitchFamily="34" charset="-78"/>
                <a:cs typeface="Shabnam" panose="020B0603030804020204" pitchFamily="34" charset="-78"/>
              </a:rPr>
              <a:t>: محمد جواد عزیزپناه</a:t>
            </a:r>
            <a:endParaRPr lang="en-US" sz="1600" b="1" dirty="0">
              <a:solidFill>
                <a:srgbClr val="1D3347"/>
              </a:solidFill>
              <a:latin typeface="Shabnam" panose="020B0603030804020204" pitchFamily="34" charset="-78"/>
              <a:cs typeface="Shabnam" panose="020B0603030804020204" pitchFamily="34" charset="-78"/>
            </a:endParaRPr>
          </a:p>
        </p:txBody>
      </p:sp>
      <p:sp>
        <p:nvSpPr>
          <p:cNvPr id="21" name="Freeform 123">
            <a:hlinkClick r:id="rId10" action="ppaction://hlinksldjump"/>
            <a:extLst>
              <a:ext uri="{FF2B5EF4-FFF2-40B4-BE49-F238E27FC236}">
                <a16:creationId xmlns:a16="http://schemas.microsoft.com/office/drawing/2014/main" id="{C21332B7-8A2B-D2BD-B85E-F08A396A3948}"/>
              </a:ext>
            </a:extLst>
          </p:cNvPr>
          <p:cNvSpPr>
            <a:spLocks noEditPoints="1"/>
          </p:cNvSpPr>
          <p:nvPr/>
        </p:nvSpPr>
        <p:spPr bwMode="auto">
          <a:xfrm>
            <a:off x="358148" y="5556280"/>
            <a:ext cx="268684" cy="268684"/>
          </a:xfrm>
          <a:custGeom>
            <a:avLst/>
            <a:gdLst>
              <a:gd name="T0" fmla="*/ 109 w 160"/>
              <a:gd name="T1" fmla="*/ 116 h 160"/>
              <a:gd name="T2" fmla="*/ 59 w 160"/>
              <a:gd name="T3" fmla="*/ 107 h 160"/>
              <a:gd name="T4" fmla="*/ 160 w 160"/>
              <a:gd name="T5" fmla="*/ 125 h 160"/>
              <a:gd name="T6" fmla="*/ 114 w 160"/>
              <a:gd name="T7" fmla="*/ 116 h 160"/>
              <a:gd name="T8" fmla="*/ 60 w 160"/>
              <a:gd name="T9" fmla="*/ 100 h 160"/>
              <a:gd name="T10" fmla="*/ 160 w 160"/>
              <a:gd name="T11" fmla="*/ 84 h 160"/>
              <a:gd name="T12" fmla="*/ 59 w 160"/>
              <a:gd name="T13" fmla="*/ 131 h 160"/>
              <a:gd name="T14" fmla="*/ 110 w 160"/>
              <a:gd name="T15" fmla="*/ 160 h 160"/>
              <a:gd name="T16" fmla="*/ 160 w 160"/>
              <a:gd name="T17" fmla="*/ 132 h 160"/>
              <a:gd name="T18" fmla="*/ 110 w 160"/>
              <a:gd name="T19" fmla="*/ 50 h 160"/>
              <a:gd name="T20" fmla="*/ 59 w 160"/>
              <a:gd name="T21" fmla="*/ 75 h 160"/>
              <a:gd name="T22" fmla="*/ 160 w 160"/>
              <a:gd name="T23" fmla="*/ 68 h 160"/>
              <a:gd name="T24" fmla="*/ 148 w 160"/>
              <a:gd name="T25" fmla="*/ 0 h 160"/>
              <a:gd name="T26" fmla="*/ 0 w 160"/>
              <a:gd name="T27" fmla="*/ 44 h 160"/>
              <a:gd name="T28" fmla="*/ 109 w 160"/>
              <a:gd name="T29" fmla="*/ 44 h 160"/>
              <a:gd name="T30" fmla="*/ 160 w 160"/>
              <a:gd name="T31" fmla="*/ 44 h 160"/>
              <a:gd name="T32" fmla="*/ 29 w 160"/>
              <a:gd name="T33" fmla="*/ 41 h 160"/>
              <a:gd name="T34" fmla="*/ 41 w 160"/>
              <a:gd name="T35" fmla="*/ 28 h 160"/>
              <a:gd name="T36" fmla="*/ 88 w 160"/>
              <a:gd name="T37" fmla="*/ 25 h 160"/>
              <a:gd name="T38" fmla="*/ 91 w 160"/>
              <a:gd name="T39" fmla="*/ 27 h 160"/>
              <a:gd name="T40" fmla="*/ 97 w 160"/>
              <a:gd name="T41" fmla="*/ 30 h 160"/>
              <a:gd name="T42" fmla="*/ 102 w 160"/>
              <a:gd name="T43" fmla="*/ 27 h 160"/>
              <a:gd name="T44" fmla="*/ 104 w 160"/>
              <a:gd name="T45" fmla="*/ 25 h 160"/>
              <a:gd name="T46" fmla="*/ 104 w 160"/>
              <a:gd name="T47" fmla="*/ 32 h 160"/>
              <a:gd name="T48" fmla="*/ 107 w 160"/>
              <a:gd name="T49" fmla="*/ 35 h 160"/>
              <a:gd name="T50" fmla="*/ 113 w 160"/>
              <a:gd name="T51" fmla="*/ 22 h 160"/>
              <a:gd name="T52" fmla="*/ 118 w 160"/>
              <a:gd name="T53" fmla="*/ 35 h 160"/>
              <a:gd name="T54" fmla="*/ 120 w 160"/>
              <a:gd name="T55" fmla="*/ 32 h 160"/>
              <a:gd name="T56" fmla="*/ 120 w 160"/>
              <a:gd name="T57" fmla="*/ 25 h 160"/>
              <a:gd name="T58" fmla="*/ 123 w 160"/>
              <a:gd name="T59" fmla="*/ 27 h 160"/>
              <a:gd name="T60" fmla="*/ 129 w 160"/>
              <a:gd name="T61" fmla="*/ 30 h 160"/>
              <a:gd name="T62" fmla="*/ 134 w 160"/>
              <a:gd name="T63" fmla="*/ 27 h 160"/>
              <a:gd name="T64" fmla="*/ 136 w 160"/>
              <a:gd name="T65" fmla="*/ 25 h 160"/>
              <a:gd name="T66" fmla="*/ 136 w 160"/>
              <a:gd name="T67" fmla="*/ 32 h 160"/>
              <a:gd name="T68" fmla="*/ 140 w 160"/>
              <a:gd name="T69" fmla="*/ 35 h 160"/>
              <a:gd name="T70" fmla="*/ 54 w 160"/>
              <a:gd name="T71" fmla="*/ 68 h 160"/>
              <a:gd name="T72" fmla="*/ 3 w 160"/>
              <a:gd name="T73" fmla="*/ 57 h 160"/>
              <a:gd name="T74" fmla="*/ 3 w 160"/>
              <a:gd name="T75" fmla="*/ 102 h 160"/>
              <a:gd name="T76" fmla="*/ 41 w 160"/>
              <a:gd name="T77" fmla="*/ 79 h 160"/>
              <a:gd name="T78" fmla="*/ 28 w 160"/>
              <a:gd name="T79" fmla="*/ 68 h 160"/>
              <a:gd name="T80" fmla="*/ 54 w 160"/>
              <a:gd name="T81" fmla="*/ 107 h 160"/>
              <a:gd name="T82" fmla="*/ 0 w 160"/>
              <a:gd name="T83" fmla="*/ 145 h 160"/>
              <a:gd name="T84" fmla="*/ 60 w 160"/>
              <a:gd name="T85" fmla="*/ 159 h 160"/>
              <a:gd name="T86" fmla="*/ 29 w 160"/>
              <a:gd name="T87" fmla="*/ 142 h 160"/>
              <a:gd name="T88" fmla="*/ 41 w 160"/>
              <a:gd name="T89" fmla="*/ 131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60" h="160">
                <a:moveTo>
                  <a:pt x="114" y="116"/>
                </a:moveTo>
                <a:cubicBezTo>
                  <a:pt x="113" y="116"/>
                  <a:pt x="112" y="116"/>
                  <a:pt x="112" y="116"/>
                </a:cubicBezTo>
                <a:cubicBezTo>
                  <a:pt x="110" y="116"/>
                  <a:pt x="109" y="116"/>
                  <a:pt x="109" y="116"/>
                </a:cubicBezTo>
                <a:cubicBezTo>
                  <a:pt x="108" y="116"/>
                  <a:pt x="108" y="116"/>
                  <a:pt x="108" y="116"/>
                </a:cubicBezTo>
                <a:cubicBezTo>
                  <a:pt x="108" y="116"/>
                  <a:pt x="107" y="116"/>
                  <a:pt x="105" y="116"/>
                </a:cubicBezTo>
                <a:cubicBezTo>
                  <a:pt x="87" y="116"/>
                  <a:pt x="69" y="112"/>
                  <a:pt x="59" y="107"/>
                </a:cubicBezTo>
                <a:cubicBezTo>
                  <a:pt x="59" y="123"/>
                  <a:pt x="59" y="123"/>
                  <a:pt x="59" y="123"/>
                </a:cubicBezTo>
                <a:cubicBezTo>
                  <a:pt x="65" y="129"/>
                  <a:pt x="85" y="133"/>
                  <a:pt x="112" y="133"/>
                </a:cubicBezTo>
                <a:cubicBezTo>
                  <a:pt x="135" y="133"/>
                  <a:pt x="152" y="130"/>
                  <a:pt x="160" y="125"/>
                </a:cubicBezTo>
                <a:cubicBezTo>
                  <a:pt x="160" y="109"/>
                  <a:pt x="160" y="109"/>
                  <a:pt x="160" y="109"/>
                </a:cubicBezTo>
                <a:cubicBezTo>
                  <a:pt x="151" y="113"/>
                  <a:pt x="134" y="116"/>
                  <a:pt x="116" y="116"/>
                </a:cubicBezTo>
                <a:cubicBezTo>
                  <a:pt x="116" y="116"/>
                  <a:pt x="115" y="116"/>
                  <a:pt x="114" y="116"/>
                </a:cubicBezTo>
                <a:close/>
                <a:moveTo>
                  <a:pt x="59" y="82"/>
                </a:moveTo>
                <a:cubicBezTo>
                  <a:pt x="59" y="100"/>
                  <a:pt x="59" y="100"/>
                  <a:pt x="59" y="100"/>
                </a:cubicBezTo>
                <a:cubicBezTo>
                  <a:pt x="60" y="100"/>
                  <a:pt x="60" y="100"/>
                  <a:pt x="60" y="100"/>
                </a:cubicBezTo>
                <a:cubicBezTo>
                  <a:pt x="66" y="106"/>
                  <a:pt x="86" y="111"/>
                  <a:pt x="112" y="111"/>
                </a:cubicBezTo>
                <a:cubicBezTo>
                  <a:pt x="134" y="111"/>
                  <a:pt x="152" y="106"/>
                  <a:pt x="160" y="101"/>
                </a:cubicBezTo>
                <a:cubicBezTo>
                  <a:pt x="160" y="84"/>
                  <a:pt x="160" y="84"/>
                  <a:pt x="160" y="84"/>
                </a:cubicBezTo>
                <a:cubicBezTo>
                  <a:pt x="149" y="89"/>
                  <a:pt x="130" y="92"/>
                  <a:pt x="112" y="92"/>
                </a:cubicBezTo>
                <a:cubicBezTo>
                  <a:pt x="91" y="92"/>
                  <a:pt x="70" y="89"/>
                  <a:pt x="59" y="82"/>
                </a:cubicBezTo>
                <a:close/>
                <a:moveTo>
                  <a:pt x="59" y="131"/>
                </a:moveTo>
                <a:cubicBezTo>
                  <a:pt x="59" y="141"/>
                  <a:pt x="59" y="141"/>
                  <a:pt x="59" y="141"/>
                </a:cubicBezTo>
                <a:cubicBezTo>
                  <a:pt x="59" y="143"/>
                  <a:pt x="59" y="143"/>
                  <a:pt x="60" y="143"/>
                </a:cubicBezTo>
                <a:cubicBezTo>
                  <a:pt x="63" y="154"/>
                  <a:pt x="87" y="160"/>
                  <a:pt x="110" y="160"/>
                </a:cubicBezTo>
                <a:cubicBezTo>
                  <a:pt x="132" y="160"/>
                  <a:pt x="157" y="154"/>
                  <a:pt x="160" y="143"/>
                </a:cubicBezTo>
                <a:cubicBezTo>
                  <a:pt x="160" y="143"/>
                  <a:pt x="160" y="143"/>
                  <a:pt x="160" y="141"/>
                </a:cubicBezTo>
                <a:cubicBezTo>
                  <a:pt x="160" y="132"/>
                  <a:pt x="160" y="132"/>
                  <a:pt x="160" y="132"/>
                </a:cubicBezTo>
                <a:cubicBezTo>
                  <a:pt x="149" y="138"/>
                  <a:pt x="130" y="140"/>
                  <a:pt x="112" y="140"/>
                </a:cubicBezTo>
                <a:cubicBezTo>
                  <a:pt x="91" y="140"/>
                  <a:pt x="70" y="137"/>
                  <a:pt x="59" y="131"/>
                </a:cubicBezTo>
                <a:close/>
                <a:moveTo>
                  <a:pt x="110" y="50"/>
                </a:moveTo>
                <a:cubicBezTo>
                  <a:pt x="87" y="50"/>
                  <a:pt x="63" y="56"/>
                  <a:pt x="59" y="67"/>
                </a:cubicBezTo>
                <a:cubicBezTo>
                  <a:pt x="59" y="68"/>
                  <a:pt x="59" y="68"/>
                  <a:pt x="59" y="68"/>
                </a:cubicBezTo>
                <a:cubicBezTo>
                  <a:pt x="59" y="75"/>
                  <a:pt x="59" y="75"/>
                  <a:pt x="59" y="75"/>
                </a:cubicBezTo>
                <a:cubicBezTo>
                  <a:pt x="65" y="82"/>
                  <a:pt x="86" y="87"/>
                  <a:pt x="112" y="87"/>
                </a:cubicBezTo>
                <a:cubicBezTo>
                  <a:pt x="134" y="87"/>
                  <a:pt x="152" y="83"/>
                  <a:pt x="160" y="78"/>
                </a:cubicBezTo>
                <a:cubicBezTo>
                  <a:pt x="160" y="68"/>
                  <a:pt x="160" y="68"/>
                  <a:pt x="160" y="68"/>
                </a:cubicBezTo>
                <a:cubicBezTo>
                  <a:pt x="160" y="67"/>
                  <a:pt x="160" y="67"/>
                  <a:pt x="160" y="67"/>
                </a:cubicBezTo>
                <a:cubicBezTo>
                  <a:pt x="158" y="56"/>
                  <a:pt x="134" y="50"/>
                  <a:pt x="110" y="50"/>
                </a:cubicBezTo>
                <a:close/>
                <a:moveTo>
                  <a:pt x="148" y="0"/>
                </a:moveTo>
                <a:cubicBezTo>
                  <a:pt x="13" y="0"/>
                  <a:pt x="13" y="0"/>
                  <a:pt x="13" y="0"/>
                </a:cubicBezTo>
                <a:cubicBezTo>
                  <a:pt x="7" y="0"/>
                  <a:pt x="0" y="6"/>
                  <a:pt x="0" y="12"/>
                </a:cubicBezTo>
                <a:cubicBezTo>
                  <a:pt x="0" y="44"/>
                  <a:pt x="0" y="44"/>
                  <a:pt x="0" y="44"/>
                </a:cubicBezTo>
                <a:cubicBezTo>
                  <a:pt x="0" y="47"/>
                  <a:pt x="2" y="49"/>
                  <a:pt x="3" y="50"/>
                </a:cubicBezTo>
                <a:cubicBezTo>
                  <a:pt x="66" y="50"/>
                  <a:pt x="66" y="50"/>
                  <a:pt x="66" y="50"/>
                </a:cubicBezTo>
                <a:cubicBezTo>
                  <a:pt x="77" y="47"/>
                  <a:pt x="93" y="44"/>
                  <a:pt x="109" y="44"/>
                </a:cubicBezTo>
                <a:cubicBezTo>
                  <a:pt x="124" y="44"/>
                  <a:pt x="140" y="47"/>
                  <a:pt x="151" y="50"/>
                </a:cubicBezTo>
                <a:cubicBezTo>
                  <a:pt x="158" y="50"/>
                  <a:pt x="158" y="50"/>
                  <a:pt x="158" y="50"/>
                </a:cubicBezTo>
                <a:cubicBezTo>
                  <a:pt x="159" y="49"/>
                  <a:pt x="160" y="47"/>
                  <a:pt x="160" y="44"/>
                </a:cubicBezTo>
                <a:cubicBezTo>
                  <a:pt x="160" y="12"/>
                  <a:pt x="160" y="12"/>
                  <a:pt x="160" y="12"/>
                </a:cubicBezTo>
                <a:cubicBezTo>
                  <a:pt x="160" y="6"/>
                  <a:pt x="154" y="0"/>
                  <a:pt x="148" y="0"/>
                </a:cubicBezTo>
                <a:close/>
                <a:moveTo>
                  <a:pt x="29" y="41"/>
                </a:moveTo>
                <a:cubicBezTo>
                  <a:pt x="22" y="41"/>
                  <a:pt x="16" y="35"/>
                  <a:pt x="16" y="28"/>
                </a:cubicBezTo>
                <a:cubicBezTo>
                  <a:pt x="16" y="22"/>
                  <a:pt x="22" y="16"/>
                  <a:pt x="29" y="16"/>
                </a:cubicBezTo>
                <a:cubicBezTo>
                  <a:pt x="36" y="16"/>
                  <a:pt x="41" y="22"/>
                  <a:pt x="41" y="28"/>
                </a:cubicBezTo>
                <a:cubicBezTo>
                  <a:pt x="41" y="35"/>
                  <a:pt x="36" y="41"/>
                  <a:pt x="29" y="41"/>
                </a:cubicBezTo>
                <a:close/>
                <a:moveTo>
                  <a:pt x="91" y="27"/>
                </a:moveTo>
                <a:cubicBezTo>
                  <a:pt x="90" y="27"/>
                  <a:pt x="88" y="26"/>
                  <a:pt x="88" y="25"/>
                </a:cubicBezTo>
                <a:cubicBezTo>
                  <a:pt x="88" y="24"/>
                  <a:pt x="90" y="22"/>
                  <a:pt x="91" y="22"/>
                </a:cubicBezTo>
                <a:cubicBezTo>
                  <a:pt x="93" y="22"/>
                  <a:pt x="94" y="24"/>
                  <a:pt x="94" y="25"/>
                </a:cubicBezTo>
                <a:cubicBezTo>
                  <a:pt x="94" y="26"/>
                  <a:pt x="93" y="27"/>
                  <a:pt x="91" y="27"/>
                </a:cubicBezTo>
                <a:close/>
                <a:moveTo>
                  <a:pt x="97" y="35"/>
                </a:moveTo>
                <a:cubicBezTo>
                  <a:pt x="96" y="35"/>
                  <a:pt x="94" y="33"/>
                  <a:pt x="94" y="32"/>
                </a:cubicBezTo>
                <a:cubicBezTo>
                  <a:pt x="94" y="31"/>
                  <a:pt x="96" y="30"/>
                  <a:pt x="97" y="30"/>
                </a:cubicBezTo>
                <a:cubicBezTo>
                  <a:pt x="98" y="30"/>
                  <a:pt x="99" y="31"/>
                  <a:pt x="99" y="32"/>
                </a:cubicBezTo>
                <a:cubicBezTo>
                  <a:pt x="99" y="33"/>
                  <a:pt x="98" y="35"/>
                  <a:pt x="97" y="35"/>
                </a:cubicBezTo>
                <a:close/>
                <a:moveTo>
                  <a:pt x="102" y="27"/>
                </a:moveTo>
                <a:cubicBezTo>
                  <a:pt x="101" y="27"/>
                  <a:pt x="99" y="26"/>
                  <a:pt x="99" y="25"/>
                </a:cubicBezTo>
                <a:cubicBezTo>
                  <a:pt x="99" y="24"/>
                  <a:pt x="101" y="22"/>
                  <a:pt x="102" y="22"/>
                </a:cubicBezTo>
                <a:cubicBezTo>
                  <a:pt x="103" y="22"/>
                  <a:pt x="104" y="24"/>
                  <a:pt x="104" y="25"/>
                </a:cubicBezTo>
                <a:cubicBezTo>
                  <a:pt x="104" y="26"/>
                  <a:pt x="103" y="27"/>
                  <a:pt x="102" y="27"/>
                </a:cubicBezTo>
                <a:close/>
                <a:moveTo>
                  <a:pt x="107" y="35"/>
                </a:moveTo>
                <a:cubicBezTo>
                  <a:pt x="105" y="35"/>
                  <a:pt x="104" y="33"/>
                  <a:pt x="104" y="32"/>
                </a:cubicBezTo>
                <a:cubicBezTo>
                  <a:pt x="104" y="31"/>
                  <a:pt x="105" y="30"/>
                  <a:pt x="107" y="30"/>
                </a:cubicBezTo>
                <a:cubicBezTo>
                  <a:pt x="109" y="30"/>
                  <a:pt x="110" y="31"/>
                  <a:pt x="110" y="32"/>
                </a:cubicBezTo>
                <a:cubicBezTo>
                  <a:pt x="110" y="33"/>
                  <a:pt x="109" y="35"/>
                  <a:pt x="107" y="35"/>
                </a:cubicBezTo>
                <a:close/>
                <a:moveTo>
                  <a:pt x="113" y="27"/>
                </a:moveTo>
                <a:cubicBezTo>
                  <a:pt x="112" y="27"/>
                  <a:pt x="110" y="26"/>
                  <a:pt x="110" y="25"/>
                </a:cubicBezTo>
                <a:cubicBezTo>
                  <a:pt x="110" y="24"/>
                  <a:pt x="112" y="22"/>
                  <a:pt x="113" y="22"/>
                </a:cubicBezTo>
                <a:cubicBezTo>
                  <a:pt x="114" y="22"/>
                  <a:pt x="115" y="24"/>
                  <a:pt x="115" y="25"/>
                </a:cubicBezTo>
                <a:cubicBezTo>
                  <a:pt x="115" y="26"/>
                  <a:pt x="114" y="27"/>
                  <a:pt x="113" y="27"/>
                </a:cubicBezTo>
                <a:close/>
                <a:moveTo>
                  <a:pt x="118" y="35"/>
                </a:moveTo>
                <a:cubicBezTo>
                  <a:pt x="116" y="35"/>
                  <a:pt x="115" y="33"/>
                  <a:pt x="115" y="32"/>
                </a:cubicBezTo>
                <a:cubicBezTo>
                  <a:pt x="115" y="31"/>
                  <a:pt x="116" y="30"/>
                  <a:pt x="118" y="30"/>
                </a:cubicBezTo>
                <a:cubicBezTo>
                  <a:pt x="119" y="30"/>
                  <a:pt x="120" y="31"/>
                  <a:pt x="120" y="32"/>
                </a:cubicBezTo>
                <a:cubicBezTo>
                  <a:pt x="120" y="33"/>
                  <a:pt x="119" y="35"/>
                  <a:pt x="118" y="35"/>
                </a:cubicBezTo>
                <a:close/>
                <a:moveTo>
                  <a:pt x="123" y="27"/>
                </a:moveTo>
                <a:cubicBezTo>
                  <a:pt x="121" y="27"/>
                  <a:pt x="120" y="26"/>
                  <a:pt x="120" y="25"/>
                </a:cubicBezTo>
                <a:cubicBezTo>
                  <a:pt x="120" y="24"/>
                  <a:pt x="121" y="22"/>
                  <a:pt x="123" y="22"/>
                </a:cubicBezTo>
                <a:cubicBezTo>
                  <a:pt x="125" y="22"/>
                  <a:pt x="126" y="24"/>
                  <a:pt x="126" y="25"/>
                </a:cubicBezTo>
                <a:cubicBezTo>
                  <a:pt x="126" y="26"/>
                  <a:pt x="125" y="27"/>
                  <a:pt x="123" y="27"/>
                </a:cubicBezTo>
                <a:close/>
                <a:moveTo>
                  <a:pt x="129" y="35"/>
                </a:moveTo>
                <a:cubicBezTo>
                  <a:pt x="127" y="35"/>
                  <a:pt x="126" y="33"/>
                  <a:pt x="126" y="32"/>
                </a:cubicBezTo>
                <a:cubicBezTo>
                  <a:pt x="126" y="31"/>
                  <a:pt x="127" y="30"/>
                  <a:pt x="129" y="30"/>
                </a:cubicBezTo>
                <a:cubicBezTo>
                  <a:pt x="130" y="30"/>
                  <a:pt x="131" y="31"/>
                  <a:pt x="131" y="32"/>
                </a:cubicBezTo>
                <a:cubicBezTo>
                  <a:pt x="131" y="33"/>
                  <a:pt x="130" y="35"/>
                  <a:pt x="129" y="35"/>
                </a:cubicBezTo>
                <a:close/>
                <a:moveTo>
                  <a:pt x="134" y="27"/>
                </a:moveTo>
                <a:cubicBezTo>
                  <a:pt x="132" y="27"/>
                  <a:pt x="131" y="26"/>
                  <a:pt x="131" y="25"/>
                </a:cubicBezTo>
                <a:cubicBezTo>
                  <a:pt x="131" y="24"/>
                  <a:pt x="132" y="22"/>
                  <a:pt x="134" y="22"/>
                </a:cubicBezTo>
                <a:cubicBezTo>
                  <a:pt x="135" y="22"/>
                  <a:pt x="136" y="24"/>
                  <a:pt x="136" y="25"/>
                </a:cubicBezTo>
                <a:cubicBezTo>
                  <a:pt x="136" y="26"/>
                  <a:pt x="135" y="27"/>
                  <a:pt x="134" y="27"/>
                </a:cubicBezTo>
                <a:close/>
                <a:moveTo>
                  <a:pt x="140" y="35"/>
                </a:moveTo>
                <a:cubicBezTo>
                  <a:pt x="137" y="35"/>
                  <a:pt x="136" y="33"/>
                  <a:pt x="136" y="32"/>
                </a:cubicBezTo>
                <a:cubicBezTo>
                  <a:pt x="136" y="31"/>
                  <a:pt x="137" y="30"/>
                  <a:pt x="140" y="30"/>
                </a:cubicBezTo>
                <a:cubicBezTo>
                  <a:pt x="141" y="30"/>
                  <a:pt x="142" y="31"/>
                  <a:pt x="142" y="32"/>
                </a:cubicBezTo>
                <a:cubicBezTo>
                  <a:pt x="142" y="33"/>
                  <a:pt x="141" y="35"/>
                  <a:pt x="140" y="35"/>
                </a:cubicBezTo>
                <a:close/>
                <a:moveTo>
                  <a:pt x="54" y="102"/>
                </a:moveTo>
                <a:cubicBezTo>
                  <a:pt x="54" y="101"/>
                  <a:pt x="54" y="94"/>
                  <a:pt x="54" y="94"/>
                </a:cubicBezTo>
                <a:cubicBezTo>
                  <a:pt x="54" y="68"/>
                  <a:pt x="54" y="68"/>
                  <a:pt x="54" y="68"/>
                </a:cubicBezTo>
                <a:cubicBezTo>
                  <a:pt x="54" y="67"/>
                  <a:pt x="54" y="67"/>
                  <a:pt x="54" y="67"/>
                </a:cubicBezTo>
                <a:cubicBezTo>
                  <a:pt x="55" y="63"/>
                  <a:pt x="59" y="60"/>
                  <a:pt x="65" y="57"/>
                </a:cubicBezTo>
                <a:cubicBezTo>
                  <a:pt x="3" y="57"/>
                  <a:pt x="3" y="57"/>
                  <a:pt x="3" y="57"/>
                </a:cubicBezTo>
                <a:cubicBezTo>
                  <a:pt x="2" y="58"/>
                  <a:pt x="0" y="61"/>
                  <a:pt x="0" y="65"/>
                </a:cubicBezTo>
                <a:cubicBezTo>
                  <a:pt x="0" y="95"/>
                  <a:pt x="0" y="95"/>
                  <a:pt x="0" y="95"/>
                </a:cubicBezTo>
                <a:cubicBezTo>
                  <a:pt x="0" y="98"/>
                  <a:pt x="2" y="100"/>
                  <a:pt x="3" y="102"/>
                </a:cubicBezTo>
                <a:lnTo>
                  <a:pt x="54" y="102"/>
                </a:lnTo>
                <a:close/>
                <a:moveTo>
                  <a:pt x="28" y="68"/>
                </a:moveTo>
                <a:cubicBezTo>
                  <a:pt x="36" y="68"/>
                  <a:pt x="41" y="73"/>
                  <a:pt x="41" y="79"/>
                </a:cubicBezTo>
                <a:cubicBezTo>
                  <a:pt x="41" y="87"/>
                  <a:pt x="36" y="91"/>
                  <a:pt x="28" y="91"/>
                </a:cubicBezTo>
                <a:cubicBezTo>
                  <a:pt x="22" y="91"/>
                  <a:pt x="16" y="87"/>
                  <a:pt x="16" y="79"/>
                </a:cubicBezTo>
                <a:cubicBezTo>
                  <a:pt x="16" y="73"/>
                  <a:pt x="22" y="68"/>
                  <a:pt x="28" y="68"/>
                </a:cubicBezTo>
                <a:close/>
                <a:moveTo>
                  <a:pt x="54" y="143"/>
                </a:moveTo>
                <a:cubicBezTo>
                  <a:pt x="54" y="143"/>
                  <a:pt x="54" y="143"/>
                  <a:pt x="54" y="142"/>
                </a:cubicBezTo>
                <a:cubicBezTo>
                  <a:pt x="54" y="107"/>
                  <a:pt x="54" y="107"/>
                  <a:pt x="54" y="107"/>
                </a:cubicBezTo>
                <a:cubicBezTo>
                  <a:pt x="3" y="107"/>
                  <a:pt x="3" y="107"/>
                  <a:pt x="3" y="107"/>
                </a:cubicBezTo>
                <a:cubicBezTo>
                  <a:pt x="2" y="110"/>
                  <a:pt x="0" y="112"/>
                  <a:pt x="0" y="115"/>
                </a:cubicBezTo>
                <a:cubicBezTo>
                  <a:pt x="0" y="145"/>
                  <a:pt x="0" y="145"/>
                  <a:pt x="0" y="145"/>
                </a:cubicBezTo>
                <a:cubicBezTo>
                  <a:pt x="0" y="152"/>
                  <a:pt x="7" y="159"/>
                  <a:pt x="13" y="159"/>
                </a:cubicBezTo>
                <a:cubicBezTo>
                  <a:pt x="59" y="159"/>
                  <a:pt x="59" y="159"/>
                  <a:pt x="59" y="159"/>
                </a:cubicBezTo>
                <a:cubicBezTo>
                  <a:pt x="60" y="159"/>
                  <a:pt x="60" y="159"/>
                  <a:pt x="60" y="159"/>
                </a:cubicBezTo>
                <a:cubicBezTo>
                  <a:pt x="63" y="157"/>
                  <a:pt x="64" y="154"/>
                  <a:pt x="62" y="151"/>
                </a:cubicBezTo>
                <a:cubicBezTo>
                  <a:pt x="58" y="149"/>
                  <a:pt x="56" y="146"/>
                  <a:pt x="54" y="143"/>
                </a:cubicBezTo>
                <a:close/>
                <a:moveTo>
                  <a:pt x="29" y="142"/>
                </a:moveTo>
                <a:cubicBezTo>
                  <a:pt x="22" y="142"/>
                  <a:pt x="16" y="137"/>
                  <a:pt x="16" y="131"/>
                </a:cubicBezTo>
                <a:cubicBezTo>
                  <a:pt x="16" y="123"/>
                  <a:pt x="22" y="118"/>
                  <a:pt x="29" y="118"/>
                </a:cubicBezTo>
                <a:cubicBezTo>
                  <a:pt x="36" y="118"/>
                  <a:pt x="41" y="123"/>
                  <a:pt x="41" y="131"/>
                </a:cubicBezTo>
                <a:cubicBezTo>
                  <a:pt x="41" y="137"/>
                  <a:pt x="36" y="142"/>
                  <a:pt x="29" y="142"/>
                </a:cubicBezTo>
                <a:close/>
              </a:path>
            </a:pathLst>
          </a:custGeom>
          <a:ln>
            <a:noFill/>
          </a:ln>
        </p:spPr>
        <p:style>
          <a:lnRef idx="3">
            <a:schemeClr val="lt1"/>
          </a:lnRef>
          <a:fillRef idx="1">
            <a:schemeClr val="accent1"/>
          </a:fillRef>
          <a:effectRef idx="1">
            <a:schemeClr val="accent1"/>
          </a:effectRef>
          <a:fontRef idx="minor">
            <a:schemeClr val="lt1"/>
          </a:fontRef>
        </p:style>
        <p:txBody>
          <a:bodyPr vert="horz" wrap="square" lIns="91440" tIns="45720" rIns="91440" bIns="45720" numCol="1" anchor="t" anchorCtr="0" compatLnSpc="1">
            <a:prstTxWarp prst="textNoShape">
              <a:avLst/>
            </a:prstTxWarp>
          </a:bodyPr>
          <a:lstStyle/>
          <a:p>
            <a:endParaRPr lang="en-US"/>
          </a:p>
        </p:txBody>
      </p:sp>
      <p:sp>
        <p:nvSpPr>
          <p:cNvPr id="22" name="Freeform 134">
            <a:hlinkClick r:id="rId5" action="ppaction://hlinksldjump"/>
            <a:extLst>
              <a:ext uri="{FF2B5EF4-FFF2-40B4-BE49-F238E27FC236}">
                <a16:creationId xmlns:a16="http://schemas.microsoft.com/office/drawing/2014/main" id="{E9E6A7CF-2D68-1E5B-80EC-21C89AF2DA69}"/>
              </a:ext>
            </a:extLst>
          </p:cNvPr>
          <p:cNvSpPr>
            <a:spLocks noEditPoints="1"/>
          </p:cNvSpPr>
          <p:nvPr/>
        </p:nvSpPr>
        <p:spPr bwMode="auto">
          <a:xfrm>
            <a:off x="334397" y="1756981"/>
            <a:ext cx="316187" cy="243070"/>
          </a:xfrm>
          <a:custGeom>
            <a:avLst/>
            <a:gdLst>
              <a:gd name="T0" fmla="*/ 25 w 160"/>
              <a:gd name="T1" fmla="*/ 0 h 123"/>
              <a:gd name="T2" fmla="*/ 21 w 160"/>
              <a:gd name="T3" fmla="*/ 2 h 123"/>
              <a:gd name="T4" fmla="*/ 19 w 160"/>
              <a:gd name="T5" fmla="*/ 6 h 123"/>
              <a:gd name="T6" fmla="*/ 19 w 160"/>
              <a:gd name="T7" fmla="*/ 92 h 123"/>
              <a:gd name="T8" fmla="*/ 25 w 160"/>
              <a:gd name="T9" fmla="*/ 97 h 123"/>
              <a:gd name="T10" fmla="*/ 76 w 160"/>
              <a:gd name="T11" fmla="*/ 116 h 123"/>
              <a:gd name="T12" fmla="*/ 76 w 160"/>
              <a:gd name="T13" fmla="*/ 26 h 123"/>
              <a:gd name="T14" fmla="*/ 74 w 160"/>
              <a:gd name="T15" fmla="*/ 24 h 123"/>
              <a:gd name="T16" fmla="*/ 25 w 160"/>
              <a:gd name="T17" fmla="*/ 0 h 123"/>
              <a:gd name="T18" fmla="*/ 141 w 160"/>
              <a:gd name="T19" fmla="*/ 92 h 123"/>
              <a:gd name="T20" fmla="*/ 141 w 160"/>
              <a:gd name="T21" fmla="*/ 6 h 123"/>
              <a:gd name="T22" fmla="*/ 140 w 160"/>
              <a:gd name="T23" fmla="*/ 2 h 123"/>
              <a:gd name="T24" fmla="*/ 136 w 160"/>
              <a:gd name="T25" fmla="*/ 0 h 123"/>
              <a:gd name="T26" fmla="*/ 85 w 160"/>
              <a:gd name="T27" fmla="*/ 24 h 123"/>
              <a:gd name="T28" fmla="*/ 84 w 160"/>
              <a:gd name="T29" fmla="*/ 26 h 123"/>
              <a:gd name="T30" fmla="*/ 84 w 160"/>
              <a:gd name="T31" fmla="*/ 116 h 123"/>
              <a:gd name="T32" fmla="*/ 136 w 160"/>
              <a:gd name="T33" fmla="*/ 97 h 123"/>
              <a:gd name="T34" fmla="*/ 141 w 160"/>
              <a:gd name="T35" fmla="*/ 92 h 123"/>
              <a:gd name="T36" fmla="*/ 154 w 160"/>
              <a:gd name="T37" fmla="*/ 20 h 123"/>
              <a:gd name="T38" fmla="*/ 150 w 160"/>
              <a:gd name="T39" fmla="*/ 20 h 123"/>
              <a:gd name="T40" fmla="*/ 150 w 160"/>
              <a:gd name="T41" fmla="*/ 92 h 123"/>
              <a:gd name="T42" fmla="*/ 136 w 160"/>
              <a:gd name="T43" fmla="*/ 107 h 123"/>
              <a:gd name="T44" fmla="*/ 92 w 160"/>
              <a:gd name="T45" fmla="*/ 121 h 123"/>
              <a:gd name="T46" fmla="*/ 153 w 160"/>
              <a:gd name="T47" fmla="*/ 121 h 123"/>
              <a:gd name="T48" fmla="*/ 158 w 160"/>
              <a:gd name="T49" fmla="*/ 121 h 123"/>
              <a:gd name="T50" fmla="*/ 160 w 160"/>
              <a:gd name="T51" fmla="*/ 117 h 123"/>
              <a:gd name="T52" fmla="*/ 160 w 160"/>
              <a:gd name="T53" fmla="*/ 26 h 123"/>
              <a:gd name="T54" fmla="*/ 154 w 160"/>
              <a:gd name="T55" fmla="*/ 20 h 123"/>
              <a:gd name="T56" fmla="*/ 10 w 160"/>
              <a:gd name="T57" fmla="*/ 92 h 123"/>
              <a:gd name="T58" fmla="*/ 10 w 160"/>
              <a:gd name="T59" fmla="*/ 20 h 123"/>
              <a:gd name="T60" fmla="*/ 6 w 160"/>
              <a:gd name="T61" fmla="*/ 20 h 123"/>
              <a:gd name="T62" fmla="*/ 0 w 160"/>
              <a:gd name="T63" fmla="*/ 26 h 123"/>
              <a:gd name="T64" fmla="*/ 0 w 160"/>
              <a:gd name="T65" fmla="*/ 117 h 123"/>
              <a:gd name="T66" fmla="*/ 3 w 160"/>
              <a:gd name="T67" fmla="*/ 121 h 123"/>
              <a:gd name="T68" fmla="*/ 8 w 160"/>
              <a:gd name="T69" fmla="*/ 121 h 123"/>
              <a:gd name="T70" fmla="*/ 68 w 160"/>
              <a:gd name="T71" fmla="*/ 121 h 123"/>
              <a:gd name="T72" fmla="*/ 25 w 160"/>
              <a:gd name="T73" fmla="*/ 107 h 123"/>
              <a:gd name="T74" fmla="*/ 10 w 160"/>
              <a:gd name="T75" fmla="*/ 92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60" h="123">
                <a:moveTo>
                  <a:pt x="25" y="0"/>
                </a:moveTo>
                <a:cubicBezTo>
                  <a:pt x="24" y="0"/>
                  <a:pt x="22" y="0"/>
                  <a:pt x="21" y="2"/>
                </a:cubicBezTo>
                <a:cubicBezTo>
                  <a:pt x="20" y="3"/>
                  <a:pt x="19" y="4"/>
                  <a:pt x="19" y="6"/>
                </a:cubicBezTo>
                <a:cubicBezTo>
                  <a:pt x="19" y="92"/>
                  <a:pt x="19" y="92"/>
                  <a:pt x="19" y="92"/>
                </a:cubicBezTo>
                <a:cubicBezTo>
                  <a:pt x="19" y="94"/>
                  <a:pt x="21" y="97"/>
                  <a:pt x="25" y="97"/>
                </a:cubicBezTo>
                <a:cubicBezTo>
                  <a:pt x="38" y="97"/>
                  <a:pt x="60" y="100"/>
                  <a:pt x="76" y="116"/>
                </a:cubicBezTo>
                <a:cubicBezTo>
                  <a:pt x="76" y="26"/>
                  <a:pt x="76" y="26"/>
                  <a:pt x="76" y="26"/>
                </a:cubicBezTo>
                <a:cubicBezTo>
                  <a:pt x="76" y="26"/>
                  <a:pt x="76" y="25"/>
                  <a:pt x="74" y="24"/>
                </a:cubicBezTo>
                <a:cubicBezTo>
                  <a:pt x="62" y="3"/>
                  <a:pt x="38" y="0"/>
                  <a:pt x="25" y="0"/>
                </a:cubicBezTo>
                <a:close/>
                <a:moveTo>
                  <a:pt x="141" y="92"/>
                </a:moveTo>
                <a:cubicBezTo>
                  <a:pt x="141" y="6"/>
                  <a:pt x="141" y="6"/>
                  <a:pt x="141" y="6"/>
                </a:cubicBezTo>
                <a:cubicBezTo>
                  <a:pt x="141" y="4"/>
                  <a:pt x="141" y="3"/>
                  <a:pt x="140" y="2"/>
                </a:cubicBezTo>
                <a:cubicBezTo>
                  <a:pt x="139" y="0"/>
                  <a:pt x="137" y="0"/>
                  <a:pt x="136" y="0"/>
                </a:cubicBezTo>
                <a:cubicBezTo>
                  <a:pt x="122" y="0"/>
                  <a:pt x="98" y="3"/>
                  <a:pt x="85" y="24"/>
                </a:cubicBezTo>
                <a:cubicBezTo>
                  <a:pt x="84" y="25"/>
                  <a:pt x="84" y="26"/>
                  <a:pt x="84" y="26"/>
                </a:cubicBezTo>
                <a:cubicBezTo>
                  <a:pt x="84" y="116"/>
                  <a:pt x="84" y="116"/>
                  <a:pt x="84" y="116"/>
                </a:cubicBezTo>
                <a:cubicBezTo>
                  <a:pt x="100" y="100"/>
                  <a:pt x="122" y="97"/>
                  <a:pt x="136" y="97"/>
                </a:cubicBezTo>
                <a:cubicBezTo>
                  <a:pt x="139" y="97"/>
                  <a:pt x="141" y="94"/>
                  <a:pt x="141" y="92"/>
                </a:cubicBezTo>
                <a:close/>
                <a:moveTo>
                  <a:pt x="154" y="20"/>
                </a:moveTo>
                <a:cubicBezTo>
                  <a:pt x="150" y="20"/>
                  <a:pt x="150" y="20"/>
                  <a:pt x="150" y="20"/>
                </a:cubicBezTo>
                <a:cubicBezTo>
                  <a:pt x="150" y="92"/>
                  <a:pt x="150" y="92"/>
                  <a:pt x="150" y="92"/>
                </a:cubicBezTo>
                <a:cubicBezTo>
                  <a:pt x="150" y="99"/>
                  <a:pt x="143" y="106"/>
                  <a:pt x="136" y="107"/>
                </a:cubicBezTo>
                <a:cubicBezTo>
                  <a:pt x="123" y="107"/>
                  <a:pt x="105" y="108"/>
                  <a:pt x="92" y="121"/>
                </a:cubicBezTo>
                <a:cubicBezTo>
                  <a:pt x="115" y="115"/>
                  <a:pt x="139" y="119"/>
                  <a:pt x="153" y="121"/>
                </a:cubicBezTo>
                <a:cubicBezTo>
                  <a:pt x="154" y="123"/>
                  <a:pt x="157" y="121"/>
                  <a:pt x="158" y="121"/>
                </a:cubicBezTo>
                <a:cubicBezTo>
                  <a:pt x="159" y="120"/>
                  <a:pt x="160" y="118"/>
                  <a:pt x="160" y="117"/>
                </a:cubicBezTo>
                <a:cubicBezTo>
                  <a:pt x="160" y="26"/>
                  <a:pt x="160" y="26"/>
                  <a:pt x="160" y="26"/>
                </a:cubicBezTo>
                <a:cubicBezTo>
                  <a:pt x="160" y="22"/>
                  <a:pt x="158" y="20"/>
                  <a:pt x="154" y="20"/>
                </a:cubicBezTo>
                <a:close/>
                <a:moveTo>
                  <a:pt x="10" y="92"/>
                </a:moveTo>
                <a:cubicBezTo>
                  <a:pt x="10" y="20"/>
                  <a:pt x="10" y="20"/>
                  <a:pt x="10" y="20"/>
                </a:cubicBezTo>
                <a:cubicBezTo>
                  <a:pt x="6" y="20"/>
                  <a:pt x="6" y="20"/>
                  <a:pt x="6" y="20"/>
                </a:cubicBezTo>
                <a:cubicBezTo>
                  <a:pt x="3" y="20"/>
                  <a:pt x="0" y="22"/>
                  <a:pt x="0" y="26"/>
                </a:cubicBezTo>
                <a:cubicBezTo>
                  <a:pt x="0" y="117"/>
                  <a:pt x="0" y="117"/>
                  <a:pt x="0" y="117"/>
                </a:cubicBezTo>
                <a:cubicBezTo>
                  <a:pt x="0" y="118"/>
                  <a:pt x="2" y="120"/>
                  <a:pt x="3" y="121"/>
                </a:cubicBezTo>
                <a:cubicBezTo>
                  <a:pt x="4" y="121"/>
                  <a:pt x="5" y="123"/>
                  <a:pt x="8" y="121"/>
                </a:cubicBezTo>
                <a:cubicBezTo>
                  <a:pt x="21" y="119"/>
                  <a:pt x="46" y="115"/>
                  <a:pt x="68" y="121"/>
                </a:cubicBezTo>
                <a:cubicBezTo>
                  <a:pt x="55" y="108"/>
                  <a:pt x="36" y="107"/>
                  <a:pt x="25" y="107"/>
                </a:cubicBezTo>
                <a:cubicBezTo>
                  <a:pt x="16" y="106"/>
                  <a:pt x="10" y="99"/>
                  <a:pt x="10" y="92"/>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anchor="t" anchorCtr="0" compatLnSpc="1">
            <a:prstTxWarp prst="textNoShape">
              <a:avLst/>
            </a:prstTxWarp>
          </a:bodyPr>
          <a:lstStyle/>
          <a:p>
            <a:endParaRPr lang="en-US"/>
          </a:p>
        </p:txBody>
      </p:sp>
      <p:sp>
        <p:nvSpPr>
          <p:cNvPr id="23" name="Freeform 170">
            <a:hlinkClick r:id="rId6" action="ppaction://hlinksldjump"/>
            <a:extLst>
              <a:ext uri="{FF2B5EF4-FFF2-40B4-BE49-F238E27FC236}">
                <a16:creationId xmlns:a16="http://schemas.microsoft.com/office/drawing/2014/main" id="{3997858E-A343-D7F3-292B-51D7190E71D6}"/>
              </a:ext>
            </a:extLst>
          </p:cNvPr>
          <p:cNvSpPr>
            <a:spLocks noEditPoints="1"/>
          </p:cNvSpPr>
          <p:nvPr/>
        </p:nvSpPr>
        <p:spPr bwMode="auto">
          <a:xfrm>
            <a:off x="351369" y="2485131"/>
            <a:ext cx="282243" cy="284017"/>
          </a:xfrm>
          <a:custGeom>
            <a:avLst/>
            <a:gdLst>
              <a:gd name="T0" fmla="*/ 34 w 159"/>
              <a:gd name="T1" fmla="*/ 27 h 160"/>
              <a:gd name="T2" fmla="*/ 34 w 159"/>
              <a:gd name="T3" fmla="*/ 41 h 160"/>
              <a:gd name="T4" fmla="*/ 95 w 159"/>
              <a:gd name="T5" fmla="*/ 34 h 160"/>
              <a:gd name="T6" fmla="*/ 95 w 159"/>
              <a:gd name="T7" fmla="*/ 63 h 160"/>
              <a:gd name="T8" fmla="*/ 34 w 159"/>
              <a:gd name="T9" fmla="*/ 55 h 160"/>
              <a:gd name="T10" fmla="*/ 34 w 159"/>
              <a:gd name="T11" fmla="*/ 69 h 160"/>
              <a:gd name="T12" fmla="*/ 95 w 159"/>
              <a:gd name="T13" fmla="*/ 63 h 160"/>
              <a:gd name="T14" fmla="*/ 68 w 159"/>
              <a:gd name="T15" fmla="*/ 90 h 160"/>
              <a:gd name="T16" fmla="*/ 34 w 159"/>
              <a:gd name="T17" fmla="*/ 83 h 160"/>
              <a:gd name="T18" fmla="*/ 34 w 159"/>
              <a:gd name="T19" fmla="*/ 97 h 160"/>
              <a:gd name="T20" fmla="*/ 115 w 159"/>
              <a:gd name="T21" fmla="*/ 122 h 160"/>
              <a:gd name="T22" fmla="*/ 108 w 159"/>
              <a:gd name="T23" fmla="*/ 145 h 160"/>
              <a:gd name="T24" fmla="*/ 14 w 159"/>
              <a:gd name="T25" fmla="*/ 14 h 160"/>
              <a:gd name="T26" fmla="*/ 108 w 159"/>
              <a:gd name="T27" fmla="*/ 42 h 160"/>
              <a:gd name="T28" fmla="*/ 123 w 159"/>
              <a:gd name="T29" fmla="*/ 7 h 160"/>
              <a:gd name="T30" fmla="*/ 7 w 159"/>
              <a:gd name="T31" fmla="*/ 0 h 160"/>
              <a:gd name="T32" fmla="*/ 0 w 159"/>
              <a:gd name="T33" fmla="*/ 152 h 160"/>
              <a:gd name="T34" fmla="*/ 115 w 159"/>
              <a:gd name="T35" fmla="*/ 160 h 160"/>
              <a:gd name="T36" fmla="*/ 123 w 159"/>
              <a:gd name="T37" fmla="*/ 112 h 160"/>
              <a:gd name="T38" fmla="*/ 115 w 159"/>
              <a:gd name="T39" fmla="*/ 122 h 160"/>
              <a:gd name="T40" fmla="*/ 132 w 159"/>
              <a:gd name="T41" fmla="*/ 18 h 160"/>
              <a:gd name="T42" fmla="*/ 84 w 159"/>
              <a:gd name="T43" fmla="*/ 98 h 160"/>
              <a:gd name="T44" fmla="*/ 82 w 159"/>
              <a:gd name="T45" fmla="*/ 127 h 160"/>
              <a:gd name="T46" fmla="*/ 87 w 159"/>
              <a:gd name="T47" fmla="*/ 131 h 160"/>
              <a:gd name="T48" fmla="*/ 113 w 159"/>
              <a:gd name="T49" fmla="*/ 114 h 160"/>
              <a:gd name="T50" fmla="*/ 159 w 159"/>
              <a:gd name="T51" fmla="*/ 33 h 160"/>
              <a:gd name="T52" fmla="*/ 97 w 159"/>
              <a:gd name="T53" fmla="*/ 118 h 160"/>
              <a:gd name="T54" fmla="*/ 89 w 159"/>
              <a:gd name="T55" fmla="*/ 113 h 160"/>
              <a:gd name="T56" fmla="*/ 97 w 159"/>
              <a:gd name="T57" fmla="*/ 108 h 160"/>
              <a:gd name="T58" fmla="*/ 97 w 159"/>
              <a:gd name="T59" fmla="*/ 118 h 160"/>
              <a:gd name="T60" fmla="*/ 56 w 159"/>
              <a:gd name="T61" fmla="*/ 131 h 160"/>
              <a:gd name="T62" fmla="*/ 75 w 159"/>
              <a:gd name="T63" fmla="*/ 126 h 160"/>
              <a:gd name="T64" fmla="*/ 55 w 159"/>
              <a:gd name="T65" fmla="*/ 124 h 160"/>
              <a:gd name="T66" fmla="*/ 50 w 159"/>
              <a:gd name="T67" fmla="*/ 121 h 160"/>
              <a:gd name="T68" fmla="*/ 50 w 159"/>
              <a:gd name="T69" fmla="*/ 110 h 160"/>
              <a:gd name="T70" fmla="*/ 39 w 159"/>
              <a:gd name="T71" fmla="*/ 115 h 160"/>
              <a:gd name="T72" fmla="*/ 28 w 159"/>
              <a:gd name="T73" fmla="*/ 135 h 160"/>
              <a:gd name="T74" fmla="*/ 38 w 159"/>
              <a:gd name="T75" fmla="*/ 125 h 160"/>
              <a:gd name="T76" fmla="*/ 44 w 159"/>
              <a:gd name="T77" fmla="*/ 127 h 160"/>
              <a:gd name="T78" fmla="*/ 44 w 159"/>
              <a:gd name="T79" fmla="*/ 127 h 160"/>
              <a:gd name="T80" fmla="*/ 44 w 159"/>
              <a:gd name="T81" fmla="*/ 128 h 160"/>
              <a:gd name="T82" fmla="*/ 50 w 159"/>
              <a:gd name="T83" fmla="*/ 128 h 160"/>
              <a:gd name="T84" fmla="*/ 53 w 159"/>
              <a:gd name="T85" fmla="*/ 132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59" h="160">
                <a:moveTo>
                  <a:pt x="88" y="27"/>
                </a:moveTo>
                <a:cubicBezTo>
                  <a:pt x="34" y="27"/>
                  <a:pt x="34" y="27"/>
                  <a:pt x="34" y="27"/>
                </a:cubicBezTo>
                <a:cubicBezTo>
                  <a:pt x="30" y="27"/>
                  <a:pt x="26" y="31"/>
                  <a:pt x="26" y="34"/>
                </a:cubicBezTo>
                <a:cubicBezTo>
                  <a:pt x="26" y="39"/>
                  <a:pt x="30" y="41"/>
                  <a:pt x="34" y="41"/>
                </a:cubicBezTo>
                <a:cubicBezTo>
                  <a:pt x="88" y="41"/>
                  <a:pt x="88" y="41"/>
                  <a:pt x="88" y="41"/>
                </a:cubicBezTo>
                <a:cubicBezTo>
                  <a:pt x="93" y="41"/>
                  <a:pt x="95" y="39"/>
                  <a:pt x="95" y="34"/>
                </a:cubicBezTo>
                <a:cubicBezTo>
                  <a:pt x="95" y="31"/>
                  <a:pt x="93" y="27"/>
                  <a:pt x="88" y="27"/>
                </a:cubicBezTo>
                <a:close/>
                <a:moveTo>
                  <a:pt x="95" y="63"/>
                </a:moveTo>
                <a:cubicBezTo>
                  <a:pt x="95" y="57"/>
                  <a:pt x="93" y="55"/>
                  <a:pt x="88" y="55"/>
                </a:cubicBezTo>
                <a:cubicBezTo>
                  <a:pt x="34" y="55"/>
                  <a:pt x="34" y="55"/>
                  <a:pt x="34" y="55"/>
                </a:cubicBezTo>
                <a:cubicBezTo>
                  <a:pt x="30" y="55"/>
                  <a:pt x="26" y="57"/>
                  <a:pt x="26" y="63"/>
                </a:cubicBezTo>
                <a:cubicBezTo>
                  <a:pt x="26" y="67"/>
                  <a:pt x="30" y="69"/>
                  <a:pt x="34" y="69"/>
                </a:cubicBezTo>
                <a:cubicBezTo>
                  <a:pt x="88" y="69"/>
                  <a:pt x="88" y="69"/>
                  <a:pt x="88" y="69"/>
                </a:cubicBezTo>
                <a:cubicBezTo>
                  <a:pt x="93" y="69"/>
                  <a:pt x="95" y="67"/>
                  <a:pt x="95" y="63"/>
                </a:cubicBezTo>
                <a:close/>
                <a:moveTo>
                  <a:pt x="61" y="97"/>
                </a:moveTo>
                <a:cubicBezTo>
                  <a:pt x="65" y="97"/>
                  <a:pt x="68" y="93"/>
                  <a:pt x="68" y="90"/>
                </a:cubicBezTo>
                <a:cubicBezTo>
                  <a:pt x="68" y="85"/>
                  <a:pt x="65" y="83"/>
                  <a:pt x="61" y="83"/>
                </a:cubicBezTo>
                <a:cubicBezTo>
                  <a:pt x="34" y="83"/>
                  <a:pt x="34" y="83"/>
                  <a:pt x="34" y="83"/>
                </a:cubicBezTo>
                <a:cubicBezTo>
                  <a:pt x="30" y="83"/>
                  <a:pt x="26" y="85"/>
                  <a:pt x="26" y="90"/>
                </a:cubicBezTo>
                <a:cubicBezTo>
                  <a:pt x="26" y="93"/>
                  <a:pt x="30" y="97"/>
                  <a:pt x="34" y="97"/>
                </a:cubicBezTo>
                <a:lnTo>
                  <a:pt x="61" y="97"/>
                </a:lnTo>
                <a:close/>
                <a:moveTo>
                  <a:pt x="115" y="122"/>
                </a:moveTo>
                <a:cubicBezTo>
                  <a:pt x="108" y="127"/>
                  <a:pt x="108" y="127"/>
                  <a:pt x="108" y="127"/>
                </a:cubicBezTo>
                <a:cubicBezTo>
                  <a:pt x="108" y="145"/>
                  <a:pt x="108" y="145"/>
                  <a:pt x="108" y="145"/>
                </a:cubicBezTo>
                <a:cubicBezTo>
                  <a:pt x="14" y="145"/>
                  <a:pt x="14" y="145"/>
                  <a:pt x="14" y="145"/>
                </a:cubicBezTo>
                <a:cubicBezTo>
                  <a:pt x="14" y="14"/>
                  <a:pt x="14" y="14"/>
                  <a:pt x="14" y="14"/>
                </a:cubicBezTo>
                <a:cubicBezTo>
                  <a:pt x="108" y="14"/>
                  <a:pt x="108" y="14"/>
                  <a:pt x="108" y="14"/>
                </a:cubicBezTo>
                <a:cubicBezTo>
                  <a:pt x="108" y="42"/>
                  <a:pt x="108" y="42"/>
                  <a:pt x="108" y="42"/>
                </a:cubicBezTo>
                <a:cubicBezTo>
                  <a:pt x="123" y="18"/>
                  <a:pt x="123" y="18"/>
                  <a:pt x="123" y="18"/>
                </a:cubicBezTo>
                <a:cubicBezTo>
                  <a:pt x="123" y="7"/>
                  <a:pt x="123" y="7"/>
                  <a:pt x="123" y="7"/>
                </a:cubicBezTo>
                <a:cubicBezTo>
                  <a:pt x="123" y="3"/>
                  <a:pt x="119" y="0"/>
                  <a:pt x="115" y="0"/>
                </a:cubicBezTo>
                <a:cubicBezTo>
                  <a:pt x="7" y="0"/>
                  <a:pt x="7" y="0"/>
                  <a:pt x="7" y="0"/>
                </a:cubicBezTo>
                <a:cubicBezTo>
                  <a:pt x="2" y="0"/>
                  <a:pt x="0" y="3"/>
                  <a:pt x="0" y="7"/>
                </a:cubicBezTo>
                <a:cubicBezTo>
                  <a:pt x="0" y="152"/>
                  <a:pt x="0" y="152"/>
                  <a:pt x="0" y="152"/>
                </a:cubicBezTo>
                <a:cubicBezTo>
                  <a:pt x="0" y="156"/>
                  <a:pt x="2" y="160"/>
                  <a:pt x="7" y="160"/>
                </a:cubicBezTo>
                <a:cubicBezTo>
                  <a:pt x="115" y="160"/>
                  <a:pt x="115" y="160"/>
                  <a:pt x="115" y="160"/>
                </a:cubicBezTo>
                <a:cubicBezTo>
                  <a:pt x="119" y="160"/>
                  <a:pt x="123" y="156"/>
                  <a:pt x="123" y="152"/>
                </a:cubicBezTo>
                <a:cubicBezTo>
                  <a:pt x="123" y="112"/>
                  <a:pt x="123" y="112"/>
                  <a:pt x="123" y="112"/>
                </a:cubicBezTo>
                <a:cubicBezTo>
                  <a:pt x="119" y="118"/>
                  <a:pt x="119" y="118"/>
                  <a:pt x="119" y="118"/>
                </a:cubicBezTo>
                <a:cubicBezTo>
                  <a:pt x="118" y="119"/>
                  <a:pt x="117" y="120"/>
                  <a:pt x="115" y="122"/>
                </a:cubicBezTo>
                <a:close/>
                <a:moveTo>
                  <a:pt x="148" y="21"/>
                </a:moveTo>
                <a:cubicBezTo>
                  <a:pt x="139" y="16"/>
                  <a:pt x="133" y="18"/>
                  <a:pt x="132" y="18"/>
                </a:cubicBezTo>
                <a:cubicBezTo>
                  <a:pt x="130" y="18"/>
                  <a:pt x="130" y="19"/>
                  <a:pt x="130" y="19"/>
                </a:cubicBezTo>
                <a:cubicBezTo>
                  <a:pt x="84" y="98"/>
                  <a:pt x="84" y="98"/>
                  <a:pt x="84" y="98"/>
                </a:cubicBezTo>
                <a:cubicBezTo>
                  <a:pt x="84" y="98"/>
                  <a:pt x="84" y="98"/>
                  <a:pt x="84" y="99"/>
                </a:cubicBezTo>
                <a:cubicBezTo>
                  <a:pt x="82" y="127"/>
                  <a:pt x="82" y="127"/>
                  <a:pt x="82" y="127"/>
                </a:cubicBezTo>
                <a:cubicBezTo>
                  <a:pt x="82" y="129"/>
                  <a:pt x="82" y="130"/>
                  <a:pt x="84" y="131"/>
                </a:cubicBezTo>
                <a:cubicBezTo>
                  <a:pt x="87" y="131"/>
                  <a:pt x="87" y="131"/>
                  <a:pt x="87" y="131"/>
                </a:cubicBezTo>
                <a:cubicBezTo>
                  <a:pt x="112" y="115"/>
                  <a:pt x="112" y="115"/>
                  <a:pt x="112" y="115"/>
                </a:cubicBezTo>
                <a:cubicBezTo>
                  <a:pt x="112" y="115"/>
                  <a:pt x="112" y="114"/>
                  <a:pt x="113" y="114"/>
                </a:cubicBezTo>
                <a:cubicBezTo>
                  <a:pt x="159" y="36"/>
                  <a:pt x="159" y="36"/>
                  <a:pt x="159" y="36"/>
                </a:cubicBezTo>
                <a:cubicBezTo>
                  <a:pt x="159" y="35"/>
                  <a:pt x="159" y="33"/>
                  <a:pt x="159" y="33"/>
                </a:cubicBezTo>
                <a:cubicBezTo>
                  <a:pt x="159" y="32"/>
                  <a:pt x="157" y="26"/>
                  <a:pt x="148" y="21"/>
                </a:cubicBezTo>
                <a:close/>
                <a:moveTo>
                  <a:pt x="97" y="118"/>
                </a:moveTo>
                <a:cubicBezTo>
                  <a:pt x="96" y="118"/>
                  <a:pt x="95" y="116"/>
                  <a:pt x="92" y="115"/>
                </a:cubicBezTo>
                <a:cubicBezTo>
                  <a:pt x="91" y="114"/>
                  <a:pt x="90" y="114"/>
                  <a:pt x="89" y="113"/>
                </a:cubicBezTo>
                <a:cubicBezTo>
                  <a:pt x="89" y="104"/>
                  <a:pt x="89" y="104"/>
                  <a:pt x="89" y="104"/>
                </a:cubicBezTo>
                <a:cubicBezTo>
                  <a:pt x="91" y="105"/>
                  <a:pt x="94" y="105"/>
                  <a:pt x="97" y="108"/>
                </a:cubicBezTo>
                <a:cubicBezTo>
                  <a:pt x="101" y="110"/>
                  <a:pt x="103" y="112"/>
                  <a:pt x="105" y="114"/>
                </a:cubicBezTo>
                <a:lnTo>
                  <a:pt x="97" y="118"/>
                </a:lnTo>
                <a:close/>
                <a:moveTo>
                  <a:pt x="53" y="132"/>
                </a:moveTo>
                <a:cubicBezTo>
                  <a:pt x="53" y="132"/>
                  <a:pt x="55" y="132"/>
                  <a:pt x="56" y="131"/>
                </a:cubicBezTo>
                <a:cubicBezTo>
                  <a:pt x="62" y="128"/>
                  <a:pt x="69" y="132"/>
                  <a:pt x="75" y="132"/>
                </a:cubicBezTo>
                <a:cubicBezTo>
                  <a:pt x="79" y="132"/>
                  <a:pt x="79" y="126"/>
                  <a:pt x="75" y="126"/>
                </a:cubicBezTo>
                <a:cubicBezTo>
                  <a:pt x="68" y="126"/>
                  <a:pt x="62" y="125"/>
                  <a:pt x="56" y="126"/>
                </a:cubicBezTo>
                <a:cubicBezTo>
                  <a:pt x="56" y="125"/>
                  <a:pt x="56" y="125"/>
                  <a:pt x="55" y="124"/>
                </a:cubicBezTo>
                <a:cubicBezTo>
                  <a:pt x="53" y="122"/>
                  <a:pt x="52" y="121"/>
                  <a:pt x="51" y="121"/>
                </a:cubicBezTo>
                <a:cubicBezTo>
                  <a:pt x="50" y="121"/>
                  <a:pt x="50" y="121"/>
                  <a:pt x="50" y="121"/>
                </a:cubicBezTo>
                <a:cubicBezTo>
                  <a:pt x="50" y="120"/>
                  <a:pt x="49" y="120"/>
                  <a:pt x="49" y="120"/>
                </a:cubicBezTo>
                <a:cubicBezTo>
                  <a:pt x="50" y="116"/>
                  <a:pt x="51" y="113"/>
                  <a:pt x="50" y="110"/>
                </a:cubicBezTo>
                <a:cubicBezTo>
                  <a:pt x="50" y="109"/>
                  <a:pt x="49" y="109"/>
                  <a:pt x="49" y="109"/>
                </a:cubicBezTo>
                <a:cubicBezTo>
                  <a:pt x="45" y="109"/>
                  <a:pt x="41" y="113"/>
                  <a:pt x="39" y="115"/>
                </a:cubicBezTo>
                <a:cubicBezTo>
                  <a:pt x="33" y="120"/>
                  <a:pt x="28" y="127"/>
                  <a:pt x="23" y="133"/>
                </a:cubicBezTo>
                <a:cubicBezTo>
                  <a:pt x="20" y="135"/>
                  <a:pt x="25" y="138"/>
                  <a:pt x="28" y="135"/>
                </a:cubicBezTo>
                <a:cubicBezTo>
                  <a:pt x="31" y="129"/>
                  <a:pt x="36" y="125"/>
                  <a:pt x="41" y="120"/>
                </a:cubicBezTo>
                <a:cubicBezTo>
                  <a:pt x="40" y="121"/>
                  <a:pt x="39" y="124"/>
                  <a:pt x="38" y="125"/>
                </a:cubicBezTo>
                <a:cubicBezTo>
                  <a:pt x="36" y="128"/>
                  <a:pt x="40" y="131"/>
                  <a:pt x="42" y="128"/>
                </a:cubicBezTo>
                <a:cubicBezTo>
                  <a:pt x="42" y="128"/>
                  <a:pt x="43" y="127"/>
                  <a:pt x="44" y="127"/>
                </a:cubicBezTo>
                <a:cubicBezTo>
                  <a:pt x="44" y="126"/>
                  <a:pt x="44" y="126"/>
                  <a:pt x="45" y="126"/>
                </a:cubicBezTo>
                <a:cubicBezTo>
                  <a:pt x="45" y="126"/>
                  <a:pt x="44" y="127"/>
                  <a:pt x="44" y="127"/>
                </a:cubicBezTo>
                <a:cubicBezTo>
                  <a:pt x="44" y="127"/>
                  <a:pt x="44" y="127"/>
                  <a:pt x="44" y="127"/>
                </a:cubicBezTo>
                <a:cubicBezTo>
                  <a:pt x="44" y="127"/>
                  <a:pt x="44" y="127"/>
                  <a:pt x="44" y="128"/>
                </a:cubicBezTo>
                <a:cubicBezTo>
                  <a:pt x="42" y="131"/>
                  <a:pt x="47" y="132"/>
                  <a:pt x="49" y="129"/>
                </a:cubicBezTo>
                <a:cubicBezTo>
                  <a:pt x="50" y="128"/>
                  <a:pt x="50" y="128"/>
                  <a:pt x="50" y="128"/>
                </a:cubicBezTo>
                <a:cubicBezTo>
                  <a:pt x="50" y="129"/>
                  <a:pt x="50" y="129"/>
                  <a:pt x="50" y="129"/>
                </a:cubicBezTo>
                <a:cubicBezTo>
                  <a:pt x="50" y="131"/>
                  <a:pt x="52" y="132"/>
                  <a:pt x="53" y="132"/>
                </a:cubicBezTo>
                <a:close/>
              </a:path>
            </a:pathLst>
          </a:custGeom>
          <a:ln>
            <a:noFill/>
          </a:ln>
        </p:spPr>
        <p:style>
          <a:lnRef idx="3">
            <a:schemeClr val="lt1"/>
          </a:lnRef>
          <a:fillRef idx="1">
            <a:schemeClr val="accent1"/>
          </a:fillRef>
          <a:effectRef idx="1">
            <a:schemeClr val="accent1"/>
          </a:effectRef>
          <a:fontRef idx="minor">
            <a:schemeClr val="lt1"/>
          </a:fontRef>
        </p:style>
        <p:txBody>
          <a:bodyPr vert="horz" wrap="square" lIns="91440" tIns="45720" rIns="91440" bIns="45720" numCol="1" anchor="t" anchorCtr="0" compatLnSpc="1">
            <a:prstTxWarp prst="textNoShape">
              <a:avLst/>
            </a:prstTxWarp>
          </a:bodyPr>
          <a:lstStyle/>
          <a:p>
            <a:endParaRPr lang="en-US"/>
          </a:p>
        </p:txBody>
      </p:sp>
      <p:sp>
        <p:nvSpPr>
          <p:cNvPr id="24" name="Freeform 179">
            <a:hlinkClick r:id="rId8" action="ppaction://hlinksldjump"/>
            <a:extLst>
              <a:ext uri="{FF2B5EF4-FFF2-40B4-BE49-F238E27FC236}">
                <a16:creationId xmlns:a16="http://schemas.microsoft.com/office/drawing/2014/main" id="{9C9EC5C2-D80A-B2E5-B242-295562D90166}"/>
              </a:ext>
            </a:extLst>
          </p:cNvPr>
          <p:cNvSpPr>
            <a:spLocks noEditPoints="1"/>
          </p:cNvSpPr>
          <p:nvPr/>
        </p:nvSpPr>
        <p:spPr bwMode="auto">
          <a:xfrm>
            <a:off x="349593" y="4019246"/>
            <a:ext cx="285794" cy="241416"/>
          </a:xfrm>
          <a:custGeom>
            <a:avLst/>
            <a:gdLst>
              <a:gd name="T0" fmla="*/ 12 w 161"/>
              <a:gd name="T1" fmla="*/ 108 h 136"/>
              <a:gd name="T2" fmla="*/ 12 w 161"/>
              <a:gd name="T3" fmla="*/ 134 h 136"/>
              <a:gd name="T4" fmla="*/ 16 w 161"/>
              <a:gd name="T5" fmla="*/ 136 h 136"/>
              <a:gd name="T6" fmla="*/ 35 w 161"/>
              <a:gd name="T7" fmla="*/ 136 h 136"/>
              <a:gd name="T8" fmla="*/ 37 w 161"/>
              <a:gd name="T9" fmla="*/ 134 h 136"/>
              <a:gd name="T10" fmla="*/ 37 w 161"/>
              <a:gd name="T11" fmla="*/ 88 h 136"/>
              <a:gd name="T12" fmla="*/ 23 w 161"/>
              <a:gd name="T13" fmla="*/ 102 h 136"/>
              <a:gd name="T14" fmla="*/ 12 w 161"/>
              <a:gd name="T15" fmla="*/ 108 h 136"/>
              <a:gd name="T16" fmla="*/ 47 w 161"/>
              <a:gd name="T17" fmla="*/ 87 h 136"/>
              <a:gd name="T18" fmla="*/ 47 w 161"/>
              <a:gd name="T19" fmla="*/ 134 h 136"/>
              <a:gd name="T20" fmla="*/ 51 w 161"/>
              <a:gd name="T21" fmla="*/ 136 h 136"/>
              <a:gd name="T22" fmla="*/ 70 w 161"/>
              <a:gd name="T23" fmla="*/ 136 h 136"/>
              <a:gd name="T24" fmla="*/ 73 w 161"/>
              <a:gd name="T25" fmla="*/ 134 h 136"/>
              <a:gd name="T26" fmla="*/ 73 w 161"/>
              <a:gd name="T27" fmla="*/ 106 h 136"/>
              <a:gd name="T28" fmla="*/ 62 w 161"/>
              <a:gd name="T29" fmla="*/ 101 h 136"/>
              <a:gd name="T30" fmla="*/ 47 w 161"/>
              <a:gd name="T31" fmla="*/ 87 h 136"/>
              <a:gd name="T32" fmla="*/ 84 w 161"/>
              <a:gd name="T33" fmla="*/ 103 h 136"/>
              <a:gd name="T34" fmla="*/ 84 w 161"/>
              <a:gd name="T35" fmla="*/ 134 h 136"/>
              <a:gd name="T36" fmla="*/ 86 w 161"/>
              <a:gd name="T37" fmla="*/ 136 h 136"/>
              <a:gd name="T38" fmla="*/ 106 w 161"/>
              <a:gd name="T39" fmla="*/ 136 h 136"/>
              <a:gd name="T40" fmla="*/ 110 w 161"/>
              <a:gd name="T41" fmla="*/ 134 h 136"/>
              <a:gd name="T42" fmla="*/ 110 w 161"/>
              <a:gd name="T43" fmla="*/ 78 h 136"/>
              <a:gd name="T44" fmla="*/ 86 w 161"/>
              <a:gd name="T45" fmla="*/ 100 h 136"/>
              <a:gd name="T46" fmla="*/ 84 w 161"/>
              <a:gd name="T47" fmla="*/ 103 h 136"/>
              <a:gd name="T48" fmla="*/ 143 w 161"/>
              <a:gd name="T49" fmla="*/ 45 h 136"/>
              <a:gd name="T50" fmla="*/ 120 w 161"/>
              <a:gd name="T51" fmla="*/ 69 h 136"/>
              <a:gd name="T52" fmla="*/ 120 w 161"/>
              <a:gd name="T53" fmla="*/ 134 h 136"/>
              <a:gd name="T54" fmla="*/ 122 w 161"/>
              <a:gd name="T55" fmla="*/ 136 h 136"/>
              <a:gd name="T56" fmla="*/ 143 w 161"/>
              <a:gd name="T57" fmla="*/ 136 h 136"/>
              <a:gd name="T58" fmla="*/ 146 w 161"/>
              <a:gd name="T59" fmla="*/ 134 h 136"/>
              <a:gd name="T60" fmla="*/ 146 w 161"/>
              <a:gd name="T61" fmla="*/ 47 h 136"/>
              <a:gd name="T62" fmla="*/ 145 w 161"/>
              <a:gd name="T63" fmla="*/ 45 h 136"/>
              <a:gd name="T64" fmla="*/ 143 w 161"/>
              <a:gd name="T65" fmla="*/ 45 h 136"/>
              <a:gd name="T66" fmla="*/ 160 w 161"/>
              <a:gd name="T67" fmla="*/ 2 h 136"/>
              <a:gd name="T68" fmla="*/ 155 w 161"/>
              <a:gd name="T69" fmla="*/ 0 h 136"/>
              <a:gd name="T70" fmla="*/ 127 w 161"/>
              <a:gd name="T71" fmla="*/ 1 h 136"/>
              <a:gd name="T72" fmla="*/ 123 w 161"/>
              <a:gd name="T73" fmla="*/ 4 h 136"/>
              <a:gd name="T74" fmla="*/ 122 w 161"/>
              <a:gd name="T75" fmla="*/ 5 h 136"/>
              <a:gd name="T76" fmla="*/ 123 w 161"/>
              <a:gd name="T77" fmla="*/ 11 h 136"/>
              <a:gd name="T78" fmla="*/ 125 w 161"/>
              <a:gd name="T79" fmla="*/ 12 h 136"/>
              <a:gd name="T80" fmla="*/ 130 w 161"/>
              <a:gd name="T81" fmla="*/ 17 h 136"/>
              <a:gd name="T82" fmla="*/ 74 w 161"/>
              <a:gd name="T83" fmla="*/ 74 h 136"/>
              <a:gd name="T84" fmla="*/ 48 w 161"/>
              <a:gd name="T85" fmla="*/ 49 h 136"/>
              <a:gd name="T86" fmla="*/ 42 w 161"/>
              <a:gd name="T87" fmla="*/ 46 h 136"/>
              <a:gd name="T88" fmla="*/ 37 w 161"/>
              <a:gd name="T89" fmla="*/ 49 h 136"/>
              <a:gd name="T90" fmla="*/ 3 w 161"/>
              <a:gd name="T91" fmla="*/ 82 h 136"/>
              <a:gd name="T92" fmla="*/ 3 w 161"/>
              <a:gd name="T93" fmla="*/ 94 h 136"/>
              <a:gd name="T94" fmla="*/ 5 w 161"/>
              <a:gd name="T95" fmla="*/ 95 h 136"/>
              <a:gd name="T96" fmla="*/ 10 w 161"/>
              <a:gd name="T97" fmla="*/ 98 h 136"/>
              <a:gd name="T98" fmla="*/ 16 w 161"/>
              <a:gd name="T99" fmla="*/ 95 h 136"/>
              <a:gd name="T100" fmla="*/ 42 w 161"/>
              <a:gd name="T101" fmla="*/ 68 h 136"/>
              <a:gd name="T102" fmla="*/ 68 w 161"/>
              <a:gd name="T103" fmla="*/ 94 h 136"/>
              <a:gd name="T104" fmla="*/ 74 w 161"/>
              <a:gd name="T105" fmla="*/ 96 h 136"/>
              <a:gd name="T106" fmla="*/ 79 w 161"/>
              <a:gd name="T107" fmla="*/ 94 h 136"/>
              <a:gd name="T108" fmla="*/ 143 w 161"/>
              <a:gd name="T109" fmla="*/ 30 h 136"/>
              <a:gd name="T110" fmla="*/ 150 w 161"/>
              <a:gd name="T111" fmla="*/ 38 h 136"/>
              <a:gd name="T112" fmla="*/ 154 w 161"/>
              <a:gd name="T113" fmla="*/ 40 h 136"/>
              <a:gd name="T114" fmla="*/ 156 w 161"/>
              <a:gd name="T115" fmla="*/ 39 h 136"/>
              <a:gd name="T116" fmla="*/ 157 w 161"/>
              <a:gd name="T117" fmla="*/ 38 h 136"/>
              <a:gd name="T118" fmla="*/ 160 w 161"/>
              <a:gd name="T119" fmla="*/ 33 h 136"/>
              <a:gd name="T120" fmla="*/ 161 w 161"/>
              <a:gd name="T121" fmla="*/ 16 h 136"/>
              <a:gd name="T122" fmla="*/ 161 w 161"/>
              <a:gd name="T123" fmla="*/ 6 h 136"/>
              <a:gd name="T124" fmla="*/ 160 w 161"/>
              <a:gd name="T125" fmla="*/ 2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1" h="136">
                <a:moveTo>
                  <a:pt x="12" y="108"/>
                </a:moveTo>
                <a:cubicBezTo>
                  <a:pt x="12" y="134"/>
                  <a:pt x="12" y="134"/>
                  <a:pt x="12" y="134"/>
                </a:cubicBezTo>
                <a:cubicBezTo>
                  <a:pt x="12" y="135"/>
                  <a:pt x="13" y="136"/>
                  <a:pt x="16" y="136"/>
                </a:cubicBezTo>
                <a:cubicBezTo>
                  <a:pt x="35" y="136"/>
                  <a:pt x="35" y="136"/>
                  <a:pt x="35" y="136"/>
                </a:cubicBezTo>
                <a:cubicBezTo>
                  <a:pt x="36" y="136"/>
                  <a:pt x="37" y="135"/>
                  <a:pt x="37" y="134"/>
                </a:cubicBezTo>
                <a:cubicBezTo>
                  <a:pt x="37" y="88"/>
                  <a:pt x="37" y="88"/>
                  <a:pt x="37" y="88"/>
                </a:cubicBezTo>
                <a:cubicBezTo>
                  <a:pt x="23" y="102"/>
                  <a:pt x="23" y="102"/>
                  <a:pt x="23" y="102"/>
                </a:cubicBezTo>
                <a:cubicBezTo>
                  <a:pt x="20" y="105"/>
                  <a:pt x="17" y="107"/>
                  <a:pt x="12" y="108"/>
                </a:cubicBezTo>
                <a:close/>
                <a:moveTo>
                  <a:pt x="47" y="87"/>
                </a:moveTo>
                <a:cubicBezTo>
                  <a:pt x="47" y="134"/>
                  <a:pt x="47" y="134"/>
                  <a:pt x="47" y="134"/>
                </a:cubicBezTo>
                <a:cubicBezTo>
                  <a:pt x="47" y="135"/>
                  <a:pt x="49" y="136"/>
                  <a:pt x="51" y="136"/>
                </a:cubicBezTo>
                <a:cubicBezTo>
                  <a:pt x="70" y="136"/>
                  <a:pt x="70" y="136"/>
                  <a:pt x="70" y="136"/>
                </a:cubicBezTo>
                <a:cubicBezTo>
                  <a:pt x="71" y="136"/>
                  <a:pt x="73" y="135"/>
                  <a:pt x="73" y="134"/>
                </a:cubicBezTo>
                <a:cubicBezTo>
                  <a:pt x="73" y="106"/>
                  <a:pt x="73" y="106"/>
                  <a:pt x="73" y="106"/>
                </a:cubicBezTo>
                <a:cubicBezTo>
                  <a:pt x="69" y="106"/>
                  <a:pt x="64" y="104"/>
                  <a:pt x="62" y="101"/>
                </a:cubicBezTo>
                <a:lnTo>
                  <a:pt x="47" y="87"/>
                </a:lnTo>
                <a:close/>
                <a:moveTo>
                  <a:pt x="84" y="103"/>
                </a:moveTo>
                <a:cubicBezTo>
                  <a:pt x="84" y="134"/>
                  <a:pt x="84" y="134"/>
                  <a:pt x="84" y="134"/>
                </a:cubicBezTo>
                <a:cubicBezTo>
                  <a:pt x="84" y="135"/>
                  <a:pt x="85" y="136"/>
                  <a:pt x="86" y="136"/>
                </a:cubicBezTo>
                <a:cubicBezTo>
                  <a:pt x="106" y="136"/>
                  <a:pt x="106" y="136"/>
                  <a:pt x="106" y="136"/>
                </a:cubicBezTo>
                <a:cubicBezTo>
                  <a:pt x="108" y="136"/>
                  <a:pt x="110" y="135"/>
                  <a:pt x="110" y="134"/>
                </a:cubicBezTo>
                <a:cubicBezTo>
                  <a:pt x="110" y="78"/>
                  <a:pt x="110" y="78"/>
                  <a:pt x="110" y="78"/>
                </a:cubicBezTo>
                <a:cubicBezTo>
                  <a:pt x="86" y="100"/>
                  <a:pt x="86" y="100"/>
                  <a:pt x="86" y="100"/>
                </a:cubicBezTo>
                <a:cubicBezTo>
                  <a:pt x="85" y="102"/>
                  <a:pt x="84" y="103"/>
                  <a:pt x="84" y="103"/>
                </a:cubicBezTo>
                <a:close/>
                <a:moveTo>
                  <a:pt x="143" y="45"/>
                </a:moveTo>
                <a:cubicBezTo>
                  <a:pt x="120" y="69"/>
                  <a:pt x="120" y="69"/>
                  <a:pt x="120" y="69"/>
                </a:cubicBezTo>
                <a:cubicBezTo>
                  <a:pt x="120" y="134"/>
                  <a:pt x="120" y="134"/>
                  <a:pt x="120" y="134"/>
                </a:cubicBezTo>
                <a:cubicBezTo>
                  <a:pt x="120" y="135"/>
                  <a:pt x="121" y="136"/>
                  <a:pt x="122" y="136"/>
                </a:cubicBezTo>
                <a:cubicBezTo>
                  <a:pt x="143" y="136"/>
                  <a:pt x="143" y="136"/>
                  <a:pt x="143" y="136"/>
                </a:cubicBezTo>
                <a:cubicBezTo>
                  <a:pt x="145" y="136"/>
                  <a:pt x="146" y="135"/>
                  <a:pt x="146" y="134"/>
                </a:cubicBezTo>
                <a:cubicBezTo>
                  <a:pt x="146" y="47"/>
                  <a:pt x="146" y="47"/>
                  <a:pt x="146" y="47"/>
                </a:cubicBezTo>
                <a:cubicBezTo>
                  <a:pt x="145" y="46"/>
                  <a:pt x="145" y="46"/>
                  <a:pt x="145" y="45"/>
                </a:cubicBezTo>
                <a:lnTo>
                  <a:pt x="143" y="45"/>
                </a:lnTo>
                <a:close/>
                <a:moveTo>
                  <a:pt x="160" y="2"/>
                </a:moveTo>
                <a:cubicBezTo>
                  <a:pt x="158" y="1"/>
                  <a:pt x="157" y="0"/>
                  <a:pt x="155" y="0"/>
                </a:cubicBezTo>
                <a:cubicBezTo>
                  <a:pt x="145" y="1"/>
                  <a:pt x="136" y="1"/>
                  <a:pt x="127" y="1"/>
                </a:cubicBezTo>
                <a:cubicBezTo>
                  <a:pt x="125" y="1"/>
                  <a:pt x="124" y="1"/>
                  <a:pt x="123" y="4"/>
                </a:cubicBezTo>
                <a:cubicBezTo>
                  <a:pt x="122" y="4"/>
                  <a:pt x="122" y="4"/>
                  <a:pt x="122" y="5"/>
                </a:cubicBezTo>
                <a:cubicBezTo>
                  <a:pt x="120" y="7"/>
                  <a:pt x="122" y="10"/>
                  <a:pt x="123" y="11"/>
                </a:cubicBezTo>
                <a:cubicBezTo>
                  <a:pt x="125" y="12"/>
                  <a:pt x="125" y="12"/>
                  <a:pt x="125" y="12"/>
                </a:cubicBezTo>
                <a:cubicBezTo>
                  <a:pt x="127" y="15"/>
                  <a:pt x="128" y="16"/>
                  <a:pt x="130" y="17"/>
                </a:cubicBezTo>
                <a:cubicBezTo>
                  <a:pt x="74" y="74"/>
                  <a:pt x="74" y="74"/>
                  <a:pt x="74" y="74"/>
                </a:cubicBezTo>
                <a:cubicBezTo>
                  <a:pt x="48" y="49"/>
                  <a:pt x="48" y="49"/>
                  <a:pt x="48" y="49"/>
                </a:cubicBezTo>
                <a:cubicBezTo>
                  <a:pt x="47" y="48"/>
                  <a:pt x="44" y="46"/>
                  <a:pt x="42" y="46"/>
                </a:cubicBezTo>
                <a:cubicBezTo>
                  <a:pt x="41" y="46"/>
                  <a:pt x="38" y="48"/>
                  <a:pt x="37" y="49"/>
                </a:cubicBezTo>
                <a:cubicBezTo>
                  <a:pt x="3" y="82"/>
                  <a:pt x="3" y="82"/>
                  <a:pt x="3" y="82"/>
                </a:cubicBezTo>
                <a:cubicBezTo>
                  <a:pt x="0" y="85"/>
                  <a:pt x="0" y="90"/>
                  <a:pt x="3" y="94"/>
                </a:cubicBezTo>
                <a:cubicBezTo>
                  <a:pt x="5" y="95"/>
                  <a:pt x="5" y="95"/>
                  <a:pt x="5" y="95"/>
                </a:cubicBezTo>
                <a:cubicBezTo>
                  <a:pt x="6" y="96"/>
                  <a:pt x="8" y="98"/>
                  <a:pt x="10" y="98"/>
                </a:cubicBezTo>
                <a:cubicBezTo>
                  <a:pt x="13" y="98"/>
                  <a:pt x="15" y="96"/>
                  <a:pt x="16" y="95"/>
                </a:cubicBezTo>
                <a:cubicBezTo>
                  <a:pt x="42" y="68"/>
                  <a:pt x="42" y="68"/>
                  <a:pt x="42" y="68"/>
                </a:cubicBezTo>
                <a:cubicBezTo>
                  <a:pt x="68" y="94"/>
                  <a:pt x="68" y="94"/>
                  <a:pt x="68" y="94"/>
                </a:cubicBezTo>
                <a:cubicBezTo>
                  <a:pt x="69" y="95"/>
                  <a:pt x="71" y="96"/>
                  <a:pt x="74" y="96"/>
                </a:cubicBezTo>
                <a:cubicBezTo>
                  <a:pt x="76" y="96"/>
                  <a:pt x="78" y="95"/>
                  <a:pt x="79" y="94"/>
                </a:cubicBezTo>
                <a:cubicBezTo>
                  <a:pt x="143" y="30"/>
                  <a:pt x="143" y="30"/>
                  <a:pt x="143" y="30"/>
                </a:cubicBezTo>
                <a:cubicBezTo>
                  <a:pt x="150" y="38"/>
                  <a:pt x="150" y="38"/>
                  <a:pt x="150" y="38"/>
                </a:cubicBezTo>
                <a:cubicBezTo>
                  <a:pt x="151" y="39"/>
                  <a:pt x="152" y="40"/>
                  <a:pt x="154" y="40"/>
                </a:cubicBezTo>
                <a:cubicBezTo>
                  <a:pt x="155" y="40"/>
                  <a:pt x="156" y="39"/>
                  <a:pt x="156" y="39"/>
                </a:cubicBezTo>
                <a:cubicBezTo>
                  <a:pt x="157" y="39"/>
                  <a:pt x="157" y="39"/>
                  <a:pt x="157" y="38"/>
                </a:cubicBezTo>
                <a:cubicBezTo>
                  <a:pt x="160" y="37"/>
                  <a:pt x="160" y="35"/>
                  <a:pt x="160" y="33"/>
                </a:cubicBezTo>
                <a:cubicBezTo>
                  <a:pt x="160" y="27"/>
                  <a:pt x="160" y="22"/>
                  <a:pt x="161" y="16"/>
                </a:cubicBezTo>
                <a:cubicBezTo>
                  <a:pt x="161" y="6"/>
                  <a:pt x="161" y="6"/>
                  <a:pt x="161" y="6"/>
                </a:cubicBezTo>
                <a:cubicBezTo>
                  <a:pt x="161" y="5"/>
                  <a:pt x="161" y="2"/>
                  <a:pt x="160" y="2"/>
                </a:cubicBezTo>
                <a:close/>
              </a:path>
            </a:pathLst>
          </a:custGeom>
          <a:ln>
            <a:noFill/>
          </a:ln>
        </p:spPr>
        <p:style>
          <a:lnRef idx="3">
            <a:schemeClr val="lt1"/>
          </a:lnRef>
          <a:fillRef idx="1">
            <a:schemeClr val="accent1"/>
          </a:fillRef>
          <a:effectRef idx="1">
            <a:schemeClr val="accent1"/>
          </a:effectRef>
          <a:fontRef idx="minor">
            <a:schemeClr val="lt1"/>
          </a:fontRef>
        </p:style>
        <p:txBody>
          <a:bodyPr vert="horz" wrap="square" lIns="91440" tIns="45720" rIns="91440" bIns="45720" numCol="1" anchor="t" anchorCtr="0" compatLnSpc="1">
            <a:prstTxWarp prst="textNoShape">
              <a:avLst/>
            </a:prstTxWarp>
          </a:bodyPr>
          <a:lstStyle/>
          <a:p>
            <a:endParaRPr lang="en-US"/>
          </a:p>
        </p:txBody>
      </p:sp>
      <p:sp>
        <p:nvSpPr>
          <p:cNvPr id="25" name="Freeform 166">
            <a:hlinkClick r:id="rId7" action="ppaction://hlinksldjump"/>
            <a:extLst>
              <a:ext uri="{FF2B5EF4-FFF2-40B4-BE49-F238E27FC236}">
                <a16:creationId xmlns:a16="http://schemas.microsoft.com/office/drawing/2014/main" id="{6BB5E42D-2E13-B9B6-165D-A3A0AF69B375}"/>
              </a:ext>
            </a:extLst>
          </p:cNvPr>
          <p:cNvSpPr>
            <a:spLocks noEditPoints="1"/>
          </p:cNvSpPr>
          <p:nvPr/>
        </p:nvSpPr>
        <p:spPr bwMode="auto">
          <a:xfrm>
            <a:off x="487406" y="3230148"/>
            <a:ext cx="256559" cy="315765"/>
          </a:xfrm>
          <a:custGeom>
            <a:avLst/>
            <a:gdLst>
              <a:gd name="T0" fmla="*/ 91 w 130"/>
              <a:gd name="T1" fmla="*/ 69 h 160"/>
              <a:gd name="T2" fmla="*/ 74 w 130"/>
              <a:gd name="T3" fmla="*/ 72 h 160"/>
              <a:gd name="T4" fmla="*/ 51 w 130"/>
              <a:gd name="T5" fmla="*/ 73 h 160"/>
              <a:gd name="T6" fmla="*/ 2 w 130"/>
              <a:gd name="T7" fmla="*/ 81 h 160"/>
              <a:gd name="T8" fmla="*/ 5 w 130"/>
              <a:gd name="T9" fmla="*/ 128 h 160"/>
              <a:gd name="T10" fmla="*/ 21 w 130"/>
              <a:gd name="T11" fmla="*/ 129 h 160"/>
              <a:gd name="T12" fmla="*/ 23 w 130"/>
              <a:gd name="T13" fmla="*/ 160 h 160"/>
              <a:gd name="T14" fmla="*/ 104 w 130"/>
              <a:gd name="T15" fmla="*/ 155 h 160"/>
              <a:gd name="T16" fmla="*/ 113 w 130"/>
              <a:gd name="T17" fmla="*/ 146 h 160"/>
              <a:gd name="T18" fmla="*/ 124 w 130"/>
              <a:gd name="T19" fmla="*/ 103 h 160"/>
              <a:gd name="T20" fmla="*/ 25 w 130"/>
              <a:gd name="T21" fmla="*/ 126 h 160"/>
              <a:gd name="T22" fmla="*/ 34 w 130"/>
              <a:gd name="T23" fmla="*/ 112 h 160"/>
              <a:gd name="T24" fmla="*/ 28 w 130"/>
              <a:gd name="T25" fmla="*/ 89 h 160"/>
              <a:gd name="T26" fmla="*/ 25 w 130"/>
              <a:gd name="T27" fmla="*/ 89 h 160"/>
              <a:gd name="T28" fmla="*/ 29 w 130"/>
              <a:gd name="T29" fmla="*/ 109 h 160"/>
              <a:gd name="T30" fmla="*/ 8 w 130"/>
              <a:gd name="T31" fmla="*/ 83 h 160"/>
              <a:gd name="T32" fmla="*/ 98 w 130"/>
              <a:gd name="T33" fmla="*/ 145 h 160"/>
              <a:gd name="T34" fmla="*/ 103 w 130"/>
              <a:gd name="T35" fmla="*/ 109 h 160"/>
              <a:gd name="T36" fmla="*/ 77 w 130"/>
              <a:gd name="T37" fmla="*/ 62 h 160"/>
              <a:gd name="T38" fmla="*/ 51 w 130"/>
              <a:gd name="T39" fmla="*/ 26 h 160"/>
              <a:gd name="T40" fmla="*/ 80 w 130"/>
              <a:gd name="T41" fmla="*/ 121 h 160"/>
              <a:gd name="T42" fmla="*/ 35 w 130"/>
              <a:gd name="T43" fmla="*/ 124 h 160"/>
              <a:gd name="T44" fmla="*/ 79 w 130"/>
              <a:gd name="T45" fmla="*/ 136 h 160"/>
              <a:gd name="T46" fmla="*/ 42 w 130"/>
              <a:gd name="T47" fmla="*/ 146 h 160"/>
              <a:gd name="T48" fmla="*/ 79 w 130"/>
              <a:gd name="T49" fmla="*/ 136 h 160"/>
              <a:gd name="T50" fmla="*/ 50 w 130"/>
              <a:gd name="T51" fmla="*/ 108 h 160"/>
              <a:gd name="T52" fmla="*/ 42 w 130"/>
              <a:gd name="T53" fmla="*/ 87 h 160"/>
              <a:gd name="T54" fmla="*/ 34 w 130"/>
              <a:gd name="T55" fmla="*/ 91 h 160"/>
              <a:gd name="T56" fmla="*/ 38 w 130"/>
              <a:gd name="T57" fmla="*/ 90 h 160"/>
              <a:gd name="T58" fmla="*/ 47 w 130"/>
              <a:gd name="T59" fmla="*/ 105 h 160"/>
              <a:gd name="T60" fmla="*/ 42 w 130"/>
              <a:gd name="T61" fmla="*/ 105 h 160"/>
              <a:gd name="T62" fmla="*/ 57 w 130"/>
              <a:gd name="T63" fmla="*/ 111 h 160"/>
              <a:gd name="T64" fmla="*/ 65 w 130"/>
              <a:gd name="T65" fmla="*/ 106 h 160"/>
              <a:gd name="T66" fmla="*/ 61 w 130"/>
              <a:gd name="T67" fmla="*/ 97 h 160"/>
              <a:gd name="T68" fmla="*/ 58 w 130"/>
              <a:gd name="T69" fmla="*/ 85 h 160"/>
              <a:gd name="T70" fmla="*/ 47 w 130"/>
              <a:gd name="T71" fmla="*/ 87 h 160"/>
              <a:gd name="T72" fmla="*/ 60 w 130"/>
              <a:gd name="T73" fmla="*/ 100 h 160"/>
              <a:gd name="T74" fmla="*/ 61 w 130"/>
              <a:gd name="T75" fmla="*/ 108 h 160"/>
              <a:gd name="T76" fmla="*/ 58 w 130"/>
              <a:gd name="T77" fmla="*/ 100 h 160"/>
              <a:gd name="T78" fmla="*/ 54 w 130"/>
              <a:gd name="T79" fmla="*/ 88 h 160"/>
              <a:gd name="T80" fmla="*/ 58 w 130"/>
              <a:gd name="T81" fmla="*/ 95 h 160"/>
              <a:gd name="T82" fmla="*/ 52 w 130"/>
              <a:gd name="T83" fmla="*/ 88 h 160"/>
              <a:gd name="T84" fmla="*/ 74 w 130"/>
              <a:gd name="T85" fmla="*/ 98 h 160"/>
              <a:gd name="T86" fmla="*/ 75 w 130"/>
              <a:gd name="T87" fmla="*/ 105 h 160"/>
              <a:gd name="T88" fmla="*/ 73 w 130"/>
              <a:gd name="T89" fmla="*/ 103 h 160"/>
              <a:gd name="T90" fmla="*/ 68 w 130"/>
              <a:gd name="T91" fmla="*/ 105 h 160"/>
              <a:gd name="T92" fmla="*/ 80 w 130"/>
              <a:gd name="T93" fmla="*/ 108 h 160"/>
              <a:gd name="T94" fmla="*/ 75 w 130"/>
              <a:gd name="T95" fmla="*/ 96 h 160"/>
              <a:gd name="T96" fmla="*/ 68 w 130"/>
              <a:gd name="T97" fmla="*/ 93 h 160"/>
              <a:gd name="T98" fmla="*/ 70 w 130"/>
              <a:gd name="T99" fmla="*/ 87 h 160"/>
              <a:gd name="T100" fmla="*/ 73 w 130"/>
              <a:gd name="T101" fmla="*/ 90 h 160"/>
              <a:gd name="T102" fmla="*/ 74 w 130"/>
              <a:gd name="T103" fmla="*/ 88 h 160"/>
              <a:gd name="T104" fmla="*/ 64 w 130"/>
              <a:gd name="T105" fmla="*/ 85 h 160"/>
              <a:gd name="T106" fmla="*/ 67 w 130"/>
              <a:gd name="T107" fmla="*/ 96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30" h="160">
                <a:moveTo>
                  <a:pt x="124" y="103"/>
                </a:moveTo>
                <a:cubicBezTo>
                  <a:pt x="119" y="89"/>
                  <a:pt x="111" y="80"/>
                  <a:pt x="104" y="75"/>
                </a:cubicBezTo>
                <a:cubicBezTo>
                  <a:pt x="103" y="75"/>
                  <a:pt x="91" y="69"/>
                  <a:pt x="91" y="69"/>
                </a:cubicBezTo>
                <a:cubicBezTo>
                  <a:pt x="85" y="64"/>
                  <a:pt x="85" y="64"/>
                  <a:pt x="85" y="64"/>
                </a:cubicBezTo>
                <a:cubicBezTo>
                  <a:pt x="78" y="72"/>
                  <a:pt x="78" y="72"/>
                  <a:pt x="78" y="72"/>
                </a:cubicBezTo>
                <a:cubicBezTo>
                  <a:pt x="74" y="72"/>
                  <a:pt x="74" y="72"/>
                  <a:pt x="74" y="72"/>
                </a:cubicBezTo>
                <a:cubicBezTo>
                  <a:pt x="67" y="64"/>
                  <a:pt x="67" y="64"/>
                  <a:pt x="67" y="64"/>
                </a:cubicBezTo>
                <a:cubicBezTo>
                  <a:pt x="61" y="69"/>
                  <a:pt x="61" y="69"/>
                  <a:pt x="61" y="69"/>
                </a:cubicBezTo>
                <a:cubicBezTo>
                  <a:pt x="51" y="73"/>
                  <a:pt x="51" y="73"/>
                  <a:pt x="51" y="73"/>
                </a:cubicBezTo>
                <a:cubicBezTo>
                  <a:pt x="3" y="78"/>
                  <a:pt x="3" y="78"/>
                  <a:pt x="3" y="78"/>
                </a:cubicBezTo>
                <a:cubicBezTo>
                  <a:pt x="2" y="78"/>
                  <a:pt x="2" y="78"/>
                  <a:pt x="2" y="80"/>
                </a:cubicBezTo>
                <a:cubicBezTo>
                  <a:pt x="0" y="80"/>
                  <a:pt x="0" y="81"/>
                  <a:pt x="2" y="81"/>
                </a:cubicBezTo>
                <a:cubicBezTo>
                  <a:pt x="5" y="89"/>
                  <a:pt x="9" y="95"/>
                  <a:pt x="10" y="101"/>
                </a:cubicBezTo>
                <a:cubicBezTo>
                  <a:pt x="10" y="103"/>
                  <a:pt x="10" y="103"/>
                  <a:pt x="10" y="103"/>
                </a:cubicBezTo>
                <a:cubicBezTo>
                  <a:pt x="0" y="112"/>
                  <a:pt x="2" y="121"/>
                  <a:pt x="5" y="128"/>
                </a:cubicBezTo>
                <a:cubicBezTo>
                  <a:pt x="6" y="131"/>
                  <a:pt x="10" y="132"/>
                  <a:pt x="13" y="132"/>
                </a:cubicBezTo>
                <a:cubicBezTo>
                  <a:pt x="15" y="132"/>
                  <a:pt x="18" y="132"/>
                  <a:pt x="19" y="131"/>
                </a:cubicBezTo>
                <a:cubicBezTo>
                  <a:pt x="19" y="131"/>
                  <a:pt x="21" y="131"/>
                  <a:pt x="21" y="129"/>
                </a:cubicBezTo>
                <a:cubicBezTo>
                  <a:pt x="21" y="134"/>
                  <a:pt x="22" y="137"/>
                  <a:pt x="22" y="138"/>
                </a:cubicBezTo>
                <a:cubicBezTo>
                  <a:pt x="23" y="151"/>
                  <a:pt x="22" y="157"/>
                  <a:pt x="22" y="157"/>
                </a:cubicBezTo>
                <a:cubicBezTo>
                  <a:pt x="22" y="159"/>
                  <a:pt x="22" y="159"/>
                  <a:pt x="23" y="160"/>
                </a:cubicBezTo>
                <a:cubicBezTo>
                  <a:pt x="25" y="160"/>
                  <a:pt x="25" y="160"/>
                  <a:pt x="25" y="160"/>
                </a:cubicBezTo>
                <a:cubicBezTo>
                  <a:pt x="101" y="157"/>
                  <a:pt x="101" y="157"/>
                  <a:pt x="101" y="157"/>
                </a:cubicBezTo>
                <a:cubicBezTo>
                  <a:pt x="103" y="157"/>
                  <a:pt x="104" y="157"/>
                  <a:pt x="104" y="155"/>
                </a:cubicBezTo>
                <a:cubicBezTo>
                  <a:pt x="104" y="149"/>
                  <a:pt x="104" y="149"/>
                  <a:pt x="104" y="149"/>
                </a:cubicBezTo>
                <a:cubicBezTo>
                  <a:pt x="104" y="149"/>
                  <a:pt x="104" y="149"/>
                  <a:pt x="106" y="149"/>
                </a:cubicBezTo>
                <a:cubicBezTo>
                  <a:pt x="107" y="149"/>
                  <a:pt x="110" y="148"/>
                  <a:pt x="113" y="146"/>
                </a:cubicBezTo>
                <a:cubicBezTo>
                  <a:pt x="126" y="132"/>
                  <a:pt x="126" y="132"/>
                  <a:pt x="126" y="132"/>
                </a:cubicBezTo>
                <a:cubicBezTo>
                  <a:pt x="129" y="129"/>
                  <a:pt x="130" y="126"/>
                  <a:pt x="130" y="121"/>
                </a:cubicBezTo>
                <a:cubicBezTo>
                  <a:pt x="129" y="121"/>
                  <a:pt x="127" y="112"/>
                  <a:pt x="124" y="103"/>
                </a:cubicBezTo>
                <a:close/>
                <a:moveTo>
                  <a:pt x="98" y="152"/>
                </a:moveTo>
                <a:cubicBezTo>
                  <a:pt x="28" y="155"/>
                  <a:pt x="28" y="155"/>
                  <a:pt x="28" y="155"/>
                </a:cubicBezTo>
                <a:cubicBezTo>
                  <a:pt x="28" y="151"/>
                  <a:pt x="29" y="141"/>
                  <a:pt x="25" y="126"/>
                </a:cubicBezTo>
                <a:cubicBezTo>
                  <a:pt x="29" y="123"/>
                  <a:pt x="31" y="118"/>
                  <a:pt x="29" y="112"/>
                </a:cubicBezTo>
                <a:cubicBezTo>
                  <a:pt x="29" y="114"/>
                  <a:pt x="31" y="114"/>
                  <a:pt x="31" y="114"/>
                </a:cubicBezTo>
                <a:cubicBezTo>
                  <a:pt x="34" y="112"/>
                  <a:pt x="34" y="112"/>
                  <a:pt x="34" y="112"/>
                </a:cubicBezTo>
                <a:cubicBezTo>
                  <a:pt x="35" y="112"/>
                  <a:pt x="35" y="112"/>
                  <a:pt x="35" y="112"/>
                </a:cubicBezTo>
                <a:cubicBezTo>
                  <a:pt x="36" y="111"/>
                  <a:pt x="36" y="111"/>
                  <a:pt x="36" y="109"/>
                </a:cubicBezTo>
                <a:cubicBezTo>
                  <a:pt x="28" y="89"/>
                  <a:pt x="28" y="89"/>
                  <a:pt x="28" y="89"/>
                </a:cubicBezTo>
                <a:cubicBezTo>
                  <a:pt x="28" y="87"/>
                  <a:pt x="28" y="87"/>
                  <a:pt x="26" y="87"/>
                </a:cubicBezTo>
                <a:cubicBezTo>
                  <a:pt x="25" y="87"/>
                  <a:pt x="25" y="87"/>
                  <a:pt x="25" y="87"/>
                </a:cubicBezTo>
                <a:cubicBezTo>
                  <a:pt x="25" y="89"/>
                  <a:pt x="25" y="89"/>
                  <a:pt x="25" y="89"/>
                </a:cubicBezTo>
                <a:cubicBezTo>
                  <a:pt x="31" y="107"/>
                  <a:pt x="31" y="107"/>
                  <a:pt x="31" y="107"/>
                </a:cubicBezTo>
                <a:cubicBezTo>
                  <a:pt x="32" y="107"/>
                  <a:pt x="32" y="109"/>
                  <a:pt x="31" y="109"/>
                </a:cubicBezTo>
                <a:cubicBezTo>
                  <a:pt x="29" y="109"/>
                  <a:pt x="29" y="109"/>
                  <a:pt x="29" y="109"/>
                </a:cubicBezTo>
                <a:cubicBezTo>
                  <a:pt x="28" y="109"/>
                  <a:pt x="28" y="109"/>
                  <a:pt x="28" y="109"/>
                </a:cubicBezTo>
                <a:cubicBezTo>
                  <a:pt x="26" y="104"/>
                  <a:pt x="21" y="106"/>
                  <a:pt x="18" y="106"/>
                </a:cubicBezTo>
                <a:cubicBezTo>
                  <a:pt x="16" y="98"/>
                  <a:pt x="12" y="90"/>
                  <a:pt x="8" y="83"/>
                </a:cubicBezTo>
                <a:cubicBezTo>
                  <a:pt x="81" y="76"/>
                  <a:pt x="81" y="76"/>
                  <a:pt x="81" y="76"/>
                </a:cubicBezTo>
                <a:cubicBezTo>
                  <a:pt x="84" y="83"/>
                  <a:pt x="93" y="107"/>
                  <a:pt x="97" y="132"/>
                </a:cubicBezTo>
                <a:cubicBezTo>
                  <a:pt x="95" y="135"/>
                  <a:pt x="95" y="141"/>
                  <a:pt x="98" y="145"/>
                </a:cubicBezTo>
                <a:lnTo>
                  <a:pt x="98" y="152"/>
                </a:lnTo>
                <a:close/>
                <a:moveTo>
                  <a:pt x="101" y="126"/>
                </a:moveTo>
                <a:cubicBezTo>
                  <a:pt x="103" y="109"/>
                  <a:pt x="103" y="109"/>
                  <a:pt x="103" y="109"/>
                </a:cubicBezTo>
                <a:cubicBezTo>
                  <a:pt x="104" y="112"/>
                  <a:pt x="106" y="117"/>
                  <a:pt x="107" y="120"/>
                </a:cubicBezTo>
                <a:lnTo>
                  <a:pt x="101" y="126"/>
                </a:lnTo>
                <a:close/>
                <a:moveTo>
                  <a:pt x="77" y="62"/>
                </a:moveTo>
                <a:cubicBezTo>
                  <a:pt x="90" y="62"/>
                  <a:pt x="101" y="49"/>
                  <a:pt x="101" y="26"/>
                </a:cubicBezTo>
                <a:cubicBezTo>
                  <a:pt x="101" y="9"/>
                  <a:pt x="94" y="0"/>
                  <a:pt x="77" y="0"/>
                </a:cubicBezTo>
                <a:cubicBezTo>
                  <a:pt x="58" y="0"/>
                  <a:pt x="51" y="9"/>
                  <a:pt x="51" y="26"/>
                </a:cubicBezTo>
                <a:cubicBezTo>
                  <a:pt x="51" y="49"/>
                  <a:pt x="62" y="62"/>
                  <a:pt x="77" y="62"/>
                </a:cubicBezTo>
                <a:close/>
                <a:moveTo>
                  <a:pt x="77" y="126"/>
                </a:moveTo>
                <a:cubicBezTo>
                  <a:pt x="78" y="126"/>
                  <a:pt x="80" y="124"/>
                  <a:pt x="80" y="121"/>
                </a:cubicBezTo>
                <a:cubicBezTo>
                  <a:pt x="80" y="120"/>
                  <a:pt x="78" y="118"/>
                  <a:pt x="75" y="118"/>
                </a:cubicBezTo>
                <a:cubicBezTo>
                  <a:pt x="39" y="120"/>
                  <a:pt x="39" y="120"/>
                  <a:pt x="39" y="120"/>
                </a:cubicBezTo>
                <a:cubicBezTo>
                  <a:pt x="36" y="121"/>
                  <a:pt x="35" y="123"/>
                  <a:pt x="35" y="124"/>
                </a:cubicBezTo>
                <a:cubicBezTo>
                  <a:pt x="36" y="127"/>
                  <a:pt x="38" y="129"/>
                  <a:pt x="39" y="129"/>
                </a:cubicBezTo>
                <a:cubicBezTo>
                  <a:pt x="77" y="126"/>
                  <a:pt x="77" y="126"/>
                  <a:pt x="77" y="126"/>
                </a:cubicBezTo>
                <a:close/>
                <a:moveTo>
                  <a:pt x="79" y="136"/>
                </a:moveTo>
                <a:cubicBezTo>
                  <a:pt x="42" y="137"/>
                  <a:pt x="42" y="137"/>
                  <a:pt x="42" y="137"/>
                </a:cubicBezTo>
                <a:cubicBezTo>
                  <a:pt x="39" y="137"/>
                  <a:pt x="37" y="140"/>
                  <a:pt x="37" y="141"/>
                </a:cubicBezTo>
                <a:cubicBezTo>
                  <a:pt x="37" y="143"/>
                  <a:pt x="39" y="146"/>
                  <a:pt x="42" y="146"/>
                </a:cubicBezTo>
                <a:cubicBezTo>
                  <a:pt x="79" y="143"/>
                  <a:pt x="79" y="143"/>
                  <a:pt x="79" y="143"/>
                </a:cubicBezTo>
                <a:cubicBezTo>
                  <a:pt x="81" y="143"/>
                  <a:pt x="83" y="141"/>
                  <a:pt x="83" y="139"/>
                </a:cubicBezTo>
                <a:cubicBezTo>
                  <a:pt x="83" y="137"/>
                  <a:pt x="81" y="136"/>
                  <a:pt x="79" y="136"/>
                </a:cubicBezTo>
                <a:close/>
                <a:moveTo>
                  <a:pt x="42" y="110"/>
                </a:moveTo>
                <a:cubicBezTo>
                  <a:pt x="44" y="111"/>
                  <a:pt x="45" y="111"/>
                  <a:pt x="47" y="111"/>
                </a:cubicBezTo>
                <a:cubicBezTo>
                  <a:pt x="48" y="111"/>
                  <a:pt x="50" y="110"/>
                  <a:pt x="50" y="108"/>
                </a:cubicBezTo>
                <a:cubicBezTo>
                  <a:pt x="51" y="108"/>
                  <a:pt x="51" y="107"/>
                  <a:pt x="51" y="105"/>
                </a:cubicBezTo>
                <a:cubicBezTo>
                  <a:pt x="45" y="91"/>
                  <a:pt x="45" y="91"/>
                  <a:pt x="45" y="91"/>
                </a:cubicBezTo>
                <a:cubicBezTo>
                  <a:pt x="45" y="90"/>
                  <a:pt x="44" y="88"/>
                  <a:pt x="42" y="87"/>
                </a:cubicBezTo>
                <a:cubicBezTo>
                  <a:pt x="41" y="87"/>
                  <a:pt x="40" y="85"/>
                  <a:pt x="38" y="87"/>
                </a:cubicBezTo>
                <a:cubicBezTo>
                  <a:pt x="35" y="87"/>
                  <a:pt x="35" y="87"/>
                  <a:pt x="34" y="88"/>
                </a:cubicBezTo>
                <a:cubicBezTo>
                  <a:pt x="34" y="90"/>
                  <a:pt x="34" y="90"/>
                  <a:pt x="34" y="91"/>
                </a:cubicBezTo>
                <a:cubicBezTo>
                  <a:pt x="40" y="107"/>
                  <a:pt x="40" y="107"/>
                  <a:pt x="40" y="107"/>
                </a:cubicBezTo>
                <a:cubicBezTo>
                  <a:pt x="40" y="107"/>
                  <a:pt x="41" y="108"/>
                  <a:pt x="42" y="110"/>
                </a:cubicBezTo>
                <a:close/>
                <a:moveTo>
                  <a:pt x="38" y="90"/>
                </a:moveTo>
                <a:cubicBezTo>
                  <a:pt x="40" y="90"/>
                  <a:pt x="40" y="90"/>
                  <a:pt x="41" y="90"/>
                </a:cubicBezTo>
                <a:cubicBezTo>
                  <a:pt x="41" y="91"/>
                  <a:pt x="41" y="91"/>
                  <a:pt x="41" y="91"/>
                </a:cubicBezTo>
                <a:cubicBezTo>
                  <a:pt x="47" y="105"/>
                  <a:pt x="47" y="105"/>
                  <a:pt x="47" y="105"/>
                </a:cubicBezTo>
                <a:cubicBezTo>
                  <a:pt x="47" y="107"/>
                  <a:pt x="47" y="107"/>
                  <a:pt x="47" y="107"/>
                </a:cubicBezTo>
                <a:cubicBezTo>
                  <a:pt x="44" y="107"/>
                  <a:pt x="44" y="107"/>
                  <a:pt x="44" y="107"/>
                </a:cubicBezTo>
                <a:cubicBezTo>
                  <a:pt x="44" y="107"/>
                  <a:pt x="42" y="107"/>
                  <a:pt x="42" y="105"/>
                </a:cubicBezTo>
                <a:cubicBezTo>
                  <a:pt x="38" y="91"/>
                  <a:pt x="38" y="91"/>
                  <a:pt x="38" y="91"/>
                </a:cubicBezTo>
                <a:cubicBezTo>
                  <a:pt x="37" y="91"/>
                  <a:pt x="37" y="90"/>
                  <a:pt x="38" y="90"/>
                </a:cubicBezTo>
                <a:close/>
                <a:moveTo>
                  <a:pt x="57" y="111"/>
                </a:moveTo>
                <a:cubicBezTo>
                  <a:pt x="64" y="111"/>
                  <a:pt x="64" y="111"/>
                  <a:pt x="64" y="111"/>
                </a:cubicBezTo>
                <a:cubicBezTo>
                  <a:pt x="65" y="110"/>
                  <a:pt x="65" y="110"/>
                  <a:pt x="65" y="110"/>
                </a:cubicBezTo>
                <a:cubicBezTo>
                  <a:pt x="67" y="108"/>
                  <a:pt x="67" y="108"/>
                  <a:pt x="65" y="106"/>
                </a:cubicBezTo>
                <a:cubicBezTo>
                  <a:pt x="64" y="98"/>
                  <a:pt x="64" y="98"/>
                  <a:pt x="64" y="98"/>
                </a:cubicBezTo>
                <a:cubicBezTo>
                  <a:pt x="63" y="98"/>
                  <a:pt x="63" y="98"/>
                  <a:pt x="63" y="98"/>
                </a:cubicBezTo>
                <a:cubicBezTo>
                  <a:pt x="61" y="97"/>
                  <a:pt x="61" y="97"/>
                  <a:pt x="61" y="97"/>
                </a:cubicBezTo>
                <a:cubicBezTo>
                  <a:pt x="63" y="97"/>
                  <a:pt x="63" y="97"/>
                  <a:pt x="63" y="97"/>
                </a:cubicBezTo>
                <a:cubicBezTo>
                  <a:pt x="60" y="88"/>
                  <a:pt x="60" y="88"/>
                  <a:pt x="60" y="88"/>
                </a:cubicBezTo>
                <a:cubicBezTo>
                  <a:pt x="60" y="87"/>
                  <a:pt x="58" y="85"/>
                  <a:pt x="58" y="85"/>
                </a:cubicBezTo>
                <a:cubicBezTo>
                  <a:pt x="57" y="85"/>
                  <a:pt x="55" y="83"/>
                  <a:pt x="54" y="85"/>
                </a:cubicBezTo>
                <a:cubicBezTo>
                  <a:pt x="48" y="85"/>
                  <a:pt x="48" y="85"/>
                  <a:pt x="48" y="85"/>
                </a:cubicBezTo>
                <a:cubicBezTo>
                  <a:pt x="47" y="85"/>
                  <a:pt x="47" y="85"/>
                  <a:pt x="47" y="87"/>
                </a:cubicBezTo>
                <a:cubicBezTo>
                  <a:pt x="55" y="111"/>
                  <a:pt x="55" y="111"/>
                  <a:pt x="55" y="111"/>
                </a:cubicBezTo>
                <a:lnTo>
                  <a:pt x="57" y="111"/>
                </a:lnTo>
                <a:close/>
                <a:moveTo>
                  <a:pt x="60" y="100"/>
                </a:moveTo>
                <a:cubicBezTo>
                  <a:pt x="60" y="100"/>
                  <a:pt x="60" y="100"/>
                  <a:pt x="60" y="101"/>
                </a:cubicBezTo>
                <a:cubicBezTo>
                  <a:pt x="61" y="106"/>
                  <a:pt x="61" y="106"/>
                  <a:pt x="61" y="106"/>
                </a:cubicBezTo>
                <a:cubicBezTo>
                  <a:pt x="61" y="106"/>
                  <a:pt x="61" y="106"/>
                  <a:pt x="61" y="108"/>
                </a:cubicBezTo>
                <a:cubicBezTo>
                  <a:pt x="58" y="108"/>
                  <a:pt x="58" y="108"/>
                  <a:pt x="58" y="108"/>
                </a:cubicBezTo>
                <a:cubicBezTo>
                  <a:pt x="55" y="100"/>
                  <a:pt x="55" y="100"/>
                  <a:pt x="55" y="100"/>
                </a:cubicBezTo>
                <a:cubicBezTo>
                  <a:pt x="58" y="100"/>
                  <a:pt x="58" y="100"/>
                  <a:pt x="58" y="100"/>
                </a:cubicBezTo>
                <a:lnTo>
                  <a:pt x="60" y="100"/>
                </a:lnTo>
                <a:close/>
                <a:moveTo>
                  <a:pt x="52" y="88"/>
                </a:moveTo>
                <a:cubicBezTo>
                  <a:pt x="54" y="88"/>
                  <a:pt x="54" y="88"/>
                  <a:pt x="54" y="88"/>
                </a:cubicBezTo>
                <a:cubicBezTo>
                  <a:pt x="55" y="88"/>
                  <a:pt x="55" y="88"/>
                  <a:pt x="55" y="88"/>
                </a:cubicBezTo>
                <a:cubicBezTo>
                  <a:pt x="55" y="88"/>
                  <a:pt x="57" y="88"/>
                  <a:pt x="57" y="90"/>
                </a:cubicBezTo>
                <a:cubicBezTo>
                  <a:pt x="58" y="95"/>
                  <a:pt x="58" y="95"/>
                  <a:pt x="58" y="95"/>
                </a:cubicBezTo>
                <a:cubicBezTo>
                  <a:pt x="57" y="97"/>
                  <a:pt x="57" y="97"/>
                  <a:pt x="57" y="97"/>
                </a:cubicBezTo>
                <a:cubicBezTo>
                  <a:pt x="54" y="97"/>
                  <a:pt x="54" y="97"/>
                  <a:pt x="54" y="97"/>
                </a:cubicBezTo>
                <a:cubicBezTo>
                  <a:pt x="52" y="88"/>
                  <a:pt x="52" y="88"/>
                  <a:pt x="52" y="88"/>
                </a:cubicBezTo>
                <a:close/>
                <a:moveTo>
                  <a:pt x="67" y="96"/>
                </a:moveTo>
                <a:cubicBezTo>
                  <a:pt x="68" y="98"/>
                  <a:pt x="71" y="98"/>
                  <a:pt x="73" y="98"/>
                </a:cubicBezTo>
                <a:cubicBezTo>
                  <a:pt x="73" y="98"/>
                  <a:pt x="73" y="98"/>
                  <a:pt x="74" y="98"/>
                </a:cubicBezTo>
                <a:cubicBezTo>
                  <a:pt x="74" y="100"/>
                  <a:pt x="74" y="100"/>
                  <a:pt x="75" y="100"/>
                </a:cubicBezTo>
                <a:cubicBezTo>
                  <a:pt x="75" y="103"/>
                  <a:pt x="75" y="103"/>
                  <a:pt x="75" y="103"/>
                </a:cubicBezTo>
                <a:cubicBezTo>
                  <a:pt x="77" y="105"/>
                  <a:pt x="77" y="105"/>
                  <a:pt x="75" y="105"/>
                </a:cubicBezTo>
                <a:cubicBezTo>
                  <a:pt x="75" y="106"/>
                  <a:pt x="75" y="106"/>
                  <a:pt x="75" y="106"/>
                </a:cubicBezTo>
                <a:cubicBezTo>
                  <a:pt x="74" y="106"/>
                  <a:pt x="74" y="106"/>
                  <a:pt x="73" y="105"/>
                </a:cubicBezTo>
                <a:cubicBezTo>
                  <a:pt x="73" y="103"/>
                  <a:pt x="73" y="103"/>
                  <a:pt x="73" y="103"/>
                </a:cubicBezTo>
                <a:cubicBezTo>
                  <a:pt x="71" y="103"/>
                  <a:pt x="71" y="103"/>
                  <a:pt x="71" y="103"/>
                </a:cubicBezTo>
                <a:cubicBezTo>
                  <a:pt x="68" y="103"/>
                  <a:pt x="68" y="103"/>
                  <a:pt x="68" y="103"/>
                </a:cubicBezTo>
                <a:cubicBezTo>
                  <a:pt x="68" y="105"/>
                  <a:pt x="68" y="105"/>
                  <a:pt x="68" y="105"/>
                </a:cubicBezTo>
                <a:cubicBezTo>
                  <a:pt x="68" y="106"/>
                  <a:pt x="70" y="108"/>
                  <a:pt x="71" y="108"/>
                </a:cubicBezTo>
                <a:cubicBezTo>
                  <a:pt x="73" y="110"/>
                  <a:pt x="74" y="110"/>
                  <a:pt x="75" y="110"/>
                </a:cubicBezTo>
                <a:cubicBezTo>
                  <a:pt x="78" y="110"/>
                  <a:pt x="78" y="108"/>
                  <a:pt x="80" y="108"/>
                </a:cubicBezTo>
                <a:cubicBezTo>
                  <a:pt x="80" y="103"/>
                  <a:pt x="80" y="103"/>
                  <a:pt x="80" y="103"/>
                </a:cubicBezTo>
                <a:cubicBezTo>
                  <a:pt x="78" y="100"/>
                  <a:pt x="78" y="100"/>
                  <a:pt x="78" y="100"/>
                </a:cubicBezTo>
                <a:cubicBezTo>
                  <a:pt x="78" y="98"/>
                  <a:pt x="77" y="96"/>
                  <a:pt x="75" y="96"/>
                </a:cubicBezTo>
                <a:cubicBezTo>
                  <a:pt x="74" y="95"/>
                  <a:pt x="73" y="95"/>
                  <a:pt x="71" y="95"/>
                </a:cubicBezTo>
                <a:cubicBezTo>
                  <a:pt x="70" y="95"/>
                  <a:pt x="70" y="95"/>
                  <a:pt x="70" y="93"/>
                </a:cubicBezTo>
                <a:cubicBezTo>
                  <a:pt x="68" y="93"/>
                  <a:pt x="68" y="93"/>
                  <a:pt x="68" y="93"/>
                </a:cubicBezTo>
                <a:cubicBezTo>
                  <a:pt x="67" y="88"/>
                  <a:pt x="67" y="88"/>
                  <a:pt x="67" y="88"/>
                </a:cubicBezTo>
                <a:cubicBezTo>
                  <a:pt x="67" y="87"/>
                  <a:pt x="68" y="87"/>
                  <a:pt x="68" y="87"/>
                </a:cubicBezTo>
                <a:cubicBezTo>
                  <a:pt x="70" y="87"/>
                  <a:pt x="70" y="87"/>
                  <a:pt x="70" y="87"/>
                </a:cubicBezTo>
                <a:cubicBezTo>
                  <a:pt x="70" y="88"/>
                  <a:pt x="71" y="88"/>
                  <a:pt x="71" y="88"/>
                </a:cubicBezTo>
                <a:cubicBezTo>
                  <a:pt x="71" y="90"/>
                  <a:pt x="71" y="90"/>
                  <a:pt x="71" y="90"/>
                </a:cubicBezTo>
                <a:cubicBezTo>
                  <a:pt x="73" y="90"/>
                  <a:pt x="73" y="90"/>
                  <a:pt x="73" y="90"/>
                </a:cubicBezTo>
                <a:cubicBezTo>
                  <a:pt x="74" y="90"/>
                  <a:pt x="74" y="90"/>
                  <a:pt x="74" y="90"/>
                </a:cubicBezTo>
                <a:cubicBezTo>
                  <a:pt x="75" y="90"/>
                  <a:pt x="75" y="90"/>
                  <a:pt x="75" y="88"/>
                </a:cubicBezTo>
                <a:cubicBezTo>
                  <a:pt x="74" y="88"/>
                  <a:pt x="74" y="88"/>
                  <a:pt x="74" y="88"/>
                </a:cubicBezTo>
                <a:cubicBezTo>
                  <a:pt x="74" y="87"/>
                  <a:pt x="73" y="85"/>
                  <a:pt x="71" y="85"/>
                </a:cubicBezTo>
                <a:cubicBezTo>
                  <a:pt x="70" y="83"/>
                  <a:pt x="68" y="83"/>
                  <a:pt x="67" y="83"/>
                </a:cubicBezTo>
                <a:cubicBezTo>
                  <a:pt x="66" y="83"/>
                  <a:pt x="64" y="83"/>
                  <a:pt x="64" y="85"/>
                </a:cubicBezTo>
                <a:cubicBezTo>
                  <a:pt x="63" y="87"/>
                  <a:pt x="63" y="88"/>
                  <a:pt x="63" y="90"/>
                </a:cubicBezTo>
                <a:cubicBezTo>
                  <a:pt x="64" y="93"/>
                  <a:pt x="64" y="93"/>
                  <a:pt x="64" y="93"/>
                </a:cubicBezTo>
                <a:cubicBezTo>
                  <a:pt x="66" y="95"/>
                  <a:pt x="66" y="96"/>
                  <a:pt x="67" y="96"/>
                </a:cubicBezTo>
                <a:close/>
              </a:path>
            </a:pathLst>
          </a:custGeom>
          <a:ln>
            <a:noFill/>
          </a:ln>
        </p:spPr>
        <p:style>
          <a:lnRef idx="3">
            <a:schemeClr val="lt1"/>
          </a:lnRef>
          <a:fillRef idx="1">
            <a:schemeClr val="accent3"/>
          </a:fillRef>
          <a:effectRef idx="1">
            <a:schemeClr val="accent3"/>
          </a:effectRef>
          <a:fontRef idx="minor">
            <a:schemeClr val="lt1"/>
          </a:fontRef>
        </p:style>
        <p:txBody>
          <a:bodyPr vert="horz" wrap="square" lIns="91440" tIns="45720" rIns="91440" bIns="45720" numCol="1" anchor="t" anchorCtr="0" compatLnSpc="1">
            <a:prstTxWarp prst="textNoShape">
              <a:avLst/>
            </a:prstTxWarp>
          </a:bodyPr>
          <a:lstStyle/>
          <a:p>
            <a:endParaRPr lang="en-US"/>
          </a:p>
        </p:txBody>
      </p:sp>
      <p:sp>
        <p:nvSpPr>
          <p:cNvPr id="26" name="Freeform 119">
            <a:hlinkClick r:id="rId8" action="ppaction://hlinksldjump"/>
            <a:extLst>
              <a:ext uri="{FF2B5EF4-FFF2-40B4-BE49-F238E27FC236}">
                <a16:creationId xmlns:a16="http://schemas.microsoft.com/office/drawing/2014/main" id="{09EB1CA7-3770-3683-3F11-B87BA3487D79}"/>
              </a:ext>
            </a:extLst>
          </p:cNvPr>
          <p:cNvSpPr>
            <a:spLocks noEditPoints="1"/>
          </p:cNvSpPr>
          <p:nvPr/>
        </p:nvSpPr>
        <p:spPr bwMode="auto">
          <a:xfrm>
            <a:off x="330315" y="4774011"/>
            <a:ext cx="324350" cy="300024"/>
          </a:xfrm>
          <a:custGeom>
            <a:avLst/>
            <a:gdLst>
              <a:gd name="T0" fmla="*/ 97 w 160"/>
              <a:gd name="T1" fmla="*/ 8 h 148"/>
              <a:gd name="T2" fmla="*/ 92 w 160"/>
              <a:gd name="T3" fmla="*/ 0 h 148"/>
              <a:gd name="T4" fmla="*/ 61 w 160"/>
              <a:gd name="T5" fmla="*/ 6 h 148"/>
              <a:gd name="T6" fmla="*/ 6 w 160"/>
              <a:gd name="T7" fmla="*/ 8 h 148"/>
              <a:gd name="T8" fmla="*/ 6 w 160"/>
              <a:gd name="T9" fmla="*/ 22 h 148"/>
              <a:gd name="T10" fmla="*/ 15 w 160"/>
              <a:gd name="T11" fmla="*/ 114 h 148"/>
              <a:gd name="T12" fmla="*/ 67 w 160"/>
              <a:gd name="T13" fmla="*/ 119 h 148"/>
              <a:gd name="T14" fmla="*/ 51 w 160"/>
              <a:gd name="T15" fmla="*/ 144 h 148"/>
              <a:gd name="T16" fmla="*/ 76 w 160"/>
              <a:gd name="T17" fmla="*/ 127 h 148"/>
              <a:gd name="T18" fmla="*/ 80 w 160"/>
              <a:gd name="T19" fmla="*/ 148 h 148"/>
              <a:gd name="T20" fmla="*/ 84 w 160"/>
              <a:gd name="T21" fmla="*/ 128 h 148"/>
              <a:gd name="T22" fmla="*/ 104 w 160"/>
              <a:gd name="T23" fmla="*/ 147 h 148"/>
              <a:gd name="T24" fmla="*/ 107 w 160"/>
              <a:gd name="T25" fmla="*/ 138 h 148"/>
              <a:gd name="T26" fmla="*/ 139 w 160"/>
              <a:gd name="T27" fmla="*/ 119 h 148"/>
              <a:gd name="T28" fmla="*/ 145 w 160"/>
              <a:gd name="T29" fmla="*/ 22 h 148"/>
              <a:gd name="T30" fmla="*/ 160 w 160"/>
              <a:gd name="T31" fmla="*/ 15 h 148"/>
              <a:gd name="T32" fmla="*/ 134 w 160"/>
              <a:gd name="T33" fmla="*/ 108 h 148"/>
              <a:gd name="T34" fmla="*/ 24 w 160"/>
              <a:gd name="T35" fmla="*/ 22 h 148"/>
              <a:gd name="T36" fmla="*/ 134 w 160"/>
              <a:gd name="T37" fmla="*/ 108 h 148"/>
              <a:gd name="T38" fmla="*/ 36 w 160"/>
              <a:gd name="T39" fmla="*/ 92 h 148"/>
              <a:gd name="T40" fmla="*/ 67 w 160"/>
              <a:gd name="T41" fmla="*/ 88 h 148"/>
              <a:gd name="T42" fmla="*/ 75 w 160"/>
              <a:gd name="T43" fmla="*/ 86 h 148"/>
              <a:gd name="T44" fmla="*/ 103 w 160"/>
              <a:gd name="T45" fmla="*/ 69 h 148"/>
              <a:gd name="T46" fmla="*/ 119 w 160"/>
              <a:gd name="T47" fmla="*/ 54 h 148"/>
              <a:gd name="T48" fmla="*/ 124 w 160"/>
              <a:gd name="T49" fmla="*/ 66 h 148"/>
              <a:gd name="T50" fmla="*/ 130 w 160"/>
              <a:gd name="T51" fmla="*/ 38 h 148"/>
              <a:gd name="T52" fmla="*/ 130 w 160"/>
              <a:gd name="T53" fmla="*/ 36 h 148"/>
              <a:gd name="T54" fmla="*/ 127 w 160"/>
              <a:gd name="T55" fmla="*/ 34 h 148"/>
              <a:gd name="T56" fmla="*/ 124 w 160"/>
              <a:gd name="T57" fmla="*/ 33 h 148"/>
              <a:gd name="T58" fmla="*/ 100 w 160"/>
              <a:gd name="T59" fmla="*/ 38 h 148"/>
              <a:gd name="T60" fmla="*/ 112 w 160"/>
              <a:gd name="T61" fmla="*/ 44 h 148"/>
              <a:gd name="T62" fmla="*/ 94 w 160"/>
              <a:gd name="T63" fmla="*/ 50 h 148"/>
              <a:gd name="T64" fmla="*/ 70 w 160"/>
              <a:gd name="T65" fmla="*/ 75 h 148"/>
              <a:gd name="T66" fmla="*/ 49 w 160"/>
              <a:gd name="T67" fmla="*/ 63 h 148"/>
              <a:gd name="T68" fmla="*/ 28 w 160"/>
              <a:gd name="T69" fmla="*/ 92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60" h="148">
                <a:moveTo>
                  <a:pt x="153" y="8"/>
                </a:moveTo>
                <a:cubicBezTo>
                  <a:pt x="97" y="8"/>
                  <a:pt x="97" y="8"/>
                  <a:pt x="97" y="8"/>
                </a:cubicBezTo>
                <a:cubicBezTo>
                  <a:pt x="97" y="6"/>
                  <a:pt x="97" y="6"/>
                  <a:pt x="97" y="6"/>
                </a:cubicBezTo>
                <a:cubicBezTo>
                  <a:pt x="97" y="3"/>
                  <a:pt x="95" y="0"/>
                  <a:pt x="92" y="0"/>
                </a:cubicBezTo>
                <a:cubicBezTo>
                  <a:pt x="66" y="0"/>
                  <a:pt x="66" y="0"/>
                  <a:pt x="66" y="0"/>
                </a:cubicBezTo>
                <a:cubicBezTo>
                  <a:pt x="63" y="0"/>
                  <a:pt x="61" y="3"/>
                  <a:pt x="61" y="6"/>
                </a:cubicBezTo>
                <a:cubicBezTo>
                  <a:pt x="61" y="8"/>
                  <a:pt x="61" y="8"/>
                  <a:pt x="61" y="8"/>
                </a:cubicBezTo>
                <a:cubicBezTo>
                  <a:pt x="6" y="8"/>
                  <a:pt x="6" y="8"/>
                  <a:pt x="6" y="8"/>
                </a:cubicBezTo>
                <a:cubicBezTo>
                  <a:pt x="2" y="8"/>
                  <a:pt x="0" y="11"/>
                  <a:pt x="0" y="15"/>
                </a:cubicBezTo>
                <a:cubicBezTo>
                  <a:pt x="0" y="19"/>
                  <a:pt x="2" y="22"/>
                  <a:pt x="6" y="22"/>
                </a:cubicBezTo>
                <a:cubicBezTo>
                  <a:pt x="15" y="22"/>
                  <a:pt x="15" y="22"/>
                  <a:pt x="15" y="22"/>
                </a:cubicBezTo>
                <a:cubicBezTo>
                  <a:pt x="15" y="114"/>
                  <a:pt x="15" y="114"/>
                  <a:pt x="15" y="114"/>
                </a:cubicBezTo>
                <a:cubicBezTo>
                  <a:pt x="15" y="117"/>
                  <a:pt x="17" y="119"/>
                  <a:pt x="20" y="119"/>
                </a:cubicBezTo>
                <a:cubicBezTo>
                  <a:pt x="67" y="119"/>
                  <a:pt x="67" y="119"/>
                  <a:pt x="67" y="119"/>
                </a:cubicBezTo>
                <a:cubicBezTo>
                  <a:pt x="51" y="137"/>
                  <a:pt x="51" y="137"/>
                  <a:pt x="51" y="137"/>
                </a:cubicBezTo>
                <a:cubicBezTo>
                  <a:pt x="50" y="140"/>
                  <a:pt x="50" y="143"/>
                  <a:pt x="51" y="144"/>
                </a:cubicBezTo>
                <a:cubicBezTo>
                  <a:pt x="54" y="147"/>
                  <a:pt x="57" y="147"/>
                  <a:pt x="58" y="144"/>
                </a:cubicBezTo>
                <a:cubicBezTo>
                  <a:pt x="76" y="127"/>
                  <a:pt x="76" y="127"/>
                  <a:pt x="76" y="127"/>
                </a:cubicBezTo>
                <a:cubicBezTo>
                  <a:pt x="76" y="144"/>
                  <a:pt x="76" y="144"/>
                  <a:pt x="76" y="144"/>
                </a:cubicBezTo>
                <a:cubicBezTo>
                  <a:pt x="76" y="146"/>
                  <a:pt x="77" y="148"/>
                  <a:pt x="80" y="148"/>
                </a:cubicBezTo>
                <a:cubicBezTo>
                  <a:pt x="81" y="148"/>
                  <a:pt x="84" y="146"/>
                  <a:pt x="84" y="144"/>
                </a:cubicBezTo>
                <a:cubicBezTo>
                  <a:pt x="84" y="128"/>
                  <a:pt x="84" y="128"/>
                  <a:pt x="84" y="128"/>
                </a:cubicBezTo>
                <a:cubicBezTo>
                  <a:pt x="100" y="146"/>
                  <a:pt x="100" y="146"/>
                  <a:pt x="100" y="146"/>
                </a:cubicBezTo>
                <a:cubicBezTo>
                  <a:pt x="101" y="147"/>
                  <a:pt x="103" y="147"/>
                  <a:pt x="104" y="147"/>
                </a:cubicBezTo>
                <a:cubicBezTo>
                  <a:pt x="105" y="147"/>
                  <a:pt x="107" y="147"/>
                  <a:pt x="107" y="146"/>
                </a:cubicBezTo>
                <a:cubicBezTo>
                  <a:pt x="110" y="144"/>
                  <a:pt x="110" y="141"/>
                  <a:pt x="107" y="138"/>
                </a:cubicBezTo>
                <a:cubicBezTo>
                  <a:pt x="89" y="119"/>
                  <a:pt x="89" y="119"/>
                  <a:pt x="89" y="119"/>
                </a:cubicBezTo>
                <a:cubicBezTo>
                  <a:pt x="139" y="119"/>
                  <a:pt x="139" y="119"/>
                  <a:pt x="139" y="119"/>
                </a:cubicBezTo>
                <a:cubicBezTo>
                  <a:pt x="142" y="119"/>
                  <a:pt x="145" y="117"/>
                  <a:pt x="145" y="114"/>
                </a:cubicBezTo>
                <a:cubicBezTo>
                  <a:pt x="145" y="22"/>
                  <a:pt x="145" y="22"/>
                  <a:pt x="145" y="22"/>
                </a:cubicBezTo>
                <a:cubicBezTo>
                  <a:pt x="153" y="22"/>
                  <a:pt x="153" y="22"/>
                  <a:pt x="153" y="22"/>
                </a:cubicBezTo>
                <a:cubicBezTo>
                  <a:pt x="156" y="22"/>
                  <a:pt x="160" y="19"/>
                  <a:pt x="160" y="15"/>
                </a:cubicBezTo>
                <a:cubicBezTo>
                  <a:pt x="160" y="11"/>
                  <a:pt x="156" y="8"/>
                  <a:pt x="153" y="8"/>
                </a:cubicBezTo>
                <a:close/>
                <a:moveTo>
                  <a:pt x="134" y="108"/>
                </a:moveTo>
                <a:cubicBezTo>
                  <a:pt x="24" y="108"/>
                  <a:pt x="24" y="108"/>
                  <a:pt x="24" y="108"/>
                </a:cubicBezTo>
                <a:cubicBezTo>
                  <a:pt x="24" y="22"/>
                  <a:pt x="24" y="22"/>
                  <a:pt x="24" y="22"/>
                </a:cubicBezTo>
                <a:cubicBezTo>
                  <a:pt x="134" y="22"/>
                  <a:pt x="134" y="22"/>
                  <a:pt x="134" y="22"/>
                </a:cubicBezTo>
                <a:lnTo>
                  <a:pt x="134" y="108"/>
                </a:lnTo>
                <a:close/>
                <a:moveTo>
                  <a:pt x="32" y="94"/>
                </a:moveTo>
                <a:cubicBezTo>
                  <a:pt x="33" y="94"/>
                  <a:pt x="34" y="94"/>
                  <a:pt x="36" y="92"/>
                </a:cubicBezTo>
                <a:cubicBezTo>
                  <a:pt x="53" y="75"/>
                  <a:pt x="53" y="75"/>
                  <a:pt x="53" y="75"/>
                </a:cubicBezTo>
                <a:cubicBezTo>
                  <a:pt x="67" y="88"/>
                  <a:pt x="67" y="88"/>
                  <a:pt x="67" y="88"/>
                </a:cubicBezTo>
                <a:cubicBezTo>
                  <a:pt x="69" y="89"/>
                  <a:pt x="70" y="89"/>
                  <a:pt x="71" y="89"/>
                </a:cubicBezTo>
                <a:cubicBezTo>
                  <a:pt x="73" y="89"/>
                  <a:pt x="74" y="88"/>
                  <a:pt x="75" y="86"/>
                </a:cubicBezTo>
                <a:cubicBezTo>
                  <a:pt x="93" y="62"/>
                  <a:pt x="93" y="62"/>
                  <a:pt x="93" y="62"/>
                </a:cubicBezTo>
                <a:cubicBezTo>
                  <a:pt x="103" y="69"/>
                  <a:pt x="103" y="69"/>
                  <a:pt x="103" y="69"/>
                </a:cubicBezTo>
                <a:cubicBezTo>
                  <a:pt x="104" y="70"/>
                  <a:pt x="108" y="69"/>
                  <a:pt x="109" y="68"/>
                </a:cubicBezTo>
                <a:cubicBezTo>
                  <a:pt x="119" y="54"/>
                  <a:pt x="119" y="54"/>
                  <a:pt x="119" y="54"/>
                </a:cubicBezTo>
                <a:cubicBezTo>
                  <a:pt x="119" y="59"/>
                  <a:pt x="119" y="59"/>
                  <a:pt x="119" y="59"/>
                </a:cubicBezTo>
                <a:cubicBezTo>
                  <a:pt x="119" y="63"/>
                  <a:pt x="122" y="66"/>
                  <a:pt x="124" y="66"/>
                </a:cubicBezTo>
                <a:cubicBezTo>
                  <a:pt x="127" y="66"/>
                  <a:pt x="130" y="63"/>
                  <a:pt x="130" y="59"/>
                </a:cubicBezTo>
                <a:cubicBezTo>
                  <a:pt x="130" y="38"/>
                  <a:pt x="130" y="38"/>
                  <a:pt x="130" y="38"/>
                </a:cubicBezTo>
                <a:cubicBezTo>
                  <a:pt x="130" y="37"/>
                  <a:pt x="130" y="37"/>
                  <a:pt x="130" y="37"/>
                </a:cubicBezTo>
                <a:cubicBezTo>
                  <a:pt x="130" y="37"/>
                  <a:pt x="130" y="37"/>
                  <a:pt x="130" y="36"/>
                </a:cubicBezTo>
                <a:cubicBezTo>
                  <a:pt x="130" y="36"/>
                  <a:pt x="130" y="36"/>
                  <a:pt x="129" y="34"/>
                </a:cubicBezTo>
                <a:cubicBezTo>
                  <a:pt x="129" y="34"/>
                  <a:pt x="129" y="34"/>
                  <a:pt x="127" y="34"/>
                </a:cubicBezTo>
                <a:cubicBezTo>
                  <a:pt x="127" y="33"/>
                  <a:pt x="127" y="33"/>
                  <a:pt x="126" y="33"/>
                </a:cubicBezTo>
                <a:cubicBezTo>
                  <a:pt x="126" y="33"/>
                  <a:pt x="126" y="33"/>
                  <a:pt x="124" y="33"/>
                </a:cubicBezTo>
                <a:cubicBezTo>
                  <a:pt x="105" y="33"/>
                  <a:pt x="105" y="33"/>
                  <a:pt x="105" y="33"/>
                </a:cubicBezTo>
                <a:cubicBezTo>
                  <a:pt x="103" y="33"/>
                  <a:pt x="100" y="36"/>
                  <a:pt x="100" y="38"/>
                </a:cubicBezTo>
                <a:cubicBezTo>
                  <a:pt x="100" y="41"/>
                  <a:pt x="103" y="44"/>
                  <a:pt x="105" y="44"/>
                </a:cubicBezTo>
                <a:cubicBezTo>
                  <a:pt x="112" y="44"/>
                  <a:pt x="112" y="44"/>
                  <a:pt x="112" y="44"/>
                </a:cubicBezTo>
                <a:cubicBezTo>
                  <a:pt x="104" y="56"/>
                  <a:pt x="104" y="56"/>
                  <a:pt x="104" y="56"/>
                </a:cubicBezTo>
                <a:cubicBezTo>
                  <a:pt x="94" y="50"/>
                  <a:pt x="94" y="50"/>
                  <a:pt x="94" y="50"/>
                </a:cubicBezTo>
                <a:cubicBezTo>
                  <a:pt x="93" y="47"/>
                  <a:pt x="89" y="49"/>
                  <a:pt x="88" y="50"/>
                </a:cubicBezTo>
                <a:cubicBezTo>
                  <a:pt x="70" y="75"/>
                  <a:pt x="70" y="75"/>
                  <a:pt x="70" y="75"/>
                </a:cubicBezTo>
                <a:cubicBezTo>
                  <a:pt x="56" y="63"/>
                  <a:pt x="56" y="63"/>
                  <a:pt x="56" y="63"/>
                </a:cubicBezTo>
                <a:cubicBezTo>
                  <a:pt x="55" y="60"/>
                  <a:pt x="51" y="60"/>
                  <a:pt x="49" y="63"/>
                </a:cubicBezTo>
                <a:cubicBezTo>
                  <a:pt x="29" y="84"/>
                  <a:pt x="29" y="84"/>
                  <a:pt x="29" y="84"/>
                </a:cubicBezTo>
                <a:cubicBezTo>
                  <a:pt x="26" y="86"/>
                  <a:pt x="26" y="89"/>
                  <a:pt x="28" y="92"/>
                </a:cubicBezTo>
                <a:cubicBezTo>
                  <a:pt x="29" y="94"/>
                  <a:pt x="30" y="94"/>
                  <a:pt x="32" y="94"/>
                </a:cubicBezTo>
                <a:close/>
              </a:path>
            </a:pathLst>
          </a:custGeom>
          <a:ln>
            <a:noFill/>
          </a:ln>
        </p:spPr>
        <p:style>
          <a:lnRef idx="3">
            <a:schemeClr val="lt1"/>
          </a:lnRef>
          <a:fillRef idx="1">
            <a:schemeClr val="accent1"/>
          </a:fillRef>
          <a:effectRef idx="1">
            <a:schemeClr val="accent1"/>
          </a:effectRef>
          <a:fontRef idx="minor">
            <a:schemeClr val="lt1"/>
          </a:fontRef>
        </p:style>
        <p:txBody>
          <a:bodyPr vert="horz" wrap="square" lIns="91440" tIns="45720" rIns="91440" bIns="45720" numCol="1" anchor="t" anchorCtr="0" compatLnSpc="1">
            <a:prstTxWarp prst="textNoShape">
              <a:avLst/>
            </a:prstTxWarp>
          </a:bodyPr>
          <a:lstStyle/>
          <a:p>
            <a:endParaRPr lang="en-US"/>
          </a:p>
        </p:txBody>
      </p:sp>
      <p:grpSp>
        <p:nvGrpSpPr>
          <p:cNvPr id="30" name="Group 29">
            <a:extLst>
              <a:ext uri="{FF2B5EF4-FFF2-40B4-BE49-F238E27FC236}">
                <a16:creationId xmlns:a16="http://schemas.microsoft.com/office/drawing/2014/main" id="{9128F92C-1DD1-21C0-AB55-01545EA22048}"/>
              </a:ext>
            </a:extLst>
          </p:cNvPr>
          <p:cNvGrpSpPr/>
          <p:nvPr/>
        </p:nvGrpSpPr>
        <p:grpSpPr>
          <a:xfrm>
            <a:off x="1498149" y="2769148"/>
            <a:ext cx="8161237" cy="1873815"/>
            <a:chOff x="1887938" y="2957913"/>
            <a:chExt cx="20540064" cy="4715986"/>
          </a:xfrm>
        </p:grpSpPr>
        <p:sp>
          <p:nvSpPr>
            <p:cNvPr id="31" name="Rectangle: Rounded Corners 30">
              <a:extLst>
                <a:ext uri="{FF2B5EF4-FFF2-40B4-BE49-F238E27FC236}">
                  <a16:creationId xmlns:a16="http://schemas.microsoft.com/office/drawing/2014/main" id="{91A327AE-20D5-F9FD-8F74-D532F7A09789}"/>
                </a:ext>
              </a:extLst>
            </p:cNvPr>
            <p:cNvSpPr/>
            <p:nvPr/>
          </p:nvSpPr>
          <p:spPr>
            <a:xfrm rot="18900000">
              <a:off x="1887938" y="2957913"/>
              <a:ext cx="4715986" cy="4715986"/>
            </a:xfrm>
            <a:prstGeom prst="roundRect">
              <a:avLst/>
            </a:prstGeom>
            <a:ln w="57150">
              <a:solidFill>
                <a:schemeClr val="bg1"/>
              </a:solidFill>
            </a:ln>
          </p:spPr>
          <p:style>
            <a:lnRef idx="3">
              <a:schemeClr val="lt1"/>
            </a:lnRef>
            <a:fillRef idx="1">
              <a:schemeClr val="accent1"/>
            </a:fillRef>
            <a:effectRef idx="1">
              <a:schemeClr val="accent1"/>
            </a:effectRef>
            <a:fontRef idx="minor">
              <a:schemeClr val="lt1"/>
            </a:fontRef>
          </p:style>
          <p:txBody>
            <a:bodyPr rtlCol="0" anchor="ctr"/>
            <a:lstStyle/>
            <a:p>
              <a:pPr algn="ctr"/>
              <a:endParaRPr lang="ru-RU" sz="1400"/>
            </a:p>
          </p:txBody>
        </p:sp>
        <p:sp>
          <p:nvSpPr>
            <p:cNvPr id="32" name="Rectangle: Rounded Corners 31">
              <a:extLst>
                <a:ext uri="{FF2B5EF4-FFF2-40B4-BE49-F238E27FC236}">
                  <a16:creationId xmlns:a16="http://schemas.microsoft.com/office/drawing/2014/main" id="{2B189857-D527-F3A1-B46F-0477DE2DAB62}"/>
                </a:ext>
              </a:extLst>
            </p:cNvPr>
            <p:cNvSpPr/>
            <p:nvPr/>
          </p:nvSpPr>
          <p:spPr>
            <a:xfrm rot="20054122">
              <a:off x="7026291" y="2957913"/>
              <a:ext cx="4715986" cy="4715986"/>
            </a:xfrm>
            <a:prstGeom prst="roundRect">
              <a:avLst/>
            </a:prstGeom>
            <a:ln w="76200"/>
          </p:spPr>
          <p:style>
            <a:lnRef idx="3">
              <a:schemeClr val="lt1"/>
            </a:lnRef>
            <a:fillRef idx="1">
              <a:schemeClr val="accent2"/>
            </a:fillRef>
            <a:effectRef idx="1">
              <a:schemeClr val="accent2"/>
            </a:effectRef>
            <a:fontRef idx="minor">
              <a:schemeClr val="lt1"/>
            </a:fontRef>
          </p:style>
          <p:txBody>
            <a:bodyPr rtlCol="0" anchor="ctr"/>
            <a:lstStyle/>
            <a:p>
              <a:pPr algn="ctr"/>
              <a:endParaRPr lang="ru-RU" sz="1400"/>
            </a:p>
          </p:txBody>
        </p:sp>
        <p:sp>
          <p:nvSpPr>
            <p:cNvPr id="33" name="Rectangle: Rounded Corners 32">
              <a:extLst>
                <a:ext uri="{FF2B5EF4-FFF2-40B4-BE49-F238E27FC236}">
                  <a16:creationId xmlns:a16="http://schemas.microsoft.com/office/drawing/2014/main" id="{6AF16A99-D014-3159-F71A-4010FF1FC15B}"/>
                </a:ext>
              </a:extLst>
            </p:cNvPr>
            <p:cNvSpPr/>
            <p:nvPr/>
          </p:nvSpPr>
          <p:spPr>
            <a:xfrm rot="17790741">
              <a:off x="12360719" y="2957913"/>
              <a:ext cx="4715986" cy="4715986"/>
            </a:xfrm>
            <a:prstGeom prst="roundRect">
              <a:avLst/>
            </a:prstGeom>
            <a:ln w="57150">
              <a:solidFill>
                <a:schemeClr val="bg1"/>
              </a:solidFill>
            </a:ln>
          </p:spPr>
          <p:style>
            <a:lnRef idx="3">
              <a:schemeClr val="lt1"/>
            </a:lnRef>
            <a:fillRef idx="1">
              <a:schemeClr val="accent1"/>
            </a:fillRef>
            <a:effectRef idx="1">
              <a:schemeClr val="accent1"/>
            </a:effectRef>
            <a:fontRef idx="minor">
              <a:schemeClr val="lt1"/>
            </a:fontRef>
          </p:style>
          <p:txBody>
            <a:bodyPr rtlCol="0" anchor="ctr"/>
            <a:lstStyle/>
            <a:p>
              <a:pPr algn="ctr"/>
              <a:endParaRPr lang="ru-RU" sz="1400"/>
            </a:p>
          </p:txBody>
        </p:sp>
        <p:sp>
          <p:nvSpPr>
            <p:cNvPr id="34" name="Rectangle: Rounded Corners 33">
              <a:extLst>
                <a:ext uri="{FF2B5EF4-FFF2-40B4-BE49-F238E27FC236}">
                  <a16:creationId xmlns:a16="http://schemas.microsoft.com/office/drawing/2014/main" id="{E48C3125-CDFE-687D-77C2-87EA9F60B529}"/>
                </a:ext>
              </a:extLst>
            </p:cNvPr>
            <p:cNvSpPr/>
            <p:nvPr/>
          </p:nvSpPr>
          <p:spPr>
            <a:xfrm rot="19220589">
              <a:off x="17712016" y="2957913"/>
              <a:ext cx="4715986" cy="4715986"/>
            </a:xfrm>
            <a:prstGeom prst="roundRect">
              <a:avLst/>
            </a:prstGeom>
            <a:ln w="76200"/>
          </p:spPr>
          <p:style>
            <a:lnRef idx="3">
              <a:schemeClr val="lt1"/>
            </a:lnRef>
            <a:fillRef idx="1">
              <a:schemeClr val="accent2"/>
            </a:fillRef>
            <a:effectRef idx="1">
              <a:schemeClr val="accent2"/>
            </a:effectRef>
            <a:fontRef idx="minor">
              <a:schemeClr val="lt1"/>
            </a:fontRef>
          </p:style>
          <p:txBody>
            <a:bodyPr rtlCol="0" anchor="ctr"/>
            <a:lstStyle/>
            <a:p>
              <a:pPr algn="ctr"/>
              <a:endParaRPr lang="ru-RU" sz="1400"/>
            </a:p>
          </p:txBody>
        </p:sp>
        <p:grpSp>
          <p:nvGrpSpPr>
            <p:cNvPr id="35" name="Group 34">
              <a:extLst>
                <a:ext uri="{FF2B5EF4-FFF2-40B4-BE49-F238E27FC236}">
                  <a16:creationId xmlns:a16="http://schemas.microsoft.com/office/drawing/2014/main" id="{594786DC-A1CB-20E8-5485-E3ED2480D9BC}"/>
                </a:ext>
              </a:extLst>
            </p:cNvPr>
            <p:cNvGrpSpPr/>
            <p:nvPr/>
          </p:nvGrpSpPr>
          <p:grpSpPr>
            <a:xfrm>
              <a:off x="14214979" y="5343776"/>
              <a:ext cx="1326646" cy="1316164"/>
              <a:chOff x="7788295" y="8874106"/>
              <a:chExt cx="1608144" cy="1595432"/>
            </a:xfrm>
            <a:solidFill>
              <a:schemeClr val="bg1"/>
            </a:solidFill>
          </p:grpSpPr>
          <p:sp>
            <p:nvSpPr>
              <p:cNvPr id="69" name="Freeform 52">
                <a:extLst>
                  <a:ext uri="{FF2B5EF4-FFF2-40B4-BE49-F238E27FC236}">
                    <a16:creationId xmlns:a16="http://schemas.microsoft.com/office/drawing/2014/main" id="{985268C3-425A-1DB1-2BC7-E91244ACC3BF}"/>
                  </a:ext>
                </a:extLst>
              </p:cNvPr>
              <p:cNvSpPr>
                <a:spLocks noEditPoints="1"/>
              </p:cNvSpPr>
              <p:nvPr/>
            </p:nvSpPr>
            <p:spPr bwMode="auto">
              <a:xfrm>
                <a:off x="7924822" y="8874106"/>
                <a:ext cx="1471617" cy="1457322"/>
              </a:xfrm>
              <a:custGeom>
                <a:avLst/>
                <a:gdLst>
                  <a:gd name="T0" fmla="*/ 311 w 1346"/>
                  <a:gd name="T1" fmla="*/ 1344 h 1344"/>
                  <a:gd name="T2" fmla="*/ 296 w 1346"/>
                  <a:gd name="T3" fmla="*/ 1337 h 1344"/>
                  <a:gd name="T4" fmla="*/ 9 w 1346"/>
                  <a:gd name="T5" fmla="*/ 1050 h 1344"/>
                  <a:gd name="T6" fmla="*/ 9 w 1346"/>
                  <a:gd name="T7" fmla="*/ 1021 h 1344"/>
                  <a:gd name="T8" fmla="*/ 943 w 1346"/>
                  <a:gd name="T9" fmla="*/ 86 h 1344"/>
                  <a:gd name="T10" fmla="*/ 1259 w 1346"/>
                  <a:gd name="T11" fmla="*/ 87 h 1344"/>
                  <a:gd name="T12" fmla="*/ 1260 w 1346"/>
                  <a:gd name="T13" fmla="*/ 403 h 1344"/>
                  <a:gd name="T14" fmla="*/ 325 w 1346"/>
                  <a:gd name="T15" fmla="*/ 1337 h 1344"/>
                  <a:gd name="T16" fmla="*/ 311 w 1346"/>
                  <a:gd name="T17" fmla="*/ 1344 h 1344"/>
                  <a:gd name="T18" fmla="*/ 53 w 1346"/>
                  <a:gd name="T19" fmla="*/ 1035 h 1344"/>
                  <a:gd name="T20" fmla="*/ 311 w 1346"/>
                  <a:gd name="T21" fmla="*/ 1293 h 1344"/>
                  <a:gd name="T22" fmla="*/ 1231 w 1346"/>
                  <a:gd name="T23" fmla="*/ 373 h 1344"/>
                  <a:gd name="T24" fmla="*/ 1284 w 1346"/>
                  <a:gd name="T25" fmla="*/ 244 h 1344"/>
                  <a:gd name="T26" fmla="*/ 1231 w 1346"/>
                  <a:gd name="T27" fmla="*/ 115 h 1344"/>
                  <a:gd name="T28" fmla="*/ 1102 w 1346"/>
                  <a:gd name="T29" fmla="*/ 62 h 1344"/>
                  <a:gd name="T30" fmla="*/ 973 w 1346"/>
                  <a:gd name="T31" fmla="*/ 115 h 1344"/>
                  <a:gd name="T32" fmla="*/ 53 w 1346"/>
                  <a:gd name="T33" fmla="*/ 1035 h 1344"/>
                  <a:gd name="T34" fmla="*/ 53 w 1346"/>
                  <a:gd name="T35" fmla="*/ 1035 h 1344"/>
                  <a:gd name="T36" fmla="*/ 53 w 1346"/>
                  <a:gd name="T37" fmla="*/ 1035 h 1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346" h="1344">
                    <a:moveTo>
                      <a:pt x="311" y="1344"/>
                    </a:moveTo>
                    <a:cubicBezTo>
                      <a:pt x="305" y="1344"/>
                      <a:pt x="300" y="1341"/>
                      <a:pt x="296" y="1337"/>
                    </a:cubicBezTo>
                    <a:cubicBezTo>
                      <a:pt x="9" y="1050"/>
                      <a:pt x="9" y="1050"/>
                      <a:pt x="9" y="1050"/>
                    </a:cubicBezTo>
                    <a:cubicBezTo>
                      <a:pt x="0" y="1042"/>
                      <a:pt x="0" y="1029"/>
                      <a:pt x="9" y="1021"/>
                    </a:cubicBezTo>
                    <a:cubicBezTo>
                      <a:pt x="943" y="86"/>
                      <a:pt x="943" y="86"/>
                      <a:pt x="943" y="86"/>
                    </a:cubicBezTo>
                    <a:cubicBezTo>
                      <a:pt x="1031" y="0"/>
                      <a:pt x="1172" y="1"/>
                      <a:pt x="1259" y="87"/>
                    </a:cubicBezTo>
                    <a:cubicBezTo>
                      <a:pt x="1345" y="174"/>
                      <a:pt x="1346" y="315"/>
                      <a:pt x="1260" y="403"/>
                    </a:cubicBezTo>
                    <a:cubicBezTo>
                      <a:pt x="325" y="1337"/>
                      <a:pt x="325" y="1337"/>
                      <a:pt x="325" y="1337"/>
                    </a:cubicBezTo>
                    <a:cubicBezTo>
                      <a:pt x="321" y="1341"/>
                      <a:pt x="316" y="1344"/>
                      <a:pt x="311" y="1344"/>
                    </a:cubicBezTo>
                    <a:close/>
                    <a:moveTo>
                      <a:pt x="53" y="1035"/>
                    </a:moveTo>
                    <a:cubicBezTo>
                      <a:pt x="311" y="1293"/>
                      <a:pt x="311" y="1293"/>
                      <a:pt x="311" y="1293"/>
                    </a:cubicBezTo>
                    <a:cubicBezTo>
                      <a:pt x="1231" y="373"/>
                      <a:pt x="1231" y="373"/>
                      <a:pt x="1231" y="373"/>
                    </a:cubicBezTo>
                    <a:cubicBezTo>
                      <a:pt x="1265" y="339"/>
                      <a:pt x="1284" y="293"/>
                      <a:pt x="1284" y="244"/>
                    </a:cubicBezTo>
                    <a:cubicBezTo>
                      <a:pt x="1285" y="196"/>
                      <a:pt x="1265" y="149"/>
                      <a:pt x="1231" y="115"/>
                    </a:cubicBezTo>
                    <a:cubicBezTo>
                      <a:pt x="1197" y="81"/>
                      <a:pt x="1150" y="61"/>
                      <a:pt x="1102" y="62"/>
                    </a:cubicBezTo>
                    <a:cubicBezTo>
                      <a:pt x="1053" y="62"/>
                      <a:pt x="1007" y="81"/>
                      <a:pt x="973" y="115"/>
                    </a:cubicBezTo>
                    <a:lnTo>
                      <a:pt x="53" y="1035"/>
                    </a:lnTo>
                    <a:close/>
                    <a:moveTo>
                      <a:pt x="53" y="1035"/>
                    </a:moveTo>
                    <a:cubicBezTo>
                      <a:pt x="53" y="1035"/>
                      <a:pt x="53" y="1035"/>
                      <a:pt x="53" y="1035"/>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sz="1400" dirty="0"/>
              </a:p>
            </p:txBody>
          </p:sp>
          <p:sp>
            <p:nvSpPr>
              <p:cNvPr id="70" name="Freeform 53">
                <a:extLst>
                  <a:ext uri="{FF2B5EF4-FFF2-40B4-BE49-F238E27FC236}">
                    <a16:creationId xmlns:a16="http://schemas.microsoft.com/office/drawing/2014/main" id="{530EC16F-1FEA-4589-4A84-7CE398FBD647}"/>
                  </a:ext>
                </a:extLst>
              </p:cNvPr>
              <p:cNvSpPr>
                <a:spLocks noEditPoints="1"/>
              </p:cNvSpPr>
              <p:nvPr/>
            </p:nvSpPr>
            <p:spPr bwMode="auto">
              <a:xfrm>
                <a:off x="7788295" y="9969479"/>
                <a:ext cx="504827" cy="495299"/>
              </a:xfrm>
              <a:custGeom>
                <a:avLst/>
                <a:gdLst>
                  <a:gd name="T0" fmla="*/ 24 w 461"/>
                  <a:gd name="T1" fmla="*/ 457 h 457"/>
                  <a:gd name="T2" fmla="*/ 4 w 461"/>
                  <a:gd name="T3" fmla="*/ 431 h 457"/>
                  <a:gd name="T4" fmla="*/ 128 w 461"/>
                  <a:gd name="T5" fmla="*/ 20 h 457"/>
                  <a:gd name="T6" fmla="*/ 163 w 461"/>
                  <a:gd name="T7" fmla="*/ 11 h 457"/>
                  <a:gd name="T8" fmla="*/ 450 w 461"/>
                  <a:gd name="T9" fmla="*/ 298 h 457"/>
                  <a:gd name="T10" fmla="*/ 441 w 461"/>
                  <a:gd name="T11" fmla="*/ 333 h 457"/>
                  <a:gd name="T12" fmla="*/ 30 w 461"/>
                  <a:gd name="T13" fmla="*/ 457 h 457"/>
                  <a:gd name="T14" fmla="*/ 24 w 461"/>
                  <a:gd name="T15" fmla="*/ 457 h 457"/>
                  <a:gd name="T16" fmla="*/ 158 w 461"/>
                  <a:gd name="T17" fmla="*/ 65 h 457"/>
                  <a:gd name="T18" fmla="*/ 55 w 461"/>
                  <a:gd name="T19" fmla="*/ 406 h 457"/>
                  <a:gd name="T20" fmla="*/ 396 w 461"/>
                  <a:gd name="T21" fmla="*/ 303 h 457"/>
                  <a:gd name="T22" fmla="*/ 158 w 461"/>
                  <a:gd name="T23" fmla="*/ 65 h 457"/>
                  <a:gd name="T24" fmla="*/ 158 w 461"/>
                  <a:gd name="T25" fmla="*/ 65 h 457"/>
                  <a:gd name="T26" fmla="*/ 158 w 461"/>
                  <a:gd name="T27" fmla="*/ 65 h 4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61" h="457">
                    <a:moveTo>
                      <a:pt x="24" y="457"/>
                    </a:moveTo>
                    <a:cubicBezTo>
                      <a:pt x="10" y="457"/>
                      <a:pt x="0" y="444"/>
                      <a:pt x="4" y="431"/>
                    </a:cubicBezTo>
                    <a:cubicBezTo>
                      <a:pt x="128" y="20"/>
                      <a:pt x="128" y="20"/>
                      <a:pt x="128" y="20"/>
                    </a:cubicBezTo>
                    <a:cubicBezTo>
                      <a:pt x="133" y="4"/>
                      <a:pt x="152" y="0"/>
                      <a:pt x="163" y="11"/>
                    </a:cubicBezTo>
                    <a:cubicBezTo>
                      <a:pt x="450" y="298"/>
                      <a:pt x="450" y="298"/>
                      <a:pt x="450" y="298"/>
                    </a:cubicBezTo>
                    <a:cubicBezTo>
                      <a:pt x="461" y="309"/>
                      <a:pt x="457" y="328"/>
                      <a:pt x="441" y="333"/>
                    </a:cubicBezTo>
                    <a:cubicBezTo>
                      <a:pt x="30" y="457"/>
                      <a:pt x="30" y="457"/>
                      <a:pt x="30" y="457"/>
                    </a:cubicBezTo>
                    <a:cubicBezTo>
                      <a:pt x="28" y="457"/>
                      <a:pt x="26" y="457"/>
                      <a:pt x="24" y="457"/>
                    </a:cubicBezTo>
                    <a:close/>
                    <a:moveTo>
                      <a:pt x="158" y="65"/>
                    </a:moveTo>
                    <a:cubicBezTo>
                      <a:pt x="55" y="406"/>
                      <a:pt x="55" y="406"/>
                      <a:pt x="55" y="406"/>
                    </a:cubicBezTo>
                    <a:cubicBezTo>
                      <a:pt x="396" y="303"/>
                      <a:pt x="396" y="303"/>
                      <a:pt x="396" y="303"/>
                    </a:cubicBezTo>
                    <a:lnTo>
                      <a:pt x="158" y="65"/>
                    </a:lnTo>
                    <a:close/>
                    <a:moveTo>
                      <a:pt x="158" y="65"/>
                    </a:moveTo>
                    <a:cubicBezTo>
                      <a:pt x="158" y="65"/>
                      <a:pt x="158" y="65"/>
                      <a:pt x="158" y="65"/>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sz="1400"/>
              </a:p>
            </p:txBody>
          </p:sp>
          <p:sp>
            <p:nvSpPr>
              <p:cNvPr id="71" name="Freeform 54">
                <a:extLst>
                  <a:ext uri="{FF2B5EF4-FFF2-40B4-BE49-F238E27FC236}">
                    <a16:creationId xmlns:a16="http://schemas.microsoft.com/office/drawing/2014/main" id="{ADEED7C6-57E5-592C-2AB6-1AF966DA969E}"/>
                  </a:ext>
                </a:extLst>
              </p:cNvPr>
              <p:cNvSpPr>
                <a:spLocks noEditPoints="1"/>
              </p:cNvSpPr>
              <p:nvPr/>
            </p:nvSpPr>
            <p:spPr bwMode="auto">
              <a:xfrm>
                <a:off x="8774135" y="9129693"/>
                <a:ext cx="369889" cy="358775"/>
              </a:xfrm>
              <a:custGeom>
                <a:avLst/>
                <a:gdLst>
                  <a:gd name="T0" fmla="*/ 311 w 339"/>
                  <a:gd name="T1" fmla="*/ 331 h 331"/>
                  <a:gd name="T2" fmla="*/ 296 w 339"/>
                  <a:gd name="T3" fmla="*/ 325 h 331"/>
                  <a:gd name="T4" fmla="*/ 9 w 339"/>
                  <a:gd name="T5" fmla="*/ 38 h 331"/>
                  <a:gd name="T6" fmla="*/ 9 w 339"/>
                  <a:gd name="T7" fmla="*/ 8 h 331"/>
                  <a:gd name="T8" fmla="*/ 38 w 339"/>
                  <a:gd name="T9" fmla="*/ 8 h 331"/>
                  <a:gd name="T10" fmla="*/ 326 w 339"/>
                  <a:gd name="T11" fmla="*/ 296 h 331"/>
                  <a:gd name="T12" fmla="*/ 311 w 339"/>
                  <a:gd name="T13" fmla="*/ 331 h 331"/>
                  <a:gd name="T14" fmla="*/ 311 w 339"/>
                  <a:gd name="T15" fmla="*/ 331 h 331"/>
                  <a:gd name="T16" fmla="*/ 311 w 339"/>
                  <a:gd name="T17" fmla="*/ 331 h 3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9" h="331">
                    <a:moveTo>
                      <a:pt x="311" y="331"/>
                    </a:moveTo>
                    <a:cubicBezTo>
                      <a:pt x="305" y="331"/>
                      <a:pt x="300" y="329"/>
                      <a:pt x="296" y="325"/>
                    </a:cubicBezTo>
                    <a:cubicBezTo>
                      <a:pt x="9" y="38"/>
                      <a:pt x="9" y="38"/>
                      <a:pt x="9" y="38"/>
                    </a:cubicBezTo>
                    <a:cubicBezTo>
                      <a:pt x="1" y="30"/>
                      <a:pt x="0" y="16"/>
                      <a:pt x="9" y="8"/>
                    </a:cubicBezTo>
                    <a:cubicBezTo>
                      <a:pt x="17" y="0"/>
                      <a:pt x="30" y="0"/>
                      <a:pt x="38" y="8"/>
                    </a:cubicBezTo>
                    <a:cubicBezTo>
                      <a:pt x="326" y="296"/>
                      <a:pt x="326" y="296"/>
                      <a:pt x="326" y="296"/>
                    </a:cubicBezTo>
                    <a:cubicBezTo>
                      <a:pt x="339" y="309"/>
                      <a:pt x="329" y="331"/>
                      <a:pt x="311" y="331"/>
                    </a:cubicBezTo>
                    <a:close/>
                    <a:moveTo>
                      <a:pt x="311" y="331"/>
                    </a:moveTo>
                    <a:cubicBezTo>
                      <a:pt x="311" y="331"/>
                      <a:pt x="311" y="331"/>
                      <a:pt x="311" y="33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sz="1400"/>
              </a:p>
            </p:txBody>
          </p:sp>
          <p:sp>
            <p:nvSpPr>
              <p:cNvPr id="72" name="Freeform 55">
                <a:extLst>
                  <a:ext uri="{FF2B5EF4-FFF2-40B4-BE49-F238E27FC236}">
                    <a16:creationId xmlns:a16="http://schemas.microsoft.com/office/drawing/2014/main" id="{372F88B6-1140-C4AC-ADD3-0092A709BFA9}"/>
                  </a:ext>
                </a:extLst>
              </p:cNvPr>
              <p:cNvSpPr>
                <a:spLocks noEditPoints="1"/>
              </p:cNvSpPr>
              <p:nvPr/>
            </p:nvSpPr>
            <p:spPr bwMode="auto">
              <a:xfrm>
                <a:off x="8077221" y="9274156"/>
                <a:ext cx="915989" cy="901698"/>
              </a:xfrm>
              <a:custGeom>
                <a:avLst/>
                <a:gdLst>
                  <a:gd name="T0" fmla="*/ 28 w 838"/>
                  <a:gd name="T1" fmla="*/ 831 h 831"/>
                  <a:gd name="T2" fmla="*/ 13 w 838"/>
                  <a:gd name="T3" fmla="*/ 795 h 831"/>
                  <a:gd name="T4" fmla="*/ 789 w 838"/>
                  <a:gd name="T5" fmla="*/ 19 h 831"/>
                  <a:gd name="T6" fmla="*/ 819 w 838"/>
                  <a:gd name="T7" fmla="*/ 49 h 831"/>
                  <a:gd name="T8" fmla="*/ 43 w 838"/>
                  <a:gd name="T9" fmla="*/ 825 h 831"/>
                  <a:gd name="T10" fmla="*/ 28 w 838"/>
                  <a:gd name="T11" fmla="*/ 831 h 831"/>
                  <a:gd name="T12" fmla="*/ 28 w 838"/>
                  <a:gd name="T13" fmla="*/ 831 h 831"/>
                  <a:gd name="T14" fmla="*/ 28 w 838"/>
                  <a:gd name="T15" fmla="*/ 831 h 83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38" h="831">
                    <a:moveTo>
                      <a:pt x="28" y="831"/>
                    </a:moveTo>
                    <a:cubicBezTo>
                      <a:pt x="9" y="831"/>
                      <a:pt x="0" y="809"/>
                      <a:pt x="13" y="795"/>
                    </a:cubicBezTo>
                    <a:cubicBezTo>
                      <a:pt x="789" y="19"/>
                      <a:pt x="789" y="19"/>
                      <a:pt x="789" y="19"/>
                    </a:cubicBezTo>
                    <a:cubicBezTo>
                      <a:pt x="809" y="0"/>
                      <a:pt x="838" y="29"/>
                      <a:pt x="819" y="49"/>
                    </a:cubicBezTo>
                    <a:cubicBezTo>
                      <a:pt x="43" y="825"/>
                      <a:pt x="43" y="825"/>
                      <a:pt x="43" y="825"/>
                    </a:cubicBezTo>
                    <a:cubicBezTo>
                      <a:pt x="39" y="829"/>
                      <a:pt x="33" y="831"/>
                      <a:pt x="28" y="831"/>
                    </a:cubicBezTo>
                    <a:close/>
                    <a:moveTo>
                      <a:pt x="28" y="831"/>
                    </a:moveTo>
                    <a:cubicBezTo>
                      <a:pt x="28" y="831"/>
                      <a:pt x="28" y="831"/>
                      <a:pt x="28" y="83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sz="1400"/>
              </a:p>
            </p:txBody>
          </p:sp>
          <p:sp>
            <p:nvSpPr>
              <p:cNvPr id="73" name="Freeform 56">
                <a:extLst>
                  <a:ext uri="{FF2B5EF4-FFF2-40B4-BE49-F238E27FC236}">
                    <a16:creationId xmlns:a16="http://schemas.microsoft.com/office/drawing/2014/main" id="{9E9AA519-EF32-F49E-5635-FD143FFC2812}"/>
                  </a:ext>
                </a:extLst>
              </p:cNvPr>
              <p:cNvSpPr>
                <a:spLocks noEditPoints="1"/>
              </p:cNvSpPr>
              <p:nvPr/>
            </p:nvSpPr>
            <p:spPr bwMode="auto">
              <a:xfrm>
                <a:off x="8509022" y="9605940"/>
                <a:ext cx="868365" cy="863598"/>
              </a:xfrm>
              <a:custGeom>
                <a:avLst/>
                <a:gdLst>
                  <a:gd name="T0" fmla="*/ 414 w 795"/>
                  <a:gd name="T1" fmla="*/ 795 h 796"/>
                  <a:gd name="T2" fmla="*/ 414 w 795"/>
                  <a:gd name="T3" fmla="*/ 795 h 796"/>
                  <a:gd name="T4" fmla="*/ 368 w 795"/>
                  <a:gd name="T5" fmla="*/ 776 h 796"/>
                  <a:gd name="T6" fmla="*/ 271 w 795"/>
                  <a:gd name="T7" fmla="*/ 679 h 796"/>
                  <a:gd name="T8" fmla="*/ 269 w 795"/>
                  <a:gd name="T9" fmla="*/ 677 h 796"/>
                  <a:gd name="T10" fmla="*/ 137 w 795"/>
                  <a:gd name="T11" fmla="*/ 545 h 796"/>
                  <a:gd name="T12" fmla="*/ 136 w 795"/>
                  <a:gd name="T13" fmla="*/ 544 h 796"/>
                  <a:gd name="T14" fmla="*/ 9 w 795"/>
                  <a:gd name="T15" fmla="*/ 417 h 796"/>
                  <a:gd name="T16" fmla="*/ 8 w 795"/>
                  <a:gd name="T17" fmla="*/ 387 h 796"/>
                  <a:gd name="T18" fmla="*/ 38 w 795"/>
                  <a:gd name="T19" fmla="*/ 387 h 796"/>
                  <a:gd name="T20" fmla="*/ 163 w 795"/>
                  <a:gd name="T21" fmla="*/ 513 h 796"/>
                  <a:gd name="T22" fmla="*/ 165 w 795"/>
                  <a:gd name="T23" fmla="*/ 514 h 796"/>
                  <a:gd name="T24" fmla="*/ 297 w 795"/>
                  <a:gd name="T25" fmla="*/ 646 h 796"/>
                  <a:gd name="T26" fmla="*/ 298 w 795"/>
                  <a:gd name="T27" fmla="*/ 648 h 796"/>
                  <a:gd name="T28" fmla="*/ 398 w 795"/>
                  <a:gd name="T29" fmla="*/ 747 h 796"/>
                  <a:gd name="T30" fmla="*/ 414 w 795"/>
                  <a:gd name="T31" fmla="*/ 754 h 796"/>
                  <a:gd name="T32" fmla="*/ 431 w 795"/>
                  <a:gd name="T33" fmla="*/ 747 h 796"/>
                  <a:gd name="T34" fmla="*/ 747 w 795"/>
                  <a:gd name="T35" fmla="*/ 431 h 796"/>
                  <a:gd name="T36" fmla="*/ 754 w 795"/>
                  <a:gd name="T37" fmla="*/ 414 h 796"/>
                  <a:gd name="T38" fmla="*/ 747 w 795"/>
                  <a:gd name="T39" fmla="*/ 398 h 796"/>
                  <a:gd name="T40" fmla="*/ 387 w 795"/>
                  <a:gd name="T41" fmla="*/ 38 h 796"/>
                  <a:gd name="T42" fmla="*/ 387 w 795"/>
                  <a:gd name="T43" fmla="*/ 8 h 796"/>
                  <a:gd name="T44" fmla="*/ 417 w 795"/>
                  <a:gd name="T45" fmla="*/ 9 h 796"/>
                  <a:gd name="T46" fmla="*/ 776 w 795"/>
                  <a:gd name="T47" fmla="*/ 368 h 796"/>
                  <a:gd name="T48" fmla="*/ 795 w 795"/>
                  <a:gd name="T49" fmla="*/ 414 h 796"/>
                  <a:gd name="T50" fmla="*/ 776 w 795"/>
                  <a:gd name="T51" fmla="*/ 460 h 796"/>
                  <a:gd name="T52" fmla="*/ 460 w 795"/>
                  <a:gd name="T53" fmla="*/ 776 h 796"/>
                  <a:gd name="T54" fmla="*/ 414 w 795"/>
                  <a:gd name="T55" fmla="*/ 795 h 796"/>
                  <a:gd name="T56" fmla="*/ 414 w 795"/>
                  <a:gd name="T57" fmla="*/ 795 h 796"/>
                  <a:gd name="T58" fmla="*/ 414 w 795"/>
                  <a:gd name="T59" fmla="*/ 795 h 7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795" h="796">
                    <a:moveTo>
                      <a:pt x="414" y="795"/>
                    </a:moveTo>
                    <a:cubicBezTo>
                      <a:pt x="414" y="795"/>
                      <a:pt x="414" y="795"/>
                      <a:pt x="414" y="795"/>
                    </a:cubicBezTo>
                    <a:cubicBezTo>
                      <a:pt x="397" y="795"/>
                      <a:pt x="380" y="789"/>
                      <a:pt x="368" y="776"/>
                    </a:cubicBezTo>
                    <a:cubicBezTo>
                      <a:pt x="271" y="679"/>
                      <a:pt x="271" y="679"/>
                      <a:pt x="271" y="679"/>
                    </a:cubicBezTo>
                    <a:cubicBezTo>
                      <a:pt x="270" y="678"/>
                      <a:pt x="269" y="678"/>
                      <a:pt x="269" y="677"/>
                    </a:cubicBezTo>
                    <a:cubicBezTo>
                      <a:pt x="137" y="545"/>
                      <a:pt x="137" y="545"/>
                      <a:pt x="137" y="545"/>
                    </a:cubicBezTo>
                    <a:cubicBezTo>
                      <a:pt x="137" y="545"/>
                      <a:pt x="136" y="544"/>
                      <a:pt x="136" y="544"/>
                    </a:cubicBezTo>
                    <a:cubicBezTo>
                      <a:pt x="9" y="417"/>
                      <a:pt x="9" y="417"/>
                      <a:pt x="9" y="417"/>
                    </a:cubicBezTo>
                    <a:cubicBezTo>
                      <a:pt x="0" y="409"/>
                      <a:pt x="0" y="395"/>
                      <a:pt x="8" y="387"/>
                    </a:cubicBezTo>
                    <a:cubicBezTo>
                      <a:pt x="17" y="379"/>
                      <a:pt x="30" y="379"/>
                      <a:pt x="38" y="387"/>
                    </a:cubicBezTo>
                    <a:cubicBezTo>
                      <a:pt x="163" y="513"/>
                      <a:pt x="163" y="513"/>
                      <a:pt x="163" y="513"/>
                    </a:cubicBezTo>
                    <a:cubicBezTo>
                      <a:pt x="164" y="513"/>
                      <a:pt x="165" y="514"/>
                      <a:pt x="165" y="514"/>
                    </a:cubicBezTo>
                    <a:cubicBezTo>
                      <a:pt x="297" y="646"/>
                      <a:pt x="297" y="646"/>
                      <a:pt x="297" y="646"/>
                    </a:cubicBezTo>
                    <a:cubicBezTo>
                      <a:pt x="297" y="647"/>
                      <a:pt x="298" y="647"/>
                      <a:pt x="298" y="648"/>
                    </a:cubicBezTo>
                    <a:cubicBezTo>
                      <a:pt x="398" y="747"/>
                      <a:pt x="398" y="747"/>
                      <a:pt x="398" y="747"/>
                    </a:cubicBezTo>
                    <a:cubicBezTo>
                      <a:pt x="402" y="751"/>
                      <a:pt x="408" y="754"/>
                      <a:pt x="414" y="754"/>
                    </a:cubicBezTo>
                    <a:cubicBezTo>
                      <a:pt x="420" y="754"/>
                      <a:pt x="427" y="751"/>
                      <a:pt x="431" y="747"/>
                    </a:cubicBezTo>
                    <a:cubicBezTo>
                      <a:pt x="747" y="431"/>
                      <a:pt x="747" y="431"/>
                      <a:pt x="747" y="431"/>
                    </a:cubicBezTo>
                    <a:cubicBezTo>
                      <a:pt x="751" y="427"/>
                      <a:pt x="754" y="420"/>
                      <a:pt x="754" y="414"/>
                    </a:cubicBezTo>
                    <a:cubicBezTo>
                      <a:pt x="754" y="408"/>
                      <a:pt x="752" y="402"/>
                      <a:pt x="747" y="398"/>
                    </a:cubicBezTo>
                    <a:cubicBezTo>
                      <a:pt x="387" y="38"/>
                      <a:pt x="387" y="38"/>
                      <a:pt x="387" y="38"/>
                    </a:cubicBezTo>
                    <a:cubicBezTo>
                      <a:pt x="379" y="30"/>
                      <a:pt x="379" y="17"/>
                      <a:pt x="387" y="8"/>
                    </a:cubicBezTo>
                    <a:cubicBezTo>
                      <a:pt x="395" y="0"/>
                      <a:pt x="409" y="0"/>
                      <a:pt x="417" y="9"/>
                    </a:cubicBezTo>
                    <a:cubicBezTo>
                      <a:pt x="776" y="368"/>
                      <a:pt x="776" y="368"/>
                      <a:pt x="776" y="368"/>
                    </a:cubicBezTo>
                    <a:cubicBezTo>
                      <a:pt x="789" y="380"/>
                      <a:pt x="795" y="397"/>
                      <a:pt x="795" y="414"/>
                    </a:cubicBezTo>
                    <a:cubicBezTo>
                      <a:pt x="795" y="432"/>
                      <a:pt x="789" y="448"/>
                      <a:pt x="776" y="460"/>
                    </a:cubicBezTo>
                    <a:cubicBezTo>
                      <a:pt x="460" y="776"/>
                      <a:pt x="460" y="776"/>
                      <a:pt x="460" y="776"/>
                    </a:cubicBezTo>
                    <a:cubicBezTo>
                      <a:pt x="448" y="789"/>
                      <a:pt x="432" y="796"/>
                      <a:pt x="414" y="795"/>
                    </a:cubicBezTo>
                    <a:close/>
                    <a:moveTo>
                      <a:pt x="414" y="795"/>
                    </a:moveTo>
                    <a:cubicBezTo>
                      <a:pt x="414" y="795"/>
                      <a:pt x="414" y="795"/>
                      <a:pt x="414" y="795"/>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sz="1400"/>
              </a:p>
            </p:txBody>
          </p:sp>
          <p:sp>
            <p:nvSpPr>
              <p:cNvPr id="74" name="Freeform 57">
                <a:extLst>
                  <a:ext uri="{FF2B5EF4-FFF2-40B4-BE49-F238E27FC236}">
                    <a16:creationId xmlns:a16="http://schemas.microsoft.com/office/drawing/2014/main" id="{D437ED5E-B237-C136-5C4B-40F920917A88}"/>
                  </a:ext>
                </a:extLst>
              </p:cNvPr>
              <p:cNvSpPr>
                <a:spLocks noEditPoints="1"/>
              </p:cNvSpPr>
              <p:nvPr/>
            </p:nvSpPr>
            <p:spPr bwMode="auto">
              <a:xfrm>
                <a:off x="7789882" y="8891569"/>
                <a:ext cx="869952" cy="860423"/>
              </a:xfrm>
              <a:custGeom>
                <a:avLst/>
                <a:gdLst>
                  <a:gd name="T0" fmla="*/ 393 w 795"/>
                  <a:gd name="T1" fmla="*/ 793 h 793"/>
                  <a:gd name="T2" fmla="*/ 378 w 795"/>
                  <a:gd name="T3" fmla="*/ 787 h 793"/>
                  <a:gd name="T4" fmla="*/ 19 w 795"/>
                  <a:gd name="T5" fmla="*/ 428 h 793"/>
                  <a:gd name="T6" fmla="*/ 0 w 795"/>
                  <a:gd name="T7" fmla="*/ 382 h 793"/>
                  <a:gd name="T8" fmla="*/ 19 w 795"/>
                  <a:gd name="T9" fmla="*/ 336 h 793"/>
                  <a:gd name="T10" fmla="*/ 335 w 795"/>
                  <a:gd name="T11" fmla="*/ 20 h 793"/>
                  <a:gd name="T12" fmla="*/ 381 w 795"/>
                  <a:gd name="T13" fmla="*/ 1 h 793"/>
                  <a:gd name="T14" fmla="*/ 381 w 795"/>
                  <a:gd name="T15" fmla="*/ 1 h 793"/>
                  <a:gd name="T16" fmla="*/ 427 w 795"/>
                  <a:gd name="T17" fmla="*/ 20 h 793"/>
                  <a:gd name="T18" fmla="*/ 786 w 795"/>
                  <a:gd name="T19" fmla="*/ 379 h 793"/>
                  <a:gd name="T20" fmla="*/ 787 w 795"/>
                  <a:gd name="T21" fmla="*/ 409 h 793"/>
                  <a:gd name="T22" fmla="*/ 757 w 795"/>
                  <a:gd name="T23" fmla="*/ 409 h 793"/>
                  <a:gd name="T24" fmla="*/ 397 w 795"/>
                  <a:gd name="T25" fmla="*/ 49 h 793"/>
                  <a:gd name="T26" fmla="*/ 381 w 795"/>
                  <a:gd name="T27" fmla="*/ 42 h 793"/>
                  <a:gd name="T28" fmla="*/ 364 w 795"/>
                  <a:gd name="T29" fmla="*/ 49 h 793"/>
                  <a:gd name="T30" fmla="*/ 48 w 795"/>
                  <a:gd name="T31" fmla="*/ 365 h 793"/>
                  <a:gd name="T32" fmla="*/ 41 w 795"/>
                  <a:gd name="T33" fmla="*/ 382 h 793"/>
                  <a:gd name="T34" fmla="*/ 48 w 795"/>
                  <a:gd name="T35" fmla="*/ 398 h 793"/>
                  <a:gd name="T36" fmla="*/ 408 w 795"/>
                  <a:gd name="T37" fmla="*/ 758 h 793"/>
                  <a:gd name="T38" fmla="*/ 393 w 795"/>
                  <a:gd name="T39" fmla="*/ 793 h 793"/>
                  <a:gd name="T40" fmla="*/ 393 w 795"/>
                  <a:gd name="T41" fmla="*/ 793 h 793"/>
                  <a:gd name="T42" fmla="*/ 393 w 795"/>
                  <a:gd name="T43" fmla="*/ 793 h 7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795" h="793">
                    <a:moveTo>
                      <a:pt x="393" y="793"/>
                    </a:moveTo>
                    <a:cubicBezTo>
                      <a:pt x="387" y="793"/>
                      <a:pt x="382" y="791"/>
                      <a:pt x="378" y="787"/>
                    </a:cubicBezTo>
                    <a:cubicBezTo>
                      <a:pt x="19" y="428"/>
                      <a:pt x="19" y="428"/>
                      <a:pt x="19" y="428"/>
                    </a:cubicBezTo>
                    <a:cubicBezTo>
                      <a:pt x="6" y="416"/>
                      <a:pt x="0" y="399"/>
                      <a:pt x="0" y="382"/>
                    </a:cubicBezTo>
                    <a:cubicBezTo>
                      <a:pt x="0" y="364"/>
                      <a:pt x="6" y="348"/>
                      <a:pt x="19" y="336"/>
                    </a:cubicBezTo>
                    <a:cubicBezTo>
                      <a:pt x="335" y="20"/>
                      <a:pt x="335" y="20"/>
                      <a:pt x="335" y="20"/>
                    </a:cubicBezTo>
                    <a:cubicBezTo>
                      <a:pt x="347" y="7"/>
                      <a:pt x="363" y="0"/>
                      <a:pt x="381" y="1"/>
                    </a:cubicBezTo>
                    <a:cubicBezTo>
                      <a:pt x="381" y="1"/>
                      <a:pt x="381" y="1"/>
                      <a:pt x="381" y="1"/>
                    </a:cubicBezTo>
                    <a:cubicBezTo>
                      <a:pt x="398" y="0"/>
                      <a:pt x="415" y="7"/>
                      <a:pt x="427" y="20"/>
                    </a:cubicBezTo>
                    <a:cubicBezTo>
                      <a:pt x="786" y="379"/>
                      <a:pt x="786" y="379"/>
                      <a:pt x="786" y="379"/>
                    </a:cubicBezTo>
                    <a:cubicBezTo>
                      <a:pt x="795" y="387"/>
                      <a:pt x="795" y="401"/>
                      <a:pt x="787" y="409"/>
                    </a:cubicBezTo>
                    <a:cubicBezTo>
                      <a:pt x="778" y="417"/>
                      <a:pt x="765" y="417"/>
                      <a:pt x="757" y="409"/>
                    </a:cubicBezTo>
                    <a:cubicBezTo>
                      <a:pt x="397" y="49"/>
                      <a:pt x="397" y="49"/>
                      <a:pt x="397" y="49"/>
                    </a:cubicBezTo>
                    <a:cubicBezTo>
                      <a:pt x="393" y="45"/>
                      <a:pt x="387" y="42"/>
                      <a:pt x="381" y="42"/>
                    </a:cubicBezTo>
                    <a:cubicBezTo>
                      <a:pt x="375" y="42"/>
                      <a:pt x="368" y="45"/>
                      <a:pt x="364" y="49"/>
                    </a:cubicBezTo>
                    <a:cubicBezTo>
                      <a:pt x="48" y="365"/>
                      <a:pt x="48" y="365"/>
                      <a:pt x="48" y="365"/>
                    </a:cubicBezTo>
                    <a:cubicBezTo>
                      <a:pt x="44" y="369"/>
                      <a:pt x="41" y="376"/>
                      <a:pt x="41" y="382"/>
                    </a:cubicBezTo>
                    <a:cubicBezTo>
                      <a:pt x="41" y="388"/>
                      <a:pt x="43" y="394"/>
                      <a:pt x="48" y="398"/>
                    </a:cubicBezTo>
                    <a:cubicBezTo>
                      <a:pt x="408" y="758"/>
                      <a:pt x="408" y="758"/>
                      <a:pt x="408" y="758"/>
                    </a:cubicBezTo>
                    <a:cubicBezTo>
                      <a:pt x="421" y="771"/>
                      <a:pt x="411" y="793"/>
                      <a:pt x="393" y="793"/>
                    </a:cubicBezTo>
                    <a:close/>
                    <a:moveTo>
                      <a:pt x="393" y="793"/>
                    </a:moveTo>
                    <a:cubicBezTo>
                      <a:pt x="393" y="793"/>
                      <a:pt x="393" y="793"/>
                      <a:pt x="393" y="793"/>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sz="1400" dirty="0"/>
              </a:p>
            </p:txBody>
          </p:sp>
          <p:sp>
            <p:nvSpPr>
              <p:cNvPr id="75" name="Freeform 58">
                <a:extLst>
                  <a:ext uri="{FF2B5EF4-FFF2-40B4-BE49-F238E27FC236}">
                    <a16:creationId xmlns:a16="http://schemas.microsoft.com/office/drawing/2014/main" id="{1631883A-281E-E83D-9D58-17E0B72A9198}"/>
                  </a:ext>
                </a:extLst>
              </p:cNvPr>
              <p:cNvSpPr>
                <a:spLocks noEditPoints="1"/>
              </p:cNvSpPr>
              <p:nvPr/>
            </p:nvSpPr>
            <p:spPr bwMode="auto">
              <a:xfrm>
                <a:off x="8058171" y="9497991"/>
                <a:ext cx="138113" cy="127000"/>
              </a:xfrm>
              <a:custGeom>
                <a:avLst/>
                <a:gdLst>
                  <a:gd name="T0" fmla="*/ 28 w 125"/>
                  <a:gd name="T1" fmla="*/ 117 h 117"/>
                  <a:gd name="T2" fmla="*/ 13 w 125"/>
                  <a:gd name="T3" fmla="*/ 81 h 117"/>
                  <a:gd name="T4" fmla="*/ 76 w 125"/>
                  <a:gd name="T5" fmla="*/ 18 h 117"/>
                  <a:gd name="T6" fmla="*/ 106 w 125"/>
                  <a:gd name="T7" fmla="*/ 48 h 117"/>
                  <a:gd name="T8" fmla="*/ 43 w 125"/>
                  <a:gd name="T9" fmla="*/ 111 h 117"/>
                  <a:gd name="T10" fmla="*/ 28 w 125"/>
                  <a:gd name="T11" fmla="*/ 117 h 117"/>
                  <a:gd name="T12" fmla="*/ 28 w 125"/>
                  <a:gd name="T13" fmla="*/ 117 h 117"/>
                  <a:gd name="T14" fmla="*/ 28 w 125"/>
                  <a:gd name="T15" fmla="*/ 117 h 11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5" h="117">
                    <a:moveTo>
                      <a:pt x="28" y="117"/>
                    </a:moveTo>
                    <a:cubicBezTo>
                      <a:pt x="10" y="117"/>
                      <a:pt x="0" y="94"/>
                      <a:pt x="13" y="81"/>
                    </a:cubicBezTo>
                    <a:cubicBezTo>
                      <a:pt x="76" y="18"/>
                      <a:pt x="76" y="18"/>
                      <a:pt x="76" y="18"/>
                    </a:cubicBezTo>
                    <a:cubicBezTo>
                      <a:pt x="96" y="0"/>
                      <a:pt x="125" y="28"/>
                      <a:pt x="106" y="48"/>
                    </a:cubicBezTo>
                    <a:cubicBezTo>
                      <a:pt x="43" y="111"/>
                      <a:pt x="43" y="111"/>
                      <a:pt x="43" y="111"/>
                    </a:cubicBezTo>
                    <a:cubicBezTo>
                      <a:pt x="39" y="115"/>
                      <a:pt x="34" y="117"/>
                      <a:pt x="28" y="117"/>
                    </a:cubicBezTo>
                    <a:close/>
                    <a:moveTo>
                      <a:pt x="28" y="117"/>
                    </a:moveTo>
                    <a:cubicBezTo>
                      <a:pt x="28" y="117"/>
                      <a:pt x="28" y="117"/>
                      <a:pt x="28" y="11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sz="1400"/>
              </a:p>
            </p:txBody>
          </p:sp>
          <p:sp>
            <p:nvSpPr>
              <p:cNvPr id="76" name="Freeform 59">
                <a:extLst>
                  <a:ext uri="{FF2B5EF4-FFF2-40B4-BE49-F238E27FC236}">
                    <a16:creationId xmlns:a16="http://schemas.microsoft.com/office/drawing/2014/main" id="{9302CF8A-EE29-B6C5-F05E-D161B8F0BAE0}"/>
                  </a:ext>
                </a:extLst>
              </p:cNvPr>
              <p:cNvSpPr>
                <a:spLocks noEditPoints="1"/>
              </p:cNvSpPr>
              <p:nvPr/>
            </p:nvSpPr>
            <p:spPr bwMode="auto">
              <a:xfrm>
                <a:off x="8642373" y="10075840"/>
                <a:ext cx="136525" cy="127000"/>
              </a:xfrm>
              <a:custGeom>
                <a:avLst/>
                <a:gdLst>
                  <a:gd name="T0" fmla="*/ 27 w 124"/>
                  <a:gd name="T1" fmla="*/ 117 h 117"/>
                  <a:gd name="T2" fmla="*/ 13 w 124"/>
                  <a:gd name="T3" fmla="*/ 81 h 117"/>
                  <a:gd name="T4" fmla="*/ 75 w 124"/>
                  <a:gd name="T5" fmla="*/ 19 h 117"/>
                  <a:gd name="T6" fmla="*/ 105 w 124"/>
                  <a:gd name="T7" fmla="*/ 48 h 117"/>
                  <a:gd name="T8" fmla="*/ 42 w 124"/>
                  <a:gd name="T9" fmla="*/ 111 h 117"/>
                  <a:gd name="T10" fmla="*/ 27 w 124"/>
                  <a:gd name="T11" fmla="*/ 117 h 117"/>
                  <a:gd name="T12" fmla="*/ 27 w 124"/>
                  <a:gd name="T13" fmla="*/ 117 h 117"/>
                  <a:gd name="T14" fmla="*/ 27 w 124"/>
                  <a:gd name="T15" fmla="*/ 117 h 11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4" h="117">
                    <a:moveTo>
                      <a:pt x="27" y="117"/>
                    </a:moveTo>
                    <a:cubicBezTo>
                      <a:pt x="9" y="117"/>
                      <a:pt x="0" y="95"/>
                      <a:pt x="13" y="81"/>
                    </a:cubicBezTo>
                    <a:cubicBezTo>
                      <a:pt x="75" y="19"/>
                      <a:pt x="75" y="19"/>
                      <a:pt x="75" y="19"/>
                    </a:cubicBezTo>
                    <a:cubicBezTo>
                      <a:pt x="95" y="0"/>
                      <a:pt x="124" y="28"/>
                      <a:pt x="105" y="48"/>
                    </a:cubicBezTo>
                    <a:cubicBezTo>
                      <a:pt x="42" y="111"/>
                      <a:pt x="42" y="111"/>
                      <a:pt x="42" y="111"/>
                    </a:cubicBezTo>
                    <a:cubicBezTo>
                      <a:pt x="38" y="115"/>
                      <a:pt x="33" y="117"/>
                      <a:pt x="27" y="117"/>
                    </a:cubicBezTo>
                    <a:close/>
                    <a:moveTo>
                      <a:pt x="27" y="117"/>
                    </a:moveTo>
                    <a:cubicBezTo>
                      <a:pt x="27" y="117"/>
                      <a:pt x="27" y="117"/>
                      <a:pt x="27" y="11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sz="1400"/>
              </a:p>
            </p:txBody>
          </p:sp>
          <p:sp>
            <p:nvSpPr>
              <p:cNvPr id="77" name="Freeform 60">
                <a:extLst>
                  <a:ext uri="{FF2B5EF4-FFF2-40B4-BE49-F238E27FC236}">
                    <a16:creationId xmlns:a16="http://schemas.microsoft.com/office/drawing/2014/main" id="{69B073B5-2426-3D97-A7C5-20646F9521F0}"/>
                  </a:ext>
                </a:extLst>
              </p:cNvPr>
              <p:cNvSpPr>
                <a:spLocks noEditPoints="1"/>
              </p:cNvSpPr>
              <p:nvPr/>
            </p:nvSpPr>
            <p:spPr bwMode="auto">
              <a:xfrm>
                <a:off x="8788421" y="10196492"/>
                <a:ext cx="158750" cy="149225"/>
              </a:xfrm>
              <a:custGeom>
                <a:avLst/>
                <a:gdLst>
                  <a:gd name="T0" fmla="*/ 28 w 145"/>
                  <a:gd name="T1" fmla="*/ 138 h 138"/>
                  <a:gd name="T2" fmla="*/ 13 w 145"/>
                  <a:gd name="T3" fmla="*/ 103 h 138"/>
                  <a:gd name="T4" fmla="*/ 107 w 145"/>
                  <a:gd name="T5" fmla="*/ 8 h 138"/>
                  <a:gd name="T6" fmla="*/ 137 w 145"/>
                  <a:gd name="T7" fmla="*/ 8 h 138"/>
                  <a:gd name="T8" fmla="*/ 137 w 145"/>
                  <a:gd name="T9" fmla="*/ 38 h 138"/>
                  <a:gd name="T10" fmla="*/ 42 w 145"/>
                  <a:gd name="T11" fmla="*/ 132 h 138"/>
                  <a:gd name="T12" fmla="*/ 28 w 145"/>
                  <a:gd name="T13" fmla="*/ 138 h 138"/>
                  <a:gd name="T14" fmla="*/ 28 w 145"/>
                  <a:gd name="T15" fmla="*/ 138 h 138"/>
                  <a:gd name="T16" fmla="*/ 28 w 145"/>
                  <a:gd name="T17" fmla="*/ 13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5" h="138">
                    <a:moveTo>
                      <a:pt x="28" y="138"/>
                    </a:moveTo>
                    <a:cubicBezTo>
                      <a:pt x="9" y="138"/>
                      <a:pt x="0" y="116"/>
                      <a:pt x="13" y="103"/>
                    </a:cubicBezTo>
                    <a:cubicBezTo>
                      <a:pt x="107" y="8"/>
                      <a:pt x="107" y="8"/>
                      <a:pt x="107" y="8"/>
                    </a:cubicBezTo>
                    <a:cubicBezTo>
                      <a:pt x="115" y="0"/>
                      <a:pt x="129" y="0"/>
                      <a:pt x="137" y="8"/>
                    </a:cubicBezTo>
                    <a:cubicBezTo>
                      <a:pt x="145" y="16"/>
                      <a:pt x="145" y="30"/>
                      <a:pt x="137" y="38"/>
                    </a:cubicBezTo>
                    <a:cubicBezTo>
                      <a:pt x="42" y="132"/>
                      <a:pt x="42" y="132"/>
                      <a:pt x="42" y="132"/>
                    </a:cubicBezTo>
                    <a:cubicBezTo>
                      <a:pt x="38" y="136"/>
                      <a:pt x="33" y="138"/>
                      <a:pt x="28" y="138"/>
                    </a:cubicBezTo>
                    <a:close/>
                    <a:moveTo>
                      <a:pt x="28" y="138"/>
                    </a:moveTo>
                    <a:cubicBezTo>
                      <a:pt x="28" y="138"/>
                      <a:pt x="28" y="138"/>
                      <a:pt x="28" y="13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sz="1400"/>
              </a:p>
            </p:txBody>
          </p:sp>
          <p:sp>
            <p:nvSpPr>
              <p:cNvPr id="78" name="Freeform 61">
                <a:extLst>
                  <a:ext uri="{FF2B5EF4-FFF2-40B4-BE49-F238E27FC236}">
                    <a16:creationId xmlns:a16="http://schemas.microsoft.com/office/drawing/2014/main" id="{6614AACB-9E07-2037-2A92-2B9DEFA60B92}"/>
                  </a:ext>
                </a:extLst>
              </p:cNvPr>
              <p:cNvSpPr>
                <a:spLocks noEditPoints="1"/>
              </p:cNvSpPr>
              <p:nvPr/>
            </p:nvSpPr>
            <p:spPr bwMode="auto">
              <a:xfrm>
                <a:off x="8035926" y="9134474"/>
                <a:ext cx="217488" cy="209550"/>
              </a:xfrm>
              <a:custGeom>
                <a:avLst/>
                <a:gdLst>
                  <a:gd name="T0" fmla="*/ 98 w 199"/>
                  <a:gd name="T1" fmla="*/ 192 h 193"/>
                  <a:gd name="T2" fmla="*/ 9 w 199"/>
                  <a:gd name="T3" fmla="*/ 119 h 193"/>
                  <a:gd name="T4" fmla="*/ 63 w 199"/>
                  <a:gd name="T5" fmla="*/ 17 h 193"/>
                  <a:gd name="T6" fmla="*/ 174 w 199"/>
                  <a:gd name="T7" fmla="*/ 50 h 193"/>
                  <a:gd name="T8" fmla="*/ 163 w 199"/>
                  <a:gd name="T9" fmla="*/ 166 h 193"/>
                  <a:gd name="T10" fmla="*/ 98 w 199"/>
                  <a:gd name="T11" fmla="*/ 192 h 193"/>
                  <a:gd name="T12" fmla="*/ 98 w 199"/>
                  <a:gd name="T13" fmla="*/ 51 h 193"/>
                  <a:gd name="T14" fmla="*/ 50 w 199"/>
                  <a:gd name="T15" fmla="*/ 92 h 193"/>
                  <a:gd name="T16" fmla="*/ 79 w 199"/>
                  <a:gd name="T17" fmla="*/ 147 h 193"/>
                  <a:gd name="T18" fmla="*/ 140 w 199"/>
                  <a:gd name="T19" fmla="*/ 129 h 193"/>
                  <a:gd name="T20" fmla="*/ 134 w 199"/>
                  <a:gd name="T21" fmla="*/ 66 h 193"/>
                  <a:gd name="T22" fmla="*/ 98 w 199"/>
                  <a:gd name="T23" fmla="*/ 51 h 193"/>
                  <a:gd name="T24" fmla="*/ 98 w 199"/>
                  <a:gd name="T25" fmla="*/ 51 h 193"/>
                  <a:gd name="T26" fmla="*/ 98 w 199"/>
                  <a:gd name="T27" fmla="*/ 51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99" h="193">
                    <a:moveTo>
                      <a:pt x="98" y="192"/>
                    </a:moveTo>
                    <a:cubicBezTo>
                      <a:pt x="55" y="192"/>
                      <a:pt x="17" y="162"/>
                      <a:pt x="9" y="119"/>
                    </a:cubicBezTo>
                    <a:cubicBezTo>
                      <a:pt x="0" y="76"/>
                      <a:pt x="23" y="33"/>
                      <a:pt x="63" y="17"/>
                    </a:cubicBezTo>
                    <a:cubicBezTo>
                      <a:pt x="104" y="0"/>
                      <a:pt x="150" y="14"/>
                      <a:pt x="174" y="50"/>
                    </a:cubicBezTo>
                    <a:cubicBezTo>
                      <a:pt x="199" y="87"/>
                      <a:pt x="194" y="135"/>
                      <a:pt x="163" y="166"/>
                    </a:cubicBezTo>
                    <a:cubicBezTo>
                      <a:pt x="146" y="183"/>
                      <a:pt x="123" y="193"/>
                      <a:pt x="98" y="192"/>
                    </a:cubicBezTo>
                    <a:close/>
                    <a:moveTo>
                      <a:pt x="98" y="51"/>
                    </a:moveTo>
                    <a:cubicBezTo>
                      <a:pt x="75" y="52"/>
                      <a:pt x="54" y="68"/>
                      <a:pt x="50" y="92"/>
                    </a:cubicBezTo>
                    <a:cubicBezTo>
                      <a:pt x="45" y="115"/>
                      <a:pt x="58" y="138"/>
                      <a:pt x="79" y="147"/>
                    </a:cubicBezTo>
                    <a:cubicBezTo>
                      <a:pt x="101" y="156"/>
                      <a:pt x="127" y="149"/>
                      <a:pt x="140" y="129"/>
                    </a:cubicBezTo>
                    <a:cubicBezTo>
                      <a:pt x="153" y="109"/>
                      <a:pt x="150" y="83"/>
                      <a:pt x="134" y="66"/>
                    </a:cubicBezTo>
                    <a:cubicBezTo>
                      <a:pt x="124" y="57"/>
                      <a:pt x="112" y="51"/>
                      <a:pt x="98" y="51"/>
                    </a:cubicBezTo>
                    <a:close/>
                    <a:moveTo>
                      <a:pt x="98" y="51"/>
                    </a:moveTo>
                    <a:cubicBezTo>
                      <a:pt x="98" y="51"/>
                      <a:pt x="98" y="51"/>
                      <a:pt x="98" y="5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sz="1400"/>
              </a:p>
            </p:txBody>
          </p:sp>
        </p:grpSp>
        <p:grpSp>
          <p:nvGrpSpPr>
            <p:cNvPr id="36" name="Group 35">
              <a:extLst>
                <a:ext uri="{FF2B5EF4-FFF2-40B4-BE49-F238E27FC236}">
                  <a16:creationId xmlns:a16="http://schemas.microsoft.com/office/drawing/2014/main" id="{5E2CE554-5D2D-5BC0-31B9-EC93C0B9460E}"/>
                </a:ext>
              </a:extLst>
            </p:cNvPr>
            <p:cNvGrpSpPr/>
            <p:nvPr/>
          </p:nvGrpSpPr>
          <p:grpSpPr>
            <a:xfrm>
              <a:off x="19269679" y="5343776"/>
              <a:ext cx="1529746" cy="1494632"/>
              <a:chOff x="5741991" y="10391768"/>
              <a:chExt cx="1590678" cy="1554163"/>
            </a:xfrm>
            <a:solidFill>
              <a:schemeClr val="bg1"/>
            </a:solidFill>
          </p:grpSpPr>
          <p:sp>
            <p:nvSpPr>
              <p:cNvPr id="59" name="Freeform 65">
                <a:extLst>
                  <a:ext uri="{FF2B5EF4-FFF2-40B4-BE49-F238E27FC236}">
                    <a16:creationId xmlns:a16="http://schemas.microsoft.com/office/drawing/2014/main" id="{FB1B2492-DF21-C858-163C-C07EF9CCB761}"/>
                  </a:ext>
                </a:extLst>
              </p:cNvPr>
              <p:cNvSpPr>
                <a:spLocks noEditPoints="1"/>
              </p:cNvSpPr>
              <p:nvPr/>
            </p:nvSpPr>
            <p:spPr bwMode="auto">
              <a:xfrm>
                <a:off x="5741991" y="10871190"/>
                <a:ext cx="1590678" cy="617537"/>
              </a:xfrm>
              <a:custGeom>
                <a:avLst/>
                <a:gdLst>
                  <a:gd name="T0" fmla="*/ 1370 w 1453"/>
                  <a:gd name="T1" fmla="*/ 569 h 569"/>
                  <a:gd name="T2" fmla="*/ 1225 w 1453"/>
                  <a:gd name="T3" fmla="*/ 569 h 569"/>
                  <a:gd name="T4" fmla="*/ 1225 w 1453"/>
                  <a:gd name="T5" fmla="*/ 527 h 569"/>
                  <a:gd name="T6" fmla="*/ 1370 w 1453"/>
                  <a:gd name="T7" fmla="*/ 527 h 569"/>
                  <a:gd name="T8" fmla="*/ 1411 w 1453"/>
                  <a:gd name="T9" fmla="*/ 486 h 569"/>
                  <a:gd name="T10" fmla="*/ 1411 w 1453"/>
                  <a:gd name="T11" fmla="*/ 83 h 569"/>
                  <a:gd name="T12" fmla="*/ 1370 w 1453"/>
                  <a:gd name="T13" fmla="*/ 42 h 569"/>
                  <a:gd name="T14" fmla="*/ 83 w 1453"/>
                  <a:gd name="T15" fmla="*/ 42 h 569"/>
                  <a:gd name="T16" fmla="*/ 42 w 1453"/>
                  <a:gd name="T17" fmla="*/ 83 h 569"/>
                  <a:gd name="T18" fmla="*/ 42 w 1453"/>
                  <a:gd name="T19" fmla="*/ 486 h 569"/>
                  <a:gd name="T20" fmla="*/ 83 w 1453"/>
                  <a:gd name="T21" fmla="*/ 527 h 569"/>
                  <a:gd name="T22" fmla="*/ 228 w 1453"/>
                  <a:gd name="T23" fmla="*/ 527 h 569"/>
                  <a:gd name="T24" fmla="*/ 228 w 1453"/>
                  <a:gd name="T25" fmla="*/ 569 h 569"/>
                  <a:gd name="T26" fmla="*/ 83 w 1453"/>
                  <a:gd name="T27" fmla="*/ 569 h 569"/>
                  <a:gd name="T28" fmla="*/ 0 w 1453"/>
                  <a:gd name="T29" fmla="*/ 486 h 569"/>
                  <a:gd name="T30" fmla="*/ 0 w 1453"/>
                  <a:gd name="T31" fmla="*/ 83 h 569"/>
                  <a:gd name="T32" fmla="*/ 83 w 1453"/>
                  <a:gd name="T33" fmla="*/ 0 h 569"/>
                  <a:gd name="T34" fmla="*/ 1370 w 1453"/>
                  <a:gd name="T35" fmla="*/ 0 h 569"/>
                  <a:gd name="T36" fmla="*/ 1453 w 1453"/>
                  <a:gd name="T37" fmla="*/ 83 h 569"/>
                  <a:gd name="T38" fmla="*/ 1453 w 1453"/>
                  <a:gd name="T39" fmla="*/ 486 h 569"/>
                  <a:gd name="T40" fmla="*/ 1370 w 1453"/>
                  <a:gd name="T41" fmla="*/ 569 h 569"/>
                  <a:gd name="T42" fmla="*/ 1370 w 1453"/>
                  <a:gd name="T43" fmla="*/ 569 h 569"/>
                  <a:gd name="T44" fmla="*/ 1370 w 1453"/>
                  <a:gd name="T45" fmla="*/ 569 h 5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53" h="569">
                    <a:moveTo>
                      <a:pt x="1370" y="569"/>
                    </a:moveTo>
                    <a:cubicBezTo>
                      <a:pt x="1225" y="569"/>
                      <a:pt x="1225" y="569"/>
                      <a:pt x="1225" y="569"/>
                    </a:cubicBezTo>
                    <a:cubicBezTo>
                      <a:pt x="1197" y="569"/>
                      <a:pt x="1197" y="527"/>
                      <a:pt x="1225" y="527"/>
                    </a:cubicBezTo>
                    <a:cubicBezTo>
                      <a:pt x="1370" y="527"/>
                      <a:pt x="1370" y="527"/>
                      <a:pt x="1370" y="527"/>
                    </a:cubicBezTo>
                    <a:cubicBezTo>
                      <a:pt x="1393" y="527"/>
                      <a:pt x="1411" y="509"/>
                      <a:pt x="1411" y="486"/>
                    </a:cubicBezTo>
                    <a:cubicBezTo>
                      <a:pt x="1411" y="83"/>
                      <a:pt x="1411" y="83"/>
                      <a:pt x="1411" y="83"/>
                    </a:cubicBezTo>
                    <a:cubicBezTo>
                      <a:pt x="1411" y="60"/>
                      <a:pt x="1393" y="42"/>
                      <a:pt x="1370" y="42"/>
                    </a:cubicBezTo>
                    <a:cubicBezTo>
                      <a:pt x="83" y="42"/>
                      <a:pt x="83" y="42"/>
                      <a:pt x="83" y="42"/>
                    </a:cubicBezTo>
                    <a:cubicBezTo>
                      <a:pt x="60" y="42"/>
                      <a:pt x="42" y="60"/>
                      <a:pt x="42" y="83"/>
                    </a:cubicBezTo>
                    <a:cubicBezTo>
                      <a:pt x="42" y="486"/>
                      <a:pt x="42" y="486"/>
                      <a:pt x="42" y="486"/>
                    </a:cubicBezTo>
                    <a:cubicBezTo>
                      <a:pt x="42" y="509"/>
                      <a:pt x="60" y="527"/>
                      <a:pt x="83" y="527"/>
                    </a:cubicBezTo>
                    <a:cubicBezTo>
                      <a:pt x="228" y="527"/>
                      <a:pt x="228" y="527"/>
                      <a:pt x="228" y="527"/>
                    </a:cubicBezTo>
                    <a:cubicBezTo>
                      <a:pt x="256" y="527"/>
                      <a:pt x="256" y="569"/>
                      <a:pt x="228" y="569"/>
                    </a:cubicBezTo>
                    <a:cubicBezTo>
                      <a:pt x="83" y="569"/>
                      <a:pt x="83" y="569"/>
                      <a:pt x="83" y="569"/>
                    </a:cubicBezTo>
                    <a:cubicBezTo>
                      <a:pt x="37" y="569"/>
                      <a:pt x="0" y="532"/>
                      <a:pt x="0" y="486"/>
                    </a:cubicBezTo>
                    <a:cubicBezTo>
                      <a:pt x="0" y="83"/>
                      <a:pt x="0" y="83"/>
                      <a:pt x="0" y="83"/>
                    </a:cubicBezTo>
                    <a:cubicBezTo>
                      <a:pt x="0" y="37"/>
                      <a:pt x="37" y="0"/>
                      <a:pt x="83" y="0"/>
                    </a:cubicBezTo>
                    <a:cubicBezTo>
                      <a:pt x="1370" y="0"/>
                      <a:pt x="1370" y="0"/>
                      <a:pt x="1370" y="0"/>
                    </a:cubicBezTo>
                    <a:cubicBezTo>
                      <a:pt x="1416" y="0"/>
                      <a:pt x="1453" y="37"/>
                      <a:pt x="1453" y="83"/>
                    </a:cubicBezTo>
                    <a:cubicBezTo>
                      <a:pt x="1453" y="486"/>
                      <a:pt x="1453" y="486"/>
                      <a:pt x="1453" y="486"/>
                    </a:cubicBezTo>
                    <a:cubicBezTo>
                      <a:pt x="1453" y="532"/>
                      <a:pt x="1416" y="569"/>
                      <a:pt x="1370" y="569"/>
                    </a:cubicBezTo>
                    <a:close/>
                    <a:moveTo>
                      <a:pt x="1370" y="569"/>
                    </a:moveTo>
                    <a:cubicBezTo>
                      <a:pt x="1370" y="569"/>
                      <a:pt x="1370" y="569"/>
                      <a:pt x="1370" y="569"/>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sz="1400"/>
              </a:p>
            </p:txBody>
          </p:sp>
          <p:sp>
            <p:nvSpPr>
              <p:cNvPr id="60" name="Freeform 66">
                <a:extLst>
                  <a:ext uri="{FF2B5EF4-FFF2-40B4-BE49-F238E27FC236}">
                    <a16:creationId xmlns:a16="http://schemas.microsoft.com/office/drawing/2014/main" id="{5FE3AFCA-78AB-FD54-88E9-063E98A39D0D}"/>
                  </a:ext>
                </a:extLst>
              </p:cNvPr>
              <p:cNvSpPr>
                <a:spLocks noEditPoints="1"/>
              </p:cNvSpPr>
              <p:nvPr/>
            </p:nvSpPr>
            <p:spPr bwMode="auto">
              <a:xfrm>
                <a:off x="6159505" y="10391768"/>
                <a:ext cx="755651" cy="525463"/>
              </a:xfrm>
              <a:custGeom>
                <a:avLst/>
                <a:gdLst>
                  <a:gd name="T0" fmla="*/ 670 w 691"/>
                  <a:gd name="T1" fmla="*/ 484 h 484"/>
                  <a:gd name="T2" fmla="*/ 21 w 691"/>
                  <a:gd name="T3" fmla="*/ 484 h 484"/>
                  <a:gd name="T4" fmla="*/ 0 w 691"/>
                  <a:gd name="T5" fmla="*/ 463 h 484"/>
                  <a:gd name="T6" fmla="*/ 0 w 691"/>
                  <a:gd name="T7" fmla="*/ 21 h 484"/>
                  <a:gd name="T8" fmla="*/ 21 w 691"/>
                  <a:gd name="T9" fmla="*/ 0 h 484"/>
                  <a:gd name="T10" fmla="*/ 512 w 691"/>
                  <a:gd name="T11" fmla="*/ 0 h 484"/>
                  <a:gd name="T12" fmla="*/ 526 w 691"/>
                  <a:gd name="T13" fmla="*/ 6 h 484"/>
                  <a:gd name="T14" fmla="*/ 685 w 691"/>
                  <a:gd name="T15" fmla="*/ 165 h 484"/>
                  <a:gd name="T16" fmla="*/ 691 w 691"/>
                  <a:gd name="T17" fmla="*/ 180 h 484"/>
                  <a:gd name="T18" fmla="*/ 691 w 691"/>
                  <a:gd name="T19" fmla="*/ 463 h 484"/>
                  <a:gd name="T20" fmla="*/ 670 w 691"/>
                  <a:gd name="T21" fmla="*/ 484 h 484"/>
                  <a:gd name="T22" fmla="*/ 41 w 691"/>
                  <a:gd name="T23" fmla="*/ 442 h 484"/>
                  <a:gd name="T24" fmla="*/ 650 w 691"/>
                  <a:gd name="T25" fmla="*/ 442 h 484"/>
                  <a:gd name="T26" fmla="*/ 650 w 691"/>
                  <a:gd name="T27" fmla="*/ 188 h 484"/>
                  <a:gd name="T28" fmla="*/ 503 w 691"/>
                  <a:gd name="T29" fmla="*/ 42 h 484"/>
                  <a:gd name="T30" fmla="*/ 41 w 691"/>
                  <a:gd name="T31" fmla="*/ 42 h 484"/>
                  <a:gd name="T32" fmla="*/ 41 w 691"/>
                  <a:gd name="T33" fmla="*/ 442 h 484"/>
                  <a:gd name="T34" fmla="*/ 41 w 691"/>
                  <a:gd name="T35" fmla="*/ 442 h 484"/>
                  <a:gd name="T36" fmla="*/ 41 w 691"/>
                  <a:gd name="T37" fmla="*/ 442 h 4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91" h="484">
                    <a:moveTo>
                      <a:pt x="670" y="484"/>
                    </a:moveTo>
                    <a:cubicBezTo>
                      <a:pt x="21" y="484"/>
                      <a:pt x="21" y="484"/>
                      <a:pt x="21" y="484"/>
                    </a:cubicBezTo>
                    <a:cubicBezTo>
                      <a:pt x="9" y="484"/>
                      <a:pt x="0" y="474"/>
                      <a:pt x="0" y="463"/>
                    </a:cubicBezTo>
                    <a:cubicBezTo>
                      <a:pt x="0" y="21"/>
                      <a:pt x="0" y="21"/>
                      <a:pt x="0" y="21"/>
                    </a:cubicBezTo>
                    <a:cubicBezTo>
                      <a:pt x="0" y="9"/>
                      <a:pt x="9" y="0"/>
                      <a:pt x="21" y="0"/>
                    </a:cubicBezTo>
                    <a:cubicBezTo>
                      <a:pt x="512" y="0"/>
                      <a:pt x="512" y="0"/>
                      <a:pt x="512" y="0"/>
                    </a:cubicBezTo>
                    <a:cubicBezTo>
                      <a:pt x="517" y="0"/>
                      <a:pt x="522" y="2"/>
                      <a:pt x="526" y="6"/>
                    </a:cubicBezTo>
                    <a:cubicBezTo>
                      <a:pt x="685" y="165"/>
                      <a:pt x="685" y="165"/>
                      <a:pt x="685" y="165"/>
                    </a:cubicBezTo>
                    <a:cubicBezTo>
                      <a:pt x="689" y="169"/>
                      <a:pt x="691" y="174"/>
                      <a:pt x="691" y="180"/>
                    </a:cubicBezTo>
                    <a:cubicBezTo>
                      <a:pt x="691" y="463"/>
                      <a:pt x="691" y="463"/>
                      <a:pt x="691" y="463"/>
                    </a:cubicBezTo>
                    <a:cubicBezTo>
                      <a:pt x="691" y="474"/>
                      <a:pt x="682" y="484"/>
                      <a:pt x="670" y="484"/>
                    </a:cubicBezTo>
                    <a:close/>
                    <a:moveTo>
                      <a:pt x="41" y="442"/>
                    </a:moveTo>
                    <a:cubicBezTo>
                      <a:pt x="650" y="442"/>
                      <a:pt x="650" y="442"/>
                      <a:pt x="650" y="442"/>
                    </a:cubicBezTo>
                    <a:cubicBezTo>
                      <a:pt x="650" y="188"/>
                      <a:pt x="650" y="188"/>
                      <a:pt x="650" y="188"/>
                    </a:cubicBezTo>
                    <a:cubicBezTo>
                      <a:pt x="503" y="42"/>
                      <a:pt x="503" y="42"/>
                      <a:pt x="503" y="42"/>
                    </a:cubicBezTo>
                    <a:cubicBezTo>
                      <a:pt x="41" y="42"/>
                      <a:pt x="41" y="42"/>
                      <a:pt x="41" y="42"/>
                    </a:cubicBezTo>
                    <a:lnTo>
                      <a:pt x="41" y="442"/>
                    </a:lnTo>
                    <a:close/>
                    <a:moveTo>
                      <a:pt x="41" y="442"/>
                    </a:moveTo>
                    <a:cubicBezTo>
                      <a:pt x="41" y="442"/>
                      <a:pt x="41" y="442"/>
                      <a:pt x="41" y="44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sz="1400"/>
              </a:p>
            </p:txBody>
          </p:sp>
          <p:sp>
            <p:nvSpPr>
              <p:cNvPr id="61" name="Freeform 67">
                <a:extLst>
                  <a:ext uri="{FF2B5EF4-FFF2-40B4-BE49-F238E27FC236}">
                    <a16:creationId xmlns:a16="http://schemas.microsoft.com/office/drawing/2014/main" id="{12D6F740-12CB-7ADA-9657-C2D35C8D1C0B}"/>
                  </a:ext>
                </a:extLst>
              </p:cNvPr>
              <p:cNvSpPr>
                <a:spLocks noEditPoints="1"/>
              </p:cNvSpPr>
              <p:nvPr/>
            </p:nvSpPr>
            <p:spPr bwMode="auto">
              <a:xfrm>
                <a:off x="6870705" y="10661642"/>
                <a:ext cx="188913" cy="255587"/>
              </a:xfrm>
              <a:custGeom>
                <a:avLst/>
                <a:gdLst>
                  <a:gd name="T0" fmla="*/ 152 w 173"/>
                  <a:gd name="T1" fmla="*/ 235 h 235"/>
                  <a:gd name="T2" fmla="*/ 20 w 173"/>
                  <a:gd name="T3" fmla="*/ 235 h 235"/>
                  <a:gd name="T4" fmla="*/ 0 w 173"/>
                  <a:gd name="T5" fmla="*/ 214 h 235"/>
                  <a:gd name="T6" fmla="*/ 0 w 173"/>
                  <a:gd name="T7" fmla="*/ 21 h 235"/>
                  <a:gd name="T8" fmla="*/ 20 w 173"/>
                  <a:gd name="T9" fmla="*/ 0 h 235"/>
                  <a:gd name="T10" fmla="*/ 88 w 173"/>
                  <a:gd name="T11" fmla="*/ 0 h 235"/>
                  <a:gd name="T12" fmla="*/ 173 w 173"/>
                  <a:gd name="T13" fmla="*/ 85 h 235"/>
                  <a:gd name="T14" fmla="*/ 173 w 173"/>
                  <a:gd name="T15" fmla="*/ 214 h 235"/>
                  <a:gd name="T16" fmla="*/ 152 w 173"/>
                  <a:gd name="T17" fmla="*/ 235 h 235"/>
                  <a:gd name="T18" fmla="*/ 41 w 173"/>
                  <a:gd name="T19" fmla="*/ 193 h 235"/>
                  <a:gd name="T20" fmla="*/ 131 w 173"/>
                  <a:gd name="T21" fmla="*/ 193 h 235"/>
                  <a:gd name="T22" fmla="*/ 131 w 173"/>
                  <a:gd name="T23" fmla="*/ 85 h 235"/>
                  <a:gd name="T24" fmla="*/ 88 w 173"/>
                  <a:gd name="T25" fmla="*/ 42 h 235"/>
                  <a:gd name="T26" fmla="*/ 41 w 173"/>
                  <a:gd name="T27" fmla="*/ 42 h 235"/>
                  <a:gd name="T28" fmla="*/ 41 w 173"/>
                  <a:gd name="T29" fmla="*/ 193 h 235"/>
                  <a:gd name="T30" fmla="*/ 41 w 173"/>
                  <a:gd name="T31" fmla="*/ 193 h 235"/>
                  <a:gd name="T32" fmla="*/ 41 w 173"/>
                  <a:gd name="T33" fmla="*/ 193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73" h="235">
                    <a:moveTo>
                      <a:pt x="152" y="235"/>
                    </a:moveTo>
                    <a:cubicBezTo>
                      <a:pt x="20" y="235"/>
                      <a:pt x="20" y="235"/>
                      <a:pt x="20" y="235"/>
                    </a:cubicBezTo>
                    <a:cubicBezTo>
                      <a:pt x="9" y="235"/>
                      <a:pt x="0" y="225"/>
                      <a:pt x="0" y="214"/>
                    </a:cubicBezTo>
                    <a:cubicBezTo>
                      <a:pt x="0" y="21"/>
                      <a:pt x="0" y="21"/>
                      <a:pt x="0" y="21"/>
                    </a:cubicBezTo>
                    <a:cubicBezTo>
                      <a:pt x="0" y="9"/>
                      <a:pt x="9" y="0"/>
                      <a:pt x="20" y="0"/>
                    </a:cubicBezTo>
                    <a:cubicBezTo>
                      <a:pt x="88" y="0"/>
                      <a:pt x="88" y="0"/>
                      <a:pt x="88" y="0"/>
                    </a:cubicBezTo>
                    <a:cubicBezTo>
                      <a:pt x="135" y="0"/>
                      <a:pt x="173" y="38"/>
                      <a:pt x="173" y="85"/>
                    </a:cubicBezTo>
                    <a:cubicBezTo>
                      <a:pt x="173" y="214"/>
                      <a:pt x="173" y="214"/>
                      <a:pt x="173" y="214"/>
                    </a:cubicBezTo>
                    <a:cubicBezTo>
                      <a:pt x="173" y="225"/>
                      <a:pt x="164" y="235"/>
                      <a:pt x="152" y="235"/>
                    </a:cubicBezTo>
                    <a:close/>
                    <a:moveTo>
                      <a:pt x="41" y="193"/>
                    </a:moveTo>
                    <a:cubicBezTo>
                      <a:pt x="131" y="193"/>
                      <a:pt x="131" y="193"/>
                      <a:pt x="131" y="193"/>
                    </a:cubicBezTo>
                    <a:cubicBezTo>
                      <a:pt x="131" y="85"/>
                      <a:pt x="131" y="85"/>
                      <a:pt x="131" y="85"/>
                    </a:cubicBezTo>
                    <a:cubicBezTo>
                      <a:pt x="131" y="61"/>
                      <a:pt x="112" y="42"/>
                      <a:pt x="88" y="42"/>
                    </a:cubicBezTo>
                    <a:cubicBezTo>
                      <a:pt x="41" y="42"/>
                      <a:pt x="41" y="42"/>
                      <a:pt x="41" y="42"/>
                    </a:cubicBezTo>
                    <a:lnTo>
                      <a:pt x="41" y="193"/>
                    </a:lnTo>
                    <a:close/>
                    <a:moveTo>
                      <a:pt x="41" y="193"/>
                    </a:moveTo>
                    <a:cubicBezTo>
                      <a:pt x="41" y="193"/>
                      <a:pt x="41" y="193"/>
                      <a:pt x="41" y="193"/>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sz="1400"/>
              </a:p>
            </p:txBody>
          </p:sp>
          <p:sp>
            <p:nvSpPr>
              <p:cNvPr id="62" name="Freeform 68">
                <a:extLst>
                  <a:ext uri="{FF2B5EF4-FFF2-40B4-BE49-F238E27FC236}">
                    <a16:creationId xmlns:a16="http://schemas.microsoft.com/office/drawing/2014/main" id="{B1659EC0-CD17-F58D-ED00-1589D4C466CA}"/>
                  </a:ext>
                </a:extLst>
              </p:cNvPr>
              <p:cNvSpPr>
                <a:spLocks noEditPoints="1"/>
              </p:cNvSpPr>
              <p:nvPr/>
            </p:nvSpPr>
            <p:spPr bwMode="auto">
              <a:xfrm>
                <a:off x="6015043" y="10661640"/>
                <a:ext cx="188913" cy="255587"/>
              </a:xfrm>
              <a:custGeom>
                <a:avLst/>
                <a:gdLst>
                  <a:gd name="T0" fmla="*/ 153 w 173"/>
                  <a:gd name="T1" fmla="*/ 235 h 235"/>
                  <a:gd name="T2" fmla="*/ 21 w 173"/>
                  <a:gd name="T3" fmla="*/ 235 h 235"/>
                  <a:gd name="T4" fmla="*/ 0 w 173"/>
                  <a:gd name="T5" fmla="*/ 214 h 235"/>
                  <a:gd name="T6" fmla="*/ 0 w 173"/>
                  <a:gd name="T7" fmla="*/ 85 h 235"/>
                  <a:gd name="T8" fmla="*/ 85 w 173"/>
                  <a:gd name="T9" fmla="*/ 0 h 235"/>
                  <a:gd name="T10" fmla="*/ 153 w 173"/>
                  <a:gd name="T11" fmla="*/ 0 h 235"/>
                  <a:gd name="T12" fmla="*/ 173 w 173"/>
                  <a:gd name="T13" fmla="*/ 21 h 235"/>
                  <a:gd name="T14" fmla="*/ 173 w 173"/>
                  <a:gd name="T15" fmla="*/ 214 h 235"/>
                  <a:gd name="T16" fmla="*/ 153 w 173"/>
                  <a:gd name="T17" fmla="*/ 235 h 235"/>
                  <a:gd name="T18" fmla="*/ 42 w 173"/>
                  <a:gd name="T19" fmla="*/ 193 h 235"/>
                  <a:gd name="T20" fmla="*/ 132 w 173"/>
                  <a:gd name="T21" fmla="*/ 193 h 235"/>
                  <a:gd name="T22" fmla="*/ 132 w 173"/>
                  <a:gd name="T23" fmla="*/ 42 h 235"/>
                  <a:gd name="T24" fmla="*/ 85 w 173"/>
                  <a:gd name="T25" fmla="*/ 42 h 235"/>
                  <a:gd name="T26" fmla="*/ 42 w 173"/>
                  <a:gd name="T27" fmla="*/ 85 h 235"/>
                  <a:gd name="T28" fmla="*/ 42 w 173"/>
                  <a:gd name="T29" fmla="*/ 193 h 235"/>
                  <a:gd name="T30" fmla="*/ 42 w 173"/>
                  <a:gd name="T31" fmla="*/ 193 h 235"/>
                  <a:gd name="T32" fmla="*/ 42 w 173"/>
                  <a:gd name="T33" fmla="*/ 193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73" h="235">
                    <a:moveTo>
                      <a:pt x="153" y="235"/>
                    </a:moveTo>
                    <a:cubicBezTo>
                      <a:pt x="21" y="235"/>
                      <a:pt x="21" y="235"/>
                      <a:pt x="21" y="235"/>
                    </a:cubicBezTo>
                    <a:cubicBezTo>
                      <a:pt x="9" y="235"/>
                      <a:pt x="0" y="225"/>
                      <a:pt x="0" y="214"/>
                    </a:cubicBezTo>
                    <a:cubicBezTo>
                      <a:pt x="0" y="85"/>
                      <a:pt x="0" y="85"/>
                      <a:pt x="0" y="85"/>
                    </a:cubicBezTo>
                    <a:cubicBezTo>
                      <a:pt x="0" y="38"/>
                      <a:pt x="38" y="0"/>
                      <a:pt x="85" y="0"/>
                    </a:cubicBezTo>
                    <a:cubicBezTo>
                      <a:pt x="153" y="0"/>
                      <a:pt x="153" y="0"/>
                      <a:pt x="153" y="0"/>
                    </a:cubicBezTo>
                    <a:cubicBezTo>
                      <a:pt x="164" y="0"/>
                      <a:pt x="173" y="9"/>
                      <a:pt x="173" y="21"/>
                    </a:cubicBezTo>
                    <a:cubicBezTo>
                      <a:pt x="173" y="214"/>
                      <a:pt x="173" y="214"/>
                      <a:pt x="173" y="214"/>
                    </a:cubicBezTo>
                    <a:cubicBezTo>
                      <a:pt x="173" y="225"/>
                      <a:pt x="164" y="235"/>
                      <a:pt x="153" y="235"/>
                    </a:cubicBezTo>
                    <a:close/>
                    <a:moveTo>
                      <a:pt x="42" y="193"/>
                    </a:moveTo>
                    <a:cubicBezTo>
                      <a:pt x="132" y="193"/>
                      <a:pt x="132" y="193"/>
                      <a:pt x="132" y="193"/>
                    </a:cubicBezTo>
                    <a:cubicBezTo>
                      <a:pt x="132" y="42"/>
                      <a:pt x="132" y="42"/>
                      <a:pt x="132" y="42"/>
                    </a:cubicBezTo>
                    <a:cubicBezTo>
                      <a:pt x="85" y="42"/>
                      <a:pt x="85" y="42"/>
                      <a:pt x="85" y="42"/>
                    </a:cubicBezTo>
                    <a:cubicBezTo>
                      <a:pt x="61" y="42"/>
                      <a:pt x="42" y="61"/>
                      <a:pt x="42" y="85"/>
                    </a:cubicBezTo>
                    <a:lnTo>
                      <a:pt x="42" y="193"/>
                    </a:lnTo>
                    <a:close/>
                    <a:moveTo>
                      <a:pt x="42" y="193"/>
                    </a:moveTo>
                    <a:cubicBezTo>
                      <a:pt x="42" y="193"/>
                      <a:pt x="42" y="193"/>
                      <a:pt x="42" y="193"/>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sz="1400"/>
              </a:p>
            </p:txBody>
          </p:sp>
          <p:sp>
            <p:nvSpPr>
              <p:cNvPr id="63" name="Freeform 69">
                <a:extLst>
                  <a:ext uri="{FF2B5EF4-FFF2-40B4-BE49-F238E27FC236}">
                    <a16:creationId xmlns:a16="http://schemas.microsoft.com/office/drawing/2014/main" id="{9F88B118-9E3D-063F-05E1-0063199D3877}"/>
                  </a:ext>
                </a:extLst>
              </p:cNvPr>
              <p:cNvSpPr>
                <a:spLocks noEditPoints="1"/>
              </p:cNvSpPr>
              <p:nvPr/>
            </p:nvSpPr>
            <p:spPr bwMode="auto">
              <a:xfrm>
                <a:off x="5970594" y="11309339"/>
                <a:ext cx="1135065" cy="314324"/>
              </a:xfrm>
              <a:custGeom>
                <a:avLst/>
                <a:gdLst>
                  <a:gd name="T0" fmla="*/ 975 w 1037"/>
                  <a:gd name="T1" fmla="*/ 290 h 290"/>
                  <a:gd name="T2" fmla="*/ 863 w 1037"/>
                  <a:gd name="T3" fmla="*/ 290 h 290"/>
                  <a:gd name="T4" fmla="*/ 863 w 1037"/>
                  <a:gd name="T5" fmla="*/ 249 h 290"/>
                  <a:gd name="T6" fmla="*/ 975 w 1037"/>
                  <a:gd name="T7" fmla="*/ 249 h 290"/>
                  <a:gd name="T8" fmla="*/ 996 w 1037"/>
                  <a:gd name="T9" fmla="*/ 228 h 290"/>
                  <a:gd name="T10" fmla="*/ 996 w 1037"/>
                  <a:gd name="T11" fmla="*/ 62 h 290"/>
                  <a:gd name="T12" fmla="*/ 975 w 1037"/>
                  <a:gd name="T13" fmla="*/ 41 h 290"/>
                  <a:gd name="T14" fmla="*/ 62 w 1037"/>
                  <a:gd name="T15" fmla="*/ 41 h 290"/>
                  <a:gd name="T16" fmla="*/ 41 w 1037"/>
                  <a:gd name="T17" fmla="*/ 62 h 290"/>
                  <a:gd name="T18" fmla="*/ 41 w 1037"/>
                  <a:gd name="T19" fmla="*/ 228 h 290"/>
                  <a:gd name="T20" fmla="*/ 62 w 1037"/>
                  <a:gd name="T21" fmla="*/ 249 h 290"/>
                  <a:gd name="T22" fmla="*/ 174 w 1037"/>
                  <a:gd name="T23" fmla="*/ 249 h 290"/>
                  <a:gd name="T24" fmla="*/ 174 w 1037"/>
                  <a:gd name="T25" fmla="*/ 290 h 290"/>
                  <a:gd name="T26" fmla="*/ 62 w 1037"/>
                  <a:gd name="T27" fmla="*/ 290 h 290"/>
                  <a:gd name="T28" fmla="*/ 0 w 1037"/>
                  <a:gd name="T29" fmla="*/ 228 h 290"/>
                  <a:gd name="T30" fmla="*/ 0 w 1037"/>
                  <a:gd name="T31" fmla="*/ 62 h 290"/>
                  <a:gd name="T32" fmla="*/ 62 w 1037"/>
                  <a:gd name="T33" fmla="*/ 0 h 290"/>
                  <a:gd name="T34" fmla="*/ 975 w 1037"/>
                  <a:gd name="T35" fmla="*/ 0 h 290"/>
                  <a:gd name="T36" fmla="*/ 1037 w 1037"/>
                  <a:gd name="T37" fmla="*/ 62 h 290"/>
                  <a:gd name="T38" fmla="*/ 1037 w 1037"/>
                  <a:gd name="T39" fmla="*/ 228 h 290"/>
                  <a:gd name="T40" fmla="*/ 975 w 1037"/>
                  <a:gd name="T41" fmla="*/ 290 h 290"/>
                  <a:gd name="T42" fmla="*/ 975 w 1037"/>
                  <a:gd name="T43" fmla="*/ 290 h 290"/>
                  <a:gd name="T44" fmla="*/ 975 w 1037"/>
                  <a:gd name="T45" fmla="*/ 290 h 2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037" h="290">
                    <a:moveTo>
                      <a:pt x="975" y="290"/>
                    </a:moveTo>
                    <a:cubicBezTo>
                      <a:pt x="863" y="290"/>
                      <a:pt x="863" y="290"/>
                      <a:pt x="863" y="290"/>
                    </a:cubicBezTo>
                    <a:cubicBezTo>
                      <a:pt x="835" y="290"/>
                      <a:pt x="835" y="249"/>
                      <a:pt x="863" y="249"/>
                    </a:cubicBezTo>
                    <a:cubicBezTo>
                      <a:pt x="975" y="249"/>
                      <a:pt x="975" y="249"/>
                      <a:pt x="975" y="249"/>
                    </a:cubicBezTo>
                    <a:cubicBezTo>
                      <a:pt x="987" y="249"/>
                      <a:pt x="996" y="240"/>
                      <a:pt x="996" y="228"/>
                    </a:cubicBezTo>
                    <a:cubicBezTo>
                      <a:pt x="996" y="62"/>
                      <a:pt x="996" y="62"/>
                      <a:pt x="996" y="62"/>
                    </a:cubicBezTo>
                    <a:cubicBezTo>
                      <a:pt x="996" y="51"/>
                      <a:pt x="987" y="41"/>
                      <a:pt x="975" y="41"/>
                    </a:cubicBezTo>
                    <a:cubicBezTo>
                      <a:pt x="62" y="41"/>
                      <a:pt x="62" y="41"/>
                      <a:pt x="62" y="41"/>
                    </a:cubicBezTo>
                    <a:cubicBezTo>
                      <a:pt x="50" y="41"/>
                      <a:pt x="41" y="51"/>
                      <a:pt x="41" y="62"/>
                    </a:cubicBezTo>
                    <a:cubicBezTo>
                      <a:pt x="41" y="228"/>
                      <a:pt x="41" y="228"/>
                      <a:pt x="41" y="228"/>
                    </a:cubicBezTo>
                    <a:cubicBezTo>
                      <a:pt x="41" y="240"/>
                      <a:pt x="50" y="249"/>
                      <a:pt x="62" y="249"/>
                    </a:cubicBezTo>
                    <a:cubicBezTo>
                      <a:pt x="174" y="249"/>
                      <a:pt x="174" y="249"/>
                      <a:pt x="174" y="249"/>
                    </a:cubicBezTo>
                    <a:cubicBezTo>
                      <a:pt x="202" y="249"/>
                      <a:pt x="202" y="290"/>
                      <a:pt x="174" y="290"/>
                    </a:cubicBezTo>
                    <a:cubicBezTo>
                      <a:pt x="62" y="290"/>
                      <a:pt x="62" y="290"/>
                      <a:pt x="62" y="290"/>
                    </a:cubicBezTo>
                    <a:cubicBezTo>
                      <a:pt x="27" y="290"/>
                      <a:pt x="0" y="263"/>
                      <a:pt x="0" y="228"/>
                    </a:cubicBezTo>
                    <a:cubicBezTo>
                      <a:pt x="0" y="62"/>
                      <a:pt x="0" y="62"/>
                      <a:pt x="0" y="62"/>
                    </a:cubicBezTo>
                    <a:cubicBezTo>
                      <a:pt x="0" y="28"/>
                      <a:pt x="27" y="0"/>
                      <a:pt x="62" y="0"/>
                    </a:cubicBezTo>
                    <a:cubicBezTo>
                      <a:pt x="975" y="0"/>
                      <a:pt x="975" y="0"/>
                      <a:pt x="975" y="0"/>
                    </a:cubicBezTo>
                    <a:cubicBezTo>
                      <a:pt x="1010" y="0"/>
                      <a:pt x="1037" y="28"/>
                      <a:pt x="1037" y="62"/>
                    </a:cubicBezTo>
                    <a:cubicBezTo>
                      <a:pt x="1037" y="228"/>
                      <a:pt x="1037" y="228"/>
                      <a:pt x="1037" y="228"/>
                    </a:cubicBezTo>
                    <a:cubicBezTo>
                      <a:pt x="1037" y="263"/>
                      <a:pt x="1010" y="290"/>
                      <a:pt x="975" y="290"/>
                    </a:cubicBezTo>
                    <a:close/>
                    <a:moveTo>
                      <a:pt x="975" y="290"/>
                    </a:moveTo>
                    <a:cubicBezTo>
                      <a:pt x="975" y="290"/>
                      <a:pt x="975" y="290"/>
                      <a:pt x="975" y="29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sz="1400"/>
              </a:p>
            </p:txBody>
          </p:sp>
          <p:sp>
            <p:nvSpPr>
              <p:cNvPr id="64" name="Freeform 70">
                <a:extLst>
                  <a:ext uri="{FF2B5EF4-FFF2-40B4-BE49-F238E27FC236}">
                    <a16:creationId xmlns:a16="http://schemas.microsoft.com/office/drawing/2014/main" id="{874541F9-BEF3-268F-5BAF-F04D42C51826}"/>
                  </a:ext>
                </a:extLst>
              </p:cNvPr>
              <p:cNvSpPr>
                <a:spLocks noEditPoints="1"/>
              </p:cNvSpPr>
              <p:nvPr/>
            </p:nvSpPr>
            <p:spPr bwMode="auto">
              <a:xfrm>
                <a:off x="6080132" y="11455394"/>
                <a:ext cx="914402" cy="490537"/>
              </a:xfrm>
              <a:custGeom>
                <a:avLst/>
                <a:gdLst>
                  <a:gd name="T0" fmla="*/ 812 w 835"/>
                  <a:gd name="T1" fmla="*/ 451 h 451"/>
                  <a:gd name="T2" fmla="*/ 23 w 835"/>
                  <a:gd name="T3" fmla="*/ 451 h 451"/>
                  <a:gd name="T4" fmla="*/ 3 w 835"/>
                  <a:gd name="T5" fmla="*/ 427 h 451"/>
                  <a:gd name="T6" fmla="*/ 75 w 835"/>
                  <a:gd name="T7" fmla="*/ 17 h 451"/>
                  <a:gd name="T8" fmla="*/ 96 w 835"/>
                  <a:gd name="T9" fmla="*/ 0 h 451"/>
                  <a:gd name="T10" fmla="*/ 739 w 835"/>
                  <a:gd name="T11" fmla="*/ 0 h 451"/>
                  <a:gd name="T12" fmla="*/ 760 w 835"/>
                  <a:gd name="T13" fmla="*/ 17 h 451"/>
                  <a:gd name="T14" fmla="*/ 832 w 835"/>
                  <a:gd name="T15" fmla="*/ 427 h 451"/>
                  <a:gd name="T16" fmla="*/ 812 w 835"/>
                  <a:gd name="T17" fmla="*/ 451 h 451"/>
                  <a:gd name="T18" fmla="*/ 48 w 835"/>
                  <a:gd name="T19" fmla="*/ 410 h 451"/>
                  <a:gd name="T20" fmla="*/ 787 w 835"/>
                  <a:gd name="T21" fmla="*/ 410 h 451"/>
                  <a:gd name="T22" fmla="*/ 722 w 835"/>
                  <a:gd name="T23" fmla="*/ 41 h 451"/>
                  <a:gd name="T24" fmla="*/ 113 w 835"/>
                  <a:gd name="T25" fmla="*/ 41 h 451"/>
                  <a:gd name="T26" fmla="*/ 48 w 835"/>
                  <a:gd name="T27" fmla="*/ 410 h 451"/>
                  <a:gd name="T28" fmla="*/ 48 w 835"/>
                  <a:gd name="T29" fmla="*/ 410 h 451"/>
                  <a:gd name="T30" fmla="*/ 48 w 835"/>
                  <a:gd name="T31" fmla="*/ 410 h 4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35" h="451">
                    <a:moveTo>
                      <a:pt x="812" y="451"/>
                    </a:moveTo>
                    <a:cubicBezTo>
                      <a:pt x="23" y="451"/>
                      <a:pt x="23" y="451"/>
                      <a:pt x="23" y="451"/>
                    </a:cubicBezTo>
                    <a:cubicBezTo>
                      <a:pt x="10" y="451"/>
                      <a:pt x="0" y="440"/>
                      <a:pt x="3" y="427"/>
                    </a:cubicBezTo>
                    <a:cubicBezTo>
                      <a:pt x="75" y="17"/>
                      <a:pt x="75" y="17"/>
                      <a:pt x="75" y="17"/>
                    </a:cubicBezTo>
                    <a:cubicBezTo>
                      <a:pt x="77" y="7"/>
                      <a:pt x="86" y="0"/>
                      <a:pt x="96" y="0"/>
                    </a:cubicBezTo>
                    <a:cubicBezTo>
                      <a:pt x="739" y="0"/>
                      <a:pt x="739" y="0"/>
                      <a:pt x="739" y="0"/>
                    </a:cubicBezTo>
                    <a:cubicBezTo>
                      <a:pt x="749" y="0"/>
                      <a:pt x="758" y="7"/>
                      <a:pt x="760" y="17"/>
                    </a:cubicBezTo>
                    <a:cubicBezTo>
                      <a:pt x="832" y="427"/>
                      <a:pt x="832" y="427"/>
                      <a:pt x="832" y="427"/>
                    </a:cubicBezTo>
                    <a:cubicBezTo>
                      <a:pt x="835" y="440"/>
                      <a:pt x="825" y="451"/>
                      <a:pt x="812" y="451"/>
                    </a:cubicBezTo>
                    <a:close/>
                    <a:moveTo>
                      <a:pt x="48" y="410"/>
                    </a:moveTo>
                    <a:cubicBezTo>
                      <a:pt x="787" y="410"/>
                      <a:pt x="787" y="410"/>
                      <a:pt x="787" y="410"/>
                    </a:cubicBezTo>
                    <a:cubicBezTo>
                      <a:pt x="722" y="41"/>
                      <a:pt x="722" y="41"/>
                      <a:pt x="722" y="41"/>
                    </a:cubicBezTo>
                    <a:cubicBezTo>
                      <a:pt x="113" y="41"/>
                      <a:pt x="113" y="41"/>
                      <a:pt x="113" y="41"/>
                    </a:cubicBezTo>
                    <a:lnTo>
                      <a:pt x="48" y="410"/>
                    </a:lnTo>
                    <a:close/>
                    <a:moveTo>
                      <a:pt x="48" y="410"/>
                    </a:moveTo>
                    <a:cubicBezTo>
                      <a:pt x="48" y="410"/>
                      <a:pt x="48" y="410"/>
                      <a:pt x="48" y="41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sz="1400"/>
              </a:p>
            </p:txBody>
          </p:sp>
          <p:sp>
            <p:nvSpPr>
              <p:cNvPr id="65" name="Freeform 71">
                <a:extLst>
                  <a:ext uri="{FF2B5EF4-FFF2-40B4-BE49-F238E27FC236}">
                    <a16:creationId xmlns:a16="http://schemas.microsoft.com/office/drawing/2014/main" id="{C50EDBC4-F864-AD39-4019-D23F7B8F5A8F}"/>
                  </a:ext>
                </a:extLst>
              </p:cNvPr>
              <p:cNvSpPr>
                <a:spLocks noEditPoints="1"/>
              </p:cNvSpPr>
              <p:nvPr/>
            </p:nvSpPr>
            <p:spPr bwMode="auto">
              <a:xfrm>
                <a:off x="6235711" y="11755432"/>
                <a:ext cx="604840" cy="46037"/>
              </a:xfrm>
              <a:custGeom>
                <a:avLst/>
                <a:gdLst>
                  <a:gd name="T0" fmla="*/ 526 w 553"/>
                  <a:gd name="T1" fmla="*/ 42 h 42"/>
                  <a:gd name="T2" fmla="*/ 27 w 553"/>
                  <a:gd name="T3" fmla="*/ 42 h 42"/>
                  <a:gd name="T4" fmla="*/ 27 w 553"/>
                  <a:gd name="T5" fmla="*/ 0 h 42"/>
                  <a:gd name="T6" fmla="*/ 526 w 553"/>
                  <a:gd name="T7" fmla="*/ 0 h 42"/>
                  <a:gd name="T8" fmla="*/ 526 w 553"/>
                  <a:gd name="T9" fmla="*/ 42 h 42"/>
                  <a:gd name="T10" fmla="*/ 526 w 553"/>
                  <a:gd name="T11" fmla="*/ 42 h 42"/>
                  <a:gd name="T12" fmla="*/ 526 w 553"/>
                  <a:gd name="T13" fmla="*/ 42 h 42"/>
                </a:gdLst>
                <a:ahLst/>
                <a:cxnLst>
                  <a:cxn ang="0">
                    <a:pos x="T0" y="T1"/>
                  </a:cxn>
                  <a:cxn ang="0">
                    <a:pos x="T2" y="T3"/>
                  </a:cxn>
                  <a:cxn ang="0">
                    <a:pos x="T4" y="T5"/>
                  </a:cxn>
                  <a:cxn ang="0">
                    <a:pos x="T6" y="T7"/>
                  </a:cxn>
                  <a:cxn ang="0">
                    <a:pos x="T8" y="T9"/>
                  </a:cxn>
                  <a:cxn ang="0">
                    <a:pos x="T10" y="T11"/>
                  </a:cxn>
                  <a:cxn ang="0">
                    <a:pos x="T12" y="T13"/>
                  </a:cxn>
                </a:cxnLst>
                <a:rect l="0" t="0" r="r" b="b"/>
                <a:pathLst>
                  <a:path w="553" h="42">
                    <a:moveTo>
                      <a:pt x="526" y="42"/>
                    </a:moveTo>
                    <a:cubicBezTo>
                      <a:pt x="27" y="42"/>
                      <a:pt x="27" y="42"/>
                      <a:pt x="27" y="42"/>
                    </a:cubicBezTo>
                    <a:cubicBezTo>
                      <a:pt x="0" y="42"/>
                      <a:pt x="0" y="0"/>
                      <a:pt x="27" y="0"/>
                    </a:cubicBezTo>
                    <a:cubicBezTo>
                      <a:pt x="526" y="0"/>
                      <a:pt x="526" y="0"/>
                      <a:pt x="526" y="0"/>
                    </a:cubicBezTo>
                    <a:cubicBezTo>
                      <a:pt x="553" y="0"/>
                      <a:pt x="553" y="42"/>
                      <a:pt x="526" y="42"/>
                    </a:cubicBezTo>
                    <a:close/>
                    <a:moveTo>
                      <a:pt x="526" y="42"/>
                    </a:moveTo>
                    <a:cubicBezTo>
                      <a:pt x="526" y="42"/>
                      <a:pt x="526" y="42"/>
                      <a:pt x="526" y="4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sz="1400"/>
              </a:p>
            </p:txBody>
          </p:sp>
          <p:sp>
            <p:nvSpPr>
              <p:cNvPr id="66" name="Freeform 72">
                <a:extLst>
                  <a:ext uri="{FF2B5EF4-FFF2-40B4-BE49-F238E27FC236}">
                    <a16:creationId xmlns:a16="http://schemas.microsoft.com/office/drawing/2014/main" id="{F4FDC1DF-9CFF-C14F-EED2-F92DA8D1E0AF}"/>
                  </a:ext>
                </a:extLst>
              </p:cNvPr>
              <p:cNvSpPr>
                <a:spLocks noEditPoints="1"/>
              </p:cNvSpPr>
              <p:nvPr/>
            </p:nvSpPr>
            <p:spPr bwMode="auto">
              <a:xfrm>
                <a:off x="6296038" y="11607805"/>
                <a:ext cx="482602" cy="44450"/>
              </a:xfrm>
              <a:custGeom>
                <a:avLst/>
                <a:gdLst>
                  <a:gd name="T0" fmla="*/ 413 w 441"/>
                  <a:gd name="T1" fmla="*/ 41 h 41"/>
                  <a:gd name="T2" fmla="*/ 28 w 441"/>
                  <a:gd name="T3" fmla="*/ 41 h 41"/>
                  <a:gd name="T4" fmla="*/ 28 w 441"/>
                  <a:gd name="T5" fmla="*/ 0 h 41"/>
                  <a:gd name="T6" fmla="*/ 413 w 441"/>
                  <a:gd name="T7" fmla="*/ 0 h 41"/>
                  <a:gd name="T8" fmla="*/ 413 w 441"/>
                  <a:gd name="T9" fmla="*/ 41 h 41"/>
                  <a:gd name="T10" fmla="*/ 413 w 441"/>
                  <a:gd name="T11" fmla="*/ 41 h 41"/>
                  <a:gd name="T12" fmla="*/ 413 w 441"/>
                  <a:gd name="T13" fmla="*/ 41 h 41"/>
                </a:gdLst>
                <a:ahLst/>
                <a:cxnLst>
                  <a:cxn ang="0">
                    <a:pos x="T0" y="T1"/>
                  </a:cxn>
                  <a:cxn ang="0">
                    <a:pos x="T2" y="T3"/>
                  </a:cxn>
                  <a:cxn ang="0">
                    <a:pos x="T4" y="T5"/>
                  </a:cxn>
                  <a:cxn ang="0">
                    <a:pos x="T6" y="T7"/>
                  </a:cxn>
                  <a:cxn ang="0">
                    <a:pos x="T8" y="T9"/>
                  </a:cxn>
                  <a:cxn ang="0">
                    <a:pos x="T10" y="T11"/>
                  </a:cxn>
                  <a:cxn ang="0">
                    <a:pos x="T12" y="T13"/>
                  </a:cxn>
                </a:cxnLst>
                <a:rect l="0" t="0" r="r" b="b"/>
                <a:pathLst>
                  <a:path w="441" h="41">
                    <a:moveTo>
                      <a:pt x="413" y="41"/>
                    </a:moveTo>
                    <a:cubicBezTo>
                      <a:pt x="28" y="41"/>
                      <a:pt x="28" y="41"/>
                      <a:pt x="28" y="41"/>
                    </a:cubicBezTo>
                    <a:cubicBezTo>
                      <a:pt x="0" y="41"/>
                      <a:pt x="0" y="0"/>
                      <a:pt x="28" y="0"/>
                    </a:cubicBezTo>
                    <a:cubicBezTo>
                      <a:pt x="413" y="0"/>
                      <a:pt x="413" y="0"/>
                      <a:pt x="413" y="0"/>
                    </a:cubicBezTo>
                    <a:cubicBezTo>
                      <a:pt x="441" y="0"/>
                      <a:pt x="441" y="41"/>
                      <a:pt x="413" y="41"/>
                    </a:cubicBezTo>
                    <a:close/>
                    <a:moveTo>
                      <a:pt x="413" y="41"/>
                    </a:moveTo>
                    <a:cubicBezTo>
                      <a:pt x="413" y="41"/>
                      <a:pt x="413" y="41"/>
                      <a:pt x="413" y="4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sz="1400"/>
              </a:p>
            </p:txBody>
          </p:sp>
          <p:sp>
            <p:nvSpPr>
              <p:cNvPr id="67" name="Freeform 73">
                <a:extLst>
                  <a:ext uri="{FF2B5EF4-FFF2-40B4-BE49-F238E27FC236}">
                    <a16:creationId xmlns:a16="http://schemas.microsoft.com/office/drawing/2014/main" id="{17E03D1B-7563-222B-B8A0-33740335FD6B}"/>
                  </a:ext>
                </a:extLst>
              </p:cNvPr>
              <p:cNvSpPr>
                <a:spLocks noEditPoints="1"/>
              </p:cNvSpPr>
              <p:nvPr/>
            </p:nvSpPr>
            <p:spPr bwMode="auto">
              <a:xfrm>
                <a:off x="7019942" y="10971204"/>
                <a:ext cx="165100" cy="163513"/>
              </a:xfrm>
              <a:custGeom>
                <a:avLst/>
                <a:gdLst>
                  <a:gd name="T0" fmla="*/ 78 w 151"/>
                  <a:gd name="T1" fmla="*/ 151 h 151"/>
                  <a:gd name="T2" fmla="*/ 11 w 151"/>
                  <a:gd name="T3" fmla="*/ 106 h 151"/>
                  <a:gd name="T4" fmla="*/ 27 w 151"/>
                  <a:gd name="T5" fmla="*/ 27 h 151"/>
                  <a:gd name="T6" fmla="*/ 106 w 151"/>
                  <a:gd name="T7" fmla="*/ 11 h 151"/>
                  <a:gd name="T8" fmla="*/ 151 w 151"/>
                  <a:gd name="T9" fmla="*/ 78 h 151"/>
                  <a:gd name="T10" fmla="*/ 78 w 151"/>
                  <a:gd name="T11" fmla="*/ 151 h 151"/>
                  <a:gd name="T12" fmla="*/ 78 w 151"/>
                  <a:gd name="T13" fmla="*/ 47 h 151"/>
                  <a:gd name="T14" fmla="*/ 50 w 151"/>
                  <a:gd name="T15" fmla="*/ 66 h 151"/>
                  <a:gd name="T16" fmla="*/ 56 w 151"/>
                  <a:gd name="T17" fmla="*/ 100 h 151"/>
                  <a:gd name="T18" fmla="*/ 90 w 151"/>
                  <a:gd name="T19" fmla="*/ 107 h 151"/>
                  <a:gd name="T20" fmla="*/ 110 w 151"/>
                  <a:gd name="T21" fmla="*/ 78 h 151"/>
                  <a:gd name="T22" fmla="*/ 78 w 151"/>
                  <a:gd name="T23" fmla="*/ 47 h 151"/>
                  <a:gd name="T24" fmla="*/ 78 w 151"/>
                  <a:gd name="T25" fmla="*/ 47 h 151"/>
                  <a:gd name="T26" fmla="*/ 78 w 151"/>
                  <a:gd name="T27" fmla="*/ 47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1" h="151">
                    <a:moveTo>
                      <a:pt x="78" y="151"/>
                    </a:moveTo>
                    <a:cubicBezTo>
                      <a:pt x="49" y="151"/>
                      <a:pt x="23" y="133"/>
                      <a:pt x="11" y="106"/>
                    </a:cubicBezTo>
                    <a:cubicBezTo>
                      <a:pt x="0" y="79"/>
                      <a:pt x="6" y="48"/>
                      <a:pt x="27" y="27"/>
                    </a:cubicBezTo>
                    <a:cubicBezTo>
                      <a:pt x="48" y="6"/>
                      <a:pt x="79" y="0"/>
                      <a:pt x="106" y="11"/>
                    </a:cubicBezTo>
                    <a:cubicBezTo>
                      <a:pt x="133" y="22"/>
                      <a:pt x="151" y="49"/>
                      <a:pt x="151" y="78"/>
                    </a:cubicBezTo>
                    <a:cubicBezTo>
                      <a:pt x="151" y="118"/>
                      <a:pt x="119" y="151"/>
                      <a:pt x="78" y="151"/>
                    </a:cubicBezTo>
                    <a:close/>
                    <a:moveTo>
                      <a:pt x="78" y="47"/>
                    </a:moveTo>
                    <a:cubicBezTo>
                      <a:pt x="66" y="47"/>
                      <a:pt x="54" y="55"/>
                      <a:pt x="50" y="66"/>
                    </a:cubicBezTo>
                    <a:cubicBezTo>
                      <a:pt x="45" y="78"/>
                      <a:pt x="47" y="91"/>
                      <a:pt x="56" y="100"/>
                    </a:cubicBezTo>
                    <a:cubicBezTo>
                      <a:pt x="65" y="109"/>
                      <a:pt x="79" y="112"/>
                      <a:pt x="90" y="107"/>
                    </a:cubicBezTo>
                    <a:cubicBezTo>
                      <a:pt x="102" y="102"/>
                      <a:pt x="110" y="91"/>
                      <a:pt x="110" y="78"/>
                    </a:cubicBezTo>
                    <a:cubicBezTo>
                      <a:pt x="110" y="61"/>
                      <a:pt x="96" y="47"/>
                      <a:pt x="78" y="47"/>
                    </a:cubicBezTo>
                    <a:close/>
                    <a:moveTo>
                      <a:pt x="78" y="47"/>
                    </a:moveTo>
                    <a:cubicBezTo>
                      <a:pt x="78" y="47"/>
                      <a:pt x="78" y="47"/>
                      <a:pt x="78" y="4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sz="1400"/>
              </a:p>
            </p:txBody>
          </p:sp>
          <p:sp>
            <p:nvSpPr>
              <p:cNvPr id="68" name="Freeform 74">
                <a:extLst>
                  <a:ext uri="{FF2B5EF4-FFF2-40B4-BE49-F238E27FC236}">
                    <a16:creationId xmlns:a16="http://schemas.microsoft.com/office/drawing/2014/main" id="{DF685C8D-A04D-4586-9B03-03310B83EB3A}"/>
                  </a:ext>
                </a:extLst>
              </p:cNvPr>
              <p:cNvSpPr>
                <a:spLocks noEditPoints="1"/>
              </p:cNvSpPr>
              <p:nvPr/>
            </p:nvSpPr>
            <p:spPr bwMode="auto">
              <a:xfrm>
                <a:off x="6804025" y="10971213"/>
                <a:ext cx="165100" cy="163513"/>
              </a:xfrm>
              <a:custGeom>
                <a:avLst/>
                <a:gdLst>
                  <a:gd name="T0" fmla="*/ 78 w 151"/>
                  <a:gd name="T1" fmla="*/ 151 h 151"/>
                  <a:gd name="T2" fmla="*/ 11 w 151"/>
                  <a:gd name="T3" fmla="*/ 106 h 151"/>
                  <a:gd name="T4" fmla="*/ 27 w 151"/>
                  <a:gd name="T5" fmla="*/ 27 h 151"/>
                  <a:gd name="T6" fmla="*/ 106 w 151"/>
                  <a:gd name="T7" fmla="*/ 11 h 151"/>
                  <a:gd name="T8" fmla="*/ 151 w 151"/>
                  <a:gd name="T9" fmla="*/ 78 h 151"/>
                  <a:gd name="T10" fmla="*/ 78 w 151"/>
                  <a:gd name="T11" fmla="*/ 151 h 151"/>
                  <a:gd name="T12" fmla="*/ 78 w 151"/>
                  <a:gd name="T13" fmla="*/ 47 h 151"/>
                  <a:gd name="T14" fmla="*/ 49 w 151"/>
                  <a:gd name="T15" fmla="*/ 66 h 151"/>
                  <a:gd name="T16" fmla="*/ 56 w 151"/>
                  <a:gd name="T17" fmla="*/ 100 h 151"/>
                  <a:gd name="T18" fmla="*/ 90 w 151"/>
                  <a:gd name="T19" fmla="*/ 107 h 151"/>
                  <a:gd name="T20" fmla="*/ 109 w 151"/>
                  <a:gd name="T21" fmla="*/ 78 h 151"/>
                  <a:gd name="T22" fmla="*/ 78 w 151"/>
                  <a:gd name="T23" fmla="*/ 47 h 151"/>
                  <a:gd name="T24" fmla="*/ 78 w 151"/>
                  <a:gd name="T25" fmla="*/ 47 h 151"/>
                  <a:gd name="T26" fmla="*/ 78 w 151"/>
                  <a:gd name="T27" fmla="*/ 47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1" h="151">
                    <a:moveTo>
                      <a:pt x="78" y="151"/>
                    </a:moveTo>
                    <a:cubicBezTo>
                      <a:pt x="49" y="151"/>
                      <a:pt x="22" y="133"/>
                      <a:pt x="11" y="106"/>
                    </a:cubicBezTo>
                    <a:cubicBezTo>
                      <a:pt x="0" y="79"/>
                      <a:pt x="6" y="48"/>
                      <a:pt x="27" y="27"/>
                    </a:cubicBezTo>
                    <a:cubicBezTo>
                      <a:pt x="48" y="6"/>
                      <a:pt x="79" y="0"/>
                      <a:pt x="106" y="11"/>
                    </a:cubicBezTo>
                    <a:cubicBezTo>
                      <a:pt x="133" y="22"/>
                      <a:pt x="151" y="49"/>
                      <a:pt x="151" y="78"/>
                    </a:cubicBezTo>
                    <a:cubicBezTo>
                      <a:pt x="151" y="118"/>
                      <a:pt x="118" y="151"/>
                      <a:pt x="78" y="151"/>
                    </a:cubicBezTo>
                    <a:close/>
                    <a:moveTo>
                      <a:pt x="78" y="47"/>
                    </a:moveTo>
                    <a:cubicBezTo>
                      <a:pt x="66" y="47"/>
                      <a:pt x="54" y="55"/>
                      <a:pt x="49" y="66"/>
                    </a:cubicBezTo>
                    <a:cubicBezTo>
                      <a:pt x="45" y="78"/>
                      <a:pt x="47" y="91"/>
                      <a:pt x="56" y="100"/>
                    </a:cubicBezTo>
                    <a:cubicBezTo>
                      <a:pt x="65" y="109"/>
                      <a:pt x="78" y="112"/>
                      <a:pt x="90" y="107"/>
                    </a:cubicBezTo>
                    <a:cubicBezTo>
                      <a:pt x="102" y="102"/>
                      <a:pt x="109" y="91"/>
                      <a:pt x="109" y="78"/>
                    </a:cubicBezTo>
                    <a:cubicBezTo>
                      <a:pt x="109" y="61"/>
                      <a:pt x="95" y="47"/>
                      <a:pt x="78" y="47"/>
                    </a:cubicBezTo>
                    <a:close/>
                    <a:moveTo>
                      <a:pt x="78" y="47"/>
                    </a:moveTo>
                    <a:cubicBezTo>
                      <a:pt x="78" y="47"/>
                      <a:pt x="78" y="47"/>
                      <a:pt x="78" y="4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sz="1400"/>
              </a:p>
            </p:txBody>
          </p:sp>
        </p:grpSp>
        <p:grpSp>
          <p:nvGrpSpPr>
            <p:cNvPr id="37" name="Group 36">
              <a:extLst>
                <a:ext uri="{FF2B5EF4-FFF2-40B4-BE49-F238E27FC236}">
                  <a16:creationId xmlns:a16="http://schemas.microsoft.com/office/drawing/2014/main" id="{B3333167-90DB-F7E5-A936-629FBD3E4A49}"/>
                </a:ext>
              </a:extLst>
            </p:cNvPr>
            <p:cNvGrpSpPr/>
            <p:nvPr/>
          </p:nvGrpSpPr>
          <p:grpSpPr>
            <a:xfrm>
              <a:off x="8594418" y="5343776"/>
              <a:ext cx="1384607" cy="1514224"/>
              <a:chOff x="16105164" y="3740149"/>
              <a:chExt cx="1441447" cy="1576389"/>
            </a:xfrm>
            <a:solidFill>
              <a:schemeClr val="bg1"/>
            </a:solidFill>
          </p:grpSpPr>
          <p:sp>
            <p:nvSpPr>
              <p:cNvPr id="49" name="Freeform 78">
                <a:extLst>
                  <a:ext uri="{FF2B5EF4-FFF2-40B4-BE49-F238E27FC236}">
                    <a16:creationId xmlns:a16="http://schemas.microsoft.com/office/drawing/2014/main" id="{92C76120-F220-451F-C0B9-4C215C6E4CC7}"/>
                  </a:ext>
                </a:extLst>
              </p:cNvPr>
              <p:cNvSpPr>
                <a:spLocks noEditPoints="1"/>
              </p:cNvSpPr>
              <p:nvPr/>
            </p:nvSpPr>
            <p:spPr bwMode="auto">
              <a:xfrm>
                <a:off x="16325826" y="3740149"/>
                <a:ext cx="1220785" cy="1287462"/>
              </a:xfrm>
              <a:custGeom>
                <a:avLst/>
                <a:gdLst>
                  <a:gd name="T0" fmla="*/ 386 w 1115"/>
                  <a:gd name="T1" fmla="*/ 1187 h 1187"/>
                  <a:gd name="T2" fmla="*/ 372 w 1115"/>
                  <a:gd name="T3" fmla="*/ 1182 h 1187"/>
                  <a:gd name="T4" fmla="*/ 9 w 1115"/>
                  <a:gd name="T5" fmla="*/ 851 h 1187"/>
                  <a:gd name="T6" fmla="*/ 3 w 1115"/>
                  <a:gd name="T7" fmla="*/ 828 h 1187"/>
                  <a:gd name="T8" fmla="*/ 280 w 1115"/>
                  <a:gd name="T9" fmla="*/ 404 h 1187"/>
                  <a:gd name="T10" fmla="*/ 1092 w 1115"/>
                  <a:gd name="T11" fmla="*/ 1 h 1187"/>
                  <a:gd name="T12" fmla="*/ 1115 w 1115"/>
                  <a:gd name="T13" fmla="*/ 22 h 1187"/>
                  <a:gd name="T14" fmla="*/ 792 w 1115"/>
                  <a:gd name="T15" fmla="*/ 869 h 1187"/>
                  <a:gd name="T16" fmla="*/ 396 w 1115"/>
                  <a:gd name="T17" fmla="*/ 1185 h 1187"/>
                  <a:gd name="T18" fmla="*/ 386 w 1115"/>
                  <a:gd name="T19" fmla="*/ 1187 h 1187"/>
                  <a:gd name="T20" fmla="*/ 47 w 1115"/>
                  <a:gd name="T21" fmla="*/ 830 h 1187"/>
                  <a:gd name="T22" fmla="*/ 389 w 1115"/>
                  <a:gd name="T23" fmla="*/ 1141 h 1187"/>
                  <a:gd name="T24" fmla="*/ 761 w 1115"/>
                  <a:gd name="T25" fmla="*/ 841 h 1187"/>
                  <a:gd name="T26" fmla="*/ 1072 w 1115"/>
                  <a:gd name="T27" fmla="*/ 46 h 1187"/>
                  <a:gd name="T28" fmla="*/ 310 w 1115"/>
                  <a:gd name="T29" fmla="*/ 432 h 1187"/>
                  <a:gd name="T30" fmla="*/ 47 w 1115"/>
                  <a:gd name="T31" fmla="*/ 830 h 1187"/>
                  <a:gd name="T32" fmla="*/ 47 w 1115"/>
                  <a:gd name="T33" fmla="*/ 830 h 1187"/>
                  <a:gd name="T34" fmla="*/ 47 w 1115"/>
                  <a:gd name="T35" fmla="*/ 830 h 1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115" h="1187">
                    <a:moveTo>
                      <a:pt x="386" y="1187"/>
                    </a:moveTo>
                    <a:cubicBezTo>
                      <a:pt x="381" y="1187"/>
                      <a:pt x="376" y="1185"/>
                      <a:pt x="372" y="1182"/>
                    </a:cubicBezTo>
                    <a:cubicBezTo>
                      <a:pt x="9" y="851"/>
                      <a:pt x="9" y="851"/>
                      <a:pt x="9" y="851"/>
                    </a:cubicBezTo>
                    <a:cubicBezTo>
                      <a:pt x="2" y="846"/>
                      <a:pt x="0" y="836"/>
                      <a:pt x="3" y="828"/>
                    </a:cubicBezTo>
                    <a:cubicBezTo>
                      <a:pt x="70" y="672"/>
                      <a:pt x="164" y="528"/>
                      <a:pt x="280" y="404"/>
                    </a:cubicBezTo>
                    <a:cubicBezTo>
                      <a:pt x="597" y="54"/>
                      <a:pt x="1087" y="2"/>
                      <a:pt x="1092" y="1"/>
                    </a:cubicBezTo>
                    <a:cubicBezTo>
                      <a:pt x="1104" y="0"/>
                      <a:pt x="1115" y="10"/>
                      <a:pt x="1115" y="22"/>
                    </a:cubicBezTo>
                    <a:cubicBezTo>
                      <a:pt x="1115" y="27"/>
                      <a:pt x="1109" y="520"/>
                      <a:pt x="792" y="869"/>
                    </a:cubicBezTo>
                    <a:cubicBezTo>
                      <a:pt x="679" y="996"/>
                      <a:pt x="545" y="1103"/>
                      <a:pt x="396" y="1185"/>
                    </a:cubicBezTo>
                    <a:cubicBezTo>
                      <a:pt x="393" y="1186"/>
                      <a:pt x="389" y="1187"/>
                      <a:pt x="386" y="1187"/>
                    </a:cubicBezTo>
                    <a:close/>
                    <a:moveTo>
                      <a:pt x="47" y="830"/>
                    </a:moveTo>
                    <a:cubicBezTo>
                      <a:pt x="389" y="1141"/>
                      <a:pt x="389" y="1141"/>
                      <a:pt x="389" y="1141"/>
                    </a:cubicBezTo>
                    <a:cubicBezTo>
                      <a:pt x="529" y="1063"/>
                      <a:pt x="655" y="961"/>
                      <a:pt x="761" y="841"/>
                    </a:cubicBezTo>
                    <a:cubicBezTo>
                      <a:pt x="1028" y="547"/>
                      <a:pt x="1067" y="147"/>
                      <a:pt x="1072" y="46"/>
                    </a:cubicBezTo>
                    <a:cubicBezTo>
                      <a:pt x="972" y="61"/>
                      <a:pt x="577" y="138"/>
                      <a:pt x="310" y="432"/>
                    </a:cubicBezTo>
                    <a:cubicBezTo>
                      <a:pt x="201" y="549"/>
                      <a:pt x="112" y="684"/>
                      <a:pt x="47" y="830"/>
                    </a:cubicBezTo>
                    <a:close/>
                    <a:moveTo>
                      <a:pt x="47" y="830"/>
                    </a:moveTo>
                    <a:cubicBezTo>
                      <a:pt x="47" y="830"/>
                      <a:pt x="47" y="830"/>
                      <a:pt x="47" y="83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sz="1400"/>
              </a:p>
            </p:txBody>
          </p:sp>
          <p:sp>
            <p:nvSpPr>
              <p:cNvPr id="50" name="Freeform 79">
                <a:extLst>
                  <a:ext uri="{FF2B5EF4-FFF2-40B4-BE49-F238E27FC236}">
                    <a16:creationId xmlns:a16="http://schemas.microsoft.com/office/drawing/2014/main" id="{757EE004-710F-939E-5C1D-D727771B30BA}"/>
                  </a:ext>
                </a:extLst>
              </p:cNvPr>
              <p:cNvSpPr>
                <a:spLocks noEditPoints="1"/>
              </p:cNvSpPr>
              <p:nvPr/>
            </p:nvSpPr>
            <p:spPr bwMode="auto">
              <a:xfrm>
                <a:off x="16268675" y="4657724"/>
                <a:ext cx="465138" cy="431800"/>
              </a:xfrm>
              <a:custGeom>
                <a:avLst/>
                <a:gdLst>
                  <a:gd name="T0" fmla="*/ 366 w 425"/>
                  <a:gd name="T1" fmla="*/ 398 h 398"/>
                  <a:gd name="T2" fmla="*/ 353 w 425"/>
                  <a:gd name="T3" fmla="*/ 393 h 398"/>
                  <a:gd name="T4" fmla="*/ 11 w 425"/>
                  <a:gd name="T5" fmla="*/ 82 h 398"/>
                  <a:gd name="T6" fmla="*/ 15 w 425"/>
                  <a:gd name="T7" fmla="*/ 48 h 398"/>
                  <a:gd name="T8" fmla="*/ 101 w 425"/>
                  <a:gd name="T9" fmla="*/ 4 h 398"/>
                  <a:gd name="T10" fmla="*/ 124 w 425"/>
                  <a:gd name="T11" fmla="*/ 7 h 398"/>
                  <a:gd name="T12" fmla="*/ 416 w 425"/>
                  <a:gd name="T13" fmla="*/ 272 h 398"/>
                  <a:gd name="T14" fmla="*/ 422 w 425"/>
                  <a:gd name="T15" fmla="*/ 295 h 398"/>
                  <a:gd name="T16" fmla="*/ 386 w 425"/>
                  <a:gd name="T17" fmla="*/ 385 h 398"/>
                  <a:gd name="T18" fmla="*/ 366 w 425"/>
                  <a:gd name="T19" fmla="*/ 398 h 398"/>
                  <a:gd name="T20" fmla="*/ 61 w 425"/>
                  <a:gd name="T21" fmla="*/ 72 h 398"/>
                  <a:gd name="T22" fmla="*/ 358 w 425"/>
                  <a:gd name="T23" fmla="*/ 342 h 398"/>
                  <a:gd name="T24" fmla="*/ 378 w 425"/>
                  <a:gd name="T25" fmla="*/ 293 h 398"/>
                  <a:gd name="T26" fmla="*/ 107 w 425"/>
                  <a:gd name="T27" fmla="*/ 48 h 398"/>
                  <a:gd name="T28" fmla="*/ 61 w 425"/>
                  <a:gd name="T29" fmla="*/ 72 h 398"/>
                  <a:gd name="T30" fmla="*/ 61 w 425"/>
                  <a:gd name="T31" fmla="*/ 72 h 398"/>
                  <a:gd name="T32" fmla="*/ 61 w 425"/>
                  <a:gd name="T33" fmla="*/ 72 h 3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25" h="398">
                    <a:moveTo>
                      <a:pt x="366" y="398"/>
                    </a:moveTo>
                    <a:cubicBezTo>
                      <a:pt x="361" y="398"/>
                      <a:pt x="356" y="396"/>
                      <a:pt x="353" y="393"/>
                    </a:cubicBezTo>
                    <a:cubicBezTo>
                      <a:pt x="11" y="82"/>
                      <a:pt x="11" y="82"/>
                      <a:pt x="11" y="82"/>
                    </a:cubicBezTo>
                    <a:cubicBezTo>
                      <a:pt x="0" y="72"/>
                      <a:pt x="2" y="55"/>
                      <a:pt x="15" y="48"/>
                    </a:cubicBezTo>
                    <a:cubicBezTo>
                      <a:pt x="101" y="4"/>
                      <a:pt x="101" y="4"/>
                      <a:pt x="101" y="4"/>
                    </a:cubicBezTo>
                    <a:cubicBezTo>
                      <a:pt x="109" y="0"/>
                      <a:pt x="118" y="1"/>
                      <a:pt x="124" y="7"/>
                    </a:cubicBezTo>
                    <a:cubicBezTo>
                      <a:pt x="416" y="272"/>
                      <a:pt x="416" y="272"/>
                      <a:pt x="416" y="272"/>
                    </a:cubicBezTo>
                    <a:cubicBezTo>
                      <a:pt x="423" y="278"/>
                      <a:pt x="425" y="287"/>
                      <a:pt x="422" y="295"/>
                    </a:cubicBezTo>
                    <a:cubicBezTo>
                      <a:pt x="386" y="385"/>
                      <a:pt x="386" y="385"/>
                      <a:pt x="386" y="385"/>
                    </a:cubicBezTo>
                    <a:cubicBezTo>
                      <a:pt x="383" y="393"/>
                      <a:pt x="375" y="398"/>
                      <a:pt x="366" y="398"/>
                    </a:cubicBezTo>
                    <a:close/>
                    <a:moveTo>
                      <a:pt x="61" y="72"/>
                    </a:moveTo>
                    <a:cubicBezTo>
                      <a:pt x="358" y="342"/>
                      <a:pt x="358" y="342"/>
                      <a:pt x="358" y="342"/>
                    </a:cubicBezTo>
                    <a:cubicBezTo>
                      <a:pt x="378" y="293"/>
                      <a:pt x="378" y="293"/>
                      <a:pt x="378" y="293"/>
                    </a:cubicBezTo>
                    <a:cubicBezTo>
                      <a:pt x="107" y="48"/>
                      <a:pt x="107" y="48"/>
                      <a:pt x="107" y="48"/>
                    </a:cubicBezTo>
                    <a:lnTo>
                      <a:pt x="61" y="72"/>
                    </a:lnTo>
                    <a:close/>
                    <a:moveTo>
                      <a:pt x="61" y="72"/>
                    </a:moveTo>
                    <a:cubicBezTo>
                      <a:pt x="61" y="72"/>
                      <a:pt x="61" y="72"/>
                      <a:pt x="61" y="7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sz="1400"/>
              </a:p>
            </p:txBody>
          </p:sp>
          <p:sp>
            <p:nvSpPr>
              <p:cNvPr id="51" name="Freeform 80">
                <a:extLst>
                  <a:ext uri="{FF2B5EF4-FFF2-40B4-BE49-F238E27FC236}">
                    <a16:creationId xmlns:a16="http://schemas.microsoft.com/office/drawing/2014/main" id="{CBF2EDD0-068C-F8FA-638E-22F5B5F4B873}"/>
                  </a:ext>
                </a:extLst>
              </p:cNvPr>
              <p:cNvSpPr>
                <a:spLocks noEditPoints="1"/>
              </p:cNvSpPr>
              <p:nvPr/>
            </p:nvSpPr>
            <p:spPr bwMode="auto">
              <a:xfrm>
                <a:off x="16105164" y="4183062"/>
                <a:ext cx="520699" cy="369889"/>
              </a:xfrm>
              <a:custGeom>
                <a:avLst/>
                <a:gdLst>
                  <a:gd name="T0" fmla="*/ 23 w 475"/>
                  <a:gd name="T1" fmla="*/ 340 h 340"/>
                  <a:gd name="T2" fmla="*/ 2 w 475"/>
                  <a:gd name="T3" fmla="*/ 316 h 340"/>
                  <a:gd name="T4" fmla="*/ 49 w 475"/>
                  <a:gd name="T5" fmla="*/ 199 h 340"/>
                  <a:gd name="T6" fmla="*/ 457 w 475"/>
                  <a:gd name="T7" fmla="*/ 40 h 340"/>
                  <a:gd name="T8" fmla="*/ 472 w 475"/>
                  <a:gd name="T9" fmla="*/ 65 h 340"/>
                  <a:gd name="T10" fmla="*/ 446 w 475"/>
                  <a:gd name="T11" fmla="*/ 80 h 340"/>
                  <a:gd name="T12" fmla="*/ 83 w 475"/>
                  <a:gd name="T13" fmla="*/ 222 h 340"/>
                  <a:gd name="T14" fmla="*/ 56 w 475"/>
                  <a:gd name="T15" fmla="*/ 277 h 340"/>
                  <a:gd name="T16" fmla="*/ 300 w 475"/>
                  <a:gd name="T17" fmla="*/ 264 h 340"/>
                  <a:gd name="T18" fmla="*/ 288 w 475"/>
                  <a:gd name="T19" fmla="*/ 303 h 340"/>
                  <a:gd name="T20" fmla="*/ 34 w 475"/>
                  <a:gd name="T21" fmla="*/ 337 h 340"/>
                  <a:gd name="T22" fmla="*/ 23 w 475"/>
                  <a:gd name="T23" fmla="*/ 340 h 340"/>
                  <a:gd name="T24" fmla="*/ 23 w 475"/>
                  <a:gd name="T25" fmla="*/ 340 h 340"/>
                  <a:gd name="T26" fmla="*/ 23 w 475"/>
                  <a:gd name="T27" fmla="*/ 340 h 3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75" h="340">
                    <a:moveTo>
                      <a:pt x="23" y="340"/>
                    </a:moveTo>
                    <a:cubicBezTo>
                      <a:pt x="10" y="340"/>
                      <a:pt x="0" y="328"/>
                      <a:pt x="2" y="316"/>
                    </a:cubicBezTo>
                    <a:cubicBezTo>
                      <a:pt x="10" y="274"/>
                      <a:pt x="25" y="235"/>
                      <a:pt x="49" y="199"/>
                    </a:cubicBezTo>
                    <a:cubicBezTo>
                      <a:pt x="133" y="70"/>
                      <a:pt x="313" y="0"/>
                      <a:pt x="457" y="40"/>
                    </a:cubicBezTo>
                    <a:cubicBezTo>
                      <a:pt x="468" y="43"/>
                      <a:pt x="475" y="54"/>
                      <a:pt x="472" y="65"/>
                    </a:cubicBezTo>
                    <a:cubicBezTo>
                      <a:pt x="469" y="77"/>
                      <a:pt x="457" y="83"/>
                      <a:pt x="446" y="80"/>
                    </a:cubicBezTo>
                    <a:cubicBezTo>
                      <a:pt x="318" y="44"/>
                      <a:pt x="159" y="107"/>
                      <a:pt x="83" y="222"/>
                    </a:cubicBezTo>
                    <a:cubicBezTo>
                      <a:pt x="72" y="239"/>
                      <a:pt x="63" y="258"/>
                      <a:pt x="56" y="277"/>
                    </a:cubicBezTo>
                    <a:cubicBezTo>
                      <a:pt x="133" y="243"/>
                      <a:pt x="220" y="238"/>
                      <a:pt x="300" y="264"/>
                    </a:cubicBezTo>
                    <a:cubicBezTo>
                      <a:pt x="325" y="273"/>
                      <a:pt x="313" y="310"/>
                      <a:pt x="288" y="303"/>
                    </a:cubicBezTo>
                    <a:cubicBezTo>
                      <a:pt x="203" y="276"/>
                      <a:pt x="109" y="288"/>
                      <a:pt x="34" y="337"/>
                    </a:cubicBezTo>
                    <a:cubicBezTo>
                      <a:pt x="31" y="339"/>
                      <a:pt x="27" y="340"/>
                      <a:pt x="23" y="340"/>
                    </a:cubicBezTo>
                    <a:close/>
                    <a:moveTo>
                      <a:pt x="23" y="340"/>
                    </a:moveTo>
                    <a:cubicBezTo>
                      <a:pt x="23" y="340"/>
                      <a:pt x="23" y="340"/>
                      <a:pt x="23" y="34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sz="1400"/>
              </a:p>
            </p:txBody>
          </p:sp>
          <p:sp>
            <p:nvSpPr>
              <p:cNvPr id="52" name="Freeform 81">
                <a:extLst>
                  <a:ext uri="{FF2B5EF4-FFF2-40B4-BE49-F238E27FC236}">
                    <a16:creationId xmlns:a16="http://schemas.microsoft.com/office/drawing/2014/main" id="{32ED80D1-A0AC-D107-EFD9-86B7BDDAA277}"/>
                  </a:ext>
                </a:extLst>
              </p:cNvPr>
              <p:cNvSpPr>
                <a:spLocks noEditPoints="1"/>
              </p:cNvSpPr>
              <p:nvPr/>
            </p:nvSpPr>
            <p:spPr bwMode="auto">
              <a:xfrm>
                <a:off x="16859225" y="4695823"/>
                <a:ext cx="346074" cy="538162"/>
              </a:xfrm>
              <a:custGeom>
                <a:avLst/>
                <a:gdLst>
                  <a:gd name="T0" fmla="*/ 26 w 316"/>
                  <a:gd name="T1" fmla="*/ 496 h 496"/>
                  <a:gd name="T2" fmla="*/ 7 w 316"/>
                  <a:gd name="T3" fmla="*/ 465 h 496"/>
                  <a:gd name="T4" fmla="*/ 16 w 316"/>
                  <a:gd name="T5" fmla="*/ 210 h 496"/>
                  <a:gd name="T6" fmla="*/ 54 w 316"/>
                  <a:gd name="T7" fmla="*/ 193 h 496"/>
                  <a:gd name="T8" fmla="*/ 64 w 316"/>
                  <a:gd name="T9" fmla="*/ 438 h 496"/>
                  <a:gd name="T10" fmla="*/ 116 w 316"/>
                  <a:gd name="T11" fmla="*/ 405 h 496"/>
                  <a:gd name="T12" fmla="*/ 223 w 316"/>
                  <a:gd name="T13" fmla="*/ 31 h 496"/>
                  <a:gd name="T14" fmla="*/ 235 w 316"/>
                  <a:gd name="T15" fmla="*/ 4 h 496"/>
                  <a:gd name="T16" fmla="*/ 262 w 316"/>
                  <a:gd name="T17" fmla="*/ 16 h 496"/>
                  <a:gd name="T18" fmla="*/ 143 w 316"/>
                  <a:gd name="T19" fmla="*/ 438 h 496"/>
                  <a:gd name="T20" fmla="*/ 31 w 316"/>
                  <a:gd name="T21" fmla="*/ 495 h 496"/>
                  <a:gd name="T22" fmla="*/ 26 w 316"/>
                  <a:gd name="T23" fmla="*/ 496 h 496"/>
                  <a:gd name="T24" fmla="*/ 26 w 316"/>
                  <a:gd name="T25" fmla="*/ 496 h 496"/>
                  <a:gd name="T26" fmla="*/ 26 w 316"/>
                  <a:gd name="T27" fmla="*/ 496 h 4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16" h="496">
                    <a:moveTo>
                      <a:pt x="26" y="496"/>
                    </a:moveTo>
                    <a:cubicBezTo>
                      <a:pt x="10" y="496"/>
                      <a:pt x="0" y="479"/>
                      <a:pt x="7" y="465"/>
                    </a:cubicBezTo>
                    <a:cubicBezTo>
                      <a:pt x="49" y="386"/>
                      <a:pt x="52" y="292"/>
                      <a:pt x="16" y="210"/>
                    </a:cubicBezTo>
                    <a:cubicBezTo>
                      <a:pt x="5" y="184"/>
                      <a:pt x="44" y="168"/>
                      <a:pt x="54" y="193"/>
                    </a:cubicBezTo>
                    <a:cubicBezTo>
                      <a:pt x="88" y="271"/>
                      <a:pt x="91" y="358"/>
                      <a:pt x="64" y="438"/>
                    </a:cubicBezTo>
                    <a:cubicBezTo>
                      <a:pt x="83" y="429"/>
                      <a:pt x="100" y="418"/>
                      <a:pt x="116" y="405"/>
                    </a:cubicBezTo>
                    <a:cubicBezTo>
                      <a:pt x="224" y="319"/>
                      <a:pt x="271" y="154"/>
                      <a:pt x="223" y="31"/>
                    </a:cubicBezTo>
                    <a:cubicBezTo>
                      <a:pt x="219" y="20"/>
                      <a:pt x="225" y="8"/>
                      <a:pt x="235" y="4"/>
                    </a:cubicBezTo>
                    <a:cubicBezTo>
                      <a:pt x="246" y="0"/>
                      <a:pt x="258" y="5"/>
                      <a:pt x="262" y="16"/>
                    </a:cubicBezTo>
                    <a:cubicBezTo>
                      <a:pt x="316" y="156"/>
                      <a:pt x="263" y="341"/>
                      <a:pt x="143" y="438"/>
                    </a:cubicBezTo>
                    <a:cubicBezTo>
                      <a:pt x="110" y="464"/>
                      <a:pt x="72" y="484"/>
                      <a:pt x="31" y="495"/>
                    </a:cubicBezTo>
                    <a:cubicBezTo>
                      <a:pt x="29" y="495"/>
                      <a:pt x="27" y="496"/>
                      <a:pt x="26" y="496"/>
                    </a:cubicBezTo>
                    <a:close/>
                    <a:moveTo>
                      <a:pt x="26" y="496"/>
                    </a:moveTo>
                    <a:cubicBezTo>
                      <a:pt x="26" y="496"/>
                      <a:pt x="26" y="496"/>
                      <a:pt x="26" y="49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sz="1400"/>
              </a:p>
            </p:txBody>
          </p:sp>
          <p:sp>
            <p:nvSpPr>
              <p:cNvPr id="53" name="Freeform 82">
                <a:extLst>
                  <a:ext uri="{FF2B5EF4-FFF2-40B4-BE49-F238E27FC236}">
                    <a16:creationId xmlns:a16="http://schemas.microsoft.com/office/drawing/2014/main" id="{553F7B96-D1EA-DB63-4D64-FA9144A061CC}"/>
                  </a:ext>
                </a:extLst>
              </p:cNvPr>
              <p:cNvSpPr>
                <a:spLocks noEditPoints="1"/>
              </p:cNvSpPr>
              <p:nvPr/>
            </p:nvSpPr>
            <p:spPr bwMode="auto">
              <a:xfrm>
                <a:off x="17183076" y="3813172"/>
                <a:ext cx="325438" cy="290514"/>
              </a:xfrm>
              <a:custGeom>
                <a:avLst/>
                <a:gdLst>
                  <a:gd name="T0" fmla="*/ 269 w 297"/>
                  <a:gd name="T1" fmla="*/ 268 h 268"/>
                  <a:gd name="T2" fmla="*/ 267 w 297"/>
                  <a:gd name="T3" fmla="*/ 268 h 268"/>
                  <a:gd name="T4" fmla="*/ 97 w 297"/>
                  <a:gd name="T5" fmla="*/ 190 h 268"/>
                  <a:gd name="T6" fmla="*/ 3 w 297"/>
                  <a:gd name="T7" fmla="*/ 29 h 268"/>
                  <a:gd name="T8" fmla="*/ 19 w 297"/>
                  <a:gd name="T9" fmla="*/ 3 h 268"/>
                  <a:gd name="T10" fmla="*/ 44 w 297"/>
                  <a:gd name="T11" fmla="*/ 20 h 268"/>
                  <a:gd name="T12" fmla="*/ 272 w 297"/>
                  <a:gd name="T13" fmla="*/ 227 h 268"/>
                  <a:gd name="T14" fmla="*/ 269 w 297"/>
                  <a:gd name="T15" fmla="*/ 268 h 268"/>
                  <a:gd name="T16" fmla="*/ 269 w 297"/>
                  <a:gd name="T17" fmla="*/ 268 h 268"/>
                  <a:gd name="T18" fmla="*/ 269 w 297"/>
                  <a:gd name="T19" fmla="*/ 268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7" h="268">
                    <a:moveTo>
                      <a:pt x="269" y="268"/>
                    </a:moveTo>
                    <a:cubicBezTo>
                      <a:pt x="268" y="268"/>
                      <a:pt x="268" y="268"/>
                      <a:pt x="267" y="268"/>
                    </a:cubicBezTo>
                    <a:cubicBezTo>
                      <a:pt x="204" y="260"/>
                      <a:pt x="144" y="233"/>
                      <a:pt x="97" y="190"/>
                    </a:cubicBezTo>
                    <a:cubicBezTo>
                      <a:pt x="50" y="147"/>
                      <a:pt x="17" y="91"/>
                      <a:pt x="3" y="29"/>
                    </a:cubicBezTo>
                    <a:cubicBezTo>
                      <a:pt x="0" y="17"/>
                      <a:pt x="7" y="5"/>
                      <a:pt x="19" y="3"/>
                    </a:cubicBezTo>
                    <a:cubicBezTo>
                      <a:pt x="31" y="0"/>
                      <a:pt x="42" y="8"/>
                      <a:pt x="44" y="20"/>
                    </a:cubicBezTo>
                    <a:cubicBezTo>
                      <a:pt x="69" y="130"/>
                      <a:pt x="160" y="213"/>
                      <a:pt x="272" y="227"/>
                    </a:cubicBezTo>
                    <a:cubicBezTo>
                      <a:pt x="297" y="230"/>
                      <a:pt x="295" y="268"/>
                      <a:pt x="269" y="268"/>
                    </a:cubicBezTo>
                    <a:close/>
                    <a:moveTo>
                      <a:pt x="269" y="268"/>
                    </a:moveTo>
                    <a:cubicBezTo>
                      <a:pt x="269" y="268"/>
                      <a:pt x="269" y="268"/>
                      <a:pt x="269" y="26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sz="1400"/>
              </a:p>
            </p:txBody>
          </p:sp>
          <p:sp>
            <p:nvSpPr>
              <p:cNvPr id="54" name="Freeform 83">
                <a:extLst>
                  <a:ext uri="{FF2B5EF4-FFF2-40B4-BE49-F238E27FC236}">
                    <a16:creationId xmlns:a16="http://schemas.microsoft.com/office/drawing/2014/main" id="{15C656C4-69F2-2200-3962-92FE9DAF76DA}"/>
                  </a:ext>
                </a:extLst>
              </p:cNvPr>
              <p:cNvSpPr>
                <a:spLocks noEditPoints="1"/>
              </p:cNvSpPr>
              <p:nvPr/>
            </p:nvSpPr>
            <p:spPr bwMode="auto">
              <a:xfrm>
                <a:off x="16995751" y="4037011"/>
                <a:ext cx="290513" cy="285750"/>
              </a:xfrm>
              <a:custGeom>
                <a:avLst/>
                <a:gdLst>
                  <a:gd name="T0" fmla="*/ 132 w 265"/>
                  <a:gd name="T1" fmla="*/ 263 h 263"/>
                  <a:gd name="T2" fmla="*/ 1 w 265"/>
                  <a:gd name="T3" fmla="*/ 134 h 263"/>
                  <a:gd name="T4" fmla="*/ 128 w 265"/>
                  <a:gd name="T5" fmla="*/ 2 h 263"/>
                  <a:gd name="T6" fmla="*/ 262 w 265"/>
                  <a:gd name="T7" fmla="*/ 127 h 263"/>
                  <a:gd name="T8" fmla="*/ 138 w 265"/>
                  <a:gd name="T9" fmla="*/ 262 h 263"/>
                  <a:gd name="T10" fmla="*/ 132 w 265"/>
                  <a:gd name="T11" fmla="*/ 263 h 263"/>
                  <a:gd name="T12" fmla="*/ 132 w 265"/>
                  <a:gd name="T13" fmla="*/ 45 h 263"/>
                  <a:gd name="T14" fmla="*/ 67 w 265"/>
                  <a:gd name="T15" fmla="*/ 73 h 263"/>
                  <a:gd name="T16" fmla="*/ 61 w 265"/>
                  <a:gd name="T17" fmla="*/ 185 h 263"/>
                  <a:gd name="T18" fmla="*/ 168 w 265"/>
                  <a:gd name="T19" fmla="*/ 214 h 263"/>
                  <a:gd name="T20" fmla="*/ 219 w 265"/>
                  <a:gd name="T21" fmla="*/ 115 h 263"/>
                  <a:gd name="T22" fmla="*/ 132 w 265"/>
                  <a:gd name="T23" fmla="*/ 45 h 263"/>
                  <a:gd name="T24" fmla="*/ 132 w 265"/>
                  <a:gd name="T25" fmla="*/ 45 h 263"/>
                  <a:gd name="T26" fmla="*/ 132 w 265"/>
                  <a:gd name="T27" fmla="*/ 45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65" h="263">
                    <a:moveTo>
                      <a:pt x="132" y="263"/>
                    </a:moveTo>
                    <a:cubicBezTo>
                      <a:pt x="61" y="263"/>
                      <a:pt x="2" y="205"/>
                      <a:pt x="1" y="134"/>
                    </a:cubicBezTo>
                    <a:cubicBezTo>
                      <a:pt x="0" y="62"/>
                      <a:pt x="57" y="3"/>
                      <a:pt x="128" y="2"/>
                    </a:cubicBezTo>
                    <a:cubicBezTo>
                      <a:pt x="200" y="0"/>
                      <a:pt x="260" y="56"/>
                      <a:pt x="262" y="127"/>
                    </a:cubicBezTo>
                    <a:cubicBezTo>
                      <a:pt x="265" y="198"/>
                      <a:pt x="210" y="259"/>
                      <a:pt x="138" y="262"/>
                    </a:cubicBezTo>
                    <a:cubicBezTo>
                      <a:pt x="136" y="262"/>
                      <a:pt x="134" y="263"/>
                      <a:pt x="132" y="263"/>
                    </a:cubicBezTo>
                    <a:close/>
                    <a:moveTo>
                      <a:pt x="132" y="45"/>
                    </a:moveTo>
                    <a:cubicBezTo>
                      <a:pt x="107" y="45"/>
                      <a:pt x="84" y="55"/>
                      <a:pt x="67" y="73"/>
                    </a:cubicBezTo>
                    <a:cubicBezTo>
                      <a:pt x="39" y="104"/>
                      <a:pt x="36" y="151"/>
                      <a:pt x="61" y="185"/>
                    </a:cubicBezTo>
                    <a:cubicBezTo>
                      <a:pt x="85" y="218"/>
                      <a:pt x="130" y="231"/>
                      <a:pt x="168" y="214"/>
                    </a:cubicBezTo>
                    <a:cubicBezTo>
                      <a:pt x="206" y="197"/>
                      <a:pt x="227" y="156"/>
                      <a:pt x="219" y="115"/>
                    </a:cubicBezTo>
                    <a:cubicBezTo>
                      <a:pt x="210" y="74"/>
                      <a:pt x="174" y="45"/>
                      <a:pt x="132" y="45"/>
                    </a:cubicBezTo>
                    <a:close/>
                    <a:moveTo>
                      <a:pt x="132" y="45"/>
                    </a:moveTo>
                    <a:cubicBezTo>
                      <a:pt x="132" y="45"/>
                      <a:pt x="132" y="45"/>
                      <a:pt x="132" y="45"/>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sz="1400"/>
              </a:p>
            </p:txBody>
          </p:sp>
          <p:sp>
            <p:nvSpPr>
              <p:cNvPr id="55" name="Freeform 84">
                <a:extLst>
                  <a:ext uri="{FF2B5EF4-FFF2-40B4-BE49-F238E27FC236}">
                    <a16:creationId xmlns:a16="http://schemas.microsoft.com/office/drawing/2014/main" id="{6A8C103D-D978-DAD8-670E-7A032C084562}"/>
                  </a:ext>
                </a:extLst>
              </p:cNvPr>
              <p:cNvSpPr>
                <a:spLocks noEditPoints="1"/>
              </p:cNvSpPr>
              <p:nvPr/>
            </p:nvSpPr>
            <p:spPr bwMode="auto">
              <a:xfrm>
                <a:off x="16541727" y="4375148"/>
                <a:ext cx="230188" cy="239713"/>
              </a:xfrm>
              <a:custGeom>
                <a:avLst/>
                <a:gdLst>
                  <a:gd name="T0" fmla="*/ 27 w 211"/>
                  <a:gd name="T1" fmla="*/ 221 h 221"/>
                  <a:gd name="T2" fmla="*/ 12 w 211"/>
                  <a:gd name="T3" fmla="*/ 186 h 221"/>
                  <a:gd name="T4" fmla="*/ 173 w 211"/>
                  <a:gd name="T5" fmla="*/ 9 h 221"/>
                  <a:gd name="T6" fmla="*/ 202 w 211"/>
                  <a:gd name="T7" fmla="*/ 8 h 221"/>
                  <a:gd name="T8" fmla="*/ 203 w 211"/>
                  <a:gd name="T9" fmla="*/ 37 h 221"/>
                  <a:gd name="T10" fmla="*/ 43 w 211"/>
                  <a:gd name="T11" fmla="*/ 214 h 221"/>
                  <a:gd name="T12" fmla="*/ 27 w 211"/>
                  <a:gd name="T13" fmla="*/ 221 h 221"/>
                  <a:gd name="T14" fmla="*/ 27 w 211"/>
                  <a:gd name="T15" fmla="*/ 221 h 221"/>
                  <a:gd name="T16" fmla="*/ 27 w 211"/>
                  <a:gd name="T17" fmla="*/ 221 h 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1" h="221">
                    <a:moveTo>
                      <a:pt x="27" y="221"/>
                    </a:moveTo>
                    <a:cubicBezTo>
                      <a:pt x="9" y="221"/>
                      <a:pt x="0" y="200"/>
                      <a:pt x="12" y="186"/>
                    </a:cubicBezTo>
                    <a:cubicBezTo>
                      <a:pt x="173" y="9"/>
                      <a:pt x="173" y="9"/>
                      <a:pt x="173" y="9"/>
                    </a:cubicBezTo>
                    <a:cubicBezTo>
                      <a:pt x="180" y="1"/>
                      <a:pt x="194" y="0"/>
                      <a:pt x="202" y="8"/>
                    </a:cubicBezTo>
                    <a:cubicBezTo>
                      <a:pt x="211" y="16"/>
                      <a:pt x="211" y="29"/>
                      <a:pt x="203" y="37"/>
                    </a:cubicBezTo>
                    <a:cubicBezTo>
                      <a:pt x="43" y="214"/>
                      <a:pt x="43" y="214"/>
                      <a:pt x="43" y="214"/>
                    </a:cubicBezTo>
                    <a:cubicBezTo>
                      <a:pt x="39" y="219"/>
                      <a:pt x="33" y="221"/>
                      <a:pt x="27" y="221"/>
                    </a:cubicBezTo>
                    <a:close/>
                    <a:moveTo>
                      <a:pt x="27" y="221"/>
                    </a:moveTo>
                    <a:cubicBezTo>
                      <a:pt x="27" y="221"/>
                      <a:pt x="27" y="221"/>
                      <a:pt x="27" y="22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sz="1400"/>
              </a:p>
            </p:txBody>
          </p:sp>
          <p:sp>
            <p:nvSpPr>
              <p:cNvPr id="56" name="Freeform 85">
                <a:extLst>
                  <a:ext uri="{FF2B5EF4-FFF2-40B4-BE49-F238E27FC236}">
                    <a16:creationId xmlns:a16="http://schemas.microsoft.com/office/drawing/2014/main" id="{C5C7C3D3-C430-C2B0-A62B-0134682EB434}"/>
                  </a:ext>
                </a:extLst>
              </p:cNvPr>
              <p:cNvSpPr>
                <a:spLocks noEditPoints="1"/>
              </p:cNvSpPr>
              <p:nvPr/>
            </p:nvSpPr>
            <p:spPr bwMode="auto">
              <a:xfrm>
                <a:off x="16751291" y="4565649"/>
                <a:ext cx="231774" cy="239713"/>
              </a:xfrm>
              <a:custGeom>
                <a:avLst/>
                <a:gdLst>
                  <a:gd name="T0" fmla="*/ 27 w 211"/>
                  <a:gd name="T1" fmla="*/ 221 h 221"/>
                  <a:gd name="T2" fmla="*/ 12 w 211"/>
                  <a:gd name="T3" fmla="*/ 186 h 221"/>
                  <a:gd name="T4" fmla="*/ 173 w 211"/>
                  <a:gd name="T5" fmla="*/ 9 h 221"/>
                  <a:gd name="T6" fmla="*/ 202 w 211"/>
                  <a:gd name="T7" fmla="*/ 7 h 221"/>
                  <a:gd name="T8" fmla="*/ 203 w 211"/>
                  <a:gd name="T9" fmla="*/ 37 h 221"/>
                  <a:gd name="T10" fmla="*/ 43 w 211"/>
                  <a:gd name="T11" fmla="*/ 214 h 221"/>
                  <a:gd name="T12" fmla="*/ 27 w 211"/>
                  <a:gd name="T13" fmla="*/ 221 h 221"/>
                  <a:gd name="T14" fmla="*/ 27 w 211"/>
                  <a:gd name="T15" fmla="*/ 221 h 221"/>
                  <a:gd name="T16" fmla="*/ 27 w 211"/>
                  <a:gd name="T17" fmla="*/ 221 h 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1" h="221">
                    <a:moveTo>
                      <a:pt x="27" y="221"/>
                    </a:moveTo>
                    <a:cubicBezTo>
                      <a:pt x="9" y="221"/>
                      <a:pt x="0" y="199"/>
                      <a:pt x="12" y="186"/>
                    </a:cubicBezTo>
                    <a:cubicBezTo>
                      <a:pt x="173" y="9"/>
                      <a:pt x="173" y="9"/>
                      <a:pt x="173" y="9"/>
                    </a:cubicBezTo>
                    <a:cubicBezTo>
                      <a:pt x="180" y="0"/>
                      <a:pt x="194" y="0"/>
                      <a:pt x="202" y="7"/>
                    </a:cubicBezTo>
                    <a:cubicBezTo>
                      <a:pt x="211" y="15"/>
                      <a:pt x="211" y="28"/>
                      <a:pt x="203" y="37"/>
                    </a:cubicBezTo>
                    <a:cubicBezTo>
                      <a:pt x="43" y="214"/>
                      <a:pt x="43" y="214"/>
                      <a:pt x="43" y="214"/>
                    </a:cubicBezTo>
                    <a:cubicBezTo>
                      <a:pt x="39" y="218"/>
                      <a:pt x="33" y="221"/>
                      <a:pt x="27" y="221"/>
                    </a:cubicBezTo>
                    <a:close/>
                    <a:moveTo>
                      <a:pt x="27" y="221"/>
                    </a:moveTo>
                    <a:cubicBezTo>
                      <a:pt x="27" y="221"/>
                      <a:pt x="27" y="221"/>
                      <a:pt x="27" y="22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sz="1400"/>
              </a:p>
            </p:txBody>
          </p:sp>
          <p:sp>
            <p:nvSpPr>
              <p:cNvPr id="57" name="Freeform 86">
                <a:extLst>
                  <a:ext uri="{FF2B5EF4-FFF2-40B4-BE49-F238E27FC236}">
                    <a16:creationId xmlns:a16="http://schemas.microsoft.com/office/drawing/2014/main" id="{6057B832-D0B3-C4BC-466C-9DE54736E06F}"/>
                  </a:ext>
                </a:extLst>
              </p:cNvPr>
              <p:cNvSpPr>
                <a:spLocks noEditPoints="1"/>
              </p:cNvSpPr>
              <p:nvPr/>
            </p:nvSpPr>
            <p:spPr bwMode="auto">
              <a:xfrm>
                <a:off x="16690982" y="4422773"/>
                <a:ext cx="230188" cy="239713"/>
              </a:xfrm>
              <a:custGeom>
                <a:avLst/>
                <a:gdLst>
                  <a:gd name="T0" fmla="*/ 27 w 211"/>
                  <a:gd name="T1" fmla="*/ 221 h 221"/>
                  <a:gd name="T2" fmla="*/ 12 w 211"/>
                  <a:gd name="T3" fmla="*/ 186 h 221"/>
                  <a:gd name="T4" fmla="*/ 173 w 211"/>
                  <a:gd name="T5" fmla="*/ 10 h 221"/>
                  <a:gd name="T6" fmla="*/ 202 w 211"/>
                  <a:gd name="T7" fmla="*/ 8 h 221"/>
                  <a:gd name="T8" fmla="*/ 203 w 211"/>
                  <a:gd name="T9" fmla="*/ 37 h 221"/>
                  <a:gd name="T10" fmla="*/ 43 w 211"/>
                  <a:gd name="T11" fmla="*/ 214 h 221"/>
                  <a:gd name="T12" fmla="*/ 27 w 211"/>
                  <a:gd name="T13" fmla="*/ 221 h 221"/>
                  <a:gd name="T14" fmla="*/ 27 w 211"/>
                  <a:gd name="T15" fmla="*/ 221 h 221"/>
                  <a:gd name="T16" fmla="*/ 27 w 211"/>
                  <a:gd name="T17" fmla="*/ 221 h 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1" h="221">
                    <a:moveTo>
                      <a:pt x="27" y="221"/>
                    </a:moveTo>
                    <a:cubicBezTo>
                      <a:pt x="9" y="221"/>
                      <a:pt x="0" y="200"/>
                      <a:pt x="12" y="186"/>
                    </a:cubicBezTo>
                    <a:cubicBezTo>
                      <a:pt x="173" y="10"/>
                      <a:pt x="173" y="10"/>
                      <a:pt x="173" y="10"/>
                    </a:cubicBezTo>
                    <a:cubicBezTo>
                      <a:pt x="180" y="1"/>
                      <a:pt x="194" y="0"/>
                      <a:pt x="202" y="8"/>
                    </a:cubicBezTo>
                    <a:cubicBezTo>
                      <a:pt x="211" y="16"/>
                      <a:pt x="211" y="29"/>
                      <a:pt x="203" y="37"/>
                    </a:cubicBezTo>
                    <a:cubicBezTo>
                      <a:pt x="43" y="214"/>
                      <a:pt x="43" y="214"/>
                      <a:pt x="43" y="214"/>
                    </a:cubicBezTo>
                    <a:cubicBezTo>
                      <a:pt x="39" y="219"/>
                      <a:pt x="33" y="221"/>
                      <a:pt x="27" y="221"/>
                    </a:cubicBezTo>
                    <a:close/>
                    <a:moveTo>
                      <a:pt x="27" y="221"/>
                    </a:moveTo>
                    <a:cubicBezTo>
                      <a:pt x="27" y="221"/>
                      <a:pt x="27" y="221"/>
                      <a:pt x="27" y="22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sz="1400"/>
              </a:p>
            </p:txBody>
          </p:sp>
          <p:sp>
            <p:nvSpPr>
              <p:cNvPr id="58" name="Freeform 87">
                <a:extLst>
                  <a:ext uri="{FF2B5EF4-FFF2-40B4-BE49-F238E27FC236}">
                    <a16:creationId xmlns:a16="http://schemas.microsoft.com/office/drawing/2014/main" id="{EB971FBC-3A4F-DF7B-98A4-6236C5D68D2C}"/>
                  </a:ext>
                </a:extLst>
              </p:cNvPr>
              <p:cNvSpPr>
                <a:spLocks noEditPoints="1"/>
              </p:cNvSpPr>
              <p:nvPr/>
            </p:nvSpPr>
            <p:spPr bwMode="auto">
              <a:xfrm>
                <a:off x="16116300" y="4751388"/>
                <a:ext cx="534988" cy="565150"/>
              </a:xfrm>
              <a:custGeom>
                <a:avLst/>
                <a:gdLst>
                  <a:gd name="T0" fmla="*/ 278 w 490"/>
                  <a:gd name="T1" fmla="*/ 521 h 521"/>
                  <a:gd name="T2" fmla="*/ 259 w 490"/>
                  <a:gd name="T3" fmla="*/ 510 h 521"/>
                  <a:gd name="T4" fmla="*/ 229 w 490"/>
                  <a:gd name="T5" fmla="*/ 383 h 521"/>
                  <a:gd name="T6" fmla="*/ 184 w 490"/>
                  <a:gd name="T7" fmla="*/ 390 h 521"/>
                  <a:gd name="T8" fmla="*/ 90 w 490"/>
                  <a:gd name="T9" fmla="*/ 498 h 521"/>
                  <a:gd name="T10" fmla="*/ 89 w 490"/>
                  <a:gd name="T11" fmla="*/ 500 h 521"/>
                  <a:gd name="T12" fmla="*/ 69 w 490"/>
                  <a:gd name="T13" fmla="*/ 513 h 521"/>
                  <a:gd name="T14" fmla="*/ 51 w 490"/>
                  <a:gd name="T15" fmla="*/ 499 h 521"/>
                  <a:gd name="T16" fmla="*/ 121 w 490"/>
                  <a:gd name="T17" fmla="*/ 266 h 521"/>
                  <a:gd name="T18" fmla="*/ 142 w 490"/>
                  <a:gd name="T19" fmla="*/ 233 h 521"/>
                  <a:gd name="T20" fmla="*/ 137 w 490"/>
                  <a:gd name="T21" fmla="*/ 231 h 521"/>
                  <a:gd name="T22" fmla="*/ 58 w 490"/>
                  <a:gd name="T23" fmla="*/ 255 h 521"/>
                  <a:gd name="T24" fmla="*/ 26 w 490"/>
                  <a:gd name="T25" fmla="*/ 234 h 521"/>
                  <a:gd name="T26" fmla="*/ 137 w 490"/>
                  <a:gd name="T27" fmla="*/ 47 h 521"/>
                  <a:gd name="T28" fmla="*/ 206 w 490"/>
                  <a:gd name="T29" fmla="*/ 4 h 521"/>
                  <a:gd name="T30" fmla="*/ 232 w 490"/>
                  <a:gd name="T31" fmla="*/ 16 h 521"/>
                  <a:gd name="T32" fmla="*/ 220 w 490"/>
                  <a:gd name="T33" fmla="*/ 43 h 521"/>
                  <a:gd name="T34" fmla="*/ 165 w 490"/>
                  <a:gd name="T35" fmla="*/ 77 h 521"/>
                  <a:gd name="T36" fmla="*/ 83 w 490"/>
                  <a:gd name="T37" fmla="*/ 198 h 521"/>
                  <a:gd name="T38" fmla="*/ 147 w 490"/>
                  <a:gd name="T39" fmla="*/ 190 h 521"/>
                  <a:gd name="T40" fmla="*/ 179 w 490"/>
                  <a:gd name="T41" fmla="*/ 215 h 521"/>
                  <a:gd name="T42" fmla="*/ 181 w 490"/>
                  <a:gd name="T43" fmla="*/ 218 h 521"/>
                  <a:gd name="T44" fmla="*/ 140 w 490"/>
                  <a:gd name="T45" fmla="*/ 303 h 521"/>
                  <a:gd name="T46" fmla="*/ 81 w 490"/>
                  <a:gd name="T47" fmla="*/ 423 h 521"/>
                  <a:gd name="T48" fmla="*/ 183 w 490"/>
                  <a:gd name="T49" fmla="*/ 349 h 521"/>
                  <a:gd name="T50" fmla="*/ 249 w 490"/>
                  <a:gd name="T51" fmla="*/ 329 h 521"/>
                  <a:gd name="T52" fmla="*/ 277 w 490"/>
                  <a:gd name="T53" fmla="*/ 359 h 521"/>
                  <a:gd name="T54" fmla="*/ 276 w 490"/>
                  <a:gd name="T55" fmla="*/ 429 h 521"/>
                  <a:gd name="T56" fmla="*/ 349 w 490"/>
                  <a:gd name="T57" fmla="*/ 362 h 521"/>
                  <a:gd name="T58" fmla="*/ 353 w 490"/>
                  <a:gd name="T59" fmla="*/ 360 h 521"/>
                  <a:gd name="T60" fmla="*/ 447 w 490"/>
                  <a:gd name="T61" fmla="*/ 250 h 521"/>
                  <a:gd name="T62" fmla="*/ 473 w 490"/>
                  <a:gd name="T63" fmla="*/ 235 h 521"/>
                  <a:gd name="T64" fmla="*/ 487 w 490"/>
                  <a:gd name="T65" fmla="*/ 260 h 521"/>
                  <a:gd name="T66" fmla="*/ 370 w 490"/>
                  <a:gd name="T67" fmla="*/ 398 h 521"/>
                  <a:gd name="T68" fmla="*/ 366 w 490"/>
                  <a:gd name="T69" fmla="*/ 400 h 521"/>
                  <a:gd name="T70" fmla="*/ 298 w 490"/>
                  <a:gd name="T71" fmla="*/ 500 h 521"/>
                  <a:gd name="T72" fmla="*/ 278 w 490"/>
                  <a:gd name="T73" fmla="*/ 521 h 521"/>
                  <a:gd name="T74" fmla="*/ 278 w 490"/>
                  <a:gd name="T75" fmla="*/ 521 h 521"/>
                  <a:gd name="T76" fmla="*/ 278 w 490"/>
                  <a:gd name="T77" fmla="*/ 521 h 5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90" h="521">
                    <a:moveTo>
                      <a:pt x="278" y="521"/>
                    </a:moveTo>
                    <a:cubicBezTo>
                      <a:pt x="270" y="521"/>
                      <a:pt x="263" y="517"/>
                      <a:pt x="259" y="510"/>
                    </a:cubicBezTo>
                    <a:cubicBezTo>
                      <a:pt x="242" y="470"/>
                      <a:pt x="232" y="427"/>
                      <a:pt x="229" y="383"/>
                    </a:cubicBezTo>
                    <a:cubicBezTo>
                      <a:pt x="215" y="388"/>
                      <a:pt x="199" y="390"/>
                      <a:pt x="184" y="390"/>
                    </a:cubicBezTo>
                    <a:cubicBezTo>
                      <a:pt x="145" y="392"/>
                      <a:pt x="110" y="447"/>
                      <a:pt x="90" y="498"/>
                    </a:cubicBezTo>
                    <a:cubicBezTo>
                      <a:pt x="90" y="498"/>
                      <a:pt x="89" y="500"/>
                      <a:pt x="89" y="500"/>
                    </a:cubicBezTo>
                    <a:cubicBezTo>
                      <a:pt x="86" y="508"/>
                      <a:pt x="78" y="513"/>
                      <a:pt x="69" y="513"/>
                    </a:cubicBezTo>
                    <a:cubicBezTo>
                      <a:pt x="61" y="512"/>
                      <a:pt x="53" y="507"/>
                      <a:pt x="51" y="499"/>
                    </a:cubicBezTo>
                    <a:cubicBezTo>
                      <a:pt x="50" y="497"/>
                      <a:pt x="0" y="325"/>
                      <a:pt x="121" y="266"/>
                    </a:cubicBezTo>
                    <a:cubicBezTo>
                      <a:pt x="121" y="265"/>
                      <a:pt x="146" y="252"/>
                      <a:pt x="142" y="233"/>
                    </a:cubicBezTo>
                    <a:cubicBezTo>
                      <a:pt x="141" y="232"/>
                      <a:pt x="139" y="231"/>
                      <a:pt x="137" y="231"/>
                    </a:cubicBezTo>
                    <a:cubicBezTo>
                      <a:pt x="118" y="226"/>
                      <a:pt x="75" y="244"/>
                      <a:pt x="58" y="255"/>
                    </a:cubicBezTo>
                    <a:cubicBezTo>
                      <a:pt x="43" y="264"/>
                      <a:pt x="24" y="251"/>
                      <a:pt x="26" y="234"/>
                    </a:cubicBezTo>
                    <a:cubicBezTo>
                      <a:pt x="45" y="163"/>
                      <a:pt x="84" y="98"/>
                      <a:pt x="137" y="47"/>
                    </a:cubicBezTo>
                    <a:cubicBezTo>
                      <a:pt x="157" y="28"/>
                      <a:pt x="180" y="14"/>
                      <a:pt x="206" y="4"/>
                    </a:cubicBezTo>
                    <a:cubicBezTo>
                      <a:pt x="216" y="0"/>
                      <a:pt x="228" y="6"/>
                      <a:pt x="232" y="16"/>
                    </a:cubicBezTo>
                    <a:cubicBezTo>
                      <a:pt x="236" y="27"/>
                      <a:pt x="231" y="39"/>
                      <a:pt x="220" y="43"/>
                    </a:cubicBezTo>
                    <a:cubicBezTo>
                      <a:pt x="200" y="51"/>
                      <a:pt x="181" y="62"/>
                      <a:pt x="165" y="77"/>
                    </a:cubicBezTo>
                    <a:cubicBezTo>
                      <a:pt x="130" y="111"/>
                      <a:pt x="102" y="152"/>
                      <a:pt x="83" y="198"/>
                    </a:cubicBezTo>
                    <a:cubicBezTo>
                      <a:pt x="103" y="189"/>
                      <a:pt x="125" y="187"/>
                      <a:pt x="147" y="190"/>
                    </a:cubicBezTo>
                    <a:cubicBezTo>
                      <a:pt x="161" y="194"/>
                      <a:pt x="173" y="203"/>
                      <a:pt x="179" y="215"/>
                    </a:cubicBezTo>
                    <a:cubicBezTo>
                      <a:pt x="180" y="216"/>
                      <a:pt x="180" y="217"/>
                      <a:pt x="181" y="218"/>
                    </a:cubicBezTo>
                    <a:cubicBezTo>
                      <a:pt x="195" y="260"/>
                      <a:pt x="160" y="292"/>
                      <a:pt x="140" y="303"/>
                    </a:cubicBezTo>
                    <a:cubicBezTo>
                      <a:pt x="90" y="327"/>
                      <a:pt x="80" y="380"/>
                      <a:pt x="81" y="423"/>
                    </a:cubicBezTo>
                    <a:cubicBezTo>
                      <a:pt x="104" y="386"/>
                      <a:pt x="138" y="351"/>
                      <a:pt x="183" y="349"/>
                    </a:cubicBezTo>
                    <a:cubicBezTo>
                      <a:pt x="206" y="349"/>
                      <a:pt x="229" y="342"/>
                      <a:pt x="249" y="329"/>
                    </a:cubicBezTo>
                    <a:cubicBezTo>
                      <a:pt x="268" y="318"/>
                      <a:pt x="289" y="340"/>
                      <a:pt x="277" y="359"/>
                    </a:cubicBezTo>
                    <a:cubicBezTo>
                      <a:pt x="267" y="372"/>
                      <a:pt x="270" y="401"/>
                      <a:pt x="276" y="429"/>
                    </a:cubicBezTo>
                    <a:cubicBezTo>
                      <a:pt x="292" y="399"/>
                      <a:pt x="318" y="375"/>
                      <a:pt x="349" y="362"/>
                    </a:cubicBezTo>
                    <a:cubicBezTo>
                      <a:pt x="353" y="360"/>
                      <a:pt x="353" y="360"/>
                      <a:pt x="353" y="360"/>
                    </a:cubicBezTo>
                    <a:cubicBezTo>
                      <a:pt x="399" y="340"/>
                      <a:pt x="434" y="299"/>
                      <a:pt x="447" y="250"/>
                    </a:cubicBezTo>
                    <a:cubicBezTo>
                      <a:pt x="450" y="239"/>
                      <a:pt x="462" y="232"/>
                      <a:pt x="473" y="235"/>
                    </a:cubicBezTo>
                    <a:cubicBezTo>
                      <a:pt x="484" y="238"/>
                      <a:pt x="490" y="249"/>
                      <a:pt x="487" y="260"/>
                    </a:cubicBezTo>
                    <a:cubicBezTo>
                      <a:pt x="471" y="322"/>
                      <a:pt x="428" y="372"/>
                      <a:pt x="370" y="398"/>
                    </a:cubicBezTo>
                    <a:cubicBezTo>
                      <a:pt x="366" y="400"/>
                      <a:pt x="366" y="400"/>
                      <a:pt x="366" y="400"/>
                    </a:cubicBezTo>
                    <a:cubicBezTo>
                      <a:pt x="326" y="418"/>
                      <a:pt x="300" y="457"/>
                      <a:pt x="298" y="500"/>
                    </a:cubicBezTo>
                    <a:cubicBezTo>
                      <a:pt x="298" y="512"/>
                      <a:pt x="289" y="521"/>
                      <a:pt x="278" y="521"/>
                    </a:cubicBezTo>
                    <a:close/>
                    <a:moveTo>
                      <a:pt x="278" y="521"/>
                    </a:moveTo>
                    <a:cubicBezTo>
                      <a:pt x="278" y="521"/>
                      <a:pt x="278" y="521"/>
                      <a:pt x="278" y="52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sz="1400"/>
              </a:p>
            </p:txBody>
          </p:sp>
        </p:grpSp>
        <p:grpSp>
          <p:nvGrpSpPr>
            <p:cNvPr id="38" name="Group 37">
              <a:extLst>
                <a:ext uri="{FF2B5EF4-FFF2-40B4-BE49-F238E27FC236}">
                  <a16:creationId xmlns:a16="http://schemas.microsoft.com/office/drawing/2014/main" id="{697A16D7-91B5-23B0-6C45-353790549BD3}"/>
                </a:ext>
              </a:extLst>
            </p:cNvPr>
            <p:cNvGrpSpPr/>
            <p:nvPr/>
          </p:nvGrpSpPr>
          <p:grpSpPr>
            <a:xfrm>
              <a:off x="3337557" y="5476468"/>
              <a:ext cx="1764668" cy="1152932"/>
              <a:chOff x="6226174" y="12031624"/>
              <a:chExt cx="1589088" cy="1038216"/>
            </a:xfrm>
            <a:solidFill>
              <a:schemeClr val="bg1"/>
            </a:solidFill>
          </p:grpSpPr>
          <p:sp>
            <p:nvSpPr>
              <p:cNvPr id="43" name="Freeform 104">
                <a:extLst>
                  <a:ext uri="{FF2B5EF4-FFF2-40B4-BE49-F238E27FC236}">
                    <a16:creationId xmlns:a16="http://schemas.microsoft.com/office/drawing/2014/main" id="{FB6B243B-3AC8-76D8-2DC2-FF536EF79637}"/>
                  </a:ext>
                </a:extLst>
              </p:cNvPr>
              <p:cNvSpPr>
                <a:spLocks noEditPoints="1"/>
              </p:cNvSpPr>
              <p:nvPr/>
            </p:nvSpPr>
            <p:spPr bwMode="auto">
              <a:xfrm>
                <a:off x="6226174" y="12798379"/>
                <a:ext cx="1589088" cy="271461"/>
              </a:xfrm>
              <a:custGeom>
                <a:avLst/>
                <a:gdLst>
                  <a:gd name="T0" fmla="*/ 1225 w 1453"/>
                  <a:gd name="T1" fmla="*/ 249 h 249"/>
                  <a:gd name="T2" fmla="*/ 228 w 1453"/>
                  <a:gd name="T3" fmla="*/ 249 h 249"/>
                  <a:gd name="T4" fmla="*/ 0 w 1453"/>
                  <a:gd name="T5" fmla="*/ 20 h 249"/>
                  <a:gd name="T6" fmla="*/ 21 w 1453"/>
                  <a:gd name="T7" fmla="*/ 0 h 249"/>
                  <a:gd name="T8" fmla="*/ 607 w 1453"/>
                  <a:gd name="T9" fmla="*/ 0 h 249"/>
                  <a:gd name="T10" fmla="*/ 607 w 1453"/>
                  <a:gd name="T11" fmla="*/ 41 h 249"/>
                  <a:gd name="T12" fmla="*/ 43 w 1453"/>
                  <a:gd name="T13" fmla="*/ 41 h 249"/>
                  <a:gd name="T14" fmla="*/ 228 w 1453"/>
                  <a:gd name="T15" fmla="*/ 207 h 249"/>
                  <a:gd name="T16" fmla="*/ 1225 w 1453"/>
                  <a:gd name="T17" fmla="*/ 207 h 249"/>
                  <a:gd name="T18" fmla="*/ 1410 w 1453"/>
                  <a:gd name="T19" fmla="*/ 41 h 249"/>
                  <a:gd name="T20" fmla="*/ 846 w 1453"/>
                  <a:gd name="T21" fmla="*/ 41 h 249"/>
                  <a:gd name="T22" fmla="*/ 846 w 1453"/>
                  <a:gd name="T23" fmla="*/ 0 h 249"/>
                  <a:gd name="T24" fmla="*/ 1432 w 1453"/>
                  <a:gd name="T25" fmla="*/ 0 h 249"/>
                  <a:gd name="T26" fmla="*/ 1453 w 1453"/>
                  <a:gd name="T27" fmla="*/ 20 h 249"/>
                  <a:gd name="T28" fmla="*/ 1225 w 1453"/>
                  <a:gd name="T29" fmla="*/ 249 h 249"/>
                  <a:gd name="T30" fmla="*/ 1225 w 1453"/>
                  <a:gd name="T31" fmla="*/ 249 h 249"/>
                  <a:gd name="T32" fmla="*/ 1225 w 1453"/>
                  <a:gd name="T33" fmla="*/ 249 h 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453" h="249">
                    <a:moveTo>
                      <a:pt x="1225" y="249"/>
                    </a:moveTo>
                    <a:cubicBezTo>
                      <a:pt x="228" y="249"/>
                      <a:pt x="228" y="249"/>
                      <a:pt x="228" y="249"/>
                    </a:cubicBezTo>
                    <a:cubicBezTo>
                      <a:pt x="102" y="249"/>
                      <a:pt x="0" y="147"/>
                      <a:pt x="0" y="20"/>
                    </a:cubicBezTo>
                    <a:cubicBezTo>
                      <a:pt x="0" y="9"/>
                      <a:pt x="9" y="0"/>
                      <a:pt x="21" y="0"/>
                    </a:cubicBezTo>
                    <a:cubicBezTo>
                      <a:pt x="607" y="0"/>
                      <a:pt x="607" y="0"/>
                      <a:pt x="607" y="0"/>
                    </a:cubicBezTo>
                    <a:cubicBezTo>
                      <a:pt x="635" y="0"/>
                      <a:pt x="635" y="41"/>
                      <a:pt x="607" y="41"/>
                    </a:cubicBezTo>
                    <a:cubicBezTo>
                      <a:pt x="43" y="41"/>
                      <a:pt x="43" y="41"/>
                      <a:pt x="43" y="41"/>
                    </a:cubicBezTo>
                    <a:cubicBezTo>
                      <a:pt x="53" y="136"/>
                      <a:pt x="133" y="207"/>
                      <a:pt x="228" y="207"/>
                    </a:cubicBezTo>
                    <a:cubicBezTo>
                      <a:pt x="1225" y="207"/>
                      <a:pt x="1225" y="207"/>
                      <a:pt x="1225" y="207"/>
                    </a:cubicBezTo>
                    <a:cubicBezTo>
                      <a:pt x="1320" y="207"/>
                      <a:pt x="1400" y="136"/>
                      <a:pt x="1410" y="41"/>
                    </a:cubicBezTo>
                    <a:cubicBezTo>
                      <a:pt x="846" y="41"/>
                      <a:pt x="846" y="41"/>
                      <a:pt x="846" y="41"/>
                    </a:cubicBezTo>
                    <a:cubicBezTo>
                      <a:pt x="818" y="41"/>
                      <a:pt x="818" y="0"/>
                      <a:pt x="846" y="0"/>
                    </a:cubicBezTo>
                    <a:cubicBezTo>
                      <a:pt x="1432" y="0"/>
                      <a:pt x="1432" y="0"/>
                      <a:pt x="1432" y="0"/>
                    </a:cubicBezTo>
                    <a:cubicBezTo>
                      <a:pt x="1444" y="0"/>
                      <a:pt x="1453" y="9"/>
                      <a:pt x="1453" y="20"/>
                    </a:cubicBezTo>
                    <a:cubicBezTo>
                      <a:pt x="1453" y="147"/>
                      <a:pt x="1351" y="249"/>
                      <a:pt x="1225" y="249"/>
                    </a:cubicBezTo>
                    <a:close/>
                    <a:moveTo>
                      <a:pt x="1225" y="249"/>
                    </a:moveTo>
                    <a:cubicBezTo>
                      <a:pt x="1225" y="249"/>
                      <a:pt x="1225" y="249"/>
                      <a:pt x="1225" y="249"/>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sz="1400"/>
              </a:p>
            </p:txBody>
          </p:sp>
          <p:sp>
            <p:nvSpPr>
              <p:cNvPr id="44" name="Freeform 105">
                <a:extLst>
                  <a:ext uri="{FF2B5EF4-FFF2-40B4-BE49-F238E27FC236}">
                    <a16:creationId xmlns:a16="http://schemas.microsoft.com/office/drawing/2014/main" id="{BA2BFEA2-FA35-7D52-0B0F-B1C5BC7E4A3B}"/>
                  </a:ext>
                </a:extLst>
              </p:cNvPr>
              <p:cNvSpPr>
                <a:spLocks noEditPoints="1"/>
              </p:cNvSpPr>
              <p:nvPr/>
            </p:nvSpPr>
            <p:spPr bwMode="auto">
              <a:xfrm>
                <a:off x="6384925" y="12031624"/>
                <a:ext cx="1271588" cy="811209"/>
              </a:xfrm>
              <a:custGeom>
                <a:avLst/>
                <a:gdLst>
                  <a:gd name="T0" fmla="*/ 1142 w 1163"/>
                  <a:gd name="T1" fmla="*/ 747 h 747"/>
                  <a:gd name="T2" fmla="*/ 701 w 1163"/>
                  <a:gd name="T3" fmla="*/ 747 h 747"/>
                  <a:gd name="T4" fmla="*/ 701 w 1163"/>
                  <a:gd name="T5" fmla="*/ 706 h 747"/>
                  <a:gd name="T6" fmla="*/ 1121 w 1163"/>
                  <a:gd name="T7" fmla="*/ 706 h 747"/>
                  <a:gd name="T8" fmla="*/ 1121 w 1163"/>
                  <a:gd name="T9" fmla="*/ 104 h 747"/>
                  <a:gd name="T10" fmla="*/ 1059 w 1163"/>
                  <a:gd name="T11" fmla="*/ 42 h 747"/>
                  <a:gd name="T12" fmla="*/ 104 w 1163"/>
                  <a:gd name="T13" fmla="*/ 42 h 747"/>
                  <a:gd name="T14" fmla="*/ 42 w 1163"/>
                  <a:gd name="T15" fmla="*/ 104 h 747"/>
                  <a:gd name="T16" fmla="*/ 42 w 1163"/>
                  <a:gd name="T17" fmla="*/ 706 h 747"/>
                  <a:gd name="T18" fmla="*/ 462 w 1163"/>
                  <a:gd name="T19" fmla="*/ 706 h 747"/>
                  <a:gd name="T20" fmla="*/ 462 w 1163"/>
                  <a:gd name="T21" fmla="*/ 747 h 747"/>
                  <a:gd name="T22" fmla="*/ 21 w 1163"/>
                  <a:gd name="T23" fmla="*/ 747 h 747"/>
                  <a:gd name="T24" fmla="*/ 0 w 1163"/>
                  <a:gd name="T25" fmla="*/ 726 h 747"/>
                  <a:gd name="T26" fmla="*/ 0 w 1163"/>
                  <a:gd name="T27" fmla="*/ 104 h 747"/>
                  <a:gd name="T28" fmla="*/ 104 w 1163"/>
                  <a:gd name="T29" fmla="*/ 0 h 747"/>
                  <a:gd name="T30" fmla="*/ 1059 w 1163"/>
                  <a:gd name="T31" fmla="*/ 0 h 747"/>
                  <a:gd name="T32" fmla="*/ 1163 w 1163"/>
                  <a:gd name="T33" fmla="*/ 104 h 747"/>
                  <a:gd name="T34" fmla="*/ 1163 w 1163"/>
                  <a:gd name="T35" fmla="*/ 726 h 747"/>
                  <a:gd name="T36" fmla="*/ 1142 w 1163"/>
                  <a:gd name="T37" fmla="*/ 747 h 747"/>
                  <a:gd name="T38" fmla="*/ 1142 w 1163"/>
                  <a:gd name="T39" fmla="*/ 747 h 747"/>
                  <a:gd name="T40" fmla="*/ 1142 w 1163"/>
                  <a:gd name="T41" fmla="*/ 747 h 7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163" h="747">
                    <a:moveTo>
                      <a:pt x="1142" y="747"/>
                    </a:moveTo>
                    <a:cubicBezTo>
                      <a:pt x="701" y="747"/>
                      <a:pt x="701" y="747"/>
                      <a:pt x="701" y="747"/>
                    </a:cubicBezTo>
                    <a:cubicBezTo>
                      <a:pt x="673" y="747"/>
                      <a:pt x="673" y="706"/>
                      <a:pt x="701" y="706"/>
                    </a:cubicBezTo>
                    <a:cubicBezTo>
                      <a:pt x="1121" y="706"/>
                      <a:pt x="1121" y="706"/>
                      <a:pt x="1121" y="706"/>
                    </a:cubicBezTo>
                    <a:cubicBezTo>
                      <a:pt x="1121" y="104"/>
                      <a:pt x="1121" y="104"/>
                      <a:pt x="1121" y="104"/>
                    </a:cubicBezTo>
                    <a:cubicBezTo>
                      <a:pt x="1121" y="69"/>
                      <a:pt x="1093" y="42"/>
                      <a:pt x="1059" y="42"/>
                    </a:cubicBezTo>
                    <a:cubicBezTo>
                      <a:pt x="104" y="42"/>
                      <a:pt x="104" y="42"/>
                      <a:pt x="104" y="42"/>
                    </a:cubicBezTo>
                    <a:cubicBezTo>
                      <a:pt x="70" y="42"/>
                      <a:pt x="42" y="69"/>
                      <a:pt x="42" y="104"/>
                    </a:cubicBezTo>
                    <a:cubicBezTo>
                      <a:pt x="42" y="706"/>
                      <a:pt x="42" y="706"/>
                      <a:pt x="42" y="706"/>
                    </a:cubicBezTo>
                    <a:cubicBezTo>
                      <a:pt x="462" y="706"/>
                      <a:pt x="462" y="706"/>
                      <a:pt x="462" y="706"/>
                    </a:cubicBezTo>
                    <a:cubicBezTo>
                      <a:pt x="490" y="706"/>
                      <a:pt x="490" y="747"/>
                      <a:pt x="462" y="747"/>
                    </a:cubicBezTo>
                    <a:cubicBezTo>
                      <a:pt x="21" y="747"/>
                      <a:pt x="21" y="747"/>
                      <a:pt x="21" y="747"/>
                    </a:cubicBezTo>
                    <a:cubicBezTo>
                      <a:pt x="10" y="747"/>
                      <a:pt x="0" y="738"/>
                      <a:pt x="0" y="726"/>
                    </a:cubicBezTo>
                    <a:cubicBezTo>
                      <a:pt x="0" y="104"/>
                      <a:pt x="0" y="104"/>
                      <a:pt x="0" y="104"/>
                    </a:cubicBezTo>
                    <a:cubicBezTo>
                      <a:pt x="0" y="46"/>
                      <a:pt x="47" y="0"/>
                      <a:pt x="104" y="0"/>
                    </a:cubicBezTo>
                    <a:cubicBezTo>
                      <a:pt x="1059" y="0"/>
                      <a:pt x="1059" y="0"/>
                      <a:pt x="1059" y="0"/>
                    </a:cubicBezTo>
                    <a:cubicBezTo>
                      <a:pt x="1116" y="0"/>
                      <a:pt x="1163" y="46"/>
                      <a:pt x="1163" y="104"/>
                    </a:cubicBezTo>
                    <a:cubicBezTo>
                      <a:pt x="1163" y="726"/>
                      <a:pt x="1163" y="726"/>
                      <a:pt x="1163" y="726"/>
                    </a:cubicBezTo>
                    <a:cubicBezTo>
                      <a:pt x="1163" y="738"/>
                      <a:pt x="1153" y="747"/>
                      <a:pt x="1142" y="747"/>
                    </a:cubicBezTo>
                    <a:close/>
                    <a:moveTo>
                      <a:pt x="1142" y="747"/>
                    </a:moveTo>
                    <a:cubicBezTo>
                      <a:pt x="1142" y="747"/>
                      <a:pt x="1142" y="747"/>
                      <a:pt x="1142" y="74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sz="1400"/>
              </a:p>
            </p:txBody>
          </p:sp>
          <p:sp>
            <p:nvSpPr>
              <p:cNvPr id="45" name="Freeform 106">
                <a:extLst>
                  <a:ext uri="{FF2B5EF4-FFF2-40B4-BE49-F238E27FC236}">
                    <a16:creationId xmlns:a16="http://schemas.microsoft.com/office/drawing/2014/main" id="{8A83195F-B477-9CEC-3D8C-3BB082BEA597}"/>
                  </a:ext>
                </a:extLst>
              </p:cNvPr>
              <p:cNvSpPr>
                <a:spLocks noEditPoints="1"/>
              </p:cNvSpPr>
              <p:nvPr/>
            </p:nvSpPr>
            <p:spPr bwMode="auto">
              <a:xfrm>
                <a:off x="6861175" y="12787281"/>
                <a:ext cx="320675" cy="141287"/>
              </a:xfrm>
              <a:custGeom>
                <a:avLst/>
                <a:gdLst>
                  <a:gd name="T0" fmla="*/ 244 w 293"/>
                  <a:gd name="T1" fmla="*/ 130 h 130"/>
                  <a:gd name="T2" fmla="*/ 49 w 293"/>
                  <a:gd name="T3" fmla="*/ 130 h 130"/>
                  <a:gd name="T4" fmla="*/ 29 w 293"/>
                  <a:gd name="T5" fmla="*/ 115 h 130"/>
                  <a:gd name="T6" fmla="*/ 7 w 293"/>
                  <a:gd name="T7" fmla="*/ 37 h 130"/>
                  <a:gd name="T8" fmla="*/ 47 w 293"/>
                  <a:gd name="T9" fmla="*/ 26 h 130"/>
                  <a:gd name="T10" fmla="*/ 65 w 293"/>
                  <a:gd name="T11" fmla="*/ 89 h 130"/>
                  <a:gd name="T12" fmla="*/ 228 w 293"/>
                  <a:gd name="T13" fmla="*/ 89 h 130"/>
                  <a:gd name="T14" fmla="*/ 246 w 293"/>
                  <a:gd name="T15" fmla="*/ 26 h 130"/>
                  <a:gd name="T16" fmla="*/ 286 w 293"/>
                  <a:gd name="T17" fmla="*/ 37 h 130"/>
                  <a:gd name="T18" fmla="*/ 264 w 293"/>
                  <a:gd name="T19" fmla="*/ 115 h 130"/>
                  <a:gd name="T20" fmla="*/ 244 w 293"/>
                  <a:gd name="T21" fmla="*/ 130 h 130"/>
                  <a:gd name="T22" fmla="*/ 244 w 293"/>
                  <a:gd name="T23" fmla="*/ 130 h 130"/>
                  <a:gd name="T24" fmla="*/ 244 w 293"/>
                  <a:gd name="T25" fmla="*/ 130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93" h="130">
                    <a:moveTo>
                      <a:pt x="244" y="130"/>
                    </a:moveTo>
                    <a:cubicBezTo>
                      <a:pt x="49" y="130"/>
                      <a:pt x="49" y="130"/>
                      <a:pt x="49" y="130"/>
                    </a:cubicBezTo>
                    <a:cubicBezTo>
                      <a:pt x="40" y="130"/>
                      <a:pt x="31" y="124"/>
                      <a:pt x="29" y="115"/>
                    </a:cubicBezTo>
                    <a:cubicBezTo>
                      <a:pt x="7" y="37"/>
                      <a:pt x="7" y="37"/>
                      <a:pt x="7" y="37"/>
                    </a:cubicBezTo>
                    <a:cubicBezTo>
                      <a:pt x="0" y="11"/>
                      <a:pt x="39" y="0"/>
                      <a:pt x="47" y="26"/>
                    </a:cubicBezTo>
                    <a:cubicBezTo>
                      <a:pt x="65" y="89"/>
                      <a:pt x="65" y="89"/>
                      <a:pt x="65" y="89"/>
                    </a:cubicBezTo>
                    <a:cubicBezTo>
                      <a:pt x="228" y="89"/>
                      <a:pt x="228" y="89"/>
                      <a:pt x="228" y="89"/>
                    </a:cubicBezTo>
                    <a:cubicBezTo>
                      <a:pt x="246" y="26"/>
                      <a:pt x="246" y="26"/>
                      <a:pt x="246" y="26"/>
                    </a:cubicBezTo>
                    <a:cubicBezTo>
                      <a:pt x="254" y="0"/>
                      <a:pt x="293" y="11"/>
                      <a:pt x="286" y="37"/>
                    </a:cubicBezTo>
                    <a:cubicBezTo>
                      <a:pt x="264" y="115"/>
                      <a:pt x="264" y="115"/>
                      <a:pt x="264" y="115"/>
                    </a:cubicBezTo>
                    <a:cubicBezTo>
                      <a:pt x="262" y="124"/>
                      <a:pt x="253" y="130"/>
                      <a:pt x="244" y="130"/>
                    </a:cubicBezTo>
                    <a:close/>
                    <a:moveTo>
                      <a:pt x="244" y="130"/>
                    </a:moveTo>
                    <a:cubicBezTo>
                      <a:pt x="244" y="130"/>
                      <a:pt x="244" y="130"/>
                      <a:pt x="244" y="13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sz="1400"/>
              </a:p>
            </p:txBody>
          </p:sp>
          <p:sp>
            <p:nvSpPr>
              <p:cNvPr id="46" name="Freeform 107">
                <a:extLst>
                  <a:ext uri="{FF2B5EF4-FFF2-40B4-BE49-F238E27FC236}">
                    <a16:creationId xmlns:a16="http://schemas.microsoft.com/office/drawing/2014/main" id="{FF331280-7EB6-9DF7-8D5B-E87DFEE3A47E}"/>
                  </a:ext>
                </a:extLst>
              </p:cNvPr>
              <p:cNvSpPr>
                <a:spLocks noEditPoints="1"/>
              </p:cNvSpPr>
              <p:nvPr/>
            </p:nvSpPr>
            <p:spPr bwMode="auto">
              <a:xfrm>
                <a:off x="6581771" y="12231656"/>
                <a:ext cx="617538" cy="44450"/>
              </a:xfrm>
              <a:custGeom>
                <a:avLst/>
                <a:gdLst>
                  <a:gd name="T0" fmla="*/ 536 w 564"/>
                  <a:gd name="T1" fmla="*/ 41 h 41"/>
                  <a:gd name="T2" fmla="*/ 28 w 564"/>
                  <a:gd name="T3" fmla="*/ 41 h 41"/>
                  <a:gd name="T4" fmla="*/ 28 w 564"/>
                  <a:gd name="T5" fmla="*/ 0 h 41"/>
                  <a:gd name="T6" fmla="*/ 536 w 564"/>
                  <a:gd name="T7" fmla="*/ 0 h 41"/>
                  <a:gd name="T8" fmla="*/ 536 w 564"/>
                  <a:gd name="T9" fmla="*/ 41 h 41"/>
                  <a:gd name="T10" fmla="*/ 536 w 564"/>
                  <a:gd name="T11" fmla="*/ 41 h 41"/>
                  <a:gd name="T12" fmla="*/ 536 w 564"/>
                  <a:gd name="T13" fmla="*/ 41 h 41"/>
                </a:gdLst>
                <a:ahLst/>
                <a:cxnLst>
                  <a:cxn ang="0">
                    <a:pos x="T0" y="T1"/>
                  </a:cxn>
                  <a:cxn ang="0">
                    <a:pos x="T2" y="T3"/>
                  </a:cxn>
                  <a:cxn ang="0">
                    <a:pos x="T4" y="T5"/>
                  </a:cxn>
                  <a:cxn ang="0">
                    <a:pos x="T6" y="T7"/>
                  </a:cxn>
                  <a:cxn ang="0">
                    <a:pos x="T8" y="T9"/>
                  </a:cxn>
                  <a:cxn ang="0">
                    <a:pos x="T10" y="T11"/>
                  </a:cxn>
                  <a:cxn ang="0">
                    <a:pos x="T12" y="T13"/>
                  </a:cxn>
                </a:cxnLst>
                <a:rect l="0" t="0" r="r" b="b"/>
                <a:pathLst>
                  <a:path w="564" h="41">
                    <a:moveTo>
                      <a:pt x="536" y="41"/>
                    </a:moveTo>
                    <a:cubicBezTo>
                      <a:pt x="28" y="41"/>
                      <a:pt x="28" y="41"/>
                      <a:pt x="28" y="41"/>
                    </a:cubicBezTo>
                    <a:cubicBezTo>
                      <a:pt x="0" y="41"/>
                      <a:pt x="0" y="0"/>
                      <a:pt x="28" y="0"/>
                    </a:cubicBezTo>
                    <a:cubicBezTo>
                      <a:pt x="536" y="0"/>
                      <a:pt x="536" y="0"/>
                      <a:pt x="536" y="0"/>
                    </a:cubicBezTo>
                    <a:cubicBezTo>
                      <a:pt x="564" y="0"/>
                      <a:pt x="564" y="41"/>
                      <a:pt x="536" y="41"/>
                    </a:cubicBezTo>
                    <a:close/>
                    <a:moveTo>
                      <a:pt x="536" y="41"/>
                    </a:moveTo>
                    <a:cubicBezTo>
                      <a:pt x="536" y="41"/>
                      <a:pt x="536" y="41"/>
                      <a:pt x="536" y="4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sz="1400"/>
              </a:p>
            </p:txBody>
          </p:sp>
          <p:sp>
            <p:nvSpPr>
              <p:cNvPr id="47" name="Freeform 108">
                <a:extLst>
                  <a:ext uri="{FF2B5EF4-FFF2-40B4-BE49-F238E27FC236}">
                    <a16:creationId xmlns:a16="http://schemas.microsoft.com/office/drawing/2014/main" id="{9A388016-A7D7-094A-EA91-6989470C07DB}"/>
                  </a:ext>
                </a:extLst>
              </p:cNvPr>
              <p:cNvSpPr>
                <a:spLocks noEditPoints="1"/>
              </p:cNvSpPr>
              <p:nvPr/>
            </p:nvSpPr>
            <p:spPr bwMode="auto">
              <a:xfrm>
                <a:off x="6581773" y="12415801"/>
                <a:ext cx="877887" cy="44450"/>
              </a:xfrm>
              <a:custGeom>
                <a:avLst/>
                <a:gdLst>
                  <a:gd name="T0" fmla="*/ 775 w 803"/>
                  <a:gd name="T1" fmla="*/ 41 h 41"/>
                  <a:gd name="T2" fmla="*/ 28 w 803"/>
                  <a:gd name="T3" fmla="*/ 41 h 41"/>
                  <a:gd name="T4" fmla="*/ 28 w 803"/>
                  <a:gd name="T5" fmla="*/ 0 h 41"/>
                  <a:gd name="T6" fmla="*/ 775 w 803"/>
                  <a:gd name="T7" fmla="*/ 0 h 41"/>
                  <a:gd name="T8" fmla="*/ 775 w 803"/>
                  <a:gd name="T9" fmla="*/ 41 h 41"/>
                  <a:gd name="T10" fmla="*/ 775 w 803"/>
                  <a:gd name="T11" fmla="*/ 41 h 41"/>
                  <a:gd name="T12" fmla="*/ 775 w 803"/>
                  <a:gd name="T13" fmla="*/ 41 h 41"/>
                </a:gdLst>
                <a:ahLst/>
                <a:cxnLst>
                  <a:cxn ang="0">
                    <a:pos x="T0" y="T1"/>
                  </a:cxn>
                  <a:cxn ang="0">
                    <a:pos x="T2" y="T3"/>
                  </a:cxn>
                  <a:cxn ang="0">
                    <a:pos x="T4" y="T5"/>
                  </a:cxn>
                  <a:cxn ang="0">
                    <a:pos x="T6" y="T7"/>
                  </a:cxn>
                  <a:cxn ang="0">
                    <a:pos x="T8" y="T9"/>
                  </a:cxn>
                  <a:cxn ang="0">
                    <a:pos x="T10" y="T11"/>
                  </a:cxn>
                  <a:cxn ang="0">
                    <a:pos x="T12" y="T13"/>
                  </a:cxn>
                </a:cxnLst>
                <a:rect l="0" t="0" r="r" b="b"/>
                <a:pathLst>
                  <a:path w="803" h="41">
                    <a:moveTo>
                      <a:pt x="775" y="41"/>
                    </a:moveTo>
                    <a:cubicBezTo>
                      <a:pt x="28" y="41"/>
                      <a:pt x="28" y="41"/>
                      <a:pt x="28" y="41"/>
                    </a:cubicBezTo>
                    <a:cubicBezTo>
                      <a:pt x="0" y="41"/>
                      <a:pt x="0" y="0"/>
                      <a:pt x="28" y="0"/>
                    </a:cubicBezTo>
                    <a:cubicBezTo>
                      <a:pt x="775" y="0"/>
                      <a:pt x="775" y="0"/>
                      <a:pt x="775" y="0"/>
                    </a:cubicBezTo>
                    <a:cubicBezTo>
                      <a:pt x="803" y="0"/>
                      <a:pt x="803" y="41"/>
                      <a:pt x="775" y="41"/>
                    </a:cubicBezTo>
                    <a:close/>
                    <a:moveTo>
                      <a:pt x="775" y="41"/>
                    </a:moveTo>
                    <a:cubicBezTo>
                      <a:pt x="775" y="41"/>
                      <a:pt x="775" y="41"/>
                      <a:pt x="775" y="4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sz="1400"/>
              </a:p>
            </p:txBody>
          </p:sp>
          <p:sp>
            <p:nvSpPr>
              <p:cNvPr id="48" name="Freeform 109">
                <a:extLst>
                  <a:ext uri="{FF2B5EF4-FFF2-40B4-BE49-F238E27FC236}">
                    <a16:creationId xmlns:a16="http://schemas.microsoft.com/office/drawing/2014/main" id="{826435DE-6772-DA4C-43DC-004FF3A671F9}"/>
                  </a:ext>
                </a:extLst>
              </p:cNvPr>
              <p:cNvSpPr>
                <a:spLocks noEditPoints="1"/>
              </p:cNvSpPr>
              <p:nvPr/>
            </p:nvSpPr>
            <p:spPr bwMode="auto">
              <a:xfrm>
                <a:off x="6581776" y="12598400"/>
                <a:ext cx="877887" cy="46037"/>
              </a:xfrm>
              <a:custGeom>
                <a:avLst/>
                <a:gdLst>
                  <a:gd name="T0" fmla="*/ 775 w 803"/>
                  <a:gd name="T1" fmla="*/ 42 h 42"/>
                  <a:gd name="T2" fmla="*/ 28 w 803"/>
                  <a:gd name="T3" fmla="*/ 42 h 42"/>
                  <a:gd name="T4" fmla="*/ 28 w 803"/>
                  <a:gd name="T5" fmla="*/ 0 h 42"/>
                  <a:gd name="T6" fmla="*/ 775 w 803"/>
                  <a:gd name="T7" fmla="*/ 0 h 42"/>
                  <a:gd name="T8" fmla="*/ 775 w 803"/>
                  <a:gd name="T9" fmla="*/ 42 h 42"/>
                  <a:gd name="T10" fmla="*/ 775 w 803"/>
                  <a:gd name="T11" fmla="*/ 42 h 42"/>
                  <a:gd name="T12" fmla="*/ 775 w 803"/>
                  <a:gd name="T13" fmla="*/ 42 h 42"/>
                </a:gdLst>
                <a:ahLst/>
                <a:cxnLst>
                  <a:cxn ang="0">
                    <a:pos x="T0" y="T1"/>
                  </a:cxn>
                  <a:cxn ang="0">
                    <a:pos x="T2" y="T3"/>
                  </a:cxn>
                  <a:cxn ang="0">
                    <a:pos x="T4" y="T5"/>
                  </a:cxn>
                  <a:cxn ang="0">
                    <a:pos x="T6" y="T7"/>
                  </a:cxn>
                  <a:cxn ang="0">
                    <a:pos x="T8" y="T9"/>
                  </a:cxn>
                  <a:cxn ang="0">
                    <a:pos x="T10" y="T11"/>
                  </a:cxn>
                  <a:cxn ang="0">
                    <a:pos x="T12" y="T13"/>
                  </a:cxn>
                </a:cxnLst>
                <a:rect l="0" t="0" r="r" b="b"/>
                <a:pathLst>
                  <a:path w="803" h="42">
                    <a:moveTo>
                      <a:pt x="775" y="42"/>
                    </a:moveTo>
                    <a:cubicBezTo>
                      <a:pt x="28" y="42"/>
                      <a:pt x="28" y="42"/>
                      <a:pt x="28" y="42"/>
                    </a:cubicBezTo>
                    <a:cubicBezTo>
                      <a:pt x="0" y="42"/>
                      <a:pt x="0" y="0"/>
                      <a:pt x="28" y="0"/>
                    </a:cubicBezTo>
                    <a:cubicBezTo>
                      <a:pt x="775" y="0"/>
                      <a:pt x="775" y="0"/>
                      <a:pt x="775" y="0"/>
                    </a:cubicBezTo>
                    <a:cubicBezTo>
                      <a:pt x="803" y="0"/>
                      <a:pt x="803" y="42"/>
                      <a:pt x="775" y="42"/>
                    </a:cubicBezTo>
                    <a:close/>
                    <a:moveTo>
                      <a:pt x="775" y="42"/>
                    </a:moveTo>
                    <a:cubicBezTo>
                      <a:pt x="775" y="42"/>
                      <a:pt x="775" y="42"/>
                      <a:pt x="775" y="4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sz="1400"/>
              </a:p>
            </p:txBody>
          </p:sp>
        </p:grpSp>
        <p:sp>
          <p:nvSpPr>
            <p:cNvPr id="39" name="TextBox 38">
              <a:extLst>
                <a:ext uri="{FF2B5EF4-FFF2-40B4-BE49-F238E27FC236}">
                  <a16:creationId xmlns:a16="http://schemas.microsoft.com/office/drawing/2014/main" id="{01528185-5DA9-DBFE-7241-171814B8318C}"/>
                </a:ext>
              </a:extLst>
            </p:cNvPr>
            <p:cNvSpPr txBox="1">
              <a:spLocks noChangeArrowheads="1"/>
            </p:cNvSpPr>
            <p:nvPr/>
          </p:nvSpPr>
          <p:spPr bwMode="auto">
            <a:xfrm>
              <a:off x="3121026" y="3535243"/>
              <a:ext cx="2241168" cy="40666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3600">
                  <a:solidFill>
                    <a:schemeClr val="tx1"/>
                  </a:solidFill>
                  <a:latin typeface="Lato Light" pitchFamily="34" charset="0"/>
                </a:defRPr>
              </a:lvl1pPr>
              <a:lvl2pPr marL="742950" indent="-285750">
                <a:defRPr sz="3600">
                  <a:solidFill>
                    <a:schemeClr val="tx1"/>
                  </a:solidFill>
                  <a:latin typeface="Lato Light" pitchFamily="34" charset="0"/>
                </a:defRPr>
              </a:lvl2pPr>
              <a:lvl3pPr marL="1143000" indent="-228600">
                <a:defRPr sz="3600">
                  <a:solidFill>
                    <a:schemeClr val="tx1"/>
                  </a:solidFill>
                  <a:latin typeface="Lato Light" pitchFamily="34" charset="0"/>
                </a:defRPr>
              </a:lvl3pPr>
              <a:lvl4pPr marL="1600200" indent="-228600">
                <a:defRPr sz="3600">
                  <a:solidFill>
                    <a:schemeClr val="tx1"/>
                  </a:solidFill>
                  <a:latin typeface="Lato Light" pitchFamily="34" charset="0"/>
                </a:defRPr>
              </a:lvl4pPr>
              <a:lvl5pPr marL="2057400" indent="-228600">
                <a:defRPr sz="3600">
                  <a:solidFill>
                    <a:schemeClr val="tx1"/>
                  </a:solidFill>
                  <a:latin typeface="Lato Light" pitchFamily="34" charset="0"/>
                </a:defRPr>
              </a:lvl5pPr>
              <a:lvl6pPr marL="2514600" indent="-228600" defTabSz="1827213" eaLnBrk="0" fontAlgn="base" hangingPunct="0">
                <a:spcBef>
                  <a:spcPct val="0"/>
                </a:spcBef>
                <a:spcAft>
                  <a:spcPct val="0"/>
                </a:spcAft>
                <a:defRPr sz="3600">
                  <a:solidFill>
                    <a:schemeClr val="tx1"/>
                  </a:solidFill>
                  <a:latin typeface="Lato Light" pitchFamily="34" charset="0"/>
                </a:defRPr>
              </a:lvl6pPr>
              <a:lvl7pPr marL="2971800" indent="-228600" defTabSz="1827213" eaLnBrk="0" fontAlgn="base" hangingPunct="0">
                <a:spcBef>
                  <a:spcPct val="0"/>
                </a:spcBef>
                <a:spcAft>
                  <a:spcPct val="0"/>
                </a:spcAft>
                <a:defRPr sz="3600">
                  <a:solidFill>
                    <a:schemeClr val="tx1"/>
                  </a:solidFill>
                  <a:latin typeface="Lato Light" pitchFamily="34" charset="0"/>
                </a:defRPr>
              </a:lvl7pPr>
              <a:lvl8pPr marL="3429000" indent="-228600" defTabSz="1827213" eaLnBrk="0" fontAlgn="base" hangingPunct="0">
                <a:spcBef>
                  <a:spcPct val="0"/>
                </a:spcBef>
                <a:spcAft>
                  <a:spcPct val="0"/>
                </a:spcAft>
                <a:defRPr sz="3600">
                  <a:solidFill>
                    <a:schemeClr val="tx1"/>
                  </a:solidFill>
                  <a:latin typeface="Lato Light" pitchFamily="34" charset="0"/>
                </a:defRPr>
              </a:lvl8pPr>
              <a:lvl9pPr marL="3886200" indent="-228600" defTabSz="1827213" eaLnBrk="0" fontAlgn="base" hangingPunct="0">
                <a:spcBef>
                  <a:spcPct val="0"/>
                </a:spcBef>
                <a:spcAft>
                  <a:spcPct val="0"/>
                </a:spcAft>
                <a:defRPr sz="3600">
                  <a:solidFill>
                    <a:schemeClr val="tx1"/>
                  </a:solidFill>
                  <a:latin typeface="Lato Light" pitchFamily="34" charset="0"/>
                </a:defRPr>
              </a:lvl9pPr>
            </a:lstStyle>
            <a:p>
              <a:pPr marL="0" marR="0" lvl="0" indent="0" algn="ctr" defTabSz="1827213" rtl="0" eaLnBrk="0" fontAlgn="base" latinLnBrk="0" hangingPunct="0">
                <a:lnSpc>
                  <a:spcPct val="80000"/>
                </a:lnSpc>
                <a:spcBef>
                  <a:spcPts val="4200"/>
                </a:spcBef>
                <a:spcAft>
                  <a:spcPct val="0"/>
                </a:spcAft>
                <a:buClrTx/>
                <a:buSzTx/>
                <a:buFontTx/>
                <a:buNone/>
                <a:tabLst/>
                <a:defRPr/>
              </a:pPr>
              <a:r>
                <a:rPr lang="fa-IR" altLang="ru-RU" sz="6000" b="1" dirty="0">
                  <a:solidFill>
                    <a:schemeClr val="bg1"/>
                  </a:solidFill>
                  <a:latin typeface="Shabnam" panose="020B0603030804020204" pitchFamily="34" charset="-78"/>
                  <a:cs typeface="Shabnam" panose="020B0603030804020204" pitchFamily="34" charset="-78"/>
                </a:rPr>
                <a:t>01</a:t>
              </a:r>
              <a:r>
                <a:rPr lang="en-US" altLang="ru-RU" sz="6000" b="1" dirty="0">
                  <a:solidFill>
                    <a:schemeClr val="bg1"/>
                  </a:solidFill>
                  <a:latin typeface="Shabnam" panose="020B0603030804020204" pitchFamily="34" charset="-78"/>
                  <a:cs typeface="Shabnam" panose="020B0603030804020204" pitchFamily="34" charset="-78"/>
                </a:rPr>
                <a:t>.</a:t>
              </a:r>
            </a:p>
          </p:txBody>
        </p:sp>
        <p:sp>
          <p:nvSpPr>
            <p:cNvPr id="40" name="TextBox 39">
              <a:extLst>
                <a:ext uri="{FF2B5EF4-FFF2-40B4-BE49-F238E27FC236}">
                  <a16:creationId xmlns:a16="http://schemas.microsoft.com/office/drawing/2014/main" id="{0EA7D0FA-EC7F-63C9-C919-26826DC66F20}"/>
                </a:ext>
              </a:extLst>
            </p:cNvPr>
            <p:cNvSpPr txBox="1">
              <a:spLocks noChangeArrowheads="1"/>
            </p:cNvSpPr>
            <p:nvPr/>
          </p:nvSpPr>
          <p:spPr bwMode="auto">
            <a:xfrm>
              <a:off x="8531224" y="3535243"/>
              <a:ext cx="2241168" cy="40666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3600">
                  <a:solidFill>
                    <a:schemeClr val="tx1"/>
                  </a:solidFill>
                  <a:latin typeface="Lato Light" pitchFamily="34" charset="0"/>
                </a:defRPr>
              </a:lvl1pPr>
              <a:lvl2pPr marL="742950" indent="-285750">
                <a:defRPr sz="3600">
                  <a:solidFill>
                    <a:schemeClr val="tx1"/>
                  </a:solidFill>
                  <a:latin typeface="Lato Light" pitchFamily="34" charset="0"/>
                </a:defRPr>
              </a:lvl2pPr>
              <a:lvl3pPr marL="1143000" indent="-228600">
                <a:defRPr sz="3600">
                  <a:solidFill>
                    <a:schemeClr val="tx1"/>
                  </a:solidFill>
                  <a:latin typeface="Lato Light" pitchFamily="34" charset="0"/>
                </a:defRPr>
              </a:lvl3pPr>
              <a:lvl4pPr marL="1600200" indent="-228600">
                <a:defRPr sz="3600">
                  <a:solidFill>
                    <a:schemeClr val="tx1"/>
                  </a:solidFill>
                  <a:latin typeface="Lato Light" pitchFamily="34" charset="0"/>
                </a:defRPr>
              </a:lvl4pPr>
              <a:lvl5pPr marL="2057400" indent="-228600">
                <a:defRPr sz="3600">
                  <a:solidFill>
                    <a:schemeClr val="tx1"/>
                  </a:solidFill>
                  <a:latin typeface="Lato Light" pitchFamily="34" charset="0"/>
                </a:defRPr>
              </a:lvl5pPr>
              <a:lvl6pPr marL="2514600" indent="-228600" defTabSz="1827213" eaLnBrk="0" fontAlgn="base" hangingPunct="0">
                <a:spcBef>
                  <a:spcPct val="0"/>
                </a:spcBef>
                <a:spcAft>
                  <a:spcPct val="0"/>
                </a:spcAft>
                <a:defRPr sz="3600">
                  <a:solidFill>
                    <a:schemeClr val="tx1"/>
                  </a:solidFill>
                  <a:latin typeface="Lato Light" pitchFamily="34" charset="0"/>
                </a:defRPr>
              </a:lvl6pPr>
              <a:lvl7pPr marL="2971800" indent="-228600" defTabSz="1827213" eaLnBrk="0" fontAlgn="base" hangingPunct="0">
                <a:spcBef>
                  <a:spcPct val="0"/>
                </a:spcBef>
                <a:spcAft>
                  <a:spcPct val="0"/>
                </a:spcAft>
                <a:defRPr sz="3600">
                  <a:solidFill>
                    <a:schemeClr val="tx1"/>
                  </a:solidFill>
                  <a:latin typeface="Lato Light" pitchFamily="34" charset="0"/>
                </a:defRPr>
              </a:lvl7pPr>
              <a:lvl8pPr marL="3429000" indent="-228600" defTabSz="1827213" eaLnBrk="0" fontAlgn="base" hangingPunct="0">
                <a:spcBef>
                  <a:spcPct val="0"/>
                </a:spcBef>
                <a:spcAft>
                  <a:spcPct val="0"/>
                </a:spcAft>
                <a:defRPr sz="3600">
                  <a:solidFill>
                    <a:schemeClr val="tx1"/>
                  </a:solidFill>
                  <a:latin typeface="Lato Light" pitchFamily="34" charset="0"/>
                </a:defRPr>
              </a:lvl8pPr>
              <a:lvl9pPr marL="3886200" indent="-228600" defTabSz="1827213" eaLnBrk="0" fontAlgn="base" hangingPunct="0">
                <a:spcBef>
                  <a:spcPct val="0"/>
                </a:spcBef>
                <a:spcAft>
                  <a:spcPct val="0"/>
                </a:spcAft>
                <a:defRPr sz="3600">
                  <a:solidFill>
                    <a:schemeClr val="tx1"/>
                  </a:solidFill>
                  <a:latin typeface="Lato Light" pitchFamily="34" charset="0"/>
                </a:defRPr>
              </a:lvl9pPr>
            </a:lstStyle>
            <a:p>
              <a:pPr marL="0" marR="0" lvl="0" indent="0" algn="ctr" defTabSz="1827213" rtl="0" eaLnBrk="0" fontAlgn="base" latinLnBrk="0" hangingPunct="0">
                <a:lnSpc>
                  <a:spcPct val="80000"/>
                </a:lnSpc>
                <a:spcBef>
                  <a:spcPts val="4200"/>
                </a:spcBef>
                <a:spcAft>
                  <a:spcPct val="0"/>
                </a:spcAft>
                <a:buClrTx/>
                <a:buSzTx/>
                <a:buFontTx/>
                <a:buNone/>
                <a:tabLst/>
                <a:defRPr/>
              </a:pPr>
              <a:r>
                <a:rPr lang="fa-IR" altLang="ru-RU" sz="6000" b="1" dirty="0">
                  <a:solidFill>
                    <a:schemeClr val="bg1"/>
                  </a:solidFill>
                  <a:latin typeface="Shabnam" panose="020B0603030804020204" pitchFamily="34" charset="-78"/>
                  <a:cs typeface="Shabnam" panose="020B0603030804020204" pitchFamily="34" charset="-78"/>
                </a:rPr>
                <a:t>02</a:t>
              </a:r>
              <a:r>
                <a:rPr lang="en-US" altLang="ru-RU" sz="6000" b="1" dirty="0">
                  <a:solidFill>
                    <a:schemeClr val="bg1"/>
                  </a:solidFill>
                  <a:latin typeface="Shabnam" panose="020B0603030804020204" pitchFamily="34" charset="-78"/>
                  <a:cs typeface="Shabnam" panose="020B0603030804020204" pitchFamily="34" charset="-78"/>
                </a:rPr>
                <a:t>.</a:t>
              </a:r>
            </a:p>
          </p:txBody>
        </p:sp>
        <p:sp>
          <p:nvSpPr>
            <p:cNvPr id="41" name="TextBox 40">
              <a:extLst>
                <a:ext uri="{FF2B5EF4-FFF2-40B4-BE49-F238E27FC236}">
                  <a16:creationId xmlns:a16="http://schemas.microsoft.com/office/drawing/2014/main" id="{32784873-D9F6-8319-9F7D-72C303A4C2B2}"/>
                </a:ext>
              </a:extLst>
            </p:cNvPr>
            <p:cNvSpPr txBox="1">
              <a:spLocks noChangeArrowheads="1"/>
            </p:cNvSpPr>
            <p:nvPr/>
          </p:nvSpPr>
          <p:spPr bwMode="auto">
            <a:xfrm>
              <a:off x="13331824" y="3535243"/>
              <a:ext cx="2506283" cy="40666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3600">
                  <a:solidFill>
                    <a:schemeClr val="tx1"/>
                  </a:solidFill>
                  <a:latin typeface="Lato Light" pitchFamily="34" charset="0"/>
                </a:defRPr>
              </a:lvl1pPr>
              <a:lvl2pPr marL="742950" indent="-285750">
                <a:defRPr sz="3600">
                  <a:solidFill>
                    <a:schemeClr val="tx1"/>
                  </a:solidFill>
                  <a:latin typeface="Lato Light" pitchFamily="34" charset="0"/>
                </a:defRPr>
              </a:lvl2pPr>
              <a:lvl3pPr marL="1143000" indent="-228600">
                <a:defRPr sz="3600">
                  <a:solidFill>
                    <a:schemeClr val="tx1"/>
                  </a:solidFill>
                  <a:latin typeface="Lato Light" pitchFamily="34" charset="0"/>
                </a:defRPr>
              </a:lvl3pPr>
              <a:lvl4pPr marL="1600200" indent="-228600">
                <a:defRPr sz="3600">
                  <a:solidFill>
                    <a:schemeClr val="tx1"/>
                  </a:solidFill>
                  <a:latin typeface="Lato Light" pitchFamily="34" charset="0"/>
                </a:defRPr>
              </a:lvl4pPr>
              <a:lvl5pPr marL="2057400" indent="-228600">
                <a:defRPr sz="3600">
                  <a:solidFill>
                    <a:schemeClr val="tx1"/>
                  </a:solidFill>
                  <a:latin typeface="Lato Light" pitchFamily="34" charset="0"/>
                </a:defRPr>
              </a:lvl5pPr>
              <a:lvl6pPr marL="2514600" indent="-228600" defTabSz="1827213" eaLnBrk="0" fontAlgn="base" hangingPunct="0">
                <a:spcBef>
                  <a:spcPct val="0"/>
                </a:spcBef>
                <a:spcAft>
                  <a:spcPct val="0"/>
                </a:spcAft>
                <a:defRPr sz="3600">
                  <a:solidFill>
                    <a:schemeClr val="tx1"/>
                  </a:solidFill>
                  <a:latin typeface="Lato Light" pitchFamily="34" charset="0"/>
                </a:defRPr>
              </a:lvl6pPr>
              <a:lvl7pPr marL="2971800" indent="-228600" defTabSz="1827213" eaLnBrk="0" fontAlgn="base" hangingPunct="0">
                <a:spcBef>
                  <a:spcPct val="0"/>
                </a:spcBef>
                <a:spcAft>
                  <a:spcPct val="0"/>
                </a:spcAft>
                <a:defRPr sz="3600">
                  <a:solidFill>
                    <a:schemeClr val="tx1"/>
                  </a:solidFill>
                  <a:latin typeface="Lato Light" pitchFamily="34" charset="0"/>
                </a:defRPr>
              </a:lvl7pPr>
              <a:lvl8pPr marL="3429000" indent="-228600" defTabSz="1827213" eaLnBrk="0" fontAlgn="base" hangingPunct="0">
                <a:spcBef>
                  <a:spcPct val="0"/>
                </a:spcBef>
                <a:spcAft>
                  <a:spcPct val="0"/>
                </a:spcAft>
                <a:defRPr sz="3600">
                  <a:solidFill>
                    <a:schemeClr val="tx1"/>
                  </a:solidFill>
                  <a:latin typeface="Lato Light" pitchFamily="34" charset="0"/>
                </a:defRPr>
              </a:lvl8pPr>
              <a:lvl9pPr marL="3886200" indent="-228600" defTabSz="1827213" eaLnBrk="0" fontAlgn="base" hangingPunct="0">
                <a:spcBef>
                  <a:spcPct val="0"/>
                </a:spcBef>
                <a:spcAft>
                  <a:spcPct val="0"/>
                </a:spcAft>
                <a:defRPr sz="3600">
                  <a:solidFill>
                    <a:schemeClr val="tx1"/>
                  </a:solidFill>
                  <a:latin typeface="Lato Light" pitchFamily="34" charset="0"/>
                </a:defRPr>
              </a:lvl9pPr>
            </a:lstStyle>
            <a:p>
              <a:pPr marL="0" marR="0" lvl="0" indent="0" algn="ctr" defTabSz="1827213" rtl="0" eaLnBrk="0" fontAlgn="base" latinLnBrk="0" hangingPunct="0">
                <a:lnSpc>
                  <a:spcPct val="80000"/>
                </a:lnSpc>
                <a:spcBef>
                  <a:spcPts val="4200"/>
                </a:spcBef>
                <a:spcAft>
                  <a:spcPct val="0"/>
                </a:spcAft>
                <a:buClrTx/>
                <a:buSzTx/>
                <a:buFontTx/>
                <a:buNone/>
                <a:tabLst/>
                <a:defRPr/>
              </a:pPr>
              <a:r>
                <a:rPr lang="fa-IR" altLang="ru-RU" sz="6000" b="1" dirty="0">
                  <a:solidFill>
                    <a:schemeClr val="bg1"/>
                  </a:solidFill>
                  <a:latin typeface="Shabnam" panose="020B0603030804020204" pitchFamily="34" charset="-78"/>
                  <a:cs typeface="Shabnam" panose="020B0603030804020204" pitchFamily="34" charset="-78"/>
                </a:rPr>
                <a:t>03</a:t>
              </a:r>
              <a:r>
                <a:rPr lang="en-US" altLang="ru-RU" sz="6000" b="1" dirty="0">
                  <a:solidFill>
                    <a:schemeClr val="bg1"/>
                  </a:solidFill>
                  <a:latin typeface="Shabnam" panose="020B0603030804020204" pitchFamily="34" charset="-78"/>
                  <a:cs typeface="Shabnam" panose="020B0603030804020204" pitchFamily="34" charset="-78"/>
                </a:rPr>
                <a:t>.</a:t>
              </a:r>
            </a:p>
          </p:txBody>
        </p:sp>
        <p:sp>
          <p:nvSpPr>
            <p:cNvPr id="42" name="TextBox 41">
              <a:extLst>
                <a:ext uri="{FF2B5EF4-FFF2-40B4-BE49-F238E27FC236}">
                  <a16:creationId xmlns:a16="http://schemas.microsoft.com/office/drawing/2014/main" id="{27F8D8E4-052F-C4FF-7FDB-7ABA08321358}"/>
                </a:ext>
              </a:extLst>
            </p:cNvPr>
            <p:cNvSpPr txBox="1">
              <a:spLocks noChangeArrowheads="1"/>
            </p:cNvSpPr>
            <p:nvPr/>
          </p:nvSpPr>
          <p:spPr bwMode="auto">
            <a:xfrm>
              <a:off x="19091659" y="3535243"/>
              <a:ext cx="2610319" cy="40666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3600">
                  <a:solidFill>
                    <a:schemeClr val="tx1"/>
                  </a:solidFill>
                  <a:latin typeface="Lato Light" pitchFamily="34" charset="0"/>
                </a:defRPr>
              </a:lvl1pPr>
              <a:lvl2pPr marL="742950" indent="-285750">
                <a:defRPr sz="3600">
                  <a:solidFill>
                    <a:schemeClr val="tx1"/>
                  </a:solidFill>
                  <a:latin typeface="Lato Light" pitchFamily="34" charset="0"/>
                </a:defRPr>
              </a:lvl2pPr>
              <a:lvl3pPr marL="1143000" indent="-228600">
                <a:defRPr sz="3600">
                  <a:solidFill>
                    <a:schemeClr val="tx1"/>
                  </a:solidFill>
                  <a:latin typeface="Lato Light" pitchFamily="34" charset="0"/>
                </a:defRPr>
              </a:lvl3pPr>
              <a:lvl4pPr marL="1600200" indent="-228600">
                <a:defRPr sz="3600">
                  <a:solidFill>
                    <a:schemeClr val="tx1"/>
                  </a:solidFill>
                  <a:latin typeface="Lato Light" pitchFamily="34" charset="0"/>
                </a:defRPr>
              </a:lvl4pPr>
              <a:lvl5pPr marL="2057400" indent="-228600">
                <a:defRPr sz="3600">
                  <a:solidFill>
                    <a:schemeClr val="tx1"/>
                  </a:solidFill>
                  <a:latin typeface="Lato Light" pitchFamily="34" charset="0"/>
                </a:defRPr>
              </a:lvl5pPr>
              <a:lvl6pPr marL="2514600" indent="-228600" defTabSz="1827213" eaLnBrk="0" fontAlgn="base" hangingPunct="0">
                <a:spcBef>
                  <a:spcPct val="0"/>
                </a:spcBef>
                <a:spcAft>
                  <a:spcPct val="0"/>
                </a:spcAft>
                <a:defRPr sz="3600">
                  <a:solidFill>
                    <a:schemeClr val="tx1"/>
                  </a:solidFill>
                  <a:latin typeface="Lato Light" pitchFamily="34" charset="0"/>
                </a:defRPr>
              </a:lvl6pPr>
              <a:lvl7pPr marL="2971800" indent="-228600" defTabSz="1827213" eaLnBrk="0" fontAlgn="base" hangingPunct="0">
                <a:spcBef>
                  <a:spcPct val="0"/>
                </a:spcBef>
                <a:spcAft>
                  <a:spcPct val="0"/>
                </a:spcAft>
                <a:defRPr sz="3600">
                  <a:solidFill>
                    <a:schemeClr val="tx1"/>
                  </a:solidFill>
                  <a:latin typeface="Lato Light" pitchFamily="34" charset="0"/>
                </a:defRPr>
              </a:lvl7pPr>
              <a:lvl8pPr marL="3429000" indent="-228600" defTabSz="1827213" eaLnBrk="0" fontAlgn="base" hangingPunct="0">
                <a:spcBef>
                  <a:spcPct val="0"/>
                </a:spcBef>
                <a:spcAft>
                  <a:spcPct val="0"/>
                </a:spcAft>
                <a:defRPr sz="3600">
                  <a:solidFill>
                    <a:schemeClr val="tx1"/>
                  </a:solidFill>
                  <a:latin typeface="Lato Light" pitchFamily="34" charset="0"/>
                </a:defRPr>
              </a:lvl8pPr>
              <a:lvl9pPr marL="3886200" indent="-228600" defTabSz="1827213" eaLnBrk="0" fontAlgn="base" hangingPunct="0">
                <a:spcBef>
                  <a:spcPct val="0"/>
                </a:spcBef>
                <a:spcAft>
                  <a:spcPct val="0"/>
                </a:spcAft>
                <a:defRPr sz="3600">
                  <a:solidFill>
                    <a:schemeClr val="tx1"/>
                  </a:solidFill>
                  <a:latin typeface="Lato Light" pitchFamily="34" charset="0"/>
                </a:defRPr>
              </a:lvl9pPr>
            </a:lstStyle>
            <a:p>
              <a:pPr marL="0" marR="0" lvl="0" indent="0" algn="ctr" defTabSz="1827213" rtl="0" eaLnBrk="0" fontAlgn="base" latinLnBrk="0" hangingPunct="0">
                <a:lnSpc>
                  <a:spcPct val="80000"/>
                </a:lnSpc>
                <a:spcBef>
                  <a:spcPts val="4200"/>
                </a:spcBef>
                <a:spcAft>
                  <a:spcPct val="0"/>
                </a:spcAft>
                <a:buClrTx/>
                <a:buSzTx/>
                <a:buFontTx/>
                <a:buNone/>
                <a:tabLst/>
                <a:defRPr/>
              </a:pPr>
              <a:r>
                <a:rPr lang="fa-IR" altLang="ru-RU" sz="6000" b="1" dirty="0">
                  <a:solidFill>
                    <a:schemeClr val="bg1"/>
                  </a:solidFill>
                  <a:latin typeface="Shabnam" panose="020B0603030804020204" pitchFamily="34" charset="-78"/>
                  <a:cs typeface="Shabnam" panose="020B0603030804020204" pitchFamily="34" charset="-78"/>
                </a:rPr>
                <a:t>04</a:t>
              </a:r>
              <a:r>
                <a:rPr lang="en-US" altLang="ru-RU" sz="6000" b="1" dirty="0">
                  <a:solidFill>
                    <a:schemeClr val="bg1"/>
                  </a:solidFill>
                  <a:latin typeface="Shabnam" panose="020B0603030804020204" pitchFamily="34" charset="-78"/>
                  <a:cs typeface="Shabnam" panose="020B0603030804020204" pitchFamily="34" charset="-78"/>
                </a:rPr>
                <a:t>.</a:t>
              </a:r>
            </a:p>
          </p:txBody>
        </p:sp>
      </p:grpSp>
      <p:sp>
        <p:nvSpPr>
          <p:cNvPr id="79" name="TextBox 78">
            <a:extLst>
              <a:ext uri="{FF2B5EF4-FFF2-40B4-BE49-F238E27FC236}">
                <a16:creationId xmlns:a16="http://schemas.microsoft.com/office/drawing/2014/main" id="{38BD4BC0-C021-F2DB-BCFD-A9BD3B4EBE9F}"/>
              </a:ext>
            </a:extLst>
          </p:cNvPr>
          <p:cNvSpPr txBox="1"/>
          <p:nvPr/>
        </p:nvSpPr>
        <p:spPr>
          <a:xfrm>
            <a:off x="1179871" y="1848500"/>
            <a:ext cx="8819535" cy="369332"/>
          </a:xfrm>
          <a:prstGeom prst="rect">
            <a:avLst/>
          </a:prstGeom>
          <a:noFill/>
        </p:spPr>
        <p:txBody>
          <a:bodyPr wrap="square" rtlCol="0">
            <a:spAutoFit/>
          </a:bodyPr>
          <a:lstStyle/>
          <a:p>
            <a:pPr algn="ctr" rtl="1"/>
            <a:r>
              <a:rPr lang="fa-IR" b="1" dirty="0">
                <a:solidFill>
                  <a:srgbClr val="1D3347"/>
                </a:solidFill>
                <a:latin typeface="Shabnam" panose="020B0603030804020204" pitchFamily="34" charset="-78"/>
                <a:cs typeface="Shabnam" panose="020B0603030804020204" pitchFamily="34" charset="-78"/>
              </a:rPr>
              <a:t>تیتر عنوان موضوع خود را در این قسمت وارد نمایید</a:t>
            </a:r>
            <a:endParaRPr lang="en-US" b="1" dirty="0">
              <a:solidFill>
                <a:srgbClr val="1D3347"/>
              </a:solidFill>
              <a:latin typeface="Shabnam" panose="020B0603030804020204" pitchFamily="34" charset="-78"/>
              <a:cs typeface="Shabnam" panose="020B0603030804020204" pitchFamily="34" charset="-78"/>
            </a:endParaRPr>
          </a:p>
        </p:txBody>
      </p:sp>
      <p:sp>
        <p:nvSpPr>
          <p:cNvPr id="80" name="TextBox 79">
            <a:extLst>
              <a:ext uri="{FF2B5EF4-FFF2-40B4-BE49-F238E27FC236}">
                <a16:creationId xmlns:a16="http://schemas.microsoft.com/office/drawing/2014/main" id="{7CB56801-A528-4060-FA63-A56DA75E918F}"/>
              </a:ext>
            </a:extLst>
          </p:cNvPr>
          <p:cNvSpPr txBox="1"/>
          <p:nvPr/>
        </p:nvSpPr>
        <p:spPr>
          <a:xfrm>
            <a:off x="1304151" y="4900939"/>
            <a:ext cx="2209909" cy="1331134"/>
          </a:xfrm>
          <a:prstGeom prst="rect">
            <a:avLst/>
          </a:prstGeom>
          <a:noFill/>
        </p:spPr>
        <p:txBody>
          <a:bodyPr wrap="square">
            <a:spAutoFit/>
          </a:bodyPr>
          <a:lstStyle/>
          <a:p>
            <a:pPr algn="ctr" rtl="1">
              <a:lnSpc>
                <a:spcPct val="200000"/>
              </a:lnSpc>
            </a:pPr>
            <a:r>
              <a:rPr lang="fa-IR" sz="1400" b="1" dirty="0">
                <a:solidFill>
                  <a:srgbClr val="1D3347"/>
                </a:solidFill>
                <a:latin typeface="Shabnam" panose="020B0603030804020204" pitchFamily="34" charset="-78"/>
                <a:cs typeface="Shabnam" panose="020B0603030804020204" pitchFamily="34" charset="-78"/>
              </a:rPr>
              <a:t>تیتر عنوان را بنویسید</a:t>
            </a:r>
            <a:endParaRPr lang="en-US" sz="1400" b="1" dirty="0">
              <a:solidFill>
                <a:srgbClr val="1D3347"/>
              </a:solidFill>
              <a:latin typeface="Shabnam" panose="020B0603030804020204" pitchFamily="34" charset="-78"/>
              <a:cs typeface="Shabnam" panose="020B0603030804020204" pitchFamily="34" charset="-78"/>
            </a:endParaRPr>
          </a:p>
          <a:p>
            <a:pPr algn="ctr" rtl="1">
              <a:lnSpc>
                <a:spcPct val="200000"/>
              </a:lnSpc>
            </a:pPr>
            <a:r>
              <a:rPr lang="fa-IR" sz="1400" dirty="0">
                <a:solidFill>
                  <a:srgbClr val="1D3347"/>
                </a:solidFill>
                <a:latin typeface="Shabnam" panose="020B0603030804020204" pitchFamily="34" charset="-78"/>
                <a:cs typeface="Shabnam" panose="020B0603030804020204" pitchFamily="34" charset="-78"/>
              </a:rPr>
              <a:t>فروشگاه مینارو ارائه دهنده انواع فایل</a:t>
            </a:r>
            <a:endParaRPr lang="en-US" sz="1400" dirty="0">
              <a:solidFill>
                <a:srgbClr val="1D3347"/>
              </a:solidFill>
              <a:latin typeface="Shabnam" panose="020B0603030804020204" pitchFamily="34" charset="-78"/>
              <a:cs typeface="Shabnam" panose="020B0603030804020204" pitchFamily="34" charset="-78"/>
            </a:endParaRPr>
          </a:p>
        </p:txBody>
      </p:sp>
      <p:sp>
        <p:nvSpPr>
          <p:cNvPr id="81" name="TextBox 80">
            <a:extLst>
              <a:ext uri="{FF2B5EF4-FFF2-40B4-BE49-F238E27FC236}">
                <a16:creationId xmlns:a16="http://schemas.microsoft.com/office/drawing/2014/main" id="{8245272A-0F9E-ECD2-D0C5-94D42CA2E3A7}"/>
              </a:ext>
            </a:extLst>
          </p:cNvPr>
          <p:cNvSpPr txBox="1"/>
          <p:nvPr/>
        </p:nvSpPr>
        <p:spPr>
          <a:xfrm>
            <a:off x="3590655" y="4900939"/>
            <a:ext cx="2209909" cy="1331134"/>
          </a:xfrm>
          <a:prstGeom prst="rect">
            <a:avLst/>
          </a:prstGeom>
          <a:noFill/>
        </p:spPr>
        <p:txBody>
          <a:bodyPr wrap="square">
            <a:spAutoFit/>
          </a:bodyPr>
          <a:lstStyle/>
          <a:p>
            <a:pPr algn="ctr" rtl="1">
              <a:lnSpc>
                <a:spcPct val="200000"/>
              </a:lnSpc>
            </a:pPr>
            <a:r>
              <a:rPr lang="fa-IR" sz="1400" b="1" dirty="0">
                <a:solidFill>
                  <a:srgbClr val="1D3347"/>
                </a:solidFill>
                <a:latin typeface="Shabnam" panose="020B0603030804020204" pitchFamily="34" charset="-78"/>
                <a:cs typeface="Shabnam" panose="020B0603030804020204" pitchFamily="34" charset="-78"/>
              </a:rPr>
              <a:t>تیتر عنوان را بنویسید</a:t>
            </a:r>
            <a:endParaRPr lang="en-US" sz="1400" b="1" dirty="0">
              <a:solidFill>
                <a:srgbClr val="1D3347"/>
              </a:solidFill>
              <a:latin typeface="Shabnam" panose="020B0603030804020204" pitchFamily="34" charset="-78"/>
              <a:cs typeface="Shabnam" panose="020B0603030804020204" pitchFamily="34" charset="-78"/>
            </a:endParaRPr>
          </a:p>
          <a:p>
            <a:pPr algn="ctr" rtl="1">
              <a:lnSpc>
                <a:spcPct val="200000"/>
              </a:lnSpc>
            </a:pPr>
            <a:r>
              <a:rPr lang="fa-IR" sz="1400" dirty="0">
                <a:solidFill>
                  <a:srgbClr val="1D3347"/>
                </a:solidFill>
                <a:latin typeface="Shabnam" panose="020B0603030804020204" pitchFamily="34" charset="-78"/>
                <a:cs typeface="Shabnam" panose="020B0603030804020204" pitchFamily="34" charset="-78"/>
              </a:rPr>
              <a:t>فروشگاه مینارو ارائه دهنده انواع فایل</a:t>
            </a:r>
            <a:endParaRPr lang="en-US" sz="1400" dirty="0">
              <a:solidFill>
                <a:srgbClr val="1D3347"/>
              </a:solidFill>
              <a:latin typeface="Shabnam" panose="020B0603030804020204" pitchFamily="34" charset="-78"/>
              <a:cs typeface="Shabnam" panose="020B0603030804020204" pitchFamily="34" charset="-78"/>
            </a:endParaRPr>
          </a:p>
        </p:txBody>
      </p:sp>
      <p:sp>
        <p:nvSpPr>
          <p:cNvPr id="82" name="TextBox 81">
            <a:extLst>
              <a:ext uri="{FF2B5EF4-FFF2-40B4-BE49-F238E27FC236}">
                <a16:creationId xmlns:a16="http://schemas.microsoft.com/office/drawing/2014/main" id="{84C54F58-6461-1C25-B7C5-105A6E239210}"/>
              </a:ext>
            </a:extLst>
          </p:cNvPr>
          <p:cNvSpPr txBox="1"/>
          <p:nvPr/>
        </p:nvSpPr>
        <p:spPr>
          <a:xfrm>
            <a:off x="5770143" y="4900939"/>
            <a:ext cx="2209909" cy="1331134"/>
          </a:xfrm>
          <a:prstGeom prst="rect">
            <a:avLst/>
          </a:prstGeom>
          <a:noFill/>
        </p:spPr>
        <p:txBody>
          <a:bodyPr wrap="square">
            <a:spAutoFit/>
          </a:bodyPr>
          <a:lstStyle/>
          <a:p>
            <a:pPr algn="ctr" rtl="1">
              <a:lnSpc>
                <a:spcPct val="200000"/>
              </a:lnSpc>
            </a:pPr>
            <a:r>
              <a:rPr lang="fa-IR" sz="1400" b="1" dirty="0">
                <a:solidFill>
                  <a:srgbClr val="1D3347"/>
                </a:solidFill>
                <a:latin typeface="Shabnam" panose="020B0603030804020204" pitchFamily="34" charset="-78"/>
                <a:cs typeface="Shabnam" panose="020B0603030804020204" pitchFamily="34" charset="-78"/>
              </a:rPr>
              <a:t>تیتر عنوان را بنویسید</a:t>
            </a:r>
            <a:endParaRPr lang="en-US" sz="1400" b="1" dirty="0">
              <a:solidFill>
                <a:srgbClr val="1D3347"/>
              </a:solidFill>
              <a:latin typeface="Shabnam" panose="020B0603030804020204" pitchFamily="34" charset="-78"/>
              <a:cs typeface="Shabnam" panose="020B0603030804020204" pitchFamily="34" charset="-78"/>
            </a:endParaRPr>
          </a:p>
          <a:p>
            <a:pPr algn="ctr" rtl="1">
              <a:lnSpc>
                <a:spcPct val="200000"/>
              </a:lnSpc>
            </a:pPr>
            <a:r>
              <a:rPr lang="fa-IR" sz="1400" dirty="0">
                <a:solidFill>
                  <a:srgbClr val="1D3347"/>
                </a:solidFill>
                <a:latin typeface="Shabnam" panose="020B0603030804020204" pitchFamily="34" charset="-78"/>
                <a:cs typeface="Shabnam" panose="020B0603030804020204" pitchFamily="34" charset="-78"/>
              </a:rPr>
              <a:t>فروشگاه مینارو ارائه دهنده انواع فایل</a:t>
            </a:r>
            <a:endParaRPr lang="en-US" sz="1400" dirty="0">
              <a:solidFill>
                <a:srgbClr val="1D3347"/>
              </a:solidFill>
              <a:latin typeface="Shabnam" panose="020B0603030804020204" pitchFamily="34" charset="-78"/>
              <a:cs typeface="Shabnam" panose="020B0603030804020204" pitchFamily="34" charset="-78"/>
            </a:endParaRPr>
          </a:p>
        </p:txBody>
      </p:sp>
      <p:sp>
        <p:nvSpPr>
          <p:cNvPr id="83" name="TextBox 82">
            <a:extLst>
              <a:ext uri="{FF2B5EF4-FFF2-40B4-BE49-F238E27FC236}">
                <a16:creationId xmlns:a16="http://schemas.microsoft.com/office/drawing/2014/main" id="{9329FA99-6B6B-56AE-EF5A-7F0D593B8F65}"/>
              </a:ext>
            </a:extLst>
          </p:cNvPr>
          <p:cNvSpPr txBox="1"/>
          <p:nvPr/>
        </p:nvSpPr>
        <p:spPr>
          <a:xfrm>
            <a:off x="7920529" y="4900939"/>
            <a:ext cx="2209909" cy="1331134"/>
          </a:xfrm>
          <a:prstGeom prst="rect">
            <a:avLst/>
          </a:prstGeom>
          <a:noFill/>
        </p:spPr>
        <p:txBody>
          <a:bodyPr wrap="square">
            <a:spAutoFit/>
          </a:bodyPr>
          <a:lstStyle/>
          <a:p>
            <a:pPr algn="ctr" rtl="1">
              <a:lnSpc>
                <a:spcPct val="200000"/>
              </a:lnSpc>
            </a:pPr>
            <a:r>
              <a:rPr lang="fa-IR" sz="1400" b="1" dirty="0">
                <a:solidFill>
                  <a:srgbClr val="1D3347"/>
                </a:solidFill>
                <a:latin typeface="Shabnam" panose="020B0603030804020204" pitchFamily="34" charset="-78"/>
                <a:cs typeface="Shabnam" panose="020B0603030804020204" pitchFamily="34" charset="-78"/>
              </a:rPr>
              <a:t>تیتر عنوان را بنویسید</a:t>
            </a:r>
            <a:endParaRPr lang="en-US" sz="1400" b="1" dirty="0">
              <a:solidFill>
                <a:srgbClr val="1D3347"/>
              </a:solidFill>
              <a:latin typeface="Shabnam" panose="020B0603030804020204" pitchFamily="34" charset="-78"/>
              <a:cs typeface="Shabnam" panose="020B0603030804020204" pitchFamily="34" charset="-78"/>
            </a:endParaRPr>
          </a:p>
          <a:p>
            <a:pPr algn="ctr" rtl="1">
              <a:lnSpc>
                <a:spcPct val="200000"/>
              </a:lnSpc>
            </a:pPr>
            <a:r>
              <a:rPr lang="fa-IR" sz="1400" dirty="0">
                <a:solidFill>
                  <a:srgbClr val="1D3347"/>
                </a:solidFill>
                <a:latin typeface="Shabnam" panose="020B0603030804020204" pitchFamily="34" charset="-78"/>
                <a:cs typeface="Shabnam" panose="020B0603030804020204" pitchFamily="34" charset="-78"/>
              </a:rPr>
              <a:t>فروشگاه مینارو ارائه دهنده انواع فایل</a:t>
            </a:r>
            <a:endParaRPr lang="en-US" sz="1400" dirty="0">
              <a:solidFill>
                <a:srgbClr val="1D3347"/>
              </a:solidFill>
              <a:latin typeface="Shabnam" panose="020B0603030804020204" pitchFamily="34" charset="-78"/>
              <a:cs typeface="Shabnam" panose="020B0603030804020204" pitchFamily="34" charset="-78"/>
            </a:endParaRPr>
          </a:p>
        </p:txBody>
      </p:sp>
    </p:spTree>
    <p:extLst>
      <p:ext uri="{BB962C8B-B14F-4D97-AF65-F5344CB8AC3E}">
        <p14:creationId xmlns:p14="http://schemas.microsoft.com/office/powerpoint/2010/main" val="23479463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5" fill="hold" grpId="0" nodeType="clickEffect">
                                  <p:stCondLst>
                                    <p:cond delay="0"/>
                                  </p:stCondLst>
                                  <p:childTnLst>
                                    <p:set>
                                      <p:cBhvr>
                                        <p:cTn id="6" dur="1" fill="hold">
                                          <p:stCondLst>
                                            <p:cond delay="0"/>
                                          </p:stCondLst>
                                        </p:cTn>
                                        <p:tgtEl>
                                          <p:spTgt spid="79"/>
                                        </p:tgtEl>
                                        <p:attrNameLst>
                                          <p:attrName>style.visibility</p:attrName>
                                        </p:attrNameLst>
                                      </p:cBhvr>
                                      <p:to>
                                        <p:strVal val="visible"/>
                                      </p:to>
                                    </p:set>
                                    <p:animEffect transition="in" filter="randombar(vertical)">
                                      <p:cBhvr>
                                        <p:cTn id="7" dur="500"/>
                                        <p:tgtEl>
                                          <p:spTgt spid="79"/>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30"/>
                                        </p:tgtEl>
                                        <p:attrNameLst>
                                          <p:attrName>style.visibility</p:attrName>
                                        </p:attrNameLst>
                                      </p:cBhvr>
                                      <p:to>
                                        <p:strVal val="visible"/>
                                      </p:to>
                                    </p:set>
                                    <p:animEffect transition="in" filter="wipe(left)">
                                      <p:cBhvr>
                                        <p:cTn id="11" dur="750"/>
                                        <p:tgtEl>
                                          <p:spTgt spid="30"/>
                                        </p:tgtEl>
                                      </p:cBhvr>
                                    </p:animEffect>
                                  </p:childTnLst>
                                </p:cTn>
                              </p:par>
                            </p:childTnLst>
                          </p:cTn>
                        </p:par>
                        <p:par>
                          <p:cTn id="12" fill="hold">
                            <p:stCondLst>
                              <p:cond delay="1250"/>
                            </p:stCondLst>
                            <p:childTnLst>
                              <p:par>
                                <p:cTn id="13" presetID="42" presetClass="entr" presetSubtype="0" fill="hold" grpId="0" nodeType="afterEffect">
                                  <p:stCondLst>
                                    <p:cond delay="0"/>
                                  </p:stCondLst>
                                  <p:childTnLst>
                                    <p:set>
                                      <p:cBhvr>
                                        <p:cTn id="14" dur="1" fill="hold">
                                          <p:stCondLst>
                                            <p:cond delay="0"/>
                                          </p:stCondLst>
                                        </p:cTn>
                                        <p:tgtEl>
                                          <p:spTgt spid="80"/>
                                        </p:tgtEl>
                                        <p:attrNameLst>
                                          <p:attrName>style.visibility</p:attrName>
                                        </p:attrNameLst>
                                      </p:cBhvr>
                                      <p:to>
                                        <p:strVal val="visible"/>
                                      </p:to>
                                    </p:set>
                                    <p:animEffect transition="in" filter="fade">
                                      <p:cBhvr>
                                        <p:cTn id="15" dur="1000"/>
                                        <p:tgtEl>
                                          <p:spTgt spid="80"/>
                                        </p:tgtEl>
                                      </p:cBhvr>
                                    </p:animEffect>
                                    <p:anim calcmode="lin" valueType="num">
                                      <p:cBhvr>
                                        <p:cTn id="16" dur="1000" fill="hold"/>
                                        <p:tgtEl>
                                          <p:spTgt spid="80"/>
                                        </p:tgtEl>
                                        <p:attrNameLst>
                                          <p:attrName>ppt_x</p:attrName>
                                        </p:attrNameLst>
                                      </p:cBhvr>
                                      <p:tavLst>
                                        <p:tav tm="0">
                                          <p:val>
                                            <p:strVal val="#ppt_x"/>
                                          </p:val>
                                        </p:tav>
                                        <p:tav tm="100000">
                                          <p:val>
                                            <p:strVal val="#ppt_x"/>
                                          </p:val>
                                        </p:tav>
                                      </p:tavLst>
                                    </p:anim>
                                    <p:anim calcmode="lin" valueType="num">
                                      <p:cBhvr>
                                        <p:cTn id="17" dur="1000" fill="hold"/>
                                        <p:tgtEl>
                                          <p:spTgt spid="80"/>
                                        </p:tgtEl>
                                        <p:attrNameLst>
                                          <p:attrName>ppt_y</p:attrName>
                                        </p:attrNameLst>
                                      </p:cBhvr>
                                      <p:tavLst>
                                        <p:tav tm="0">
                                          <p:val>
                                            <p:strVal val="#ppt_y+.1"/>
                                          </p:val>
                                        </p:tav>
                                        <p:tav tm="100000">
                                          <p:val>
                                            <p:strVal val="#ppt_y"/>
                                          </p:val>
                                        </p:tav>
                                      </p:tavLst>
                                    </p:anim>
                                  </p:childTnLst>
                                </p:cTn>
                              </p:par>
                            </p:childTnLst>
                          </p:cTn>
                        </p:par>
                        <p:par>
                          <p:cTn id="18" fill="hold">
                            <p:stCondLst>
                              <p:cond delay="2250"/>
                            </p:stCondLst>
                            <p:childTnLst>
                              <p:par>
                                <p:cTn id="19" presetID="42" presetClass="entr" presetSubtype="0" fill="hold" grpId="0" nodeType="afterEffect">
                                  <p:stCondLst>
                                    <p:cond delay="0"/>
                                  </p:stCondLst>
                                  <p:childTnLst>
                                    <p:set>
                                      <p:cBhvr>
                                        <p:cTn id="20" dur="1" fill="hold">
                                          <p:stCondLst>
                                            <p:cond delay="0"/>
                                          </p:stCondLst>
                                        </p:cTn>
                                        <p:tgtEl>
                                          <p:spTgt spid="81"/>
                                        </p:tgtEl>
                                        <p:attrNameLst>
                                          <p:attrName>style.visibility</p:attrName>
                                        </p:attrNameLst>
                                      </p:cBhvr>
                                      <p:to>
                                        <p:strVal val="visible"/>
                                      </p:to>
                                    </p:set>
                                    <p:animEffect transition="in" filter="fade">
                                      <p:cBhvr>
                                        <p:cTn id="21" dur="1000"/>
                                        <p:tgtEl>
                                          <p:spTgt spid="81"/>
                                        </p:tgtEl>
                                      </p:cBhvr>
                                    </p:animEffect>
                                    <p:anim calcmode="lin" valueType="num">
                                      <p:cBhvr>
                                        <p:cTn id="22" dur="1000" fill="hold"/>
                                        <p:tgtEl>
                                          <p:spTgt spid="81"/>
                                        </p:tgtEl>
                                        <p:attrNameLst>
                                          <p:attrName>ppt_x</p:attrName>
                                        </p:attrNameLst>
                                      </p:cBhvr>
                                      <p:tavLst>
                                        <p:tav tm="0">
                                          <p:val>
                                            <p:strVal val="#ppt_x"/>
                                          </p:val>
                                        </p:tav>
                                        <p:tav tm="100000">
                                          <p:val>
                                            <p:strVal val="#ppt_x"/>
                                          </p:val>
                                        </p:tav>
                                      </p:tavLst>
                                    </p:anim>
                                    <p:anim calcmode="lin" valueType="num">
                                      <p:cBhvr>
                                        <p:cTn id="23" dur="1000" fill="hold"/>
                                        <p:tgtEl>
                                          <p:spTgt spid="81"/>
                                        </p:tgtEl>
                                        <p:attrNameLst>
                                          <p:attrName>ppt_y</p:attrName>
                                        </p:attrNameLst>
                                      </p:cBhvr>
                                      <p:tavLst>
                                        <p:tav tm="0">
                                          <p:val>
                                            <p:strVal val="#ppt_y+.1"/>
                                          </p:val>
                                        </p:tav>
                                        <p:tav tm="100000">
                                          <p:val>
                                            <p:strVal val="#ppt_y"/>
                                          </p:val>
                                        </p:tav>
                                      </p:tavLst>
                                    </p:anim>
                                  </p:childTnLst>
                                </p:cTn>
                              </p:par>
                            </p:childTnLst>
                          </p:cTn>
                        </p:par>
                        <p:par>
                          <p:cTn id="24" fill="hold">
                            <p:stCondLst>
                              <p:cond delay="3250"/>
                            </p:stCondLst>
                            <p:childTnLst>
                              <p:par>
                                <p:cTn id="25" presetID="42" presetClass="entr" presetSubtype="0" fill="hold" grpId="0" nodeType="afterEffect">
                                  <p:stCondLst>
                                    <p:cond delay="0"/>
                                  </p:stCondLst>
                                  <p:childTnLst>
                                    <p:set>
                                      <p:cBhvr>
                                        <p:cTn id="26" dur="1" fill="hold">
                                          <p:stCondLst>
                                            <p:cond delay="0"/>
                                          </p:stCondLst>
                                        </p:cTn>
                                        <p:tgtEl>
                                          <p:spTgt spid="82"/>
                                        </p:tgtEl>
                                        <p:attrNameLst>
                                          <p:attrName>style.visibility</p:attrName>
                                        </p:attrNameLst>
                                      </p:cBhvr>
                                      <p:to>
                                        <p:strVal val="visible"/>
                                      </p:to>
                                    </p:set>
                                    <p:animEffect transition="in" filter="fade">
                                      <p:cBhvr>
                                        <p:cTn id="27" dur="1000"/>
                                        <p:tgtEl>
                                          <p:spTgt spid="82"/>
                                        </p:tgtEl>
                                      </p:cBhvr>
                                    </p:animEffect>
                                    <p:anim calcmode="lin" valueType="num">
                                      <p:cBhvr>
                                        <p:cTn id="28" dur="1000" fill="hold"/>
                                        <p:tgtEl>
                                          <p:spTgt spid="82"/>
                                        </p:tgtEl>
                                        <p:attrNameLst>
                                          <p:attrName>ppt_x</p:attrName>
                                        </p:attrNameLst>
                                      </p:cBhvr>
                                      <p:tavLst>
                                        <p:tav tm="0">
                                          <p:val>
                                            <p:strVal val="#ppt_x"/>
                                          </p:val>
                                        </p:tav>
                                        <p:tav tm="100000">
                                          <p:val>
                                            <p:strVal val="#ppt_x"/>
                                          </p:val>
                                        </p:tav>
                                      </p:tavLst>
                                    </p:anim>
                                    <p:anim calcmode="lin" valueType="num">
                                      <p:cBhvr>
                                        <p:cTn id="29" dur="1000" fill="hold"/>
                                        <p:tgtEl>
                                          <p:spTgt spid="82"/>
                                        </p:tgtEl>
                                        <p:attrNameLst>
                                          <p:attrName>ppt_y</p:attrName>
                                        </p:attrNameLst>
                                      </p:cBhvr>
                                      <p:tavLst>
                                        <p:tav tm="0">
                                          <p:val>
                                            <p:strVal val="#ppt_y+.1"/>
                                          </p:val>
                                        </p:tav>
                                        <p:tav tm="100000">
                                          <p:val>
                                            <p:strVal val="#ppt_y"/>
                                          </p:val>
                                        </p:tav>
                                      </p:tavLst>
                                    </p:anim>
                                  </p:childTnLst>
                                </p:cTn>
                              </p:par>
                            </p:childTnLst>
                          </p:cTn>
                        </p:par>
                        <p:par>
                          <p:cTn id="30" fill="hold">
                            <p:stCondLst>
                              <p:cond delay="4250"/>
                            </p:stCondLst>
                            <p:childTnLst>
                              <p:par>
                                <p:cTn id="31" presetID="42" presetClass="entr" presetSubtype="0" fill="hold" grpId="0" nodeType="afterEffect">
                                  <p:stCondLst>
                                    <p:cond delay="0"/>
                                  </p:stCondLst>
                                  <p:childTnLst>
                                    <p:set>
                                      <p:cBhvr>
                                        <p:cTn id="32" dur="1" fill="hold">
                                          <p:stCondLst>
                                            <p:cond delay="0"/>
                                          </p:stCondLst>
                                        </p:cTn>
                                        <p:tgtEl>
                                          <p:spTgt spid="83"/>
                                        </p:tgtEl>
                                        <p:attrNameLst>
                                          <p:attrName>style.visibility</p:attrName>
                                        </p:attrNameLst>
                                      </p:cBhvr>
                                      <p:to>
                                        <p:strVal val="visible"/>
                                      </p:to>
                                    </p:set>
                                    <p:animEffect transition="in" filter="fade">
                                      <p:cBhvr>
                                        <p:cTn id="33" dur="1000"/>
                                        <p:tgtEl>
                                          <p:spTgt spid="83"/>
                                        </p:tgtEl>
                                      </p:cBhvr>
                                    </p:animEffect>
                                    <p:anim calcmode="lin" valueType="num">
                                      <p:cBhvr>
                                        <p:cTn id="34" dur="1000" fill="hold"/>
                                        <p:tgtEl>
                                          <p:spTgt spid="83"/>
                                        </p:tgtEl>
                                        <p:attrNameLst>
                                          <p:attrName>ppt_x</p:attrName>
                                        </p:attrNameLst>
                                      </p:cBhvr>
                                      <p:tavLst>
                                        <p:tav tm="0">
                                          <p:val>
                                            <p:strVal val="#ppt_x"/>
                                          </p:val>
                                        </p:tav>
                                        <p:tav tm="100000">
                                          <p:val>
                                            <p:strVal val="#ppt_x"/>
                                          </p:val>
                                        </p:tav>
                                      </p:tavLst>
                                    </p:anim>
                                    <p:anim calcmode="lin" valueType="num">
                                      <p:cBhvr>
                                        <p:cTn id="35" dur="1000" fill="hold"/>
                                        <p:tgtEl>
                                          <p:spTgt spid="8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9" grpId="0"/>
      <p:bldP spid="80" grpId="0"/>
      <p:bldP spid="81" grpId="0"/>
      <p:bldP spid="82" grpId="0"/>
      <p:bldP spid="83"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7A399CB6-E95A-0A98-8D4B-F5955D6B7ED6}"/>
              </a:ext>
            </a:extLst>
          </p:cNvPr>
          <p:cNvSpPr>
            <a:spLocks noGrp="1"/>
          </p:cNvSpPr>
          <p:nvPr>
            <p:ph type="sldNum" sz="quarter" idx="10"/>
          </p:nvPr>
        </p:nvSpPr>
        <p:spPr/>
        <p:txBody>
          <a:bodyPr/>
          <a:lstStyle/>
          <a:p>
            <a:fld id="{A8043012-B8B5-47A7-9927-94221BE445D6}" type="slidenum">
              <a:rPr lang="en-US" smtClean="0"/>
              <a:pPr/>
              <a:t>25</a:t>
            </a:fld>
            <a:endParaRPr lang="en-US" dirty="0"/>
          </a:p>
        </p:txBody>
      </p:sp>
      <p:pic>
        <p:nvPicPr>
          <p:cNvPr id="3" name="Picture 2">
            <a:hlinkClick r:id="" action="ppaction://hlinkshowjump?jump=previousslide"/>
            <a:extLst>
              <a:ext uri="{FF2B5EF4-FFF2-40B4-BE49-F238E27FC236}">
                <a16:creationId xmlns:a16="http://schemas.microsoft.com/office/drawing/2014/main" id="{FBA9B0B9-A685-4F65-7946-EA042DA3909D}"/>
              </a:ext>
            </a:extLst>
          </p:cNvPr>
          <p:cNvPicPr>
            <a:picLocks noChangeAspect="1"/>
          </p:cNvPicPr>
          <p:nvPr/>
        </p:nvPicPr>
        <p:blipFill>
          <a:blip r:embed="rId2" cstate="print">
            <a:biLevel thresh="25000"/>
            <a:extLst>
              <a:ext uri="{BEBA8EAE-BF5A-486C-A8C5-ECC9F3942E4B}">
                <a14:imgProps xmlns:a14="http://schemas.microsoft.com/office/drawing/2010/main">
                  <a14:imgLayer r:embed="rId3">
                    <a14:imgEffect>
                      <a14:saturation sat="33000"/>
                    </a14:imgEffect>
                  </a14:imgLayer>
                </a14:imgProps>
              </a:ext>
              <a:ext uri="{28A0092B-C50C-407E-A947-70E740481C1C}">
                <a14:useLocalDpi xmlns:a14="http://schemas.microsoft.com/office/drawing/2010/main"/>
              </a:ext>
            </a:extLst>
          </a:blip>
          <a:stretch>
            <a:fillRect/>
          </a:stretch>
        </p:blipFill>
        <p:spPr>
          <a:xfrm flipH="1">
            <a:off x="10403951" y="6257138"/>
            <a:ext cx="210539" cy="210539"/>
          </a:xfrm>
          <a:prstGeom prst="rect">
            <a:avLst/>
          </a:prstGeom>
        </p:spPr>
      </p:pic>
      <p:pic>
        <p:nvPicPr>
          <p:cNvPr id="4" name="Picture 3">
            <a:extLst>
              <a:ext uri="{FF2B5EF4-FFF2-40B4-BE49-F238E27FC236}">
                <a16:creationId xmlns:a16="http://schemas.microsoft.com/office/drawing/2014/main" id="{F602F91D-1580-B6CD-FF1F-4DEDED0875C4}"/>
              </a:ext>
            </a:extLst>
          </p:cNvPr>
          <p:cNvPicPr>
            <a:picLocks noChangeAspect="1"/>
          </p:cNvPicPr>
          <p:nvPr/>
        </p:nvPicPr>
        <p:blipFill>
          <a:blip r:embed="rId2" cstate="print">
            <a:biLevel thresh="25000"/>
            <a:extLst>
              <a:ext uri="{BEBA8EAE-BF5A-486C-A8C5-ECC9F3942E4B}">
                <a14:imgProps xmlns:a14="http://schemas.microsoft.com/office/drawing/2010/main">
                  <a14:imgLayer r:embed="rId3">
                    <a14:imgEffect>
                      <a14:saturation sat="33000"/>
                    </a14:imgEffect>
                  </a14:imgLayer>
                </a14:imgProps>
              </a:ext>
              <a:ext uri="{28A0092B-C50C-407E-A947-70E740481C1C}">
                <a14:useLocalDpi xmlns:a14="http://schemas.microsoft.com/office/drawing/2010/main"/>
              </a:ext>
            </a:extLst>
          </a:blip>
          <a:stretch>
            <a:fillRect/>
          </a:stretch>
        </p:blipFill>
        <p:spPr>
          <a:xfrm>
            <a:off x="11810732" y="6255725"/>
            <a:ext cx="210539" cy="210539"/>
          </a:xfrm>
          <a:prstGeom prst="rect">
            <a:avLst/>
          </a:prstGeom>
        </p:spPr>
      </p:pic>
      <p:pic>
        <p:nvPicPr>
          <p:cNvPr id="5" name="Picture 4">
            <a:hlinkClick r:id="" action="ppaction://hlinkshowjump?jump=firstslide"/>
            <a:extLst>
              <a:ext uri="{FF2B5EF4-FFF2-40B4-BE49-F238E27FC236}">
                <a16:creationId xmlns:a16="http://schemas.microsoft.com/office/drawing/2014/main" id="{E521BB6F-4C78-4A2F-D33D-D0B6C1B6C5A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54275" y="252809"/>
            <a:ext cx="500431" cy="375612"/>
          </a:xfrm>
          <a:prstGeom prst="rect">
            <a:avLst/>
          </a:prstGeom>
        </p:spPr>
      </p:pic>
      <p:sp>
        <p:nvSpPr>
          <p:cNvPr id="6" name="TextBox 5">
            <a:hlinkClick r:id="rId5" action="ppaction://hlinksldjump"/>
            <a:extLst>
              <a:ext uri="{FF2B5EF4-FFF2-40B4-BE49-F238E27FC236}">
                <a16:creationId xmlns:a16="http://schemas.microsoft.com/office/drawing/2014/main" id="{8F2B67FE-4ACF-0B1C-94F7-D8535A7D0768}"/>
              </a:ext>
            </a:extLst>
          </p:cNvPr>
          <p:cNvSpPr txBox="1"/>
          <p:nvPr/>
        </p:nvSpPr>
        <p:spPr>
          <a:xfrm>
            <a:off x="8814914" y="1031840"/>
            <a:ext cx="1295607" cy="307777"/>
          </a:xfrm>
          <a:prstGeom prst="rect">
            <a:avLst/>
          </a:prstGeom>
          <a:noFill/>
        </p:spPr>
        <p:txBody>
          <a:bodyPr wrap="square" rtlCol="0">
            <a:spAutoFit/>
          </a:bodyPr>
          <a:lstStyle/>
          <a:p>
            <a:pPr algn="ctr" rtl="1"/>
            <a:r>
              <a:rPr lang="fa-IR" sz="1400" b="1">
                <a:solidFill>
                  <a:schemeClr val="bg1"/>
                </a:solidFill>
                <a:latin typeface="Shabnam" panose="020B0603030804020204" pitchFamily="34" charset="-78"/>
                <a:cs typeface="Shabnam" panose="020B0603030804020204" pitchFamily="34" charset="-78"/>
              </a:rPr>
              <a:t>کلیات پژوهش</a:t>
            </a:r>
            <a:endParaRPr lang="en-US" sz="1400" b="1" dirty="0">
              <a:solidFill>
                <a:schemeClr val="bg1"/>
              </a:solidFill>
              <a:latin typeface="Shabnam" panose="020B0603030804020204" pitchFamily="34" charset="-78"/>
              <a:cs typeface="Shabnam" panose="020B0603030804020204" pitchFamily="34" charset="-78"/>
            </a:endParaRPr>
          </a:p>
        </p:txBody>
      </p:sp>
      <p:sp>
        <p:nvSpPr>
          <p:cNvPr id="7" name="TextBox 6">
            <a:hlinkClick r:id="rId6" action="ppaction://hlinksldjump"/>
            <a:extLst>
              <a:ext uri="{FF2B5EF4-FFF2-40B4-BE49-F238E27FC236}">
                <a16:creationId xmlns:a16="http://schemas.microsoft.com/office/drawing/2014/main" id="{9F0509B0-1E36-7DEB-1524-A621EDA60B51}"/>
              </a:ext>
            </a:extLst>
          </p:cNvPr>
          <p:cNvSpPr txBox="1"/>
          <p:nvPr/>
        </p:nvSpPr>
        <p:spPr>
          <a:xfrm>
            <a:off x="7198804" y="1031839"/>
            <a:ext cx="1391595" cy="307777"/>
          </a:xfrm>
          <a:prstGeom prst="rect">
            <a:avLst/>
          </a:prstGeom>
          <a:noFill/>
        </p:spPr>
        <p:txBody>
          <a:bodyPr wrap="square" rtlCol="0">
            <a:spAutoFit/>
          </a:bodyPr>
          <a:lstStyle/>
          <a:p>
            <a:pPr algn="ctr" rtl="1"/>
            <a:r>
              <a:rPr lang="fa-IR" sz="1400" b="1" dirty="0">
                <a:solidFill>
                  <a:schemeClr val="bg1"/>
                </a:solidFill>
                <a:latin typeface="Shabnam" panose="020B0603030804020204" pitchFamily="34" charset="-78"/>
                <a:cs typeface="Shabnam" panose="020B0603030804020204" pitchFamily="34" charset="-78"/>
              </a:rPr>
              <a:t>مبانی پژوهش</a:t>
            </a:r>
            <a:endParaRPr lang="en-US" sz="1400" b="1" dirty="0">
              <a:solidFill>
                <a:schemeClr val="bg1"/>
              </a:solidFill>
              <a:latin typeface="Shabnam" panose="020B0603030804020204" pitchFamily="34" charset="-78"/>
              <a:cs typeface="Shabnam" panose="020B0603030804020204" pitchFamily="34" charset="-78"/>
            </a:endParaRPr>
          </a:p>
        </p:txBody>
      </p:sp>
      <p:sp>
        <p:nvSpPr>
          <p:cNvPr id="8" name="TextBox 7">
            <a:hlinkClick r:id="rId7" action="ppaction://hlinksldjump"/>
            <a:extLst>
              <a:ext uri="{FF2B5EF4-FFF2-40B4-BE49-F238E27FC236}">
                <a16:creationId xmlns:a16="http://schemas.microsoft.com/office/drawing/2014/main" id="{B87F2F91-2364-65E2-64F0-7F699D21F09D}"/>
              </a:ext>
            </a:extLst>
          </p:cNvPr>
          <p:cNvSpPr txBox="1"/>
          <p:nvPr/>
        </p:nvSpPr>
        <p:spPr>
          <a:xfrm>
            <a:off x="5678682" y="1031838"/>
            <a:ext cx="1420208" cy="307777"/>
          </a:xfrm>
          <a:prstGeom prst="rect">
            <a:avLst/>
          </a:prstGeom>
          <a:noFill/>
        </p:spPr>
        <p:txBody>
          <a:bodyPr wrap="square" rtlCol="0">
            <a:spAutoFit/>
          </a:bodyPr>
          <a:lstStyle/>
          <a:p>
            <a:pPr algn="ctr" rtl="1"/>
            <a:r>
              <a:rPr lang="fa-IR" sz="1400" b="1" dirty="0">
                <a:solidFill>
                  <a:schemeClr val="bg1"/>
                </a:solidFill>
                <a:latin typeface="Shabnam" panose="020B0603030804020204" pitchFamily="34" charset="-78"/>
                <a:cs typeface="Shabnam" panose="020B0603030804020204" pitchFamily="34" charset="-78"/>
              </a:rPr>
              <a:t>روش تحقیق</a:t>
            </a:r>
            <a:endParaRPr lang="en-US" sz="1400" b="1" dirty="0">
              <a:solidFill>
                <a:schemeClr val="bg1"/>
              </a:solidFill>
              <a:latin typeface="Shabnam" panose="020B0603030804020204" pitchFamily="34" charset="-78"/>
              <a:cs typeface="Shabnam" panose="020B0603030804020204" pitchFamily="34" charset="-78"/>
            </a:endParaRPr>
          </a:p>
        </p:txBody>
      </p:sp>
      <p:sp>
        <p:nvSpPr>
          <p:cNvPr id="9" name="TextBox 8">
            <a:hlinkClick r:id="rId8" action="ppaction://hlinksldjump"/>
            <a:extLst>
              <a:ext uri="{FF2B5EF4-FFF2-40B4-BE49-F238E27FC236}">
                <a16:creationId xmlns:a16="http://schemas.microsoft.com/office/drawing/2014/main" id="{BC6D878D-296C-E901-E3E8-D00DEFC17171}"/>
              </a:ext>
            </a:extLst>
          </p:cNvPr>
          <p:cNvSpPr txBox="1"/>
          <p:nvPr/>
        </p:nvSpPr>
        <p:spPr>
          <a:xfrm>
            <a:off x="4080387" y="1024350"/>
            <a:ext cx="1498381" cy="315265"/>
          </a:xfrm>
          <a:prstGeom prst="rect">
            <a:avLst/>
          </a:prstGeom>
          <a:noFill/>
        </p:spPr>
        <p:txBody>
          <a:bodyPr wrap="square" rtlCol="0">
            <a:spAutoFit/>
          </a:bodyPr>
          <a:lstStyle/>
          <a:p>
            <a:pPr algn="ctr" rtl="1"/>
            <a:r>
              <a:rPr lang="fa-IR" sz="1400" b="1" dirty="0">
                <a:solidFill>
                  <a:schemeClr val="bg1"/>
                </a:solidFill>
                <a:latin typeface="Shabnam" panose="020B0603030804020204" pitchFamily="34" charset="-78"/>
                <a:cs typeface="Shabnam" panose="020B0603030804020204" pitchFamily="34" charset="-78"/>
              </a:rPr>
              <a:t>تجزیه و تحلیل</a:t>
            </a:r>
            <a:endParaRPr lang="en-US" sz="1400" b="1" dirty="0">
              <a:solidFill>
                <a:schemeClr val="bg1"/>
              </a:solidFill>
              <a:latin typeface="Shabnam" panose="020B0603030804020204" pitchFamily="34" charset="-78"/>
              <a:cs typeface="Shabnam" panose="020B0603030804020204" pitchFamily="34" charset="-78"/>
            </a:endParaRPr>
          </a:p>
        </p:txBody>
      </p:sp>
      <p:sp>
        <p:nvSpPr>
          <p:cNvPr id="10" name="TextBox 9">
            <a:hlinkClick r:id="rId9" action="ppaction://hlinksldjump"/>
            <a:extLst>
              <a:ext uri="{FF2B5EF4-FFF2-40B4-BE49-F238E27FC236}">
                <a16:creationId xmlns:a16="http://schemas.microsoft.com/office/drawing/2014/main" id="{6188C744-050F-4E60-BA16-B607645FBBE7}"/>
              </a:ext>
            </a:extLst>
          </p:cNvPr>
          <p:cNvSpPr txBox="1"/>
          <p:nvPr/>
        </p:nvSpPr>
        <p:spPr>
          <a:xfrm>
            <a:off x="2596451" y="1051936"/>
            <a:ext cx="1420208" cy="315265"/>
          </a:xfrm>
          <a:prstGeom prst="rect">
            <a:avLst/>
          </a:prstGeom>
          <a:noFill/>
        </p:spPr>
        <p:txBody>
          <a:bodyPr wrap="square" rtlCol="0">
            <a:spAutoFit/>
          </a:bodyPr>
          <a:lstStyle/>
          <a:p>
            <a:pPr algn="ctr" rtl="1"/>
            <a:r>
              <a:rPr lang="fa-IR" sz="1400" b="1" dirty="0">
                <a:solidFill>
                  <a:schemeClr val="bg1"/>
                </a:solidFill>
                <a:latin typeface="Shabnam" panose="020B0603030804020204" pitchFamily="34" charset="-78"/>
                <a:cs typeface="Shabnam" panose="020B0603030804020204" pitchFamily="34" charset="-78"/>
              </a:rPr>
              <a:t>بحث و نتیجه</a:t>
            </a:r>
            <a:endParaRPr lang="en-US" sz="1400" b="1" dirty="0">
              <a:solidFill>
                <a:schemeClr val="bg1"/>
              </a:solidFill>
              <a:latin typeface="Shabnam" panose="020B0603030804020204" pitchFamily="34" charset="-78"/>
              <a:cs typeface="Shabnam" panose="020B0603030804020204" pitchFamily="34" charset="-78"/>
            </a:endParaRPr>
          </a:p>
        </p:txBody>
      </p:sp>
      <p:sp>
        <p:nvSpPr>
          <p:cNvPr id="11" name="TextBox 10">
            <a:hlinkClick r:id="rId10" action="ppaction://hlinksldjump"/>
            <a:extLst>
              <a:ext uri="{FF2B5EF4-FFF2-40B4-BE49-F238E27FC236}">
                <a16:creationId xmlns:a16="http://schemas.microsoft.com/office/drawing/2014/main" id="{3D9AABD0-F763-CFAE-5C18-B524488ECD2E}"/>
              </a:ext>
            </a:extLst>
          </p:cNvPr>
          <p:cNvSpPr txBox="1"/>
          <p:nvPr/>
        </p:nvSpPr>
        <p:spPr>
          <a:xfrm>
            <a:off x="998155" y="1051935"/>
            <a:ext cx="1498381" cy="315265"/>
          </a:xfrm>
          <a:prstGeom prst="rect">
            <a:avLst/>
          </a:prstGeom>
          <a:noFill/>
        </p:spPr>
        <p:txBody>
          <a:bodyPr wrap="square" rtlCol="0">
            <a:spAutoFit/>
          </a:bodyPr>
          <a:lstStyle/>
          <a:p>
            <a:pPr algn="ctr" rtl="1"/>
            <a:r>
              <a:rPr lang="fa-IR" sz="1400" b="1" dirty="0">
                <a:solidFill>
                  <a:schemeClr val="bg1"/>
                </a:solidFill>
                <a:latin typeface="Shabnam" panose="020B0603030804020204" pitchFamily="34" charset="-78"/>
                <a:cs typeface="Shabnam" panose="020B0603030804020204" pitchFamily="34" charset="-78"/>
              </a:rPr>
              <a:t>منابع</a:t>
            </a:r>
            <a:endParaRPr lang="en-US" sz="1400" b="1" dirty="0">
              <a:solidFill>
                <a:schemeClr val="bg1"/>
              </a:solidFill>
              <a:latin typeface="Shabnam" panose="020B0603030804020204" pitchFamily="34" charset="-78"/>
              <a:cs typeface="Shabnam" panose="020B0603030804020204" pitchFamily="34" charset="-78"/>
            </a:endParaRPr>
          </a:p>
        </p:txBody>
      </p:sp>
      <p:pic>
        <p:nvPicPr>
          <p:cNvPr id="12" name="Graphic 11">
            <a:extLst>
              <a:ext uri="{FF2B5EF4-FFF2-40B4-BE49-F238E27FC236}">
                <a16:creationId xmlns:a16="http://schemas.microsoft.com/office/drawing/2014/main" id="{EE511909-58C2-6F96-3363-CF4B8ED5063F}"/>
              </a:ext>
            </a:extLst>
          </p:cNvPr>
          <p:cNvPicPr>
            <a:picLocks noChangeAspect="1"/>
          </p:cNvPicPr>
          <p:nvPr/>
        </p:nvPicPr>
        <p:blipFill>
          <a:blip r:embed="rId11" cstate="print">
            <a:extLst>
              <a:ext uri="{28A0092B-C50C-407E-A947-70E740481C1C}">
                <a14:useLocalDpi xmlns:a14="http://schemas.microsoft.com/office/drawing/2010/main"/>
              </a:ext>
              <a:ext uri="{96DAC541-7B7A-43D3-8B79-37D633B846F1}">
                <asvg:svgBlip xmlns:asvg="http://schemas.microsoft.com/office/drawing/2016/SVG/main" r:embed="rId12"/>
              </a:ext>
            </a:extLst>
          </a:blip>
          <a:stretch>
            <a:fillRect/>
          </a:stretch>
        </p:blipFill>
        <p:spPr>
          <a:xfrm>
            <a:off x="10458867" y="88489"/>
            <a:ext cx="1438278" cy="1438278"/>
          </a:xfrm>
          <a:prstGeom prst="rect">
            <a:avLst/>
          </a:prstGeom>
        </p:spPr>
      </p:pic>
      <p:sp>
        <p:nvSpPr>
          <p:cNvPr id="13" name="TextBox 12">
            <a:extLst>
              <a:ext uri="{FF2B5EF4-FFF2-40B4-BE49-F238E27FC236}">
                <a16:creationId xmlns:a16="http://schemas.microsoft.com/office/drawing/2014/main" id="{1B3E9DD1-24C3-14E6-C422-9514E20326E8}"/>
              </a:ext>
            </a:extLst>
          </p:cNvPr>
          <p:cNvSpPr txBox="1"/>
          <p:nvPr/>
        </p:nvSpPr>
        <p:spPr>
          <a:xfrm>
            <a:off x="10336307" y="1715488"/>
            <a:ext cx="1757082" cy="338554"/>
          </a:xfrm>
          <a:prstGeom prst="rect">
            <a:avLst/>
          </a:prstGeom>
          <a:noFill/>
        </p:spPr>
        <p:txBody>
          <a:bodyPr wrap="square" rtlCol="0">
            <a:spAutoFit/>
          </a:bodyPr>
          <a:lstStyle/>
          <a:p>
            <a:pPr algn="ctr" rtl="1"/>
            <a:r>
              <a:rPr lang="fa-IR" sz="1600" b="1" dirty="0">
                <a:solidFill>
                  <a:srgbClr val="1D3347"/>
                </a:solidFill>
                <a:latin typeface="Shabnam" panose="020B0603030804020204" pitchFamily="34" charset="-78"/>
                <a:cs typeface="Shabnam" panose="020B0603030804020204" pitchFamily="34" charset="-78"/>
              </a:rPr>
              <a:t>عنوان اول</a:t>
            </a:r>
            <a:endParaRPr lang="en-US" sz="1600" b="1" dirty="0">
              <a:solidFill>
                <a:srgbClr val="1D3347"/>
              </a:solidFill>
              <a:latin typeface="Shabnam" panose="020B0603030804020204" pitchFamily="34" charset="-78"/>
              <a:cs typeface="Shabnam" panose="020B0603030804020204" pitchFamily="34" charset="-78"/>
            </a:endParaRPr>
          </a:p>
        </p:txBody>
      </p:sp>
      <p:sp>
        <p:nvSpPr>
          <p:cNvPr id="14" name="TextBox 13">
            <a:extLst>
              <a:ext uri="{FF2B5EF4-FFF2-40B4-BE49-F238E27FC236}">
                <a16:creationId xmlns:a16="http://schemas.microsoft.com/office/drawing/2014/main" id="{5D9DBAD5-58A5-1438-43A4-9BA6180EE8BB}"/>
              </a:ext>
            </a:extLst>
          </p:cNvPr>
          <p:cNvSpPr txBox="1"/>
          <p:nvPr/>
        </p:nvSpPr>
        <p:spPr>
          <a:xfrm>
            <a:off x="10421957" y="2485131"/>
            <a:ext cx="1671431" cy="338554"/>
          </a:xfrm>
          <a:prstGeom prst="rect">
            <a:avLst/>
          </a:prstGeom>
          <a:noFill/>
        </p:spPr>
        <p:txBody>
          <a:bodyPr wrap="square" rtlCol="0">
            <a:spAutoFit/>
          </a:bodyPr>
          <a:lstStyle/>
          <a:p>
            <a:pPr algn="ctr" rtl="1"/>
            <a:r>
              <a:rPr lang="fa-IR" sz="1600" b="1" dirty="0">
                <a:solidFill>
                  <a:srgbClr val="1D3347"/>
                </a:solidFill>
                <a:latin typeface="Shabnam" panose="020B0603030804020204" pitchFamily="34" charset="-78"/>
                <a:cs typeface="Shabnam" panose="020B0603030804020204" pitchFamily="34" charset="-78"/>
              </a:rPr>
              <a:t>عنوان دوم</a:t>
            </a:r>
            <a:endParaRPr lang="en-US" sz="1600" b="1" dirty="0">
              <a:solidFill>
                <a:srgbClr val="1D3347"/>
              </a:solidFill>
              <a:latin typeface="Shabnam" panose="020B0603030804020204" pitchFamily="34" charset="-78"/>
              <a:cs typeface="Shabnam" panose="020B0603030804020204" pitchFamily="34" charset="-78"/>
            </a:endParaRPr>
          </a:p>
        </p:txBody>
      </p:sp>
      <p:sp>
        <p:nvSpPr>
          <p:cNvPr id="15" name="TextBox 14">
            <a:extLst>
              <a:ext uri="{FF2B5EF4-FFF2-40B4-BE49-F238E27FC236}">
                <a16:creationId xmlns:a16="http://schemas.microsoft.com/office/drawing/2014/main" id="{01F38178-5969-8E14-173C-CBB138919F79}"/>
              </a:ext>
            </a:extLst>
          </p:cNvPr>
          <p:cNvSpPr txBox="1"/>
          <p:nvPr/>
        </p:nvSpPr>
        <p:spPr>
          <a:xfrm>
            <a:off x="10336305" y="3228586"/>
            <a:ext cx="1757082" cy="338554"/>
          </a:xfrm>
          <a:prstGeom prst="rect">
            <a:avLst/>
          </a:prstGeom>
          <a:noFill/>
        </p:spPr>
        <p:txBody>
          <a:bodyPr wrap="square" rtlCol="0">
            <a:spAutoFit/>
          </a:bodyPr>
          <a:lstStyle/>
          <a:p>
            <a:pPr algn="ctr" rtl="1"/>
            <a:r>
              <a:rPr lang="fa-IR" sz="1600" b="1" dirty="0">
                <a:solidFill>
                  <a:srgbClr val="1D3347"/>
                </a:solidFill>
                <a:latin typeface="Shabnam" panose="020B0603030804020204" pitchFamily="34" charset="-78"/>
                <a:cs typeface="Shabnam" panose="020B0603030804020204" pitchFamily="34" charset="-78"/>
              </a:rPr>
              <a:t>عنوان سوم</a:t>
            </a:r>
            <a:endParaRPr lang="en-US" sz="1600" b="1" dirty="0">
              <a:solidFill>
                <a:srgbClr val="1D3347"/>
              </a:solidFill>
              <a:latin typeface="Shabnam" panose="020B0603030804020204" pitchFamily="34" charset="-78"/>
              <a:cs typeface="Shabnam" panose="020B0603030804020204" pitchFamily="34" charset="-78"/>
            </a:endParaRPr>
          </a:p>
        </p:txBody>
      </p:sp>
      <p:sp>
        <p:nvSpPr>
          <p:cNvPr id="16" name="TextBox 15">
            <a:extLst>
              <a:ext uri="{FF2B5EF4-FFF2-40B4-BE49-F238E27FC236}">
                <a16:creationId xmlns:a16="http://schemas.microsoft.com/office/drawing/2014/main" id="{B053353F-D2A4-B7E2-73C3-C45A39FD7799}"/>
              </a:ext>
            </a:extLst>
          </p:cNvPr>
          <p:cNvSpPr txBox="1"/>
          <p:nvPr/>
        </p:nvSpPr>
        <p:spPr>
          <a:xfrm>
            <a:off x="10403951" y="3985103"/>
            <a:ext cx="1689436" cy="338554"/>
          </a:xfrm>
          <a:prstGeom prst="rect">
            <a:avLst/>
          </a:prstGeom>
          <a:noFill/>
        </p:spPr>
        <p:txBody>
          <a:bodyPr wrap="square" rtlCol="0">
            <a:spAutoFit/>
          </a:bodyPr>
          <a:lstStyle/>
          <a:p>
            <a:pPr algn="ctr" rtl="1"/>
            <a:r>
              <a:rPr lang="fa-IR" sz="1600" b="1" dirty="0">
                <a:solidFill>
                  <a:srgbClr val="1D3347"/>
                </a:solidFill>
                <a:latin typeface="Shabnam" panose="020B0603030804020204" pitchFamily="34" charset="-78"/>
                <a:cs typeface="Shabnam" panose="020B0603030804020204" pitchFamily="34" charset="-78"/>
              </a:rPr>
              <a:t>عنوان چهارم</a:t>
            </a:r>
            <a:endParaRPr lang="en-US" sz="1600" b="1" dirty="0">
              <a:solidFill>
                <a:srgbClr val="1D3347"/>
              </a:solidFill>
              <a:latin typeface="Shabnam" panose="020B0603030804020204" pitchFamily="34" charset="-78"/>
              <a:cs typeface="Shabnam" panose="020B0603030804020204" pitchFamily="34" charset="-78"/>
            </a:endParaRPr>
          </a:p>
        </p:txBody>
      </p:sp>
      <p:sp>
        <p:nvSpPr>
          <p:cNvPr id="17" name="TextBox 16">
            <a:extLst>
              <a:ext uri="{FF2B5EF4-FFF2-40B4-BE49-F238E27FC236}">
                <a16:creationId xmlns:a16="http://schemas.microsoft.com/office/drawing/2014/main" id="{C225CA4D-D90F-06E6-65D2-59592CD5FC65}"/>
              </a:ext>
            </a:extLst>
          </p:cNvPr>
          <p:cNvSpPr txBox="1"/>
          <p:nvPr/>
        </p:nvSpPr>
        <p:spPr>
          <a:xfrm>
            <a:off x="10336305" y="4754746"/>
            <a:ext cx="1775088" cy="338554"/>
          </a:xfrm>
          <a:prstGeom prst="rect">
            <a:avLst/>
          </a:prstGeom>
          <a:noFill/>
        </p:spPr>
        <p:txBody>
          <a:bodyPr wrap="square" rtlCol="0">
            <a:spAutoFit/>
          </a:bodyPr>
          <a:lstStyle/>
          <a:p>
            <a:pPr algn="ctr" rtl="1"/>
            <a:r>
              <a:rPr lang="fa-IR" sz="1600" b="1" dirty="0">
                <a:solidFill>
                  <a:srgbClr val="1D3347"/>
                </a:solidFill>
                <a:latin typeface="Shabnam" panose="020B0603030804020204" pitchFamily="34" charset="-78"/>
                <a:cs typeface="Shabnam" panose="020B0603030804020204" pitchFamily="34" charset="-78"/>
              </a:rPr>
              <a:t>عنوان پنجم</a:t>
            </a:r>
            <a:endParaRPr lang="en-US" sz="1600" b="1" dirty="0">
              <a:solidFill>
                <a:srgbClr val="1D3347"/>
              </a:solidFill>
              <a:latin typeface="Shabnam" panose="020B0603030804020204" pitchFamily="34" charset="-78"/>
              <a:cs typeface="Shabnam" panose="020B0603030804020204" pitchFamily="34" charset="-78"/>
            </a:endParaRPr>
          </a:p>
        </p:txBody>
      </p:sp>
      <p:sp>
        <p:nvSpPr>
          <p:cNvPr id="18" name="TextBox 17">
            <a:extLst>
              <a:ext uri="{FF2B5EF4-FFF2-40B4-BE49-F238E27FC236}">
                <a16:creationId xmlns:a16="http://schemas.microsoft.com/office/drawing/2014/main" id="{CB397108-8D4E-1C45-E6B8-329CBE16AFE3}"/>
              </a:ext>
            </a:extLst>
          </p:cNvPr>
          <p:cNvSpPr txBox="1"/>
          <p:nvPr/>
        </p:nvSpPr>
        <p:spPr>
          <a:xfrm>
            <a:off x="10336305" y="5498201"/>
            <a:ext cx="1757082" cy="338554"/>
          </a:xfrm>
          <a:prstGeom prst="rect">
            <a:avLst/>
          </a:prstGeom>
          <a:noFill/>
        </p:spPr>
        <p:txBody>
          <a:bodyPr wrap="square" rtlCol="0">
            <a:spAutoFit/>
          </a:bodyPr>
          <a:lstStyle/>
          <a:p>
            <a:pPr algn="ctr" rtl="1"/>
            <a:r>
              <a:rPr lang="fa-IR" sz="1600" b="1" dirty="0">
                <a:solidFill>
                  <a:srgbClr val="1D3347"/>
                </a:solidFill>
                <a:latin typeface="Shabnam" panose="020B0603030804020204" pitchFamily="34" charset="-78"/>
                <a:cs typeface="Shabnam" panose="020B0603030804020204" pitchFamily="34" charset="-78"/>
              </a:rPr>
              <a:t>عنوان ششم</a:t>
            </a:r>
            <a:endParaRPr lang="en-US" sz="1600" b="1" dirty="0">
              <a:solidFill>
                <a:srgbClr val="1D3347"/>
              </a:solidFill>
              <a:latin typeface="Shabnam" panose="020B0603030804020204" pitchFamily="34" charset="-78"/>
              <a:cs typeface="Shabnam" panose="020B0603030804020204" pitchFamily="34" charset="-78"/>
            </a:endParaRPr>
          </a:p>
        </p:txBody>
      </p:sp>
      <p:sp>
        <p:nvSpPr>
          <p:cNvPr id="19" name="TextBox 18">
            <a:extLst>
              <a:ext uri="{FF2B5EF4-FFF2-40B4-BE49-F238E27FC236}">
                <a16:creationId xmlns:a16="http://schemas.microsoft.com/office/drawing/2014/main" id="{3883C91A-2940-B3A6-5DE2-406EC5A6583A}"/>
              </a:ext>
            </a:extLst>
          </p:cNvPr>
          <p:cNvSpPr txBox="1"/>
          <p:nvPr/>
        </p:nvSpPr>
        <p:spPr>
          <a:xfrm>
            <a:off x="1007391" y="289867"/>
            <a:ext cx="5716681" cy="338554"/>
          </a:xfrm>
          <a:prstGeom prst="rect">
            <a:avLst/>
          </a:prstGeom>
          <a:noFill/>
        </p:spPr>
        <p:txBody>
          <a:bodyPr wrap="square" rtlCol="0">
            <a:spAutoFit/>
          </a:bodyPr>
          <a:lstStyle/>
          <a:p>
            <a:pPr algn="ctr" rtl="1"/>
            <a:r>
              <a:rPr lang="fa-IR" sz="1600" b="1">
                <a:solidFill>
                  <a:srgbClr val="1D3347"/>
                </a:solidFill>
                <a:latin typeface="Shabnam" panose="020B0603030804020204" pitchFamily="34" charset="-78"/>
                <a:cs typeface="Shabnam" panose="020B0603030804020204" pitchFamily="34" charset="-78"/>
              </a:rPr>
              <a:t>موضوع ارائه خود را در این قسمت وارد نمایید</a:t>
            </a:r>
            <a:endParaRPr lang="en-US" sz="1600" b="1" dirty="0">
              <a:solidFill>
                <a:srgbClr val="1D3347"/>
              </a:solidFill>
              <a:latin typeface="Shabnam" panose="020B0603030804020204" pitchFamily="34" charset="-78"/>
              <a:cs typeface="Shabnam" panose="020B0603030804020204" pitchFamily="34" charset="-78"/>
            </a:endParaRPr>
          </a:p>
        </p:txBody>
      </p:sp>
      <p:sp>
        <p:nvSpPr>
          <p:cNvPr id="20" name="TextBox 19">
            <a:extLst>
              <a:ext uri="{FF2B5EF4-FFF2-40B4-BE49-F238E27FC236}">
                <a16:creationId xmlns:a16="http://schemas.microsoft.com/office/drawing/2014/main" id="{DFBB7A3B-C364-42DA-0BD2-D75289F09F62}"/>
              </a:ext>
            </a:extLst>
          </p:cNvPr>
          <p:cNvSpPr txBox="1"/>
          <p:nvPr/>
        </p:nvSpPr>
        <p:spPr>
          <a:xfrm>
            <a:off x="6853381" y="289867"/>
            <a:ext cx="3352801" cy="338554"/>
          </a:xfrm>
          <a:prstGeom prst="rect">
            <a:avLst/>
          </a:prstGeom>
          <a:noFill/>
        </p:spPr>
        <p:txBody>
          <a:bodyPr wrap="square" rtlCol="0">
            <a:spAutoFit/>
          </a:bodyPr>
          <a:lstStyle/>
          <a:p>
            <a:pPr algn="ctr" rtl="1"/>
            <a:r>
              <a:rPr lang="fa-IR" sz="1600" b="1" dirty="0">
                <a:solidFill>
                  <a:srgbClr val="1D3347"/>
                </a:solidFill>
                <a:latin typeface="Shabnam" panose="020B0603030804020204" pitchFamily="34" charset="-78"/>
                <a:cs typeface="Shabnam" panose="020B0603030804020204" pitchFamily="34" charset="-78"/>
              </a:rPr>
              <a:t>پژوهشگر</a:t>
            </a:r>
            <a:r>
              <a:rPr lang="fa-IR" sz="1600" b="1">
                <a:solidFill>
                  <a:srgbClr val="1D3347"/>
                </a:solidFill>
                <a:latin typeface="Shabnam" panose="020B0603030804020204" pitchFamily="34" charset="-78"/>
                <a:cs typeface="Shabnam" panose="020B0603030804020204" pitchFamily="34" charset="-78"/>
              </a:rPr>
              <a:t>: محمد جواد عزیزپناه</a:t>
            </a:r>
            <a:endParaRPr lang="en-US" sz="1600" b="1" dirty="0">
              <a:solidFill>
                <a:srgbClr val="1D3347"/>
              </a:solidFill>
              <a:latin typeface="Shabnam" panose="020B0603030804020204" pitchFamily="34" charset="-78"/>
              <a:cs typeface="Shabnam" panose="020B0603030804020204" pitchFamily="34" charset="-78"/>
            </a:endParaRPr>
          </a:p>
        </p:txBody>
      </p:sp>
      <p:sp>
        <p:nvSpPr>
          <p:cNvPr id="21" name="Freeform 123">
            <a:hlinkClick r:id="rId10" action="ppaction://hlinksldjump"/>
            <a:extLst>
              <a:ext uri="{FF2B5EF4-FFF2-40B4-BE49-F238E27FC236}">
                <a16:creationId xmlns:a16="http://schemas.microsoft.com/office/drawing/2014/main" id="{C21332B7-8A2B-D2BD-B85E-F08A396A3948}"/>
              </a:ext>
            </a:extLst>
          </p:cNvPr>
          <p:cNvSpPr>
            <a:spLocks noEditPoints="1"/>
          </p:cNvSpPr>
          <p:nvPr/>
        </p:nvSpPr>
        <p:spPr bwMode="auto">
          <a:xfrm>
            <a:off x="358148" y="5556280"/>
            <a:ext cx="268684" cy="268684"/>
          </a:xfrm>
          <a:custGeom>
            <a:avLst/>
            <a:gdLst>
              <a:gd name="T0" fmla="*/ 109 w 160"/>
              <a:gd name="T1" fmla="*/ 116 h 160"/>
              <a:gd name="T2" fmla="*/ 59 w 160"/>
              <a:gd name="T3" fmla="*/ 107 h 160"/>
              <a:gd name="T4" fmla="*/ 160 w 160"/>
              <a:gd name="T5" fmla="*/ 125 h 160"/>
              <a:gd name="T6" fmla="*/ 114 w 160"/>
              <a:gd name="T7" fmla="*/ 116 h 160"/>
              <a:gd name="T8" fmla="*/ 60 w 160"/>
              <a:gd name="T9" fmla="*/ 100 h 160"/>
              <a:gd name="T10" fmla="*/ 160 w 160"/>
              <a:gd name="T11" fmla="*/ 84 h 160"/>
              <a:gd name="T12" fmla="*/ 59 w 160"/>
              <a:gd name="T13" fmla="*/ 131 h 160"/>
              <a:gd name="T14" fmla="*/ 110 w 160"/>
              <a:gd name="T15" fmla="*/ 160 h 160"/>
              <a:gd name="T16" fmla="*/ 160 w 160"/>
              <a:gd name="T17" fmla="*/ 132 h 160"/>
              <a:gd name="T18" fmla="*/ 110 w 160"/>
              <a:gd name="T19" fmla="*/ 50 h 160"/>
              <a:gd name="T20" fmla="*/ 59 w 160"/>
              <a:gd name="T21" fmla="*/ 75 h 160"/>
              <a:gd name="T22" fmla="*/ 160 w 160"/>
              <a:gd name="T23" fmla="*/ 68 h 160"/>
              <a:gd name="T24" fmla="*/ 148 w 160"/>
              <a:gd name="T25" fmla="*/ 0 h 160"/>
              <a:gd name="T26" fmla="*/ 0 w 160"/>
              <a:gd name="T27" fmla="*/ 44 h 160"/>
              <a:gd name="T28" fmla="*/ 109 w 160"/>
              <a:gd name="T29" fmla="*/ 44 h 160"/>
              <a:gd name="T30" fmla="*/ 160 w 160"/>
              <a:gd name="T31" fmla="*/ 44 h 160"/>
              <a:gd name="T32" fmla="*/ 29 w 160"/>
              <a:gd name="T33" fmla="*/ 41 h 160"/>
              <a:gd name="T34" fmla="*/ 41 w 160"/>
              <a:gd name="T35" fmla="*/ 28 h 160"/>
              <a:gd name="T36" fmla="*/ 88 w 160"/>
              <a:gd name="T37" fmla="*/ 25 h 160"/>
              <a:gd name="T38" fmla="*/ 91 w 160"/>
              <a:gd name="T39" fmla="*/ 27 h 160"/>
              <a:gd name="T40" fmla="*/ 97 w 160"/>
              <a:gd name="T41" fmla="*/ 30 h 160"/>
              <a:gd name="T42" fmla="*/ 102 w 160"/>
              <a:gd name="T43" fmla="*/ 27 h 160"/>
              <a:gd name="T44" fmla="*/ 104 w 160"/>
              <a:gd name="T45" fmla="*/ 25 h 160"/>
              <a:gd name="T46" fmla="*/ 104 w 160"/>
              <a:gd name="T47" fmla="*/ 32 h 160"/>
              <a:gd name="T48" fmla="*/ 107 w 160"/>
              <a:gd name="T49" fmla="*/ 35 h 160"/>
              <a:gd name="T50" fmla="*/ 113 w 160"/>
              <a:gd name="T51" fmla="*/ 22 h 160"/>
              <a:gd name="T52" fmla="*/ 118 w 160"/>
              <a:gd name="T53" fmla="*/ 35 h 160"/>
              <a:gd name="T54" fmla="*/ 120 w 160"/>
              <a:gd name="T55" fmla="*/ 32 h 160"/>
              <a:gd name="T56" fmla="*/ 120 w 160"/>
              <a:gd name="T57" fmla="*/ 25 h 160"/>
              <a:gd name="T58" fmla="*/ 123 w 160"/>
              <a:gd name="T59" fmla="*/ 27 h 160"/>
              <a:gd name="T60" fmla="*/ 129 w 160"/>
              <a:gd name="T61" fmla="*/ 30 h 160"/>
              <a:gd name="T62" fmla="*/ 134 w 160"/>
              <a:gd name="T63" fmla="*/ 27 h 160"/>
              <a:gd name="T64" fmla="*/ 136 w 160"/>
              <a:gd name="T65" fmla="*/ 25 h 160"/>
              <a:gd name="T66" fmla="*/ 136 w 160"/>
              <a:gd name="T67" fmla="*/ 32 h 160"/>
              <a:gd name="T68" fmla="*/ 140 w 160"/>
              <a:gd name="T69" fmla="*/ 35 h 160"/>
              <a:gd name="T70" fmla="*/ 54 w 160"/>
              <a:gd name="T71" fmla="*/ 68 h 160"/>
              <a:gd name="T72" fmla="*/ 3 w 160"/>
              <a:gd name="T73" fmla="*/ 57 h 160"/>
              <a:gd name="T74" fmla="*/ 3 w 160"/>
              <a:gd name="T75" fmla="*/ 102 h 160"/>
              <a:gd name="T76" fmla="*/ 41 w 160"/>
              <a:gd name="T77" fmla="*/ 79 h 160"/>
              <a:gd name="T78" fmla="*/ 28 w 160"/>
              <a:gd name="T79" fmla="*/ 68 h 160"/>
              <a:gd name="T80" fmla="*/ 54 w 160"/>
              <a:gd name="T81" fmla="*/ 107 h 160"/>
              <a:gd name="T82" fmla="*/ 0 w 160"/>
              <a:gd name="T83" fmla="*/ 145 h 160"/>
              <a:gd name="T84" fmla="*/ 60 w 160"/>
              <a:gd name="T85" fmla="*/ 159 h 160"/>
              <a:gd name="T86" fmla="*/ 29 w 160"/>
              <a:gd name="T87" fmla="*/ 142 h 160"/>
              <a:gd name="T88" fmla="*/ 41 w 160"/>
              <a:gd name="T89" fmla="*/ 131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60" h="160">
                <a:moveTo>
                  <a:pt x="114" y="116"/>
                </a:moveTo>
                <a:cubicBezTo>
                  <a:pt x="113" y="116"/>
                  <a:pt x="112" y="116"/>
                  <a:pt x="112" y="116"/>
                </a:cubicBezTo>
                <a:cubicBezTo>
                  <a:pt x="110" y="116"/>
                  <a:pt x="109" y="116"/>
                  <a:pt x="109" y="116"/>
                </a:cubicBezTo>
                <a:cubicBezTo>
                  <a:pt x="108" y="116"/>
                  <a:pt x="108" y="116"/>
                  <a:pt x="108" y="116"/>
                </a:cubicBezTo>
                <a:cubicBezTo>
                  <a:pt x="108" y="116"/>
                  <a:pt x="107" y="116"/>
                  <a:pt x="105" y="116"/>
                </a:cubicBezTo>
                <a:cubicBezTo>
                  <a:pt x="87" y="116"/>
                  <a:pt x="69" y="112"/>
                  <a:pt x="59" y="107"/>
                </a:cubicBezTo>
                <a:cubicBezTo>
                  <a:pt x="59" y="123"/>
                  <a:pt x="59" y="123"/>
                  <a:pt x="59" y="123"/>
                </a:cubicBezTo>
                <a:cubicBezTo>
                  <a:pt x="65" y="129"/>
                  <a:pt x="85" y="133"/>
                  <a:pt x="112" y="133"/>
                </a:cubicBezTo>
                <a:cubicBezTo>
                  <a:pt x="135" y="133"/>
                  <a:pt x="152" y="130"/>
                  <a:pt x="160" y="125"/>
                </a:cubicBezTo>
                <a:cubicBezTo>
                  <a:pt x="160" y="109"/>
                  <a:pt x="160" y="109"/>
                  <a:pt x="160" y="109"/>
                </a:cubicBezTo>
                <a:cubicBezTo>
                  <a:pt x="151" y="113"/>
                  <a:pt x="134" y="116"/>
                  <a:pt x="116" y="116"/>
                </a:cubicBezTo>
                <a:cubicBezTo>
                  <a:pt x="116" y="116"/>
                  <a:pt x="115" y="116"/>
                  <a:pt x="114" y="116"/>
                </a:cubicBezTo>
                <a:close/>
                <a:moveTo>
                  <a:pt x="59" y="82"/>
                </a:moveTo>
                <a:cubicBezTo>
                  <a:pt x="59" y="100"/>
                  <a:pt x="59" y="100"/>
                  <a:pt x="59" y="100"/>
                </a:cubicBezTo>
                <a:cubicBezTo>
                  <a:pt x="60" y="100"/>
                  <a:pt x="60" y="100"/>
                  <a:pt x="60" y="100"/>
                </a:cubicBezTo>
                <a:cubicBezTo>
                  <a:pt x="66" y="106"/>
                  <a:pt x="86" y="111"/>
                  <a:pt x="112" y="111"/>
                </a:cubicBezTo>
                <a:cubicBezTo>
                  <a:pt x="134" y="111"/>
                  <a:pt x="152" y="106"/>
                  <a:pt x="160" y="101"/>
                </a:cubicBezTo>
                <a:cubicBezTo>
                  <a:pt x="160" y="84"/>
                  <a:pt x="160" y="84"/>
                  <a:pt x="160" y="84"/>
                </a:cubicBezTo>
                <a:cubicBezTo>
                  <a:pt x="149" y="89"/>
                  <a:pt x="130" y="92"/>
                  <a:pt x="112" y="92"/>
                </a:cubicBezTo>
                <a:cubicBezTo>
                  <a:pt x="91" y="92"/>
                  <a:pt x="70" y="89"/>
                  <a:pt x="59" y="82"/>
                </a:cubicBezTo>
                <a:close/>
                <a:moveTo>
                  <a:pt x="59" y="131"/>
                </a:moveTo>
                <a:cubicBezTo>
                  <a:pt x="59" y="141"/>
                  <a:pt x="59" y="141"/>
                  <a:pt x="59" y="141"/>
                </a:cubicBezTo>
                <a:cubicBezTo>
                  <a:pt x="59" y="143"/>
                  <a:pt x="59" y="143"/>
                  <a:pt x="60" y="143"/>
                </a:cubicBezTo>
                <a:cubicBezTo>
                  <a:pt x="63" y="154"/>
                  <a:pt x="87" y="160"/>
                  <a:pt x="110" y="160"/>
                </a:cubicBezTo>
                <a:cubicBezTo>
                  <a:pt x="132" y="160"/>
                  <a:pt x="157" y="154"/>
                  <a:pt x="160" y="143"/>
                </a:cubicBezTo>
                <a:cubicBezTo>
                  <a:pt x="160" y="143"/>
                  <a:pt x="160" y="143"/>
                  <a:pt x="160" y="141"/>
                </a:cubicBezTo>
                <a:cubicBezTo>
                  <a:pt x="160" y="132"/>
                  <a:pt x="160" y="132"/>
                  <a:pt x="160" y="132"/>
                </a:cubicBezTo>
                <a:cubicBezTo>
                  <a:pt x="149" y="138"/>
                  <a:pt x="130" y="140"/>
                  <a:pt x="112" y="140"/>
                </a:cubicBezTo>
                <a:cubicBezTo>
                  <a:pt x="91" y="140"/>
                  <a:pt x="70" y="137"/>
                  <a:pt x="59" y="131"/>
                </a:cubicBezTo>
                <a:close/>
                <a:moveTo>
                  <a:pt x="110" y="50"/>
                </a:moveTo>
                <a:cubicBezTo>
                  <a:pt x="87" y="50"/>
                  <a:pt x="63" y="56"/>
                  <a:pt x="59" y="67"/>
                </a:cubicBezTo>
                <a:cubicBezTo>
                  <a:pt x="59" y="68"/>
                  <a:pt x="59" y="68"/>
                  <a:pt x="59" y="68"/>
                </a:cubicBezTo>
                <a:cubicBezTo>
                  <a:pt x="59" y="75"/>
                  <a:pt x="59" y="75"/>
                  <a:pt x="59" y="75"/>
                </a:cubicBezTo>
                <a:cubicBezTo>
                  <a:pt x="65" y="82"/>
                  <a:pt x="86" y="87"/>
                  <a:pt x="112" y="87"/>
                </a:cubicBezTo>
                <a:cubicBezTo>
                  <a:pt x="134" y="87"/>
                  <a:pt x="152" y="83"/>
                  <a:pt x="160" y="78"/>
                </a:cubicBezTo>
                <a:cubicBezTo>
                  <a:pt x="160" y="68"/>
                  <a:pt x="160" y="68"/>
                  <a:pt x="160" y="68"/>
                </a:cubicBezTo>
                <a:cubicBezTo>
                  <a:pt x="160" y="67"/>
                  <a:pt x="160" y="67"/>
                  <a:pt x="160" y="67"/>
                </a:cubicBezTo>
                <a:cubicBezTo>
                  <a:pt x="158" y="56"/>
                  <a:pt x="134" y="50"/>
                  <a:pt x="110" y="50"/>
                </a:cubicBezTo>
                <a:close/>
                <a:moveTo>
                  <a:pt x="148" y="0"/>
                </a:moveTo>
                <a:cubicBezTo>
                  <a:pt x="13" y="0"/>
                  <a:pt x="13" y="0"/>
                  <a:pt x="13" y="0"/>
                </a:cubicBezTo>
                <a:cubicBezTo>
                  <a:pt x="7" y="0"/>
                  <a:pt x="0" y="6"/>
                  <a:pt x="0" y="12"/>
                </a:cubicBezTo>
                <a:cubicBezTo>
                  <a:pt x="0" y="44"/>
                  <a:pt x="0" y="44"/>
                  <a:pt x="0" y="44"/>
                </a:cubicBezTo>
                <a:cubicBezTo>
                  <a:pt x="0" y="47"/>
                  <a:pt x="2" y="49"/>
                  <a:pt x="3" y="50"/>
                </a:cubicBezTo>
                <a:cubicBezTo>
                  <a:pt x="66" y="50"/>
                  <a:pt x="66" y="50"/>
                  <a:pt x="66" y="50"/>
                </a:cubicBezTo>
                <a:cubicBezTo>
                  <a:pt x="77" y="47"/>
                  <a:pt x="93" y="44"/>
                  <a:pt x="109" y="44"/>
                </a:cubicBezTo>
                <a:cubicBezTo>
                  <a:pt x="124" y="44"/>
                  <a:pt x="140" y="47"/>
                  <a:pt x="151" y="50"/>
                </a:cubicBezTo>
                <a:cubicBezTo>
                  <a:pt x="158" y="50"/>
                  <a:pt x="158" y="50"/>
                  <a:pt x="158" y="50"/>
                </a:cubicBezTo>
                <a:cubicBezTo>
                  <a:pt x="159" y="49"/>
                  <a:pt x="160" y="47"/>
                  <a:pt x="160" y="44"/>
                </a:cubicBezTo>
                <a:cubicBezTo>
                  <a:pt x="160" y="12"/>
                  <a:pt x="160" y="12"/>
                  <a:pt x="160" y="12"/>
                </a:cubicBezTo>
                <a:cubicBezTo>
                  <a:pt x="160" y="6"/>
                  <a:pt x="154" y="0"/>
                  <a:pt x="148" y="0"/>
                </a:cubicBezTo>
                <a:close/>
                <a:moveTo>
                  <a:pt x="29" y="41"/>
                </a:moveTo>
                <a:cubicBezTo>
                  <a:pt x="22" y="41"/>
                  <a:pt x="16" y="35"/>
                  <a:pt x="16" y="28"/>
                </a:cubicBezTo>
                <a:cubicBezTo>
                  <a:pt x="16" y="22"/>
                  <a:pt x="22" y="16"/>
                  <a:pt x="29" y="16"/>
                </a:cubicBezTo>
                <a:cubicBezTo>
                  <a:pt x="36" y="16"/>
                  <a:pt x="41" y="22"/>
                  <a:pt x="41" y="28"/>
                </a:cubicBezTo>
                <a:cubicBezTo>
                  <a:pt x="41" y="35"/>
                  <a:pt x="36" y="41"/>
                  <a:pt x="29" y="41"/>
                </a:cubicBezTo>
                <a:close/>
                <a:moveTo>
                  <a:pt x="91" y="27"/>
                </a:moveTo>
                <a:cubicBezTo>
                  <a:pt x="90" y="27"/>
                  <a:pt x="88" y="26"/>
                  <a:pt x="88" y="25"/>
                </a:cubicBezTo>
                <a:cubicBezTo>
                  <a:pt x="88" y="24"/>
                  <a:pt x="90" y="22"/>
                  <a:pt x="91" y="22"/>
                </a:cubicBezTo>
                <a:cubicBezTo>
                  <a:pt x="93" y="22"/>
                  <a:pt x="94" y="24"/>
                  <a:pt x="94" y="25"/>
                </a:cubicBezTo>
                <a:cubicBezTo>
                  <a:pt x="94" y="26"/>
                  <a:pt x="93" y="27"/>
                  <a:pt x="91" y="27"/>
                </a:cubicBezTo>
                <a:close/>
                <a:moveTo>
                  <a:pt x="97" y="35"/>
                </a:moveTo>
                <a:cubicBezTo>
                  <a:pt x="96" y="35"/>
                  <a:pt x="94" y="33"/>
                  <a:pt x="94" y="32"/>
                </a:cubicBezTo>
                <a:cubicBezTo>
                  <a:pt x="94" y="31"/>
                  <a:pt x="96" y="30"/>
                  <a:pt x="97" y="30"/>
                </a:cubicBezTo>
                <a:cubicBezTo>
                  <a:pt x="98" y="30"/>
                  <a:pt x="99" y="31"/>
                  <a:pt x="99" y="32"/>
                </a:cubicBezTo>
                <a:cubicBezTo>
                  <a:pt x="99" y="33"/>
                  <a:pt x="98" y="35"/>
                  <a:pt x="97" y="35"/>
                </a:cubicBezTo>
                <a:close/>
                <a:moveTo>
                  <a:pt x="102" y="27"/>
                </a:moveTo>
                <a:cubicBezTo>
                  <a:pt x="101" y="27"/>
                  <a:pt x="99" y="26"/>
                  <a:pt x="99" y="25"/>
                </a:cubicBezTo>
                <a:cubicBezTo>
                  <a:pt x="99" y="24"/>
                  <a:pt x="101" y="22"/>
                  <a:pt x="102" y="22"/>
                </a:cubicBezTo>
                <a:cubicBezTo>
                  <a:pt x="103" y="22"/>
                  <a:pt x="104" y="24"/>
                  <a:pt x="104" y="25"/>
                </a:cubicBezTo>
                <a:cubicBezTo>
                  <a:pt x="104" y="26"/>
                  <a:pt x="103" y="27"/>
                  <a:pt x="102" y="27"/>
                </a:cubicBezTo>
                <a:close/>
                <a:moveTo>
                  <a:pt x="107" y="35"/>
                </a:moveTo>
                <a:cubicBezTo>
                  <a:pt x="105" y="35"/>
                  <a:pt x="104" y="33"/>
                  <a:pt x="104" y="32"/>
                </a:cubicBezTo>
                <a:cubicBezTo>
                  <a:pt x="104" y="31"/>
                  <a:pt x="105" y="30"/>
                  <a:pt x="107" y="30"/>
                </a:cubicBezTo>
                <a:cubicBezTo>
                  <a:pt x="109" y="30"/>
                  <a:pt x="110" y="31"/>
                  <a:pt x="110" y="32"/>
                </a:cubicBezTo>
                <a:cubicBezTo>
                  <a:pt x="110" y="33"/>
                  <a:pt x="109" y="35"/>
                  <a:pt x="107" y="35"/>
                </a:cubicBezTo>
                <a:close/>
                <a:moveTo>
                  <a:pt x="113" y="27"/>
                </a:moveTo>
                <a:cubicBezTo>
                  <a:pt x="112" y="27"/>
                  <a:pt x="110" y="26"/>
                  <a:pt x="110" y="25"/>
                </a:cubicBezTo>
                <a:cubicBezTo>
                  <a:pt x="110" y="24"/>
                  <a:pt x="112" y="22"/>
                  <a:pt x="113" y="22"/>
                </a:cubicBezTo>
                <a:cubicBezTo>
                  <a:pt x="114" y="22"/>
                  <a:pt x="115" y="24"/>
                  <a:pt x="115" y="25"/>
                </a:cubicBezTo>
                <a:cubicBezTo>
                  <a:pt x="115" y="26"/>
                  <a:pt x="114" y="27"/>
                  <a:pt x="113" y="27"/>
                </a:cubicBezTo>
                <a:close/>
                <a:moveTo>
                  <a:pt x="118" y="35"/>
                </a:moveTo>
                <a:cubicBezTo>
                  <a:pt x="116" y="35"/>
                  <a:pt x="115" y="33"/>
                  <a:pt x="115" y="32"/>
                </a:cubicBezTo>
                <a:cubicBezTo>
                  <a:pt x="115" y="31"/>
                  <a:pt x="116" y="30"/>
                  <a:pt x="118" y="30"/>
                </a:cubicBezTo>
                <a:cubicBezTo>
                  <a:pt x="119" y="30"/>
                  <a:pt x="120" y="31"/>
                  <a:pt x="120" y="32"/>
                </a:cubicBezTo>
                <a:cubicBezTo>
                  <a:pt x="120" y="33"/>
                  <a:pt x="119" y="35"/>
                  <a:pt x="118" y="35"/>
                </a:cubicBezTo>
                <a:close/>
                <a:moveTo>
                  <a:pt x="123" y="27"/>
                </a:moveTo>
                <a:cubicBezTo>
                  <a:pt x="121" y="27"/>
                  <a:pt x="120" y="26"/>
                  <a:pt x="120" y="25"/>
                </a:cubicBezTo>
                <a:cubicBezTo>
                  <a:pt x="120" y="24"/>
                  <a:pt x="121" y="22"/>
                  <a:pt x="123" y="22"/>
                </a:cubicBezTo>
                <a:cubicBezTo>
                  <a:pt x="125" y="22"/>
                  <a:pt x="126" y="24"/>
                  <a:pt x="126" y="25"/>
                </a:cubicBezTo>
                <a:cubicBezTo>
                  <a:pt x="126" y="26"/>
                  <a:pt x="125" y="27"/>
                  <a:pt x="123" y="27"/>
                </a:cubicBezTo>
                <a:close/>
                <a:moveTo>
                  <a:pt x="129" y="35"/>
                </a:moveTo>
                <a:cubicBezTo>
                  <a:pt x="127" y="35"/>
                  <a:pt x="126" y="33"/>
                  <a:pt x="126" y="32"/>
                </a:cubicBezTo>
                <a:cubicBezTo>
                  <a:pt x="126" y="31"/>
                  <a:pt x="127" y="30"/>
                  <a:pt x="129" y="30"/>
                </a:cubicBezTo>
                <a:cubicBezTo>
                  <a:pt x="130" y="30"/>
                  <a:pt x="131" y="31"/>
                  <a:pt x="131" y="32"/>
                </a:cubicBezTo>
                <a:cubicBezTo>
                  <a:pt x="131" y="33"/>
                  <a:pt x="130" y="35"/>
                  <a:pt x="129" y="35"/>
                </a:cubicBezTo>
                <a:close/>
                <a:moveTo>
                  <a:pt x="134" y="27"/>
                </a:moveTo>
                <a:cubicBezTo>
                  <a:pt x="132" y="27"/>
                  <a:pt x="131" y="26"/>
                  <a:pt x="131" y="25"/>
                </a:cubicBezTo>
                <a:cubicBezTo>
                  <a:pt x="131" y="24"/>
                  <a:pt x="132" y="22"/>
                  <a:pt x="134" y="22"/>
                </a:cubicBezTo>
                <a:cubicBezTo>
                  <a:pt x="135" y="22"/>
                  <a:pt x="136" y="24"/>
                  <a:pt x="136" y="25"/>
                </a:cubicBezTo>
                <a:cubicBezTo>
                  <a:pt x="136" y="26"/>
                  <a:pt x="135" y="27"/>
                  <a:pt x="134" y="27"/>
                </a:cubicBezTo>
                <a:close/>
                <a:moveTo>
                  <a:pt x="140" y="35"/>
                </a:moveTo>
                <a:cubicBezTo>
                  <a:pt x="137" y="35"/>
                  <a:pt x="136" y="33"/>
                  <a:pt x="136" y="32"/>
                </a:cubicBezTo>
                <a:cubicBezTo>
                  <a:pt x="136" y="31"/>
                  <a:pt x="137" y="30"/>
                  <a:pt x="140" y="30"/>
                </a:cubicBezTo>
                <a:cubicBezTo>
                  <a:pt x="141" y="30"/>
                  <a:pt x="142" y="31"/>
                  <a:pt x="142" y="32"/>
                </a:cubicBezTo>
                <a:cubicBezTo>
                  <a:pt x="142" y="33"/>
                  <a:pt x="141" y="35"/>
                  <a:pt x="140" y="35"/>
                </a:cubicBezTo>
                <a:close/>
                <a:moveTo>
                  <a:pt x="54" y="102"/>
                </a:moveTo>
                <a:cubicBezTo>
                  <a:pt x="54" y="101"/>
                  <a:pt x="54" y="94"/>
                  <a:pt x="54" y="94"/>
                </a:cubicBezTo>
                <a:cubicBezTo>
                  <a:pt x="54" y="68"/>
                  <a:pt x="54" y="68"/>
                  <a:pt x="54" y="68"/>
                </a:cubicBezTo>
                <a:cubicBezTo>
                  <a:pt x="54" y="67"/>
                  <a:pt x="54" y="67"/>
                  <a:pt x="54" y="67"/>
                </a:cubicBezTo>
                <a:cubicBezTo>
                  <a:pt x="55" y="63"/>
                  <a:pt x="59" y="60"/>
                  <a:pt x="65" y="57"/>
                </a:cubicBezTo>
                <a:cubicBezTo>
                  <a:pt x="3" y="57"/>
                  <a:pt x="3" y="57"/>
                  <a:pt x="3" y="57"/>
                </a:cubicBezTo>
                <a:cubicBezTo>
                  <a:pt x="2" y="58"/>
                  <a:pt x="0" y="61"/>
                  <a:pt x="0" y="65"/>
                </a:cubicBezTo>
                <a:cubicBezTo>
                  <a:pt x="0" y="95"/>
                  <a:pt x="0" y="95"/>
                  <a:pt x="0" y="95"/>
                </a:cubicBezTo>
                <a:cubicBezTo>
                  <a:pt x="0" y="98"/>
                  <a:pt x="2" y="100"/>
                  <a:pt x="3" y="102"/>
                </a:cubicBezTo>
                <a:lnTo>
                  <a:pt x="54" y="102"/>
                </a:lnTo>
                <a:close/>
                <a:moveTo>
                  <a:pt x="28" y="68"/>
                </a:moveTo>
                <a:cubicBezTo>
                  <a:pt x="36" y="68"/>
                  <a:pt x="41" y="73"/>
                  <a:pt x="41" y="79"/>
                </a:cubicBezTo>
                <a:cubicBezTo>
                  <a:pt x="41" y="87"/>
                  <a:pt x="36" y="91"/>
                  <a:pt x="28" y="91"/>
                </a:cubicBezTo>
                <a:cubicBezTo>
                  <a:pt x="22" y="91"/>
                  <a:pt x="16" y="87"/>
                  <a:pt x="16" y="79"/>
                </a:cubicBezTo>
                <a:cubicBezTo>
                  <a:pt x="16" y="73"/>
                  <a:pt x="22" y="68"/>
                  <a:pt x="28" y="68"/>
                </a:cubicBezTo>
                <a:close/>
                <a:moveTo>
                  <a:pt x="54" y="143"/>
                </a:moveTo>
                <a:cubicBezTo>
                  <a:pt x="54" y="143"/>
                  <a:pt x="54" y="143"/>
                  <a:pt x="54" y="142"/>
                </a:cubicBezTo>
                <a:cubicBezTo>
                  <a:pt x="54" y="107"/>
                  <a:pt x="54" y="107"/>
                  <a:pt x="54" y="107"/>
                </a:cubicBezTo>
                <a:cubicBezTo>
                  <a:pt x="3" y="107"/>
                  <a:pt x="3" y="107"/>
                  <a:pt x="3" y="107"/>
                </a:cubicBezTo>
                <a:cubicBezTo>
                  <a:pt x="2" y="110"/>
                  <a:pt x="0" y="112"/>
                  <a:pt x="0" y="115"/>
                </a:cubicBezTo>
                <a:cubicBezTo>
                  <a:pt x="0" y="145"/>
                  <a:pt x="0" y="145"/>
                  <a:pt x="0" y="145"/>
                </a:cubicBezTo>
                <a:cubicBezTo>
                  <a:pt x="0" y="152"/>
                  <a:pt x="7" y="159"/>
                  <a:pt x="13" y="159"/>
                </a:cubicBezTo>
                <a:cubicBezTo>
                  <a:pt x="59" y="159"/>
                  <a:pt x="59" y="159"/>
                  <a:pt x="59" y="159"/>
                </a:cubicBezTo>
                <a:cubicBezTo>
                  <a:pt x="60" y="159"/>
                  <a:pt x="60" y="159"/>
                  <a:pt x="60" y="159"/>
                </a:cubicBezTo>
                <a:cubicBezTo>
                  <a:pt x="63" y="157"/>
                  <a:pt x="64" y="154"/>
                  <a:pt x="62" y="151"/>
                </a:cubicBezTo>
                <a:cubicBezTo>
                  <a:pt x="58" y="149"/>
                  <a:pt x="56" y="146"/>
                  <a:pt x="54" y="143"/>
                </a:cubicBezTo>
                <a:close/>
                <a:moveTo>
                  <a:pt x="29" y="142"/>
                </a:moveTo>
                <a:cubicBezTo>
                  <a:pt x="22" y="142"/>
                  <a:pt x="16" y="137"/>
                  <a:pt x="16" y="131"/>
                </a:cubicBezTo>
                <a:cubicBezTo>
                  <a:pt x="16" y="123"/>
                  <a:pt x="22" y="118"/>
                  <a:pt x="29" y="118"/>
                </a:cubicBezTo>
                <a:cubicBezTo>
                  <a:pt x="36" y="118"/>
                  <a:pt x="41" y="123"/>
                  <a:pt x="41" y="131"/>
                </a:cubicBezTo>
                <a:cubicBezTo>
                  <a:pt x="41" y="137"/>
                  <a:pt x="36" y="142"/>
                  <a:pt x="29" y="142"/>
                </a:cubicBezTo>
                <a:close/>
              </a:path>
            </a:pathLst>
          </a:custGeom>
          <a:ln>
            <a:noFill/>
          </a:ln>
        </p:spPr>
        <p:style>
          <a:lnRef idx="3">
            <a:schemeClr val="lt1"/>
          </a:lnRef>
          <a:fillRef idx="1">
            <a:schemeClr val="accent1"/>
          </a:fillRef>
          <a:effectRef idx="1">
            <a:schemeClr val="accent1"/>
          </a:effectRef>
          <a:fontRef idx="minor">
            <a:schemeClr val="lt1"/>
          </a:fontRef>
        </p:style>
        <p:txBody>
          <a:bodyPr vert="horz" wrap="square" lIns="91440" tIns="45720" rIns="91440" bIns="45720" numCol="1" anchor="t" anchorCtr="0" compatLnSpc="1">
            <a:prstTxWarp prst="textNoShape">
              <a:avLst/>
            </a:prstTxWarp>
          </a:bodyPr>
          <a:lstStyle/>
          <a:p>
            <a:endParaRPr lang="en-US"/>
          </a:p>
        </p:txBody>
      </p:sp>
      <p:sp>
        <p:nvSpPr>
          <p:cNvPr id="22" name="Freeform 134">
            <a:hlinkClick r:id="rId5" action="ppaction://hlinksldjump"/>
            <a:extLst>
              <a:ext uri="{FF2B5EF4-FFF2-40B4-BE49-F238E27FC236}">
                <a16:creationId xmlns:a16="http://schemas.microsoft.com/office/drawing/2014/main" id="{E9E6A7CF-2D68-1E5B-80EC-21C89AF2DA69}"/>
              </a:ext>
            </a:extLst>
          </p:cNvPr>
          <p:cNvSpPr>
            <a:spLocks noEditPoints="1"/>
          </p:cNvSpPr>
          <p:nvPr/>
        </p:nvSpPr>
        <p:spPr bwMode="auto">
          <a:xfrm>
            <a:off x="334397" y="1756981"/>
            <a:ext cx="316187" cy="243070"/>
          </a:xfrm>
          <a:custGeom>
            <a:avLst/>
            <a:gdLst>
              <a:gd name="T0" fmla="*/ 25 w 160"/>
              <a:gd name="T1" fmla="*/ 0 h 123"/>
              <a:gd name="T2" fmla="*/ 21 w 160"/>
              <a:gd name="T3" fmla="*/ 2 h 123"/>
              <a:gd name="T4" fmla="*/ 19 w 160"/>
              <a:gd name="T5" fmla="*/ 6 h 123"/>
              <a:gd name="T6" fmla="*/ 19 w 160"/>
              <a:gd name="T7" fmla="*/ 92 h 123"/>
              <a:gd name="T8" fmla="*/ 25 w 160"/>
              <a:gd name="T9" fmla="*/ 97 h 123"/>
              <a:gd name="T10" fmla="*/ 76 w 160"/>
              <a:gd name="T11" fmla="*/ 116 h 123"/>
              <a:gd name="T12" fmla="*/ 76 w 160"/>
              <a:gd name="T13" fmla="*/ 26 h 123"/>
              <a:gd name="T14" fmla="*/ 74 w 160"/>
              <a:gd name="T15" fmla="*/ 24 h 123"/>
              <a:gd name="T16" fmla="*/ 25 w 160"/>
              <a:gd name="T17" fmla="*/ 0 h 123"/>
              <a:gd name="T18" fmla="*/ 141 w 160"/>
              <a:gd name="T19" fmla="*/ 92 h 123"/>
              <a:gd name="T20" fmla="*/ 141 w 160"/>
              <a:gd name="T21" fmla="*/ 6 h 123"/>
              <a:gd name="T22" fmla="*/ 140 w 160"/>
              <a:gd name="T23" fmla="*/ 2 h 123"/>
              <a:gd name="T24" fmla="*/ 136 w 160"/>
              <a:gd name="T25" fmla="*/ 0 h 123"/>
              <a:gd name="T26" fmla="*/ 85 w 160"/>
              <a:gd name="T27" fmla="*/ 24 h 123"/>
              <a:gd name="T28" fmla="*/ 84 w 160"/>
              <a:gd name="T29" fmla="*/ 26 h 123"/>
              <a:gd name="T30" fmla="*/ 84 w 160"/>
              <a:gd name="T31" fmla="*/ 116 h 123"/>
              <a:gd name="T32" fmla="*/ 136 w 160"/>
              <a:gd name="T33" fmla="*/ 97 h 123"/>
              <a:gd name="T34" fmla="*/ 141 w 160"/>
              <a:gd name="T35" fmla="*/ 92 h 123"/>
              <a:gd name="T36" fmla="*/ 154 w 160"/>
              <a:gd name="T37" fmla="*/ 20 h 123"/>
              <a:gd name="T38" fmla="*/ 150 w 160"/>
              <a:gd name="T39" fmla="*/ 20 h 123"/>
              <a:gd name="T40" fmla="*/ 150 w 160"/>
              <a:gd name="T41" fmla="*/ 92 h 123"/>
              <a:gd name="T42" fmla="*/ 136 w 160"/>
              <a:gd name="T43" fmla="*/ 107 h 123"/>
              <a:gd name="T44" fmla="*/ 92 w 160"/>
              <a:gd name="T45" fmla="*/ 121 h 123"/>
              <a:gd name="T46" fmla="*/ 153 w 160"/>
              <a:gd name="T47" fmla="*/ 121 h 123"/>
              <a:gd name="T48" fmla="*/ 158 w 160"/>
              <a:gd name="T49" fmla="*/ 121 h 123"/>
              <a:gd name="T50" fmla="*/ 160 w 160"/>
              <a:gd name="T51" fmla="*/ 117 h 123"/>
              <a:gd name="T52" fmla="*/ 160 w 160"/>
              <a:gd name="T53" fmla="*/ 26 h 123"/>
              <a:gd name="T54" fmla="*/ 154 w 160"/>
              <a:gd name="T55" fmla="*/ 20 h 123"/>
              <a:gd name="T56" fmla="*/ 10 w 160"/>
              <a:gd name="T57" fmla="*/ 92 h 123"/>
              <a:gd name="T58" fmla="*/ 10 w 160"/>
              <a:gd name="T59" fmla="*/ 20 h 123"/>
              <a:gd name="T60" fmla="*/ 6 w 160"/>
              <a:gd name="T61" fmla="*/ 20 h 123"/>
              <a:gd name="T62" fmla="*/ 0 w 160"/>
              <a:gd name="T63" fmla="*/ 26 h 123"/>
              <a:gd name="T64" fmla="*/ 0 w 160"/>
              <a:gd name="T65" fmla="*/ 117 h 123"/>
              <a:gd name="T66" fmla="*/ 3 w 160"/>
              <a:gd name="T67" fmla="*/ 121 h 123"/>
              <a:gd name="T68" fmla="*/ 8 w 160"/>
              <a:gd name="T69" fmla="*/ 121 h 123"/>
              <a:gd name="T70" fmla="*/ 68 w 160"/>
              <a:gd name="T71" fmla="*/ 121 h 123"/>
              <a:gd name="T72" fmla="*/ 25 w 160"/>
              <a:gd name="T73" fmla="*/ 107 h 123"/>
              <a:gd name="T74" fmla="*/ 10 w 160"/>
              <a:gd name="T75" fmla="*/ 92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60" h="123">
                <a:moveTo>
                  <a:pt x="25" y="0"/>
                </a:moveTo>
                <a:cubicBezTo>
                  <a:pt x="24" y="0"/>
                  <a:pt x="22" y="0"/>
                  <a:pt x="21" y="2"/>
                </a:cubicBezTo>
                <a:cubicBezTo>
                  <a:pt x="20" y="3"/>
                  <a:pt x="19" y="4"/>
                  <a:pt x="19" y="6"/>
                </a:cubicBezTo>
                <a:cubicBezTo>
                  <a:pt x="19" y="92"/>
                  <a:pt x="19" y="92"/>
                  <a:pt x="19" y="92"/>
                </a:cubicBezTo>
                <a:cubicBezTo>
                  <a:pt x="19" y="94"/>
                  <a:pt x="21" y="97"/>
                  <a:pt x="25" y="97"/>
                </a:cubicBezTo>
                <a:cubicBezTo>
                  <a:pt x="38" y="97"/>
                  <a:pt x="60" y="100"/>
                  <a:pt x="76" y="116"/>
                </a:cubicBezTo>
                <a:cubicBezTo>
                  <a:pt x="76" y="26"/>
                  <a:pt x="76" y="26"/>
                  <a:pt x="76" y="26"/>
                </a:cubicBezTo>
                <a:cubicBezTo>
                  <a:pt x="76" y="26"/>
                  <a:pt x="76" y="25"/>
                  <a:pt x="74" y="24"/>
                </a:cubicBezTo>
                <a:cubicBezTo>
                  <a:pt x="62" y="3"/>
                  <a:pt x="38" y="0"/>
                  <a:pt x="25" y="0"/>
                </a:cubicBezTo>
                <a:close/>
                <a:moveTo>
                  <a:pt x="141" y="92"/>
                </a:moveTo>
                <a:cubicBezTo>
                  <a:pt x="141" y="6"/>
                  <a:pt x="141" y="6"/>
                  <a:pt x="141" y="6"/>
                </a:cubicBezTo>
                <a:cubicBezTo>
                  <a:pt x="141" y="4"/>
                  <a:pt x="141" y="3"/>
                  <a:pt x="140" y="2"/>
                </a:cubicBezTo>
                <a:cubicBezTo>
                  <a:pt x="139" y="0"/>
                  <a:pt x="137" y="0"/>
                  <a:pt x="136" y="0"/>
                </a:cubicBezTo>
                <a:cubicBezTo>
                  <a:pt x="122" y="0"/>
                  <a:pt x="98" y="3"/>
                  <a:pt x="85" y="24"/>
                </a:cubicBezTo>
                <a:cubicBezTo>
                  <a:pt x="84" y="25"/>
                  <a:pt x="84" y="26"/>
                  <a:pt x="84" y="26"/>
                </a:cubicBezTo>
                <a:cubicBezTo>
                  <a:pt x="84" y="116"/>
                  <a:pt x="84" y="116"/>
                  <a:pt x="84" y="116"/>
                </a:cubicBezTo>
                <a:cubicBezTo>
                  <a:pt x="100" y="100"/>
                  <a:pt x="122" y="97"/>
                  <a:pt x="136" y="97"/>
                </a:cubicBezTo>
                <a:cubicBezTo>
                  <a:pt x="139" y="97"/>
                  <a:pt x="141" y="94"/>
                  <a:pt x="141" y="92"/>
                </a:cubicBezTo>
                <a:close/>
                <a:moveTo>
                  <a:pt x="154" y="20"/>
                </a:moveTo>
                <a:cubicBezTo>
                  <a:pt x="150" y="20"/>
                  <a:pt x="150" y="20"/>
                  <a:pt x="150" y="20"/>
                </a:cubicBezTo>
                <a:cubicBezTo>
                  <a:pt x="150" y="92"/>
                  <a:pt x="150" y="92"/>
                  <a:pt x="150" y="92"/>
                </a:cubicBezTo>
                <a:cubicBezTo>
                  <a:pt x="150" y="99"/>
                  <a:pt x="143" y="106"/>
                  <a:pt x="136" y="107"/>
                </a:cubicBezTo>
                <a:cubicBezTo>
                  <a:pt x="123" y="107"/>
                  <a:pt x="105" y="108"/>
                  <a:pt x="92" y="121"/>
                </a:cubicBezTo>
                <a:cubicBezTo>
                  <a:pt x="115" y="115"/>
                  <a:pt x="139" y="119"/>
                  <a:pt x="153" y="121"/>
                </a:cubicBezTo>
                <a:cubicBezTo>
                  <a:pt x="154" y="123"/>
                  <a:pt x="157" y="121"/>
                  <a:pt x="158" y="121"/>
                </a:cubicBezTo>
                <a:cubicBezTo>
                  <a:pt x="159" y="120"/>
                  <a:pt x="160" y="118"/>
                  <a:pt x="160" y="117"/>
                </a:cubicBezTo>
                <a:cubicBezTo>
                  <a:pt x="160" y="26"/>
                  <a:pt x="160" y="26"/>
                  <a:pt x="160" y="26"/>
                </a:cubicBezTo>
                <a:cubicBezTo>
                  <a:pt x="160" y="22"/>
                  <a:pt x="158" y="20"/>
                  <a:pt x="154" y="20"/>
                </a:cubicBezTo>
                <a:close/>
                <a:moveTo>
                  <a:pt x="10" y="92"/>
                </a:moveTo>
                <a:cubicBezTo>
                  <a:pt x="10" y="20"/>
                  <a:pt x="10" y="20"/>
                  <a:pt x="10" y="20"/>
                </a:cubicBezTo>
                <a:cubicBezTo>
                  <a:pt x="6" y="20"/>
                  <a:pt x="6" y="20"/>
                  <a:pt x="6" y="20"/>
                </a:cubicBezTo>
                <a:cubicBezTo>
                  <a:pt x="3" y="20"/>
                  <a:pt x="0" y="22"/>
                  <a:pt x="0" y="26"/>
                </a:cubicBezTo>
                <a:cubicBezTo>
                  <a:pt x="0" y="117"/>
                  <a:pt x="0" y="117"/>
                  <a:pt x="0" y="117"/>
                </a:cubicBezTo>
                <a:cubicBezTo>
                  <a:pt x="0" y="118"/>
                  <a:pt x="2" y="120"/>
                  <a:pt x="3" y="121"/>
                </a:cubicBezTo>
                <a:cubicBezTo>
                  <a:pt x="4" y="121"/>
                  <a:pt x="5" y="123"/>
                  <a:pt x="8" y="121"/>
                </a:cubicBezTo>
                <a:cubicBezTo>
                  <a:pt x="21" y="119"/>
                  <a:pt x="46" y="115"/>
                  <a:pt x="68" y="121"/>
                </a:cubicBezTo>
                <a:cubicBezTo>
                  <a:pt x="55" y="108"/>
                  <a:pt x="36" y="107"/>
                  <a:pt x="25" y="107"/>
                </a:cubicBezTo>
                <a:cubicBezTo>
                  <a:pt x="16" y="106"/>
                  <a:pt x="10" y="99"/>
                  <a:pt x="10" y="92"/>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anchor="t" anchorCtr="0" compatLnSpc="1">
            <a:prstTxWarp prst="textNoShape">
              <a:avLst/>
            </a:prstTxWarp>
          </a:bodyPr>
          <a:lstStyle/>
          <a:p>
            <a:endParaRPr lang="en-US"/>
          </a:p>
        </p:txBody>
      </p:sp>
      <p:sp>
        <p:nvSpPr>
          <p:cNvPr id="23" name="Freeform 170">
            <a:hlinkClick r:id="rId6" action="ppaction://hlinksldjump"/>
            <a:extLst>
              <a:ext uri="{FF2B5EF4-FFF2-40B4-BE49-F238E27FC236}">
                <a16:creationId xmlns:a16="http://schemas.microsoft.com/office/drawing/2014/main" id="{3997858E-A343-D7F3-292B-51D7190E71D6}"/>
              </a:ext>
            </a:extLst>
          </p:cNvPr>
          <p:cNvSpPr>
            <a:spLocks noEditPoints="1"/>
          </p:cNvSpPr>
          <p:nvPr/>
        </p:nvSpPr>
        <p:spPr bwMode="auto">
          <a:xfrm>
            <a:off x="351369" y="2485131"/>
            <a:ext cx="282243" cy="284017"/>
          </a:xfrm>
          <a:custGeom>
            <a:avLst/>
            <a:gdLst>
              <a:gd name="T0" fmla="*/ 34 w 159"/>
              <a:gd name="T1" fmla="*/ 27 h 160"/>
              <a:gd name="T2" fmla="*/ 34 w 159"/>
              <a:gd name="T3" fmla="*/ 41 h 160"/>
              <a:gd name="T4" fmla="*/ 95 w 159"/>
              <a:gd name="T5" fmla="*/ 34 h 160"/>
              <a:gd name="T6" fmla="*/ 95 w 159"/>
              <a:gd name="T7" fmla="*/ 63 h 160"/>
              <a:gd name="T8" fmla="*/ 34 w 159"/>
              <a:gd name="T9" fmla="*/ 55 h 160"/>
              <a:gd name="T10" fmla="*/ 34 w 159"/>
              <a:gd name="T11" fmla="*/ 69 h 160"/>
              <a:gd name="T12" fmla="*/ 95 w 159"/>
              <a:gd name="T13" fmla="*/ 63 h 160"/>
              <a:gd name="T14" fmla="*/ 68 w 159"/>
              <a:gd name="T15" fmla="*/ 90 h 160"/>
              <a:gd name="T16" fmla="*/ 34 w 159"/>
              <a:gd name="T17" fmla="*/ 83 h 160"/>
              <a:gd name="T18" fmla="*/ 34 w 159"/>
              <a:gd name="T19" fmla="*/ 97 h 160"/>
              <a:gd name="T20" fmla="*/ 115 w 159"/>
              <a:gd name="T21" fmla="*/ 122 h 160"/>
              <a:gd name="T22" fmla="*/ 108 w 159"/>
              <a:gd name="T23" fmla="*/ 145 h 160"/>
              <a:gd name="T24" fmla="*/ 14 w 159"/>
              <a:gd name="T25" fmla="*/ 14 h 160"/>
              <a:gd name="T26" fmla="*/ 108 w 159"/>
              <a:gd name="T27" fmla="*/ 42 h 160"/>
              <a:gd name="T28" fmla="*/ 123 w 159"/>
              <a:gd name="T29" fmla="*/ 7 h 160"/>
              <a:gd name="T30" fmla="*/ 7 w 159"/>
              <a:gd name="T31" fmla="*/ 0 h 160"/>
              <a:gd name="T32" fmla="*/ 0 w 159"/>
              <a:gd name="T33" fmla="*/ 152 h 160"/>
              <a:gd name="T34" fmla="*/ 115 w 159"/>
              <a:gd name="T35" fmla="*/ 160 h 160"/>
              <a:gd name="T36" fmla="*/ 123 w 159"/>
              <a:gd name="T37" fmla="*/ 112 h 160"/>
              <a:gd name="T38" fmla="*/ 115 w 159"/>
              <a:gd name="T39" fmla="*/ 122 h 160"/>
              <a:gd name="T40" fmla="*/ 132 w 159"/>
              <a:gd name="T41" fmla="*/ 18 h 160"/>
              <a:gd name="T42" fmla="*/ 84 w 159"/>
              <a:gd name="T43" fmla="*/ 98 h 160"/>
              <a:gd name="T44" fmla="*/ 82 w 159"/>
              <a:gd name="T45" fmla="*/ 127 h 160"/>
              <a:gd name="T46" fmla="*/ 87 w 159"/>
              <a:gd name="T47" fmla="*/ 131 h 160"/>
              <a:gd name="T48" fmla="*/ 113 w 159"/>
              <a:gd name="T49" fmla="*/ 114 h 160"/>
              <a:gd name="T50" fmla="*/ 159 w 159"/>
              <a:gd name="T51" fmla="*/ 33 h 160"/>
              <a:gd name="T52" fmla="*/ 97 w 159"/>
              <a:gd name="T53" fmla="*/ 118 h 160"/>
              <a:gd name="T54" fmla="*/ 89 w 159"/>
              <a:gd name="T55" fmla="*/ 113 h 160"/>
              <a:gd name="T56" fmla="*/ 97 w 159"/>
              <a:gd name="T57" fmla="*/ 108 h 160"/>
              <a:gd name="T58" fmla="*/ 97 w 159"/>
              <a:gd name="T59" fmla="*/ 118 h 160"/>
              <a:gd name="T60" fmla="*/ 56 w 159"/>
              <a:gd name="T61" fmla="*/ 131 h 160"/>
              <a:gd name="T62" fmla="*/ 75 w 159"/>
              <a:gd name="T63" fmla="*/ 126 h 160"/>
              <a:gd name="T64" fmla="*/ 55 w 159"/>
              <a:gd name="T65" fmla="*/ 124 h 160"/>
              <a:gd name="T66" fmla="*/ 50 w 159"/>
              <a:gd name="T67" fmla="*/ 121 h 160"/>
              <a:gd name="T68" fmla="*/ 50 w 159"/>
              <a:gd name="T69" fmla="*/ 110 h 160"/>
              <a:gd name="T70" fmla="*/ 39 w 159"/>
              <a:gd name="T71" fmla="*/ 115 h 160"/>
              <a:gd name="T72" fmla="*/ 28 w 159"/>
              <a:gd name="T73" fmla="*/ 135 h 160"/>
              <a:gd name="T74" fmla="*/ 38 w 159"/>
              <a:gd name="T75" fmla="*/ 125 h 160"/>
              <a:gd name="T76" fmla="*/ 44 w 159"/>
              <a:gd name="T77" fmla="*/ 127 h 160"/>
              <a:gd name="T78" fmla="*/ 44 w 159"/>
              <a:gd name="T79" fmla="*/ 127 h 160"/>
              <a:gd name="T80" fmla="*/ 44 w 159"/>
              <a:gd name="T81" fmla="*/ 128 h 160"/>
              <a:gd name="T82" fmla="*/ 50 w 159"/>
              <a:gd name="T83" fmla="*/ 128 h 160"/>
              <a:gd name="T84" fmla="*/ 53 w 159"/>
              <a:gd name="T85" fmla="*/ 132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59" h="160">
                <a:moveTo>
                  <a:pt x="88" y="27"/>
                </a:moveTo>
                <a:cubicBezTo>
                  <a:pt x="34" y="27"/>
                  <a:pt x="34" y="27"/>
                  <a:pt x="34" y="27"/>
                </a:cubicBezTo>
                <a:cubicBezTo>
                  <a:pt x="30" y="27"/>
                  <a:pt x="26" y="31"/>
                  <a:pt x="26" y="34"/>
                </a:cubicBezTo>
                <a:cubicBezTo>
                  <a:pt x="26" y="39"/>
                  <a:pt x="30" y="41"/>
                  <a:pt x="34" y="41"/>
                </a:cubicBezTo>
                <a:cubicBezTo>
                  <a:pt x="88" y="41"/>
                  <a:pt x="88" y="41"/>
                  <a:pt x="88" y="41"/>
                </a:cubicBezTo>
                <a:cubicBezTo>
                  <a:pt x="93" y="41"/>
                  <a:pt x="95" y="39"/>
                  <a:pt x="95" y="34"/>
                </a:cubicBezTo>
                <a:cubicBezTo>
                  <a:pt x="95" y="31"/>
                  <a:pt x="93" y="27"/>
                  <a:pt x="88" y="27"/>
                </a:cubicBezTo>
                <a:close/>
                <a:moveTo>
                  <a:pt x="95" y="63"/>
                </a:moveTo>
                <a:cubicBezTo>
                  <a:pt x="95" y="57"/>
                  <a:pt x="93" y="55"/>
                  <a:pt x="88" y="55"/>
                </a:cubicBezTo>
                <a:cubicBezTo>
                  <a:pt x="34" y="55"/>
                  <a:pt x="34" y="55"/>
                  <a:pt x="34" y="55"/>
                </a:cubicBezTo>
                <a:cubicBezTo>
                  <a:pt x="30" y="55"/>
                  <a:pt x="26" y="57"/>
                  <a:pt x="26" y="63"/>
                </a:cubicBezTo>
                <a:cubicBezTo>
                  <a:pt x="26" y="67"/>
                  <a:pt x="30" y="69"/>
                  <a:pt x="34" y="69"/>
                </a:cubicBezTo>
                <a:cubicBezTo>
                  <a:pt x="88" y="69"/>
                  <a:pt x="88" y="69"/>
                  <a:pt x="88" y="69"/>
                </a:cubicBezTo>
                <a:cubicBezTo>
                  <a:pt x="93" y="69"/>
                  <a:pt x="95" y="67"/>
                  <a:pt x="95" y="63"/>
                </a:cubicBezTo>
                <a:close/>
                <a:moveTo>
                  <a:pt x="61" y="97"/>
                </a:moveTo>
                <a:cubicBezTo>
                  <a:pt x="65" y="97"/>
                  <a:pt x="68" y="93"/>
                  <a:pt x="68" y="90"/>
                </a:cubicBezTo>
                <a:cubicBezTo>
                  <a:pt x="68" y="85"/>
                  <a:pt x="65" y="83"/>
                  <a:pt x="61" y="83"/>
                </a:cubicBezTo>
                <a:cubicBezTo>
                  <a:pt x="34" y="83"/>
                  <a:pt x="34" y="83"/>
                  <a:pt x="34" y="83"/>
                </a:cubicBezTo>
                <a:cubicBezTo>
                  <a:pt x="30" y="83"/>
                  <a:pt x="26" y="85"/>
                  <a:pt x="26" y="90"/>
                </a:cubicBezTo>
                <a:cubicBezTo>
                  <a:pt x="26" y="93"/>
                  <a:pt x="30" y="97"/>
                  <a:pt x="34" y="97"/>
                </a:cubicBezTo>
                <a:lnTo>
                  <a:pt x="61" y="97"/>
                </a:lnTo>
                <a:close/>
                <a:moveTo>
                  <a:pt x="115" y="122"/>
                </a:moveTo>
                <a:cubicBezTo>
                  <a:pt x="108" y="127"/>
                  <a:pt x="108" y="127"/>
                  <a:pt x="108" y="127"/>
                </a:cubicBezTo>
                <a:cubicBezTo>
                  <a:pt x="108" y="145"/>
                  <a:pt x="108" y="145"/>
                  <a:pt x="108" y="145"/>
                </a:cubicBezTo>
                <a:cubicBezTo>
                  <a:pt x="14" y="145"/>
                  <a:pt x="14" y="145"/>
                  <a:pt x="14" y="145"/>
                </a:cubicBezTo>
                <a:cubicBezTo>
                  <a:pt x="14" y="14"/>
                  <a:pt x="14" y="14"/>
                  <a:pt x="14" y="14"/>
                </a:cubicBezTo>
                <a:cubicBezTo>
                  <a:pt x="108" y="14"/>
                  <a:pt x="108" y="14"/>
                  <a:pt x="108" y="14"/>
                </a:cubicBezTo>
                <a:cubicBezTo>
                  <a:pt x="108" y="42"/>
                  <a:pt x="108" y="42"/>
                  <a:pt x="108" y="42"/>
                </a:cubicBezTo>
                <a:cubicBezTo>
                  <a:pt x="123" y="18"/>
                  <a:pt x="123" y="18"/>
                  <a:pt x="123" y="18"/>
                </a:cubicBezTo>
                <a:cubicBezTo>
                  <a:pt x="123" y="7"/>
                  <a:pt x="123" y="7"/>
                  <a:pt x="123" y="7"/>
                </a:cubicBezTo>
                <a:cubicBezTo>
                  <a:pt x="123" y="3"/>
                  <a:pt x="119" y="0"/>
                  <a:pt x="115" y="0"/>
                </a:cubicBezTo>
                <a:cubicBezTo>
                  <a:pt x="7" y="0"/>
                  <a:pt x="7" y="0"/>
                  <a:pt x="7" y="0"/>
                </a:cubicBezTo>
                <a:cubicBezTo>
                  <a:pt x="2" y="0"/>
                  <a:pt x="0" y="3"/>
                  <a:pt x="0" y="7"/>
                </a:cubicBezTo>
                <a:cubicBezTo>
                  <a:pt x="0" y="152"/>
                  <a:pt x="0" y="152"/>
                  <a:pt x="0" y="152"/>
                </a:cubicBezTo>
                <a:cubicBezTo>
                  <a:pt x="0" y="156"/>
                  <a:pt x="2" y="160"/>
                  <a:pt x="7" y="160"/>
                </a:cubicBezTo>
                <a:cubicBezTo>
                  <a:pt x="115" y="160"/>
                  <a:pt x="115" y="160"/>
                  <a:pt x="115" y="160"/>
                </a:cubicBezTo>
                <a:cubicBezTo>
                  <a:pt x="119" y="160"/>
                  <a:pt x="123" y="156"/>
                  <a:pt x="123" y="152"/>
                </a:cubicBezTo>
                <a:cubicBezTo>
                  <a:pt x="123" y="112"/>
                  <a:pt x="123" y="112"/>
                  <a:pt x="123" y="112"/>
                </a:cubicBezTo>
                <a:cubicBezTo>
                  <a:pt x="119" y="118"/>
                  <a:pt x="119" y="118"/>
                  <a:pt x="119" y="118"/>
                </a:cubicBezTo>
                <a:cubicBezTo>
                  <a:pt x="118" y="119"/>
                  <a:pt x="117" y="120"/>
                  <a:pt x="115" y="122"/>
                </a:cubicBezTo>
                <a:close/>
                <a:moveTo>
                  <a:pt x="148" y="21"/>
                </a:moveTo>
                <a:cubicBezTo>
                  <a:pt x="139" y="16"/>
                  <a:pt x="133" y="18"/>
                  <a:pt x="132" y="18"/>
                </a:cubicBezTo>
                <a:cubicBezTo>
                  <a:pt x="130" y="18"/>
                  <a:pt x="130" y="19"/>
                  <a:pt x="130" y="19"/>
                </a:cubicBezTo>
                <a:cubicBezTo>
                  <a:pt x="84" y="98"/>
                  <a:pt x="84" y="98"/>
                  <a:pt x="84" y="98"/>
                </a:cubicBezTo>
                <a:cubicBezTo>
                  <a:pt x="84" y="98"/>
                  <a:pt x="84" y="98"/>
                  <a:pt x="84" y="99"/>
                </a:cubicBezTo>
                <a:cubicBezTo>
                  <a:pt x="82" y="127"/>
                  <a:pt x="82" y="127"/>
                  <a:pt x="82" y="127"/>
                </a:cubicBezTo>
                <a:cubicBezTo>
                  <a:pt x="82" y="129"/>
                  <a:pt x="82" y="130"/>
                  <a:pt x="84" y="131"/>
                </a:cubicBezTo>
                <a:cubicBezTo>
                  <a:pt x="87" y="131"/>
                  <a:pt x="87" y="131"/>
                  <a:pt x="87" y="131"/>
                </a:cubicBezTo>
                <a:cubicBezTo>
                  <a:pt x="112" y="115"/>
                  <a:pt x="112" y="115"/>
                  <a:pt x="112" y="115"/>
                </a:cubicBezTo>
                <a:cubicBezTo>
                  <a:pt x="112" y="115"/>
                  <a:pt x="112" y="114"/>
                  <a:pt x="113" y="114"/>
                </a:cubicBezTo>
                <a:cubicBezTo>
                  <a:pt x="159" y="36"/>
                  <a:pt x="159" y="36"/>
                  <a:pt x="159" y="36"/>
                </a:cubicBezTo>
                <a:cubicBezTo>
                  <a:pt x="159" y="35"/>
                  <a:pt x="159" y="33"/>
                  <a:pt x="159" y="33"/>
                </a:cubicBezTo>
                <a:cubicBezTo>
                  <a:pt x="159" y="32"/>
                  <a:pt x="157" y="26"/>
                  <a:pt x="148" y="21"/>
                </a:cubicBezTo>
                <a:close/>
                <a:moveTo>
                  <a:pt x="97" y="118"/>
                </a:moveTo>
                <a:cubicBezTo>
                  <a:pt x="96" y="118"/>
                  <a:pt x="95" y="116"/>
                  <a:pt x="92" y="115"/>
                </a:cubicBezTo>
                <a:cubicBezTo>
                  <a:pt x="91" y="114"/>
                  <a:pt x="90" y="114"/>
                  <a:pt x="89" y="113"/>
                </a:cubicBezTo>
                <a:cubicBezTo>
                  <a:pt x="89" y="104"/>
                  <a:pt x="89" y="104"/>
                  <a:pt x="89" y="104"/>
                </a:cubicBezTo>
                <a:cubicBezTo>
                  <a:pt x="91" y="105"/>
                  <a:pt x="94" y="105"/>
                  <a:pt x="97" y="108"/>
                </a:cubicBezTo>
                <a:cubicBezTo>
                  <a:pt x="101" y="110"/>
                  <a:pt x="103" y="112"/>
                  <a:pt x="105" y="114"/>
                </a:cubicBezTo>
                <a:lnTo>
                  <a:pt x="97" y="118"/>
                </a:lnTo>
                <a:close/>
                <a:moveTo>
                  <a:pt x="53" y="132"/>
                </a:moveTo>
                <a:cubicBezTo>
                  <a:pt x="53" y="132"/>
                  <a:pt x="55" y="132"/>
                  <a:pt x="56" y="131"/>
                </a:cubicBezTo>
                <a:cubicBezTo>
                  <a:pt x="62" y="128"/>
                  <a:pt x="69" y="132"/>
                  <a:pt x="75" y="132"/>
                </a:cubicBezTo>
                <a:cubicBezTo>
                  <a:pt x="79" y="132"/>
                  <a:pt x="79" y="126"/>
                  <a:pt x="75" y="126"/>
                </a:cubicBezTo>
                <a:cubicBezTo>
                  <a:pt x="68" y="126"/>
                  <a:pt x="62" y="125"/>
                  <a:pt x="56" y="126"/>
                </a:cubicBezTo>
                <a:cubicBezTo>
                  <a:pt x="56" y="125"/>
                  <a:pt x="56" y="125"/>
                  <a:pt x="55" y="124"/>
                </a:cubicBezTo>
                <a:cubicBezTo>
                  <a:pt x="53" y="122"/>
                  <a:pt x="52" y="121"/>
                  <a:pt x="51" y="121"/>
                </a:cubicBezTo>
                <a:cubicBezTo>
                  <a:pt x="50" y="121"/>
                  <a:pt x="50" y="121"/>
                  <a:pt x="50" y="121"/>
                </a:cubicBezTo>
                <a:cubicBezTo>
                  <a:pt x="50" y="120"/>
                  <a:pt x="49" y="120"/>
                  <a:pt x="49" y="120"/>
                </a:cubicBezTo>
                <a:cubicBezTo>
                  <a:pt x="50" y="116"/>
                  <a:pt x="51" y="113"/>
                  <a:pt x="50" y="110"/>
                </a:cubicBezTo>
                <a:cubicBezTo>
                  <a:pt x="50" y="109"/>
                  <a:pt x="49" y="109"/>
                  <a:pt x="49" y="109"/>
                </a:cubicBezTo>
                <a:cubicBezTo>
                  <a:pt x="45" y="109"/>
                  <a:pt x="41" y="113"/>
                  <a:pt x="39" y="115"/>
                </a:cubicBezTo>
                <a:cubicBezTo>
                  <a:pt x="33" y="120"/>
                  <a:pt x="28" y="127"/>
                  <a:pt x="23" y="133"/>
                </a:cubicBezTo>
                <a:cubicBezTo>
                  <a:pt x="20" y="135"/>
                  <a:pt x="25" y="138"/>
                  <a:pt x="28" y="135"/>
                </a:cubicBezTo>
                <a:cubicBezTo>
                  <a:pt x="31" y="129"/>
                  <a:pt x="36" y="125"/>
                  <a:pt x="41" y="120"/>
                </a:cubicBezTo>
                <a:cubicBezTo>
                  <a:pt x="40" y="121"/>
                  <a:pt x="39" y="124"/>
                  <a:pt x="38" y="125"/>
                </a:cubicBezTo>
                <a:cubicBezTo>
                  <a:pt x="36" y="128"/>
                  <a:pt x="40" y="131"/>
                  <a:pt x="42" y="128"/>
                </a:cubicBezTo>
                <a:cubicBezTo>
                  <a:pt x="42" y="128"/>
                  <a:pt x="43" y="127"/>
                  <a:pt x="44" y="127"/>
                </a:cubicBezTo>
                <a:cubicBezTo>
                  <a:pt x="44" y="126"/>
                  <a:pt x="44" y="126"/>
                  <a:pt x="45" y="126"/>
                </a:cubicBezTo>
                <a:cubicBezTo>
                  <a:pt x="45" y="126"/>
                  <a:pt x="44" y="127"/>
                  <a:pt x="44" y="127"/>
                </a:cubicBezTo>
                <a:cubicBezTo>
                  <a:pt x="44" y="127"/>
                  <a:pt x="44" y="127"/>
                  <a:pt x="44" y="127"/>
                </a:cubicBezTo>
                <a:cubicBezTo>
                  <a:pt x="44" y="127"/>
                  <a:pt x="44" y="127"/>
                  <a:pt x="44" y="128"/>
                </a:cubicBezTo>
                <a:cubicBezTo>
                  <a:pt x="42" y="131"/>
                  <a:pt x="47" y="132"/>
                  <a:pt x="49" y="129"/>
                </a:cubicBezTo>
                <a:cubicBezTo>
                  <a:pt x="50" y="128"/>
                  <a:pt x="50" y="128"/>
                  <a:pt x="50" y="128"/>
                </a:cubicBezTo>
                <a:cubicBezTo>
                  <a:pt x="50" y="129"/>
                  <a:pt x="50" y="129"/>
                  <a:pt x="50" y="129"/>
                </a:cubicBezTo>
                <a:cubicBezTo>
                  <a:pt x="50" y="131"/>
                  <a:pt x="52" y="132"/>
                  <a:pt x="53" y="132"/>
                </a:cubicBezTo>
                <a:close/>
              </a:path>
            </a:pathLst>
          </a:custGeom>
          <a:ln>
            <a:noFill/>
          </a:ln>
        </p:spPr>
        <p:style>
          <a:lnRef idx="3">
            <a:schemeClr val="lt1"/>
          </a:lnRef>
          <a:fillRef idx="1">
            <a:schemeClr val="accent1"/>
          </a:fillRef>
          <a:effectRef idx="1">
            <a:schemeClr val="accent1"/>
          </a:effectRef>
          <a:fontRef idx="minor">
            <a:schemeClr val="lt1"/>
          </a:fontRef>
        </p:style>
        <p:txBody>
          <a:bodyPr vert="horz" wrap="square" lIns="91440" tIns="45720" rIns="91440" bIns="45720" numCol="1" anchor="t" anchorCtr="0" compatLnSpc="1">
            <a:prstTxWarp prst="textNoShape">
              <a:avLst/>
            </a:prstTxWarp>
          </a:bodyPr>
          <a:lstStyle/>
          <a:p>
            <a:endParaRPr lang="en-US"/>
          </a:p>
        </p:txBody>
      </p:sp>
      <p:sp>
        <p:nvSpPr>
          <p:cNvPr id="24" name="Freeform 179">
            <a:hlinkClick r:id="rId8" action="ppaction://hlinksldjump"/>
            <a:extLst>
              <a:ext uri="{FF2B5EF4-FFF2-40B4-BE49-F238E27FC236}">
                <a16:creationId xmlns:a16="http://schemas.microsoft.com/office/drawing/2014/main" id="{9C9EC5C2-D80A-B2E5-B242-295562D90166}"/>
              </a:ext>
            </a:extLst>
          </p:cNvPr>
          <p:cNvSpPr>
            <a:spLocks noEditPoints="1"/>
          </p:cNvSpPr>
          <p:nvPr/>
        </p:nvSpPr>
        <p:spPr bwMode="auto">
          <a:xfrm>
            <a:off x="349593" y="4019246"/>
            <a:ext cx="285794" cy="241416"/>
          </a:xfrm>
          <a:custGeom>
            <a:avLst/>
            <a:gdLst>
              <a:gd name="T0" fmla="*/ 12 w 161"/>
              <a:gd name="T1" fmla="*/ 108 h 136"/>
              <a:gd name="T2" fmla="*/ 12 w 161"/>
              <a:gd name="T3" fmla="*/ 134 h 136"/>
              <a:gd name="T4" fmla="*/ 16 w 161"/>
              <a:gd name="T5" fmla="*/ 136 h 136"/>
              <a:gd name="T6" fmla="*/ 35 w 161"/>
              <a:gd name="T7" fmla="*/ 136 h 136"/>
              <a:gd name="T8" fmla="*/ 37 w 161"/>
              <a:gd name="T9" fmla="*/ 134 h 136"/>
              <a:gd name="T10" fmla="*/ 37 w 161"/>
              <a:gd name="T11" fmla="*/ 88 h 136"/>
              <a:gd name="T12" fmla="*/ 23 w 161"/>
              <a:gd name="T13" fmla="*/ 102 h 136"/>
              <a:gd name="T14" fmla="*/ 12 w 161"/>
              <a:gd name="T15" fmla="*/ 108 h 136"/>
              <a:gd name="T16" fmla="*/ 47 w 161"/>
              <a:gd name="T17" fmla="*/ 87 h 136"/>
              <a:gd name="T18" fmla="*/ 47 w 161"/>
              <a:gd name="T19" fmla="*/ 134 h 136"/>
              <a:gd name="T20" fmla="*/ 51 w 161"/>
              <a:gd name="T21" fmla="*/ 136 h 136"/>
              <a:gd name="T22" fmla="*/ 70 w 161"/>
              <a:gd name="T23" fmla="*/ 136 h 136"/>
              <a:gd name="T24" fmla="*/ 73 w 161"/>
              <a:gd name="T25" fmla="*/ 134 h 136"/>
              <a:gd name="T26" fmla="*/ 73 w 161"/>
              <a:gd name="T27" fmla="*/ 106 h 136"/>
              <a:gd name="T28" fmla="*/ 62 w 161"/>
              <a:gd name="T29" fmla="*/ 101 h 136"/>
              <a:gd name="T30" fmla="*/ 47 w 161"/>
              <a:gd name="T31" fmla="*/ 87 h 136"/>
              <a:gd name="T32" fmla="*/ 84 w 161"/>
              <a:gd name="T33" fmla="*/ 103 h 136"/>
              <a:gd name="T34" fmla="*/ 84 w 161"/>
              <a:gd name="T35" fmla="*/ 134 h 136"/>
              <a:gd name="T36" fmla="*/ 86 w 161"/>
              <a:gd name="T37" fmla="*/ 136 h 136"/>
              <a:gd name="T38" fmla="*/ 106 w 161"/>
              <a:gd name="T39" fmla="*/ 136 h 136"/>
              <a:gd name="T40" fmla="*/ 110 w 161"/>
              <a:gd name="T41" fmla="*/ 134 h 136"/>
              <a:gd name="T42" fmla="*/ 110 w 161"/>
              <a:gd name="T43" fmla="*/ 78 h 136"/>
              <a:gd name="T44" fmla="*/ 86 w 161"/>
              <a:gd name="T45" fmla="*/ 100 h 136"/>
              <a:gd name="T46" fmla="*/ 84 w 161"/>
              <a:gd name="T47" fmla="*/ 103 h 136"/>
              <a:gd name="T48" fmla="*/ 143 w 161"/>
              <a:gd name="T49" fmla="*/ 45 h 136"/>
              <a:gd name="T50" fmla="*/ 120 w 161"/>
              <a:gd name="T51" fmla="*/ 69 h 136"/>
              <a:gd name="T52" fmla="*/ 120 w 161"/>
              <a:gd name="T53" fmla="*/ 134 h 136"/>
              <a:gd name="T54" fmla="*/ 122 w 161"/>
              <a:gd name="T55" fmla="*/ 136 h 136"/>
              <a:gd name="T56" fmla="*/ 143 w 161"/>
              <a:gd name="T57" fmla="*/ 136 h 136"/>
              <a:gd name="T58" fmla="*/ 146 w 161"/>
              <a:gd name="T59" fmla="*/ 134 h 136"/>
              <a:gd name="T60" fmla="*/ 146 w 161"/>
              <a:gd name="T61" fmla="*/ 47 h 136"/>
              <a:gd name="T62" fmla="*/ 145 w 161"/>
              <a:gd name="T63" fmla="*/ 45 h 136"/>
              <a:gd name="T64" fmla="*/ 143 w 161"/>
              <a:gd name="T65" fmla="*/ 45 h 136"/>
              <a:gd name="T66" fmla="*/ 160 w 161"/>
              <a:gd name="T67" fmla="*/ 2 h 136"/>
              <a:gd name="T68" fmla="*/ 155 w 161"/>
              <a:gd name="T69" fmla="*/ 0 h 136"/>
              <a:gd name="T70" fmla="*/ 127 w 161"/>
              <a:gd name="T71" fmla="*/ 1 h 136"/>
              <a:gd name="T72" fmla="*/ 123 w 161"/>
              <a:gd name="T73" fmla="*/ 4 h 136"/>
              <a:gd name="T74" fmla="*/ 122 w 161"/>
              <a:gd name="T75" fmla="*/ 5 h 136"/>
              <a:gd name="T76" fmla="*/ 123 w 161"/>
              <a:gd name="T77" fmla="*/ 11 h 136"/>
              <a:gd name="T78" fmla="*/ 125 w 161"/>
              <a:gd name="T79" fmla="*/ 12 h 136"/>
              <a:gd name="T80" fmla="*/ 130 w 161"/>
              <a:gd name="T81" fmla="*/ 17 h 136"/>
              <a:gd name="T82" fmla="*/ 74 w 161"/>
              <a:gd name="T83" fmla="*/ 74 h 136"/>
              <a:gd name="T84" fmla="*/ 48 w 161"/>
              <a:gd name="T85" fmla="*/ 49 h 136"/>
              <a:gd name="T86" fmla="*/ 42 w 161"/>
              <a:gd name="T87" fmla="*/ 46 h 136"/>
              <a:gd name="T88" fmla="*/ 37 w 161"/>
              <a:gd name="T89" fmla="*/ 49 h 136"/>
              <a:gd name="T90" fmla="*/ 3 w 161"/>
              <a:gd name="T91" fmla="*/ 82 h 136"/>
              <a:gd name="T92" fmla="*/ 3 w 161"/>
              <a:gd name="T93" fmla="*/ 94 h 136"/>
              <a:gd name="T94" fmla="*/ 5 w 161"/>
              <a:gd name="T95" fmla="*/ 95 h 136"/>
              <a:gd name="T96" fmla="*/ 10 w 161"/>
              <a:gd name="T97" fmla="*/ 98 h 136"/>
              <a:gd name="T98" fmla="*/ 16 w 161"/>
              <a:gd name="T99" fmla="*/ 95 h 136"/>
              <a:gd name="T100" fmla="*/ 42 w 161"/>
              <a:gd name="T101" fmla="*/ 68 h 136"/>
              <a:gd name="T102" fmla="*/ 68 w 161"/>
              <a:gd name="T103" fmla="*/ 94 h 136"/>
              <a:gd name="T104" fmla="*/ 74 w 161"/>
              <a:gd name="T105" fmla="*/ 96 h 136"/>
              <a:gd name="T106" fmla="*/ 79 w 161"/>
              <a:gd name="T107" fmla="*/ 94 h 136"/>
              <a:gd name="T108" fmla="*/ 143 w 161"/>
              <a:gd name="T109" fmla="*/ 30 h 136"/>
              <a:gd name="T110" fmla="*/ 150 w 161"/>
              <a:gd name="T111" fmla="*/ 38 h 136"/>
              <a:gd name="T112" fmla="*/ 154 w 161"/>
              <a:gd name="T113" fmla="*/ 40 h 136"/>
              <a:gd name="T114" fmla="*/ 156 w 161"/>
              <a:gd name="T115" fmla="*/ 39 h 136"/>
              <a:gd name="T116" fmla="*/ 157 w 161"/>
              <a:gd name="T117" fmla="*/ 38 h 136"/>
              <a:gd name="T118" fmla="*/ 160 w 161"/>
              <a:gd name="T119" fmla="*/ 33 h 136"/>
              <a:gd name="T120" fmla="*/ 161 w 161"/>
              <a:gd name="T121" fmla="*/ 16 h 136"/>
              <a:gd name="T122" fmla="*/ 161 w 161"/>
              <a:gd name="T123" fmla="*/ 6 h 136"/>
              <a:gd name="T124" fmla="*/ 160 w 161"/>
              <a:gd name="T125" fmla="*/ 2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1" h="136">
                <a:moveTo>
                  <a:pt x="12" y="108"/>
                </a:moveTo>
                <a:cubicBezTo>
                  <a:pt x="12" y="134"/>
                  <a:pt x="12" y="134"/>
                  <a:pt x="12" y="134"/>
                </a:cubicBezTo>
                <a:cubicBezTo>
                  <a:pt x="12" y="135"/>
                  <a:pt x="13" y="136"/>
                  <a:pt x="16" y="136"/>
                </a:cubicBezTo>
                <a:cubicBezTo>
                  <a:pt x="35" y="136"/>
                  <a:pt x="35" y="136"/>
                  <a:pt x="35" y="136"/>
                </a:cubicBezTo>
                <a:cubicBezTo>
                  <a:pt x="36" y="136"/>
                  <a:pt x="37" y="135"/>
                  <a:pt x="37" y="134"/>
                </a:cubicBezTo>
                <a:cubicBezTo>
                  <a:pt x="37" y="88"/>
                  <a:pt x="37" y="88"/>
                  <a:pt x="37" y="88"/>
                </a:cubicBezTo>
                <a:cubicBezTo>
                  <a:pt x="23" y="102"/>
                  <a:pt x="23" y="102"/>
                  <a:pt x="23" y="102"/>
                </a:cubicBezTo>
                <a:cubicBezTo>
                  <a:pt x="20" y="105"/>
                  <a:pt x="17" y="107"/>
                  <a:pt x="12" y="108"/>
                </a:cubicBezTo>
                <a:close/>
                <a:moveTo>
                  <a:pt x="47" y="87"/>
                </a:moveTo>
                <a:cubicBezTo>
                  <a:pt x="47" y="134"/>
                  <a:pt x="47" y="134"/>
                  <a:pt x="47" y="134"/>
                </a:cubicBezTo>
                <a:cubicBezTo>
                  <a:pt x="47" y="135"/>
                  <a:pt x="49" y="136"/>
                  <a:pt x="51" y="136"/>
                </a:cubicBezTo>
                <a:cubicBezTo>
                  <a:pt x="70" y="136"/>
                  <a:pt x="70" y="136"/>
                  <a:pt x="70" y="136"/>
                </a:cubicBezTo>
                <a:cubicBezTo>
                  <a:pt x="71" y="136"/>
                  <a:pt x="73" y="135"/>
                  <a:pt x="73" y="134"/>
                </a:cubicBezTo>
                <a:cubicBezTo>
                  <a:pt x="73" y="106"/>
                  <a:pt x="73" y="106"/>
                  <a:pt x="73" y="106"/>
                </a:cubicBezTo>
                <a:cubicBezTo>
                  <a:pt x="69" y="106"/>
                  <a:pt x="64" y="104"/>
                  <a:pt x="62" y="101"/>
                </a:cubicBezTo>
                <a:lnTo>
                  <a:pt x="47" y="87"/>
                </a:lnTo>
                <a:close/>
                <a:moveTo>
                  <a:pt x="84" y="103"/>
                </a:moveTo>
                <a:cubicBezTo>
                  <a:pt x="84" y="134"/>
                  <a:pt x="84" y="134"/>
                  <a:pt x="84" y="134"/>
                </a:cubicBezTo>
                <a:cubicBezTo>
                  <a:pt x="84" y="135"/>
                  <a:pt x="85" y="136"/>
                  <a:pt x="86" y="136"/>
                </a:cubicBezTo>
                <a:cubicBezTo>
                  <a:pt x="106" y="136"/>
                  <a:pt x="106" y="136"/>
                  <a:pt x="106" y="136"/>
                </a:cubicBezTo>
                <a:cubicBezTo>
                  <a:pt x="108" y="136"/>
                  <a:pt x="110" y="135"/>
                  <a:pt x="110" y="134"/>
                </a:cubicBezTo>
                <a:cubicBezTo>
                  <a:pt x="110" y="78"/>
                  <a:pt x="110" y="78"/>
                  <a:pt x="110" y="78"/>
                </a:cubicBezTo>
                <a:cubicBezTo>
                  <a:pt x="86" y="100"/>
                  <a:pt x="86" y="100"/>
                  <a:pt x="86" y="100"/>
                </a:cubicBezTo>
                <a:cubicBezTo>
                  <a:pt x="85" y="102"/>
                  <a:pt x="84" y="103"/>
                  <a:pt x="84" y="103"/>
                </a:cubicBezTo>
                <a:close/>
                <a:moveTo>
                  <a:pt x="143" y="45"/>
                </a:moveTo>
                <a:cubicBezTo>
                  <a:pt x="120" y="69"/>
                  <a:pt x="120" y="69"/>
                  <a:pt x="120" y="69"/>
                </a:cubicBezTo>
                <a:cubicBezTo>
                  <a:pt x="120" y="134"/>
                  <a:pt x="120" y="134"/>
                  <a:pt x="120" y="134"/>
                </a:cubicBezTo>
                <a:cubicBezTo>
                  <a:pt x="120" y="135"/>
                  <a:pt x="121" y="136"/>
                  <a:pt x="122" y="136"/>
                </a:cubicBezTo>
                <a:cubicBezTo>
                  <a:pt x="143" y="136"/>
                  <a:pt x="143" y="136"/>
                  <a:pt x="143" y="136"/>
                </a:cubicBezTo>
                <a:cubicBezTo>
                  <a:pt x="145" y="136"/>
                  <a:pt x="146" y="135"/>
                  <a:pt x="146" y="134"/>
                </a:cubicBezTo>
                <a:cubicBezTo>
                  <a:pt x="146" y="47"/>
                  <a:pt x="146" y="47"/>
                  <a:pt x="146" y="47"/>
                </a:cubicBezTo>
                <a:cubicBezTo>
                  <a:pt x="145" y="46"/>
                  <a:pt x="145" y="46"/>
                  <a:pt x="145" y="45"/>
                </a:cubicBezTo>
                <a:lnTo>
                  <a:pt x="143" y="45"/>
                </a:lnTo>
                <a:close/>
                <a:moveTo>
                  <a:pt x="160" y="2"/>
                </a:moveTo>
                <a:cubicBezTo>
                  <a:pt x="158" y="1"/>
                  <a:pt x="157" y="0"/>
                  <a:pt x="155" y="0"/>
                </a:cubicBezTo>
                <a:cubicBezTo>
                  <a:pt x="145" y="1"/>
                  <a:pt x="136" y="1"/>
                  <a:pt x="127" y="1"/>
                </a:cubicBezTo>
                <a:cubicBezTo>
                  <a:pt x="125" y="1"/>
                  <a:pt x="124" y="1"/>
                  <a:pt x="123" y="4"/>
                </a:cubicBezTo>
                <a:cubicBezTo>
                  <a:pt x="122" y="4"/>
                  <a:pt x="122" y="4"/>
                  <a:pt x="122" y="5"/>
                </a:cubicBezTo>
                <a:cubicBezTo>
                  <a:pt x="120" y="7"/>
                  <a:pt x="122" y="10"/>
                  <a:pt x="123" y="11"/>
                </a:cubicBezTo>
                <a:cubicBezTo>
                  <a:pt x="125" y="12"/>
                  <a:pt x="125" y="12"/>
                  <a:pt x="125" y="12"/>
                </a:cubicBezTo>
                <a:cubicBezTo>
                  <a:pt x="127" y="15"/>
                  <a:pt x="128" y="16"/>
                  <a:pt x="130" y="17"/>
                </a:cubicBezTo>
                <a:cubicBezTo>
                  <a:pt x="74" y="74"/>
                  <a:pt x="74" y="74"/>
                  <a:pt x="74" y="74"/>
                </a:cubicBezTo>
                <a:cubicBezTo>
                  <a:pt x="48" y="49"/>
                  <a:pt x="48" y="49"/>
                  <a:pt x="48" y="49"/>
                </a:cubicBezTo>
                <a:cubicBezTo>
                  <a:pt x="47" y="48"/>
                  <a:pt x="44" y="46"/>
                  <a:pt x="42" y="46"/>
                </a:cubicBezTo>
                <a:cubicBezTo>
                  <a:pt x="41" y="46"/>
                  <a:pt x="38" y="48"/>
                  <a:pt x="37" y="49"/>
                </a:cubicBezTo>
                <a:cubicBezTo>
                  <a:pt x="3" y="82"/>
                  <a:pt x="3" y="82"/>
                  <a:pt x="3" y="82"/>
                </a:cubicBezTo>
                <a:cubicBezTo>
                  <a:pt x="0" y="85"/>
                  <a:pt x="0" y="90"/>
                  <a:pt x="3" y="94"/>
                </a:cubicBezTo>
                <a:cubicBezTo>
                  <a:pt x="5" y="95"/>
                  <a:pt x="5" y="95"/>
                  <a:pt x="5" y="95"/>
                </a:cubicBezTo>
                <a:cubicBezTo>
                  <a:pt x="6" y="96"/>
                  <a:pt x="8" y="98"/>
                  <a:pt x="10" y="98"/>
                </a:cubicBezTo>
                <a:cubicBezTo>
                  <a:pt x="13" y="98"/>
                  <a:pt x="15" y="96"/>
                  <a:pt x="16" y="95"/>
                </a:cubicBezTo>
                <a:cubicBezTo>
                  <a:pt x="42" y="68"/>
                  <a:pt x="42" y="68"/>
                  <a:pt x="42" y="68"/>
                </a:cubicBezTo>
                <a:cubicBezTo>
                  <a:pt x="68" y="94"/>
                  <a:pt x="68" y="94"/>
                  <a:pt x="68" y="94"/>
                </a:cubicBezTo>
                <a:cubicBezTo>
                  <a:pt x="69" y="95"/>
                  <a:pt x="71" y="96"/>
                  <a:pt x="74" y="96"/>
                </a:cubicBezTo>
                <a:cubicBezTo>
                  <a:pt x="76" y="96"/>
                  <a:pt x="78" y="95"/>
                  <a:pt x="79" y="94"/>
                </a:cubicBezTo>
                <a:cubicBezTo>
                  <a:pt x="143" y="30"/>
                  <a:pt x="143" y="30"/>
                  <a:pt x="143" y="30"/>
                </a:cubicBezTo>
                <a:cubicBezTo>
                  <a:pt x="150" y="38"/>
                  <a:pt x="150" y="38"/>
                  <a:pt x="150" y="38"/>
                </a:cubicBezTo>
                <a:cubicBezTo>
                  <a:pt x="151" y="39"/>
                  <a:pt x="152" y="40"/>
                  <a:pt x="154" y="40"/>
                </a:cubicBezTo>
                <a:cubicBezTo>
                  <a:pt x="155" y="40"/>
                  <a:pt x="156" y="39"/>
                  <a:pt x="156" y="39"/>
                </a:cubicBezTo>
                <a:cubicBezTo>
                  <a:pt x="157" y="39"/>
                  <a:pt x="157" y="39"/>
                  <a:pt x="157" y="38"/>
                </a:cubicBezTo>
                <a:cubicBezTo>
                  <a:pt x="160" y="37"/>
                  <a:pt x="160" y="35"/>
                  <a:pt x="160" y="33"/>
                </a:cubicBezTo>
                <a:cubicBezTo>
                  <a:pt x="160" y="27"/>
                  <a:pt x="160" y="22"/>
                  <a:pt x="161" y="16"/>
                </a:cubicBezTo>
                <a:cubicBezTo>
                  <a:pt x="161" y="6"/>
                  <a:pt x="161" y="6"/>
                  <a:pt x="161" y="6"/>
                </a:cubicBezTo>
                <a:cubicBezTo>
                  <a:pt x="161" y="5"/>
                  <a:pt x="161" y="2"/>
                  <a:pt x="160" y="2"/>
                </a:cubicBezTo>
                <a:close/>
              </a:path>
            </a:pathLst>
          </a:custGeom>
          <a:ln>
            <a:noFill/>
          </a:ln>
        </p:spPr>
        <p:style>
          <a:lnRef idx="3">
            <a:schemeClr val="lt1"/>
          </a:lnRef>
          <a:fillRef idx="1">
            <a:schemeClr val="accent1"/>
          </a:fillRef>
          <a:effectRef idx="1">
            <a:schemeClr val="accent1"/>
          </a:effectRef>
          <a:fontRef idx="minor">
            <a:schemeClr val="lt1"/>
          </a:fontRef>
        </p:style>
        <p:txBody>
          <a:bodyPr vert="horz" wrap="square" lIns="91440" tIns="45720" rIns="91440" bIns="45720" numCol="1" anchor="t" anchorCtr="0" compatLnSpc="1">
            <a:prstTxWarp prst="textNoShape">
              <a:avLst/>
            </a:prstTxWarp>
          </a:bodyPr>
          <a:lstStyle/>
          <a:p>
            <a:endParaRPr lang="en-US"/>
          </a:p>
        </p:txBody>
      </p:sp>
      <p:sp>
        <p:nvSpPr>
          <p:cNvPr id="25" name="Freeform 166">
            <a:hlinkClick r:id="rId7" action="ppaction://hlinksldjump"/>
            <a:extLst>
              <a:ext uri="{FF2B5EF4-FFF2-40B4-BE49-F238E27FC236}">
                <a16:creationId xmlns:a16="http://schemas.microsoft.com/office/drawing/2014/main" id="{6BB5E42D-2E13-B9B6-165D-A3A0AF69B375}"/>
              </a:ext>
            </a:extLst>
          </p:cNvPr>
          <p:cNvSpPr>
            <a:spLocks noEditPoints="1"/>
          </p:cNvSpPr>
          <p:nvPr/>
        </p:nvSpPr>
        <p:spPr bwMode="auto">
          <a:xfrm>
            <a:off x="487406" y="3230148"/>
            <a:ext cx="256559" cy="315765"/>
          </a:xfrm>
          <a:custGeom>
            <a:avLst/>
            <a:gdLst>
              <a:gd name="T0" fmla="*/ 91 w 130"/>
              <a:gd name="T1" fmla="*/ 69 h 160"/>
              <a:gd name="T2" fmla="*/ 74 w 130"/>
              <a:gd name="T3" fmla="*/ 72 h 160"/>
              <a:gd name="T4" fmla="*/ 51 w 130"/>
              <a:gd name="T5" fmla="*/ 73 h 160"/>
              <a:gd name="T6" fmla="*/ 2 w 130"/>
              <a:gd name="T7" fmla="*/ 81 h 160"/>
              <a:gd name="T8" fmla="*/ 5 w 130"/>
              <a:gd name="T9" fmla="*/ 128 h 160"/>
              <a:gd name="T10" fmla="*/ 21 w 130"/>
              <a:gd name="T11" fmla="*/ 129 h 160"/>
              <a:gd name="T12" fmla="*/ 23 w 130"/>
              <a:gd name="T13" fmla="*/ 160 h 160"/>
              <a:gd name="T14" fmla="*/ 104 w 130"/>
              <a:gd name="T15" fmla="*/ 155 h 160"/>
              <a:gd name="T16" fmla="*/ 113 w 130"/>
              <a:gd name="T17" fmla="*/ 146 h 160"/>
              <a:gd name="T18" fmla="*/ 124 w 130"/>
              <a:gd name="T19" fmla="*/ 103 h 160"/>
              <a:gd name="T20" fmla="*/ 25 w 130"/>
              <a:gd name="T21" fmla="*/ 126 h 160"/>
              <a:gd name="T22" fmla="*/ 34 w 130"/>
              <a:gd name="T23" fmla="*/ 112 h 160"/>
              <a:gd name="T24" fmla="*/ 28 w 130"/>
              <a:gd name="T25" fmla="*/ 89 h 160"/>
              <a:gd name="T26" fmla="*/ 25 w 130"/>
              <a:gd name="T27" fmla="*/ 89 h 160"/>
              <a:gd name="T28" fmla="*/ 29 w 130"/>
              <a:gd name="T29" fmla="*/ 109 h 160"/>
              <a:gd name="T30" fmla="*/ 8 w 130"/>
              <a:gd name="T31" fmla="*/ 83 h 160"/>
              <a:gd name="T32" fmla="*/ 98 w 130"/>
              <a:gd name="T33" fmla="*/ 145 h 160"/>
              <a:gd name="T34" fmla="*/ 103 w 130"/>
              <a:gd name="T35" fmla="*/ 109 h 160"/>
              <a:gd name="T36" fmla="*/ 77 w 130"/>
              <a:gd name="T37" fmla="*/ 62 h 160"/>
              <a:gd name="T38" fmla="*/ 51 w 130"/>
              <a:gd name="T39" fmla="*/ 26 h 160"/>
              <a:gd name="T40" fmla="*/ 80 w 130"/>
              <a:gd name="T41" fmla="*/ 121 h 160"/>
              <a:gd name="T42" fmla="*/ 35 w 130"/>
              <a:gd name="T43" fmla="*/ 124 h 160"/>
              <a:gd name="T44" fmla="*/ 79 w 130"/>
              <a:gd name="T45" fmla="*/ 136 h 160"/>
              <a:gd name="T46" fmla="*/ 42 w 130"/>
              <a:gd name="T47" fmla="*/ 146 h 160"/>
              <a:gd name="T48" fmla="*/ 79 w 130"/>
              <a:gd name="T49" fmla="*/ 136 h 160"/>
              <a:gd name="T50" fmla="*/ 50 w 130"/>
              <a:gd name="T51" fmla="*/ 108 h 160"/>
              <a:gd name="T52" fmla="*/ 42 w 130"/>
              <a:gd name="T53" fmla="*/ 87 h 160"/>
              <a:gd name="T54" fmla="*/ 34 w 130"/>
              <a:gd name="T55" fmla="*/ 91 h 160"/>
              <a:gd name="T56" fmla="*/ 38 w 130"/>
              <a:gd name="T57" fmla="*/ 90 h 160"/>
              <a:gd name="T58" fmla="*/ 47 w 130"/>
              <a:gd name="T59" fmla="*/ 105 h 160"/>
              <a:gd name="T60" fmla="*/ 42 w 130"/>
              <a:gd name="T61" fmla="*/ 105 h 160"/>
              <a:gd name="T62" fmla="*/ 57 w 130"/>
              <a:gd name="T63" fmla="*/ 111 h 160"/>
              <a:gd name="T64" fmla="*/ 65 w 130"/>
              <a:gd name="T65" fmla="*/ 106 h 160"/>
              <a:gd name="T66" fmla="*/ 61 w 130"/>
              <a:gd name="T67" fmla="*/ 97 h 160"/>
              <a:gd name="T68" fmla="*/ 58 w 130"/>
              <a:gd name="T69" fmla="*/ 85 h 160"/>
              <a:gd name="T70" fmla="*/ 47 w 130"/>
              <a:gd name="T71" fmla="*/ 87 h 160"/>
              <a:gd name="T72" fmla="*/ 60 w 130"/>
              <a:gd name="T73" fmla="*/ 100 h 160"/>
              <a:gd name="T74" fmla="*/ 61 w 130"/>
              <a:gd name="T75" fmla="*/ 108 h 160"/>
              <a:gd name="T76" fmla="*/ 58 w 130"/>
              <a:gd name="T77" fmla="*/ 100 h 160"/>
              <a:gd name="T78" fmla="*/ 54 w 130"/>
              <a:gd name="T79" fmla="*/ 88 h 160"/>
              <a:gd name="T80" fmla="*/ 58 w 130"/>
              <a:gd name="T81" fmla="*/ 95 h 160"/>
              <a:gd name="T82" fmla="*/ 52 w 130"/>
              <a:gd name="T83" fmla="*/ 88 h 160"/>
              <a:gd name="T84" fmla="*/ 74 w 130"/>
              <a:gd name="T85" fmla="*/ 98 h 160"/>
              <a:gd name="T86" fmla="*/ 75 w 130"/>
              <a:gd name="T87" fmla="*/ 105 h 160"/>
              <a:gd name="T88" fmla="*/ 73 w 130"/>
              <a:gd name="T89" fmla="*/ 103 h 160"/>
              <a:gd name="T90" fmla="*/ 68 w 130"/>
              <a:gd name="T91" fmla="*/ 105 h 160"/>
              <a:gd name="T92" fmla="*/ 80 w 130"/>
              <a:gd name="T93" fmla="*/ 108 h 160"/>
              <a:gd name="T94" fmla="*/ 75 w 130"/>
              <a:gd name="T95" fmla="*/ 96 h 160"/>
              <a:gd name="T96" fmla="*/ 68 w 130"/>
              <a:gd name="T97" fmla="*/ 93 h 160"/>
              <a:gd name="T98" fmla="*/ 70 w 130"/>
              <a:gd name="T99" fmla="*/ 87 h 160"/>
              <a:gd name="T100" fmla="*/ 73 w 130"/>
              <a:gd name="T101" fmla="*/ 90 h 160"/>
              <a:gd name="T102" fmla="*/ 74 w 130"/>
              <a:gd name="T103" fmla="*/ 88 h 160"/>
              <a:gd name="T104" fmla="*/ 64 w 130"/>
              <a:gd name="T105" fmla="*/ 85 h 160"/>
              <a:gd name="T106" fmla="*/ 67 w 130"/>
              <a:gd name="T107" fmla="*/ 96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30" h="160">
                <a:moveTo>
                  <a:pt x="124" y="103"/>
                </a:moveTo>
                <a:cubicBezTo>
                  <a:pt x="119" y="89"/>
                  <a:pt x="111" y="80"/>
                  <a:pt x="104" y="75"/>
                </a:cubicBezTo>
                <a:cubicBezTo>
                  <a:pt x="103" y="75"/>
                  <a:pt x="91" y="69"/>
                  <a:pt x="91" y="69"/>
                </a:cubicBezTo>
                <a:cubicBezTo>
                  <a:pt x="85" y="64"/>
                  <a:pt x="85" y="64"/>
                  <a:pt x="85" y="64"/>
                </a:cubicBezTo>
                <a:cubicBezTo>
                  <a:pt x="78" y="72"/>
                  <a:pt x="78" y="72"/>
                  <a:pt x="78" y="72"/>
                </a:cubicBezTo>
                <a:cubicBezTo>
                  <a:pt x="74" y="72"/>
                  <a:pt x="74" y="72"/>
                  <a:pt x="74" y="72"/>
                </a:cubicBezTo>
                <a:cubicBezTo>
                  <a:pt x="67" y="64"/>
                  <a:pt x="67" y="64"/>
                  <a:pt x="67" y="64"/>
                </a:cubicBezTo>
                <a:cubicBezTo>
                  <a:pt x="61" y="69"/>
                  <a:pt x="61" y="69"/>
                  <a:pt x="61" y="69"/>
                </a:cubicBezTo>
                <a:cubicBezTo>
                  <a:pt x="51" y="73"/>
                  <a:pt x="51" y="73"/>
                  <a:pt x="51" y="73"/>
                </a:cubicBezTo>
                <a:cubicBezTo>
                  <a:pt x="3" y="78"/>
                  <a:pt x="3" y="78"/>
                  <a:pt x="3" y="78"/>
                </a:cubicBezTo>
                <a:cubicBezTo>
                  <a:pt x="2" y="78"/>
                  <a:pt x="2" y="78"/>
                  <a:pt x="2" y="80"/>
                </a:cubicBezTo>
                <a:cubicBezTo>
                  <a:pt x="0" y="80"/>
                  <a:pt x="0" y="81"/>
                  <a:pt x="2" y="81"/>
                </a:cubicBezTo>
                <a:cubicBezTo>
                  <a:pt x="5" y="89"/>
                  <a:pt x="9" y="95"/>
                  <a:pt x="10" y="101"/>
                </a:cubicBezTo>
                <a:cubicBezTo>
                  <a:pt x="10" y="103"/>
                  <a:pt x="10" y="103"/>
                  <a:pt x="10" y="103"/>
                </a:cubicBezTo>
                <a:cubicBezTo>
                  <a:pt x="0" y="112"/>
                  <a:pt x="2" y="121"/>
                  <a:pt x="5" y="128"/>
                </a:cubicBezTo>
                <a:cubicBezTo>
                  <a:pt x="6" y="131"/>
                  <a:pt x="10" y="132"/>
                  <a:pt x="13" y="132"/>
                </a:cubicBezTo>
                <a:cubicBezTo>
                  <a:pt x="15" y="132"/>
                  <a:pt x="18" y="132"/>
                  <a:pt x="19" y="131"/>
                </a:cubicBezTo>
                <a:cubicBezTo>
                  <a:pt x="19" y="131"/>
                  <a:pt x="21" y="131"/>
                  <a:pt x="21" y="129"/>
                </a:cubicBezTo>
                <a:cubicBezTo>
                  <a:pt x="21" y="134"/>
                  <a:pt x="22" y="137"/>
                  <a:pt x="22" y="138"/>
                </a:cubicBezTo>
                <a:cubicBezTo>
                  <a:pt x="23" y="151"/>
                  <a:pt x="22" y="157"/>
                  <a:pt x="22" y="157"/>
                </a:cubicBezTo>
                <a:cubicBezTo>
                  <a:pt x="22" y="159"/>
                  <a:pt x="22" y="159"/>
                  <a:pt x="23" y="160"/>
                </a:cubicBezTo>
                <a:cubicBezTo>
                  <a:pt x="25" y="160"/>
                  <a:pt x="25" y="160"/>
                  <a:pt x="25" y="160"/>
                </a:cubicBezTo>
                <a:cubicBezTo>
                  <a:pt x="101" y="157"/>
                  <a:pt x="101" y="157"/>
                  <a:pt x="101" y="157"/>
                </a:cubicBezTo>
                <a:cubicBezTo>
                  <a:pt x="103" y="157"/>
                  <a:pt x="104" y="157"/>
                  <a:pt x="104" y="155"/>
                </a:cubicBezTo>
                <a:cubicBezTo>
                  <a:pt x="104" y="149"/>
                  <a:pt x="104" y="149"/>
                  <a:pt x="104" y="149"/>
                </a:cubicBezTo>
                <a:cubicBezTo>
                  <a:pt x="104" y="149"/>
                  <a:pt x="104" y="149"/>
                  <a:pt x="106" y="149"/>
                </a:cubicBezTo>
                <a:cubicBezTo>
                  <a:pt x="107" y="149"/>
                  <a:pt x="110" y="148"/>
                  <a:pt x="113" y="146"/>
                </a:cubicBezTo>
                <a:cubicBezTo>
                  <a:pt x="126" y="132"/>
                  <a:pt x="126" y="132"/>
                  <a:pt x="126" y="132"/>
                </a:cubicBezTo>
                <a:cubicBezTo>
                  <a:pt x="129" y="129"/>
                  <a:pt x="130" y="126"/>
                  <a:pt x="130" y="121"/>
                </a:cubicBezTo>
                <a:cubicBezTo>
                  <a:pt x="129" y="121"/>
                  <a:pt x="127" y="112"/>
                  <a:pt x="124" y="103"/>
                </a:cubicBezTo>
                <a:close/>
                <a:moveTo>
                  <a:pt x="98" y="152"/>
                </a:moveTo>
                <a:cubicBezTo>
                  <a:pt x="28" y="155"/>
                  <a:pt x="28" y="155"/>
                  <a:pt x="28" y="155"/>
                </a:cubicBezTo>
                <a:cubicBezTo>
                  <a:pt x="28" y="151"/>
                  <a:pt x="29" y="141"/>
                  <a:pt x="25" y="126"/>
                </a:cubicBezTo>
                <a:cubicBezTo>
                  <a:pt x="29" y="123"/>
                  <a:pt x="31" y="118"/>
                  <a:pt x="29" y="112"/>
                </a:cubicBezTo>
                <a:cubicBezTo>
                  <a:pt x="29" y="114"/>
                  <a:pt x="31" y="114"/>
                  <a:pt x="31" y="114"/>
                </a:cubicBezTo>
                <a:cubicBezTo>
                  <a:pt x="34" y="112"/>
                  <a:pt x="34" y="112"/>
                  <a:pt x="34" y="112"/>
                </a:cubicBezTo>
                <a:cubicBezTo>
                  <a:pt x="35" y="112"/>
                  <a:pt x="35" y="112"/>
                  <a:pt x="35" y="112"/>
                </a:cubicBezTo>
                <a:cubicBezTo>
                  <a:pt x="36" y="111"/>
                  <a:pt x="36" y="111"/>
                  <a:pt x="36" y="109"/>
                </a:cubicBezTo>
                <a:cubicBezTo>
                  <a:pt x="28" y="89"/>
                  <a:pt x="28" y="89"/>
                  <a:pt x="28" y="89"/>
                </a:cubicBezTo>
                <a:cubicBezTo>
                  <a:pt x="28" y="87"/>
                  <a:pt x="28" y="87"/>
                  <a:pt x="26" y="87"/>
                </a:cubicBezTo>
                <a:cubicBezTo>
                  <a:pt x="25" y="87"/>
                  <a:pt x="25" y="87"/>
                  <a:pt x="25" y="87"/>
                </a:cubicBezTo>
                <a:cubicBezTo>
                  <a:pt x="25" y="89"/>
                  <a:pt x="25" y="89"/>
                  <a:pt x="25" y="89"/>
                </a:cubicBezTo>
                <a:cubicBezTo>
                  <a:pt x="31" y="107"/>
                  <a:pt x="31" y="107"/>
                  <a:pt x="31" y="107"/>
                </a:cubicBezTo>
                <a:cubicBezTo>
                  <a:pt x="32" y="107"/>
                  <a:pt x="32" y="109"/>
                  <a:pt x="31" y="109"/>
                </a:cubicBezTo>
                <a:cubicBezTo>
                  <a:pt x="29" y="109"/>
                  <a:pt x="29" y="109"/>
                  <a:pt x="29" y="109"/>
                </a:cubicBezTo>
                <a:cubicBezTo>
                  <a:pt x="28" y="109"/>
                  <a:pt x="28" y="109"/>
                  <a:pt x="28" y="109"/>
                </a:cubicBezTo>
                <a:cubicBezTo>
                  <a:pt x="26" y="104"/>
                  <a:pt x="21" y="106"/>
                  <a:pt x="18" y="106"/>
                </a:cubicBezTo>
                <a:cubicBezTo>
                  <a:pt x="16" y="98"/>
                  <a:pt x="12" y="90"/>
                  <a:pt x="8" y="83"/>
                </a:cubicBezTo>
                <a:cubicBezTo>
                  <a:pt x="81" y="76"/>
                  <a:pt x="81" y="76"/>
                  <a:pt x="81" y="76"/>
                </a:cubicBezTo>
                <a:cubicBezTo>
                  <a:pt x="84" y="83"/>
                  <a:pt x="93" y="107"/>
                  <a:pt x="97" y="132"/>
                </a:cubicBezTo>
                <a:cubicBezTo>
                  <a:pt x="95" y="135"/>
                  <a:pt x="95" y="141"/>
                  <a:pt x="98" y="145"/>
                </a:cubicBezTo>
                <a:lnTo>
                  <a:pt x="98" y="152"/>
                </a:lnTo>
                <a:close/>
                <a:moveTo>
                  <a:pt x="101" y="126"/>
                </a:moveTo>
                <a:cubicBezTo>
                  <a:pt x="103" y="109"/>
                  <a:pt x="103" y="109"/>
                  <a:pt x="103" y="109"/>
                </a:cubicBezTo>
                <a:cubicBezTo>
                  <a:pt x="104" y="112"/>
                  <a:pt x="106" y="117"/>
                  <a:pt x="107" y="120"/>
                </a:cubicBezTo>
                <a:lnTo>
                  <a:pt x="101" y="126"/>
                </a:lnTo>
                <a:close/>
                <a:moveTo>
                  <a:pt x="77" y="62"/>
                </a:moveTo>
                <a:cubicBezTo>
                  <a:pt x="90" y="62"/>
                  <a:pt x="101" y="49"/>
                  <a:pt x="101" y="26"/>
                </a:cubicBezTo>
                <a:cubicBezTo>
                  <a:pt x="101" y="9"/>
                  <a:pt x="94" y="0"/>
                  <a:pt x="77" y="0"/>
                </a:cubicBezTo>
                <a:cubicBezTo>
                  <a:pt x="58" y="0"/>
                  <a:pt x="51" y="9"/>
                  <a:pt x="51" y="26"/>
                </a:cubicBezTo>
                <a:cubicBezTo>
                  <a:pt x="51" y="49"/>
                  <a:pt x="62" y="62"/>
                  <a:pt x="77" y="62"/>
                </a:cubicBezTo>
                <a:close/>
                <a:moveTo>
                  <a:pt x="77" y="126"/>
                </a:moveTo>
                <a:cubicBezTo>
                  <a:pt x="78" y="126"/>
                  <a:pt x="80" y="124"/>
                  <a:pt x="80" y="121"/>
                </a:cubicBezTo>
                <a:cubicBezTo>
                  <a:pt x="80" y="120"/>
                  <a:pt x="78" y="118"/>
                  <a:pt x="75" y="118"/>
                </a:cubicBezTo>
                <a:cubicBezTo>
                  <a:pt x="39" y="120"/>
                  <a:pt x="39" y="120"/>
                  <a:pt x="39" y="120"/>
                </a:cubicBezTo>
                <a:cubicBezTo>
                  <a:pt x="36" y="121"/>
                  <a:pt x="35" y="123"/>
                  <a:pt x="35" y="124"/>
                </a:cubicBezTo>
                <a:cubicBezTo>
                  <a:pt x="36" y="127"/>
                  <a:pt x="38" y="129"/>
                  <a:pt x="39" y="129"/>
                </a:cubicBezTo>
                <a:cubicBezTo>
                  <a:pt x="77" y="126"/>
                  <a:pt x="77" y="126"/>
                  <a:pt x="77" y="126"/>
                </a:cubicBezTo>
                <a:close/>
                <a:moveTo>
                  <a:pt x="79" y="136"/>
                </a:moveTo>
                <a:cubicBezTo>
                  <a:pt x="42" y="137"/>
                  <a:pt x="42" y="137"/>
                  <a:pt x="42" y="137"/>
                </a:cubicBezTo>
                <a:cubicBezTo>
                  <a:pt x="39" y="137"/>
                  <a:pt x="37" y="140"/>
                  <a:pt x="37" y="141"/>
                </a:cubicBezTo>
                <a:cubicBezTo>
                  <a:pt x="37" y="143"/>
                  <a:pt x="39" y="146"/>
                  <a:pt x="42" y="146"/>
                </a:cubicBezTo>
                <a:cubicBezTo>
                  <a:pt x="79" y="143"/>
                  <a:pt x="79" y="143"/>
                  <a:pt x="79" y="143"/>
                </a:cubicBezTo>
                <a:cubicBezTo>
                  <a:pt x="81" y="143"/>
                  <a:pt x="83" y="141"/>
                  <a:pt x="83" y="139"/>
                </a:cubicBezTo>
                <a:cubicBezTo>
                  <a:pt x="83" y="137"/>
                  <a:pt x="81" y="136"/>
                  <a:pt x="79" y="136"/>
                </a:cubicBezTo>
                <a:close/>
                <a:moveTo>
                  <a:pt x="42" y="110"/>
                </a:moveTo>
                <a:cubicBezTo>
                  <a:pt x="44" y="111"/>
                  <a:pt x="45" y="111"/>
                  <a:pt x="47" y="111"/>
                </a:cubicBezTo>
                <a:cubicBezTo>
                  <a:pt x="48" y="111"/>
                  <a:pt x="50" y="110"/>
                  <a:pt x="50" y="108"/>
                </a:cubicBezTo>
                <a:cubicBezTo>
                  <a:pt x="51" y="108"/>
                  <a:pt x="51" y="107"/>
                  <a:pt x="51" y="105"/>
                </a:cubicBezTo>
                <a:cubicBezTo>
                  <a:pt x="45" y="91"/>
                  <a:pt x="45" y="91"/>
                  <a:pt x="45" y="91"/>
                </a:cubicBezTo>
                <a:cubicBezTo>
                  <a:pt x="45" y="90"/>
                  <a:pt x="44" y="88"/>
                  <a:pt x="42" y="87"/>
                </a:cubicBezTo>
                <a:cubicBezTo>
                  <a:pt x="41" y="87"/>
                  <a:pt x="40" y="85"/>
                  <a:pt x="38" y="87"/>
                </a:cubicBezTo>
                <a:cubicBezTo>
                  <a:pt x="35" y="87"/>
                  <a:pt x="35" y="87"/>
                  <a:pt x="34" y="88"/>
                </a:cubicBezTo>
                <a:cubicBezTo>
                  <a:pt x="34" y="90"/>
                  <a:pt x="34" y="90"/>
                  <a:pt x="34" y="91"/>
                </a:cubicBezTo>
                <a:cubicBezTo>
                  <a:pt x="40" y="107"/>
                  <a:pt x="40" y="107"/>
                  <a:pt x="40" y="107"/>
                </a:cubicBezTo>
                <a:cubicBezTo>
                  <a:pt x="40" y="107"/>
                  <a:pt x="41" y="108"/>
                  <a:pt x="42" y="110"/>
                </a:cubicBezTo>
                <a:close/>
                <a:moveTo>
                  <a:pt x="38" y="90"/>
                </a:moveTo>
                <a:cubicBezTo>
                  <a:pt x="40" y="90"/>
                  <a:pt x="40" y="90"/>
                  <a:pt x="41" y="90"/>
                </a:cubicBezTo>
                <a:cubicBezTo>
                  <a:pt x="41" y="91"/>
                  <a:pt x="41" y="91"/>
                  <a:pt x="41" y="91"/>
                </a:cubicBezTo>
                <a:cubicBezTo>
                  <a:pt x="47" y="105"/>
                  <a:pt x="47" y="105"/>
                  <a:pt x="47" y="105"/>
                </a:cubicBezTo>
                <a:cubicBezTo>
                  <a:pt x="47" y="107"/>
                  <a:pt x="47" y="107"/>
                  <a:pt x="47" y="107"/>
                </a:cubicBezTo>
                <a:cubicBezTo>
                  <a:pt x="44" y="107"/>
                  <a:pt x="44" y="107"/>
                  <a:pt x="44" y="107"/>
                </a:cubicBezTo>
                <a:cubicBezTo>
                  <a:pt x="44" y="107"/>
                  <a:pt x="42" y="107"/>
                  <a:pt x="42" y="105"/>
                </a:cubicBezTo>
                <a:cubicBezTo>
                  <a:pt x="38" y="91"/>
                  <a:pt x="38" y="91"/>
                  <a:pt x="38" y="91"/>
                </a:cubicBezTo>
                <a:cubicBezTo>
                  <a:pt x="37" y="91"/>
                  <a:pt x="37" y="90"/>
                  <a:pt x="38" y="90"/>
                </a:cubicBezTo>
                <a:close/>
                <a:moveTo>
                  <a:pt x="57" y="111"/>
                </a:moveTo>
                <a:cubicBezTo>
                  <a:pt x="64" y="111"/>
                  <a:pt x="64" y="111"/>
                  <a:pt x="64" y="111"/>
                </a:cubicBezTo>
                <a:cubicBezTo>
                  <a:pt x="65" y="110"/>
                  <a:pt x="65" y="110"/>
                  <a:pt x="65" y="110"/>
                </a:cubicBezTo>
                <a:cubicBezTo>
                  <a:pt x="67" y="108"/>
                  <a:pt x="67" y="108"/>
                  <a:pt x="65" y="106"/>
                </a:cubicBezTo>
                <a:cubicBezTo>
                  <a:pt x="64" y="98"/>
                  <a:pt x="64" y="98"/>
                  <a:pt x="64" y="98"/>
                </a:cubicBezTo>
                <a:cubicBezTo>
                  <a:pt x="63" y="98"/>
                  <a:pt x="63" y="98"/>
                  <a:pt x="63" y="98"/>
                </a:cubicBezTo>
                <a:cubicBezTo>
                  <a:pt x="61" y="97"/>
                  <a:pt x="61" y="97"/>
                  <a:pt x="61" y="97"/>
                </a:cubicBezTo>
                <a:cubicBezTo>
                  <a:pt x="63" y="97"/>
                  <a:pt x="63" y="97"/>
                  <a:pt x="63" y="97"/>
                </a:cubicBezTo>
                <a:cubicBezTo>
                  <a:pt x="60" y="88"/>
                  <a:pt x="60" y="88"/>
                  <a:pt x="60" y="88"/>
                </a:cubicBezTo>
                <a:cubicBezTo>
                  <a:pt x="60" y="87"/>
                  <a:pt x="58" y="85"/>
                  <a:pt x="58" y="85"/>
                </a:cubicBezTo>
                <a:cubicBezTo>
                  <a:pt x="57" y="85"/>
                  <a:pt x="55" y="83"/>
                  <a:pt x="54" y="85"/>
                </a:cubicBezTo>
                <a:cubicBezTo>
                  <a:pt x="48" y="85"/>
                  <a:pt x="48" y="85"/>
                  <a:pt x="48" y="85"/>
                </a:cubicBezTo>
                <a:cubicBezTo>
                  <a:pt x="47" y="85"/>
                  <a:pt x="47" y="85"/>
                  <a:pt x="47" y="87"/>
                </a:cubicBezTo>
                <a:cubicBezTo>
                  <a:pt x="55" y="111"/>
                  <a:pt x="55" y="111"/>
                  <a:pt x="55" y="111"/>
                </a:cubicBezTo>
                <a:lnTo>
                  <a:pt x="57" y="111"/>
                </a:lnTo>
                <a:close/>
                <a:moveTo>
                  <a:pt x="60" y="100"/>
                </a:moveTo>
                <a:cubicBezTo>
                  <a:pt x="60" y="100"/>
                  <a:pt x="60" y="100"/>
                  <a:pt x="60" y="101"/>
                </a:cubicBezTo>
                <a:cubicBezTo>
                  <a:pt x="61" y="106"/>
                  <a:pt x="61" y="106"/>
                  <a:pt x="61" y="106"/>
                </a:cubicBezTo>
                <a:cubicBezTo>
                  <a:pt x="61" y="106"/>
                  <a:pt x="61" y="106"/>
                  <a:pt x="61" y="108"/>
                </a:cubicBezTo>
                <a:cubicBezTo>
                  <a:pt x="58" y="108"/>
                  <a:pt x="58" y="108"/>
                  <a:pt x="58" y="108"/>
                </a:cubicBezTo>
                <a:cubicBezTo>
                  <a:pt x="55" y="100"/>
                  <a:pt x="55" y="100"/>
                  <a:pt x="55" y="100"/>
                </a:cubicBezTo>
                <a:cubicBezTo>
                  <a:pt x="58" y="100"/>
                  <a:pt x="58" y="100"/>
                  <a:pt x="58" y="100"/>
                </a:cubicBezTo>
                <a:lnTo>
                  <a:pt x="60" y="100"/>
                </a:lnTo>
                <a:close/>
                <a:moveTo>
                  <a:pt x="52" y="88"/>
                </a:moveTo>
                <a:cubicBezTo>
                  <a:pt x="54" y="88"/>
                  <a:pt x="54" y="88"/>
                  <a:pt x="54" y="88"/>
                </a:cubicBezTo>
                <a:cubicBezTo>
                  <a:pt x="55" y="88"/>
                  <a:pt x="55" y="88"/>
                  <a:pt x="55" y="88"/>
                </a:cubicBezTo>
                <a:cubicBezTo>
                  <a:pt x="55" y="88"/>
                  <a:pt x="57" y="88"/>
                  <a:pt x="57" y="90"/>
                </a:cubicBezTo>
                <a:cubicBezTo>
                  <a:pt x="58" y="95"/>
                  <a:pt x="58" y="95"/>
                  <a:pt x="58" y="95"/>
                </a:cubicBezTo>
                <a:cubicBezTo>
                  <a:pt x="57" y="97"/>
                  <a:pt x="57" y="97"/>
                  <a:pt x="57" y="97"/>
                </a:cubicBezTo>
                <a:cubicBezTo>
                  <a:pt x="54" y="97"/>
                  <a:pt x="54" y="97"/>
                  <a:pt x="54" y="97"/>
                </a:cubicBezTo>
                <a:cubicBezTo>
                  <a:pt x="52" y="88"/>
                  <a:pt x="52" y="88"/>
                  <a:pt x="52" y="88"/>
                </a:cubicBezTo>
                <a:close/>
                <a:moveTo>
                  <a:pt x="67" y="96"/>
                </a:moveTo>
                <a:cubicBezTo>
                  <a:pt x="68" y="98"/>
                  <a:pt x="71" y="98"/>
                  <a:pt x="73" y="98"/>
                </a:cubicBezTo>
                <a:cubicBezTo>
                  <a:pt x="73" y="98"/>
                  <a:pt x="73" y="98"/>
                  <a:pt x="74" y="98"/>
                </a:cubicBezTo>
                <a:cubicBezTo>
                  <a:pt x="74" y="100"/>
                  <a:pt x="74" y="100"/>
                  <a:pt x="75" y="100"/>
                </a:cubicBezTo>
                <a:cubicBezTo>
                  <a:pt x="75" y="103"/>
                  <a:pt x="75" y="103"/>
                  <a:pt x="75" y="103"/>
                </a:cubicBezTo>
                <a:cubicBezTo>
                  <a:pt x="77" y="105"/>
                  <a:pt x="77" y="105"/>
                  <a:pt x="75" y="105"/>
                </a:cubicBezTo>
                <a:cubicBezTo>
                  <a:pt x="75" y="106"/>
                  <a:pt x="75" y="106"/>
                  <a:pt x="75" y="106"/>
                </a:cubicBezTo>
                <a:cubicBezTo>
                  <a:pt x="74" y="106"/>
                  <a:pt x="74" y="106"/>
                  <a:pt x="73" y="105"/>
                </a:cubicBezTo>
                <a:cubicBezTo>
                  <a:pt x="73" y="103"/>
                  <a:pt x="73" y="103"/>
                  <a:pt x="73" y="103"/>
                </a:cubicBezTo>
                <a:cubicBezTo>
                  <a:pt x="71" y="103"/>
                  <a:pt x="71" y="103"/>
                  <a:pt x="71" y="103"/>
                </a:cubicBezTo>
                <a:cubicBezTo>
                  <a:pt x="68" y="103"/>
                  <a:pt x="68" y="103"/>
                  <a:pt x="68" y="103"/>
                </a:cubicBezTo>
                <a:cubicBezTo>
                  <a:pt x="68" y="105"/>
                  <a:pt x="68" y="105"/>
                  <a:pt x="68" y="105"/>
                </a:cubicBezTo>
                <a:cubicBezTo>
                  <a:pt x="68" y="106"/>
                  <a:pt x="70" y="108"/>
                  <a:pt x="71" y="108"/>
                </a:cubicBezTo>
                <a:cubicBezTo>
                  <a:pt x="73" y="110"/>
                  <a:pt x="74" y="110"/>
                  <a:pt x="75" y="110"/>
                </a:cubicBezTo>
                <a:cubicBezTo>
                  <a:pt x="78" y="110"/>
                  <a:pt x="78" y="108"/>
                  <a:pt x="80" y="108"/>
                </a:cubicBezTo>
                <a:cubicBezTo>
                  <a:pt x="80" y="103"/>
                  <a:pt x="80" y="103"/>
                  <a:pt x="80" y="103"/>
                </a:cubicBezTo>
                <a:cubicBezTo>
                  <a:pt x="78" y="100"/>
                  <a:pt x="78" y="100"/>
                  <a:pt x="78" y="100"/>
                </a:cubicBezTo>
                <a:cubicBezTo>
                  <a:pt x="78" y="98"/>
                  <a:pt x="77" y="96"/>
                  <a:pt x="75" y="96"/>
                </a:cubicBezTo>
                <a:cubicBezTo>
                  <a:pt x="74" y="95"/>
                  <a:pt x="73" y="95"/>
                  <a:pt x="71" y="95"/>
                </a:cubicBezTo>
                <a:cubicBezTo>
                  <a:pt x="70" y="95"/>
                  <a:pt x="70" y="95"/>
                  <a:pt x="70" y="93"/>
                </a:cubicBezTo>
                <a:cubicBezTo>
                  <a:pt x="68" y="93"/>
                  <a:pt x="68" y="93"/>
                  <a:pt x="68" y="93"/>
                </a:cubicBezTo>
                <a:cubicBezTo>
                  <a:pt x="67" y="88"/>
                  <a:pt x="67" y="88"/>
                  <a:pt x="67" y="88"/>
                </a:cubicBezTo>
                <a:cubicBezTo>
                  <a:pt x="67" y="87"/>
                  <a:pt x="68" y="87"/>
                  <a:pt x="68" y="87"/>
                </a:cubicBezTo>
                <a:cubicBezTo>
                  <a:pt x="70" y="87"/>
                  <a:pt x="70" y="87"/>
                  <a:pt x="70" y="87"/>
                </a:cubicBezTo>
                <a:cubicBezTo>
                  <a:pt x="70" y="88"/>
                  <a:pt x="71" y="88"/>
                  <a:pt x="71" y="88"/>
                </a:cubicBezTo>
                <a:cubicBezTo>
                  <a:pt x="71" y="90"/>
                  <a:pt x="71" y="90"/>
                  <a:pt x="71" y="90"/>
                </a:cubicBezTo>
                <a:cubicBezTo>
                  <a:pt x="73" y="90"/>
                  <a:pt x="73" y="90"/>
                  <a:pt x="73" y="90"/>
                </a:cubicBezTo>
                <a:cubicBezTo>
                  <a:pt x="74" y="90"/>
                  <a:pt x="74" y="90"/>
                  <a:pt x="74" y="90"/>
                </a:cubicBezTo>
                <a:cubicBezTo>
                  <a:pt x="75" y="90"/>
                  <a:pt x="75" y="90"/>
                  <a:pt x="75" y="88"/>
                </a:cubicBezTo>
                <a:cubicBezTo>
                  <a:pt x="74" y="88"/>
                  <a:pt x="74" y="88"/>
                  <a:pt x="74" y="88"/>
                </a:cubicBezTo>
                <a:cubicBezTo>
                  <a:pt x="74" y="87"/>
                  <a:pt x="73" y="85"/>
                  <a:pt x="71" y="85"/>
                </a:cubicBezTo>
                <a:cubicBezTo>
                  <a:pt x="70" y="83"/>
                  <a:pt x="68" y="83"/>
                  <a:pt x="67" y="83"/>
                </a:cubicBezTo>
                <a:cubicBezTo>
                  <a:pt x="66" y="83"/>
                  <a:pt x="64" y="83"/>
                  <a:pt x="64" y="85"/>
                </a:cubicBezTo>
                <a:cubicBezTo>
                  <a:pt x="63" y="87"/>
                  <a:pt x="63" y="88"/>
                  <a:pt x="63" y="90"/>
                </a:cubicBezTo>
                <a:cubicBezTo>
                  <a:pt x="64" y="93"/>
                  <a:pt x="64" y="93"/>
                  <a:pt x="64" y="93"/>
                </a:cubicBezTo>
                <a:cubicBezTo>
                  <a:pt x="66" y="95"/>
                  <a:pt x="66" y="96"/>
                  <a:pt x="67" y="96"/>
                </a:cubicBezTo>
                <a:close/>
              </a:path>
            </a:pathLst>
          </a:custGeom>
          <a:ln>
            <a:noFill/>
          </a:ln>
        </p:spPr>
        <p:style>
          <a:lnRef idx="3">
            <a:schemeClr val="lt1"/>
          </a:lnRef>
          <a:fillRef idx="1">
            <a:schemeClr val="accent3"/>
          </a:fillRef>
          <a:effectRef idx="1">
            <a:schemeClr val="accent3"/>
          </a:effectRef>
          <a:fontRef idx="minor">
            <a:schemeClr val="lt1"/>
          </a:fontRef>
        </p:style>
        <p:txBody>
          <a:bodyPr vert="horz" wrap="square" lIns="91440" tIns="45720" rIns="91440" bIns="45720" numCol="1" anchor="t" anchorCtr="0" compatLnSpc="1">
            <a:prstTxWarp prst="textNoShape">
              <a:avLst/>
            </a:prstTxWarp>
          </a:bodyPr>
          <a:lstStyle/>
          <a:p>
            <a:endParaRPr lang="en-US"/>
          </a:p>
        </p:txBody>
      </p:sp>
      <p:sp>
        <p:nvSpPr>
          <p:cNvPr id="26" name="Freeform 119">
            <a:hlinkClick r:id="rId8" action="ppaction://hlinksldjump"/>
            <a:extLst>
              <a:ext uri="{FF2B5EF4-FFF2-40B4-BE49-F238E27FC236}">
                <a16:creationId xmlns:a16="http://schemas.microsoft.com/office/drawing/2014/main" id="{09EB1CA7-3770-3683-3F11-B87BA3487D79}"/>
              </a:ext>
            </a:extLst>
          </p:cNvPr>
          <p:cNvSpPr>
            <a:spLocks noEditPoints="1"/>
          </p:cNvSpPr>
          <p:nvPr/>
        </p:nvSpPr>
        <p:spPr bwMode="auto">
          <a:xfrm>
            <a:off x="330315" y="4774011"/>
            <a:ext cx="324350" cy="300024"/>
          </a:xfrm>
          <a:custGeom>
            <a:avLst/>
            <a:gdLst>
              <a:gd name="T0" fmla="*/ 97 w 160"/>
              <a:gd name="T1" fmla="*/ 8 h 148"/>
              <a:gd name="T2" fmla="*/ 92 w 160"/>
              <a:gd name="T3" fmla="*/ 0 h 148"/>
              <a:gd name="T4" fmla="*/ 61 w 160"/>
              <a:gd name="T5" fmla="*/ 6 h 148"/>
              <a:gd name="T6" fmla="*/ 6 w 160"/>
              <a:gd name="T7" fmla="*/ 8 h 148"/>
              <a:gd name="T8" fmla="*/ 6 w 160"/>
              <a:gd name="T9" fmla="*/ 22 h 148"/>
              <a:gd name="T10" fmla="*/ 15 w 160"/>
              <a:gd name="T11" fmla="*/ 114 h 148"/>
              <a:gd name="T12" fmla="*/ 67 w 160"/>
              <a:gd name="T13" fmla="*/ 119 h 148"/>
              <a:gd name="T14" fmla="*/ 51 w 160"/>
              <a:gd name="T15" fmla="*/ 144 h 148"/>
              <a:gd name="T16" fmla="*/ 76 w 160"/>
              <a:gd name="T17" fmla="*/ 127 h 148"/>
              <a:gd name="T18" fmla="*/ 80 w 160"/>
              <a:gd name="T19" fmla="*/ 148 h 148"/>
              <a:gd name="T20" fmla="*/ 84 w 160"/>
              <a:gd name="T21" fmla="*/ 128 h 148"/>
              <a:gd name="T22" fmla="*/ 104 w 160"/>
              <a:gd name="T23" fmla="*/ 147 h 148"/>
              <a:gd name="T24" fmla="*/ 107 w 160"/>
              <a:gd name="T25" fmla="*/ 138 h 148"/>
              <a:gd name="T26" fmla="*/ 139 w 160"/>
              <a:gd name="T27" fmla="*/ 119 h 148"/>
              <a:gd name="T28" fmla="*/ 145 w 160"/>
              <a:gd name="T29" fmla="*/ 22 h 148"/>
              <a:gd name="T30" fmla="*/ 160 w 160"/>
              <a:gd name="T31" fmla="*/ 15 h 148"/>
              <a:gd name="T32" fmla="*/ 134 w 160"/>
              <a:gd name="T33" fmla="*/ 108 h 148"/>
              <a:gd name="T34" fmla="*/ 24 w 160"/>
              <a:gd name="T35" fmla="*/ 22 h 148"/>
              <a:gd name="T36" fmla="*/ 134 w 160"/>
              <a:gd name="T37" fmla="*/ 108 h 148"/>
              <a:gd name="T38" fmla="*/ 36 w 160"/>
              <a:gd name="T39" fmla="*/ 92 h 148"/>
              <a:gd name="T40" fmla="*/ 67 w 160"/>
              <a:gd name="T41" fmla="*/ 88 h 148"/>
              <a:gd name="T42" fmla="*/ 75 w 160"/>
              <a:gd name="T43" fmla="*/ 86 h 148"/>
              <a:gd name="T44" fmla="*/ 103 w 160"/>
              <a:gd name="T45" fmla="*/ 69 h 148"/>
              <a:gd name="T46" fmla="*/ 119 w 160"/>
              <a:gd name="T47" fmla="*/ 54 h 148"/>
              <a:gd name="T48" fmla="*/ 124 w 160"/>
              <a:gd name="T49" fmla="*/ 66 h 148"/>
              <a:gd name="T50" fmla="*/ 130 w 160"/>
              <a:gd name="T51" fmla="*/ 38 h 148"/>
              <a:gd name="T52" fmla="*/ 130 w 160"/>
              <a:gd name="T53" fmla="*/ 36 h 148"/>
              <a:gd name="T54" fmla="*/ 127 w 160"/>
              <a:gd name="T55" fmla="*/ 34 h 148"/>
              <a:gd name="T56" fmla="*/ 124 w 160"/>
              <a:gd name="T57" fmla="*/ 33 h 148"/>
              <a:gd name="T58" fmla="*/ 100 w 160"/>
              <a:gd name="T59" fmla="*/ 38 h 148"/>
              <a:gd name="T60" fmla="*/ 112 w 160"/>
              <a:gd name="T61" fmla="*/ 44 h 148"/>
              <a:gd name="T62" fmla="*/ 94 w 160"/>
              <a:gd name="T63" fmla="*/ 50 h 148"/>
              <a:gd name="T64" fmla="*/ 70 w 160"/>
              <a:gd name="T65" fmla="*/ 75 h 148"/>
              <a:gd name="T66" fmla="*/ 49 w 160"/>
              <a:gd name="T67" fmla="*/ 63 h 148"/>
              <a:gd name="T68" fmla="*/ 28 w 160"/>
              <a:gd name="T69" fmla="*/ 92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60" h="148">
                <a:moveTo>
                  <a:pt x="153" y="8"/>
                </a:moveTo>
                <a:cubicBezTo>
                  <a:pt x="97" y="8"/>
                  <a:pt x="97" y="8"/>
                  <a:pt x="97" y="8"/>
                </a:cubicBezTo>
                <a:cubicBezTo>
                  <a:pt x="97" y="6"/>
                  <a:pt x="97" y="6"/>
                  <a:pt x="97" y="6"/>
                </a:cubicBezTo>
                <a:cubicBezTo>
                  <a:pt x="97" y="3"/>
                  <a:pt x="95" y="0"/>
                  <a:pt x="92" y="0"/>
                </a:cubicBezTo>
                <a:cubicBezTo>
                  <a:pt x="66" y="0"/>
                  <a:pt x="66" y="0"/>
                  <a:pt x="66" y="0"/>
                </a:cubicBezTo>
                <a:cubicBezTo>
                  <a:pt x="63" y="0"/>
                  <a:pt x="61" y="3"/>
                  <a:pt x="61" y="6"/>
                </a:cubicBezTo>
                <a:cubicBezTo>
                  <a:pt x="61" y="8"/>
                  <a:pt x="61" y="8"/>
                  <a:pt x="61" y="8"/>
                </a:cubicBezTo>
                <a:cubicBezTo>
                  <a:pt x="6" y="8"/>
                  <a:pt x="6" y="8"/>
                  <a:pt x="6" y="8"/>
                </a:cubicBezTo>
                <a:cubicBezTo>
                  <a:pt x="2" y="8"/>
                  <a:pt x="0" y="11"/>
                  <a:pt x="0" y="15"/>
                </a:cubicBezTo>
                <a:cubicBezTo>
                  <a:pt x="0" y="19"/>
                  <a:pt x="2" y="22"/>
                  <a:pt x="6" y="22"/>
                </a:cubicBezTo>
                <a:cubicBezTo>
                  <a:pt x="15" y="22"/>
                  <a:pt x="15" y="22"/>
                  <a:pt x="15" y="22"/>
                </a:cubicBezTo>
                <a:cubicBezTo>
                  <a:pt x="15" y="114"/>
                  <a:pt x="15" y="114"/>
                  <a:pt x="15" y="114"/>
                </a:cubicBezTo>
                <a:cubicBezTo>
                  <a:pt x="15" y="117"/>
                  <a:pt x="17" y="119"/>
                  <a:pt x="20" y="119"/>
                </a:cubicBezTo>
                <a:cubicBezTo>
                  <a:pt x="67" y="119"/>
                  <a:pt x="67" y="119"/>
                  <a:pt x="67" y="119"/>
                </a:cubicBezTo>
                <a:cubicBezTo>
                  <a:pt x="51" y="137"/>
                  <a:pt x="51" y="137"/>
                  <a:pt x="51" y="137"/>
                </a:cubicBezTo>
                <a:cubicBezTo>
                  <a:pt x="50" y="140"/>
                  <a:pt x="50" y="143"/>
                  <a:pt x="51" y="144"/>
                </a:cubicBezTo>
                <a:cubicBezTo>
                  <a:pt x="54" y="147"/>
                  <a:pt x="57" y="147"/>
                  <a:pt x="58" y="144"/>
                </a:cubicBezTo>
                <a:cubicBezTo>
                  <a:pt x="76" y="127"/>
                  <a:pt x="76" y="127"/>
                  <a:pt x="76" y="127"/>
                </a:cubicBezTo>
                <a:cubicBezTo>
                  <a:pt x="76" y="144"/>
                  <a:pt x="76" y="144"/>
                  <a:pt x="76" y="144"/>
                </a:cubicBezTo>
                <a:cubicBezTo>
                  <a:pt x="76" y="146"/>
                  <a:pt x="77" y="148"/>
                  <a:pt x="80" y="148"/>
                </a:cubicBezTo>
                <a:cubicBezTo>
                  <a:pt x="81" y="148"/>
                  <a:pt x="84" y="146"/>
                  <a:pt x="84" y="144"/>
                </a:cubicBezTo>
                <a:cubicBezTo>
                  <a:pt x="84" y="128"/>
                  <a:pt x="84" y="128"/>
                  <a:pt x="84" y="128"/>
                </a:cubicBezTo>
                <a:cubicBezTo>
                  <a:pt x="100" y="146"/>
                  <a:pt x="100" y="146"/>
                  <a:pt x="100" y="146"/>
                </a:cubicBezTo>
                <a:cubicBezTo>
                  <a:pt x="101" y="147"/>
                  <a:pt x="103" y="147"/>
                  <a:pt x="104" y="147"/>
                </a:cubicBezTo>
                <a:cubicBezTo>
                  <a:pt x="105" y="147"/>
                  <a:pt x="107" y="147"/>
                  <a:pt x="107" y="146"/>
                </a:cubicBezTo>
                <a:cubicBezTo>
                  <a:pt x="110" y="144"/>
                  <a:pt x="110" y="141"/>
                  <a:pt x="107" y="138"/>
                </a:cubicBezTo>
                <a:cubicBezTo>
                  <a:pt x="89" y="119"/>
                  <a:pt x="89" y="119"/>
                  <a:pt x="89" y="119"/>
                </a:cubicBezTo>
                <a:cubicBezTo>
                  <a:pt x="139" y="119"/>
                  <a:pt x="139" y="119"/>
                  <a:pt x="139" y="119"/>
                </a:cubicBezTo>
                <a:cubicBezTo>
                  <a:pt x="142" y="119"/>
                  <a:pt x="145" y="117"/>
                  <a:pt x="145" y="114"/>
                </a:cubicBezTo>
                <a:cubicBezTo>
                  <a:pt x="145" y="22"/>
                  <a:pt x="145" y="22"/>
                  <a:pt x="145" y="22"/>
                </a:cubicBezTo>
                <a:cubicBezTo>
                  <a:pt x="153" y="22"/>
                  <a:pt x="153" y="22"/>
                  <a:pt x="153" y="22"/>
                </a:cubicBezTo>
                <a:cubicBezTo>
                  <a:pt x="156" y="22"/>
                  <a:pt x="160" y="19"/>
                  <a:pt x="160" y="15"/>
                </a:cubicBezTo>
                <a:cubicBezTo>
                  <a:pt x="160" y="11"/>
                  <a:pt x="156" y="8"/>
                  <a:pt x="153" y="8"/>
                </a:cubicBezTo>
                <a:close/>
                <a:moveTo>
                  <a:pt x="134" y="108"/>
                </a:moveTo>
                <a:cubicBezTo>
                  <a:pt x="24" y="108"/>
                  <a:pt x="24" y="108"/>
                  <a:pt x="24" y="108"/>
                </a:cubicBezTo>
                <a:cubicBezTo>
                  <a:pt x="24" y="22"/>
                  <a:pt x="24" y="22"/>
                  <a:pt x="24" y="22"/>
                </a:cubicBezTo>
                <a:cubicBezTo>
                  <a:pt x="134" y="22"/>
                  <a:pt x="134" y="22"/>
                  <a:pt x="134" y="22"/>
                </a:cubicBezTo>
                <a:lnTo>
                  <a:pt x="134" y="108"/>
                </a:lnTo>
                <a:close/>
                <a:moveTo>
                  <a:pt x="32" y="94"/>
                </a:moveTo>
                <a:cubicBezTo>
                  <a:pt x="33" y="94"/>
                  <a:pt x="34" y="94"/>
                  <a:pt x="36" y="92"/>
                </a:cubicBezTo>
                <a:cubicBezTo>
                  <a:pt x="53" y="75"/>
                  <a:pt x="53" y="75"/>
                  <a:pt x="53" y="75"/>
                </a:cubicBezTo>
                <a:cubicBezTo>
                  <a:pt x="67" y="88"/>
                  <a:pt x="67" y="88"/>
                  <a:pt x="67" y="88"/>
                </a:cubicBezTo>
                <a:cubicBezTo>
                  <a:pt x="69" y="89"/>
                  <a:pt x="70" y="89"/>
                  <a:pt x="71" y="89"/>
                </a:cubicBezTo>
                <a:cubicBezTo>
                  <a:pt x="73" y="89"/>
                  <a:pt x="74" y="88"/>
                  <a:pt x="75" y="86"/>
                </a:cubicBezTo>
                <a:cubicBezTo>
                  <a:pt x="93" y="62"/>
                  <a:pt x="93" y="62"/>
                  <a:pt x="93" y="62"/>
                </a:cubicBezTo>
                <a:cubicBezTo>
                  <a:pt x="103" y="69"/>
                  <a:pt x="103" y="69"/>
                  <a:pt x="103" y="69"/>
                </a:cubicBezTo>
                <a:cubicBezTo>
                  <a:pt x="104" y="70"/>
                  <a:pt x="108" y="69"/>
                  <a:pt x="109" y="68"/>
                </a:cubicBezTo>
                <a:cubicBezTo>
                  <a:pt x="119" y="54"/>
                  <a:pt x="119" y="54"/>
                  <a:pt x="119" y="54"/>
                </a:cubicBezTo>
                <a:cubicBezTo>
                  <a:pt x="119" y="59"/>
                  <a:pt x="119" y="59"/>
                  <a:pt x="119" y="59"/>
                </a:cubicBezTo>
                <a:cubicBezTo>
                  <a:pt x="119" y="63"/>
                  <a:pt x="122" y="66"/>
                  <a:pt x="124" y="66"/>
                </a:cubicBezTo>
                <a:cubicBezTo>
                  <a:pt x="127" y="66"/>
                  <a:pt x="130" y="63"/>
                  <a:pt x="130" y="59"/>
                </a:cubicBezTo>
                <a:cubicBezTo>
                  <a:pt x="130" y="38"/>
                  <a:pt x="130" y="38"/>
                  <a:pt x="130" y="38"/>
                </a:cubicBezTo>
                <a:cubicBezTo>
                  <a:pt x="130" y="37"/>
                  <a:pt x="130" y="37"/>
                  <a:pt x="130" y="37"/>
                </a:cubicBezTo>
                <a:cubicBezTo>
                  <a:pt x="130" y="37"/>
                  <a:pt x="130" y="37"/>
                  <a:pt x="130" y="36"/>
                </a:cubicBezTo>
                <a:cubicBezTo>
                  <a:pt x="130" y="36"/>
                  <a:pt x="130" y="36"/>
                  <a:pt x="129" y="34"/>
                </a:cubicBezTo>
                <a:cubicBezTo>
                  <a:pt x="129" y="34"/>
                  <a:pt x="129" y="34"/>
                  <a:pt x="127" y="34"/>
                </a:cubicBezTo>
                <a:cubicBezTo>
                  <a:pt x="127" y="33"/>
                  <a:pt x="127" y="33"/>
                  <a:pt x="126" y="33"/>
                </a:cubicBezTo>
                <a:cubicBezTo>
                  <a:pt x="126" y="33"/>
                  <a:pt x="126" y="33"/>
                  <a:pt x="124" y="33"/>
                </a:cubicBezTo>
                <a:cubicBezTo>
                  <a:pt x="105" y="33"/>
                  <a:pt x="105" y="33"/>
                  <a:pt x="105" y="33"/>
                </a:cubicBezTo>
                <a:cubicBezTo>
                  <a:pt x="103" y="33"/>
                  <a:pt x="100" y="36"/>
                  <a:pt x="100" y="38"/>
                </a:cubicBezTo>
                <a:cubicBezTo>
                  <a:pt x="100" y="41"/>
                  <a:pt x="103" y="44"/>
                  <a:pt x="105" y="44"/>
                </a:cubicBezTo>
                <a:cubicBezTo>
                  <a:pt x="112" y="44"/>
                  <a:pt x="112" y="44"/>
                  <a:pt x="112" y="44"/>
                </a:cubicBezTo>
                <a:cubicBezTo>
                  <a:pt x="104" y="56"/>
                  <a:pt x="104" y="56"/>
                  <a:pt x="104" y="56"/>
                </a:cubicBezTo>
                <a:cubicBezTo>
                  <a:pt x="94" y="50"/>
                  <a:pt x="94" y="50"/>
                  <a:pt x="94" y="50"/>
                </a:cubicBezTo>
                <a:cubicBezTo>
                  <a:pt x="93" y="47"/>
                  <a:pt x="89" y="49"/>
                  <a:pt x="88" y="50"/>
                </a:cubicBezTo>
                <a:cubicBezTo>
                  <a:pt x="70" y="75"/>
                  <a:pt x="70" y="75"/>
                  <a:pt x="70" y="75"/>
                </a:cubicBezTo>
                <a:cubicBezTo>
                  <a:pt x="56" y="63"/>
                  <a:pt x="56" y="63"/>
                  <a:pt x="56" y="63"/>
                </a:cubicBezTo>
                <a:cubicBezTo>
                  <a:pt x="55" y="60"/>
                  <a:pt x="51" y="60"/>
                  <a:pt x="49" y="63"/>
                </a:cubicBezTo>
                <a:cubicBezTo>
                  <a:pt x="29" y="84"/>
                  <a:pt x="29" y="84"/>
                  <a:pt x="29" y="84"/>
                </a:cubicBezTo>
                <a:cubicBezTo>
                  <a:pt x="26" y="86"/>
                  <a:pt x="26" y="89"/>
                  <a:pt x="28" y="92"/>
                </a:cubicBezTo>
                <a:cubicBezTo>
                  <a:pt x="29" y="94"/>
                  <a:pt x="30" y="94"/>
                  <a:pt x="32" y="94"/>
                </a:cubicBezTo>
                <a:close/>
              </a:path>
            </a:pathLst>
          </a:custGeom>
          <a:ln>
            <a:noFill/>
          </a:ln>
        </p:spPr>
        <p:style>
          <a:lnRef idx="3">
            <a:schemeClr val="lt1"/>
          </a:lnRef>
          <a:fillRef idx="1">
            <a:schemeClr val="accent1"/>
          </a:fillRef>
          <a:effectRef idx="1">
            <a:schemeClr val="accent1"/>
          </a:effectRef>
          <a:fontRef idx="minor">
            <a:schemeClr val="lt1"/>
          </a:fontRef>
        </p:style>
        <p:txBody>
          <a:bodyPr vert="horz" wrap="square" lIns="91440" tIns="45720" rIns="91440" bIns="45720" numCol="1" anchor="t" anchorCtr="0" compatLnSpc="1">
            <a:prstTxWarp prst="textNoShape">
              <a:avLst/>
            </a:prstTxWarp>
          </a:bodyPr>
          <a:lstStyle/>
          <a:p>
            <a:endParaRPr lang="en-US"/>
          </a:p>
        </p:txBody>
      </p:sp>
      <p:sp>
        <p:nvSpPr>
          <p:cNvPr id="79" name="TextBox 78">
            <a:extLst>
              <a:ext uri="{FF2B5EF4-FFF2-40B4-BE49-F238E27FC236}">
                <a16:creationId xmlns:a16="http://schemas.microsoft.com/office/drawing/2014/main" id="{38BD4BC0-C021-F2DB-BCFD-A9BD3B4EBE9F}"/>
              </a:ext>
            </a:extLst>
          </p:cNvPr>
          <p:cNvSpPr txBox="1"/>
          <p:nvPr/>
        </p:nvSpPr>
        <p:spPr>
          <a:xfrm>
            <a:off x="1179871" y="1848500"/>
            <a:ext cx="8819535" cy="369332"/>
          </a:xfrm>
          <a:prstGeom prst="rect">
            <a:avLst/>
          </a:prstGeom>
          <a:noFill/>
        </p:spPr>
        <p:txBody>
          <a:bodyPr wrap="square" rtlCol="0">
            <a:spAutoFit/>
          </a:bodyPr>
          <a:lstStyle/>
          <a:p>
            <a:pPr algn="ctr" rtl="1"/>
            <a:r>
              <a:rPr lang="fa-IR" b="1" dirty="0">
                <a:solidFill>
                  <a:srgbClr val="1D3347"/>
                </a:solidFill>
                <a:latin typeface="Shabnam" panose="020B0603030804020204" pitchFamily="34" charset="-78"/>
                <a:cs typeface="Shabnam" panose="020B0603030804020204" pitchFamily="34" charset="-78"/>
              </a:rPr>
              <a:t>تیتر عنوان موضوع خود را در این قسمت وارد نمایید</a:t>
            </a:r>
            <a:endParaRPr lang="en-US" b="1" dirty="0">
              <a:solidFill>
                <a:srgbClr val="1D3347"/>
              </a:solidFill>
              <a:latin typeface="Shabnam" panose="020B0603030804020204" pitchFamily="34" charset="-78"/>
              <a:cs typeface="Shabnam" panose="020B0603030804020204" pitchFamily="34" charset="-78"/>
            </a:endParaRPr>
          </a:p>
        </p:txBody>
      </p:sp>
      <p:grpSp>
        <p:nvGrpSpPr>
          <p:cNvPr id="27" name="Group 26">
            <a:extLst>
              <a:ext uri="{FF2B5EF4-FFF2-40B4-BE49-F238E27FC236}">
                <a16:creationId xmlns:a16="http://schemas.microsoft.com/office/drawing/2014/main" id="{73A00AD5-3DC4-9055-C623-B0B01C5062A3}"/>
              </a:ext>
            </a:extLst>
          </p:cNvPr>
          <p:cNvGrpSpPr/>
          <p:nvPr/>
        </p:nvGrpSpPr>
        <p:grpSpPr>
          <a:xfrm>
            <a:off x="7098890" y="2368456"/>
            <a:ext cx="2273300" cy="2271713"/>
            <a:chOff x="7610475" y="1906588"/>
            <a:chExt cx="2273300" cy="2271713"/>
          </a:xfrm>
        </p:grpSpPr>
        <p:sp>
          <p:nvSpPr>
            <p:cNvPr id="28" name="Freeform 6">
              <a:extLst>
                <a:ext uri="{FF2B5EF4-FFF2-40B4-BE49-F238E27FC236}">
                  <a16:creationId xmlns:a16="http://schemas.microsoft.com/office/drawing/2014/main" id="{0044DC92-4328-E757-25D3-BB939BA938BB}"/>
                </a:ext>
              </a:extLst>
            </p:cNvPr>
            <p:cNvSpPr>
              <a:spLocks/>
            </p:cNvSpPr>
            <p:nvPr/>
          </p:nvSpPr>
          <p:spPr bwMode="auto">
            <a:xfrm>
              <a:off x="7610475" y="1906588"/>
              <a:ext cx="2273300" cy="2271713"/>
            </a:xfrm>
            <a:custGeom>
              <a:avLst/>
              <a:gdLst>
                <a:gd name="T0" fmla="*/ 584 w 597"/>
                <a:gd name="T1" fmla="*/ 276 h 596"/>
                <a:gd name="T2" fmla="*/ 584 w 597"/>
                <a:gd name="T3" fmla="*/ 320 h 596"/>
                <a:gd name="T4" fmla="*/ 321 w 597"/>
                <a:gd name="T5" fmla="*/ 584 h 596"/>
                <a:gd name="T6" fmla="*/ 276 w 597"/>
                <a:gd name="T7" fmla="*/ 584 h 596"/>
                <a:gd name="T8" fmla="*/ 12 w 597"/>
                <a:gd name="T9" fmla="*/ 320 h 596"/>
                <a:gd name="T10" fmla="*/ 12 w 597"/>
                <a:gd name="T11" fmla="*/ 276 h 596"/>
                <a:gd name="T12" fmla="*/ 276 w 597"/>
                <a:gd name="T13" fmla="*/ 12 h 596"/>
                <a:gd name="T14" fmla="*/ 321 w 597"/>
                <a:gd name="T15" fmla="*/ 12 h 596"/>
                <a:gd name="T16" fmla="*/ 584 w 597"/>
                <a:gd name="T17" fmla="*/ 276 h 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97" h="596">
                  <a:moveTo>
                    <a:pt x="584" y="276"/>
                  </a:moveTo>
                  <a:cubicBezTo>
                    <a:pt x="597" y="288"/>
                    <a:pt x="597" y="308"/>
                    <a:pt x="584" y="320"/>
                  </a:cubicBezTo>
                  <a:cubicBezTo>
                    <a:pt x="321" y="584"/>
                    <a:pt x="321" y="584"/>
                    <a:pt x="321" y="584"/>
                  </a:cubicBezTo>
                  <a:cubicBezTo>
                    <a:pt x="308" y="596"/>
                    <a:pt x="288" y="596"/>
                    <a:pt x="276" y="584"/>
                  </a:cubicBezTo>
                  <a:cubicBezTo>
                    <a:pt x="12" y="320"/>
                    <a:pt x="12" y="320"/>
                    <a:pt x="12" y="320"/>
                  </a:cubicBezTo>
                  <a:cubicBezTo>
                    <a:pt x="0" y="308"/>
                    <a:pt x="0" y="288"/>
                    <a:pt x="12" y="276"/>
                  </a:cubicBezTo>
                  <a:cubicBezTo>
                    <a:pt x="276" y="12"/>
                    <a:pt x="276" y="12"/>
                    <a:pt x="276" y="12"/>
                  </a:cubicBezTo>
                  <a:cubicBezTo>
                    <a:pt x="288" y="0"/>
                    <a:pt x="308" y="0"/>
                    <a:pt x="321" y="12"/>
                  </a:cubicBezTo>
                  <a:lnTo>
                    <a:pt x="584" y="276"/>
                  </a:lnTo>
                  <a:close/>
                </a:path>
              </a:pathLst>
            </a:custGeom>
            <a:ln/>
          </p:spPr>
          <p:style>
            <a:lnRef idx="3">
              <a:schemeClr val="lt1"/>
            </a:lnRef>
            <a:fillRef idx="1">
              <a:schemeClr val="accent1"/>
            </a:fillRef>
            <a:effectRef idx="1">
              <a:schemeClr val="accent1"/>
            </a:effectRef>
            <a:fontRef idx="minor">
              <a:schemeClr val="lt1"/>
            </a:fontRef>
          </p:style>
          <p:txBody>
            <a:bodyPr vert="horz" wrap="square" lIns="91440" tIns="45720" rIns="91440" bIns="45720" numCol="1" anchor="t" anchorCtr="0" compatLnSpc="1">
              <a:prstTxWarp prst="textNoShape">
                <a:avLst/>
              </a:prstTxWarp>
            </a:bodyPr>
            <a:lstStyle/>
            <a:p>
              <a:endParaRPr lang="ru-UA"/>
            </a:p>
          </p:txBody>
        </p:sp>
        <p:sp>
          <p:nvSpPr>
            <p:cNvPr id="29" name="Freeform 10">
              <a:extLst>
                <a:ext uri="{FF2B5EF4-FFF2-40B4-BE49-F238E27FC236}">
                  <a16:creationId xmlns:a16="http://schemas.microsoft.com/office/drawing/2014/main" id="{C04D858B-517E-C0F8-AE70-6024A8DBA86A}"/>
                </a:ext>
              </a:extLst>
            </p:cNvPr>
            <p:cNvSpPr>
              <a:spLocks/>
            </p:cNvSpPr>
            <p:nvPr/>
          </p:nvSpPr>
          <p:spPr bwMode="auto">
            <a:xfrm>
              <a:off x="8097838" y="2390775"/>
              <a:ext cx="1298575" cy="1303338"/>
            </a:xfrm>
            <a:custGeom>
              <a:avLst/>
              <a:gdLst>
                <a:gd name="T0" fmla="*/ 333 w 341"/>
                <a:gd name="T1" fmla="*/ 185 h 342"/>
                <a:gd name="T2" fmla="*/ 185 w 341"/>
                <a:gd name="T3" fmla="*/ 334 h 342"/>
                <a:gd name="T4" fmla="*/ 156 w 341"/>
                <a:gd name="T5" fmla="*/ 334 h 342"/>
                <a:gd name="T6" fmla="*/ 8 w 341"/>
                <a:gd name="T7" fmla="*/ 185 h 342"/>
                <a:gd name="T8" fmla="*/ 8 w 341"/>
                <a:gd name="T9" fmla="*/ 156 h 342"/>
                <a:gd name="T10" fmla="*/ 156 w 341"/>
                <a:gd name="T11" fmla="*/ 8 h 342"/>
                <a:gd name="T12" fmla="*/ 185 w 341"/>
                <a:gd name="T13" fmla="*/ 8 h 342"/>
                <a:gd name="T14" fmla="*/ 333 w 341"/>
                <a:gd name="T15" fmla="*/ 156 h 342"/>
                <a:gd name="T16" fmla="*/ 333 w 341"/>
                <a:gd name="T17" fmla="*/ 185 h 3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1" h="342">
                  <a:moveTo>
                    <a:pt x="333" y="185"/>
                  </a:moveTo>
                  <a:cubicBezTo>
                    <a:pt x="185" y="334"/>
                    <a:pt x="185" y="334"/>
                    <a:pt x="185" y="334"/>
                  </a:cubicBezTo>
                  <a:cubicBezTo>
                    <a:pt x="177" y="342"/>
                    <a:pt x="164" y="342"/>
                    <a:pt x="156" y="334"/>
                  </a:cubicBezTo>
                  <a:cubicBezTo>
                    <a:pt x="8" y="185"/>
                    <a:pt x="8" y="185"/>
                    <a:pt x="8" y="185"/>
                  </a:cubicBezTo>
                  <a:cubicBezTo>
                    <a:pt x="0" y="177"/>
                    <a:pt x="0" y="164"/>
                    <a:pt x="8" y="156"/>
                  </a:cubicBezTo>
                  <a:cubicBezTo>
                    <a:pt x="156" y="8"/>
                    <a:pt x="156" y="8"/>
                    <a:pt x="156" y="8"/>
                  </a:cubicBezTo>
                  <a:cubicBezTo>
                    <a:pt x="164" y="0"/>
                    <a:pt x="177" y="0"/>
                    <a:pt x="185" y="8"/>
                  </a:cubicBezTo>
                  <a:cubicBezTo>
                    <a:pt x="333" y="156"/>
                    <a:pt x="333" y="156"/>
                    <a:pt x="333" y="156"/>
                  </a:cubicBezTo>
                  <a:cubicBezTo>
                    <a:pt x="341" y="164"/>
                    <a:pt x="341" y="177"/>
                    <a:pt x="333" y="185"/>
                  </a:cubicBezTo>
                  <a:close/>
                </a:path>
              </a:pathLst>
            </a:custGeom>
            <a:solidFill>
              <a:schemeClr val="bg2"/>
            </a:solidFill>
            <a:ln>
              <a:noFill/>
            </a:ln>
            <a:effectLst>
              <a:outerShdw blurRad="190500" dist="139700" dir="2700000" algn="ctr" rotWithShape="0">
                <a:prstClr val="black">
                  <a:alpha val="22000"/>
                </a:prstClr>
              </a:outerShdw>
            </a:effectLst>
            <a:extLst>
              <a:ext uri="{91240B29-F687-4F45-9708-019B960494DF}">
                <a14:hiddenLine xmlns:a14="http://schemas.microsoft.com/office/drawing/2010/main" w="9525">
                  <a:solidFill>
                    <a:srgbClr val="000000"/>
                  </a:solidFill>
                  <a:round/>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52000" tIns="360000" rIns="252000" bIns="45720" numCol="1" spcCol="0" rtlCol="0" fromWordArt="0" anchor="t" anchorCtr="0" forceAA="0" compatLnSpc="1">
              <a:prstTxWarp prst="textNoShape">
                <a:avLst/>
              </a:prstTxWarp>
              <a:noAutofit/>
            </a:bodyPr>
            <a:lstStyle/>
            <a:p>
              <a:pPr>
                <a:spcBef>
                  <a:spcPts val="1200"/>
                </a:spcBef>
              </a:pPr>
              <a:endParaRPr lang="ru-UA" sz="1400" b="1">
                <a:solidFill>
                  <a:schemeClr val="lt1"/>
                </a:solidFill>
              </a:endParaRPr>
            </a:p>
          </p:txBody>
        </p:sp>
      </p:grpSp>
      <p:grpSp>
        <p:nvGrpSpPr>
          <p:cNvPr id="84" name="Group 83">
            <a:extLst>
              <a:ext uri="{FF2B5EF4-FFF2-40B4-BE49-F238E27FC236}">
                <a16:creationId xmlns:a16="http://schemas.microsoft.com/office/drawing/2014/main" id="{0938B523-1498-9AB0-01F1-636C18E0944C}"/>
              </a:ext>
            </a:extLst>
          </p:cNvPr>
          <p:cNvGrpSpPr/>
          <p:nvPr/>
        </p:nvGrpSpPr>
        <p:grpSpPr>
          <a:xfrm>
            <a:off x="5330415" y="2368456"/>
            <a:ext cx="2270125" cy="2271713"/>
            <a:chOff x="5842000" y="1906588"/>
            <a:chExt cx="2270125" cy="2271713"/>
          </a:xfrm>
        </p:grpSpPr>
        <p:sp>
          <p:nvSpPr>
            <p:cNvPr id="85" name="Freeform 7">
              <a:extLst>
                <a:ext uri="{FF2B5EF4-FFF2-40B4-BE49-F238E27FC236}">
                  <a16:creationId xmlns:a16="http://schemas.microsoft.com/office/drawing/2014/main" id="{08B45421-0D23-53C8-7DD1-CA7121F731CE}"/>
                </a:ext>
              </a:extLst>
            </p:cNvPr>
            <p:cNvSpPr>
              <a:spLocks/>
            </p:cNvSpPr>
            <p:nvPr/>
          </p:nvSpPr>
          <p:spPr bwMode="auto">
            <a:xfrm>
              <a:off x="5842000" y="1906588"/>
              <a:ext cx="2270125" cy="2271713"/>
            </a:xfrm>
            <a:custGeom>
              <a:avLst/>
              <a:gdLst>
                <a:gd name="T0" fmla="*/ 584 w 596"/>
                <a:gd name="T1" fmla="*/ 276 h 596"/>
                <a:gd name="T2" fmla="*/ 584 w 596"/>
                <a:gd name="T3" fmla="*/ 320 h 596"/>
                <a:gd name="T4" fmla="*/ 320 w 596"/>
                <a:gd name="T5" fmla="*/ 584 h 596"/>
                <a:gd name="T6" fmla="*/ 276 w 596"/>
                <a:gd name="T7" fmla="*/ 584 h 596"/>
                <a:gd name="T8" fmla="*/ 12 w 596"/>
                <a:gd name="T9" fmla="*/ 320 h 596"/>
                <a:gd name="T10" fmla="*/ 12 w 596"/>
                <a:gd name="T11" fmla="*/ 276 h 596"/>
                <a:gd name="T12" fmla="*/ 276 w 596"/>
                <a:gd name="T13" fmla="*/ 12 h 596"/>
                <a:gd name="T14" fmla="*/ 320 w 596"/>
                <a:gd name="T15" fmla="*/ 12 h 596"/>
                <a:gd name="T16" fmla="*/ 584 w 596"/>
                <a:gd name="T17" fmla="*/ 276 h 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96" h="596">
                  <a:moveTo>
                    <a:pt x="584" y="276"/>
                  </a:moveTo>
                  <a:cubicBezTo>
                    <a:pt x="596" y="288"/>
                    <a:pt x="596" y="308"/>
                    <a:pt x="584" y="320"/>
                  </a:cubicBezTo>
                  <a:cubicBezTo>
                    <a:pt x="320" y="584"/>
                    <a:pt x="320" y="584"/>
                    <a:pt x="320" y="584"/>
                  </a:cubicBezTo>
                  <a:cubicBezTo>
                    <a:pt x="308" y="596"/>
                    <a:pt x="288" y="596"/>
                    <a:pt x="276" y="584"/>
                  </a:cubicBezTo>
                  <a:cubicBezTo>
                    <a:pt x="12" y="320"/>
                    <a:pt x="12" y="320"/>
                    <a:pt x="12" y="320"/>
                  </a:cubicBezTo>
                  <a:cubicBezTo>
                    <a:pt x="0" y="308"/>
                    <a:pt x="0" y="288"/>
                    <a:pt x="12" y="276"/>
                  </a:cubicBezTo>
                  <a:cubicBezTo>
                    <a:pt x="276" y="12"/>
                    <a:pt x="276" y="12"/>
                    <a:pt x="276" y="12"/>
                  </a:cubicBezTo>
                  <a:cubicBezTo>
                    <a:pt x="288" y="0"/>
                    <a:pt x="308" y="0"/>
                    <a:pt x="320" y="12"/>
                  </a:cubicBezTo>
                  <a:lnTo>
                    <a:pt x="584" y="276"/>
                  </a:lnTo>
                  <a:close/>
                </a:path>
              </a:pathLst>
            </a:custGeom>
            <a:ln/>
          </p:spPr>
          <p:style>
            <a:lnRef idx="3">
              <a:schemeClr val="lt1"/>
            </a:lnRef>
            <a:fillRef idx="1">
              <a:schemeClr val="accent2"/>
            </a:fillRef>
            <a:effectRef idx="1">
              <a:schemeClr val="accent2"/>
            </a:effectRef>
            <a:fontRef idx="minor">
              <a:schemeClr val="lt1"/>
            </a:fontRef>
          </p:style>
          <p:txBody>
            <a:bodyPr vert="horz" wrap="square" lIns="91440" tIns="45720" rIns="91440" bIns="45720" numCol="1" anchor="t" anchorCtr="0" compatLnSpc="1">
              <a:prstTxWarp prst="textNoShape">
                <a:avLst/>
              </a:prstTxWarp>
            </a:bodyPr>
            <a:lstStyle/>
            <a:p>
              <a:endParaRPr lang="ru-UA"/>
            </a:p>
          </p:txBody>
        </p:sp>
        <p:sp>
          <p:nvSpPr>
            <p:cNvPr id="86" name="Freeform 11">
              <a:extLst>
                <a:ext uri="{FF2B5EF4-FFF2-40B4-BE49-F238E27FC236}">
                  <a16:creationId xmlns:a16="http://schemas.microsoft.com/office/drawing/2014/main" id="{192BB62D-FB86-3551-32B1-CAFBC4D7D2DB}"/>
                </a:ext>
              </a:extLst>
            </p:cNvPr>
            <p:cNvSpPr>
              <a:spLocks/>
            </p:cNvSpPr>
            <p:nvPr/>
          </p:nvSpPr>
          <p:spPr bwMode="auto">
            <a:xfrm>
              <a:off x="6326188" y="2390775"/>
              <a:ext cx="1303338" cy="1303338"/>
            </a:xfrm>
            <a:custGeom>
              <a:avLst/>
              <a:gdLst>
                <a:gd name="T0" fmla="*/ 334 w 342"/>
                <a:gd name="T1" fmla="*/ 185 h 342"/>
                <a:gd name="T2" fmla="*/ 186 w 342"/>
                <a:gd name="T3" fmla="*/ 334 h 342"/>
                <a:gd name="T4" fmla="*/ 157 w 342"/>
                <a:gd name="T5" fmla="*/ 334 h 342"/>
                <a:gd name="T6" fmla="*/ 8 w 342"/>
                <a:gd name="T7" fmla="*/ 185 h 342"/>
                <a:gd name="T8" fmla="*/ 8 w 342"/>
                <a:gd name="T9" fmla="*/ 156 h 342"/>
                <a:gd name="T10" fmla="*/ 157 w 342"/>
                <a:gd name="T11" fmla="*/ 8 h 342"/>
                <a:gd name="T12" fmla="*/ 186 w 342"/>
                <a:gd name="T13" fmla="*/ 8 h 342"/>
                <a:gd name="T14" fmla="*/ 334 w 342"/>
                <a:gd name="T15" fmla="*/ 156 h 342"/>
                <a:gd name="T16" fmla="*/ 334 w 342"/>
                <a:gd name="T17" fmla="*/ 185 h 3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2" h="342">
                  <a:moveTo>
                    <a:pt x="334" y="185"/>
                  </a:moveTo>
                  <a:cubicBezTo>
                    <a:pt x="186" y="334"/>
                    <a:pt x="186" y="334"/>
                    <a:pt x="186" y="334"/>
                  </a:cubicBezTo>
                  <a:cubicBezTo>
                    <a:pt x="178" y="342"/>
                    <a:pt x="165" y="342"/>
                    <a:pt x="157" y="334"/>
                  </a:cubicBezTo>
                  <a:cubicBezTo>
                    <a:pt x="8" y="185"/>
                    <a:pt x="8" y="185"/>
                    <a:pt x="8" y="185"/>
                  </a:cubicBezTo>
                  <a:cubicBezTo>
                    <a:pt x="0" y="177"/>
                    <a:pt x="0" y="164"/>
                    <a:pt x="8" y="156"/>
                  </a:cubicBezTo>
                  <a:cubicBezTo>
                    <a:pt x="157" y="8"/>
                    <a:pt x="157" y="8"/>
                    <a:pt x="157" y="8"/>
                  </a:cubicBezTo>
                  <a:cubicBezTo>
                    <a:pt x="165" y="0"/>
                    <a:pt x="178" y="0"/>
                    <a:pt x="186" y="8"/>
                  </a:cubicBezTo>
                  <a:cubicBezTo>
                    <a:pt x="334" y="156"/>
                    <a:pt x="334" y="156"/>
                    <a:pt x="334" y="156"/>
                  </a:cubicBezTo>
                  <a:cubicBezTo>
                    <a:pt x="342" y="164"/>
                    <a:pt x="342" y="177"/>
                    <a:pt x="334" y="185"/>
                  </a:cubicBezTo>
                  <a:close/>
                </a:path>
              </a:pathLst>
            </a:custGeom>
            <a:solidFill>
              <a:schemeClr val="bg2"/>
            </a:solidFill>
            <a:ln>
              <a:noFill/>
            </a:ln>
            <a:effectLst>
              <a:outerShdw blurRad="190500" dist="139700" dir="2700000" algn="ctr" rotWithShape="0">
                <a:prstClr val="black">
                  <a:alpha val="22000"/>
                </a:prstClr>
              </a:outerShdw>
            </a:effectLst>
            <a:extLst>
              <a:ext uri="{91240B29-F687-4F45-9708-019B960494DF}">
                <a14:hiddenLine xmlns:a14="http://schemas.microsoft.com/office/drawing/2010/main" w="9525">
                  <a:solidFill>
                    <a:srgbClr val="000000"/>
                  </a:solidFill>
                  <a:round/>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52000" tIns="360000" rIns="252000" bIns="45720" numCol="1" spcCol="0" rtlCol="0" fromWordArt="0" anchor="t" anchorCtr="0" forceAA="0" compatLnSpc="1">
              <a:prstTxWarp prst="textNoShape">
                <a:avLst/>
              </a:prstTxWarp>
              <a:noAutofit/>
            </a:bodyPr>
            <a:lstStyle/>
            <a:p>
              <a:pPr>
                <a:spcBef>
                  <a:spcPts val="1200"/>
                </a:spcBef>
              </a:pPr>
              <a:endParaRPr lang="ru-UA" sz="1400" b="1">
                <a:solidFill>
                  <a:schemeClr val="lt1"/>
                </a:solidFill>
              </a:endParaRPr>
            </a:p>
          </p:txBody>
        </p:sp>
      </p:grpSp>
      <p:grpSp>
        <p:nvGrpSpPr>
          <p:cNvPr id="87" name="Group 86">
            <a:extLst>
              <a:ext uri="{FF2B5EF4-FFF2-40B4-BE49-F238E27FC236}">
                <a16:creationId xmlns:a16="http://schemas.microsoft.com/office/drawing/2014/main" id="{E4F22673-CEC0-566C-E026-AA84981FEBEC}"/>
              </a:ext>
            </a:extLst>
          </p:cNvPr>
          <p:cNvGrpSpPr/>
          <p:nvPr/>
        </p:nvGrpSpPr>
        <p:grpSpPr>
          <a:xfrm>
            <a:off x="3563528" y="2368456"/>
            <a:ext cx="2270125" cy="2271713"/>
            <a:chOff x="4075113" y="1906588"/>
            <a:chExt cx="2270125" cy="2271713"/>
          </a:xfrm>
        </p:grpSpPr>
        <p:sp>
          <p:nvSpPr>
            <p:cNvPr id="88" name="Freeform 8">
              <a:extLst>
                <a:ext uri="{FF2B5EF4-FFF2-40B4-BE49-F238E27FC236}">
                  <a16:creationId xmlns:a16="http://schemas.microsoft.com/office/drawing/2014/main" id="{CA714289-5023-2EBE-8BDB-67A7DC4B6361}"/>
                </a:ext>
              </a:extLst>
            </p:cNvPr>
            <p:cNvSpPr>
              <a:spLocks/>
            </p:cNvSpPr>
            <p:nvPr/>
          </p:nvSpPr>
          <p:spPr bwMode="auto">
            <a:xfrm>
              <a:off x="4075113" y="1906588"/>
              <a:ext cx="2270125" cy="2271713"/>
            </a:xfrm>
            <a:custGeom>
              <a:avLst/>
              <a:gdLst>
                <a:gd name="T0" fmla="*/ 584 w 596"/>
                <a:gd name="T1" fmla="*/ 276 h 596"/>
                <a:gd name="T2" fmla="*/ 584 w 596"/>
                <a:gd name="T3" fmla="*/ 320 h 596"/>
                <a:gd name="T4" fmla="*/ 320 w 596"/>
                <a:gd name="T5" fmla="*/ 584 h 596"/>
                <a:gd name="T6" fmla="*/ 276 w 596"/>
                <a:gd name="T7" fmla="*/ 584 h 596"/>
                <a:gd name="T8" fmla="*/ 12 w 596"/>
                <a:gd name="T9" fmla="*/ 320 h 596"/>
                <a:gd name="T10" fmla="*/ 12 w 596"/>
                <a:gd name="T11" fmla="*/ 276 h 596"/>
                <a:gd name="T12" fmla="*/ 276 w 596"/>
                <a:gd name="T13" fmla="*/ 12 h 596"/>
                <a:gd name="T14" fmla="*/ 320 w 596"/>
                <a:gd name="T15" fmla="*/ 12 h 596"/>
                <a:gd name="T16" fmla="*/ 584 w 596"/>
                <a:gd name="T17" fmla="*/ 276 h 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96" h="596">
                  <a:moveTo>
                    <a:pt x="584" y="276"/>
                  </a:moveTo>
                  <a:cubicBezTo>
                    <a:pt x="596" y="288"/>
                    <a:pt x="596" y="308"/>
                    <a:pt x="584" y="320"/>
                  </a:cubicBezTo>
                  <a:cubicBezTo>
                    <a:pt x="320" y="584"/>
                    <a:pt x="320" y="584"/>
                    <a:pt x="320" y="584"/>
                  </a:cubicBezTo>
                  <a:cubicBezTo>
                    <a:pt x="308" y="596"/>
                    <a:pt x="288" y="596"/>
                    <a:pt x="276" y="584"/>
                  </a:cubicBezTo>
                  <a:cubicBezTo>
                    <a:pt x="12" y="320"/>
                    <a:pt x="12" y="320"/>
                    <a:pt x="12" y="320"/>
                  </a:cubicBezTo>
                  <a:cubicBezTo>
                    <a:pt x="0" y="308"/>
                    <a:pt x="0" y="288"/>
                    <a:pt x="12" y="276"/>
                  </a:cubicBezTo>
                  <a:cubicBezTo>
                    <a:pt x="276" y="12"/>
                    <a:pt x="276" y="12"/>
                    <a:pt x="276" y="12"/>
                  </a:cubicBezTo>
                  <a:cubicBezTo>
                    <a:pt x="288" y="0"/>
                    <a:pt x="308" y="0"/>
                    <a:pt x="320" y="12"/>
                  </a:cubicBezTo>
                  <a:lnTo>
                    <a:pt x="584" y="276"/>
                  </a:lnTo>
                  <a:close/>
                </a:path>
              </a:pathLst>
            </a:custGeom>
            <a:ln/>
          </p:spPr>
          <p:style>
            <a:lnRef idx="3">
              <a:schemeClr val="lt1"/>
            </a:lnRef>
            <a:fillRef idx="1">
              <a:schemeClr val="accent1"/>
            </a:fillRef>
            <a:effectRef idx="1">
              <a:schemeClr val="accent1"/>
            </a:effectRef>
            <a:fontRef idx="minor">
              <a:schemeClr val="lt1"/>
            </a:fontRef>
          </p:style>
          <p:txBody>
            <a:bodyPr vert="horz" wrap="square" lIns="91440" tIns="45720" rIns="91440" bIns="45720" numCol="1" anchor="t" anchorCtr="0" compatLnSpc="1">
              <a:prstTxWarp prst="textNoShape">
                <a:avLst/>
              </a:prstTxWarp>
            </a:bodyPr>
            <a:lstStyle/>
            <a:p>
              <a:endParaRPr lang="ru-UA"/>
            </a:p>
          </p:txBody>
        </p:sp>
        <p:sp>
          <p:nvSpPr>
            <p:cNvPr id="89" name="Freeform 12">
              <a:extLst>
                <a:ext uri="{FF2B5EF4-FFF2-40B4-BE49-F238E27FC236}">
                  <a16:creationId xmlns:a16="http://schemas.microsoft.com/office/drawing/2014/main" id="{D1D84C4A-53B6-9D4E-4410-3FDB297F7A05}"/>
                </a:ext>
              </a:extLst>
            </p:cNvPr>
            <p:cNvSpPr>
              <a:spLocks/>
            </p:cNvSpPr>
            <p:nvPr/>
          </p:nvSpPr>
          <p:spPr bwMode="auto">
            <a:xfrm>
              <a:off x="4559300" y="2390775"/>
              <a:ext cx="1301750" cy="1303338"/>
            </a:xfrm>
            <a:custGeom>
              <a:avLst/>
              <a:gdLst>
                <a:gd name="T0" fmla="*/ 334 w 342"/>
                <a:gd name="T1" fmla="*/ 185 h 342"/>
                <a:gd name="T2" fmla="*/ 185 w 342"/>
                <a:gd name="T3" fmla="*/ 334 h 342"/>
                <a:gd name="T4" fmla="*/ 156 w 342"/>
                <a:gd name="T5" fmla="*/ 334 h 342"/>
                <a:gd name="T6" fmla="*/ 8 w 342"/>
                <a:gd name="T7" fmla="*/ 185 h 342"/>
                <a:gd name="T8" fmla="*/ 8 w 342"/>
                <a:gd name="T9" fmla="*/ 156 h 342"/>
                <a:gd name="T10" fmla="*/ 156 w 342"/>
                <a:gd name="T11" fmla="*/ 8 h 342"/>
                <a:gd name="T12" fmla="*/ 185 w 342"/>
                <a:gd name="T13" fmla="*/ 8 h 342"/>
                <a:gd name="T14" fmla="*/ 334 w 342"/>
                <a:gd name="T15" fmla="*/ 156 h 342"/>
                <a:gd name="T16" fmla="*/ 334 w 342"/>
                <a:gd name="T17" fmla="*/ 185 h 3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2" h="342">
                  <a:moveTo>
                    <a:pt x="334" y="185"/>
                  </a:moveTo>
                  <a:cubicBezTo>
                    <a:pt x="185" y="334"/>
                    <a:pt x="185" y="334"/>
                    <a:pt x="185" y="334"/>
                  </a:cubicBezTo>
                  <a:cubicBezTo>
                    <a:pt x="177" y="342"/>
                    <a:pt x="164" y="342"/>
                    <a:pt x="156" y="334"/>
                  </a:cubicBezTo>
                  <a:cubicBezTo>
                    <a:pt x="8" y="185"/>
                    <a:pt x="8" y="185"/>
                    <a:pt x="8" y="185"/>
                  </a:cubicBezTo>
                  <a:cubicBezTo>
                    <a:pt x="0" y="177"/>
                    <a:pt x="0" y="164"/>
                    <a:pt x="8" y="156"/>
                  </a:cubicBezTo>
                  <a:cubicBezTo>
                    <a:pt x="156" y="8"/>
                    <a:pt x="156" y="8"/>
                    <a:pt x="156" y="8"/>
                  </a:cubicBezTo>
                  <a:cubicBezTo>
                    <a:pt x="164" y="0"/>
                    <a:pt x="177" y="0"/>
                    <a:pt x="185" y="8"/>
                  </a:cubicBezTo>
                  <a:cubicBezTo>
                    <a:pt x="334" y="156"/>
                    <a:pt x="334" y="156"/>
                    <a:pt x="334" y="156"/>
                  </a:cubicBezTo>
                  <a:cubicBezTo>
                    <a:pt x="342" y="164"/>
                    <a:pt x="342" y="177"/>
                    <a:pt x="334" y="185"/>
                  </a:cubicBezTo>
                  <a:close/>
                </a:path>
              </a:pathLst>
            </a:custGeom>
            <a:solidFill>
              <a:schemeClr val="bg2"/>
            </a:solidFill>
            <a:ln>
              <a:noFill/>
            </a:ln>
            <a:effectLst>
              <a:outerShdw blurRad="190500" dist="139700" dir="2700000" algn="ctr" rotWithShape="0">
                <a:prstClr val="black">
                  <a:alpha val="22000"/>
                </a:prstClr>
              </a:outerShdw>
            </a:effectLst>
            <a:extLst>
              <a:ext uri="{91240B29-F687-4F45-9708-019B960494DF}">
                <a14:hiddenLine xmlns:a14="http://schemas.microsoft.com/office/drawing/2010/main" w="9525">
                  <a:solidFill>
                    <a:srgbClr val="000000"/>
                  </a:solidFill>
                  <a:round/>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52000" tIns="360000" rIns="252000" bIns="45720" numCol="1" spcCol="0" rtlCol="0" fromWordArt="0" anchor="t" anchorCtr="0" forceAA="0" compatLnSpc="1">
              <a:prstTxWarp prst="textNoShape">
                <a:avLst/>
              </a:prstTxWarp>
              <a:noAutofit/>
            </a:bodyPr>
            <a:lstStyle/>
            <a:p>
              <a:pPr>
                <a:spcBef>
                  <a:spcPts val="1200"/>
                </a:spcBef>
              </a:pPr>
              <a:endParaRPr lang="ru-UA" sz="1400" b="1">
                <a:solidFill>
                  <a:schemeClr val="lt1"/>
                </a:solidFill>
              </a:endParaRPr>
            </a:p>
          </p:txBody>
        </p:sp>
      </p:grpSp>
      <p:grpSp>
        <p:nvGrpSpPr>
          <p:cNvPr id="90" name="Group 89">
            <a:extLst>
              <a:ext uri="{FF2B5EF4-FFF2-40B4-BE49-F238E27FC236}">
                <a16:creationId xmlns:a16="http://schemas.microsoft.com/office/drawing/2014/main" id="{89661E18-B9E9-B8A2-F782-A2AFC50E19DB}"/>
              </a:ext>
            </a:extLst>
          </p:cNvPr>
          <p:cNvGrpSpPr/>
          <p:nvPr/>
        </p:nvGrpSpPr>
        <p:grpSpPr>
          <a:xfrm>
            <a:off x="1793465" y="2368456"/>
            <a:ext cx="2273300" cy="2271713"/>
            <a:chOff x="2305050" y="1906588"/>
            <a:chExt cx="2273300" cy="2271713"/>
          </a:xfrm>
        </p:grpSpPr>
        <p:sp>
          <p:nvSpPr>
            <p:cNvPr id="91" name="Freeform 9">
              <a:extLst>
                <a:ext uri="{FF2B5EF4-FFF2-40B4-BE49-F238E27FC236}">
                  <a16:creationId xmlns:a16="http://schemas.microsoft.com/office/drawing/2014/main" id="{7F22A557-18D1-45D2-BED2-79355B936ACF}"/>
                </a:ext>
              </a:extLst>
            </p:cNvPr>
            <p:cNvSpPr>
              <a:spLocks/>
            </p:cNvSpPr>
            <p:nvPr/>
          </p:nvSpPr>
          <p:spPr bwMode="auto">
            <a:xfrm>
              <a:off x="2305050" y="1906588"/>
              <a:ext cx="2273300" cy="2271713"/>
            </a:xfrm>
            <a:custGeom>
              <a:avLst/>
              <a:gdLst>
                <a:gd name="T0" fmla="*/ 585 w 597"/>
                <a:gd name="T1" fmla="*/ 276 h 596"/>
                <a:gd name="T2" fmla="*/ 585 w 597"/>
                <a:gd name="T3" fmla="*/ 320 h 596"/>
                <a:gd name="T4" fmla="*/ 321 w 597"/>
                <a:gd name="T5" fmla="*/ 584 h 596"/>
                <a:gd name="T6" fmla="*/ 276 w 597"/>
                <a:gd name="T7" fmla="*/ 584 h 596"/>
                <a:gd name="T8" fmla="*/ 13 w 597"/>
                <a:gd name="T9" fmla="*/ 320 h 596"/>
                <a:gd name="T10" fmla="*/ 13 w 597"/>
                <a:gd name="T11" fmla="*/ 276 h 596"/>
                <a:gd name="T12" fmla="*/ 276 w 597"/>
                <a:gd name="T13" fmla="*/ 12 h 596"/>
                <a:gd name="T14" fmla="*/ 321 w 597"/>
                <a:gd name="T15" fmla="*/ 12 h 596"/>
                <a:gd name="T16" fmla="*/ 585 w 597"/>
                <a:gd name="T17" fmla="*/ 276 h 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97" h="596">
                  <a:moveTo>
                    <a:pt x="585" y="276"/>
                  </a:moveTo>
                  <a:cubicBezTo>
                    <a:pt x="597" y="288"/>
                    <a:pt x="597" y="308"/>
                    <a:pt x="585" y="320"/>
                  </a:cubicBezTo>
                  <a:cubicBezTo>
                    <a:pt x="321" y="584"/>
                    <a:pt x="321" y="584"/>
                    <a:pt x="321" y="584"/>
                  </a:cubicBezTo>
                  <a:cubicBezTo>
                    <a:pt x="309" y="596"/>
                    <a:pt x="289" y="596"/>
                    <a:pt x="276" y="584"/>
                  </a:cubicBezTo>
                  <a:cubicBezTo>
                    <a:pt x="13" y="320"/>
                    <a:pt x="13" y="320"/>
                    <a:pt x="13" y="320"/>
                  </a:cubicBezTo>
                  <a:cubicBezTo>
                    <a:pt x="0" y="308"/>
                    <a:pt x="0" y="288"/>
                    <a:pt x="13" y="276"/>
                  </a:cubicBezTo>
                  <a:cubicBezTo>
                    <a:pt x="276" y="12"/>
                    <a:pt x="276" y="12"/>
                    <a:pt x="276" y="12"/>
                  </a:cubicBezTo>
                  <a:cubicBezTo>
                    <a:pt x="289" y="0"/>
                    <a:pt x="309" y="0"/>
                    <a:pt x="321" y="12"/>
                  </a:cubicBezTo>
                  <a:lnTo>
                    <a:pt x="585" y="276"/>
                  </a:lnTo>
                  <a:close/>
                </a:path>
              </a:pathLst>
            </a:custGeom>
            <a:ln/>
          </p:spPr>
          <p:style>
            <a:lnRef idx="3">
              <a:schemeClr val="lt1"/>
            </a:lnRef>
            <a:fillRef idx="1">
              <a:schemeClr val="accent2"/>
            </a:fillRef>
            <a:effectRef idx="1">
              <a:schemeClr val="accent2"/>
            </a:effectRef>
            <a:fontRef idx="minor">
              <a:schemeClr val="lt1"/>
            </a:fontRef>
          </p:style>
          <p:txBody>
            <a:bodyPr vert="horz" wrap="square" lIns="91440" tIns="45720" rIns="91440" bIns="45720" numCol="1" anchor="t" anchorCtr="0" compatLnSpc="1">
              <a:prstTxWarp prst="textNoShape">
                <a:avLst/>
              </a:prstTxWarp>
            </a:bodyPr>
            <a:lstStyle/>
            <a:p>
              <a:endParaRPr lang="ru-UA"/>
            </a:p>
          </p:txBody>
        </p:sp>
        <p:sp>
          <p:nvSpPr>
            <p:cNvPr id="92" name="Freeform 13">
              <a:extLst>
                <a:ext uri="{FF2B5EF4-FFF2-40B4-BE49-F238E27FC236}">
                  <a16:creationId xmlns:a16="http://schemas.microsoft.com/office/drawing/2014/main" id="{854B8689-9F13-CFEA-4535-65DF71F08E57}"/>
                </a:ext>
              </a:extLst>
            </p:cNvPr>
            <p:cNvSpPr>
              <a:spLocks/>
            </p:cNvSpPr>
            <p:nvPr/>
          </p:nvSpPr>
          <p:spPr bwMode="auto">
            <a:xfrm>
              <a:off x="2792413" y="2390775"/>
              <a:ext cx="1298575" cy="1303338"/>
            </a:xfrm>
            <a:custGeom>
              <a:avLst/>
              <a:gdLst>
                <a:gd name="T0" fmla="*/ 333 w 341"/>
                <a:gd name="T1" fmla="*/ 185 h 342"/>
                <a:gd name="T2" fmla="*/ 185 w 341"/>
                <a:gd name="T3" fmla="*/ 334 h 342"/>
                <a:gd name="T4" fmla="*/ 156 w 341"/>
                <a:gd name="T5" fmla="*/ 334 h 342"/>
                <a:gd name="T6" fmla="*/ 8 w 341"/>
                <a:gd name="T7" fmla="*/ 185 h 342"/>
                <a:gd name="T8" fmla="*/ 8 w 341"/>
                <a:gd name="T9" fmla="*/ 156 h 342"/>
                <a:gd name="T10" fmla="*/ 156 w 341"/>
                <a:gd name="T11" fmla="*/ 8 h 342"/>
                <a:gd name="T12" fmla="*/ 185 w 341"/>
                <a:gd name="T13" fmla="*/ 8 h 342"/>
                <a:gd name="T14" fmla="*/ 333 w 341"/>
                <a:gd name="T15" fmla="*/ 156 h 342"/>
                <a:gd name="T16" fmla="*/ 333 w 341"/>
                <a:gd name="T17" fmla="*/ 185 h 3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1" h="342">
                  <a:moveTo>
                    <a:pt x="333" y="185"/>
                  </a:moveTo>
                  <a:cubicBezTo>
                    <a:pt x="185" y="334"/>
                    <a:pt x="185" y="334"/>
                    <a:pt x="185" y="334"/>
                  </a:cubicBezTo>
                  <a:cubicBezTo>
                    <a:pt x="177" y="342"/>
                    <a:pt x="164" y="342"/>
                    <a:pt x="156" y="334"/>
                  </a:cubicBezTo>
                  <a:cubicBezTo>
                    <a:pt x="8" y="185"/>
                    <a:pt x="8" y="185"/>
                    <a:pt x="8" y="185"/>
                  </a:cubicBezTo>
                  <a:cubicBezTo>
                    <a:pt x="0" y="177"/>
                    <a:pt x="0" y="164"/>
                    <a:pt x="8" y="156"/>
                  </a:cubicBezTo>
                  <a:cubicBezTo>
                    <a:pt x="156" y="8"/>
                    <a:pt x="156" y="8"/>
                    <a:pt x="156" y="8"/>
                  </a:cubicBezTo>
                  <a:cubicBezTo>
                    <a:pt x="164" y="0"/>
                    <a:pt x="177" y="0"/>
                    <a:pt x="185" y="8"/>
                  </a:cubicBezTo>
                  <a:cubicBezTo>
                    <a:pt x="333" y="156"/>
                    <a:pt x="333" y="156"/>
                    <a:pt x="333" y="156"/>
                  </a:cubicBezTo>
                  <a:cubicBezTo>
                    <a:pt x="341" y="164"/>
                    <a:pt x="341" y="177"/>
                    <a:pt x="333" y="185"/>
                  </a:cubicBezTo>
                  <a:close/>
                </a:path>
              </a:pathLst>
            </a:custGeom>
            <a:solidFill>
              <a:schemeClr val="bg2"/>
            </a:solidFill>
            <a:ln>
              <a:noFill/>
            </a:ln>
            <a:effectLst>
              <a:outerShdw blurRad="190500" dist="139700" dir="2700000" algn="ctr" rotWithShape="0">
                <a:prstClr val="black">
                  <a:alpha val="22000"/>
                </a:prstClr>
              </a:outerShdw>
            </a:effectLst>
            <a:extLst>
              <a:ext uri="{91240B29-F687-4F45-9708-019B960494DF}">
                <a14:hiddenLine xmlns:a14="http://schemas.microsoft.com/office/drawing/2010/main" w="9525">
                  <a:solidFill>
                    <a:srgbClr val="000000"/>
                  </a:solidFill>
                  <a:round/>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52000" tIns="360000" rIns="252000" bIns="45720" numCol="1" spcCol="0" rtlCol="0" fromWordArt="0" anchor="t" anchorCtr="0" forceAA="0" compatLnSpc="1">
              <a:prstTxWarp prst="textNoShape">
                <a:avLst/>
              </a:prstTxWarp>
              <a:noAutofit/>
            </a:bodyPr>
            <a:lstStyle/>
            <a:p>
              <a:pPr>
                <a:spcBef>
                  <a:spcPts val="1200"/>
                </a:spcBef>
              </a:pPr>
              <a:endParaRPr lang="ru-UA" sz="1400" b="1">
                <a:solidFill>
                  <a:schemeClr val="lt1"/>
                </a:solidFill>
              </a:endParaRPr>
            </a:p>
          </p:txBody>
        </p:sp>
      </p:grpSp>
      <p:sp>
        <p:nvSpPr>
          <p:cNvPr id="93" name="Freeform 14">
            <a:extLst>
              <a:ext uri="{FF2B5EF4-FFF2-40B4-BE49-F238E27FC236}">
                <a16:creationId xmlns:a16="http://schemas.microsoft.com/office/drawing/2014/main" id="{BF376B85-0653-5324-7FA7-AB5CADECE0FF}"/>
              </a:ext>
            </a:extLst>
          </p:cNvPr>
          <p:cNvSpPr>
            <a:spLocks noEditPoints="1"/>
          </p:cNvSpPr>
          <p:nvPr/>
        </p:nvSpPr>
        <p:spPr bwMode="auto">
          <a:xfrm>
            <a:off x="2814228" y="5016406"/>
            <a:ext cx="231775" cy="603250"/>
          </a:xfrm>
          <a:custGeom>
            <a:avLst/>
            <a:gdLst>
              <a:gd name="T0" fmla="*/ 31 w 61"/>
              <a:gd name="T1" fmla="*/ 158 h 158"/>
              <a:gd name="T2" fmla="*/ 21 w 61"/>
              <a:gd name="T3" fmla="*/ 154 h 158"/>
              <a:gd name="T4" fmla="*/ 2 w 61"/>
              <a:gd name="T5" fmla="*/ 130 h 158"/>
              <a:gd name="T6" fmla="*/ 2 w 61"/>
              <a:gd name="T7" fmla="*/ 124 h 158"/>
              <a:gd name="T8" fmla="*/ 8 w 61"/>
              <a:gd name="T9" fmla="*/ 125 h 158"/>
              <a:gd name="T10" fmla="*/ 28 w 61"/>
              <a:gd name="T11" fmla="*/ 149 h 158"/>
              <a:gd name="T12" fmla="*/ 34 w 61"/>
              <a:gd name="T13" fmla="*/ 149 h 158"/>
              <a:gd name="T14" fmla="*/ 53 w 61"/>
              <a:gd name="T15" fmla="*/ 125 h 158"/>
              <a:gd name="T16" fmla="*/ 59 w 61"/>
              <a:gd name="T17" fmla="*/ 124 h 158"/>
              <a:gd name="T18" fmla="*/ 60 w 61"/>
              <a:gd name="T19" fmla="*/ 130 h 158"/>
              <a:gd name="T20" fmla="*/ 40 w 61"/>
              <a:gd name="T21" fmla="*/ 154 h 158"/>
              <a:gd name="T22" fmla="*/ 31 w 61"/>
              <a:gd name="T23" fmla="*/ 158 h 158"/>
              <a:gd name="T24" fmla="*/ 40 w 61"/>
              <a:gd name="T25" fmla="*/ 113 h 158"/>
              <a:gd name="T26" fmla="*/ 60 w 61"/>
              <a:gd name="T27" fmla="*/ 89 h 158"/>
              <a:gd name="T28" fmla="*/ 59 w 61"/>
              <a:gd name="T29" fmla="*/ 83 h 158"/>
              <a:gd name="T30" fmla="*/ 53 w 61"/>
              <a:gd name="T31" fmla="*/ 84 h 158"/>
              <a:gd name="T32" fmla="*/ 34 w 61"/>
              <a:gd name="T33" fmla="*/ 108 h 158"/>
              <a:gd name="T34" fmla="*/ 28 w 61"/>
              <a:gd name="T35" fmla="*/ 108 h 158"/>
              <a:gd name="T36" fmla="*/ 8 w 61"/>
              <a:gd name="T37" fmla="*/ 84 h 158"/>
              <a:gd name="T38" fmla="*/ 2 w 61"/>
              <a:gd name="T39" fmla="*/ 83 h 158"/>
              <a:gd name="T40" fmla="*/ 2 w 61"/>
              <a:gd name="T41" fmla="*/ 89 h 158"/>
              <a:gd name="T42" fmla="*/ 21 w 61"/>
              <a:gd name="T43" fmla="*/ 113 h 158"/>
              <a:gd name="T44" fmla="*/ 31 w 61"/>
              <a:gd name="T45" fmla="*/ 117 h 158"/>
              <a:gd name="T46" fmla="*/ 40 w 61"/>
              <a:gd name="T47" fmla="*/ 113 h 158"/>
              <a:gd name="T48" fmla="*/ 40 w 61"/>
              <a:gd name="T49" fmla="*/ 72 h 158"/>
              <a:gd name="T50" fmla="*/ 60 w 61"/>
              <a:gd name="T51" fmla="*/ 48 h 158"/>
              <a:gd name="T52" fmla="*/ 59 w 61"/>
              <a:gd name="T53" fmla="*/ 42 h 158"/>
              <a:gd name="T54" fmla="*/ 53 w 61"/>
              <a:gd name="T55" fmla="*/ 43 h 158"/>
              <a:gd name="T56" fmla="*/ 34 w 61"/>
              <a:gd name="T57" fmla="*/ 67 h 158"/>
              <a:gd name="T58" fmla="*/ 28 w 61"/>
              <a:gd name="T59" fmla="*/ 67 h 158"/>
              <a:gd name="T60" fmla="*/ 8 w 61"/>
              <a:gd name="T61" fmla="*/ 43 h 158"/>
              <a:gd name="T62" fmla="*/ 2 w 61"/>
              <a:gd name="T63" fmla="*/ 42 h 158"/>
              <a:gd name="T64" fmla="*/ 2 w 61"/>
              <a:gd name="T65" fmla="*/ 48 h 158"/>
              <a:gd name="T66" fmla="*/ 21 w 61"/>
              <a:gd name="T67" fmla="*/ 72 h 158"/>
              <a:gd name="T68" fmla="*/ 31 w 61"/>
              <a:gd name="T69" fmla="*/ 77 h 158"/>
              <a:gd name="T70" fmla="*/ 40 w 61"/>
              <a:gd name="T71" fmla="*/ 72 h 158"/>
              <a:gd name="T72" fmla="*/ 40 w 61"/>
              <a:gd name="T73" fmla="*/ 31 h 158"/>
              <a:gd name="T74" fmla="*/ 60 w 61"/>
              <a:gd name="T75" fmla="*/ 7 h 158"/>
              <a:gd name="T76" fmla="*/ 59 w 61"/>
              <a:gd name="T77" fmla="*/ 2 h 158"/>
              <a:gd name="T78" fmla="*/ 53 w 61"/>
              <a:gd name="T79" fmla="*/ 2 h 158"/>
              <a:gd name="T80" fmla="*/ 34 w 61"/>
              <a:gd name="T81" fmla="*/ 26 h 158"/>
              <a:gd name="T82" fmla="*/ 28 w 61"/>
              <a:gd name="T83" fmla="*/ 26 h 158"/>
              <a:gd name="T84" fmla="*/ 8 w 61"/>
              <a:gd name="T85" fmla="*/ 2 h 158"/>
              <a:gd name="T86" fmla="*/ 2 w 61"/>
              <a:gd name="T87" fmla="*/ 2 h 158"/>
              <a:gd name="T88" fmla="*/ 2 w 61"/>
              <a:gd name="T89" fmla="*/ 7 h 158"/>
              <a:gd name="T90" fmla="*/ 21 w 61"/>
              <a:gd name="T91" fmla="*/ 31 h 158"/>
              <a:gd name="T92" fmla="*/ 31 w 61"/>
              <a:gd name="T93" fmla="*/ 36 h 158"/>
              <a:gd name="T94" fmla="*/ 40 w 61"/>
              <a:gd name="T95" fmla="*/ 31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61" h="158">
                <a:moveTo>
                  <a:pt x="31" y="158"/>
                </a:moveTo>
                <a:cubicBezTo>
                  <a:pt x="27" y="158"/>
                  <a:pt x="24" y="157"/>
                  <a:pt x="21" y="154"/>
                </a:cubicBezTo>
                <a:cubicBezTo>
                  <a:pt x="2" y="130"/>
                  <a:pt x="2" y="130"/>
                  <a:pt x="2" y="130"/>
                </a:cubicBezTo>
                <a:cubicBezTo>
                  <a:pt x="0" y="128"/>
                  <a:pt x="0" y="125"/>
                  <a:pt x="2" y="124"/>
                </a:cubicBezTo>
                <a:cubicBezTo>
                  <a:pt x="4" y="123"/>
                  <a:pt x="6" y="123"/>
                  <a:pt x="8" y="125"/>
                </a:cubicBezTo>
                <a:cubicBezTo>
                  <a:pt x="28" y="149"/>
                  <a:pt x="28" y="149"/>
                  <a:pt x="28" y="149"/>
                </a:cubicBezTo>
                <a:cubicBezTo>
                  <a:pt x="29" y="151"/>
                  <a:pt x="32" y="151"/>
                  <a:pt x="34" y="149"/>
                </a:cubicBezTo>
                <a:cubicBezTo>
                  <a:pt x="53" y="125"/>
                  <a:pt x="53" y="125"/>
                  <a:pt x="53" y="125"/>
                </a:cubicBezTo>
                <a:cubicBezTo>
                  <a:pt x="55" y="123"/>
                  <a:pt x="57" y="123"/>
                  <a:pt x="59" y="124"/>
                </a:cubicBezTo>
                <a:cubicBezTo>
                  <a:pt x="61" y="125"/>
                  <a:pt x="61" y="128"/>
                  <a:pt x="60" y="130"/>
                </a:cubicBezTo>
                <a:cubicBezTo>
                  <a:pt x="40" y="154"/>
                  <a:pt x="40" y="154"/>
                  <a:pt x="40" y="154"/>
                </a:cubicBezTo>
                <a:cubicBezTo>
                  <a:pt x="38" y="157"/>
                  <a:pt x="34" y="158"/>
                  <a:pt x="31" y="158"/>
                </a:cubicBezTo>
                <a:close/>
                <a:moveTo>
                  <a:pt x="40" y="113"/>
                </a:moveTo>
                <a:cubicBezTo>
                  <a:pt x="60" y="89"/>
                  <a:pt x="60" y="89"/>
                  <a:pt x="60" y="89"/>
                </a:cubicBezTo>
                <a:cubicBezTo>
                  <a:pt x="61" y="87"/>
                  <a:pt x="61" y="85"/>
                  <a:pt x="59" y="83"/>
                </a:cubicBezTo>
                <a:cubicBezTo>
                  <a:pt x="57" y="82"/>
                  <a:pt x="55" y="82"/>
                  <a:pt x="53" y="84"/>
                </a:cubicBezTo>
                <a:cubicBezTo>
                  <a:pt x="34" y="108"/>
                  <a:pt x="34" y="108"/>
                  <a:pt x="34" y="108"/>
                </a:cubicBezTo>
                <a:cubicBezTo>
                  <a:pt x="32" y="110"/>
                  <a:pt x="29" y="110"/>
                  <a:pt x="28" y="108"/>
                </a:cubicBezTo>
                <a:cubicBezTo>
                  <a:pt x="8" y="84"/>
                  <a:pt x="8" y="84"/>
                  <a:pt x="8" y="84"/>
                </a:cubicBezTo>
                <a:cubicBezTo>
                  <a:pt x="6" y="82"/>
                  <a:pt x="4" y="82"/>
                  <a:pt x="2" y="83"/>
                </a:cubicBezTo>
                <a:cubicBezTo>
                  <a:pt x="0" y="85"/>
                  <a:pt x="0" y="87"/>
                  <a:pt x="2" y="89"/>
                </a:cubicBezTo>
                <a:cubicBezTo>
                  <a:pt x="21" y="113"/>
                  <a:pt x="21" y="113"/>
                  <a:pt x="21" y="113"/>
                </a:cubicBezTo>
                <a:cubicBezTo>
                  <a:pt x="24" y="116"/>
                  <a:pt x="27" y="117"/>
                  <a:pt x="31" y="117"/>
                </a:cubicBezTo>
                <a:cubicBezTo>
                  <a:pt x="34" y="117"/>
                  <a:pt x="38" y="116"/>
                  <a:pt x="40" y="113"/>
                </a:cubicBezTo>
                <a:close/>
                <a:moveTo>
                  <a:pt x="40" y="72"/>
                </a:moveTo>
                <a:cubicBezTo>
                  <a:pt x="60" y="48"/>
                  <a:pt x="60" y="48"/>
                  <a:pt x="60" y="48"/>
                </a:cubicBezTo>
                <a:cubicBezTo>
                  <a:pt x="61" y="46"/>
                  <a:pt x="61" y="44"/>
                  <a:pt x="59" y="42"/>
                </a:cubicBezTo>
                <a:cubicBezTo>
                  <a:pt x="57" y="41"/>
                  <a:pt x="55" y="41"/>
                  <a:pt x="53" y="43"/>
                </a:cubicBezTo>
                <a:cubicBezTo>
                  <a:pt x="34" y="67"/>
                  <a:pt x="34" y="67"/>
                  <a:pt x="34" y="67"/>
                </a:cubicBezTo>
                <a:cubicBezTo>
                  <a:pt x="32" y="69"/>
                  <a:pt x="29" y="69"/>
                  <a:pt x="28" y="67"/>
                </a:cubicBezTo>
                <a:cubicBezTo>
                  <a:pt x="8" y="43"/>
                  <a:pt x="8" y="43"/>
                  <a:pt x="8" y="43"/>
                </a:cubicBezTo>
                <a:cubicBezTo>
                  <a:pt x="6" y="41"/>
                  <a:pt x="4" y="41"/>
                  <a:pt x="2" y="42"/>
                </a:cubicBezTo>
                <a:cubicBezTo>
                  <a:pt x="0" y="44"/>
                  <a:pt x="0" y="46"/>
                  <a:pt x="2" y="48"/>
                </a:cubicBezTo>
                <a:cubicBezTo>
                  <a:pt x="21" y="72"/>
                  <a:pt x="21" y="72"/>
                  <a:pt x="21" y="72"/>
                </a:cubicBezTo>
                <a:cubicBezTo>
                  <a:pt x="24" y="75"/>
                  <a:pt x="27" y="77"/>
                  <a:pt x="31" y="77"/>
                </a:cubicBezTo>
                <a:cubicBezTo>
                  <a:pt x="34" y="77"/>
                  <a:pt x="38" y="75"/>
                  <a:pt x="40" y="72"/>
                </a:cubicBezTo>
                <a:close/>
                <a:moveTo>
                  <a:pt x="40" y="31"/>
                </a:moveTo>
                <a:cubicBezTo>
                  <a:pt x="60" y="7"/>
                  <a:pt x="60" y="7"/>
                  <a:pt x="60" y="7"/>
                </a:cubicBezTo>
                <a:cubicBezTo>
                  <a:pt x="61" y="5"/>
                  <a:pt x="61" y="3"/>
                  <a:pt x="59" y="2"/>
                </a:cubicBezTo>
                <a:cubicBezTo>
                  <a:pt x="57" y="0"/>
                  <a:pt x="55" y="0"/>
                  <a:pt x="53" y="2"/>
                </a:cubicBezTo>
                <a:cubicBezTo>
                  <a:pt x="34" y="26"/>
                  <a:pt x="34" y="26"/>
                  <a:pt x="34" y="26"/>
                </a:cubicBezTo>
                <a:cubicBezTo>
                  <a:pt x="32" y="28"/>
                  <a:pt x="29" y="28"/>
                  <a:pt x="28" y="26"/>
                </a:cubicBezTo>
                <a:cubicBezTo>
                  <a:pt x="8" y="2"/>
                  <a:pt x="8" y="2"/>
                  <a:pt x="8" y="2"/>
                </a:cubicBezTo>
                <a:cubicBezTo>
                  <a:pt x="6" y="0"/>
                  <a:pt x="4" y="0"/>
                  <a:pt x="2" y="2"/>
                </a:cubicBezTo>
                <a:cubicBezTo>
                  <a:pt x="0" y="3"/>
                  <a:pt x="0" y="5"/>
                  <a:pt x="2" y="7"/>
                </a:cubicBezTo>
                <a:cubicBezTo>
                  <a:pt x="21" y="31"/>
                  <a:pt x="21" y="31"/>
                  <a:pt x="21" y="31"/>
                </a:cubicBezTo>
                <a:cubicBezTo>
                  <a:pt x="24" y="34"/>
                  <a:pt x="27" y="36"/>
                  <a:pt x="31" y="36"/>
                </a:cubicBezTo>
                <a:cubicBezTo>
                  <a:pt x="34" y="36"/>
                  <a:pt x="38" y="34"/>
                  <a:pt x="40" y="31"/>
                </a:cubicBezTo>
                <a:close/>
              </a:path>
            </a:pathLst>
          </a:custGeom>
          <a:ln>
            <a:noFill/>
          </a:ln>
        </p:spPr>
        <p:style>
          <a:lnRef idx="3">
            <a:schemeClr val="lt1"/>
          </a:lnRef>
          <a:fillRef idx="1">
            <a:schemeClr val="accent2"/>
          </a:fillRef>
          <a:effectRef idx="1">
            <a:schemeClr val="accent2"/>
          </a:effectRef>
          <a:fontRef idx="minor">
            <a:schemeClr val="lt1"/>
          </a:fontRef>
        </p:style>
        <p:txBody>
          <a:bodyPr vert="horz" wrap="square" lIns="91440" tIns="45720" rIns="91440" bIns="45720" numCol="1" anchor="t" anchorCtr="0" compatLnSpc="1">
            <a:prstTxWarp prst="textNoShape">
              <a:avLst/>
            </a:prstTxWarp>
          </a:bodyPr>
          <a:lstStyle/>
          <a:p>
            <a:endParaRPr lang="ru-UA" dirty="0"/>
          </a:p>
        </p:txBody>
      </p:sp>
      <p:sp>
        <p:nvSpPr>
          <p:cNvPr id="94" name="Freeform 15">
            <a:extLst>
              <a:ext uri="{FF2B5EF4-FFF2-40B4-BE49-F238E27FC236}">
                <a16:creationId xmlns:a16="http://schemas.microsoft.com/office/drawing/2014/main" id="{2AB543CF-56ED-79E5-D9D4-5389768ED2F0}"/>
              </a:ext>
            </a:extLst>
          </p:cNvPr>
          <p:cNvSpPr>
            <a:spLocks noEditPoints="1"/>
          </p:cNvSpPr>
          <p:nvPr/>
        </p:nvSpPr>
        <p:spPr bwMode="auto">
          <a:xfrm>
            <a:off x="4581115" y="5016406"/>
            <a:ext cx="231775" cy="603250"/>
          </a:xfrm>
          <a:custGeom>
            <a:avLst/>
            <a:gdLst>
              <a:gd name="T0" fmla="*/ 31 w 61"/>
              <a:gd name="T1" fmla="*/ 158 h 158"/>
              <a:gd name="T2" fmla="*/ 22 w 61"/>
              <a:gd name="T3" fmla="*/ 154 h 158"/>
              <a:gd name="T4" fmla="*/ 2 w 61"/>
              <a:gd name="T5" fmla="*/ 130 h 158"/>
              <a:gd name="T6" fmla="*/ 2 w 61"/>
              <a:gd name="T7" fmla="*/ 124 h 158"/>
              <a:gd name="T8" fmla="*/ 8 w 61"/>
              <a:gd name="T9" fmla="*/ 125 h 158"/>
              <a:gd name="T10" fmla="*/ 28 w 61"/>
              <a:gd name="T11" fmla="*/ 149 h 158"/>
              <a:gd name="T12" fmla="*/ 34 w 61"/>
              <a:gd name="T13" fmla="*/ 149 h 158"/>
              <a:gd name="T14" fmla="*/ 54 w 61"/>
              <a:gd name="T15" fmla="*/ 125 h 158"/>
              <a:gd name="T16" fmla="*/ 59 w 61"/>
              <a:gd name="T17" fmla="*/ 124 h 158"/>
              <a:gd name="T18" fmla="*/ 60 w 61"/>
              <a:gd name="T19" fmla="*/ 130 h 158"/>
              <a:gd name="T20" fmla="*/ 40 w 61"/>
              <a:gd name="T21" fmla="*/ 154 h 158"/>
              <a:gd name="T22" fmla="*/ 31 w 61"/>
              <a:gd name="T23" fmla="*/ 158 h 158"/>
              <a:gd name="T24" fmla="*/ 40 w 61"/>
              <a:gd name="T25" fmla="*/ 113 h 158"/>
              <a:gd name="T26" fmla="*/ 60 w 61"/>
              <a:gd name="T27" fmla="*/ 89 h 158"/>
              <a:gd name="T28" fmla="*/ 59 w 61"/>
              <a:gd name="T29" fmla="*/ 83 h 158"/>
              <a:gd name="T30" fmla="*/ 54 w 61"/>
              <a:gd name="T31" fmla="*/ 84 h 158"/>
              <a:gd name="T32" fmla="*/ 34 w 61"/>
              <a:gd name="T33" fmla="*/ 108 h 158"/>
              <a:gd name="T34" fmla="*/ 28 w 61"/>
              <a:gd name="T35" fmla="*/ 108 h 158"/>
              <a:gd name="T36" fmla="*/ 8 w 61"/>
              <a:gd name="T37" fmla="*/ 84 h 158"/>
              <a:gd name="T38" fmla="*/ 2 w 61"/>
              <a:gd name="T39" fmla="*/ 83 h 158"/>
              <a:gd name="T40" fmla="*/ 2 w 61"/>
              <a:gd name="T41" fmla="*/ 89 h 158"/>
              <a:gd name="T42" fmla="*/ 22 w 61"/>
              <a:gd name="T43" fmla="*/ 113 h 158"/>
              <a:gd name="T44" fmla="*/ 31 w 61"/>
              <a:gd name="T45" fmla="*/ 117 h 158"/>
              <a:gd name="T46" fmla="*/ 40 w 61"/>
              <a:gd name="T47" fmla="*/ 113 h 158"/>
              <a:gd name="T48" fmla="*/ 40 w 61"/>
              <a:gd name="T49" fmla="*/ 72 h 158"/>
              <a:gd name="T50" fmla="*/ 60 w 61"/>
              <a:gd name="T51" fmla="*/ 48 h 158"/>
              <a:gd name="T52" fmla="*/ 59 w 61"/>
              <a:gd name="T53" fmla="*/ 42 h 158"/>
              <a:gd name="T54" fmla="*/ 54 w 61"/>
              <a:gd name="T55" fmla="*/ 43 h 158"/>
              <a:gd name="T56" fmla="*/ 34 w 61"/>
              <a:gd name="T57" fmla="*/ 67 h 158"/>
              <a:gd name="T58" fmla="*/ 28 w 61"/>
              <a:gd name="T59" fmla="*/ 67 h 158"/>
              <a:gd name="T60" fmla="*/ 8 w 61"/>
              <a:gd name="T61" fmla="*/ 43 h 158"/>
              <a:gd name="T62" fmla="*/ 2 w 61"/>
              <a:gd name="T63" fmla="*/ 42 h 158"/>
              <a:gd name="T64" fmla="*/ 2 w 61"/>
              <a:gd name="T65" fmla="*/ 48 h 158"/>
              <a:gd name="T66" fmla="*/ 22 w 61"/>
              <a:gd name="T67" fmla="*/ 72 h 158"/>
              <a:gd name="T68" fmla="*/ 31 w 61"/>
              <a:gd name="T69" fmla="*/ 77 h 158"/>
              <a:gd name="T70" fmla="*/ 40 w 61"/>
              <a:gd name="T71" fmla="*/ 72 h 158"/>
              <a:gd name="T72" fmla="*/ 40 w 61"/>
              <a:gd name="T73" fmla="*/ 31 h 158"/>
              <a:gd name="T74" fmla="*/ 60 w 61"/>
              <a:gd name="T75" fmla="*/ 7 h 158"/>
              <a:gd name="T76" fmla="*/ 59 w 61"/>
              <a:gd name="T77" fmla="*/ 2 h 158"/>
              <a:gd name="T78" fmla="*/ 54 w 61"/>
              <a:gd name="T79" fmla="*/ 2 h 158"/>
              <a:gd name="T80" fmla="*/ 34 w 61"/>
              <a:gd name="T81" fmla="*/ 26 h 158"/>
              <a:gd name="T82" fmla="*/ 28 w 61"/>
              <a:gd name="T83" fmla="*/ 26 h 158"/>
              <a:gd name="T84" fmla="*/ 8 w 61"/>
              <a:gd name="T85" fmla="*/ 2 h 158"/>
              <a:gd name="T86" fmla="*/ 2 w 61"/>
              <a:gd name="T87" fmla="*/ 2 h 158"/>
              <a:gd name="T88" fmla="*/ 2 w 61"/>
              <a:gd name="T89" fmla="*/ 7 h 158"/>
              <a:gd name="T90" fmla="*/ 22 w 61"/>
              <a:gd name="T91" fmla="*/ 31 h 158"/>
              <a:gd name="T92" fmla="*/ 31 w 61"/>
              <a:gd name="T93" fmla="*/ 36 h 158"/>
              <a:gd name="T94" fmla="*/ 40 w 61"/>
              <a:gd name="T95" fmla="*/ 31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61" h="158">
                <a:moveTo>
                  <a:pt x="31" y="158"/>
                </a:moveTo>
                <a:cubicBezTo>
                  <a:pt x="27" y="158"/>
                  <a:pt x="24" y="157"/>
                  <a:pt x="22" y="154"/>
                </a:cubicBezTo>
                <a:cubicBezTo>
                  <a:pt x="2" y="130"/>
                  <a:pt x="2" y="130"/>
                  <a:pt x="2" y="130"/>
                </a:cubicBezTo>
                <a:cubicBezTo>
                  <a:pt x="0" y="128"/>
                  <a:pt x="1" y="125"/>
                  <a:pt x="2" y="124"/>
                </a:cubicBezTo>
                <a:cubicBezTo>
                  <a:pt x="4" y="123"/>
                  <a:pt x="7" y="123"/>
                  <a:pt x="8" y="125"/>
                </a:cubicBezTo>
                <a:cubicBezTo>
                  <a:pt x="28" y="149"/>
                  <a:pt x="28" y="149"/>
                  <a:pt x="28" y="149"/>
                </a:cubicBezTo>
                <a:cubicBezTo>
                  <a:pt x="29" y="151"/>
                  <a:pt x="32" y="151"/>
                  <a:pt x="34" y="149"/>
                </a:cubicBezTo>
                <a:cubicBezTo>
                  <a:pt x="54" y="125"/>
                  <a:pt x="54" y="125"/>
                  <a:pt x="54" y="125"/>
                </a:cubicBezTo>
                <a:cubicBezTo>
                  <a:pt x="55" y="123"/>
                  <a:pt x="58" y="123"/>
                  <a:pt x="59" y="124"/>
                </a:cubicBezTo>
                <a:cubicBezTo>
                  <a:pt x="61" y="125"/>
                  <a:pt x="61" y="128"/>
                  <a:pt x="60" y="130"/>
                </a:cubicBezTo>
                <a:cubicBezTo>
                  <a:pt x="40" y="154"/>
                  <a:pt x="40" y="154"/>
                  <a:pt x="40" y="154"/>
                </a:cubicBezTo>
                <a:cubicBezTo>
                  <a:pt x="38" y="157"/>
                  <a:pt x="34" y="158"/>
                  <a:pt x="31" y="158"/>
                </a:cubicBezTo>
                <a:close/>
                <a:moveTo>
                  <a:pt x="40" y="113"/>
                </a:moveTo>
                <a:cubicBezTo>
                  <a:pt x="60" y="89"/>
                  <a:pt x="60" y="89"/>
                  <a:pt x="60" y="89"/>
                </a:cubicBezTo>
                <a:cubicBezTo>
                  <a:pt x="61" y="87"/>
                  <a:pt x="61" y="85"/>
                  <a:pt x="59" y="83"/>
                </a:cubicBezTo>
                <a:cubicBezTo>
                  <a:pt x="58" y="82"/>
                  <a:pt x="55" y="82"/>
                  <a:pt x="54" y="84"/>
                </a:cubicBezTo>
                <a:cubicBezTo>
                  <a:pt x="34" y="108"/>
                  <a:pt x="34" y="108"/>
                  <a:pt x="34" y="108"/>
                </a:cubicBezTo>
                <a:cubicBezTo>
                  <a:pt x="32" y="110"/>
                  <a:pt x="29" y="110"/>
                  <a:pt x="28" y="108"/>
                </a:cubicBezTo>
                <a:cubicBezTo>
                  <a:pt x="8" y="84"/>
                  <a:pt x="8" y="84"/>
                  <a:pt x="8" y="84"/>
                </a:cubicBezTo>
                <a:cubicBezTo>
                  <a:pt x="7" y="82"/>
                  <a:pt x="4" y="82"/>
                  <a:pt x="2" y="83"/>
                </a:cubicBezTo>
                <a:cubicBezTo>
                  <a:pt x="1" y="85"/>
                  <a:pt x="0" y="87"/>
                  <a:pt x="2" y="89"/>
                </a:cubicBezTo>
                <a:cubicBezTo>
                  <a:pt x="22" y="113"/>
                  <a:pt x="22" y="113"/>
                  <a:pt x="22" y="113"/>
                </a:cubicBezTo>
                <a:cubicBezTo>
                  <a:pt x="24" y="116"/>
                  <a:pt x="27" y="117"/>
                  <a:pt x="31" y="117"/>
                </a:cubicBezTo>
                <a:cubicBezTo>
                  <a:pt x="34" y="117"/>
                  <a:pt x="38" y="116"/>
                  <a:pt x="40" y="113"/>
                </a:cubicBezTo>
                <a:close/>
                <a:moveTo>
                  <a:pt x="40" y="72"/>
                </a:moveTo>
                <a:cubicBezTo>
                  <a:pt x="60" y="48"/>
                  <a:pt x="60" y="48"/>
                  <a:pt x="60" y="48"/>
                </a:cubicBezTo>
                <a:cubicBezTo>
                  <a:pt x="61" y="46"/>
                  <a:pt x="61" y="44"/>
                  <a:pt x="59" y="42"/>
                </a:cubicBezTo>
                <a:cubicBezTo>
                  <a:pt x="58" y="41"/>
                  <a:pt x="55" y="41"/>
                  <a:pt x="54" y="43"/>
                </a:cubicBezTo>
                <a:cubicBezTo>
                  <a:pt x="34" y="67"/>
                  <a:pt x="34" y="67"/>
                  <a:pt x="34" y="67"/>
                </a:cubicBezTo>
                <a:cubicBezTo>
                  <a:pt x="32" y="69"/>
                  <a:pt x="29" y="69"/>
                  <a:pt x="28" y="67"/>
                </a:cubicBezTo>
                <a:cubicBezTo>
                  <a:pt x="8" y="43"/>
                  <a:pt x="8" y="43"/>
                  <a:pt x="8" y="43"/>
                </a:cubicBezTo>
                <a:cubicBezTo>
                  <a:pt x="7" y="41"/>
                  <a:pt x="4" y="41"/>
                  <a:pt x="2" y="42"/>
                </a:cubicBezTo>
                <a:cubicBezTo>
                  <a:pt x="1" y="44"/>
                  <a:pt x="0" y="46"/>
                  <a:pt x="2" y="48"/>
                </a:cubicBezTo>
                <a:cubicBezTo>
                  <a:pt x="22" y="72"/>
                  <a:pt x="22" y="72"/>
                  <a:pt x="22" y="72"/>
                </a:cubicBezTo>
                <a:cubicBezTo>
                  <a:pt x="24" y="75"/>
                  <a:pt x="27" y="77"/>
                  <a:pt x="31" y="77"/>
                </a:cubicBezTo>
                <a:cubicBezTo>
                  <a:pt x="34" y="77"/>
                  <a:pt x="38" y="75"/>
                  <a:pt x="40" y="72"/>
                </a:cubicBezTo>
                <a:close/>
                <a:moveTo>
                  <a:pt x="40" y="31"/>
                </a:moveTo>
                <a:cubicBezTo>
                  <a:pt x="60" y="7"/>
                  <a:pt x="60" y="7"/>
                  <a:pt x="60" y="7"/>
                </a:cubicBezTo>
                <a:cubicBezTo>
                  <a:pt x="61" y="5"/>
                  <a:pt x="61" y="3"/>
                  <a:pt x="59" y="2"/>
                </a:cubicBezTo>
                <a:cubicBezTo>
                  <a:pt x="58" y="0"/>
                  <a:pt x="55" y="0"/>
                  <a:pt x="54" y="2"/>
                </a:cubicBezTo>
                <a:cubicBezTo>
                  <a:pt x="34" y="26"/>
                  <a:pt x="34" y="26"/>
                  <a:pt x="34" y="26"/>
                </a:cubicBezTo>
                <a:cubicBezTo>
                  <a:pt x="32" y="28"/>
                  <a:pt x="29" y="28"/>
                  <a:pt x="28" y="26"/>
                </a:cubicBezTo>
                <a:cubicBezTo>
                  <a:pt x="8" y="2"/>
                  <a:pt x="8" y="2"/>
                  <a:pt x="8" y="2"/>
                </a:cubicBezTo>
                <a:cubicBezTo>
                  <a:pt x="7" y="0"/>
                  <a:pt x="4" y="0"/>
                  <a:pt x="2" y="2"/>
                </a:cubicBezTo>
                <a:cubicBezTo>
                  <a:pt x="1" y="3"/>
                  <a:pt x="0" y="5"/>
                  <a:pt x="2" y="7"/>
                </a:cubicBezTo>
                <a:cubicBezTo>
                  <a:pt x="22" y="31"/>
                  <a:pt x="22" y="31"/>
                  <a:pt x="22" y="31"/>
                </a:cubicBezTo>
                <a:cubicBezTo>
                  <a:pt x="24" y="34"/>
                  <a:pt x="27" y="36"/>
                  <a:pt x="31" y="36"/>
                </a:cubicBezTo>
                <a:cubicBezTo>
                  <a:pt x="34" y="36"/>
                  <a:pt x="38" y="34"/>
                  <a:pt x="40" y="31"/>
                </a:cubicBezTo>
                <a:close/>
              </a:path>
            </a:pathLst>
          </a:custGeom>
          <a:ln>
            <a:noFill/>
          </a:ln>
        </p:spPr>
        <p:style>
          <a:lnRef idx="3">
            <a:schemeClr val="lt1"/>
          </a:lnRef>
          <a:fillRef idx="1">
            <a:schemeClr val="accent2"/>
          </a:fillRef>
          <a:effectRef idx="1">
            <a:schemeClr val="accent2"/>
          </a:effectRef>
          <a:fontRef idx="minor">
            <a:schemeClr val="lt1"/>
          </a:fontRef>
        </p:style>
        <p:txBody>
          <a:bodyPr vert="horz" wrap="square" lIns="91440" tIns="45720" rIns="91440" bIns="45720" numCol="1" anchor="t" anchorCtr="0" compatLnSpc="1">
            <a:prstTxWarp prst="textNoShape">
              <a:avLst/>
            </a:prstTxWarp>
          </a:bodyPr>
          <a:lstStyle/>
          <a:p>
            <a:endParaRPr lang="ru-UA"/>
          </a:p>
        </p:txBody>
      </p:sp>
      <p:sp>
        <p:nvSpPr>
          <p:cNvPr id="95" name="Freeform 16">
            <a:extLst>
              <a:ext uri="{FF2B5EF4-FFF2-40B4-BE49-F238E27FC236}">
                <a16:creationId xmlns:a16="http://schemas.microsoft.com/office/drawing/2014/main" id="{27BC774C-FE19-6D93-FB67-DB94AF5F34FE}"/>
              </a:ext>
            </a:extLst>
          </p:cNvPr>
          <p:cNvSpPr>
            <a:spLocks noEditPoints="1"/>
          </p:cNvSpPr>
          <p:nvPr/>
        </p:nvSpPr>
        <p:spPr bwMode="auto">
          <a:xfrm>
            <a:off x="6351178" y="5016406"/>
            <a:ext cx="233363" cy="603250"/>
          </a:xfrm>
          <a:custGeom>
            <a:avLst/>
            <a:gdLst>
              <a:gd name="T0" fmla="*/ 30 w 61"/>
              <a:gd name="T1" fmla="*/ 158 h 158"/>
              <a:gd name="T2" fmla="*/ 21 w 61"/>
              <a:gd name="T3" fmla="*/ 154 h 158"/>
              <a:gd name="T4" fmla="*/ 1 w 61"/>
              <a:gd name="T5" fmla="*/ 130 h 158"/>
              <a:gd name="T6" fmla="*/ 2 w 61"/>
              <a:gd name="T7" fmla="*/ 124 h 158"/>
              <a:gd name="T8" fmla="*/ 7 w 61"/>
              <a:gd name="T9" fmla="*/ 125 h 158"/>
              <a:gd name="T10" fmla="*/ 27 w 61"/>
              <a:gd name="T11" fmla="*/ 149 h 158"/>
              <a:gd name="T12" fmla="*/ 30 w 61"/>
              <a:gd name="T13" fmla="*/ 150 h 158"/>
              <a:gd name="T14" fmla="*/ 33 w 61"/>
              <a:gd name="T15" fmla="*/ 149 h 158"/>
              <a:gd name="T16" fmla="*/ 53 w 61"/>
              <a:gd name="T17" fmla="*/ 125 h 158"/>
              <a:gd name="T18" fmla="*/ 59 w 61"/>
              <a:gd name="T19" fmla="*/ 124 h 158"/>
              <a:gd name="T20" fmla="*/ 59 w 61"/>
              <a:gd name="T21" fmla="*/ 130 h 158"/>
              <a:gd name="T22" fmla="*/ 39 w 61"/>
              <a:gd name="T23" fmla="*/ 154 h 158"/>
              <a:gd name="T24" fmla="*/ 30 w 61"/>
              <a:gd name="T25" fmla="*/ 158 h 158"/>
              <a:gd name="T26" fmla="*/ 39 w 61"/>
              <a:gd name="T27" fmla="*/ 113 h 158"/>
              <a:gd name="T28" fmla="*/ 59 w 61"/>
              <a:gd name="T29" fmla="*/ 89 h 158"/>
              <a:gd name="T30" fmla="*/ 59 w 61"/>
              <a:gd name="T31" fmla="*/ 83 h 158"/>
              <a:gd name="T32" fmla="*/ 53 w 61"/>
              <a:gd name="T33" fmla="*/ 84 h 158"/>
              <a:gd name="T34" fmla="*/ 33 w 61"/>
              <a:gd name="T35" fmla="*/ 108 h 158"/>
              <a:gd name="T36" fmla="*/ 30 w 61"/>
              <a:gd name="T37" fmla="*/ 109 h 158"/>
              <a:gd name="T38" fmla="*/ 27 w 61"/>
              <a:gd name="T39" fmla="*/ 108 h 158"/>
              <a:gd name="T40" fmla="*/ 7 w 61"/>
              <a:gd name="T41" fmla="*/ 84 h 158"/>
              <a:gd name="T42" fmla="*/ 2 w 61"/>
              <a:gd name="T43" fmla="*/ 83 h 158"/>
              <a:gd name="T44" fmla="*/ 1 w 61"/>
              <a:gd name="T45" fmla="*/ 89 h 158"/>
              <a:gd name="T46" fmla="*/ 21 w 61"/>
              <a:gd name="T47" fmla="*/ 113 h 158"/>
              <a:gd name="T48" fmla="*/ 30 w 61"/>
              <a:gd name="T49" fmla="*/ 117 h 158"/>
              <a:gd name="T50" fmla="*/ 39 w 61"/>
              <a:gd name="T51" fmla="*/ 113 h 158"/>
              <a:gd name="T52" fmla="*/ 39 w 61"/>
              <a:gd name="T53" fmla="*/ 72 h 158"/>
              <a:gd name="T54" fmla="*/ 59 w 61"/>
              <a:gd name="T55" fmla="*/ 48 h 158"/>
              <a:gd name="T56" fmla="*/ 59 w 61"/>
              <a:gd name="T57" fmla="*/ 42 h 158"/>
              <a:gd name="T58" fmla="*/ 53 w 61"/>
              <a:gd name="T59" fmla="*/ 43 h 158"/>
              <a:gd name="T60" fmla="*/ 33 w 61"/>
              <a:gd name="T61" fmla="*/ 67 h 158"/>
              <a:gd name="T62" fmla="*/ 30 w 61"/>
              <a:gd name="T63" fmla="*/ 69 h 158"/>
              <a:gd name="T64" fmla="*/ 27 w 61"/>
              <a:gd name="T65" fmla="*/ 67 h 158"/>
              <a:gd name="T66" fmla="*/ 7 w 61"/>
              <a:gd name="T67" fmla="*/ 43 h 158"/>
              <a:gd name="T68" fmla="*/ 2 w 61"/>
              <a:gd name="T69" fmla="*/ 42 h 158"/>
              <a:gd name="T70" fmla="*/ 1 w 61"/>
              <a:gd name="T71" fmla="*/ 48 h 158"/>
              <a:gd name="T72" fmla="*/ 21 w 61"/>
              <a:gd name="T73" fmla="*/ 72 h 158"/>
              <a:gd name="T74" fmla="*/ 30 w 61"/>
              <a:gd name="T75" fmla="*/ 77 h 158"/>
              <a:gd name="T76" fmla="*/ 39 w 61"/>
              <a:gd name="T77" fmla="*/ 72 h 158"/>
              <a:gd name="T78" fmla="*/ 39 w 61"/>
              <a:gd name="T79" fmla="*/ 31 h 158"/>
              <a:gd name="T80" fmla="*/ 59 w 61"/>
              <a:gd name="T81" fmla="*/ 7 h 158"/>
              <a:gd name="T82" fmla="*/ 59 w 61"/>
              <a:gd name="T83" fmla="*/ 2 h 158"/>
              <a:gd name="T84" fmla="*/ 53 w 61"/>
              <a:gd name="T85" fmla="*/ 2 h 158"/>
              <a:gd name="T86" fmla="*/ 33 w 61"/>
              <a:gd name="T87" fmla="*/ 26 h 158"/>
              <a:gd name="T88" fmla="*/ 27 w 61"/>
              <a:gd name="T89" fmla="*/ 26 h 158"/>
              <a:gd name="T90" fmla="*/ 7 w 61"/>
              <a:gd name="T91" fmla="*/ 2 h 158"/>
              <a:gd name="T92" fmla="*/ 2 w 61"/>
              <a:gd name="T93" fmla="*/ 2 h 158"/>
              <a:gd name="T94" fmla="*/ 1 w 61"/>
              <a:gd name="T95" fmla="*/ 7 h 158"/>
              <a:gd name="T96" fmla="*/ 21 w 61"/>
              <a:gd name="T97" fmla="*/ 31 h 158"/>
              <a:gd name="T98" fmla="*/ 30 w 61"/>
              <a:gd name="T99" fmla="*/ 36 h 158"/>
              <a:gd name="T100" fmla="*/ 39 w 61"/>
              <a:gd name="T101" fmla="*/ 31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61" h="158">
                <a:moveTo>
                  <a:pt x="30" y="158"/>
                </a:moveTo>
                <a:cubicBezTo>
                  <a:pt x="27" y="158"/>
                  <a:pt x="23" y="157"/>
                  <a:pt x="21" y="154"/>
                </a:cubicBezTo>
                <a:cubicBezTo>
                  <a:pt x="1" y="130"/>
                  <a:pt x="1" y="130"/>
                  <a:pt x="1" y="130"/>
                </a:cubicBezTo>
                <a:cubicBezTo>
                  <a:pt x="0" y="128"/>
                  <a:pt x="0" y="125"/>
                  <a:pt x="2" y="124"/>
                </a:cubicBezTo>
                <a:cubicBezTo>
                  <a:pt x="3" y="123"/>
                  <a:pt x="6" y="123"/>
                  <a:pt x="7" y="125"/>
                </a:cubicBezTo>
                <a:cubicBezTo>
                  <a:pt x="27" y="149"/>
                  <a:pt x="27" y="149"/>
                  <a:pt x="27" y="149"/>
                </a:cubicBezTo>
                <a:cubicBezTo>
                  <a:pt x="28" y="150"/>
                  <a:pt x="29" y="150"/>
                  <a:pt x="30" y="150"/>
                </a:cubicBezTo>
                <a:cubicBezTo>
                  <a:pt x="31" y="150"/>
                  <a:pt x="32" y="150"/>
                  <a:pt x="33" y="149"/>
                </a:cubicBezTo>
                <a:cubicBezTo>
                  <a:pt x="53" y="125"/>
                  <a:pt x="53" y="125"/>
                  <a:pt x="53" y="125"/>
                </a:cubicBezTo>
                <a:cubicBezTo>
                  <a:pt x="54" y="123"/>
                  <a:pt x="57" y="123"/>
                  <a:pt x="59" y="124"/>
                </a:cubicBezTo>
                <a:cubicBezTo>
                  <a:pt x="60" y="125"/>
                  <a:pt x="61" y="128"/>
                  <a:pt x="59" y="130"/>
                </a:cubicBezTo>
                <a:cubicBezTo>
                  <a:pt x="39" y="154"/>
                  <a:pt x="39" y="154"/>
                  <a:pt x="39" y="154"/>
                </a:cubicBezTo>
                <a:cubicBezTo>
                  <a:pt x="37" y="157"/>
                  <a:pt x="34" y="158"/>
                  <a:pt x="30" y="158"/>
                </a:cubicBezTo>
                <a:close/>
                <a:moveTo>
                  <a:pt x="39" y="113"/>
                </a:moveTo>
                <a:cubicBezTo>
                  <a:pt x="59" y="89"/>
                  <a:pt x="59" y="89"/>
                  <a:pt x="59" y="89"/>
                </a:cubicBezTo>
                <a:cubicBezTo>
                  <a:pt x="61" y="87"/>
                  <a:pt x="60" y="85"/>
                  <a:pt x="59" y="83"/>
                </a:cubicBezTo>
                <a:cubicBezTo>
                  <a:pt x="57" y="82"/>
                  <a:pt x="54" y="82"/>
                  <a:pt x="53" y="84"/>
                </a:cubicBezTo>
                <a:cubicBezTo>
                  <a:pt x="33" y="108"/>
                  <a:pt x="33" y="108"/>
                  <a:pt x="33" y="108"/>
                </a:cubicBezTo>
                <a:cubicBezTo>
                  <a:pt x="32" y="109"/>
                  <a:pt x="31" y="109"/>
                  <a:pt x="30" y="109"/>
                </a:cubicBezTo>
                <a:cubicBezTo>
                  <a:pt x="29" y="109"/>
                  <a:pt x="28" y="109"/>
                  <a:pt x="27" y="108"/>
                </a:cubicBezTo>
                <a:cubicBezTo>
                  <a:pt x="7" y="84"/>
                  <a:pt x="7" y="84"/>
                  <a:pt x="7" y="84"/>
                </a:cubicBezTo>
                <a:cubicBezTo>
                  <a:pt x="6" y="82"/>
                  <a:pt x="3" y="82"/>
                  <a:pt x="2" y="83"/>
                </a:cubicBezTo>
                <a:cubicBezTo>
                  <a:pt x="0" y="85"/>
                  <a:pt x="0" y="87"/>
                  <a:pt x="1" y="89"/>
                </a:cubicBezTo>
                <a:cubicBezTo>
                  <a:pt x="21" y="113"/>
                  <a:pt x="21" y="113"/>
                  <a:pt x="21" y="113"/>
                </a:cubicBezTo>
                <a:cubicBezTo>
                  <a:pt x="23" y="116"/>
                  <a:pt x="27" y="117"/>
                  <a:pt x="30" y="117"/>
                </a:cubicBezTo>
                <a:cubicBezTo>
                  <a:pt x="34" y="117"/>
                  <a:pt x="37" y="116"/>
                  <a:pt x="39" y="113"/>
                </a:cubicBezTo>
                <a:close/>
                <a:moveTo>
                  <a:pt x="39" y="72"/>
                </a:moveTo>
                <a:cubicBezTo>
                  <a:pt x="59" y="48"/>
                  <a:pt x="59" y="48"/>
                  <a:pt x="59" y="48"/>
                </a:cubicBezTo>
                <a:cubicBezTo>
                  <a:pt x="61" y="46"/>
                  <a:pt x="60" y="44"/>
                  <a:pt x="59" y="42"/>
                </a:cubicBezTo>
                <a:cubicBezTo>
                  <a:pt x="57" y="41"/>
                  <a:pt x="54" y="41"/>
                  <a:pt x="53" y="43"/>
                </a:cubicBezTo>
                <a:cubicBezTo>
                  <a:pt x="33" y="67"/>
                  <a:pt x="33" y="67"/>
                  <a:pt x="33" y="67"/>
                </a:cubicBezTo>
                <a:cubicBezTo>
                  <a:pt x="32" y="68"/>
                  <a:pt x="31" y="69"/>
                  <a:pt x="30" y="69"/>
                </a:cubicBezTo>
                <a:cubicBezTo>
                  <a:pt x="29" y="69"/>
                  <a:pt x="28" y="68"/>
                  <a:pt x="27" y="67"/>
                </a:cubicBezTo>
                <a:cubicBezTo>
                  <a:pt x="7" y="43"/>
                  <a:pt x="7" y="43"/>
                  <a:pt x="7" y="43"/>
                </a:cubicBezTo>
                <a:cubicBezTo>
                  <a:pt x="6" y="41"/>
                  <a:pt x="3" y="41"/>
                  <a:pt x="2" y="42"/>
                </a:cubicBezTo>
                <a:cubicBezTo>
                  <a:pt x="0" y="44"/>
                  <a:pt x="0" y="46"/>
                  <a:pt x="1" y="48"/>
                </a:cubicBezTo>
                <a:cubicBezTo>
                  <a:pt x="21" y="72"/>
                  <a:pt x="21" y="72"/>
                  <a:pt x="21" y="72"/>
                </a:cubicBezTo>
                <a:cubicBezTo>
                  <a:pt x="23" y="75"/>
                  <a:pt x="27" y="77"/>
                  <a:pt x="30" y="77"/>
                </a:cubicBezTo>
                <a:cubicBezTo>
                  <a:pt x="34" y="77"/>
                  <a:pt x="37" y="75"/>
                  <a:pt x="39" y="72"/>
                </a:cubicBezTo>
                <a:close/>
                <a:moveTo>
                  <a:pt x="39" y="31"/>
                </a:moveTo>
                <a:cubicBezTo>
                  <a:pt x="59" y="7"/>
                  <a:pt x="59" y="7"/>
                  <a:pt x="59" y="7"/>
                </a:cubicBezTo>
                <a:cubicBezTo>
                  <a:pt x="61" y="5"/>
                  <a:pt x="60" y="3"/>
                  <a:pt x="59" y="2"/>
                </a:cubicBezTo>
                <a:cubicBezTo>
                  <a:pt x="57" y="0"/>
                  <a:pt x="54" y="0"/>
                  <a:pt x="53" y="2"/>
                </a:cubicBezTo>
                <a:cubicBezTo>
                  <a:pt x="33" y="26"/>
                  <a:pt x="33" y="26"/>
                  <a:pt x="33" y="26"/>
                </a:cubicBezTo>
                <a:cubicBezTo>
                  <a:pt x="32" y="28"/>
                  <a:pt x="29" y="28"/>
                  <a:pt x="27" y="26"/>
                </a:cubicBezTo>
                <a:cubicBezTo>
                  <a:pt x="7" y="2"/>
                  <a:pt x="7" y="2"/>
                  <a:pt x="7" y="2"/>
                </a:cubicBezTo>
                <a:cubicBezTo>
                  <a:pt x="6" y="0"/>
                  <a:pt x="3" y="0"/>
                  <a:pt x="2" y="2"/>
                </a:cubicBezTo>
                <a:cubicBezTo>
                  <a:pt x="0" y="3"/>
                  <a:pt x="0" y="5"/>
                  <a:pt x="1" y="7"/>
                </a:cubicBezTo>
                <a:cubicBezTo>
                  <a:pt x="21" y="31"/>
                  <a:pt x="21" y="31"/>
                  <a:pt x="21" y="31"/>
                </a:cubicBezTo>
                <a:cubicBezTo>
                  <a:pt x="23" y="34"/>
                  <a:pt x="27" y="36"/>
                  <a:pt x="30" y="36"/>
                </a:cubicBezTo>
                <a:cubicBezTo>
                  <a:pt x="34" y="36"/>
                  <a:pt x="37" y="34"/>
                  <a:pt x="39" y="31"/>
                </a:cubicBezTo>
                <a:close/>
              </a:path>
            </a:pathLst>
          </a:custGeom>
          <a:ln>
            <a:noFill/>
          </a:ln>
        </p:spPr>
        <p:style>
          <a:lnRef idx="3">
            <a:schemeClr val="lt1"/>
          </a:lnRef>
          <a:fillRef idx="1">
            <a:schemeClr val="accent2"/>
          </a:fillRef>
          <a:effectRef idx="1">
            <a:schemeClr val="accent2"/>
          </a:effectRef>
          <a:fontRef idx="minor">
            <a:schemeClr val="lt1"/>
          </a:fontRef>
        </p:style>
        <p:txBody>
          <a:bodyPr vert="horz" wrap="square" lIns="91440" tIns="45720" rIns="91440" bIns="45720" numCol="1" anchor="t" anchorCtr="0" compatLnSpc="1">
            <a:prstTxWarp prst="textNoShape">
              <a:avLst/>
            </a:prstTxWarp>
          </a:bodyPr>
          <a:lstStyle/>
          <a:p>
            <a:endParaRPr lang="ru-UA"/>
          </a:p>
        </p:txBody>
      </p:sp>
      <p:sp>
        <p:nvSpPr>
          <p:cNvPr id="96" name="Freeform 17">
            <a:extLst>
              <a:ext uri="{FF2B5EF4-FFF2-40B4-BE49-F238E27FC236}">
                <a16:creationId xmlns:a16="http://schemas.microsoft.com/office/drawing/2014/main" id="{A4249514-F26A-7252-B951-8CE3C091B4FE}"/>
              </a:ext>
            </a:extLst>
          </p:cNvPr>
          <p:cNvSpPr>
            <a:spLocks noEditPoints="1"/>
          </p:cNvSpPr>
          <p:nvPr/>
        </p:nvSpPr>
        <p:spPr bwMode="auto">
          <a:xfrm>
            <a:off x="8119653" y="5016406"/>
            <a:ext cx="231775" cy="603250"/>
          </a:xfrm>
          <a:custGeom>
            <a:avLst/>
            <a:gdLst>
              <a:gd name="T0" fmla="*/ 30 w 61"/>
              <a:gd name="T1" fmla="*/ 158 h 158"/>
              <a:gd name="T2" fmla="*/ 21 w 61"/>
              <a:gd name="T3" fmla="*/ 154 h 158"/>
              <a:gd name="T4" fmla="*/ 1 w 61"/>
              <a:gd name="T5" fmla="*/ 130 h 158"/>
              <a:gd name="T6" fmla="*/ 2 w 61"/>
              <a:gd name="T7" fmla="*/ 124 h 158"/>
              <a:gd name="T8" fmla="*/ 8 w 61"/>
              <a:gd name="T9" fmla="*/ 125 h 158"/>
              <a:gd name="T10" fmla="*/ 27 w 61"/>
              <a:gd name="T11" fmla="*/ 149 h 158"/>
              <a:gd name="T12" fmla="*/ 30 w 61"/>
              <a:gd name="T13" fmla="*/ 150 h 158"/>
              <a:gd name="T14" fmla="*/ 33 w 61"/>
              <a:gd name="T15" fmla="*/ 149 h 158"/>
              <a:gd name="T16" fmla="*/ 53 w 61"/>
              <a:gd name="T17" fmla="*/ 125 h 158"/>
              <a:gd name="T18" fmla="*/ 59 w 61"/>
              <a:gd name="T19" fmla="*/ 124 h 158"/>
              <a:gd name="T20" fmla="*/ 59 w 61"/>
              <a:gd name="T21" fmla="*/ 130 h 158"/>
              <a:gd name="T22" fmla="*/ 40 w 61"/>
              <a:gd name="T23" fmla="*/ 154 h 158"/>
              <a:gd name="T24" fmla="*/ 30 w 61"/>
              <a:gd name="T25" fmla="*/ 158 h 158"/>
              <a:gd name="T26" fmla="*/ 40 w 61"/>
              <a:gd name="T27" fmla="*/ 113 h 158"/>
              <a:gd name="T28" fmla="*/ 59 w 61"/>
              <a:gd name="T29" fmla="*/ 89 h 158"/>
              <a:gd name="T30" fmla="*/ 59 w 61"/>
              <a:gd name="T31" fmla="*/ 83 h 158"/>
              <a:gd name="T32" fmla="*/ 53 w 61"/>
              <a:gd name="T33" fmla="*/ 84 h 158"/>
              <a:gd name="T34" fmla="*/ 33 w 61"/>
              <a:gd name="T35" fmla="*/ 108 h 158"/>
              <a:gd name="T36" fmla="*/ 30 w 61"/>
              <a:gd name="T37" fmla="*/ 109 h 158"/>
              <a:gd name="T38" fmla="*/ 27 w 61"/>
              <a:gd name="T39" fmla="*/ 108 h 158"/>
              <a:gd name="T40" fmla="*/ 8 w 61"/>
              <a:gd name="T41" fmla="*/ 84 h 158"/>
              <a:gd name="T42" fmla="*/ 2 w 61"/>
              <a:gd name="T43" fmla="*/ 83 h 158"/>
              <a:gd name="T44" fmla="*/ 1 w 61"/>
              <a:gd name="T45" fmla="*/ 89 h 158"/>
              <a:gd name="T46" fmla="*/ 21 w 61"/>
              <a:gd name="T47" fmla="*/ 113 h 158"/>
              <a:gd name="T48" fmla="*/ 30 w 61"/>
              <a:gd name="T49" fmla="*/ 117 h 158"/>
              <a:gd name="T50" fmla="*/ 40 w 61"/>
              <a:gd name="T51" fmla="*/ 113 h 158"/>
              <a:gd name="T52" fmla="*/ 40 w 61"/>
              <a:gd name="T53" fmla="*/ 72 h 158"/>
              <a:gd name="T54" fmla="*/ 59 w 61"/>
              <a:gd name="T55" fmla="*/ 48 h 158"/>
              <a:gd name="T56" fmla="*/ 59 w 61"/>
              <a:gd name="T57" fmla="*/ 42 h 158"/>
              <a:gd name="T58" fmla="*/ 53 w 61"/>
              <a:gd name="T59" fmla="*/ 43 h 158"/>
              <a:gd name="T60" fmla="*/ 33 w 61"/>
              <a:gd name="T61" fmla="*/ 67 h 158"/>
              <a:gd name="T62" fmla="*/ 30 w 61"/>
              <a:gd name="T63" fmla="*/ 69 h 158"/>
              <a:gd name="T64" fmla="*/ 27 w 61"/>
              <a:gd name="T65" fmla="*/ 67 h 158"/>
              <a:gd name="T66" fmla="*/ 8 w 61"/>
              <a:gd name="T67" fmla="*/ 43 h 158"/>
              <a:gd name="T68" fmla="*/ 2 w 61"/>
              <a:gd name="T69" fmla="*/ 42 h 158"/>
              <a:gd name="T70" fmla="*/ 1 w 61"/>
              <a:gd name="T71" fmla="*/ 48 h 158"/>
              <a:gd name="T72" fmla="*/ 21 w 61"/>
              <a:gd name="T73" fmla="*/ 72 h 158"/>
              <a:gd name="T74" fmla="*/ 30 w 61"/>
              <a:gd name="T75" fmla="*/ 77 h 158"/>
              <a:gd name="T76" fmla="*/ 40 w 61"/>
              <a:gd name="T77" fmla="*/ 72 h 158"/>
              <a:gd name="T78" fmla="*/ 40 w 61"/>
              <a:gd name="T79" fmla="*/ 31 h 158"/>
              <a:gd name="T80" fmla="*/ 59 w 61"/>
              <a:gd name="T81" fmla="*/ 7 h 158"/>
              <a:gd name="T82" fmla="*/ 59 w 61"/>
              <a:gd name="T83" fmla="*/ 2 h 158"/>
              <a:gd name="T84" fmla="*/ 53 w 61"/>
              <a:gd name="T85" fmla="*/ 2 h 158"/>
              <a:gd name="T86" fmla="*/ 33 w 61"/>
              <a:gd name="T87" fmla="*/ 26 h 158"/>
              <a:gd name="T88" fmla="*/ 27 w 61"/>
              <a:gd name="T89" fmla="*/ 26 h 158"/>
              <a:gd name="T90" fmla="*/ 8 w 61"/>
              <a:gd name="T91" fmla="*/ 2 h 158"/>
              <a:gd name="T92" fmla="*/ 2 w 61"/>
              <a:gd name="T93" fmla="*/ 2 h 158"/>
              <a:gd name="T94" fmla="*/ 1 w 61"/>
              <a:gd name="T95" fmla="*/ 7 h 158"/>
              <a:gd name="T96" fmla="*/ 21 w 61"/>
              <a:gd name="T97" fmla="*/ 31 h 158"/>
              <a:gd name="T98" fmla="*/ 30 w 61"/>
              <a:gd name="T99" fmla="*/ 36 h 158"/>
              <a:gd name="T100" fmla="*/ 40 w 61"/>
              <a:gd name="T101" fmla="*/ 31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61" h="158">
                <a:moveTo>
                  <a:pt x="30" y="158"/>
                </a:moveTo>
                <a:cubicBezTo>
                  <a:pt x="27" y="158"/>
                  <a:pt x="23" y="157"/>
                  <a:pt x="21" y="154"/>
                </a:cubicBezTo>
                <a:cubicBezTo>
                  <a:pt x="1" y="130"/>
                  <a:pt x="1" y="130"/>
                  <a:pt x="1" y="130"/>
                </a:cubicBezTo>
                <a:cubicBezTo>
                  <a:pt x="0" y="128"/>
                  <a:pt x="0" y="125"/>
                  <a:pt x="2" y="124"/>
                </a:cubicBezTo>
                <a:cubicBezTo>
                  <a:pt x="4" y="123"/>
                  <a:pt x="6" y="123"/>
                  <a:pt x="8" y="125"/>
                </a:cubicBezTo>
                <a:cubicBezTo>
                  <a:pt x="27" y="149"/>
                  <a:pt x="27" y="149"/>
                  <a:pt x="27" y="149"/>
                </a:cubicBezTo>
                <a:cubicBezTo>
                  <a:pt x="28" y="150"/>
                  <a:pt x="30" y="150"/>
                  <a:pt x="30" y="150"/>
                </a:cubicBezTo>
                <a:cubicBezTo>
                  <a:pt x="31" y="150"/>
                  <a:pt x="32" y="150"/>
                  <a:pt x="33" y="149"/>
                </a:cubicBezTo>
                <a:cubicBezTo>
                  <a:pt x="53" y="125"/>
                  <a:pt x="53" y="125"/>
                  <a:pt x="53" y="125"/>
                </a:cubicBezTo>
                <a:cubicBezTo>
                  <a:pt x="55" y="123"/>
                  <a:pt x="57" y="123"/>
                  <a:pt x="59" y="124"/>
                </a:cubicBezTo>
                <a:cubicBezTo>
                  <a:pt x="61" y="125"/>
                  <a:pt x="61" y="128"/>
                  <a:pt x="59" y="130"/>
                </a:cubicBezTo>
                <a:cubicBezTo>
                  <a:pt x="40" y="154"/>
                  <a:pt x="40" y="154"/>
                  <a:pt x="40" y="154"/>
                </a:cubicBezTo>
                <a:cubicBezTo>
                  <a:pt x="37" y="157"/>
                  <a:pt x="34" y="158"/>
                  <a:pt x="30" y="158"/>
                </a:cubicBezTo>
                <a:close/>
                <a:moveTo>
                  <a:pt x="40" y="113"/>
                </a:moveTo>
                <a:cubicBezTo>
                  <a:pt x="59" y="89"/>
                  <a:pt x="59" y="89"/>
                  <a:pt x="59" y="89"/>
                </a:cubicBezTo>
                <a:cubicBezTo>
                  <a:pt x="61" y="87"/>
                  <a:pt x="61" y="85"/>
                  <a:pt x="59" y="83"/>
                </a:cubicBezTo>
                <a:cubicBezTo>
                  <a:pt x="57" y="82"/>
                  <a:pt x="55" y="82"/>
                  <a:pt x="53" y="84"/>
                </a:cubicBezTo>
                <a:cubicBezTo>
                  <a:pt x="33" y="108"/>
                  <a:pt x="33" y="108"/>
                  <a:pt x="33" y="108"/>
                </a:cubicBezTo>
                <a:cubicBezTo>
                  <a:pt x="32" y="109"/>
                  <a:pt x="31" y="109"/>
                  <a:pt x="30" y="109"/>
                </a:cubicBezTo>
                <a:cubicBezTo>
                  <a:pt x="30" y="109"/>
                  <a:pt x="28" y="109"/>
                  <a:pt x="27" y="108"/>
                </a:cubicBezTo>
                <a:cubicBezTo>
                  <a:pt x="8" y="84"/>
                  <a:pt x="8" y="84"/>
                  <a:pt x="8" y="84"/>
                </a:cubicBezTo>
                <a:cubicBezTo>
                  <a:pt x="6" y="82"/>
                  <a:pt x="4" y="82"/>
                  <a:pt x="2" y="83"/>
                </a:cubicBezTo>
                <a:cubicBezTo>
                  <a:pt x="0" y="85"/>
                  <a:pt x="0" y="87"/>
                  <a:pt x="1" y="89"/>
                </a:cubicBezTo>
                <a:cubicBezTo>
                  <a:pt x="21" y="113"/>
                  <a:pt x="21" y="113"/>
                  <a:pt x="21" y="113"/>
                </a:cubicBezTo>
                <a:cubicBezTo>
                  <a:pt x="23" y="116"/>
                  <a:pt x="27" y="117"/>
                  <a:pt x="30" y="117"/>
                </a:cubicBezTo>
                <a:cubicBezTo>
                  <a:pt x="34" y="117"/>
                  <a:pt x="37" y="116"/>
                  <a:pt x="40" y="113"/>
                </a:cubicBezTo>
                <a:close/>
                <a:moveTo>
                  <a:pt x="40" y="72"/>
                </a:moveTo>
                <a:cubicBezTo>
                  <a:pt x="59" y="48"/>
                  <a:pt x="59" y="48"/>
                  <a:pt x="59" y="48"/>
                </a:cubicBezTo>
                <a:cubicBezTo>
                  <a:pt x="61" y="46"/>
                  <a:pt x="61" y="44"/>
                  <a:pt x="59" y="42"/>
                </a:cubicBezTo>
                <a:cubicBezTo>
                  <a:pt x="57" y="41"/>
                  <a:pt x="55" y="41"/>
                  <a:pt x="53" y="43"/>
                </a:cubicBezTo>
                <a:cubicBezTo>
                  <a:pt x="33" y="67"/>
                  <a:pt x="33" y="67"/>
                  <a:pt x="33" y="67"/>
                </a:cubicBezTo>
                <a:cubicBezTo>
                  <a:pt x="32" y="68"/>
                  <a:pt x="31" y="69"/>
                  <a:pt x="30" y="69"/>
                </a:cubicBezTo>
                <a:cubicBezTo>
                  <a:pt x="30" y="69"/>
                  <a:pt x="28" y="68"/>
                  <a:pt x="27" y="67"/>
                </a:cubicBezTo>
                <a:cubicBezTo>
                  <a:pt x="8" y="43"/>
                  <a:pt x="8" y="43"/>
                  <a:pt x="8" y="43"/>
                </a:cubicBezTo>
                <a:cubicBezTo>
                  <a:pt x="6" y="41"/>
                  <a:pt x="4" y="41"/>
                  <a:pt x="2" y="42"/>
                </a:cubicBezTo>
                <a:cubicBezTo>
                  <a:pt x="0" y="44"/>
                  <a:pt x="0" y="46"/>
                  <a:pt x="1" y="48"/>
                </a:cubicBezTo>
                <a:cubicBezTo>
                  <a:pt x="21" y="72"/>
                  <a:pt x="21" y="72"/>
                  <a:pt x="21" y="72"/>
                </a:cubicBezTo>
                <a:cubicBezTo>
                  <a:pt x="23" y="75"/>
                  <a:pt x="27" y="77"/>
                  <a:pt x="30" y="77"/>
                </a:cubicBezTo>
                <a:cubicBezTo>
                  <a:pt x="34" y="77"/>
                  <a:pt x="37" y="75"/>
                  <a:pt x="40" y="72"/>
                </a:cubicBezTo>
                <a:close/>
                <a:moveTo>
                  <a:pt x="40" y="31"/>
                </a:moveTo>
                <a:cubicBezTo>
                  <a:pt x="59" y="7"/>
                  <a:pt x="59" y="7"/>
                  <a:pt x="59" y="7"/>
                </a:cubicBezTo>
                <a:cubicBezTo>
                  <a:pt x="61" y="5"/>
                  <a:pt x="61" y="3"/>
                  <a:pt x="59" y="2"/>
                </a:cubicBezTo>
                <a:cubicBezTo>
                  <a:pt x="57" y="0"/>
                  <a:pt x="55" y="0"/>
                  <a:pt x="53" y="2"/>
                </a:cubicBezTo>
                <a:cubicBezTo>
                  <a:pt x="33" y="26"/>
                  <a:pt x="33" y="26"/>
                  <a:pt x="33" y="26"/>
                </a:cubicBezTo>
                <a:cubicBezTo>
                  <a:pt x="32" y="28"/>
                  <a:pt x="29" y="28"/>
                  <a:pt x="27" y="26"/>
                </a:cubicBezTo>
                <a:cubicBezTo>
                  <a:pt x="8" y="2"/>
                  <a:pt x="8" y="2"/>
                  <a:pt x="8" y="2"/>
                </a:cubicBezTo>
                <a:cubicBezTo>
                  <a:pt x="6" y="0"/>
                  <a:pt x="4" y="0"/>
                  <a:pt x="2" y="2"/>
                </a:cubicBezTo>
                <a:cubicBezTo>
                  <a:pt x="0" y="3"/>
                  <a:pt x="0" y="5"/>
                  <a:pt x="1" y="7"/>
                </a:cubicBezTo>
                <a:cubicBezTo>
                  <a:pt x="21" y="31"/>
                  <a:pt x="21" y="31"/>
                  <a:pt x="21" y="31"/>
                </a:cubicBezTo>
                <a:cubicBezTo>
                  <a:pt x="23" y="34"/>
                  <a:pt x="27" y="36"/>
                  <a:pt x="30" y="36"/>
                </a:cubicBezTo>
                <a:cubicBezTo>
                  <a:pt x="34" y="36"/>
                  <a:pt x="37" y="34"/>
                  <a:pt x="40" y="31"/>
                </a:cubicBezTo>
                <a:close/>
              </a:path>
            </a:pathLst>
          </a:custGeom>
          <a:ln>
            <a:noFill/>
          </a:ln>
        </p:spPr>
        <p:style>
          <a:lnRef idx="3">
            <a:schemeClr val="lt1"/>
          </a:lnRef>
          <a:fillRef idx="1">
            <a:schemeClr val="accent2"/>
          </a:fillRef>
          <a:effectRef idx="1">
            <a:schemeClr val="accent2"/>
          </a:effectRef>
          <a:fontRef idx="minor">
            <a:schemeClr val="lt1"/>
          </a:fontRef>
        </p:style>
        <p:txBody>
          <a:bodyPr vert="horz" wrap="square" lIns="91440" tIns="45720" rIns="91440" bIns="45720" numCol="1" anchor="t" anchorCtr="0" compatLnSpc="1">
            <a:prstTxWarp prst="textNoShape">
              <a:avLst/>
            </a:prstTxWarp>
          </a:bodyPr>
          <a:lstStyle/>
          <a:p>
            <a:endParaRPr lang="ru-UA"/>
          </a:p>
        </p:txBody>
      </p:sp>
      <p:sp>
        <p:nvSpPr>
          <p:cNvPr id="97" name="Freeform 18">
            <a:extLst>
              <a:ext uri="{FF2B5EF4-FFF2-40B4-BE49-F238E27FC236}">
                <a16:creationId xmlns:a16="http://schemas.microsoft.com/office/drawing/2014/main" id="{7D82B0F6-8A6E-F94A-D3E1-540B98E68ABD}"/>
              </a:ext>
            </a:extLst>
          </p:cNvPr>
          <p:cNvSpPr>
            <a:spLocks noEditPoints="1"/>
          </p:cNvSpPr>
          <p:nvPr/>
        </p:nvSpPr>
        <p:spPr bwMode="auto">
          <a:xfrm>
            <a:off x="4554128" y="3381281"/>
            <a:ext cx="288925" cy="244475"/>
          </a:xfrm>
          <a:custGeom>
            <a:avLst/>
            <a:gdLst>
              <a:gd name="T0" fmla="*/ 76 w 76"/>
              <a:gd name="T1" fmla="*/ 64 h 64"/>
              <a:gd name="T2" fmla="*/ 0 w 76"/>
              <a:gd name="T3" fmla="*/ 64 h 64"/>
              <a:gd name="T4" fmla="*/ 0 w 76"/>
              <a:gd name="T5" fmla="*/ 12 h 64"/>
              <a:gd name="T6" fmla="*/ 76 w 76"/>
              <a:gd name="T7" fmla="*/ 12 h 64"/>
              <a:gd name="T8" fmla="*/ 76 w 76"/>
              <a:gd name="T9" fmla="*/ 64 h 64"/>
              <a:gd name="T10" fmla="*/ 51 w 76"/>
              <a:gd name="T11" fmla="*/ 0 h 64"/>
              <a:gd name="T12" fmla="*/ 24 w 76"/>
              <a:gd name="T13" fmla="*/ 0 h 64"/>
              <a:gd name="T14" fmla="*/ 24 w 76"/>
              <a:gd name="T15" fmla="*/ 12 h 64"/>
              <a:gd name="T16" fmla="*/ 51 w 76"/>
              <a:gd name="T17" fmla="*/ 12 h 64"/>
              <a:gd name="T18" fmla="*/ 51 w 76"/>
              <a:gd name="T19" fmla="*/ 0 h 64"/>
              <a:gd name="T20" fmla="*/ 0 w 76"/>
              <a:gd name="T21" fmla="*/ 28 h 64"/>
              <a:gd name="T22" fmla="*/ 21 w 76"/>
              <a:gd name="T23" fmla="*/ 36 h 64"/>
              <a:gd name="T24" fmla="*/ 55 w 76"/>
              <a:gd name="T25" fmla="*/ 36 h 64"/>
              <a:gd name="T26" fmla="*/ 76 w 76"/>
              <a:gd name="T27" fmla="*/ 28 h 64"/>
              <a:gd name="T28" fmla="*/ 38 w 76"/>
              <a:gd name="T29" fmla="*/ 48 h 64"/>
              <a:gd name="T30" fmla="*/ 38 w 76"/>
              <a:gd name="T31" fmla="*/ 30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6" h="64">
                <a:moveTo>
                  <a:pt x="76" y="64"/>
                </a:moveTo>
                <a:cubicBezTo>
                  <a:pt x="0" y="64"/>
                  <a:pt x="0" y="64"/>
                  <a:pt x="0" y="64"/>
                </a:cubicBezTo>
                <a:cubicBezTo>
                  <a:pt x="0" y="12"/>
                  <a:pt x="0" y="12"/>
                  <a:pt x="0" y="12"/>
                </a:cubicBezTo>
                <a:cubicBezTo>
                  <a:pt x="76" y="12"/>
                  <a:pt x="76" y="12"/>
                  <a:pt x="76" y="12"/>
                </a:cubicBezTo>
                <a:lnTo>
                  <a:pt x="76" y="64"/>
                </a:lnTo>
                <a:close/>
                <a:moveTo>
                  <a:pt x="51" y="0"/>
                </a:moveTo>
                <a:cubicBezTo>
                  <a:pt x="24" y="0"/>
                  <a:pt x="24" y="0"/>
                  <a:pt x="24" y="0"/>
                </a:cubicBezTo>
                <a:cubicBezTo>
                  <a:pt x="24" y="12"/>
                  <a:pt x="24" y="12"/>
                  <a:pt x="24" y="12"/>
                </a:cubicBezTo>
                <a:cubicBezTo>
                  <a:pt x="51" y="12"/>
                  <a:pt x="51" y="12"/>
                  <a:pt x="51" y="12"/>
                </a:cubicBezTo>
                <a:lnTo>
                  <a:pt x="51" y="0"/>
                </a:lnTo>
                <a:close/>
                <a:moveTo>
                  <a:pt x="0" y="28"/>
                </a:moveTo>
                <a:cubicBezTo>
                  <a:pt x="21" y="36"/>
                  <a:pt x="21" y="36"/>
                  <a:pt x="21" y="36"/>
                </a:cubicBezTo>
                <a:cubicBezTo>
                  <a:pt x="32" y="40"/>
                  <a:pt x="44" y="40"/>
                  <a:pt x="55" y="36"/>
                </a:cubicBezTo>
                <a:cubicBezTo>
                  <a:pt x="76" y="28"/>
                  <a:pt x="76" y="28"/>
                  <a:pt x="76" y="28"/>
                </a:cubicBezTo>
                <a:moveTo>
                  <a:pt x="38" y="48"/>
                </a:moveTo>
                <a:cubicBezTo>
                  <a:pt x="38" y="30"/>
                  <a:pt x="38" y="30"/>
                  <a:pt x="38" y="30"/>
                </a:cubicBezTo>
              </a:path>
            </a:pathLst>
          </a:custGeom>
          <a:noFill/>
          <a:ln w="15875" cap="rnd">
            <a:solidFill>
              <a:schemeClr val="tx1">
                <a:lumMod val="50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UA"/>
          </a:p>
        </p:txBody>
      </p:sp>
      <p:sp>
        <p:nvSpPr>
          <p:cNvPr id="98" name="Freeform 19">
            <a:extLst>
              <a:ext uri="{FF2B5EF4-FFF2-40B4-BE49-F238E27FC236}">
                <a16:creationId xmlns:a16="http://schemas.microsoft.com/office/drawing/2014/main" id="{26DA98A2-BD60-85C9-E81F-E12EC7DD2173}"/>
              </a:ext>
            </a:extLst>
          </p:cNvPr>
          <p:cNvSpPr>
            <a:spLocks noEditPoints="1"/>
          </p:cNvSpPr>
          <p:nvPr/>
        </p:nvSpPr>
        <p:spPr bwMode="auto">
          <a:xfrm>
            <a:off x="2801528" y="3373343"/>
            <a:ext cx="255588" cy="260350"/>
          </a:xfrm>
          <a:custGeom>
            <a:avLst/>
            <a:gdLst>
              <a:gd name="T0" fmla="*/ 34 w 67"/>
              <a:gd name="T1" fmla="*/ 34 h 68"/>
              <a:gd name="T2" fmla="*/ 67 w 67"/>
              <a:gd name="T3" fmla="*/ 34 h 68"/>
              <a:gd name="T4" fmla="*/ 34 w 67"/>
              <a:gd name="T5" fmla="*/ 68 h 68"/>
              <a:gd name="T6" fmla="*/ 0 w 67"/>
              <a:gd name="T7" fmla="*/ 34 h 68"/>
              <a:gd name="T8" fmla="*/ 34 w 67"/>
              <a:gd name="T9" fmla="*/ 0 h 68"/>
              <a:gd name="T10" fmla="*/ 34 w 67"/>
              <a:gd name="T11" fmla="*/ 34 h 68"/>
              <a:gd name="T12" fmla="*/ 66 w 67"/>
              <a:gd name="T13" fmla="*/ 23 h 68"/>
              <a:gd name="T14" fmla="*/ 44 w 67"/>
              <a:gd name="T15" fmla="*/ 1 h 68"/>
              <a:gd name="T16" fmla="*/ 44 w 67"/>
              <a:gd name="T17" fmla="*/ 23 h 68"/>
              <a:gd name="T18" fmla="*/ 66 w 67"/>
              <a:gd name="T19" fmla="*/ 23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7" h="68">
                <a:moveTo>
                  <a:pt x="34" y="34"/>
                </a:moveTo>
                <a:cubicBezTo>
                  <a:pt x="67" y="34"/>
                  <a:pt x="67" y="34"/>
                  <a:pt x="67" y="34"/>
                </a:cubicBezTo>
                <a:cubicBezTo>
                  <a:pt x="67" y="52"/>
                  <a:pt x="52" y="68"/>
                  <a:pt x="34" y="68"/>
                </a:cubicBezTo>
                <a:cubicBezTo>
                  <a:pt x="15" y="68"/>
                  <a:pt x="0" y="52"/>
                  <a:pt x="0" y="34"/>
                </a:cubicBezTo>
                <a:cubicBezTo>
                  <a:pt x="0" y="15"/>
                  <a:pt x="15" y="0"/>
                  <a:pt x="34" y="0"/>
                </a:cubicBezTo>
                <a:lnTo>
                  <a:pt x="34" y="34"/>
                </a:lnTo>
                <a:close/>
                <a:moveTo>
                  <a:pt x="66" y="23"/>
                </a:moveTo>
                <a:cubicBezTo>
                  <a:pt x="64" y="12"/>
                  <a:pt x="55" y="3"/>
                  <a:pt x="44" y="1"/>
                </a:cubicBezTo>
                <a:cubicBezTo>
                  <a:pt x="44" y="23"/>
                  <a:pt x="44" y="23"/>
                  <a:pt x="44" y="23"/>
                </a:cubicBezTo>
                <a:lnTo>
                  <a:pt x="66" y="23"/>
                </a:lnTo>
                <a:close/>
              </a:path>
            </a:pathLst>
          </a:custGeom>
          <a:noFill/>
          <a:ln w="15875" cap="rnd">
            <a:solidFill>
              <a:schemeClr val="tx1">
                <a:lumMod val="50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UA"/>
          </a:p>
        </p:txBody>
      </p:sp>
      <p:sp>
        <p:nvSpPr>
          <p:cNvPr id="99" name="Freeform 20">
            <a:extLst>
              <a:ext uri="{FF2B5EF4-FFF2-40B4-BE49-F238E27FC236}">
                <a16:creationId xmlns:a16="http://schemas.microsoft.com/office/drawing/2014/main" id="{C8FCBD6E-4FDE-BA31-07DA-472A788F894B}"/>
              </a:ext>
            </a:extLst>
          </p:cNvPr>
          <p:cNvSpPr>
            <a:spLocks noEditPoints="1"/>
          </p:cNvSpPr>
          <p:nvPr/>
        </p:nvSpPr>
        <p:spPr bwMode="auto">
          <a:xfrm>
            <a:off x="8087903" y="3389218"/>
            <a:ext cx="293688" cy="228600"/>
          </a:xfrm>
          <a:custGeom>
            <a:avLst/>
            <a:gdLst>
              <a:gd name="T0" fmla="*/ 108 w 185"/>
              <a:gd name="T1" fmla="*/ 144 h 144"/>
              <a:gd name="T2" fmla="*/ 77 w 185"/>
              <a:gd name="T3" fmla="*/ 144 h 144"/>
              <a:gd name="T4" fmla="*/ 77 w 185"/>
              <a:gd name="T5" fmla="*/ 48 h 144"/>
              <a:gd name="T6" fmla="*/ 108 w 185"/>
              <a:gd name="T7" fmla="*/ 48 h 144"/>
              <a:gd name="T8" fmla="*/ 108 w 185"/>
              <a:gd name="T9" fmla="*/ 144 h 144"/>
              <a:gd name="T10" fmla="*/ 0 w 185"/>
              <a:gd name="T11" fmla="*/ 144 h 144"/>
              <a:gd name="T12" fmla="*/ 185 w 185"/>
              <a:gd name="T13" fmla="*/ 144 h 144"/>
              <a:gd name="T14" fmla="*/ 51 w 185"/>
              <a:gd name="T15" fmla="*/ 87 h 144"/>
              <a:gd name="T16" fmla="*/ 20 w 185"/>
              <a:gd name="T17" fmla="*/ 87 h 144"/>
              <a:gd name="T18" fmla="*/ 20 w 185"/>
              <a:gd name="T19" fmla="*/ 144 h 144"/>
              <a:gd name="T20" fmla="*/ 51 w 185"/>
              <a:gd name="T21" fmla="*/ 144 h 144"/>
              <a:gd name="T22" fmla="*/ 51 w 185"/>
              <a:gd name="T23" fmla="*/ 87 h 144"/>
              <a:gd name="T24" fmla="*/ 166 w 185"/>
              <a:gd name="T25" fmla="*/ 70 h 144"/>
              <a:gd name="T26" fmla="*/ 135 w 185"/>
              <a:gd name="T27" fmla="*/ 70 h 144"/>
              <a:gd name="T28" fmla="*/ 135 w 185"/>
              <a:gd name="T29" fmla="*/ 144 h 144"/>
              <a:gd name="T30" fmla="*/ 166 w 185"/>
              <a:gd name="T31" fmla="*/ 144 h 144"/>
              <a:gd name="T32" fmla="*/ 166 w 185"/>
              <a:gd name="T33" fmla="*/ 70 h 144"/>
              <a:gd name="T34" fmla="*/ 180 w 185"/>
              <a:gd name="T35" fmla="*/ 7 h 144"/>
              <a:gd name="T36" fmla="*/ 149 w 185"/>
              <a:gd name="T37" fmla="*/ 41 h 144"/>
              <a:gd name="T38" fmla="*/ 92 w 185"/>
              <a:gd name="T39" fmla="*/ 0 h 144"/>
              <a:gd name="T40" fmla="*/ 15 w 185"/>
              <a:gd name="T41" fmla="*/ 53 h 144"/>
              <a:gd name="T42" fmla="*/ 183 w 185"/>
              <a:gd name="T43" fmla="*/ 36 h 144"/>
              <a:gd name="T44" fmla="*/ 180 w 185"/>
              <a:gd name="T45" fmla="*/ 7 h 144"/>
              <a:gd name="T46" fmla="*/ 149 w 185"/>
              <a:gd name="T47" fmla="*/ 7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85" h="144">
                <a:moveTo>
                  <a:pt x="108" y="144"/>
                </a:moveTo>
                <a:lnTo>
                  <a:pt x="77" y="144"/>
                </a:lnTo>
                <a:lnTo>
                  <a:pt x="77" y="48"/>
                </a:lnTo>
                <a:lnTo>
                  <a:pt x="108" y="48"/>
                </a:lnTo>
                <a:lnTo>
                  <a:pt x="108" y="144"/>
                </a:lnTo>
                <a:moveTo>
                  <a:pt x="0" y="144"/>
                </a:moveTo>
                <a:lnTo>
                  <a:pt x="185" y="144"/>
                </a:lnTo>
                <a:moveTo>
                  <a:pt x="51" y="87"/>
                </a:moveTo>
                <a:lnTo>
                  <a:pt x="20" y="87"/>
                </a:lnTo>
                <a:lnTo>
                  <a:pt x="20" y="144"/>
                </a:lnTo>
                <a:lnTo>
                  <a:pt x="51" y="144"/>
                </a:lnTo>
                <a:lnTo>
                  <a:pt x="51" y="87"/>
                </a:lnTo>
                <a:moveTo>
                  <a:pt x="166" y="70"/>
                </a:moveTo>
                <a:lnTo>
                  <a:pt x="135" y="70"/>
                </a:lnTo>
                <a:lnTo>
                  <a:pt x="135" y="144"/>
                </a:lnTo>
                <a:lnTo>
                  <a:pt x="166" y="144"/>
                </a:lnTo>
                <a:lnTo>
                  <a:pt x="166" y="70"/>
                </a:lnTo>
                <a:moveTo>
                  <a:pt x="180" y="7"/>
                </a:moveTo>
                <a:lnTo>
                  <a:pt x="149" y="41"/>
                </a:lnTo>
                <a:lnTo>
                  <a:pt x="92" y="0"/>
                </a:lnTo>
                <a:lnTo>
                  <a:pt x="15" y="53"/>
                </a:lnTo>
                <a:moveTo>
                  <a:pt x="183" y="36"/>
                </a:moveTo>
                <a:lnTo>
                  <a:pt x="180" y="7"/>
                </a:lnTo>
                <a:lnTo>
                  <a:pt x="149" y="7"/>
                </a:lnTo>
              </a:path>
            </a:pathLst>
          </a:custGeom>
          <a:noFill/>
          <a:ln w="15875" cap="rnd">
            <a:solidFill>
              <a:schemeClr val="tx1">
                <a:lumMod val="50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UA"/>
          </a:p>
        </p:txBody>
      </p:sp>
      <p:sp>
        <p:nvSpPr>
          <p:cNvPr id="100" name="Freeform 21">
            <a:extLst>
              <a:ext uri="{FF2B5EF4-FFF2-40B4-BE49-F238E27FC236}">
                <a16:creationId xmlns:a16="http://schemas.microsoft.com/office/drawing/2014/main" id="{9E817AC2-5D39-2376-D9DE-0452AB1C5838}"/>
              </a:ext>
            </a:extLst>
          </p:cNvPr>
          <p:cNvSpPr>
            <a:spLocks noEditPoints="1"/>
          </p:cNvSpPr>
          <p:nvPr/>
        </p:nvSpPr>
        <p:spPr bwMode="auto">
          <a:xfrm>
            <a:off x="6370228" y="3370168"/>
            <a:ext cx="190500" cy="263525"/>
          </a:xfrm>
          <a:custGeom>
            <a:avLst/>
            <a:gdLst>
              <a:gd name="T0" fmla="*/ 4 w 50"/>
              <a:gd name="T1" fmla="*/ 39 h 69"/>
              <a:gd name="T2" fmla="*/ 0 w 50"/>
              <a:gd name="T3" fmla="*/ 25 h 69"/>
              <a:gd name="T4" fmla="*/ 25 w 50"/>
              <a:gd name="T5" fmla="*/ 0 h 69"/>
              <a:gd name="T6" fmla="*/ 50 w 50"/>
              <a:gd name="T7" fmla="*/ 25 h 69"/>
              <a:gd name="T8" fmla="*/ 46 w 50"/>
              <a:gd name="T9" fmla="*/ 39 h 69"/>
              <a:gd name="T10" fmla="*/ 40 w 50"/>
              <a:gd name="T11" fmla="*/ 55 h 69"/>
              <a:gd name="T12" fmla="*/ 11 w 50"/>
              <a:gd name="T13" fmla="*/ 55 h 69"/>
              <a:gd name="T14" fmla="*/ 4 w 50"/>
              <a:gd name="T15" fmla="*/ 39 h 69"/>
              <a:gd name="T16" fmla="*/ 11 w 50"/>
              <a:gd name="T17" fmla="*/ 69 h 69"/>
              <a:gd name="T18" fmla="*/ 40 w 50"/>
              <a:gd name="T19" fmla="*/ 69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0" h="69">
                <a:moveTo>
                  <a:pt x="4" y="39"/>
                </a:moveTo>
                <a:cubicBezTo>
                  <a:pt x="2" y="35"/>
                  <a:pt x="0" y="30"/>
                  <a:pt x="0" y="25"/>
                </a:cubicBezTo>
                <a:cubicBezTo>
                  <a:pt x="0" y="11"/>
                  <a:pt x="11" y="0"/>
                  <a:pt x="25" y="0"/>
                </a:cubicBezTo>
                <a:cubicBezTo>
                  <a:pt x="39" y="0"/>
                  <a:pt x="50" y="11"/>
                  <a:pt x="50" y="25"/>
                </a:cubicBezTo>
                <a:cubicBezTo>
                  <a:pt x="50" y="30"/>
                  <a:pt x="49" y="35"/>
                  <a:pt x="46" y="39"/>
                </a:cubicBezTo>
                <a:cubicBezTo>
                  <a:pt x="41" y="47"/>
                  <a:pt x="40" y="51"/>
                  <a:pt x="40" y="55"/>
                </a:cubicBezTo>
                <a:cubicBezTo>
                  <a:pt x="11" y="55"/>
                  <a:pt x="11" y="55"/>
                  <a:pt x="11" y="55"/>
                </a:cubicBezTo>
                <a:cubicBezTo>
                  <a:pt x="11" y="51"/>
                  <a:pt x="10" y="47"/>
                  <a:pt x="4" y="39"/>
                </a:cubicBezTo>
                <a:close/>
                <a:moveTo>
                  <a:pt x="11" y="69"/>
                </a:moveTo>
                <a:cubicBezTo>
                  <a:pt x="40" y="69"/>
                  <a:pt x="40" y="69"/>
                  <a:pt x="40" y="69"/>
                </a:cubicBezTo>
              </a:path>
            </a:pathLst>
          </a:custGeom>
          <a:noFill/>
          <a:ln w="15875" cap="rnd">
            <a:solidFill>
              <a:schemeClr val="tx1">
                <a:lumMod val="50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UA"/>
          </a:p>
        </p:txBody>
      </p:sp>
      <p:sp>
        <p:nvSpPr>
          <p:cNvPr id="101" name="TextBox 100">
            <a:extLst>
              <a:ext uri="{FF2B5EF4-FFF2-40B4-BE49-F238E27FC236}">
                <a16:creationId xmlns:a16="http://schemas.microsoft.com/office/drawing/2014/main" id="{D5CE88FC-B884-DB03-FA95-786017FBBD62}"/>
              </a:ext>
            </a:extLst>
          </p:cNvPr>
          <p:cNvSpPr txBox="1"/>
          <p:nvPr/>
        </p:nvSpPr>
        <p:spPr>
          <a:xfrm>
            <a:off x="7360896" y="5732276"/>
            <a:ext cx="1747701" cy="577081"/>
          </a:xfrm>
          <a:prstGeom prst="rect">
            <a:avLst/>
          </a:prstGeom>
          <a:noFill/>
        </p:spPr>
        <p:txBody>
          <a:bodyPr wrap="square" rtlCol="0">
            <a:spAutoFit/>
          </a:bodyPr>
          <a:lstStyle/>
          <a:p>
            <a:pPr algn="ctr" rtl="1">
              <a:lnSpc>
                <a:spcPct val="200000"/>
              </a:lnSpc>
            </a:pPr>
            <a:r>
              <a:rPr lang="fa-IR" b="1" dirty="0">
                <a:solidFill>
                  <a:srgbClr val="1D3347"/>
                </a:solidFill>
                <a:latin typeface="Shabnam" panose="020B0603030804020204" pitchFamily="34" charset="-78"/>
                <a:cs typeface="Shabnam" panose="020B0603030804020204" pitchFamily="34" charset="-78"/>
              </a:rPr>
              <a:t>تیتر عنوان</a:t>
            </a:r>
            <a:endParaRPr lang="en-US" b="1" dirty="0">
              <a:solidFill>
                <a:srgbClr val="1D3347"/>
              </a:solidFill>
              <a:latin typeface="Shabnam" panose="020B0603030804020204" pitchFamily="34" charset="-78"/>
              <a:cs typeface="Shabnam" panose="020B0603030804020204" pitchFamily="34" charset="-78"/>
            </a:endParaRPr>
          </a:p>
        </p:txBody>
      </p:sp>
      <p:sp>
        <p:nvSpPr>
          <p:cNvPr id="102" name="TextBox 101">
            <a:extLst>
              <a:ext uri="{FF2B5EF4-FFF2-40B4-BE49-F238E27FC236}">
                <a16:creationId xmlns:a16="http://schemas.microsoft.com/office/drawing/2014/main" id="{D9517CC5-4869-0329-C31F-AFE8A0C2D255}"/>
              </a:ext>
            </a:extLst>
          </p:cNvPr>
          <p:cNvSpPr txBox="1"/>
          <p:nvPr/>
        </p:nvSpPr>
        <p:spPr>
          <a:xfrm>
            <a:off x="5594250" y="5732276"/>
            <a:ext cx="1747701" cy="577081"/>
          </a:xfrm>
          <a:prstGeom prst="rect">
            <a:avLst/>
          </a:prstGeom>
          <a:noFill/>
        </p:spPr>
        <p:txBody>
          <a:bodyPr wrap="square" rtlCol="0">
            <a:spAutoFit/>
          </a:bodyPr>
          <a:lstStyle/>
          <a:p>
            <a:pPr algn="ctr" rtl="1">
              <a:lnSpc>
                <a:spcPct val="200000"/>
              </a:lnSpc>
            </a:pPr>
            <a:r>
              <a:rPr lang="fa-IR" b="1" dirty="0">
                <a:solidFill>
                  <a:srgbClr val="1D3347"/>
                </a:solidFill>
                <a:latin typeface="Shabnam" panose="020B0603030804020204" pitchFamily="34" charset="-78"/>
                <a:cs typeface="Shabnam" panose="020B0603030804020204" pitchFamily="34" charset="-78"/>
              </a:rPr>
              <a:t>تیتر عنوان</a:t>
            </a:r>
            <a:endParaRPr lang="en-US" b="1" dirty="0">
              <a:solidFill>
                <a:srgbClr val="1D3347"/>
              </a:solidFill>
              <a:latin typeface="Shabnam" panose="020B0603030804020204" pitchFamily="34" charset="-78"/>
              <a:cs typeface="Shabnam" panose="020B0603030804020204" pitchFamily="34" charset="-78"/>
            </a:endParaRPr>
          </a:p>
        </p:txBody>
      </p:sp>
      <p:sp>
        <p:nvSpPr>
          <p:cNvPr id="103" name="TextBox 102">
            <a:extLst>
              <a:ext uri="{FF2B5EF4-FFF2-40B4-BE49-F238E27FC236}">
                <a16:creationId xmlns:a16="http://schemas.microsoft.com/office/drawing/2014/main" id="{BE50F303-FF7F-BAF5-8393-F91D8C371ED4}"/>
              </a:ext>
            </a:extLst>
          </p:cNvPr>
          <p:cNvSpPr txBox="1"/>
          <p:nvPr/>
        </p:nvSpPr>
        <p:spPr>
          <a:xfrm>
            <a:off x="3827603" y="5732276"/>
            <a:ext cx="1747701" cy="577081"/>
          </a:xfrm>
          <a:prstGeom prst="rect">
            <a:avLst/>
          </a:prstGeom>
          <a:noFill/>
        </p:spPr>
        <p:txBody>
          <a:bodyPr wrap="square" rtlCol="0">
            <a:spAutoFit/>
          </a:bodyPr>
          <a:lstStyle/>
          <a:p>
            <a:pPr algn="ctr" rtl="1">
              <a:lnSpc>
                <a:spcPct val="200000"/>
              </a:lnSpc>
            </a:pPr>
            <a:r>
              <a:rPr lang="fa-IR" b="1" dirty="0">
                <a:solidFill>
                  <a:srgbClr val="1D3347"/>
                </a:solidFill>
                <a:latin typeface="Shabnam" panose="020B0603030804020204" pitchFamily="34" charset="-78"/>
                <a:cs typeface="Shabnam" panose="020B0603030804020204" pitchFamily="34" charset="-78"/>
              </a:rPr>
              <a:t>تیتر عنوان</a:t>
            </a:r>
            <a:endParaRPr lang="en-US" b="1" dirty="0">
              <a:solidFill>
                <a:srgbClr val="1D3347"/>
              </a:solidFill>
              <a:latin typeface="Shabnam" panose="020B0603030804020204" pitchFamily="34" charset="-78"/>
              <a:cs typeface="Shabnam" panose="020B0603030804020204" pitchFamily="34" charset="-78"/>
            </a:endParaRPr>
          </a:p>
        </p:txBody>
      </p:sp>
      <p:sp>
        <p:nvSpPr>
          <p:cNvPr id="104" name="TextBox 103">
            <a:extLst>
              <a:ext uri="{FF2B5EF4-FFF2-40B4-BE49-F238E27FC236}">
                <a16:creationId xmlns:a16="http://schemas.microsoft.com/office/drawing/2014/main" id="{E32E1F8E-060A-2593-9DAD-D31CAEC82B47}"/>
              </a:ext>
            </a:extLst>
          </p:cNvPr>
          <p:cNvSpPr txBox="1"/>
          <p:nvPr/>
        </p:nvSpPr>
        <p:spPr>
          <a:xfrm>
            <a:off x="2060956" y="5732276"/>
            <a:ext cx="1747701" cy="577081"/>
          </a:xfrm>
          <a:prstGeom prst="rect">
            <a:avLst/>
          </a:prstGeom>
          <a:noFill/>
        </p:spPr>
        <p:txBody>
          <a:bodyPr wrap="square" rtlCol="0">
            <a:spAutoFit/>
          </a:bodyPr>
          <a:lstStyle/>
          <a:p>
            <a:pPr algn="ctr" rtl="1">
              <a:lnSpc>
                <a:spcPct val="200000"/>
              </a:lnSpc>
            </a:pPr>
            <a:r>
              <a:rPr lang="fa-IR" b="1" dirty="0">
                <a:solidFill>
                  <a:srgbClr val="1D3347"/>
                </a:solidFill>
                <a:latin typeface="Shabnam" panose="020B0603030804020204" pitchFamily="34" charset="-78"/>
                <a:cs typeface="Shabnam" panose="020B0603030804020204" pitchFamily="34" charset="-78"/>
              </a:rPr>
              <a:t>تیتر عنوان</a:t>
            </a:r>
            <a:endParaRPr lang="en-US" b="1" dirty="0">
              <a:solidFill>
                <a:srgbClr val="1D3347"/>
              </a:solidFill>
              <a:latin typeface="Shabnam" panose="020B0603030804020204" pitchFamily="34" charset="-78"/>
              <a:cs typeface="Shabnam" panose="020B0603030804020204" pitchFamily="34" charset="-78"/>
            </a:endParaRPr>
          </a:p>
        </p:txBody>
      </p:sp>
    </p:spTree>
    <p:extLst>
      <p:ext uri="{BB962C8B-B14F-4D97-AF65-F5344CB8AC3E}">
        <p14:creationId xmlns:p14="http://schemas.microsoft.com/office/powerpoint/2010/main" val="2312171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5" fill="hold" grpId="0" nodeType="clickEffect">
                                  <p:stCondLst>
                                    <p:cond delay="0"/>
                                  </p:stCondLst>
                                  <p:childTnLst>
                                    <p:set>
                                      <p:cBhvr>
                                        <p:cTn id="6" dur="1" fill="hold">
                                          <p:stCondLst>
                                            <p:cond delay="0"/>
                                          </p:stCondLst>
                                        </p:cTn>
                                        <p:tgtEl>
                                          <p:spTgt spid="79"/>
                                        </p:tgtEl>
                                        <p:attrNameLst>
                                          <p:attrName>style.visibility</p:attrName>
                                        </p:attrNameLst>
                                      </p:cBhvr>
                                      <p:to>
                                        <p:strVal val="visible"/>
                                      </p:to>
                                    </p:set>
                                    <p:animEffect transition="in" filter="randombar(vertical)">
                                      <p:cBhvr>
                                        <p:cTn id="7" dur="500"/>
                                        <p:tgtEl>
                                          <p:spTgt spid="79"/>
                                        </p:tgtEl>
                                      </p:cBhvr>
                                    </p:animEffect>
                                  </p:childTnLst>
                                </p:cTn>
                              </p:par>
                              <p:par>
                                <p:cTn id="8" presetID="2" presetClass="entr" presetSubtype="1" decel="100000" fill="hold" nodeType="withEffect">
                                  <p:stCondLst>
                                    <p:cond delay="0"/>
                                  </p:stCondLst>
                                  <p:childTnLst>
                                    <p:set>
                                      <p:cBhvr>
                                        <p:cTn id="9" dur="1" fill="hold">
                                          <p:stCondLst>
                                            <p:cond delay="0"/>
                                          </p:stCondLst>
                                        </p:cTn>
                                        <p:tgtEl>
                                          <p:spTgt spid="27"/>
                                        </p:tgtEl>
                                        <p:attrNameLst>
                                          <p:attrName>style.visibility</p:attrName>
                                        </p:attrNameLst>
                                      </p:cBhvr>
                                      <p:to>
                                        <p:strVal val="visible"/>
                                      </p:to>
                                    </p:set>
                                    <p:anim calcmode="lin" valueType="num">
                                      <p:cBhvr additive="base">
                                        <p:cTn id="10" dur="1000" fill="hold"/>
                                        <p:tgtEl>
                                          <p:spTgt spid="27"/>
                                        </p:tgtEl>
                                        <p:attrNameLst>
                                          <p:attrName>ppt_x</p:attrName>
                                        </p:attrNameLst>
                                      </p:cBhvr>
                                      <p:tavLst>
                                        <p:tav tm="0">
                                          <p:val>
                                            <p:strVal val="#ppt_x"/>
                                          </p:val>
                                        </p:tav>
                                        <p:tav tm="100000">
                                          <p:val>
                                            <p:strVal val="#ppt_x"/>
                                          </p:val>
                                        </p:tav>
                                      </p:tavLst>
                                    </p:anim>
                                    <p:anim calcmode="lin" valueType="num">
                                      <p:cBhvr additive="base">
                                        <p:cTn id="11" dur="1000" fill="hold"/>
                                        <p:tgtEl>
                                          <p:spTgt spid="27"/>
                                        </p:tgtEl>
                                        <p:attrNameLst>
                                          <p:attrName>ppt_y</p:attrName>
                                        </p:attrNameLst>
                                      </p:cBhvr>
                                      <p:tavLst>
                                        <p:tav tm="0">
                                          <p:val>
                                            <p:strVal val="0-#ppt_h/2"/>
                                          </p:val>
                                        </p:tav>
                                        <p:tav tm="100000">
                                          <p:val>
                                            <p:strVal val="#ppt_y"/>
                                          </p:val>
                                        </p:tav>
                                      </p:tavLst>
                                    </p:anim>
                                  </p:childTnLst>
                                </p:cTn>
                              </p:par>
                              <p:par>
                                <p:cTn id="12" presetID="2" presetClass="entr" presetSubtype="1" decel="100000" fill="hold" nodeType="withEffect">
                                  <p:stCondLst>
                                    <p:cond delay="250"/>
                                  </p:stCondLst>
                                  <p:childTnLst>
                                    <p:set>
                                      <p:cBhvr>
                                        <p:cTn id="13" dur="1" fill="hold">
                                          <p:stCondLst>
                                            <p:cond delay="0"/>
                                          </p:stCondLst>
                                        </p:cTn>
                                        <p:tgtEl>
                                          <p:spTgt spid="84"/>
                                        </p:tgtEl>
                                        <p:attrNameLst>
                                          <p:attrName>style.visibility</p:attrName>
                                        </p:attrNameLst>
                                      </p:cBhvr>
                                      <p:to>
                                        <p:strVal val="visible"/>
                                      </p:to>
                                    </p:set>
                                    <p:anim calcmode="lin" valueType="num">
                                      <p:cBhvr additive="base">
                                        <p:cTn id="14" dur="1000" fill="hold"/>
                                        <p:tgtEl>
                                          <p:spTgt spid="84"/>
                                        </p:tgtEl>
                                        <p:attrNameLst>
                                          <p:attrName>ppt_x</p:attrName>
                                        </p:attrNameLst>
                                      </p:cBhvr>
                                      <p:tavLst>
                                        <p:tav tm="0">
                                          <p:val>
                                            <p:strVal val="#ppt_x"/>
                                          </p:val>
                                        </p:tav>
                                        <p:tav tm="100000">
                                          <p:val>
                                            <p:strVal val="#ppt_x"/>
                                          </p:val>
                                        </p:tav>
                                      </p:tavLst>
                                    </p:anim>
                                    <p:anim calcmode="lin" valueType="num">
                                      <p:cBhvr additive="base">
                                        <p:cTn id="15" dur="1000" fill="hold"/>
                                        <p:tgtEl>
                                          <p:spTgt spid="84"/>
                                        </p:tgtEl>
                                        <p:attrNameLst>
                                          <p:attrName>ppt_y</p:attrName>
                                        </p:attrNameLst>
                                      </p:cBhvr>
                                      <p:tavLst>
                                        <p:tav tm="0">
                                          <p:val>
                                            <p:strVal val="0-#ppt_h/2"/>
                                          </p:val>
                                        </p:tav>
                                        <p:tav tm="100000">
                                          <p:val>
                                            <p:strVal val="#ppt_y"/>
                                          </p:val>
                                        </p:tav>
                                      </p:tavLst>
                                    </p:anim>
                                  </p:childTnLst>
                                </p:cTn>
                              </p:par>
                              <p:par>
                                <p:cTn id="16" presetID="2" presetClass="entr" presetSubtype="1" decel="100000" fill="hold" nodeType="withEffect">
                                  <p:stCondLst>
                                    <p:cond delay="500"/>
                                  </p:stCondLst>
                                  <p:childTnLst>
                                    <p:set>
                                      <p:cBhvr>
                                        <p:cTn id="17" dur="1" fill="hold">
                                          <p:stCondLst>
                                            <p:cond delay="0"/>
                                          </p:stCondLst>
                                        </p:cTn>
                                        <p:tgtEl>
                                          <p:spTgt spid="87"/>
                                        </p:tgtEl>
                                        <p:attrNameLst>
                                          <p:attrName>style.visibility</p:attrName>
                                        </p:attrNameLst>
                                      </p:cBhvr>
                                      <p:to>
                                        <p:strVal val="visible"/>
                                      </p:to>
                                    </p:set>
                                    <p:anim calcmode="lin" valueType="num">
                                      <p:cBhvr additive="base">
                                        <p:cTn id="18" dur="1000" fill="hold"/>
                                        <p:tgtEl>
                                          <p:spTgt spid="87"/>
                                        </p:tgtEl>
                                        <p:attrNameLst>
                                          <p:attrName>ppt_x</p:attrName>
                                        </p:attrNameLst>
                                      </p:cBhvr>
                                      <p:tavLst>
                                        <p:tav tm="0">
                                          <p:val>
                                            <p:strVal val="#ppt_x"/>
                                          </p:val>
                                        </p:tav>
                                        <p:tav tm="100000">
                                          <p:val>
                                            <p:strVal val="#ppt_x"/>
                                          </p:val>
                                        </p:tav>
                                      </p:tavLst>
                                    </p:anim>
                                    <p:anim calcmode="lin" valueType="num">
                                      <p:cBhvr additive="base">
                                        <p:cTn id="19" dur="1000" fill="hold"/>
                                        <p:tgtEl>
                                          <p:spTgt spid="87"/>
                                        </p:tgtEl>
                                        <p:attrNameLst>
                                          <p:attrName>ppt_y</p:attrName>
                                        </p:attrNameLst>
                                      </p:cBhvr>
                                      <p:tavLst>
                                        <p:tav tm="0">
                                          <p:val>
                                            <p:strVal val="0-#ppt_h/2"/>
                                          </p:val>
                                        </p:tav>
                                        <p:tav tm="100000">
                                          <p:val>
                                            <p:strVal val="#ppt_y"/>
                                          </p:val>
                                        </p:tav>
                                      </p:tavLst>
                                    </p:anim>
                                  </p:childTnLst>
                                </p:cTn>
                              </p:par>
                              <p:par>
                                <p:cTn id="20" presetID="2" presetClass="entr" presetSubtype="1" decel="100000" fill="hold" nodeType="withEffect">
                                  <p:stCondLst>
                                    <p:cond delay="750"/>
                                  </p:stCondLst>
                                  <p:childTnLst>
                                    <p:set>
                                      <p:cBhvr>
                                        <p:cTn id="21" dur="1" fill="hold">
                                          <p:stCondLst>
                                            <p:cond delay="0"/>
                                          </p:stCondLst>
                                        </p:cTn>
                                        <p:tgtEl>
                                          <p:spTgt spid="90"/>
                                        </p:tgtEl>
                                        <p:attrNameLst>
                                          <p:attrName>style.visibility</p:attrName>
                                        </p:attrNameLst>
                                      </p:cBhvr>
                                      <p:to>
                                        <p:strVal val="visible"/>
                                      </p:to>
                                    </p:set>
                                    <p:anim calcmode="lin" valueType="num">
                                      <p:cBhvr additive="base">
                                        <p:cTn id="22" dur="1000" fill="hold"/>
                                        <p:tgtEl>
                                          <p:spTgt spid="90"/>
                                        </p:tgtEl>
                                        <p:attrNameLst>
                                          <p:attrName>ppt_x</p:attrName>
                                        </p:attrNameLst>
                                      </p:cBhvr>
                                      <p:tavLst>
                                        <p:tav tm="0">
                                          <p:val>
                                            <p:strVal val="#ppt_x"/>
                                          </p:val>
                                        </p:tav>
                                        <p:tav tm="100000">
                                          <p:val>
                                            <p:strVal val="#ppt_x"/>
                                          </p:val>
                                        </p:tav>
                                      </p:tavLst>
                                    </p:anim>
                                    <p:anim calcmode="lin" valueType="num">
                                      <p:cBhvr additive="base">
                                        <p:cTn id="23" dur="1000" fill="hold"/>
                                        <p:tgtEl>
                                          <p:spTgt spid="90"/>
                                        </p:tgtEl>
                                        <p:attrNameLst>
                                          <p:attrName>ppt_y</p:attrName>
                                        </p:attrNameLst>
                                      </p:cBhvr>
                                      <p:tavLst>
                                        <p:tav tm="0">
                                          <p:val>
                                            <p:strVal val="0-#ppt_h/2"/>
                                          </p:val>
                                        </p:tav>
                                        <p:tav tm="100000">
                                          <p:val>
                                            <p:strVal val="#ppt_y"/>
                                          </p:val>
                                        </p:tav>
                                      </p:tavLst>
                                    </p:anim>
                                  </p:childTnLst>
                                </p:cTn>
                              </p:par>
                              <p:par>
                                <p:cTn id="24" presetID="22" presetClass="entr" presetSubtype="1" fill="hold" grpId="0" nodeType="withEffect">
                                  <p:stCondLst>
                                    <p:cond delay="500"/>
                                  </p:stCondLst>
                                  <p:childTnLst>
                                    <p:set>
                                      <p:cBhvr>
                                        <p:cTn id="25" dur="1" fill="hold">
                                          <p:stCondLst>
                                            <p:cond delay="0"/>
                                          </p:stCondLst>
                                        </p:cTn>
                                        <p:tgtEl>
                                          <p:spTgt spid="96"/>
                                        </p:tgtEl>
                                        <p:attrNameLst>
                                          <p:attrName>style.visibility</p:attrName>
                                        </p:attrNameLst>
                                      </p:cBhvr>
                                      <p:to>
                                        <p:strVal val="visible"/>
                                      </p:to>
                                    </p:set>
                                    <p:animEffect transition="in" filter="wipe(up)">
                                      <p:cBhvr>
                                        <p:cTn id="26" dur="500"/>
                                        <p:tgtEl>
                                          <p:spTgt spid="96"/>
                                        </p:tgtEl>
                                      </p:cBhvr>
                                    </p:animEffect>
                                  </p:childTnLst>
                                </p:cTn>
                              </p:par>
                              <p:par>
                                <p:cTn id="27" presetID="22" presetClass="entr" presetSubtype="1" fill="hold" grpId="0" nodeType="withEffect">
                                  <p:stCondLst>
                                    <p:cond delay="750"/>
                                  </p:stCondLst>
                                  <p:childTnLst>
                                    <p:set>
                                      <p:cBhvr>
                                        <p:cTn id="28" dur="1" fill="hold">
                                          <p:stCondLst>
                                            <p:cond delay="0"/>
                                          </p:stCondLst>
                                        </p:cTn>
                                        <p:tgtEl>
                                          <p:spTgt spid="95"/>
                                        </p:tgtEl>
                                        <p:attrNameLst>
                                          <p:attrName>style.visibility</p:attrName>
                                        </p:attrNameLst>
                                      </p:cBhvr>
                                      <p:to>
                                        <p:strVal val="visible"/>
                                      </p:to>
                                    </p:set>
                                    <p:animEffect transition="in" filter="wipe(up)">
                                      <p:cBhvr>
                                        <p:cTn id="29" dur="500"/>
                                        <p:tgtEl>
                                          <p:spTgt spid="95"/>
                                        </p:tgtEl>
                                      </p:cBhvr>
                                    </p:animEffect>
                                  </p:childTnLst>
                                </p:cTn>
                              </p:par>
                              <p:par>
                                <p:cTn id="30" presetID="22" presetClass="entr" presetSubtype="1" fill="hold" grpId="0" nodeType="withEffect">
                                  <p:stCondLst>
                                    <p:cond delay="1000"/>
                                  </p:stCondLst>
                                  <p:childTnLst>
                                    <p:set>
                                      <p:cBhvr>
                                        <p:cTn id="31" dur="1" fill="hold">
                                          <p:stCondLst>
                                            <p:cond delay="0"/>
                                          </p:stCondLst>
                                        </p:cTn>
                                        <p:tgtEl>
                                          <p:spTgt spid="94"/>
                                        </p:tgtEl>
                                        <p:attrNameLst>
                                          <p:attrName>style.visibility</p:attrName>
                                        </p:attrNameLst>
                                      </p:cBhvr>
                                      <p:to>
                                        <p:strVal val="visible"/>
                                      </p:to>
                                    </p:set>
                                    <p:animEffect transition="in" filter="wipe(up)">
                                      <p:cBhvr>
                                        <p:cTn id="32" dur="500"/>
                                        <p:tgtEl>
                                          <p:spTgt spid="94"/>
                                        </p:tgtEl>
                                      </p:cBhvr>
                                    </p:animEffect>
                                  </p:childTnLst>
                                </p:cTn>
                              </p:par>
                              <p:par>
                                <p:cTn id="33" presetID="22" presetClass="entr" presetSubtype="1" fill="hold" grpId="0" nodeType="withEffect">
                                  <p:stCondLst>
                                    <p:cond delay="1250"/>
                                  </p:stCondLst>
                                  <p:childTnLst>
                                    <p:set>
                                      <p:cBhvr>
                                        <p:cTn id="34" dur="1" fill="hold">
                                          <p:stCondLst>
                                            <p:cond delay="0"/>
                                          </p:stCondLst>
                                        </p:cTn>
                                        <p:tgtEl>
                                          <p:spTgt spid="93"/>
                                        </p:tgtEl>
                                        <p:attrNameLst>
                                          <p:attrName>style.visibility</p:attrName>
                                        </p:attrNameLst>
                                      </p:cBhvr>
                                      <p:to>
                                        <p:strVal val="visible"/>
                                      </p:to>
                                    </p:set>
                                    <p:animEffect transition="in" filter="wipe(up)">
                                      <p:cBhvr>
                                        <p:cTn id="35" dur="500"/>
                                        <p:tgtEl>
                                          <p:spTgt spid="93"/>
                                        </p:tgtEl>
                                      </p:cBhvr>
                                    </p:animEffect>
                                  </p:childTnLst>
                                </p:cTn>
                              </p:par>
                              <p:par>
                                <p:cTn id="36" presetID="10" presetClass="entr" presetSubtype="0" fill="hold" grpId="0" nodeType="withEffect">
                                  <p:stCondLst>
                                    <p:cond delay="750"/>
                                  </p:stCondLst>
                                  <p:childTnLst>
                                    <p:set>
                                      <p:cBhvr>
                                        <p:cTn id="37" dur="1" fill="hold">
                                          <p:stCondLst>
                                            <p:cond delay="0"/>
                                          </p:stCondLst>
                                        </p:cTn>
                                        <p:tgtEl>
                                          <p:spTgt spid="99"/>
                                        </p:tgtEl>
                                        <p:attrNameLst>
                                          <p:attrName>style.visibility</p:attrName>
                                        </p:attrNameLst>
                                      </p:cBhvr>
                                      <p:to>
                                        <p:strVal val="visible"/>
                                      </p:to>
                                    </p:set>
                                    <p:animEffect transition="in" filter="fade">
                                      <p:cBhvr>
                                        <p:cTn id="38" dur="500"/>
                                        <p:tgtEl>
                                          <p:spTgt spid="99"/>
                                        </p:tgtEl>
                                      </p:cBhvr>
                                    </p:animEffect>
                                  </p:childTnLst>
                                </p:cTn>
                              </p:par>
                              <p:par>
                                <p:cTn id="39" presetID="10" presetClass="entr" presetSubtype="0" fill="hold" grpId="0" nodeType="withEffect">
                                  <p:stCondLst>
                                    <p:cond delay="1000"/>
                                  </p:stCondLst>
                                  <p:childTnLst>
                                    <p:set>
                                      <p:cBhvr>
                                        <p:cTn id="40" dur="1" fill="hold">
                                          <p:stCondLst>
                                            <p:cond delay="0"/>
                                          </p:stCondLst>
                                        </p:cTn>
                                        <p:tgtEl>
                                          <p:spTgt spid="100"/>
                                        </p:tgtEl>
                                        <p:attrNameLst>
                                          <p:attrName>style.visibility</p:attrName>
                                        </p:attrNameLst>
                                      </p:cBhvr>
                                      <p:to>
                                        <p:strVal val="visible"/>
                                      </p:to>
                                    </p:set>
                                    <p:animEffect transition="in" filter="fade">
                                      <p:cBhvr>
                                        <p:cTn id="41" dur="500"/>
                                        <p:tgtEl>
                                          <p:spTgt spid="100"/>
                                        </p:tgtEl>
                                      </p:cBhvr>
                                    </p:animEffect>
                                  </p:childTnLst>
                                </p:cTn>
                              </p:par>
                              <p:par>
                                <p:cTn id="42" presetID="10" presetClass="entr" presetSubtype="0" fill="hold" grpId="0" nodeType="withEffect">
                                  <p:stCondLst>
                                    <p:cond delay="1250"/>
                                  </p:stCondLst>
                                  <p:childTnLst>
                                    <p:set>
                                      <p:cBhvr>
                                        <p:cTn id="43" dur="1" fill="hold">
                                          <p:stCondLst>
                                            <p:cond delay="0"/>
                                          </p:stCondLst>
                                        </p:cTn>
                                        <p:tgtEl>
                                          <p:spTgt spid="97"/>
                                        </p:tgtEl>
                                        <p:attrNameLst>
                                          <p:attrName>style.visibility</p:attrName>
                                        </p:attrNameLst>
                                      </p:cBhvr>
                                      <p:to>
                                        <p:strVal val="visible"/>
                                      </p:to>
                                    </p:set>
                                    <p:animEffect transition="in" filter="fade">
                                      <p:cBhvr>
                                        <p:cTn id="44" dur="500"/>
                                        <p:tgtEl>
                                          <p:spTgt spid="97"/>
                                        </p:tgtEl>
                                      </p:cBhvr>
                                    </p:animEffect>
                                  </p:childTnLst>
                                </p:cTn>
                              </p:par>
                              <p:par>
                                <p:cTn id="45" presetID="10" presetClass="entr" presetSubtype="0" fill="hold" grpId="0" nodeType="withEffect">
                                  <p:stCondLst>
                                    <p:cond delay="1500"/>
                                  </p:stCondLst>
                                  <p:childTnLst>
                                    <p:set>
                                      <p:cBhvr>
                                        <p:cTn id="46" dur="1" fill="hold">
                                          <p:stCondLst>
                                            <p:cond delay="0"/>
                                          </p:stCondLst>
                                        </p:cTn>
                                        <p:tgtEl>
                                          <p:spTgt spid="98"/>
                                        </p:tgtEl>
                                        <p:attrNameLst>
                                          <p:attrName>style.visibility</p:attrName>
                                        </p:attrNameLst>
                                      </p:cBhvr>
                                      <p:to>
                                        <p:strVal val="visible"/>
                                      </p:to>
                                    </p:set>
                                    <p:animEffect transition="in" filter="fade">
                                      <p:cBhvr>
                                        <p:cTn id="47" dur="500"/>
                                        <p:tgtEl>
                                          <p:spTgt spid="98"/>
                                        </p:tgtEl>
                                      </p:cBhvr>
                                    </p:animEffect>
                                  </p:childTnLst>
                                </p:cTn>
                              </p:par>
                            </p:childTnLst>
                          </p:cTn>
                        </p:par>
                        <p:par>
                          <p:cTn id="48" fill="hold">
                            <p:stCondLst>
                              <p:cond delay="2000"/>
                            </p:stCondLst>
                            <p:childTnLst>
                              <p:par>
                                <p:cTn id="49" presetID="22" presetClass="entr" presetSubtype="2" fill="hold" grpId="0" nodeType="afterEffect">
                                  <p:stCondLst>
                                    <p:cond delay="0"/>
                                  </p:stCondLst>
                                  <p:childTnLst>
                                    <p:set>
                                      <p:cBhvr>
                                        <p:cTn id="50" dur="1" fill="hold">
                                          <p:stCondLst>
                                            <p:cond delay="0"/>
                                          </p:stCondLst>
                                        </p:cTn>
                                        <p:tgtEl>
                                          <p:spTgt spid="101"/>
                                        </p:tgtEl>
                                        <p:attrNameLst>
                                          <p:attrName>style.visibility</p:attrName>
                                        </p:attrNameLst>
                                      </p:cBhvr>
                                      <p:to>
                                        <p:strVal val="visible"/>
                                      </p:to>
                                    </p:set>
                                    <p:animEffect transition="in" filter="wipe(right)">
                                      <p:cBhvr>
                                        <p:cTn id="51" dur="500"/>
                                        <p:tgtEl>
                                          <p:spTgt spid="101"/>
                                        </p:tgtEl>
                                      </p:cBhvr>
                                    </p:animEffect>
                                  </p:childTnLst>
                                </p:cTn>
                              </p:par>
                            </p:childTnLst>
                          </p:cTn>
                        </p:par>
                        <p:par>
                          <p:cTn id="52" fill="hold">
                            <p:stCondLst>
                              <p:cond delay="2500"/>
                            </p:stCondLst>
                            <p:childTnLst>
                              <p:par>
                                <p:cTn id="53" presetID="22" presetClass="entr" presetSubtype="2" fill="hold" grpId="0" nodeType="afterEffect">
                                  <p:stCondLst>
                                    <p:cond delay="0"/>
                                  </p:stCondLst>
                                  <p:childTnLst>
                                    <p:set>
                                      <p:cBhvr>
                                        <p:cTn id="54" dur="1" fill="hold">
                                          <p:stCondLst>
                                            <p:cond delay="0"/>
                                          </p:stCondLst>
                                        </p:cTn>
                                        <p:tgtEl>
                                          <p:spTgt spid="102"/>
                                        </p:tgtEl>
                                        <p:attrNameLst>
                                          <p:attrName>style.visibility</p:attrName>
                                        </p:attrNameLst>
                                      </p:cBhvr>
                                      <p:to>
                                        <p:strVal val="visible"/>
                                      </p:to>
                                    </p:set>
                                    <p:animEffect transition="in" filter="wipe(right)">
                                      <p:cBhvr>
                                        <p:cTn id="55" dur="500"/>
                                        <p:tgtEl>
                                          <p:spTgt spid="102"/>
                                        </p:tgtEl>
                                      </p:cBhvr>
                                    </p:animEffect>
                                  </p:childTnLst>
                                </p:cTn>
                              </p:par>
                            </p:childTnLst>
                          </p:cTn>
                        </p:par>
                        <p:par>
                          <p:cTn id="56" fill="hold">
                            <p:stCondLst>
                              <p:cond delay="3000"/>
                            </p:stCondLst>
                            <p:childTnLst>
                              <p:par>
                                <p:cTn id="57" presetID="22" presetClass="entr" presetSubtype="2" fill="hold" grpId="0" nodeType="afterEffect">
                                  <p:stCondLst>
                                    <p:cond delay="0"/>
                                  </p:stCondLst>
                                  <p:childTnLst>
                                    <p:set>
                                      <p:cBhvr>
                                        <p:cTn id="58" dur="1" fill="hold">
                                          <p:stCondLst>
                                            <p:cond delay="0"/>
                                          </p:stCondLst>
                                        </p:cTn>
                                        <p:tgtEl>
                                          <p:spTgt spid="103"/>
                                        </p:tgtEl>
                                        <p:attrNameLst>
                                          <p:attrName>style.visibility</p:attrName>
                                        </p:attrNameLst>
                                      </p:cBhvr>
                                      <p:to>
                                        <p:strVal val="visible"/>
                                      </p:to>
                                    </p:set>
                                    <p:animEffect transition="in" filter="wipe(right)">
                                      <p:cBhvr>
                                        <p:cTn id="59" dur="500"/>
                                        <p:tgtEl>
                                          <p:spTgt spid="103"/>
                                        </p:tgtEl>
                                      </p:cBhvr>
                                    </p:animEffect>
                                  </p:childTnLst>
                                </p:cTn>
                              </p:par>
                            </p:childTnLst>
                          </p:cTn>
                        </p:par>
                        <p:par>
                          <p:cTn id="60" fill="hold">
                            <p:stCondLst>
                              <p:cond delay="3500"/>
                            </p:stCondLst>
                            <p:childTnLst>
                              <p:par>
                                <p:cTn id="61" presetID="22" presetClass="entr" presetSubtype="2" fill="hold" grpId="0" nodeType="afterEffect">
                                  <p:stCondLst>
                                    <p:cond delay="0"/>
                                  </p:stCondLst>
                                  <p:childTnLst>
                                    <p:set>
                                      <p:cBhvr>
                                        <p:cTn id="62" dur="1" fill="hold">
                                          <p:stCondLst>
                                            <p:cond delay="0"/>
                                          </p:stCondLst>
                                        </p:cTn>
                                        <p:tgtEl>
                                          <p:spTgt spid="104"/>
                                        </p:tgtEl>
                                        <p:attrNameLst>
                                          <p:attrName>style.visibility</p:attrName>
                                        </p:attrNameLst>
                                      </p:cBhvr>
                                      <p:to>
                                        <p:strVal val="visible"/>
                                      </p:to>
                                    </p:set>
                                    <p:animEffect transition="in" filter="wipe(right)">
                                      <p:cBhvr>
                                        <p:cTn id="63" dur="500"/>
                                        <p:tgtEl>
                                          <p:spTgt spid="10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9" grpId="0"/>
      <p:bldP spid="93" grpId="0" animBg="1"/>
      <p:bldP spid="94" grpId="0" animBg="1"/>
      <p:bldP spid="95" grpId="0" animBg="1"/>
      <p:bldP spid="96" grpId="0" animBg="1"/>
      <p:bldP spid="97" grpId="0" animBg="1"/>
      <p:bldP spid="98" grpId="0" animBg="1"/>
      <p:bldP spid="99" grpId="0" animBg="1"/>
      <p:bldP spid="100" grpId="0" animBg="1"/>
      <p:bldP spid="101" grpId="0"/>
      <p:bldP spid="102" grpId="0"/>
      <p:bldP spid="103" grpId="0"/>
      <p:bldP spid="104"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7A399CB6-E95A-0A98-8D4B-F5955D6B7ED6}"/>
              </a:ext>
            </a:extLst>
          </p:cNvPr>
          <p:cNvSpPr>
            <a:spLocks noGrp="1"/>
          </p:cNvSpPr>
          <p:nvPr>
            <p:ph type="sldNum" sz="quarter" idx="10"/>
          </p:nvPr>
        </p:nvSpPr>
        <p:spPr/>
        <p:txBody>
          <a:bodyPr/>
          <a:lstStyle/>
          <a:p>
            <a:fld id="{A8043012-B8B5-47A7-9927-94221BE445D6}" type="slidenum">
              <a:rPr lang="en-US" smtClean="0"/>
              <a:pPr/>
              <a:t>26</a:t>
            </a:fld>
            <a:endParaRPr lang="en-US" dirty="0"/>
          </a:p>
        </p:txBody>
      </p:sp>
      <p:pic>
        <p:nvPicPr>
          <p:cNvPr id="3" name="Picture 2">
            <a:hlinkClick r:id="" action="ppaction://hlinkshowjump?jump=previousslide"/>
            <a:extLst>
              <a:ext uri="{FF2B5EF4-FFF2-40B4-BE49-F238E27FC236}">
                <a16:creationId xmlns:a16="http://schemas.microsoft.com/office/drawing/2014/main" id="{FBA9B0B9-A685-4F65-7946-EA042DA3909D}"/>
              </a:ext>
            </a:extLst>
          </p:cNvPr>
          <p:cNvPicPr>
            <a:picLocks noChangeAspect="1"/>
          </p:cNvPicPr>
          <p:nvPr/>
        </p:nvPicPr>
        <p:blipFill>
          <a:blip r:embed="rId2" cstate="print">
            <a:biLevel thresh="25000"/>
            <a:extLst>
              <a:ext uri="{BEBA8EAE-BF5A-486C-A8C5-ECC9F3942E4B}">
                <a14:imgProps xmlns:a14="http://schemas.microsoft.com/office/drawing/2010/main">
                  <a14:imgLayer r:embed="rId3">
                    <a14:imgEffect>
                      <a14:saturation sat="33000"/>
                    </a14:imgEffect>
                  </a14:imgLayer>
                </a14:imgProps>
              </a:ext>
              <a:ext uri="{28A0092B-C50C-407E-A947-70E740481C1C}">
                <a14:useLocalDpi xmlns:a14="http://schemas.microsoft.com/office/drawing/2010/main"/>
              </a:ext>
            </a:extLst>
          </a:blip>
          <a:stretch>
            <a:fillRect/>
          </a:stretch>
        </p:blipFill>
        <p:spPr>
          <a:xfrm flipH="1">
            <a:off x="10403951" y="6257138"/>
            <a:ext cx="210539" cy="210539"/>
          </a:xfrm>
          <a:prstGeom prst="rect">
            <a:avLst/>
          </a:prstGeom>
        </p:spPr>
      </p:pic>
      <p:pic>
        <p:nvPicPr>
          <p:cNvPr id="4" name="Picture 3">
            <a:extLst>
              <a:ext uri="{FF2B5EF4-FFF2-40B4-BE49-F238E27FC236}">
                <a16:creationId xmlns:a16="http://schemas.microsoft.com/office/drawing/2014/main" id="{F602F91D-1580-B6CD-FF1F-4DEDED0875C4}"/>
              </a:ext>
            </a:extLst>
          </p:cNvPr>
          <p:cNvPicPr>
            <a:picLocks noChangeAspect="1"/>
          </p:cNvPicPr>
          <p:nvPr/>
        </p:nvPicPr>
        <p:blipFill>
          <a:blip r:embed="rId2" cstate="print">
            <a:biLevel thresh="25000"/>
            <a:extLst>
              <a:ext uri="{BEBA8EAE-BF5A-486C-A8C5-ECC9F3942E4B}">
                <a14:imgProps xmlns:a14="http://schemas.microsoft.com/office/drawing/2010/main">
                  <a14:imgLayer r:embed="rId3">
                    <a14:imgEffect>
                      <a14:saturation sat="33000"/>
                    </a14:imgEffect>
                  </a14:imgLayer>
                </a14:imgProps>
              </a:ext>
              <a:ext uri="{28A0092B-C50C-407E-A947-70E740481C1C}">
                <a14:useLocalDpi xmlns:a14="http://schemas.microsoft.com/office/drawing/2010/main"/>
              </a:ext>
            </a:extLst>
          </a:blip>
          <a:stretch>
            <a:fillRect/>
          </a:stretch>
        </p:blipFill>
        <p:spPr>
          <a:xfrm>
            <a:off x="11810732" y="6255725"/>
            <a:ext cx="210539" cy="210539"/>
          </a:xfrm>
          <a:prstGeom prst="rect">
            <a:avLst/>
          </a:prstGeom>
        </p:spPr>
      </p:pic>
      <p:pic>
        <p:nvPicPr>
          <p:cNvPr id="5" name="Picture 4">
            <a:hlinkClick r:id="" action="ppaction://hlinkshowjump?jump=firstslide"/>
            <a:extLst>
              <a:ext uri="{FF2B5EF4-FFF2-40B4-BE49-F238E27FC236}">
                <a16:creationId xmlns:a16="http://schemas.microsoft.com/office/drawing/2014/main" id="{E521BB6F-4C78-4A2F-D33D-D0B6C1B6C5A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54275" y="252809"/>
            <a:ext cx="500431" cy="375612"/>
          </a:xfrm>
          <a:prstGeom prst="rect">
            <a:avLst/>
          </a:prstGeom>
        </p:spPr>
      </p:pic>
      <p:sp>
        <p:nvSpPr>
          <p:cNvPr id="6" name="TextBox 5">
            <a:hlinkClick r:id="rId5" action="ppaction://hlinksldjump"/>
            <a:extLst>
              <a:ext uri="{FF2B5EF4-FFF2-40B4-BE49-F238E27FC236}">
                <a16:creationId xmlns:a16="http://schemas.microsoft.com/office/drawing/2014/main" id="{8F2B67FE-4ACF-0B1C-94F7-D8535A7D0768}"/>
              </a:ext>
            </a:extLst>
          </p:cNvPr>
          <p:cNvSpPr txBox="1"/>
          <p:nvPr/>
        </p:nvSpPr>
        <p:spPr>
          <a:xfrm>
            <a:off x="8814914" y="1031840"/>
            <a:ext cx="1295607" cy="307777"/>
          </a:xfrm>
          <a:prstGeom prst="rect">
            <a:avLst/>
          </a:prstGeom>
          <a:noFill/>
        </p:spPr>
        <p:txBody>
          <a:bodyPr wrap="square" rtlCol="0">
            <a:spAutoFit/>
          </a:bodyPr>
          <a:lstStyle/>
          <a:p>
            <a:pPr algn="ctr" rtl="1"/>
            <a:r>
              <a:rPr lang="fa-IR" sz="1400" b="1">
                <a:solidFill>
                  <a:schemeClr val="bg1"/>
                </a:solidFill>
                <a:latin typeface="Shabnam" panose="020B0603030804020204" pitchFamily="34" charset="-78"/>
                <a:cs typeface="Shabnam" panose="020B0603030804020204" pitchFamily="34" charset="-78"/>
              </a:rPr>
              <a:t>کلیات پژوهش</a:t>
            </a:r>
            <a:endParaRPr lang="en-US" sz="1400" b="1" dirty="0">
              <a:solidFill>
                <a:schemeClr val="bg1"/>
              </a:solidFill>
              <a:latin typeface="Shabnam" panose="020B0603030804020204" pitchFamily="34" charset="-78"/>
              <a:cs typeface="Shabnam" panose="020B0603030804020204" pitchFamily="34" charset="-78"/>
            </a:endParaRPr>
          </a:p>
        </p:txBody>
      </p:sp>
      <p:sp>
        <p:nvSpPr>
          <p:cNvPr id="7" name="TextBox 6">
            <a:hlinkClick r:id="rId6" action="ppaction://hlinksldjump"/>
            <a:extLst>
              <a:ext uri="{FF2B5EF4-FFF2-40B4-BE49-F238E27FC236}">
                <a16:creationId xmlns:a16="http://schemas.microsoft.com/office/drawing/2014/main" id="{9F0509B0-1E36-7DEB-1524-A621EDA60B51}"/>
              </a:ext>
            </a:extLst>
          </p:cNvPr>
          <p:cNvSpPr txBox="1"/>
          <p:nvPr/>
        </p:nvSpPr>
        <p:spPr>
          <a:xfrm>
            <a:off x="7198804" y="1031839"/>
            <a:ext cx="1391595" cy="307777"/>
          </a:xfrm>
          <a:prstGeom prst="rect">
            <a:avLst/>
          </a:prstGeom>
          <a:noFill/>
        </p:spPr>
        <p:txBody>
          <a:bodyPr wrap="square" rtlCol="0">
            <a:spAutoFit/>
          </a:bodyPr>
          <a:lstStyle/>
          <a:p>
            <a:pPr algn="ctr" rtl="1"/>
            <a:r>
              <a:rPr lang="fa-IR" sz="1400" b="1" dirty="0">
                <a:solidFill>
                  <a:schemeClr val="bg1"/>
                </a:solidFill>
                <a:latin typeface="Shabnam" panose="020B0603030804020204" pitchFamily="34" charset="-78"/>
                <a:cs typeface="Shabnam" panose="020B0603030804020204" pitchFamily="34" charset="-78"/>
              </a:rPr>
              <a:t>مبانی پژوهش</a:t>
            </a:r>
            <a:endParaRPr lang="en-US" sz="1400" b="1" dirty="0">
              <a:solidFill>
                <a:schemeClr val="bg1"/>
              </a:solidFill>
              <a:latin typeface="Shabnam" panose="020B0603030804020204" pitchFamily="34" charset="-78"/>
              <a:cs typeface="Shabnam" panose="020B0603030804020204" pitchFamily="34" charset="-78"/>
            </a:endParaRPr>
          </a:p>
        </p:txBody>
      </p:sp>
      <p:sp>
        <p:nvSpPr>
          <p:cNvPr id="8" name="TextBox 7">
            <a:hlinkClick r:id="rId7" action="ppaction://hlinksldjump"/>
            <a:extLst>
              <a:ext uri="{FF2B5EF4-FFF2-40B4-BE49-F238E27FC236}">
                <a16:creationId xmlns:a16="http://schemas.microsoft.com/office/drawing/2014/main" id="{B87F2F91-2364-65E2-64F0-7F699D21F09D}"/>
              </a:ext>
            </a:extLst>
          </p:cNvPr>
          <p:cNvSpPr txBox="1"/>
          <p:nvPr/>
        </p:nvSpPr>
        <p:spPr>
          <a:xfrm>
            <a:off x="5678682" y="1031838"/>
            <a:ext cx="1420208" cy="307777"/>
          </a:xfrm>
          <a:prstGeom prst="rect">
            <a:avLst/>
          </a:prstGeom>
          <a:noFill/>
        </p:spPr>
        <p:txBody>
          <a:bodyPr wrap="square" rtlCol="0">
            <a:spAutoFit/>
          </a:bodyPr>
          <a:lstStyle/>
          <a:p>
            <a:pPr algn="ctr" rtl="1"/>
            <a:r>
              <a:rPr lang="fa-IR" sz="1400" b="1" dirty="0">
                <a:solidFill>
                  <a:schemeClr val="bg1"/>
                </a:solidFill>
                <a:latin typeface="Shabnam" panose="020B0603030804020204" pitchFamily="34" charset="-78"/>
                <a:cs typeface="Shabnam" panose="020B0603030804020204" pitchFamily="34" charset="-78"/>
              </a:rPr>
              <a:t>روش تحقیق</a:t>
            </a:r>
            <a:endParaRPr lang="en-US" sz="1400" b="1" dirty="0">
              <a:solidFill>
                <a:schemeClr val="bg1"/>
              </a:solidFill>
              <a:latin typeface="Shabnam" panose="020B0603030804020204" pitchFamily="34" charset="-78"/>
              <a:cs typeface="Shabnam" panose="020B0603030804020204" pitchFamily="34" charset="-78"/>
            </a:endParaRPr>
          </a:p>
        </p:txBody>
      </p:sp>
      <p:sp>
        <p:nvSpPr>
          <p:cNvPr id="9" name="TextBox 8">
            <a:hlinkClick r:id="rId8" action="ppaction://hlinksldjump"/>
            <a:extLst>
              <a:ext uri="{FF2B5EF4-FFF2-40B4-BE49-F238E27FC236}">
                <a16:creationId xmlns:a16="http://schemas.microsoft.com/office/drawing/2014/main" id="{BC6D878D-296C-E901-E3E8-D00DEFC17171}"/>
              </a:ext>
            </a:extLst>
          </p:cNvPr>
          <p:cNvSpPr txBox="1"/>
          <p:nvPr/>
        </p:nvSpPr>
        <p:spPr>
          <a:xfrm>
            <a:off x="4080387" y="1024350"/>
            <a:ext cx="1498381" cy="315265"/>
          </a:xfrm>
          <a:prstGeom prst="rect">
            <a:avLst/>
          </a:prstGeom>
          <a:noFill/>
        </p:spPr>
        <p:txBody>
          <a:bodyPr wrap="square" rtlCol="0">
            <a:spAutoFit/>
          </a:bodyPr>
          <a:lstStyle/>
          <a:p>
            <a:pPr algn="ctr" rtl="1"/>
            <a:r>
              <a:rPr lang="fa-IR" sz="1400" b="1" dirty="0">
                <a:solidFill>
                  <a:schemeClr val="bg1"/>
                </a:solidFill>
                <a:latin typeface="Shabnam" panose="020B0603030804020204" pitchFamily="34" charset="-78"/>
                <a:cs typeface="Shabnam" panose="020B0603030804020204" pitchFamily="34" charset="-78"/>
              </a:rPr>
              <a:t>تجزیه و تحلیل</a:t>
            </a:r>
            <a:endParaRPr lang="en-US" sz="1400" b="1" dirty="0">
              <a:solidFill>
                <a:schemeClr val="bg1"/>
              </a:solidFill>
              <a:latin typeface="Shabnam" panose="020B0603030804020204" pitchFamily="34" charset="-78"/>
              <a:cs typeface="Shabnam" panose="020B0603030804020204" pitchFamily="34" charset="-78"/>
            </a:endParaRPr>
          </a:p>
        </p:txBody>
      </p:sp>
      <p:sp>
        <p:nvSpPr>
          <p:cNvPr id="10" name="TextBox 9">
            <a:hlinkClick r:id="rId9" action="ppaction://hlinksldjump"/>
            <a:extLst>
              <a:ext uri="{FF2B5EF4-FFF2-40B4-BE49-F238E27FC236}">
                <a16:creationId xmlns:a16="http://schemas.microsoft.com/office/drawing/2014/main" id="{6188C744-050F-4E60-BA16-B607645FBBE7}"/>
              </a:ext>
            </a:extLst>
          </p:cNvPr>
          <p:cNvSpPr txBox="1"/>
          <p:nvPr/>
        </p:nvSpPr>
        <p:spPr>
          <a:xfrm>
            <a:off x="2596451" y="1051936"/>
            <a:ext cx="1420208" cy="315265"/>
          </a:xfrm>
          <a:prstGeom prst="rect">
            <a:avLst/>
          </a:prstGeom>
          <a:noFill/>
        </p:spPr>
        <p:txBody>
          <a:bodyPr wrap="square" rtlCol="0">
            <a:spAutoFit/>
          </a:bodyPr>
          <a:lstStyle/>
          <a:p>
            <a:pPr algn="ctr" rtl="1"/>
            <a:r>
              <a:rPr lang="fa-IR" sz="1400" b="1" dirty="0">
                <a:solidFill>
                  <a:schemeClr val="bg1"/>
                </a:solidFill>
                <a:latin typeface="Shabnam" panose="020B0603030804020204" pitchFamily="34" charset="-78"/>
                <a:cs typeface="Shabnam" panose="020B0603030804020204" pitchFamily="34" charset="-78"/>
              </a:rPr>
              <a:t>بحث و نتیجه</a:t>
            </a:r>
            <a:endParaRPr lang="en-US" sz="1400" b="1" dirty="0">
              <a:solidFill>
                <a:schemeClr val="bg1"/>
              </a:solidFill>
              <a:latin typeface="Shabnam" panose="020B0603030804020204" pitchFamily="34" charset="-78"/>
              <a:cs typeface="Shabnam" panose="020B0603030804020204" pitchFamily="34" charset="-78"/>
            </a:endParaRPr>
          </a:p>
        </p:txBody>
      </p:sp>
      <p:sp>
        <p:nvSpPr>
          <p:cNvPr id="11" name="TextBox 10">
            <a:hlinkClick r:id="rId10" action="ppaction://hlinksldjump"/>
            <a:extLst>
              <a:ext uri="{FF2B5EF4-FFF2-40B4-BE49-F238E27FC236}">
                <a16:creationId xmlns:a16="http://schemas.microsoft.com/office/drawing/2014/main" id="{3D9AABD0-F763-CFAE-5C18-B524488ECD2E}"/>
              </a:ext>
            </a:extLst>
          </p:cNvPr>
          <p:cNvSpPr txBox="1"/>
          <p:nvPr/>
        </p:nvSpPr>
        <p:spPr>
          <a:xfrm>
            <a:off x="998155" y="1051935"/>
            <a:ext cx="1498381" cy="315265"/>
          </a:xfrm>
          <a:prstGeom prst="rect">
            <a:avLst/>
          </a:prstGeom>
          <a:noFill/>
        </p:spPr>
        <p:txBody>
          <a:bodyPr wrap="square" rtlCol="0">
            <a:spAutoFit/>
          </a:bodyPr>
          <a:lstStyle/>
          <a:p>
            <a:pPr algn="ctr" rtl="1"/>
            <a:r>
              <a:rPr lang="fa-IR" sz="1400" b="1" dirty="0">
                <a:solidFill>
                  <a:schemeClr val="bg1"/>
                </a:solidFill>
                <a:latin typeface="Shabnam" panose="020B0603030804020204" pitchFamily="34" charset="-78"/>
                <a:cs typeface="Shabnam" panose="020B0603030804020204" pitchFamily="34" charset="-78"/>
              </a:rPr>
              <a:t>منابع</a:t>
            </a:r>
            <a:endParaRPr lang="en-US" sz="1400" b="1" dirty="0">
              <a:solidFill>
                <a:schemeClr val="bg1"/>
              </a:solidFill>
              <a:latin typeface="Shabnam" panose="020B0603030804020204" pitchFamily="34" charset="-78"/>
              <a:cs typeface="Shabnam" panose="020B0603030804020204" pitchFamily="34" charset="-78"/>
            </a:endParaRPr>
          </a:p>
        </p:txBody>
      </p:sp>
      <p:pic>
        <p:nvPicPr>
          <p:cNvPr id="12" name="Graphic 11">
            <a:extLst>
              <a:ext uri="{FF2B5EF4-FFF2-40B4-BE49-F238E27FC236}">
                <a16:creationId xmlns:a16="http://schemas.microsoft.com/office/drawing/2014/main" id="{EE511909-58C2-6F96-3363-CF4B8ED5063F}"/>
              </a:ext>
            </a:extLst>
          </p:cNvPr>
          <p:cNvPicPr>
            <a:picLocks noChangeAspect="1"/>
          </p:cNvPicPr>
          <p:nvPr/>
        </p:nvPicPr>
        <p:blipFill>
          <a:blip r:embed="rId11" cstate="print">
            <a:extLst>
              <a:ext uri="{28A0092B-C50C-407E-A947-70E740481C1C}">
                <a14:useLocalDpi xmlns:a14="http://schemas.microsoft.com/office/drawing/2010/main"/>
              </a:ext>
              <a:ext uri="{96DAC541-7B7A-43D3-8B79-37D633B846F1}">
                <asvg:svgBlip xmlns:asvg="http://schemas.microsoft.com/office/drawing/2016/SVG/main" r:embed="rId12"/>
              </a:ext>
            </a:extLst>
          </a:blip>
          <a:stretch>
            <a:fillRect/>
          </a:stretch>
        </p:blipFill>
        <p:spPr>
          <a:xfrm>
            <a:off x="10458867" y="88489"/>
            <a:ext cx="1438278" cy="1438278"/>
          </a:xfrm>
          <a:prstGeom prst="rect">
            <a:avLst/>
          </a:prstGeom>
        </p:spPr>
      </p:pic>
      <p:sp>
        <p:nvSpPr>
          <p:cNvPr id="13" name="TextBox 12">
            <a:extLst>
              <a:ext uri="{FF2B5EF4-FFF2-40B4-BE49-F238E27FC236}">
                <a16:creationId xmlns:a16="http://schemas.microsoft.com/office/drawing/2014/main" id="{1B3E9DD1-24C3-14E6-C422-9514E20326E8}"/>
              </a:ext>
            </a:extLst>
          </p:cNvPr>
          <p:cNvSpPr txBox="1"/>
          <p:nvPr/>
        </p:nvSpPr>
        <p:spPr>
          <a:xfrm>
            <a:off x="10336307" y="1715488"/>
            <a:ext cx="1757082" cy="338554"/>
          </a:xfrm>
          <a:prstGeom prst="rect">
            <a:avLst/>
          </a:prstGeom>
          <a:noFill/>
        </p:spPr>
        <p:txBody>
          <a:bodyPr wrap="square" rtlCol="0">
            <a:spAutoFit/>
          </a:bodyPr>
          <a:lstStyle/>
          <a:p>
            <a:pPr algn="ctr" rtl="1"/>
            <a:r>
              <a:rPr lang="fa-IR" sz="1600" b="1" dirty="0">
                <a:solidFill>
                  <a:srgbClr val="1D3347"/>
                </a:solidFill>
                <a:latin typeface="Shabnam" panose="020B0603030804020204" pitchFamily="34" charset="-78"/>
                <a:cs typeface="Shabnam" panose="020B0603030804020204" pitchFamily="34" charset="-78"/>
              </a:rPr>
              <a:t>عنوان اول</a:t>
            </a:r>
            <a:endParaRPr lang="en-US" sz="1600" b="1" dirty="0">
              <a:solidFill>
                <a:srgbClr val="1D3347"/>
              </a:solidFill>
              <a:latin typeface="Shabnam" panose="020B0603030804020204" pitchFamily="34" charset="-78"/>
              <a:cs typeface="Shabnam" panose="020B0603030804020204" pitchFamily="34" charset="-78"/>
            </a:endParaRPr>
          </a:p>
        </p:txBody>
      </p:sp>
      <p:sp>
        <p:nvSpPr>
          <p:cNvPr id="14" name="TextBox 13">
            <a:extLst>
              <a:ext uri="{FF2B5EF4-FFF2-40B4-BE49-F238E27FC236}">
                <a16:creationId xmlns:a16="http://schemas.microsoft.com/office/drawing/2014/main" id="{5D9DBAD5-58A5-1438-43A4-9BA6180EE8BB}"/>
              </a:ext>
            </a:extLst>
          </p:cNvPr>
          <p:cNvSpPr txBox="1"/>
          <p:nvPr/>
        </p:nvSpPr>
        <p:spPr>
          <a:xfrm>
            <a:off x="10421957" y="2485131"/>
            <a:ext cx="1671431" cy="338554"/>
          </a:xfrm>
          <a:prstGeom prst="rect">
            <a:avLst/>
          </a:prstGeom>
          <a:noFill/>
        </p:spPr>
        <p:txBody>
          <a:bodyPr wrap="square" rtlCol="0">
            <a:spAutoFit/>
          </a:bodyPr>
          <a:lstStyle/>
          <a:p>
            <a:pPr algn="ctr" rtl="1"/>
            <a:r>
              <a:rPr lang="fa-IR" sz="1600" b="1" dirty="0">
                <a:solidFill>
                  <a:srgbClr val="1D3347"/>
                </a:solidFill>
                <a:latin typeface="Shabnam" panose="020B0603030804020204" pitchFamily="34" charset="-78"/>
                <a:cs typeface="Shabnam" panose="020B0603030804020204" pitchFamily="34" charset="-78"/>
              </a:rPr>
              <a:t>عنوان دوم</a:t>
            </a:r>
            <a:endParaRPr lang="en-US" sz="1600" b="1" dirty="0">
              <a:solidFill>
                <a:srgbClr val="1D3347"/>
              </a:solidFill>
              <a:latin typeface="Shabnam" panose="020B0603030804020204" pitchFamily="34" charset="-78"/>
              <a:cs typeface="Shabnam" panose="020B0603030804020204" pitchFamily="34" charset="-78"/>
            </a:endParaRPr>
          </a:p>
        </p:txBody>
      </p:sp>
      <p:sp>
        <p:nvSpPr>
          <p:cNvPr id="15" name="TextBox 14">
            <a:extLst>
              <a:ext uri="{FF2B5EF4-FFF2-40B4-BE49-F238E27FC236}">
                <a16:creationId xmlns:a16="http://schemas.microsoft.com/office/drawing/2014/main" id="{01F38178-5969-8E14-173C-CBB138919F79}"/>
              </a:ext>
            </a:extLst>
          </p:cNvPr>
          <p:cNvSpPr txBox="1"/>
          <p:nvPr/>
        </p:nvSpPr>
        <p:spPr>
          <a:xfrm>
            <a:off x="10336305" y="3228586"/>
            <a:ext cx="1757082" cy="338554"/>
          </a:xfrm>
          <a:prstGeom prst="rect">
            <a:avLst/>
          </a:prstGeom>
          <a:noFill/>
        </p:spPr>
        <p:txBody>
          <a:bodyPr wrap="square" rtlCol="0">
            <a:spAutoFit/>
          </a:bodyPr>
          <a:lstStyle/>
          <a:p>
            <a:pPr algn="ctr" rtl="1"/>
            <a:r>
              <a:rPr lang="fa-IR" sz="1600" b="1" dirty="0">
                <a:solidFill>
                  <a:srgbClr val="1D3347"/>
                </a:solidFill>
                <a:latin typeface="Shabnam" panose="020B0603030804020204" pitchFamily="34" charset="-78"/>
                <a:cs typeface="Shabnam" panose="020B0603030804020204" pitchFamily="34" charset="-78"/>
              </a:rPr>
              <a:t>عنوان سوم</a:t>
            </a:r>
            <a:endParaRPr lang="en-US" sz="1600" b="1" dirty="0">
              <a:solidFill>
                <a:srgbClr val="1D3347"/>
              </a:solidFill>
              <a:latin typeface="Shabnam" panose="020B0603030804020204" pitchFamily="34" charset="-78"/>
              <a:cs typeface="Shabnam" panose="020B0603030804020204" pitchFamily="34" charset="-78"/>
            </a:endParaRPr>
          </a:p>
        </p:txBody>
      </p:sp>
      <p:sp>
        <p:nvSpPr>
          <p:cNvPr id="16" name="TextBox 15">
            <a:extLst>
              <a:ext uri="{FF2B5EF4-FFF2-40B4-BE49-F238E27FC236}">
                <a16:creationId xmlns:a16="http://schemas.microsoft.com/office/drawing/2014/main" id="{B053353F-D2A4-B7E2-73C3-C45A39FD7799}"/>
              </a:ext>
            </a:extLst>
          </p:cNvPr>
          <p:cNvSpPr txBox="1"/>
          <p:nvPr/>
        </p:nvSpPr>
        <p:spPr>
          <a:xfrm>
            <a:off x="10403951" y="3985103"/>
            <a:ext cx="1689436" cy="338554"/>
          </a:xfrm>
          <a:prstGeom prst="rect">
            <a:avLst/>
          </a:prstGeom>
          <a:noFill/>
        </p:spPr>
        <p:txBody>
          <a:bodyPr wrap="square" rtlCol="0">
            <a:spAutoFit/>
          </a:bodyPr>
          <a:lstStyle/>
          <a:p>
            <a:pPr algn="ctr" rtl="1"/>
            <a:r>
              <a:rPr lang="fa-IR" sz="1600" b="1" dirty="0">
                <a:solidFill>
                  <a:srgbClr val="1D3347"/>
                </a:solidFill>
                <a:latin typeface="Shabnam" panose="020B0603030804020204" pitchFamily="34" charset="-78"/>
                <a:cs typeface="Shabnam" panose="020B0603030804020204" pitchFamily="34" charset="-78"/>
              </a:rPr>
              <a:t>عنوان چهارم</a:t>
            </a:r>
            <a:endParaRPr lang="en-US" sz="1600" b="1" dirty="0">
              <a:solidFill>
                <a:srgbClr val="1D3347"/>
              </a:solidFill>
              <a:latin typeface="Shabnam" panose="020B0603030804020204" pitchFamily="34" charset="-78"/>
              <a:cs typeface="Shabnam" panose="020B0603030804020204" pitchFamily="34" charset="-78"/>
            </a:endParaRPr>
          </a:p>
        </p:txBody>
      </p:sp>
      <p:sp>
        <p:nvSpPr>
          <p:cNvPr id="17" name="TextBox 16">
            <a:extLst>
              <a:ext uri="{FF2B5EF4-FFF2-40B4-BE49-F238E27FC236}">
                <a16:creationId xmlns:a16="http://schemas.microsoft.com/office/drawing/2014/main" id="{C225CA4D-D90F-06E6-65D2-59592CD5FC65}"/>
              </a:ext>
            </a:extLst>
          </p:cNvPr>
          <p:cNvSpPr txBox="1"/>
          <p:nvPr/>
        </p:nvSpPr>
        <p:spPr>
          <a:xfrm>
            <a:off x="10336305" y="4754746"/>
            <a:ext cx="1775088" cy="338554"/>
          </a:xfrm>
          <a:prstGeom prst="rect">
            <a:avLst/>
          </a:prstGeom>
          <a:noFill/>
        </p:spPr>
        <p:txBody>
          <a:bodyPr wrap="square" rtlCol="0">
            <a:spAutoFit/>
          </a:bodyPr>
          <a:lstStyle/>
          <a:p>
            <a:pPr algn="ctr" rtl="1"/>
            <a:r>
              <a:rPr lang="fa-IR" sz="1600" b="1" dirty="0">
                <a:solidFill>
                  <a:srgbClr val="1D3347"/>
                </a:solidFill>
                <a:latin typeface="Shabnam" panose="020B0603030804020204" pitchFamily="34" charset="-78"/>
                <a:cs typeface="Shabnam" panose="020B0603030804020204" pitchFamily="34" charset="-78"/>
              </a:rPr>
              <a:t>عنوان پنجم</a:t>
            </a:r>
            <a:endParaRPr lang="en-US" sz="1600" b="1" dirty="0">
              <a:solidFill>
                <a:srgbClr val="1D3347"/>
              </a:solidFill>
              <a:latin typeface="Shabnam" panose="020B0603030804020204" pitchFamily="34" charset="-78"/>
              <a:cs typeface="Shabnam" panose="020B0603030804020204" pitchFamily="34" charset="-78"/>
            </a:endParaRPr>
          </a:p>
        </p:txBody>
      </p:sp>
      <p:sp>
        <p:nvSpPr>
          <p:cNvPr id="18" name="TextBox 17">
            <a:extLst>
              <a:ext uri="{FF2B5EF4-FFF2-40B4-BE49-F238E27FC236}">
                <a16:creationId xmlns:a16="http://schemas.microsoft.com/office/drawing/2014/main" id="{CB397108-8D4E-1C45-E6B8-329CBE16AFE3}"/>
              </a:ext>
            </a:extLst>
          </p:cNvPr>
          <p:cNvSpPr txBox="1"/>
          <p:nvPr/>
        </p:nvSpPr>
        <p:spPr>
          <a:xfrm>
            <a:off x="10336305" y="5498201"/>
            <a:ext cx="1757082" cy="338554"/>
          </a:xfrm>
          <a:prstGeom prst="rect">
            <a:avLst/>
          </a:prstGeom>
          <a:noFill/>
        </p:spPr>
        <p:txBody>
          <a:bodyPr wrap="square" rtlCol="0">
            <a:spAutoFit/>
          </a:bodyPr>
          <a:lstStyle/>
          <a:p>
            <a:pPr algn="ctr" rtl="1"/>
            <a:r>
              <a:rPr lang="fa-IR" sz="1600" b="1" dirty="0">
                <a:solidFill>
                  <a:srgbClr val="1D3347"/>
                </a:solidFill>
                <a:latin typeface="Shabnam" panose="020B0603030804020204" pitchFamily="34" charset="-78"/>
                <a:cs typeface="Shabnam" panose="020B0603030804020204" pitchFamily="34" charset="-78"/>
              </a:rPr>
              <a:t>عنوان ششم</a:t>
            </a:r>
            <a:endParaRPr lang="en-US" sz="1600" b="1" dirty="0">
              <a:solidFill>
                <a:srgbClr val="1D3347"/>
              </a:solidFill>
              <a:latin typeface="Shabnam" panose="020B0603030804020204" pitchFamily="34" charset="-78"/>
              <a:cs typeface="Shabnam" panose="020B0603030804020204" pitchFamily="34" charset="-78"/>
            </a:endParaRPr>
          </a:p>
        </p:txBody>
      </p:sp>
      <p:sp>
        <p:nvSpPr>
          <p:cNvPr id="19" name="TextBox 18">
            <a:extLst>
              <a:ext uri="{FF2B5EF4-FFF2-40B4-BE49-F238E27FC236}">
                <a16:creationId xmlns:a16="http://schemas.microsoft.com/office/drawing/2014/main" id="{3883C91A-2940-B3A6-5DE2-406EC5A6583A}"/>
              </a:ext>
            </a:extLst>
          </p:cNvPr>
          <p:cNvSpPr txBox="1"/>
          <p:nvPr/>
        </p:nvSpPr>
        <p:spPr>
          <a:xfrm>
            <a:off x="1007391" y="289867"/>
            <a:ext cx="5716681" cy="338554"/>
          </a:xfrm>
          <a:prstGeom prst="rect">
            <a:avLst/>
          </a:prstGeom>
          <a:noFill/>
        </p:spPr>
        <p:txBody>
          <a:bodyPr wrap="square" rtlCol="0">
            <a:spAutoFit/>
          </a:bodyPr>
          <a:lstStyle/>
          <a:p>
            <a:pPr algn="ctr" rtl="1"/>
            <a:r>
              <a:rPr lang="fa-IR" sz="1600" b="1">
                <a:solidFill>
                  <a:srgbClr val="1D3347"/>
                </a:solidFill>
                <a:latin typeface="Shabnam" panose="020B0603030804020204" pitchFamily="34" charset="-78"/>
                <a:cs typeface="Shabnam" panose="020B0603030804020204" pitchFamily="34" charset="-78"/>
              </a:rPr>
              <a:t>موضوع ارائه خود را در این قسمت وارد نمایید</a:t>
            </a:r>
            <a:endParaRPr lang="en-US" sz="1600" b="1" dirty="0">
              <a:solidFill>
                <a:srgbClr val="1D3347"/>
              </a:solidFill>
              <a:latin typeface="Shabnam" panose="020B0603030804020204" pitchFamily="34" charset="-78"/>
              <a:cs typeface="Shabnam" panose="020B0603030804020204" pitchFamily="34" charset="-78"/>
            </a:endParaRPr>
          </a:p>
        </p:txBody>
      </p:sp>
      <p:sp>
        <p:nvSpPr>
          <p:cNvPr id="20" name="TextBox 19">
            <a:extLst>
              <a:ext uri="{FF2B5EF4-FFF2-40B4-BE49-F238E27FC236}">
                <a16:creationId xmlns:a16="http://schemas.microsoft.com/office/drawing/2014/main" id="{DFBB7A3B-C364-42DA-0BD2-D75289F09F62}"/>
              </a:ext>
            </a:extLst>
          </p:cNvPr>
          <p:cNvSpPr txBox="1"/>
          <p:nvPr/>
        </p:nvSpPr>
        <p:spPr>
          <a:xfrm>
            <a:off x="6853381" y="289867"/>
            <a:ext cx="3352801" cy="338554"/>
          </a:xfrm>
          <a:prstGeom prst="rect">
            <a:avLst/>
          </a:prstGeom>
          <a:noFill/>
        </p:spPr>
        <p:txBody>
          <a:bodyPr wrap="square" rtlCol="0">
            <a:spAutoFit/>
          </a:bodyPr>
          <a:lstStyle/>
          <a:p>
            <a:pPr algn="ctr" rtl="1"/>
            <a:r>
              <a:rPr lang="fa-IR" sz="1600" b="1" dirty="0">
                <a:solidFill>
                  <a:srgbClr val="1D3347"/>
                </a:solidFill>
                <a:latin typeface="Shabnam" panose="020B0603030804020204" pitchFamily="34" charset="-78"/>
                <a:cs typeface="Shabnam" panose="020B0603030804020204" pitchFamily="34" charset="-78"/>
              </a:rPr>
              <a:t>پژوهشگر</a:t>
            </a:r>
            <a:r>
              <a:rPr lang="fa-IR" sz="1600" b="1">
                <a:solidFill>
                  <a:srgbClr val="1D3347"/>
                </a:solidFill>
                <a:latin typeface="Shabnam" panose="020B0603030804020204" pitchFamily="34" charset="-78"/>
                <a:cs typeface="Shabnam" panose="020B0603030804020204" pitchFamily="34" charset="-78"/>
              </a:rPr>
              <a:t>: محمد جواد عزیزپناه</a:t>
            </a:r>
            <a:endParaRPr lang="en-US" sz="1600" b="1" dirty="0">
              <a:solidFill>
                <a:srgbClr val="1D3347"/>
              </a:solidFill>
              <a:latin typeface="Shabnam" panose="020B0603030804020204" pitchFamily="34" charset="-78"/>
              <a:cs typeface="Shabnam" panose="020B0603030804020204" pitchFamily="34" charset="-78"/>
            </a:endParaRPr>
          </a:p>
        </p:txBody>
      </p:sp>
      <p:sp>
        <p:nvSpPr>
          <p:cNvPr id="21" name="Freeform 123">
            <a:hlinkClick r:id="rId10" action="ppaction://hlinksldjump"/>
            <a:extLst>
              <a:ext uri="{FF2B5EF4-FFF2-40B4-BE49-F238E27FC236}">
                <a16:creationId xmlns:a16="http://schemas.microsoft.com/office/drawing/2014/main" id="{C21332B7-8A2B-D2BD-B85E-F08A396A3948}"/>
              </a:ext>
            </a:extLst>
          </p:cNvPr>
          <p:cNvSpPr>
            <a:spLocks noEditPoints="1"/>
          </p:cNvSpPr>
          <p:nvPr/>
        </p:nvSpPr>
        <p:spPr bwMode="auto">
          <a:xfrm>
            <a:off x="358148" y="5556280"/>
            <a:ext cx="268684" cy="268684"/>
          </a:xfrm>
          <a:custGeom>
            <a:avLst/>
            <a:gdLst>
              <a:gd name="T0" fmla="*/ 109 w 160"/>
              <a:gd name="T1" fmla="*/ 116 h 160"/>
              <a:gd name="T2" fmla="*/ 59 w 160"/>
              <a:gd name="T3" fmla="*/ 107 h 160"/>
              <a:gd name="T4" fmla="*/ 160 w 160"/>
              <a:gd name="T5" fmla="*/ 125 h 160"/>
              <a:gd name="T6" fmla="*/ 114 w 160"/>
              <a:gd name="T7" fmla="*/ 116 h 160"/>
              <a:gd name="T8" fmla="*/ 60 w 160"/>
              <a:gd name="T9" fmla="*/ 100 h 160"/>
              <a:gd name="T10" fmla="*/ 160 w 160"/>
              <a:gd name="T11" fmla="*/ 84 h 160"/>
              <a:gd name="T12" fmla="*/ 59 w 160"/>
              <a:gd name="T13" fmla="*/ 131 h 160"/>
              <a:gd name="T14" fmla="*/ 110 w 160"/>
              <a:gd name="T15" fmla="*/ 160 h 160"/>
              <a:gd name="T16" fmla="*/ 160 w 160"/>
              <a:gd name="T17" fmla="*/ 132 h 160"/>
              <a:gd name="T18" fmla="*/ 110 w 160"/>
              <a:gd name="T19" fmla="*/ 50 h 160"/>
              <a:gd name="T20" fmla="*/ 59 w 160"/>
              <a:gd name="T21" fmla="*/ 75 h 160"/>
              <a:gd name="T22" fmla="*/ 160 w 160"/>
              <a:gd name="T23" fmla="*/ 68 h 160"/>
              <a:gd name="T24" fmla="*/ 148 w 160"/>
              <a:gd name="T25" fmla="*/ 0 h 160"/>
              <a:gd name="T26" fmla="*/ 0 w 160"/>
              <a:gd name="T27" fmla="*/ 44 h 160"/>
              <a:gd name="T28" fmla="*/ 109 w 160"/>
              <a:gd name="T29" fmla="*/ 44 h 160"/>
              <a:gd name="T30" fmla="*/ 160 w 160"/>
              <a:gd name="T31" fmla="*/ 44 h 160"/>
              <a:gd name="T32" fmla="*/ 29 w 160"/>
              <a:gd name="T33" fmla="*/ 41 h 160"/>
              <a:gd name="T34" fmla="*/ 41 w 160"/>
              <a:gd name="T35" fmla="*/ 28 h 160"/>
              <a:gd name="T36" fmla="*/ 88 w 160"/>
              <a:gd name="T37" fmla="*/ 25 h 160"/>
              <a:gd name="T38" fmla="*/ 91 w 160"/>
              <a:gd name="T39" fmla="*/ 27 h 160"/>
              <a:gd name="T40" fmla="*/ 97 w 160"/>
              <a:gd name="T41" fmla="*/ 30 h 160"/>
              <a:gd name="T42" fmla="*/ 102 w 160"/>
              <a:gd name="T43" fmla="*/ 27 h 160"/>
              <a:gd name="T44" fmla="*/ 104 w 160"/>
              <a:gd name="T45" fmla="*/ 25 h 160"/>
              <a:gd name="T46" fmla="*/ 104 w 160"/>
              <a:gd name="T47" fmla="*/ 32 h 160"/>
              <a:gd name="T48" fmla="*/ 107 w 160"/>
              <a:gd name="T49" fmla="*/ 35 h 160"/>
              <a:gd name="T50" fmla="*/ 113 w 160"/>
              <a:gd name="T51" fmla="*/ 22 h 160"/>
              <a:gd name="T52" fmla="*/ 118 w 160"/>
              <a:gd name="T53" fmla="*/ 35 h 160"/>
              <a:gd name="T54" fmla="*/ 120 w 160"/>
              <a:gd name="T55" fmla="*/ 32 h 160"/>
              <a:gd name="T56" fmla="*/ 120 w 160"/>
              <a:gd name="T57" fmla="*/ 25 h 160"/>
              <a:gd name="T58" fmla="*/ 123 w 160"/>
              <a:gd name="T59" fmla="*/ 27 h 160"/>
              <a:gd name="T60" fmla="*/ 129 w 160"/>
              <a:gd name="T61" fmla="*/ 30 h 160"/>
              <a:gd name="T62" fmla="*/ 134 w 160"/>
              <a:gd name="T63" fmla="*/ 27 h 160"/>
              <a:gd name="T64" fmla="*/ 136 w 160"/>
              <a:gd name="T65" fmla="*/ 25 h 160"/>
              <a:gd name="T66" fmla="*/ 136 w 160"/>
              <a:gd name="T67" fmla="*/ 32 h 160"/>
              <a:gd name="T68" fmla="*/ 140 w 160"/>
              <a:gd name="T69" fmla="*/ 35 h 160"/>
              <a:gd name="T70" fmla="*/ 54 w 160"/>
              <a:gd name="T71" fmla="*/ 68 h 160"/>
              <a:gd name="T72" fmla="*/ 3 w 160"/>
              <a:gd name="T73" fmla="*/ 57 h 160"/>
              <a:gd name="T74" fmla="*/ 3 w 160"/>
              <a:gd name="T75" fmla="*/ 102 h 160"/>
              <a:gd name="T76" fmla="*/ 41 w 160"/>
              <a:gd name="T77" fmla="*/ 79 h 160"/>
              <a:gd name="T78" fmla="*/ 28 w 160"/>
              <a:gd name="T79" fmla="*/ 68 h 160"/>
              <a:gd name="T80" fmla="*/ 54 w 160"/>
              <a:gd name="T81" fmla="*/ 107 h 160"/>
              <a:gd name="T82" fmla="*/ 0 w 160"/>
              <a:gd name="T83" fmla="*/ 145 h 160"/>
              <a:gd name="T84" fmla="*/ 60 w 160"/>
              <a:gd name="T85" fmla="*/ 159 h 160"/>
              <a:gd name="T86" fmla="*/ 29 w 160"/>
              <a:gd name="T87" fmla="*/ 142 h 160"/>
              <a:gd name="T88" fmla="*/ 41 w 160"/>
              <a:gd name="T89" fmla="*/ 131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60" h="160">
                <a:moveTo>
                  <a:pt x="114" y="116"/>
                </a:moveTo>
                <a:cubicBezTo>
                  <a:pt x="113" y="116"/>
                  <a:pt x="112" y="116"/>
                  <a:pt x="112" y="116"/>
                </a:cubicBezTo>
                <a:cubicBezTo>
                  <a:pt x="110" y="116"/>
                  <a:pt x="109" y="116"/>
                  <a:pt x="109" y="116"/>
                </a:cubicBezTo>
                <a:cubicBezTo>
                  <a:pt x="108" y="116"/>
                  <a:pt x="108" y="116"/>
                  <a:pt x="108" y="116"/>
                </a:cubicBezTo>
                <a:cubicBezTo>
                  <a:pt x="108" y="116"/>
                  <a:pt x="107" y="116"/>
                  <a:pt x="105" y="116"/>
                </a:cubicBezTo>
                <a:cubicBezTo>
                  <a:pt x="87" y="116"/>
                  <a:pt x="69" y="112"/>
                  <a:pt x="59" y="107"/>
                </a:cubicBezTo>
                <a:cubicBezTo>
                  <a:pt x="59" y="123"/>
                  <a:pt x="59" y="123"/>
                  <a:pt x="59" y="123"/>
                </a:cubicBezTo>
                <a:cubicBezTo>
                  <a:pt x="65" y="129"/>
                  <a:pt x="85" y="133"/>
                  <a:pt x="112" y="133"/>
                </a:cubicBezTo>
                <a:cubicBezTo>
                  <a:pt x="135" y="133"/>
                  <a:pt x="152" y="130"/>
                  <a:pt x="160" y="125"/>
                </a:cubicBezTo>
                <a:cubicBezTo>
                  <a:pt x="160" y="109"/>
                  <a:pt x="160" y="109"/>
                  <a:pt x="160" y="109"/>
                </a:cubicBezTo>
                <a:cubicBezTo>
                  <a:pt x="151" y="113"/>
                  <a:pt x="134" y="116"/>
                  <a:pt x="116" y="116"/>
                </a:cubicBezTo>
                <a:cubicBezTo>
                  <a:pt x="116" y="116"/>
                  <a:pt x="115" y="116"/>
                  <a:pt x="114" y="116"/>
                </a:cubicBezTo>
                <a:close/>
                <a:moveTo>
                  <a:pt x="59" y="82"/>
                </a:moveTo>
                <a:cubicBezTo>
                  <a:pt x="59" y="100"/>
                  <a:pt x="59" y="100"/>
                  <a:pt x="59" y="100"/>
                </a:cubicBezTo>
                <a:cubicBezTo>
                  <a:pt x="60" y="100"/>
                  <a:pt x="60" y="100"/>
                  <a:pt x="60" y="100"/>
                </a:cubicBezTo>
                <a:cubicBezTo>
                  <a:pt x="66" y="106"/>
                  <a:pt x="86" y="111"/>
                  <a:pt x="112" y="111"/>
                </a:cubicBezTo>
                <a:cubicBezTo>
                  <a:pt x="134" y="111"/>
                  <a:pt x="152" y="106"/>
                  <a:pt x="160" y="101"/>
                </a:cubicBezTo>
                <a:cubicBezTo>
                  <a:pt x="160" y="84"/>
                  <a:pt x="160" y="84"/>
                  <a:pt x="160" y="84"/>
                </a:cubicBezTo>
                <a:cubicBezTo>
                  <a:pt x="149" y="89"/>
                  <a:pt x="130" y="92"/>
                  <a:pt x="112" y="92"/>
                </a:cubicBezTo>
                <a:cubicBezTo>
                  <a:pt x="91" y="92"/>
                  <a:pt x="70" y="89"/>
                  <a:pt x="59" y="82"/>
                </a:cubicBezTo>
                <a:close/>
                <a:moveTo>
                  <a:pt x="59" y="131"/>
                </a:moveTo>
                <a:cubicBezTo>
                  <a:pt x="59" y="141"/>
                  <a:pt x="59" y="141"/>
                  <a:pt x="59" y="141"/>
                </a:cubicBezTo>
                <a:cubicBezTo>
                  <a:pt x="59" y="143"/>
                  <a:pt x="59" y="143"/>
                  <a:pt x="60" y="143"/>
                </a:cubicBezTo>
                <a:cubicBezTo>
                  <a:pt x="63" y="154"/>
                  <a:pt x="87" y="160"/>
                  <a:pt x="110" y="160"/>
                </a:cubicBezTo>
                <a:cubicBezTo>
                  <a:pt x="132" y="160"/>
                  <a:pt x="157" y="154"/>
                  <a:pt x="160" y="143"/>
                </a:cubicBezTo>
                <a:cubicBezTo>
                  <a:pt x="160" y="143"/>
                  <a:pt x="160" y="143"/>
                  <a:pt x="160" y="141"/>
                </a:cubicBezTo>
                <a:cubicBezTo>
                  <a:pt x="160" y="132"/>
                  <a:pt x="160" y="132"/>
                  <a:pt x="160" y="132"/>
                </a:cubicBezTo>
                <a:cubicBezTo>
                  <a:pt x="149" y="138"/>
                  <a:pt x="130" y="140"/>
                  <a:pt x="112" y="140"/>
                </a:cubicBezTo>
                <a:cubicBezTo>
                  <a:pt x="91" y="140"/>
                  <a:pt x="70" y="137"/>
                  <a:pt x="59" y="131"/>
                </a:cubicBezTo>
                <a:close/>
                <a:moveTo>
                  <a:pt x="110" y="50"/>
                </a:moveTo>
                <a:cubicBezTo>
                  <a:pt x="87" y="50"/>
                  <a:pt x="63" y="56"/>
                  <a:pt x="59" y="67"/>
                </a:cubicBezTo>
                <a:cubicBezTo>
                  <a:pt x="59" y="68"/>
                  <a:pt x="59" y="68"/>
                  <a:pt x="59" y="68"/>
                </a:cubicBezTo>
                <a:cubicBezTo>
                  <a:pt x="59" y="75"/>
                  <a:pt x="59" y="75"/>
                  <a:pt x="59" y="75"/>
                </a:cubicBezTo>
                <a:cubicBezTo>
                  <a:pt x="65" y="82"/>
                  <a:pt x="86" y="87"/>
                  <a:pt x="112" y="87"/>
                </a:cubicBezTo>
                <a:cubicBezTo>
                  <a:pt x="134" y="87"/>
                  <a:pt x="152" y="83"/>
                  <a:pt x="160" y="78"/>
                </a:cubicBezTo>
                <a:cubicBezTo>
                  <a:pt x="160" y="68"/>
                  <a:pt x="160" y="68"/>
                  <a:pt x="160" y="68"/>
                </a:cubicBezTo>
                <a:cubicBezTo>
                  <a:pt x="160" y="67"/>
                  <a:pt x="160" y="67"/>
                  <a:pt x="160" y="67"/>
                </a:cubicBezTo>
                <a:cubicBezTo>
                  <a:pt x="158" y="56"/>
                  <a:pt x="134" y="50"/>
                  <a:pt x="110" y="50"/>
                </a:cubicBezTo>
                <a:close/>
                <a:moveTo>
                  <a:pt x="148" y="0"/>
                </a:moveTo>
                <a:cubicBezTo>
                  <a:pt x="13" y="0"/>
                  <a:pt x="13" y="0"/>
                  <a:pt x="13" y="0"/>
                </a:cubicBezTo>
                <a:cubicBezTo>
                  <a:pt x="7" y="0"/>
                  <a:pt x="0" y="6"/>
                  <a:pt x="0" y="12"/>
                </a:cubicBezTo>
                <a:cubicBezTo>
                  <a:pt x="0" y="44"/>
                  <a:pt x="0" y="44"/>
                  <a:pt x="0" y="44"/>
                </a:cubicBezTo>
                <a:cubicBezTo>
                  <a:pt x="0" y="47"/>
                  <a:pt x="2" y="49"/>
                  <a:pt x="3" y="50"/>
                </a:cubicBezTo>
                <a:cubicBezTo>
                  <a:pt x="66" y="50"/>
                  <a:pt x="66" y="50"/>
                  <a:pt x="66" y="50"/>
                </a:cubicBezTo>
                <a:cubicBezTo>
                  <a:pt x="77" y="47"/>
                  <a:pt x="93" y="44"/>
                  <a:pt x="109" y="44"/>
                </a:cubicBezTo>
                <a:cubicBezTo>
                  <a:pt x="124" y="44"/>
                  <a:pt x="140" y="47"/>
                  <a:pt x="151" y="50"/>
                </a:cubicBezTo>
                <a:cubicBezTo>
                  <a:pt x="158" y="50"/>
                  <a:pt x="158" y="50"/>
                  <a:pt x="158" y="50"/>
                </a:cubicBezTo>
                <a:cubicBezTo>
                  <a:pt x="159" y="49"/>
                  <a:pt x="160" y="47"/>
                  <a:pt x="160" y="44"/>
                </a:cubicBezTo>
                <a:cubicBezTo>
                  <a:pt x="160" y="12"/>
                  <a:pt x="160" y="12"/>
                  <a:pt x="160" y="12"/>
                </a:cubicBezTo>
                <a:cubicBezTo>
                  <a:pt x="160" y="6"/>
                  <a:pt x="154" y="0"/>
                  <a:pt x="148" y="0"/>
                </a:cubicBezTo>
                <a:close/>
                <a:moveTo>
                  <a:pt x="29" y="41"/>
                </a:moveTo>
                <a:cubicBezTo>
                  <a:pt x="22" y="41"/>
                  <a:pt x="16" y="35"/>
                  <a:pt x="16" y="28"/>
                </a:cubicBezTo>
                <a:cubicBezTo>
                  <a:pt x="16" y="22"/>
                  <a:pt x="22" y="16"/>
                  <a:pt x="29" y="16"/>
                </a:cubicBezTo>
                <a:cubicBezTo>
                  <a:pt x="36" y="16"/>
                  <a:pt x="41" y="22"/>
                  <a:pt x="41" y="28"/>
                </a:cubicBezTo>
                <a:cubicBezTo>
                  <a:pt x="41" y="35"/>
                  <a:pt x="36" y="41"/>
                  <a:pt x="29" y="41"/>
                </a:cubicBezTo>
                <a:close/>
                <a:moveTo>
                  <a:pt x="91" y="27"/>
                </a:moveTo>
                <a:cubicBezTo>
                  <a:pt x="90" y="27"/>
                  <a:pt x="88" y="26"/>
                  <a:pt x="88" y="25"/>
                </a:cubicBezTo>
                <a:cubicBezTo>
                  <a:pt x="88" y="24"/>
                  <a:pt x="90" y="22"/>
                  <a:pt x="91" y="22"/>
                </a:cubicBezTo>
                <a:cubicBezTo>
                  <a:pt x="93" y="22"/>
                  <a:pt x="94" y="24"/>
                  <a:pt x="94" y="25"/>
                </a:cubicBezTo>
                <a:cubicBezTo>
                  <a:pt x="94" y="26"/>
                  <a:pt x="93" y="27"/>
                  <a:pt x="91" y="27"/>
                </a:cubicBezTo>
                <a:close/>
                <a:moveTo>
                  <a:pt x="97" y="35"/>
                </a:moveTo>
                <a:cubicBezTo>
                  <a:pt x="96" y="35"/>
                  <a:pt x="94" y="33"/>
                  <a:pt x="94" y="32"/>
                </a:cubicBezTo>
                <a:cubicBezTo>
                  <a:pt x="94" y="31"/>
                  <a:pt x="96" y="30"/>
                  <a:pt x="97" y="30"/>
                </a:cubicBezTo>
                <a:cubicBezTo>
                  <a:pt x="98" y="30"/>
                  <a:pt x="99" y="31"/>
                  <a:pt x="99" y="32"/>
                </a:cubicBezTo>
                <a:cubicBezTo>
                  <a:pt x="99" y="33"/>
                  <a:pt x="98" y="35"/>
                  <a:pt x="97" y="35"/>
                </a:cubicBezTo>
                <a:close/>
                <a:moveTo>
                  <a:pt x="102" y="27"/>
                </a:moveTo>
                <a:cubicBezTo>
                  <a:pt x="101" y="27"/>
                  <a:pt x="99" y="26"/>
                  <a:pt x="99" y="25"/>
                </a:cubicBezTo>
                <a:cubicBezTo>
                  <a:pt x="99" y="24"/>
                  <a:pt x="101" y="22"/>
                  <a:pt x="102" y="22"/>
                </a:cubicBezTo>
                <a:cubicBezTo>
                  <a:pt x="103" y="22"/>
                  <a:pt x="104" y="24"/>
                  <a:pt x="104" y="25"/>
                </a:cubicBezTo>
                <a:cubicBezTo>
                  <a:pt x="104" y="26"/>
                  <a:pt x="103" y="27"/>
                  <a:pt x="102" y="27"/>
                </a:cubicBezTo>
                <a:close/>
                <a:moveTo>
                  <a:pt x="107" y="35"/>
                </a:moveTo>
                <a:cubicBezTo>
                  <a:pt x="105" y="35"/>
                  <a:pt x="104" y="33"/>
                  <a:pt x="104" y="32"/>
                </a:cubicBezTo>
                <a:cubicBezTo>
                  <a:pt x="104" y="31"/>
                  <a:pt x="105" y="30"/>
                  <a:pt x="107" y="30"/>
                </a:cubicBezTo>
                <a:cubicBezTo>
                  <a:pt x="109" y="30"/>
                  <a:pt x="110" y="31"/>
                  <a:pt x="110" y="32"/>
                </a:cubicBezTo>
                <a:cubicBezTo>
                  <a:pt x="110" y="33"/>
                  <a:pt x="109" y="35"/>
                  <a:pt x="107" y="35"/>
                </a:cubicBezTo>
                <a:close/>
                <a:moveTo>
                  <a:pt x="113" y="27"/>
                </a:moveTo>
                <a:cubicBezTo>
                  <a:pt x="112" y="27"/>
                  <a:pt x="110" y="26"/>
                  <a:pt x="110" y="25"/>
                </a:cubicBezTo>
                <a:cubicBezTo>
                  <a:pt x="110" y="24"/>
                  <a:pt x="112" y="22"/>
                  <a:pt x="113" y="22"/>
                </a:cubicBezTo>
                <a:cubicBezTo>
                  <a:pt x="114" y="22"/>
                  <a:pt x="115" y="24"/>
                  <a:pt x="115" y="25"/>
                </a:cubicBezTo>
                <a:cubicBezTo>
                  <a:pt x="115" y="26"/>
                  <a:pt x="114" y="27"/>
                  <a:pt x="113" y="27"/>
                </a:cubicBezTo>
                <a:close/>
                <a:moveTo>
                  <a:pt x="118" y="35"/>
                </a:moveTo>
                <a:cubicBezTo>
                  <a:pt x="116" y="35"/>
                  <a:pt x="115" y="33"/>
                  <a:pt x="115" y="32"/>
                </a:cubicBezTo>
                <a:cubicBezTo>
                  <a:pt x="115" y="31"/>
                  <a:pt x="116" y="30"/>
                  <a:pt x="118" y="30"/>
                </a:cubicBezTo>
                <a:cubicBezTo>
                  <a:pt x="119" y="30"/>
                  <a:pt x="120" y="31"/>
                  <a:pt x="120" y="32"/>
                </a:cubicBezTo>
                <a:cubicBezTo>
                  <a:pt x="120" y="33"/>
                  <a:pt x="119" y="35"/>
                  <a:pt x="118" y="35"/>
                </a:cubicBezTo>
                <a:close/>
                <a:moveTo>
                  <a:pt x="123" y="27"/>
                </a:moveTo>
                <a:cubicBezTo>
                  <a:pt x="121" y="27"/>
                  <a:pt x="120" y="26"/>
                  <a:pt x="120" y="25"/>
                </a:cubicBezTo>
                <a:cubicBezTo>
                  <a:pt x="120" y="24"/>
                  <a:pt x="121" y="22"/>
                  <a:pt x="123" y="22"/>
                </a:cubicBezTo>
                <a:cubicBezTo>
                  <a:pt x="125" y="22"/>
                  <a:pt x="126" y="24"/>
                  <a:pt x="126" y="25"/>
                </a:cubicBezTo>
                <a:cubicBezTo>
                  <a:pt x="126" y="26"/>
                  <a:pt x="125" y="27"/>
                  <a:pt x="123" y="27"/>
                </a:cubicBezTo>
                <a:close/>
                <a:moveTo>
                  <a:pt x="129" y="35"/>
                </a:moveTo>
                <a:cubicBezTo>
                  <a:pt x="127" y="35"/>
                  <a:pt x="126" y="33"/>
                  <a:pt x="126" y="32"/>
                </a:cubicBezTo>
                <a:cubicBezTo>
                  <a:pt x="126" y="31"/>
                  <a:pt x="127" y="30"/>
                  <a:pt x="129" y="30"/>
                </a:cubicBezTo>
                <a:cubicBezTo>
                  <a:pt x="130" y="30"/>
                  <a:pt x="131" y="31"/>
                  <a:pt x="131" y="32"/>
                </a:cubicBezTo>
                <a:cubicBezTo>
                  <a:pt x="131" y="33"/>
                  <a:pt x="130" y="35"/>
                  <a:pt x="129" y="35"/>
                </a:cubicBezTo>
                <a:close/>
                <a:moveTo>
                  <a:pt x="134" y="27"/>
                </a:moveTo>
                <a:cubicBezTo>
                  <a:pt x="132" y="27"/>
                  <a:pt x="131" y="26"/>
                  <a:pt x="131" y="25"/>
                </a:cubicBezTo>
                <a:cubicBezTo>
                  <a:pt x="131" y="24"/>
                  <a:pt x="132" y="22"/>
                  <a:pt x="134" y="22"/>
                </a:cubicBezTo>
                <a:cubicBezTo>
                  <a:pt x="135" y="22"/>
                  <a:pt x="136" y="24"/>
                  <a:pt x="136" y="25"/>
                </a:cubicBezTo>
                <a:cubicBezTo>
                  <a:pt x="136" y="26"/>
                  <a:pt x="135" y="27"/>
                  <a:pt x="134" y="27"/>
                </a:cubicBezTo>
                <a:close/>
                <a:moveTo>
                  <a:pt x="140" y="35"/>
                </a:moveTo>
                <a:cubicBezTo>
                  <a:pt x="137" y="35"/>
                  <a:pt x="136" y="33"/>
                  <a:pt x="136" y="32"/>
                </a:cubicBezTo>
                <a:cubicBezTo>
                  <a:pt x="136" y="31"/>
                  <a:pt x="137" y="30"/>
                  <a:pt x="140" y="30"/>
                </a:cubicBezTo>
                <a:cubicBezTo>
                  <a:pt x="141" y="30"/>
                  <a:pt x="142" y="31"/>
                  <a:pt x="142" y="32"/>
                </a:cubicBezTo>
                <a:cubicBezTo>
                  <a:pt x="142" y="33"/>
                  <a:pt x="141" y="35"/>
                  <a:pt x="140" y="35"/>
                </a:cubicBezTo>
                <a:close/>
                <a:moveTo>
                  <a:pt x="54" y="102"/>
                </a:moveTo>
                <a:cubicBezTo>
                  <a:pt x="54" y="101"/>
                  <a:pt x="54" y="94"/>
                  <a:pt x="54" y="94"/>
                </a:cubicBezTo>
                <a:cubicBezTo>
                  <a:pt x="54" y="68"/>
                  <a:pt x="54" y="68"/>
                  <a:pt x="54" y="68"/>
                </a:cubicBezTo>
                <a:cubicBezTo>
                  <a:pt x="54" y="67"/>
                  <a:pt x="54" y="67"/>
                  <a:pt x="54" y="67"/>
                </a:cubicBezTo>
                <a:cubicBezTo>
                  <a:pt x="55" y="63"/>
                  <a:pt x="59" y="60"/>
                  <a:pt x="65" y="57"/>
                </a:cubicBezTo>
                <a:cubicBezTo>
                  <a:pt x="3" y="57"/>
                  <a:pt x="3" y="57"/>
                  <a:pt x="3" y="57"/>
                </a:cubicBezTo>
                <a:cubicBezTo>
                  <a:pt x="2" y="58"/>
                  <a:pt x="0" y="61"/>
                  <a:pt x="0" y="65"/>
                </a:cubicBezTo>
                <a:cubicBezTo>
                  <a:pt x="0" y="95"/>
                  <a:pt x="0" y="95"/>
                  <a:pt x="0" y="95"/>
                </a:cubicBezTo>
                <a:cubicBezTo>
                  <a:pt x="0" y="98"/>
                  <a:pt x="2" y="100"/>
                  <a:pt x="3" y="102"/>
                </a:cubicBezTo>
                <a:lnTo>
                  <a:pt x="54" y="102"/>
                </a:lnTo>
                <a:close/>
                <a:moveTo>
                  <a:pt x="28" y="68"/>
                </a:moveTo>
                <a:cubicBezTo>
                  <a:pt x="36" y="68"/>
                  <a:pt x="41" y="73"/>
                  <a:pt x="41" y="79"/>
                </a:cubicBezTo>
                <a:cubicBezTo>
                  <a:pt x="41" y="87"/>
                  <a:pt x="36" y="91"/>
                  <a:pt x="28" y="91"/>
                </a:cubicBezTo>
                <a:cubicBezTo>
                  <a:pt x="22" y="91"/>
                  <a:pt x="16" y="87"/>
                  <a:pt x="16" y="79"/>
                </a:cubicBezTo>
                <a:cubicBezTo>
                  <a:pt x="16" y="73"/>
                  <a:pt x="22" y="68"/>
                  <a:pt x="28" y="68"/>
                </a:cubicBezTo>
                <a:close/>
                <a:moveTo>
                  <a:pt x="54" y="143"/>
                </a:moveTo>
                <a:cubicBezTo>
                  <a:pt x="54" y="143"/>
                  <a:pt x="54" y="143"/>
                  <a:pt x="54" y="142"/>
                </a:cubicBezTo>
                <a:cubicBezTo>
                  <a:pt x="54" y="107"/>
                  <a:pt x="54" y="107"/>
                  <a:pt x="54" y="107"/>
                </a:cubicBezTo>
                <a:cubicBezTo>
                  <a:pt x="3" y="107"/>
                  <a:pt x="3" y="107"/>
                  <a:pt x="3" y="107"/>
                </a:cubicBezTo>
                <a:cubicBezTo>
                  <a:pt x="2" y="110"/>
                  <a:pt x="0" y="112"/>
                  <a:pt x="0" y="115"/>
                </a:cubicBezTo>
                <a:cubicBezTo>
                  <a:pt x="0" y="145"/>
                  <a:pt x="0" y="145"/>
                  <a:pt x="0" y="145"/>
                </a:cubicBezTo>
                <a:cubicBezTo>
                  <a:pt x="0" y="152"/>
                  <a:pt x="7" y="159"/>
                  <a:pt x="13" y="159"/>
                </a:cubicBezTo>
                <a:cubicBezTo>
                  <a:pt x="59" y="159"/>
                  <a:pt x="59" y="159"/>
                  <a:pt x="59" y="159"/>
                </a:cubicBezTo>
                <a:cubicBezTo>
                  <a:pt x="60" y="159"/>
                  <a:pt x="60" y="159"/>
                  <a:pt x="60" y="159"/>
                </a:cubicBezTo>
                <a:cubicBezTo>
                  <a:pt x="63" y="157"/>
                  <a:pt x="64" y="154"/>
                  <a:pt x="62" y="151"/>
                </a:cubicBezTo>
                <a:cubicBezTo>
                  <a:pt x="58" y="149"/>
                  <a:pt x="56" y="146"/>
                  <a:pt x="54" y="143"/>
                </a:cubicBezTo>
                <a:close/>
                <a:moveTo>
                  <a:pt x="29" y="142"/>
                </a:moveTo>
                <a:cubicBezTo>
                  <a:pt x="22" y="142"/>
                  <a:pt x="16" y="137"/>
                  <a:pt x="16" y="131"/>
                </a:cubicBezTo>
                <a:cubicBezTo>
                  <a:pt x="16" y="123"/>
                  <a:pt x="22" y="118"/>
                  <a:pt x="29" y="118"/>
                </a:cubicBezTo>
                <a:cubicBezTo>
                  <a:pt x="36" y="118"/>
                  <a:pt x="41" y="123"/>
                  <a:pt x="41" y="131"/>
                </a:cubicBezTo>
                <a:cubicBezTo>
                  <a:pt x="41" y="137"/>
                  <a:pt x="36" y="142"/>
                  <a:pt x="29" y="142"/>
                </a:cubicBezTo>
                <a:close/>
              </a:path>
            </a:pathLst>
          </a:custGeom>
          <a:ln>
            <a:noFill/>
          </a:ln>
        </p:spPr>
        <p:style>
          <a:lnRef idx="3">
            <a:schemeClr val="lt1"/>
          </a:lnRef>
          <a:fillRef idx="1">
            <a:schemeClr val="accent1"/>
          </a:fillRef>
          <a:effectRef idx="1">
            <a:schemeClr val="accent1"/>
          </a:effectRef>
          <a:fontRef idx="minor">
            <a:schemeClr val="lt1"/>
          </a:fontRef>
        </p:style>
        <p:txBody>
          <a:bodyPr vert="horz" wrap="square" lIns="91440" tIns="45720" rIns="91440" bIns="45720" numCol="1" anchor="t" anchorCtr="0" compatLnSpc="1">
            <a:prstTxWarp prst="textNoShape">
              <a:avLst/>
            </a:prstTxWarp>
          </a:bodyPr>
          <a:lstStyle/>
          <a:p>
            <a:endParaRPr lang="en-US"/>
          </a:p>
        </p:txBody>
      </p:sp>
      <p:sp>
        <p:nvSpPr>
          <p:cNvPr id="22" name="Freeform 134">
            <a:hlinkClick r:id="rId5" action="ppaction://hlinksldjump"/>
            <a:extLst>
              <a:ext uri="{FF2B5EF4-FFF2-40B4-BE49-F238E27FC236}">
                <a16:creationId xmlns:a16="http://schemas.microsoft.com/office/drawing/2014/main" id="{E9E6A7CF-2D68-1E5B-80EC-21C89AF2DA69}"/>
              </a:ext>
            </a:extLst>
          </p:cNvPr>
          <p:cNvSpPr>
            <a:spLocks noEditPoints="1"/>
          </p:cNvSpPr>
          <p:nvPr/>
        </p:nvSpPr>
        <p:spPr bwMode="auto">
          <a:xfrm>
            <a:off x="334397" y="1756981"/>
            <a:ext cx="316187" cy="243070"/>
          </a:xfrm>
          <a:custGeom>
            <a:avLst/>
            <a:gdLst>
              <a:gd name="T0" fmla="*/ 25 w 160"/>
              <a:gd name="T1" fmla="*/ 0 h 123"/>
              <a:gd name="T2" fmla="*/ 21 w 160"/>
              <a:gd name="T3" fmla="*/ 2 h 123"/>
              <a:gd name="T4" fmla="*/ 19 w 160"/>
              <a:gd name="T5" fmla="*/ 6 h 123"/>
              <a:gd name="T6" fmla="*/ 19 w 160"/>
              <a:gd name="T7" fmla="*/ 92 h 123"/>
              <a:gd name="T8" fmla="*/ 25 w 160"/>
              <a:gd name="T9" fmla="*/ 97 h 123"/>
              <a:gd name="T10" fmla="*/ 76 w 160"/>
              <a:gd name="T11" fmla="*/ 116 h 123"/>
              <a:gd name="T12" fmla="*/ 76 w 160"/>
              <a:gd name="T13" fmla="*/ 26 h 123"/>
              <a:gd name="T14" fmla="*/ 74 w 160"/>
              <a:gd name="T15" fmla="*/ 24 h 123"/>
              <a:gd name="T16" fmla="*/ 25 w 160"/>
              <a:gd name="T17" fmla="*/ 0 h 123"/>
              <a:gd name="T18" fmla="*/ 141 w 160"/>
              <a:gd name="T19" fmla="*/ 92 h 123"/>
              <a:gd name="T20" fmla="*/ 141 w 160"/>
              <a:gd name="T21" fmla="*/ 6 h 123"/>
              <a:gd name="T22" fmla="*/ 140 w 160"/>
              <a:gd name="T23" fmla="*/ 2 h 123"/>
              <a:gd name="T24" fmla="*/ 136 w 160"/>
              <a:gd name="T25" fmla="*/ 0 h 123"/>
              <a:gd name="T26" fmla="*/ 85 w 160"/>
              <a:gd name="T27" fmla="*/ 24 h 123"/>
              <a:gd name="T28" fmla="*/ 84 w 160"/>
              <a:gd name="T29" fmla="*/ 26 h 123"/>
              <a:gd name="T30" fmla="*/ 84 w 160"/>
              <a:gd name="T31" fmla="*/ 116 h 123"/>
              <a:gd name="T32" fmla="*/ 136 w 160"/>
              <a:gd name="T33" fmla="*/ 97 h 123"/>
              <a:gd name="T34" fmla="*/ 141 w 160"/>
              <a:gd name="T35" fmla="*/ 92 h 123"/>
              <a:gd name="T36" fmla="*/ 154 w 160"/>
              <a:gd name="T37" fmla="*/ 20 h 123"/>
              <a:gd name="T38" fmla="*/ 150 w 160"/>
              <a:gd name="T39" fmla="*/ 20 h 123"/>
              <a:gd name="T40" fmla="*/ 150 w 160"/>
              <a:gd name="T41" fmla="*/ 92 h 123"/>
              <a:gd name="T42" fmla="*/ 136 w 160"/>
              <a:gd name="T43" fmla="*/ 107 h 123"/>
              <a:gd name="T44" fmla="*/ 92 w 160"/>
              <a:gd name="T45" fmla="*/ 121 h 123"/>
              <a:gd name="T46" fmla="*/ 153 w 160"/>
              <a:gd name="T47" fmla="*/ 121 h 123"/>
              <a:gd name="T48" fmla="*/ 158 w 160"/>
              <a:gd name="T49" fmla="*/ 121 h 123"/>
              <a:gd name="T50" fmla="*/ 160 w 160"/>
              <a:gd name="T51" fmla="*/ 117 h 123"/>
              <a:gd name="T52" fmla="*/ 160 w 160"/>
              <a:gd name="T53" fmla="*/ 26 h 123"/>
              <a:gd name="T54" fmla="*/ 154 w 160"/>
              <a:gd name="T55" fmla="*/ 20 h 123"/>
              <a:gd name="T56" fmla="*/ 10 w 160"/>
              <a:gd name="T57" fmla="*/ 92 h 123"/>
              <a:gd name="T58" fmla="*/ 10 w 160"/>
              <a:gd name="T59" fmla="*/ 20 h 123"/>
              <a:gd name="T60" fmla="*/ 6 w 160"/>
              <a:gd name="T61" fmla="*/ 20 h 123"/>
              <a:gd name="T62" fmla="*/ 0 w 160"/>
              <a:gd name="T63" fmla="*/ 26 h 123"/>
              <a:gd name="T64" fmla="*/ 0 w 160"/>
              <a:gd name="T65" fmla="*/ 117 h 123"/>
              <a:gd name="T66" fmla="*/ 3 w 160"/>
              <a:gd name="T67" fmla="*/ 121 h 123"/>
              <a:gd name="T68" fmla="*/ 8 w 160"/>
              <a:gd name="T69" fmla="*/ 121 h 123"/>
              <a:gd name="T70" fmla="*/ 68 w 160"/>
              <a:gd name="T71" fmla="*/ 121 h 123"/>
              <a:gd name="T72" fmla="*/ 25 w 160"/>
              <a:gd name="T73" fmla="*/ 107 h 123"/>
              <a:gd name="T74" fmla="*/ 10 w 160"/>
              <a:gd name="T75" fmla="*/ 92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60" h="123">
                <a:moveTo>
                  <a:pt x="25" y="0"/>
                </a:moveTo>
                <a:cubicBezTo>
                  <a:pt x="24" y="0"/>
                  <a:pt x="22" y="0"/>
                  <a:pt x="21" y="2"/>
                </a:cubicBezTo>
                <a:cubicBezTo>
                  <a:pt x="20" y="3"/>
                  <a:pt x="19" y="4"/>
                  <a:pt x="19" y="6"/>
                </a:cubicBezTo>
                <a:cubicBezTo>
                  <a:pt x="19" y="92"/>
                  <a:pt x="19" y="92"/>
                  <a:pt x="19" y="92"/>
                </a:cubicBezTo>
                <a:cubicBezTo>
                  <a:pt x="19" y="94"/>
                  <a:pt x="21" y="97"/>
                  <a:pt x="25" y="97"/>
                </a:cubicBezTo>
                <a:cubicBezTo>
                  <a:pt x="38" y="97"/>
                  <a:pt x="60" y="100"/>
                  <a:pt x="76" y="116"/>
                </a:cubicBezTo>
                <a:cubicBezTo>
                  <a:pt x="76" y="26"/>
                  <a:pt x="76" y="26"/>
                  <a:pt x="76" y="26"/>
                </a:cubicBezTo>
                <a:cubicBezTo>
                  <a:pt x="76" y="26"/>
                  <a:pt x="76" y="25"/>
                  <a:pt x="74" y="24"/>
                </a:cubicBezTo>
                <a:cubicBezTo>
                  <a:pt x="62" y="3"/>
                  <a:pt x="38" y="0"/>
                  <a:pt x="25" y="0"/>
                </a:cubicBezTo>
                <a:close/>
                <a:moveTo>
                  <a:pt x="141" y="92"/>
                </a:moveTo>
                <a:cubicBezTo>
                  <a:pt x="141" y="6"/>
                  <a:pt x="141" y="6"/>
                  <a:pt x="141" y="6"/>
                </a:cubicBezTo>
                <a:cubicBezTo>
                  <a:pt x="141" y="4"/>
                  <a:pt x="141" y="3"/>
                  <a:pt x="140" y="2"/>
                </a:cubicBezTo>
                <a:cubicBezTo>
                  <a:pt x="139" y="0"/>
                  <a:pt x="137" y="0"/>
                  <a:pt x="136" y="0"/>
                </a:cubicBezTo>
                <a:cubicBezTo>
                  <a:pt x="122" y="0"/>
                  <a:pt x="98" y="3"/>
                  <a:pt x="85" y="24"/>
                </a:cubicBezTo>
                <a:cubicBezTo>
                  <a:pt x="84" y="25"/>
                  <a:pt x="84" y="26"/>
                  <a:pt x="84" y="26"/>
                </a:cubicBezTo>
                <a:cubicBezTo>
                  <a:pt x="84" y="116"/>
                  <a:pt x="84" y="116"/>
                  <a:pt x="84" y="116"/>
                </a:cubicBezTo>
                <a:cubicBezTo>
                  <a:pt x="100" y="100"/>
                  <a:pt x="122" y="97"/>
                  <a:pt x="136" y="97"/>
                </a:cubicBezTo>
                <a:cubicBezTo>
                  <a:pt x="139" y="97"/>
                  <a:pt x="141" y="94"/>
                  <a:pt x="141" y="92"/>
                </a:cubicBezTo>
                <a:close/>
                <a:moveTo>
                  <a:pt x="154" y="20"/>
                </a:moveTo>
                <a:cubicBezTo>
                  <a:pt x="150" y="20"/>
                  <a:pt x="150" y="20"/>
                  <a:pt x="150" y="20"/>
                </a:cubicBezTo>
                <a:cubicBezTo>
                  <a:pt x="150" y="92"/>
                  <a:pt x="150" y="92"/>
                  <a:pt x="150" y="92"/>
                </a:cubicBezTo>
                <a:cubicBezTo>
                  <a:pt x="150" y="99"/>
                  <a:pt x="143" y="106"/>
                  <a:pt x="136" y="107"/>
                </a:cubicBezTo>
                <a:cubicBezTo>
                  <a:pt x="123" y="107"/>
                  <a:pt x="105" y="108"/>
                  <a:pt x="92" y="121"/>
                </a:cubicBezTo>
                <a:cubicBezTo>
                  <a:pt x="115" y="115"/>
                  <a:pt x="139" y="119"/>
                  <a:pt x="153" y="121"/>
                </a:cubicBezTo>
                <a:cubicBezTo>
                  <a:pt x="154" y="123"/>
                  <a:pt x="157" y="121"/>
                  <a:pt x="158" y="121"/>
                </a:cubicBezTo>
                <a:cubicBezTo>
                  <a:pt x="159" y="120"/>
                  <a:pt x="160" y="118"/>
                  <a:pt x="160" y="117"/>
                </a:cubicBezTo>
                <a:cubicBezTo>
                  <a:pt x="160" y="26"/>
                  <a:pt x="160" y="26"/>
                  <a:pt x="160" y="26"/>
                </a:cubicBezTo>
                <a:cubicBezTo>
                  <a:pt x="160" y="22"/>
                  <a:pt x="158" y="20"/>
                  <a:pt x="154" y="20"/>
                </a:cubicBezTo>
                <a:close/>
                <a:moveTo>
                  <a:pt x="10" y="92"/>
                </a:moveTo>
                <a:cubicBezTo>
                  <a:pt x="10" y="20"/>
                  <a:pt x="10" y="20"/>
                  <a:pt x="10" y="20"/>
                </a:cubicBezTo>
                <a:cubicBezTo>
                  <a:pt x="6" y="20"/>
                  <a:pt x="6" y="20"/>
                  <a:pt x="6" y="20"/>
                </a:cubicBezTo>
                <a:cubicBezTo>
                  <a:pt x="3" y="20"/>
                  <a:pt x="0" y="22"/>
                  <a:pt x="0" y="26"/>
                </a:cubicBezTo>
                <a:cubicBezTo>
                  <a:pt x="0" y="117"/>
                  <a:pt x="0" y="117"/>
                  <a:pt x="0" y="117"/>
                </a:cubicBezTo>
                <a:cubicBezTo>
                  <a:pt x="0" y="118"/>
                  <a:pt x="2" y="120"/>
                  <a:pt x="3" y="121"/>
                </a:cubicBezTo>
                <a:cubicBezTo>
                  <a:pt x="4" y="121"/>
                  <a:pt x="5" y="123"/>
                  <a:pt x="8" y="121"/>
                </a:cubicBezTo>
                <a:cubicBezTo>
                  <a:pt x="21" y="119"/>
                  <a:pt x="46" y="115"/>
                  <a:pt x="68" y="121"/>
                </a:cubicBezTo>
                <a:cubicBezTo>
                  <a:pt x="55" y="108"/>
                  <a:pt x="36" y="107"/>
                  <a:pt x="25" y="107"/>
                </a:cubicBezTo>
                <a:cubicBezTo>
                  <a:pt x="16" y="106"/>
                  <a:pt x="10" y="99"/>
                  <a:pt x="10" y="92"/>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anchor="t" anchorCtr="0" compatLnSpc="1">
            <a:prstTxWarp prst="textNoShape">
              <a:avLst/>
            </a:prstTxWarp>
          </a:bodyPr>
          <a:lstStyle/>
          <a:p>
            <a:endParaRPr lang="en-US"/>
          </a:p>
        </p:txBody>
      </p:sp>
      <p:sp>
        <p:nvSpPr>
          <p:cNvPr id="23" name="Freeform 170">
            <a:hlinkClick r:id="rId6" action="ppaction://hlinksldjump"/>
            <a:extLst>
              <a:ext uri="{FF2B5EF4-FFF2-40B4-BE49-F238E27FC236}">
                <a16:creationId xmlns:a16="http://schemas.microsoft.com/office/drawing/2014/main" id="{3997858E-A343-D7F3-292B-51D7190E71D6}"/>
              </a:ext>
            </a:extLst>
          </p:cNvPr>
          <p:cNvSpPr>
            <a:spLocks noEditPoints="1"/>
          </p:cNvSpPr>
          <p:nvPr/>
        </p:nvSpPr>
        <p:spPr bwMode="auto">
          <a:xfrm>
            <a:off x="351369" y="2485131"/>
            <a:ext cx="282243" cy="284017"/>
          </a:xfrm>
          <a:custGeom>
            <a:avLst/>
            <a:gdLst>
              <a:gd name="T0" fmla="*/ 34 w 159"/>
              <a:gd name="T1" fmla="*/ 27 h 160"/>
              <a:gd name="T2" fmla="*/ 34 w 159"/>
              <a:gd name="T3" fmla="*/ 41 h 160"/>
              <a:gd name="T4" fmla="*/ 95 w 159"/>
              <a:gd name="T5" fmla="*/ 34 h 160"/>
              <a:gd name="T6" fmla="*/ 95 w 159"/>
              <a:gd name="T7" fmla="*/ 63 h 160"/>
              <a:gd name="T8" fmla="*/ 34 w 159"/>
              <a:gd name="T9" fmla="*/ 55 h 160"/>
              <a:gd name="T10" fmla="*/ 34 w 159"/>
              <a:gd name="T11" fmla="*/ 69 h 160"/>
              <a:gd name="T12" fmla="*/ 95 w 159"/>
              <a:gd name="T13" fmla="*/ 63 h 160"/>
              <a:gd name="T14" fmla="*/ 68 w 159"/>
              <a:gd name="T15" fmla="*/ 90 h 160"/>
              <a:gd name="T16" fmla="*/ 34 w 159"/>
              <a:gd name="T17" fmla="*/ 83 h 160"/>
              <a:gd name="T18" fmla="*/ 34 w 159"/>
              <a:gd name="T19" fmla="*/ 97 h 160"/>
              <a:gd name="T20" fmla="*/ 115 w 159"/>
              <a:gd name="T21" fmla="*/ 122 h 160"/>
              <a:gd name="T22" fmla="*/ 108 w 159"/>
              <a:gd name="T23" fmla="*/ 145 h 160"/>
              <a:gd name="T24" fmla="*/ 14 w 159"/>
              <a:gd name="T25" fmla="*/ 14 h 160"/>
              <a:gd name="T26" fmla="*/ 108 w 159"/>
              <a:gd name="T27" fmla="*/ 42 h 160"/>
              <a:gd name="T28" fmla="*/ 123 w 159"/>
              <a:gd name="T29" fmla="*/ 7 h 160"/>
              <a:gd name="T30" fmla="*/ 7 w 159"/>
              <a:gd name="T31" fmla="*/ 0 h 160"/>
              <a:gd name="T32" fmla="*/ 0 w 159"/>
              <a:gd name="T33" fmla="*/ 152 h 160"/>
              <a:gd name="T34" fmla="*/ 115 w 159"/>
              <a:gd name="T35" fmla="*/ 160 h 160"/>
              <a:gd name="T36" fmla="*/ 123 w 159"/>
              <a:gd name="T37" fmla="*/ 112 h 160"/>
              <a:gd name="T38" fmla="*/ 115 w 159"/>
              <a:gd name="T39" fmla="*/ 122 h 160"/>
              <a:gd name="T40" fmla="*/ 132 w 159"/>
              <a:gd name="T41" fmla="*/ 18 h 160"/>
              <a:gd name="T42" fmla="*/ 84 w 159"/>
              <a:gd name="T43" fmla="*/ 98 h 160"/>
              <a:gd name="T44" fmla="*/ 82 w 159"/>
              <a:gd name="T45" fmla="*/ 127 h 160"/>
              <a:gd name="T46" fmla="*/ 87 w 159"/>
              <a:gd name="T47" fmla="*/ 131 h 160"/>
              <a:gd name="T48" fmla="*/ 113 w 159"/>
              <a:gd name="T49" fmla="*/ 114 h 160"/>
              <a:gd name="T50" fmla="*/ 159 w 159"/>
              <a:gd name="T51" fmla="*/ 33 h 160"/>
              <a:gd name="T52" fmla="*/ 97 w 159"/>
              <a:gd name="T53" fmla="*/ 118 h 160"/>
              <a:gd name="T54" fmla="*/ 89 w 159"/>
              <a:gd name="T55" fmla="*/ 113 h 160"/>
              <a:gd name="T56" fmla="*/ 97 w 159"/>
              <a:gd name="T57" fmla="*/ 108 h 160"/>
              <a:gd name="T58" fmla="*/ 97 w 159"/>
              <a:gd name="T59" fmla="*/ 118 h 160"/>
              <a:gd name="T60" fmla="*/ 56 w 159"/>
              <a:gd name="T61" fmla="*/ 131 h 160"/>
              <a:gd name="T62" fmla="*/ 75 w 159"/>
              <a:gd name="T63" fmla="*/ 126 h 160"/>
              <a:gd name="T64" fmla="*/ 55 w 159"/>
              <a:gd name="T65" fmla="*/ 124 h 160"/>
              <a:gd name="T66" fmla="*/ 50 w 159"/>
              <a:gd name="T67" fmla="*/ 121 h 160"/>
              <a:gd name="T68" fmla="*/ 50 w 159"/>
              <a:gd name="T69" fmla="*/ 110 h 160"/>
              <a:gd name="T70" fmla="*/ 39 w 159"/>
              <a:gd name="T71" fmla="*/ 115 h 160"/>
              <a:gd name="T72" fmla="*/ 28 w 159"/>
              <a:gd name="T73" fmla="*/ 135 h 160"/>
              <a:gd name="T74" fmla="*/ 38 w 159"/>
              <a:gd name="T75" fmla="*/ 125 h 160"/>
              <a:gd name="T76" fmla="*/ 44 w 159"/>
              <a:gd name="T77" fmla="*/ 127 h 160"/>
              <a:gd name="T78" fmla="*/ 44 w 159"/>
              <a:gd name="T79" fmla="*/ 127 h 160"/>
              <a:gd name="T80" fmla="*/ 44 w 159"/>
              <a:gd name="T81" fmla="*/ 128 h 160"/>
              <a:gd name="T82" fmla="*/ 50 w 159"/>
              <a:gd name="T83" fmla="*/ 128 h 160"/>
              <a:gd name="T84" fmla="*/ 53 w 159"/>
              <a:gd name="T85" fmla="*/ 132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59" h="160">
                <a:moveTo>
                  <a:pt x="88" y="27"/>
                </a:moveTo>
                <a:cubicBezTo>
                  <a:pt x="34" y="27"/>
                  <a:pt x="34" y="27"/>
                  <a:pt x="34" y="27"/>
                </a:cubicBezTo>
                <a:cubicBezTo>
                  <a:pt x="30" y="27"/>
                  <a:pt x="26" y="31"/>
                  <a:pt x="26" y="34"/>
                </a:cubicBezTo>
                <a:cubicBezTo>
                  <a:pt x="26" y="39"/>
                  <a:pt x="30" y="41"/>
                  <a:pt x="34" y="41"/>
                </a:cubicBezTo>
                <a:cubicBezTo>
                  <a:pt x="88" y="41"/>
                  <a:pt x="88" y="41"/>
                  <a:pt x="88" y="41"/>
                </a:cubicBezTo>
                <a:cubicBezTo>
                  <a:pt x="93" y="41"/>
                  <a:pt x="95" y="39"/>
                  <a:pt x="95" y="34"/>
                </a:cubicBezTo>
                <a:cubicBezTo>
                  <a:pt x="95" y="31"/>
                  <a:pt x="93" y="27"/>
                  <a:pt x="88" y="27"/>
                </a:cubicBezTo>
                <a:close/>
                <a:moveTo>
                  <a:pt x="95" y="63"/>
                </a:moveTo>
                <a:cubicBezTo>
                  <a:pt x="95" y="57"/>
                  <a:pt x="93" y="55"/>
                  <a:pt x="88" y="55"/>
                </a:cubicBezTo>
                <a:cubicBezTo>
                  <a:pt x="34" y="55"/>
                  <a:pt x="34" y="55"/>
                  <a:pt x="34" y="55"/>
                </a:cubicBezTo>
                <a:cubicBezTo>
                  <a:pt x="30" y="55"/>
                  <a:pt x="26" y="57"/>
                  <a:pt x="26" y="63"/>
                </a:cubicBezTo>
                <a:cubicBezTo>
                  <a:pt x="26" y="67"/>
                  <a:pt x="30" y="69"/>
                  <a:pt x="34" y="69"/>
                </a:cubicBezTo>
                <a:cubicBezTo>
                  <a:pt x="88" y="69"/>
                  <a:pt x="88" y="69"/>
                  <a:pt x="88" y="69"/>
                </a:cubicBezTo>
                <a:cubicBezTo>
                  <a:pt x="93" y="69"/>
                  <a:pt x="95" y="67"/>
                  <a:pt x="95" y="63"/>
                </a:cubicBezTo>
                <a:close/>
                <a:moveTo>
                  <a:pt x="61" y="97"/>
                </a:moveTo>
                <a:cubicBezTo>
                  <a:pt x="65" y="97"/>
                  <a:pt x="68" y="93"/>
                  <a:pt x="68" y="90"/>
                </a:cubicBezTo>
                <a:cubicBezTo>
                  <a:pt x="68" y="85"/>
                  <a:pt x="65" y="83"/>
                  <a:pt x="61" y="83"/>
                </a:cubicBezTo>
                <a:cubicBezTo>
                  <a:pt x="34" y="83"/>
                  <a:pt x="34" y="83"/>
                  <a:pt x="34" y="83"/>
                </a:cubicBezTo>
                <a:cubicBezTo>
                  <a:pt x="30" y="83"/>
                  <a:pt x="26" y="85"/>
                  <a:pt x="26" y="90"/>
                </a:cubicBezTo>
                <a:cubicBezTo>
                  <a:pt x="26" y="93"/>
                  <a:pt x="30" y="97"/>
                  <a:pt x="34" y="97"/>
                </a:cubicBezTo>
                <a:lnTo>
                  <a:pt x="61" y="97"/>
                </a:lnTo>
                <a:close/>
                <a:moveTo>
                  <a:pt x="115" y="122"/>
                </a:moveTo>
                <a:cubicBezTo>
                  <a:pt x="108" y="127"/>
                  <a:pt x="108" y="127"/>
                  <a:pt x="108" y="127"/>
                </a:cubicBezTo>
                <a:cubicBezTo>
                  <a:pt x="108" y="145"/>
                  <a:pt x="108" y="145"/>
                  <a:pt x="108" y="145"/>
                </a:cubicBezTo>
                <a:cubicBezTo>
                  <a:pt x="14" y="145"/>
                  <a:pt x="14" y="145"/>
                  <a:pt x="14" y="145"/>
                </a:cubicBezTo>
                <a:cubicBezTo>
                  <a:pt x="14" y="14"/>
                  <a:pt x="14" y="14"/>
                  <a:pt x="14" y="14"/>
                </a:cubicBezTo>
                <a:cubicBezTo>
                  <a:pt x="108" y="14"/>
                  <a:pt x="108" y="14"/>
                  <a:pt x="108" y="14"/>
                </a:cubicBezTo>
                <a:cubicBezTo>
                  <a:pt x="108" y="42"/>
                  <a:pt x="108" y="42"/>
                  <a:pt x="108" y="42"/>
                </a:cubicBezTo>
                <a:cubicBezTo>
                  <a:pt x="123" y="18"/>
                  <a:pt x="123" y="18"/>
                  <a:pt x="123" y="18"/>
                </a:cubicBezTo>
                <a:cubicBezTo>
                  <a:pt x="123" y="7"/>
                  <a:pt x="123" y="7"/>
                  <a:pt x="123" y="7"/>
                </a:cubicBezTo>
                <a:cubicBezTo>
                  <a:pt x="123" y="3"/>
                  <a:pt x="119" y="0"/>
                  <a:pt x="115" y="0"/>
                </a:cubicBezTo>
                <a:cubicBezTo>
                  <a:pt x="7" y="0"/>
                  <a:pt x="7" y="0"/>
                  <a:pt x="7" y="0"/>
                </a:cubicBezTo>
                <a:cubicBezTo>
                  <a:pt x="2" y="0"/>
                  <a:pt x="0" y="3"/>
                  <a:pt x="0" y="7"/>
                </a:cubicBezTo>
                <a:cubicBezTo>
                  <a:pt x="0" y="152"/>
                  <a:pt x="0" y="152"/>
                  <a:pt x="0" y="152"/>
                </a:cubicBezTo>
                <a:cubicBezTo>
                  <a:pt x="0" y="156"/>
                  <a:pt x="2" y="160"/>
                  <a:pt x="7" y="160"/>
                </a:cubicBezTo>
                <a:cubicBezTo>
                  <a:pt x="115" y="160"/>
                  <a:pt x="115" y="160"/>
                  <a:pt x="115" y="160"/>
                </a:cubicBezTo>
                <a:cubicBezTo>
                  <a:pt x="119" y="160"/>
                  <a:pt x="123" y="156"/>
                  <a:pt x="123" y="152"/>
                </a:cubicBezTo>
                <a:cubicBezTo>
                  <a:pt x="123" y="112"/>
                  <a:pt x="123" y="112"/>
                  <a:pt x="123" y="112"/>
                </a:cubicBezTo>
                <a:cubicBezTo>
                  <a:pt x="119" y="118"/>
                  <a:pt x="119" y="118"/>
                  <a:pt x="119" y="118"/>
                </a:cubicBezTo>
                <a:cubicBezTo>
                  <a:pt x="118" y="119"/>
                  <a:pt x="117" y="120"/>
                  <a:pt x="115" y="122"/>
                </a:cubicBezTo>
                <a:close/>
                <a:moveTo>
                  <a:pt x="148" y="21"/>
                </a:moveTo>
                <a:cubicBezTo>
                  <a:pt x="139" y="16"/>
                  <a:pt x="133" y="18"/>
                  <a:pt x="132" y="18"/>
                </a:cubicBezTo>
                <a:cubicBezTo>
                  <a:pt x="130" y="18"/>
                  <a:pt x="130" y="19"/>
                  <a:pt x="130" y="19"/>
                </a:cubicBezTo>
                <a:cubicBezTo>
                  <a:pt x="84" y="98"/>
                  <a:pt x="84" y="98"/>
                  <a:pt x="84" y="98"/>
                </a:cubicBezTo>
                <a:cubicBezTo>
                  <a:pt x="84" y="98"/>
                  <a:pt x="84" y="98"/>
                  <a:pt x="84" y="99"/>
                </a:cubicBezTo>
                <a:cubicBezTo>
                  <a:pt x="82" y="127"/>
                  <a:pt x="82" y="127"/>
                  <a:pt x="82" y="127"/>
                </a:cubicBezTo>
                <a:cubicBezTo>
                  <a:pt x="82" y="129"/>
                  <a:pt x="82" y="130"/>
                  <a:pt x="84" y="131"/>
                </a:cubicBezTo>
                <a:cubicBezTo>
                  <a:pt x="87" y="131"/>
                  <a:pt x="87" y="131"/>
                  <a:pt x="87" y="131"/>
                </a:cubicBezTo>
                <a:cubicBezTo>
                  <a:pt x="112" y="115"/>
                  <a:pt x="112" y="115"/>
                  <a:pt x="112" y="115"/>
                </a:cubicBezTo>
                <a:cubicBezTo>
                  <a:pt x="112" y="115"/>
                  <a:pt x="112" y="114"/>
                  <a:pt x="113" y="114"/>
                </a:cubicBezTo>
                <a:cubicBezTo>
                  <a:pt x="159" y="36"/>
                  <a:pt x="159" y="36"/>
                  <a:pt x="159" y="36"/>
                </a:cubicBezTo>
                <a:cubicBezTo>
                  <a:pt x="159" y="35"/>
                  <a:pt x="159" y="33"/>
                  <a:pt x="159" y="33"/>
                </a:cubicBezTo>
                <a:cubicBezTo>
                  <a:pt x="159" y="32"/>
                  <a:pt x="157" y="26"/>
                  <a:pt x="148" y="21"/>
                </a:cubicBezTo>
                <a:close/>
                <a:moveTo>
                  <a:pt x="97" y="118"/>
                </a:moveTo>
                <a:cubicBezTo>
                  <a:pt x="96" y="118"/>
                  <a:pt x="95" y="116"/>
                  <a:pt x="92" y="115"/>
                </a:cubicBezTo>
                <a:cubicBezTo>
                  <a:pt x="91" y="114"/>
                  <a:pt x="90" y="114"/>
                  <a:pt x="89" y="113"/>
                </a:cubicBezTo>
                <a:cubicBezTo>
                  <a:pt x="89" y="104"/>
                  <a:pt x="89" y="104"/>
                  <a:pt x="89" y="104"/>
                </a:cubicBezTo>
                <a:cubicBezTo>
                  <a:pt x="91" y="105"/>
                  <a:pt x="94" y="105"/>
                  <a:pt x="97" y="108"/>
                </a:cubicBezTo>
                <a:cubicBezTo>
                  <a:pt x="101" y="110"/>
                  <a:pt x="103" y="112"/>
                  <a:pt x="105" y="114"/>
                </a:cubicBezTo>
                <a:lnTo>
                  <a:pt x="97" y="118"/>
                </a:lnTo>
                <a:close/>
                <a:moveTo>
                  <a:pt x="53" y="132"/>
                </a:moveTo>
                <a:cubicBezTo>
                  <a:pt x="53" y="132"/>
                  <a:pt x="55" y="132"/>
                  <a:pt x="56" y="131"/>
                </a:cubicBezTo>
                <a:cubicBezTo>
                  <a:pt x="62" y="128"/>
                  <a:pt x="69" y="132"/>
                  <a:pt x="75" y="132"/>
                </a:cubicBezTo>
                <a:cubicBezTo>
                  <a:pt x="79" y="132"/>
                  <a:pt x="79" y="126"/>
                  <a:pt x="75" y="126"/>
                </a:cubicBezTo>
                <a:cubicBezTo>
                  <a:pt x="68" y="126"/>
                  <a:pt x="62" y="125"/>
                  <a:pt x="56" y="126"/>
                </a:cubicBezTo>
                <a:cubicBezTo>
                  <a:pt x="56" y="125"/>
                  <a:pt x="56" y="125"/>
                  <a:pt x="55" y="124"/>
                </a:cubicBezTo>
                <a:cubicBezTo>
                  <a:pt x="53" y="122"/>
                  <a:pt x="52" y="121"/>
                  <a:pt x="51" y="121"/>
                </a:cubicBezTo>
                <a:cubicBezTo>
                  <a:pt x="50" y="121"/>
                  <a:pt x="50" y="121"/>
                  <a:pt x="50" y="121"/>
                </a:cubicBezTo>
                <a:cubicBezTo>
                  <a:pt x="50" y="120"/>
                  <a:pt x="49" y="120"/>
                  <a:pt x="49" y="120"/>
                </a:cubicBezTo>
                <a:cubicBezTo>
                  <a:pt x="50" y="116"/>
                  <a:pt x="51" y="113"/>
                  <a:pt x="50" y="110"/>
                </a:cubicBezTo>
                <a:cubicBezTo>
                  <a:pt x="50" y="109"/>
                  <a:pt x="49" y="109"/>
                  <a:pt x="49" y="109"/>
                </a:cubicBezTo>
                <a:cubicBezTo>
                  <a:pt x="45" y="109"/>
                  <a:pt x="41" y="113"/>
                  <a:pt x="39" y="115"/>
                </a:cubicBezTo>
                <a:cubicBezTo>
                  <a:pt x="33" y="120"/>
                  <a:pt x="28" y="127"/>
                  <a:pt x="23" y="133"/>
                </a:cubicBezTo>
                <a:cubicBezTo>
                  <a:pt x="20" y="135"/>
                  <a:pt x="25" y="138"/>
                  <a:pt x="28" y="135"/>
                </a:cubicBezTo>
                <a:cubicBezTo>
                  <a:pt x="31" y="129"/>
                  <a:pt x="36" y="125"/>
                  <a:pt x="41" y="120"/>
                </a:cubicBezTo>
                <a:cubicBezTo>
                  <a:pt x="40" y="121"/>
                  <a:pt x="39" y="124"/>
                  <a:pt x="38" y="125"/>
                </a:cubicBezTo>
                <a:cubicBezTo>
                  <a:pt x="36" y="128"/>
                  <a:pt x="40" y="131"/>
                  <a:pt x="42" y="128"/>
                </a:cubicBezTo>
                <a:cubicBezTo>
                  <a:pt x="42" y="128"/>
                  <a:pt x="43" y="127"/>
                  <a:pt x="44" y="127"/>
                </a:cubicBezTo>
                <a:cubicBezTo>
                  <a:pt x="44" y="126"/>
                  <a:pt x="44" y="126"/>
                  <a:pt x="45" y="126"/>
                </a:cubicBezTo>
                <a:cubicBezTo>
                  <a:pt x="45" y="126"/>
                  <a:pt x="44" y="127"/>
                  <a:pt x="44" y="127"/>
                </a:cubicBezTo>
                <a:cubicBezTo>
                  <a:pt x="44" y="127"/>
                  <a:pt x="44" y="127"/>
                  <a:pt x="44" y="127"/>
                </a:cubicBezTo>
                <a:cubicBezTo>
                  <a:pt x="44" y="127"/>
                  <a:pt x="44" y="127"/>
                  <a:pt x="44" y="128"/>
                </a:cubicBezTo>
                <a:cubicBezTo>
                  <a:pt x="42" y="131"/>
                  <a:pt x="47" y="132"/>
                  <a:pt x="49" y="129"/>
                </a:cubicBezTo>
                <a:cubicBezTo>
                  <a:pt x="50" y="128"/>
                  <a:pt x="50" y="128"/>
                  <a:pt x="50" y="128"/>
                </a:cubicBezTo>
                <a:cubicBezTo>
                  <a:pt x="50" y="129"/>
                  <a:pt x="50" y="129"/>
                  <a:pt x="50" y="129"/>
                </a:cubicBezTo>
                <a:cubicBezTo>
                  <a:pt x="50" y="131"/>
                  <a:pt x="52" y="132"/>
                  <a:pt x="53" y="132"/>
                </a:cubicBezTo>
                <a:close/>
              </a:path>
            </a:pathLst>
          </a:custGeom>
          <a:ln>
            <a:noFill/>
          </a:ln>
        </p:spPr>
        <p:style>
          <a:lnRef idx="3">
            <a:schemeClr val="lt1"/>
          </a:lnRef>
          <a:fillRef idx="1">
            <a:schemeClr val="accent1"/>
          </a:fillRef>
          <a:effectRef idx="1">
            <a:schemeClr val="accent1"/>
          </a:effectRef>
          <a:fontRef idx="minor">
            <a:schemeClr val="lt1"/>
          </a:fontRef>
        </p:style>
        <p:txBody>
          <a:bodyPr vert="horz" wrap="square" lIns="91440" tIns="45720" rIns="91440" bIns="45720" numCol="1" anchor="t" anchorCtr="0" compatLnSpc="1">
            <a:prstTxWarp prst="textNoShape">
              <a:avLst/>
            </a:prstTxWarp>
          </a:bodyPr>
          <a:lstStyle/>
          <a:p>
            <a:endParaRPr lang="en-US"/>
          </a:p>
        </p:txBody>
      </p:sp>
      <p:sp>
        <p:nvSpPr>
          <p:cNvPr id="24" name="Freeform 179">
            <a:hlinkClick r:id="rId8" action="ppaction://hlinksldjump"/>
            <a:extLst>
              <a:ext uri="{FF2B5EF4-FFF2-40B4-BE49-F238E27FC236}">
                <a16:creationId xmlns:a16="http://schemas.microsoft.com/office/drawing/2014/main" id="{9C9EC5C2-D80A-B2E5-B242-295562D90166}"/>
              </a:ext>
            </a:extLst>
          </p:cNvPr>
          <p:cNvSpPr>
            <a:spLocks noEditPoints="1"/>
          </p:cNvSpPr>
          <p:nvPr/>
        </p:nvSpPr>
        <p:spPr bwMode="auto">
          <a:xfrm>
            <a:off x="349593" y="4019246"/>
            <a:ext cx="285794" cy="241416"/>
          </a:xfrm>
          <a:custGeom>
            <a:avLst/>
            <a:gdLst>
              <a:gd name="T0" fmla="*/ 12 w 161"/>
              <a:gd name="T1" fmla="*/ 108 h 136"/>
              <a:gd name="T2" fmla="*/ 12 w 161"/>
              <a:gd name="T3" fmla="*/ 134 h 136"/>
              <a:gd name="T4" fmla="*/ 16 w 161"/>
              <a:gd name="T5" fmla="*/ 136 h 136"/>
              <a:gd name="T6" fmla="*/ 35 w 161"/>
              <a:gd name="T7" fmla="*/ 136 h 136"/>
              <a:gd name="T8" fmla="*/ 37 w 161"/>
              <a:gd name="T9" fmla="*/ 134 h 136"/>
              <a:gd name="T10" fmla="*/ 37 w 161"/>
              <a:gd name="T11" fmla="*/ 88 h 136"/>
              <a:gd name="T12" fmla="*/ 23 w 161"/>
              <a:gd name="T13" fmla="*/ 102 h 136"/>
              <a:gd name="T14" fmla="*/ 12 w 161"/>
              <a:gd name="T15" fmla="*/ 108 h 136"/>
              <a:gd name="T16" fmla="*/ 47 w 161"/>
              <a:gd name="T17" fmla="*/ 87 h 136"/>
              <a:gd name="T18" fmla="*/ 47 w 161"/>
              <a:gd name="T19" fmla="*/ 134 h 136"/>
              <a:gd name="T20" fmla="*/ 51 w 161"/>
              <a:gd name="T21" fmla="*/ 136 h 136"/>
              <a:gd name="T22" fmla="*/ 70 w 161"/>
              <a:gd name="T23" fmla="*/ 136 h 136"/>
              <a:gd name="T24" fmla="*/ 73 w 161"/>
              <a:gd name="T25" fmla="*/ 134 h 136"/>
              <a:gd name="T26" fmla="*/ 73 w 161"/>
              <a:gd name="T27" fmla="*/ 106 h 136"/>
              <a:gd name="T28" fmla="*/ 62 w 161"/>
              <a:gd name="T29" fmla="*/ 101 h 136"/>
              <a:gd name="T30" fmla="*/ 47 w 161"/>
              <a:gd name="T31" fmla="*/ 87 h 136"/>
              <a:gd name="T32" fmla="*/ 84 w 161"/>
              <a:gd name="T33" fmla="*/ 103 h 136"/>
              <a:gd name="T34" fmla="*/ 84 w 161"/>
              <a:gd name="T35" fmla="*/ 134 h 136"/>
              <a:gd name="T36" fmla="*/ 86 w 161"/>
              <a:gd name="T37" fmla="*/ 136 h 136"/>
              <a:gd name="T38" fmla="*/ 106 w 161"/>
              <a:gd name="T39" fmla="*/ 136 h 136"/>
              <a:gd name="T40" fmla="*/ 110 w 161"/>
              <a:gd name="T41" fmla="*/ 134 h 136"/>
              <a:gd name="T42" fmla="*/ 110 w 161"/>
              <a:gd name="T43" fmla="*/ 78 h 136"/>
              <a:gd name="T44" fmla="*/ 86 w 161"/>
              <a:gd name="T45" fmla="*/ 100 h 136"/>
              <a:gd name="T46" fmla="*/ 84 w 161"/>
              <a:gd name="T47" fmla="*/ 103 h 136"/>
              <a:gd name="T48" fmla="*/ 143 w 161"/>
              <a:gd name="T49" fmla="*/ 45 h 136"/>
              <a:gd name="T50" fmla="*/ 120 w 161"/>
              <a:gd name="T51" fmla="*/ 69 h 136"/>
              <a:gd name="T52" fmla="*/ 120 w 161"/>
              <a:gd name="T53" fmla="*/ 134 h 136"/>
              <a:gd name="T54" fmla="*/ 122 w 161"/>
              <a:gd name="T55" fmla="*/ 136 h 136"/>
              <a:gd name="T56" fmla="*/ 143 w 161"/>
              <a:gd name="T57" fmla="*/ 136 h 136"/>
              <a:gd name="T58" fmla="*/ 146 w 161"/>
              <a:gd name="T59" fmla="*/ 134 h 136"/>
              <a:gd name="T60" fmla="*/ 146 w 161"/>
              <a:gd name="T61" fmla="*/ 47 h 136"/>
              <a:gd name="T62" fmla="*/ 145 w 161"/>
              <a:gd name="T63" fmla="*/ 45 h 136"/>
              <a:gd name="T64" fmla="*/ 143 w 161"/>
              <a:gd name="T65" fmla="*/ 45 h 136"/>
              <a:gd name="T66" fmla="*/ 160 w 161"/>
              <a:gd name="T67" fmla="*/ 2 h 136"/>
              <a:gd name="T68" fmla="*/ 155 w 161"/>
              <a:gd name="T69" fmla="*/ 0 h 136"/>
              <a:gd name="T70" fmla="*/ 127 w 161"/>
              <a:gd name="T71" fmla="*/ 1 h 136"/>
              <a:gd name="T72" fmla="*/ 123 w 161"/>
              <a:gd name="T73" fmla="*/ 4 h 136"/>
              <a:gd name="T74" fmla="*/ 122 w 161"/>
              <a:gd name="T75" fmla="*/ 5 h 136"/>
              <a:gd name="T76" fmla="*/ 123 w 161"/>
              <a:gd name="T77" fmla="*/ 11 h 136"/>
              <a:gd name="T78" fmla="*/ 125 w 161"/>
              <a:gd name="T79" fmla="*/ 12 h 136"/>
              <a:gd name="T80" fmla="*/ 130 w 161"/>
              <a:gd name="T81" fmla="*/ 17 h 136"/>
              <a:gd name="T82" fmla="*/ 74 w 161"/>
              <a:gd name="T83" fmla="*/ 74 h 136"/>
              <a:gd name="T84" fmla="*/ 48 w 161"/>
              <a:gd name="T85" fmla="*/ 49 h 136"/>
              <a:gd name="T86" fmla="*/ 42 w 161"/>
              <a:gd name="T87" fmla="*/ 46 h 136"/>
              <a:gd name="T88" fmla="*/ 37 w 161"/>
              <a:gd name="T89" fmla="*/ 49 h 136"/>
              <a:gd name="T90" fmla="*/ 3 w 161"/>
              <a:gd name="T91" fmla="*/ 82 h 136"/>
              <a:gd name="T92" fmla="*/ 3 w 161"/>
              <a:gd name="T93" fmla="*/ 94 h 136"/>
              <a:gd name="T94" fmla="*/ 5 w 161"/>
              <a:gd name="T95" fmla="*/ 95 h 136"/>
              <a:gd name="T96" fmla="*/ 10 w 161"/>
              <a:gd name="T97" fmla="*/ 98 h 136"/>
              <a:gd name="T98" fmla="*/ 16 w 161"/>
              <a:gd name="T99" fmla="*/ 95 h 136"/>
              <a:gd name="T100" fmla="*/ 42 w 161"/>
              <a:gd name="T101" fmla="*/ 68 h 136"/>
              <a:gd name="T102" fmla="*/ 68 w 161"/>
              <a:gd name="T103" fmla="*/ 94 h 136"/>
              <a:gd name="T104" fmla="*/ 74 w 161"/>
              <a:gd name="T105" fmla="*/ 96 h 136"/>
              <a:gd name="T106" fmla="*/ 79 w 161"/>
              <a:gd name="T107" fmla="*/ 94 h 136"/>
              <a:gd name="T108" fmla="*/ 143 w 161"/>
              <a:gd name="T109" fmla="*/ 30 h 136"/>
              <a:gd name="T110" fmla="*/ 150 w 161"/>
              <a:gd name="T111" fmla="*/ 38 h 136"/>
              <a:gd name="T112" fmla="*/ 154 w 161"/>
              <a:gd name="T113" fmla="*/ 40 h 136"/>
              <a:gd name="T114" fmla="*/ 156 w 161"/>
              <a:gd name="T115" fmla="*/ 39 h 136"/>
              <a:gd name="T116" fmla="*/ 157 w 161"/>
              <a:gd name="T117" fmla="*/ 38 h 136"/>
              <a:gd name="T118" fmla="*/ 160 w 161"/>
              <a:gd name="T119" fmla="*/ 33 h 136"/>
              <a:gd name="T120" fmla="*/ 161 w 161"/>
              <a:gd name="T121" fmla="*/ 16 h 136"/>
              <a:gd name="T122" fmla="*/ 161 w 161"/>
              <a:gd name="T123" fmla="*/ 6 h 136"/>
              <a:gd name="T124" fmla="*/ 160 w 161"/>
              <a:gd name="T125" fmla="*/ 2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1" h="136">
                <a:moveTo>
                  <a:pt x="12" y="108"/>
                </a:moveTo>
                <a:cubicBezTo>
                  <a:pt x="12" y="134"/>
                  <a:pt x="12" y="134"/>
                  <a:pt x="12" y="134"/>
                </a:cubicBezTo>
                <a:cubicBezTo>
                  <a:pt x="12" y="135"/>
                  <a:pt x="13" y="136"/>
                  <a:pt x="16" y="136"/>
                </a:cubicBezTo>
                <a:cubicBezTo>
                  <a:pt x="35" y="136"/>
                  <a:pt x="35" y="136"/>
                  <a:pt x="35" y="136"/>
                </a:cubicBezTo>
                <a:cubicBezTo>
                  <a:pt x="36" y="136"/>
                  <a:pt x="37" y="135"/>
                  <a:pt x="37" y="134"/>
                </a:cubicBezTo>
                <a:cubicBezTo>
                  <a:pt x="37" y="88"/>
                  <a:pt x="37" y="88"/>
                  <a:pt x="37" y="88"/>
                </a:cubicBezTo>
                <a:cubicBezTo>
                  <a:pt x="23" y="102"/>
                  <a:pt x="23" y="102"/>
                  <a:pt x="23" y="102"/>
                </a:cubicBezTo>
                <a:cubicBezTo>
                  <a:pt x="20" y="105"/>
                  <a:pt x="17" y="107"/>
                  <a:pt x="12" y="108"/>
                </a:cubicBezTo>
                <a:close/>
                <a:moveTo>
                  <a:pt x="47" y="87"/>
                </a:moveTo>
                <a:cubicBezTo>
                  <a:pt x="47" y="134"/>
                  <a:pt x="47" y="134"/>
                  <a:pt x="47" y="134"/>
                </a:cubicBezTo>
                <a:cubicBezTo>
                  <a:pt x="47" y="135"/>
                  <a:pt x="49" y="136"/>
                  <a:pt x="51" y="136"/>
                </a:cubicBezTo>
                <a:cubicBezTo>
                  <a:pt x="70" y="136"/>
                  <a:pt x="70" y="136"/>
                  <a:pt x="70" y="136"/>
                </a:cubicBezTo>
                <a:cubicBezTo>
                  <a:pt x="71" y="136"/>
                  <a:pt x="73" y="135"/>
                  <a:pt x="73" y="134"/>
                </a:cubicBezTo>
                <a:cubicBezTo>
                  <a:pt x="73" y="106"/>
                  <a:pt x="73" y="106"/>
                  <a:pt x="73" y="106"/>
                </a:cubicBezTo>
                <a:cubicBezTo>
                  <a:pt x="69" y="106"/>
                  <a:pt x="64" y="104"/>
                  <a:pt x="62" y="101"/>
                </a:cubicBezTo>
                <a:lnTo>
                  <a:pt x="47" y="87"/>
                </a:lnTo>
                <a:close/>
                <a:moveTo>
                  <a:pt x="84" y="103"/>
                </a:moveTo>
                <a:cubicBezTo>
                  <a:pt x="84" y="134"/>
                  <a:pt x="84" y="134"/>
                  <a:pt x="84" y="134"/>
                </a:cubicBezTo>
                <a:cubicBezTo>
                  <a:pt x="84" y="135"/>
                  <a:pt x="85" y="136"/>
                  <a:pt x="86" y="136"/>
                </a:cubicBezTo>
                <a:cubicBezTo>
                  <a:pt x="106" y="136"/>
                  <a:pt x="106" y="136"/>
                  <a:pt x="106" y="136"/>
                </a:cubicBezTo>
                <a:cubicBezTo>
                  <a:pt x="108" y="136"/>
                  <a:pt x="110" y="135"/>
                  <a:pt x="110" y="134"/>
                </a:cubicBezTo>
                <a:cubicBezTo>
                  <a:pt x="110" y="78"/>
                  <a:pt x="110" y="78"/>
                  <a:pt x="110" y="78"/>
                </a:cubicBezTo>
                <a:cubicBezTo>
                  <a:pt x="86" y="100"/>
                  <a:pt x="86" y="100"/>
                  <a:pt x="86" y="100"/>
                </a:cubicBezTo>
                <a:cubicBezTo>
                  <a:pt x="85" y="102"/>
                  <a:pt x="84" y="103"/>
                  <a:pt x="84" y="103"/>
                </a:cubicBezTo>
                <a:close/>
                <a:moveTo>
                  <a:pt x="143" y="45"/>
                </a:moveTo>
                <a:cubicBezTo>
                  <a:pt x="120" y="69"/>
                  <a:pt x="120" y="69"/>
                  <a:pt x="120" y="69"/>
                </a:cubicBezTo>
                <a:cubicBezTo>
                  <a:pt x="120" y="134"/>
                  <a:pt x="120" y="134"/>
                  <a:pt x="120" y="134"/>
                </a:cubicBezTo>
                <a:cubicBezTo>
                  <a:pt x="120" y="135"/>
                  <a:pt x="121" y="136"/>
                  <a:pt x="122" y="136"/>
                </a:cubicBezTo>
                <a:cubicBezTo>
                  <a:pt x="143" y="136"/>
                  <a:pt x="143" y="136"/>
                  <a:pt x="143" y="136"/>
                </a:cubicBezTo>
                <a:cubicBezTo>
                  <a:pt x="145" y="136"/>
                  <a:pt x="146" y="135"/>
                  <a:pt x="146" y="134"/>
                </a:cubicBezTo>
                <a:cubicBezTo>
                  <a:pt x="146" y="47"/>
                  <a:pt x="146" y="47"/>
                  <a:pt x="146" y="47"/>
                </a:cubicBezTo>
                <a:cubicBezTo>
                  <a:pt x="145" y="46"/>
                  <a:pt x="145" y="46"/>
                  <a:pt x="145" y="45"/>
                </a:cubicBezTo>
                <a:lnTo>
                  <a:pt x="143" y="45"/>
                </a:lnTo>
                <a:close/>
                <a:moveTo>
                  <a:pt x="160" y="2"/>
                </a:moveTo>
                <a:cubicBezTo>
                  <a:pt x="158" y="1"/>
                  <a:pt x="157" y="0"/>
                  <a:pt x="155" y="0"/>
                </a:cubicBezTo>
                <a:cubicBezTo>
                  <a:pt x="145" y="1"/>
                  <a:pt x="136" y="1"/>
                  <a:pt x="127" y="1"/>
                </a:cubicBezTo>
                <a:cubicBezTo>
                  <a:pt x="125" y="1"/>
                  <a:pt x="124" y="1"/>
                  <a:pt x="123" y="4"/>
                </a:cubicBezTo>
                <a:cubicBezTo>
                  <a:pt x="122" y="4"/>
                  <a:pt x="122" y="4"/>
                  <a:pt x="122" y="5"/>
                </a:cubicBezTo>
                <a:cubicBezTo>
                  <a:pt x="120" y="7"/>
                  <a:pt x="122" y="10"/>
                  <a:pt x="123" y="11"/>
                </a:cubicBezTo>
                <a:cubicBezTo>
                  <a:pt x="125" y="12"/>
                  <a:pt x="125" y="12"/>
                  <a:pt x="125" y="12"/>
                </a:cubicBezTo>
                <a:cubicBezTo>
                  <a:pt x="127" y="15"/>
                  <a:pt x="128" y="16"/>
                  <a:pt x="130" y="17"/>
                </a:cubicBezTo>
                <a:cubicBezTo>
                  <a:pt x="74" y="74"/>
                  <a:pt x="74" y="74"/>
                  <a:pt x="74" y="74"/>
                </a:cubicBezTo>
                <a:cubicBezTo>
                  <a:pt x="48" y="49"/>
                  <a:pt x="48" y="49"/>
                  <a:pt x="48" y="49"/>
                </a:cubicBezTo>
                <a:cubicBezTo>
                  <a:pt x="47" y="48"/>
                  <a:pt x="44" y="46"/>
                  <a:pt x="42" y="46"/>
                </a:cubicBezTo>
                <a:cubicBezTo>
                  <a:pt x="41" y="46"/>
                  <a:pt x="38" y="48"/>
                  <a:pt x="37" y="49"/>
                </a:cubicBezTo>
                <a:cubicBezTo>
                  <a:pt x="3" y="82"/>
                  <a:pt x="3" y="82"/>
                  <a:pt x="3" y="82"/>
                </a:cubicBezTo>
                <a:cubicBezTo>
                  <a:pt x="0" y="85"/>
                  <a:pt x="0" y="90"/>
                  <a:pt x="3" y="94"/>
                </a:cubicBezTo>
                <a:cubicBezTo>
                  <a:pt x="5" y="95"/>
                  <a:pt x="5" y="95"/>
                  <a:pt x="5" y="95"/>
                </a:cubicBezTo>
                <a:cubicBezTo>
                  <a:pt x="6" y="96"/>
                  <a:pt x="8" y="98"/>
                  <a:pt x="10" y="98"/>
                </a:cubicBezTo>
                <a:cubicBezTo>
                  <a:pt x="13" y="98"/>
                  <a:pt x="15" y="96"/>
                  <a:pt x="16" y="95"/>
                </a:cubicBezTo>
                <a:cubicBezTo>
                  <a:pt x="42" y="68"/>
                  <a:pt x="42" y="68"/>
                  <a:pt x="42" y="68"/>
                </a:cubicBezTo>
                <a:cubicBezTo>
                  <a:pt x="68" y="94"/>
                  <a:pt x="68" y="94"/>
                  <a:pt x="68" y="94"/>
                </a:cubicBezTo>
                <a:cubicBezTo>
                  <a:pt x="69" y="95"/>
                  <a:pt x="71" y="96"/>
                  <a:pt x="74" y="96"/>
                </a:cubicBezTo>
                <a:cubicBezTo>
                  <a:pt x="76" y="96"/>
                  <a:pt x="78" y="95"/>
                  <a:pt x="79" y="94"/>
                </a:cubicBezTo>
                <a:cubicBezTo>
                  <a:pt x="143" y="30"/>
                  <a:pt x="143" y="30"/>
                  <a:pt x="143" y="30"/>
                </a:cubicBezTo>
                <a:cubicBezTo>
                  <a:pt x="150" y="38"/>
                  <a:pt x="150" y="38"/>
                  <a:pt x="150" y="38"/>
                </a:cubicBezTo>
                <a:cubicBezTo>
                  <a:pt x="151" y="39"/>
                  <a:pt x="152" y="40"/>
                  <a:pt x="154" y="40"/>
                </a:cubicBezTo>
                <a:cubicBezTo>
                  <a:pt x="155" y="40"/>
                  <a:pt x="156" y="39"/>
                  <a:pt x="156" y="39"/>
                </a:cubicBezTo>
                <a:cubicBezTo>
                  <a:pt x="157" y="39"/>
                  <a:pt x="157" y="39"/>
                  <a:pt x="157" y="38"/>
                </a:cubicBezTo>
                <a:cubicBezTo>
                  <a:pt x="160" y="37"/>
                  <a:pt x="160" y="35"/>
                  <a:pt x="160" y="33"/>
                </a:cubicBezTo>
                <a:cubicBezTo>
                  <a:pt x="160" y="27"/>
                  <a:pt x="160" y="22"/>
                  <a:pt x="161" y="16"/>
                </a:cubicBezTo>
                <a:cubicBezTo>
                  <a:pt x="161" y="6"/>
                  <a:pt x="161" y="6"/>
                  <a:pt x="161" y="6"/>
                </a:cubicBezTo>
                <a:cubicBezTo>
                  <a:pt x="161" y="5"/>
                  <a:pt x="161" y="2"/>
                  <a:pt x="160" y="2"/>
                </a:cubicBezTo>
                <a:close/>
              </a:path>
            </a:pathLst>
          </a:custGeom>
          <a:ln>
            <a:noFill/>
          </a:ln>
        </p:spPr>
        <p:style>
          <a:lnRef idx="3">
            <a:schemeClr val="lt1"/>
          </a:lnRef>
          <a:fillRef idx="1">
            <a:schemeClr val="accent1"/>
          </a:fillRef>
          <a:effectRef idx="1">
            <a:schemeClr val="accent1"/>
          </a:effectRef>
          <a:fontRef idx="minor">
            <a:schemeClr val="lt1"/>
          </a:fontRef>
        </p:style>
        <p:txBody>
          <a:bodyPr vert="horz" wrap="square" lIns="91440" tIns="45720" rIns="91440" bIns="45720" numCol="1" anchor="t" anchorCtr="0" compatLnSpc="1">
            <a:prstTxWarp prst="textNoShape">
              <a:avLst/>
            </a:prstTxWarp>
          </a:bodyPr>
          <a:lstStyle/>
          <a:p>
            <a:endParaRPr lang="en-US"/>
          </a:p>
        </p:txBody>
      </p:sp>
      <p:sp>
        <p:nvSpPr>
          <p:cNvPr id="25" name="Freeform 166">
            <a:hlinkClick r:id="rId7" action="ppaction://hlinksldjump"/>
            <a:extLst>
              <a:ext uri="{FF2B5EF4-FFF2-40B4-BE49-F238E27FC236}">
                <a16:creationId xmlns:a16="http://schemas.microsoft.com/office/drawing/2014/main" id="{6BB5E42D-2E13-B9B6-165D-A3A0AF69B375}"/>
              </a:ext>
            </a:extLst>
          </p:cNvPr>
          <p:cNvSpPr>
            <a:spLocks noEditPoints="1"/>
          </p:cNvSpPr>
          <p:nvPr/>
        </p:nvSpPr>
        <p:spPr bwMode="auto">
          <a:xfrm>
            <a:off x="487406" y="3230148"/>
            <a:ext cx="256559" cy="315765"/>
          </a:xfrm>
          <a:custGeom>
            <a:avLst/>
            <a:gdLst>
              <a:gd name="T0" fmla="*/ 91 w 130"/>
              <a:gd name="T1" fmla="*/ 69 h 160"/>
              <a:gd name="T2" fmla="*/ 74 w 130"/>
              <a:gd name="T3" fmla="*/ 72 h 160"/>
              <a:gd name="T4" fmla="*/ 51 w 130"/>
              <a:gd name="T5" fmla="*/ 73 h 160"/>
              <a:gd name="T6" fmla="*/ 2 w 130"/>
              <a:gd name="T7" fmla="*/ 81 h 160"/>
              <a:gd name="T8" fmla="*/ 5 w 130"/>
              <a:gd name="T9" fmla="*/ 128 h 160"/>
              <a:gd name="T10" fmla="*/ 21 w 130"/>
              <a:gd name="T11" fmla="*/ 129 h 160"/>
              <a:gd name="T12" fmla="*/ 23 w 130"/>
              <a:gd name="T13" fmla="*/ 160 h 160"/>
              <a:gd name="T14" fmla="*/ 104 w 130"/>
              <a:gd name="T15" fmla="*/ 155 h 160"/>
              <a:gd name="T16" fmla="*/ 113 w 130"/>
              <a:gd name="T17" fmla="*/ 146 h 160"/>
              <a:gd name="T18" fmla="*/ 124 w 130"/>
              <a:gd name="T19" fmla="*/ 103 h 160"/>
              <a:gd name="T20" fmla="*/ 25 w 130"/>
              <a:gd name="T21" fmla="*/ 126 h 160"/>
              <a:gd name="T22" fmla="*/ 34 w 130"/>
              <a:gd name="T23" fmla="*/ 112 h 160"/>
              <a:gd name="T24" fmla="*/ 28 w 130"/>
              <a:gd name="T25" fmla="*/ 89 h 160"/>
              <a:gd name="T26" fmla="*/ 25 w 130"/>
              <a:gd name="T27" fmla="*/ 89 h 160"/>
              <a:gd name="T28" fmla="*/ 29 w 130"/>
              <a:gd name="T29" fmla="*/ 109 h 160"/>
              <a:gd name="T30" fmla="*/ 8 w 130"/>
              <a:gd name="T31" fmla="*/ 83 h 160"/>
              <a:gd name="T32" fmla="*/ 98 w 130"/>
              <a:gd name="T33" fmla="*/ 145 h 160"/>
              <a:gd name="T34" fmla="*/ 103 w 130"/>
              <a:gd name="T35" fmla="*/ 109 h 160"/>
              <a:gd name="T36" fmla="*/ 77 w 130"/>
              <a:gd name="T37" fmla="*/ 62 h 160"/>
              <a:gd name="T38" fmla="*/ 51 w 130"/>
              <a:gd name="T39" fmla="*/ 26 h 160"/>
              <a:gd name="T40" fmla="*/ 80 w 130"/>
              <a:gd name="T41" fmla="*/ 121 h 160"/>
              <a:gd name="T42" fmla="*/ 35 w 130"/>
              <a:gd name="T43" fmla="*/ 124 h 160"/>
              <a:gd name="T44" fmla="*/ 79 w 130"/>
              <a:gd name="T45" fmla="*/ 136 h 160"/>
              <a:gd name="T46" fmla="*/ 42 w 130"/>
              <a:gd name="T47" fmla="*/ 146 h 160"/>
              <a:gd name="T48" fmla="*/ 79 w 130"/>
              <a:gd name="T49" fmla="*/ 136 h 160"/>
              <a:gd name="T50" fmla="*/ 50 w 130"/>
              <a:gd name="T51" fmla="*/ 108 h 160"/>
              <a:gd name="T52" fmla="*/ 42 w 130"/>
              <a:gd name="T53" fmla="*/ 87 h 160"/>
              <a:gd name="T54" fmla="*/ 34 w 130"/>
              <a:gd name="T55" fmla="*/ 91 h 160"/>
              <a:gd name="T56" fmla="*/ 38 w 130"/>
              <a:gd name="T57" fmla="*/ 90 h 160"/>
              <a:gd name="T58" fmla="*/ 47 w 130"/>
              <a:gd name="T59" fmla="*/ 105 h 160"/>
              <a:gd name="T60" fmla="*/ 42 w 130"/>
              <a:gd name="T61" fmla="*/ 105 h 160"/>
              <a:gd name="T62" fmla="*/ 57 w 130"/>
              <a:gd name="T63" fmla="*/ 111 h 160"/>
              <a:gd name="T64" fmla="*/ 65 w 130"/>
              <a:gd name="T65" fmla="*/ 106 h 160"/>
              <a:gd name="T66" fmla="*/ 61 w 130"/>
              <a:gd name="T67" fmla="*/ 97 h 160"/>
              <a:gd name="T68" fmla="*/ 58 w 130"/>
              <a:gd name="T69" fmla="*/ 85 h 160"/>
              <a:gd name="T70" fmla="*/ 47 w 130"/>
              <a:gd name="T71" fmla="*/ 87 h 160"/>
              <a:gd name="T72" fmla="*/ 60 w 130"/>
              <a:gd name="T73" fmla="*/ 100 h 160"/>
              <a:gd name="T74" fmla="*/ 61 w 130"/>
              <a:gd name="T75" fmla="*/ 108 h 160"/>
              <a:gd name="T76" fmla="*/ 58 w 130"/>
              <a:gd name="T77" fmla="*/ 100 h 160"/>
              <a:gd name="T78" fmla="*/ 54 w 130"/>
              <a:gd name="T79" fmla="*/ 88 h 160"/>
              <a:gd name="T80" fmla="*/ 58 w 130"/>
              <a:gd name="T81" fmla="*/ 95 h 160"/>
              <a:gd name="T82" fmla="*/ 52 w 130"/>
              <a:gd name="T83" fmla="*/ 88 h 160"/>
              <a:gd name="T84" fmla="*/ 74 w 130"/>
              <a:gd name="T85" fmla="*/ 98 h 160"/>
              <a:gd name="T86" fmla="*/ 75 w 130"/>
              <a:gd name="T87" fmla="*/ 105 h 160"/>
              <a:gd name="T88" fmla="*/ 73 w 130"/>
              <a:gd name="T89" fmla="*/ 103 h 160"/>
              <a:gd name="T90" fmla="*/ 68 w 130"/>
              <a:gd name="T91" fmla="*/ 105 h 160"/>
              <a:gd name="T92" fmla="*/ 80 w 130"/>
              <a:gd name="T93" fmla="*/ 108 h 160"/>
              <a:gd name="T94" fmla="*/ 75 w 130"/>
              <a:gd name="T95" fmla="*/ 96 h 160"/>
              <a:gd name="T96" fmla="*/ 68 w 130"/>
              <a:gd name="T97" fmla="*/ 93 h 160"/>
              <a:gd name="T98" fmla="*/ 70 w 130"/>
              <a:gd name="T99" fmla="*/ 87 h 160"/>
              <a:gd name="T100" fmla="*/ 73 w 130"/>
              <a:gd name="T101" fmla="*/ 90 h 160"/>
              <a:gd name="T102" fmla="*/ 74 w 130"/>
              <a:gd name="T103" fmla="*/ 88 h 160"/>
              <a:gd name="T104" fmla="*/ 64 w 130"/>
              <a:gd name="T105" fmla="*/ 85 h 160"/>
              <a:gd name="T106" fmla="*/ 67 w 130"/>
              <a:gd name="T107" fmla="*/ 96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30" h="160">
                <a:moveTo>
                  <a:pt x="124" y="103"/>
                </a:moveTo>
                <a:cubicBezTo>
                  <a:pt x="119" y="89"/>
                  <a:pt x="111" y="80"/>
                  <a:pt x="104" y="75"/>
                </a:cubicBezTo>
                <a:cubicBezTo>
                  <a:pt x="103" y="75"/>
                  <a:pt x="91" y="69"/>
                  <a:pt x="91" y="69"/>
                </a:cubicBezTo>
                <a:cubicBezTo>
                  <a:pt x="85" y="64"/>
                  <a:pt x="85" y="64"/>
                  <a:pt x="85" y="64"/>
                </a:cubicBezTo>
                <a:cubicBezTo>
                  <a:pt x="78" y="72"/>
                  <a:pt x="78" y="72"/>
                  <a:pt x="78" y="72"/>
                </a:cubicBezTo>
                <a:cubicBezTo>
                  <a:pt x="74" y="72"/>
                  <a:pt x="74" y="72"/>
                  <a:pt x="74" y="72"/>
                </a:cubicBezTo>
                <a:cubicBezTo>
                  <a:pt x="67" y="64"/>
                  <a:pt x="67" y="64"/>
                  <a:pt x="67" y="64"/>
                </a:cubicBezTo>
                <a:cubicBezTo>
                  <a:pt x="61" y="69"/>
                  <a:pt x="61" y="69"/>
                  <a:pt x="61" y="69"/>
                </a:cubicBezTo>
                <a:cubicBezTo>
                  <a:pt x="51" y="73"/>
                  <a:pt x="51" y="73"/>
                  <a:pt x="51" y="73"/>
                </a:cubicBezTo>
                <a:cubicBezTo>
                  <a:pt x="3" y="78"/>
                  <a:pt x="3" y="78"/>
                  <a:pt x="3" y="78"/>
                </a:cubicBezTo>
                <a:cubicBezTo>
                  <a:pt x="2" y="78"/>
                  <a:pt x="2" y="78"/>
                  <a:pt x="2" y="80"/>
                </a:cubicBezTo>
                <a:cubicBezTo>
                  <a:pt x="0" y="80"/>
                  <a:pt x="0" y="81"/>
                  <a:pt x="2" y="81"/>
                </a:cubicBezTo>
                <a:cubicBezTo>
                  <a:pt x="5" y="89"/>
                  <a:pt x="9" y="95"/>
                  <a:pt x="10" y="101"/>
                </a:cubicBezTo>
                <a:cubicBezTo>
                  <a:pt x="10" y="103"/>
                  <a:pt x="10" y="103"/>
                  <a:pt x="10" y="103"/>
                </a:cubicBezTo>
                <a:cubicBezTo>
                  <a:pt x="0" y="112"/>
                  <a:pt x="2" y="121"/>
                  <a:pt x="5" y="128"/>
                </a:cubicBezTo>
                <a:cubicBezTo>
                  <a:pt x="6" y="131"/>
                  <a:pt x="10" y="132"/>
                  <a:pt x="13" y="132"/>
                </a:cubicBezTo>
                <a:cubicBezTo>
                  <a:pt x="15" y="132"/>
                  <a:pt x="18" y="132"/>
                  <a:pt x="19" y="131"/>
                </a:cubicBezTo>
                <a:cubicBezTo>
                  <a:pt x="19" y="131"/>
                  <a:pt x="21" y="131"/>
                  <a:pt x="21" y="129"/>
                </a:cubicBezTo>
                <a:cubicBezTo>
                  <a:pt x="21" y="134"/>
                  <a:pt x="22" y="137"/>
                  <a:pt x="22" y="138"/>
                </a:cubicBezTo>
                <a:cubicBezTo>
                  <a:pt x="23" y="151"/>
                  <a:pt x="22" y="157"/>
                  <a:pt x="22" y="157"/>
                </a:cubicBezTo>
                <a:cubicBezTo>
                  <a:pt x="22" y="159"/>
                  <a:pt x="22" y="159"/>
                  <a:pt x="23" y="160"/>
                </a:cubicBezTo>
                <a:cubicBezTo>
                  <a:pt x="25" y="160"/>
                  <a:pt x="25" y="160"/>
                  <a:pt x="25" y="160"/>
                </a:cubicBezTo>
                <a:cubicBezTo>
                  <a:pt x="101" y="157"/>
                  <a:pt x="101" y="157"/>
                  <a:pt x="101" y="157"/>
                </a:cubicBezTo>
                <a:cubicBezTo>
                  <a:pt x="103" y="157"/>
                  <a:pt x="104" y="157"/>
                  <a:pt x="104" y="155"/>
                </a:cubicBezTo>
                <a:cubicBezTo>
                  <a:pt x="104" y="149"/>
                  <a:pt x="104" y="149"/>
                  <a:pt x="104" y="149"/>
                </a:cubicBezTo>
                <a:cubicBezTo>
                  <a:pt x="104" y="149"/>
                  <a:pt x="104" y="149"/>
                  <a:pt x="106" y="149"/>
                </a:cubicBezTo>
                <a:cubicBezTo>
                  <a:pt x="107" y="149"/>
                  <a:pt x="110" y="148"/>
                  <a:pt x="113" y="146"/>
                </a:cubicBezTo>
                <a:cubicBezTo>
                  <a:pt x="126" y="132"/>
                  <a:pt x="126" y="132"/>
                  <a:pt x="126" y="132"/>
                </a:cubicBezTo>
                <a:cubicBezTo>
                  <a:pt x="129" y="129"/>
                  <a:pt x="130" y="126"/>
                  <a:pt x="130" y="121"/>
                </a:cubicBezTo>
                <a:cubicBezTo>
                  <a:pt x="129" y="121"/>
                  <a:pt x="127" y="112"/>
                  <a:pt x="124" y="103"/>
                </a:cubicBezTo>
                <a:close/>
                <a:moveTo>
                  <a:pt x="98" y="152"/>
                </a:moveTo>
                <a:cubicBezTo>
                  <a:pt x="28" y="155"/>
                  <a:pt x="28" y="155"/>
                  <a:pt x="28" y="155"/>
                </a:cubicBezTo>
                <a:cubicBezTo>
                  <a:pt x="28" y="151"/>
                  <a:pt x="29" y="141"/>
                  <a:pt x="25" y="126"/>
                </a:cubicBezTo>
                <a:cubicBezTo>
                  <a:pt x="29" y="123"/>
                  <a:pt x="31" y="118"/>
                  <a:pt x="29" y="112"/>
                </a:cubicBezTo>
                <a:cubicBezTo>
                  <a:pt x="29" y="114"/>
                  <a:pt x="31" y="114"/>
                  <a:pt x="31" y="114"/>
                </a:cubicBezTo>
                <a:cubicBezTo>
                  <a:pt x="34" y="112"/>
                  <a:pt x="34" y="112"/>
                  <a:pt x="34" y="112"/>
                </a:cubicBezTo>
                <a:cubicBezTo>
                  <a:pt x="35" y="112"/>
                  <a:pt x="35" y="112"/>
                  <a:pt x="35" y="112"/>
                </a:cubicBezTo>
                <a:cubicBezTo>
                  <a:pt x="36" y="111"/>
                  <a:pt x="36" y="111"/>
                  <a:pt x="36" y="109"/>
                </a:cubicBezTo>
                <a:cubicBezTo>
                  <a:pt x="28" y="89"/>
                  <a:pt x="28" y="89"/>
                  <a:pt x="28" y="89"/>
                </a:cubicBezTo>
                <a:cubicBezTo>
                  <a:pt x="28" y="87"/>
                  <a:pt x="28" y="87"/>
                  <a:pt x="26" y="87"/>
                </a:cubicBezTo>
                <a:cubicBezTo>
                  <a:pt x="25" y="87"/>
                  <a:pt x="25" y="87"/>
                  <a:pt x="25" y="87"/>
                </a:cubicBezTo>
                <a:cubicBezTo>
                  <a:pt x="25" y="89"/>
                  <a:pt x="25" y="89"/>
                  <a:pt x="25" y="89"/>
                </a:cubicBezTo>
                <a:cubicBezTo>
                  <a:pt x="31" y="107"/>
                  <a:pt x="31" y="107"/>
                  <a:pt x="31" y="107"/>
                </a:cubicBezTo>
                <a:cubicBezTo>
                  <a:pt x="32" y="107"/>
                  <a:pt x="32" y="109"/>
                  <a:pt x="31" y="109"/>
                </a:cubicBezTo>
                <a:cubicBezTo>
                  <a:pt x="29" y="109"/>
                  <a:pt x="29" y="109"/>
                  <a:pt x="29" y="109"/>
                </a:cubicBezTo>
                <a:cubicBezTo>
                  <a:pt x="28" y="109"/>
                  <a:pt x="28" y="109"/>
                  <a:pt x="28" y="109"/>
                </a:cubicBezTo>
                <a:cubicBezTo>
                  <a:pt x="26" y="104"/>
                  <a:pt x="21" y="106"/>
                  <a:pt x="18" y="106"/>
                </a:cubicBezTo>
                <a:cubicBezTo>
                  <a:pt x="16" y="98"/>
                  <a:pt x="12" y="90"/>
                  <a:pt x="8" y="83"/>
                </a:cubicBezTo>
                <a:cubicBezTo>
                  <a:pt x="81" y="76"/>
                  <a:pt x="81" y="76"/>
                  <a:pt x="81" y="76"/>
                </a:cubicBezTo>
                <a:cubicBezTo>
                  <a:pt x="84" y="83"/>
                  <a:pt x="93" y="107"/>
                  <a:pt x="97" y="132"/>
                </a:cubicBezTo>
                <a:cubicBezTo>
                  <a:pt x="95" y="135"/>
                  <a:pt x="95" y="141"/>
                  <a:pt x="98" y="145"/>
                </a:cubicBezTo>
                <a:lnTo>
                  <a:pt x="98" y="152"/>
                </a:lnTo>
                <a:close/>
                <a:moveTo>
                  <a:pt x="101" y="126"/>
                </a:moveTo>
                <a:cubicBezTo>
                  <a:pt x="103" y="109"/>
                  <a:pt x="103" y="109"/>
                  <a:pt x="103" y="109"/>
                </a:cubicBezTo>
                <a:cubicBezTo>
                  <a:pt x="104" y="112"/>
                  <a:pt x="106" y="117"/>
                  <a:pt x="107" y="120"/>
                </a:cubicBezTo>
                <a:lnTo>
                  <a:pt x="101" y="126"/>
                </a:lnTo>
                <a:close/>
                <a:moveTo>
                  <a:pt x="77" y="62"/>
                </a:moveTo>
                <a:cubicBezTo>
                  <a:pt x="90" y="62"/>
                  <a:pt x="101" y="49"/>
                  <a:pt x="101" y="26"/>
                </a:cubicBezTo>
                <a:cubicBezTo>
                  <a:pt x="101" y="9"/>
                  <a:pt x="94" y="0"/>
                  <a:pt x="77" y="0"/>
                </a:cubicBezTo>
                <a:cubicBezTo>
                  <a:pt x="58" y="0"/>
                  <a:pt x="51" y="9"/>
                  <a:pt x="51" y="26"/>
                </a:cubicBezTo>
                <a:cubicBezTo>
                  <a:pt x="51" y="49"/>
                  <a:pt x="62" y="62"/>
                  <a:pt x="77" y="62"/>
                </a:cubicBezTo>
                <a:close/>
                <a:moveTo>
                  <a:pt x="77" y="126"/>
                </a:moveTo>
                <a:cubicBezTo>
                  <a:pt x="78" y="126"/>
                  <a:pt x="80" y="124"/>
                  <a:pt x="80" y="121"/>
                </a:cubicBezTo>
                <a:cubicBezTo>
                  <a:pt x="80" y="120"/>
                  <a:pt x="78" y="118"/>
                  <a:pt x="75" y="118"/>
                </a:cubicBezTo>
                <a:cubicBezTo>
                  <a:pt x="39" y="120"/>
                  <a:pt x="39" y="120"/>
                  <a:pt x="39" y="120"/>
                </a:cubicBezTo>
                <a:cubicBezTo>
                  <a:pt x="36" y="121"/>
                  <a:pt x="35" y="123"/>
                  <a:pt x="35" y="124"/>
                </a:cubicBezTo>
                <a:cubicBezTo>
                  <a:pt x="36" y="127"/>
                  <a:pt x="38" y="129"/>
                  <a:pt x="39" y="129"/>
                </a:cubicBezTo>
                <a:cubicBezTo>
                  <a:pt x="77" y="126"/>
                  <a:pt x="77" y="126"/>
                  <a:pt x="77" y="126"/>
                </a:cubicBezTo>
                <a:close/>
                <a:moveTo>
                  <a:pt x="79" y="136"/>
                </a:moveTo>
                <a:cubicBezTo>
                  <a:pt x="42" y="137"/>
                  <a:pt x="42" y="137"/>
                  <a:pt x="42" y="137"/>
                </a:cubicBezTo>
                <a:cubicBezTo>
                  <a:pt x="39" y="137"/>
                  <a:pt x="37" y="140"/>
                  <a:pt x="37" y="141"/>
                </a:cubicBezTo>
                <a:cubicBezTo>
                  <a:pt x="37" y="143"/>
                  <a:pt x="39" y="146"/>
                  <a:pt x="42" y="146"/>
                </a:cubicBezTo>
                <a:cubicBezTo>
                  <a:pt x="79" y="143"/>
                  <a:pt x="79" y="143"/>
                  <a:pt x="79" y="143"/>
                </a:cubicBezTo>
                <a:cubicBezTo>
                  <a:pt x="81" y="143"/>
                  <a:pt x="83" y="141"/>
                  <a:pt x="83" y="139"/>
                </a:cubicBezTo>
                <a:cubicBezTo>
                  <a:pt x="83" y="137"/>
                  <a:pt x="81" y="136"/>
                  <a:pt x="79" y="136"/>
                </a:cubicBezTo>
                <a:close/>
                <a:moveTo>
                  <a:pt x="42" y="110"/>
                </a:moveTo>
                <a:cubicBezTo>
                  <a:pt x="44" y="111"/>
                  <a:pt x="45" y="111"/>
                  <a:pt x="47" y="111"/>
                </a:cubicBezTo>
                <a:cubicBezTo>
                  <a:pt x="48" y="111"/>
                  <a:pt x="50" y="110"/>
                  <a:pt x="50" y="108"/>
                </a:cubicBezTo>
                <a:cubicBezTo>
                  <a:pt x="51" y="108"/>
                  <a:pt x="51" y="107"/>
                  <a:pt x="51" y="105"/>
                </a:cubicBezTo>
                <a:cubicBezTo>
                  <a:pt x="45" y="91"/>
                  <a:pt x="45" y="91"/>
                  <a:pt x="45" y="91"/>
                </a:cubicBezTo>
                <a:cubicBezTo>
                  <a:pt x="45" y="90"/>
                  <a:pt x="44" y="88"/>
                  <a:pt x="42" y="87"/>
                </a:cubicBezTo>
                <a:cubicBezTo>
                  <a:pt x="41" y="87"/>
                  <a:pt x="40" y="85"/>
                  <a:pt x="38" y="87"/>
                </a:cubicBezTo>
                <a:cubicBezTo>
                  <a:pt x="35" y="87"/>
                  <a:pt x="35" y="87"/>
                  <a:pt x="34" y="88"/>
                </a:cubicBezTo>
                <a:cubicBezTo>
                  <a:pt x="34" y="90"/>
                  <a:pt x="34" y="90"/>
                  <a:pt x="34" y="91"/>
                </a:cubicBezTo>
                <a:cubicBezTo>
                  <a:pt x="40" y="107"/>
                  <a:pt x="40" y="107"/>
                  <a:pt x="40" y="107"/>
                </a:cubicBezTo>
                <a:cubicBezTo>
                  <a:pt x="40" y="107"/>
                  <a:pt x="41" y="108"/>
                  <a:pt x="42" y="110"/>
                </a:cubicBezTo>
                <a:close/>
                <a:moveTo>
                  <a:pt x="38" y="90"/>
                </a:moveTo>
                <a:cubicBezTo>
                  <a:pt x="40" y="90"/>
                  <a:pt x="40" y="90"/>
                  <a:pt x="41" y="90"/>
                </a:cubicBezTo>
                <a:cubicBezTo>
                  <a:pt x="41" y="91"/>
                  <a:pt x="41" y="91"/>
                  <a:pt x="41" y="91"/>
                </a:cubicBezTo>
                <a:cubicBezTo>
                  <a:pt x="47" y="105"/>
                  <a:pt x="47" y="105"/>
                  <a:pt x="47" y="105"/>
                </a:cubicBezTo>
                <a:cubicBezTo>
                  <a:pt x="47" y="107"/>
                  <a:pt x="47" y="107"/>
                  <a:pt x="47" y="107"/>
                </a:cubicBezTo>
                <a:cubicBezTo>
                  <a:pt x="44" y="107"/>
                  <a:pt x="44" y="107"/>
                  <a:pt x="44" y="107"/>
                </a:cubicBezTo>
                <a:cubicBezTo>
                  <a:pt x="44" y="107"/>
                  <a:pt x="42" y="107"/>
                  <a:pt x="42" y="105"/>
                </a:cubicBezTo>
                <a:cubicBezTo>
                  <a:pt x="38" y="91"/>
                  <a:pt x="38" y="91"/>
                  <a:pt x="38" y="91"/>
                </a:cubicBezTo>
                <a:cubicBezTo>
                  <a:pt x="37" y="91"/>
                  <a:pt x="37" y="90"/>
                  <a:pt x="38" y="90"/>
                </a:cubicBezTo>
                <a:close/>
                <a:moveTo>
                  <a:pt x="57" y="111"/>
                </a:moveTo>
                <a:cubicBezTo>
                  <a:pt x="64" y="111"/>
                  <a:pt x="64" y="111"/>
                  <a:pt x="64" y="111"/>
                </a:cubicBezTo>
                <a:cubicBezTo>
                  <a:pt x="65" y="110"/>
                  <a:pt x="65" y="110"/>
                  <a:pt x="65" y="110"/>
                </a:cubicBezTo>
                <a:cubicBezTo>
                  <a:pt x="67" y="108"/>
                  <a:pt x="67" y="108"/>
                  <a:pt x="65" y="106"/>
                </a:cubicBezTo>
                <a:cubicBezTo>
                  <a:pt x="64" y="98"/>
                  <a:pt x="64" y="98"/>
                  <a:pt x="64" y="98"/>
                </a:cubicBezTo>
                <a:cubicBezTo>
                  <a:pt x="63" y="98"/>
                  <a:pt x="63" y="98"/>
                  <a:pt x="63" y="98"/>
                </a:cubicBezTo>
                <a:cubicBezTo>
                  <a:pt x="61" y="97"/>
                  <a:pt x="61" y="97"/>
                  <a:pt x="61" y="97"/>
                </a:cubicBezTo>
                <a:cubicBezTo>
                  <a:pt x="63" y="97"/>
                  <a:pt x="63" y="97"/>
                  <a:pt x="63" y="97"/>
                </a:cubicBezTo>
                <a:cubicBezTo>
                  <a:pt x="60" y="88"/>
                  <a:pt x="60" y="88"/>
                  <a:pt x="60" y="88"/>
                </a:cubicBezTo>
                <a:cubicBezTo>
                  <a:pt x="60" y="87"/>
                  <a:pt x="58" y="85"/>
                  <a:pt x="58" y="85"/>
                </a:cubicBezTo>
                <a:cubicBezTo>
                  <a:pt x="57" y="85"/>
                  <a:pt x="55" y="83"/>
                  <a:pt x="54" y="85"/>
                </a:cubicBezTo>
                <a:cubicBezTo>
                  <a:pt x="48" y="85"/>
                  <a:pt x="48" y="85"/>
                  <a:pt x="48" y="85"/>
                </a:cubicBezTo>
                <a:cubicBezTo>
                  <a:pt x="47" y="85"/>
                  <a:pt x="47" y="85"/>
                  <a:pt x="47" y="87"/>
                </a:cubicBezTo>
                <a:cubicBezTo>
                  <a:pt x="55" y="111"/>
                  <a:pt x="55" y="111"/>
                  <a:pt x="55" y="111"/>
                </a:cubicBezTo>
                <a:lnTo>
                  <a:pt x="57" y="111"/>
                </a:lnTo>
                <a:close/>
                <a:moveTo>
                  <a:pt x="60" y="100"/>
                </a:moveTo>
                <a:cubicBezTo>
                  <a:pt x="60" y="100"/>
                  <a:pt x="60" y="100"/>
                  <a:pt x="60" y="101"/>
                </a:cubicBezTo>
                <a:cubicBezTo>
                  <a:pt x="61" y="106"/>
                  <a:pt x="61" y="106"/>
                  <a:pt x="61" y="106"/>
                </a:cubicBezTo>
                <a:cubicBezTo>
                  <a:pt x="61" y="106"/>
                  <a:pt x="61" y="106"/>
                  <a:pt x="61" y="108"/>
                </a:cubicBezTo>
                <a:cubicBezTo>
                  <a:pt x="58" y="108"/>
                  <a:pt x="58" y="108"/>
                  <a:pt x="58" y="108"/>
                </a:cubicBezTo>
                <a:cubicBezTo>
                  <a:pt x="55" y="100"/>
                  <a:pt x="55" y="100"/>
                  <a:pt x="55" y="100"/>
                </a:cubicBezTo>
                <a:cubicBezTo>
                  <a:pt x="58" y="100"/>
                  <a:pt x="58" y="100"/>
                  <a:pt x="58" y="100"/>
                </a:cubicBezTo>
                <a:lnTo>
                  <a:pt x="60" y="100"/>
                </a:lnTo>
                <a:close/>
                <a:moveTo>
                  <a:pt x="52" y="88"/>
                </a:moveTo>
                <a:cubicBezTo>
                  <a:pt x="54" y="88"/>
                  <a:pt x="54" y="88"/>
                  <a:pt x="54" y="88"/>
                </a:cubicBezTo>
                <a:cubicBezTo>
                  <a:pt x="55" y="88"/>
                  <a:pt x="55" y="88"/>
                  <a:pt x="55" y="88"/>
                </a:cubicBezTo>
                <a:cubicBezTo>
                  <a:pt x="55" y="88"/>
                  <a:pt x="57" y="88"/>
                  <a:pt x="57" y="90"/>
                </a:cubicBezTo>
                <a:cubicBezTo>
                  <a:pt x="58" y="95"/>
                  <a:pt x="58" y="95"/>
                  <a:pt x="58" y="95"/>
                </a:cubicBezTo>
                <a:cubicBezTo>
                  <a:pt x="57" y="97"/>
                  <a:pt x="57" y="97"/>
                  <a:pt x="57" y="97"/>
                </a:cubicBezTo>
                <a:cubicBezTo>
                  <a:pt x="54" y="97"/>
                  <a:pt x="54" y="97"/>
                  <a:pt x="54" y="97"/>
                </a:cubicBezTo>
                <a:cubicBezTo>
                  <a:pt x="52" y="88"/>
                  <a:pt x="52" y="88"/>
                  <a:pt x="52" y="88"/>
                </a:cubicBezTo>
                <a:close/>
                <a:moveTo>
                  <a:pt x="67" y="96"/>
                </a:moveTo>
                <a:cubicBezTo>
                  <a:pt x="68" y="98"/>
                  <a:pt x="71" y="98"/>
                  <a:pt x="73" y="98"/>
                </a:cubicBezTo>
                <a:cubicBezTo>
                  <a:pt x="73" y="98"/>
                  <a:pt x="73" y="98"/>
                  <a:pt x="74" y="98"/>
                </a:cubicBezTo>
                <a:cubicBezTo>
                  <a:pt x="74" y="100"/>
                  <a:pt x="74" y="100"/>
                  <a:pt x="75" y="100"/>
                </a:cubicBezTo>
                <a:cubicBezTo>
                  <a:pt x="75" y="103"/>
                  <a:pt x="75" y="103"/>
                  <a:pt x="75" y="103"/>
                </a:cubicBezTo>
                <a:cubicBezTo>
                  <a:pt x="77" y="105"/>
                  <a:pt x="77" y="105"/>
                  <a:pt x="75" y="105"/>
                </a:cubicBezTo>
                <a:cubicBezTo>
                  <a:pt x="75" y="106"/>
                  <a:pt x="75" y="106"/>
                  <a:pt x="75" y="106"/>
                </a:cubicBezTo>
                <a:cubicBezTo>
                  <a:pt x="74" y="106"/>
                  <a:pt x="74" y="106"/>
                  <a:pt x="73" y="105"/>
                </a:cubicBezTo>
                <a:cubicBezTo>
                  <a:pt x="73" y="103"/>
                  <a:pt x="73" y="103"/>
                  <a:pt x="73" y="103"/>
                </a:cubicBezTo>
                <a:cubicBezTo>
                  <a:pt x="71" y="103"/>
                  <a:pt x="71" y="103"/>
                  <a:pt x="71" y="103"/>
                </a:cubicBezTo>
                <a:cubicBezTo>
                  <a:pt x="68" y="103"/>
                  <a:pt x="68" y="103"/>
                  <a:pt x="68" y="103"/>
                </a:cubicBezTo>
                <a:cubicBezTo>
                  <a:pt x="68" y="105"/>
                  <a:pt x="68" y="105"/>
                  <a:pt x="68" y="105"/>
                </a:cubicBezTo>
                <a:cubicBezTo>
                  <a:pt x="68" y="106"/>
                  <a:pt x="70" y="108"/>
                  <a:pt x="71" y="108"/>
                </a:cubicBezTo>
                <a:cubicBezTo>
                  <a:pt x="73" y="110"/>
                  <a:pt x="74" y="110"/>
                  <a:pt x="75" y="110"/>
                </a:cubicBezTo>
                <a:cubicBezTo>
                  <a:pt x="78" y="110"/>
                  <a:pt x="78" y="108"/>
                  <a:pt x="80" y="108"/>
                </a:cubicBezTo>
                <a:cubicBezTo>
                  <a:pt x="80" y="103"/>
                  <a:pt x="80" y="103"/>
                  <a:pt x="80" y="103"/>
                </a:cubicBezTo>
                <a:cubicBezTo>
                  <a:pt x="78" y="100"/>
                  <a:pt x="78" y="100"/>
                  <a:pt x="78" y="100"/>
                </a:cubicBezTo>
                <a:cubicBezTo>
                  <a:pt x="78" y="98"/>
                  <a:pt x="77" y="96"/>
                  <a:pt x="75" y="96"/>
                </a:cubicBezTo>
                <a:cubicBezTo>
                  <a:pt x="74" y="95"/>
                  <a:pt x="73" y="95"/>
                  <a:pt x="71" y="95"/>
                </a:cubicBezTo>
                <a:cubicBezTo>
                  <a:pt x="70" y="95"/>
                  <a:pt x="70" y="95"/>
                  <a:pt x="70" y="93"/>
                </a:cubicBezTo>
                <a:cubicBezTo>
                  <a:pt x="68" y="93"/>
                  <a:pt x="68" y="93"/>
                  <a:pt x="68" y="93"/>
                </a:cubicBezTo>
                <a:cubicBezTo>
                  <a:pt x="67" y="88"/>
                  <a:pt x="67" y="88"/>
                  <a:pt x="67" y="88"/>
                </a:cubicBezTo>
                <a:cubicBezTo>
                  <a:pt x="67" y="87"/>
                  <a:pt x="68" y="87"/>
                  <a:pt x="68" y="87"/>
                </a:cubicBezTo>
                <a:cubicBezTo>
                  <a:pt x="70" y="87"/>
                  <a:pt x="70" y="87"/>
                  <a:pt x="70" y="87"/>
                </a:cubicBezTo>
                <a:cubicBezTo>
                  <a:pt x="70" y="88"/>
                  <a:pt x="71" y="88"/>
                  <a:pt x="71" y="88"/>
                </a:cubicBezTo>
                <a:cubicBezTo>
                  <a:pt x="71" y="90"/>
                  <a:pt x="71" y="90"/>
                  <a:pt x="71" y="90"/>
                </a:cubicBezTo>
                <a:cubicBezTo>
                  <a:pt x="73" y="90"/>
                  <a:pt x="73" y="90"/>
                  <a:pt x="73" y="90"/>
                </a:cubicBezTo>
                <a:cubicBezTo>
                  <a:pt x="74" y="90"/>
                  <a:pt x="74" y="90"/>
                  <a:pt x="74" y="90"/>
                </a:cubicBezTo>
                <a:cubicBezTo>
                  <a:pt x="75" y="90"/>
                  <a:pt x="75" y="90"/>
                  <a:pt x="75" y="88"/>
                </a:cubicBezTo>
                <a:cubicBezTo>
                  <a:pt x="74" y="88"/>
                  <a:pt x="74" y="88"/>
                  <a:pt x="74" y="88"/>
                </a:cubicBezTo>
                <a:cubicBezTo>
                  <a:pt x="74" y="87"/>
                  <a:pt x="73" y="85"/>
                  <a:pt x="71" y="85"/>
                </a:cubicBezTo>
                <a:cubicBezTo>
                  <a:pt x="70" y="83"/>
                  <a:pt x="68" y="83"/>
                  <a:pt x="67" y="83"/>
                </a:cubicBezTo>
                <a:cubicBezTo>
                  <a:pt x="66" y="83"/>
                  <a:pt x="64" y="83"/>
                  <a:pt x="64" y="85"/>
                </a:cubicBezTo>
                <a:cubicBezTo>
                  <a:pt x="63" y="87"/>
                  <a:pt x="63" y="88"/>
                  <a:pt x="63" y="90"/>
                </a:cubicBezTo>
                <a:cubicBezTo>
                  <a:pt x="64" y="93"/>
                  <a:pt x="64" y="93"/>
                  <a:pt x="64" y="93"/>
                </a:cubicBezTo>
                <a:cubicBezTo>
                  <a:pt x="66" y="95"/>
                  <a:pt x="66" y="96"/>
                  <a:pt x="67" y="96"/>
                </a:cubicBezTo>
                <a:close/>
              </a:path>
            </a:pathLst>
          </a:custGeom>
          <a:ln>
            <a:noFill/>
          </a:ln>
        </p:spPr>
        <p:style>
          <a:lnRef idx="3">
            <a:schemeClr val="lt1"/>
          </a:lnRef>
          <a:fillRef idx="1">
            <a:schemeClr val="accent3"/>
          </a:fillRef>
          <a:effectRef idx="1">
            <a:schemeClr val="accent3"/>
          </a:effectRef>
          <a:fontRef idx="minor">
            <a:schemeClr val="lt1"/>
          </a:fontRef>
        </p:style>
        <p:txBody>
          <a:bodyPr vert="horz" wrap="square" lIns="91440" tIns="45720" rIns="91440" bIns="45720" numCol="1" anchor="t" anchorCtr="0" compatLnSpc="1">
            <a:prstTxWarp prst="textNoShape">
              <a:avLst/>
            </a:prstTxWarp>
          </a:bodyPr>
          <a:lstStyle/>
          <a:p>
            <a:endParaRPr lang="en-US"/>
          </a:p>
        </p:txBody>
      </p:sp>
      <p:sp>
        <p:nvSpPr>
          <p:cNvPr id="26" name="Freeform 119">
            <a:hlinkClick r:id="rId8" action="ppaction://hlinksldjump"/>
            <a:extLst>
              <a:ext uri="{FF2B5EF4-FFF2-40B4-BE49-F238E27FC236}">
                <a16:creationId xmlns:a16="http://schemas.microsoft.com/office/drawing/2014/main" id="{09EB1CA7-3770-3683-3F11-B87BA3487D79}"/>
              </a:ext>
            </a:extLst>
          </p:cNvPr>
          <p:cNvSpPr>
            <a:spLocks noEditPoints="1"/>
          </p:cNvSpPr>
          <p:nvPr/>
        </p:nvSpPr>
        <p:spPr bwMode="auto">
          <a:xfrm>
            <a:off x="330315" y="4774011"/>
            <a:ext cx="324350" cy="300024"/>
          </a:xfrm>
          <a:custGeom>
            <a:avLst/>
            <a:gdLst>
              <a:gd name="T0" fmla="*/ 97 w 160"/>
              <a:gd name="T1" fmla="*/ 8 h 148"/>
              <a:gd name="T2" fmla="*/ 92 w 160"/>
              <a:gd name="T3" fmla="*/ 0 h 148"/>
              <a:gd name="T4" fmla="*/ 61 w 160"/>
              <a:gd name="T5" fmla="*/ 6 h 148"/>
              <a:gd name="T6" fmla="*/ 6 w 160"/>
              <a:gd name="T7" fmla="*/ 8 h 148"/>
              <a:gd name="T8" fmla="*/ 6 w 160"/>
              <a:gd name="T9" fmla="*/ 22 h 148"/>
              <a:gd name="T10" fmla="*/ 15 w 160"/>
              <a:gd name="T11" fmla="*/ 114 h 148"/>
              <a:gd name="T12" fmla="*/ 67 w 160"/>
              <a:gd name="T13" fmla="*/ 119 h 148"/>
              <a:gd name="T14" fmla="*/ 51 w 160"/>
              <a:gd name="T15" fmla="*/ 144 h 148"/>
              <a:gd name="T16" fmla="*/ 76 w 160"/>
              <a:gd name="T17" fmla="*/ 127 h 148"/>
              <a:gd name="T18" fmla="*/ 80 w 160"/>
              <a:gd name="T19" fmla="*/ 148 h 148"/>
              <a:gd name="T20" fmla="*/ 84 w 160"/>
              <a:gd name="T21" fmla="*/ 128 h 148"/>
              <a:gd name="T22" fmla="*/ 104 w 160"/>
              <a:gd name="T23" fmla="*/ 147 h 148"/>
              <a:gd name="T24" fmla="*/ 107 w 160"/>
              <a:gd name="T25" fmla="*/ 138 h 148"/>
              <a:gd name="T26" fmla="*/ 139 w 160"/>
              <a:gd name="T27" fmla="*/ 119 h 148"/>
              <a:gd name="T28" fmla="*/ 145 w 160"/>
              <a:gd name="T29" fmla="*/ 22 h 148"/>
              <a:gd name="T30" fmla="*/ 160 w 160"/>
              <a:gd name="T31" fmla="*/ 15 h 148"/>
              <a:gd name="T32" fmla="*/ 134 w 160"/>
              <a:gd name="T33" fmla="*/ 108 h 148"/>
              <a:gd name="T34" fmla="*/ 24 w 160"/>
              <a:gd name="T35" fmla="*/ 22 h 148"/>
              <a:gd name="T36" fmla="*/ 134 w 160"/>
              <a:gd name="T37" fmla="*/ 108 h 148"/>
              <a:gd name="T38" fmla="*/ 36 w 160"/>
              <a:gd name="T39" fmla="*/ 92 h 148"/>
              <a:gd name="T40" fmla="*/ 67 w 160"/>
              <a:gd name="T41" fmla="*/ 88 h 148"/>
              <a:gd name="T42" fmla="*/ 75 w 160"/>
              <a:gd name="T43" fmla="*/ 86 h 148"/>
              <a:gd name="T44" fmla="*/ 103 w 160"/>
              <a:gd name="T45" fmla="*/ 69 h 148"/>
              <a:gd name="T46" fmla="*/ 119 w 160"/>
              <a:gd name="T47" fmla="*/ 54 h 148"/>
              <a:gd name="T48" fmla="*/ 124 w 160"/>
              <a:gd name="T49" fmla="*/ 66 h 148"/>
              <a:gd name="T50" fmla="*/ 130 w 160"/>
              <a:gd name="T51" fmla="*/ 38 h 148"/>
              <a:gd name="T52" fmla="*/ 130 w 160"/>
              <a:gd name="T53" fmla="*/ 36 h 148"/>
              <a:gd name="T54" fmla="*/ 127 w 160"/>
              <a:gd name="T55" fmla="*/ 34 h 148"/>
              <a:gd name="T56" fmla="*/ 124 w 160"/>
              <a:gd name="T57" fmla="*/ 33 h 148"/>
              <a:gd name="T58" fmla="*/ 100 w 160"/>
              <a:gd name="T59" fmla="*/ 38 h 148"/>
              <a:gd name="T60" fmla="*/ 112 w 160"/>
              <a:gd name="T61" fmla="*/ 44 h 148"/>
              <a:gd name="T62" fmla="*/ 94 w 160"/>
              <a:gd name="T63" fmla="*/ 50 h 148"/>
              <a:gd name="T64" fmla="*/ 70 w 160"/>
              <a:gd name="T65" fmla="*/ 75 h 148"/>
              <a:gd name="T66" fmla="*/ 49 w 160"/>
              <a:gd name="T67" fmla="*/ 63 h 148"/>
              <a:gd name="T68" fmla="*/ 28 w 160"/>
              <a:gd name="T69" fmla="*/ 92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60" h="148">
                <a:moveTo>
                  <a:pt x="153" y="8"/>
                </a:moveTo>
                <a:cubicBezTo>
                  <a:pt x="97" y="8"/>
                  <a:pt x="97" y="8"/>
                  <a:pt x="97" y="8"/>
                </a:cubicBezTo>
                <a:cubicBezTo>
                  <a:pt x="97" y="6"/>
                  <a:pt x="97" y="6"/>
                  <a:pt x="97" y="6"/>
                </a:cubicBezTo>
                <a:cubicBezTo>
                  <a:pt x="97" y="3"/>
                  <a:pt x="95" y="0"/>
                  <a:pt x="92" y="0"/>
                </a:cubicBezTo>
                <a:cubicBezTo>
                  <a:pt x="66" y="0"/>
                  <a:pt x="66" y="0"/>
                  <a:pt x="66" y="0"/>
                </a:cubicBezTo>
                <a:cubicBezTo>
                  <a:pt x="63" y="0"/>
                  <a:pt x="61" y="3"/>
                  <a:pt x="61" y="6"/>
                </a:cubicBezTo>
                <a:cubicBezTo>
                  <a:pt x="61" y="8"/>
                  <a:pt x="61" y="8"/>
                  <a:pt x="61" y="8"/>
                </a:cubicBezTo>
                <a:cubicBezTo>
                  <a:pt x="6" y="8"/>
                  <a:pt x="6" y="8"/>
                  <a:pt x="6" y="8"/>
                </a:cubicBezTo>
                <a:cubicBezTo>
                  <a:pt x="2" y="8"/>
                  <a:pt x="0" y="11"/>
                  <a:pt x="0" y="15"/>
                </a:cubicBezTo>
                <a:cubicBezTo>
                  <a:pt x="0" y="19"/>
                  <a:pt x="2" y="22"/>
                  <a:pt x="6" y="22"/>
                </a:cubicBezTo>
                <a:cubicBezTo>
                  <a:pt x="15" y="22"/>
                  <a:pt x="15" y="22"/>
                  <a:pt x="15" y="22"/>
                </a:cubicBezTo>
                <a:cubicBezTo>
                  <a:pt x="15" y="114"/>
                  <a:pt x="15" y="114"/>
                  <a:pt x="15" y="114"/>
                </a:cubicBezTo>
                <a:cubicBezTo>
                  <a:pt x="15" y="117"/>
                  <a:pt x="17" y="119"/>
                  <a:pt x="20" y="119"/>
                </a:cubicBezTo>
                <a:cubicBezTo>
                  <a:pt x="67" y="119"/>
                  <a:pt x="67" y="119"/>
                  <a:pt x="67" y="119"/>
                </a:cubicBezTo>
                <a:cubicBezTo>
                  <a:pt x="51" y="137"/>
                  <a:pt x="51" y="137"/>
                  <a:pt x="51" y="137"/>
                </a:cubicBezTo>
                <a:cubicBezTo>
                  <a:pt x="50" y="140"/>
                  <a:pt x="50" y="143"/>
                  <a:pt x="51" y="144"/>
                </a:cubicBezTo>
                <a:cubicBezTo>
                  <a:pt x="54" y="147"/>
                  <a:pt x="57" y="147"/>
                  <a:pt x="58" y="144"/>
                </a:cubicBezTo>
                <a:cubicBezTo>
                  <a:pt x="76" y="127"/>
                  <a:pt x="76" y="127"/>
                  <a:pt x="76" y="127"/>
                </a:cubicBezTo>
                <a:cubicBezTo>
                  <a:pt x="76" y="144"/>
                  <a:pt x="76" y="144"/>
                  <a:pt x="76" y="144"/>
                </a:cubicBezTo>
                <a:cubicBezTo>
                  <a:pt x="76" y="146"/>
                  <a:pt x="77" y="148"/>
                  <a:pt x="80" y="148"/>
                </a:cubicBezTo>
                <a:cubicBezTo>
                  <a:pt x="81" y="148"/>
                  <a:pt x="84" y="146"/>
                  <a:pt x="84" y="144"/>
                </a:cubicBezTo>
                <a:cubicBezTo>
                  <a:pt x="84" y="128"/>
                  <a:pt x="84" y="128"/>
                  <a:pt x="84" y="128"/>
                </a:cubicBezTo>
                <a:cubicBezTo>
                  <a:pt x="100" y="146"/>
                  <a:pt x="100" y="146"/>
                  <a:pt x="100" y="146"/>
                </a:cubicBezTo>
                <a:cubicBezTo>
                  <a:pt x="101" y="147"/>
                  <a:pt x="103" y="147"/>
                  <a:pt x="104" y="147"/>
                </a:cubicBezTo>
                <a:cubicBezTo>
                  <a:pt x="105" y="147"/>
                  <a:pt x="107" y="147"/>
                  <a:pt x="107" y="146"/>
                </a:cubicBezTo>
                <a:cubicBezTo>
                  <a:pt x="110" y="144"/>
                  <a:pt x="110" y="141"/>
                  <a:pt x="107" y="138"/>
                </a:cubicBezTo>
                <a:cubicBezTo>
                  <a:pt x="89" y="119"/>
                  <a:pt x="89" y="119"/>
                  <a:pt x="89" y="119"/>
                </a:cubicBezTo>
                <a:cubicBezTo>
                  <a:pt x="139" y="119"/>
                  <a:pt x="139" y="119"/>
                  <a:pt x="139" y="119"/>
                </a:cubicBezTo>
                <a:cubicBezTo>
                  <a:pt x="142" y="119"/>
                  <a:pt x="145" y="117"/>
                  <a:pt x="145" y="114"/>
                </a:cubicBezTo>
                <a:cubicBezTo>
                  <a:pt x="145" y="22"/>
                  <a:pt x="145" y="22"/>
                  <a:pt x="145" y="22"/>
                </a:cubicBezTo>
                <a:cubicBezTo>
                  <a:pt x="153" y="22"/>
                  <a:pt x="153" y="22"/>
                  <a:pt x="153" y="22"/>
                </a:cubicBezTo>
                <a:cubicBezTo>
                  <a:pt x="156" y="22"/>
                  <a:pt x="160" y="19"/>
                  <a:pt x="160" y="15"/>
                </a:cubicBezTo>
                <a:cubicBezTo>
                  <a:pt x="160" y="11"/>
                  <a:pt x="156" y="8"/>
                  <a:pt x="153" y="8"/>
                </a:cubicBezTo>
                <a:close/>
                <a:moveTo>
                  <a:pt x="134" y="108"/>
                </a:moveTo>
                <a:cubicBezTo>
                  <a:pt x="24" y="108"/>
                  <a:pt x="24" y="108"/>
                  <a:pt x="24" y="108"/>
                </a:cubicBezTo>
                <a:cubicBezTo>
                  <a:pt x="24" y="22"/>
                  <a:pt x="24" y="22"/>
                  <a:pt x="24" y="22"/>
                </a:cubicBezTo>
                <a:cubicBezTo>
                  <a:pt x="134" y="22"/>
                  <a:pt x="134" y="22"/>
                  <a:pt x="134" y="22"/>
                </a:cubicBezTo>
                <a:lnTo>
                  <a:pt x="134" y="108"/>
                </a:lnTo>
                <a:close/>
                <a:moveTo>
                  <a:pt x="32" y="94"/>
                </a:moveTo>
                <a:cubicBezTo>
                  <a:pt x="33" y="94"/>
                  <a:pt x="34" y="94"/>
                  <a:pt x="36" y="92"/>
                </a:cubicBezTo>
                <a:cubicBezTo>
                  <a:pt x="53" y="75"/>
                  <a:pt x="53" y="75"/>
                  <a:pt x="53" y="75"/>
                </a:cubicBezTo>
                <a:cubicBezTo>
                  <a:pt x="67" y="88"/>
                  <a:pt x="67" y="88"/>
                  <a:pt x="67" y="88"/>
                </a:cubicBezTo>
                <a:cubicBezTo>
                  <a:pt x="69" y="89"/>
                  <a:pt x="70" y="89"/>
                  <a:pt x="71" y="89"/>
                </a:cubicBezTo>
                <a:cubicBezTo>
                  <a:pt x="73" y="89"/>
                  <a:pt x="74" y="88"/>
                  <a:pt x="75" y="86"/>
                </a:cubicBezTo>
                <a:cubicBezTo>
                  <a:pt x="93" y="62"/>
                  <a:pt x="93" y="62"/>
                  <a:pt x="93" y="62"/>
                </a:cubicBezTo>
                <a:cubicBezTo>
                  <a:pt x="103" y="69"/>
                  <a:pt x="103" y="69"/>
                  <a:pt x="103" y="69"/>
                </a:cubicBezTo>
                <a:cubicBezTo>
                  <a:pt x="104" y="70"/>
                  <a:pt x="108" y="69"/>
                  <a:pt x="109" y="68"/>
                </a:cubicBezTo>
                <a:cubicBezTo>
                  <a:pt x="119" y="54"/>
                  <a:pt x="119" y="54"/>
                  <a:pt x="119" y="54"/>
                </a:cubicBezTo>
                <a:cubicBezTo>
                  <a:pt x="119" y="59"/>
                  <a:pt x="119" y="59"/>
                  <a:pt x="119" y="59"/>
                </a:cubicBezTo>
                <a:cubicBezTo>
                  <a:pt x="119" y="63"/>
                  <a:pt x="122" y="66"/>
                  <a:pt x="124" y="66"/>
                </a:cubicBezTo>
                <a:cubicBezTo>
                  <a:pt x="127" y="66"/>
                  <a:pt x="130" y="63"/>
                  <a:pt x="130" y="59"/>
                </a:cubicBezTo>
                <a:cubicBezTo>
                  <a:pt x="130" y="38"/>
                  <a:pt x="130" y="38"/>
                  <a:pt x="130" y="38"/>
                </a:cubicBezTo>
                <a:cubicBezTo>
                  <a:pt x="130" y="37"/>
                  <a:pt x="130" y="37"/>
                  <a:pt x="130" y="37"/>
                </a:cubicBezTo>
                <a:cubicBezTo>
                  <a:pt x="130" y="37"/>
                  <a:pt x="130" y="37"/>
                  <a:pt x="130" y="36"/>
                </a:cubicBezTo>
                <a:cubicBezTo>
                  <a:pt x="130" y="36"/>
                  <a:pt x="130" y="36"/>
                  <a:pt x="129" y="34"/>
                </a:cubicBezTo>
                <a:cubicBezTo>
                  <a:pt x="129" y="34"/>
                  <a:pt x="129" y="34"/>
                  <a:pt x="127" y="34"/>
                </a:cubicBezTo>
                <a:cubicBezTo>
                  <a:pt x="127" y="33"/>
                  <a:pt x="127" y="33"/>
                  <a:pt x="126" y="33"/>
                </a:cubicBezTo>
                <a:cubicBezTo>
                  <a:pt x="126" y="33"/>
                  <a:pt x="126" y="33"/>
                  <a:pt x="124" y="33"/>
                </a:cubicBezTo>
                <a:cubicBezTo>
                  <a:pt x="105" y="33"/>
                  <a:pt x="105" y="33"/>
                  <a:pt x="105" y="33"/>
                </a:cubicBezTo>
                <a:cubicBezTo>
                  <a:pt x="103" y="33"/>
                  <a:pt x="100" y="36"/>
                  <a:pt x="100" y="38"/>
                </a:cubicBezTo>
                <a:cubicBezTo>
                  <a:pt x="100" y="41"/>
                  <a:pt x="103" y="44"/>
                  <a:pt x="105" y="44"/>
                </a:cubicBezTo>
                <a:cubicBezTo>
                  <a:pt x="112" y="44"/>
                  <a:pt x="112" y="44"/>
                  <a:pt x="112" y="44"/>
                </a:cubicBezTo>
                <a:cubicBezTo>
                  <a:pt x="104" y="56"/>
                  <a:pt x="104" y="56"/>
                  <a:pt x="104" y="56"/>
                </a:cubicBezTo>
                <a:cubicBezTo>
                  <a:pt x="94" y="50"/>
                  <a:pt x="94" y="50"/>
                  <a:pt x="94" y="50"/>
                </a:cubicBezTo>
                <a:cubicBezTo>
                  <a:pt x="93" y="47"/>
                  <a:pt x="89" y="49"/>
                  <a:pt x="88" y="50"/>
                </a:cubicBezTo>
                <a:cubicBezTo>
                  <a:pt x="70" y="75"/>
                  <a:pt x="70" y="75"/>
                  <a:pt x="70" y="75"/>
                </a:cubicBezTo>
                <a:cubicBezTo>
                  <a:pt x="56" y="63"/>
                  <a:pt x="56" y="63"/>
                  <a:pt x="56" y="63"/>
                </a:cubicBezTo>
                <a:cubicBezTo>
                  <a:pt x="55" y="60"/>
                  <a:pt x="51" y="60"/>
                  <a:pt x="49" y="63"/>
                </a:cubicBezTo>
                <a:cubicBezTo>
                  <a:pt x="29" y="84"/>
                  <a:pt x="29" y="84"/>
                  <a:pt x="29" y="84"/>
                </a:cubicBezTo>
                <a:cubicBezTo>
                  <a:pt x="26" y="86"/>
                  <a:pt x="26" y="89"/>
                  <a:pt x="28" y="92"/>
                </a:cubicBezTo>
                <a:cubicBezTo>
                  <a:pt x="29" y="94"/>
                  <a:pt x="30" y="94"/>
                  <a:pt x="32" y="94"/>
                </a:cubicBezTo>
                <a:close/>
              </a:path>
            </a:pathLst>
          </a:custGeom>
          <a:ln>
            <a:noFill/>
          </a:ln>
        </p:spPr>
        <p:style>
          <a:lnRef idx="3">
            <a:schemeClr val="lt1"/>
          </a:lnRef>
          <a:fillRef idx="1">
            <a:schemeClr val="accent1"/>
          </a:fillRef>
          <a:effectRef idx="1">
            <a:schemeClr val="accent1"/>
          </a:effectRef>
          <a:fontRef idx="minor">
            <a:schemeClr val="lt1"/>
          </a:fontRef>
        </p:style>
        <p:txBody>
          <a:bodyPr vert="horz" wrap="square" lIns="91440" tIns="45720" rIns="91440" bIns="45720" numCol="1" anchor="t" anchorCtr="0" compatLnSpc="1">
            <a:prstTxWarp prst="textNoShape">
              <a:avLst/>
            </a:prstTxWarp>
          </a:bodyPr>
          <a:lstStyle/>
          <a:p>
            <a:endParaRPr lang="en-US"/>
          </a:p>
        </p:txBody>
      </p:sp>
      <p:sp>
        <p:nvSpPr>
          <p:cNvPr id="149" name="TextBox 148">
            <a:extLst>
              <a:ext uri="{FF2B5EF4-FFF2-40B4-BE49-F238E27FC236}">
                <a16:creationId xmlns:a16="http://schemas.microsoft.com/office/drawing/2014/main" id="{B09328EA-012E-AA57-1395-E7166E5014AC}"/>
              </a:ext>
            </a:extLst>
          </p:cNvPr>
          <p:cNvSpPr txBox="1"/>
          <p:nvPr/>
        </p:nvSpPr>
        <p:spPr>
          <a:xfrm>
            <a:off x="1414595" y="5381943"/>
            <a:ext cx="2920024" cy="946413"/>
          </a:xfrm>
          <a:prstGeom prst="rect">
            <a:avLst/>
          </a:prstGeom>
          <a:noFill/>
        </p:spPr>
        <p:txBody>
          <a:bodyPr wrap="square">
            <a:spAutoFit/>
          </a:bodyPr>
          <a:lstStyle/>
          <a:p>
            <a:pPr algn="ctr">
              <a:lnSpc>
                <a:spcPct val="250000"/>
              </a:lnSpc>
            </a:pPr>
            <a:r>
              <a:rPr lang="fa-IR" sz="1200" dirty="0">
                <a:solidFill>
                  <a:srgbClr val="1D3347"/>
                </a:solidFill>
                <a:latin typeface="Shabnam" panose="020B0603030804020204" pitchFamily="34" charset="-78"/>
                <a:cs typeface="Shabnam" panose="020B0603030804020204" pitchFamily="34" charset="-78"/>
              </a:rPr>
              <a:t>فروشگاه مینارو ارائه دهنده انواع فایل های کاربردی با بهترین کیفیت</a:t>
            </a:r>
            <a:endParaRPr lang="en-US" sz="1200" dirty="0">
              <a:solidFill>
                <a:srgbClr val="262344"/>
              </a:solidFill>
            </a:endParaRPr>
          </a:p>
        </p:txBody>
      </p:sp>
      <p:sp>
        <p:nvSpPr>
          <p:cNvPr id="150" name="TextBox 149">
            <a:extLst>
              <a:ext uri="{FF2B5EF4-FFF2-40B4-BE49-F238E27FC236}">
                <a16:creationId xmlns:a16="http://schemas.microsoft.com/office/drawing/2014/main" id="{6C53CE70-4110-C199-B528-5533B642F3AE}"/>
              </a:ext>
            </a:extLst>
          </p:cNvPr>
          <p:cNvSpPr txBox="1"/>
          <p:nvPr/>
        </p:nvSpPr>
        <p:spPr>
          <a:xfrm>
            <a:off x="5063549" y="5381943"/>
            <a:ext cx="2920024" cy="939937"/>
          </a:xfrm>
          <a:prstGeom prst="rect">
            <a:avLst/>
          </a:prstGeom>
          <a:noFill/>
        </p:spPr>
        <p:txBody>
          <a:bodyPr wrap="square">
            <a:spAutoFit/>
          </a:bodyPr>
          <a:lstStyle/>
          <a:p>
            <a:pPr algn="ctr">
              <a:lnSpc>
                <a:spcPct val="250000"/>
              </a:lnSpc>
            </a:pPr>
            <a:r>
              <a:rPr lang="fa-IR" sz="1200" dirty="0">
                <a:solidFill>
                  <a:srgbClr val="1D3347"/>
                </a:solidFill>
                <a:latin typeface="Shabnam" panose="020B0603030804020204" pitchFamily="34" charset="-78"/>
                <a:cs typeface="Shabnam" panose="020B0603030804020204" pitchFamily="34" charset="-78"/>
              </a:rPr>
              <a:t>فروشگاه مینارو ارائه دهنده انواع فایل های کاربردی با بهترین کیفیت</a:t>
            </a:r>
            <a:endParaRPr lang="en-US" sz="1200" dirty="0">
              <a:solidFill>
                <a:srgbClr val="262344"/>
              </a:solidFill>
            </a:endParaRPr>
          </a:p>
        </p:txBody>
      </p:sp>
      <p:sp>
        <p:nvSpPr>
          <p:cNvPr id="151" name="TextBox 150">
            <a:extLst>
              <a:ext uri="{FF2B5EF4-FFF2-40B4-BE49-F238E27FC236}">
                <a16:creationId xmlns:a16="http://schemas.microsoft.com/office/drawing/2014/main" id="{4D8C8554-F16E-6E8F-8D17-ECFBE867E52F}"/>
              </a:ext>
            </a:extLst>
          </p:cNvPr>
          <p:cNvSpPr txBox="1"/>
          <p:nvPr/>
        </p:nvSpPr>
        <p:spPr>
          <a:xfrm>
            <a:off x="3224637" y="1693638"/>
            <a:ext cx="2920024" cy="939937"/>
          </a:xfrm>
          <a:prstGeom prst="rect">
            <a:avLst/>
          </a:prstGeom>
          <a:noFill/>
        </p:spPr>
        <p:txBody>
          <a:bodyPr wrap="square">
            <a:spAutoFit/>
          </a:bodyPr>
          <a:lstStyle/>
          <a:p>
            <a:pPr algn="ctr">
              <a:lnSpc>
                <a:spcPct val="250000"/>
              </a:lnSpc>
            </a:pPr>
            <a:r>
              <a:rPr lang="fa-IR" sz="1200" dirty="0">
                <a:solidFill>
                  <a:srgbClr val="1D3347"/>
                </a:solidFill>
                <a:latin typeface="Shabnam" panose="020B0603030804020204" pitchFamily="34" charset="-78"/>
                <a:cs typeface="Shabnam" panose="020B0603030804020204" pitchFamily="34" charset="-78"/>
              </a:rPr>
              <a:t>فروشگاه مینارو ارائه دهنده انواع فایل های کاربردی با بهترین کیفیت</a:t>
            </a:r>
            <a:endParaRPr lang="en-US" sz="1200" dirty="0">
              <a:solidFill>
                <a:srgbClr val="262344"/>
              </a:solidFill>
            </a:endParaRPr>
          </a:p>
        </p:txBody>
      </p:sp>
      <p:sp>
        <p:nvSpPr>
          <p:cNvPr id="152" name="TextBox 151">
            <a:extLst>
              <a:ext uri="{FF2B5EF4-FFF2-40B4-BE49-F238E27FC236}">
                <a16:creationId xmlns:a16="http://schemas.microsoft.com/office/drawing/2014/main" id="{8EC28B17-A2D7-6DBF-B6F2-F4C2DDAE8F17}"/>
              </a:ext>
            </a:extLst>
          </p:cNvPr>
          <p:cNvSpPr txBox="1"/>
          <p:nvPr/>
        </p:nvSpPr>
        <p:spPr>
          <a:xfrm>
            <a:off x="6873591" y="1693638"/>
            <a:ext cx="2920024" cy="939937"/>
          </a:xfrm>
          <a:prstGeom prst="rect">
            <a:avLst/>
          </a:prstGeom>
          <a:noFill/>
        </p:spPr>
        <p:txBody>
          <a:bodyPr wrap="square">
            <a:spAutoFit/>
          </a:bodyPr>
          <a:lstStyle/>
          <a:p>
            <a:pPr algn="ctr">
              <a:lnSpc>
                <a:spcPct val="250000"/>
              </a:lnSpc>
            </a:pPr>
            <a:r>
              <a:rPr lang="fa-IR" sz="1200" dirty="0">
                <a:solidFill>
                  <a:srgbClr val="1D3347"/>
                </a:solidFill>
                <a:latin typeface="Shabnam" panose="020B0603030804020204" pitchFamily="34" charset="-78"/>
                <a:cs typeface="Shabnam" panose="020B0603030804020204" pitchFamily="34" charset="-78"/>
              </a:rPr>
              <a:t>فروشگاه مینارو ارائه دهنده انواع فایل های کاربردی با بهترین کیفیت</a:t>
            </a:r>
            <a:endParaRPr lang="en-US" sz="1200" dirty="0">
              <a:solidFill>
                <a:srgbClr val="262344"/>
              </a:solidFill>
            </a:endParaRPr>
          </a:p>
        </p:txBody>
      </p:sp>
      <p:grpSp>
        <p:nvGrpSpPr>
          <p:cNvPr id="153" name="Group 152">
            <a:extLst>
              <a:ext uri="{FF2B5EF4-FFF2-40B4-BE49-F238E27FC236}">
                <a16:creationId xmlns:a16="http://schemas.microsoft.com/office/drawing/2014/main" id="{CF0518FC-9693-3C04-D1F0-3F89D54AFAF8}"/>
              </a:ext>
            </a:extLst>
          </p:cNvPr>
          <p:cNvGrpSpPr/>
          <p:nvPr/>
        </p:nvGrpSpPr>
        <p:grpSpPr>
          <a:xfrm>
            <a:off x="7539388" y="2651807"/>
            <a:ext cx="1651494" cy="2334285"/>
            <a:chOff x="8661632" y="2752902"/>
            <a:chExt cx="1651494" cy="2334285"/>
          </a:xfrm>
        </p:grpSpPr>
        <p:grpSp>
          <p:nvGrpSpPr>
            <p:cNvPr id="154" name="Group 153">
              <a:extLst>
                <a:ext uri="{FF2B5EF4-FFF2-40B4-BE49-F238E27FC236}">
                  <a16:creationId xmlns:a16="http://schemas.microsoft.com/office/drawing/2014/main" id="{B764B391-D7B7-E30F-FE4C-4341F9D2B854}"/>
                </a:ext>
              </a:extLst>
            </p:cNvPr>
            <p:cNvGrpSpPr/>
            <p:nvPr/>
          </p:nvGrpSpPr>
          <p:grpSpPr>
            <a:xfrm>
              <a:off x="8661635" y="2752902"/>
              <a:ext cx="1615448" cy="2334285"/>
              <a:chOff x="7946797" y="2908379"/>
              <a:chExt cx="1615448" cy="2334285"/>
            </a:xfrm>
          </p:grpSpPr>
          <p:grpSp>
            <p:nvGrpSpPr>
              <p:cNvPr id="156" name="Google Shape;993;p35">
                <a:extLst>
                  <a:ext uri="{FF2B5EF4-FFF2-40B4-BE49-F238E27FC236}">
                    <a16:creationId xmlns:a16="http://schemas.microsoft.com/office/drawing/2014/main" id="{D3A3688C-6F37-F798-8FEB-5342109EE83C}"/>
                  </a:ext>
                </a:extLst>
              </p:cNvPr>
              <p:cNvGrpSpPr/>
              <p:nvPr/>
            </p:nvGrpSpPr>
            <p:grpSpPr>
              <a:xfrm>
                <a:off x="7946797" y="2908379"/>
                <a:ext cx="1615448" cy="2334285"/>
                <a:chOff x="6125638" y="1724113"/>
                <a:chExt cx="1371025" cy="1981100"/>
              </a:xfrm>
            </p:grpSpPr>
            <p:sp>
              <p:nvSpPr>
                <p:cNvPr id="158" name="Google Shape;994;p35">
                  <a:extLst>
                    <a:ext uri="{FF2B5EF4-FFF2-40B4-BE49-F238E27FC236}">
                      <a16:creationId xmlns:a16="http://schemas.microsoft.com/office/drawing/2014/main" id="{71AD33E4-3BA1-A4E5-362D-6470ED5D5360}"/>
                    </a:ext>
                  </a:extLst>
                </p:cNvPr>
                <p:cNvSpPr/>
                <p:nvPr/>
              </p:nvSpPr>
              <p:spPr>
                <a:xfrm>
                  <a:off x="6805888" y="3084563"/>
                  <a:ext cx="518250" cy="517950"/>
                </a:xfrm>
                <a:custGeom>
                  <a:avLst/>
                  <a:gdLst/>
                  <a:ahLst/>
                  <a:cxnLst/>
                  <a:rect l="l" t="t" r="r" b="b"/>
                  <a:pathLst>
                    <a:path w="20730" h="20718" extrusionOk="0">
                      <a:moveTo>
                        <a:pt x="10371" y="1"/>
                      </a:moveTo>
                      <a:cubicBezTo>
                        <a:pt x="4644" y="1"/>
                        <a:pt x="0" y="4633"/>
                        <a:pt x="0" y="10359"/>
                      </a:cubicBezTo>
                      <a:cubicBezTo>
                        <a:pt x="0" y="16074"/>
                        <a:pt x="4644" y="20718"/>
                        <a:pt x="10371" y="20718"/>
                      </a:cubicBezTo>
                      <a:cubicBezTo>
                        <a:pt x="16086" y="20718"/>
                        <a:pt x="20729" y="16074"/>
                        <a:pt x="20729" y="10359"/>
                      </a:cubicBezTo>
                      <a:cubicBezTo>
                        <a:pt x="20729" y="4633"/>
                        <a:pt x="16086" y="1"/>
                        <a:pt x="10371" y="1"/>
                      </a:cubicBezTo>
                      <a:close/>
                    </a:path>
                  </a:pathLst>
                </a:custGeom>
                <a:ln/>
              </p:spPr>
              <p:style>
                <a:lnRef idx="3">
                  <a:schemeClr val="lt1"/>
                </a:lnRef>
                <a:fillRef idx="1">
                  <a:schemeClr val="accent2"/>
                </a:fillRef>
                <a:effectRef idx="1">
                  <a:schemeClr val="accent2"/>
                </a:effectRef>
                <a:fontRef idx="minor">
                  <a:schemeClr val="lt1"/>
                </a:fontRef>
              </p:style>
              <p:txBody>
                <a:bodyPr spcFirstLastPara="1" wrap="square" lIns="121900" tIns="121900" rIns="121900" bIns="121900" anchor="ctr" anchorCtr="0">
                  <a:noAutofit/>
                </a:bodyPr>
                <a:lstStyle/>
                <a:p>
                  <a:pPr algn="ctr">
                    <a:buClr>
                      <a:schemeClr val="dk1"/>
                    </a:buClr>
                    <a:buSzPts val="1100"/>
                  </a:pPr>
                  <a:endParaRPr sz="1067" dirty="0"/>
                </a:p>
              </p:txBody>
            </p:sp>
            <p:sp>
              <p:nvSpPr>
                <p:cNvPr id="159" name="Google Shape;995;p35">
                  <a:extLst>
                    <a:ext uri="{FF2B5EF4-FFF2-40B4-BE49-F238E27FC236}">
                      <a16:creationId xmlns:a16="http://schemas.microsoft.com/office/drawing/2014/main" id="{A03B8630-A367-1BE0-D99E-B91D9F8F4EA3}"/>
                    </a:ext>
                  </a:extLst>
                </p:cNvPr>
                <p:cNvSpPr/>
                <p:nvPr/>
              </p:nvSpPr>
              <p:spPr>
                <a:xfrm>
                  <a:off x="6625513" y="3098563"/>
                  <a:ext cx="325950" cy="606650"/>
                </a:xfrm>
                <a:custGeom>
                  <a:avLst/>
                  <a:gdLst/>
                  <a:ahLst/>
                  <a:cxnLst/>
                  <a:rect l="l" t="t" r="r" b="b"/>
                  <a:pathLst>
                    <a:path w="13038" h="24266" fill="none" extrusionOk="0">
                      <a:moveTo>
                        <a:pt x="13038" y="24265"/>
                      </a:moveTo>
                      <a:cubicBezTo>
                        <a:pt x="10311" y="23742"/>
                        <a:pt x="7716" y="22420"/>
                        <a:pt x="5620" y="20313"/>
                      </a:cubicBezTo>
                      <a:cubicBezTo>
                        <a:pt x="0" y="14705"/>
                        <a:pt x="0" y="5608"/>
                        <a:pt x="5620" y="1"/>
                      </a:cubicBezTo>
                    </a:path>
                  </a:pathLst>
                </a:custGeom>
                <a:ln w="76200">
                  <a:headEnd type="none" w="sm" len="sm"/>
                  <a:tailEnd type="none" w="sm" len="sm"/>
                </a:ln>
              </p:spPr>
              <p:style>
                <a:lnRef idx="3">
                  <a:schemeClr val="accent1"/>
                </a:lnRef>
                <a:fillRef idx="0">
                  <a:schemeClr val="accent1"/>
                </a:fillRef>
                <a:effectRef idx="2">
                  <a:schemeClr val="accent1"/>
                </a:effectRef>
                <a:fontRef idx="minor">
                  <a:schemeClr val="tx1"/>
                </a:fontRef>
              </p:style>
              <p:txBody>
                <a:bodyPr spcFirstLastPara="1" wrap="square" lIns="121900" tIns="121900" rIns="121900" bIns="121900" anchor="ctr" anchorCtr="0">
                  <a:noAutofit/>
                </a:bodyPr>
                <a:lstStyle/>
                <a:p>
                  <a:endParaRPr sz="2400"/>
                </a:p>
              </p:txBody>
            </p:sp>
            <p:sp>
              <p:nvSpPr>
                <p:cNvPr id="160" name="Google Shape;998;p35">
                  <a:extLst>
                    <a:ext uri="{FF2B5EF4-FFF2-40B4-BE49-F238E27FC236}">
                      <a16:creationId xmlns:a16="http://schemas.microsoft.com/office/drawing/2014/main" id="{8CF0454F-8601-AE55-94FC-B2825E3B7FEB}"/>
                    </a:ext>
                  </a:extLst>
                </p:cNvPr>
                <p:cNvSpPr/>
                <p:nvPr/>
              </p:nvSpPr>
              <p:spPr>
                <a:xfrm flipH="1">
                  <a:off x="6125638" y="2170175"/>
                  <a:ext cx="1371025" cy="1204350"/>
                </a:xfrm>
                <a:custGeom>
                  <a:avLst/>
                  <a:gdLst/>
                  <a:ahLst/>
                  <a:cxnLst/>
                  <a:rect l="l" t="t" r="r" b="b"/>
                  <a:pathLst>
                    <a:path w="54841" h="48174" fill="none" extrusionOk="0">
                      <a:moveTo>
                        <a:pt x="40958" y="46268"/>
                      </a:moveTo>
                      <a:lnTo>
                        <a:pt x="49805" y="46268"/>
                      </a:lnTo>
                      <a:cubicBezTo>
                        <a:pt x="52591" y="46268"/>
                        <a:pt x="54841" y="44006"/>
                        <a:pt x="54841" y="41220"/>
                      </a:cubicBezTo>
                      <a:lnTo>
                        <a:pt x="54841" y="13490"/>
                      </a:lnTo>
                      <a:cubicBezTo>
                        <a:pt x="54841" y="10704"/>
                        <a:pt x="52591" y="8454"/>
                        <a:pt x="49805" y="8454"/>
                      </a:cubicBezTo>
                      <a:lnTo>
                        <a:pt x="34469" y="8454"/>
                      </a:lnTo>
                      <a:cubicBezTo>
                        <a:pt x="33814" y="8454"/>
                        <a:pt x="33207" y="8145"/>
                        <a:pt x="32826" y="7621"/>
                      </a:cubicBezTo>
                      <a:lnTo>
                        <a:pt x="29076" y="1120"/>
                      </a:lnTo>
                      <a:cubicBezTo>
                        <a:pt x="28254" y="1"/>
                        <a:pt x="26587" y="1"/>
                        <a:pt x="25778" y="1120"/>
                      </a:cubicBezTo>
                      <a:lnTo>
                        <a:pt x="22027" y="7621"/>
                      </a:lnTo>
                      <a:cubicBezTo>
                        <a:pt x="21634" y="8145"/>
                        <a:pt x="21027" y="8454"/>
                        <a:pt x="20372" y="8454"/>
                      </a:cubicBezTo>
                      <a:lnTo>
                        <a:pt x="5049" y="8454"/>
                      </a:lnTo>
                      <a:cubicBezTo>
                        <a:pt x="2263" y="8454"/>
                        <a:pt x="1" y="10704"/>
                        <a:pt x="1" y="13490"/>
                      </a:cubicBezTo>
                      <a:lnTo>
                        <a:pt x="1" y="48173"/>
                      </a:lnTo>
                    </a:path>
                  </a:pathLst>
                </a:custGeom>
                <a:ln w="38100">
                  <a:headEnd type="none" w="sm" len="sm"/>
                  <a:tailEnd type="none" w="sm" len="sm"/>
                </a:ln>
              </p:spPr>
              <p:style>
                <a:lnRef idx="3">
                  <a:schemeClr val="accent1"/>
                </a:lnRef>
                <a:fillRef idx="0">
                  <a:schemeClr val="accent1"/>
                </a:fillRef>
                <a:effectRef idx="2">
                  <a:schemeClr val="accent1"/>
                </a:effectRef>
                <a:fontRef idx="minor">
                  <a:schemeClr val="tx1"/>
                </a:fontRef>
              </p:style>
              <p:txBody>
                <a:bodyPr spcFirstLastPara="1" wrap="square" lIns="121900" tIns="121900" rIns="121900" bIns="121900" anchor="ctr" anchorCtr="0">
                  <a:noAutofit/>
                </a:bodyPr>
                <a:lstStyle/>
                <a:p>
                  <a:endParaRPr sz="2400"/>
                </a:p>
              </p:txBody>
            </p:sp>
            <p:grpSp>
              <p:nvGrpSpPr>
                <p:cNvPr id="161" name="Google Shape;1000;p35">
                  <a:extLst>
                    <a:ext uri="{FF2B5EF4-FFF2-40B4-BE49-F238E27FC236}">
                      <a16:creationId xmlns:a16="http://schemas.microsoft.com/office/drawing/2014/main" id="{E2FA3359-DB6D-F85C-235C-447A5773EE83}"/>
                    </a:ext>
                  </a:extLst>
                </p:cNvPr>
                <p:cNvGrpSpPr/>
                <p:nvPr/>
              </p:nvGrpSpPr>
              <p:grpSpPr>
                <a:xfrm>
                  <a:off x="6788818" y="1724113"/>
                  <a:ext cx="44675" cy="263450"/>
                  <a:chOff x="6839113" y="1736900"/>
                  <a:chExt cx="44675" cy="263450"/>
                </a:xfrm>
              </p:grpSpPr>
              <p:sp>
                <p:nvSpPr>
                  <p:cNvPr id="162" name="Google Shape;1001;p35">
                    <a:extLst>
                      <a:ext uri="{FF2B5EF4-FFF2-40B4-BE49-F238E27FC236}">
                        <a16:creationId xmlns:a16="http://schemas.microsoft.com/office/drawing/2014/main" id="{C3E7A1EA-31E6-F3E1-68AC-7606FF3BA029}"/>
                      </a:ext>
                    </a:extLst>
                  </p:cNvPr>
                  <p:cNvSpPr/>
                  <p:nvPr/>
                </p:nvSpPr>
                <p:spPr>
                  <a:xfrm>
                    <a:off x="6839113" y="1955675"/>
                    <a:ext cx="44675" cy="44675"/>
                  </a:xfrm>
                  <a:custGeom>
                    <a:avLst/>
                    <a:gdLst/>
                    <a:ahLst/>
                    <a:cxnLst/>
                    <a:rect l="l" t="t" r="r" b="b"/>
                    <a:pathLst>
                      <a:path w="1787" h="1787" extrusionOk="0">
                        <a:moveTo>
                          <a:pt x="894" y="1"/>
                        </a:moveTo>
                        <a:cubicBezTo>
                          <a:pt x="406" y="1"/>
                          <a:pt x="1" y="406"/>
                          <a:pt x="1" y="894"/>
                        </a:cubicBezTo>
                        <a:cubicBezTo>
                          <a:pt x="1" y="1382"/>
                          <a:pt x="406" y="1787"/>
                          <a:pt x="894" y="1787"/>
                        </a:cubicBezTo>
                        <a:cubicBezTo>
                          <a:pt x="1382" y="1787"/>
                          <a:pt x="1787" y="1382"/>
                          <a:pt x="1787" y="894"/>
                        </a:cubicBezTo>
                        <a:cubicBezTo>
                          <a:pt x="1787" y="406"/>
                          <a:pt x="1382" y="1"/>
                          <a:pt x="894" y="1"/>
                        </a:cubicBezTo>
                        <a:close/>
                      </a:path>
                    </a:pathLst>
                  </a:custGeom>
                  <a:solidFill>
                    <a:srgbClr val="F8A503"/>
                  </a:solidFill>
                  <a:ln>
                    <a:noFill/>
                  </a:ln>
                </p:spPr>
                <p:txBody>
                  <a:bodyPr spcFirstLastPara="1" wrap="square" lIns="121900" tIns="121900" rIns="121900" bIns="121900" anchor="ctr" anchorCtr="0">
                    <a:noAutofit/>
                  </a:bodyPr>
                  <a:lstStyle/>
                  <a:p>
                    <a:endParaRPr sz="2400"/>
                  </a:p>
                </p:txBody>
              </p:sp>
              <p:sp>
                <p:nvSpPr>
                  <p:cNvPr id="163" name="Google Shape;1002;p35">
                    <a:extLst>
                      <a:ext uri="{FF2B5EF4-FFF2-40B4-BE49-F238E27FC236}">
                        <a16:creationId xmlns:a16="http://schemas.microsoft.com/office/drawing/2014/main" id="{52815C0A-93EE-F7A5-5C8F-A26F4D968C3F}"/>
                      </a:ext>
                    </a:extLst>
                  </p:cNvPr>
                  <p:cNvSpPr/>
                  <p:nvPr/>
                </p:nvSpPr>
                <p:spPr>
                  <a:xfrm>
                    <a:off x="6839113" y="1879475"/>
                    <a:ext cx="44675" cy="44375"/>
                  </a:xfrm>
                  <a:custGeom>
                    <a:avLst/>
                    <a:gdLst/>
                    <a:ahLst/>
                    <a:cxnLst/>
                    <a:rect l="l" t="t" r="r" b="b"/>
                    <a:pathLst>
                      <a:path w="1787" h="1775" extrusionOk="0">
                        <a:moveTo>
                          <a:pt x="894" y="1"/>
                        </a:moveTo>
                        <a:cubicBezTo>
                          <a:pt x="406" y="1"/>
                          <a:pt x="1" y="406"/>
                          <a:pt x="1" y="894"/>
                        </a:cubicBezTo>
                        <a:cubicBezTo>
                          <a:pt x="1" y="1382"/>
                          <a:pt x="406" y="1775"/>
                          <a:pt x="894" y="1775"/>
                        </a:cubicBezTo>
                        <a:cubicBezTo>
                          <a:pt x="1382" y="1775"/>
                          <a:pt x="1787" y="1382"/>
                          <a:pt x="1787" y="894"/>
                        </a:cubicBezTo>
                        <a:cubicBezTo>
                          <a:pt x="1787" y="406"/>
                          <a:pt x="1382" y="1"/>
                          <a:pt x="894" y="1"/>
                        </a:cubicBezTo>
                        <a:close/>
                      </a:path>
                    </a:pathLst>
                  </a:custGeom>
                  <a:solidFill>
                    <a:srgbClr val="F8A503"/>
                  </a:solidFill>
                  <a:ln>
                    <a:noFill/>
                  </a:ln>
                </p:spPr>
                <p:txBody>
                  <a:bodyPr spcFirstLastPara="1" wrap="square" lIns="121900" tIns="121900" rIns="121900" bIns="121900" anchor="ctr" anchorCtr="0">
                    <a:noAutofit/>
                  </a:bodyPr>
                  <a:lstStyle/>
                  <a:p>
                    <a:endParaRPr sz="2400"/>
                  </a:p>
                </p:txBody>
              </p:sp>
              <p:sp>
                <p:nvSpPr>
                  <p:cNvPr id="164" name="Google Shape;1003;p35">
                    <a:extLst>
                      <a:ext uri="{FF2B5EF4-FFF2-40B4-BE49-F238E27FC236}">
                        <a16:creationId xmlns:a16="http://schemas.microsoft.com/office/drawing/2014/main" id="{2A645B85-8EE1-29AF-B12C-44E4F0A44661}"/>
                      </a:ext>
                    </a:extLst>
                  </p:cNvPr>
                  <p:cNvSpPr/>
                  <p:nvPr/>
                </p:nvSpPr>
                <p:spPr>
                  <a:xfrm>
                    <a:off x="6839113" y="1803275"/>
                    <a:ext cx="44675" cy="44375"/>
                  </a:xfrm>
                  <a:custGeom>
                    <a:avLst/>
                    <a:gdLst/>
                    <a:ahLst/>
                    <a:cxnLst/>
                    <a:rect l="l" t="t" r="r" b="b"/>
                    <a:pathLst>
                      <a:path w="1787" h="1775" extrusionOk="0">
                        <a:moveTo>
                          <a:pt x="894" y="1"/>
                        </a:moveTo>
                        <a:cubicBezTo>
                          <a:pt x="406" y="1"/>
                          <a:pt x="1" y="394"/>
                          <a:pt x="1" y="894"/>
                        </a:cubicBezTo>
                        <a:cubicBezTo>
                          <a:pt x="1" y="1382"/>
                          <a:pt x="406" y="1775"/>
                          <a:pt x="894" y="1775"/>
                        </a:cubicBezTo>
                        <a:cubicBezTo>
                          <a:pt x="1382" y="1775"/>
                          <a:pt x="1787" y="1382"/>
                          <a:pt x="1787" y="894"/>
                        </a:cubicBezTo>
                        <a:cubicBezTo>
                          <a:pt x="1787" y="394"/>
                          <a:pt x="1382" y="1"/>
                          <a:pt x="894" y="1"/>
                        </a:cubicBezTo>
                        <a:close/>
                      </a:path>
                    </a:pathLst>
                  </a:custGeom>
                  <a:solidFill>
                    <a:srgbClr val="F8A503"/>
                  </a:solidFill>
                  <a:ln>
                    <a:noFill/>
                  </a:ln>
                </p:spPr>
                <p:txBody>
                  <a:bodyPr spcFirstLastPara="1" wrap="square" lIns="121900" tIns="121900" rIns="121900" bIns="121900" anchor="ctr" anchorCtr="0">
                    <a:noAutofit/>
                  </a:bodyPr>
                  <a:lstStyle/>
                  <a:p>
                    <a:endParaRPr sz="2400" dirty="0"/>
                  </a:p>
                </p:txBody>
              </p:sp>
              <p:sp>
                <p:nvSpPr>
                  <p:cNvPr id="165" name="Google Shape;1004;p35">
                    <a:extLst>
                      <a:ext uri="{FF2B5EF4-FFF2-40B4-BE49-F238E27FC236}">
                        <a16:creationId xmlns:a16="http://schemas.microsoft.com/office/drawing/2014/main" id="{BB4325F1-5E1E-2688-9815-39D326A003DD}"/>
                      </a:ext>
                    </a:extLst>
                  </p:cNvPr>
                  <p:cNvSpPr/>
                  <p:nvPr/>
                </p:nvSpPr>
                <p:spPr>
                  <a:xfrm>
                    <a:off x="6839113" y="1736900"/>
                    <a:ext cx="44675" cy="44375"/>
                  </a:xfrm>
                  <a:custGeom>
                    <a:avLst/>
                    <a:gdLst/>
                    <a:ahLst/>
                    <a:cxnLst/>
                    <a:rect l="l" t="t" r="r" b="b"/>
                    <a:pathLst>
                      <a:path w="1787" h="1775" extrusionOk="0">
                        <a:moveTo>
                          <a:pt x="894" y="1"/>
                        </a:moveTo>
                        <a:cubicBezTo>
                          <a:pt x="406" y="1"/>
                          <a:pt x="1" y="394"/>
                          <a:pt x="1" y="894"/>
                        </a:cubicBezTo>
                        <a:cubicBezTo>
                          <a:pt x="1" y="1382"/>
                          <a:pt x="406" y="1775"/>
                          <a:pt x="894" y="1775"/>
                        </a:cubicBezTo>
                        <a:cubicBezTo>
                          <a:pt x="1382" y="1775"/>
                          <a:pt x="1787" y="1382"/>
                          <a:pt x="1787" y="894"/>
                        </a:cubicBezTo>
                        <a:cubicBezTo>
                          <a:pt x="1787" y="394"/>
                          <a:pt x="1382" y="1"/>
                          <a:pt x="894" y="1"/>
                        </a:cubicBezTo>
                        <a:close/>
                      </a:path>
                    </a:pathLst>
                  </a:custGeom>
                  <a:solidFill>
                    <a:srgbClr val="F8A503"/>
                  </a:solidFill>
                  <a:ln>
                    <a:noFill/>
                  </a:ln>
                </p:spPr>
                <p:txBody>
                  <a:bodyPr spcFirstLastPara="1" wrap="square" lIns="121900" tIns="121900" rIns="121900" bIns="121900" anchor="ctr" anchorCtr="0">
                    <a:noAutofit/>
                  </a:bodyPr>
                  <a:lstStyle/>
                  <a:p>
                    <a:endParaRPr sz="2400"/>
                  </a:p>
                </p:txBody>
              </p:sp>
            </p:grpSp>
          </p:grpSp>
          <p:sp>
            <p:nvSpPr>
              <p:cNvPr id="157" name="Freeform: Shape 156">
                <a:extLst>
                  <a:ext uri="{FF2B5EF4-FFF2-40B4-BE49-F238E27FC236}">
                    <a16:creationId xmlns:a16="http://schemas.microsoft.com/office/drawing/2014/main" id="{ACBB9380-ACFE-17ED-5039-16D7BE997E94}"/>
                  </a:ext>
                </a:extLst>
              </p:cNvPr>
              <p:cNvSpPr/>
              <p:nvPr/>
            </p:nvSpPr>
            <p:spPr>
              <a:xfrm>
                <a:off x="8906055" y="4664227"/>
                <a:ext cx="303834" cy="303328"/>
              </a:xfrm>
              <a:custGeom>
                <a:avLst/>
                <a:gdLst>
                  <a:gd name="connsiteX0" fmla="*/ 311206 w 350293"/>
                  <a:gd name="connsiteY0" fmla="*/ 39076 h 349710"/>
                  <a:gd name="connsiteX1" fmla="*/ 122325 w 350293"/>
                  <a:gd name="connsiteY1" fmla="*/ 39076 h 349710"/>
                  <a:gd name="connsiteX2" fmla="*/ 113562 w 350293"/>
                  <a:gd name="connsiteY2" fmla="*/ 218242 h 349710"/>
                  <a:gd name="connsiteX3" fmla="*/ 99751 w 350293"/>
                  <a:gd name="connsiteY3" fmla="*/ 232053 h 349710"/>
                  <a:gd name="connsiteX4" fmla="*/ 97655 w 350293"/>
                  <a:gd name="connsiteY4" fmla="*/ 229957 h 349710"/>
                  <a:gd name="connsiteX5" fmla="*/ 77176 w 350293"/>
                  <a:gd name="connsiteY5" fmla="*/ 229957 h 349710"/>
                  <a:gd name="connsiteX6" fmla="*/ 4215 w 350293"/>
                  <a:gd name="connsiteY6" fmla="*/ 302919 h 349710"/>
                  <a:gd name="connsiteX7" fmla="*/ 4215 w 350293"/>
                  <a:gd name="connsiteY7" fmla="*/ 323398 h 349710"/>
                  <a:gd name="connsiteX8" fmla="*/ 15264 w 350293"/>
                  <a:gd name="connsiteY8" fmla="*/ 334447 h 349710"/>
                  <a:gd name="connsiteX9" fmla="*/ 26313 w 350293"/>
                  <a:gd name="connsiteY9" fmla="*/ 345496 h 349710"/>
                  <a:gd name="connsiteX10" fmla="*/ 46792 w 350293"/>
                  <a:gd name="connsiteY10" fmla="*/ 345496 h 349710"/>
                  <a:gd name="connsiteX11" fmla="*/ 119753 w 350293"/>
                  <a:gd name="connsiteY11" fmla="*/ 272534 h 349710"/>
                  <a:gd name="connsiteX12" fmla="*/ 119753 w 350293"/>
                  <a:gd name="connsiteY12" fmla="*/ 252055 h 349710"/>
                  <a:gd name="connsiteX13" fmla="*/ 118229 w 350293"/>
                  <a:gd name="connsiteY13" fmla="*/ 250531 h 349710"/>
                  <a:gd name="connsiteX14" fmla="*/ 132040 w 350293"/>
                  <a:gd name="connsiteY14" fmla="*/ 236720 h 349710"/>
                  <a:gd name="connsiteX15" fmla="*/ 216813 w 350293"/>
                  <a:gd name="connsiteY15" fmla="*/ 267010 h 349710"/>
                  <a:gd name="connsiteX16" fmla="*/ 311301 w 350293"/>
                  <a:gd name="connsiteY16" fmla="*/ 227957 h 349710"/>
                  <a:gd name="connsiteX17" fmla="*/ 311206 w 350293"/>
                  <a:gd name="connsiteY17" fmla="*/ 39076 h 349710"/>
                  <a:gd name="connsiteX18" fmla="*/ 289203 w 350293"/>
                  <a:gd name="connsiteY18" fmla="*/ 205954 h 349710"/>
                  <a:gd name="connsiteX19" fmla="*/ 144328 w 350293"/>
                  <a:gd name="connsiteY19" fmla="*/ 205954 h 349710"/>
                  <a:gd name="connsiteX20" fmla="*/ 144328 w 350293"/>
                  <a:gd name="connsiteY20" fmla="*/ 61079 h 349710"/>
                  <a:gd name="connsiteX21" fmla="*/ 216718 w 350293"/>
                  <a:gd name="connsiteY21" fmla="*/ 31171 h 349710"/>
                  <a:gd name="connsiteX22" fmla="*/ 289108 w 350293"/>
                  <a:gd name="connsiteY22" fmla="*/ 61079 h 349710"/>
                  <a:gd name="connsiteX23" fmla="*/ 289203 w 350293"/>
                  <a:gd name="connsiteY23" fmla="*/ 205954 h 3497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350293" h="349710">
                    <a:moveTo>
                      <a:pt x="311206" y="39076"/>
                    </a:moveTo>
                    <a:cubicBezTo>
                      <a:pt x="259104" y="-13025"/>
                      <a:pt x="174331" y="-13025"/>
                      <a:pt x="122325" y="39076"/>
                    </a:cubicBezTo>
                    <a:cubicBezTo>
                      <a:pt x="73366" y="88035"/>
                      <a:pt x="70414" y="165854"/>
                      <a:pt x="113562" y="218242"/>
                    </a:cubicBezTo>
                    <a:lnTo>
                      <a:pt x="99751" y="232053"/>
                    </a:lnTo>
                    <a:lnTo>
                      <a:pt x="97655" y="229957"/>
                    </a:lnTo>
                    <a:cubicBezTo>
                      <a:pt x="92035" y="224338"/>
                      <a:pt x="82891" y="224338"/>
                      <a:pt x="77176" y="229957"/>
                    </a:cubicBezTo>
                    <a:lnTo>
                      <a:pt x="4215" y="302919"/>
                    </a:lnTo>
                    <a:cubicBezTo>
                      <a:pt x="-1405" y="308539"/>
                      <a:pt x="-1405" y="317683"/>
                      <a:pt x="4215" y="323398"/>
                    </a:cubicBezTo>
                    <a:lnTo>
                      <a:pt x="15264" y="334447"/>
                    </a:lnTo>
                    <a:lnTo>
                      <a:pt x="26313" y="345496"/>
                    </a:lnTo>
                    <a:cubicBezTo>
                      <a:pt x="31933" y="351115"/>
                      <a:pt x="41077" y="351115"/>
                      <a:pt x="46792" y="345496"/>
                    </a:cubicBezTo>
                    <a:lnTo>
                      <a:pt x="119753" y="272534"/>
                    </a:lnTo>
                    <a:cubicBezTo>
                      <a:pt x="125373" y="266914"/>
                      <a:pt x="125373" y="257770"/>
                      <a:pt x="119753" y="252055"/>
                    </a:cubicBezTo>
                    <a:lnTo>
                      <a:pt x="118229" y="250531"/>
                    </a:lnTo>
                    <a:lnTo>
                      <a:pt x="132040" y="236720"/>
                    </a:lnTo>
                    <a:cubicBezTo>
                      <a:pt x="156615" y="256913"/>
                      <a:pt x="186714" y="267010"/>
                      <a:pt x="216813" y="267010"/>
                    </a:cubicBezTo>
                    <a:cubicBezTo>
                      <a:pt x="251008" y="267010"/>
                      <a:pt x="285202" y="253960"/>
                      <a:pt x="311301" y="227957"/>
                    </a:cubicBezTo>
                    <a:cubicBezTo>
                      <a:pt x="363307" y="175951"/>
                      <a:pt x="363307" y="91178"/>
                      <a:pt x="311206" y="39076"/>
                    </a:cubicBezTo>
                    <a:close/>
                    <a:moveTo>
                      <a:pt x="289203" y="205954"/>
                    </a:moveTo>
                    <a:cubicBezTo>
                      <a:pt x="249293" y="245864"/>
                      <a:pt x="184333" y="245864"/>
                      <a:pt x="144328" y="205954"/>
                    </a:cubicBezTo>
                    <a:cubicBezTo>
                      <a:pt x="104418" y="166045"/>
                      <a:pt x="104418" y="101084"/>
                      <a:pt x="144328" y="61079"/>
                    </a:cubicBezTo>
                    <a:cubicBezTo>
                      <a:pt x="164330" y="41077"/>
                      <a:pt x="190524" y="31171"/>
                      <a:pt x="216718" y="31171"/>
                    </a:cubicBezTo>
                    <a:cubicBezTo>
                      <a:pt x="242911" y="31171"/>
                      <a:pt x="269200" y="41172"/>
                      <a:pt x="289108" y="61079"/>
                    </a:cubicBezTo>
                    <a:cubicBezTo>
                      <a:pt x="329113" y="101084"/>
                      <a:pt x="329113" y="166045"/>
                      <a:pt x="289203" y="205954"/>
                    </a:cubicBezTo>
                    <a:close/>
                  </a:path>
                </a:pathLst>
              </a:custGeom>
              <a:solidFill>
                <a:schemeClr val="bg1"/>
              </a:solidFill>
              <a:ln w="9525" cap="flat">
                <a:noFill/>
                <a:prstDash val="solid"/>
                <a:miter/>
              </a:ln>
            </p:spPr>
            <p:txBody>
              <a:bodyPr rtlCol="0" anchor="ctr"/>
              <a:lstStyle/>
              <a:p>
                <a:endParaRPr lang="en-US"/>
              </a:p>
            </p:txBody>
          </p:sp>
        </p:grpSp>
        <p:sp>
          <p:nvSpPr>
            <p:cNvPr id="155" name="TextBox 154">
              <a:extLst>
                <a:ext uri="{FF2B5EF4-FFF2-40B4-BE49-F238E27FC236}">
                  <a16:creationId xmlns:a16="http://schemas.microsoft.com/office/drawing/2014/main" id="{613A62DF-6A9D-ADED-FA85-2F69D1CA78B5}"/>
                </a:ext>
              </a:extLst>
            </p:cNvPr>
            <p:cNvSpPr txBox="1"/>
            <p:nvPr/>
          </p:nvSpPr>
          <p:spPr>
            <a:xfrm>
              <a:off x="8661632" y="3628326"/>
              <a:ext cx="1651494" cy="523220"/>
            </a:xfrm>
            <a:prstGeom prst="rect">
              <a:avLst/>
            </a:prstGeom>
            <a:noFill/>
          </p:spPr>
          <p:txBody>
            <a:bodyPr wrap="square">
              <a:spAutoFit/>
            </a:bodyPr>
            <a:lstStyle/>
            <a:p>
              <a:pPr algn="ctr" rtl="1">
                <a:lnSpc>
                  <a:spcPct val="200000"/>
                </a:lnSpc>
              </a:pPr>
              <a:r>
                <a:rPr lang="fa-IR" sz="1600" b="1" dirty="0">
                  <a:latin typeface="Shabnam" panose="020B0603030804020204" pitchFamily="34" charset="-78"/>
                  <a:cs typeface="Shabnam" panose="020B0603030804020204" pitchFamily="34" charset="-78"/>
                </a:rPr>
                <a:t>تیتر عنوان</a:t>
              </a:r>
              <a:endParaRPr lang="fa-IR" sz="1600" dirty="0">
                <a:latin typeface="Shabnam" panose="020B0603030804020204" pitchFamily="34" charset="-78"/>
                <a:cs typeface="Shabnam" panose="020B0603030804020204" pitchFamily="34" charset="-78"/>
              </a:endParaRPr>
            </a:p>
          </p:txBody>
        </p:sp>
      </p:grpSp>
      <p:grpSp>
        <p:nvGrpSpPr>
          <p:cNvPr id="166" name="Group 165">
            <a:extLst>
              <a:ext uri="{FF2B5EF4-FFF2-40B4-BE49-F238E27FC236}">
                <a16:creationId xmlns:a16="http://schemas.microsoft.com/office/drawing/2014/main" id="{85428644-DD01-AB56-6CE1-D571FBF2D586}"/>
              </a:ext>
            </a:extLst>
          </p:cNvPr>
          <p:cNvGrpSpPr/>
          <p:nvPr/>
        </p:nvGrpSpPr>
        <p:grpSpPr>
          <a:xfrm>
            <a:off x="5678682" y="2930115"/>
            <a:ext cx="2148845" cy="2328630"/>
            <a:chOff x="6800926" y="3031210"/>
            <a:chExt cx="2148845" cy="2328630"/>
          </a:xfrm>
        </p:grpSpPr>
        <p:grpSp>
          <p:nvGrpSpPr>
            <p:cNvPr id="167" name="Group 166">
              <a:extLst>
                <a:ext uri="{FF2B5EF4-FFF2-40B4-BE49-F238E27FC236}">
                  <a16:creationId xmlns:a16="http://schemas.microsoft.com/office/drawing/2014/main" id="{CCE78101-511D-9EBB-3169-9906D2B6C298}"/>
                </a:ext>
              </a:extLst>
            </p:cNvPr>
            <p:cNvGrpSpPr/>
            <p:nvPr/>
          </p:nvGrpSpPr>
          <p:grpSpPr>
            <a:xfrm>
              <a:off x="6837002" y="3031210"/>
              <a:ext cx="2112769" cy="2328630"/>
              <a:chOff x="6122164" y="3186687"/>
              <a:chExt cx="2112769" cy="2328630"/>
            </a:xfrm>
          </p:grpSpPr>
          <p:grpSp>
            <p:nvGrpSpPr>
              <p:cNvPr id="169" name="Google Shape;979;p35">
                <a:extLst>
                  <a:ext uri="{FF2B5EF4-FFF2-40B4-BE49-F238E27FC236}">
                    <a16:creationId xmlns:a16="http://schemas.microsoft.com/office/drawing/2014/main" id="{6C000399-BB1C-BC4C-C114-1401522B6079}"/>
                  </a:ext>
                </a:extLst>
              </p:cNvPr>
              <p:cNvGrpSpPr/>
              <p:nvPr/>
            </p:nvGrpSpPr>
            <p:grpSpPr>
              <a:xfrm>
                <a:off x="6122164" y="3186687"/>
                <a:ext cx="2112769" cy="2328630"/>
                <a:chOff x="4577079" y="1960313"/>
                <a:chExt cx="1793100" cy="1976300"/>
              </a:xfrm>
            </p:grpSpPr>
            <p:sp>
              <p:nvSpPr>
                <p:cNvPr id="171" name="Google Shape;980;p35">
                  <a:extLst>
                    <a:ext uri="{FF2B5EF4-FFF2-40B4-BE49-F238E27FC236}">
                      <a16:creationId xmlns:a16="http://schemas.microsoft.com/office/drawing/2014/main" id="{4E4FA92E-C242-B28A-FD9B-45A33D6E6CBE}"/>
                    </a:ext>
                  </a:extLst>
                </p:cNvPr>
                <p:cNvSpPr/>
                <p:nvPr/>
              </p:nvSpPr>
              <p:spPr>
                <a:xfrm>
                  <a:off x="5116038" y="1960313"/>
                  <a:ext cx="517950" cy="518250"/>
                </a:xfrm>
                <a:custGeom>
                  <a:avLst/>
                  <a:gdLst/>
                  <a:ahLst/>
                  <a:cxnLst/>
                  <a:rect l="l" t="t" r="r" b="b"/>
                  <a:pathLst>
                    <a:path w="20718" h="20730" extrusionOk="0">
                      <a:moveTo>
                        <a:pt x="10359" y="1"/>
                      </a:moveTo>
                      <a:cubicBezTo>
                        <a:pt x="4632" y="1"/>
                        <a:pt x="1" y="4644"/>
                        <a:pt x="1" y="10371"/>
                      </a:cubicBezTo>
                      <a:cubicBezTo>
                        <a:pt x="1" y="16086"/>
                        <a:pt x="4632" y="20730"/>
                        <a:pt x="10359" y="20730"/>
                      </a:cubicBezTo>
                      <a:cubicBezTo>
                        <a:pt x="16086" y="20730"/>
                        <a:pt x="20718" y="16086"/>
                        <a:pt x="20718" y="10371"/>
                      </a:cubicBezTo>
                      <a:cubicBezTo>
                        <a:pt x="20718" y="4644"/>
                        <a:pt x="16086" y="1"/>
                        <a:pt x="10359" y="1"/>
                      </a:cubicBezTo>
                      <a:close/>
                    </a:path>
                  </a:pathLst>
                </a:custGeom>
                <a:ln/>
              </p:spPr>
              <p:style>
                <a:lnRef idx="3">
                  <a:schemeClr val="lt1"/>
                </a:lnRef>
                <a:fillRef idx="1">
                  <a:schemeClr val="accent1"/>
                </a:fillRef>
                <a:effectRef idx="1">
                  <a:schemeClr val="accent1"/>
                </a:effectRef>
                <a:fontRef idx="minor">
                  <a:schemeClr val="lt1"/>
                </a:fontRef>
              </p:style>
              <p:txBody>
                <a:bodyPr spcFirstLastPara="1" wrap="square" lIns="121900" tIns="121900" rIns="121900" bIns="121900" anchor="ctr" anchorCtr="0">
                  <a:noAutofit/>
                </a:bodyPr>
                <a:lstStyle/>
                <a:p>
                  <a:pPr algn="ctr">
                    <a:buClr>
                      <a:schemeClr val="dk1"/>
                    </a:buClr>
                    <a:buSzPts val="1100"/>
                  </a:pPr>
                  <a:endParaRPr sz="1067" dirty="0"/>
                </a:p>
              </p:txBody>
            </p:sp>
            <p:sp>
              <p:nvSpPr>
                <p:cNvPr id="172" name="Google Shape;981;p35">
                  <a:extLst>
                    <a:ext uri="{FF2B5EF4-FFF2-40B4-BE49-F238E27FC236}">
                      <a16:creationId xmlns:a16="http://schemas.microsoft.com/office/drawing/2014/main" id="{9517EFBF-62F2-1F2F-4C53-42D786E0E261}"/>
                    </a:ext>
                  </a:extLst>
                </p:cNvPr>
                <p:cNvSpPr/>
                <p:nvPr/>
              </p:nvSpPr>
              <p:spPr>
                <a:xfrm>
                  <a:off x="5375013" y="2018663"/>
                  <a:ext cx="359275" cy="559925"/>
                </a:xfrm>
                <a:custGeom>
                  <a:avLst/>
                  <a:gdLst/>
                  <a:ahLst/>
                  <a:cxnLst/>
                  <a:rect l="l" t="t" r="r" b="b"/>
                  <a:pathLst>
                    <a:path w="14371" h="22397" fill="none" extrusionOk="0">
                      <a:moveTo>
                        <a:pt x="11918" y="1"/>
                      </a:moveTo>
                      <a:cubicBezTo>
                        <a:pt x="13466" y="2298"/>
                        <a:pt x="14371" y="5061"/>
                        <a:pt x="14371" y="8037"/>
                      </a:cubicBezTo>
                      <a:cubicBezTo>
                        <a:pt x="14371" y="15967"/>
                        <a:pt x="7930" y="22396"/>
                        <a:pt x="0" y="22396"/>
                      </a:cubicBezTo>
                    </a:path>
                  </a:pathLst>
                </a:custGeom>
                <a:solidFill>
                  <a:srgbClr val="0157D8"/>
                </a:solidFill>
                <a:ln w="81550" cap="flat" cmpd="sng">
                  <a:solidFill>
                    <a:srgbClr val="0157D8"/>
                  </a:solidFill>
                  <a:prstDash val="solid"/>
                  <a:miter lim="11906"/>
                  <a:headEnd type="none" w="sm" len="sm"/>
                  <a:tailEnd type="none" w="sm" len="sm"/>
                </a:ln>
              </p:spPr>
              <p:txBody>
                <a:bodyPr spcFirstLastPara="1" wrap="square" lIns="121900" tIns="121900" rIns="121900" bIns="121900" anchor="ctr" anchorCtr="0">
                  <a:noAutofit/>
                </a:bodyPr>
                <a:lstStyle/>
                <a:p>
                  <a:endParaRPr sz="2400"/>
                </a:p>
              </p:txBody>
            </p:sp>
            <p:grpSp>
              <p:nvGrpSpPr>
                <p:cNvPr id="173" name="Google Shape;982;p35">
                  <a:extLst>
                    <a:ext uri="{FF2B5EF4-FFF2-40B4-BE49-F238E27FC236}">
                      <a16:creationId xmlns:a16="http://schemas.microsoft.com/office/drawing/2014/main" id="{806BD961-3D8F-CE0F-35F9-AA9E590A54B7}"/>
                    </a:ext>
                  </a:extLst>
                </p:cNvPr>
                <p:cNvGrpSpPr/>
                <p:nvPr/>
              </p:nvGrpSpPr>
              <p:grpSpPr>
                <a:xfrm>
                  <a:off x="4577079" y="2094138"/>
                  <a:ext cx="1793100" cy="1395125"/>
                  <a:chOff x="4618913" y="2023550"/>
                  <a:chExt cx="1793100" cy="1395125"/>
                </a:xfrm>
              </p:grpSpPr>
              <p:sp>
                <p:nvSpPr>
                  <p:cNvPr id="179" name="Google Shape;983;p35">
                    <a:extLst>
                      <a:ext uri="{FF2B5EF4-FFF2-40B4-BE49-F238E27FC236}">
                        <a16:creationId xmlns:a16="http://schemas.microsoft.com/office/drawing/2014/main" id="{2F670E37-38DD-DF23-0001-BCC97AEB77ED}"/>
                      </a:ext>
                    </a:extLst>
                  </p:cNvPr>
                  <p:cNvSpPr/>
                  <p:nvPr/>
                </p:nvSpPr>
                <p:spPr>
                  <a:xfrm>
                    <a:off x="5989913" y="2088450"/>
                    <a:ext cx="367025" cy="126225"/>
                  </a:xfrm>
                  <a:custGeom>
                    <a:avLst/>
                    <a:gdLst/>
                    <a:ahLst/>
                    <a:cxnLst/>
                    <a:rect l="l" t="t" r="r" b="b"/>
                    <a:pathLst>
                      <a:path w="14681" h="5049" fill="none" extrusionOk="0">
                        <a:moveTo>
                          <a:pt x="14681" y="0"/>
                        </a:moveTo>
                        <a:lnTo>
                          <a:pt x="5037" y="0"/>
                        </a:lnTo>
                        <a:cubicBezTo>
                          <a:pt x="2262" y="0"/>
                          <a:pt x="0" y="2262"/>
                          <a:pt x="0" y="5048"/>
                        </a:cubicBezTo>
                      </a:path>
                    </a:pathLst>
                  </a:custGeom>
                  <a:solidFill>
                    <a:srgbClr val="1D3347"/>
                  </a:solidFill>
                  <a:ln w="40775" cap="flat" cmpd="sng">
                    <a:solidFill>
                      <a:srgbClr val="1D3347"/>
                    </a:solidFill>
                    <a:prstDash val="solid"/>
                    <a:miter lim="11906"/>
                    <a:headEnd type="none" w="sm" len="sm"/>
                    <a:tailEnd type="none" w="sm" len="sm"/>
                  </a:ln>
                </p:spPr>
                <p:txBody>
                  <a:bodyPr spcFirstLastPara="1" wrap="square" lIns="121900" tIns="121900" rIns="121900" bIns="121900" anchor="ctr" anchorCtr="0">
                    <a:noAutofit/>
                  </a:bodyPr>
                  <a:lstStyle/>
                  <a:p>
                    <a:endParaRPr sz="2400"/>
                  </a:p>
                </p:txBody>
              </p:sp>
              <p:sp>
                <p:nvSpPr>
                  <p:cNvPr id="180" name="Google Shape;984;p35">
                    <a:extLst>
                      <a:ext uri="{FF2B5EF4-FFF2-40B4-BE49-F238E27FC236}">
                        <a16:creationId xmlns:a16="http://schemas.microsoft.com/office/drawing/2014/main" id="{EBFE2F4B-DFFD-0AF2-E163-C8DD3B4957A4}"/>
                      </a:ext>
                    </a:extLst>
                  </p:cNvPr>
                  <p:cNvSpPr/>
                  <p:nvPr/>
                </p:nvSpPr>
                <p:spPr>
                  <a:xfrm>
                    <a:off x="4618913" y="2214650"/>
                    <a:ext cx="1371025" cy="1204025"/>
                  </a:xfrm>
                  <a:custGeom>
                    <a:avLst/>
                    <a:gdLst/>
                    <a:ahLst/>
                    <a:cxnLst/>
                    <a:rect l="l" t="t" r="r" b="b"/>
                    <a:pathLst>
                      <a:path w="54841" h="48161" fill="none" extrusionOk="0">
                        <a:moveTo>
                          <a:pt x="13883" y="1905"/>
                        </a:moveTo>
                        <a:lnTo>
                          <a:pt x="5036" y="1905"/>
                        </a:lnTo>
                        <a:cubicBezTo>
                          <a:pt x="2250" y="1905"/>
                          <a:pt x="0" y="4167"/>
                          <a:pt x="0" y="6954"/>
                        </a:cubicBezTo>
                        <a:lnTo>
                          <a:pt x="0" y="34671"/>
                        </a:lnTo>
                        <a:cubicBezTo>
                          <a:pt x="0" y="37457"/>
                          <a:pt x="2250" y="39719"/>
                          <a:pt x="5036" y="39719"/>
                        </a:cubicBezTo>
                        <a:lnTo>
                          <a:pt x="20372" y="39719"/>
                        </a:lnTo>
                        <a:cubicBezTo>
                          <a:pt x="21027" y="39719"/>
                          <a:pt x="21634" y="40029"/>
                          <a:pt x="22015" y="40553"/>
                        </a:cubicBezTo>
                        <a:lnTo>
                          <a:pt x="25765" y="47054"/>
                        </a:lnTo>
                        <a:cubicBezTo>
                          <a:pt x="26587" y="48161"/>
                          <a:pt x="28254" y="48161"/>
                          <a:pt x="29063" y="47054"/>
                        </a:cubicBezTo>
                        <a:lnTo>
                          <a:pt x="32814" y="40553"/>
                        </a:lnTo>
                        <a:cubicBezTo>
                          <a:pt x="33207" y="40029"/>
                          <a:pt x="33814" y="39719"/>
                          <a:pt x="34469" y="39719"/>
                        </a:cubicBezTo>
                        <a:lnTo>
                          <a:pt x="49792" y="39719"/>
                        </a:lnTo>
                        <a:cubicBezTo>
                          <a:pt x="52578" y="39719"/>
                          <a:pt x="54840" y="37457"/>
                          <a:pt x="54840" y="34671"/>
                        </a:cubicBezTo>
                        <a:lnTo>
                          <a:pt x="54840" y="0"/>
                        </a:lnTo>
                      </a:path>
                    </a:pathLst>
                  </a:custGeom>
                  <a:ln w="38100">
                    <a:headEnd type="none" w="sm" len="sm"/>
                    <a:tailEnd type="none" w="sm" len="sm"/>
                  </a:ln>
                </p:spPr>
                <p:style>
                  <a:lnRef idx="3">
                    <a:schemeClr val="accent1"/>
                  </a:lnRef>
                  <a:fillRef idx="0">
                    <a:schemeClr val="accent1"/>
                  </a:fillRef>
                  <a:effectRef idx="2">
                    <a:schemeClr val="accent1"/>
                  </a:effectRef>
                  <a:fontRef idx="minor">
                    <a:schemeClr val="tx1"/>
                  </a:fontRef>
                </p:style>
                <p:txBody>
                  <a:bodyPr spcFirstLastPara="1" wrap="square" lIns="121900" tIns="121900" rIns="121900" bIns="121900" anchor="ctr" anchorCtr="0">
                    <a:noAutofit/>
                  </a:bodyPr>
                  <a:lstStyle/>
                  <a:p>
                    <a:endParaRPr sz="2400" dirty="0"/>
                  </a:p>
                </p:txBody>
              </p:sp>
              <p:sp>
                <p:nvSpPr>
                  <p:cNvPr id="181" name="Google Shape;985;p35">
                    <a:extLst>
                      <a:ext uri="{FF2B5EF4-FFF2-40B4-BE49-F238E27FC236}">
                        <a16:creationId xmlns:a16="http://schemas.microsoft.com/office/drawing/2014/main" id="{F05B08CF-813D-AA8A-7450-FC6FC2EC48FB}"/>
                      </a:ext>
                    </a:extLst>
                  </p:cNvPr>
                  <p:cNvSpPr/>
                  <p:nvPr/>
                </p:nvSpPr>
                <p:spPr>
                  <a:xfrm>
                    <a:off x="6301863" y="2023550"/>
                    <a:ext cx="110150" cy="129800"/>
                  </a:xfrm>
                  <a:custGeom>
                    <a:avLst/>
                    <a:gdLst/>
                    <a:ahLst/>
                    <a:cxnLst/>
                    <a:rect l="l" t="t" r="r" b="b"/>
                    <a:pathLst>
                      <a:path w="4406" h="5192" extrusionOk="0">
                        <a:moveTo>
                          <a:pt x="24" y="0"/>
                        </a:moveTo>
                        <a:lnTo>
                          <a:pt x="2274" y="2572"/>
                        </a:lnTo>
                        <a:lnTo>
                          <a:pt x="0" y="5180"/>
                        </a:lnTo>
                        <a:lnTo>
                          <a:pt x="12" y="5192"/>
                        </a:lnTo>
                        <a:lnTo>
                          <a:pt x="2119" y="5192"/>
                        </a:lnTo>
                        <a:lnTo>
                          <a:pt x="3334" y="3799"/>
                        </a:lnTo>
                        <a:lnTo>
                          <a:pt x="4405" y="2572"/>
                        </a:lnTo>
                        <a:lnTo>
                          <a:pt x="2167" y="0"/>
                        </a:lnTo>
                        <a:close/>
                      </a:path>
                    </a:pathLst>
                  </a:custGeom>
                  <a:solidFill>
                    <a:srgbClr val="1D3347"/>
                  </a:solidFill>
                  <a:ln>
                    <a:solidFill>
                      <a:srgbClr val="1D3347"/>
                    </a:solidFill>
                  </a:ln>
                </p:spPr>
                <p:txBody>
                  <a:bodyPr spcFirstLastPara="1" wrap="square" lIns="121900" tIns="121900" rIns="121900" bIns="121900" anchor="ctr" anchorCtr="0">
                    <a:noAutofit/>
                  </a:bodyPr>
                  <a:lstStyle/>
                  <a:p>
                    <a:endParaRPr sz="2400"/>
                  </a:p>
                </p:txBody>
              </p:sp>
            </p:grpSp>
            <p:grpSp>
              <p:nvGrpSpPr>
                <p:cNvPr id="174" name="Google Shape;986;p35">
                  <a:extLst>
                    <a:ext uri="{FF2B5EF4-FFF2-40B4-BE49-F238E27FC236}">
                      <a16:creationId xmlns:a16="http://schemas.microsoft.com/office/drawing/2014/main" id="{3134005F-EB87-DAF7-7639-83D10ED91164}"/>
                    </a:ext>
                  </a:extLst>
                </p:cNvPr>
                <p:cNvGrpSpPr/>
                <p:nvPr/>
              </p:nvGrpSpPr>
              <p:grpSpPr>
                <a:xfrm>
                  <a:off x="5240393" y="3673163"/>
                  <a:ext cx="44375" cy="263450"/>
                  <a:chOff x="5282088" y="3508250"/>
                  <a:chExt cx="44375" cy="263450"/>
                </a:xfrm>
              </p:grpSpPr>
              <p:sp>
                <p:nvSpPr>
                  <p:cNvPr id="175" name="Google Shape;987;p35">
                    <a:extLst>
                      <a:ext uri="{FF2B5EF4-FFF2-40B4-BE49-F238E27FC236}">
                        <a16:creationId xmlns:a16="http://schemas.microsoft.com/office/drawing/2014/main" id="{C82A16CE-1BD0-0EA4-E07C-E62ED369C336}"/>
                      </a:ext>
                    </a:extLst>
                  </p:cNvPr>
                  <p:cNvSpPr/>
                  <p:nvPr/>
                </p:nvSpPr>
                <p:spPr>
                  <a:xfrm>
                    <a:off x="5282088" y="3508250"/>
                    <a:ext cx="44375" cy="44375"/>
                  </a:xfrm>
                  <a:custGeom>
                    <a:avLst/>
                    <a:gdLst/>
                    <a:ahLst/>
                    <a:cxnLst/>
                    <a:rect l="l" t="t" r="r" b="b"/>
                    <a:pathLst>
                      <a:path w="1775" h="1775" extrusionOk="0">
                        <a:moveTo>
                          <a:pt x="893" y="1"/>
                        </a:moveTo>
                        <a:cubicBezTo>
                          <a:pt x="405" y="1"/>
                          <a:pt x="0" y="394"/>
                          <a:pt x="0" y="894"/>
                        </a:cubicBezTo>
                        <a:cubicBezTo>
                          <a:pt x="0" y="1382"/>
                          <a:pt x="405" y="1775"/>
                          <a:pt x="893" y="1775"/>
                        </a:cubicBezTo>
                        <a:cubicBezTo>
                          <a:pt x="1381" y="1775"/>
                          <a:pt x="1774" y="1382"/>
                          <a:pt x="1774" y="894"/>
                        </a:cubicBezTo>
                        <a:cubicBezTo>
                          <a:pt x="1774" y="394"/>
                          <a:pt x="1381" y="1"/>
                          <a:pt x="893" y="1"/>
                        </a:cubicBezTo>
                        <a:close/>
                      </a:path>
                    </a:pathLst>
                  </a:custGeom>
                  <a:solidFill>
                    <a:schemeClr val="tx2">
                      <a:lumMod val="75000"/>
                    </a:schemeClr>
                  </a:solidFill>
                  <a:ln>
                    <a:noFill/>
                  </a:ln>
                </p:spPr>
                <p:txBody>
                  <a:bodyPr spcFirstLastPara="1" wrap="square" lIns="121900" tIns="121900" rIns="121900" bIns="121900" anchor="ctr" anchorCtr="0">
                    <a:noAutofit/>
                  </a:bodyPr>
                  <a:lstStyle/>
                  <a:p>
                    <a:endParaRPr sz="2400"/>
                  </a:p>
                </p:txBody>
              </p:sp>
              <p:sp>
                <p:nvSpPr>
                  <p:cNvPr id="176" name="Google Shape;988;p35">
                    <a:extLst>
                      <a:ext uri="{FF2B5EF4-FFF2-40B4-BE49-F238E27FC236}">
                        <a16:creationId xmlns:a16="http://schemas.microsoft.com/office/drawing/2014/main" id="{96CD1277-0F05-849C-1836-C0B8A9FE39C0}"/>
                      </a:ext>
                    </a:extLst>
                  </p:cNvPr>
                  <p:cNvSpPr/>
                  <p:nvPr/>
                </p:nvSpPr>
                <p:spPr>
                  <a:xfrm>
                    <a:off x="5282088" y="3584450"/>
                    <a:ext cx="44375" cy="44675"/>
                  </a:xfrm>
                  <a:custGeom>
                    <a:avLst/>
                    <a:gdLst/>
                    <a:ahLst/>
                    <a:cxnLst/>
                    <a:rect l="l" t="t" r="r" b="b"/>
                    <a:pathLst>
                      <a:path w="1775" h="1787" extrusionOk="0">
                        <a:moveTo>
                          <a:pt x="893" y="1"/>
                        </a:moveTo>
                        <a:cubicBezTo>
                          <a:pt x="405" y="1"/>
                          <a:pt x="0" y="406"/>
                          <a:pt x="0" y="894"/>
                        </a:cubicBezTo>
                        <a:cubicBezTo>
                          <a:pt x="0" y="1382"/>
                          <a:pt x="405" y="1787"/>
                          <a:pt x="893" y="1787"/>
                        </a:cubicBezTo>
                        <a:cubicBezTo>
                          <a:pt x="1381" y="1787"/>
                          <a:pt x="1774" y="1382"/>
                          <a:pt x="1774" y="894"/>
                        </a:cubicBezTo>
                        <a:cubicBezTo>
                          <a:pt x="1774" y="406"/>
                          <a:pt x="1381" y="1"/>
                          <a:pt x="893" y="1"/>
                        </a:cubicBezTo>
                        <a:close/>
                      </a:path>
                    </a:pathLst>
                  </a:custGeom>
                  <a:solidFill>
                    <a:schemeClr val="tx2">
                      <a:lumMod val="75000"/>
                    </a:schemeClr>
                  </a:solidFill>
                  <a:ln>
                    <a:noFill/>
                  </a:ln>
                </p:spPr>
                <p:txBody>
                  <a:bodyPr spcFirstLastPara="1" wrap="square" lIns="121900" tIns="121900" rIns="121900" bIns="121900" anchor="ctr" anchorCtr="0">
                    <a:noAutofit/>
                  </a:bodyPr>
                  <a:lstStyle/>
                  <a:p>
                    <a:endParaRPr sz="2400"/>
                  </a:p>
                </p:txBody>
              </p:sp>
              <p:sp>
                <p:nvSpPr>
                  <p:cNvPr id="177" name="Google Shape;989;p35">
                    <a:extLst>
                      <a:ext uri="{FF2B5EF4-FFF2-40B4-BE49-F238E27FC236}">
                        <a16:creationId xmlns:a16="http://schemas.microsoft.com/office/drawing/2014/main" id="{8F290A95-63C0-CED1-B5A9-084CA901146A}"/>
                      </a:ext>
                    </a:extLst>
                  </p:cNvPr>
                  <p:cNvSpPr/>
                  <p:nvPr/>
                </p:nvSpPr>
                <p:spPr>
                  <a:xfrm>
                    <a:off x="5282088" y="3660650"/>
                    <a:ext cx="44375" cy="44675"/>
                  </a:xfrm>
                  <a:custGeom>
                    <a:avLst/>
                    <a:gdLst/>
                    <a:ahLst/>
                    <a:cxnLst/>
                    <a:rect l="l" t="t" r="r" b="b"/>
                    <a:pathLst>
                      <a:path w="1775" h="1787" extrusionOk="0">
                        <a:moveTo>
                          <a:pt x="893" y="1"/>
                        </a:moveTo>
                        <a:cubicBezTo>
                          <a:pt x="405" y="1"/>
                          <a:pt x="0" y="406"/>
                          <a:pt x="0" y="894"/>
                        </a:cubicBezTo>
                        <a:cubicBezTo>
                          <a:pt x="0" y="1382"/>
                          <a:pt x="405" y="1787"/>
                          <a:pt x="893" y="1787"/>
                        </a:cubicBezTo>
                        <a:cubicBezTo>
                          <a:pt x="1381" y="1787"/>
                          <a:pt x="1774" y="1382"/>
                          <a:pt x="1774" y="894"/>
                        </a:cubicBezTo>
                        <a:cubicBezTo>
                          <a:pt x="1774" y="406"/>
                          <a:pt x="1381" y="1"/>
                          <a:pt x="893" y="1"/>
                        </a:cubicBezTo>
                        <a:close/>
                      </a:path>
                    </a:pathLst>
                  </a:custGeom>
                  <a:solidFill>
                    <a:schemeClr val="tx2">
                      <a:lumMod val="75000"/>
                    </a:schemeClr>
                  </a:solidFill>
                  <a:ln>
                    <a:noFill/>
                  </a:ln>
                </p:spPr>
                <p:txBody>
                  <a:bodyPr spcFirstLastPara="1" wrap="square" lIns="121900" tIns="121900" rIns="121900" bIns="121900" anchor="ctr" anchorCtr="0">
                    <a:noAutofit/>
                  </a:bodyPr>
                  <a:lstStyle/>
                  <a:p>
                    <a:endParaRPr sz="2400"/>
                  </a:p>
                </p:txBody>
              </p:sp>
              <p:sp>
                <p:nvSpPr>
                  <p:cNvPr id="178" name="Google Shape;990;p35">
                    <a:extLst>
                      <a:ext uri="{FF2B5EF4-FFF2-40B4-BE49-F238E27FC236}">
                        <a16:creationId xmlns:a16="http://schemas.microsoft.com/office/drawing/2014/main" id="{F62CF9E1-9AA6-C6BE-86E6-7B7BBE012A0D}"/>
                      </a:ext>
                    </a:extLst>
                  </p:cNvPr>
                  <p:cNvSpPr/>
                  <p:nvPr/>
                </p:nvSpPr>
                <p:spPr>
                  <a:xfrm>
                    <a:off x="5282088" y="3727025"/>
                    <a:ext cx="44375" cy="44675"/>
                  </a:xfrm>
                  <a:custGeom>
                    <a:avLst/>
                    <a:gdLst/>
                    <a:ahLst/>
                    <a:cxnLst/>
                    <a:rect l="l" t="t" r="r" b="b"/>
                    <a:pathLst>
                      <a:path w="1775" h="1787" extrusionOk="0">
                        <a:moveTo>
                          <a:pt x="893" y="1"/>
                        </a:moveTo>
                        <a:cubicBezTo>
                          <a:pt x="405" y="1"/>
                          <a:pt x="0" y="406"/>
                          <a:pt x="0" y="894"/>
                        </a:cubicBezTo>
                        <a:cubicBezTo>
                          <a:pt x="0" y="1382"/>
                          <a:pt x="405" y="1787"/>
                          <a:pt x="893" y="1787"/>
                        </a:cubicBezTo>
                        <a:cubicBezTo>
                          <a:pt x="1381" y="1787"/>
                          <a:pt x="1774" y="1382"/>
                          <a:pt x="1774" y="894"/>
                        </a:cubicBezTo>
                        <a:cubicBezTo>
                          <a:pt x="1774" y="406"/>
                          <a:pt x="1381" y="1"/>
                          <a:pt x="893" y="1"/>
                        </a:cubicBezTo>
                        <a:close/>
                      </a:path>
                    </a:pathLst>
                  </a:custGeom>
                  <a:solidFill>
                    <a:schemeClr val="tx2">
                      <a:lumMod val="75000"/>
                    </a:schemeClr>
                  </a:solidFill>
                  <a:ln>
                    <a:noFill/>
                  </a:ln>
                </p:spPr>
                <p:txBody>
                  <a:bodyPr spcFirstLastPara="1" wrap="square" lIns="121900" tIns="121900" rIns="121900" bIns="121900" anchor="ctr" anchorCtr="0">
                    <a:noAutofit/>
                  </a:bodyPr>
                  <a:lstStyle/>
                  <a:p>
                    <a:endParaRPr sz="2400" dirty="0"/>
                  </a:p>
                </p:txBody>
              </p:sp>
            </p:grpSp>
          </p:grpSp>
          <p:sp>
            <p:nvSpPr>
              <p:cNvPr id="170" name="Freeform: Shape 169">
                <a:extLst>
                  <a:ext uri="{FF2B5EF4-FFF2-40B4-BE49-F238E27FC236}">
                    <a16:creationId xmlns:a16="http://schemas.microsoft.com/office/drawing/2014/main" id="{5123E5EF-9537-317A-729D-98BA51891DA5}"/>
                  </a:ext>
                </a:extLst>
              </p:cNvPr>
              <p:cNvSpPr/>
              <p:nvPr/>
            </p:nvSpPr>
            <p:spPr>
              <a:xfrm>
                <a:off x="6918212" y="3327915"/>
                <a:ext cx="288167" cy="293371"/>
              </a:xfrm>
              <a:custGeom>
                <a:avLst/>
                <a:gdLst>
                  <a:gd name="connsiteX0" fmla="*/ 166306 w 332232"/>
                  <a:gd name="connsiteY0" fmla="*/ 164497 h 338232"/>
                  <a:gd name="connsiteX1" fmla="*/ 243935 w 332232"/>
                  <a:gd name="connsiteY1" fmla="*/ 109347 h 338232"/>
                  <a:gd name="connsiteX2" fmla="*/ 248603 w 332232"/>
                  <a:gd name="connsiteY2" fmla="*/ 82296 h 338232"/>
                  <a:gd name="connsiteX3" fmla="*/ 166306 w 332232"/>
                  <a:gd name="connsiteY3" fmla="*/ 0 h 338232"/>
                  <a:gd name="connsiteX4" fmla="*/ 84011 w 332232"/>
                  <a:gd name="connsiteY4" fmla="*/ 82296 h 338232"/>
                  <a:gd name="connsiteX5" fmla="*/ 88963 w 332232"/>
                  <a:gd name="connsiteY5" fmla="*/ 110109 h 338232"/>
                  <a:gd name="connsiteX6" fmla="*/ 166306 w 332232"/>
                  <a:gd name="connsiteY6" fmla="*/ 164497 h 338232"/>
                  <a:gd name="connsiteX7" fmla="*/ 193738 w 332232"/>
                  <a:gd name="connsiteY7" fmla="*/ 174403 h 338232"/>
                  <a:gd name="connsiteX8" fmla="*/ 175165 w 332232"/>
                  <a:gd name="connsiteY8" fmla="*/ 192119 h 338232"/>
                  <a:gd name="connsiteX9" fmla="*/ 199263 w 332232"/>
                  <a:gd name="connsiteY9" fmla="*/ 299180 h 338232"/>
                  <a:gd name="connsiteX10" fmla="*/ 166211 w 332232"/>
                  <a:gd name="connsiteY10" fmla="*/ 331946 h 338232"/>
                  <a:gd name="connsiteX11" fmla="*/ 133160 w 332232"/>
                  <a:gd name="connsiteY11" fmla="*/ 299180 h 338232"/>
                  <a:gd name="connsiteX12" fmla="*/ 157258 w 332232"/>
                  <a:gd name="connsiteY12" fmla="*/ 192119 h 338232"/>
                  <a:gd name="connsiteX13" fmla="*/ 138684 w 332232"/>
                  <a:gd name="connsiteY13" fmla="*/ 174403 h 338232"/>
                  <a:gd name="connsiteX14" fmla="*/ 0 w 332232"/>
                  <a:gd name="connsiteY14" fmla="*/ 338233 h 338232"/>
                  <a:gd name="connsiteX15" fmla="*/ 332232 w 332232"/>
                  <a:gd name="connsiteY15" fmla="*/ 338233 h 338232"/>
                  <a:gd name="connsiteX16" fmla="*/ 193738 w 332232"/>
                  <a:gd name="connsiteY16" fmla="*/ 174403 h 3382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32232" h="338232">
                    <a:moveTo>
                      <a:pt x="166306" y="164497"/>
                    </a:moveTo>
                    <a:cubicBezTo>
                      <a:pt x="202216" y="164497"/>
                      <a:pt x="232696" y="141446"/>
                      <a:pt x="243935" y="109347"/>
                    </a:cubicBezTo>
                    <a:cubicBezTo>
                      <a:pt x="246888" y="100870"/>
                      <a:pt x="248603" y="91821"/>
                      <a:pt x="248603" y="82296"/>
                    </a:cubicBezTo>
                    <a:cubicBezTo>
                      <a:pt x="248603" y="36862"/>
                      <a:pt x="211741" y="0"/>
                      <a:pt x="166306" y="0"/>
                    </a:cubicBezTo>
                    <a:cubicBezTo>
                      <a:pt x="120872" y="0"/>
                      <a:pt x="84011" y="36862"/>
                      <a:pt x="84011" y="82296"/>
                    </a:cubicBezTo>
                    <a:cubicBezTo>
                      <a:pt x="84011" y="92107"/>
                      <a:pt x="85820" y="101441"/>
                      <a:pt x="88963" y="110109"/>
                    </a:cubicBezTo>
                    <a:cubicBezTo>
                      <a:pt x="100298" y="141732"/>
                      <a:pt x="130588" y="164497"/>
                      <a:pt x="166306" y="164497"/>
                    </a:cubicBezTo>
                    <a:close/>
                    <a:moveTo>
                      <a:pt x="193738" y="174403"/>
                    </a:moveTo>
                    <a:lnTo>
                      <a:pt x="175165" y="192119"/>
                    </a:lnTo>
                    <a:lnTo>
                      <a:pt x="199263" y="299180"/>
                    </a:lnTo>
                    <a:lnTo>
                      <a:pt x="166211" y="331946"/>
                    </a:lnTo>
                    <a:lnTo>
                      <a:pt x="133160" y="299180"/>
                    </a:lnTo>
                    <a:lnTo>
                      <a:pt x="157258" y="192119"/>
                    </a:lnTo>
                    <a:lnTo>
                      <a:pt x="138684" y="174403"/>
                    </a:lnTo>
                    <a:cubicBezTo>
                      <a:pt x="60007" y="187547"/>
                      <a:pt x="0" y="255842"/>
                      <a:pt x="0" y="338233"/>
                    </a:cubicBezTo>
                    <a:lnTo>
                      <a:pt x="332232" y="338233"/>
                    </a:lnTo>
                    <a:cubicBezTo>
                      <a:pt x="332422" y="255842"/>
                      <a:pt x="272415" y="187452"/>
                      <a:pt x="193738" y="174403"/>
                    </a:cubicBezTo>
                    <a:close/>
                  </a:path>
                </a:pathLst>
              </a:custGeom>
              <a:solidFill>
                <a:schemeClr val="bg1"/>
              </a:solidFill>
              <a:ln w="9525" cap="flat">
                <a:noFill/>
                <a:prstDash val="solid"/>
                <a:miter/>
              </a:ln>
            </p:spPr>
            <p:txBody>
              <a:bodyPr rtlCol="0" anchor="ctr"/>
              <a:lstStyle/>
              <a:p>
                <a:endParaRPr lang="en-US"/>
              </a:p>
            </p:txBody>
          </p:sp>
        </p:grpSp>
        <p:sp>
          <p:nvSpPr>
            <p:cNvPr id="168" name="TextBox 167">
              <a:extLst>
                <a:ext uri="{FF2B5EF4-FFF2-40B4-BE49-F238E27FC236}">
                  <a16:creationId xmlns:a16="http://schemas.microsoft.com/office/drawing/2014/main" id="{7265E91A-0459-B304-7213-67D8C62DD519}"/>
                </a:ext>
              </a:extLst>
            </p:cNvPr>
            <p:cNvSpPr txBox="1"/>
            <p:nvPr/>
          </p:nvSpPr>
          <p:spPr>
            <a:xfrm>
              <a:off x="6800926" y="3990391"/>
              <a:ext cx="1651494" cy="523220"/>
            </a:xfrm>
            <a:prstGeom prst="rect">
              <a:avLst/>
            </a:prstGeom>
            <a:noFill/>
          </p:spPr>
          <p:txBody>
            <a:bodyPr wrap="square">
              <a:spAutoFit/>
            </a:bodyPr>
            <a:lstStyle/>
            <a:p>
              <a:pPr algn="ctr" rtl="1">
                <a:lnSpc>
                  <a:spcPct val="200000"/>
                </a:lnSpc>
              </a:pPr>
              <a:r>
                <a:rPr lang="fa-IR" sz="1600" b="1" dirty="0">
                  <a:latin typeface="Shabnam" panose="020B0603030804020204" pitchFamily="34" charset="-78"/>
                  <a:cs typeface="Shabnam" panose="020B0603030804020204" pitchFamily="34" charset="-78"/>
                </a:rPr>
                <a:t>تیتر عنوان</a:t>
              </a:r>
              <a:endParaRPr lang="fa-IR" sz="1600" dirty="0">
                <a:latin typeface="Shabnam" panose="020B0603030804020204" pitchFamily="34" charset="-78"/>
                <a:cs typeface="Shabnam" panose="020B0603030804020204" pitchFamily="34" charset="-78"/>
              </a:endParaRPr>
            </a:p>
          </p:txBody>
        </p:sp>
      </p:grpSp>
      <p:grpSp>
        <p:nvGrpSpPr>
          <p:cNvPr id="182" name="Group 181">
            <a:extLst>
              <a:ext uri="{FF2B5EF4-FFF2-40B4-BE49-F238E27FC236}">
                <a16:creationId xmlns:a16="http://schemas.microsoft.com/office/drawing/2014/main" id="{34B0CBDA-BE0A-17E2-6CC5-11CBD17EE79D}"/>
              </a:ext>
            </a:extLst>
          </p:cNvPr>
          <p:cNvGrpSpPr/>
          <p:nvPr/>
        </p:nvGrpSpPr>
        <p:grpSpPr>
          <a:xfrm>
            <a:off x="3858240" y="2651807"/>
            <a:ext cx="2144657" cy="2334285"/>
            <a:chOff x="4980484" y="2752902"/>
            <a:chExt cx="2144657" cy="2334285"/>
          </a:xfrm>
        </p:grpSpPr>
        <p:grpSp>
          <p:nvGrpSpPr>
            <p:cNvPr id="183" name="Group 182">
              <a:extLst>
                <a:ext uri="{FF2B5EF4-FFF2-40B4-BE49-F238E27FC236}">
                  <a16:creationId xmlns:a16="http://schemas.microsoft.com/office/drawing/2014/main" id="{41D07488-BBCC-3327-05D6-0A6AB88F775C}"/>
                </a:ext>
              </a:extLst>
            </p:cNvPr>
            <p:cNvGrpSpPr/>
            <p:nvPr/>
          </p:nvGrpSpPr>
          <p:grpSpPr>
            <a:xfrm>
              <a:off x="5012372" y="2752902"/>
              <a:ext cx="2112769" cy="2334285"/>
              <a:chOff x="4297534" y="2908379"/>
              <a:chExt cx="2112769" cy="2334285"/>
            </a:xfrm>
          </p:grpSpPr>
          <p:grpSp>
            <p:nvGrpSpPr>
              <p:cNvPr id="185" name="Google Shape;965;p35">
                <a:extLst>
                  <a:ext uri="{FF2B5EF4-FFF2-40B4-BE49-F238E27FC236}">
                    <a16:creationId xmlns:a16="http://schemas.microsoft.com/office/drawing/2014/main" id="{89D0AF4B-6D0D-167C-D3DB-74B9D5478CFC}"/>
                  </a:ext>
                </a:extLst>
              </p:cNvPr>
              <p:cNvGrpSpPr/>
              <p:nvPr/>
            </p:nvGrpSpPr>
            <p:grpSpPr>
              <a:xfrm>
                <a:off x="4297534" y="2908379"/>
                <a:ext cx="2112769" cy="2334285"/>
                <a:chOff x="3028521" y="1724113"/>
                <a:chExt cx="1793100" cy="1981100"/>
              </a:xfrm>
            </p:grpSpPr>
            <p:sp>
              <p:nvSpPr>
                <p:cNvPr id="191" name="Google Shape;966;p35">
                  <a:extLst>
                    <a:ext uri="{FF2B5EF4-FFF2-40B4-BE49-F238E27FC236}">
                      <a16:creationId xmlns:a16="http://schemas.microsoft.com/office/drawing/2014/main" id="{A9133A63-D4C7-1BDA-F25B-AFC98FCBA63A}"/>
                    </a:ext>
                  </a:extLst>
                </p:cNvPr>
                <p:cNvSpPr/>
                <p:nvPr/>
              </p:nvSpPr>
              <p:spPr>
                <a:xfrm>
                  <a:off x="3706538" y="3084563"/>
                  <a:ext cx="518250" cy="517950"/>
                </a:xfrm>
                <a:custGeom>
                  <a:avLst/>
                  <a:gdLst/>
                  <a:ahLst/>
                  <a:cxnLst/>
                  <a:rect l="l" t="t" r="r" b="b"/>
                  <a:pathLst>
                    <a:path w="20730" h="20718" extrusionOk="0">
                      <a:moveTo>
                        <a:pt x="10359" y="1"/>
                      </a:moveTo>
                      <a:cubicBezTo>
                        <a:pt x="4644" y="1"/>
                        <a:pt x="1" y="4633"/>
                        <a:pt x="1" y="10359"/>
                      </a:cubicBezTo>
                      <a:cubicBezTo>
                        <a:pt x="1" y="16074"/>
                        <a:pt x="4644" y="20718"/>
                        <a:pt x="10359" y="20718"/>
                      </a:cubicBezTo>
                      <a:cubicBezTo>
                        <a:pt x="16086" y="20718"/>
                        <a:pt x="20729" y="16074"/>
                        <a:pt x="20729" y="10359"/>
                      </a:cubicBezTo>
                      <a:cubicBezTo>
                        <a:pt x="20729" y="4633"/>
                        <a:pt x="16086" y="1"/>
                        <a:pt x="10359" y="1"/>
                      </a:cubicBezTo>
                      <a:close/>
                    </a:path>
                  </a:pathLst>
                </a:custGeom>
                <a:ln/>
              </p:spPr>
              <p:style>
                <a:lnRef idx="3">
                  <a:schemeClr val="lt1"/>
                </a:lnRef>
                <a:fillRef idx="1">
                  <a:schemeClr val="accent2"/>
                </a:fillRef>
                <a:effectRef idx="1">
                  <a:schemeClr val="accent2"/>
                </a:effectRef>
                <a:fontRef idx="minor">
                  <a:schemeClr val="lt1"/>
                </a:fontRef>
              </p:style>
              <p:txBody>
                <a:bodyPr spcFirstLastPara="1" wrap="square" lIns="121900" tIns="121900" rIns="121900" bIns="121900" anchor="ctr" anchorCtr="0">
                  <a:noAutofit/>
                </a:bodyPr>
                <a:lstStyle/>
                <a:p>
                  <a:pPr algn="ctr">
                    <a:buClr>
                      <a:schemeClr val="dk1"/>
                    </a:buClr>
                    <a:buSzPts val="1100"/>
                  </a:pPr>
                  <a:endParaRPr sz="1067" dirty="0"/>
                </a:p>
              </p:txBody>
            </p:sp>
            <p:sp>
              <p:nvSpPr>
                <p:cNvPr id="192" name="Google Shape;967;p35">
                  <a:extLst>
                    <a:ext uri="{FF2B5EF4-FFF2-40B4-BE49-F238E27FC236}">
                      <a16:creationId xmlns:a16="http://schemas.microsoft.com/office/drawing/2014/main" id="{084FA065-CFEE-86E1-A13B-4459E4BD3513}"/>
                    </a:ext>
                  </a:extLst>
                </p:cNvPr>
                <p:cNvSpPr/>
                <p:nvPr/>
              </p:nvSpPr>
              <p:spPr>
                <a:xfrm>
                  <a:off x="3526163" y="3098563"/>
                  <a:ext cx="325650" cy="606650"/>
                </a:xfrm>
                <a:custGeom>
                  <a:avLst/>
                  <a:gdLst/>
                  <a:ahLst/>
                  <a:cxnLst/>
                  <a:rect l="l" t="t" r="r" b="b"/>
                  <a:pathLst>
                    <a:path w="13026" h="24266" fill="none" extrusionOk="0">
                      <a:moveTo>
                        <a:pt x="13026" y="24265"/>
                      </a:moveTo>
                      <a:cubicBezTo>
                        <a:pt x="10311" y="23742"/>
                        <a:pt x="7716" y="22420"/>
                        <a:pt x="5608" y="20313"/>
                      </a:cubicBezTo>
                      <a:cubicBezTo>
                        <a:pt x="0" y="14705"/>
                        <a:pt x="0" y="5608"/>
                        <a:pt x="5608" y="1"/>
                      </a:cubicBezTo>
                    </a:path>
                  </a:pathLst>
                </a:custGeom>
                <a:ln w="76200">
                  <a:headEnd type="none" w="sm" len="sm"/>
                  <a:tailEnd type="none" w="sm" len="sm"/>
                </a:ln>
              </p:spPr>
              <p:style>
                <a:lnRef idx="3">
                  <a:schemeClr val="accent1"/>
                </a:lnRef>
                <a:fillRef idx="0">
                  <a:schemeClr val="accent1"/>
                </a:fillRef>
                <a:effectRef idx="2">
                  <a:schemeClr val="accent1"/>
                </a:effectRef>
                <a:fontRef idx="minor">
                  <a:schemeClr val="tx1"/>
                </a:fontRef>
              </p:style>
              <p:txBody>
                <a:bodyPr spcFirstLastPara="1" wrap="square" lIns="121900" tIns="121900" rIns="121900" bIns="121900" anchor="ctr" anchorCtr="0">
                  <a:noAutofit/>
                </a:bodyPr>
                <a:lstStyle/>
                <a:p>
                  <a:endParaRPr sz="2400" dirty="0"/>
                </a:p>
              </p:txBody>
            </p:sp>
            <p:grpSp>
              <p:nvGrpSpPr>
                <p:cNvPr id="193" name="Google Shape;968;p35">
                  <a:extLst>
                    <a:ext uri="{FF2B5EF4-FFF2-40B4-BE49-F238E27FC236}">
                      <a16:creationId xmlns:a16="http://schemas.microsoft.com/office/drawing/2014/main" id="{16A02A5C-FCBC-3D34-9554-2C06599E5DD2}"/>
                    </a:ext>
                  </a:extLst>
                </p:cNvPr>
                <p:cNvGrpSpPr/>
                <p:nvPr/>
              </p:nvGrpSpPr>
              <p:grpSpPr>
                <a:xfrm flipH="1">
                  <a:off x="3028521" y="2170175"/>
                  <a:ext cx="1793100" cy="1395450"/>
                  <a:chOff x="2679963" y="2089625"/>
                  <a:chExt cx="1793100" cy="1395450"/>
                </a:xfrm>
              </p:grpSpPr>
              <p:sp>
                <p:nvSpPr>
                  <p:cNvPr id="199" name="Google Shape;969;p35">
                    <a:extLst>
                      <a:ext uri="{FF2B5EF4-FFF2-40B4-BE49-F238E27FC236}">
                        <a16:creationId xmlns:a16="http://schemas.microsoft.com/office/drawing/2014/main" id="{1947F016-E854-E85E-91FB-83AFE8E90227}"/>
                      </a:ext>
                    </a:extLst>
                  </p:cNvPr>
                  <p:cNvSpPr/>
                  <p:nvPr/>
                </p:nvSpPr>
                <p:spPr>
                  <a:xfrm>
                    <a:off x="2735038" y="3293950"/>
                    <a:ext cx="367025" cy="126225"/>
                  </a:xfrm>
                  <a:custGeom>
                    <a:avLst/>
                    <a:gdLst/>
                    <a:ahLst/>
                    <a:cxnLst/>
                    <a:rect l="l" t="t" r="r" b="b"/>
                    <a:pathLst>
                      <a:path w="14681" h="5049" fill="none" extrusionOk="0">
                        <a:moveTo>
                          <a:pt x="0" y="5048"/>
                        </a:moveTo>
                        <a:lnTo>
                          <a:pt x="9633" y="5048"/>
                        </a:lnTo>
                        <a:cubicBezTo>
                          <a:pt x="12419" y="5048"/>
                          <a:pt x="14681" y="2786"/>
                          <a:pt x="14681" y="0"/>
                        </a:cubicBezTo>
                      </a:path>
                    </a:pathLst>
                  </a:custGeom>
                  <a:ln w="38100">
                    <a:headEnd type="none" w="sm" len="sm"/>
                    <a:tailEnd type="none" w="sm" len="sm"/>
                  </a:ln>
                </p:spPr>
                <p:style>
                  <a:lnRef idx="3">
                    <a:schemeClr val="accent1"/>
                  </a:lnRef>
                  <a:fillRef idx="0">
                    <a:schemeClr val="accent1"/>
                  </a:fillRef>
                  <a:effectRef idx="2">
                    <a:schemeClr val="accent1"/>
                  </a:effectRef>
                  <a:fontRef idx="minor">
                    <a:schemeClr val="tx1"/>
                  </a:fontRef>
                </p:style>
                <p:txBody>
                  <a:bodyPr spcFirstLastPara="1" wrap="square" lIns="121900" tIns="121900" rIns="121900" bIns="121900" anchor="ctr" anchorCtr="0">
                    <a:noAutofit/>
                  </a:bodyPr>
                  <a:lstStyle/>
                  <a:p>
                    <a:endParaRPr sz="2400"/>
                  </a:p>
                </p:txBody>
              </p:sp>
              <p:sp>
                <p:nvSpPr>
                  <p:cNvPr id="200" name="Google Shape;970;p35">
                    <a:extLst>
                      <a:ext uri="{FF2B5EF4-FFF2-40B4-BE49-F238E27FC236}">
                        <a16:creationId xmlns:a16="http://schemas.microsoft.com/office/drawing/2014/main" id="{0B602FE4-420C-E146-2565-683A3332EF17}"/>
                      </a:ext>
                    </a:extLst>
                  </p:cNvPr>
                  <p:cNvSpPr/>
                  <p:nvPr/>
                </p:nvSpPr>
                <p:spPr>
                  <a:xfrm>
                    <a:off x="3102038" y="2089625"/>
                    <a:ext cx="1371025" cy="1204350"/>
                  </a:xfrm>
                  <a:custGeom>
                    <a:avLst/>
                    <a:gdLst/>
                    <a:ahLst/>
                    <a:cxnLst/>
                    <a:rect l="l" t="t" r="r" b="b"/>
                    <a:pathLst>
                      <a:path w="54841" h="48174" fill="none" extrusionOk="0">
                        <a:moveTo>
                          <a:pt x="40958" y="46268"/>
                        </a:moveTo>
                        <a:lnTo>
                          <a:pt x="49793" y="46268"/>
                        </a:lnTo>
                        <a:cubicBezTo>
                          <a:pt x="52579" y="46268"/>
                          <a:pt x="54841" y="44006"/>
                          <a:pt x="54841" y="41220"/>
                        </a:cubicBezTo>
                        <a:lnTo>
                          <a:pt x="54841" y="13490"/>
                        </a:lnTo>
                        <a:cubicBezTo>
                          <a:pt x="54841" y="10704"/>
                          <a:pt x="52579" y="8454"/>
                          <a:pt x="49793" y="8454"/>
                        </a:cubicBezTo>
                        <a:lnTo>
                          <a:pt x="34469" y="8454"/>
                        </a:lnTo>
                        <a:cubicBezTo>
                          <a:pt x="33815" y="8454"/>
                          <a:pt x="33207" y="8145"/>
                          <a:pt x="32814" y="7621"/>
                        </a:cubicBezTo>
                        <a:lnTo>
                          <a:pt x="29064" y="1120"/>
                        </a:lnTo>
                        <a:cubicBezTo>
                          <a:pt x="28254" y="1"/>
                          <a:pt x="26587" y="1"/>
                          <a:pt x="25766" y="1120"/>
                        </a:cubicBezTo>
                        <a:lnTo>
                          <a:pt x="22015" y="7621"/>
                        </a:lnTo>
                        <a:cubicBezTo>
                          <a:pt x="21634" y="8145"/>
                          <a:pt x="21027" y="8454"/>
                          <a:pt x="20372" y="8454"/>
                        </a:cubicBezTo>
                        <a:lnTo>
                          <a:pt x="5037" y="8454"/>
                        </a:lnTo>
                        <a:cubicBezTo>
                          <a:pt x="2251" y="8454"/>
                          <a:pt x="1" y="10704"/>
                          <a:pt x="1" y="13490"/>
                        </a:cubicBezTo>
                        <a:lnTo>
                          <a:pt x="1" y="48173"/>
                        </a:lnTo>
                      </a:path>
                    </a:pathLst>
                  </a:custGeom>
                  <a:ln w="38100">
                    <a:headEnd type="none" w="sm" len="sm"/>
                    <a:tailEnd type="none" w="sm" len="sm"/>
                  </a:ln>
                </p:spPr>
                <p:style>
                  <a:lnRef idx="3">
                    <a:schemeClr val="accent1"/>
                  </a:lnRef>
                  <a:fillRef idx="0">
                    <a:schemeClr val="accent1"/>
                  </a:fillRef>
                  <a:effectRef idx="2">
                    <a:schemeClr val="accent1"/>
                  </a:effectRef>
                  <a:fontRef idx="minor">
                    <a:schemeClr val="tx1"/>
                  </a:fontRef>
                </p:style>
                <p:txBody>
                  <a:bodyPr spcFirstLastPara="1" wrap="square" lIns="121900" tIns="121900" rIns="121900" bIns="121900" anchor="ctr" anchorCtr="0">
                    <a:noAutofit/>
                  </a:bodyPr>
                  <a:lstStyle/>
                  <a:p>
                    <a:endParaRPr sz="2400"/>
                  </a:p>
                </p:txBody>
              </p:sp>
              <p:sp>
                <p:nvSpPr>
                  <p:cNvPr id="201" name="Google Shape;971;p35">
                    <a:extLst>
                      <a:ext uri="{FF2B5EF4-FFF2-40B4-BE49-F238E27FC236}">
                        <a16:creationId xmlns:a16="http://schemas.microsoft.com/office/drawing/2014/main" id="{A39EBC11-891E-4770-4FD2-F22C07EEB5E7}"/>
                      </a:ext>
                    </a:extLst>
                  </p:cNvPr>
                  <p:cNvSpPr/>
                  <p:nvPr/>
                </p:nvSpPr>
                <p:spPr>
                  <a:xfrm>
                    <a:off x="2679963" y="3354975"/>
                    <a:ext cx="110175" cy="130100"/>
                  </a:xfrm>
                  <a:custGeom>
                    <a:avLst/>
                    <a:gdLst/>
                    <a:ahLst/>
                    <a:cxnLst/>
                    <a:rect l="l" t="t" r="r" b="b"/>
                    <a:pathLst>
                      <a:path w="4407" h="5204" extrusionOk="0">
                        <a:moveTo>
                          <a:pt x="2287" y="0"/>
                        </a:moveTo>
                        <a:lnTo>
                          <a:pt x="1060" y="1405"/>
                        </a:lnTo>
                        <a:lnTo>
                          <a:pt x="1" y="2631"/>
                        </a:lnTo>
                        <a:lnTo>
                          <a:pt x="2239" y="5203"/>
                        </a:lnTo>
                        <a:lnTo>
                          <a:pt x="4370" y="5203"/>
                        </a:lnTo>
                        <a:lnTo>
                          <a:pt x="2132" y="2631"/>
                        </a:lnTo>
                        <a:lnTo>
                          <a:pt x="4406" y="12"/>
                        </a:lnTo>
                        <a:lnTo>
                          <a:pt x="4394" y="0"/>
                        </a:lnTo>
                        <a:close/>
                      </a:path>
                    </a:pathLst>
                  </a:custGeom>
                  <a:ln>
                    <a:noFill/>
                  </a:ln>
                </p:spPr>
                <p:style>
                  <a:lnRef idx="3">
                    <a:schemeClr val="lt1"/>
                  </a:lnRef>
                  <a:fillRef idx="1">
                    <a:schemeClr val="accent1"/>
                  </a:fillRef>
                  <a:effectRef idx="1">
                    <a:schemeClr val="accent1"/>
                  </a:effectRef>
                  <a:fontRef idx="minor">
                    <a:schemeClr val="lt1"/>
                  </a:fontRef>
                </p:style>
                <p:txBody>
                  <a:bodyPr spcFirstLastPara="1" wrap="square" lIns="121900" tIns="121900" rIns="121900" bIns="121900" anchor="ctr" anchorCtr="0">
                    <a:noAutofit/>
                  </a:bodyPr>
                  <a:lstStyle/>
                  <a:p>
                    <a:endParaRPr sz="2400"/>
                  </a:p>
                </p:txBody>
              </p:sp>
            </p:grpSp>
            <p:grpSp>
              <p:nvGrpSpPr>
                <p:cNvPr id="194" name="Google Shape;972;p35">
                  <a:extLst>
                    <a:ext uri="{FF2B5EF4-FFF2-40B4-BE49-F238E27FC236}">
                      <a16:creationId xmlns:a16="http://schemas.microsoft.com/office/drawing/2014/main" id="{63F98900-B52C-DD6E-71B8-06D142BCDD82}"/>
                    </a:ext>
                  </a:extLst>
                </p:cNvPr>
                <p:cNvGrpSpPr/>
                <p:nvPr/>
              </p:nvGrpSpPr>
              <p:grpSpPr>
                <a:xfrm>
                  <a:off x="3675238" y="1724113"/>
                  <a:ext cx="44675" cy="263450"/>
                  <a:chOff x="3765213" y="1736900"/>
                  <a:chExt cx="44675" cy="263450"/>
                </a:xfrm>
              </p:grpSpPr>
              <p:sp>
                <p:nvSpPr>
                  <p:cNvPr id="195" name="Google Shape;973;p35">
                    <a:extLst>
                      <a:ext uri="{FF2B5EF4-FFF2-40B4-BE49-F238E27FC236}">
                        <a16:creationId xmlns:a16="http://schemas.microsoft.com/office/drawing/2014/main" id="{C1B1C277-685A-C274-5ADB-2CB56E40FD6D}"/>
                      </a:ext>
                    </a:extLst>
                  </p:cNvPr>
                  <p:cNvSpPr/>
                  <p:nvPr/>
                </p:nvSpPr>
                <p:spPr>
                  <a:xfrm>
                    <a:off x="3765213" y="1955675"/>
                    <a:ext cx="44675" cy="44675"/>
                  </a:xfrm>
                  <a:custGeom>
                    <a:avLst/>
                    <a:gdLst/>
                    <a:ahLst/>
                    <a:cxnLst/>
                    <a:rect l="l" t="t" r="r" b="b"/>
                    <a:pathLst>
                      <a:path w="1787" h="1787" extrusionOk="0">
                        <a:moveTo>
                          <a:pt x="894" y="1"/>
                        </a:moveTo>
                        <a:cubicBezTo>
                          <a:pt x="406" y="1"/>
                          <a:pt x="1" y="406"/>
                          <a:pt x="1" y="894"/>
                        </a:cubicBezTo>
                        <a:cubicBezTo>
                          <a:pt x="1" y="1382"/>
                          <a:pt x="406" y="1787"/>
                          <a:pt x="894" y="1787"/>
                        </a:cubicBezTo>
                        <a:cubicBezTo>
                          <a:pt x="1382" y="1787"/>
                          <a:pt x="1787" y="1382"/>
                          <a:pt x="1787" y="894"/>
                        </a:cubicBezTo>
                        <a:cubicBezTo>
                          <a:pt x="1787" y="406"/>
                          <a:pt x="1382" y="1"/>
                          <a:pt x="894" y="1"/>
                        </a:cubicBezTo>
                        <a:close/>
                      </a:path>
                    </a:pathLst>
                  </a:custGeom>
                  <a:solidFill>
                    <a:srgbClr val="F8A503"/>
                  </a:solidFill>
                  <a:ln>
                    <a:noFill/>
                  </a:ln>
                </p:spPr>
                <p:txBody>
                  <a:bodyPr spcFirstLastPara="1" wrap="square" lIns="121900" tIns="121900" rIns="121900" bIns="121900" anchor="ctr" anchorCtr="0">
                    <a:noAutofit/>
                  </a:bodyPr>
                  <a:lstStyle/>
                  <a:p>
                    <a:endParaRPr sz="2400"/>
                  </a:p>
                </p:txBody>
              </p:sp>
              <p:sp>
                <p:nvSpPr>
                  <p:cNvPr id="196" name="Google Shape;974;p35">
                    <a:extLst>
                      <a:ext uri="{FF2B5EF4-FFF2-40B4-BE49-F238E27FC236}">
                        <a16:creationId xmlns:a16="http://schemas.microsoft.com/office/drawing/2014/main" id="{B9941608-E83F-E325-9709-0B51A9B26F9C}"/>
                      </a:ext>
                    </a:extLst>
                  </p:cNvPr>
                  <p:cNvSpPr/>
                  <p:nvPr/>
                </p:nvSpPr>
                <p:spPr>
                  <a:xfrm>
                    <a:off x="3765213" y="1879475"/>
                    <a:ext cx="44675" cy="44375"/>
                  </a:xfrm>
                  <a:custGeom>
                    <a:avLst/>
                    <a:gdLst/>
                    <a:ahLst/>
                    <a:cxnLst/>
                    <a:rect l="l" t="t" r="r" b="b"/>
                    <a:pathLst>
                      <a:path w="1787" h="1775" extrusionOk="0">
                        <a:moveTo>
                          <a:pt x="894" y="1"/>
                        </a:moveTo>
                        <a:cubicBezTo>
                          <a:pt x="406" y="1"/>
                          <a:pt x="1" y="406"/>
                          <a:pt x="1" y="894"/>
                        </a:cubicBezTo>
                        <a:cubicBezTo>
                          <a:pt x="1" y="1382"/>
                          <a:pt x="406" y="1775"/>
                          <a:pt x="894" y="1775"/>
                        </a:cubicBezTo>
                        <a:cubicBezTo>
                          <a:pt x="1382" y="1775"/>
                          <a:pt x="1787" y="1382"/>
                          <a:pt x="1787" y="894"/>
                        </a:cubicBezTo>
                        <a:cubicBezTo>
                          <a:pt x="1787" y="406"/>
                          <a:pt x="1382" y="1"/>
                          <a:pt x="894" y="1"/>
                        </a:cubicBezTo>
                        <a:close/>
                      </a:path>
                    </a:pathLst>
                  </a:custGeom>
                  <a:solidFill>
                    <a:srgbClr val="F8A503"/>
                  </a:solidFill>
                  <a:ln>
                    <a:noFill/>
                  </a:ln>
                </p:spPr>
                <p:txBody>
                  <a:bodyPr spcFirstLastPara="1" wrap="square" lIns="121900" tIns="121900" rIns="121900" bIns="121900" anchor="ctr" anchorCtr="0">
                    <a:noAutofit/>
                  </a:bodyPr>
                  <a:lstStyle/>
                  <a:p>
                    <a:endParaRPr sz="2400"/>
                  </a:p>
                </p:txBody>
              </p:sp>
              <p:sp>
                <p:nvSpPr>
                  <p:cNvPr id="197" name="Google Shape;975;p35">
                    <a:extLst>
                      <a:ext uri="{FF2B5EF4-FFF2-40B4-BE49-F238E27FC236}">
                        <a16:creationId xmlns:a16="http://schemas.microsoft.com/office/drawing/2014/main" id="{0ED48CA1-C948-3066-D950-E1C1E5AC0AC4}"/>
                      </a:ext>
                    </a:extLst>
                  </p:cNvPr>
                  <p:cNvSpPr/>
                  <p:nvPr/>
                </p:nvSpPr>
                <p:spPr>
                  <a:xfrm>
                    <a:off x="3765213" y="1803275"/>
                    <a:ext cx="44675" cy="44375"/>
                  </a:xfrm>
                  <a:custGeom>
                    <a:avLst/>
                    <a:gdLst/>
                    <a:ahLst/>
                    <a:cxnLst/>
                    <a:rect l="l" t="t" r="r" b="b"/>
                    <a:pathLst>
                      <a:path w="1787" h="1775" extrusionOk="0">
                        <a:moveTo>
                          <a:pt x="894" y="1"/>
                        </a:moveTo>
                        <a:cubicBezTo>
                          <a:pt x="406" y="1"/>
                          <a:pt x="1" y="394"/>
                          <a:pt x="1" y="894"/>
                        </a:cubicBezTo>
                        <a:cubicBezTo>
                          <a:pt x="1" y="1382"/>
                          <a:pt x="406" y="1775"/>
                          <a:pt x="894" y="1775"/>
                        </a:cubicBezTo>
                        <a:cubicBezTo>
                          <a:pt x="1382" y="1775"/>
                          <a:pt x="1787" y="1382"/>
                          <a:pt x="1787" y="894"/>
                        </a:cubicBezTo>
                        <a:cubicBezTo>
                          <a:pt x="1787" y="394"/>
                          <a:pt x="1382" y="1"/>
                          <a:pt x="894" y="1"/>
                        </a:cubicBezTo>
                        <a:close/>
                      </a:path>
                    </a:pathLst>
                  </a:custGeom>
                  <a:solidFill>
                    <a:srgbClr val="F8A503"/>
                  </a:solidFill>
                  <a:ln>
                    <a:noFill/>
                  </a:ln>
                </p:spPr>
                <p:txBody>
                  <a:bodyPr spcFirstLastPara="1" wrap="square" lIns="121900" tIns="121900" rIns="121900" bIns="121900" anchor="ctr" anchorCtr="0">
                    <a:noAutofit/>
                  </a:bodyPr>
                  <a:lstStyle/>
                  <a:p>
                    <a:endParaRPr sz="2400"/>
                  </a:p>
                </p:txBody>
              </p:sp>
              <p:sp>
                <p:nvSpPr>
                  <p:cNvPr id="198" name="Google Shape;976;p35">
                    <a:extLst>
                      <a:ext uri="{FF2B5EF4-FFF2-40B4-BE49-F238E27FC236}">
                        <a16:creationId xmlns:a16="http://schemas.microsoft.com/office/drawing/2014/main" id="{68942E4C-142A-D641-2FE6-88A338AD40BF}"/>
                      </a:ext>
                    </a:extLst>
                  </p:cNvPr>
                  <p:cNvSpPr/>
                  <p:nvPr/>
                </p:nvSpPr>
                <p:spPr>
                  <a:xfrm>
                    <a:off x="3765213" y="1736900"/>
                    <a:ext cx="44675" cy="44375"/>
                  </a:xfrm>
                  <a:custGeom>
                    <a:avLst/>
                    <a:gdLst/>
                    <a:ahLst/>
                    <a:cxnLst/>
                    <a:rect l="l" t="t" r="r" b="b"/>
                    <a:pathLst>
                      <a:path w="1787" h="1775" extrusionOk="0">
                        <a:moveTo>
                          <a:pt x="894" y="1"/>
                        </a:moveTo>
                        <a:cubicBezTo>
                          <a:pt x="406" y="1"/>
                          <a:pt x="1" y="394"/>
                          <a:pt x="1" y="894"/>
                        </a:cubicBezTo>
                        <a:cubicBezTo>
                          <a:pt x="1" y="1382"/>
                          <a:pt x="406" y="1775"/>
                          <a:pt x="894" y="1775"/>
                        </a:cubicBezTo>
                        <a:cubicBezTo>
                          <a:pt x="1382" y="1775"/>
                          <a:pt x="1787" y="1382"/>
                          <a:pt x="1787" y="894"/>
                        </a:cubicBezTo>
                        <a:cubicBezTo>
                          <a:pt x="1787" y="394"/>
                          <a:pt x="1382" y="1"/>
                          <a:pt x="894" y="1"/>
                        </a:cubicBezTo>
                        <a:close/>
                      </a:path>
                    </a:pathLst>
                  </a:custGeom>
                  <a:solidFill>
                    <a:srgbClr val="F8A503"/>
                  </a:solidFill>
                  <a:ln>
                    <a:noFill/>
                  </a:ln>
                </p:spPr>
                <p:txBody>
                  <a:bodyPr spcFirstLastPara="1" wrap="square" lIns="121900" tIns="121900" rIns="121900" bIns="121900" anchor="ctr" anchorCtr="0">
                    <a:noAutofit/>
                  </a:bodyPr>
                  <a:lstStyle/>
                  <a:p>
                    <a:endParaRPr sz="2400"/>
                  </a:p>
                </p:txBody>
              </p:sp>
            </p:grpSp>
          </p:grpSp>
          <p:grpSp>
            <p:nvGrpSpPr>
              <p:cNvPr id="186" name="Graphic 25">
                <a:extLst>
                  <a:ext uri="{FF2B5EF4-FFF2-40B4-BE49-F238E27FC236}">
                    <a16:creationId xmlns:a16="http://schemas.microsoft.com/office/drawing/2014/main" id="{5DE15ECF-6BE3-067F-AADF-BEEB54F644B6}"/>
                  </a:ext>
                </a:extLst>
              </p:cNvPr>
              <p:cNvGrpSpPr/>
              <p:nvPr/>
            </p:nvGrpSpPr>
            <p:grpSpPr>
              <a:xfrm>
                <a:off x="5257198" y="4649563"/>
                <a:ext cx="321545" cy="295851"/>
                <a:chOff x="6686563" y="4420050"/>
                <a:chExt cx="370712" cy="341090"/>
              </a:xfrm>
              <a:solidFill>
                <a:schemeClr val="bg1"/>
              </a:solidFill>
            </p:grpSpPr>
            <p:sp>
              <p:nvSpPr>
                <p:cNvPr id="187" name="Freeform: Shape 186">
                  <a:extLst>
                    <a:ext uri="{FF2B5EF4-FFF2-40B4-BE49-F238E27FC236}">
                      <a16:creationId xmlns:a16="http://schemas.microsoft.com/office/drawing/2014/main" id="{15879689-6547-E8AA-D6C9-4C5C71743D89}"/>
                    </a:ext>
                  </a:extLst>
                </p:cNvPr>
                <p:cNvSpPr/>
                <p:nvPr/>
              </p:nvSpPr>
              <p:spPr>
                <a:xfrm>
                  <a:off x="6703518" y="4468627"/>
                  <a:ext cx="337375" cy="219456"/>
                </a:xfrm>
                <a:custGeom>
                  <a:avLst/>
                  <a:gdLst>
                    <a:gd name="connsiteX0" fmla="*/ 0 w 337375"/>
                    <a:gd name="connsiteY0" fmla="*/ 0 h 219456"/>
                    <a:gd name="connsiteX1" fmla="*/ 0 w 337375"/>
                    <a:gd name="connsiteY1" fmla="*/ 219456 h 219456"/>
                    <a:gd name="connsiteX2" fmla="*/ 337375 w 337375"/>
                    <a:gd name="connsiteY2" fmla="*/ 219456 h 219456"/>
                    <a:gd name="connsiteX3" fmla="*/ 337375 w 337375"/>
                    <a:gd name="connsiteY3" fmla="*/ 0 h 219456"/>
                    <a:gd name="connsiteX4" fmla="*/ 0 w 337375"/>
                    <a:gd name="connsiteY4" fmla="*/ 0 h 219456"/>
                    <a:gd name="connsiteX5" fmla="*/ 266319 w 337375"/>
                    <a:gd name="connsiteY5" fmla="*/ 107537 h 219456"/>
                    <a:gd name="connsiteX6" fmla="*/ 259937 w 337375"/>
                    <a:gd name="connsiteY6" fmla="*/ 101156 h 219456"/>
                    <a:gd name="connsiteX7" fmla="*/ 259937 w 337375"/>
                    <a:gd name="connsiteY7" fmla="*/ 69628 h 219456"/>
                    <a:gd name="connsiteX8" fmla="*/ 182594 w 337375"/>
                    <a:gd name="connsiteY8" fmla="*/ 146971 h 219456"/>
                    <a:gd name="connsiteX9" fmla="*/ 173546 w 337375"/>
                    <a:gd name="connsiteY9" fmla="*/ 146971 h 219456"/>
                    <a:gd name="connsiteX10" fmla="*/ 146304 w 337375"/>
                    <a:gd name="connsiteY10" fmla="*/ 119729 h 219456"/>
                    <a:gd name="connsiteX11" fmla="*/ 78296 w 337375"/>
                    <a:gd name="connsiteY11" fmla="*/ 187738 h 219456"/>
                    <a:gd name="connsiteX12" fmla="*/ 73819 w 337375"/>
                    <a:gd name="connsiteY12" fmla="*/ 189643 h 219456"/>
                    <a:gd name="connsiteX13" fmla="*/ 69342 w 337375"/>
                    <a:gd name="connsiteY13" fmla="*/ 187738 h 219456"/>
                    <a:gd name="connsiteX14" fmla="*/ 69342 w 337375"/>
                    <a:gd name="connsiteY14" fmla="*/ 178689 h 219456"/>
                    <a:gd name="connsiteX15" fmla="*/ 141827 w 337375"/>
                    <a:gd name="connsiteY15" fmla="*/ 106204 h 219456"/>
                    <a:gd name="connsiteX16" fmla="*/ 150876 w 337375"/>
                    <a:gd name="connsiteY16" fmla="*/ 106204 h 219456"/>
                    <a:gd name="connsiteX17" fmla="*/ 178117 w 337375"/>
                    <a:gd name="connsiteY17" fmla="*/ 133445 h 219456"/>
                    <a:gd name="connsiteX18" fmla="*/ 252031 w 337375"/>
                    <a:gd name="connsiteY18" fmla="*/ 59531 h 219456"/>
                    <a:gd name="connsiteX19" fmla="*/ 218694 w 337375"/>
                    <a:gd name="connsiteY19" fmla="*/ 59531 h 219456"/>
                    <a:gd name="connsiteX20" fmla="*/ 212312 w 337375"/>
                    <a:gd name="connsiteY20" fmla="*/ 53150 h 219456"/>
                    <a:gd name="connsiteX21" fmla="*/ 218694 w 337375"/>
                    <a:gd name="connsiteY21" fmla="*/ 46768 h 219456"/>
                    <a:gd name="connsiteX22" fmla="*/ 266414 w 337375"/>
                    <a:gd name="connsiteY22" fmla="*/ 46768 h 219456"/>
                    <a:gd name="connsiteX23" fmla="*/ 272796 w 337375"/>
                    <a:gd name="connsiteY23" fmla="*/ 53150 h 219456"/>
                    <a:gd name="connsiteX24" fmla="*/ 272796 w 337375"/>
                    <a:gd name="connsiteY24" fmla="*/ 101156 h 219456"/>
                    <a:gd name="connsiteX25" fmla="*/ 266319 w 337375"/>
                    <a:gd name="connsiteY25" fmla="*/ 107537 h 219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337375" h="219456">
                      <a:moveTo>
                        <a:pt x="0" y="0"/>
                      </a:moveTo>
                      <a:lnTo>
                        <a:pt x="0" y="219456"/>
                      </a:lnTo>
                      <a:lnTo>
                        <a:pt x="337375" y="219456"/>
                      </a:lnTo>
                      <a:lnTo>
                        <a:pt x="337375" y="0"/>
                      </a:lnTo>
                      <a:lnTo>
                        <a:pt x="0" y="0"/>
                      </a:lnTo>
                      <a:close/>
                      <a:moveTo>
                        <a:pt x="266319" y="107537"/>
                      </a:moveTo>
                      <a:cubicBezTo>
                        <a:pt x="262795" y="107537"/>
                        <a:pt x="259937" y="104680"/>
                        <a:pt x="259937" y="101156"/>
                      </a:cubicBezTo>
                      <a:lnTo>
                        <a:pt x="259937" y="69628"/>
                      </a:lnTo>
                      <a:lnTo>
                        <a:pt x="182594" y="146971"/>
                      </a:lnTo>
                      <a:cubicBezTo>
                        <a:pt x="180118" y="149447"/>
                        <a:pt x="176022" y="149447"/>
                        <a:pt x="173546" y="146971"/>
                      </a:cubicBezTo>
                      <a:lnTo>
                        <a:pt x="146304" y="119729"/>
                      </a:lnTo>
                      <a:lnTo>
                        <a:pt x="78296" y="187738"/>
                      </a:lnTo>
                      <a:cubicBezTo>
                        <a:pt x="77057" y="188976"/>
                        <a:pt x="75438" y="189643"/>
                        <a:pt x="73819" y="189643"/>
                      </a:cubicBezTo>
                      <a:cubicBezTo>
                        <a:pt x="72199" y="189643"/>
                        <a:pt x="70580" y="188976"/>
                        <a:pt x="69342" y="187738"/>
                      </a:cubicBezTo>
                      <a:cubicBezTo>
                        <a:pt x="66865" y="185261"/>
                        <a:pt x="66865" y="181166"/>
                        <a:pt x="69342" y="178689"/>
                      </a:cubicBezTo>
                      <a:lnTo>
                        <a:pt x="141827" y="106204"/>
                      </a:lnTo>
                      <a:cubicBezTo>
                        <a:pt x="144304" y="103727"/>
                        <a:pt x="148399" y="103727"/>
                        <a:pt x="150876" y="106204"/>
                      </a:cubicBezTo>
                      <a:lnTo>
                        <a:pt x="178117" y="133445"/>
                      </a:lnTo>
                      <a:lnTo>
                        <a:pt x="252031" y="59531"/>
                      </a:lnTo>
                      <a:lnTo>
                        <a:pt x="218694" y="59531"/>
                      </a:lnTo>
                      <a:cubicBezTo>
                        <a:pt x="215170" y="59531"/>
                        <a:pt x="212312" y="56674"/>
                        <a:pt x="212312" y="53150"/>
                      </a:cubicBezTo>
                      <a:cubicBezTo>
                        <a:pt x="212312" y="49625"/>
                        <a:pt x="215170" y="46768"/>
                        <a:pt x="218694" y="46768"/>
                      </a:cubicBezTo>
                      <a:lnTo>
                        <a:pt x="266414" y="46768"/>
                      </a:lnTo>
                      <a:cubicBezTo>
                        <a:pt x="269938" y="46768"/>
                        <a:pt x="272796" y="49625"/>
                        <a:pt x="272796" y="53150"/>
                      </a:cubicBezTo>
                      <a:lnTo>
                        <a:pt x="272796" y="101156"/>
                      </a:lnTo>
                      <a:cubicBezTo>
                        <a:pt x="272701" y="104680"/>
                        <a:pt x="269843" y="107537"/>
                        <a:pt x="266319" y="107537"/>
                      </a:cubicBezTo>
                      <a:close/>
                    </a:path>
                  </a:pathLst>
                </a:custGeom>
                <a:grpFill/>
                <a:ln w="9525" cap="flat">
                  <a:noFill/>
                  <a:prstDash val="solid"/>
                  <a:miter/>
                </a:ln>
              </p:spPr>
              <p:txBody>
                <a:bodyPr rtlCol="0" anchor="ctr"/>
                <a:lstStyle/>
                <a:p>
                  <a:endParaRPr lang="en-US"/>
                </a:p>
              </p:txBody>
            </p:sp>
            <p:sp>
              <p:nvSpPr>
                <p:cNvPr id="188" name="Freeform: Shape 187">
                  <a:extLst>
                    <a:ext uri="{FF2B5EF4-FFF2-40B4-BE49-F238E27FC236}">
                      <a16:creationId xmlns:a16="http://schemas.microsoft.com/office/drawing/2014/main" id="{BEA2AF13-B476-C003-845B-91BDA8CC2A87}"/>
                    </a:ext>
                  </a:extLst>
                </p:cNvPr>
                <p:cNvSpPr/>
                <p:nvPr/>
              </p:nvSpPr>
              <p:spPr>
                <a:xfrm>
                  <a:off x="6703518" y="4699037"/>
                  <a:ext cx="337375" cy="62103"/>
                </a:xfrm>
                <a:custGeom>
                  <a:avLst/>
                  <a:gdLst>
                    <a:gd name="connsiteX0" fmla="*/ 0 w 337375"/>
                    <a:gd name="connsiteY0" fmla="*/ 5906 h 62103"/>
                    <a:gd name="connsiteX1" fmla="*/ 0 w 337375"/>
                    <a:gd name="connsiteY1" fmla="*/ 0 h 62103"/>
                    <a:gd name="connsiteX2" fmla="*/ 0 w 337375"/>
                    <a:gd name="connsiteY2" fmla="*/ 0 h 62103"/>
                    <a:gd name="connsiteX3" fmla="*/ 0 w 337375"/>
                    <a:gd name="connsiteY3" fmla="*/ 11716 h 62103"/>
                    <a:gd name="connsiteX4" fmla="*/ 162306 w 337375"/>
                    <a:gd name="connsiteY4" fmla="*/ 11716 h 62103"/>
                    <a:gd name="connsiteX5" fmla="*/ 162306 w 337375"/>
                    <a:gd name="connsiteY5" fmla="*/ 20098 h 62103"/>
                    <a:gd name="connsiteX6" fmla="*/ 133064 w 337375"/>
                    <a:gd name="connsiteY6" fmla="*/ 49340 h 62103"/>
                    <a:gd name="connsiteX7" fmla="*/ 66008 w 337375"/>
                    <a:gd name="connsiteY7" fmla="*/ 49340 h 62103"/>
                    <a:gd name="connsiteX8" fmla="*/ 66008 w 337375"/>
                    <a:gd name="connsiteY8" fmla="*/ 62103 h 62103"/>
                    <a:gd name="connsiteX9" fmla="*/ 271367 w 337375"/>
                    <a:gd name="connsiteY9" fmla="*/ 62103 h 62103"/>
                    <a:gd name="connsiteX10" fmla="*/ 271367 w 337375"/>
                    <a:gd name="connsiteY10" fmla="*/ 49340 h 62103"/>
                    <a:gd name="connsiteX11" fmla="*/ 204311 w 337375"/>
                    <a:gd name="connsiteY11" fmla="*/ 49340 h 62103"/>
                    <a:gd name="connsiteX12" fmla="*/ 175070 w 337375"/>
                    <a:gd name="connsiteY12" fmla="*/ 20098 h 62103"/>
                    <a:gd name="connsiteX13" fmla="*/ 175070 w 337375"/>
                    <a:gd name="connsiteY13" fmla="*/ 11716 h 62103"/>
                    <a:gd name="connsiteX14" fmla="*/ 337375 w 337375"/>
                    <a:gd name="connsiteY14" fmla="*/ 11716 h 62103"/>
                    <a:gd name="connsiteX15" fmla="*/ 337375 w 337375"/>
                    <a:gd name="connsiteY15" fmla="*/ 0 h 62103"/>
                    <a:gd name="connsiteX16" fmla="*/ 337375 w 337375"/>
                    <a:gd name="connsiteY16" fmla="*/ 0 h 62103"/>
                    <a:gd name="connsiteX17" fmla="*/ 337375 w 337375"/>
                    <a:gd name="connsiteY17" fmla="*/ 5906 h 62103"/>
                    <a:gd name="connsiteX18" fmla="*/ 0 w 337375"/>
                    <a:gd name="connsiteY18" fmla="*/ 5906 h 621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37375" h="62103">
                      <a:moveTo>
                        <a:pt x="0" y="5906"/>
                      </a:moveTo>
                      <a:lnTo>
                        <a:pt x="0" y="0"/>
                      </a:lnTo>
                      <a:lnTo>
                        <a:pt x="0" y="0"/>
                      </a:lnTo>
                      <a:lnTo>
                        <a:pt x="0" y="11716"/>
                      </a:lnTo>
                      <a:lnTo>
                        <a:pt x="162306" y="11716"/>
                      </a:lnTo>
                      <a:lnTo>
                        <a:pt x="162306" y="20098"/>
                      </a:lnTo>
                      <a:cubicBezTo>
                        <a:pt x="162306" y="36290"/>
                        <a:pt x="149162" y="49340"/>
                        <a:pt x="133064" y="49340"/>
                      </a:cubicBezTo>
                      <a:lnTo>
                        <a:pt x="66008" y="49340"/>
                      </a:lnTo>
                      <a:lnTo>
                        <a:pt x="66008" y="62103"/>
                      </a:lnTo>
                      <a:lnTo>
                        <a:pt x="271367" y="62103"/>
                      </a:lnTo>
                      <a:lnTo>
                        <a:pt x="271367" y="49340"/>
                      </a:lnTo>
                      <a:lnTo>
                        <a:pt x="204311" y="49340"/>
                      </a:lnTo>
                      <a:cubicBezTo>
                        <a:pt x="188119" y="49340"/>
                        <a:pt x="175070" y="36195"/>
                        <a:pt x="175070" y="20098"/>
                      </a:cubicBezTo>
                      <a:lnTo>
                        <a:pt x="175070" y="11716"/>
                      </a:lnTo>
                      <a:lnTo>
                        <a:pt x="337375" y="11716"/>
                      </a:lnTo>
                      <a:lnTo>
                        <a:pt x="337375" y="0"/>
                      </a:lnTo>
                      <a:lnTo>
                        <a:pt x="337375" y="0"/>
                      </a:lnTo>
                      <a:lnTo>
                        <a:pt x="337375" y="5906"/>
                      </a:lnTo>
                      <a:lnTo>
                        <a:pt x="0" y="5906"/>
                      </a:lnTo>
                      <a:close/>
                    </a:path>
                  </a:pathLst>
                </a:custGeom>
                <a:grpFill/>
                <a:ln w="9525" cap="flat">
                  <a:noFill/>
                  <a:prstDash val="solid"/>
                  <a:miter/>
                </a:ln>
              </p:spPr>
              <p:txBody>
                <a:bodyPr rtlCol="0" anchor="ctr"/>
                <a:lstStyle/>
                <a:p>
                  <a:endParaRPr lang="en-US"/>
                </a:p>
              </p:txBody>
            </p:sp>
            <p:sp>
              <p:nvSpPr>
                <p:cNvPr id="189" name="Freeform: Shape 188">
                  <a:extLst>
                    <a:ext uri="{FF2B5EF4-FFF2-40B4-BE49-F238E27FC236}">
                      <a16:creationId xmlns:a16="http://schemas.microsoft.com/office/drawing/2014/main" id="{C643A980-26F0-DE82-1E28-C5715314CF34}"/>
                    </a:ext>
                  </a:extLst>
                </p:cNvPr>
                <p:cNvSpPr/>
                <p:nvPr/>
              </p:nvSpPr>
              <p:spPr>
                <a:xfrm>
                  <a:off x="6686563" y="4420050"/>
                  <a:ext cx="370712" cy="48577"/>
                </a:xfrm>
                <a:custGeom>
                  <a:avLst/>
                  <a:gdLst>
                    <a:gd name="connsiteX0" fmla="*/ 370713 w 370712"/>
                    <a:gd name="connsiteY0" fmla="*/ 48577 h 48577"/>
                    <a:gd name="connsiteX1" fmla="*/ 370713 w 370712"/>
                    <a:gd name="connsiteY1" fmla="*/ 0 h 48577"/>
                    <a:gd name="connsiteX2" fmla="*/ 0 w 370712"/>
                    <a:gd name="connsiteY2" fmla="*/ 0 h 48577"/>
                    <a:gd name="connsiteX3" fmla="*/ 0 w 370712"/>
                    <a:gd name="connsiteY3" fmla="*/ 48577 h 48577"/>
                    <a:gd name="connsiteX4" fmla="*/ 16954 w 370712"/>
                    <a:gd name="connsiteY4" fmla="*/ 37338 h 48577"/>
                    <a:gd name="connsiteX5" fmla="*/ 354330 w 370712"/>
                    <a:gd name="connsiteY5" fmla="*/ 37338 h 485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70712" h="48577">
                      <a:moveTo>
                        <a:pt x="370713" y="48577"/>
                      </a:moveTo>
                      <a:lnTo>
                        <a:pt x="370713" y="0"/>
                      </a:lnTo>
                      <a:lnTo>
                        <a:pt x="0" y="0"/>
                      </a:lnTo>
                      <a:lnTo>
                        <a:pt x="0" y="48577"/>
                      </a:lnTo>
                      <a:lnTo>
                        <a:pt x="16954" y="37338"/>
                      </a:lnTo>
                      <a:lnTo>
                        <a:pt x="354330" y="37338"/>
                      </a:lnTo>
                      <a:close/>
                    </a:path>
                  </a:pathLst>
                </a:custGeom>
                <a:grpFill/>
                <a:ln w="9525" cap="flat">
                  <a:noFill/>
                  <a:prstDash val="solid"/>
                  <a:miter/>
                </a:ln>
              </p:spPr>
              <p:txBody>
                <a:bodyPr rtlCol="0" anchor="ctr"/>
                <a:lstStyle/>
                <a:p>
                  <a:endParaRPr lang="en-US"/>
                </a:p>
              </p:txBody>
            </p:sp>
            <p:sp>
              <p:nvSpPr>
                <p:cNvPr id="190" name="Freeform: Shape 189">
                  <a:extLst>
                    <a:ext uri="{FF2B5EF4-FFF2-40B4-BE49-F238E27FC236}">
                      <a16:creationId xmlns:a16="http://schemas.microsoft.com/office/drawing/2014/main" id="{6534A477-98E4-6A94-FCB1-15BBC945AEE0}"/>
                    </a:ext>
                  </a:extLst>
                </p:cNvPr>
                <p:cNvSpPr/>
                <p:nvPr/>
              </p:nvSpPr>
              <p:spPr>
                <a:xfrm>
                  <a:off x="6703518" y="4699132"/>
                  <a:ext cx="337375" cy="5905"/>
                </a:xfrm>
                <a:custGeom>
                  <a:avLst/>
                  <a:gdLst>
                    <a:gd name="connsiteX0" fmla="*/ 0 w 337375"/>
                    <a:gd name="connsiteY0" fmla="*/ 0 h 5905"/>
                    <a:gd name="connsiteX1" fmla="*/ 337376 w 337375"/>
                    <a:gd name="connsiteY1" fmla="*/ 0 h 5905"/>
                    <a:gd name="connsiteX2" fmla="*/ 337376 w 337375"/>
                    <a:gd name="connsiteY2" fmla="*/ 5906 h 5905"/>
                    <a:gd name="connsiteX3" fmla="*/ 0 w 337375"/>
                    <a:gd name="connsiteY3" fmla="*/ 5906 h 5905"/>
                  </a:gdLst>
                  <a:ahLst/>
                  <a:cxnLst>
                    <a:cxn ang="0">
                      <a:pos x="connsiteX0" y="connsiteY0"/>
                    </a:cxn>
                    <a:cxn ang="0">
                      <a:pos x="connsiteX1" y="connsiteY1"/>
                    </a:cxn>
                    <a:cxn ang="0">
                      <a:pos x="connsiteX2" y="connsiteY2"/>
                    </a:cxn>
                    <a:cxn ang="0">
                      <a:pos x="connsiteX3" y="connsiteY3"/>
                    </a:cxn>
                  </a:cxnLst>
                  <a:rect l="l" t="t" r="r" b="b"/>
                  <a:pathLst>
                    <a:path w="337375" h="5905">
                      <a:moveTo>
                        <a:pt x="0" y="0"/>
                      </a:moveTo>
                      <a:lnTo>
                        <a:pt x="337376" y="0"/>
                      </a:lnTo>
                      <a:lnTo>
                        <a:pt x="337376" y="5906"/>
                      </a:lnTo>
                      <a:lnTo>
                        <a:pt x="0" y="5906"/>
                      </a:lnTo>
                      <a:close/>
                    </a:path>
                  </a:pathLst>
                </a:custGeom>
                <a:grpFill/>
                <a:ln w="9525" cap="flat">
                  <a:noFill/>
                  <a:prstDash val="solid"/>
                  <a:miter/>
                </a:ln>
              </p:spPr>
              <p:txBody>
                <a:bodyPr rtlCol="0" anchor="ctr"/>
                <a:lstStyle/>
                <a:p>
                  <a:endParaRPr lang="en-US"/>
                </a:p>
              </p:txBody>
            </p:sp>
          </p:grpSp>
        </p:grpSp>
        <p:sp>
          <p:nvSpPr>
            <p:cNvPr id="184" name="TextBox 183">
              <a:extLst>
                <a:ext uri="{FF2B5EF4-FFF2-40B4-BE49-F238E27FC236}">
                  <a16:creationId xmlns:a16="http://schemas.microsoft.com/office/drawing/2014/main" id="{3FE083A3-9615-0C7B-3C43-77007A968DD1}"/>
                </a:ext>
              </a:extLst>
            </p:cNvPr>
            <p:cNvSpPr txBox="1"/>
            <p:nvPr/>
          </p:nvSpPr>
          <p:spPr>
            <a:xfrm>
              <a:off x="4980484" y="3607470"/>
              <a:ext cx="1651494" cy="523220"/>
            </a:xfrm>
            <a:prstGeom prst="rect">
              <a:avLst/>
            </a:prstGeom>
            <a:noFill/>
          </p:spPr>
          <p:txBody>
            <a:bodyPr wrap="square">
              <a:spAutoFit/>
            </a:bodyPr>
            <a:lstStyle/>
            <a:p>
              <a:pPr algn="ctr" rtl="1">
                <a:lnSpc>
                  <a:spcPct val="200000"/>
                </a:lnSpc>
              </a:pPr>
              <a:r>
                <a:rPr lang="fa-IR" sz="1600" b="1" dirty="0">
                  <a:latin typeface="Shabnam" panose="020B0603030804020204" pitchFamily="34" charset="-78"/>
                  <a:cs typeface="Shabnam" panose="020B0603030804020204" pitchFamily="34" charset="-78"/>
                </a:rPr>
                <a:t>تیتر عنوان</a:t>
              </a:r>
              <a:endParaRPr lang="fa-IR" sz="1600" dirty="0">
                <a:latin typeface="Shabnam" panose="020B0603030804020204" pitchFamily="34" charset="-78"/>
                <a:cs typeface="Shabnam" panose="020B0603030804020204" pitchFamily="34" charset="-78"/>
              </a:endParaRPr>
            </a:p>
          </p:txBody>
        </p:sp>
      </p:grpSp>
      <p:grpSp>
        <p:nvGrpSpPr>
          <p:cNvPr id="202" name="Group 201">
            <a:extLst>
              <a:ext uri="{FF2B5EF4-FFF2-40B4-BE49-F238E27FC236}">
                <a16:creationId xmlns:a16="http://schemas.microsoft.com/office/drawing/2014/main" id="{E44E28CE-2C84-2170-4C27-2704E7B98B6E}"/>
              </a:ext>
            </a:extLst>
          </p:cNvPr>
          <p:cNvGrpSpPr/>
          <p:nvPr/>
        </p:nvGrpSpPr>
        <p:grpSpPr>
          <a:xfrm>
            <a:off x="1997534" y="2930115"/>
            <a:ext cx="2180734" cy="2328630"/>
            <a:chOff x="3119778" y="3031210"/>
            <a:chExt cx="2180734" cy="2328630"/>
          </a:xfrm>
        </p:grpSpPr>
        <p:grpSp>
          <p:nvGrpSpPr>
            <p:cNvPr id="203" name="Group 202">
              <a:extLst>
                <a:ext uri="{FF2B5EF4-FFF2-40B4-BE49-F238E27FC236}">
                  <a16:creationId xmlns:a16="http://schemas.microsoft.com/office/drawing/2014/main" id="{3D05B4F6-DEB8-1BE0-D0E3-1BD6A3AFFBF5}"/>
                </a:ext>
              </a:extLst>
            </p:cNvPr>
            <p:cNvGrpSpPr/>
            <p:nvPr/>
          </p:nvGrpSpPr>
          <p:grpSpPr>
            <a:xfrm>
              <a:off x="3187713" y="3031210"/>
              <a:ext cx="2112799" cy="2328630"/>
              <a:chOff x="2472875" y="3186687"/>
              <a:chExt cx="2112799" cy="2328630"/>
            </a:xfrm>
          </p:grpSpPr>
          <p:sp>
            <p:nvSpPr>
              <p:cNvPr id="205" name="Google Shape;952;p35">
                <a:extLst>
                  <a:ext uri="{FF2B5EF4-FFF2-40B4-BE49-F238E27FC236}">
                    <a16:creationId xmlns:a16="http://schemas.microsoft.com/office/drawing/2014/main" id="{59FBD76C-06F4-A594-4B14-DCBDF133BBAE}"/>
                  </a:ext>
                </a:extLst>
              </p:cNvPr>
              <p:cNvSpPr/>
              <p:nvPr/>
            </p:nvSpPr>
            <p:spPr>
              <a:xfrm>
                <a:off x="3107436" y="3186687"/>
                <a:ext cx="610642" cy="610642"/>
              </a:xfrm>
              <a:custGeom>
                <a:avLst/>
                <a:gdLst/>
                <a:ahLst/>
                <a:cxnLst/>
                <a:rect l="l" t="t" r="r" b="b"/>
                <a:pathLst>
                  <a:path w="20730" h="20730" extrusionOk="0">
                    <a:moveTo>
                      <a:pt x="10371" y="1"/>
                    </a:moveTo>
                    <a:cubicBezTo>
                      <a:pt x="4644" y="1"/>
                      <a:pt x="1" y="4644"/>
                      <a:pt x="1" y="10371"/>
                    </a:cubicBezTo>
                    <a:cubicBezTo>
                      <a:pt x="1" y="16086"/>
                      <a:pt x="4644" y="20730"/>
                      <a:pt x="10371" y="20730"/>
                    </a:cubicBezTo>
                    <a:cubicBezTo>
                      <a:pt x="16086" y="20730"/>
                      <a:pt x="20729" y="16086"/>
                      <a:pt x="20729" y="10371"/>
                    </a:cubicBezTo>
                    <a:cubicBezTo>
                      <a:pt x="20729" y="4644"/>
                      <a:pt x="16086" y="1"/>
                      <a:pt x="10371" y="1"/>
                    </a:cubicBezTo>
                    <a:close/>
                  </a:path>
                </a:pathLst>
              </a:custGeom>
              <a:ln/>
            </p:spPr>
            <p:style>
              <a:lnRef idx="3">
                <a:schemeClr val="lt1"/>
              </a:lnRef>
              <a:fillRef idx="1">
                <a:schemeClr val="accent1"/>
              </a:fillRef>
              <a:effectRef idx="1">
                <a:schemeClr val="accent1"/>
              </a:effectRef>
              <a:fontRef idx="minor">
                <a:schemeClr val="lt1"/>
              </a:fontRef>
            </p:style>
            <p:txBody>
              <a:bodyPr spcFirstLastPara="1" wrap="square" lIns="121900" tIns="121900" rIns="121900" bIns="121900" anchor="ctr" anchorCtr="0">
                <a:noAutofit/>
              </a:bodyPr>
              <a:lstStyle/>
              <a:p>
                <a:pPr algn="ctr">
                  <a:buClr>
                    <a:schemeClr val="dk1"/>
                  </a:buClr>
                  <a:buSzPts val="1100"/>
                </a:pPr>
                <a:endParaRPr sz="1067" dirty="0"/>
              </a:p>
            </p:txBody>
          </p:sp>
          <p:sp>
            <p:nvSpPr>
              <p:cNvPr id="206" name="Google Shape;953;p35">
                <a:extLst>
                  <a:ext uri="{FF2B5EF4-FFF2-40B4-BE49-F238E27FC236}">
                    <a16:creationId xmlns:a16="http://schemas.microsoft.com/office/drawing/2014/main" id="{27C47B57-163E-5F0E-6CF9-264BF25480F0}"/>
                  </a:ext>
                </a:extLst>
              </p:cNvPr>
              <p:cNvSpPr/>
              <p:nvPr/>
            </p:nvSpPr>
            <p:spPr>
              <a:xfrm>
                <a:off x="3412905" y="3255439"/>
                <a:ext cx="423002" cy="659747"/>
              </a:xfrm>
              <a:custGeom>
                <a:avLst/>
                <a:gdLst/>
                <a:ahLst/>
                <a:cxnLst/>
                <a:rect l="l" t="t" r="r" b="b"/>
                <a:pathLst>
                  <a:path w="14360" h="22397" fill="none" extrusionOk="0">
                    <a:moveTo>
                      <a:pt x="11907" y="1"/>
                    </a:moveTo>
                    <a:cubicBezTo>
                      <a:pt x="13455" y="2298"/>
                      <a:pt x="14360" y="5061"/>
                      <a:pt x="14360" y="8037"/>
                    </a:cubicBezTo>
                    <a:cubicBezTo>
                      <a:pt x="14360" y="15967"/>
                      <a:pt x="7930" y="22396"/>
                      <a:pt x="1" y="22396"/>
                    </a:cubicBezTo>
                  </a:path>
                </a:pathLst>
              </a:custGeom>
              <a:solidFill>
                <a:srgbClr val="0157D8"/>
              </a:solidFill>
              <a:ln w="81550" cap="flat" cmpd="sng">
                <a:solidFill>
                  <a:srgbClr val="0157D8"/>
                </a:solidFill>
                <a:prstDash val="solid"/>
                <a:miter lim="11906"/>
                <a:headEnd type="none" w="sm" len="sm"/>
                <a:tailEnd type="none" w="sm" len="sm"/>
              </a:ln>
            </p:spPr>
            <p:txBody>
              <a:bodyPr spcFirstLastPara="1" wrap="square" lIns="121900" tIns="121900" rIns="121900" bIns="121900" anchor="ctr" anchorCtr="0">
                <a:noAutofit/>
              </a:bodyPr>
              <a:lstStyle/>
              <a:p>
                <a:endParaRPr sz="2400"/>
              </a:p>
            </p:txBody>
          </p:sp>
          <p:grpSp>
            <p:nvGrpSpPr>
              <p:cNvPr id="207" name="Google Shape;954;p35">
                <a:extLst>
                  <a:ext uri="{FF2B5EF4-FFF2-40B4-BE49-F238E27FC236}">
                    <a16:creationId xmlns:a16="http://schemas.microsoft.com/office/drawing/2014/main" id="{ABF325B8-5577-9FB3-8837-A09DBBBA43D2}"/>
                  </a:ext>
                </a:extLst>
              </p:cNvPr>
              <p:cNvGrpSpPr/>
              <p:nvPr/>
            </p:nvGrpSpPr>
            <p:grpSpPr>
              <a:xfrm>
                <a:off x="2472875" y="3344370"/>
                <a:ext cx="2112799" cy="1643845"/>
                <a:chOff x="1597088" y="2023550"/>
                <a:chExt cx="1793125" cy="1395125"/>
              </a:xfrm>
              <a:solidFill>
                <a:srgbClr val="004C9A"/>
              </a:solidFill>
            </p:grpSpPr>
            <p:sp>
              <p:nvSpPr>
                <p:cNvPr id="214" name="Google Shape;955;p35">
                  <a:extLst>
                    <a:ext uri="{FF2B5EF4-FFF2-40B4-BE49-F238E27FC236}">
                      <a16:creationId xmlns:a16="http://schemas.microsoft.com/office/drawing/2014/main" id="{4008B1E3-16C1-4FDF-1472-D503D612A76A}"/>
                    </a:ext>
                  </a:extLst>
                </p:cNvPr>
                <p:cNvSpPr/>
                <p:nvPr/>
              </p:nvSpPr>
              <p:spPr>
                <a:xfrm>
                  <a:off x="2968088" y="2088450"/>
                  <a:ext cx="367050" cy="126225"/>
                </a:xfrm>
                <a:custGeom>
                  <a:avLst/>
                  <a:gdLst/>
                  <a:ahLst/>
                  <a:cxnLst/>
                  <a:rect l="l" t="t" r="r" b="b"/>
                  <a:pathLst>
                    <a:path w="14682" h="5049" fill="none" extrusionOk="0">
                      <a:moveTo>
                        <a:pt x="14681" y="0"/>
                      </a:moveTo>
                      <a:lnTo>
                        <a:pt x="5037" y="0"/>
                      </a:lnTo>
                      <a:cubicBezTo>
                        <a:pt x="2251" y="0"/>
                        <a:pt x="1" y="2262"/>
                        <a:pt x="1" y="5048"/>
                      </a:cubicBezTo>
                    </a:path>
                  </a:pathLst>
                </a:custGeom>
                <a:ln w="38100">
                  <a:headEnd type="none" w="sm" len="sm"/>
                  <a:tailEnd type="none" w="sm" len="sm"/>
                </a:ln>
              </p:spPr>
              <p:style>
                <a:lnRef idx="3">
                  <a:schemeClr val="accent1"/>
                </a:lnRef>
                <a:fillRef idx="0">
                  <a:schemeClr val="accent1"/>
                </a:fillRef>
                <a:effectRef idx="2">
                  <a:schemeClr val="accent1"/>
                </a:effectRef>
                <a:fontRef idx="minor">
                  <a:schemeClr val="tx1"/>
                </a:fontRef>
              </p:style>
              <p:txBody>
                <a:bodyPr spcFirstLastPara="1" wrap="square" lIns="121900" tIns="121900" rIns="121900" bIns="121900" anchor="ctr" anchorCtr="0">
                  <a:noAutofit/>
                </a:bodyPr>
                <a:lstStyle/>
                <a:p>
                  <a:endParaRPr sz="2400"/>
                </a:p>
              </p:txBody>
            </p:sp>
            <p:sp>
              <p:nvSpPr>
                <p:cNvPr id="215" name="Google Shape;956;p35">
                  <a:extLst>
                    <a:ext uri="{FF2B5EF4-FFF2-40B4-BE49-F238E27FC236}">
                      <a16:creationId xmlns:a16="http://schemas.microsoft.com/office/drawing/2014/main" id="{1228CED6-7B59-82F9-B847-6FCBD0C11F5B}"/>
                    </a:ext>
                  </a:extLst>
                </p:cNvPr>
                <p:cNvSpPr/>
                <p:nvPr/>
              </p:nvSpPr>
              <p:spPr>
                <a:xfrm>
                  <a:off x="1597088" y="2214650"/>
                  <a:ext cx="1371025" cy="1204025"/>
                </a:xfrm>
                <a:custGeom>
                  <a:avLst/>
                  <a:gdLst/>
                  <a:ahLst/>
                  <a:cxnLst/>
                  <a:rect l="l" t="t" r="r" b="b"/>
                  <a:pathLst>
                    <a:path w="54841" h="48161" fill="none" extrusionOk="0">
                      <a:moveTo>
                        <a:pt x="13872" y="1905"/>
                      </a:moveTo>
                      <a:lnTo>
                        <a:pt x="5037" y="1905"/>
                      </a:lnTo>
                      <a:cubicBezTo>
                        <a:pt x="2251" y="1905"/>
                        <a:pt x="1" y="4167"/>
                        <a:pt x="1" y="6954"/>
                      </a:cubicBezTo>
                      <a:lnTo>
                        <a:pt x="1" y="34671"/>
                      </a:lnTo>
                      <a:cubicBezTo>
                        <a:pt x="1" y="37457"/>
                        <a:pt x="2251" y="39719"/>
                        <a:pt x="5037" y="39719"/>
                      </a:cubicBezTo>
                      <a:lnTo>
                        <a:pt x="20372" y="39719"/>
                      </a:lnTo>
                      <a:cubicBezTo>
                        <a:pt x="21015" y="39719"/>
                        <a:pt x="21634" y="40029"/>
                        <a:pt x="22015" y="40553"/>
                      </a:cubicBezTo>
                      <a:lnTo>
                        <a:pt x="25766" y="47054"/>
                      </a:lnTo>
                      <a:cubicBezTo>
                        <a:pt x="26587" y="48161"/>
                        <a:pt x="28254" y="48161"/>
                        <a:pt x="29064" y="47054"/>
                      </a:cubicBezTo>
                      <a:lnTo>
                        <a:pt x="32814" y="40553"/>
                      </a:lnTo>
                      <a:cubicBezTo>
                        <a:pt x="33207" y="40029"/>
                        <a:pt x="33815" y="39719"/>
                        <a:pt x="34469" y="39719"/>
                      </a:cubicBezTo>
                      <a:lnTo>
                        <a:pt x="49793" y="39719"/>
                      </a:lnTo>
                      <a:cubicBezTo>
                        <a:pt x="52579" y="39719"/>
                        <a:pt x="54841" y="37457"/>
                        <a:pt x="54841" y="34671"/>
                      </a:cubicBezTo>
                      <a:lnTo>
                        <a:pt x="54841" y="0"/>
                      </a:lnTo>
                    </a:path>
                  </a:pathLst>
                </a:custGeom>
                <a:noFill/>
                <a:ln w="38100">
                  <a:headEnd type="none" w="sm" len="sm"/>
                  <a:tailEnd type="none" w="sm" len="sm"/>
                </a:ln>
              </p:spPr>
              <p:style>
                <a:lnRef idx="3">
                  <a:schemeClr val="accent1"/>
                </a:lnRef>
                <a:fillRef idx="0">
                  <a:schemeClr val="accent1"/>
                </a:fillRef>
                <a:effectRef idx="2">
                  <a:schemeClr val="accent1"/>
                </a:effectRef>
                <a:fontRef idx="minor">
                  <a:schemeClr val="tx1"/>
                </a:fontRef>
              </p:style>
              <p:txBody>
                <a:bodyPr spcFirstLastPara="1" wrap="square" lIns="121900" tIns="121900" rIns="121900" bIns="121900" anchor="ctr" anchorCtr="0">
                  <a:noAutofit/>
                </a:bodyPr>
                <a:lstStyle/>
                <a:p>
                  <a:endParaRPr sz="2400"/>
                </a:p>
              </p:txBody>
            </p:sp>
            <p:sp>
              <p:nvSpPr>
                <p:cNvPr id="216" name="Google Shape;957;p35">
                  <a:extLst>
                    <a:ext uri="{FF2B5EF4-FFF2-40B4-BE49-F238E27FC236}">
                      <a16:creationId xmlns:a16="http://schemas.microsoft.com/office/drawing/2014/main" id="{CF37D0A5-93D2-1141-4FB6-804928F51C1B}"/>
                    </a:ext>
                  </a:extLst>
                </p:cNvPr>
                <p:cNvSpPr/>
                <p:nvPr/>
              </p:nvSpPr>
              <p:spPr>
                <a:xfrm>
                  <a:off x="3280038" y="2023550"/>
                  <a:ext cx="110175" cy="129800"/>
                </a:xfrm>
                <a:custGeom>
                  <a:avLst/>
                  <a:gdLst/>
                  <a:ahLst/>
                  <a:cxnLst/>
                  <a:rect l="l" t="t" r="r" b="b"/>
                  <a:pathLst>
                    <a:path w="4407" h="5192" extrusionOk="0">
                      <a:moveTo>
                        <a:pt x="25" y="0"/>
                      </a:moveTo>
                      <a:lnTo>
                        <a:pt x="2263" y="2572"/>
                      </a:lnTo>
                      <a:lnTo>
                        <a:pt x="1" y="5180"/>
                      </a:lnTo>
                      <a:lnTo>
                        <a:pt x="13" y="5192"/>
                      </a:lnTo>
                      <a:lnTo>
                        <a:pt x="2120" y="5192"/>
                      </a:lnTo>
                      <a:lnTo>
                        <a:pt x="3334" y="3799"/>
                      </a:lnTo>
                      <a:lnTo>
                        <a:pt x="4406" y="2572"/>
                      </a:lnTo>
                      <a:lnTo>
                        <a:pt x="2168" y="0"/>
                      </a:lnTo>
                      <a:close/>
                    </a:path>
                  </a:pathLst>
                </a:custGeom>
                <a:ln>
                  <a:noFill/>
                  <a:headEnd type="none" w="sm" len="sm"/>
                  <a:tailEnd type="none" w="sm" len="sm"/>
                </a:ln>
              </p:spPr>
              <p:style>
                <a:lnRef idx="3">
                  <a:schemeClr val="lt1"/>
                </a:lnRef>
                <a:fillRef idx="1">
                  <a:schemeClr val="accent1"/>
                </a:fillRef>
                <a:effectRef idx="1">
                  <a:schemeClr val="accent1"/>
                </a:effectRef>
                <a:fontRef idx="minor">
                  <a:schemeClr val="lt1"/>
                </a:fontRef>
              </p:style>
              <p:txBody>
                <a:bodyPr spcFirstLastPara="1" wrap="square" lIns="121900" tIns="121900" rIns="121900" bIns="121900" anchor="ctr" anchorCtr="0">
                  <a:noAutofit/>
                </a:bodyPr>
                <a:lstStyle/>
                <a:p>
                  <a:endParaRPr sz="2400"/>
                </a:p>
              </p:txBody>
            </p:sp>
          </p:grpSp>
          <p:grpSp>
            <p:nvGrpSpPr>
              <p:cNvPr id="208" name="Google Shape;958;p35">
                <a:extLst>
                  <a:ext uri="{FF2B5EF4-FFF2-40B4-BE49-F238E27FC236}">
                    <a16:creationId xmlns:a16="http://schemas.microsoft.com/office/drawing/2014/main" id="{CBC8D82E-9778-BDB2-76DC-A22DF4180008}"/>
                  </a:ext>
                </a:extLst>
              </p:cNvPr>
              <p:cNvGrpSpPr/>
              <p:nvPr/>
            </p:nvGrpSpPr>
            <p:grpSpPr>
              <a:xfrm>
                <a:off x="3254441" y="5204900"/>
                <a:ext cx="52286" cy="310417"/>
                <a:chOff x="2260263" y="3508250"/>
                <a:chExt cx="44375" cy="263450"/>
              </a:xfrm>
              <a:solidFill>
                <a:srgbClr val="004C9A"/>
              </a:solidFill>
            </p:grpSpPr>
            <p:sp>
              <p:nvSpPr>
                <p:cNvPr id="210" name="Google Shape;959;p35">
                  <a:extLst>
                    <a:ext uri="{FF2B5EF4-FFF2-40B4-BE49-F238E27FC236}">
                      <a16:creationId xmlns:a16="http://schemas.microsoft.com/office/drawing/2014/main" id="{F916CE83-7D90-1655-3D48-B9EDF114F89A}"/>
                    </a:ext>
                  </a:extLst>
                </p:cNvPr>
                <p:cNvSpPr/>
                <p:nvPr/>
              </p:nvSpPr>
              <p:spPr>
                <a:xfrm>
                  <a:off x="2260263" y="3508250"/>
                  <a:ext cx="44375" cy="44375"/>
                </a:xfrm>
                <a:custGeom>
                  <a:avLst/>
                  <a:gdLst/>
                  <a:ahLst/>
                  <a:cxnLst/>
                  <a:rect l="l" t="t" r="r" b="b"/>
                  <a:pathLst>
                    <a:path w="1775" h="1775" extrusionOk="0">
                      <a:moveTo>
                        <a:pt x="894" y="1"/>
                      </a:moveTo>
                      <a:cubicBezTo>
                        <a:pt x="406" y="1"/>
                        <a:pt x="1" y="394"/>
                        <a:pt x="1" y="894"/>
                      </a:cubicBezTo>
                      <a:cubicBezTo>
                        <a:pt x="1" y="1382"/>
                        <a:pt x="406" y="1775"/>
                        <a:pt x="894" y="1775"/>
                      </a:cubicBezTo>
                      <a:cubicBezTo>
                        <a:pt x="1382" y="1775"/>
                        <a:pt x="1775" y="1382"/>
                        <a:pt x="1775" y="894"/>
                      </a:cubicBezTo>
                      <a:cubicBezTo>
                        <a:pt x="1775" y="394"/>
                        <a:pt x="1382" y="1"/>
                        <a:pt x="894" y="1"/>
                      </a:cubicBezTo>
                      <a:close/>
                    </a:path>
                  </a:pathLst>
                </a:custGeom>
                <a:solidFill>
                  <a:schemeClr val="tx2">
                    <a:lumMod val="75000"/>
                  </a:schemeClr>
                </a:solidFill>
                <a:ln>
                  <a:noFill/>
                </a:ln>
              </p:spPr>
              <p:txBody>
                <a:bodyPr spcFirstLastPara="1" wrap="square" lIns="121900" tIns="121900" rIns="121900" bIns="121900" anchor="ctr" anchorCtr="0">
                  <a:noAutofit/>
                </a:bodyPr>
                <a:lstStyle/>
                <a:p>
                  <a:endParaRPr sz="2400"/>
                </a:p>
              </p:txBody>
            </p:sp>
            <p:sp>
              <p:nvSpPr>
                <p:cNvPr id="211" name="Google Shape;960;p35">
                  <a:extLst>
                    <a:ext uri="{FF2B5EF4-FFF2-40B4-BE49-F238E27FC236}">
                      <a16:creationId xmlns:a16="http://schemas.microsoft.com/office/drawing/2014/main" id="{4375FA3D-7679-982E-D16B-AF144BA6CDBA}"/>
                    </a:ext>
                  </a:extLst>
                </p:cNvPr>
                <p:cNvSpPr/>
                <p:nvPr/>
              </p:nvSpPr>
              <p:spPr>
                <a:xfrm>
                  <a:off x="2260263" y="3584450"/>
                  <a:ext cx="44375" cy="44675"/>
                </a:xfrm>
                <a:custGeom>
                  <a:avLst/>
                  <a:gdLst/>
                  <a:ahLst/>
                  <a:cxnLst/>
                  <a:rect l="l" t="t" r="r" b="b"/>
                  <a:pathLst>
                    <a:path w="1775" h="1787" extrusionOk="0">
                      <a:moveTo>
                        <a:pt x="894" y="1"/>
                      </a:moveTo>
                      <a:cubicBezTo>
                        <a:pt x="406" y="1"/>
                        <a:pt x="1" y="406"/>
                        <a:pt x="1" y="894"/>
                      </a:cubicBezTo>
                      <a:cubicBezTo>
                        <a:pt x="1" y="1382"/>
                        <a:pt x="406" y="1787"/>
                        <a:pt x="894" y="1787"/>
                      </a:cubicBezTo>
                      <a:cubicBezTo>
                        <a:pt x="1382" y="1787"/>
                        <a:pt x="1775" y="1382"/>
                        <a:pt x="1775" y="894"/>
                      </a:cubicBezTo>
                      <a:cubicBezTo>
                        <a:pt x="1775" y="406"/>
                        <a:pt x="1382" y="1"/>
                        <a:pt x="894" y="1"/>
                      </a:cubicBezTo>
                      <a:close/>
                    </a:path>
                  </a:pathLst>
                </a:custGeom>
                <a:solidFill>
                  <a:schemeClr val="tx2">
                    <a:lumMod val="75000"/>
                  </a:schemeClr>
                </a:solidFill>
                <a:ln>
                  <a:noFill/>
                </a:ln>
              </p:spPr>
              <p:txBody>
                <a:bodyPr spcFirstLastPara="1" wrap="square" lIns="121900" tIns="121900" rIns="121900" bIns="121900" anchor="ctr" anchorCtr="0">
                  <a:noAutofit/>
                </a:bodyPr>
                <a:lstStyle/>
                <a:p>
                  <a:endParaRPr sz="2400"/>
                </a:p>
              </p:txBody>
            </p:sp>
            <p:sp>
              <p:nvSpPr>
                <p:cNvPr id="212" name="Google Shape;961;p35">
                  <a:extLst>
                    <a:ext uri="{FF2B5EF4-FFF2-40B4-BE49-F238E27FC236}">
                      <a16:creationId xmlns:a16="http://schemas.microsoft.com/office/drawing/2014/main" id="{4A68BDDB-E5A6-546D-2665-F2787658345B}"/>
                    </a:ext>
                  </a:extLst>
                </p:cNvPr>
                <p:cNvSpPr/>
                <p:nvPr/>
              </p:nvSpPr>
              <p:spPr>
                <a:xfrm>
                  <a:off x="2260263" y="3660650"/>
                  <a:ext cx="44375" cy="44675"/>
                </a:xfrm>
                <a:custGeom>
                  <a:avLst/>
                  <a:gdLst/>
                  <a:ahLst/>
                  <a:cxnLst/>
                  <a:rect l="l" t="t" r="r" b="b"/>
                  <a:pathLst>
                    <a:path w="1775" h="1787" extrusionOk="0">
                      <a:moveTo>
                        <a:pt x="894" y="1"/>
                      </a:moveTo>
                      <a:cubicBezTo>
                        <a:pt x="406" y="1"/>
                        <a:pt x="1" y="406"/>
                        <a:pt x="1" y="894"/>
                      </a:cubicBezTo>
                      <a:cubicBezTo>
                        <a:pt x="1" y="1382"/>
                        <a:pt x="406" y="1787"/>
                        <a:pt x="894" y="1787"/>
                      </a:cubicBezTo>
                      <a:cubicBezTo>
                        <a:pt x="1382" y="1787"/>
                        <a:pt x="1775" y="1382"/>
                        <a:pt x="1775" y="894"/>
                      </a:cubicBezTo>
                      <a:cubicBezTo>
                        <a:pt x="1775" y="406"/>
                        <a:pt x="1382" y="1"/>
                        <a:pt x="894" y="1"/>
                      </a:cubicBezTo>
                      <a:close/>
                    </a:path>
                  </a:pathLst>
                </a:custGeom>
                <a:solidFill>
                  <a:schemeClr val="tx2">
                    <a:lumMod val="75000"/>
                  </a:schemeClr>
                </a:solidFill>
                <a:ln>
                  <a:noFill/>
                </a:ln>
              </p:spPr>
              <p:txBody>
                <a:bodyPr spcFirstLastPara="1" wrap="square" lIns="121900" tIns="121900" rIns="121900" bIns="121900" anchor="ctr" anchorCtr="0">
                  <a:noAutofit/>
                </a:bodyPr>
                <a:lstStyle/>
                <a:p>
                  <a:endParaRPr sz="2400"/>
                </a:p>
              </p:txBody>
            </p:sp>
            <p:sp>
              <p:nvSpPr>
                <p:cNvPr id="213" name="Google Shape;962;p35">
                  <a:extLst>
                    <a:ext uri="{FF2B5EF4-FFF2-40B4-BE49-F238E27FC236}">
                      <a16:creationId xmlns:a16="http://schemas.microsoft.com/office/drawing/2014/main" id="{C0FBDF86-8560-A8AF-DD5E-56E6174B920F}"/>
                    </a:ext>
                  </a:extLst>
                </p:cNvPr>
                <p:cNvSpPr/>
                <p:nvPr/>
              </p:nvSpPr>
              <p:spPr>
                <a:xfrm>
                  <a:off x="2260263" y="3727025"/>
                  <a:ext cx="44375" cy="44675"/>
                </a:xfrm>
                <a:custGeom>
                  <a:avLst/>
                  <a:gdLst/>
                  <a:ahLst/>
                  <a:cxnLst/>
                  <a:rect l="l" t="t" r="r" b="b"/>
                  <a:pathLst>
                    <a:path w="1775" h="1787" extrusionOk="0">
                      <a:moveTo>
                        <a:pt x="894" y="1"/>
                      </a:moveTo>
                      <a:cubicBezTo>
                        <a:pt x="406" y="1"/>
                        <a:pt x="1" y="406"/>
                        <a:pt x="1" y="894"/>
                      </a:cubicBezTo>
                      <a:cubicBezTo>
                        <a:pt x="1" y="1382"/>
                        <a:pt x="406" y="1787"/>
                        <a:pt x="894" y="1787"/>
                      </a:cubicBezTo>
                      <a:cubicBezTo>
                        <a:pt x="1382" y="1787"/>
                        <a:pt x="1775" y="1382"/>
                        <a:pt x="1775" y="894"/>
                      </a:cubicBezTo>
                      <a:cubicBezTo>
                        <a:pt x="1775" y="406"/>
                        <a:pt x="1382" y="1"/>
                        <a:pt x="894" y="1"/>
                      </a:cubicBezTo>
                      <a:close/>
                    </a:path>
                  </a:pathLst>
                </a:custGeom>
                <a:solidFill>
                  <a:schemeClr val="tx2">
                    <a:lumMod val="75000"/>
                  </a:schemeClr>
                </a:solidFill>
                <a:ln>
                  <a:noFill/>
                </a:ln>
              </p:spPr>
              <p:txBody>
                <a:bodyPr spcFirstLastPara="1" wrap="square" lIns="121900" tIns="121900" rIns="121900" bIns="121900" anchor="ctr" anchorCtr="0">
                  <a:noAutofit/>
                </a:bodyPr>
                <a:lstStyle/>
                <a:p>
                  <a:endParaRPr sz="2400" dirty="0"/>
                </a:p>
              </p:txBody>
            </p:sp>
          </p:grpSp>
          <p:sp>
            <p:nvSpPr>
              <p:cNvPr id="209" name="Freeform: Shape 208">
                <a:extLst>
                  <a:ext uri="{FF2B5EF4-FFF2-40B4-BE49-F238E27FC236}">
                    <a16:creationId xmlns:a16="http://schemas.microsoft.com/office/drawing/2014/main" id="{9B1269D1-E41C-9B07-C0EB-C26E509F4EFB}"/>
                  </a:ext>
                </a:extLst>
              </p:cNvPr>
              <p:cNvSpPr/>
              <p:nvPr/>
            </p:nvSpPr>
            <p:spPr>
              <a:xfrm>
                <a:off x="3266922" y="3337661"/>
                <a:ext cx="357484" cy="284946"/>
              </a:xfrm>
              <a:custGeom>
                <a:avLst/>
                <a:gdLst>
                  <a:gd name="connsiteX0" fmla="*/ 43339 w 412147"/>
                  <a:gd name="connsiteY0" fmla="*/ 122777 h 328517"/>
                  <a:gd name="connsiteX1" fmla="*/ 0 w 412147"/>
                  <a:gd name="connsiteY1" fmla="*/ 166116 h 328517"/>
                  <a:gd name="connsiteX2" fmla="*/ 43339 w 412147"/>
                  <a:gd name="connsiteY2" fmla="*/ 209455 h 328517"/>
                  <a:gd name="connsiteX3" fmla="*/ 86678 w 412147"/>
                  <a:gd name="connsiteY3" fmla="*/ 166116 h 328517"/>
                  <a:gd name="connsiteX4" fmla="*/ 43339 w 412147"/>
                  <a:gd name="connsiteY4" fmla="*/ 122777 h 328517"/>
                  <a:gd name="connsiteX5" fmla="*/ 71819 w 412147"/>
                  <a:gd name="connsiteY5" fmla="*/ 156210 h 328517"/>
                  <a:gd name="connsiteX6" fmla="*/ 37433 w 412147"/>
                  <a:gd name="connsiteY6" fmla="*/ 190595 h 328517"/>
                  <a:gd name="connsiteX7" fmla="*/ 32576 w 412147"/>
                  <a:gd name="connsiteY7" fmla="*/ 192596 h 328517"/>
                  <a:gd name="connsiteX8" fmla="*/ 27718 w 412147"/>
                  <a:gd name="connsiteY8" fmla="*/ 190595 h 328517"/>
                  <a:gd name="connsiteX9" fmla="*/ 12573 w 412147"/>
                  <a:gd name="connsiteY9" fmla="*/ 175450 h 328517"/>
                  <a:gd name="connsiteX10" fmla="*/ 12573 w 412147"/>
                  <a:gd name="connsiteY10" fmla="*/ 165735 h 328517"/>
                  <a:gd name="connsiteX11" fmla="*/ 22288 w 412147"/>
                  <a:gd name="connsiteY11" fmla="*/ 165735 h 328517"/>
                  <a:gd name="connsiteX12" fmla="*/ 32576 w 412147"/>
                  <a:gd name="connsiteY12" fmla="*/ 176022 h 328517"/>
                  <a:gd name="connsiteX13" fmla="*/ 62103 w 412147"/>
                  <a:gd name="connsiteY13" fmla="*/ 146494 h 328517"/>
                  <a:gd name="connsiteX14" fmla="*/ 71819 w 412147"/>
                  <a:gd name="connsiteY14" fmla="*/ 146494 h 328517"/>
                  <a:gd name="connsiteX15" fmla="*/ 71819 w 412147"/>
                  <a:gd name="connsiteY15" fmla="*/ 156210 h 328517"/>
                  <a:gd name="connsiteX16" fmla="*/ 43339 w 412147"/>
                  <a:gd name="connsiteY16" fmla="*/ 241840 h 328517"/>
                  <a:gd name="connsiteX17" fmla="*/ 0 w 412147"/>
                  <a:gd name="connsiteY17" fmla="*/ 285178 h 328517"/>
                  <a:gd name="connsiteX18" fmla="*/ 43339 w 412147"/>
                  <a:gd name="connsiteY18" fmla="*/ 328517 h 328517"/>
                  <a:gd name="connsiteX19" fmla="*/ 86678 w 412147"/>
                  <a:gd name="connsiteY19" fmla="*/ 285178 h 328517"/>
                  <a:gd name="connsiteX20" fmla="*/ 43339 w 412147"/>
                  <a:gd name="connsiteY20" fmla="*/ 241840 h 328517"/>
                  <a:gd name="connsiteX21" fmla="*/ 177641 w 412147"/>
                  <a:gd name="connsiteY21" fmla="*/ 77152 h 328517"/>
                  <a:gd name="connsiteX22" fmla="*/ 378333 w 412147"/>
                  <a:gd name="connsiteY22" fmla="*/ 77152 h 328517"/>
                  <a:gd name="connsiteX23" fmla="*/ 412147 w 412147"/>
                  <a:gd name="connsiteY23" fmla="*/ 43244 h 328517"/>
                  <a:gd name="connsiteX24" fmla="*/ 378333 w 412147"/>
                  <a:gd name="connsiteY24" fmla="*/ 9430 h 328517"/>
                  <a:gd name="connsiteX25" fmla="*/ 177641 w 412147"/>
                  <a:gd name="connsiteY25" fmla="*/ 9430 h 328517"/>
                  <a:gd name="connsiteX26" fmla="*/ 143828 w 412147"/>
                  <a:gd name="connsiteY26" fmla="*/ 43244 h 328517"/>
                  <a:gd name="connsiteX27" fmla="*/ 177641 w 412147"/>
                  <a:gd name="connsiteY27" fmla="*/ 77152 h 328517"/>
                  <a:gd name="connsiteX28" fmla="*/ 378333 w 412147"/>
                  <a:gd name="connsiteY28" fmla="*/ 129254 h 328517"/>
                  <a:gd name="connsiteX29" fmla="*/ 177641 w 412147"/>
                  <a:gd name="connsiteY29" fmla="*/ 129254 h 328517"/>
                  <a:gd name="connsiteX30" fmla="*/ 143828 w 412147"/>
                  <a:gd name="connsiteY30" fmla="*/ 163068 h 328517"/>
                  <a:gd name="connsiteX31" fmla="*/ 177641 w 412147"/>
                  <a:gd name="connsiteY31" fmla="*/ 196882 h 328517"/>
                  <a:gd name="connsiteX32" fmla="*/ 378333 w 412147"/>
                  <a:gd name="connsiteY32" fmla="*/ 196882 h 328517"/>
                  <a:gd name="connsiteX33" fmla="*/ 412147 w 412147"/>
                  <a:gd name="connsiteY33" fmla="*/ 163068 h 328517"/>
                  <a:gd name="connsiteX34" fmla="*/ 378333 w 412147"/>
                  <a:gd name="connsiteY34" fmla="*/ 129254 h 328517"/>
                  <a:gd name="connsiteX35" fmla="*/ 378333 w 412147"/>
                  <a:gd name="connsiteY35" fmla="*/ 249079 h 328517"/>
                  <a:gd name="connsiteX36" fmla="*/ 177641 w 412147"/>
                  <a:gd name="connsiteY36" fmla="*/ 249079 h 328517"/>
                  <a:gd name="connsiteX37" fmla="*/ 143828 w 412147"/>
                  <a:gd name="connsiteY37" fmla="*/ 282893 h 328517"/>
                  <a:gd name="connsiteX38" fmla="*/ 177641 w 412147"/>
                  <a:gd name="connsiteY38" fmla="*/ 316706 h 328517"/>
                  <a:gd name="connsiteX39" fmla="*/ 378333 w 412147"/>
                  <a:gd name="connsiteY39" fmla="*/ 316706 h 328517"/>
                  <a:gd name="connsiteX40" fmla="*/ 412147 w 412147"/>
                  <a:gd name="connsiteY40" fmla="*/ 282893 h 328517"/>
                  <a:gd name="connsiteX41" fmla="*/ 378333 w 412147"/>
                  <a:gd name="connsiteY41" fmla="*/ 249079 h 328517"/>
                  <a:gd name="connsiteX42" fmla="*/ 43339 w 412147"/>
                  <a:gd name="connsiteY42" fmla="*/ 0 h 328517"/>
                  <a:gd name="connsiteX43" fmla="*/ 0 w 412147"/>
                  <a:gd name="connsiteY43" fmla="*/ 43339 h 328517"/>
                  <a:gd name="connsiteX44" fmla="*/ 43339 w 412147"/>
                  <a:gd name="connsiteY44" fmla="*/ 86677 h 328517"/>
                  <a:gd name="connsiteX45" fmla="*/ 86678 w 412147"/>
                  <a:gd name="connsiteY45" fmla="*/ 43339 h 328517"/>
                  <a:gd name="connsiteX46" fmla="*/ 43339 w 412147"/>
                  <a:gd name="connsiteY46" fmla="*/ 0 h 3285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412147" h="328517">
                    <a:moveTo>
                      <a:pt x="43339" y="122777"/>
                    </a:moveTo>
                    <a:cubicBezTo>
                      <a:pt x="19431" y="122777"/>
                      <a:pt x="0" y="142208"/>
                      <a:pt x="0" y="166116"/>
                    </a:cubicBezTo>
                    <a:cubicBezTo>
                      <a:pt x="0" y="190024"/>
                      <a:pt x="19431" y="209455"/>
                      <a:pt x="43339" y="209455"/>
                    </a:cubicBezTo>
                    <a:cubicBezTo>
                      <a:pt x="67246" y="209455"/>
                      <a:pt x="86678" y="190024"/>
                      <a:pt x="86678" y="166116"/>
                    </a:cubicBezTo>
                    <a:cubicBezTo>
                      <a:pt x="86678" y="142113"/>
                      <a:pt x="67246" y="122777"/>
                      <a:pt x="43339" y="122777"/>
                    </a:cubicBezTo>
                    <a:close/>
                    <a:moveTo>
                      <a:pt x="71819" y="156210"/>
                    </a:moveTo>
                    <a:lnTo>
                      <a:pt x="37433" y="190595"/>
                    </a:lnTo>
                    <a:cubicBezTo>
                      <a:pt x="36100" y="191929"/>
                      <a:pt x="34290" y="192596"/>
                      <a:pt x="32576" y="192596"/>
                    </a:cubicBezTo>
                    <a:cubicBezTo>
                      <a:pt x="30861" y="192596"/>
                      <a:pt x="29051" y="191929"/>
                      <a:pt x="27718" y="190595"/>
                    </a:cubicBezTo>
                    <a:lnTo>
                      <a:pt x="12573" y="175450"/>
                    </a:lnTo>
                    <a:cubicBezTo>
                      <a:pt x="9906" y="172784"/>
                      <a:pt x="9906" y="168402"/>
                      <a:pt x="12573" y="165735"/>
                    </a:cubicBezTo>
                    <a:cubicBezTo>
                      <a:pt x="15240" y="163068"/>
                      <a:pt x="19621" y="163068"/>
                      <a:pt x="22288" y="165735"/>
                    </a:cubicBezTo>
                    <a:lnTo>
                      <a:pt x="32576" y="176022"/>
                    </a:lnTo>
                    <a:lnTo>
                      <a:pt x="62103" y="146494"/>
                    </a:lnTo>
                    <a:cubicBezTo>
                      <a:pt x="64770" y="143827"/>
                      <a:pt x="69152" y="143827"/>
                      <a:pt x="71819" y="146494"/>
                    </a:cubicBezTo>
                    <a:cubicBezTo>
                      <a:pt x="74486" y="149257"/>
                      <a:pt x="74486" y="153543"/>
                      <a:pt x="71819" y="156210"/>
                    </a:cubicBezTo>
                    <a:close/>
                    <a:moveTo>
                      <a:pt x="43339" y="241840"/>
                    </a:moveTo>
                    <a:cubicBezTo>
                      <a:pt x="19431" y="241840"/>
                      <a:pt x="0" y="261271"/>
                      <a:pt x="0" y="285178"/>
                    </a:cubicBezTo>
                    <a:cubicBezTo>
                      <a:pt x="0" y="309086"/>
                      <a:pt x="19431" y="328517"/>
                      <a:pt x="43339" y="328517"/>
                    </a:cubicBezTo>
                    <a:cubicBezTo>
                      <a:pt x="67246" y="328517"/>
                      <a:pt x="86678" y="309086"/>
                      <a:pt x="86678" y="285178"/>
                    </a:cubicBezTo>
                    <a:cubicBezTo>
                      <a:pt x="86678" y="261176"/>
                      <a:pt x="67246" y="241840"/>
                      <a:pt x="43339" y="241840"/>
                    </a:cubicBezTo>
                    <a:close/>
                    <a:moveTo>
                      <a:pt x="177641" y="77152"/>
                    </a:moveTo>
                    <a:lnTo>
                      <a:pt x="378333" y="77152"/>
                    </a:lnTo>
                    <a:cubicBezTo>
                      <a:pt x="397002" y="77152"/>
                      <a:pt x="412147" y="61913"/>
                      <a:pt x="412147" y="43244"/>
                    </a:cubicBezTo>
                    <a:cubicBezTo>
                      <a:pt x="412147" y="24575"/>
                      <a:pt x="396907" y="9430"/>
                      <a:pt x="378333" y="9430"/>
                    </a:cubicBezTo>
                    <a:lnTo>
                      <a:pt x="177641" y="9430"/>
                    </a:lnTo>
                    <a:cubicBezTo>
                      <a:pt x="158972" y="9430"/>
                      <a:pt x="143828" y="24670"/>
                      <a:pt x="143828" y="43244"/>
                    </a:cubicBezTo>
                    <a:cubicBezTo>
                      <a:pt x="143828" y="61913"/>
                      <a:pt x="159068" y="77152"/>
                      <a:pt x="177641" y="77152"/>
                    </a:cubicBezTo>
                    <a:close/>
                    <a:moveTo>
                      <a:pt x="378333" y="129254"/>
                    </a:moveTo>
                    <a:lnTo>
                      <a:pt x="177641" y="129254"/>
                    </a:lnTo>
                    <a:cubicBezTo>
                      <a:pt x="158972" y="129254"/>
                      <a:pt x="143828" y="144494"/>
                      <a:pt x="143828" y="163068"/>
                    </a:cubicBezTo>
                    <a:cubicBezTo>
                      <a:pt x="143828" y="181642"/>
                      <a:pt x="159068" y="196882"/>
                      <a:pt x="177641" y="196882"/>
                    </a:cubicBezTo>
                    <a:lnTo>
                      <a:pt x="378333" y="196882"/>
                    </a:lnTo>
                    <a:cubicBezTo>
                      <a:pt x="397002" y="196882"/>
                      <a:pt x="412147" y="181642"/>
                      <a:pt x="412147" y="163068"/>
                    </a:cubicBezTo>
                    <a:cubicBezTo>
                      <a:pt x="412147" y="144494"/>
                      <a:pt x="397002" y="129254"/>
                      <a:pt x="378333" y="129254"/>
                    </a:cubicBezTo>
                    <a:close/>
                    <a:moveTo>
                      <a:pt x="378333" y="249079"/>
                    </a:moveTo>
                    <a:lnTo>
                      <a:pt x="177641" y="249079"/>
                    </a:lnTo>
                    <a:cubicBezTo>
                      <a:pt x="158972" y="249079"/>
                      <a:pt x="143828" y="264319"/>
                      <a:pt x="143828" y="282893"/>
                    </a:cubicBezTo>
                    <a:cubicBezTo>
                      <a:pt x="143828" y="301561"/>
                      <a:pt x="159068" y="316706"/>
                      <a:pt x="177641" y="316706"/>
                    </a:cubicBezTo>
                    <a:lnTo>
                      <a:pt x="378333" y="316706"/>
                    </a:lnTo>
                    <a:cubicBezTo>
                      <a:pt x="397002" y="316706"/>
                      <a:pt x="412147" y="301466"/>
                      <a:pt x="412147" y="282893"/>
                    </a:cubicBezTo>
                    <a:cubicBezTo>
                      <a:pt x="412242" y="264319"/>
                      <a:pt x="397002" y="249079"/>
                      <a:pt x="378333" y="249079"/>
                    </a:cubicBezTo>
                    <a:close/>
                    <a:moveTo>
                      <a:pt x="43339" y="0"/>
                    </a:moveTo>
                    <a:cubicBezTo>
                      <a:pt x="19431" y="0"/>
                      <a:pt x="0" y="19431"/>
                      <a:pt x="0" y="43339"/>
                    </a:cubicBezTo>
                    <a:cubicBezTo>
                      <a:pt x="0" y="67246"/>
                      <a:pt x="19431" y="86677"/>
                      <a:pt x="43339" y="86677"/>
                    </a:cubicBezTo>
                    <a:cubicBezTo>
                      <a:pt x="67246" y="86677"/>
                      <a:pt x="86678" y="67246"/>
                      <a:pt x="86678" y="43339"/>
                    </a:cubicBezTo>
                    <a:cubicBezTo>
                      <a:pt x="86678" y="19431"/>
                      <a:pt x="67246" y="0"/>
                      <a:pt x="43339" y="0"/>
                    </a:cubicBezTo>
                    <a:close/>
                  </a:path>
                </a:pathLst>
              </a:custGeom>
              <a:solidFill>
                <a:schemeClr val="bg1"/>
              </a:solidFill>
              <a:ln w="9525" cap="flat">
                <a:noFill/>
                <a:prstDash val="solid"/>
                <a:miter/>
              </a:ln>
            </p:spPr>
            <p:txBody>
              <a:bodyPr rtlCol="0" anchor="ctr"/>
              <a:lstStyle/>
              <a:p>
                <a:endParaRPr lang="en-US"/>
              </a:p>
            </p:txBody>
          </p:sp>
        </p:grpSp>
        <p:sp>
          <p:nvSpPr>
            <p:cNvPr id="204" name="TextBox 203">
              <a:extLst>
                <a:ext uri="{FF2B5EF4-FFF2-40B4-BE49-F238E27FC236}">
                  <a16:creationId xmlns:a16="http://schemas.microsoft.com/office/drawing/2014/main" id="{3F8F72CF-C90A-25B2-96F7-B51C32F37224}"/>
                </a:ext>
              </a:extLst>
            </p:cNvPr>
            <p:cNvSpPr txBox="1"/>
            <p:nvPr/>
          </p:nvSpPr>
          <p:spPr>
            <a:xfrm>
              <a:off x="3119778" y="3969535"/>
              <a:ext cx="1651494" cy="523220"/>
            </a:xfrm>
            <a:prstGeom prst="rect">
              <a:avLst/>
            </a:prstGeom>
            <a:noFill/>
          </p:spPr>
          <p:txBody>
            <a:bodyPr wrap="square">
              <a:spAutoFit/>
            </a:bodyPr>
            <a:lstStyle/>
            <a:p>
              <a:pPr algn="ctr" rtl="1">
                <a:lnSpc>
                  <a:spcPct val="200000"/>
                </a:lnSpc>
              </a:pPr>
              <a:r>
                <a:rPr lang="fa-IR" sz="1600" b="1" dirty="0">
                  <a:latin typeface="Shabnam" panose="020B0603030804020204" pitchFamily="34" charset="-78"/>
                  <a:cs typeface="Shabnam" panose="020B0603030804020204" pitchFamily="34" charset="-78"/>
                </a:rPr>
                <a:t>تیتر عنوان</a:t>
              </a:r>
              <a:endParaRPr lang="fa-IR" sz="1600" dirty="0">
                <a:latin typeface="Shabnam" panose="020B0603030804020204" pitchFamily="34" charset="-78"/>
                <a:cs typeface="Shabnam" panose="020B0603030804020204" pitchFamily="34" charset="-78"/>
              </a:endParaRPr>
            </a:p>
          </p:txBody>
        </p:sp>
      </p:grpSp>
    </p:spTree>
    <p:extLst>
      <p:ext uri="{BB962C8B-B14F-4D97-AF65-F5344CB8AC3E}">
        <p14:creationId xmlns:p14="http://schemas.microsoft.com/office/powerpoint/2010/main" val="22710820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02"/>
                                        </p:tgtEl>
                                        <p:attrNameLst>
                                          <p:attrName>style.visibility</p:attrName>
                                        </p:attrNameLst>
                                      </p:cBhvr>
                                      <p:to>
                                        <p:strVal val="visible"/>
                                      </p:to>
                                    </p:set>
                                    <p:animEffect transition="in" filter="fade">
                                      <p:cBhvr>
                                        <p:cTn id="7" dur="1000"/>
                                        <p:tgtEl>
                                          <p:spTgt spid="202"/>
                                        </p:tgtEl>
                                      </p:cBhvr>
                                    </p:animEffect>
                                    <p:anim calcmode="lin" valueType="num">
                                      <p:cBhvr>
                                        <p:cTn id="8" dur="1000" fill="hold"/>
                                        <p:tgtEl>
                                          <p:spTgt spid="202"/>
                                        </p:tgtEl>
                                        <p:attrNameLst>
                                          <p:attrName>ppt_x</p:attrName>
                                        </p:attrNameLst>
                                      </p:cBhvr>
                                      <p:tavLst>
                                        <p:tav tm="0">
                                          <p:val>
                                            <p:strVal val="#ppt_x"/>
                                          </p:val>
                                        </p:tav>
                                        <p:tav tm="100000">
                                          <p:val>
                                            <p:strVal val="#ppt_x"/>
                                          </p:val>
                                        </p:tav>
                                      </p:tavLst>
                                    </p:anim>
                                    <p:anim calcmode="lin" valueType="num">
                                      <p:cBhvr>
                                        <p:cTn id="9" dur="1000" fill="hold"/>
                                        <p:tgtEl>
                                          <p:spTgt spid="20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7" presetClass="entr" presetSubtype="0" fill="hold" nodeType="clickEffect">
                                  <p:stCondLst>
                                    <p:cond delay="0"/>
                                  </p:stCondLst>
                                  <p:childTnLst>
                                    <p:set>
                                      <p:cBhvr>
                                        <p:cTn id="13" dur="1" fill="hold">
                                          <p:stCondLst>
                                            <p:cond delay="0"/>
                                          </p:stCondLst>
                                        </p:cTn>
                                        <p:tgtEl>
                                          <p:spTgt spid="182"/>
                                        </p:tgtEl>
                                        <p:attrNameLst>
                                          <p:attrName>style.visibility</p:attrName>
                                        </p:attrNameLst>
                                      </p:cBhvr>
                                      <p:to>
                                        <p:strVal val="visible"/>
                                      </p:to>
                                    </p:set>
                                    <p:animEffect transition="in" filter="fade">
                                      <p:cBhvr>
                                        <p:cTn id="14" dur="1000"/>
                                        <p:tgtEl>
                                          <p:spTgt spid="182"/>
                                        </p:tgtEl>
                                      </p:cBhvr>
                                    </p:animEffect>
                                    <p:anim calcmode="lin" valueType="num">
                                      <p:cBhvr>
                                        <p:cTn id="15" dur="1000" fill="hold"/>
                                        <p:tgtEl>
                                          <p:spTgt spid="182"/>
                                        </p:tgtEl>
                                        <p:attrNameLst>
                                          <p:attrName>ppt_x</p:attrName>
                                        </p:attrNameLst>
                                      </p:cBhvr>
                                      <p:tavLst>
                                        <p:tav tm="0">
                                          <p:val>
                                            <p:strVal val="#ppt_x"/>
                                          </p:val>
                                        </p:tav>
                                        <p:tav tm="100000">
                                          <p:val>
                                            <p:strVal val="#ppt_x"/>
                                          </p:val>
                                        </p:tav>
                                      </p:tavLst>
                                    </p:anim>
                                    <p:anim calcmode="lin" valueType="num">
                                      <p:cBhvr>
                                        <p:cTn id="16" dur="1000" fill="hold"/>
                                        <p:tgtEl>
                                          <p:spTgt spid="182"/>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166"/>
                                        </p:tgtEl>
                                        <p:attrNameLst>
                                          <p:attrName>style.visibility</p:attrName>
                                        </p:attrNameLst>
                                      </p:cBhvr>
                                      <p:to>
                                        <p:strVal val="visible"/>
                                      </p:to>
                                    </p:set>
                                    <p:animEffect transition="in" filter="fade">
                                      <p:cBhvr>
                                        <p:cTn id="21" dur="1000"/>
                                        <p:tgtEl>
                                          <p:spTgt spid="166"/>
                                        </p:tgtEl>
                                      </p:cBhvr>
                                    </p:animEffect>
                                    <p:anim calcmode="lin" valueType="num">
                                      <p:cBhvr>
                                        <p:cTn id="22" dur="1000" fill="hold"/>
                                        <p:tgtEl>
                                          <p:spTgt spid="166"/>
                                        </p:tgtEl>
                                        <p:attrNameLst>
                                          <p:attrName>ppt_x</p:attrName>
                                        </p:attrNameLst>
                                      </p:cBhvr>
                                      <p:tavLst>
                                        <p:tav tm="0">
                                          <p:val>
                                            <p:strVal val="#ppt_x"/>
                                          </p:val>
                                        </p:tav>
                                        <p:tav tm="100000">
                                          <p:val>
                                            <p:strVal val="#ppt_x"/>
                                          </p:val>
                                        </p:tav>
                                      </p:tavLst>
                                    </p:anim>
                                    <p:anim calcmode="lin" valueType="num">
                                      <p:cBhvr>
                                        <p:cTn id="23" dur="1000" fill="hold"/>
                                        <p:tgtEl>
                                          <p:spTgt spid="166"/>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7" presetClass="entr" presetSubtype="0" fill="hold" nodeType="clickEffect">
                                  <p:stCondLst>
                                    <p:cond delay="0"/>
                                  </p:stCondLst>
                                  <p:childTnLst>
                                    <p:set>
                                      <p:cBhvr>
                                        <p:cTn id="27" dur="1" fill="hold">
                                          <p:stCondLst>
                                            <p:cond delay="0"/>
                                          </p:stCondLst>
                                        </p:cTn>
                                        <p:tgtEl>
                                          <p:spTgt spid="153"/>
                                        </p:tgtEl>
                                        <p:attrNameLst>
                                          <p:attrName>style.visibility</p:attrName>
                                        </p:attrNameLst>
                                      </p:cBhvr>
                                      <p:to>
                                        <p:strVal val="visible"/>
                                      </p:to>
                                    </p:set>
                                    <p:animEffect transition="in" filter="fade">
                                      <p:cBhvr>
                                        <p:cTn id="28" dur="1000"/>
                                        <p:tgtEl>
                                          <p:spTgt spid="153"/>
                                        </p:tgtEl>
                                      </p:cBhvr>
                                    </p:animEffect>
                                    <p:anim calcmode="lin" valueType="num">
                                      <p:cBhvr>
                                        <p:cTn id="29" dur="1000" fill="hold"/>
                                        <p:tgtEl>
                                          <p:spTgt spid="153"/>
                                        </p:tgtEl>
                                        <p:attrNameLst>
                                          <p:attrName>ppt_x</p:attrName>
                                        </p:attrNameLst>
                                      </p:cBhvr>
                                      <p:tavLst>
                                        <p:tav tm="0">
                                          <p:val>
                                            <p:strVal val="#ppt_x"/>
                                          </p:val>
                                        </p:tav>
                                        <p:tav tm="100000">
                                          <p:val>
                                            <p:strVal val="#ppt_x"/>
                                          </p:val>
                                        </p:tav>
                                      </p:tavLst>
                                    </p:anim>
                                    <p:anim calcmode="lin" valueType="num">
                                      <p:cBhvr>
                                        <p:cTn id="30" dur="1000" fill="hold"/>
                                        <p:tgtEl>
                                          <p:spTgt spid="153"/>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2" presetClass="entr" presetSubtype="4" fill="hold" grpId="0" nodeType="clickEffect">
                                  <p:stCondLst>
                                    <p:cond delay="0"/>
                                  </p:stCondLst>
                                  <p:childTnLst>
                                    <p:set>
                                      <p:cBhvr>
                                        <p:cTn id="34" dur="1" fill="hold">
                                          <p:stCondLst>
                                            <p:cond delay="0"/>
                                          </p:stCondLst>
                                        </p:cTn>
                                        <p:tgtEl>
                                          <p:spTgt spid="149"/>
                                        </p:tgtEl>
                                        <p:attrNameLst>
                                          <p:attrName>style.visibility</p:attrName>
                                        </p:attrNameLst>
                                      </p:cBhvr>
                                      <p:to>
                                        <p:strVal val="visible"/>
                                      </p:to>
                                    </p:set>
                                    <p:animEffect transition="in" filter="wipe(down)">
                                      <p:cBhvr>
                                        <p:cTn id="35" dur="500"/>
                                        <p:tgtEl>
                                          <p:spTgt spid="149"/>
                                        </p:tgtEl>
                                      </p:cBhvr>
                                    </p:animEffect>
                                  </p:childTnLst>
                                </p:cTn>
                              </p:par>
                              <p:par>
                                <p:cTn id="36" presetID="22" presetClass="entr" presetSubtype="4" fill="hold" grpId="0" nodeType="withEffect">
                                  <p:stCondLst>
                                    <p:cond delay="0"/>
                                  </p:stCondLst>
                                  <p:childTnLst>
                                    <p:set>
                                      <p:cBhvr>
                                        <p:cTn id="37" dur="1" fill="hold">
                                          <p:stCondLst>
                                            <p:cond delay="0"/>
                                          </p:stCondLst>
                                        </p:cTn>
                                        <p:tgtEl>
                                          <p:spTgt spid="151"/>
                                        </p:tgtEl>
                                        <p:attrNameLst>
                                          <p:attrName>style.visibility</p:attrName>
                                        </p:attrNameLst>
                                      </p:cBhvr>
                                      <p:to>
                                        <p:strVal val="visible"/>
                                      </p:to>
                                    </p:set>
                                    <p:animEffect transition="in" filter="wipe(down)">
                                      <p:cBhvr>
                                        <p:cTn id="38" dur="500"/>
                                        <p:tgtEl>
                                          <p:spTgt spid="151"/>
                                        </p:tgtEl>
                                      </p:cBhvr>
                                    </p:animEffect>
                                  </p:childTnLst>
                                </p:cTn>
                              </p:par>
                              <p:par>
                                <p:cTn id="39" presetID="22" presetClass="entr" presetSubtype="4" fill="hold" grpId="0" nodeType="withEffect">
                                  <p:stCondLst>
                                    <p:cond delay="0"/>
                                  </p:stCondLst>
                                  <p:childTnLst>
                                    <p:set>
                                      <p:cBhvr>
                                        <p:cTn id="40" dur="1" fill="hold">
                                          <p:stCondLst>
                                            <p:cond delay="0"/>
                                          </p:stCondLst>
                                        </p:cTn>
                                        <p:tgtEl>
                                          <p:spTgt spid="150"/>
                                        </p:tgtEl>
                                        <p:attrNameLst>
                                          <p:attrName>style.visibility</p:attrName>
                                        </p:attrNameLst>
                                      </p:cBhvr>
                                      <p:to>
                                        <p:strVal val="visible"/>
                                      </p:to>
                                    </p:set>
                                    <p:animEffect transition="in" filter="wipe(down)">
                                      <p:cBhvr>
                                        <p:cTn id="41" dur="500"/>
                                        <p:tgtEl>
                                          <p:spTgt spid="150"/>
                                        </p:tgtEl>
                                      </p:cBhvr>
                                    </p:animEffect>
                                  </p:childTnLst>
                                </p:cTn>
                              </p:par>
                              <p:par>
                                <p:cTn id="42" presetID="22" presetClass="entr" presetSubtype="4" fill="hold" grpId="0" nodeType="withEffect">
                                  <p:stCondLst>
                                    <p:cond delay="0"/>
                                  </p:stCondLst>
                                  <p:childTnLst>
                                    <p:set>
                                      <p:cBhvr>
                                        <p:cTn id="43" dur="1" fill="hold">
                                          <p:stCondLst>
                                            <p:cond delay="0"/>
                                          </p:stCondLst>
                                        </p:cTn>
                                        <p:tgtEl>
                                          <p:spTgt spid="152"/>
                                        </p:tgtEl>
                                        <p:attrNameLst>
                                          <p:attrName>style.visibility</p:attrName>
                                        </p:attrNameLst>
                                      </p:cBhvr>
                                      <p:to>
                                        <p:strVal val="visible"/>
                                      </p:to>
                                    </p:set>
                                    <p:animEffect transition="in" filter="wipe(down)">
                                      <p:cBhvr>
                                        <p:cTn id="44" dur="500"/>
                                        <p:tgtEl>
                                          <p:spTgt spid="1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9" grpId="0"/>
      <p:bldP spid="150" grpId="0"/>
      <p:bldP spid="151" grpId="0"/>
      <p:bldP spid="152"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Picture Placeholder 31">
            <a:extLst>
              <a:ext uri="{FF2B5EF4-FFF2-40B4-BE49-F238E27FC236}">
                <a16:creationId xmlns:a16="http://schemas.microsoft.com/office/drawing/2014/main" id="{010947BF-F64A-ED1F-150A-A5133C3C25B9}"/>
              </a:ext>
            </a:extLst>
          </p:cNvPr>
          <p:cNvPicPr>
            <a:picLocks noGrp="1" noChangeAspect="1"/>
          </p:cNvPicPr>
          <p:nvPr>
            <p:ph type="pic" sz="quarter" idx="14"/>
          </p:nvPr>
        </p:nvPicPr>
        <p:blipFill>
          <a:blip r:embed="rId2">
            <a:extLst>
              <a:ext uri="{28A0092B-C50C-407E-A947-70E740481C1C}">
                <a14:useLocalDpi xmlns:a14="http://schemas.microsoft.com/office/drawing/2010/main" val="0"/>
              </a:ext>
            </a:extLst>
          </a:blip>
          <a:srcRect t="144" b="144"/>
          <a:stretch>
            <a:fillRect/>
          </a:stretch>
        </p:blipFill>
        <p:spPr>
          <a:xfrm>
            <a:off x="7712340" y="1745961"/>
            <a:ext cx="2309690" cy="2506247"/>
          </a:xfrm>
        </p:spPr>
      </p:pic>
      <p:pic>
        <p:nvPicPr>
          <p:cNvPr id="30" name="Picture Placeholder 29">
            <a:extLst>
              <a:ext uri="{FF2B5EF4-FFF2-40B4-BE49-F238E27FC236}">
                <a16:creationId xmlns:a16="http://schemas.microsoft.com/office/drawing/2014/main" id="{6147C0A3-8D6F-4D6E-79C2-DA30E9694AC6}"/>
              </a:ext>
            </a:extLst>
          </p:cNvPr>
          <p:cNvPicPr>
            <a:picLocks noGrp="1" noChangeAspect="1"/>
          </p:cNvPicPr>
          <p:nvPr>
            <p:ph type="pic" sz="quarter" idx="13"/>
          </p:nvPr>
        </p:nvPicPr>
        <p:blipFill>
          <a:blip r:embed="rId3">
            <a:extLst>
              <a:ext uri="{28A0092B-C50C-407E-A947-70E740481C1C}">
                <a14:useLocalDpi xmlns:a14="http://schemas.microsoft.com/office/drawing/2010/main" val="0"/>
              </a:ext>
            </a:extLst>
          </a:blip>
          <a:srcRect t="110" b="110"/>
          <a:stretch>
            <a:fillRect/>
          </a:stretch>
        </p:blipFill>
        <p:spPr>
          <a:xfrm>
            <a:off x="4018669" y="1745961"/>
            <a:ext cx="3499932" cy="4226822"/>
          </a:xfrm>
        </p:spPr>
      </p:pic>
      <p:sp>
        <p:nvSpPr>
          <p:cNvPr id="4" name="Slide Number Placeholder 3">
            <a:extLst>
              <a:ext uri="{FF2B5EF4-FFF2-40B4-BE49-F238E27FC236}">
                <a16:creationId xmlns:a16="http://schemas.microsoft.com/office/drawing/2014/main" id="{9CDE21DC-406D-734E-1D3A-4744AFA90BE1}"/>
              </a:ext>
            </a:extLst>
          </p:cNvPr>
          <p:cNvSpPr>
            <a:spLocks noGrp="1"/>
          </p:cNvSpPr>
          <p:nvPr>
            <p:ph type="sldNum" sz="quarter" idx="10"/>
          </p:nvPr>
        </p:nvSpPr>
        <p:spPr/>
        <p:txBody>
          <a:bodyPr/>
          <a:lstStyle/>
          <a:p>
            <a:fld id="{A8043012-B8B5-47A7-9927-94221BE445D6}" type="slidenum">
              <a:rPr lang="en-US" smtClean="0"/>
              <a:pPr/>
              <a:t>27</a:t>
            </a:fld>
            <a:endParaRPr lang="en-US" dirty="0"/>
          </a:p>
        </p:txBody>
      </p:sp>
      <p:pic>
        <p:nvPicPr>
          <p:cNvPr id="5" name="Picture 4">
            <a:hlinkClick r:id="" action="ppaction://hlinkshowjump?jump=previousslide"/>
            <a:extLst>
              <a:ext uri="{FF2B5EF4-FFF2-40B4-BE49-F238E27FC236}">
                <a16:creationId xmlns:a16="http://schemas.microsoft.com/office/drawing/2014/main" id="{1236503E-CB8C-498C-B8A3-92436E0B7F37}"/>
              </a:ext>
            </a:extLst>
          </p:cNvPr>
          <p:cNvPicPr>
            <a:picLocks noChangeAspect="1"/>
          </p:cNvPicPr>
          <p:nvPr/>
        </p:nvPicPr>
        <p:blipFill>
          <a:blip r:embed="rId4" cstate="print">
            <a:biLevel thresh="25000"/>
            <a:extLst>
              <a:ext uri="{BEBA8EAE-BF5A-486C-A8C5-ECC9F3942E4B}">
                <a14:imgProps xmlns:a14="http://schemas.microsoft.com/office/drawing/2010/main">
                  <a14:imgLayer r:embed="rId5">
                    <a14:imgEffect>
                      <a14:saturation sat="33000"/>
                    </a14:imgEffect>
                  </a14:imgLayer>
                </a14:imgProps>
              </a:ext>
              <a:ext uri="{28A0092B-C50C-407E-A947-70E740481C1C}">
                <a14:useLocalDpi xmlns:a14="http://schemas.microsoft.com/office/drawing/2010/main"/>
              </a:ext>
            </a:extLst>
          </a:blip>
          <a:stretch>
            <a:fillRect/>
          </a:stretch>
        </p:blipFill>
        <p:spPr>
          <a:xfrm flipH="1">
            <a:off x="10403951" y="6257138"/>
            <a:ext cx="210539" cy="210539"/>
          </a:xfrm>
          <a:prstGeom prst="rect">
            <a:avLst/>
          </a:prstGeom>
        </p:spPr>
      </p:pic>
      <p:pic>
        <p:nvPicPr>
          <p:cNvPr id="6" name="Picture 5">
            <a:extLst>
              <a:ext uri="{FF2B5EF4-FFF2-40B4-BE49-F238E27FC236}">
                <a16:creationId xmlns:a16="http://schemas.microsoft.com/office/drawing/2014/main" id="{CE8464C0-96D4-FCE3-F516-FEE033CECDFE}"/>
              </a:ext>
            </a:extLst>
          </p:cNvPr>
          <p:cNvPicPr>
            <a:picLocks noChangeAspect="1"/>
          </p:cNvPicPr>
          <p:nvPr/>
        </p:nvPicPr>
        <p:blipFill>
          <a:blip r:embed="rId4" cstate="print">
            <a:biLevel thresh="25000"/>
            <a:extLst>
              <a:ext uri="{BEBA8EAE-BF5A-486C-A8C5-ECC9F3942E4B}">
                <a14:imgProps xmlns:a14="http://schemas.microsoft.com/office/drawing/2010/main">
                  <a14:imgLayer r:embed="rId5">
                    <a14:imgEffect>
                      <a14:saturation sat="33000"/>
                    </a14:imgEffect>
                  </a14:imgLayer>
                </a14:imgProps>
              </a:ext>
              <a:ext uri="{28A0092B-C50C-407E-A947-70E740481C1C}">
                <a14:useLocalDpi xmlns:a14="http://schemas.microsoft.com/office/drawing/2010/main"/>
              </a:ext>
            </a:extLst>
          </a:blip>
          <a:stretch>
            <a:fillRect/>
          </a:stretch>
        </p:blipFill>
        <p:spPr>
          <a:xfrm>
            <a:off x="11810732" y="6255725"/>
            <a:ext cx="210539" cy="210539"/>
          </a:xfrm>
          <a:prstGeom prst="rect">
            <a:avLst/>
          </a:prstGeom>
        </p:spPr>
      </p:pic>
      <p:pic>
        <p:nvPicPr>
          <p:cNvPr id="7" name="Picture 6">
            <a:hlinkClick r:id="" action="ppaction://hlinkshowjump?jump=firstslide"/>
            <a:extLst>
              <a:ext uri="{FF2B5EF4-FFF2-40B4-BE49-F238E27FC236}">
                <a16:creationId xmlns:a16="http://schemas.microsoft.com/office/drawing/2014/main" id="{7ACD2853-B71A-53E3-7CD8-B65B2CD4521B}"/>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54275" y="252809"/>
            <a:ext cx="500431" cy="375612"/>
          </a:xfrm>
          <a:prstGeom prst="rect">
            <a:avLst/>
          </a:prstGeom>
        </p:spPr>
      </p:pic>
      <p:sp>
        <p:nvSpPr>
          <p:cNvPr id="8" name="TextBox 7">
            <a:hlinkClick r:id="rId7" action="ppaction://hlinksldjump"/>
            <a:extLst>
              <a:ext uri="{FF2B5EF4-FFF2-40B4-BE49-F238E27FC236}">
                <a16:creationId xmlns:a16="http://schemas.microsoft.com/office/drawing/2014/main" id="{49081DA0-C76B-75D6-7B57-67F7560E5817}"/>
              </a:ext>
            </a:extLst>
          </p:cNvPr>
          <p:cNvSpPr txBox="1"/>
          <p:nvPr/>
        </p:nvSpPr>
        <p:spPr>
          <a:xfrm>
            <a:off x="8814914" y="1031840"/>
            <a:ext cx="1295607" cy="307777"/>
          </a:xfrm>
          <a:prstGeom prst="rect">
            <a:avLst/>
          </a:prstGeom>
          <a:noFill/>
        </p:spPr>
        <p:txBody>
          <a:bodyPr wrap="square" rtlCol="0">
            <a:spAutoFit/>
          </a:bodyPr>
          <a:lstStyle/>
          <a:p>
            <a:pPr algn="ctr" rtl="1"/>
            <a:r>
              <a:rPr lang="fa-IR" sz="1400" b="1">
                <a:solidFill>
                  <a:schemeClr val="bg1"/>
                </a:solidFill>
                <a:latin typeface="Shabnam" panose="020B0603030804020204" pitchFamily="34" charset="-78"/>
                <a:cs typeface="Shabnam" panose="020B0603030804020204" pitchFamily="34" charset="-78"/>
              </a:rPr>
              <a:t>کلیات پژوهش</a:t>
            </a:r>
            <a:endParaRPr lang="en-US" sz="1400" b="1" dirty="0">
              <a:solidFill>
                <a:schemeClr val="bg1"/>
              </a:solidFill>
              <a:latin typeface="Shabnam" panose="020B0603030804020204" pitchFamily="34" charset="-78"/>
              <a:cs typeface="Shabnam" panose="020B0603030804020204" pitchFamily="34" charset="-78"/>
            </a:endParaRPr>
          </a:p>
        </p:txBody>
      </p:sp>
      <p:sp>
        <p:nvSpPr>
          <p:cNvPr id="9" name="TextBox 8">
            <a:hlinkClick r:id="rId8" action="ppaction://hlinksldjump"/>
            <a:extLst>
              <a:ext uri="{FF2B5EF4-FFF2-40B4-BE49-F238E27FC236}">
                <a16:creationId xmlns:a16="http://schemas.microsoft.com/office/drawing/2014/main" id="{D52B6DF3-E875-4190-E299-439256DC12CE}"/>
              </a:ext>
            </a:extLst>
          </p:cNvPr>
          <p:cNvSpPr txBox="1"/>
          <p:nvPr/>
        </p:nvSpPr>
        <p:spPr>
          <a:xfrm>
            <a:off x="7198804" y="1031839"/>
            <a:ext cx="1391595" cy="307777"/>
          </a:xfrm>
          <a:prstGeom prst="rect">
            <a:avLst/>
          </a:prstGeom>
          <a:noFill/>
        </p:spPr>
        <p:txBody>
          <a:bodyPr wrap="square" rtlCol="0">
            <a:spAutoFit/>
          </a:bodyPr>
          <a:lstStyle/>
          <a:p>
            <a:pPr algn="ctr" rtl="1"/>
            <a:r>
              <a:rPr lang="fa-IR" sz="1400" b="1" dirty="0">
                <a:solidFill>
                  <a:schemeClr val="bg1"/>
                </a:solidFill>
                <a:latin typeface="Shabnam" panose="020B0603030804020204" pitchFamily="34" charset="-78"/>
                <a:cs typeface="Shabnam" panose="020B0603030804020204" pitchFamily="34" charset="-78"/>
              </a:rPr>
              <a:t>مبانی پژوهش</a:t>
            </a:r>
            <a:endParaRPr lang="en-US" sz="1400" b="1" dirty="0">
              <a:solidFill>
                <a:schemeClr val="bg1"/>
              </a:solidFill>
              <a:latin typeface="Shabnam" panose="020B0603030804020204" pitchFamily="34" charset="-78"/>
              <a:cs typeface="Shabnam" panose="020B0603030804020204" pitchFamily="34" charset="-78"/>
            </a:endParaRPr>
          </a:p>
        </p:txBody>
      </p:sp>
      <p:sp>
        <p:nvSpPr>
          <p:cNvPr id="10" name="TextBox 9">
            <a:hlinkClick r:id="rId9" action="ppaction://hlinksldjump"/>
            <a:extLst>
              <a:ext uri="{FF2B5EF4-FFF2-40B4-BE49-F238E27FC236}">
                <a16:creationId xmlns:a16="http://schemas.microsoft.com/office/drawing/2014/main" id="{378A4F75-21EF-318D-A058-6E0525440E7F}"/>
              </a:ext>
            </a:extLst>
          </p:cNvPr>
          <p:cNvSpPr txBox="1"/>
          <p:nvPr/>
        </p:nvSpPr>
        <p:spPr>
          <a:xfrm>
            <a:off x="5678682" y="1031838"/>
            <a:ext cx="1420208" cy="307777"/>
          </a:xfrm>
          <a:prstGeom prst="rect">
            <a:avLst/>
          </a:prstGeom>
          <a:noFill/>
        </p:spPr>
        <p:txBody>
          <a:bodyPr wrap="square" rtlCol="0">
            <a:spAutoFit/>
          </a:bodyPr>
          <a:lstStyle/>
          <a:p>
            <a:pPr algn="ctr" rtl="1"/>
            <a:r>
              <a:rPr lang="fa-IR" sz="1400" b="1" dirty="0">
                <a:solidFill>
                  <a:schemeClr val="bg1"/>
                </a:solidFill>
                <a:latin typeface="Shabnam" panose="020B0603030804020204" pitchFamily="34" charset="-78"/>
                <a:cs typeface="Shabnam" panose="020B0603030804020204" pitchFamily="34" charset="-78"/>
              </a:rPr>
              <a:t>روش تحقیق</a:t>
            </a:r>
            <a:endParaRPr lang="en-US" sz="1400" b="1" dirty="0">
              <a:solidFill>
                <a:schemeClr val="bg1"/>
              </a:solidFill>
              <a:latin typeface="Shabnam" panose="020B0603030804020204" pitchFamily="34" charset="-78"/>
              <a:cs typeface="Shabnam" panose="020B0603030804020204" pitchFamily="34" charset="-78"/>
            </a:endParaRPr>
          </a:p>
        </p:txBody>
      </p:sp>
      <p:sp>
        <p:nvSpPr>
          <p:cNvPr id="11" name="TextBox 10">
            <a:hlinkClick r:id="rId10" action="ppaction://hlinksldjump"/>
            <a:extLst>
              <a:ext uri="{FF2B5EF4-FFF2-40B4-BE49-F238E27FC236}">
                <a16:creationId xmlns:a16="http://schemas.microsoft.com/office/drawing/2014/main" id="{D8A34CB2-F513-5CB6-B658-4A93CB2E48AD}"/>
              </a:ext>
            </a:extLst>
          </p:cNvPr>
          <p:cNvSpPr txBox="1"/>
          <p:nvPr/>
        </p:nvSpPr>
        <p:spPr>
          <a:xfrm>
            <a:off x="4080387" y="1024350"/>
            <a:ext cx="1498381" cy="315265"/>
          </a:xfrm>
          <a:prstGeom prst="rect">
            <a:avLst/>
          </a:prstGeom>
          <a:noFill/>
        </p:spPr>
        <p:txBody>
          <a:bodyPr wrap="square" rtlCol="0">
            <a:spAutoFit/>
          </a:bodyPr>
          <a:lstStyle/>
          <a:p>
            <a:pPr algn="ctr" rtl="1"/>
            <a:r>
              <a:rPr lang="fa-IR" sz="1400" b="1" dirty="0">
                <a:solidFill>
                  <a:schemeClr val="bg1"/>
                </a:solidFill>
                <a:latin typeface="Shabnam" panose="020B0603030804020204" pitchFamily="34" charset="-78"/>
                <a:cs typeface="Shabnam" panose="020B0603030804020204" pitchFamily="34" charset="-78"/>
              </a:rPr>
              <a:t>تجزیه و تحلیل</a:t>
            </a:r>
            <a:endParaRPr lang="en-US" sz="1400" b="1" dirty="0">
              <a:solidFill>
                <a:schemeClr val="bg1"/>
              </a:solidFill>
              <a:latin typeface="Shabnam" panose="020B0603030804020204" pitchFamily="34" charset="-78"/>
              <a:cs typeface="Shabnam" panose="020B0603030804020204" pitchFamily="34" charset="-78"/>
            </a:endParaRPr>
          </a:p>
        </p:txBody>
      </p:sp>
      <p:sp>
        <p:nvSpPr>
          <p:cNvPr id="12" name="TextBox 11">
            <a:hlinkClick r:id="rId11" action="ppaction://hlinksldjump"/>
            <a:extLst>
              <a:ext uri="{FF2B5EF4-FFF2-40B4-BE49-F238E27FC236}">
                <a16:creationId xmlns:a16="http://schemas.microsoft.com/office/drawing/2014/main" id="{8950E519-9A5D-BD37-F9B2-D63A3C9C06BD}"/>
              </a:ext>
            </a:extLst>
          </p:cNvPr>
          <p:cNvSpPr txBox="1"/>
          <p:nvPr/>
        </p:nvSpPr>
        <p:spPr>
          <a:xfrm>
            <a:off x="2596451" y="1051936"/>
            <a:ext cx="1420208" cy="315265"/>
          </a:xfrm>
          <a:prstGeom prst="rect">
            <a:avLst/>
          </a:prstGeom>
          <a:noFill/>
        </p:spPr>
        <p:txBody>
          <a:bodyPr wrap="square" rtlCol="0">
            <a:spAutoFit/>
          </a:bodyPr>
          <a:lstStyle/>
          <a:p>
            <a:pPr algn="ctr" rtl="1"/>
            <a:r>
              <a:rPr lang="fa-IR" sz="1400" b="1" dirty="0">
                <a:solidFill>
                  <a:schemeClr val="bg1"/>
                </a:solidFill>
                <a:latin typeface="Shabnam" panose="020B0603030804020204" pitchFamily="34" charset="-78"/>
                <a:cs typeface="Shabnam" panose="020B0603030804020204" pitchFamily="34" charset="-78"/>
              </a:rPr>
              <a:t>بحث و نتیجه</a:t>
            </a:r>
            <a:endParaRPr lang="en-US" sz="1400" b="1" dirty="0">
              <a:solidFill>
                <a:schemeClr val="bg1"/>
              </a:solidFill>
              <a:latin typeface="Shabnam" panose="020B0603030804020204" pitchFamily="34" charset="-78"/>
              <a:cs typeface="Shabnam" panose="020B0603030804020204" pitchFamily="34" charset="-78"/>
            </a:endParaRPr>
          </a:p>
        </p:txBody>
      </p:sp>
      <p:sp>
        <p:nvSpPr>
          <p:cNvPr id="13" name="TextBox 12">
            <a:hlinkClick r:id="rId12" action="ppaction://hlinksldjump"/>
            <a:extLst>
              <a:ext uri="{FF2B5EF4-FFF2-40B4-BE49-F238E27FC236}">
                <a16:creationId xmlns:a16="http://schemas.microsoft.com/office/drawing/2014/main" id="{E026D063-8B0B-7CC5-67B2-BC547C7EA4CB}"/>
              </a:ext>
            </a:extLst>
          </p:cNvPr>
          <p:cNvSpPr txBox="1"/>
          <p:nvPr/>
        </p:nvSpPr>
        <p:spPr>
          <a:xfrm>
            <a:off x="998155" y="1051935"/>
            <a:ext cx="1498381" cy="315265"/>
          </a:xfrm>
          <a:prstGeom prst="rect">
            <a:avLst/>
          </a:prstGeom>
          <a:noFill/>
        </p:spPr>
        <p:txBody>
          <a:bodyPr wrap="square" rtlCol="0">
            <a:spAutoFit/>
          </a:bodyPr>
          <a:lstStyle/>
          <a:p>
            <a:pPr algn="ctr" rtl="1"/>
            <a:r>
              <a:rPr lang="fa-IR" sz="1400" b="1" dirty="0">
                <a:solidFill>
                  <a:schemeClr val="bg1"/>
                </a:solidFill>
                <a:latin typeface="Shabnam" panose="020B0603030804020204" pitchFamily="34" charset="-78"/>
                <a:cs typeface="Shabnam" panose="020B0603030804020204" pitchFamily="34" charset="-78"/>
              </a:rPr>
              <a:t>منابع</a:t>
            </a:r>
            <a:endParaRPr lang="en-US" sz="1400" b="1" dirty="0">
              <a:solidFill>
                <a:schemeClr val="bg1"/>
              </a:solidFill>
              <a:latin typeface="Shabnam" panose="020B0603030804020204" pitchFamily="34" charset="-78"/>
              <a:cs typeface="Shabnam" panose="020B0603030804020204" pitchFamily="34" charset="-78"/>
            </a:endParaRPr>
          </a:p>
        </p:txBody>
      </p:sp>
      <p:pic>
        <p:nvPicPr>
          <p:cNvPr id="14" name="Graphic 13">
            <a:extLst>
              <a:ext uri="{FF2B5EF4-FFF2-40B4-BE49-F238E27FC236}">
                <a16:creationId xmlns:a16="http://schemas.microsoft.com/office/drawing/2014/main" id="{33A38BF9-D356-BD5E-A473-3267F0A2683C}"/>
              </a:ext>
            </a:extLst>
          </p:cNvPr>
          <p:cNvPicPr>
            <a:picLocks noChangeAspect="1"/>
          </p:cNvPicPr>
          <p:nvPr/>
        </p:nvPicPr>
        <p:blipFill>
          <a:blip r:embed="rId13" cstate="print">
            <a:extLst>
              <a:ext uri="{28A0092B-C50C-407E-A947-70E740481C1C}">
                <a14:useLocalDpi xmlns:a14="http://schemas.microsoft.com/office/drawing/2010/main"/>
              </a:ext>
              <a:ext uri="{96DAC541-7B7A-43D3-8B79-37D633B846F1}">
                <asvg:svgBlip xmlns:asvg="http://schemas.microsoft.com/office/drawing/2016/SVG/main" r:embed="rId14"/>
              </a:ext>
            </a:extLst>
          </a:blip>
          <a:stretch>
            <a:fillRect/>
          </a:stretch>
        </p:blipFill>
        <p:spPr>
          <a:xfrm>
            <a:off x="10458867" y="88489"/>
            <a:ext cx="1438278" cy="1438278"/>
          </a:xfrm>
          <a:prstGeom prst="rect">
            <a:avLst/>
          </a:prstGeom>
        </p:spPr>
      </p:pic>
      <p:sp>
        <p:nvSpPr>
          <p:cNvPr id="15" name="TextBox 14">
            <a:extLst>
              <a:ext uri="{FF2B5EF4-FFF2-40B4-BE49-F238E27FC236}">
                <a16:creationId xmlns:a16="http://schemas.microsoft.com/office/drawing/2014/main" id="{CCF86226-1947-9D7B-544D-50A420099B52}"/>
              </a:ext>
            </a:extLst>
          </p:cNvPr>
          <p:cNvSpPr txBox="1"/>
          <p:nvPr/>
        </p:nvSpPr>
        <p:spPr>
          <a:xfrm>
            <a:off x="10336307" y="1715488"/>
            <a:ext cx="1757082" cy="338554"/>
          </a:xfrm>
          <a:prstGeom prst="rect">
            <a:avLst/>
          </a:prstGeom>
          <a:noFill/>
        </p:spPr>
        <p:txBody>
          <a:bodyPr wrap="square" rtlCol="0">
            <a:spAutoFit/>
          </a:bodyPr>
          <a:lstStyle/>
          <a:p>
            <a:pPr algn="ctr" rtl="1"/>
            <a:r>
              <a:rPr lang="fa-IR" sz="1600" b="1" dirty="0">
                <a:solidFill>
                  <a:srgbClr val="1D3347"/>
                </a:solidFill>
                <a:latin typeface="Shabnam" panose="020B0603030804020204" pitchFamily="34" charset="-78"/>
                <a:cs typeface="Shabnam" panose="020B0603030804020204" pitchFamily="34" charset="-78"/>
              </a:rPr>
              <a:t>عنوان اول</a:t>
            </a:r>
            <a:endParaRPr lang="en-US" sz="1600" b="1" dirty="0">
              <a:solidFill>
                <a:srgbClr val="1D3347"/>
              </a:solidFill>
              <a:latin typeface="Shabnam" panose="020B0603030804020204" pitchFamily="34" charset="-78"/>
              <a:cs typeface="Shabnam" panose="020B0603030804020204" pitchFamily="34" charset="-78"/>
            </a:endParaRPr>
          </a:p>
        </p:txBody>
      </p:sp>
      <p:sp>
        <p:nvSpPr>
          <p:cNvPr id="16" name="TextBox 15">
            <a:extLst>
              <a:ext uri="{FF2B5EF4-FFF2-40B4-BE49-F238E27FC236}">
                <a16:creationId xmlns:a16="http://schemas.microsoft.com/office/drawing/2014/main" id="{647BB446-4651-6447-69BA-F1AD5052D143}"/>
              </a:ext>
            </a:extLst>
          </p:cNvPr>
          <p:cNvSpPr txBox="1"/>
          <p:nvPr/>
        </p:nvSpPr>
        <p:spPr>
          <a:xfrm>
            <a:off x="10421957" y="2485131"/>
            <a:ext cx="1671431" cy="338554"/>
          </a:xfrm>
          <a:prstGeom prst="rect">
            <a:avLst/>
          </a:prstGeom>
          <a:noFill/>
        </p:spPr>
        <p:txBody>
          <a:bodyPr wrap="square" rtlCol="0">
            <a:spAutoFit/>
          </a:bodyPr>
          <a:lstStyle/>
          <a:p>
            <a:pPr algn="ctr" rtl="1"/>
            <a:r>
              <a:rPr lang="fa-IR" sz="1600" b="1" dirty="0">
                <a:solidFill>
                  <a:srgbClr val="1D3347"/>
                </a:solidFill>
                <a:latin typeface="Shabnam" panose="020B0603030804020204" pitchFamily="34" charset="-78"/>
                <a:cs typeface="Shabnam" panose="020B0603030804020204" pitchFamily="34" charset="-78"/>
              </a:rPr>
              <a:t>عنوان دوم</a:t>
            </a:r>
            <a:endParaRPr lang="en-US" sz="1600" b="1" dirty="0">
              <a:solidFill>
                <a:srgbClr val="1D3347"/>
              </a:solidFill>
              <a:latin typeface="Shabnam" panose="020B0603030804020204" pitchFamily="34" charset="-78"/>
              <a:cs typeface="Shabnam" panose="020B0603030804020204" pitchFamily="34" charset="-78"/>
            </a:endParaRPr>
          </a:p>
        </p:txBody>
      </p:sp>
      <p:sp>
        <p:nvSpPr>
          <p:cNvPr id="17" name="TextBox 16">
            <a:extLst>
              <a:ext uri="{FF2B5EF4-FFF2-40B4-BE49-F238E27FC236}">
                <a16:creationId xmlns:a16="http://schemas.microsoft.com/office/drawing/2014/main" id="{789DB73D-497A-7EA6-D274-3E3D6E0D057A}"/>
              </a:ext>
            </a:extLst>
          </p:cNvPr>
          <p:cNvSpPr txBox="1"/>
          <p:nvPr/>
        </p:nvSpPr>
        <p:spPr>
          <a:xfrm>
            <a:off x="10336305" y="3228586"/>
            <a:ext cx="1757082" cy="338554"/>
          </a:xfrm>
          <a:prstGeom prst="rect">
            <a:avLst/>
          </a:prstGeom>
          <a:noFill/>
        </p:spPr>
        <p:txBody>
          <a:bodyPr wrap="square" rtlCol="0">
            <a:spAutoFit/>
          </a:bodyPr>
          <a:lstStyle/>
          <a:p>
            <a:pPr algn="ctr" rtl="1"/>
            <a:r>
              <a:rPr lang="fa-IR" sz="1600" b="1" dirty="0">
                <a:solidFill>
                  <a:srgbClr val="1D3347"/>
                </a:solidFill>
                <a:latin typeface="Shabnam" panose="020B0603030804020204" pitchFamily="34" charset="-78"/>
                <a:cs typeface="Shabnam" panose="020B0603030804020204" pitchFamily="34" charset="-78"/>
              </a:rPr>
              <a:t>عنوان سوم</a:t>
            </a:r>
            <a:endParaRPr lang="en-US" sz="1600" b="1" dirty="0">
              <a:solidFill>
                <a:srgbClr val="1D3347"/>
              </a:solidFill>
              <a:latin typeface="Shabnam" panose="020B0603030804020204" pitchFamily="34" charset="-78"/>
              <a:cs typeface="Shabnam" panose="020B0603030804020204" pitchFamily="34" charset="-78"/>
            </a:endParaRPr>
          </a:p>
        </p:txBody>
      </p:sp>
      <p:sp>
        <p:nvSpPr>
          <p:cNvPr id="18" name="TextBox 17">
            <a:extLst>
              <a:ext uri="{FF2B5EF4-FFF2-40B4-BE49-F238E27FC236}">
                <a16:creationId xmlns:a16="http://schemas.microsoft.com/office/drawing/2014/main" id="{DFA25A91-C6FD-E121-0A69-CEF68372786C}"/>
              </a:ext>
            </a:extLst>
          </p:cNvPr>
          <p:cNvSpPr txBox="1"/>
          <p:nvPr/>
        </p:nvSpPr>
        <p:spPr>
          <a:xfrm>
            <a:off x="10403951" y="3985103"/>
            <a:ext cx="1689436" cy="338554"/>
          </a:xfrm>
          <a:prstGeom prst="rect">
            <a:avLst/>
          </a:prstGeom>
          <a:noFill/>
        </p:spPr>
        <p:txBody>
          <a:bodyPr wrap="square" rtlCol="0">
            <a:spAutoFit/>
          </a:bodyPr>
          <a:lstStyle/>
          <a:p>
            <a:pPr algn="ctr" rtl="1"/>
            <a:r>
              <a:rPr lang="fa-IR" sz="1600" b="1" dirty="0">
                <a:solidFill>
                  <a:srgbClr val="1D3347"/>
                </a:solidFill>
                <a:latin typeface="Shabnam" panose="020B0603030804020204" pitchFamily="34" charset="-78"/>
                <a:cs typeface="Shabnam" panose="020B0603030804020204" pitchFamily="34" charset="-78"/>
              </a:rPr>
              <a:t>عنوان چهارم</a:t>
            </a:r>
            <a:endParaRPr lang="en-US" sz="1600" b="1" dirty="0">
              <a:solidFill>
                <a:srgbClr val="1D3347"/>
              </a:solidFill>
              <a:latin typeface="Shabnam" panose="020B0603030804020204" pitchFamily="34" charset="-78"/>
              <a:cs typeface="Shabnam" panose="020B0603030804020204" pitchFamily="34" charset="-78"/>
            </a:endParaRPr>
          </a:p>
        </p:txBody>
      </p:sp>
      <p:sp>
        <p:nvSpPr>
          <p:cNvPr id="19" name="TextBox 18">
            <a:extLst>
              <a:ext uri="{FF2B5EF4-FFF2-40B4-BE49-F238E27FC236}">
                <a16:creationId xmlns:a16="http://schemas.microsoft.com/office/drawing/2014/main" id="{D75BEDD8-D5EB-98FF-FD61-E24C18864357}"/>
              </a:ext>
            </a:extLst>
          </p:cNvPr>
          <p:cNvSpPr txBox="1"/>
          <p:nvPr/>
        </p:nvSpPr>
        <p:spPr>
          <a:xfrm>
            <a:off x="10336305" y="4754746"/>
            <a:ext cx="1775088" cy="338554"/>
          </a:xfrm>
          <a:prstGeom prst="rect">
            <a:avLst/>
          </a:prstGeom>
          <a:noFill/>
        </p:spPr>
        <p:txBody>
          <a:bodyPr wrap="square" rtlCol="0">
            <a:spAutoFit/>
          </a:bodyPr>
          <a:lstStyle/>
          <a:p>
            <a:pPr algn="ctr" rtl="1"/>
            <a:r>
              <a:rPr lang="fa-IR" sz="1600" b="1" dirty="0">
                <a:solidFill>
                  <a:srgbClr val="1D3347"/>
                </a:solidFill>
                <a:latin typeface="Shabnam" panose="020B0603030804020204" pitchFamily="34" charset="-78"/>
                <a:cs typeface="Shabnam" panose="020B0603030804020204" pitchFamily="34" charset="-78"/>
              </a:rPr>
              <a:t>عنوان پنجم</a:t>
            </a:r>
            <a:endParaRPr lang="en-US" sz="1600" b="1" dirty="0">
              <a:solidFill>
                <a:srgbClr val="1D3347"/>
              </a:solidFill>
              <a:latin typeface="Shabnam" panose="020B0603030804020204" pitchFamily="34" charset="-78"/>
              <a:cs typeface="Shabnam" panose="020B0603030804020204" pitchFamily="34" charset="-78"/>
            </a:endParaRPr>
          </a:p>
        </p:txBody>
      </p:sp>
      <p:sp>
        <p:nvSpPr>
          <p:cNvPr id="20" name="TextBox 19">
            <a:extLst>
              <a:ext uri="{FF2B5EF4-FFF2-40B4-BE49-F238E27FC236}">
                <a16:creationId xmlns:a16="http://schemas.microsoft.com/office/drawing/2014/main" id="{2A02E7BE-BBEE-C107-A2DB-30C4FF5347B4}"/>
              </a:ext>
            </a:extLst>
          </p:cNvPr>
          <p:cNvSpPr txBox="1"/>
          <p:nvPr/>
        </p:nvSpPr>
        <p:spPr>
          <a:xfrm>
            <a:off x="10336305" y="5498201"/>
            <a:ext cx="1757082" cy="338554"/>
          </a:xfrm>
          <a:prstGeom prst="rect">
            <a:avLst/>
          </a:prstGeom>
          <a:noFill/>
        </p:spPr>
        <p:txBody>
          <a:bodyPr wrap="square" rtlCol="0">
            <a:spAutoFit/>
          </a:bodyPr>
          <a:lstStyle/>
          <a:p>
            <a:pPr algn="ctr" rtl="1"/>
            <a:r>
              <a:rPr lang="fa-IR" sz="1600" b="1" dirty="0">
                <a:solidFill>
                  <a:srgbClr val="1D3347"/>
                </a:solidFill>
                <a:latin typeface="Shabnam" panose="020B0603030804020204" pitchFamily="34" charset="-78"/>
                <a:cs typeface="Shabnam" panose="020B0603030804020204" pitchFamily="34" charset="-78"/>
              </a:rPr>
              <a:t>عنوان ششم</a:t>
            </a:r>
            <a:endParaRPr lang="en-US" sz="1600" b="1" dirty="0">
              <a:solidFill>
                <a:srgbClr val="1D3347"/>
              </a:solidFill>
              <a:latin typeface="Shabnam" panose="020B0603030804020204" pitchFamily="34" charset="-78"/>
              <a:cs typeface="Shabnam" panose="020B0603030804020204" pitchFamily="34" charset="-78"/>
            </a:endParaRPr>
          </a:p>
        </p:txBody>
      </p:sp>
      <p:sp>
        <p:nvSpPr>
          <p:cNvPr id="21" name="TextBox 20">
            <a:extLst>
              <a:ext uri="{FF2B5EF4-FFF2-40B4-BE49-F238E27FC236}">
                <a16:creationId xmlns:a16="http://schemas.microsoft.com/office/drawing/2014/main" id="{51716350-5CED-2FB9-B0EF-BA8F1D3A7C1C}"/>
              </a:ext>
            </a:extLst>
          </p:cNvPr>
          <p:cNvSpPr txBox="1"/>
          <p:nvPr/>
        </p:nvSpPr>
        <p:spPr>
          <a:xfrm>
            <a:off x="1007391" y="289867"/>
            <a:ext cx="5716681" cy="338554"/>
          </a:xfrm>
          <a:prstGeom prst="rect">
            <a:avLst/>
          </a:prstGeom>
          <a:noFill/>
        </p:spPr>
        <p:txBody>
          <a:bodyPr wrap="square" rtlCol="0">
            <a:spAutoFit/>
          </a:bodyPr>
          <a:lstStyle/>
          <a:p>
            <a:pPr algn="ctr" rtl="1"/>
            <a:r>
              <a:rPr lang="fa-IR" sz="1600" b="1">
                <a:solidFill>
                  <a:srgbClr val="1D3347"/>
                </a:solidFill>
                <a:latin typeface="Shabnam" panose="020B0603030804020204" pitchFamily="34" charset="-78"/>
                <a:cs typeface="Shabnam" panose="020B0603030804020204" pitchFamily="34" charset="-78"/>
              </a:rPr>
              <a:t>موضوع ارائه خود را در این قسمت وارد نمایید</a:t>
            </a:r>
            <a:endParaRPr lang="en-US" sz="1600" b="1" dirty="0">
              <a:solidFill>
                <a:srgbClr val="1D3347"/>
              </a:solidFill>
              <a:latin typeface="Shabnam" panose="020B0603030804020204" pitchFamily="34" charset="-78"/>
              <a:cs typeface="Shabnam" panose="020B0603030804020204" pitchFamily="34" charset="-78"/>
            </a:endParaRPr>
          </a:p>
        </p:txBody>
      </p:sp>
      <p:sp>
        <p:nvSpPr>
          <p:cNvPr id="22" name="TextBox 21">
            <a:extLst>
              <a:ext uri="{FF2B5EF4-FFF2-40B4-BE49-F238E27FC236}">
                <a16:creationId xmlns:a16="http://schemas.microsoft.com/office/drawing/2014/main" id="{37C8669B-B88A-7336-70A8-FB3D8A3F218E}"/>
              </a:ext>
            </a:extLst>
          </p:cNvPr>
          <p:cNvSpPr txBox="1"/>
          <p:nvPr/>
        </p:nvSpPr>
        <p:spPr>
          <a:xfrm>
            <a:off x="6853381" y="289867"/>
            <a:ext cx="3352801" cy="338554"/>
          </a:xfrm>
          <a:prstGeom prst="rect">
            <a:avLst/>
          </a:prstGeom>
          <a:noFill/>
        </p:spPr>
        <p:txBody>
          <a:bodyPr wrap="square" rtlCol="0">
            <a:spAutoFit/>
          </a:bodyPr>
          <a:lstStyle/>
          <a:p>
            <a:pPr algn="ctr" rtl="1"/>
            <a:r>
              <a:rPr lang="fa-IR" sz="1600" b="1" dirty="0">
                <a:solidFill>
                  <a:srgbClr val="1D3347"/>
                </a:solidFill>
                <a:latin typeface="Shabnam" panose="020B0603030804020204" pitchFamily="34" charset="-78"/>
                <a:cs typeface="Shabnam" panose="020B0603030804020204" pitchFamily="34" charset="-78"/>
              </a:rPr>
              <a:t>پژوهشگر</a:t>
            </a:r>
            <a:r>
              <a:rPr lang="fa-IR" sz="1600" b="1">
                <a:solidFill>
                  <a:srgbClr val="1D3347"/>
                </a:solidFill>
                <a:latin typeface="Shabnam" panose="020B0603030804020204" pitchFamily="34" charset="-78"/>
                <a:cs typeface="Shabnam" panose="020B0603030804020204" pitchFamily="34" charset="-78"/>
              </a:rPr>
              <a:t>: محمد جواد عزیزپناه</a:t>
            </a:r>
            <a:endParaRPr lang="en-US" sz="1600" b="1" dirty="0">
              <a:solidFill>
                <a:srgbClr val="1D3347"/>
              </a:solidFill>
              <a:latin typeface="Shabnam" panose="020B0603030804020204" pitchFamily="34" charset="-78"/>
              <a:cs typeface="Shabnam" panose="020B0603030804020204" pitchFamily="34" charset="-78"/>
            </a:endParaRPr>
          </a:p>
        </p:txBody>
      </p:sp>
      <p:sp>
        <p:nvSpPr>
          <p:cNvPr id="23" name="Freeform 123">
            <a:hlinkClick r:id="rId12" action="ppaction://hlinksldjump"/>
            <a:extLst>
              <a:ext uri="{FF2B5EF4-FFF2-40B4-BE49-F238E27FC236}">
                <a16:creationId xmlns:a16="http://schemas.microsoft.com/office/drawing/2014/main" id="{F484BB38-7AFE-FB80-A460-8E2E330CC991}"/>
              </a:ext>
            </a:extLst>
          </p:cNvPr>
          <p:cNvSpPr>
            <a:spLocks noEditPoints="1"/>
          </p:cNvSpPr>
          <p:nvPr/>
        </p:nvSpPr>
        <p:spPr bwMode="auto">
          <a:xfrm>
            <a:off x="358148" y="5556280"/>
            <a:ext cx="268684" cy="268684"/>
          </a:xfrm>
          <a:custGeom>
            <a:avLst/>
            <a:gdLst>
              <a:gd name="T0" fmla="*/ 109 w 160"/>
              <a:gd name="T1" fmla="*/ 116 h 160"/>
              <a:gd name="T2" fmla="*/ 59 w 160"/>
              <a:gd name="T3" fmla="*/ 107 h 160"/>
              <a:gd name="T4" fmla="*/ 160 w 160"/>
              <a:gd name="T5" fmla="*/ 125 h 160"/>
              <a:gd name="T6" fmla="*/ 114 w 160"/>
              <a:gd name="T7" fmla="*/ 116 h 160"/>
              <a:gd name="T8" fmla="*/ 60 w 160"/>
              <a:gd name="T9" fmla="*/ 100 h 160"/>
              <a:gd name="T10" fmla="*/ 160 w 160"/>
              <a:gd name="T11" fmla="*/ 84 h 160"/>
              <a:gd name="T12" fmla="*/ 59 w 160"/>
              <a:gd name="T13" fmla="*/ 131 h 160"/>
              <a:gd name="T14" fmla="*/ 110 w 160"/>
              <a:gd name="T15" fmla="*/ 160 h 160"/>
              <a:gd name="T16" fmla="*/ 160 w 160"/>
              <a:gd name="T17" fmla="*/ 132 h 160"/>
              <a:gd name="T18" fmla="*/ 110 w 160"/>
              <a:gd name="T19" fmla="*/ 50 h 160"/>
              <a:gd name="T20" fmla="*/ 59 w 160"/>
              <a:gd name="T21" fmla="*/ 75 h 160"/>
              <a:gd name="T22" fmla="*/ 160 w 160"/>
              <a:gd name="T23" fmla="*/ 68 h 160"/>
              <a:gd name="T24" fmla="*/ 148 w 160"/>
              <a:gd name="T25" fmla="*/ 0 h 160"/>
              <a:gd name="T26" fmla="*/ 0 w 160"/>
              <a:gd name="T27" fmla="*/ 44 h 160"/>
              <a:gd name="T28" fmla="*/ 109 w 160"/>
              <a:gd name="T29" fmla="*/ 44 h 160"/>
              <a:gd name="T30" fmla="*/ 160 w 160"/>
              <a:gd name="T31" fmla="*/ 44 h 160"/>
              <a:gd name="T32" fmla="*/ 29 w 160"/>
              <a:gd name="T33" fmla="*/ 41 h 160"/>
              <a:gd name="T34" fmla="*/ 41 w 160"/>
              <a:gd name="T35" fmla="*/ 28 h 160"/>
              <a:gd name="T36" fmla="*/ 88 w 160"/>
              <a:gd name="T37" fmla="*/ 25 h 160"/>
              <a:gd name="T38" fmla="*/ 91 w 160"/>
              <a:gd name="T39" fmla="*/ 27 h 160"/>
              <a:gd name="T40" fmla="*/ 97 w 160"/>
              <a:gd name="T41" fmla="*/ 30 h 160"/>
              <a:gd name="T42" fmla="*/ 102 w 160"/>
              <a:gd name="T43" fmla="*/ 27 h 160"/>
              <a:gd name="T44" fmla="*/ 104 w 160"/>
              <a:gd name="T45" fmla="*/ 25 h 160"/>
              <a:gd name="T46" fmla="*/ 104 w 160"/>
              <a:gd name="T47" fmla="*/ 32 h 160"/>
              <a:gd name="T48" fmla="*/ 107 w 160"/>
              <a:gd name="T49" fmla="*/ 35 h 160"/>
              <a:gd name="T50" fmla="*/ 113 w 160"/>
              <a:gd name="T51" fmla="*/ 22 h 160"/>
              <a:gd name="T52" fmla="*/ 118 w 160"/>
              <a:gd name="T53" fmla="*/ 35 h 160"/>
              <a:gd name="T54" fmla="*/ 120 w 160"/>
              <a:gd name="T55" fmla="*/ 32 h 160"/>
              <a:gd name="T56" fmla="*/ 120 w 160"/>
              <a:gd name="T57" fmla="*/ 25 h 160"/>
              <a:gd name="T58" fmla="*/ 123 w 160"/>
              <a:gd name="T59" fmla="*/ 27 h 160"/>
              <a:gd name="T60" fmla="*/ 129 w 160"/>
              <a:gd name="T61" fmla="*/ 30 h 160"/>
              <a:gd name="T62" fmla="*/ 134 w 160"/>
              <a:gd name="T63" fmla="*/ 27 h 160"/>
              <a:gd name="T64" fmla="*/ 136 w 160"/>
              <a:gd name="T65" fmla="*/ 25 h 160"/>
              <a:gd name="T66" fmla="*/ 136 w 160"/>
              <a:gd name="T67" fmla="*/ 32 h 160"/>
              <a:gd name="T68" fmla="*/ 140 w 160"/>
              <a:gd name="T69" fmla="*/ 35 h 160"/>
              <a:gd name="T70" fmla="*/ 54 w 160"/>
              <a:gd name="T71" fmla="*/ 68 h 160"/>
              <a:gd name="T72" fmla="*/ 3 w 160"/>
              <a:gd name="T73" fmla="*/ 57 h 160"/>
              <a:gd name="T74" fmla="*/ 3 w 160"/>
              <a:gd name="T75" fmla="*/ 102 h 160"/>
              <a:gd name="T76" fmla="*/ 41 w 160"/>
              <a:gd name="T77" fmla="*/ 79 h 160"/>
              <a:gd name="T78" fmla="*/ 28 w 160"/>
              <a:gd name="T79" fmla="*/ 68 h 160"/>
              <a:gd name="T80" fmla="*/ 54 w 160"/>
              <a:gd name="T81" fmla="*/ 107 h 160"/>
              <a:gd name="T82" fmla="*/ 0 w 160"/>
              <a:gd name="T83" fmla="*/ 145 h 160"/>
              <a:gd name="T84" fmla="*/ 60 w 160"/>
              <a:gd name="T85" fmla="*/ 159 h 160"/>
              <a:gd name="T86" fmla="*/ 29 w 160"/>
              <a:gd name="T87" fmla="*/ 142 h 160"/>
              <a:gd name="T88" fmla="*/ 41 w 160"/>
              <a:gd name="T89" fmla="*/ 131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60" h="160">
                <a:moveTo>
                  <a:pt x="114" y="116"/>
                </a:moveTo>
                <a:cubicBezTo>
                  <a:pt x="113" y="116"/>
                  <a:pt x="112" y="116"/>
                  <a:pt x="112" y="116"/>
                </a:cubicBezTo>
                <a:cubicBezTo>
                  <a:pt x="110" y="116"/>
                  <a:pt x="109" y="116"/>
                  <a:pt x="109" y="116"/>
                </a:cubicBezTo>
                <a:cubicBezTo>
                  <a:pt x="108" y="116"/>
                  <a:pt x="108" y="116"/>
                  <a:pt x="108" y="116"/>
                </a:cubicBezTo>
                <a:cubicBezTo>
                  <a:pt x="108" y="116"/>
                  <a:pt x="107" y="116"/>
                  <a:pt x="105" y="116"/>
                </a:cubicBezTo>
                <a:cubicBezTo>
                  <a:pt x="87" y="116"/>
                  <a:pt x="69" y="112"/>
                  <a:pt x="59" y="107"/>
                </a:cubicBezTo>
                <a:cubicBezTo>
                  <a:pt x="59" y="123"/>
                  <a:pt x="59" y="123"/>
                  <a:pt x="59" y="123"/>
                </a:cubicBezTo>
                <a:cubicBezTo>
                  <a:pt x="65" y="129"/>
                  <a:pt x="85" y="133"/>
                  <a:pt x="112" y="133"/>
                </a:cubicBezTo>
                <a:cubicBezTo>
                  <a:pt x="135" y="133"/>
                  <a:pt x="152" y="130"/>
                  <a:pt x="160" y="125"/>
                </a:cubicBezTo>
                <a:cubicBezTo>
                  <a:pt x="160" y="109"/>
                  <a:pt x="160" y="109"/>
                  <a:pt x="160" y="109"/>
                </a:cubicBezTo>
                <a:cubicBezTo>
                  <a:pt x="151" y="113"/>
                  <a:pt x="134" y="116"/>
                  <a:pt x="116" y="116"/>
                </a:cubicBezTo>
                <a:cubicBezTo>
                  <a:pt x="116" y="116"/>
                  <a:pt x="115" y="116"/>
                  <a:pt x="114" y="116"/>
                </a:cubicBezTo>
                <a:close/>
                <a:moveTo>
                  <a:pt x="59" y="82"/>
                </a:moveTo>
                <a:cubicBezTo>
                  <a:pt x="59" y="100"/>
                  <a:pt x="59" y="100"/>
                  <a:pt x="59" y="100"/>
                </a:cubicBezTo>
                <a:cubicBezTo>
                  <a:pt x="60" y="100"/>
                  <a:pt x="60" y="100"/>
                  <a:pt x="60" y="100"/>
                </a:cubicBezTo>
                <a:cubicBezTo>
                  <a:pt x="66" y="106"/>
                  <a:pt x="86" y="111"/>
                  <a:pt x="112" y="111"/>
                </a:cubicBezTo>
                <a:cubicBezTo>
                  <a:pt x="134" y="111"/>
                  <a:pt x="152" y="106"/>
                  <a:pt x="160" y="101"/>
                </a:cubicBezTo>
                <a:cubicBezTo>
                  <a:pt x="160" y="84"/>
                  <a:pt x="160" y="84"/>
                  <a:pt x="160" y="84"/>
                </a:cubicBezTo>
                <a:cubicBezTo>
                  <a:pt x="149" y="89"/>
                  <a:pt x="130" y="92"/>
                  <a:pt x="112" y="92"/>
                </a:cubicBezTo>
                <a:cubicBezTo>
                  <a:pt x="91" y="92"/>
                  <a:pt x="70" y="89"/>
                  <a:pt x="59" y="82"/>
                </a:cubicBezTo>
                <a:close/>
                <a:moveTo>
                  <a:pt x="59" y="131"/>
                </a:moveTo>
                <a:cubicBezTo>
                  <a:pt x="59" y="141"/>
                  <a:pt x="59" y="141"/>
                  <a:pt x="59" y="141"/>
                </a:cubicBezTo>
                <a:cubicBezTo>
                  <a:pt x="59" y="143"/>
                  <a:pt x="59" y="143"/>
                  <a:pt x="60" y="143"/>
                </a:cubicBezTo>
                <a:cubicBezTo>
                  <a:pt x="63" y="154"/>
                  <a:pt x="87" y="160"/>
                  <a:pt x="110" y="160"/>
                </a:cubicBezTo>
                <a:cubicBezTo>
                  <a:pt x="132" y="160"/>
                  <a:pt x="157" y="154"/>
                  <a:pt x="160" y="143"/>
                </a:cubicBezTo>
                <a:cubicBezTo>
                  <a:pt x="160" y="143"/>
                  <a:pt x="160" y="143"/>
                  <a:pt x="160" y="141"/>
                </a:cubicBezTo>
                <a:cubicBezTo>
                  <a:pt x="160" y="132"/>
                  <a:pt x="160" y="132"/>
                  <a:pt x="160" y="132"/>
                </a:cubicBezTo>
                <a:cubicBezTo>
                  <a:pt x="149" y="138"/>
                  <a:pt x="130" y="140"/>
                  <a:pt x="112" y="140"/>
                </a:cubicBezTo>
                <a:cubicBezTo>
                  <a:pt x="91" y="140"/>
                  <a:pt x="70" y="137"/>
                  <a:pt x="59" y="131"/>
                </a:cubicBezTo>
                <a:close/>
                <a:moveTo>
                  <a:pt x="110" y="50"/>
                </a:moveTo>
                <a:cubicBezTo>
                  <a:pt x="87" y="50"/>
                  <a:pt x="63" y="56"/>
                  <a:pt x="59" y="67"/>
                </a:cubicBezTo>
                <a:cubicBezTo>
                  <a:pt x="59" y="68"/>
                  <a:pt x="59" y="68"/>
                  <a:pt x="59" y="68"/>
                </a:cubicBezTo>
                <a:cubicBezTo>
                  <a:pt x="59" y="75"/>
                  <a:pt x="59" y="75"/>
                  <a:pt x="59" y="75"/>
                </a:cubicBezTo>
                <a:cubicBezTo>
                  <a:pt x="65" y="82"/>
                  <a:pt x="86" y="87"/>
                  <a:pt x="112" y="87"/>
                </a:cubicBezTo>
                <a:cubicBezTo>
                  <a:pt x="134" y="87"/>
                  <a:pt x="152" y="83"/>
                  <a:pt x="160" y="78"/>
                </a:cubicBezTo>
                <a:cubicBezTo>
                  <a:pt x="160" y="68"/>
                  <a:pt x="160" y="68"/>
                  <a:pt x="160" y="68"/>
                </a:cubicBezTo>
                <a:cubicBezTo>
                  <a:pt x="160" y="67"/>
                  <a:pt x="160" y="67"/>
                  <a:pt x="160" y="67"/>
                </a:cubicBezTo>
                <a:cubicBezTo>
                  <a:pt x="158" y="56"/>
                  <a:pt x="134" y="50"/>
                  <a:pt x="110" y="50"/>
                </a:cubicBezTo>
                <a:close/>
                <a:moveTo>
                  <a:pt x="148" y="0"/>
                </a:moveTo>
                <a:cubicBezTo>
                  <a:pt x="13" y="0"/>
                  <a:pt x="13" y="0"/>
                  <a:pt x="13" y="0"/>
                </a:cubicBezTo>
                <a:cubicBezTo>
                  <a:pt x="7" y="0"/>
                  <a:pt x="0" y="6"/>
                  <a:pt x="0" y="12"/>
                </a:cubicBezTo>
                <a:cubicBezTo>
                  <a:pt x="0" y="44"/>
                  <a:pt x="0" y="44"/>
                  <a:pt x="0" y="44"/>
                </a:cubicBezTo>
                <a:cubicBezTo>
                  <a:pt x="0" y="47"/>
                  <a:pt x="2" y="49"/>
                  <a:pt x="3" y="50"/>
                </a:cubicBezTo>
                <a:cubicBezTo>
                  <a:pt x="66" y="50"/>
                  <a:pt x="66" y="50"/>
                  <a:pt x="66" y="50"/>
                </a:cubicBezTo>
                <a:cubicBezTo>
                  <a:pt x="77" y="47"/>
                  <a:pt x="93" y="44"/>
                  <a:pt x="109" y="44"/>
                </a:cubicBezTo>
                <a:cubicBezTo>
                  <a:pt x="124" y="44"/>
                  <a:pt x="140" y="47"/>
                  <a:pt x="151" y="50"/>
                </a:cubicBezTo>
                <a:cubicBezTo>
                  <a:pt x="158" y="50"/>
                  <a:pt x="158" y="50"/>
                  <a:pt x="158" y="50"/>
                </a:cubicBezTo>
                <a:cubicBezTo>
                  <a:pt x="159" y="49"/>
                  <a:pt x="160" y="47"/>
                  <a:pt x="160" y="44"/>
                </a:cubicBezTo>
                <a:cubicBezTo>
                  <a:pt x="160" y="12"/>
                  <a:pt x="160" y="12"/>
                  <a:pt x="160" y="12"/>
                </a:cubicBezTo>
                <a:cubicBezTo>
                  <a:pt x="160" y="6"/>
                  <a:pt x="154" y="0"/>
                  <a:pt x="148" y="0"/>
                </a:cubicBezTo>
                <a:close/>
                <a:moveTo>
                  <a:pt x="29" y="41"/>
                </a:moveTo>
                <a:cubicBezTo>
                  <a:pt x="22" y="41"/>
                  <a:pt x="16" y="35"/>
                  <a:pt x="16" y="28"/>
                </a:cubicBezTo>
                <a:cubicBezTo>
                  <a:pt x="16" y="22"/>
                  <a:pt x="22" y="16"/>
                  <a:pt x="29" y="16"/>
                </a:cubicBezTo>
                <a:cubicBezTo>
                  <a:pt x="36" y="16"/>
                  <a:pt x="41" y="22"/>
                  <a:pt x="41" y="28"/>
                </a:cubicBezTo>
                <a:cubicBezTo>
                  <a:pt x="41" y="35"/>
                  <a:pt x="36" y="41"/>
                  <a:pt x="29" y="41"/>
                </a:cubicBezTo>
                <a:close/>
                <a:moveTo>
                  <a:pt x="91" y="27"/>
                </a:moveTo>
                <a:cubicBezTo>
                  <a:pt x="90" y="27"/>
                  <a:pt x="88" y="26"/>
                  <a:pt x="88" y="25"/>
                </a:cubicBezTo>
                <a:cubicBezTo>
                  <a:pt x="88" y="24"/>
                  <a:pt x="90" y="22"/>
                  <a:pt x="91" y="22"/>
                </a:cubicBezTo>
                <a:cubicBezTo>
                  <a:pt x="93" y="22"/>
                  <a:pt x="94" y="24"/>
                  <a:pt x="94" y="25"/>
                </a:cubicBezTo>
                <a:cubicBezTo>
                  <a:pt x="94" y="26"/>
                  <a:pt x="93" y="27"/>
                  <a:pt x="91" y="27"/>
                </a:cubicBezTo>
                <a:close/>
                <a:moveTo>
                  <a:pt x="97" y="35"/>
                </a:moveTo>
                <a:cubicBezTo>
                  <a:pt x="96" y="35"/>
                  <a:pt x="94" y="33"/>
                  <a:pt x="94" y="32"/>
                </a:cubicBezTo>
                <a:cubicBezTo>
                  <a:pt x="94" y="31"/>
                  <a:pt x="96" y="30"/>
                  <a:pt x="97" y="30"/>
                </a:cubicBezTo>
                <a:cubicBezTo>
                  <a:pt x="98" y="30"/>
                  <a:pt x="99" y="31"/>
                  <a:pt x="99" y="32"/>
                </a:cubicBezTo>
                <a:cubicBezTo>
                  <a:pt x="99" y="33"/>
                  <a:pt x="98" y="35"/>
                  <a:pt x="97" y="35"/>
                </a:cubicBezTo>
                <a:close/>
                <a:moveTo>
                  <a:pt x="102" y="27"/>
                </a:moveTo>
                <a:cubicBezTo>
                  <a:pt x="101" y="27"/>
                  <a:pt x="99" y="26"/>
                  <a:pt x="99" y="25"/>
                </a:cubicBezTo>
                <a:cubicBezTo>
                  <a:pt x="99" y="24"/>
                  <a:pt x="101" y="22"/>
                  <a:pt x="102" y="22"/>
                </a:cubicBezTo>
                <a:cubicBezTo>
                  <a:pt x="103" y="22"/>
                  <a:pt x="104" y="24"/>
                  <a:pt x="104" y="25"/>
                </a:cubicBezTo>
                <a:cubicBezTo>
                  <a:pt x="104" y="26"/>
                  <a:pt x="103" y="27"/>
                  <a:pt x="102" y="27"/>
                </a:cubicBezTo>
                <a:close/>
                <a:moveTo>
                  <a:pt x="107" y="35"/>
                </a:moveTo>
                <a:cubicBezTo>
                  <a:pt x="105" y="35"/>
                  <a:pt x="104" y="33"/>
                  <a:pt x="104" y="32"/>
                </a:cubicBezTo>
                <a:cubicBezTo>
                  <a:pt x="104" y="31"/>
                  <a:pt x="105" y="30"/>
                  <a:pt x="107" y="30"/>
                </a:cubicBezTo>
                <a:cubicBezTo>
                  <a:pt x="109" y="30"/>
                  <a:pt x="110" y="31"/>
                  <a:pt x="110" y="32"/>
                </a:cubicBezTo>
                <a:cubicBezTo>
                  <a:pt x="110" y="33"/>
                  <a:pt x="109" y="35"/>
                  <a:pt x="107" y="35"/>
                </a:cubicBezTo>
                <a:close/>
                <a:moveTo>
                  <a:pt x="113" y="27"/>
                </a:moveTo>
                <a:cubicBezTo>
                  <a:pt x="112" y="27"/>
                  <a:pt x="110" y="26"/>
                  <a:pt x="110" y="25"/>
                </a:cubicBezTo>
                <a:cubicBezTo>
                  <a:pt x="110" y="24"/>
                  <a:pt x="112" y="22"/>
                  <a:pt x="113" y="22"/>
                </a:cubicBezTo>
                <a:cubicBezTo>
                  <a:pt x="114" y="22"/>
                  <a:pt x="115" y="24"/>
                  <a:pt x="115" y="25"/>
                </a:cubicBezTo>
                <a:cubicBezTo>
                  <a:pt x="115" y="26"/>
                  <a:pt x="114" y="27"/>
                  <a:pt x="113" y="27"/>
                </a:cubicBezTo>
                <a:close/>
                <a:moveTo>
                  <a:pt x="118" y="35"/>
                </a:moveTo>
                <a:cubicBezTo>
                  <a:pt x="116" y="35"/>
                  <a:pt x="115" y="33"/>
                  <a:pt x="115" y="32"/>
                </a:cubicBezTo>
                <a:cubicBezTo>
                  <a:pt x="115" y="31"/>
                  <a:pt x="116" y="30"/>
                  <a:pt x="118" y="30"/>
                </a:cubicBezTo>
                <a:cubicBezTo>
                  <a:pt x="119" y="30"/>
                  <a:pt x="120" y="31"/>
                  <a:pt x="120" y="32"/>
                </a:cubicBezTo>
                <a:cubicBezTo>
                  <a:pt x="120" y="33"/>
                  <a:pt x="119" y="35"/>
                  <a:pt x="118" y="35"/>
                </a:cubicBezTo>
                <a:close/>
                <a:moveTo>
                  <a:pt x="123" y="27"/>
                </a:moveTo>
                <a:cubicBezTo>
                  <a:pt x="121" y="27"/>
                  <a:pt x="120" y="26"/>
                  <a:pt x="120" y="25"/>
                </a:cubicBezTo>
                <a:cubicBezTo>
                  <a:pt x="120" y="24"/>
                  <a:pt x="121" y="22"/>
                  <a:pt x="123" y="22"/>
                </a:cubicBezTo>
                <a:cubicBezTo>
                  <a:pt x="125" y="22"/>
                  <a:pt x="126" y="24"/>
                  <a:pt x="126" y="25"/>
                </a:cubicBezTo>
                <a:cubicBezTo>
                  <a:pt x="126" y="26"/>
                  <a:pt x="125" y="27"/>
                  <a:pt x="123" y="27"/>
                </a:cubicBezTo>
                <a:close/>
                <a:moveTo>
                  <a:pt x="129" y="35"/>
                </a:moveTo>
                <a:cubicBezTo>
                  <a:pt x="127" y="35"/>
                  <a:pt x="126" y="33"/>
                  <a:pt x="126" y="32"/>
                </a:cubicBezTo>
                <a:cubicBezTo>
                  <a:pt x="126" y="31"/>
                  <a:pt x="127" y="30"/>
                  <a:pt x="129" y="30"/>
                </a:cubicBezTo>
                <a:cubicBezTo>
                  <a:pt x="130" y="30"/>
                  <a:pt x="131" y="31"/>
                  <a:pt x="131" y="32"/>
                </a:cubicBezTo>
                <a:cubicBezTo>
                  <a:pt x="131" y="33"/>
                  <a:pt x="130" y="35"/>
                  <a:pt x="129" y="35"/>
                </a:cubicBezTo>
                <a:close/>
                <a:moveTo>
                  <a:pt x="134" y="27"/>
                </a:moveTo>
                <a:cubicBezTo>
                  <a:pt x="132" y="27"/>
                  <a:pt x="131" y="26"/>
                  <a:pt x="131" y="25"/>
                </a:cubicBezTo>
                <a:cubicBezTo>
                  <a:pt x="131" y="24"/>
                  <a:pt x="132" y="22"/>
                  <a:pt x="134" y="22"/>
                </a:cubicBezTo>
                <a:cubicBezTo>
                  <a:pt x="135" y="22"/>
                  <a:pt x="136" y="24"/>
                  <a:pt x="136" y="25"/>
                </a:cubicBezTo>
                <a:cubicBezTo>
                  <a:pt x="136" y="26"/>
                  <a:pt x="135" y="27"/>
                  <a:pt x="134" y="27"/>
                </a:cubicBezTo>
                <a:close/>
                <a:moveTo>
                  <a:pt x="140" y="35"/>
                </a:moveTo>
                <a:cubicBezTo>
                  <a:pt x="137" y="35"/>
                  <a:pt x="136" y="33"/>
                  <a:pt x="136" y="32"/>
                </a:cubicBezTo>
                <a:cubicBezTo>
                  <a:pt x="136" y="31"/>
                  <a:pt x="137" y="30"/>
                  <a:pt x="140" y="30"/>
                </a:cubicBezTo>
                <a:cubicBezTo>
                  <a:pt x="141" y="30"/>
                  <a:pt x="142" y="31"/>
                  <a:pt x="142" y="32"/>
                </a:cubicBezTo>
                <a:cubicBezTo>
                  <a:pt x="142" y="33"/>
                  <a:pt x="141" y="35"/>
                  <a:pt x="140" y="35"/>
                </a:cubicBezTo>
                <a:close/>
                <a:moveTo>
                  <a:pt x="54" y="102"/>
                </a:moveTo>
                <a:cubicBezTo>
                  <a:pt x="54" y="101"/>
                  <a:pt x="54" y="94"/>
                  <a:pt x="54" y="94"/>
                </a:cubicBezTo>
                <a:cubicBezTo>
                  <a:pt x="54" y="68"/>
                  <a:pt x="54" y="68"/>
                  <a:pt x="54" y="68"/>
                </a:cubicBezTo>
                <a:cubicBezTo>
                  <a:pt x="54" y="67"/>
                  <a:pt x="54" y="67"/>
                  <a:pt x="54" y="67"/>
                </a:cubicBezTo>
                <a:cubicBezTo>
                  <a:pt x="55" y="63"/>
                  <a:pt x="59" y="60"/>
                  <a:pt x="65" y="57"/>
                </a:cubicBezTo>
                <a:cubicBezTo>
                  <a:pt x="3" y="57"/>
                  <a:pt x="3" y="57"/>
                  <a:pt x="3" y="57"/>
                </a:cubicBezTo>
                <a:cubicBezTo>
                  <a:pt x="2" y="58"/>
                  <a:pt x="0" y="61"/>
                  <a:pt x="0" y="65"/>
                </a:cubicBezTo>
                <a:cubicBezTo>
                  <a:pt x="0" y="95"/>
                  <a:pt x="0" y="95"/>
                  <a:pt x="0" y="95"/>
                </a:cubicBezTo>
                <a:cubicBezTo>
                  <a:pt x="0" y="98"/>
                  <a:pt x="2" y="100"/>
                  <a:pt x="3" y="102"/>
                </a:cubicBezTo>
                <a:lnTo>
                  <a:pt x="54" y="102"/>
                </a:lnTo>
                <a:close/>
                <a:moveTo>
                  <a:pt x="28" y="68"/>
                </a:moveTo>
                <a:cubicBezTo>
                  <a:pt x="36" y="68"/>
                  <a:pt x="41" y="73"/>
                  <a:pt x="41" y="79"/>
                </a:cubicBezTo>
                <a:cubicBezTo>
                  <a:pt x="41" y="87"/>
                  <a:pt x="36" y="91"/>
                  <a:pt x="28" y="91"/>
                </a:cubicBezTo>
                <a:cubicBezTo>
                  <a:pt x="22" y="91"/>
                  <a:pt x="16" y="87"/>
                  <a:pt x="16" y="79"/>
                </a:cubicBezTo>
                <a:cubicBezTo>
                  <a:pt x="16" y="73"/>
                  <a:pt x="22" y="68"/>
                  <a:pt x="28" y="68"/>
                </a:cubicBezTo>
                <a:close/>
                <a:moveTo>
                  <a:pt x="54" y="143"/>
                </a:moveTo>
                <a:cubicBezTo>
                  <a:pt x="54" y="143"/>
                  <a:pt x="54" y="143"/>
                  <a:pt x="54" y="142"/>
                </a:cubicBezTo>
                <a:cubicBezTo>
                  <a:pt x="54" y="107"/>
                  <a:pt x="54" y="107"/>
                  <a:pt x="54" y="107"/>
                </a:cubicBezTo>
                <a:cubicBezTo>
                  <a:pt x="3" y="107"/>
                  <a:pt x="3" y="107"/>
                  <a:pt x="3" y="107"/>
                </a:cubicBezTo>
                <a:cubicBezTo>
                  <a:pt x="2" y="110"/>
                  <a:pt x="0" y="112"/>
                  <a:pt x="0" y="115"/>
                </a:cubicBezTo>
                <a:cubicBezTo>
                  <a:pt x="0" y="145"/>
                  <a:pt x="0" y="145"/>
                  <a:pt x="0" y="145"/>
                </a:cubicBezTo>
                <a:cubicBezTo>
                  <a:pt x="0" y="152"/>
                  <a:pt x="7" y="159"/>
                  <a:pt x="13" y="159"/>
                </a:cubicBezTo>
                <a:cubicBezTo>
                  <a:pt x="59" y="159"/>
                  <a:pt x="59" y="159"/>
                  <a:pt x="59" y="159"/>
                </a:cubicBezTo>
                <a:cubicBezTo>
                  <a:pt x="60" y="159"/>
                  <a:pt x="60" y="159"/>
                  <a:pt x="60" y="159"/>
                </a:cubicBezTo>
                <a:cubicBezTo>
                  <a:pt x="63" y="157"/>
                  <a:pt x="64" y="154"/>
                  <a:pt x="62" y="151"/>
                </a:cubicBezTo>
                <a:cubicBezTo>
                  <a:pt x="58" y="149"/>
                  <a:pt x="56" y="146"/>
                  <a:pt x="54" y="143"/>
                </a:cubicBezTo>
                <a:close/>
                <a:moveTo>
                  <a:pt x="29" y="142"/>
                </a:moveTo>
                <a:cubicBezTo>
                  <a:pt x="22" y="142"/>
                  <a:pt x="16" y="137"/>
                  <a:pt x="16" y="131"/>
                </a:cubicBezTo>
                <a:cubicBezTo>
                  <a:pt x="16" y="123"/>
                  <a:pt x="22" y="118"/>
                  <a:pt x="29" y="118"/>
                </a:cubicBezTo>
                <a:cubicBezTo>
                  <a:pt x="36" y="118"/>
                  <a:pt x="41" y="123"/>
                  <a:pt x="41" y="131"/>
                </a:cubicBezTo>
                <a:cubicBezTo>
                  <a:pt x="41" y="137"/>
                  <a:pt x="36" y="142"/>
                  <a:pt x="29" y="142"/>
                </a:cubicBezTo>
                <a:close/>
              </a:path>
            </a:pathLst>
          </a:custGeom>
          <a:ln>
            <a:noFill/>
          </a:ln>
        </p:spPr>
        <p:style>
          <a:lnRef idx="3">
            <a:schemeClr val="lt1"/>
          </a:lnRef>
          <a:fillRef idx="1">
            <a:schemeClr val="accent1"/>
          </a:fillRef>
          <a:effectRef idx="1">
            <a:schemeClr val="accent1"/>
          </a:effectRef>
          <a:fontRef idx="minor">
            <a:schemeClr val="lt1"/>
          </a:fontRef>
        </p:style>
        <p:txBody>
          <a:bodyPr vert="horz" wrap="square" lIns="91440" tIns="45720" rIns="91440" bIns="45720" numCol="1" anchor="t" anchorCtr="0" compatLnSpc="1">
            <a:prstTxWarp prst="textNoShape">
              <a:avLst/>
            </a:prstTxWarp>
          </a:bodyPr>
          <a:lstStyle/>
          <a:p>
            <a:endParaRPr lang="en-US"/>
          </a:p>
        </p:txBody>
      </p:sp>
      <p:sp>
        <p:nvSpPr>
          <p:cNvPr id="24" name="Freeform 134">
            <a:hlinkClick r:id="rId7" action="ppaction://hlinksldjump"/>
            <a:extLst>
              <a:ext uri="{FF2B5EF4-FFF2-40B4-BE49-F238E27FC236}">
                <a16:creationId xmlns:a16="http://schemas.microsoft.com/office/drawing/2014/main" id="{84D469A0-A085-E456-052C-3108FC41B750}"/>
              </a:ext>
            </a:extLst>
          </p:cNvPr>
          <p:cNvSpPr>
            <a:spLocks noEditPoints="1"/>
          </p:cNvSpPr>
          <p:nvPr/>
        </p:nvSpPr>
        <p:spPr bwMode="auto">
          <a:xfrm>
            <a:off x="334397" y="1756981"/>
            <a:ext cx="316187" cy="243070"/>
          </a:xfrm>
          <a:custGeom>
            <a:avLst/>
            <a:gdLst>
              <a:gd name="T0" fmla="*/ 25 w 160"/>
              <a:gd name="T1" fmla="*/ 0 h 123"/>
              <a:gd name="T2" fmla="*/ 21 w 160"/>
              <a:gd name="T3" fmla="*/ 2 h 123"/>
              <a:gd name="T4" fmla="*/ 19 w 160"/>
              <a:gd name="T5" fmla="*/ 6 h 123"/>
              <a:gd name="T6" fmla="*/ 19 w 160"/>
              <a:gd name="T7" fmla="*/ 92 h 123"/>
              <a:gd name="T8" fmla="*/ 25 w 160"/>
              <a:gd name="T9" fmla="*/ 97 h 123"/>
              <a:gd name="T10" fmla="*/ 76 w 160"/>
              <a:gd name="T11" fmla="*/ 116 h 123"/>
              <a:gd name="T12" fmla="*/ 76 w 160"/>
              <a:gd name="T13" fmla="*/ 26 h 123"/>
              <a:gd name="T14" fmla="*/ 74 w 160"/>
              <a:gd name="T15" fmla="*/ 24 h 123"/>
              <a:gd name="T16" fmla="*/ 25 w 160"/>
              <a:gd name="T17" fmla="*/ 0 h 123"/>
              <a:gd name="T18" fmla="*/ 141 w 160"/>
              <a:gd name="T19" fmla="*/ 92 h 123"/>
              <a:gd name="T20" fmla="*/ 141 w 160"/>
              <a:gd name="T21" fmla="*/ 6 h 123"/>
              <a:gd name="T22" fmla="*/ 140 w 160"/>
              <a:gd name="T23" fmla="*/ 2 h 123"/>
              <a:gd name="T24" fmla="*/ 136 w 160"/>
              <a:gd name="T25" fmla="*/ 0 h 123"/>
              <a:gd name="T26" fmla="*/ 85 w 160"/>
              <a:gd name="T27" fmla="*/ 24 h 123"/>
              <a:gd name="T28" fmla="*/ 84 w 160"/>
              <a:gd name="T29" fmla="*/ 26 h 123"/>
              <a:gd name="T30" fmla="*/ 84 w 160"/>
              <a:gd name="T31" fmla="*/ 116 h 123"/>
              <a:gd name="T32" fmla="*/ 136 w 160"/>
              <a:gd name="T33" fmla="*/ 97 h 123"/>
              <a:gd name="T34" fmla="*/ 141 w 160"/>
              <a:gd name="T35" fmla="*/ 92 h 123"/>
              <a:gd name="T36" fmla="*/ 154 w 160"/>
              <a:gd name="T37" fmla="*/ 20 h 123"/>
              <a:gd name="T38" fmla="*/ 150 w 160"/>
              <a:gd name="T39" fmla="*/ 20 h 123"/>
              <a:gd name="T40" fmla="*/ 150 w 160"/>
              <a:gd name="T41" fmla="*/ 92 h 123"/>
              <a:gd name="T42" fmla="*/ 136 w 160"/>
              <a:gd name="T43" fmla="*/ 107 h 123"/>
              <a:gd name="T44" fmla="*/ 92 w 160"/>
              <a:gd name="T45" fmla="*/ 121 h 123"/>
              <a:gd name="T46" fmla="*/ 153 w 160"/>
              <a:gd name="T47" fmla="*/ 121 h 123"/>
              <a:gd name="T48" fmla="*/ 158 w 160"/>
              <a:gd name="T49" fmla="*/ 121 h 123"/>
              <a:gd name="T50" fmla="*/ 160 w 160"/>
              <a:gd name="T51" fmla="*/ 117 h 123"/>
              <a:gd name="T52" fmla="*/ 160 w 160"/>
              <a:gd name="T53" fmla="*/ 26 h 123"/>
              <a:gd name="T54" fmla="*/ 154 w 160"/>
              <a:gd name="T55" fmla="*/ 20 h 123"/>
              <a:gd name="T56" fmla="*/ 10 w 160"/>
              <a:gd name="T57" fmla="*/ 92 h 123"/>
              <a:gd name="T58" fmla="*/ 10 w 160"/>
              <a:gd name="T59" fmla="*/ 20 h 123"/>
              <a:gd name="T60" fmla="*/ 6 w 160"/>
              <a:gd name="T61" fmla="*/ 20 h 123"/>
              <a:gd name="T62" fmla="*/ 0 w 160"/>
              <a:gd name="T63" fmla="*/ 26 h 123"/>
              <a:gd name="T64" fmla="*/ 0 w 160"/>
              <a:gd name="T65" fmla="*/ 117 h 123"/>
              <a:gd name="T66" fmla="*/ 3 w 160"/>
              <a:gd name="T67" fmla="*/ 121 h 123"/>
              <a:gd name="T68" fmla="*/ 8 w 160"/>
              <a:gd name="T69" fmla="*/ 121 h 123"/>
              <a:gd name="T70" fmla="*/ 68 w 160"/>
              <a:gd name="T71" fmla="*/ 121 h 123"/>
              <a:gd name="T72" fmla="*/ 25 w 160"/>
              <a:gd name="T73" fmla="*/ 107 h 123"/>
              <a:gd name="T74" fmla="*/ 10 w 160"/>
              <a:gd name="T75" fmla="*/ 92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60" h="123">
                <a:moveTo>
                  <a:pt x="25" y="0"/>
                </a:moveTo>
                <a:cubicBezTo>
                  <a:pt x="24" y="0"/>
                  <a:pt x="22" y="0"/>
                  <a:pt x="21" y="2"/>
                </a:cubicBezTo>
                <a:cubicBezTo>
                  <a:pt x="20" y="3"/>
                  <a:pt x="19" y="4"/>
                  <a:pt x="19" y="6"/>
                </a:cubicBezTo>
                <a:cubicBezTo>
                  <a:pt x="19" y="92"/>
                  <a:pt x="19" y="92"/>
                  <a:pt x="19" y="92"/>
                </a:cubicBezTo>
                <a:cubicBezTo>
                  <a:pt x="19" y="94"/>
                  <a:pt x="21" y="97"/>
                  <a:pt x="25" y="97"/>
                </a:cubicBezTo>
                <a:cubicBezTo>
                  <a:pt x="38" y="97"/>
                  <a:pt x="60" y="100"/>
                  <a:pt x="76" y="116"/>
                </a:cubicBezTo>
                <a:cubicBezTo>
                  <a:pt x="76" y="26"/>
                  <a:pt x="76" y="26"/>
                  <a:pt x="76" y="26"/>
                </a:cubicBezTo>
                <a:cubicBezTo>
                  <a:pt x="76" y="26"/>
                  <a:pt x="76" y="25"/>
                  <a:pt x="74" y="24"/>
                </a:cubicBezTo>
                <a:cubicBezTo>
                  <a:pt x="62" y="3"/>
                  <a:pt x="38" y="0"/>
                  <a:pt x="25" y="0"/>
                </a:cubicBezTo>
                <a:close/>
                <a:moveTo>
                  <a:pt x="141" y="92"/>
                </a:moveTo>
                <a:cubicBezTo>
                  <a:pt x="141" y="6"/>
                  <a:pt x="141" y="6"/>
                  <a:pt x="141" y="6"/>
                </a:cubicBezTo>
                <a:cubicBezTo>
                  <a:pt x="141" y="4"/>
                  <a:pt x="141" y="3"/>
                  <a:pt x="140" y="2"/>
                </a:cubicBezTo>
                <a:cubicBezTo>
                  <a:pt x="139" y="0"/>
                  <a:pt x="137" y="0"/>
                  <a:pt x="136" y="0"/>
                </a:cubicBezTo>
                <a:cubicBezTo>
                  <a:pt x="122" y="0"/>
                  <a:pt x="98" y="3"/>
                  <a:pt x="85" y="24"/>
                </a:cubicBezTo>
                <a:cubicBezTo>
                  <a:pt x="84" y="25"/>
                  <a:pt x="84" y="26"/>
                  <a:pt x="84" y="26"/>
                </a:cubicBezTo>
                <a:cubicBezTo>
                  <a:pt x="84" y="116"/>
                  <a:pt x="84" y="116"/>
                  <a:pt x="84" y="116"/>
                </a:cubicBezTo>
                <a:cubicBezTo>
                  <a:pt x="100" y="100"/>
                  <a:pt x="122" y="97"/>
                  <a:pt x="136" y="97"/>
                </a:cubicBezTo>
                <a:cubicBezTo>
                  <a:pt x="139" y="97"/>
                  <a:pt x="141" y="94"/>
                  <a:pt x="141" y="92"/>
                </a:cubicBezTo>
                <a:close/>
                <a:moveTo>
                  <a:pt x="154" y="20"/>
                </a:moveTo>
                <a:cubicBezTo>
                  <a:pt x="150" y="20"/>
                  <a:pt x="150" y="20"/>
                  <a:pt x="150" y="20"/>
                </a:cubicBezTo>
                <a:cubicBezTo>
                  <a:pt x="150" y="92"/>
                  <a:pt x="150" y="92"/>
                  <a:pt x="150" y="92"/>
                </a:cubicBezTo>
                <a:cubicBezTo>
                  <a:pt x="150" y="99"/>
                  <a:pt x="143" y="106"/>
                  <a:pt x="136" y="107"/>
                </a:cubicBezTo>
                <a:cubicBezTo>
                  <a:pt x="123" y="107"/>
                  <a:pt x="105" y="108"/>
                  <a:pt x="92" y="121"/>
                </a:cubicBezTo>
                <a:cubicBezTo>
                  <a:pt x="115" y="115"/>
                  <a:pt x="139" y="119"/>
                  <a:pt x="153" y="121"/>
                </a:cubicBezTo>
                <a:cubicBezTo>
                  <a:pt x="154" y="123"/>
                  <a:pt x="157" y="121"/>
                  <a:pt x="158" y="121"/>
                </a:cubicBezTo>
                <a:cubicBezTo>
                  <a:pt x="159" y="120"/>
                  <a:pt x="160" y="118"/>
                  <a:pt x="160" y="117"/>
                </a:cubicBezTo>
                <a:cubicBezTo>
                  <a:pt x="160" y="26"/>
                  <a:pt x="160" y="26"/>
                  <a:pt x="160" y="26"/>
                </a:cubicBezTo>
                <a:cubicBezTo>
                  <a:pt x="160" y="22"/>
                  <a:pt x="158" y="20"/>
                  <a:pt x="154" y="20"/>
                </a:cubicBezTo>
                <a:close/>
                <a:moveTo>
                  <a:pt x="10" y="92"/>
                </a:moveTo>
                <a:cubicBezTo>
                  <a:pt x="10" y="20"/>
                  <a:pt x="10" y="20"/>
                  <a:pt x="10" y="20"/>
                </a:cubicBezTo>
                <a:cubicBezTo>
                  <a:pt x="6" y="20"/>
                  <a:pt x="6" y="20"/>
                  <a:pt x="6" y="20"/>
                </a:cubicBezTo>
                <a:cubicBezTo>
                  <a:pt x="3" y="20"/>
                  <a:pt x="0" y="22"/>
                  <a:pt x="0" y="26"/>
                </a:cubicBezTo>
                <a:cubicBezTo>
                  <a:pt x="0" y="117"/>
                  <a:pt x="0" y="117"/>
                  <a:pt x="0" y="117"/>
                </a:cubicBezTo>
                <a:cubicBezTo>
                  <a:pt x="0" y="118"/>
                  <a:pt x="2" y="120"/>
                  <a:pt x="3" y="121"/>
                </a:cubicBezTo>
                <a:cubicBezTo>
                  <a:pt x="4" y="121"/>
                  <a:pt x="5" y="123"/>
                  <a:pt x="8" y="121"/>
                </a:cubicBezTo>
                <a:cubicBezTo>
                  <a:pt x="21" y="119"/>
                  <a:pt x="46" y="115"/>
                  <a:pt x="68" y="121"/>
                </a:cubicBezTo>
                <a:cubicBezTo>
                  <a:pt x="55" y="108"/>
                  <a:pt x="36" y="107"/>
                  <a:pt x="25" y="107"/>
                </a:cubicBezTo>
                <a:cubicBezTo>
                  <a:pt x="16" y="106"/>
                  <a:pt x="10" y="99"/>
                  <a:pt x="10" y="92"/>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anchor="t" anchorCtr="0" compatLnSpc="1">
            <a:prstTxWarp prst="textNoShape">
              <a:avLst/>
            </a:prstTxWarp>
          </a:bodyPr>
          <a:lstStyle/>
          <a:p>
            <a:endParaRPr lang="en-US"/>
          </a:p>
        </p:txBody>
      </p:sp>
      <p:sp>
        <p:nvSpPr>
          <p:cNvPr id="25" name="Freeform 170">
            <a:hlinkClick r:id="rId8" action="ppaction://hlinksldjump"/>
            <a:extLst>
              <a:ext uri="{FF2B5EF4-FFF2-40B4-BE49-F238E27FC236}">
                <a16:creationId xmlns:a16="http://schemas.microsoft.com/office/drawing/2014/main" id="{D68A1CD2-90AA-D50B-2458-675BB9E02C0D}"/>
              </a:ext>
            </a:extLst>
          </p:cNvPr>
          <p:cNvSpPr>
            <a:spLocks noEditPoints="1"/>
          </p:cNvSpPr>
          <p:nvPr/>
        </p:nvSpPr>
        <p:spPr bwMode="auto">
          <a:xfrm>
            <a:off x="351369" y="2485131"/>
            <a:ext cx="282243" cy="284017"/>
          </a:xfrm>
          <a:custGeom>
            <a:avLst/>
            <a:gdLst>
              <a:gd name="T0" fmla="*/ 34 w 159"/>
              <a:gd name="T1" fmla="*/ 27 h 160"/>
              <a:gd name="T2" fmla="*/ 34 w 159"/>
              <a:gd name="T3" fmla="*/ 41 h 160"/>
              <a:gd name="T4" fmla="*/ 95 w 159"/>
              <a:gd name="T5" fmla="*/ 34 h 160"/>
              <a:gd name="T6" fmla="*/ 95 w 159"/>
              <a:gd name="T7" fmla="*/ 63 h 160"/>
              <a:gd name="T8" fmla="*/ 34 w 159"/>
              <a:gd name="T9" fmla="*/ 55 h 160"/>
              <a:gd name="T10" fmla="*/ 34 w 159"/>
              <a:gd name="T11" fmla="*/ 69 h 160"/>
              <a:gd name="T12" fmla="*/ 95 w 159"/>
              <a:gd name="T13" fmla="*/ 63 h 160"/>
              <a:gd name="T14" fmla="*/ 68 w 159"/>
              <a:gd name="T15" fmla="*/ 90 h 160"/>
              <a:gd name="T16" fmla="*/ 34 w 159"/>
              <a:gd name="T17" fmla="*/ 83 h 160"/>
              <a:gd name="T18" fmla="*/ 34 w 159"/>
              <a:gd name="T19" fmla="*/ 97 h 160"/>
              <a:gd name="T20" fmla="*/ 115 w 159"/>
              <a:gd name="T21" fmla="*/ 122 h 160"/>
              <a:gd name="T22" fmla="*/ 108 w 159"/>
              <a:gd name="T23" fmla="*/ 145 h 160"/>
              <a:gd name="T24" fmla="*/ 14 w 159"/>
              <a:gd name="T25" fmla="*/ 14 h 160"/>
              <a:gd name="T26" fmla="*/ 108 w 159"/>
              <a:gd name="T27" fmla="*/ 42 h 160"/>
              <a:gd name="T28" fmla="*/ 123 w 159"/>
              <a:gd name="T29" fmla="*/ 7 h 160"/>
              <a:gd name="T30" fmla="*/ 7 w 159"/>
              <a:gd name="T31" fmla="*/ 0 h 160"/>
              <a:gd name="T32" fmla="*/ 0 w 159"/>
              <a:gd name="T33" fmla="*/ 152 h 160"/>
              <a:gd name="T34" fmla="*/ 115 w 159"/>
              <a:gd name="T35" fmla="*/ 160 h 160"/>
              <a:gd name="T36" fmla="*/ 123 w 159"/>
              <a:gd name="T37" fmla="*/ 112 h 160"/>
              <a:gd name="T38" fmla="*/ 115 w 159"/>
              <a:gd name="T39" fmla="*/ 122 h 160"/>
              <a:gd name="T40" fmla="*/ 132 w 159"/>
              <a:gd name="T41" fmla="*/ 18 h 160"/>
              <a:gd name="T42" fmla="*/ 84 w 159"/>
              <a:gd name="T43" fmla="*/ 98 h 160"/>
              <a:gd name="T44" fmla="*/ 82 w 159"/>
              <a:gd name="T45" fmla="*/ 127 h 160"/>
              <a:gd name="T46" fmla="*/ 87 w 159"/>
              <a:gd name="T47" fmla="*/ 131 h 160"/>
              <a:gd name="T48" fmla="*/ 113 w 159"/>
              <a:gd name="T49" fmla="*/ 114 h 160"/>
              <a:gd name="T50" fmla="*/ 159 w 159"/>
              <a:gd name="T51" fmla="*/ 33 h 160"/>
              <a:gd name="T52" fmla="*/ 97 w 159"/>
              <a:gd name="T53" fmla="*/ 118 h 160"/>
              <a:gd name="T54" fmla="*/ 89 w 159"/>
              <a:gd name="T55" fmla="*/ 113 h 160"/>
              <a:gd name="T56" fmla="*/ 97 w 159"/>
              <a:gd name="T57" fmla="*/ 108 h 160"/>
              <a:gd name="T58" fmla="*/ 97 w 159"/>
              <a:gd name="T59" fmla="*/ 118 h 160"/>
              <a:gd name="T60" fmla="*/ 56 w 159"/>
              <a:gd name="T61" fmla="*/ 131 h 160"/>
              <a:gd name="T62" fmla="*/ 75 w 159"/>
              <a:gd name="T63" fmla="*/ 126 h 160"/>
              <a:gd name="T64" fmla="*/ 55 w 159"/>
              <a:gd name="T65" fmla="*/ 124 h 160"/>
              <a:gd name="T66" fmla="*/ 50 w 159"/>
              <a:gd name="T67" fmla="*/ 121 h 160"/>
              <a:gd name="T68" fmla="*/ 50 w 159"/>
              <a:gd name="T69" fmla="*/ 110 h 160"/>
              <a:gd name="T70" fmla="*/ 39 w 159"/>
              <a:gd name="T71" fmla="*/ 115 h 160"/>
              <a:gd name="T72" fmla="*/ 28 w 159"/>
              <a:gd name="T73" fmla="*/ 135 h 160"/>
              <a:gd name="T74" fmla="*/ 38 w 159"/>
              <a:gd name="T75" fmla="*/ 125 h 160"/>
              <a:gd name="T76" fmla="*/ 44 w 159"/>
              <a:gd name="T77" fmla="*/ 127 h 160"/>
              <a:gd name="T78" fmla="*/ 44 w 159"/>
              <a:gd name="T79" fmla="*/ 127 h 160"/>
              <a:gd name="T80" fmla="*/ 44 w 159"/>
              <a:gd name="T81" fmla="*/ 128 h 160"/>
              <a:gd name="T82" fmla="*/ 50 w 159"/>
              <a:gd name="T83" fmla="*/ 128 h 160"/>
              <a:gd name="T84" fmla="*/ 53 w 159"/>
              <a:gd name="T85" fmla="*/ 132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59" h="160">
                <a:moveTo>
                  <a:pt x="88" y="27"/>
                </a:moveTo>
                <a:cubicBezTo>
                  <a:pt x="34" y="27"/>
                  <a:pt x="34" y="27"/>
                  <a:pt x="34" y="27"/>
                </a:cubicBezTo>
                <a:cubicBezTo>
                  <a:pt x="30" y="27"/>
                  <a:pt x="26" y="31"/>
                  <a:pt x="26" y="34"/>
                </a:cubicBezTo>
                <a:cubicBezTo>
                  <a:pt x="26" y="39"/>
                  <a:pt x="30" y="41"/>
                  <a:pt x="34" y="41"/>
                </a:cubicBezTo>
                <a:cubicBezTo>
                  <a:pt x="88" y="41"/>
                  <a:pt x="88" y="41"/>
                  <a:pt x="88" y="41"/>
                </a:cubicBezTo>
                <a:cubicBezTo>
                  <a:pt x="93" y="41"/>
                  <a:pt x="95" y="39"/>
                  <a:pt x="95" y="34"/>
                </a:cubicBezTo>
                <a:cubicBezTo>
                  <a:pt x="95" y="31"/>
                  <a:pt x="93" y="27"/>
                  <a:pt x="88" y="27"/>
                </a:cubicBezTo>
                <a:close/>
                <a:moveTo>
                  <a:pt x="95" y="63"/>
                </a:moveTo>
                <a:cubicBezTo>
                  <a:pt x="95" y="57"/>
                  <a:pt x="93" y="55"/>
                  <a:pt x="88" y="55"/>
                </a:cubicBezTo>
                <a:cubicBezTo>
                  <a:pt x="34" y="55"/>
                  <a:pt x="34" y="55"/>
                  <a:pt x="34" y="55"/>
                </a:cubicBezTo>
                <a:cubicBezTo>
                  <a:pt x="30" y="55"/>
                  <a:pt x="26" y="57"/>
                  <a:pt x="26" y="63"/>
                </a:cubicBezTo>
                <a:cubicBezTo>
                  <a:pt x="26" y="67"/>
                  <a:pt x="30" y="69"/>
                  <a:pt x="34" y="69"/>
                </a:cubicBezTo>
                <a:cubicBezTo>
                  <a:pt x="88" y="69"/>
                  <a:pt x="88" y="69"/>
                  <a:pt x="88" y="69"/>
                </a:cubicBezTo>
                <a:cubicBezTo>
                  <a:pt x="93" y="69"/>
                  <a:pt x="95" y="67"/>
                  <a:pt x="95" y="63"/>
                </a:cubicBezTo>
                <a:close/>
                <a:moveTo>
                  <a:pt x="61" y="97"/>
                </a:moveTo>
                <a:cubicBezTo>
                  <a:pt x="65" y="97"/>
                  <a:pt x="68" y="93"/>
                  <a:pt x="68" y="90"/>
                </a:cubicBezTo>
                <a:cubicBezTo>
                  <a:pt x="68" y="85"/>
                  <a:pt x="65" y="83"/>
                  <a:pt x="61" y="83"/>
                </a:cubicBezTo>
                <a:cubicBezTo>
                  <a:pt x="34" y="83"/>
                  <a:pt x="34" y="83"/>
                  <a:pt x="34" y="83"/>
                </a:cubicBezTo>
                <a:cubicBezTo>
                  <a:pt x="30" y="83"/>
                  <a:pt x="26" y="85"/>
                  <a:pt x="26" y="90"/>
                </a:cubicBezTo>
                <a:cubicBezTo>
                  <a:pt x="26" y="93"/>
                  <a:pt x="30" y="97"/>
                  <a:pt x="34" y="97"/>
                </a:cubicBezTo>
                <a:lnTo>
                  <a:pt x="61" y="97"/>
                </a:lnTo>
                <a:close/>
                <a:moveTo>
                  <a:pt x="115" y="122"/>
                </a:moveTo>
                <a:cubicBezTo>
                  <a:pt x="108" y="127"/>
                  <a:pt x="108" y="127"/>
                  <a:pt x="108" y="127"/>
                </a:cubicBezTo>
                <a:cubicBezTo>
                  <a:pt x="108" y="145"/>
                  <a:pt x="108" y="145"/>
                  <a:pt x="108" y="145"/>
                </a:cubicBezTo>
                <a:cubicBezTo>
                  <a:pt x="14" y="145"/>
                  <a:pt x="14" y="145"/>
                  <a:pt x="14" y="145"/>
                </a:cubicBezTo>
                <a:cubicBezTo>
                  <a:pt x="14" y="14"/>
                  <a:pt x="14" y="14"/>
                  <a:pt x="14" y="14"/>
                </a:cubicBezTo>
                <a:cubicBezTo>
                  <a:pt x="108" y="14"/>
                  <a:pt x="108" y="14"/>
                  <a:pt x="108" y="14"/>
                </a:cubicBezTo>
                <a:cubicBezTo>
                  <a:pt x="108" y="42"/>
                  <a:pt x="108" y="42"/>
                  <a:pt x="108" y="42"/>
                </a:cubicBezTo>
                <a:cubicBezTo>
                  <a:pt x="123" y="18"/>
                  <a:pt x="123" y="18"/>
                  <a:pt x="123" y="18"/>
                </a:cubicBezTo>
                <a:cubicBezTo>
                  <a:pt x="123" y="7"/>
                  <a:pt x="123" y="7"/>
                  <a:pt x="123" y="7"/>
                </a:cubicBezTo>
                <a:cubicBezTo>
                  <a:pt x="123" y="3"/>
                  <a:pt x="119" y="0"/>
                  <a:pt x="115" y="0"/>
                </a:cubicBezTo>
                <a:cubicBezTo>
                  <a:pt x="7" y="0"/>
                  <a:pt x="7" y="0"/>
                  <a:pt x="7" y="0"/>
                </a:cubicBezTo>
                <a:cubicBezTo>
                  <a:pt x="2" y="0"/>
                  <a:pt x="0" y="3"/>
                  <a:pt x="0" y="7"/>
                </a:cubicBezTo>
                <a:cubicBezTo>
                  <a:pt x="0" y="152"/>
                  <a:pt x="0" y="152"/>
                  <a:pt x="0" y="152"/>
                </a:cubicBezTo>
                <a:cubicBezTo>
                  <a:pt x="0" y="156"/>
                  <a:pt x="2" y="160"/>
                  <a:pt x="7" y="160"/>
                </a:cubicBezTo>
                <a:cubicBezTo>
                  <a:pt x="115" y="160"/>
                  <a:pt x="115" y="160"/>
                  <a:pt x="115" y="160"/>
                </a:cubicBezTo>
                <a:cubicBezTo>
                  <a:pt x="119" y="160"/>
                  <a:pt x="123" y="156"/>
                  <a:pt x="123" y="152"/>
                </a:cubicBezTo>
                <a:cubicBezTo>
                  <a:pt x="123" y="112"/>
                  <a:pt x="123" y="112"/>
                  <a:pt x="123" y="112"/>
                </a:cubicBezTo>
                <a:cubicBezTo>
                  <a:pt x="119" y="118"/>
                  <a:pt x="119" y="118"/>
                  <a:pt x="119" y="118"/>
                </a:cubicBezTo>
                <a:cubicBezTo>
                  <a:pt x="118" y="119"/>
                  <a:pt x="117" y="120"/>
                  <a:pt x="115" y="122"/>
                </a:cubicBezTo>
                <a:close/>
                <a:moveTo>
                  <a:pt x="148" y="21"/>
                </a:moveTo>
                <a:cubicBezTo>
                  <a:pt x="139" y="16"/>
                  <a:pt x="133" y="18"/>
                  <a:pt x="132" y="18"/>
                </a:cubicBezTo>
                <a:cubicBezTo>
                  <a:pt x="130" y="18"/>
                  <a:pt x="130" y="19"/>
                  <a:pt x="130" y="19"/>
                </a:cubicBezTo>
                <a:cubicBezTo>
                  <a:pt x="84" y="98"/>
                  <a:pt x="84" y="98"/>
                  <a:pt x="84" y="98"/>
                </a:cubicBezTo>
                <a:cubicBezTo>
                  <a:pt x="84" y="98"/>
                  <a:pt x="84" y="98"/>
                  <a:pt x="84" y="99"/>
                </a:cubicBezTo>
                <a:cubicBezTo>
                  <a:pt x="82" y="127"/>
                  <a:pt x="82" y="127"/>
                  <a:pt x="82" y="127"/>
                </a:cubicBezTo>
                <a:cubicBezTo>
                  <a:pt x="82" y="129"/>
                  <a:pt x="82" y="130"/>
                  <a:pt x="84" y="131"/>
                </a:cubicBezTo>
                <a:cubicBezTo>
                  <a:pt x="87" y="131"/>
                  <a:pt x="87" y="131"/>
                  <a:pt x="87" y="131"/>
                </a:cubicBezTo>
                <a:cubicBezTo>
                  <a:pt x="112" y="115"/>
                  <a:pt x="112" y="115"/>
                  <a:pt x="112" y="115"/>
                </a:cubicBezTo>
                <a:cubicBezTo>
                  <a:pt x="112" y="115"/>
                  <a:pt x="112" y="114"/>
                  <a:pt x="113" y="114"/>
                </a:cubicBezTo>
                <a:cubicBezTo>
                  <a:pt x="159" y="36"/>
                  <a:pt x="159" y="36"/>
                  <a:pt x="159" y="36"/>
                </a:cubicBezTo>
                <a:cubicBezTo>
                  <a:pt x="159" y="35"/>
                  <a:pt x="159" y="33"/>
                  <a:pt x="159" y="33"/>
                </a:cubicBezTo>
                <a:cubicBezTo>
                  <a:pt x="159" y="32"/>
                  <a:pt x="157" y="26"/>
                  <a:pt x="148" y="21"/>
                </a:cubicBezTo>
                <a:close/>
                <a:moveTo>
                  <a:pt x="97" y="118"/>
                </a:moveTo>
                <a:cubicBezTo>
                  <a:pt x="96" y="118"/>
                  <a:pt x="95" y="116"/>
                  <a:pt x="92" y="115"/>
                </a:cubicBezTo>
                <a:cubicBezTo>
                  <a:pt x="91" y="114"/>
                  <a:pt x="90" y="114"/>
                  <a:pt x="89" y="113"/>
                </a:cubicBezTo>
                <a:cubicBezTo>
                  <a:pt x="89" y="104"/>
                  <a:pt x="89" y="104"/>
                  <a:pt x="89" y="104"/>
                </a:cubicBezTo>
                <a:cubicBezTo>
                  <a:pt x="91" y="105"/>
                  <a:pt x="94" y="105"/>
                  <a:pt x="97" y="108"/>
                </a:cubicBezTo>
                <a:cubicBezTo>
                  <a:pt x="101" y="110"/>
                  <a:pt x="103" y="112"/>
                  <a:pt x="105" y="114"/>
                </a:cubicBezTo>
                <a:lnTo>
                  <a:pt x="97" y="118"/>
                </a:lnTo>
                <a:close/>
                <a:moveTo>
                  <a:pt x="53" y="132"/>
                </a:moveTo>
                <a:cubicBezTo>
                  <a:pt x="53" y="132"/>
                  <a:pt x="55" y="132"/>
                  <a:pt x="56" y="131"/>
                </a:cubicBezTo>
                <a:cubicBezTo>
                  <a:pt x="62" y="128"/>
                  <a:pt x="69" y="132"/>
                  <a:pt x="75" y="132"/>
                </a:cubicBezTo>
                <a:cubicBezTo>
                  <a:pt x="79" y="132"/>
                  <a:pt x="79" y="126"/>
                  <a:pt x="75" y="126"/>
                </a:cubicBezTo>
                <a:cubicBezTo>
                  <a:pt x="68" y="126"/>
                  <a:pt x="62" y="125"/>
                  <a:pt x="56" y="126"/>
                </a:cubicBezTo>
                <a:cubicBezTo>
                  <a:pt x="56" y="125"/>
                  <a:pt x="56" y="125"/>
                  <a:pt x="55" y="124"/>
                </a:cubicBezTo>
                <a:cubicBezTo>
                  <a:pt x="53" y="122"/>
                  <a:pt x="52" y="121"/>
                  <a:pt x="51" y="121"/>
                </a:cubicBezTo>
                <a:cubicBezTo>
                  <a:pt x="50" y="121"/>
                  <a:pt x="50" y="121"/>
                  <a:pt x="50" y="121"/>
                </a:cubicBezTo>
                <a:cubicBezTo>
                  <a:pt x="50" y="120"/>
                  <a:pt x="49" y="120"/>
                  <a:pt x="49" y="120"/>
                </a:cubicBezTo>
                <a:cubicBezTo>
                  <a:pt x="50" y="116"/>
                  <a:pt x="51" y="113"/>
                  <a:pt x="50" y="110"/>
                </a:cubicBezTo>
                <a:cubicBezTo>
                  <a:pt x="50" y="109"/>
                  <a:pt x="49" y="109"/>
                  <a:pt x="49" y="109"/>
                </a:cubicBezTo>
                <a:cubicBezTo>
                  <a:pt x="45" y="109"/>
                  <a:pt x="41" y="113"/>
                  <a:pt x="39" y="115"/>
                </a:cubicBezTo>
                <a:cubicBezTo>
                  <a:pt x="33" y="120"/>
                  <a:pt x="28" y="127"/>
                  <a:pt x="23" y="133"/>
                </a:cubicBezTo>
                <a:cubicBezTo>
                  <a:pt x="20" y="135"/>
                  <a:pt x="25" y="138"/>
                  <a:pt x="28" y="135"/>
                </a:cubicBezTo>
                <a:cubicBezTo>
                  <a:pt x="31" y="129"/>
                  <a:pt x="36" y="125"/>
                  <a:pt x="41" y="120"/>
                </a:cubicBezTo>
                <a:cubicBezTo>
                  <a:pt x="40" y="121"/>
                  <a:pt x="39" y="124"/>
                  <a:pt x="38" y="125"/>
                </a:cubicBezTo>
                <a:cubicBezTo>
                  <a:pt x="36" y="128"/>
                  <a:pt x="40" y="131"/>
                  <a:pt x="42" y="128"/>
                </a:cubicBezTo>
                <a:cubicBezTo>
                  <a:pt x="42" y="128"/>
                  <a:pt x="43" y="127"/>
                  <a:pt x="44" y="127"/>
                </a:cubicBezTo>
                <a:cubicBezTo>
                  <a:pt x="44" y="126"/>
                  <a:pt x="44" y="126"/>
                  <a:pt x="45" y="126"/>
                </a:cubicBezTo>
                <a:cubicBezTo>
                  <a:pt x="45" y="126"/>
                  <a:pt x="44" y="127"/>
                  <a:pt x="44" y="127"/>
                </a:cubicBezTo>
                <a:cubicBezTo>
                  <a:pt x="44" y="127"/>
                  <a:pt x="44" y="127"/>
                  <a:pt x="44" y="127"/>
                </a:cubicBezTo>
                <a:cubicBezTo>
                  <a:pt x="44" y="127"/>
                  <a:pt x="44" y="127"/>
                  <a:pt x="44" y="128"/>
                </a:cubicBezTo>
                <a:cubicBezTo>
                  <a:pt x="42" y="131"/>
                  <a:pt x="47" y="132"/>
                  <a:pt x="49" y="129"/>
                </a:cubicBezTo>
                <a:cubicBezTo>
                  <a:pt x="50" y="128"/>
                  <a:pt x="50" y="128"/>
                  <a:pt x="50" y="128"/>
                </a:cubicBezTo>
                <a:cubicBezTo>
                  <a:pt x="50" y="129"/>
                  <a:pt x="50" y="129"/>
                  <a:pt x="50" y="129"/>
                </a:cubicBezTo>
                <a:cubicBezTo>
                  <a:pt x="50" y="131"/>
                  <a:pt x="52" y="132"/>
                  <a:pt x="53" y="132"/>
                </a:cubicBezTo>
                <a:close/>
              </a:path>
            </a:pathLst>
          </a:custGeom>
          <a:ln>
            <a:noFill/>
          </a:ln>
        </p:spPr>
        <p:style>
          <a:lnRef idx="3">
            <a:schemeClr val="lt1"/>
          </a:lnRef>
          <a:fillRef idx="1">
            <a:schemeClr val="accent1"/>
          </a:fillRef>
          <a:effectRef idx="1">
            <a:schemeClr val="accent1"/>
          </a:effectRef>
          <a:fontRef idx="minor">
            <a:schemeClr val="lt1"/>
          </a:fontRef>
        </p:style>
        <p:txBody>
          <a:bodyPr vert="horz" wrap="square" lIns="91440" tIns="45720" rIns="91440" bIns="45720" numCol="1" anchor="t" anchorCtr="0" compatLnSpc="1">
            <a:prstTxWarp prst="textNoShape">
              <a:avLst/>
            </a:prstTxWarp>
          </a:bodyPr>
          <a:lstStyle/>
          <a:p>
            <a:endParaRPr lang="en-US"/>
          </a:p>
        </p:txBody>
      </p:sp>
      <p:sp>
        <p:nvSpPr>
          <p:cNvPr id="26" name="Freeform 179">
            <a:hlinkClick r:id="rId10" action="ppaction://hlinksldjump"/>
            <a:extLst>
              <a:ext uri="{FF2B5EF4-FFF2-40B4-BE49-F238E27FC236}">
                <a16:creationId xmlns:a16="http://schemas.microsoft.com/office/drawing/2014/main" id="{03FBCE1C-695E-C9B2-897D-CF00C8664422}"/>
              </a:ext>
            </a:extLst>
          </p:cNvPr>
          <p:cNvSpPr>
            <a:spLocks noEditPoints="1"/>
          </p:cNvSpPr>
          <p:nvPr/>
        </p:nvSpPr>
        <p:spPr bwMode="auto">
          <a:xfrm>
            <a:off x="349593" y="4019246"/>
            <a:ext cx="285794" cy="241416"/>
          </a:xfrm>
          <a:custGeom>
            <a:avLst/>
            <a:gdLst>
              <a:gd name="T0" fmla="*/ 12 w 161"/>
              <a:gd name="T1" fmla="*/ 108 h 136"/>
              <a:gd name="T2" fmla="*/ 12 w 161"/>
              <a:gd name="T3" fmla="*/ 134 h 136"/>
              <a:gd name="T4" fmla="*/ 16 w 161"/>
              <a:gd name="T5" fmla="*/ 136 h 136"/>
              <a:gd name="T6" fmla="*/ 35 w 161"/>
              <a:gd name="T7" fmla="*/ 136 h 136"/>
              <a:gd name="T8" fmla="*/ 37 w 161"/>
              <a:gd name="T9" fmla="*/ 134 h 136"/>
              <a:gd name="T10" fmla="*/ 37 w 161"/>
              <a:gd name="T11" fmla="*/ 88 h 136"/>
              <a:gd name="T12" fmla="*/ 23 w 161"/>
              <a:gd name="T13" fmla="*/ 102 h 136"/>
              <a:gd name="T14" fmla="*/ 12 w 161"/>
              <a:gd name="T15" fmla="*/ 108 h 136"/>
              <a:gd name="T16" fmla="*/ 47 w 161"/>
              <a:gd name="T17" fmla="*/ 87 h 136"/>
              <a:gd name="T18" fmla="*/ 47 w 161"/>
              <a:gd name="T19" fmla="*/ 134 h 136"/>
              <a:gd name="T20" fmla="*/ 51 w 161"/>
              <a:gd name="T21" fmla="*/ 136 h 136"/>
              <a:gd name="T22" fmla="*/ 70 w 161"/>
              <a:gd name="T23" fmla="*/ 136 h 136"/>
              <a:gd name="T24" fmla="*/ 73 w 161"/>
              <a:gd name="T25" fmla="*/ 134 h 136"/>
              <a:gd name="T26" fmla="*/ 73 w 161"/>
              <a:gd name="T27" fmla="*/ 106 h 136"/>
              <a:gd name="T28" fmla="*/ 62 w 161"/>
              <a:gd name="T29" fmla="*/ 101 h 136"/>
              <a:gd name="T30" fmla="*/ 47 w 161"/>
              <a:gd name="T31" fmla="*/ 87 h 136"/>
              <a:gd name="T32" fmla="*/ 84 w 161"/>
              <a:gd name="T33" fmla="*/ 103 h 136"/>
              <a:gd name="T34" fmla="*/ 84 w 161"/>
              <a:gd name="T35" fmla="*/ 134 h 136"/>
              <a:gd name="T36" fmla="*/ 86 w 161"/>
              <a:gd name="T37" fmla="*/ 136 h 136"/>
              <a:gd name="T38" fmla="*/ 106 w 161"/>
              <a:gd name="T39" fmla="*/ 136 h 136"/>
              <a:gd name="T40" fmla="*/ 110 w 161"/>
              <a:gd name="T41" fmla="*/ 134 h 136"/>
              <a:gd name="T42" fmla="*/ 110 w 161"/>
              <a:gd name="T43" fmla="*/ 78 h 136"/>
              <a:gd name="T44" fmla="*/ 86 w 161"/>
              <a:gd name="T45" fmla="*/ 100 h 136"/>
              <a:gd name="T46" fmla="*/ 84 w 161"/>
              <a:gd name="T47" fmla="*/ 103 h 136"/>
              <a:gd name="T48" fmla="*/ 143 w 161"/>
              <a:gd name="T49" fmla="*/ 45 h 136"/>
              <a:gd name="T50" fmla="*/ 120 w 161"/>
              <a:gd name="T51" fmla="*/ 69 h 136"/>
              <a:gd name="T52" fmla="*/ 120 w 161"/>
              <a:gd name="T53" fmla="*/ 134 h 136"/>
              <a:gd name="T54" fmla="*/ 122 w 161"/>
              <a:gd name="T55" fmla="*/ 136 h 136"/>
              <a:gd name="T56" fmla="*/ 143 w 161"/>
              <a:gd name="T57" fmla="*/ 136 h 136"/>
              <a:gd name="T58" fmla="*/ 146 w 161"/>
              <a:gd name="T59" fmla="*/ 134 h 136"/>
              <a:gd name="T60" fmla="*/ 146 w 161"/>
              <a:gd name="T61" fmla="*/ 47 h 136"/>
              <a:gd name="T62" fmla="*/ 145 w 161"/>
              <a:gd name="T63" fmla="*/ 45 h 136"/>
              <a:gd name="T64" fmla="*/ 143 w 161"/>
              <a:gd name="T65" fmla="*/ 45 h 136"/>
              <a:gd name="T66" fmla="*/ 160 w 161"/>
              <a:gd name="T67" fmla="*/ 2 h 136"/>
              <a:gd name="T68" fmla="*/ 155 w 161"/>
              <a:gd name="T69" fmla="*/ 0 h 136"/>
              <a:gd name="T70" fmla="*/ 127 w 161"/>
              <a:gd name="T71" fmla="*/ 1 h 136"/>
              <a:gd name="T72" fmla="*/ 123 w 161"/>
              <a:gd name="T73" fmla="*/ 4 h 136"/>
              <a:gd name="T74" fmla="*/ 122 w 161"/>
              <a:gd name="T75" fmla="*/ 5 h 136"/>
              <a:gd name="T76" fmla="*/ 123 w 161"/>
              <a:gd name="T77" fmla="*/ 11 h 136"/>
              <a:gd name="T78" fmla="*/ 125 w 161"/>
              <a:gd name="T79" fmla="*/ 12 h 136"/>
              <a:gd name="T80" fmla="*/ 130 w 161"/>
              <a:gd name="T81" fmla="*/ 17 h 136"/>
              <a:gd name="T82" fmla="*/ 74 w 161"/>
              <a:gd name="T83" fmla="*/ 74 h 136"/>
              <a:gd name="T84" fmla="*/ 48 w 161"/>
              <a:gd name="T85" fmla="*/ 49 h 136"/>
              <a:gd name="T86" fmla="*/ 42 w 161"/>
              <a:gd name="T87" fmla="*/ 46 h 136"/>
              <a:gd name="T88" fmla="*/ 37 w 161"/>
              <a:gd name="T89" fmla="*/ 49 h 136"/>
              <a:gd name="T90" fmla="*/ 3 w 161"/>
              <a:gd name="T91" fmla="*/ 82 h 136"/>
              <a:gd name="T92" fmla="*/ 3 w 161"/>
              <a:gd name="T93" fmla="*/ 94 h 136"/>
              <a:gd name="T94" fmla="*/ 5 w 161"/>
              <a:gd name="T95" fmla="*/ 95 h 136"/>
              <a:gd name="T96" fmla="*/ 10 w 161"/>
              <a:gd name="T97" fmla="*/ 98 h 136"/>
              <a:gd name="T98" fmla="*/ 16 w 161"/>
              <a:gd name="T99" fmla="*/ 95 h 136"/>
              <a:gd name="T100" fmla="*/ 42 w 161"/>
              <a:gd name="T101" fmla="*/ 68 h 136"/>
              <a:gd name="T102" fmla="*/ 68 w 161"/>
              <a:gd name="T103" fmla="*/ 94 h 136"/>
              <a:gd name="T104" fmla="*/ 74 w 161"/>
              <a:gd name="T105" fmla="*/ 96 h 136"/>
              <a:gd name="T106" fmla="*/ 79 w 161"/>
              <a:gd name="T107" fmla="*/ 94 h 136"/>
              <a:gd name="T108" fmla="*/ 143 w 161"/>
              <a:gd name="T109" fmla="*/ 30 h 136"/>
              <a:gd name="T110" fmla="*/ 150 w 161"/>
              <a:gd name="T111" fmla="*/ 38 h 136"/>
              <a:gd name="T112" fmla="*/ 154 w 161"/>
              <a:gd name="T113" fmla="*/ 40 h 136"/>
              <a:gd name="T114" fmla="*/ 156 w 161"/>
              <a:gd name="T115" fmla="*/ 39 h 136"/>
              <a:gd name="T116" fmla="*/ 157 w 161"/>
              <a:gd name="T117" fmla="*/ 38 h 136"/>
              <a:gd name="T118" fmla="*/ 160 w 161"/>
              <a:gd name="T119" fmla="*/ 33 h 136"/>
              <a:gd name="T120" fmla="*/ 161 w 161"/>
              <a:gd name="T121" fmla="*/ 16 h 136"/>
              <a:gd name="T122" fmla="*/ 161 w 161"/>
              <a:gd name="T123" fmla="*/ 6 h 136"/>
              <a:gd name="T124" fmla="*/ 160 w 161"/>
              <a:gd name="T125" fmla="*/ 2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1" h="136">
                <a:moveTo>
                  <a:pt x="12" y="108"/>
                </a:moveTo>
                <a:cubicBezTo>
                  <a:pt x="12" y="134"/>
                  <a:pt x="12" y="134"/>
                  <a:pt x="12" y="134"/>
                </a:cubicBezTo>
                <a:cubicBezTo>
                  <a:pt x="12" y="135"/>
                  <a:pt x="13" y="136"/>
                  <a:pt x="16" y="136"/>
                </a:cubicBezTo>
                <a:cubicBezTo>
                  <a:pt x="35" y="136"/>
                  <a:pt x="35" y="136"/>
                  <a:pt x="35" y="136"/>
                </a:cubicBezTo>
                <a:cubicBezTo>
                  <a:pt x="36" y="136"/>
                  <a:pt x="37" y="135"/>
                  <a:pt x="37" y="134"/>
                </a:cubicBezTo>
                <a:cubicBezTo>
                  <a:pt x="37" y="88"/>
                  <a:pt x="37" y="88"/>
                  <a:pt x="37" y="88"/>
                </a:cubicBezTo>
                <a:cubicBezTo>
                  <a:pt x="23" y="102"/>
                  <a:pt x="23" y="102"/>
                  <a:pt x="23" y="102"/>
                </a:cubicBezTo>
                <a:cubicBezTo>
                  <a:pt x="20" y="105"/>
                  <a:pt x="17" y="107"/>
                  <a:pt x="12" y="108"/>
                </a:cubicBezTo>
                <a:close/>
                <a:moveTo>
                  <a:pt x="47" y="87"/>
                </a:moveTo>
                <a:cubicBezTo>
                  <a:pt x="47" y="134"/>
                  <a:pt x="47" y="134"/>
                  <a:pt x="47" y="134"/>
                </a:cubicBezTo>
                <a:cubicBezTo>
                  <a:pt x="47" y="135"/>
                  <a:pt x="49" y="136"/>
                  <a:pt x="51" y="136"/>
                </a:cubicBezTo>
                <a:cubicBezTo>
                  <a:pt x="70" y="136"/>
                  <a:pt x="70" y="136"/>
                  <a:pt x="70" y="136"/>
                </a:cubicBezTo>
                <a:cubicBezTo>
                  <a:pt x="71" y="136"/>
                  <a:pt x="73" y="135"/>
                  <a:pt x="73" y="134"/>
                </a:cubicBezTo>
                <a:cubicBezTo>
                  <a:pt x="73" y="106"/>
                  <a:pt x="73" y="106"/>
                  <a:pt x="73" y="106"/>
                </a:cubicBezTo>
                <a:cubicBezTo>
                  <a:pt x="69" y="106"/>
                  <a:pt x="64" y="104"/>
                  <a:pt x="62" y="101"/>
                </a:cubicBezTo>
                <a:lnTo>
                  <a:pt x="47" y="87"/>
                </a:lnTo>
                <a:close/>
                <a:moveTo>
                  <a:pt x="84" y="103"/>
                </a:moveTo>
                <a:cubicBezTo>
                  <a:pt x="84" y="134"/>
                  <a:pt x="84" y="134"/>
                  <a:pt x="84" y="134"/>
                </a:cubicBezTo>
                <a:cubicBezTo>
                  <a:pt x="84" y="135"/>
                  <a:pt x="85" y="136"/>
                  <a:pt x="86" y="136"/>
                </a:cubicBezTo>
                <a:cubicBezTo>
                  <a:pt x="106" y="136"/>
                  <a:pt x="106" y="136"/>
                  <a:pt x="106" y="136"/>
                </a:cubicBezTo>
                <a:cubicBezTo>
                  <a:pt x="108" y="136"/>
                  <a:pt x="110" y="135"/>
                  <a:pt x="110" y="134"/>
                </a:cubicBezTo>
                <a:cubicBezTo>
                  <a:pt x="110" y="78"/>
                  <a:pt x="110" y="78"/>
                  <a:pt x="110" y="78"/>
                </a:cubicBezTo>
                <a:cubicBezTo>
                  <a:pt x="86" y="100"/>
                  <a:pt x="86" y="100"/>
                  <a:pt x="86" y="100"/>
                </a:cubicBezTo>
                <a:cubicBezTo>
                  <a:pt x="85" y="102"/>
                  <a:pt x="84" y="103"/>
                  <a:pt x="84" y="103"/>
                </a:cubicBezTo>
                <a:close/>
                <a:moveTo>
                  <a:pt x="143" y="45"/>
                </a:moveTo>
                <a:cubicBezTo>
                  <a:pt x="120" y="69"/>
                  <a:pt x="120" y="69"/>
                  <a:pt x="120" y="69"/>
                </a:cubicBezTo>
                <a:cubicBezTo>
                  <a:pt x="120" y="134"/>
                  <a:pt x="120" y="134"/>
                  <a:pt x="120" y="134"/>
                </a:cubicBezTo>
                <a:cubicBezTo>
                  <a:pt x="120" y="135"/>
                  <a:pt x="121" y="136"/>
                  <a:pt x="122" y="136"/>
                </a:cubicBezTo>
                <a:cubicBezTo>
                  <a:pt x="143" y="136"/>
                  <a:pt x="143" y="136"/>
                  <a:pt x="143" y="136"/>
                </a:cubicBezTo>
                <a:cubicBezTo>
                  <a:pt x="145" y="136"/>
                  <a:pt x="146" y="135"/>
                  <a:pt x="146" y="134"/>
                </a:cubicBezTo>
                <a:cubicBezTo>
                  <a:pt x="146" y="47"/>
                  <a:pt x="146" y="47"/>
                  <a:pt x="146" y="47"/>
                </a:cubicBezTo>
                <a:cubicBezTo>
                  <a:pt x="145" y="46"/>
                  <a:pt x="145" y="46"/>
                  <a:pt x="145" y="45"/>
                </a:cubicBezTo>
                <a:lnTo>
                  <a:pt x="143" y="45"/>
                </a:lnTo>
                <a:close/>
                <a:moveTo>
                  <a:pt x="160" y="2"/>
                </a:moveTo>
                <a:cubicBezTo>
                  <a:pt x="158" y="1"/>
                  <a:pt x="157" y="0"/>
                  <a:pt x="155" y="0"/>
                </a:cubicBezTo>
                <a:cubicBezTo>
                  <a:pt x="145" y="1"/>
                  <a:pt x="136" y="1"/>
                  <a:pt x="127" y="1"/>
                </a:cubicBezTo>
                <a:cubicBezTo>
                  <a:pt x="125" y="1"/>
                  <a:pt x="124" y="1"/>
                  <a:pt x="123" y="4"/>
                </a:cubicBezTo>
                <a:cubicBezTo>
                  <a:pt x="122" y="4"/>
                  <a:pt x="122" y="4"/>
                  <a:pt x="122" y="5"/>
                </a:cubicBezTo>
                <a:cubicBezTo>
                  <a:pt x="120" y="7"/>
                  <a:pt x="122" y="10"/>
                  <a:pt x="123" y="11"/>
                </a:cubicBezTo>
                <a:cubicBezTo>
                  <a:pt x="125" y="12"/>
                  <a:pt x="125" y="12"/>
                  <a:pt x="125" y="12"/>
                </a:cubicBezTo>
                <a:cubicBezTo>
                  <a:pt x="127" y="15"/>
                  <a:pt x="128" y="16"/>
                  <a:pt x="130" y="17"/>
                </a:cubicBezTo>
                <a:cubicBezTo>
                  <a:pt x="74" y="74"/>
                  <a:pt x="74" y="74"/>
                  <a:pt x="74" y="74"/>
                </a:cubicBezTo>
                <a:cubicBezTo>
                  <a:pt x="48" y="49"/>
                  <a:pt x="48" y="49"/>
                  <a:pt x="48" y="49"/>
                </a:cubicBezTo>
                <a:cubicBezTo>
                  <a:pt x="47" y="48"/>
                  <a:pt x="44" y="46"/>
                  <a:pt x="42" y="46"/>
                </a:cubicBezTo>
                <a:cubicBezTo>
                  <a:pt x="41" y="46"/>
                  <a:pt x="38" y="48"/>
                  <a:pt x="37" y="49"/>
                </a:cubicBezTo>
                <a:cubicBezTo>
                  <a:pt x="3" y="82"/>
                  <a:pt x="3" y="82"/>
                  <a:pt x="3" y="82"/>
                </a:cubicBezTo>
                <a:cubicBezTo>
                  <a:pt x="0" y="85"/>
                  <a:pt x="0" y="90"/>
                  <a:pt x="3" y="94"/>
                </a:cubicBezTo>
                <a:cubicBezTo>
                  <a:pt x="5" y="95"/>
                  <a:pt x="5" y="95"/>
                  <a:pt x="5" y="95"/>
                </a:cubicBezTo>
                <a:cubicBezTo>
                  <a:pt x="6" y="96"/>
                  <a:pt x="8" y="98"/>
                  <a:pt x="10" y="98"/>
                </a:cubicBezTo>
                <a:cubicBezTo>
                  <a:pt x="13" y="98"/>
                  <a:pt x="15" y="96"/>
                  <a:pt x="16" y="95"/>
                </a:cubicBezTo>
                <a:cubicBezTo>
                  <a:pt x="42" y="68"/>
                  <a:pt x="42" y="68"/>
                  <a:pt x="42" y="68"/>
                </a:cubicBezTo>
                <a:cubicBezTo>
                  <a:pt x="68" y="94"/>
                  <a:pt x="68" y="94"/>
                  <a:pt x="68" y="94"/>
                </a:cubicBezTo>
                <a:cubicBezTo>
                  <a:pt x="69" y="95"/>
                  <a:pt x="71" y="96"/>
                  <a:pt x="74" y="96"/>
                </a:cubicBezTo>
                <a:cubicBezTo>
                  <a:pt x="76" y="96"/>
                  <a:pt x="78" y="95"/>
                  <a:pt x="79" y="94"/>
                </a:cubicBezTo>
                <a:cubicBezTo>
                  <a:pt x="143" y="30"/>
                  <a:pt x="143" y="30"/>
                  <a:pt x="143" y="30"/>
                </a:cubicBezTo>
                <a:cubicBezTo>
                  <a:pt x="150" y="38"/>
                  <a:pt x="150" y="38"/>
                  <a:pt x="150" y="38"/>
                </a:cubicBezTo>
                <a:cubicBezTo>
                  <a:pt x="151" y="39"/>
                  <a:pt x="152" y="40"/>
                  <a:pt x="154" y="40"/>
                </a:cubicBezTo>
                <a:cubicBezTo>
                  <a:pt x="155" y="40"/>
                  <a:pt x="156" y="39"/>
                  <a:pt x="156" y="39"/>
                </a:cubicBezTo>
                <a:cubicBezTo>
                  <a:pt x="157" y="39"/>
                  <a:pt x="157" y="39"/>
                  <a:pt x="157" y="38"/>
                </a:cubicBezTo>
                <a:cubicBezTo>
                  <a:pt x="160" y="37"/>
                  <a:pt x="160" y="35"/>
                  <a:pt x="160" y="33"/>
                </a:cubicBezTo>
                <a:cubicBezTo>
                  <a:pt x="160" y="27"/>
                  <a:pt x="160" y="22"/>
                  <a:pt x="161" y="16"/>
                </a:cubicBezTo>
                <a:cubicBezTo>
                  <a:pt x="161" y="6"/>
                  <a:pt x="161" y="6"/>
                  <a:pt x="161" y="6"/>
                </a:cubicBezTo>
                <a:cubicBezTo>
                  <a:pt x="161" y="5"/>
                  <a:pt x="161" y="2"/>
                  <a:pt x="160" y="2"/>
                </a:cubicBezTo>
                <a:close/>
              </a:path>
            </a:pathLst>
          </a:custGeom>
          <a:ln>
            <a:noFill/>
          </a:ln>
        </p:spPr>
        <p:style>
          <a:lnRef idx="3">
            <a:schemeClr val="lt1"/>
          </a:lnRef>
          <a:fillRef idx="1">
            <a:schemeClr val="accent1"/>
          </a:fillRef>
          <a:effectRef idx="1">
            <a:schemeClr val="accent1"/>
          </a:effectRef>
          <a:fontRef idx="minor">
            <a:schemeClr val="lt1"/>
          </a:fontRef>
        </p:style>
        <p:txBody>
          <a:bodyPr vert="horz" wrap="square" lIns="91440" tIns="45720" rIns="91440" bIns="45720" numCol="1" anchor="t" anchorCtr="0" compatLnSpc="1">
            <a:prstTxWarp prst="textNoShape">
              <a:avLst/>
            </a:prstTxWarp>
          </a:bodyPr>
          <a:lstStyle/>
          <a:p>
            <a:endParaRPr lang="en-US"/>
          </a:p>
        </p:txBody>
      </p:sp>
      <p:sp>
        <p:nvSpPr>
          <p:cNvPr id="27" name="Freeform 166">
            <a:hlinkClick r:id="rId9" action="ppaction://hlinksldjump"/>
            <a:extLst>
              <a:ext uri="{FF2B5EF4-FFF2-40B4-BE49-F238E27FC236}">
                <a16:creationId xmlns:a16="http://schemas.microsoft.com/office/drawing/2014/main" id="{E1406C00-114B-1AC8-036B-CA698576398C}"/>
              </a:ext>
            </a:extLst>
          </p:cNvPr>
          <p:cNvSpPr>
            <a:spLocks noEditPoints="1"/>
          </p:cNvSpPr>
          <p:nvPr/>
        </p:nvSpPr>
        <p:spPr bwMode="auto">
          <a:xfrm>
            <a:off x="487406" y="3230148"/>
            <a:ext cx="256559" cy="315765"/>
          </a:xfrm>
          <a:custGeom>
            <a:avLst/>
            <a:gdLst>
              <a:gd name="T0" fmla="*/ 91 w 130"/>
              <a:gd name="T1" fmla="*/ 69 h 160"/>
              <a:gd name="T2" fmla="*/ 74 w 130"/>
              <a:gd name="T3" fmla="*/ 72 h 160"/>
              <a:gd name="T4" fmla="*/ 51 w 130"/>
              <a:gd name="T5" fmla="*/ 73 h 160"/>
              <a:gd name="T6" fmla="*/ 2 w 130"/>
              <a:gd name="T7" fmla="*/ 81 h 160"/>
              <a:gd name="T8" fmla="*/ 5 w 130"/>
              <a:gd name="T9" fmla="*/ 128 h 160"/>
              <a:gd name="T10" fmla="*/ 21 w 130"/>
              <a:gd name="T11" fmla="*/ 129 h 160"/>
              <a:gd name="T12" fmla="*/ 23 w 130"/>
              <a:gd name="T13" fmla="*/ 160 h 160"/>
              <a:gd name="T14" fmla="*/ 104 w 130"/>
              <a:gd name="T15" fmla="*/ 155 h 160"/>
              <a:gd name="T16" fmla="*/ 113 w 130"/>
              <a:gd name="T17" fmla="*/ 146 h 160"/>
              <a:gd name="T18" fmla="*/ 124 w 130"/>
              <a:gd name="T19" fmla="*/ 103 h 160"/>
              <a:gd name="T20" fmla="*/ 25 w 130"/>
              <a:gd name="T21" fmla="*/ 126 h 160"/>
              <a:gd name="T22" fmla="*/ 34 w 130"/>
              <a:gd name="T23" fmla="*/ 112 h 160"/>
              <a:gd name="T24" fmla="*/ 28 w 130"/>
              <a:gd name="T25" fmla="*/ 89 h 160"/>
              <a:gd name="T26" fmla="*/ 25 w 130"/>
              <a:gd name="T27" fmla="*/ 89 h 160"/>
              <a:gd name="T28" fmla="*/ 29 w 130"/>
              <a:gd name="T29" fmla="*/ 109 h 160"/>
              <a:gd name="T30" fmla="*/ 8 w 130"/>
              <a:gd name="T31" fmla="*/ 83 h 160"/>
              <a:gd name="T32" fmla="*/ 98 w 130"/>
              <a:gd name="T33" fmla="*/ 145 h 160"/>
              <a:gd name="T34" fmla="*/ 103 w 130"/>
              <a:gd name="T35" fmla="*/ 109 h 160"/>
              <a:gd name="T36" fmla="*/ 77 w 130"/>
              <a:gd name="T37" fmla="*/ 62 h 160"/>
              <a:gd name="T38" fmla="*/ 51 w 130"/>
              <a:gd name="T39" fmla="*/ 26 h 160"/>
              <a:gd name="T40" fmla="*/ 80 w 130"/>
              <a:gd name="T41" fmla="*/ 121 h 160"/>
              <a:gd name="T42" fmla="*/ 35 w 130"/>
              <a:gd name="T43" fmla="*/ 124 h 160"/>
              <a:gd name="T44" fmla="*/ 79 w 130"/>
              <a:gd name="T45" fmla="*/ 136 h 160"/>
              <a:gd name="T46" fmla="*/ 42 w 130"/>
              <a:gd name="T47" fmla="*/ 146 h 160"/>
              <a:gd name="T48" fmla="*/ 79 w 130"/>
              <a:gd name="T49" fmla="*/ 136 h 160"/>
              <a:gd name="T50" fmla="*/ 50 w 130"/>
              <a:gd name="T51" fmla="*/ 108 h 160"/>
              <a:gd name="T52" fmla="*/ 42 w 130"/>
              <a:gd name="T53" fmla="*/ 87 h 160"/>
              <a:gd name="T54" fmla="*/ 34 w 130"/>
              <a:gd name="T55" fmla="*/ 91 h 160"/>
              <a:gd name="T56" fmla="*/ 38 w 130"/>
              <a:gd name="T57" fmla="*/ 90 h 160"/>
              <a:gd name="T58" fmla="*/ 47 w 130"/>
              <a:gd name="T59" fmla="*/ 105 h 160"/>
              <a:gd name="T60" fmla="*/ 42 w 130"/>
              <a:gd name="T61" fmla="*/ 105 h 160"/>
              <a:gd name="T62" fmla="*/ 57 w 130"/>
              <a:gd name="T63" fmla="*/ 111 h 160"/>
              <a:gd name="T64" fmla="*/ 65 w 130"/>
              <a:gd name="T65" fmla="*/ 106 h 160"/>
              <a:gd name="T66" fmla="*/ 61 w 130"/>
              <a:gd name="T67" fmla="*/ 97 h 160"/>
              <a:gd name="T68" fmla="*/ 58 w 130"/>
              <a:gd name="T69" fmla="*/ 85 h 160"/>
              <a:gd name="T70" fmla="*/ 47 w 130"/>
              <a:gd name="T71" fmla="*/ 87 h 160"/>
              <a:gd name="T72" fmla="*/ 60 w 130"/>
              <a:gd name="T73" fmla="*/ 100 h 160"/>
              <a:gd name="T74" fmla="*/ 61 w 130"/>
              <a:gd name="T75" fmla="*/ 108 h 160"/>
              <a:gd name="T76" fmla="*/ 58 w 130"/>
              <a:gd name="T77" fmla="*/ 100 h 160"/>
              <a:gd name="T78" fmla="*/ 54 w 130"/>
              <a:gd name="T79" fmla="*/ 88 h 160"/>
              <a:gd name="T80" fmla="*/ 58 w 130"/>
              <a:gd name="T81" fmla="*/ 95 h 160"/>
              <a:gd name="T82" fmla="*/ 52 w 130"/>
              <a:gd name="T83" fmla="*/ 88 h 160"/>
              <a:gd name="T84" fmla="*/ 74 w 130"/>
              <a:gd name="T85" fmla="*/ 98 h 160"/>
              <a:gd name="T86" fmla="*/ 75 w 130"/>
              <a:gd name="T87" fmla="*/ 105 h 160"/>
              <a:gd name="T88" fmla="*/ 73 w 130"/>
              <a:gd name="T89" fmla="*/ 103 h 160"/>
              <a:gd name="T90" fmla="*/ 68 w 130"/>
              <a:gd name="T91" fmla="*/ 105 h 160"/>
              <a:gd name="T92" fmla="*/ 80 w 130"/>
              <a:gd name="T93" fmla="*/ 108 h 160"/>
              <a:gd name="T94" fmla="*/ 75 w 130"/>
              <a:gd name="T95" fmla="*/ 96 h 160"/>
              <a:gd name="T96" fmla="*/ 68 w 130"/>
              <a:gd name="T97" fmla="*/ 93 h 160"/>
              <a:gd name="T98" fmla="*/ 70 w 130"/>
              <a:gd name="T99" fmla="*/ 87 h 160"/>
              <a:gd name="T100" fmla="*/ 73 w 130"/>
              <a:gd name="T101" fmla="*/ 90 h 160"/>
              <a:gd name="T102" fmla="*/ 74 w 130"/>
              <a:gd name="T103" fmla="*/ 88 h 160"/>
              <a:gd name="T104" fmla="*/ 64 w 130"/>
              <a:gd name="T105" fmla="*/ 85 h 160"/>
              <a:gd name="T106" fmla="*/ 67 w 130"/>
              <a:gd name="T107" fmla="*/ 96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30" h="160">
                <a:moveTo>
                  <a:pt x="124" y="103"/>
                </a:moveTo>
                <a:cubicBezTo>
                  <a:pt x="119" y="89"/>
                  <a:pt x="111" y="80"/>
                  <a:pt x="104" y="75"/>
                </a:cubicBezTo>
                <a:cubicBezTo>
                  <a:pt x="103" y="75"/>
                  <a:pt x="91" y="69"/>
                  <a:pt x="91" y="69"/>
                </a:cubicBezTo>
                <a:cubicBezTo>
                  <a:pt x="85" y="64"/>
                  <a:pt x="85" y="64"/>
                  <a:pt x="85" y="64"/>
                </a:cubicBezTo>
                <a:cubicBezTo>
                  <a:pt x="78" y="72"/>
                  <a:pt x="78" y="72"/>
                  <a:pt x="78" y="72"/>
                </a:cubicBezTo>
                <a:cubicBezTo>
                  <a:pt x="74" y="72"/>
                  <a:pt x="74" y="72"/>
                  <a:pt x="74" y="72"/>
                </a:cubicBezTo>
                <a:cubicBezTo>
                  <a:pt x="67" y="64"/>
                  <a:pt x="67" y="64"/>
                  <a:pt x="67" y="64"/>
                </a:cubicBezTo>
                <a:cubicBezTo>
                  <a:pt x="61" y="69"/>
                  <a:pt x="61" y="69"/>
                  <a:pt x="61" y="69"/>
                </a:cubicBezTo>
                <a:cubicBezTo>
                  <a:pt x="51" y="73"/>
                  <a:pt x="51" y="73"/>
                  <a:pt x="51" y="73"/>
                </a:cubicBezTo>
                <a:cubicBezTo>
                  <a:pt x="3" y="78"/>
                  <a:pt x="3" y="78"/>
                  <a:pt x="3" y="78"/>
                </a:cubicBezTo>
                <a:cubicBezTo>
                  <a:pt x="2" y="78"/>
                  <a:pt x="2" y="78"/>
                  <a:pt x="2" y="80"/>
                </a:cubicBezTo>
                <a:cubicBezTo>
                  <a:pt x="0" y="80"/>
                  <a:pt x="0" y="81"/>
                  <a:pt x="2" y="81"/>
                </a:cubicBezTo>
                <a:cubicBezTo>
                  <a:pt x="5" y="89"/>
                  <a:pt x="9" y="95"/>
                  <a:pt x="10" y="101"/>
                </a:cubicBezTo>
                <a:cubicBezTo>
                  <a:pt x="10" y="103"/>
                  <a:pt x="10" y="103"/>
                  <a:pt x="10" y="103"/>
                </a:cubicBezTo>
                <a:cubicBezTo>
                  <a:pt x="0" y="112"/>
                  <a:pt x="2" y="121"/>
                  <a:pt x="5" y="128"/>
                </a:cubicBezTo>
                <a:cubicBezTo>
                  <a:pt x="6" y="131"/>
                  <a:pt x="10" y="132"/>
                  <a:pt x="13" y="132"/>
                </a:cubicBezTo>
                <a:cubicBezTo>
                  <a:pt x="15" y="132"/>
                  <a:pt x="18" y="132"/>
                  <a:pt x="19" y="131"/>
                </a:cubicBezTo>
                <a:cubicBezTo>
                  <a:pt x="19" y="131"/>
                  <a:pt x="21" y="131"/>
                  <a:pt x="21" y="129"/>
                </a:cubicBezTo>
                <a:cubicBezTo>
                  <a:pt x="21" y="134"/>
                  <a:pt x="22" y="137"/>
                  <a:pt x="22" y="138"/>
                </a:cubicBezTo>
                <a:cubicBezTo>
                  <a:pt x="23" y="151"/>
                  <a:pt x="22" y="157"/>
                  <a:pt x="22" y="157"/>
                </a:cubicBezTo>
                <a:cubicBezTo>
                  <a:pt x="22" y="159"/>
                  <a:pt x="22" y="159"/>
                  <a:pt x="23" y="160"/>
                </a:cubicBezTo>
                <a:cubicBezTo>
                  <a:pt x="25" y="160"/>
                  <a:pt x="25" y="160"/>
                  <a:pt x="25" y="160"/>
                </a:cubicBezTo>
                <a:cubicBezTo>
                  <a:pt x="101" y="157"/>
                  <a:pt x="101" y="157"/>
                  <a:pt x="101" y="157"/>
                </a:cubicBezTo>
                <a:cubicBezTo>
                  <a:pt x="103" y="157"/>
                  <a:pt x="104" y="157"/>
                  <a:pt x="104" y="155"/>
                </a:cubicBezTo>
                <a:cubicBezTo>
                  <a:pt x="104" y="149"/>
                  <a:pt x="104" y="149"/>
                  <a:pt x="104" y="149"/>
                </a:cubicBezTo>
                <a:cubicBezTo>
                  <a:pt x="104" y="149"/>
                  <a:pt x="104" y="149"/>
                  <a:pt x="106" y="149"/>
                </a:cubicBezTo>
                <a:cubicBezTo>
                  <a:pt x="107" y="149"/>
                  <a:pt x="110" y="148"/>
                  <a:pt x="113" y="146"/>
                </a:cubicBezTo>
                <a:cubicBezTo>
                  <a:pt x="126" y="132"/>
                  <a:pt x="126" y="132"/>
                  <a:pt x="126" y="132"/>
                </a:cubicBezTo>
                <a:cubicBezTo>
                  <a:pt x="129" y="129"/>
                  <a:pt x="130" y="126"/>
                  <a:pt x="130" y="121"/>
                </a:cubicBezTo>
                <a:cubicBezTo>
                  <a:pt x="129" y="121"/>
                  <a:pt x="127" y="112"/>
                  <a:pt x="124" y="103"/>
                </a:cubicBezTo>
                <a:close/>
                <a:moveTo>
                  <a:pt x="98" y="152"/>
                </a:moveTo>
                <a:cubicBezTo>
                  <a:pt x="28" y="155"/>
                  <a:pt x="28" y="155"/>
                  <a:pt x="28" y="155"/>
                </a:cubicBezTo>
                <a:cubicBezTo>
                  <a:pt x="28" y="151"/>
                  <a:pt x="29" y="141"/>
                  <a:pt x="25" y="126"/>
                </a:cubicBezTo>
                <a:cubicBezTo>
                  <a:pt x="29" y="123"/>
                  <a:pt x="31" y="118"/>
                  <a:pt x="29" y="112"/>
                </a:cubicBezTo>
                <a:cubicBezTo>
                  <a:pt x="29" y="114"/>
                  <a:pt x="31" y="114"/>
                  <a:pt x="31" y="114"/>
                </a:cubicBezTo>
                <a:cubicBezTo>
                  <a:pt x="34" y="112"/>
                  <a:pt x="34" y="112"/>
                  <a:pt x="34" y="112"/>
                </a:cubicBezTo>
                <a:cubicBezTo>
                  <a:pt x="35" y="112"/>
                  <a:pt x="35" y="112"/>
                  <a:pt x="35" y="112"/>
                </a:cubicBezTo>
                <a:cubicBezTo>
                  <a:pt x="36" y="111"/>
                  <a:pt x="36" y="111"/>
                  <a:pt x="36" y="109"/>
                </a:cubicBezTo>
                <a:cubicBezTo>
                  <a:pt x="28" y="89"/>
                  <a:pt x="28" y="89"/>
                  <a:pt x="28" y="89"/>
                </a:cubicBezTo>
                <a:cubicBezTo>
                  <a:pt x="28" y="87"/>
                  <a:pt x="28" y="87"/>
                  <a:pt x="26" y="87"/>
                </a:cubicBezTo>
                <a:cubicBezTo>
                  <a:pt x="25" y="87"/>
                  <a:pt x="25" y="87"/>
                  <a:pt x="25" y="87"/>
                </a:cubicBezTo>
                <a:cubicBezTo>
                  <a:pt x="25" y="89"/>
                  <a:pt x="25" y="89"/>
                  <a:pt x="25" y="89"/>
                </a:cubicBezTo>
                <a:cubicBezTo>
                  <a:pt x="31" y="107"/>
                  <a:pt x="31" y="107"/>
                  <a:pt x="31" y="107"/>
                </a:cubicBezTo>
                <a:cubicBezTo>
                  <a:pt x="32" y="107"/>
                  <a:pt x="32" y="109"/>
                  <a:pt x="31" y="109"/>
                </a:cubicBezTo>
                <a:cubicBezTo>
                  <a:pt x="29" y="109"/>
                  <a:pt x="29" y="109"/>
                  <a:pt x="29" y="109"/>
                </a:cubicBezTo>
                <a:cubicBezTo>
                  <a:pt x="28" y="109"/>
                  <a:pt x="28" y="109"/>
                  <a:pt x="28" y="109"/>
                </a:cubicBezTo>
                <a:cubicBezTo>
                  <a:pt x="26" y="104"/>
                  <a:pt x="21" y="106"/>
                  <a:pt x="18" y="106"/>
                </a:cubicBezTo>
                <a:cubicBezTo>
                  <a:pt x="16" y="98"/>
                  <a:pt x="12" y="90"/>
                  <a:pt x="8" y="83"/>
                </a:cubicBezTo>
                <a:cubicBezTo>
                  <a:pt x="81" y="76"/>
                  <a:pt x="81" y="76"/>
                  <a:pt x="81" y="76"/>
                </a:cubicBezTo>
                <a:cubicBezTo>
                  <a:pt x="84" y="83"/>
                  <a:pt x="93" y="107"/>
                  <a:pt x="97" y="132"/>
                </a:cubicBezTo>
                <a:cubicBezTo>
                  <a:pt x="95" y="135"/>
                  <a:pt x="95" y="141"/>
                  <a:pt x="98" y="145"/>
                </a:cubicBezTo>
                <a:lnTo>
                  <a:pt x="98" y="152"/>
                </a:lnTo>
                <a:close/>
                <a:moveTo>
                  <a:pt x="101" y="126"/>
                </a:moveTo>
                <a:cubicBezTo>
                  <a:pt x="103" y="109"/>
                  <a:pt x="103" y="109"/>
                  <a:pt x="103" y="109"/>
                </a:cubicBezTo>
                <a:cubicBezTo>
                  <a:pt x="104" y="112"/>
                  <a:pt x="106" y="117"/>
                  <a:pt x="107" y="120"/>
                </a:cubicBezTo>
                <a:lnTo>
                  <a:pt x="101" y="126"/>
                </a:lnTo>
                <a:close/>
                <a:moveTo>
                  <a:pt x="77" y="62"/>
                </a:moveTo>
                <a:cubicBezTo>
                  <a:pt x="90" y="62"/>
                  <a:pt x="101" y="49"/>
                  <a:pt x="101" y="26"/>
                </a:cubicBezTo>
                <a:cubicBezTo>
                  <a:pt x="101" y="9"/>
                  <a:pt x="94" y="0"/>
                  <a:pt x="77" y="0"/>
                </a:cubicBezTo>
                <a:cubicBezTo>
                  <a:pt x="58" y="0"/>
                  <a:pt x="51" y="9"/>
                  <a:pt x="51" y="26"/>
                </a:cubicBezTo>
                <a:cubicBezTo>
                  <a:pt x="51" y="49"/>
                  <a:pt x="62" y="62"/>
                  <a:pt x="77" y="62"/>
                </a:cubicBezTo>
                <a:close/>
                <a:moveTo>
                  <a:pt x="77" y="126"/>
                </a:moveTo>
                <a:cubicBezTo>
                  <a:pt x="78" y="126"/>
                  <a:pt x="80" y="124"/>
                  <a:pt x="80" y="121"/>
                </a:cubicBezTo>
                <a:cubicBezTo>
                  <a:pt x="80" y="120"/>
                  <a:pt x="78" y="118"/>
                  <a:pt x="75" y="118"/>
                </a:cubicBezTo>
                <a:cubicBezTo>
                  <a:pt x="39" y="120"/>
                  <a:pt x="39" y="120"/>
                  <a:pt x="39" y="120"/>
                </a:cubicBezTo>
                <a:cubicBezTo>
                  <a:pt x="36" y="121"/>
                  <a:pt x="35" y="123"/>
                  <a:pt x="35" y="124"/>
                </a:cubicBezTo>
                <a:cubicBezTo>
                  <a:pt x="36" y="127"/>
                  <a:pt x="38" y="129"/>
                  <a:pt x="39" y="129"/>
                </a:cubicBezTo>
                <a:cubicBezTo>
                  <a:pt x="77" y="126"/>
                  <a:pt x="77" y="126"/>
                  <a:pt x="77" y="126"/>
                </a:cubicBezTo>
                <a:close/>
                <a:moveTo>
                  <a:pt x="79" y="136"/>
                </a:moveTo>
                <a:cubicBezTo>
                  <a:pt x="42" y="137"/>
                  <a:pt x="42" y="137"/>
                  <a:pt x="42" y="137"/>
                </a:cubicBezTo>
                <a:cubicBezTo>
                  <a:pt x="39" y="137"/>
                  <a:pt x="37" y="140"/>
                  <a:pt x="37" y="141"/>
                </a:cubicBezTo>
                <a:cubicBezTo>
                  <a:pt x="37" y="143"/>
                  <a:pt x="39" y="146"/>
                  <a:pt x="42" y="146"/>
                </a:cubicBezTo>
                <a:cubicBezTo>
                  <a:pt x="79" y="143"/>
                  <a:pt x="79" y="143"/>
                  <a:pt x="79" y="143"/>
                </a:cubicBezTo>
                <a:cubicBezTo>
                  <a:pt x="81" y="143"/>
                  <a:pt x="83" y="141"/>
                  <a:pt x="83" y="139"/>
                </a:cubicBezTo>
                <a:cubicBezTo>
                  <a:pt x="83" y="137"/>
                  <a:pt x="81" y="136"/>
                  <a:pt x="79" y="136"/>
                </a:cubicBezTo>
                <a:close/>
                <a:moveTo>
                  <a:pt x="42" y="110"/>
                </a:moveTo>
                <a:cubicBezTo>
                  <a:pt x="44" y="111"/>
                  <a:pt x="45" y="111"/>
                  <a:pt x="47" y="111"/>
                </a:cubicBezTo>
                <a:cubicBezTo>
                  <a:pt x="48" y="111"/>
                  <a:pt x="50" y="110"/>
                  <a:pt x="50" y="108"/>
                </a:cubicBezTo>
                <a:cubicBezTo>
                  <a:pt x="51" y="108"/>
                  <a:pt x="51" y="107"/>
                  <a:pt x="51" y="105"/>
                </a:cubicBezTo>
                <a:cubicBezTo>
                  <a:pt x="45" y="91"/>
                  <a:pt x="45" y="91"/>
                  <a:pt x="45" y="91"/>
                </a:cubicBezTo>
                <a:cubicBezTo>
                  <a:pt x="45" y="90"/>
                  <a:pt x="44" y="88"/>
                  <a:pt x="42" y="87"/>
                </a:cubicBezTo>
                <a:cubicBezTo>
                  <a:pt x="41" y="87"/>
                  <a:pt x="40" y="85"/>
                  <a:pt x="38" y="87"/>
                </a:cubicBezTo>
                <a:cubicBezTo>
                  <a:pt x="35" y="87"/>
                  <a:pt x="35" y="87"/>
                  <a:pt x="34" y="88"/>
                </a:cubicBezTo>
                <a:cubicBezTo>
                  <a:pt x="34" y="90"/>
                  <a:pt x="34" y="90"/>
                  <a:pt x="34" y="91"/>
                </a:cubicBezTo>
                <a:cubicBezTo>
                  <a:pt x="40" y="107"/>
                  <a:pt x="40" y="107"/>
                  <a:pt x="40" y="107"/>
                </a:cubicBezTo>
                <a:cubicBezTo>
                  <a:pt x="40" y="107"/>
                  <a:pt x="41" y="108"/>
                  <a:pt x="42" y="110"/>
                </a:cubicBezTo>
                <a:close/>
                <a:moveTo>
                  <a:pt x="38" y="90"/>
                </a:moveTo>
                <a:cubicBezTo>
                  <a:pt x="40" y="90"/>
                  <a:pt x="40" y="90"/>
                  <a:pt x="41" y="90"/>
                </a:cubicBezTo>
                <a:cubicBezTo>
                  <a:pt x="41" y="91"/>
                  <a:pt x="41" y="91"/>
                  <a:pt x="41" y="91"/>
                </a:cubicBezTo>
                <a:cubicBezTo>
                  <a:pt x="47" y="105"/>
                  <a:pt x="47" y="105"/>
                  <a:pt x="47" y="105"/>
                </a:cubicBezTo>
                <a:cubicBezTo>
                  <a:pt x="47" y="107"/>
                  <a:pt x="47" y="107"/>
                  <a:pt x="47" y="107"/>
                </a:cubicBezTo>
                <a:cubicBezTo>
                  <a:pt x="44" y="107"/>
                  <a:pt x="44" y="107"/>
                  <a:pt x="44" y="107"/>
                </a:cubicBezTo>
                <a:cubicBezTo>
                  <a:pt x="44" y="107"/>
                  <a:pt x="42" y="107"/>
                  <a:pt x="42" y="105"/>
                </a:cubicBezTo>
                <a:cubicBezTo>
                  <a:pt x="38" y="91"/>
                  <a:pt x="38" y="91"/>
                  <a:pt x="38" y="91"/>
                </a:cubicBezTo>
                <a:cubicBezTo>
                  <a:pt x="37" y="91"/>
                  <a:pt x="37" y="90"/>
                  <a:pt x="38" y="90"/>
                </a:cubicBezTo>
                <a:close/>
                <a:moveTo>
                  <a:pt x="57" y="111"/>
                </a:moveTo>
                <a:cubicBezTo>
                  <a:pt x="64" y="111"/>
                  <a:pt x="64" y="111"/>
                  <a:pt x="64" y="111"/>
                </a:cubicBezTo>
                <a:cubicBezTo>
                  <a:pt x="65" y="110"/>
                  <a:pt x="65" y="110"/>
                  <a:pt x="65" y="110"/>
                </a:cubicBezTo>
                <a:cubicBezTo>
                  <a:pt x="67" y="108"/>
                  <a:pt x="67" y="108"/>
                  <a:pt x="65" y="106"/>
                </a:cubicBezTo>
                <a:cubicBezTo>
                  <a:pt x="64" y="98"/>
                  <a:pt x="64" y="98"/>
                  <a:pt x="64" y="98"/>
                </a:cubicBezTo>
                <a:cubicBezTo>
                  <a:pt x="63" y="98"/>
                  <a:pt x="63" y="98"/>
                  <a:pt x="63" y="98"/>
                </a:cubicBezTo>
                <a:cubicBezTo>
                  <a:pt x="61" y="97"/>
                  <a:pt x="61" y="97"/>
                  <a:pt x="61" y="97"/>
                </a:cubicBezTo>
                <a:cubicBezTo>
                  <a:pt x="63" y="97"/>
                  <a:pt x="63" y="97"/>
                  <a:pt x="63" y="97"/>
                </a:cubicBezTo>
                <a:cubicBezTo>
                  <a:pt x="60" y="88"/>
                  <a:pt x="60" y="88"/>
                  <a:pt x="60" y="88"/>
                </a:cubicBezTo>
                <a:cubicBezTo>
                  <a:pt x="60" y="87"/>
                  <a:pt x="58" y="85"/>
                  <a:pt x="58" y="85"/>
                </a:cubicBezTo>
                <a:cubicBezTo>
                  <a:pt x="57" y="85"/>
                  <a:pt x="55" y="83"/>
                  <a:pt x="54" y="85"/>
                </a:cubicBezTo>
                <a:cubicBezTo>
                  <a:pt x="48" y="85"/>
                  <a:pt x="48" y="85"/>
                  <a:pt x="48" y="85"/>
                </a:cubicBezTo>
                <a:cubicBezTo>
                  <a:pt x="47" y="85"/>
                  <a:pt x="47" y="85"/>
                  <a:pt x="47" y="87"/>
                </a:cubicBezTo>
                <a:cubicBezTo>
                  <a:pt x="55" y="111"/>
                  <a:pt x="55" y="111"/>
                  <a:pt x="55" y="111"/>
                </a:cubicBezTo>
                <a:lnTo>
                  <a:pt x="57" y="111"/>
                </a:lnTo>
                <a:close/>
                <a:moveTo>
                  <a:pt x="60" y="100"/>
                </a:moveTo>
                <a:cubicBezTo>
                  <a:pt x="60" y="100"/>
                  <a:pt x="60" y="100"/>
                  <a:pt x="60" y="101"/>
                </a:cubicBezTo>
                <a:cubicBezTo>
                  <a:pt x="61" y="106"/>
                  <a:pt x="61" y="106"/>
                  <a:pt x="61" y="106"/>
                </a:cubicBezTo>
                <a:cubicBezTo>
                  <a:pt x="61" y="106"/>
                  <a:pt x="61" y="106"/>
                  <a:pt x="61" y="108"/>
                </a:cubicBezTo>
                <a:cubicBezTo>
                  <a:pt x="58" y="108"/>
                  <a:pt x="58" y="108"/>
                  <a:pt x="58" y="108"/>
                </a:cubicBezTo>
                <a:cubicBezTo>
                  <a:pt x="55" y="100"/>
                  <a:pt x="55" y="100"/>
                  <a:pt x="55" y="100"/>
                </a:cubicBezTo>
                <a:cubicBezTo>
                  <a:pt x="58" y="100"/>
                  <a:pt x="58" y="100"/>
                  <a:pt x="58" y="100"/>
                </a:cubicBezTo>
                <a:lnTo>
                  <a:pt x="60" y="100"/>
                </a:lnTo>
                <a:close/>
                <a:moveTo>
                  <a:pt x="52" y="88"/>
                </a:moveTo>
                <a:cubicBezTo>
                  <a:pt x="54" y="88"/>
                  <a:pt x="54" y="88"/>
                  <a:pt x="54" y="88"/>
                </a:cubicBezTo>
                <a:cubicBezTo>
                  <a:pt x="55" y="88"/>
                  <a:pt x="55" y="88"/>
                  <a:pt x="55" y="88"/>
                </a:cubicBezTo>
                <a:cubicBezTo>
                  <a:pt x="55" y="88"/>
                  <a:pt x="57" y="88"/>
                  <a:pt x="57" y="90"/>
                </a:cubicBezTo>
                <a:cubicBezTo>
                  <a:pt x="58" y="95"/>
                  <a:pt x="58" y="95"/>
                  <a:pt x="58" y="95"/>
                </a:cubicBezTo>
                <a:cubicBezTo>
                  <a:pt x="57" y="97"/>
                  <a:pt x="57" y="97"/>
                  <a:pt x="57" y="97"/>
                </a:cubicBezTo>
                <a:cubicBezTo>
                  <a:pt x="54" y="97"/>
                  <a:pt x="54" y="97"/>
                  <a:pt x="54" y="97"/>
                </a:cubicBezTo>
                <a:cubicBezTo>
                  <a:pt x="52" y="88"/>
                  <a:pt x="52" y="88"/>
                  <a:pt x="52" y="88"/>
                </a:cubicBezTo>
                <a:close/>
                <a:moveTo>
                  <a:pt x="67" y="96"/>
                </a:moveTo>
                <a:cubicBezTo>
                  <a:pt x="68" y="98"/>
                  <a:pt x="71" y="98"/>
                  <a:pt x="73" y="98"/>
                </a:cubicBezTo>
                <a:cubicBezTo>
                  <a:pt x="73" y="98"/>
                  <a:pt x="73" y="98"/>
                  <a:pt x="74" y="98"/>
                </a:cubicBezTo>
                <a:cubicBezTo>
                  <a:pt x="74" y="100"/>
                  <a:pt x="74" y="100"/>
                  <a:pt x="75" y="100"/>
                </a:cubicBezTo>
                <a:cubicBezTo>
                  <a:pt x="75" y="103"/>
                  <a:pt x="75" y="103"/>
                  <a:pt x="75" y="103"/>
                </a:cubicBezTo>
                <a:cubicBezTo>
                  <a:pt x="77" y="105"/>
                  <a:pt x="77" y="105"/>
                  <a:pt x="75" y="105"/>
                </a:cubicBezTo>
                <a:cubicBezTo>
                  <a:pt x="75" y="106"/>
                  <a:pt x="75" y="106"/>
                  <a:pt x="75" y="106"/>
                </a:cubicBezTo>
                <a:cubicBezTo>
                  <a:pt x="74" y="106"/>
                  <a:pt x="74" y="106"/>
                  <a:pt x="73" y="105"/>
                </a:cubicBezTo>
                <a:cubicBezTo>
                  <a:pt x="73" y="103"/>
                  <a:pt x="73" y="103"/>
                  <a:pt x="73" y="103"/>
                </a:cubicBezTo>
                <a:cubicBezTo>
                  <a:pt x="71" y="103"/>
                  <a:pt x="71" y="103"/>
                  <a:pt x="71" y="103"/>
                </a:cubicBezTo>
                <a:cubicBezTo>
                  <a:pt x="68" y="103"/>
                  <a:pt x="68" y="103"/>
                  <a:pt x="68" y="103"/>
                </a:cubicBezTo>
                <a:cubicBezTo>
                  <a:pt x="68" y="105"/>
                  <a:pt x="68" y="105"/>
                  <a:pt x="68" y="105"/>
                </a:cubicBezTo>
                <a:cubicBezTo>
                  <a:pt x="68" y="106"/>
                  <a:pt x="70" y="108"/>
                  <a:pt x="71" y="108"/>
                </a:cubicBezTo>
                <a:cubicBezTo>
                  <a:pt x="73" y="110"/>
                  <a:pt x="74" y="110"/>
                  <a:pt x="75" y="110"/>
                </a:cubicBezTo>
                <a:cubicBezTo>
                  <a:pt x="78" y="110"/>
                  <a:pt x="78" y="108"/>
                  <a:pt x="80" y="108"/>
                </a:cubicBezTo>
                <a:cubicBezTo>
                  <a:pt x="80" y="103"/>
                  <a:pt x="80" y="103"/>
                  <a:pt x="80" y="103"/>
                </a:cubicBezTo>
                <a:cubicBezTo>
                  <a:pt x="78" y="100"/>
                  <a:pt x="78" y="100"/>
                  <a:pt x="78" y="100"/>
                </a:cubicBezTo>
                <a:cubicBezTo>
                  <a:pt x="78" y="98"/>
                  <a:pt x="77" y="96"/>
                  <a:pt x="75" y="96"/>
                </a:cubicBezTo>
                <a:cubicBezTo>
                  <a:pt x="74" y="95"/>
                  <a:pt x="73" y="95"/>
                  <a:pt x="71" y="95"/>
                </a:cubicBezTo>
                <a:cubicBezTo>
                  <a:pt x="70" y="95"/>
                  <a:pt x="70" y="95"/>
                  <a:pt x="70" y="93"/>
                </a:cubicBezTo>
                <a:cubicBezTo>
                  <a:pt x="68" y="93"/>
                  <a:pt x="68" y="93"/>
                  <a:pt x="68" y="93"/>
                </a:cubicBezTo>
                <a:cubicBezTo>
                  <a:pt x="67" y="88"/>
                  <a:pt x="67" y="88"/>
                  <a:pt x="67" y="88"/>
                </a:cubicBezTo>
                <a:cubicBezTo>
                  <a:pt x="67" y="87"/>
                  <a:pt x="68" y="87"/>
                  <a:pt x="68" y="87"/>
                </a:cubicBezTo>
                <a:cubicBezTo>
                  <a:pt x="70" y="87"/>
                  <a:pt x="70" y="87"/>
                  <a:pt x="70" y="87"/>
                </a:cubicBezTo>
                <a:cubicBezTo>
                  <a:pt x="70" y="88"/>
                  <a:pt x="71" y="88"/>
                  <a:pt x="71" y="88"/>
                </a:cubicBezTo>
                <a:cubicBezTo>
                  <a:pt x="71" y="90"/>
                  <a:pt x="71" y="90"/>
                  <a:pt x="71" y="90"/>
                </a:cubicBezTo>
                <a:cubicBezTo>
                  <a:pt x="73" y="90"/>
                  <a:pt x="73" y="90"/>
                  <a:pt x="73" y="90"/>
                </a:cubicBezTo>
                <a:cubicBezTo>
                  <a:pt x="74" y="90"/>
                  <a:pt x="74" y="90"/>
                  <a:pt x="74" y="90"/>
                </a:cubicBezTo>
                <a:cubicBezTo>
                  <a:pt x="75" y="90"/>
                  <a:pt x="75" y="90"/>
                  <a:pt x="75" y="88"/>
                </a:cubicBezTo>
                <a:cubicBezTo>
                  <a:pt x="74" y="88"/>
                  <a:pt x="74" y="88"/>
                  <a:pt x="74" y="88"/>
                </a:cubicBezTo>
                <a:cubicBezTo>
                  <a:pt x="74" y="87"/>
                  <a:pt x="73" y="85"/>
                  <a:pt x="71" y="85"/>
                </a:cubicBezTo>
                <a:cubicBezTo>
                  <a:pt x="70" y="83"/>
                  <a:pt x="68" y="83"/>
                  <a:pt x="67" y="83"/>
                </a:cubicBezTo>
                <a:cubicBezTo>
                  <a:pt x="66" y="83"/>
                  <a:pt x="64" y="83"/>
                  <a:pt x="64" y="85"/>
                </a:cubicBezTo>
                <a:cubicBezTo>
                  <a:pt x="63" y="87"/>
                  <a:pt x="63" y="88"/>
                  <a:pt x="63" y="90"/>
                </a:cubicBezTo>
                <a:cubicBezTo>
                  <a:pt x="64" y="93"/>
                  <a:pt x="64" y="93"/>
                  <a:pt x="64" y="93"/>
                </a:cubicBezTo>
                <a:cubicBezTo>
                  <a:pt x="66" y="95"/>
                  <a:pt x="66" y="96"/>
                  <a:pt x="67" y="96"/>
                </a:cubicBezTo>
                <a:close/>
              </a:path>
            </a:pathLst>
          </a:custGeom>
          <a:ln>
            <a:noFill/>
          </a:ln>
        </p:spPr>
        <p:style>
          <a:lnRef idx="3">
            <a:schemeClr val="lt1"/>
          </a:lnRef>
          <a:fillRef idx="1">
            <a:schemeClr val="accent3"/>
          </a:fillRef>
          <a:effectRef idx="1">
            <a:schemeClr val="accent3"/>
          </a:effectRef>
          <a:fontRef idx="minor">
            <a:schemeClr val="lt1"/>
          </a:fontRef>
        </p:style>
        <p:txBody>
          <a:bodyPr vert="horz" wrap="square" lIns="91440" tIns="45720" rIns="91440" bIns="45720" numCol="1" anchor="t" anchorCtr="0" compatLnSpc="1">
            <a:prstTxWarp prst="textNoShape">
              <a:avLst/>
            </a:prstTxWarp>
          </a:bodyPr>
          <a:lstStyle/>
          <a:p>
            <a:endParaRPr lang="en-US"/>
          </a:p>
        </p:txBody>
      </p:sp>
      <p:sp>
        <p:nvSpPr>
          <p:cNvPr id="28" name="Freeform 119">
            <a:hlinkClick r:id="rId10" action="ppaction://hlinksldjump"/>
            <a:extLst>
              <a:ext uri="{FF2B5EF4-FFF2-40B4-BE49-F238E27FC236}">
                <a16:creationId xmlns:a16="http://schemas.microsoft.com/office/drawing/2014/main" id="{6BD4485B-5103-99D4-7C0C-33FBFC072C15}"/>
              </a:ext>
            </a:extLst>
          </p:cNvPr>
          <p:cNvSpPr>
            <a:spLocks noEditPoints="1"/>
          </p:cNvSpPr>
          <p:nvPr/>
        </p:nvSpPr>
        <p:spPr bwMode="auto">
          <a:xfrm>
            <a:off x="330315" y="4774011"/>
            <a:ext cx="324350" cy="300024"/>
          </a:xfrm>
          <a:custGeom>
            <a:avLst/>
            <a:gdLst>
              <a:gd name="T0" fmla="*/ 97 w 160"/>
              <a:gd name="T1" fmla="*/ 8 h 148"/>
              <a:gd name="T2" fmla="*/ 92 w 160"/>
              <a:gd name="T3" fmla="*/ 0 h 148"/>
              <a:gd name="T4" fmla="*/ 61 w 160"/>
              <a:gd name="T5" fmla="*/ 6 h 148"/>
              <a:gd name="T6" fmla="*/ 6 w 160"/>
              <a:gd name="T7" fmla="*/ 8 h 148"/>
              <a:gd name="T8" fmla="*/ 6 w 160"/>
              <a:gd name="T9" fmla="*/ 22 h 148"/>
              <a:gd name="T10" fmla="*/ 15 w 160"/>
              <a:gd name="T11" fmla="*/ 114 h 148"/>
              <a:gd name="T12" fmla="*/ 67 w 160"/>
              <a:gd name="T13" fmla="*/ 119 h 148"/>
              <a:gd name="T14" fmla="*/ 51 w 160"/>
              <a:gd name="T15" fmla="*/ 144 h 148"/>
              <a:gd name="T16" fmla="*/ 76 w 160"/>
              <a:gd name="T17" fmla="*/ 127 h 148"/>
              <a:gd name="T18" fmla="*/ 80 w 160"/>
              <a:gd name="T19" fmla="*/ 148 h 148"/>
              <a:gd name="T20" fmla="*/ 84 w 160"/>
              <a:gd name="T21" fmla="*/ 128 h 148"/>
              <a:gd name="T22" fmla="*/ 104 w 160"/>
              <a:gd name="T23" fmla="*/ 147 h 148"/>
              <a:gd name="T24" fmla="*/ 107 w 160"/>
              <a:gd name="T25" fmla="*/ 138 h 148"/>
              <a:gd name="T26" fmla="*/ 139 w 160"/>
              <a:gd name="T27" fmla="*/ 119 h 148"/>
              <a:gd name="T28" fmla="*/ 145 w 160"/>
              <a:gd name="T29" fmla="*/ 22 h 148"/>
              <a:gd name="T30" fmla="*/ 160 w 160"/>
              <a:gd name="T31" fmla="*/ 15 h 148"/>
              <a:gd name="T32" fmla="*/ 134 w 160"/>
              <a:gd name="T33" fmla="*/ 108 h 148"/>
              <a:gd name="T34" fmla="*/ 24 w 160"/>
              <a:gd name="T35" fmla="*/ 22 h 148"/>
              <a:gd name="T36" fmla="*/ 134 w 160"/>
              <a:gd name="T37" fmla="*/ 108 h 148"/>
              <a:gd name="T38" fmla="*/ 36 w 160"/>
              <a:gd name="T39" fmla="*/ 92 h 148"/>
              <a:gd name="T40" fmla="*/ 67 w 160"/>
              <a:gd name="T41" fmla="*/ 88 h 148"/>
              <a:gd name="T42" fmla="*/ 75 w 160"/>
              <a:gd name="T43" fmla="*/ 86 h 148"/>
              <a:gd name="T44" fmla="*/ 103 w 160"/>
              <a:gd name="T45" fmla="*/ 69 h 148"/>
              <a:gd name="T46" fmla="*/ 119 w 160"/>
              <a:gd name="T47" fmla="*/ 54 h 148"/>
              <a:gd name="T48" fmla="*/ 124 w 160"/>
              <a:gd name="T49" fmla="*/ 66 h 148"/>
              <a:gd name="T50" fmla="*/ 130 w 160"/>
              <a:gd name="T51" fmla="*/ 38 h 148"/>
              <a:gd name="T52" fmla="*/ 130 w 160"/>
              <a:gd name="T53" fmla="*/ 36 h 148"/>
              <a:gd name="T54" fmla="*/ 127 w 160"/>
              <a:gd name="T55" fmla="*/ 34 h 148"/>
              <a:gd name="T56" fmla="*/ 124 w 160"/>
              <a:gd name="T57" fmla="*/ 33 h 148"/>
              <a:gd name="T58" fmla="*/ 100 w 160"/>
              <a:gd name="T59" fmla="*/ 38 h 148"/>
              <a:gd name="T60" fmla="*/ 112 w 160"/>
              <a:gd name="T61" fmla="*/ 44 h 148"/>
              <a:gd name="T62" fmla="*/ 94 w 160"/>
              <a:gd name="T63" fmla="*/ 50 h 148"/>
              <a:gd name="T64" fmla="*/ 70 w 160"/>
              <a:gd name="T65" fmla="*/ 75 h 148"/>
              <a:gd name="T66" fmla="*/ 49 w 160"/>
              <a:gd name="T67" fmla="*/ 63 h 148"/>
              <a:gd name="T68" fmla="*/ 28 w 160"/>
              <a:gd name="T69" fmla="*/ 92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60" h="148">
                <a:moveTo>
                  <a:pt x="153" y="8"/>
                </a:moveTo>
                <a:cubicBezTo>
                  <a:pt x="97" y="8"/>
                  <a:pt x="97" y="8"/>
                  <a:pt x="97" y="8"/>
                </a:cubicBezTo>
                <a:cubicBezTo>
                  <a:pt x="97" y="6"/>
                  <a:pt x="97" y="6"/>
                  <a:pt x="97" y="6"/>
                </a:cubicBezTo>
                <a:cubicBezTo>
                  <a:pt x="97" y="3"/>
                  <a:pt x="95" y="0"/>
                  <a:pt x="92" y="0"/>
                </a:cubicBezTo>
                <a:cubicBezTo>
                  <a:pt x="66" y="0"/>
                  <a:pt x="66" y="0"/>
                  <a:pt x="66" y="0"/>
                </a:cubicBezTo>
                <a:cubicBezTo>
                  <a:pt x="63" y="0"/>
                  <a:pt x="61" y="3"/>
                  <a:pt x="61" y="6"/>
                </a:cubicBezTo>
                <a:cubicBezTo>
                  <a:pt x="61" y="8"/>
                  <a:pt x="61" y="8"/>
                  <a:pt x="61" y="8"/>
                </a:cubicBezTo>
                <a:cubicBezTo>
                  <a:pt x="6" y="8"/>
                  <a:pt x="6" y="8"/>
                  <a:pt x="6" y="8"/>
                </a:cubicBezTo>
                <a:cubicBezTo>
                  <a:pt x="2" y="8"/>
                  <a:pt x="0" y="11"/>
                  <a:pt x="0" y="15"/>
                </a:cubicBezTo>
                <a:cubicBezTo>
                  <a:pt x="0" y="19"/>
                  <a:pt x="2" y="22"/>
                  <a:pt x="6" y="22"/>
                </a:cubicBezTo>
                <a:cubicBezTo>
                  <a:pt x="15" y="22"/>
                  <a:pt x="15" y="22"/>
                  <a:pt x="15" y="22"/>
                </a:cubicBezTo>
                <a:cubicBezTo>
                  <a:pt x="15" y="114"/>
                  <a:pt x="15" y="114"/>
                  <a:pt x="15" y="114"/>
                </a:cubicBezTo>
                <a:cubicBezTo>
                  <a:pt x="15" y="117"/>
                  <a:pt x="17" y="119"/>
                  <a:pt x="20" y="119"/>
                </a:cubicBezTo>
                <a:cubicBezTo>
                  <a:pt x="67" y="119"/>
                  <a:pt x="67" y="119"/>
                  <a:pt x="67" y="119"/>
                </a:cubicBezTo>
                <a:cubicBezTo>
                  <a:pt x="51" y="137"/>
                  <a:pt x="51" y="137"/>
                  <a:pt x="51" y="137"/>
                </a:cubicBezTo>
                <a:cubicBezTo>
                  <a:pt x="50" y="140"/>
                  <a:pt x="50" y="143"/>
                  <a:pt x="51" y="144"/>
                </a:cubicBezTo>
                <a:cubicBezTo>
                  <a:pt x="54" y="147"/>
                  <a:pt x="57" y="147"/>
                  <a:pt x="58" y="144"/>
                </a:cubicBezTo>
                <a:cubicBezTo>
                  <a:pt x="76" y="127"/>
                  <a:pt x="76" y="127"/>
                  <a:pt x="76" y="127"/>
                </a:cubicBezTo>
                <a:cubicBezTo>
                  <a:pt x="76" y="144"/>
                  <a:pt x="76" y="144"/>
                  <a:pt x="76" y="144"/>
                </a:cubicBezTo>
                <a:cubicBezTo>
                  <a:pt x="76" y="146"/>
                  <a:pt x="77" y="148"/>
                  <a:pt x="80" y="148"/>
                </a:cubicBezTo>
                <a:cubicBezTo>
                  <a:pt x="81" y="148"/>
                  <a:pt x="84" y="146"/>
                  <a:pt x="84" y="144"/>
                </a:cubicBezTo>
                <a:cubicBezTo>
                  <a:pt x="84" y="128"/>
                  <a:pt x="84" y="128"/>
                  <a:pt x="84" y="128"/>
                </a:cubicBezTo>
                <a:cubicBezTo>
                  <a:pt x="100" y="146"/>
                  <a:pt x="100" y="146"/>
                  <a:pt x="100" y="146"/>
                </a:cubicBezTo>
                <a:cubicBezTo>
                  <a:pt x="101" y="147"/>
                  <a:pt x="103" y="147"/>
                  <a:pt x="104" y="147"/>
                </a:cubicBezTo>
                <a:cubicBezTo>
                  <a:pt x="105" y="147"/>
                  <a:pt x="107" y="147"/>
                  <a:pt x="107" y="146"/>
                </a:cubicBezTo>
                <a:cubicBezTo>
                  <a:pt x="110" y="144"/>
                  <a:pt x="110" y="141"/>
                  <a:pt x="107" y="138"/>
                </a:cubicBezTo>
                <a:cubicBezTo>
                  <a:pt x="89" y="119"/>
                  <a:pt x="89" y="119"/>
                  <a:pt x="89" y="119"/>
                </a:cubicBezTo>
                <a:cubicBezTo>
                  <a:pt x="139" y="119"/>
                  <a:pt x="139" y="119"/>
                  <a:pt x="139" y="119"/>
                </a:cubicBezTo>
                <a:cubicBezTo>
                  <a:pt x="142" y="119"/>
                  <a:pt x="145" y="117"/>
                  <a:pt x="145" y="114"/>
                </a:cubicBezTo>
                <a:cubicBezTo>
                  <a:pt x="145" y="22"/>
                  <a:pt x="145" y="22"/>
                  <a:pt x="145" y="22"/>
                </a:cubicBezTo>
                <a:cubicBezTo>
                  <a:pt x="153" y="22"/>
                  <a:pt x="153" y="22"/>
                  <a:pt x="153" y="22"/>
                </a:cubicBezTo>
                <a:cubicBezTo>
                  <a:pt x="156" y="22"/>
                  <a:pt x="160" y="19"/>
                  <a:pt x="160" y="15"/>
                </a:cubicBezTo>
                <a:cubicBezTo>
                  <a:pt x="160" y="11"/>
                  <a:pt x="156" y="8"/>
                  <a:pt x="153" y="8"/>
                </a:cubicBezTo>
                <a:close/>
                <a:moveTo>
                  <a:pt x="134" y="108"/>
                </a:moveTo>
                <a:cubicBezTo>
                  <a:pt x="24" y="108"/>
                  <a:pt x="24" y="108"/>
                  <a:pt x="24" y="108"/>
                </a:cubicBezTo>
                <a:cubicBezTo>
                  <a:pt x="24" y="22"/>
                  <a:pt x="24" y="22"/>
                  <a:pt x="24" y="22"/>
                </a:cubicBezTo>
                <a:cubicBezTo>
                  <a:pt x="134" y="22"/>
                  <a:pt x="134" y="22"/>
                  <a:pt x="134" y="22"/>
                </a:cubicBezTo>
                <a:lnTo>
                  <a:pt x="134" y="108"/>
                </a:lnTo>
                <a:close/>
                <a:moveTo>
                  <a:pt x="32" y="94"/>
                </a:moveTo>
                <a:cubicBezTo>
                  <a:pt x="33" y="94"/>
                  <a:pt x="34" y="94"/>
                  <a:pt x="36" y="92"/>
                </a:cubicBezTo>
                <a:cubicBezTo>
                  <a:pt x="53" y="75"/>
                  <a:pt x="53" y="75"/>
                  <a:pt x="53" y="75"/>
                </a:cubicBezTo>
                <a:cubicBezTo>
                  <a:pt x="67" y="88"/>
                  <a:pt x="67" y="88"/>
                  <a:pt x="67" y="88"/>
                </a:cubicBezTo>
                <a:cubicBezTo>
                  <a:pt x="69" y="89"/>
                  <a:pt x="70" y="89"/>
                  <a:pt x="71" y="89"/>
                </a:cubicBezTo>
                <a:cubicBezTo>
                  <a:pt x="73" y="89"/>
                  <a:pt x="74" y="88"/>
                  <a:pt x="75" y="86"/>
                </a:cubicBezTo>
                <a:cubicBezTo>
                  <a:pt x="93" y="62"/>
                  <a:pt x="93" y="62"/>
                  <a:pt x="93" y="62"/>
                </a:cubicBezTo>
                <a:cubicBezTo>
                  <a:pt x="103" y="69"/>
                  <a:pt x="103" y="69"/>
                  <a:pt x="103" y="69"/>
                </a:cubicBezTo>
                <a:cubicBezTo>
                  <a:pt x="104" y="70"/>
                  <a:pt x="108" y="69"/>
                  <a:pt x="109" y="68"/>
                </a:cubicBezTo>
                <a:cubicBezTo>
                  <a:pt x="119" y="54"/>
                  <a:pt x="119" y="54"/>
                  <a:pt x="119" y="54"/>
                </a:cubicBezTo>
                <a:cubicBezTo>
                  <a:pt x="119" y="59"/>
                  <a:pt x="119" y="59"/>
                  <a:pt x="119" y="59"/>
                </a:cubicBezTo>
                <a:cubicBezTo>
                  <a:pt x="119" y="63"/>
                  <a:pt x="122" y="66"/>
                  <a:pt x="124" y="66"/>
                </a:cubicBezTo>
                <a:cubicBezTo>
                  <a:pt x="127" y="66"/>
                  <a:pt x="130" y="63"/>
                  <a:pt x="130" y="59"/>
                </a:cubicBezTo>
                <a:cubicBezTo>
                  <a:pt x="130" y="38"/>
                  <a:pt x="130" y="38"/>
                  <a:pt x="130" y="38"/>
                </a:cubicBezTo>
                <a:cubicBezTo>
                  <a:pt x="130" y="37"/>
                  <a:pt x="130" y="37"/>
                  <a:pt x="130" y="37"/>
                </a:cubicBezTo>
                <a:cubicBezTo>
                  <a:pt x="130" y="37"/>
                  <a:pt x="130" y="37"/>
                  <a:pt x="130" y="36"/>
                </a:cubicBezTo>
                <a:cubicBezTo>
                  <a:pt x="130" y="36"/>
                  <a:pt x="130" y="36"/>
                  <a:pt x="129" y="34"/>
                </a:cubicBezTo>
                <a:cubicBezTo>
                  <a:pt x="129" y="34"/>
                  <a:pt x="129" y="34"/>
                  <a:pt x="127" y="34"/>
                </a:cubicBezTo>
                <a:cubicBezTo>
                  <a:pt x="127" y="33"/>
                  <a:pt x="127" y="33"/>
                  <a:pt x="126" y="33"/>
                </a:cubicBezTo>
                <a:cubicBezTo>
                  <a:pt x="126" y="33"/>
                  <a:pt x="126" y="33"/>
                  <a:pt x="124" y="33"/>
                </a:cubicBezTo>
                <a:cubicBezTo>
                  <a:pt x="105" y="33"/>
                  <a:pt x="105" y="33"/>
                  <a:pt x="105" y="33"/>
                </a:cubicBezTo>
                <a:cubicBezTo>
                  <a:pt x="103" y="33"/>
                  <a:pt x="100" y="36"/>
                  <a:pt x="100" y="38"/>
                </a:cubicBezTo>
                <a:cubicBezTo>
                  <a:pt x="100" y="41"/>
                  <a:pt x="103" y="44"/>
                  <a:pt x="105" y="44"/>
                </a:cubicBezTo>
                <a:cubicBezTo>
                  <a:pt x="112" y="44"/>
                  <a:pt x="112" y="44"/>
                  <a:pt x="112" y="44"/>
                </a:cubicBezTo>
                <a:cubicBezTo>
                  <a:pt x="104" y="56"/>
                  <a:pt x="104" y="56"/>
                  <a:pt x="104" y="56"/>
                </a:cubicBezTo>
                <a:cubicBezTo>
                  <a:pt x="94" y="50"/>
                  <a:pt x="94" y="50"/>
                  <a:pt x="94" y="50"/>
                </a:cubicBezTo>
                <a:cubicBezTo>
                  <a:pt x="93" y="47"/>
                  <a:pt x="89" y="49"/>
                  <a:pt x="88" y="50"/>
                </a:cubicBezTo>
                <a:cubicBezTo>
                  <a:pt x="70" y="75"/>
                  <a:pt x="70" y="75"/>
                  <a:pt x="70" y="75"/>
                </a:cubicBezTo>
                <a:cubicBezTo>
                  <a:pt x="56" y="63"/>
                  <a:pt x="56" y="63"/>
                  <a:pt x="56" y="63"/>
                </a:cubicBezTo>
                <a:cubicBezTo>
                  <a:pt x="55" y="60"/>
                  <a:pt x="51" y="60"/>
                  <a:pt x="49" y="63"/>
                </a:cubicBezTo>
                <a:cubicBezTo>
                  <a:pt x="29" y="84"/>
                  <a:pt x="29" y="84"/>
                  <a:pt x="29" y="84"/>
                </a:cubicBezTo>
                <a:cubicBezTo>
                  <a:pt x="26" y="86"/>
                  <a:pt x="26" y="89"/>
                  <a:pt x="28" y="92"/>
                </a:cubicBezTo>
                <a:cubicBezTo>
                  <a:pt x="29" y="94"/>
                  <a:pt x="30" y="94"/>
                  <a:pt x="32" y="94"/>
                </a:cubicBezTo>
                <a:close/>
              </a:path>
            </a:pathLst>
          </a:custGeom>
          <a:ln>
            <a:noFill/>
          </a:ln>
        </p:spPr>
        <p:style>
          <a:lnRef idx="3">
            <a:schemeClr val="lt1"/>
          </a:lnRef>
          <a:fillRef idx="1">
            <a:schemeClr val="accent1"/>
          </a:fillRef>
          <a:effectRef idx="1">
            <a:schemeClr val="accent1"/>
          </a:effectRef>
          <a:fontRef idx="minor">
            <a:schemeClr val="lt1"/>
          </a:fontRef>
        </p:style>
        <p:txBody>
          <a:bodyPr vert="horz" wrap="square" lIns="91440" tIns="45720" rIns="91440" bIns="45720" numCol="1" anchor="t" anchorCtr="0" compatLnSpc="1">
            <a:prstTxWarp prst="textNoShape">
              <a:avLst/>
            </a:prstTxWarp>
          </a:bodyPr>
          <a:lstStyle/>
          <a:p>
            <a:endParaRPr lang="en-US"/>
          </a:p>
        </p:txBody>
      </p:sp>
      <p:sp>
        <p:nvSpPr>
          <p:cNvPr id="33" name="TextBox 32">
            <a:extLst>
              <a:ext uri="{FF2B5EF4-FFF2-40B4-BE49-F238E27FC236}">
                <a16:creationId xmlns:a16="http://schemas.microsoft.com/office/drawing/2014/main" id="{84CFBB65-A2A2-7F36-F352-17A838E90587}"/>
              </a:ext>
            </a:extLst>
          </p:cNvPr>
          <p:cNvSpPr txBox="1"/>
          <p:nvPr/>
        </p:nvSpPr>
        <p:spPr>
          <a:xfrm>
            <a:off x="1100617" y="2991141"/>
            <a:ext cx="2741341" cy="3216265"/>
          </a:xfrm>
          <a:prstGeom prst="rect">
            <a:avLst/>
          </a:prstGeom>
          <a:noFill/>
          <a:ln>
            <a:noFill/>
          </a:ln>
        </p:spPr>
        <p:style>
          <a:lnRef idx="2">
            <a:schemeClr val="accent6">
              <a:shade val="50000"/>
            </a:schemeClr>
          </a:lnRef>
          <a:fillRef idx="1">
            <a:schemeClr val="accent6"/>
          </a:fillRef>
          <a:effectRef idx="0">
            <a:schemeClr val="accent6"/>
          </a:effectRef>
          <a:fontRef idx="minor">
            <a:schemeClr val="lt1"/>
          </a:fontRef>
        </p:style>
        <p:txBody>
          <a:bodyPr wrap="square" rtlCol="1">
            <a:spAutoFit/>
          </a:bodyPr>
          <a:lstStyle/>
          <a:p>
            <a:pPr algn="justLow" rtl="1">
              <a:lnSpc>
                <a:spcPct val="300000"/>
              </a:lnSpc>
            </a:pPr>
            <a:r>
              <a:rPr lang="fa-IR" sz="1400" dirty="0">
                <a:solidFill>
                  <a:srgbClr val="1D3347"/>
                </a:solidFill>
                <a:latin typeface="Shabnam" panose="020B0603030804020204" pitchFamily="34" charset="-78"/>
                <a:cs typeface="Shabnam" panose="020B0603030804020204" pitchFamily="34" charset="-78"/>
              </a:rPr>
              <a:t>فروشگاه مینارو ارائه دهنده انواع فایل های کاربردی با بهترین کیفیت این متن تست می باشد</a:t>
            </a:r>
            <a:r>
              <a:rPr lang="en-US" sz="1400" dirty="0">
                <a:solidFill>
                  <a:srgbClr val="1D3347"/>
                </a:solidFill>
                <a:latin typeface="Shabnam" panose="020B0603030804020204" pitchFamily="34" charset="-78"/>
                <a:cs typeface="Shabnam" panose="020B0603030804020204" pitchFamily="34" charset="-78"/>
              </a:rPr>
              <a:t> </a:t>
            </a:r>
            <a:r>
              <a:rPr lang="fa-IR" sz="1400" dirty="0">
                <a:solidFill>
                  <a:srgbClr val="1D3347"/>
                </a:solidFill>
                <a:latin typeface="Shabnam" panose="020B0603030804020204" pitchFamily="34" charset="-78"/>
                <a:cs typeface="Shabnam" panose="020B0603030804020204" pitchFamily="34" charset="-78"/>
              </a:rPr>
              <a:t> که شما به راحتی میتوانید بعد از خرید فایل آن را به راحتی تغییر ده</a:t>
            </a:r>
            <a:r>
              <a:rPr lang="fa-IR" sz="1400" i="1" dirty="0">
                <a:solidFill>
                  <a:srgbClr val="1D3347"/>
                </a:solidFill>
                <a:latin typeface="Shabnam" panose="020B0603030804020204" pitchFamily="34" charset="-78"/>
                <a:cs typeface="Shabnam" panose="020B0603030804020204" pitchFamily="34" charset="-78"/>
              </a:rPr>
              <a:t>ید</a:t>
            </a:r>
            <a:r>
              <a:rPr lang="fa-IR" sz="1400" dirty="0">
                <a:solidFill>
                  <a:srgbClr val="1D3347"/>
                </a:solidFill>
                <a:latin typeface="Shabnam" panose="020B0603030804020204" pitchFamily="34" charset="-78"/>
                <a:cs typeface="Shabnam" panose="020B0603030804020204" pitchFamily="34" charset="-78"/>
              </a:rPr>
              <a:t>.</a:t>
            </a:r>
            <a:endParaRPr lang="en-US" sz="1400" dirty="0">
              <a:solidFill>
                <a:srgbClr val="1D3347"/>
              </a:solidFill>
              <a:latin typeface="Shabnam" panose="020B0603030804020204" pitchFamily="34" charset="-78"/>
              <a:cs typeface="Shabnam" panose="020B0603030804020204" pitchFamily="34" charset="-78"/>
            </a:endParaRPr>
          </a:p>
        </p:txBody>
      </p:sp>
      <p:sp>
        <p:nvSpPr>
          <p:cNvPr id="34" name="TextBox 33">
            <a:extLst>
              <a:ext uri="{FF2B5EF4-FFF2-40B4-BE49-F238E27FC236}">
                <a16:creationId xmlns:a16="http://schemas.microsoft.com/office/drawing/2014/main" id="{680E38B5-0039-3E6D-E93F-948F8A74DE90}"/>
              </a:ext>
            </a:extLst>
          </p:cNvPr>
          <p:cNvSpPr txBox="1"/>
          <p:nvPr/>
        </p:nvSpPr>
        <p:spPr>
          <a:xfrm>
            <a:off x="1372462" y="2015956"/>
            <a:ext cx="2469496" cy="369332"/>
          </a:xfrm>
          <a:prstGeom prst="rect">
            <a:avLst/>
          </a:prstGeom>
          <a:noFill/>
        </p:spPr>
        <p:txBody>
          <a:bodyPr wrap="square" rtlCol="0">
            <a:spAutoFit/>
          </a:bodyPr>
          <a:lstStyle/>
          <a:p>
            <a:pPr algn="r" rtl="1"/>
            <a:r>
              <a:rPr lang="fa-IR" b="1" dirty="0">
                <a:solidFill>
                  <a:srgbClr val="1D3347"/>
                </a:solidFill>
                <a:latin typeface="Shabnam" panose="020B0603030804020204" pitchFamily="34" charset="-78"/>
                <a:cs typeface="Shabnam" panose="020B0603030804020204" pitchFamily="34" charset="-78"/>
              </a:rPr>
              <a:t>تیتر عنوان موضوع</a:t>
            </a:r>
            <a:endParaRPr lang="en-US" b="1" dirty="0">
              <a:solidFill>
                <a:srgbClr val="1D3347"/>
              </a:solidFill>
              <a:latin typeface="Shabnam" panose="020B0603030804020204" pitchFamily="34" charset="-78"/>
              <a:cs typeface="Shabnam" panose="020B0603030804020204" pitchFamily="34" charset="-78"/>
            </a:endParaRPr>
          </a:p>
        </p:txBody>
      </p:sp>
      <p:sp>
        <p:nvSpPr>
          <p:cNvPr id="35" name="TextBox 34">
            <a:extLst>
              <a:ext uri="{FF2B5EF4-FFF2-40B4-BE49-F238E27FC236}">
                <a16:creationId xmlns:a16="http://schemas.microsoft.com/office/drawing/2014/main" id="{6EB725BE-B6C4-2721-341A-1FC50243D4D1}"/>
              </a:ext>
            </a:extLst>
          </p:cNvPr>
          <p:cNvSpPr txBox="1"/>
          <p:nvPr/>
        </p:nvSpPr>
        <p:spPr>
          <a:xfrm>
            <a:off x="1721446" y="2609929"/>
            <a:ext cx="2120512" cy="338554"/>
          </a:xfrm>
          <a:prstGeom prst="rect">
            <a:avLst/>
          </a:prstGeom>
          <a:noFill/>
        </p:spPr>
        <p:txBody>
          <a:bodyPr wrap="square" rtlCol="0">
            <a:spAutoFit/>
          </a:bodyPr>
          <a:lstStyle/>
          <a:p>
            <a:pPr algn="r" rtl="1"/>
            <a:r>
              <a:rPr lang="fa-IR" sz="1600" b="1" dirty="0">
                <a:solidFill>
                  <a:srgbClr val="6D41FA"/>
                </a:solidFill>
                <a:latin typeface="Shabnam" panose="020B0603030804020204" pitchFamily="34" charset="-78"/>
                <a:cs typeface="Shabnam" panose="020B0603030804020204" pitchFamily="34" charset="-78"/>
              </a:rPr>
              <a:t>زیر عنوان را وارد نمایید</a:t>
            </a:r>
            <a:endParaRPr lang="en-US" sz="1600" b="1" dirty="0">
              <a:solidFill>
                <a:srgbClr val="6D41FA"/>
              </a:solidFill>
              <a:latin typeface="Shabnam" panose="020B0603030804020204" pitchFamily="34" charset="-78"/>
              <a:cs typeface="Shabnam" panose="020B0603030804020204" pitchFamily="34" charset="-78"/>
            </a:endParaRPr>
          </a:p>
        </p:txBody>
      </p:sp>
      <p:sp>
        <p:nvSpPr>
          <p:cNvPr id="39" name="TextBox 38">
            <a:extLst>
              <a:ext uri="{FF2B5EF4-FFF2-40B4-BE49-F238E27FC236}">
                <a16:creationId xmlns:a16="http://schemas.microsoft.com/office/drawing/2014/main" id="{51DDD400-1459-D352-8562-5409BCB45316}"/>
              </a:ext>
            </a:extLst>
          </p:cNvPr>
          <p:cNvSpPr txBox="1"/>
          <p:nvPr/>
        </p:nvSpPr>
        <p:spPr>
          <a:xfrm>
            <a:off x="7896949" y="4323657"/>
            <a:ext cx="2131634" cy="1508105"/>
          </a:xfrm>
          <a:prstGeom prst="rect">
            <a:avLst/>
          </a:prstGeom>
          <a:noFill/>
        </p:spPr>
        <p:txBody>
          <a:bodyPr wrap="square">
            <a:spAutoFit/>
          </a:bodyPr>
          <a:lstStyle/>
          <a:p>
            <a:pPr algn="justLow" rtl="1">
              <a:lnSpc>
                <a:spcPct val="200000"/>
              </a:lnSpc>
            </a:pPr>
            <a:r>
              <a:rPr lang="fa-IR" sz="1600" b="1" dirty="0">
                <a:solidFill>
                  <a:srgbClr val="1D3347"/>
                </a:solidFill>
                <a:latin typeface="Shabnam" panose="020B0603030804020204" pitchFamily="34" charset="-78"/>
                <a:cs typeface="Shabnam" panose="020B0603030804020204" pitchFamily="34" charset="-78"/>
              </a:rPr>
              <a:t>تیتر عنوان را بنویسید</a:t>
            </a:r>
            <a:endParaRPr lang="en-US" sz="1600" b="1" dirty="0">
              <a:solidFill>
                <a:srgbClr val="1D3347"/>
              </a:solidFill>
              <a:latin typeface="Shabnam" panose="020B0603030804020204" pitchFamily="34" charset="-78"/>
              <a:cs typeface="Shabnam" panose="020B0603030804020204" pitchFamily="34" charset="-78"/>
            </a:endParaRPr>
          </a:p>
          <a:p>
            <a:pPr algn="justLow" rtl="1">
              <a:lnSpc>
                <a:spcPct val="200000"/>
              </a:lnSpc>
            </a:pPr>
            <a:r>
              <a:rPr lang="fa-IR" sz="1600" dirty="0">
                <a:solidFill>
                  <a:srgbClr val="1D3347"/>
                </a:solidFill>
                <a:latin typeface="Shabnam" panose="020B0603030804020204" pitchFamily="34" charset="-78"/>
                <a:cs typeface="Shabnam" panose="020B0603030804020204" pitchFamily="34" charset="-78"/>
              </a:rPr>
              <a:t>فروشگاه مینارو ارائه دهنده انواع فایل</a:t>
            </a:r>
            <a:endParaRPr lang="en-US" sz="1600" dirty="0">
              <a:solidFill>
                <a:srgbClr val="1D3347"/>
              </a:solidFill>
              <a:latin typeface="Shabnam" panose="020B0603030804020204" pitchFamily="34" charset="-78"/>
              <a:cs typeface="Shabnam" panose="020B0603030804020204" pitchFamily="34" charset="-78"/>
            </a:endParaRPr>
          </a:p>
        </p:txBody>
      </p:sp>
    </p:spTree>
    <p:extLst>
      <p:ext uri="{BB962C8B-B14F-4D97-AF65-F5344CB8AC3E}">
        <p14:creationId xmlns:p14="http://schemas.microsoft.com/office/powerpoint/2010/main" val="7848287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5" fill="hold" nodeType="click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randombar(vertical)">
                                      <p:cBhvr>
                                        <p:cTn id="7" dur="500"/>
                                        <p:tgtEl>
                                          <p:spTgt spid="32"/>
                                        </p:tgtEl>
                                      </p:cBhvr>
                                    </p:animEffect>
                                  </p:childTnLst>
                                </p:cTn>
                              </p:par>
                            </p:childTnLst>
                          </p:cTn>
                        </p:par>
                        <p:par>
                          <p:cTn id="8" fill="hold">
                            <p:stCondLst>
                              <p:cond delay="500"/>
                            </p:stCondLst>
                            <p:childTnLst>
                              <p:par>
                                <p:cTn id="9" presetID="14" presetClass="entr" presetSubtype="5" fill="hold" nodeType="afterEffect">
                                  <p:stCondLst>
                                    <p:cond delay="0"/>
                                  </p:stCondLst>
                                  <p:childTnLst>
                                    <p:set>
                                      <p:cBhvr>
                                        <p:cTn id="10" dur="1" fill="hold">
                                          <p:stCondLst>
                                            <p:cond delay="0"/>
                                          </p:stCondLst>
                                        </p:cTn>
                                        <p:tgtEl>
                                          <p:spTgt spid="30"/>
                                        </p:tgtEl>
                                        <p:attrNameLst>
                                          <p:attrName>style.visibility</p:attrName>
                                        </p:attrNameLst>
                                      </p:cBhvr>
                                      <p:to>
                                        <p:strVal val="visible"/>
                                      </p:to>
                                    </p:set>
                                    <p:animEffect transition="in" filter="randombar(vertical)">
                                      <p:cBhvr>
                                        <p:cTn id="11" dur="500"/>
                                        <p:tgtEl>
                                          <p:spTgt spid="30"/>
                                        </p:tgtEl>
                                      </p:cBhvr>
                                    </p:animEffect>
                                  </p:childTnLst>
                                </p:cTn>
                              </p:par>
                            </p:childTnLst>
                          </p:cTn>
                        </p:par>
                        <p:par>
                          <p:cTn id="12" fill="hold">
                            <p:stCondLst>
                              <p:cond delay="1000"/>
                            </p:stCondLst>
                            <p:childTnLst>
                              <p:par>
                                <p:cTn id="13" presetID="42" presetClass="entr" presetSubtype="0" fill="hold" grpId="0" nodeType="afterEffect">
                                  <p:stCondLst>
                                    <p:cond delay="0"/>
                                  </p:stCondLst>
                                  <p:childTnLst>
                                    <p:set>
                                      <p:cBhvr>
                                        <p:cTn id="14" dur="1" fill="hold">
                                          <p:stCondLst>
                                            <p:cond delay="0"/>
                                          </p:stCondLst>
                                        </p:cTn>
                                        <p:tgtEl>
                                          <p:spTgt spid="33"/>
                                        </p:tgtEl>
                                        <p:attrNameLst>
                                          <p:attrName>style.visibility</p:attrName>
                                        </p:attrNameLst>
                                      </p:cBhvr>
                                      <p:to>
                                        <p:strVal val="visible"/>
                                      </p:to>
                                    </p:set>
                                    <p:animEffect transition="in" filter="fade">
                                      <p:cBhvr>
                                        <p:cTn id="15" dur="1000"/>
                                        <p:tgtEl>
                                          <p:spTgt spid="33"/>
                                        </p:tgtEl>
                                      </p:cBhvr>
                                    </p:animEffect>
                                    <p:anim calcmode="lin" valueType="num">
                                      <p:cBhvr>
                                        <p:cTn id="16" dur="1000" fill="hold"/>
                                        <p:tgtEl>
                                          <p:spTgt spid="33"/>
                                        </p:tgtEl>
                                        <p:attrNameLst>
                                          <p:attrName>ppt_x</p:attrName>
                                        </p:attrNameLst>
                                      </p:cBhvr>
                                      <p:tavLst>
                                        <p:tav tm="0">
                                          <p:val>
                                            <p:strVal val="#ppt_x"/>
                                          </p:val>
                                        </p:tav>
                                        <p:tav tm="100000">
                                          <p:val>
                                            <p:strVal val="#ppt_x"/>
                                          </p:val>
                                        </p:tav>
                                      </p:tavLst>
                                    </p:anim>
                                    <p:anim calcmode="lin" valueType="num">
                                      <p:cBhvr>
                                        <p:cTn id="17" dur="1000" fill="hold"/>
                                        <p:tgtEl>
                                          <p:spTgt spid="33"/>
                                        </p:tgtEl>
                                        <p:attrNameLst>
                                          <p:attrName>ppt_y</p:attrName>
                                        </p:attrNameLst>
                                      </p:cBhvr>
                                      <p:tavLst>
                                        <p:tav tm="0">
                                          <p:val>
                                            <p:strVal val="#ppt_y+.1"/>
                                          </p:val>
                                        </p:tav>
                                        <p:tav tm="100000">
                                          <p:val>
                                            <p:strVal val="#ppt_y"/>
                                          </p:val>
                                        </p:tav>
                                      </p:tavLst>
                                    </p:anim>
                                  </p:childTnLst>
                                </p:cTn>
                              </p:par>
                            </p:childTnLst>
                          </p:cTn>
                        </p:par>
                        <p:par>
                          <p:cTn id="18" fill="hold">
                            <p:stCondLst>
                              <p:cond delay="2000"/>
                            </p:stCondLst>
                            <p:childTnLst>
                              <p:par>
                                <p:cTn id="19" presetID="14" presetClass="entr" presetSubtype="5" fill="hold" grpId="0" nodeType="afterEffect">
                                  <p:stCondLst>
                                    <p:cond delay="0"/>
                                  </p:stCondLst>
                                  <p:childTnLst>
                                    <p:set>
                                      <p:cBhvr>
                                        <p:cTn id="20" dur="1" fill="hold">
                                          <p:stCondLst>
                                            <p:cond delay="0"/>
                                          </p:stCondLst>
                                        </p:cTn>
                                        <p:tgtEl>
                                          <p:spTgt spid="34"/>
                                        </p:tgtEl>
                                        <p:attrNameLst>
                                          <p:attrName>style.visibility</p:attrName>
                                        </p:attrNameLst>
                                      </p:cBhvr>
                                      <p:to>
                                        <p:strVal val="visible"/>
                                      </p:to>
                                    </p:set>
                                    <p:animEffect transition="in" filter="randombar(vertical)">
                                      <p:cBhvr>
                                        <p:cTn id="21" dur="500"/>
                                        <p:tgtEl>
                                          <p:spTgt spid="34"/>
                                        </p:tgtEl>
                                      </p:cBhvr>
                                    </p:animEffect>
                                  </p:childTnLst>
                                </p:cTn>
                              </p:par>
                            </p:childTnLst>
                          </p:cTn>
                        </p:par>
                        <p:par>
                          <p:cTn id="22" fill="hold">
                            <p:stCondLst>
                              <p:cond delay="2500"/>
                            </p:stCondLst>
                            <p:childTnLst>
                              <p:par>
                                <p:cTn id="23" presetID="14" presetClass="entr" presetSubtype="5" fill="hold" grpId="0" nodeType="afterEffect">
                                  <p:stCondLst>
                                    <p:cond delay="0"/>
                                  </p:stCondLst>
                                  <p:childTnLst>
                                    <p:set>
                                      <p:cBhvr>
                                        <p:cTn id="24" dur="1" fill="hold">
                                          <p:stCondLst>
                                            <p:cond delay="0"/>
                                          </p:stCondLst>
                                        </p:cTn>
                                        <p:tgtEl>
                                          <p:spTgt spid="35"/>
                                        </p:tgtEl>
                                        <p:attrNameLst>
                                          <p:attrName>style.visibility</p:attrName>
                                        </p:attrNameLst>
                                      </p:cBhvr>
                                      <p:to>
                                        <p:strVal val="visible"/>
                                      </p:to>
                                    </p:set>
                                    <p:animEffect transition="in" filter="randombar(vertical)">
                                      <p:cBhvr>
                                        <p:cTn id="25" dur="500"/>
                                        <p:tgtEl>
                                          <p:spTgt spid="35"/>
                                        </p:tgtEl>
                                      </p:cBhvr>
                                    </p:animEffect>
                                  </p:childTnLst>
                                </p:cTn>
                              </p:par>
                            </p:childTnLst>
                          </p:cTn>
                        </p:par>
                        <p:par>
                          <p:cTn id="26" fill="hold">
                            <p:stCondLst>
                              <p:cond delay="3000"/>
                            </p:stCondLst>
                            <p:childTnLst>
                              <p:par>
                                <p:cTn id="27" presetID="22" presetClass="entr" presetSubtype="4" fill="hold" grpId="0" nodeType="afterEffect">
                                  <p:stCondLst>
                                    <p:cond delay="0"/>
                                  </p:stCondLst>
                                  <p:childTnLst>
                                    <p:set>
                                      <p:cBhvr>
                                        <p:cTn id="28" dur="1" fill="hold">
                                          <p:stCondLst>
                                            <p:cond delay="0"/>
                                          </p:stCondLst>
                                        </p:cTn>
                                        <p:tgtEl>
                                          <p:spTgt spid="39"/>
                                        </p:tgtEl>
                                        <p:attrNameLst>
                                          <p:attrName>style.visibility</p:attrName>
                                        </p:attrNameLst>
                                      </p:cBhvr>
                                      <p:to>
                                        <p:strVal val="visible"/>
                                      </p:to>
                                    </p:set>
                                    <p:animEffect transition="in" filter="wipe(down)">
                                      <p:cBhvr>
                                        <p:cTn id="29" dur="75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34" grpId="0"/>
      <p:bldP spid="35" grpId="0"/>
      <p:bldP spid="39"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 name="Group 26">
            <a:extLst>
              <a:ext uri="{FF2B5EF4-FFF2-40B4-BE49-F238E27FC236}">
                <a16:creationId xmlns:a16="http://schemas.microsoft.com/office/drawing/2014/main" id="{B068ED58-9DE4-6B6E-28D8-AC246A5B7C4B}"/>
              </a:ext>
            </a:extLst>
          </p:cNvPr>
          <p:cNvGrpSpPr/>
          <p:nvPr/>
        </p:nvGrpSpPr>
        <p:grpSpPr>
          <a:xfrm>
            <a:off x="2891074" y="1645807"/>
            <a:ext cx="5273421" cy="4833056"/>
            <a:chOff x="4035425" y="-2164896"/>
            <a:chExt cx="17678400" cy="16202140"/>
          </a:xfrm>
        </p:grpSpPr>
        <p:sp>
          <p:nvSpPr>
            <p:cNvPr id="28" name="Oval 27">
              <a:extLst>
                <a:ext uri="{FF2B5EF4-FFF2-40B4-BE49-F238E27FC236}">
                  <a16:creationId xmlns:a16="http://schemas.microsoft.com/office/drawing/2014/main" id="{9A0637DF-4436-7C9F-4662-7897C60B269A}"/>
                </a:ext>
              </a:extLst>
            </p:cNvPr>
            <p:cNvSpPr/>
            <p:nvPr/>
          </p:nvSpPr>
          <p:spPr>
            <a:xfrm>
              <a:off x="12979245" y="2695422"/>
              <a:ext cx="8734580" cy="8734578"/>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9" name="Oval 28">
              <a:extLst>
                <a:ext uri="{FF2B5EF4-FFF2-40B4-BE49-F238E27FC236}">
                  <a16:creationId xmlns:a16="http://schemas.microsoft.com/office/drawing/2014/main" id="{73D4D145-52B7-76AB-D99F-0DB741207FC2}"/>
                </a:ext>
              </a:extLst>
            </p:cNvPr>
            <p:cNvSpPr/>
            <p:nvPr/>
          </p:nvSpPr>
          <p:spPr>
            <a:xfrm>
              <a:off x="4035425" y="2363988"/>
              <a:ext cx="8608812" cy="8608812"/>
            </a:xfrm>
            <a:prstGeom prst="ellipse">
              <a:avLst/>
            </a:prstGeom>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ru-RU" dirty="0"/>
            </a:p>
          </p:txBody>
        </p:sp>
        <p:grpSp>
          <p:nvGrpSpPr>
            <p:cNvPr id="84" name="Group 83">
              <a:extLst>
                <a:ext uri="{FF2B5EF4-FFF2-40B4-BE49-F238E27FC236}">
                  <a16:creationId xmlns:a16="http://schemas.microsoft.com/office/drawing/2014/main" id="{C7789AE9-AF3C-0191-8AA2-98E1511827E3}"/>
                </a:ext>
              </a:extLst>
            </p:cNvPr>
            <p:cNvGrpSpPr/>
            <p:nvPr/>
          </p:nvGrpSpPr>
          <p:grpSpPr>
            <a:xfrm flipH="1" flipV="1">
              <a:off x="8504180" y="-2164896"/>
              <a:ext cx="3624757" cy="16202140"/>
              <a:chOff x="5257090" y="397804"/>
              <a:chExt cx="3624757" cy="16202140"/>
            </a:xfrm>
          </p:grpSpPr>
          <p:sp>
            <p:nvSpPr>
              <p:cNvPr id="100" name="Rectangle 99">
                <a:extLst>
                  <a:ext uri="{FF2B5EF4-FFF2-40B4-BE49-F238E27FC236}">
                    <a16:creationId xmlns:a16="http://schemas.microsoft.com/office/drawing/2014/main" id="{9EF363BF-95C7-F298-A8F9-86515C109F5C}"/>
                  </a:ext>
                </a:extLst>
              </p:cNvPr>
              <p:cNvSpPr/>
              <p:nvPr/>
            </p:nvSpPr>
            <p:spPr>
              <a:xfrm rot="19800000" flipH="1">
                <a:off x="7290136" y="1409699"/>
                <a:ext cx="1217011" cy="12235203"/>
              </a:xfrm>
              <a:prstGeom prst="rect">
                <a:avLst/>
              </a:prstGeom>
              <a:solidFill>
                <a:schemeClr val="bg1"/>
              </a:solidFill>
              <a:ln>
                <a:noFill/>
              </a:ln>
              <a:effectLst>
                <a:outerShdw blurRad="736600" dir="11580000" sx="108000" sy="108000" algn="ctr" rotWithShape="0">
                  <a:prstClr val="black">
                    <a:alpha val="2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01" name="Rectangle 100">
                <a:extLst>
                  <a:ext uri="{FF2B5EF4-FFF2-40B4-BE49-F238E27FC236}">
                    <a16:creationId xmlns:a16="http://schemas.microsoft.com/office/drawing/2014/main" id="{3745AF4E-C4F7-60A4-1F4F-30CA2708101D}"/>
                  </a:ext>
                </a:extLst>
              </p:cNvPr>
              <p:cNvSpPr/>
              <p:nvPr/>
            </p:nvSpPr>
            <p:spPr>
              <a:xfrm rot="19800000" flipH="1">
                <a:off x="5257090" y="397804"/>
                <a:ext cx="3624757" cy="162021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sp>
          <p:nvSpPr>
            <p:cNvPr id="85" name="Rectangle 84">
              <a:extLst>
                <a:ext uri="{FF2B5EF4-FFF2-40B4-BE49-F238E27FC236}">
                  <a16:creationId xmlns:a16="http://schemas.microsoft.com/office/drawing/2014/main" id="{C2D29226-0128-E85A-67AC-50C37245191A}"/>
                </a:ext>
              </a:extLst>
            </p:cNvPr>
            <p:cNvSpPr/>
            <p:nvPr/>
          </p:nvSpPr>
          <p:spPr>
            <a:xfrm rot="19800000" flipH="1">
              <a:off x="12325778" y="-1435496"/>
              <a:ext cx="3910842" cy="1523635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86" name="Oval 85">
              <a:extLst>
                <a:ext uri="{FF2B5EF4-FFF2-40B4-BE49-F238E27FC236}">
                  <a16:creationId xmlns:a16="http://schemas.microsoft.com/office/drawing/2014/main" id="{BBDFC204-2EA0-6DCF-37FC-ADDA98206E8A}"/>
                </a:ext>
              </a:extLst>
            </p:cNvPr>
            <p:cNvSpPr/>
            <p:nvPr/>
          </p:nvSpPr>
          <p:spPr>
            <a:xfrm>
              <a:off x="5114468" y="3443032"/>
              <a:ext cx="6450726" cy="6450724"/>
            </a:xfrm>
            <a:prstGeom prst="ellipse">
              <a:avLst/>
            </a:prstGeom>
            <a:solidFill>
              <a:schemeClr val="bg1"/>
            </a:solidFill>
            <a:ln>
              <a:noFill/>
            </a:ln>
            <a:effectLst>
              <a:outerShdw blurRad="4699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87" name="Oval 86">
              <a:extLst>
                <a:ext uri="{FF2B5EF4-FFF2-40B4-BE49-F238E27FC236}">
                  <a16:creationId xmlns:a16="http://schemas.microsoft.com/office/drawing/2014/main" id="{66102614-DAA8-2653-D2F0-C1CA458DA0D6}"/>
                </a:ext>
              </a:extLst>
            </p:cNvPr>
            <p:cNvSpPr/>
            <p:nvPr/>
          </p:nvSpPr>
          <p:spPr>
            <a:xfrm>
              <a:off x="14042870" y="3759047"/>
              <a:ext cx="6607330" cy="6607328"/>
            </a:xfrm>
            <a:prstGeom prst="ellipse">
              <a:avLst/>
            </a:prstGeom>
            <a:solidFill>
              <a:schemeClr val="bg1"/>
            </a:solidFill>
            <a:ln>
              <a:noFill/>
            </a:ln>
            <a:effectLst>
              <a:outerShdw blurRad="4699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nvGrpSpPr>
            <p:cNvPr id="88" name="Group 87">
              <a:extLst>
                <a:ext uri="{FF2B5EF4-FFF2-40B4-BE49-F238E27FC236}">
                  <a16:creationId xmlns:a16="http://schemas.microsoft.com/office/drawing/2014/main" id="{1EB2232B-4784-7343-3161-163A947269F7}"/>
                </a:ext>
              </a:extLst>
            </p:cNvPr>
            <p:cNvGrpSpPr/>
            <p:nvPr/>
          </p:nvGrpSpPr>
          <p:grpSpPr>
            <a:xfrm>
              <a:off x="16655441" y="4724728"/>
              <a:ext cx="1382188" cy="1371272"/>
              <a:chOff x="7788276" y="8874125"/>
              <a:chExt cx="1608138" cy="1595438"/>
            </a:xfrm>
            <a:solidFill>
              <a:schemeClr val="tx1"/>
            </a:solidFill>
          </p:grpSpPr>
          <p:sp>
            <p:nvSpPr>
              <p:cNvPr id="90" name="Freeform 52">
                <a:extLst>
                  <a:ext uri="{FF2B5EF4-FFF2-40B4-BE49-F238E27FC236}">
                    <a16:creationId xmlns:a16="http://schemas.microsoft.com/office/drawing/2014/main" id="{67B86268-77E1-3E03-6F30-D290088DBCD8}"/>
                  </a:ext>
                </a:extLst>
              </p:cNvPr>
              <p:cNvSpPr>
                <a:spLocks noEditPoints="1"/>
              </p:cNvSpPr>
              <p:nvPr/>
            </p:nvSpPr>
            <p:spPr bwMode="auto">
              <a:xfrm>
                <a:off x="7924801" y="8874125"/>
                <a:ext cx="1471613" cy="1457325"/>
              </a:xfrm>
              <a:custGeom>
                <a:avLst/>
                <a:gdLst>
                  <a:gd name="T0" fmla="*/ 311 w 1346"/>
                  <a:gd name="T1" fmla="*/ 1344 h 1344"/>
                  <a:gd name="T2" fmla="*/ 296 w 1346"/>
                  <a:gd name="T3" fmla="*/ 1337 h 1344"/>
                  <a:gd name="T4" fmla="*/ 9 w 1346"/>
                  <a:gd name="T5" fmla="*/ 1050 h 1344"/>
                  <a:gd name="T6" fmla="*/ 9 w 1346"/>
                  <a:gd name="T7" fmla="*/ 1021 h 1344"/>
                  <a:gd name="T8" fmla="*/ 943 w 1346"/>
                  <a:gd name="T9" fmla="*/ 86 h 1344"/>
                  <a:gd name="T10" fmla="*/ 1259 w 1346"/>
                  <a:gd name="T11" fmla="*/ 87 h 1344"/>
                  <a:gd name="T12" fmla="*/ 1260 w 1346"/>
                  <a:gd name="T13" fmla="*/ 403 h 1344"/>
                  <a:gd name="T14" fmla="*/ 325 w 1346"/>
                  <a:gd name="T15" fmla="*/ 1337 h 1344"/>
                  <a:gd name="T16" fmla="*/ 311 w 1346"/>
                  <a:gd name="T17" fmla="*/ 1344 h 1344"/>
                  <a:gd name="T18" fmla="*/ 53 w 1346"/>
                  <a:gd name="T19" fmla="*/ 1035 h 1344"/>
                  <a:gd name="T20" fmla="*/ 311 w 1346"/>
                  <a:gd name="T21" fmla="*/ 1293 h 1344"/>
                  <a:gd name="T22" fmla="*/ 1231 w 1346"/>
                  <a:gd name="T23" fmla="*/ 373 h 1344"/>
                  <a:gd name="T24" fmla="*/ 1284 w 1346"/>
                  <a:gd name="T25" fmla="*/ 244 h 1344"/>
                  <a:gd name="T26" fmla="*/ 1231 w 1346"/>
                  <a:gd name="T27" fmla="*/ 115 h 1344"/>
                  <a:gd name="T28" fmla="*/ 1102 w 1346"/>
                  <a:gd name="T29" fmla="*/ 62 h 1344"/>
                  <a:gd name="T30" fmla="*/ 973 w 1346"/>
                  <a:gd name="T31" fmla="*/ 115 h 1344"/>
                  <a:gd name="T32" fmla="*/ 53 w 1346"/>
                  <a:gd name="T33" fmla="*/ 1035 h 1344"/>
                  <a:gd name="T34" fmla="*/ 53 w 1346"/>
                  <a:gd name="T35" fmla="*/ 1035 h 1344"/>
                  <a:gd name="T36" fmla="*/ 53 w 1346"/>
                  <a:gd name="T37" fmla="*/ 1035 h 1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346" h="1344">
                    <a:moveTo>
                      <a:pt x="311" y="1344"/>
                    </a:moveTo>
                    <a:cubicBezTo>
                      <a:pt x="305" y="1344"/>
                      <a:pt x="300" y="1341"/>
                      <a:pt x="296" y="1337"/>
                    </a:cubicBezTo>
                    <a:cubicBezTo>
                      <a:pt x="9" y="1050"/>
                      <a:pt x="9" y="1050"/>
                      <a:pt x="9" y="1050"/>
                    </a:cubicBezTo>
                    <a:cubicBezTo>
                      <a:pt x="0" y="1042"/>
                      <a:pt x="0" y="1029"/>
                      <a:pt x="9" y="1021"/>
                    </a:cubicBezTo>
                    <a:cubicBezTo>
                      <a:pt x="943" y="86"/>
                      <a:pt x="943" y="86"/>
                      <a:pt x="943" y="86"/>
                    </a:cubicBezTo>
                    <a:cubicBezTo>
                      <a:pt x="1031" y="0"/>
                      <a:pt x="1172" y="1"/>
                      <a:pt x="1259" y="87"/>
                    </a:cubicBezTo>
                    <a:cubicBezTo>
                      <a:pt x="1345" y="174"/>
                      <a:pt x="1346" y="315"/>
                      <a:pt x="1260" y="403"/>
                    </a:cubicBezTo>
                    <a:cubicBezTo>
                      <a:pt x="325" y="1337"/>
                      <a:pt x="325" y="1337"/>
                      <a:pt x="325" y="1337"/>
                    </a:cubicBezTo>
                    <a:cubicBezTo>
                      <a:pt x="321" y="1341"/>
                      <a:pt x="316" y="1344"/>
                      <a:pt x="311" y="1344"/>
                    </a:cubicBezTo>
                    <a:close/>
                    <a:moveTo>
                      <a:pt x="53" y="1035"/>
                    </a:moveTo>
                    <a:cubicBezTo>
                      <a:pt x="311" y="1293"/>
                      <a:pt x="311" y="1293"/>
                      <a:pt x="311" y="1293"/>
                    </a:cubicBezTo>
                    <a:cubicBezTo>
                      <a:pt x="1231" y="373"/>
                      <a:pt x="1231" y="373"/>
                      <a:pt x="1231" y="373"/>
                    </a:cubicBezTo>
                    <a:cubicBezTo>
                      <a:pt x="1265" y="339"/>
                      <a:pt x="1284" y="293"/>
                      <a:pt x="1284" y="244"/>
                    </a:cubicBezTo>
                    <a:cubicBezTo>
                      <a:pt x="1285" y="196"/>
                      <a:pt x="1265" y="149"/>
                      <a:pt x="1231" y="115"/>
                    </a:cubicBezTo>
                    <a:cubicBezTo>
                      <a:pt x="1197" y="81"/>
                      <a:pt x="1150" y="61"/>
                      <a:pt x="1102" y="62"/>
                    </a:cubicBezTo>
                    <a:cubicBezTo>
                      <a:pt x="1053" y="62"/>
                      <a:pt x="1007" y="81"/>
                      <a:pt x="973" y="115"/>
                    </a:cubicBezTo>
                    <a:lnTo>
                      <a:pt x="53" y="1035"/>
                    </a:lnTo>
                    <a:close/>
                    <a:moveTo>
                      <a:pt x="53" y="1035"/>
                    </a:moveTo>
                    <a:cubicBezTo>
                      <a:pt x="53" y="1035"/>
                      <a:pt x="53" y="1035"/>
                      <a:pt x="53" y="1035"/>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a:p>
            </p:txBody>
          </p:sp>
          <p:sp>
            <p:nvSpPr>
              <p:cNvPr id="91" name="Freeform 53">
                <a:extLst>
                  <a:ext uri="{FF2B5EF4-FFF2-40B4-BE49-F238E27FC236}">
                    <a16:creationId xmlns:a16="http://schemas.microsoft.com/office/drawing/2014/main" id="{FAFE5E0A-88C5-0544-4903-6445D4FF31EF}"/>
                  </a:ext>
                </a:extLst>
              </p:cNvPr>
              <p:cNvSpPr>
                <a:spLocks noEditPoints="1"/>
              </p:cNvSpPr>
              <p:nvPr/>
            </p:nvSpPr>
            <p:spPr bwMode="auto">
              <a:xfrm>
                <a:off x="7788276" y="9969500"/>
                <a:ext cx="504825" cy="495300"/>
              </a:xfrm>
              <a:custGeom>
                <a:avLst/>
                <a:gdLst>
                  <a:gd name="T0" fmla="*/ 24 w 461"/>
                  <a:gd name="T1" fmla="*/ 457 h 457"/>
                  <a:gd name="T2" fmla="*/ 4 w 461"/>
                  <a:gd name="T3" fmla="*/ 431 h 457"/>
                  <a:gd name="T4" fmla="*/ 128 w 461"/>
                  <a:gd name="T5" fmla="*/ 20 h 457"/>
                  <a:gd name="T6" fmla="*/ 163 w 461"/>
                  <a:gd name="T7" fmla="*/ 11 h 457"/>
                  <a:gd name="T8" fmla="*/ 450 w 461"/>
                  <a:gd name="T9" fmla="*/ 298 h 457"/>
                  <a:gd name="T10" fmla="*/ 441 w 461"/>
                  <a:gd name="T11" fmla="*/ 333 h 457"/>
                  <a:gd name="T12" fmla="*/ 30 w 461"/>
                  <a:gd name="T13" fmla="*/ 457 h 457"/>
                  <a:gd name="T14" fmla="*/ 24 w 461"/>
                  <a:gd name="T15" fmla="*/ 457 h 457"/>
                  <a:gd name="T16" fmla="*/ 158 w 461"/>
                  <a:gd name="T17" fmla="*/ 65 h 457"/>
                  <a:gd name="T18" fmla="*/ 55 w 461"/>
                  <a:gd name="T19" fmla="*/ 406 h 457"/>
                  <a:gd name="T20" fmla="*/ 396 w 461"/>
                  <a:gd name="T21" fmla="*/ 303 h 457"/>
                  <a:gd name="T22" fmla="*/ 158 w 461"/>
                  <a:gd name="T23" fmla="*/ 65 h 457"/>
                  <a:gd name="T24" fmla="*/ 158 w 461"/>
                  <a:gd name="T25" fmla="*/ 65 h 457"/>
                  <a:gd name="T26" fmla="*/ 158 w 461"/>
                  <a:gd name="T27" fmla="*/ 65 h 4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61" h="457">
                    <a:moveTo>
                      <a:pt x="24" y="457"/>
                    </a:moveTo>
                    <a:cubicBezTo>
                      <a:pt x="10" y="457"/>
                      <a:pt x="0" y="444"/>
                      <a:pt x="4" y="431"/>
                    </a:cubicBezTo>
                    <a:cubicBezTo>
                      <a:pt x="128" y="20"/>
                      <a:pt x="128" y="20"/>
                      <a:pt x="128" y="20"/>
                    </a:cubicBezTo>
                    <a:cubicBezTo>
                      <a:pt x="133" y="4"/>
                      <a:pt x="152" y="0"/>
                      <a:pt x="163" y="11"/>
                    </a:cubicBezTo>
                    <a:cubicBezTo>
                      <a:pt x="450" y="298"/>
                      <a:pt x="450" y="298"/>
                      <a:pt x="450" y="298"/>
                    </a:cubicBezTo>
                    <a:cubicBezTo>
                      <a:pt x="461" y="309"/>
                      <a:pt x="457" y="328"/>
                      <a:pt x="441" y="333"/>
                    </a:cubicBezTo>
                    <a:cubicBezTo>
                      <a:pt x="30" y="457"/>
                      <a:pt x="30" y="457"/>
                      <a:pt x="30" y="457"/>
                    </a:cubicBezTo>
                    <a:cubicBezTo>
                      <a:pt x="28" y="457"/>
                      <a:pt x="26" y="457"/>
                      <a:pt x="24" y="457"/>
                    </a:cubicBezTo>
                    <a:close/>
                    <a:moveTo>
                      <a:pt x="158" y="65"/>
                    </a:moveTo>
                    <a:cubicBezTo>
                      <a:pt x="55" y="406"/>
                      <a:pt x="55" y="406"/>
                      <a:pt x="55" y="406"/>
                    </a:cubicBezTo>
                    <a:cubicBezTo>
                      <a:pt x="396" y="303"/>
                      <a:pt x="396" y="303"/>
                      <a:pt x="396" y="303"/>
                    </a:cubicBezTo>
                    <a:lnTo>
                      <a:pt x="158" y="65"/>
                    </a:lnTo>
                    <a:close/>
                    <a:moveTo>
                      <a:pt x="158" y="65"/>
                    </a:moveTo>
                    <a:cubicBezTo>
                      <a:pt x="158" y="65"/>
                      <a:pt x="158" y="65"/>
                      <a:pt x="158" y="65"/>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a:p>
            </p:txBody>
          </p:sp>
          <p:sp>
            <p:nvSpPr>
              <p:cNvPr id="92" name="Freeform 54">
                <a:extLst>
                  <a:ext uri="{FF2B5EF4-FFF2-40B4-BE49-F238E27FC236}">
                    <a16:creationId xmlns:a16="http://schemas.microsoft.com/office/drawing/2014/main" id="{254D3F85-BE44-A3B9-A4EF-034C032C84F5}"/>
                  </a:ext>
                </a:extLst>
              </p:cNvPr>
              <p:cNvSpPr>
                <a:spLocks noEditPoints="1"/>
              </p:cNvSpPr>
              <p:nvPr/>
            </p:nvSpPr>
            <p:spPr bwMode="auto">
              <a:xfrm>
                <a:off x="8774113" y="9129713"/>
                <a:ext cx="369888" cy="358775"/>
              </a:xfrm>
              <a:custGeom>
                <a:avLst/>
                <a:gdLst>
                  <a:gd name="T0" fmla="*/ 311 w 339"/>
                  <a:gd name="T1" fmla="*/ 331 h 331"/>
                  <a:gd name="T2" fmla="*/ 296 w 339"/>
                  <a:gd name="T3" fmla="*/ 325 h 331"/>
                  <a:gd name="T4" fmla="*/ 9 w 339"/>
                  <a:gd name="T5" fmla="*/ 38 h 331"/>
                  <a:gd name="T6" fmla="*/ 9 w 339"/>
                  <a:gd name="T7" fmla="*/ 8 h 331"/>
                  <a:gd name="T8" fmla="*/ 38 w 339"/>
                  <a:gd name="T9" fmla="*/ 8 h 331"/>
                  <a:gd name="T10" fmla="*/ 326 w 339"/>
                  <a:gd name="T11" fmla="*/ 296 h 331"/>
                  <a:gd name="T12" fmla="*/ 311 w 339"/>
                  <a:gd name="T13" fmla="*/ 331 h 331"/>
                  <a:gd name="T14" fmla="*/ 311 w 339"/>
                  <a:gd name="T15" fmla="*/ 331 h 331"/>
                  <a:gd name="T16" fmla="*/ 311 w 339"/>
                  <a:gd name="T17" fmla="*/ 331 h 3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9" h="331">
                    <a:moveTo>
                      <a:pt x="311" y="331"/>
                    </a:moveTo>
                    <a:cubicBezTo>
                      <a:pt x="305" y="331"/>
                      <a:pt x="300" y="329"/>
                      <a:pt x="296" y="325"/>
                    </a:cubicBezTo>
                    <a:cubicBezTo>
                      <a:pt x="9" y="38"/>
                      <a:pt x="9" y="38"/>
                      <a:pt x="9" y="38"/>
                    </a:cubicBezTo>
                    <a:cubicBezTo>
                      <a:pt x="1" y="30"/>
                      <a:pt x="0" y="16"/>
                      <a:pt x="9" y="8"/>
                    </a:cubicBezTo>
                    <a:cubicBezTo>
                      <a:pt x="17" y="0"/>
                      <a:pt x="30" y="0"/>
                      <a:pt x="38" y="8"/>
                    </a:cubicBezTo>
                    <a:cubicBezTo>
                      <a:pt x="326" y="296"/>
                      <a:pt x="326" y="296"/>
                      <a:pt x="326" y="296"/>
                    </a:cubicBezTo>
                    <a:cubicBezTo>
                      <a:pt x="339" y="309"/>
                      <a:pt x="329" y="331"/>
                      <a:pt x="311" y="331"/>
                    </a:cubicBezTo>
                    <a:close/>
                    <a:moveTo>
                      <a:pt x="311" y="331"/>
                    </a:moveTo>
                    <a:cubicBezTo>
                      <a:pt x="311" y="331"/>
                      <a:pt x="311" y="331"/>
                      <a:pt x="311" y="33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a:p>
            </p:txBody>
          </p:sp>
          <p:sp>
            <p:nvSpPr>
              <p:cNvPr id="93" name="Freeform 55">
                <a:extLst>
                  <a:ext uri="{FF2B5EF4-FFF2-40B4-BE49-F238E27FC236}">
                    <a16:creationId xmlns:a16="http://schemas.microsoft.com/office/drawing/2014/main" id="{D75A6565-B14D-1FE3-31E5-88BAB09FF9A3}"/>
                  </a:ext>
                </a:extLst>
              </p:cNvPr>
              <p:cNvSpPr>
                <a:spLocks noEditPoints="1"/>
              </p:cNvSpPr>
              <p:nvPr/>
            </p:nvSpPr>
            <p:spPr bwMode="auto">
              <a:xfrm>
                <a:off x="8077201" y="9274175"/>
                <a:ext cx="915988" cy="901700"/>
              </a:xfrm>
              <a:custGeom>
                <a:avLst/>
                <a:gdLst>
                  <a:gd name="T0" fmla="*/ 28 w 838"/>
                  <a:gd name="T1" fmla="*/ 831 h 831"/>
                  <a:gd name="T2" fmla="*/ 13 w 838"/>
                  <a:gd name="T3" fmla="*/ 795 h 831"/>
                  <a:gd name="T4" fmla="*/ 789 w 838"/>
                  <a:gd name="T5" fmla="*/ 19 h 831"/>
                  <a:gd name="T6" fmla="*/ 819 w 838"/>
                  <a:gd name="T7" fmla="*/ 49 h 831"/>
                  <a:gd name="T8" fmla="*/ 43 w 838"/>
                  <a:gd name="T9" fmla="*/ 825 h 831"/>
                  <a:gd name="T10" fmla="*/ 28 w 838"/>
                  <a:gd name="T11" fmla="*/ 831 h 831"/>
                  <a:gd name="T12" fmla="*/ 28 w 838"/>
                  <a:gd name="T13" fmla="*/ 831 h 831"/>
                  <a:gd name="T14" fmla="*/ 28 w 838"/>
                  <a:gd name="T15" fmla="*/ 831 h 83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38" h="831">
                    <a:moveTo>
                      <a:pt x="28" y="831"/>
                    </a:moveTo>
                    <a:cubicBezTo>
                      <a:pt x="9" y="831"/>
                      <a:pt x="0" y="809"/>
                      <a:pt x="13" y="795"/>
                    </a:cubicBezTo>
                    <a:cubicBezTo>
                      <a:pt x="789" y="19"/>
                      <a:pt x="789" y="19"/>
                      <a:pt x="789" y="19"/>
                    </a:cubicBezTo>
                    <a:cubicBezTo>
                      <a:pt x="809" y="0"/>
                      <a:pt x="838" y="29"/>
                      <a:pt x="819" y="49"/>
                    </a:cubicBezTo>
                    <a:cubicBezTo>
                      <a:pt x="43" y="825"/>
                      <a:pt x="43" y="825"/>
                      <a:pt x="43" y="825"/>
                    </a:cubicBezTo>
                    <a:cubicBezTo>
                      <a:pt x="39" y="829"/>
                      <a:pt x="33" y="831"/>
                      <a:pt x="28" y="831"/>
                    </a:cubicBezTo>
                    <a:close/>
                    <a:moveTo>
                      <a:pt x="28" y="831"/>
                    </a:moveTo>
                    <a:cubicBezTo>
                      <a:pt x="28" y="831"/>
                      <a:pt x="28" y="831"/>
                      <a:pt x="28" y="83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a:p>
            </p:txBody>
          </p:sp>
          <p:sp>
            <p:nvSpPr>
              <p:cNvPr id="94" name="Freeform 56">
                <a:extLst>
                  <a:ext uri="{FF2B5EF4-FFF2-40B4-BE49-F238E27FC236}">
                    <a16:creationId xmlns:a16="http://schemas.microsoft.com/office/drawing/2014/main" id="{605A0D63-08BD-1199-2932-F299F23EAFF5}"/>
                  </a:ext>
                </a:extLst>
              </p:cNvPr>
              <p:cNvSpPr>
                <a:spLocks noEditPoints="1"/>
              </p:cNvSpPr>
              <p:nvPr/>
            </p:nvSpPr>
            <p:spPr bwMode="auto">
              <a:xfrm>
                <a:off x="8509001" y="9605963"/>
                <a:ext cx="868363" cy="863600"/>
              </a:xfrm>
              <a:custGeom>
                <a:avLst/>
                <a:gdLst>
                  <a:gd name="T0" fmla="*/ 414 w 795"/>
                  <a:gd name="T1" fmla="*/ 795 h 796"/>
                  <a:gd name="T2" fmla="*/ 414 w 795"/>
                  <a:gd name="T3" fmla="*/ 795 h 796"/>
                  <a:gd name="T4" fmla="*/ 368 w 795"/>
                  <a:gd name="T5" fmla="*/ 776 h 796"/>
                  <a:gd name="T6" fmla="*/ 271 w 795"/>
                  <a:gd name="T7" fmla="*/ 679 h 796"/>
                  <a:gd name="T8" fmla="*/ 269 w 795"/>
                  <a:gd name="T9" fmla="*/ 677 h 796"/>
                  <a:gd name="T10" fmla="*/ 137 w 795"/>
                  <a:gd name="T11" fmla="*/ 545 h 796"/>
                  <a:gd name="T12" fmla="*/ 136 w 795"/>
                  <a:gd name="T13" fmla="*/ 544 h 796"/>
                  <a:gd name="T14" fmla="*/ 9 w 795"/>
                  <a:gd name="T15" fmla="*/ 417 h 796"/>
                  <a:gd name="T16" fmla="*/ 8 w 795"/>
                  <a:gd name="T17" fmla="*/ 387 h 796"/>
                  <a:gd name="T18" fmla="*/ 38 w 795"/>
                  <a:gd name="T19" fmla="*/ 387 h 796"/>
                  <a:gd name="T20" fmla="*/ 163 w 795"/>
                  <a:gd name="T21" fmla="*/ 513 h 796"/>
                  <a:gd name="T22" fmla="*/ 165 w 795"/>
                  <a:gd name="T23" fmla="*/ 514 h 796"/>
                  <a:gd name="T24" fmla="*/ 297 w 795"/>
                  <a:gd name="T25" fmla="*/ 646 h 796"/>
                  <a:gd name="T26" fmla="*/ 298 w 795"/>
                  <a:gd name="T27" fmla="*/ 648 h 796"/>
                  <a:gd name="T28" fmla="*/ 398 w 795"/>
                  <a:gd name="T29" fmla="*/ 747 h 796"/>
                  <a:gd name="T30" fmla="*/ 414 w 795"/>
                  <a:gd name="T31" fmla="*/ 754 h 796"/>
                  <a:gd name="T32" fmla="*/ 431 w 795"/>
                  <a:gd name="T33" fmla="*/ 747 h 796"/>
                  <a:gd name="T34" fmla="*/ 747 w 795"/>
                  <a:gd name="T35" fmla="*/ 431 h 796"/>
                  <a:gd name="T36" fmla="*/ 754 w 795"/>
                  <a:gd name="T37" fmla="*/ 414 h 796"/>
                  <a:gd name="T38" fmla="*/ 747 w 795"/>
                  <a:gd name="T39" fmla="*/ 398 h 796"/>
                  <a:gd name="T40" fmla="*/ 387 w 795"/>
                  <a:gd name="T41" fmla="*/ 38 h 796"/>
                  <a:gd name="T42" fmla="*/ 387 w 795"/>
                  <a:gd name="T43" fmla="*/ 8 h 796"/>
                  <a:gd name="T44" fmla="*/ 417 w 795"/>
                  <a:gd name="T45" fmla="*/ 9 h 796"/>
                  <a:gd name="T46" fmla="*/ 776 w 795"/>
                  <a:gd name="T47" fmla="*/ 368 h 796"/>
                  <a:gd name="T48" fmla="*/ 795 w 795"/>
                  <a:gd name="T49" fmla="*/ 414 h 796"/>
                  <a:gd name="T50" fmla="*/ 776 w 795"/>
                  <a:gd name="T51" fmla="*/ 460 h 796"/>
                  <a:gd name="T52" fmla="*/ 460 w 795"/>
                  <a:gd name="T53" fmla="*/ 776 h 796"/>
                  <a:gd name="T54" fmla="*/ 414 w 795"/>
                  <a:gd name="T55" fmla="*/ 795 h 796"/>
                  <a:gd name="T56" fmla="*/ 414 w 795"/>
                  <a:gd name="T57" fmla="*/ 795 h 796"/>
                  <a:gd name="T58" fmla="*/ 414 w 795"/>
                  <a:gd name="T59" fmla="*/ 795 h 7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795" h="796">
                    <a:moveTo>
                      <a:pt x="414" y="795"/>
                    </a:moveTo>
                    <a:cubicBezTo>
                      <a:pt x="414" y="795"/>
                      <a:pt x="414" y="795"/>
                      <a:pt x="414" y="795"/>
                    </a:cubicBezTo>
                    <a:cubicBezTo>
                      <a:pt x="397" y="795"/>
                      <a:pt x="380" y="789"/>
                      <a:pt x="368" y="776"/>
                    </a:cubicBezTo>
                    <a:cubicBezTo>
                      <a:pt x="271" y="679"/>
                      <a:pt x="271" y="679"/>
                      <a:pt x="271" y="679"/>
                    </a:cubicBezTo>
                    <a:cubicBezTo>
                      <a:pt x="270" y="678"/>
                      <a:pt x="269" y="678"/>
                      <a:pt x="269" y="677"/>
                    </a:cubicBezTo>
                    <a:cubicBezTo>
                      <a:pt x="137" y="545"/>
                      <a:pt x="137" y="545"/>
                      <a:pt x="137" y="545"/>
                    </a:cubicBezTo>
                    <a:cubicBezTo>
                      <a:pt x="137" y="545"/>
                      <a:pt x="136" y="544"/>
                      <a:pt x="136" y="544"/>
                    </a:cubicBezTo>
                    <a:cubicBezTo>
                      <a:pt x="9" y="417"/>
                      <a:pt x="9" y="417"/>
                      <a:pt x="9" y="417"/>
                    </a:cubicBezTo>
                    <a:cubicBezTo>
                      <a:pt x="0" y="409"/>
                      <a:pt x="0" y="395"/>
                      <a:pt x="8" y="387"/>
                    </a:cubicBezTo>
                    <a:cubicBezTo>
                      <a:pt x="17" y="379"/>
                      <a:pt x="30" y="379"/>
                      <a:pt x="38" y="387"/>
                    </a:cubicBezTo>
                    <a:cubicBezTo>
                      <a:pt x="163" y="513"/>
                      <a:pt x="163" y="513"/>
                      <a:pt x="163" y="513"/>
                    </a:cubicBezTo>
                    <a:cubicBezTo>
                      <a:pt x="164" y="513"/>
                      <a:pt x="165" y="514"/>
                      <a:pt x="165" y="514"/>
                    </a:cubicBezTo>
                    <a:cubicBezTo>
                      <a:pt x="297" y="646"/>
                      <a:pt x="297" y="646"/>
                      <a:pt x="297" y="646"/>
                    </a:cubicBezTo>
                    <a:cubicBezTo>
                      <a:pt x="297" y="647"/>
                      <a:pt x="298" y="647"/>
                      <a:pt x="298" y="648"/>
                    </a:cubicBezTo>
                    <a:cubicBezTo>
                      <a:pt x="398" y="747"/>
                      <a:pt x="398" y="747"/>
                      <a:pt x="398" y="747"/>
                    </a:cubicBezTo>
                    <a:cubicBezTo>
                      <a:pt x="402" y="751"/>
                      <a:pt x="408" y="754"/>
                      <a:pt x="414" y="754"/>
                    </a:cubicBezTo>
                    <a:cubicBezTo>
                      <a:pt x="420" y="754"/>
                      <a:pt x="427" y="751"/>
                      <a:pt x="431" y="747"/>
                    </a:cubicBezTo>
                    <a:cubicBezTo>
                      <a:pt x="747" y="431"/>
                      <a:pt x="747" y="431"/>
                      <a:pt x="747" y="431"/>
                    </a:cubicBezTo>
                    <a:cubicBezTo>
                      <a:pt x="751" y="427"/>
                      <a:pt x="754" y="420"/>
                      <a:pt x="754" y="414"/>
                    </a:cubicBezTo>
                    <a:cubicBezTo>
                      <a:pt x="754" y="408"/>
                      <a:pt x="752" y="402"/>
                      <a:pt x="747" y="398"/>
                    </a:cubicBezTo>
                    <a:cubicBezTo>
                      <a:pt x="387" y="38"/>
                      <a:pt x="387" y="38"/>
                      <a:pt x="387" y="38"/>
                    </a:cubicBezTo>
                    <a:cubicBezTo>
                      <a:pt x="379" y="30"/>
                      <a:pt x="379" y="17"/>
                      <a:pt x="387" y="8"/>
                    </a:cubicBezTo>
                    <a:cubicBezTo>
                      <a:pt x="395" y="0"/>
                      <a:pt x="409" y="0"/>
                      <a:pt x="417" y="9"/>
                    </a:cubicBezTo>
                    <a:cubicBezTo>
                      <a:pt x="776" y="368"/>
                      <a:pt x="776" y="368"/>
                      <a:pt x="776" y="368"/>
                    </a:cubicBezTo>
                    <a:cubicBezTo>
                      <a:pt x="789" y="380"/>
                      <a:pt x="795" y="397"/>
                      <a:pt x="795" y="414"/>
                    </a:cubicBezTo>
                    <a:cubicBezTo>
                      <a:pt x="795" y="432"/>
                      <a:pt x="789" y="448"/>
                      <a:pt x="776" y="460"/>
                    </a:cubicBezTo>
                    <a:cubicBezTo>
                      <a:pt x="460" y="776"/>
                      <a:pt x="460" y="776"/>
                      <a:pt x="460" y="776"/>
                    </a:cubicBezTo>
                    <a:cubicBezTo>
                      <a:pt x="448" y="789"/>
                      <a:pt x="432" y="796"/>
                      <a:pt x="414" y="795"/>
                    </a:cubicBezTo>
                    <a:close/>
                    <a:moveTo>
                      <a:pt x="414" y="795"/>
                    </a:moveTo>
                    <a:cubicBezTo>
                      <a:pt x="414" y="795"/>
                      <a:pt x="414" y="795"/>
                      <a:pt x="414" y="795"/>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a:p>
            </p:txBody>
          </p:sp>
          <p:sp>
            <p:nvSpPr>
              <p:cNvPr id="95" name="Freeform 57">
                <a:extLst>
                  <a:ext uri="{FF2B5EF4-FFF2-40B4-BE49-F238E27FC236}">
                    <a16:creationId xmlns:a16="http://schemas.microsoft.com/office/drawing/2014/main" id="{D84544AB-40D1-2A57-034D-C98BABD27038}"/>
                  </a:ext>
                </a:extLst>
              </p:cNvPr>
              <p:cNvSpPr>
                <a:spLocks noEditPoints="1"/>
              </p:cNvSpPr>
              <p:nvPr/>
            </p:nvSpPr>
            <p:spPr bwMode="auto">
              <a:xfrm>
                <a:off x="7789863" y="8891588"/>
                <a:ext cx="869950" cy="860425"/>
              </a:xfrm>
              <a:custGeom>
                <a:avLst/>
                <a:gdLst>
                  <a:gd name="T0" fmla="*/ 393 w 795"/>
                  <a:gd name="T1" fmla="*/ 793 h 793"/>
                  <a:gd name="T2" fmla="*/ 378 w 795"/>
                  <a:gd name="T3" fmla="*/ 787 h 793"/>
                  <a:gd name="T4" fmla="*/ 19 w 795"/>
                  <a:gd name="T5" fmla="*/ 428 h 793"/>
                  <a:gd name="T6" fmla="*/ 0 w 795"/>
                  <a:gd name="T7" fmla="*/ 382 h 793"/>
                  <a:gd name="T8" fmla="*/ 19 w 795"/>
                  <a:gd name="T9" fmla="*/ 336 h 793"/>
                  <a:gd name="T10" fmla="*/ 335 w 795"/>
                  <a:gd name="T11" fmla="*/ 20 h 793"/>
                  <a:gd name="T12" fmla="*/ 381 w 795"/>
                  <a:gd name="T13" fmla="*/ 1 h 793"/>
                  <a:gd name="T14" fmla="*/ 381 w 795"/>
                  <a:gd name="T15" fmla="*/ 1 h 793"/>
                  <a:gd name="T16" fmla="*/ 427 w 795"/>
                  <a:gd name="T17" fmla="*/ 20 h 793"/>
                  <a:gd name="T18" fmla="*/ 786 w 795"/>
                  <a:gd name="T19" fmla="*/ 379 h 793"/>
                  <a:gd name="T20" fmla="*/ 787 w 795"/>
                  <a:gd name="T21" fmla="*/ 409 h 793"/>
                  <a:gd name="T22" fmla="*/ 757 w 795"/>
                  <a:gd name="T23" fmla="*/ 409 h 793"/>
                  <a:gd name="T24" fmla="*/ 397 w 795"/>
                  <a:gd name="T25" fmla="*/ 49 h 793"/>
                  <a:gd name="T26" fmla="*/ 381 w 795"/>
                  <a:gd name="T27" fmla="*/ 42 h 793"/>
                  <a:gd name="T28" fmla="*/ 364 w 795"/>
                  <a:gd name="T29" fmla="*/ 49 h 793"/>
                  <a:gd name="T30" fmla="*/ 48 w 795"/>
                  <a:gd name="T31" fmla="*/ 365 h 793"/>
                  <a:gd name="T32" fmla="*/ 41 w 795"/>
                  <a:gd name="T33" fmla="*/ 382 h 793"/>
                  <a:gd name="T34" fmla="*/ 48 w 795"/>
                  <a:gd name="T35" fmla="*/ 398 h 793"/>
                  <a:gd name="T36" fmla="*/ 408 w 795"/>
                  <a:gd name="T37" fmla="*/ 758 h 793"/>
                  <a:gd name="T38" fmla="*/ 393 w 795"/>
                  <a:gd name="T39" fmla="*/ 793 h 793"/>
                  <a:gd name="T40" fmla="*/ 393 w 795"/>
                  <a:gd name="T41" fmla="*/ 793 h 793"/>
                  <a:gd name="T42" fmla="*/ 393 w 795"/>
                  <a:gd name="T43" fmla="*/ 793 h 7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795" h="793">
                    <a:moveTo>
                      <a:pt x="393" y="793"/>
                    </a:moveTo>
                    <a:cubicBezTo>
                      <a:pt x="387" y="793"/>
                      <a:pt x="382" y="791"/>
                      <a:pt x="378" y="787"/>
                    </a:cubicBezTo>
                    <a:cubicBezTo>
                      <a:pt x="19" y="428"/>
                      <a:pt x="19" y="428"/>
                      <a:pt x="19" y="428"/>
                    </a:cubicBezTo>
                    <a:cubicBezTo>
                      <a:pt x="6" y="416"/>
                      <a:pt x="0" y="399"/>
                      <a:pt x="0" y="382"/>
                    </a:cubicBezTo>
                    <a:cubicBezTo>
                      <a:pt x="0" y="364"/>
                      <a:pt x="6" y="348"/>
                      <a:pt x="19" y="336"/>
                    </a:cubicBezTo>
                    <a:cubicBezTo>
                      <a:pt x="335" y="20"/>
                      <a:pt x="335" y="20"/>
                      <a:pt x="335" y="20"/>
                    </a:cubicBezTo>
                    <a:cubicBezTo>
                      <a:pt x="347" y="7"/>
                      <a:pt x="363" y="0"/>
                      <a:pt x="381" y="1"/>
                    </a:cubicBezTo>
                    <a:cubicBezTo>
                      <a:pt x="381" y="1"/>
                      <a:pt x="381" y="1"/>
                      <a:pt x="381" y="1"/>
                    </a:cubicBezTo>
                    <a:cubicBezTo>
                      <a:pt x="398" y="0"/>
                      <a:pt x="415" y="7"/>
                      <a:pt x="427" y="20"/>
                    </a:cubicBezTo>
                    <a:cubicBezTo>
                      <a:pt x="786" y="379"/>
                      <a:pt x="786" y="379"/>
                      <a:pt x="786" y="379"/>
                    </a:cubicBezTo>
                    <a:cubicBezTo>
                      <a:pt x="795" y="387"/>
                      <a:pt x="795" y="401"/>
                      <a:pt x="787" y="409"/>
                    </a:cubicBezTo>
                    <a:cubicBezTo>
                      <a:pt x="778" y="417"/>
                      <a:pt x="765" y="417"/>
                      <a:pt x="757" y="409"/>
                    </a:cubicBezTo>
                    <a:cubicBezTo>
                      <a:pt x="397" y="49"/>
                      <a:pt x="397" y="49"/>
                      <a:pt x="397" y="49"/>
                    </a:cubicBezTo>
                    <a:cubicBezTo>
                      <a:pt x="393" y="45"/>
                      <a:pt x="387" y="42"/>
                      <a:pt x="381" y="42"/>
                    </a:cubicBezTo>
                    <a:cubicBezTo>
                      <a:pt x="375" y="42"/>
                      <a:pt x="368" y="45"/>
                      <a:pt x="364" y="49"/>
                    </a:cubicBezTo>
                    <a:cubicBezTo>
                      <a:pt x="48" y="365"/>
                      <a:pt x="48" y="365"/>
                      <a:pt x="48" y="365"/>
                    </a:cubicBezTo>
                    <a:cubicBezTo>
                      <a:pt x="44" y="369"/>
                      <a:pt x="41" y="376"/>
                      <a:pt x="41" y="382"/>
                    </a:cubicBezTo>
                    <a:cubicBezTo>
                      <a:pt x="41" y="388"/>
                      <a:pt x="43" y="394"/>
                      <a:pt x="48" y="398"/>
                    </a:cubicBezTo>
                    <a:cubicBezTo>
                      <a:pt x="408" y="758"/>
                      <a:pt x="408" y="758"/>
                      <a:pt x="408" y="758"/>
                    </a:cubicBezTo>
                    <a:cubicBezTo>
                      <a:pt x="421" y="771"/>
                      <a:pt x="411" y="793"/>
                      <a:pt x="393" y="793"/>
                    </a:cubicBezTo>
                    <a:close/>
                    <a:moveTo>
                      <a:pt x="393" y="793"/>
                    </a:moveTo>
                    <a:cubicBezTo>
                      <a:pt x="393" y="793"/>
                      <a:pt x="393" y="793"/>
                      <a:pt x="393" y="793"/>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a:p>
            </p:txBody>
          </p:sp>
          <p:sp>
            <p:nvSpPr>
              <p:cNvPr id="96" name="Freeform 58">
                <a:extLst>
                  <a:ext uri="{FF2B5EF4-FFF2-40B4-BE49-F238E27FC236}">
                    <a16:creationId xmlns:a16="http://schemas.microsoft.com/office/drawing/2014/main" id="{858C06BF-5B5E-05E2-0F5B-3689CF07609C}"/>
                  </a:ext>
                </a:extLst>
              </p:cNvPr>
              <p:cNvSpPr>
                <a:spLocks noEditPoints="1"/>
              </p:cNvSpPr>
              <p:nvPr/>
            </p:nvSpPr>
            <p:spPr bwMode="auto">
              <a:xfrm>
                <a:off x="8058151" y="9498013"/>
                <a:ext cx="138113" cy="127000"/>
              </a:xfrm>
              <a:custGeom>
                <a:avLst/>
                <a:gdLst>
                  <a:gd name="T0" fmla="*/ 28 w 125"/>
                  <a:gd name="T1" fmla="*/ 117 h 117"/>
                  <a:gd name="T2" fmla="*/ 13 w 125"/>
                  <a:gd name="T3" fmla="*/ 81 h 117"/>
                  <a:gd name="T4" fmla="*/ 76 w 125"/>
                  <a:gd name="T5" fmla="*/ 18 h 117"/>
                  <a:gd name="T6" fmla="*/ 106 w 125"/>
                  <a:gd name="T7" fmla="*/ 48 h 117"/>
                  <a:gd name="T8" fmla="*/ 43 w 125"/>
                  <a:gd name="T9" fmla="*/ 111 h 117"/>
                  <a:gd name="T10" fmla="*/ 28 w 125"/>
                  <a:gd name="T11" fmla="*/ 117 h 117"/>
                  <a:gd name="T12" fmla="*/ 28 w 125"/>
                  <a:gd name="T13" fmla="*/ 117 h 117"/>
                  <a:gd name="T14" fmla="*/ 28 w 125"/>
                  <a:gd name="T15" fmla="*/ 117 h 11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5" h="117">
                    <a:moveTo>
                      <a:pt x="28" y="117"/>
                    </a:moveTo>
                    <a:cubicBezTo>
                      <a:pt x="10" y="117"/>
                      <a:pt x="0" y="94"/>
                      <a:pt x="13" y="81"/>
                    </a:cubicBezTo>
                    <a:cubicBezTo>
                      <a:pt x="76" y="18"/>
                      <a:pt x="76" y="18"/>
                      <a:pt x="76" y="18"/>
                    </a:cubicBezTo>
                    <a:cubicBezTo>
                      <a:pt x="96" y="0"/>
                      <a:pt x="125" y="28"/>
                      <a:pt x="106" y="48"/>
                    </a:cubicBezTo>
                    <a:cubicBezTo>
                      <a:pt x="43" y="111"/>
                      <a:pt x="43" y="111"/>
                      <a:pt x="43" y="111"/>
                    </a:cubicBezTo>
                    <a:cubicBezTo>
                      <a:pt x="39" y="115"/>
                      <a:pt x="34" y="117"/>
                      <a:pt x="28" y="117"/>
                    </a:cubicBezTo>
                    <a:close/>
                    <a:moveTo>
                      <a:pt x="28" y="117"/>
                    </a:moveTo>
                    <a:cubicBezTo>
                      <a:pt x="28" y="117"/>
                      <a:pt x="28" y="117"/>
                      <a:pt x="28" y="11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a:p>
            </p:txBody>
          </p:sp>
          <p:sp>
            <p:nvSpPr>
              <p:cNvPr id="97" name="Freeform 59">
                <a:extLst>
                  <a:ext uri="{FF2B5EF4-FFF2-40B4-BE49-F238E27FC236}">
                    <a16:creationId xmlns:a16="http://schemas.microsoft.com/office/drawing/2014/main" id="{1D28770B-D878-92E7-B530-284AB8A7ABB0}"/>
                  </a:ext>
                </a:extLst>
              </p:cNvPr>
              <p:cNvSpPr>
                <a:spLocks noEditPoints="1"/>
              </p:cNvSpPr>
              <p:nvPr/>
            </p:nvSpPr>
            <p:spPr bwMode="auto">
              <a:xfrm>
                <a:off x="8642351" y="10075863"/>
                <a:ext cx="136525" cy="127000"/>
              </a:xfrm>
              <a:custGeom>
                <a:avLst/>
                <a:gdLst>
                  <a:gd name="T0" fmla="*/ 27 w 124"/>
                  <a:gd name="T1" fmla="*/ 117 h 117"/>
                  <a:gd name="T2" fmla="*/ 13 w 124"/>
                  <a:gd name="T3" fmla="*/ 81 h 117"/>
                  <a:gd name="T4" fmla="*/ 75 w 124"/>
                  <a:gd name="T5" fmla="*/ 19 h 117"/>
                  <a:gd name="T6" fmla="*/ 105 w 124"/>
                  <a:gd name="T7" fmla="*/ 48 h 117"/>
                  <a:gd name="T8" fmla="*/ 42 w 124"/>
                  <a:gd name="T9" fmla="*/ 111 h 117"/>
                  <a:gd name="T10" fmla="*/ 27 w 124"/>
                  <a:gd name="T11" fmla="*/ 117 h 117"/>
                  <a:gd name="T12" fmla="*/ 27 w 124"/>
                  <a:gd name="T13" fmla="*/ 117 h 117"/>
                  <a:gd name="T14" fmla="*/ 27 w 124"/>
                  <a:gd name="T15" fmla="*/ 117 h 11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4" h="117">
                    <a:moveTo>
                      <a:pt x="27" y="117"/>
                    </a:moveTo>
                    <a:cubicBezTo>
                      <a:pt x="9" y="117"/>
                      <a:pt x="0" y="95"/>
                      <a:pt x="13" y="81"/>
                    </a:cubicBezTo>
                    <a:cubicBezTo>
                      <a:pt x="75" y="19"/>
                      <a:pt x="75" y="19"/>
                      <a:pt x="75" y="19"/>
                    </a:cubicBezTo>
                    <a:cubicBezTo>
                      <a:pt x="95" y="0"/>
                      <a:pt x="124" y="28"/>
                      <a:pt x="105" y="48"/>
                    </a:cubicBezTo>
                    <a:cubicBezTo>
                      <a:pt x="42" y="111"/>
                      <a:pt x="42" y="111"/>
                      <a:pt x="42" y="111"/>
                    </a:cubicBezTo>
                    <a:cubicBezTo>
                      <a:pt x="38" y="115"/>
                      <a:pt x="33" y="117"/>
                      <a:pt x="27" y="117"/>
                    </a:cubicBezTo>
                    <a:close/>
                    <a:moveTo>
                      <a:pt x="27" y="117"/>
                    </a:moveTo>
                    <a:cubicBezTo>
                      <a:pt x="27" y="117"/>
                      <a:pt x="27" y="117"/>
                      <a:pt x="27" y="11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a:p>
            </p:txBody>
          </p:sp>
          <p:sp>
            <p:nvSpPr>
              <p:cNvPr id="98" name="Freeform 60">
                <a:extLst>
                  <a:ext uri="{FF2B5EF4-FFF2-40B4-BE49-F238E27FC236}">
                    <a16:creationId xmlns:a16="http://schemas.microsoft.com/office/drawing/2014/main" id="{3CE4B3F2-090F-15D3-5024-A35700C37ABC}"/>
                  </a:ext>
                </a:extLst>
              </p:cNvPr>
              <p:cNvSpPr>
                <a:spLocks noEditPoints="1"/>
              </p:cNvSpPr>
              <p:nvPr/>
            </p:nvSpPr>
            <p:spPr bwMode="auto">
              <a:xfrm>
                <a:off x="8788401" y="10196513"/>
                <a:ext cx="158750" cy="149225"/>
              </a:xfrm>
              <a:custGeom>
                <a:avLst/>
                <a:gdLst>
                  <a:gd name="T0" fmla="*/ 28 w 145"/>
                  <a:gd name="T1" fmla="*/ 138 h 138"/>
                  <a:gd name="T2" fmla="*/ 13 w 145"/>
                  <a:gd name="T3" fmla="*/ 103 h 138"/>
                  <a:gd name="T4" fmla="*/ 107 w 145"/>
                  <a:gd name="T5" fmla="*/ 8 h 138"/>
                  <a:gd name="T6" fmla="*/ 137 w 145"/>
                  <a:gd name="T7" fmla="*/ 8 h 138"/>
                  <a:gd name="T8" fmla="*/ 137 w 145"/>
                  <a:gd name="T9" fmla="*/ 38 h 138"/>
                  <a:gd name="T10" fmla="*/ 42 w 145"/>
                  <a:gd name="T11" fmla="*/ 132 h 138"/>
                  <a:gd name="T12" fmla="*/ 28 w 145"/>
                  <a:gd name="T13" fmla="*/ 138 h 138"/>
                  <a:gd name="T14" fmla="*/ 28 w 145"/>
                  <a:gd name="T15" fmla="*/ 138 h 138"/>
                  <a:gd name="T16" fmla="*/ 28 w 145"/>
                  <a:gd name="T17" fmla="*/ 13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5" h="138">
                    <a:moveTo>
                      <a:pt x="28" y="138"/>
                    </a:moveTo>
                    <a:cubicBezTo>
                      <a:pt x="9" y="138"/>
                      <a:pt x="0" y="116"/>
                      <a:pt x="13" y="103"/>
                    </a:cubicBezTo>
                    <a:cubicBezTo>
                      <a:pt x="107" y="8"/>
                      <a:pt x="107" y="8"/>
                      <a:pt x="107" y="8"/>
                    </a:cubicBezTo>
                    <a:cubicBezTo>
                      <a:pt x="115" y="0"/>
                      <a:pt x="129" y="0"/>
                      <a:pt x="137" y="8"/>
                    </a:cubicBezTo>
                    <a:cubicBezTo>
                      <a:pt x="145" y="16"/>
                      <a:pt x="145" y="30"/>
                      <a:pt x="137" y="38"/>
                    </a:cubicBezTo>
                    <a:cubicBezTo>
                      <a:pt x="42" y="132"/>
                      <a:pt x="42" y="132"/>
                      <a:pt x="42" y="132"/>
                    </a:cubicBezTo>
                    <a:cubicBezTo>
                      <a:pt x="38" y="136"/>
                      <a:pt x="33" y="138"/>
                      <a:pt x="28" y="138"/>
                    </a:cubicBezTo>
                    <a:close/>
                    <a:moveTo>
                      <a:pt x="28" y="138"/>
                    </a:moveTo>
                    <a:cubicBezTo>
                      <a:pt x="28" y="138"/>
                      <a:pt x="28" y="138"/>
                      <a:pt x="28" y="13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a:p>
            </p:txBody>
          </p:sp>
          <p:sp>
            <p:nvSpPr>
              <p:cNvPr id="99" name="Freeform 61">
                <a:extLst>
                  <a:ext uri="{FF2B5EF4-FFF2-40B4-BE49-F238E27FC236}">
                    <a16:creationId xmlns:a16="http://schemas.microsoft.com/office/drawing/2014/main" id="{D03C15F7-F37D-7A00-C0C6-84E0B8D40BFC}"/>
                  </a:ext>
                </a:extLst>
              </p:cNvPr>
              <p:cNvSpPr>
                <a:spLocks noEditPoints="1"/>
              </p:cNvSpPr>
              <p:nvPr/>
            </p:nvSpPr>
            <p:spPr bwMode="auto">
              <a:xfrm>
                <a:off x="8035926" y="9134475"/>
                <a:ext cx="217488" cy="209550"/>
              </a:xfrm>
              <a:custGeom>
                <a:avLst/>
                <a:gdLst>
                  <a:gd name="T0" fmla="*/ 98 w 199"/>
                  <a:gd name="T1" fmla="*/ 192 h 193"/>
                  <a:gd name="T2" fmla="*/ 9 w 199"/>
                  <a:gd name="T3" fmla="*/ 119 h 193"/>
                  <a:gd name="T4" fmla="*/ 63 w 199"/>
                  <a:gd name="T5" fmla="*/ 17 h 193"/>
                  <a:gd name="T6" fmla="*/ 174 w 199"/>
                  <a:gd name="T7" fmla="*/ 50 h 193"/>
                  <a:gd name="T8" fmla="*/ 163 w 199"/>
                  <a:gd name="T9" fmla="*/ 166 h 193"/>
                  <a:gd name="T10" fmla="*/ 98 w 199"/>
                  <a:gd name="T11" fmla="*/ 192 h 193"/>
                  <a:gd name="T12" fmla="*/ 98 w 199"/>
                  <a:gd name="T13" fmla="*/ 51 h 193"/>
                  <a:gd name="T14" fmla="*/ 50 w 199"/>
                  <a:gd name="T15" fmla="*/ 92 h 193"/>
                  <a:gd name="T16" fmla="*/ 79 w 199"/>
                  <a:gd name="T17" fmla="*/ 147 h 193"/>
                  <a:gd name="T18" fmla="*/ 140 w 199"/>
                  <a:gd name="T19" fmla="*/ 129 h 193"/>
                  <a:gd name="T20" fmla="*/ 134 w 199"/>
                  <a:gd name="T21" fmla="*/ 66 h 193"/>
                  <a:gd name="T22" fmla="*/ 98 w 199"/>
                  <a:gd name="T23" fmla="*/ 51 h 193"/>
                  <a:gd name="T24" fmla="*/ 98 w 199"/>
                  <a:gd name="T25" fmla="*/ 51 h 193"/>
                  <a:gd name="T26" fmla="*/ 98 w 199"/>
                  <a:gd name="T27" fmla="*/ 51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99" h="193">
                    <a:moveTo>
                      <a:pt x="98" y="192"/>
                    </a:moveTo>
                    <a:cubicBezTo>
                      <a:pt x="55" y="192"/>
                      <a:pt x="17" y="162"/>
                      <a:pt x="9" y="119"/>
                    </a:cubicBezTo>
                    <a:cubicBezTo>
                      <a:pt x="0" y="76"/>
                      <a:pt x="23" y="33"/>
                      <a:pt x="63" y="17"/>
                    </a:cubicBezTo>
                    <a:cubicBezTo>
                      <a:pt x="104" y="0"/>
                      <a:pt x="150" y="14"/>
                      <a:pt x="174" y="50"/>
                    </a:cubicBezTo>
                    <a:cubicBezTo>
                      <a:pt x="199" y="87"/>
                      <a:pt x="194" y="135"/>
                      <a:pt x="163" y="166"/>
                    </a:cubicBezTo>
                    <a:cubicBezTo>
                      <a:pt x="146" y="183"/>
                      <a:pt x="123" y="193"/>
                      <a:pt x="98" y="192"/>
                    </a:cubicBezTo>
                    <a:close/>
                    <a:moveTo>
                      <a:pt x="98" y="51"/>
                    </a:moveTo>
                    <a:cubicBezTo>
                      <a:pt x="75" y="52"/>
                      <a:pt x="54" y="68"/>
                      <a:pt x="50" y="92"/>
                    </a:cubicBezTo>
                    <a:cubicBezTo>
                      <a:pt x="45" y="115"/>
                      <a:pt x="58" y="138"/>
                      <a:pt x="79" y="147"/>
                    </a:cubicBezTo>
                    <a:cubicBezTo>
                      <a:pt x="101" y="156"/>
                      <a:pt x="127" y="149"/>
                      <a:pt x="140" y="129"/>
                    </a:cubicBezTo>
                    <a:cubicBezTo>
                      <a:pt x="153" y="109"/>
                      <a:pt x="150" y="83"/>
                      <a:pt x="134" y="66"/>
                    </a:cubicBezTo>
                    <a:cubicBezTo>
                      <a:pt x="124" y="57"/>
                      <a:pt x="112" y="51"/>
                      <a:pt x="98" y="51"/>
                    </a:cubicBezTo>
                    <a:close/>
                    <a:moveTo>
                      <a:pt x="98" y="51"/>
                    </a:moveTo>
                    <a:cubicBezTo>
                      <a:pt x="98" y="51"/>
                      <a:pt x="98" y="51"/>
                      <a:pt x="98" y="5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a:p>
            </p:txBody>
          </p:sp>
        </p:grpSp>
        <p:pic>
          <p:nvPicPr>
            <p:cNvPr id="89" name="Picture 88">
              <a:extLst>
                <a:ext uri="{FF2B5EF4-FFF2-40B4-BE49-F238E27FC236}">
                  <a16:creationId xmlns:a16="http://schemas.microsoft.com/office/drawing/2014/main" id="{86D10AEF-A83A-633F-42D9-54E6F33B41CB}"/>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493261" y="4231174"/>
              <a:ext cx="1799964" cy="1712426"/>
            </a:xfrm>
            <a:prstGeom prst="rect">
              <a:avLst/>
            </a:prstGeom>
            <a:ln>
              <a:noFill/>
            </a:ln>
          </p:spPr>
        </p:pic>
      </p:grpSp>
      <p:sp>
        <p:nvSpPr>
          <p:cNvPr id="2" name="Slide Number Placeholder 1">
            <a:extLst>
              <a:ext uri="{FF2B5EF4-FFF2-40B4-BE49-F238E27FC236}">
                <a16:creationId xmlns:a16="http://schemas.microsoft.com/office/drawing/2014/main" id="{7A399CB6-E95A-0A98-8D4B-F5955D6B7ED6}"/>
              </a:ext>
            </a:extLst>
          </p:cNvPr>
          <p:cNvSpPr>
            <a:spLocks noGrp="1"/>
          </p:cNvSpPr>
          <p:nvPr>
            <p:ph type="sldNum" sz="quarter" idx="10"/>
          </p:nvPr>
        </p:nvSpPr>
        <p:spPr/>
        <p:txBody>
          <a:bodyPr/>
          <a:lstStyle/>
          <a:p>
            <a:fld id="{A8043012-B8B5-47A7-9927-94221BE445D6}" type="slidenum">
              <a:rPr lang="en-US" smtClean="0"/>
              <a:pPr/>
              <a:t>28</a:t>
            </a:fld>
            <a:endParaRPr lang="en-US" dirty="0"/>
          </a:p>
        </p:txBody>
      </p:sp>
      <p:pic>
        <p:nvPicPr>
          <p:cNvPr id="3" name="Picture 2">
            <a:hlinkClick r:id="" action="ppaction://hlinkshowjump?jump=previousslide"/>
            <a:extLst>
              <a:ext uri="{FF2B5EF4-FFF2-40B4-BE49-F238E27FC236}">
                <a16:creationId xmlns:a16="http://schemas.microsoft.com/office/drawing/2014/main" id="{FBA9B0B9-A685-4F65-7946-EA042DA3909D}"/>
              </a:ext>
            </a:extLst>
          </p:cNvPr>
          <p:cNvPicPr>
            <a:picLocks noChangeAspect="1"/>
          </p:cNvPicPr>
          <p:nvPr/>
        </p:nvPicPr>
        <p:blipFill>
          <a:blip r:embed="rId3" cstate="print">
            <a:biLevel thresh="25000"/>
            <a:extLst>
              <a:ext uri="{BEBA8EAE-BF5A-486C-A8C5-ECC9F3942E4B}">
                <a14:imgProps xmlns:a14="http://schemas.microsoft.com/office/drawing/2010/main">
                  <a14:imgLayer r:embed="rId4">
                    <a14:imgEffect>
                      <a14:saturation sat="33000"/>
                    </a14:imgEffect>
                  </a14:imgLayer>
                </a14:imgProps>
              </a:ext>
              <a:ext uri="{28A0092B-C50C-407E-A947-70E740481C1C}">
                <a14:useLocalDpi xmlns:a14="http://schemas.microsoft.com/office/drawing/2010/main"/>
              </a:ext>
            </a:extLst>
          </a:blip>
          <a:stretch>
            <a:fillRect/>
          </a:stretch>
        </p:blipFill>
        <p:spPr>
          <a:xfrm flipH="1">
            <a:off x="10403951" y="6257138"/>
            <a:ext cx="210539" cy="210539"/>
          </a:xfrm>
          <a:prstGeom prst="rect">
            <a:avLst/>
          </a:prstGeom>
        </p:spPr>
      </p:pic>
      <p:pic>
        <p:nvPicPr>
          <p:cNvPr id="4" name="Picture 3">
            <a:extLst>
              <a:ext uri="{FF2B5EF4-FFF2-40B4-BE49-F238E27FC236}">
                <a16:creationId xmlns:a16="http://schemas.microsoft.com/office/drawing/2014/main" id="{F602F91D-1580-B6CD-FF1F-4DEDED0875C4}"/>
              </a:ext>
            </a:extLst>
          </p:cNvPr>
          <p:cNvPicPr>
            <a:picLocks noChangeAspect="1"/>
          </p:cNvPicPr>
          <p:nvPr/>
        </p:nvPicPr>
        <p:blipFill>
          <a:blip r:embed="rId3" cstate="print">
            <a:biLevel thresh="25000"/>
            <a:extLst>
              <a:ext uri="{BEBA8EAE-BF5A-486C-A8C5-ECC9F3942E4B}">
                <a14:imgProps xmlns:a14="http://schemas.microsoft.com/office/drawing/2010/main">
                  <a14:imgLayer r:embed="rId4">
                    <a14:imgEffect>
                      <a14:saturation sat="33000"/>
                    </a14:imgEffect>
                  </a14:imgLayer>
                </a14:imgProps>
              </a:ext>
              <a:ext uri="{28A0092B-C50C-407E-A947-70E740481C1C}">
                <a14:useLocalDpi xmlns:a14="http://schemas.microsoft.com/office/drawing/2010/main"/>
              </a:ext>
            </a:extLst>
          </a:blip>
          <a:stretch>
            <a:fillRect/>
          </a:stretch>
        </p:blipFill>
        <p:spPr>
          <a:xfrm>
            <a:off x="11810732" y="6255725"/>
            <a:ext cx="210539" cy="210539"/>
          </a:xfrm>
          <a:prstGeom prst="rect">
            <a:avLst/>
          </a:prstGeom>
        </p:spPr>
      </p:pic>
      <p:pic>
        <p:nvPicPr>
          <p:cNvPr id="5" name="Picture 4">
            <a:hlinkClick r:id="" action="ppaction://hlinkshowjump?jump=firstslide"/>
            <a:extLst>
              <a:ext uri="{FF2B5EF4-FFF2-40B4-BE49-F238E27FC236}">
                <a16:creationId xmlns:a16="http://schemas.microsoft.com/office/drawing/2014/main" id="{E521BB6F-4C78-4A2F-D33D-D0B6C1B6C5A6}"/>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54275" y="252809"/>
            <a:ext cx="500431" cy="375612"/>
          </a:xfrm>
          <a:prstGeom prst="rect">
            <a:avLst/>
          </a:prstGeom>
        </p:spPr>
      </p:pic>
      <p:sp>
        <p:nvSpPr>
          <p:cNvPr id="6" name="TextBox 5">
            <a:hlinkClick r:id="rId6" action="ppaction://hlinksldjump"/>
            <a:extLst>
              <a:ext uri="{FF2B5EF4-FFF2-40B4-BE49-F238E27FC236}">
                <a16:creationId xmlns:a16="http://schemas.microsoft.com/office/drawing/2014/main" id="{8F2B67FE-4ACF-0B1C-94F7-D8535A7D0768}"/>
              </a:ext>
            </a:extLst>
          </p:cNvPr>
          <p:cNvSpPr txBox="1"/>
          <p:nvPr/>
        </p:nvSpPr>
        <p:spPr>
          <a:xfrm>
            <a:off x="8814914" y="1031840"/>
            <a:ext cx="1295607" cy="307777"/>
          </a:xfrm>
          <a:prstGeom prst="rect">
            <a:avLst/>
          </a:prstGeom>
          <a:noFill/>
        </p:spPr>
        <p:txBody>
          <a:bodyPr wrap="square" rtlCol="0">
            <a:spAutoFit/>
          </a:bodyPr>
          <a:lstStyle/>
          <a:p>
            <a:pPr algn="ctr" rtl="1"/>
            <a:r>
              <a:rPr lang="fa-IR" sz="1400" b="1">
                <a:solidFill>
                  <a:schemeClr val="bg1"/>
                </a:solidFill>
                <a:latin typeface="Shabnam" panose="020B0603030804020204" pitchFamily="34" charset="-78"/>
                <a:cs typeface="Shabnam" panose="020B0603030804020204" pitchFamily="34" charset="-78"/>
              </a:rPr>
              <a:t>کلیات پژوهش</a:t>
            </a:r>
            <a:endParaRPr lang="en-US" sz="1400" b="1" dirty="0">
              <a:solidFill>
                <a:schemeClr val="bg1"/>
              </a:solidFill>
              <a:latin typeface="Shabnam" panose="020B0603030804020204" pitchFamily="34" charset="-78"/>
              <a:cs typeface="Shabnam" panose="020B0603030804020204" pitchFamily="34" charset="-78"/>
            </a:endParaRPr>
          </a:p>
        </p:txBody>
      </p:sp>
      <p:sp>
        <p:nvSpPr>
          <p:cNvPr id="7" name="TextBox 6">
            <a:hlinkClick r:id="rId7" action="ppaction://hlinksldjump"/>
            <a:extLst>
              <a:ext uri="{FF2B5EF4-FFF2-40B4-BE49-F238E27FC236}">
                <a16:creationId xmlns:a16="http://schemas.microsoft.com/office/drawing/2014/main" id="{9F0509B0-1E36-7DEB-1524-A621EDA60B51}"/>
              </a:ext>
            </a:extLst>
          </p:cNvPr>
          <p:cNvSpPr txBox="1"/>
          <p:nvPr/>
        </p:nvSpPr>
        <p:spPr>
          <a:xfrm>
            <a:off x="7198804" y="1031839"/>
            <a:ext cx="1391595" cy="307777"/>
          </a:xfrm>
          <a:prstGeom prst="rect">
            <a:avLst/>
          </a:prstGeom>
          <a:noFill/>
        </p:spPr>
        <p:txBody>
          <a:bodyPr wrap="square" rtlCol="0">
            <a:spAutoFit/>
          </a:bodyPr>
          <a:lstStyle/>
          <a:p>
            <a:pPr algn="ctr" rtl="1"/>
            <a:r>
              <a:rPr lang="fa-IR" sz="1400" b="1" dirty="0">
                <a:solidFill>
                  <a:schemeClr val="bg1"/>
                </a:solidFill>
                <a:latin typeface="Shabnam" panose="020B0603030804020204" pitchFamily="34" charset="-78"/>
                <a:cs typeface="Shabnam" panose="020B0603030804020204" pitchFamily="34" charset="-78"/>
              </a:rPr>
              <a:t>مبانی پژوهش</a:t>
            </a:r>
            <a:endParaRPr lang="en-US" sz="1400" b="1" dirty="0">
              <a:solidFill>
                <a:schemeClr val="bg1"/>
              </a:solidFill>
              <a:latin typeface="Shabnam" panose="020B0603030804020204" pitchFamily="34" charset="-78"/>
              <a:cs typeface="Shabnam" panose="020B0603030804020204" pitchFamily="34" charset="-78"/>
            </a:endParaRPr>
          </a:p>
        </p:txBody>
      </p:sp>
      <p:sp>
        <p:nvSpPr>
          <p:cNvPr id="8" name="TextBox 7">
            <a:hlinkClick r:id="rId8" action="ppaction://hlinksldjump"/>
            <a:extLst>
              <a:ext uri="{FF2B5EF4-FFF2-40B4-BE49-F238E27FC236}">
                <a16:creationId xmlns:a16="http://schemas.microsoft.com/office/drawing/2014/main" id="{B87F2F91-2364-65E2-64F0-7F699D21F09D}"/>
              </a:ext>
            </a:extLst>
          </p:cNvPr>
          <p:cNvSpPr txBox="1"/>
          <p:nvPr/>
        </p:nvSpPr>
        <p:spPr>
          <a:xfrm>
            <a:off x="5678682" y="1031838"/>
            <a:ext cx="1420208" cy="307777"/>
          </a:xfrm>
          <a:prstGeom prst="rect">
            <a:avLst/>
          </a:prstGeom>
          <a:noFill/>
        </p:spPr>
        <p:txBody>
          <a:bodyPr wrap="square" rtlCol="0">
            <a:spAutoFit/>
          </a:bodyPr>
          <a:lstStyle/>
          <a:p>
            <a:pPr algn="ctr" rtl="1"/>
            <a:r>
              <a:rPr lang="fa-IR" sz="1400" b="1" dirty="0">
                <a:solidFill>
                  <a:schemeClr val="bg1"/>
                </a:solidFill>
                <a:latin typeface="Shabnam" panose="020B0603030804020204" pitchFamily="34" charset="-78"/>
                <a:cs typeface="Shabnam" panose="020B0603030804020204" pitchFamily="34" charset="-78"/>
              </a:rPr>
              <a:t>روش تحقیق</a:t>
            </a:r>
            <a:endParaRPr lang="en-US" sz="1400" b="1" dirty="0">
              <a:solidFill>
                <a:schemeClr val="bg1"/>
              </a:solidFill>
              <a:latin typeface="Shabnam" panose="020B0603030804020204" pitchFamily="34" charset="-78"/>
              <a:cs typeface="Shabnam" panose="020B0603030804020204" pitchFamily="34" charset="-78"/>
            </a:endParaRPr>
          </a:p>
        </p:txBody>
      </p:sp>
      <p:sp>
        <p:nvSpPr>
          <p:cNvPr id="9" name="TextBox 8">
            <a:hlinkClick r:id="rId9" action="ppaction://hlinksldjump"/>
            <a:extLst>
              <a:ext uri="{FF2B5EF4-FFF2-40B4-BE49-F238E27FC236}">
                <a16:creationId xmlns:a16="http://schemas.microsoft.com/office/drawing/2014/main" id="{BC6D878D-296C-E901-E3E8-D00DEFC17171}"/>
              </a:ext>
            </a:extLst>
          </p:cNvPr>
          <p:cNvSpPr txBox="1"/>
          <p:nvPr/>
        </p:nvSpPr>
        <p:spPr>
          <a:xfrm>
            <a:off x="4080387" y="1024350"/>
            <a:ext cx="1498381" cy="315265"/>
          </a:xfrm>
          <a:prstGeom prst="rect">
            <a:avLst/>
          </a:prstGeom>
          <a:noFill/>
        </p:spPr>
        <p:txBody>
          <a:bodyPr wrap="square" rtlCol="0">
            <a:spAutoFit/>
          </a:bodyPr>
          <a:lstStyle/>
          <a:p>
            <a:pPr algn="ctr" rtl="1"/>
            <a:r>
              <a:rPr lang="fa-IR" sz="1400" b="1" dirty="0">
                <a:solidFill>
                  <a:schemeClr val="bg1"/>
                </a:solidFill>
                <a:latin typeface="Shabnam" panose="020B0603030804020204" pitchFamily="34" charset="-78"/>
                <a:cs typeface="Shabnam" panose="020B0603030804020204" pitchFamily="34" charset="-78"/>
              </a:rPr>
              <a:t>تجزیه و تحلیل</a:t>
            </a:r>
            <a:endParaRPr lang="en-US" sz="1400" b="1" dirty="0">
              <a:solidFill>
                <a:schemeClr val="bg1"/>
              </a:solidFill>
              <a:latin typeface="Shabnam" panose="020B0603030804020204" pitchFamily="34" charset="-78"/>
              <a:cs typeface="Shabnam" panose="020B0603030804020204" pitchFamily="34" charset="-78"/>
            </a:endParaRPr>
          </a:p>
        </p:txBody>
      </p:sp>
      <p:sp>
        <p:nvSpPr>
          <p:cNvPr id="10" name="TextBox 9">
            <a:hlinkClick r:id="rId10" action="ppaction://hlinksldjump"/>
            <a:extLst>
              <a:ext uri="{FF2B5EF4-FFF2-40B4-BE49-F238E27FC236}">
                <a16:creationId xmlns:a16="http://schemas.microsoft.com/office/drawing/2014/main" id="{6188C744-050F-4E60-BA16-B607645FBBE7}"/>
              </a:ext>
            </a:extLst>
          </p:cNvPr>
          <p:cNvSpPr txBox="1"/>
          <p:nvPr/>
        </p:nvSpPr>
        <p:spPr>
          <a:xfrm>
            <a:off x="2596451" y="1051936"/>
            <a:ext cx="1420208" cy="315265"/>
          </a:xfrm>
          <a:prstGeom prst="rect">
            <a:avLst/>
          </a:prstGeom>
          <a:noFill/>
        </p:spPr>
        <p:txBody>
          <a:bodyPr wrap="square" rtlCol="0">
            <a:spAutoFit/>
          </a:bodyPr>
          <a:lstStyle/>
          <a:p>
            <a:pPr algn="ctr" rtl="1"/>
            <a:r>
              <a:rPr lang="fa-IR" sz="1400" b="1" dirty="0">
                <a:solidFill>
                  <a:schemeClr val="bg1"/>
                </a:solidFill>
                <a:latin typeface="Shabnam" panose="020B0603030804020204" pitchFamily="34" charset="-78"/>
                <a:cs typeface="Shabnam" panose="020B0603030804020204" pitchFamily="34" charset="-78"/>
              </a:rPr>
              <a:t>بحث و نتیجه</a:t>
            </a:r>
            <a:endParaRPr lang="en-US" sz="1400" b="1" dirty="0">
              <a:solidFill>
                <a:schemeClr val="bg1"/>
              </a:solidFill>
              <a:latin typeface="Shabnam" panose="020B0603030804020204" pitchFamily="34" charset="-78"/>
              <a:cs typeface="Shabnam" panose="020B0603030804020204" pitchFamily="34" charset="-78"/>
            </a:endParaRPr>
          </a:p>
        </p:txBody>
      </p:sp>
      <p:sp>
        <p:nvSpPr>
          <p:cNvPr id="11" name="TextBox 10">
            <a:hlinkClick r:id="rId11" action="ppaction://hlinksldjump"/>
            <a:extLst>
              <a:ext uri="{FF2B5EF4-FFF2-40B4-BE49-F238E27FC236}">
                <a16:creationId xmlns:a16="http://schemas.microsoft.com/office/drawing/2014/main" id="{3D9AABD0-F763-CFAE-5C18-B524488ECD2E}"/>
              </a:ext>
            </a:extLst>
          </p:cNvPr>
          <p:cNvSpPr txBox="1"/>
          <p:nvPr/>
        </p:nvSpPr>
        <p:spPr>
          <a:xfrm>
            <a:off x="998155" y="1051935"/>
            <a:ext cx="1498381" cy="315265"/>
          </a:xfrm>
          <a:prstGeom prst="rect">
            <a:avLst/>
          </a:prstGeom>
          <a:noFill/>
        </p:spPr>
        <p:txBody>
          <a:bodyPr wrap="square" rtlCol="0">
            <a:spAutoFit/>
          </a:bodyPr>
          <a:lstStyle/>
          <a:p>
            <a:pPr algn="ctr" rtl="1"/>
            <a:r>
              <a:rPr lang="fa-IR" sz="1400" b="1" dirty="0">
                <a:solidFill>
                  <a:schemeClr val="bg1"/>
                </a:solidFill>
                <a:latin typeface="Shabnam" panose="020B0603030804020204" pitchFamily="34" charset="-78"/>
                <a:cs typeface="Shabnam" panose="020B0603030804020204" pitchFamily="34" charset="-78"/>
              </a:rPr>
              <a:t>منابع</a:t>
            </a:r>
            <a:endParaRPr lang="en-US" sz="1400" b="1" dirty="0">
              <a:solidFill>
                <a:schemeClr val="bg1"/>
              </a:solidFill>
              <a:latin typeface="Shabnam" panose="020B0603030804020204" pitchFamily="34" charset="-78"/>
              <a:cs typeface="Shabnam" panose="020B0603030804020204" pitchFamily="34" charset="-78"/>
            </a:endParaRPr>
          </a:p>
        </p:txBody>
      </p:sp>
      <p:pic>
        <p:nvPicPr>
          <p:cNvPr id="12" name="Graphic 11">
            <a:extLst>
              <a:ext uri="{FF2B5EF4-FFF2-40B4-BE49-F238E27FC236}">
                <a16:creationId xmlns:a16="http://schemas.microsoft.com/office/drawing/2014/main" id="{EE511909-58C2-6F96-3363-CF4B8ED5063F}"/>
              </a:ext>
            </a:extLst>
          </p:cNvPr>
          <p:cNvPicPr>
            <a:picLocks noChangeAspect="1"/>
          </p:cNvPicPr>
          <p:nvPr/>
        </p:nvPicPr>
        <p:blipFill>
          <a:blip r:embed="rId12" cstate="print">
            <a:extLst>
              <a:ext uri="{28A0092B-C50C-407E-A947-70E740481C1C}">
                <a14:useLocalDpi xmlns:a14="http://schemas.microsoft.com/office/drawing/2010/main"/>
              </a:ext>
              <a:ext uri="{96DAC541-7B7A-43D3-8B79-37D633B846F1}">
                <asvg:svgBlip xmlns:asvg="http://schemas.microsoft.com/office/drawing/2016/SVG/main" r:embed="rId13"/>
              </a:ext>
            </a:extLst>
          </a:blip>
          <a:stretch>
            <a:fillRect/>
          </a:stretch>
        </p:blipFill>
        <p:spPr>
          <a:xfrm>
            <a:off x="10458867" y="88489"/>
            <a:ext cx="1438278" cy="1438278"/>
          </a:xfrm>
          <a:prstGeom prst="rect">
            <a:avLst/>
          </a:prstGeom>
        </p:spPr>
      </p:pic>
      <p:sp>
        <p:nvSpPr>
          <p:cNvPr id="13" name="TextBox 12">
            <a:extLst>
              <a:ext uri="{FF2B5EF4-FFF2-40B4-BE49-F238E27FC236}">
                <a16:creationId xmlns:a16="http://schemas.microsoft.com/office/drawing/2014/main" id="{1B3E9DD1-24C3-14E6-C422-9514E20326E8}"/>
              </a:ext>
            </a:extLst>
          </p:cNvPr>
          <p:cNvSpPr txBox="1"/>
          <p:nvPr/>
        </p:nvSpPr>
        <p:spPr>
          <a:xfrm>
            <a:off x="10336307" y="1715488"/>
            <a:ext cx="1757082" cy="338554"/>
          </a:xfrm>
          <a:prstGeom prst="rect">
            <a:avLst/>
          </a:prstGeom>
          <a:noFill/>
        </p:spPr>
        <p:txBody>
          <a:bodyPr wrap="square" rtlCol="0">
            <a:spAutoFit/>
          </a:bodyPr>
          <a:lstStyle/>
          <a:p>
            <a:pPr algn="ctr" rtl="1"/>
            <a:r>
              <a:rPr lang="fa-IR" sz="1600" b="1" dirty="0">
                <a:solidFill>
                  <a:srgbClr val="1D3347"/>
                </a:solidFill>
                <a:latin typeface="Shabnam" panose="020B0603030804020204" pitchFamily="34" charset="-78"/>
                <a:cs typeface="Shabnam" panose="020B0603030804020204" pitchFamily="34" charset="-78"/>
              </a:rPr>
              <a:t>عنوان اول</a:t>
            </a:r>
            <a:endParaRPr lang="en-US" sz="1600" b="1" dirty="0">
              <a:solidFill>
                <a:srgbClr val="1D3347"/>
              </a:solidFill>
              <a:latin typeface="Shabnam" panose="020B0603030804020204" pitchFamily="34" charset="-78"/>
              <a:cs typeface="Shabnam" panose="020B0603030804020204" pitchFamily="34" charset="-78"/>
            </a:endParaRPr>
          </a:p>
        </p:txBody>
      </p:sp>
      <p:sp>
        <p:nvSpPr>
          <p:cNvPr id="14" name="TextBox 13">
            <a:extLst>
              <a:ext uri="{FF2B5EF4-FFF2-40B4-BE49-F238E27FC236}">
                <a16:creationId xmlns:a16="http://schemas.microsoft.com/office/drawing/2014/main" id="{5D9DBAD5-58A5-1438-43A4-9BA6180EE8BB}"/>
              </a:ext>
            </a:extLst>
          </p:cNvPr>
          <p:cNvSpPr txBox="1"/>
          <p:nvPr/>
        </p:nvSpPr>
        <p:spPr>
          <a:xfrm>
            <a:off x="10421957" y="2485131"/>
            <a:ext cx="1671431" cy="338554"/>
          </a:xfrm>
          <a:prstGeom prst="rect">
            <a:avLst/>
          </a:prstGeom>
          <a:noFill/>
        </p:spPr>
        <p:txBody>
          <a:bodyPr wrap="square" rtlCol="0">
            <a:spAutoFit/>
          </a:bodyPr>
          <a:lstStyle/>
          <a:p>
            <a:pPr algn="ctr" rtl="1"/>
            <a:r>
              <a:rPr lang="fa-IR" sz="1600" b="1" dirty="0">
                <a:solidFill>
                  <a:srgbClr val="1D3347"/>
                </a:solidFill>
                <a:latin typeface="Shabnam" panose="020B0603030804020204" pitchFamily="34" charset="-78"/>
                <a:cs typeface="Shabnam" panose="020B0603030804020204" pitchFamily="34" charset="-78"/>
              </a:rPr>
              <a:t>عنوان دوم</a:t>
            </a:r>
            <a:endParaRPr lang="en-US" sz="1600" b="1" dirty="0">
              <a:solidFill>
                <a:srgbClr val="1D3347"/>
              </a:solidFill>
              <a:latin typeface="Shabnam" panose="020B0603030804020204" pitchFamily="34" charset="-78"/>
              <a:cs typeface="Shabnam" panose="020B0603030804020204" pitchFamily="34" charset="-78"/>
            </a:endParaRPr>
          </a:p>
        </p:txBody>
      </p:sp>
      <p:sp>
        <p:nvSpPr>
          <p:cNvPr id="15" name="TextBox 14">
            <a:extLst>
              <a:ext uri="{FF2B5EF4-FFF2-40B4-BE49-F238E27FC236}">
                <a16:creationId xmlns:a16="http://schemas.microsoft.com/office/drawing/2014/main" id="{01F38178-5969-8E14-173C-CBB138919F79}"/>
              </a:ext>
            </a:extLst>
          </p:cNvPr>
          <p:cNvSpPr txBox="1"/>
          <p:nvPr/>
        </p:nvSpPr>
        <p:spPr>
          <a:xfrm>
            <a:off x="10336305" y="3228586"/>
            <a:ext cx="1757082" cy="338554"/>
          </a:xfrm>
          <a:prstGeom prst="rect">
            <a:avLst/>
          </a:prstGeom>
          <a:noFill/>
        </p:spPr>
        <p:txBody>
          <a:bodyPr wrap="square" rtlCol="0">
            <a:spAutoFit/>
          </a:bodyPr>
          <a:lstStyle/>
          <a:p>
            <a:pPr algn="ctr" rtl="1"/>
            <a:r>
              <a:rPr lang="fa-IR" sz="1600" b="1" dirty="0">
                <a:solidFill>
                  <a:srgbClr val="1D3347"/>
                </a:solidFill>
                <a:latin typeface="Shabnam" panose="020B0603030804020204" pitchFamily="34" charset="-78"/>
                <a:cs typeface="Shabnam" panose="020B0603030804020204" pitchFamily="34" charset="-78"/>
              </a:rPr>
              <a:t>عنوان سوم</a:t>
            </a:r>
            <a:endParaRPr lang="en-US" sz="1600" b="1" dirty="0">
              <a:solidFill>
                <a:srgbClr val="1D3347"/>
              </a:solidFill>
              <a:latin typeface="Shabnam" panose="020B0603030804020204" pitchFamily="34" charset="-78"/>
              <a:cs typeface="Shabnam" panose="020B0603030804020204" pitchFamily="34" charset="-78"/>
            </a:endParaRPr>
          </a:p>
        </p:txBody>
      </p:sp>
      <p:sp>
        <p:nvSpPr>
          <p:cNvPr id="16" name="TextBox 15">
            <a:extLst>
              <a:ext uri="{FF2B5EF4-FFF2-40B4-BE49-F238E27FC236}">
                <a16:creationId xmlns:a16="http://schemas.microsoft.com/office/drawing/2014/main" id="{B053353F-D2A4-B7E2-73C3-C45A39FD7799}"/>
              </a:ext>
            </a:extLst>
          </p:cNvPr>
          <p:cNvSpPr txBox="1"/>
          <p:nvPr/>
        </p:nvSpPr>
        <p:spPr>
          <a:xfrm>
            <a:off x="10403951" y="3985103"/>
            <a:ext cx="1689436" cy="338554"/>
          </a:xfrm>
          <a:prstGeom prst="rect">
            <a:avLst/>
          </a:prstGeom>
          <a:noFill/>
        </p:spPr>
        <p:txBody>
          <a:bodyPr wrap="square" rtlCol="0">
            <a:spAutoFit/>
          </a:bodyPr>
          <a:lstStyle/>
          <a:p>
            <a:pPr algn="ctr" rtl="1"/>
            <a:r>
              <a:rPr lang="fa-IR" sz="1600" b="1" dirty="0">
                <a:solidFill>
                  <a:srgbClr val="1D3347"/>
                </a:solidFill>
                <a:latin typeface="Shabnam" panose="020B0603030804020204" pitchFamily="34" charset="-78"/>
                <a:cs typeface="Shabnam" panose="020B0603030804020204" pitchFamily="34" charset="-78"/>
              </a:rPr>
              <a:t>عنوان چهارم</a:t>
            </a:r>
            <a:endParaRPr lang="en-US" sz="1600" b="1" dirty="0">
              <a:solidFill>
                <a:srgbClr val="1D3347"/>
              </a:solidFill>
              <a:latin typeface="Shabnam" panose="020B0603030804020204" pitchFamily="34" charset="-78"/>
              <a:cs typeface="Shabnam" panose="020B0603030804020204" pitchFamily="34" charset="-78"/>
            </a:endParaRPr>
          </a:p>
        </p:txBody>
      </p:sp>
      <p:sp>
        <p:nvSpPr>
          <p:cNvPr id="17" name="TextBox 16">
            <a:extLst>
              <a:ext uri="{FF2B5EF4-FFF2-40B4-BE49-F238E27FC236}">
                <a16:creationId xmlns:a16="http://schemas.microsoft.com/office/drawing/2014/main" id="{C225CA4D-D90F-06E6-65D2-59592CD5FC65}"/>
              </a:ext>
            </a:extLst>
          </p:cNvPr>
          <p:cNvSpPr txBox="1"/>
          <p:nvPr/>
        </p:nvSpPr>
        <p:spPr>
          <a:xfrm>
            <a:off x="10336305" y="4754746"/>
            <a:ext cx="1775088" cy="338554"/>
          </a:xfrm>
          <a:prstGeom prst="rect">
            <a:avLst/>
          </a:prstGeom>
          <a:noFill/>
        </p:spPr>
        <p:txBody>
          <a:bodyPr wrap="square" rtlCol="0">
            <a:spAutoFit/>
          </a:bodyPr>
          <a:lstStyle/>
          <a:p>
            <a:pPr algn="ctr" rtl="1"/>
            <a:r>
              <a:rPr lang="fa-IR" sz="1600" b="1" dirty="0">
                <a:solidFill>
                  <a:srgbClr val="1D3347"/>
                </a:solidFill>
                <a:latin typeface="Shabnam" panose="020B0603030804020204" pitchFamily="34" charset="-78"/>
                <a:cs typeface="Shabnam" panose="020B0603030804020204" pitchFamily="34" charset="-78"/>
              </a:rPr>
              <a:t>عنوان پنجم</a:t>
            </a:r>
            <a:endParaRPr lang="en-US" sz="1600" b="1" dirty="0">
              <a:solidFill>
                <a:srgbClr val="1D3347"/>
              </a:solidFill>
              <a:latin typeface="Shabnam" panose="020B0603030804020204" pitchFamily="34" charset="-78"/>
              <a:cs typeface="Shabnam" panose="020B0603030804020204" pitchFamily="34" charset="-78"/>
            </a:endParaRPr>
          </a:p>
        </p:txBody>
      </p:sp>
      <p:sp>
        <p:nvSpPr>
          <p:cNvPr id="18" name="TextBox 17">
            <a:extLst>
              <a:ext uri="{FF2B5EF4-FFF2-40B4-BE49-F238E27FC236}">
                <a16:creationId xmlns:a16="http://schemas.microsoft.com/office/drawing/2014/main" id="{CB397108-8D4E-1C45-E6B8-329CBE16AFE3}"/>
              </a:ext>
            </a:extLst>
          </p:cNvPr>
          <p:cNvSpPr txBox="1"/>
          <p:nvPr/>
        </p:nvSpPr>
        <p:spPr>
          <a:xfrm>
            <a:off x="10336305" y="5498201"/>
            <a:ext cx="1757082" cy="338554"/>
          </a:xfrm>
          <a:prstGeom prst="rect">
            <a:avLst/>
          </a:prstGeom>
          <a:noFill/>
        </p:spPr>
        <p:txBody>
          <a:bodyPr wrap="square" rtlCol="0">
            <a:spAutoFit/>
          </a:bodyPr>
          <a:lstStyle/>
          <a:p>
            <a:pPr algn="ctr" rtl="1"/>
            <a:r>
              <a:rPr lang="fa-IR" sz="1600" b="1" dirty="0">
                <a:solidFill>
                  <a:srgbClr val="1D3347"/>
                </a:solidFill>
                <a:latin typeface="Shabnam" panose="020B0603030804020204" pitchFamily="34" charset="-78"/>
                <a:cs typeface="Shabnam" panose="020B0603030804020204" pitchFamily="34" charset="-78"/>
              </a:rPr>
              <a:t>عنوان ششم</a:t>
            </a:r>
            <a:endParaRPr lang="en-US" sz="1600" b="1" dirty="0">
              <a:solidFill>
                <a:srgbClr val="1D3347"/>
              </a:solidFill>
              <a:latin typeface="Shabnam" panose="020B0603030804020204" pitchFamily="34" charset="-78"/>
              <a:cs typeface="Shabnam" panose="020B0603030804020204" pitchFamily="34" charset="-78"/>
            </a:endParaRPr>
          </a:p>
        </p:txBody>
      </p:sp>
      <p:sp>
        <p:nvSpPr>
          <p:cNvPr id="19" name="TextBox 18">
            <a:extLst>
              <a:ext uri="{FF2B5EF4-FFF2-40B4-BE49-F238E27FC236}">
                <a16:creationId xmlns:a16="http://schemas.microsoft.com/office/drawing/2014/main" id="{3883C91A-2940-B3A6-5DE2-406EC5A6583A}"/>
              </a:ext>
            </a:extLst>
          </p:cNvPr>
          <p:cNvSpPr txBox="1"/>
          <p:nvPr/>
        </p:nvSpPr>
        <p:spPr>
          <a:xfrm>
            <a:off x="1007391" y="289867"/>
            <a:ext cx="5716681" cy="338554"/>
          </a:xfrm>
          <a:prstGeom prst="rect">
            <a:avLst/>
          </a:prstGeom>
          <a:noFill/>
        </p:spPr>
        <p:txBody>
          <a:bodyPr wrap="square" rtlCol="0">
            <a:spAutoFit/>
          </a:bodyPr>
          <a:lstStyle/>
          <a:p>
            <a:pPr algn="ctr" rtl="1"/>
            <a:r>
              <a:rPr lang="fa-IR" sz="1600" b="1">
                <a:solidFill>
                  <a:srgbClr val="1D3347"/>
                </a:solidFill>
                <a:latin typeface="Shabnam" panose="020B0603030804020204" pitchFamily="34" charset="-78"/>
                <a:cs typeface="Shabnam" panose="020B0603030804020204" pitchFamily="34" charset="-78"/>
              </a:rPr>
              <a:t>موضوع ارائه خود را در این قسمت وارد نمایید</a:t>
            </a:r>
            <a:endParaRPr lang="en-US" sz="1600" b="1" dirty="0">
              <a:solidFill>
                <a:srgbClr val="1D3347"/>
              </a:solidFill>
              <a:latin typeface="Shabnam" panose="020B0603030804020204" pitchFamily="34" charset="-78"/>
              <a:cs typeface="Shabnam" panose="020B0603030804020204" pitchFamily="34" charset="-78"/>
            </a:endParaRPr>
          </a:p>
        </p:txBody>
      </p:sp>
      <p:sp>
        <p:nvSpPr>
          <p:cNvPr id="20" name="TextBox 19">
            <a:extLst>
              <a:ext uri="{FF2B5EF4-FFF2-40B4-BE49-F238E27FC236}">
                <a16:creationId xmlns:a16="http://schemas.microsoft.com/office/drawing/2014/main" id="{DFBB7A3B-C364-42DA-0BD2-D75289F09F62}"/>
              </a:ext>
            </a:extLst>
          </p:cNvPr>
          <p:cNvSpPr txBox="1"/>
          <p:nvPr/>
        </p:nvSpPr>
        <p:spPr>
          <a:xfrm>
            <a:off x="6853381" y="289867"/>
            <a:ext cx="3352801" cy="338554"/>
          </a:xfrm>
          <a:prstGeom prst="rect">
            <a:avLst/>
          </a:prstGeom>
          <a:noFill/>
        </p:spPr>
        <p:txBody>
          <a:bodyPr wrap="square" rtlCol="0">
            <a:spAutoFit/>
          </a:bodyPr>
          <a:lstStyle/>
          <a:p>
            <a:pPr algn="ctr" rtl="1"/>
            <a:r>
              <a:rPr lang="fa-IR" sz="1600" b="1" dirty="0">
                <a:solidFill>
                  <a:srgbClr val="1D3347"/>
                </a:solidFill>
                <a:latin typeface="Shabnam" panose="020B0603030804020204" pitchFamily="34" charset="-78"/>
                <a:cs typeface="Shabnam" panose="020B0603030804020204" pitchFamily="34" charset="-78"/>
              </a:rPr>
              <a:t>پژوهشگر</a:t>
            </a:r>
            <a:r>
              <a:rPr lang="fa-IR" sz="1600" b="1">
                <a:solidFill>
                  <a:srgbClr val="1D3347"/>
                </a:solidFill>
                <a:latin typeface="Shabnam" panose="020B0603030804020204" pitchFamily="34" charset="-78"/>
                <a:cs typeface="Shabnam" panose="020B0603030804020204" pitchFamily="34" charset="-78"/>
              </a:rPr>
              <a:t>: محمد جواد عزیزپناه</a:t>
            </a:r>
            <a:endParaRPr lang="en-US" sz="1600" b="1" dirty="0">
              <a:solidFill>
                <a:srgbClr val="1D3347"/>
              </a:solidFill>
              <a:latin typeface="Shabnam" panose="020B0603030804020204" pitchFamily="34" charset="-78"/>
              <a:cs typeface="Shabnam" panose="020B0603030804020204" pitchFamily="34" charset="-78"/>
            </a:endParaRPr>
          </a:p>
        </p:txBody>
      </p:sp>
      <p:sp>
        <p:nvSpPr>
          <p:cNvPr id="21" name="Freeform 123">
            <a:hlinkClick r:id="rId11" action="ppaction://hlinksldjump"/>
            <a:extLst>
              <a:ext uri="{FF2B5EF4-FFF2-40B4-BE49-F238E27FC236}">
                <a16:creationId xmlns:a16="http://schemas.microsoft.com/office/drawing/2014/main" id="{C21332B7-8A2B-D2BD-B85E-F08A396A3948}"/>
              </a:ext>
            </a:extLst>
          </p:cNvPr>
          <p:cNvSpPr>
            <a:spLocks noEditPoints="1"/>
          </p:cNvSpPr>
          <p:nvPr/>
        </p:nvSpPr>
        <p:spPr bwMode="auto">
          <a:xfrm>
            <a:off x="358148" y="5556280"/>
            <a:ext cx="268684" cy="268684"/>
          </a:xfrm>
          <a:custGeom>
            <a:avLst/>
            <a:gdLst>
              <a:gd name="T0" fmla="*/ 109 w 160"/>
              <a:gd name="T1" fmla="*/ 116 h 160"/>
              <a:gd name="T2" fmla="*/ 59 w 160"/>
              <a:gd name="T3" fmla="*/ 107 h 160"/>
              <a:gd name="T4" fmla="*/ 160 w 160"/>
              <a:gd name="T5" fmla="*/ 125 h 160"/>
              <a:gd name="T6" fmla="*/ 114 w 160"/>
              <a:gd name="T7" fmla="*/ 116 h 160"/>
              <a:gd name="T8" fmla="*/ 60 w 160"/>
              <a:gd name="T9" fmla="*/ 100 h 160"/>
              <a:gd name="T10" fmla="*/ 160 w 160"/>
              <a:gd name="T11" fmla="*/ 84 h 160"/>
              <a:gd name="T12" fmla="*/ 59 w 160"/>
              <a:gd name="T13" fmla="*/ 131 h 160"/>
              <a:gd name="T14" fmla="*/ 110 w 160"/>
              <a:gd name="T15" fmla="*/ 160 h 160"/>
              <a:gd name="T16" fmla="*/ 160 w 160"/>
              <a:gd name="T17" fmla="*/ 132 h 160"/>
              <a:gd name="T18" fmla="*/ 110 w 160"/>
              <a:gd name="T19" fmla="*/ 50 h 160"/>
              <a:gd name="T20" fmla="*/ 59 w 160"/>
              <a:gd name="T21" fmla="*/ 75 h 160"/>
              <a:gd name="T22" fmla="*/ 160 w 160"/>
              <a:gd name="T23" fmla="*/ 68 h 160"/>
              <a:gd name="T24" fmla="*/ 148 w 160"/>
              <a:gd name="T25" fmla="*/ 0 h 160"/>
              <a:gd name="T26" fmla="*/ 0 w 160"/>
              <a:gd name="T27" fmla="*/ 44 h 160"/>
              <a:gd name="T28" fmla="*/ 109 w 160"/>
              <a:gd name="T29" fmla="*/ 44 h 160"/>
              <a:gd name="T30" fmla="*/ 160 w 160"/>
              <a:gd name="T31" fmla="*/ 44 h 160"/>
              <a:gd name="T32" fmla="*/ 29 w 160"/>
              <a:gd name="T33" fmla="*/ 41 h 160"/>
              <a:gd name="T34" fmla="*/ 41 w 160"/>
              <a:gd name="T35" fmla="*/ 28 h 160"/>
              <a:gd name="T36" fmla="*/ 88 w 160"/>
              <a:gd name="T37" fmla="*/ 25 h 160"/>
              <a:gd name="T38" fmla="*/ 91 w 160"/>
              <a:gd name="T39" fmla="*/ 27 h 160"/>
              <a:gd name="T40" fmla="*/ 97 w 160"/>
              <a:gd name="T41" fmla="*/ 30 h 160"/>
              <a:gd name="T42" fmla="*/ 102 w 160"/>
              <a:gd name="T43" fmla="*/ 27 h 160"/>
              <a:gd name="T44" fmla="*/ 104 w 160"/>
              <a:gd name="T45" fmla="*/ 25 h 160"/>
              <a:gd name="T46" fmla="*/ 104 w 160"/>
              <a:gd name="T47" fmla="*/ 32 h 160"/>
              <a:gd name="T48" fmla="*/ 107 w 160"/>
              <a:gd name="T49" fmla="*/ 35 h 160"/>
              <a:gd name="T50" fmla="*/ 113 w 160"/>
              <a:gd name="T51" fmla="*/ 22 h 160"/>
              <a:gd name="T52" fmla="*/ 118 w 160"/>
              <a:gd name="T53" fmla="*/ 35 h 160"/>
              <a:gd name="T54" fmla="*/ 120 w 160"/>
              <a:gd name="T55" fmla="*/ 32 h 160"/>
              <a:gd name="T56" fmla="*/ 120 w 160"/>
              <a:gd name="T57" fmla="*/ 25 h 160"/>
              <a:gd name="T58" fmla="*/ 123 w 160"/>
              <a:gd name="T59" fmla="*/ 27 h 160"/>
              <a:gd name="T60" fmla="*/ 129 w 160"/>
              <a:gd name="T61" fmla="*/ 30 h 160"/>
              <a:gd name="T62" fmla="*/ 134 w 160"/>
              <a:gd name="T63" fmla="*/ 27 h 160"/>
              <a:gd name="T64" fmla="*/ 136 w 160"/>
              <a:gd name="T65" fmla="*/ 25 h 160"/>
              <a:gd name="T66" fmla="*/ 136 w 160"/>
              <a:gd name="T67" fmla="*/ 32 h 160"/>
              <a:gd name="T68" fmla="*/ 140 w 160"/>
              <a:gd name="T69" fmla="*/ 35 h 160"/>
              <a:gd name="T70" fmla="*/ 54 w 160"/>
              <a:gd name="T71" fmla="*/ 68 h 160"/>
              <a:gd name="T72" fmla="*/ 3 w 160"/>
              <a:gd name="T73" fmla="*/ 57 h 160"/>
              <a:gd name="T74" fmla="*/ 3 w 160"/>
              <a:gd name="T75" fmla="*/ 102 h 160"/>
              <a:gd name="T76" fmla="*/ 41 w 160"/>
              <a:gd name="T77" fmla="*/ 79 h 160"/>
              <a:gd name="T78" fmla="*/ 28 w 160"/>
              <a:gd name="T79" fmla="*/ 68 h 160"/>
              <a:gd name="T80" fmla="*/ 54 w 160"/>
              <a:gd name="T81" fmla="*/ 107 h 160"/>
              <a:gd name="T82" fmla="*/ 0 w 160"/>
              <a:gd name="T83" fmla="*/ 145 h 160"/>
              <a:gd name="T84" fmla="*/ 60 w 160"/>
              <a:gd name="T85" fmla="*/ 159 h 160"/>
              <a:gd name="T86" fmla="*/ 29 w 160"/>
              <a:gd name="T87" fmla="*/ 142 h 160"/>
              <a:gd name="T88" fmla="*/ 41 w 160"/>
              <a:gd name="T89" fmla="*/ 131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60" h="160">
                <a:moveTo>
                  <a:pt x="114" y="116"/>
                </a:moveTo>
                <a:cubicBezTo>
                  <a:pt x="113" y="116"/>
                  <a:pt x="112" y="116"/>
                  <a:pt x="112" y="116"/>
                </a:cubicBezTo>
                <a:cubicBezTo>
                  <a:pt x="110" y="116"/>
                  <a:pt x="109" y="116"/>
                  <a:pt x="109" y="116"/>
                </a:cubicBezTo>
                <a:cubicBezTo>
                  <a:pt x="108" y="116"/>
                  <a:pt x="108" y="116"/>
                  <a:pt x="108" y="116"/>
                </a:cubicBezTo>
                <a:cubicBezTo>
                  <a:pt x="108" y="116"/>
                  <a:pt x="107" y="116"/>
                  <a:pt x="105" y="116"/>
                </a:cubicBezTo>
                <a:cubicBezTo>
                  <a:pt x="87" y="116"/>
                  <a:pt x="69" y="112"/>
                  <a:pt x="59" y="107"/>
                </a:cubicBezTo>
                <a:cubicBezTo>
                  <a:pt x="59" y="123"/>
                  <a:pt x="59" y="123"/>
                  <a:pt x="59" y="123"/>
                </a:cubicBezTo>
                <a:cubicBezTo>
                  <a:pt x="65" y="129"/>
                  <a:pt x="85" y="133"/>
                  <a:pt x="112" y="133"/>
                </a:cubicBezTo>
                <a:cubicBezTo>
                  <a:pt x="135" y="133"/>
                  <a:pt x="152" y="130"/>
                  <a:pt x="160" y="125"/>
                </a:cubicBezTo>
                <a:cubicBezTo>
                  <a:pt x="160" y="109"/>
                  <a:pt x="160" y="109"/>
                  <a:pt x="160" y="109"/>
                </a:cubicBezTo>
                <a:cubicBezTo>
                  <a:pt x="151" y="113"/>
                  <a:pt x="134" y="116"/>
                  <a:pt x="116" y="116"/>
                </a:cubicBezTo>
                <a:cubicBezTo>
                  <a:pt x="116" y="116"/>
                  <a:pt x="115" y="116"/>
                  <a:pt x="114" y="116"/>
                </a:cubicBezTo>
                <a:close/>
                <a:moveTo>
                  <a:pt x="59" y="82"/>
                </a:moveTo>
                <a:cubicBezTo>
                  <a:pt x="59" y="100"/>
                  <a:pt x="59" y="100"/>
                  <a:pt x="59" y="100"/>
                </a:cubicBezTo>
                <a:cubicBezTo>
                  <a:pt x="60" y="100"/>
                  <a:pt x="60" y="100"/>
                  <a:pt x="60" y="100"/>
                </a:cubicBezTo>
                <a:cubicBezTo>
                  <a:pt x="66" y="106"/>
                  <a:pt x="86" y="111"/>
                  <a:pt x="112" y="111"/>
                </a:cubicBezTo>
                <a:cubicBezTo>
                  <a:pt x="134" y="111"/>
                  <a:pt x="152" y="106"/>
                  <a:pt x="160" y="101"/>
                </a:cubicBezTo>
                <a:cubicBezTo>
                  <a:pt x="160" y="84"/>
                  <a:pt x="160" y="84"/>
                  <a:pt x="160" y="84"/>
                </a:cubicBezTo>
                <a:cubicBezTo>
                  <a:pt x="149" y="89"/>
                  <a:pt x="130" y="92"/>
                  <a:pt x="112" y="92"/>
                </a:cubicBezTo>
                <a:cubicBezTo>
                  <a:pt x="91" y="92"/>
                  <a:pt x="70" y="89"/>
                  <a:pt x="59" y="82"/>
                </a:cubicBezTo>
                <a:close/>
                <a:moveTo>
                  <a:pt x="59" y="131"/>
                </a:moveTo>
                <a:cubicBezTo>
                  <a:pt x="59" y="141"/>
                  <a:pt x="59" y="141"/>
                  <a:pt x="59" y="141"/>
                </a:cubicBezTo>
                <a:cubicBezTo>
                  <a:pt x="59" y="143"/>
                  <a:pt x="59" y="143"/>
                  <a:pt x="60" y="143"/>
                </a:cubicBezTo>
                <a:cubicBezTo>
                  <a:pt x="63" y="154"/>
                  <a:pt x="87" y="160"/>
                  <a:pt x="110" y="160"/>
                </a:cubicBezTo>
                <a:cubicBezTo>
                  <a:pt x="132" y="160"/>
                  <a:pt x="157" y="154"/>
                  <a:pt x="160" y="143"/>
                </a:cubicBezTo>
                <a:cubicBezTo>
                  <a:pt x="160" y="143"/>
                  <a:pt x="160" y="143"/>
                  <a:pt x="160" y="141"/>
                </a:cubicBezTo>
                <a:cubicBezTo>
                  <a:pt x="160" y="132"/>
                  <a:pt x="160" y="132"/>
                  <a:pt x="160" y="132"/>
                </a:cubicBezTo>
                <a:cubicBezTo>
                  <a:pt x="149" y="138"/>
                  <a:pt x="130" y="140"/>
                  <a:pt x="112" y="140"/>
                </a:cubicBezTo>
                <a:cubicBezTo>
                  <a:pt x="91" y="140"/>
                  <a:pt x="70" y="137"/>
                  <a:pt x="59" y="131"/>
                </a:cubicBezTo>
                <a:close/>
                <a:moveTo>
                  <a:pt x="110" y="50"/>
                </a:moveTo>
                <a:cubicBezTo>
                  <a:pt x="87" y="50"/>
                  <a:pt x="63" y="56"/>
                  <a:pt x="59" y="67"/>
                </a:cubicBezTo>
                <a:cubicBezTo>
                  <a:pt x="59" y="68"/>
                  <a:pt x="59" y="68"/>
                  <a:pt x="59" y="68"/>
                </a:cubicBezTo>
                <a:cubicBezTo>
                  <a:pt x="59" y="75"/>
                  <a:pt x="59" y="75"/>
                  <a:pt x="59" y="75"/>
                </a:cubicBezTo>
                <a:cubicBezTo>
                  <a:pt x="65" y="82"/>
                  <a:pt x="86" y="87"/>
                  <a:pt x="112" y="87"/>
                </a:cubicBezTo>
                <a:cubicBezTo>
                  <a:pt x="134" y="87"/>
                  <a:pt x="152" y="83"/>
                  <a:pt x="160" y="78"/>
                </a:cubicBezTo>
                <a:cubicBezTo>
                  <a:pt x="160" y="68"/>
                  <a:pt x="160" y="68"/>
                  <a:pt x="160" y="68"/>
                </a:cubicBezTo>
                <a:cubicBezTo>
                  <a:pt x="160" y="67"/>
                  <a:pt x="160" y="67"/>
                  <a:pt x="160" y="67"/>
                </a:cubicBezTo>
                <a:cubicBezTo>
                  <a:pt x="158" y="56"/>
                  <a:pt x="134" y="50"/>
                  <a:pt x="110" y="50"/>
                </a:cubicBezTo>
                <a:close/>
                <a:moveTo>
                  <a:pt x="148" y="0"/>
                </a:moveTo>
                <a:cubicBezTo>
                  <a:pt x="13" y="0"/>
                  <a:pt x="13" y="0"/>
                  <a:pt x="13" y="0"/>
                </a:cubicBezTo>
                <a:cubicBezTo>
                  <a:pt x="7" y="0"/>
                  <a:pt x="0" y="6"/>
                  <a:pt x="0" y="12"/>
                </a:cubicBezTo>
                <a:cubicBezTo>
                  <a:pt x="0" y="44"/>
                  <a:pt x="0" y="44"/>
                  <a:pt x="0" y="44"/>
                </a:cubicBezTo>
                <a:cubicBezTo>
                  <a:pt x="0" y="47"/>
                  <a:pt x="2" y="49"/>
                  <a:pt x="3" y="50"/>
                </a:cubicBezTo>
                <a:cubicBezTo>
                  <a:pt x="66" y="50"/>
                  <a:pt x="66" y="50"/>
                  <a:pt x="66" y="50"/>
                </a:cubicBezTo>
                <a:cubicBezTo>
                  <a:pt x="77" y="47"/>
                  <a:pt x="93" y="44"/>
                  <a:pt x="109" y="44"/>
                </a:cubicBezTo>
                <a:cubicBezTo>
                  <a:pt x="124" y="44"/>
                  <a:pt x="140" y="47"/>
                  <a:pt x="151" y="50"/>
                </a:cubicBezTo>
                <a:cubicBezTo>
                  <a:pt x="158" y="50"/>
                  <a:pt x="158" y="50"/>
                  <a:pt x="158" y="50"/>
                </a:cubicBezTo>
                <a:cubicBezTo>
                  <a:pt x="159" y="49"/>
                  <a:pt x="160" y="47"/>
                  <a:pt x="160" y="44"/>
                </a:cubicBezTo>
                <a:cubicBezTo>
                  <a:pt x="160" y="12"/>
                  <a:pt x="160" y="12"/>
                  <a:pt x="160" y="12"/>
                </a:cubicBezTo>
                <a:cubicBezTo>
                  <a:pt x="160" y="6"/>
                  <a:pt x="154" y="0"/>
                  <a:pt x="148" y="0"/>
                </a:cubicBezTo>
                <a:close/>
                <a:moveTo>
                  <a:pt x="29" y="41"/>
                </a:moveTo>
                <a:cubicBezTo>
                  <a:pt x="22" y="41"/>
                  <a:pt x="16" y="35"/>
                  <a:pt x="16" y="28"/>
                </a:cubicBezTo>
                <a:cubicBezTo>
                  <a:pt x="16" y="22"/>
                  <a:pt x="22" y="16"/>
                  <a:pt x="29" y="16"/>
                </a:cubicBezTo>
                <a:cubicBezTo>
                  <a:pt x="36" y="16"/>
                  <a:pt x="41" y="22"/>
                  <a:pt x="41" y="28"/>
                </a:cubicBezTo>
                <a:cubicBezTo>
                  <a:pt x="41" y="35"/>
                  <a:pt x="36" y="41"/>
                  <a:pt x="29" y="41"/>
                </a:cubicBezTo>
                <a:close/>
                <a:moveTo>
                  <a:pt x="91" y="27"/>
                </a:moveTo>
                <a:cubicBezTo>
                  <a:pt x="90" y="27"/>
                  <a:pt x="88" y="26"/>
                  <a:pt x="88" y="25"/>
                </a:cubicBezTo>
                <a:cubicBezTo>
                  <a:pt x="88" y="24"/>
                  <a:pt x="90" y="22"/>
                  <a:pt x="91" y="22"/>
                </a:cubicBezTo>
                <a:cubicBezTo>
                  <a:pt x="93" y="22"/>
                  <a:pt x="94" y="24"/>
                  <a:pt x="94" y="25"/>
                </a:cubicBezTo>
                <a:cubicBezTo>
                  <a:pt x="94" y="26"/>
                  <a:pt x="93" y="27"/>
                  <a:pt x="91" y="27"/>
                </a:cubicBezTo>
                <a:close/>
                <a:moveTo>
                  <a:pt x="97" y="35"/>
                </a:moveTo>
                <a:cubicBezTo>
                  <a:pt x="96" y="35"/>
                  <a:pt x="94" y="33"/>
                  <a:pt x="94" y="32"/>
                </a:cubicBezTo>
                <a:cubicBezTo>
                  <a:pt x="94" y="31"/>
                  <a:pt x="96" y="30"/>
                  <a:pt x="97" y="30"/>
                </a:cubicBezTo>
                <a:cubicBezTo>
                  <a:pt x="98" y="30"/>
                  <a:pt x="99" y="31"/>
                  <a:pt x="99" y="32"/>
                </a:cubicBezTo>
                <a:cubicBezTo>
                  <a:pt x="99" y="33"/>
                  <a:pt x="98" y="35"/>
                  <a:pt x="97" y="35"/>
                </a:cubicBezTo>
                <a:close/>
                <a:moveTo>
                  <a:pt x="102" y="27"/>
                </a:moveTo>
                <a:cubicBezTo>
                  <a:pt x="101" y="27"/>
                  <a:pt x="99" y="26"/>
                  <a:pt x="99" y="25"/>
                </a:cubicBezTo>
                <a:cubicBezTo>
                  <a:pt x="99" y="24"/>
                  <a:pt x="101" y="22"/>
                  <a:pt x="102" y="22"/>
                </a:cubicBezTo>
                <a:cubicBezTo>
                  <a:pt x="103" y="22"/>
                  <a:pt x="104" y="24"/>
                  <a:pt x="104" y="25"/>
                </a:cubicBezTo>
                <a:cubicBezTo>
                  <a:pt x="104" y="26"/>
                  <a:pt x="103" y="27"/>
                  <a:pt x="102" y="27"/>
                </a:cubicBezTo>
                <a:close/>
                <a:moveTo>
                  <a:pt x="107" y="35"/>
                </a:moveTo>
                <a:cubicBezTo>
                  <a:pt x="105" y="35"/>
                  <a:pt x="104" y="33"/>
                  <a:pt x="104" y="32"/>
                </a:cubicBezTo>
                <a:cubicBezTo>
                  <a:pt x="104" y="31"/>
                  <a:pt x="105" y="30"/>
                  <a:pt x="107" y="30"/>
                </a:cubicBezTo>
                <a:cubicBezTo>
                  <a:pt x="109" y="30"/>
                  <a:pt x="110" y="31"/>
                  <a:pt x="110" y="32"/>
                </a:cubicBezTo>
                <a:cubicBezTo>
                  <a:pt x="110" y="33"/>
                  <a:pt x="109" y="35"/>
                  <a:pt x="107" y="35"/>
                </a:cubicBezTo>
                <a:close/>
                <a:moveTo>
                  <a:pt x="113" y="27"/>
                </a:moveTo>
                <a:cubicBezTo>
                  <a:pt x="112" y="27"/>
                  <a:pt x="110" y="26"/>
                  <a:pt x="110" y="25"/>
                </a:cubicBezTo>
                <a:cubicBezTo>
                  <a:pt x="110" y="24"/>
                  <a:pt x="112" y="22"/>
                  <a:pt x="113" y="22"/>
                </a:cubicBezTo>
                <a:cubicBezTo>
                  <a:pt x="114" y="22"/>
                  <a:pt x="115" y="24"/>
                  <a:pt x="115" y="25"/>
                </a:cubicBezTo>
                <a:cubicBezTo>
                  <a:pt x="115" y="26"/>
                  <a:pt x="114" y="27"/>
                  <a:pt x="113" y="27"/>
                </a:cubicBezTo>
                <a:close/>
                <a:moveTo>
                  <a:pt x="118" y="35"/>
                </a:moveTo>
                <a:cubicBezTo>
                  <a:pt x="116" y="35"/>
                  <a:pt x="115" y="33"/>
                  <a:pt x="115" y="32"/>
                </a:cubicBezTo>
                <a:cubicBezTo>
                  <a:pt x="115" y="31"/>
                  <a:pt x="116" y="30"/>
                  <a:pt x="118" y="30"/>
                </a:cubicBezTo>
                <a:cubicBezTo>
                  <a:pt x="119" y="30"/>
                  <a:pt x="120" y="31"/>
                  <a:pt x="120" y="32"/>
                </a:cubicBezTo>
                <a:cubicBezTo>
                  <a:pt x="120" y="33"/>
                  <a:pt x="119" y="35"/>
                  <a:pt x="118" y="35"/>
                </a:cubicBezTo>
                <a:close/>
                <a:moveTo>
                  <a:pt x="123" y="27"/>
                </a:moveTo>
                <a:cubicBezTo>
                  <a:pt x="121" y="27"/>
                  <a:pt x="120" y="26"/>
                  <a:pt x="120" y="25"/>
                </a:cubicBezTo>
                <a:cubicBezTo>
                  <a:pt x="120" y="24"/>
                  <a:pt x="121" y="22"/>
                  <a:pt x="123" y="22"/>
                </a:cubicBezTo>
                <a:cubicBezTo>
                  <a:pt x="125" y="22"/>
                  <a:pt x="126" y="24"/>
                  <a:pt x="126" y="25"/>
                </a:cubicBezTo>
                <a:cubicBezTo>
                  <a:pt x="126" y="26"/>
                  <a:pt x="125" y="27"/>
                  <a:pt x="123" y="27"/>
                </a:cubicBezTo>
                <a:close/>
                <a:moveTo>
                  <a:pt x="129" y="35"/>
                </a:moveTo>
                <a:cubicBezTo>
                  <a:pt x="127" y="35"/>
                  <a:pt x="126" y="33"/>
                  <a:pt x="126" y="32"/>
                </a:cubicBezTo>
                <a:cubicBezTo>
                  <a:pt x="126" y="31"/>
                  <a:pt x="127" y="30"/>
                  <a:pt x="129" y="30"/>
                </a:cubicBezTo>
                <a:cubicBezTo>
                  <a:pt x="130" y="30"/>
                  <a:pt x="131" y="31"/>
                  <a:pt x="131" y="32"/>
                </a:cubicBezTo>
                <a:cubicBezTo>
                  <a:pt x="131" y="33"/>
                  <a:pt x="130" y="35"/>
                  <a:pt x="129" y="35"/>
                </a:cubicBezTo>
                <a:close/>
                <a:moveTo>
                  <a:pt x="134" y="27"/>
                </a:moveTo>
                <a:cubicBezTo>
                  <a:pt x="132" y="27"/>
                  <a:pt x="131" y="26"/>
                  <a:pt x="131" y="25"/>
                </a:cubicBezTo>
                <a:cubicBezTo>
                  <a:pt x="131" y="24"/>
                  <a:pt x="132" y="22"/>
                  <a:pt x="134" y="22"/>
                </a:cubicBezTo>
                <a:cubicBezTo>
                  <a:pt x="135" y="22"/>
                  <a:pt x="136" y="24"/>
                  <a:pt x="136" y="25"/>
                </a:cubicBezTo>
                <a:cubicBezTo>
                  <a:pt x="136" y="26"/>
                  <a:pt x="135" y="27"/>
                  <a:pt x="134" y="27"/>
                </a:cubicBezTo>
                <a:close/>
                <a:moveTo>
                  <a:pt x="140" y="35"/>
                </a:moveTo>
                <a:cubicBezTo>
                  <a:pt x="137" y="35"/>
                  <a:pt x="136" y="33"/>
                  <a:pt x="136" y="32"/>
                </a:cubicBezTo>
                <a:cubicBezTo>
                  <a:pt x="136" y="31"/>
                  <a:pt x="137" y="30"/>
                  <a:pt x="140" y="30"/>
                </a:cubicBezTo>
                <a:cubicBezTo>
                  <a:pt x="141" y="30"/>
                  <a:pt x="142" y="31"/>
                  <a:pt x="142" y="32"/>
                </a:cubicBezTo>
                <a:cubicBezTo>
                  <a:pt x="142" y="33"/>
                  <a:pt x="141" y="35"/>
                  <a:pt x="140" y="35"/>
                </a:cubicBezTo>
                <a:close/>
                <a:moveTo>
                  <a:pt x="54" y="102"/>
                </a:moveTo>
                <a:cubicBezTo>
                  <a:pt x="54" y="101"/>
                  <a:pt x="54" y="94"/>
                  <a:pt x="54" y="94"/>
                </a:cubicBezTo>
                <a:cubicBezTo>
                  <a:pt x="54" y="68"/>
                  <a:pt x="54" y="68"/>
                  <a:pt x="54" y="68"/>
                </a:cubicBezTo>
                <a:cubicBezTo>
                  <a:pt x="54" y="67"/>
                  <a:pt x="54" y="67"/>
                  <a:pt x="54" y="67"/>
                </a:cubicBezTo>
                <a:cubicBezTo>
                  <a:pt x="55" y="63"/>
                  <a:pt x="59" y="60"/>
                  <a:pt x="65" y="57"/>
                </a:cubicBezTo>
                <a:cubicBezTo>
                  <a:pt x="3" y="57"/>
                  <a:pt x="3" y="57"/>
                  <a:pt x="3" y="57"/>
                </a:cubicBezTo>
                <a:cubicBezTo>
                  <a:pt x="2" y="58"/>
                  <a:pt x="0" y="61"/>
                  <a:pt x="0" y="65"/>
                </a:cubicBezTo>
                <a:cubicBezTo>
                  <a:pt x="0" y="95"/>
                  <a:pt x="0" y="95"/>
                  <a:pt x="0" y="95"/>
                </a:cubicBezTo>
                <a:cubicBezTo>
                  <a:pt x="0" y="98"/>
                  <a:pt x="2" y="100"/>
                  <a:pt x="3" y="102"/>
                </a:cubicBezTo>
                <a:lnTo>
                  <a:pt x="54" y="102"/>
                </a:lnTo>
                <a:close/>
                <a:moveTo>
                  <a:pt x="28" y="68"/>
                </a:moveTo>
                <a:cubicBezTo>
                  <a:pt x="36" y="68"/>
                  <a:pt x="41" y="73"/>
                  <a:pt x="41" y="79"/>
                </a:cubicBezTo>
                <a:cubicBezTo>
                  <a:pt x="41" y="87"/>
                  <a:pt x="36" y="91"/>
                  <a:pt x="28" y="91"/>
                </a:cubicBezTo>
                <a:cubicBezTo>
                  <a:pt x="22" y="91"/>
                  <a:pt x="16" y="87"/>
                  <a:pt x="16" y="79"/>
                </a:cubicBezTo>
                <a:cubicBezTo>
                  <a:pt x="16" y="73"/>
                  <a:pt x="22" y="68"/>
                  <a:pt x="28" y="68"/>
                </a:cubicBezTo>
                <a:close/>
                <a:moveTo>
                  <a:pt x="54" y="143"/>
                </a:moveTo>
                <a:cubicBezTo>
                  <a:pt x="54" y="143"/>
                  <a:pt x="54" y="143"/>
                  <a:pt x="54" y="142"/>
                </a:cubicBezTo>
                <a:cubicBezTo>
                  <a:pt x="54" y="107"/>
                  <a:pt x="54" y="107"/>
                  <a:pt x="54" y="107"/>
                </a:cubicBezTo>
                <a:cubicBezTo>
                  <a:pt x="3" y="107"/>
                  <a:pt x="3" y="107"/>
                  <a:pt x="3" y="107"/>
                </a:cubicBezTo>
                <a:cubicBezTo>
                  <a:pt x="2" y="110"/>
                  <a:pt x="0" y="112"/>
                  <a:pt x="0" y="115"/>
                </a:cubicBezTo>
                <a:cubicBezTo>
                  <a:pt x="0" y="145"/>
                  <a:pt x="0" y="145"/>
                  <a:pt x="0" y="145"/>
                </a:cubicBezTo>
                <a:cubicBezTo>
                  <a:pt x="0" y="152"/>
                  <a:pt x="7" y="159"/>
                  <a:pt x="13" y="159"/>
                </a:cubicBezTo>
                <a:cubicBezTo>
                  <a:pt x="59" y="159"/>
                  <a:pt x="59" y="159"/>
                  <a:pt x="59" y="159"/>
                </a:cubicBezTo>
                <a:cubicBezTo>
                  <a:pt x="60" y="159"/>
                  <a:pt x="60" y="159"/>
                  <a:pt x="60" y="159"/>
                </a:cubicBezTo>
                <a:cubicBezTo>
                  <a:pt x="63" y="157"/>
                  <a:pt x="64" y="154"/>
                  <a:pt x="62" y="151"/>
                </a:cubicBezTo>
                <a:cubicBezTo>
                  <a:pt x="58" y="149"/>
                  <a:pt x="56" y="146"/>
                  <a:pt x="54" y="143"/>
                </a:cubicBezTo>
                <a:close/>
                <a:moveTo>
                  <a:pt x="29" y="142"/>
                </a:moveTo>
                <a:cubicBezTo>
                  <a:pt x="22" y="142"/>
                  <a:pt x="16" y="137"/>
                  <a:pt x="16" y="131"/>
                </a:cubicBezTo>
                <a:cubicBezTo>
                  <a:pt x="16" y="123"/>
                  <a:pt x="22" y="118"/>
                  <a:pt x="29" y="118"/>
                </a:cubicBezTo>
                <a:cubicBezTo>
                  <a:pt x="36" y="118"/>
                  <a:pt x="41" y="123"/>
                  <a:pt x="41" y="131"/>
                </a:cubicBezTo>
                <a:cubicBezTo>
                  <a:pt x="41" y="137"/>
                  <a:pt x="36" y="142"/>
                  <a:pt x="29" y="142"/>
                </a:cubicBezTo>
                <a:close/>
              </a:path>
            </a:pathLst>
          </a:custGeom>
          <a:ln>
            <a:noFill/>
          </a:ln>
        </p:spPr>
        <p:style>
          <a:lnRef idx="3">
            <a:schemeClr val="lt1"/>
          </a:lnRef>
          <a:fillRef idx="1">
            <a:schemeClr val="accent1"/>
          </a:fillRef>
          <a:effectRef idx="1">
            <a:schemeClr val="accent1"/>
          </a:effectRef>
          <a:fontRef idx="minor">
            <a:schemeClr val="lt1"/>
          </a:fontRef>
        </p:style>
        <p:txBody>
          <a:bodyPr vert="horz" wrap="square" lIns="91440" tIns="45720" rIns="91440" bIns="45720" numCol="1" anchor="t" anchorCtr="0" compatLnSpc="1">
            <a:prstTxWarp prst="textNoShape">
              <a:avLst/>
            </a:prstTxWarp>
          </a:bodyPr>
          <a:lstStyle/>
          <a:p>
            <a:endParaRPr lang="en-US"/>
          </a:p>
        </p:txBody>
      </p:sp>
      <p:sp>
        <p:nvSpPr>
          <p:cNvPr id="22" name="Freeform 134">
            <a:hlinkClick r:id="rId6" action="ppaction://hlinksldjump"/>
            <a:extLst>
              <a:ext uri="{FF2B5EF4-FFF2-40B4-BE49-F238E27FC236}">
                <a16:creationId xmlns:a16="http://schemas.microsoft.com/office/drawing/2014/main" id="{E9E6A7CF-2D68-1E5B-80EC-21C89AF2DA69}"/>
              </a:ext>
            </a:extLst>
          </p:cNvPr>
          <p:cNvSpPr>
            <a:spLocks noEditPoints="1"/>
          </p:cNvSpPr>
          <p:nvPr/>
        </p:nvSpPr>
        <p:spPr bwMode="auto">
          <a:xfrm>
            <a:off x="334397" y="1756981"/>
            <a:ext cx="316187" cy="243070"/>
          </a:xfrm>
          <a:custGeom>
            <a:avLst/>
            <a:gdLst>
              <a:gd name="T0" fmla="*/ 25 w 160"/>
              <a:gd name="T1" fmla="*/ 0 h 123"/>
              <a:gd name="T2" fmla="*/ 21 w 160"/>
              <a:gd name="T3" fmla="*/ 2 h 123"/>
              <a:gd name="T4" fmla="*/ 19 w 160"/>
              <a:gd name="T5" fmla="*/ 6 h 123"/>
              <a:gd name="T6" fmla="*/ 19 w 160"/>
              <a:gd name="T7" fmla="*/ 92 h 123"/>
              <a:gd name="T8" fmla="*/ 25 w 160"/>
              <a:gd name="T9" fmla="*/ 97 h 123"/>
              <a:gd name="T10" fmla="*/ 76 w 160"/>
              <a:gd name="T11" fmla="*/ 116 h 123"/>
              <a:gd name="T12" fmla="*/ 76 w 160"/>
              <a:gd name="T13" fmla="*/ 26 h 123"/>
              <a:gd name="T14" fmla="*/ 74 w 160"/>
              <a:gd name="T15" fmla="*/ 24 h 123"/>
              <a:gd name="T16" fmla="*/ 25 w 160"/>
              <a:gd name="T17" fmla="*/ 0 h 123"/>
              <a:gd name="T18" fmla="*/ 141 w 160"/>
              <a:gd name="T19" fmla="*/ 92 h 123"/>
              <a:gd name="T20" fmla="*/ 141 w 160"/>
              <a:gd name="T21" fmla="*/ 6 h 123"/>
              <a:gd name="T22" fmla="*/ 140 w 160"/>
              <a:gd name="T23" fmla="*/ 2 h 123"/>
              <a:gd name="T24" fmla="*/ 136 w 160"/>
              <a:gd name="T25" fmla="*/ 0 h 123"/>
              <a:gd name="T26" fmla="*/ 85 w 160"/>
              <a:gd name="T27" fmla="*/ 24 h 123"/>
              <a:gd name="T28" fmla="*/ 84 w 160"/>
              <a:gd name="T29" fmla="*/ 26 h 123"/>
              <a:gd name="T30" fmla="*/ 84 w 160"/>
              <a:gd name="T31" fmla="*/ 116 h 123"/>
              <a:gd name="T32" fmla="*/ 136 w 160"/>
              <a:gd name="T33" fmla="*/ 97 h 123"/>
              <a:gd name="T34" fmla="*/ 141 w 160"/>
              <a:gd name="T35" fmla="*/ 92 h 123"/>
              <a:gd name="T36" fmla="*/ 154 w 160"/>
              <a:gd name="T37" fmla="*/ 20 h 123"/>
              <a:gd name="T38" fmla="*/ 150 w 160"/>
              <a:gd name="T39" fmla="*/ 20 h 123"/>
              <a:gd name="T40" fmla="*/ 150 w 160"/>
              <a:gd name="T41" fmla="*/ 92 h 123"/>
              <a:gd name="T42" fmla="*/ 136 w 160"/>
              <a:gd name="T43" fmla="*/ 107 h 123"/>
              <a:gd name="T44" fmla="*/ 92 w 160"/>
              <a:gd name="T45" fmla="*/ 121 h 123"/>
              <a:gd name="T46" fmla="*/ 153 w 160"/>
              <a:gd name="T47" fmla="*/ 121 h 123"/>
              <a:gd name="T48" fmla="*/ 158 w 160"/>
              <a:gd name="T49" fmla="*/ 121 h 123"/>
              <a:gd name="T50" fmla="*/ 160 w 160"/>
              <a:gd name="T51" fmla="*/ 117 h 123"/>
              <a:gd name="T52" fmla="*/ 160 w 160"/>
              <a:gd name="T53" fmla="*/ 26 h 123"/>
              <a:gd name="T54" fmla="*/ 154 w 160"/>
              <a:gd name="T55" fmla="*/ 20 h 123"/>
              <a:gd name="T56" fmla="*/ 10 w 160"/>
              <a:gd name="T57" fmla="*/ 92 h 123"/>
              <a:gd name="T58" fmla="*/ 10 w 160"/>
              <a:gd name="T59" fmla="*/ 20 h 123"/>
              <a:gd name="T60" fmla="*/ 6 w 160"/>
              <a:gd name="T61" fmla="*/ 20 h 123"/>
              <a:gd name="T62" fmla="*/ 0 w 160"/>
              <a:gd name="T63" fmla="*/ 26 h 123"/>
              <a:gd name="T64" fmla="*/ 0 w 160"/>
              <a:gd name="T65" fmla="*/ 117 h 123"/>
              <a:gd name="T66" fmla="*/ 3 w 160"/>
              <a:gd name="T67" fmla="*/ 121 h 123"/>
              <a:gd name="T68" fmla="*/ 8 w 160"/>
              <a:gd name="T69" fmla="*/ 121 h 123"/>
              <a:gd name="T70" fmla="*/ 68 w 160"/>
              <a:gd name="T71" fmla="*/ 121 h 123"/>
              <a:gd name="T72" fmla="*/ 25 w 160"/>
              <a:gd name="T73" fmla="*/ 107 h 123"/>
              <a:gd name="T74" fmla="*/ 10 w 160"/>
              <a:gd name="T75" fmla="*/ 92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60" h="123">
                <a:moveTo>
                  <a:pt x="25" y="0"/>
                </a:moveTo>
                <a:cubicBezTo>
                  <a:pt x="24" y="0"/>
                  <a:pt x="22" y="0"/>
                  <a:pt x="21" y="2"/>
                </a:cubicBezTo>
                <a:cubicBezTo>
                  <a:pt x="20" y="3"/>
                  <a:pt x="19" y="4"/>
                  <a:pt x="19" y="6"/>
                </a:cubicBezTo>
                <a:cubicBezTo>
                  <a:pt x="19" y="92"/>
                  <a:pt x="19" y="92"/>
                  <a:pt x="19" y="92"/>
                </a:cubicBezTo>
                <a:cubicBezTo>
                  <a:pt x="19" y="94"/>
                  <a:pt x="21" y="97"/>
                  <a:pt x="25" y="97"/>
                </a:cubicBezTo>
                <a:cubicBezTo>
                  <a:pt x="38" y="97"/>
                  <a:pt x="60" y="100"/>
                  <a:pt x="76" y="116"/>
                </a:cubicBezTo>
                <a:cubicBezTo>
                  <a:pt x="76" y="26"/>
                  <a:pt x="76" y="26"/>
                  <a:pt x="76" y="26"/>
                </a:cubicBezTo>
                <a:cubicBezTo>
                  <a:pt x="76" y="26"/>
                  <a:pt x="76" y="25"/>
                  <a:pt x="74" y="24"/>
                </a:cubicBezTo>
                <a:cubicBezTo>
                  <a:pt x="62" y="3"/>
                  <a:pt x="38" y="0"/>
                  <a:pt x="25" y="0"/>
                </a:cubicBezTo>
                <a:close/>
                <a:moveTo>
                  <a:pt x="141" y="92"/>
                </a:moveTo>
                <a:cubicBezTo>
                  <a:pt x="141" y="6"/>
                  <a:pt x="141" y="6"/>
                  <a:pt x="141" y="6"/>
                </a:cubicBezTo>
                <a:cubicBezTo>
                  <a:pt x="141" y="4"/>
                  <a:pt x="141" y="3"/>
                  <a:pt x="140" y="2"/>
                </a:cubicBezTo>
                <a:cubicBezTo>
                  <a:pt x="139" y="0"/>
                  <a:pt x="137" y="0"/>
                  <a:pt x="136" y="0"/>
                </a:cubicBezTo>
                <a:cubicBezTo>
                  <a:pt x="122" y="0"/>
                  <a:pt x="98" y="3"/>
                  <a:pt x="85" y="24"/>
                </a:cubicBezTo>
                <a:cubicBezTo>
                  <a:pt x="84" y="25"/>
                  <a:pt x="84" y="26"/>
                  <a:pt x="84" y="26"/>
                </a:cubicBezTo>
                <a:cubicBezTo>
                  <a:pt x="84" y="116"/>
                  <a:pt x="84" y="116"/>
                  <a:pt x="84" y="116"/>
                </a:cubicBezTo>
                <a:cubicBezTo>
                  <a:pt x="100" y="100"/>
                  <a:pt x="122" y="97"/>
                  <a:pt x="136" y="97"/>
                </a:cubicBezTo>
                <a:cubicBezTo>
                  <a:pt x="139" y="97"/>
                  <a:pt x="141" y="94"/>
                  <a:pt x="141" y="92"/>
                </a:cubicBezTo>
                <a:close/>
                <a:moveTo>
                  <a:pt x="154" y="20"/>
                </a:moveTo>
                <a:cubicBezTo>
                  <a:pt x="150" y="20"/>
                  <a:pt x="150" y="20"/>
                  <a:pt x="150" y="20"/>
                </a:cubicBezTo>
                <a:cubicBezTo>
                  <a:pt x="150" y="92"/>
                  <a:pt x="150" y="92"/>
                  <a:pt x="150" y="92"/>
                </a:cubicBezTo>
                <a:cubicBezTo>
                  <a:pt x="150" y="99"/>
                  <a:pt x="143" y="106"/>
                  <a:pt x="136" y="107"/>
                </a:cubicBezTo>
                <a:cubicBezTo>
                  <a:pt x="123" y="107"/>
                  <a:pt x="105" y="108"/>
                  <a:pt x="92" y="121"/>
                </a:cubicBezTo>
                <a:cubicBezTo>
                  <a:pt x="115" y="115"/>
                  <a:pt x="139" y="119"/>
                  <a:pt x="153" y="121"/>
                </a:cubicBezTo>
                <a:cubicBezTo>
                  <a:pt x="154" y="123"/>
                  <a:pt x="157" y="121"/>
                  <a:pt x="158" y="121"/>
                </a:cubicBezTo>
                <a:cubicBezTo>
                  <a:pt x="159" y="120"/>
                  <a:pt x="160" y="118"/>
                  <a:pt x="160" y="117"/>
                </a:cubicBezTo>
                <a:cubicBezTo>
                  <a:pt x="160" y="26"/>
                  <a:pt x="160" y="26"/>
                  <a:pt x="160" y="26"/>
                </a:cubicBezTo>
                <a:cubicBezTo>
                  <a:pt x="160" y="22"/>
                  <a:pt x="158" y="20"/>
                  <a:pt x="154" y="20"/>
                </a:cubicBezTo>
                <a:close/>
                <a:moveTo>
                  <a:pt x="10" y="92"/>
                </a:moveTo>
                <a:cubicBezTo>
                  <a:pt x="10" y="20"/>
                  <a:pt x="10" y="20"/>
                  <a:pt x="10" y="20"/>
                </a:cubicBezTo>
                <a:cubicBezTo>
                  <a:pt x="6" y="20"/>
                  <a:pt x="6" y="20"/>
                  <a:pt x="6" y="20"/>
                </a:cubicBezTo>
                <a:cubicBezTo>
                  <a:pt x="3" y="20"/>
                  <a:pt x="0" y="22"/>
                  <a:pt x="0" y="26"/>
                </a:cubicBezTo>
                <a:cubicBezTo>
                  <a:pt x="0" y="117"/>
                  <a:pt x="0" y="117"/>
                  <a:pt x="0" y="117"/>
                </a:cubicBezTo>
                <a:cubicBezTo>
                  <a:pt x="0" y="118"/>
                  <a:pt x="2" y="120"/>
                  <a:pt x="3" y="121"/>
                </a:cubicBezTo>
                <a:cubicBezTo>
                  <a:pt x="4" y="121"/>
                  <a:pt x="5" y="123"/>
                  <a:pt x="8" y="121"/>
                </a:cubicBezTo>
                <a:cubicBezTo>
                  <a:pt x="21" y="119"/>
                  <a:pt x="46" y="115"/>
                  <a:pt x="68" y="121"/>
                </a:cubicBezTo>
                <a:cubicBezTo>
                  <a:pt x="55" y="108"/>
                  <a:pt x="36" y="107"/>
                  <a:pt x="25" y="107"/>
                </a:cubicBezTo>
                <a:cubicBezTo>
                  <a:pt x="16" y="106"/>
                  <a:pt x="10" y="99"/>
                  <a:pt x="10" y="92"/>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anchor="t" anchorCtr="0" compatLnSpc="1">
            <a:prstTxWarp prst="textNoShape">
              <a:avLst/>
            </a:prstTxWarp>
          </a:bodyPr>
          <a:lstStyle/>
          <a:p>
            <a:endParaRPr lang="en-US"/>
          </a:p>
        </p:txBody>
      </p:sp>
      <p:sp>
        <p:nvSpPr>
          <p:cNvPr id="23" name="Freeform 170">
            <a:hlinkClick r:id="rId7" action="ppaction://hlinksldjump"/>
            <a:extLst>
              <a:ext uri="{FF2B5EF4-FFF2-40B4-BE49-F238E27FC236}">
                <a16:creationId xmlns:a16="http://schemas.microsoft.com/office/drawing/2014/main" id="{3997858E-A343-D7F3-292B-51D7190E71D6}"/>
              </a:ext>
            </a:extLst>
          </p:cNvPr>
          <p:cNvSpPr>
            <a:spLocks noEditPoints="1"/>
          </p:cNvSpPr>
          <p:nvPr/>
        </p:nvSpPr>
        <p:spPr bwMode="auto">
          <a:xfrm>
            <a:off x="351369" y="2485131"/>
            <a:ext cx="282243" cy="284017"/>
          </a:xfrm>
          <a:custGeom>
            <a:avLst/>
            <a:gdLst>
              <a:gd name="T0" fmla="*/ 34 w 159"/>
              <a:gd name="T1" fmla="*/ 27 h 160"/>
              <a:gd name="T2" fmla="*/ 34 w 159"/>
              <a:gd name="T3" fmla="*/ 41 h 160"/>
              <a:gd name="T4" fmla="*/ 95 w 159"/>
              <a:gd name="T5" fmla="*/ 34 h 160"/>
              <a:gd name="T6" fmla="*/ 95 w 159"/>
              <a:gd name="T7" fmla="*/ 63 h 160"/>
              <a:gd name="T8" fmla="*/ 34 w 159"/>
              <a:gd name="T9" fmla="*/ 55 h 160"/>
              <a:gd name="T10" fmla="*/ 34 w 159"/>
              <a:gd name="T11" fmla="*/ 69 h 160"/>
              <a:gd name="T12" fmla="*/ 95 w 159"/>
              <a:gd name="T13" fmla="*/ 63 h 160"/>
              <a:gd name="T14" fmla="*/ 68 w 159"/>
              <a:gd name="T15" fmla="*/ 90 h 160"/>
              <a:gd name="T16" fmla="*/ 34 w 159"/>
              <a:gd name="T17" fmla="*/ 83 h 160"/>
              <a:gd name="T18" fmla="*/ 34 w 159"/>
              <a:gd name="T19" fmla="*/ 97 h 160"/>
              <a:gd name="T20" fmla="*/ 115 w 159"/>
              <a:gd name="T21" fmla="*/ 122 h 160"/>
              <a:gd name="T22" fmla="*/ 108 w 159"/>
              <a:gd name="T23" fmla="*/ 145 h 160"/>
              <a:gd name="T24" fmla="*/ 14 w 159"/>
              <a:gd name="T25" fmla="*/ 14 h 160"/>
              <a:gd name="T26" fmla="*/ 108 w 159"/>
              <a:gd name="T27" fmla="*/ 42 h 160"/>
              <a:gd name="T28" fmla="*/ 123 w 159"/>
              <a:gd name="T29" fmla="*/ 7 h 160"/>
              <a:gd name="T30" fmla="*/ 7 w 159"/>
              <a:gd name="T31" fmla="*/ 0 h 160"/>
              <a:gd name="T32" fmla="*/ 0 w 159"/>
              <a:gd name="T33" fmla="*/ 152 h 160"/>
              <a:gd name="T34" fmla="*/ 115 w 159"/>
              <a:gd name="T35" fmla="*/ 160 h 160"/>
              <a:gd name="T36" fmla="*/ 123 w 159"/>
              <a:gd name="T37" fmla="*/ 112 h 160"/>
              <a:gd name="T38" fmla="*/ 115 w 159"/>
              <a:gd name="T39" fmla="*/ 122 h 160"/>
              <a:gd name="T40" fmla="*/ 132 w 159"/>
              <a:gd name="T41" fmla="*/ 18 h 160"/>
              <a:gd name="T42" fmla="*/ 84 w 159"/>
              <a:gd name="T43" fmla="*/ 98 h 160"/>
              <a:gd name="T44" fmla="*/ 82 w 159"/>
              <a:gd name="T45" fmla="*/ 127 h 160"/>
              <a:gd name="T46" fmla="*/ 87 w 159"/>
              <a:gd name="T47" fmla="*/ 131 h 160"/>
              <a:gd name="T48" fmla="*/ 113 w 159"/>
              <a:gd name="T49" fmla="*/ 114 h 160"/>
              <a:gd name="T50" fmla="*/ 159 w 159"/>
              <a:gd name="T51" fmla="*/ 33 h 160"/>
              <a:gd name="T52" fmla="*/ 97 w 159"/>
              <a:gd name="T53" fmla="*/ 118 h 160"/>
              <a:gd name="T54" fmla="*/ 89 w 159"/>
              <a:gd name="T55" fmla="*/ 113 h 160"/>
              <a:gd name="T56" fmla="*/ 97 w 159"/>
              <a:gd name="T57" fmla="*/ 108 h 160"/>
              <a:gd name="T58" fmla="*/ 97 w 159"/>
              <a:gd name="T59" fmla="*/ 118 h 160"/>
              <a:gd name="T60" fmla="*/ 56 w 159"/>
              <a:gd name="T61" fmla="*/ 131 h 160"/>
              <a:gd name="T62" fmla="*/ 75 w 159"/>
              <a:gd name="T63" fmla="*/ 126 h 160"/>
              <a:gd name="T64" fmla="*/ 55 w 159"/>
              <a:gd name="T65" fmla="*/ 124 h 160"/>
              <a:gd name="T66" fmla="*/ 50 w 159"/>
              <a:gd name="T67" fmla="*/ 121 h 160"/>
              <a:gd name="T68" fmla="*/ 50 w 159"/>
              <a:gd name="T69" fmla="*/ 110 h 160"/>
              <a:gd name="T70" fmla="*/ 39 w 159"/>
              <a:gd name="T71" fmla="*/ 115 h 160"/>
              <a:gd name="T72" fmla="*/ 28 w 159"/>
              <a:gd name="T73" fmla="*/ 135 h 160"/>
              <a:gd name="T74" fmla="*/ 38 w 159"/>
              <a:gd name="T75" fmla="*/ 125 h 160"/>
              <a:gd name="T76" fmla="*/ 44 w 159"/>
              <a:gd name="T77" fmla="*/ 127 h 160"/>
              <a:gd name="T78" fmla="*/ 44 w 159"/>
              <a:gd name="T79" fmla="*/ 127 h 160"/>
              <a:gd name="T80" fmla="*/ 44 w 159"/>
              <a:gd name="T81" fmla="*/ 128 h 160"/>
              <a:gd name="T82" fmla="*/ 50 w 159"/>
              <a:gd name="T83" fmla="*/ 128 h 160"/>
              <a:gd name="T84" fmla="*/ 53 w 159"/>
              <a:gd name="T85" fmla="*/ 132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59" h="160">
                <a:moveTo>
                  <a:pt x="88" y="27"/>
                </a:moveTo>
                <a:cubicBezTo>
                  <a:pt x="34" y="27"/>
                  <a:pt x="34" y="27"/>
                  <a:pt x="34" y="27"/>
                </a:cubicBezTo>
                <a:cubicBezTo>
                  <a:pt x="30" y="27"/>
                  <a:pt x="26" y="31"/>
                  <a:pt x="26" y="34"/>
                </a:cubicBezTo>
                <a:cubicBezTo>
                  <a:pt x="26" y="39"/>
                  <a:pt x="30" y="41"/>
                  <a:pt x="34" y="41"/>
                </a:cubicBezTo>
                <a:cubicBezTo>
                  <a:pt x="88" y="41"/>
                  <a:pt x="88" y="41"/>
                  <a:pt x="88" y="41"/>
                </a:cubicBezTo>
                <a:cubicBezTo>
                  <a:pt x="93" y="41"/>
                  <a:pt x="95" y="39"/>
                  <a:pt x="95" y="34"/>
                </a:cubicBezTo>
                <a:cubicBezTo>
                  <a:pt x="95" y="31"/>
                  <a:pt x="93" y="27"/>
                  <a:pt x="88" y="27"/>
                </a:cubicBezTo>
                <a:close/>
                <a:moveTo>
                  <a:pt x="95" y="63"/>
                </a:moveTo>
                <a:cubicBezTo>
                  <a:pt x="95" y="57"/>
                  <a:pt x="93" y="55"/>
                  <a:pt x="88" y="55"/>
                </a:cubicBezTo>
                <a:cubicBezTo>
                  <a:pt x="34" y="55"/>
                  <a:pt x="34" y="55"/>
                  <a:pt x="34" y="55"/>
                </a:cubicBezTo>
                <a:cubicBezTo>
                  <a:pt x="30" y="55"/>
                  <a:pt x="26" y="57"/>
                  <a:pt x="26" y="63"/>
                </a:cubicBezTo>
                <a:cubicBezTo>
                  <a:pt x="26" y="67"/>
                  <a:pt x="30" y="69"/>
                  <a:pt x="34" y="69"/>
                </a:cubicBezTo>
                <a:cubicBezTo>
                  <a:pt x="88" y="69"/>
                  <a:pt x="88" y="69"/>
                  <a:pt x="88" y="69"/>
                </a:cubicBezTo>
                <a:cubicBezTo>
                  <a:pt x="93" y="69"/>
                  <a:pt x="95" y="67"/>
                  <a:pt x="95" y="63"/>
                </a:cubicBezTo>
                <a:close/>
                <a:moveTo>
                  <a:pt x="61" y="97"/>
                </a:moveTo>
                <a:cubicBezTo>
                  <a:pt x="65" y="97"/>
                  <a:pt x="68" y="93"/>
                  <a:pt x="68" y="90"/>
                </a:cubicBezTo>
                <a:cubicBezTo>
                  <a:pt x="68" y="85"/>
                  <a:pt x="65" y="83"/>
                  <a:pt x="61" y="83"/>
                </a:cubicBezTo>
                <a:cubicBezTo>
                  <a:pt x="34" y="83"/>
                  <a:pt x="34" y="83"/>
                  <a:pt x="34" y="83"/>
                </a:cubicBezTo>
                <a:cubicBezTo>
                  <a:pt x="30" y="83"/>
                  <a:pt x="26" y="85"/>
                  <a:pt x="26" y="90"/>
                </a:cubicBezTo>
                <a:cubicBezTo>
                  <a:pt x="26" y="93"/>
                  <a:pt x="30" y="97"/>
                  <a:pt x="34" y="97"/>
                </a:cubicBezTo>
                <a:lnTo>
                  <a:pt x="61" y="97"/>
                </a:lnTo>
                <a:close/>
                <a:moveTo>
                  <a:pt x="115" y="122"/>
                </a:moveTo>
                <a:cubicBezTo>
                  <a:pt x="108" y="127"/>
                  <a:pt x="108" y="127"/>
                  <a:pt x="108" y="127"/>
                </a:cubicBezTo>
                <a:cubicBezTo>
                  <a:pt x="108" y="145"/>
                  <a:pt x="108" y="145"/>
                  <a:pt x="108" y="145"/>
                </a:cubicBezTo>
                <a:cubicBezTo>
                  <a:pt x="14" y="145"/>
                  <a:pt x="14" y="145"/>
                  <a:pt x="14" y="145"/>
                </a:cubicBezTo>
                <a:cubicBezTo>
                  <a:pt x="14" y="14"/>
                  <a:pt x="14" y="14"/>
                  <a:pt x="14" y="14"/>
                </a:cubicBezTo>
                <a:cubicBezTo>
                  <a:pt x="108" y="14"/>
                  <a:pt x="108" y="14"/>
                  <a:pt x="108" y="14"/>
                </a:cubicBezTo>
                <a:cubicBezTo>
                  <a:pt x="108" y="42"/>
                  <a:pt x="108" y="42"/>
                  <a:pt x="108" y="42"/>
                </a:cubicBezTo>
                <a:cubicBezTo>
                  <a:pt x="123" y="18"/>
                  <a:pt x="123" y="18"/>
                  <a:pt x="123" y="18"/>
                </a:cubicBezTo>
                <a:cubicBezTo>
                  <a:pt x="123" y="7"/>
                  <a:pt x="123" y="7"/>
                  <a:pt x="123" y="7"/>
                </a:cubicBezTo>
                <a:cubicBezTo>
                  <a:pt x="123" y="3"/>
                  <a:pt x="119" y="0"/>
                  <a:pt x="115" y="0"/>
                </a:cubicBezTo>
                <a:cubicBezTo>
                  <a:pt x="7" y="0"/>
                  <a:pt x="7" y="0"/>
                  <a:pt x="7" y="0"/>
                </a:cubicBezTo>
                <a:cubicBezTo>
                  <a:pt x="2" y="0"/>
                  <a:pt x="0" y="3"/>
                  <a:pt x="0" y="7"/>
                </a:cubicBezTo>
                <a:cubicBezTo>
                  <a:pt x="0" y="152"/>
                  <a:pt x="0" y="152"/>
                  <a:pt x="0" y="152"/>
                </a:cubicBezTo>
                <a:cubicBezTo>
                  <a:pt x="0" y="156"/>
                  <a:pt x="2" y="160"/>
                  <a:pt x="7" y="160"/>
                </a:cubicBezTo>
                <a:cubicBezTo>
                  <a:pt x="115" y="160"/>
                  <a:pt x="115" y="160"/>
                  <a:pt x="115" y="160"/>
                </a:cubicBezTo>
                <a:cubicBezTo>
                  <a:pt x="119" y="160"/>
                  <a:pt x="123" y="156"/>
                  <a:pt x="123" y="152"/>
                </a:cubicBezTo>
                <a:cubicBezTo>
                  <a:pt x="123" y="112"/>
                  <a:pt x="123" y="112"/>
                  <a:pt x="123" y="112"/>
                </a:cubicBezTo>
                <a:cubicBezTo>
                  <a:pt x="119" y="118"/>
                  <a:pt x="119" y="118"/>
                  <a:pt x="119" y="118"/>
                </a:cubicBezTo>
                <a:cubicBezTo>
                  <a:pt x="118" y="119"/>
                  <a:pt x="117" y="120"/>
                  <a:pt x="115" y="122"/>
                </a:cubicBezTo>
                <a:close/>
                <a:moveTo>
                  <a:pt x="148" y="21"/>
                </a:moveTo>
                <a:cubicBezTo>
                  <a:pt x="139" y="16"/>
                  <a:pt x="133" y="18"/>
                  <a:pt x="132" y="18"/>
                </a:cubicBezTo>
                <a:cubicBezTo>
                  <a:pt x="130" y="18"/>
                  <a:pt x="130" y="19"/>
                  <a:pt x="130" y="19"/>
                </a:cubicBezTo>
                <a:cubicBezTo>
                  <a:pt x="84" y="98"/>
                  <a:pt x="84" y="98"/>
                  <a:pt x="84" y="98"/>
                </a:cubicBezTo>
                <a:cubicBezTo>
                  <a:pt x="84" y="98"/>
                  <a:pt x="84" y="98"/>
                  <a:pt x="84" y="99"/>
                </a:cubicBezTo>
                <a:cubicBezTo>
                  <a:pt x="82" y="127"/>
                  <a:pt x="82" y="127"/>
                  <a:pt x="82" y="127"/>
                </a:cubicBezTo>
                <a:cubicBezTo>
                  <a:pt x="82" y="129"/>
                  <a:pt x="82" y="130"/>
                  <a:pt x="84" y="131"/>
                </a:cubicBezTo>
                <a:cubicBezTo>
                  <a:pt x="87" y="131"/>
                  <a:pt x="87" y="131"/>
                  <a:pt x="87" y="131"/>
                </a:cubicBezTo>
                <a:cubicBezTo>
                  <a:pt x="112" y="115"/>
                  <a:pt x="112" y="115"/>
                  <a:pt x="112" y="115"/>
                </a:cubicBezTo>
                <a:cubicBezTo>
                  <a:pt x="112" y="115"/>
                  <a:pt x="112" y="114"/>
                  <a:pt x="113" y="114"/>
                </a:cubicBezTo>
                <a:cubicBezTo>
                  <a:pt x="159" y="36"/>
                  <a:pt x="159" y="36"/>
                  <a:pt x="159" y="36"/>
                </a:cubicBezTo>
                <a:cubicBezTo>
                  <a:pt x="159" y="35"/>
                  <a:pt x="159" y="33"/>
                  <a:pt x="159" y="33"/>
                </a:cubicBezTo>
                <a:cubicBezTo>
                  <a:pt x="159" y="32"/>
                  <a:pt x="157" y="26"/>
                  <a:pt x="148" y="21"/>
                </a:cubicBezTo>
                <a:close/>
                <a:moveTo>
                  <a:pt x="97" y="118"/>
                </a:moveTo>
                <a:cubicBezTo>
                  <a:pt x="96" y="118"/>
                  <a:pt x="95" y="116"/>
                  <a:pt x="92" y="115"/>
                </a:cubicBezTo>
                <a:cubicBezTo>
                  <a:pt x="91" y="114"/>
                  <a:pt x="90" y="114"/>
                  <a:pt x="89" y="113"/>
                </a:cubicBezTo>
                <a:cubicBezTo>
                  <a:pt x="89" y="104"/>
                  <a:pt x="89" y="104"/>
                  <a:pt x="89" y="104"/>
                </a:cubicBezTo>
                <a:cubicBezTo>
                  <a:pt x="91" y="105"/>
                  <a:pt x="94" y="105"/>
                  <a:pt x="97" y="108"/>
                </a:cubicBezTo>
                <a:cubicBezTo>
                  <a:pt x="101" y="110"/>
                  <a:pt x="103" y="112"/>
                  <a:pt x="105" y="114"/>
                </a:cubicBezTo>
                <a:lnTo>
                  <a:pt x="97" y="118"/>
                </a:lnTo>
                <a:close/>
                <a:moveTo>
                  <a:pt x="53" y="132"/>
                </a:moveTo>
                <a:cubicBezTo>
                  <a:pt x="53" y="132"/>
                  <a:pt x="55" y="132"/>
                  <a:pt x="56" y="131"/>
                </a:cubicBezTo>
                <a:cubicBezTo>
                  <a:pt x="62" y="128"/>
                  <a:pt x="69" y="132"/>
                  <a:pt x="75" y="132"/>
                </a:cubicBezTo>
                <a:cubicBezTo>
                  <a:pt x="79" y="132"/>
                  <a:pt x="79" y="126"/>
                  <a:pt x="75" y="126"/>
                </a:cubicBezTo>
                <a:cubicBezTo>
                  <a:pt x="68" y="126"/>
                  <a:pt x="62" y="125"/>
                  <a:pt x="56" y="126"/>
                </a:cubicBezTo>
                <a:cubicBezTo>
                  <a:pt x="56" y="125"/>
                  <a:pt x="56" y="125"/>
                  <a:pt x="55" y="124"/>
                </a:cubicBezTo>
                <a:cubicBezTo>
                  <a:pt x="53" y="122"/>
                  <a:pt x="52" y="121"/>
                  <a:pt x="51" y="121"/>
                </a:cubicBezTo>
                <a:cubicBezTo>
                  <a:pt x="50" y="121"/>
                  <a:pt x="50" y="121"/>
                  <a:pt x="50" y="121"/>
                </a:cubicBezTo>
                <a:cubicBezTo>
                  <a:pt x="50" y="120"/>
                  <a:pt x="49" y="120"/>
                  <a:pt x="49" y="120"/>
                </a:cubicBezTo>
                <a:cubicBezTo>
                  <a:pt x="50" y="116"/>
                  <a:pt x="51" y="113"/>
                  <a:pt x="50" y="110"/>
                </a:cubicBezTo>
                <a:cubicBezTo>
                  <a:pt x="50" y="109"/>
                  <a:pt x="49" y="109"/>
                  <a:pt x="49" y="109"/>
                </a:cubicBezTo>
                <a:cubicBezTo>
                  <a:pt x="45" y="109"/>
                  <a:pt x="41" y="113"/>
                  <a:pt x="39" y="115"/>
                </a:cubicBezTo>
                <a:cubicBezTo>
                  <a:pt x="33" y="120"/>
                  <a:pt x="28" y="127"/>
                  <a:pt x="23" y="133"/>
                </a:cubicBezTo>
                <a:cubicBezTo>
                  <a:pt x="20" y="135"/>
                  <a:pt x="25" y="138"/>
                  <a:pt x="28" y="135"/>
                </a:cubicBezTo>
                <a:cubicBezTo>
                  <a:pt x="31" y="129"/>
                  <a:pt x="36" y="125"/>
                  <a:pt x="41" y="120"/>
                </a:cubicBezTo>
                <a:cubicBezTo>
                  <a:pt x="40" y="121"/>
                  <a:pt x="39" y="124"/>
                  <a:pt x="38" y="125"/>
                </a:cubicBezTo>
                <a:cubicBezTo>
                  <a:pt x="36" y="128"/>
                  <a:pt x="40" y="131"/>
                  <a:pt x="42" y="128"/>
                </a:cubicBezTo>
                <a:cubicBezTo>
                  <a:pt x="42" y="128"/>
                  <a:pt x="43" y="127"/>
                  <a:pt x="44" y="127"/>
                </a:cubicBezTo>
                <a:cubicBezTo>
                  <a:pt x="44" y="126"/>
                  <a:pt x="44" y="126"/>
                  <a:pt x="45" y="126"/>
                </a:cubicBezTo>
                <a:cubicBezTo>
                  <a:pt x="45" y="126"/>
                  <a:pt x="44" y="127"/>
                  <a:pt x="44" y="127"/>
                </a:cubicBezTo>
                <a:cubicBezTo>
                  <a:pt x="44" y="127"/>
                  <a:pt x="44" y="127"/>
                  <a:pt x="44" y="127"/>
                </a:cubicBezTo>
                <a:cubicBezTo>
                  <a:pt x="44" y="127"/>
                  <a:pt x="44" y="127"/>
                  <a:pt x="44" y="128"/>
                </a:cubicBezTo>
                <a:cubicBezTo>
                  <a:pt x="42" y="131"/>
                  <a:pt x="47" y="132"/>
                  <a:pt x="49" y="129"/>
                </a:cubicBezTo>
                <a:cubicBezTo>
                  <a:pt x="50" y="128"/>
                  <a:pt x="50" y="128"/>
                  <a:pt x="50" y="128"/>
                </a:cubicBezTo>
                <a:cubicBezTo>
                  <a:pt x="50" y="129"/>
                  <a:pt x="50" y="129"/>
                  <a:pt x="50" y="129"/>
                </a:cubicBezTo>
                <a:cubicBezTo>
                  <a:pt x="50" y="131"/>
                  <a:pt x="52" y="132"/>
                  <a:pt x="53" y="132"/>
                </a:cubicBezTo>
                <a:close/>
              </a:path>
            </a:pathLst>
          </a:custGeom>
          <a:ln>
            <a:noFill/>
          </a:ln>
        </p:spPr>
        <p:style>
          <a:lnRef idx="3">
            <a:schemeClr val="lt1"/>
          </a:lnRef>
          <a:fillRef idx="1">
            <a:schemeClr val="accent1"/>
          </a:fillRef>
          <a:effectRef idx="1">
            <a:schemeClr val="accent1"/>
          </a:effectRef>
          <a:fontRef idx="minor">
            <a:schemeClr val="lt1"/>
          </a:fontRef>
        </p:style>
        <p:txBody>
          <a:bodyPr vert="horz" wrap="square" lIns="91440" tIns="45720" rIns="91440" bIns="45720" numCol="1" anchor="t" anchorCtr="0" compatLnSpc="1">
            <a:prstTxWarp prst="textNoShape">
              <a:avLst/>
            </a:prstTxWarp>
          </a:bodyPr>
          <a:lstStyle/>
          <a:p>
            <a:endParaRPr lang="en-US"/>
          </a:p>
        </p:txBody>
      </p:sp>
      <p:sp>
        <p:nvSpPr>
          <p:cNvPr id="24" name="Freeform 179">
            <a:hlinkClick r:id="rId9" action="ppaction://hlinksldjump"/>
            <a:extLst>
              <a:ext uri="{FF2B5EF4-FFF2-40B4-BE49-F238E27FC236}">
                <a16:creationId xmlns:a16="http://schemas.microsoft.com/office/drawing/2014/main" id="{9C9EC5C2-D80A-B2E5-B242-295562D90166}"/>
              </a:ext>
            </a:extLst>
          </p:cNvPr>
          <p:cNvSpPr>
            <a:spLocks noEditPoints="1"/>
          </p:cNvSpPr>
          <p:nvPr/>
        </p:nvSpPr>
        <p:spPr bwMode="auto">
          <a:xfrm>
            <a:off x="349593" y="4019246"/>
            <a:ext cx="285794" cy="241416"/>
          </a:xfrm>
          <a:custGeom>
            <a:avLst/>
            <a:gdLst>
              <a:gd name="T0" fmla="*/ 12 w 161"/>
              <a:gd name="T1" fmla="*/ 108 h 136"/>
              <a:gd name="T2" fmla="*/ 12 w 161"/>
              <a:gd name="T3" fmla="*/ 134 h 136"/>
              <a:gd name="T4" fmla="*/ 16 w 161"/>
              <a:gd name="T5" fmla="*/ 136 h 136"/>
              <a:gd name="T6" fmla="*/ 35 w 161"/>
              <a:gd name="T7" fmla="*/ 136 h 136"/>
              <a:gd name="T8" fmla="*/ 37 w 161"/>
              <a:gd name="T9" fmla="*/ 134 h 136"/>
              <a:gd name="T10" fmla="*/ 37 w 161"/>
              <a:gd name="T11" fmla="*/ 88 h 136"/>
              <a:gd name="T12" fmla="*/ 23 w 161"/>
              <a:gd name="T13" fmla="*/ 102 h 136"/>
              <a:gd name="T14" fmla="*/ 12 w 161"/>
              <a:gd name="T15" fmla="*/ 108 h 136"/>
              <a:gd name="T16" fmla="*/ 47 w 161"/>
              <a:gd name="T17" fmla="*/ 87 h 136"/>
              <a:gd name="T18" fmla="*/ 47 w 161"/>
              <a:gd name="T19" fmla="*/ 134 h 136"/>
              <a:gd name="T20" fmla="*/ 51 w 161"/>
              <a:gd name="T21" fmla="*/ 136 h 136"/>
              <a:gd name="T22" fmla="*/ 70 w 161"/>
              <a:gd name="T23" fmla="*/ 136 h 136"/>
              <a:gd name="T24" fmla="*/ 73 w 161"/>
              <a:gd name="T25" fmla="*/ 134 h 136"/>
              <a:gd name="T26" fmla="*/ 73 w 161"/>
              <a:gd name="T27" fmla="*/ 106 h 136"/>
              <a:gd name="T28" fmla="*/ 62 w 161"/>
              <a:gd name="T29" fmla="*/ 101 h 136"/>
              <a:gd name="T30" fmla="*/ 47 w 161"/>
              <a:gd name="T31" fmla="*/ 87 h 136"/>
              <a:gd name="T32" fmla="*/ 84 w 161"/>
              <a:gd name="T33" fmla="*/ 103 h 136"/>
              <a:gd name="T34" fmla="*/ 84 w 161"/>
              <a:gd name="T35" fmla="*/ 134 h 136"/>
              <a:gd name="T36" fmla="*/ 86 w 161"/>
              <a:gd name="T37" fmla="*/ 136 h 136"/>
              <a:gd name="T38" fmla="*/ 106 w 161"/>
              <a:gd name="T39" fmla="*/ 136 h 136"/>
              <a:gd name="T40" fmla="*/ 110 w 161"/>
              <a:gd name="T41" fmla="*/ 134 h 136"/>
              <a:gd name="T42" fmla="*/ 110 w 161"/>
              <a:gd name="T43" fmla="*/ 78 h 136"/>
              <a:gd name="T44" fmla="*/ 86 w 161"/>
              <a:gd name="T45" fmla="*/ 100 h 136"/>
              <a:gd name="T46" fmla="*/ 84 w 161"/>
              <a:gd name="T47" fmla="*/ 103 h 136"/>
              <a:gd name="T48" fmla="*/ 143 w 161"/>
              <a:gd name="T49" fmla="*/ 45 h 136"/>
              <a:gd name="T50" fmla="*/ 120 w 161"/>
              <a:gd name="T51" fmla="*/ 69 h 136"/>
              <a:gd name="T52" fmla="*/ 120 w 161"/>
              <a:gd name="T53" fmla="*/ 134 h 136"/>
              <a:gd name="T54" fmla="*/ 122 w 161"/>
              <a:gd name="T55" fmla="*/ 136 h 136"/>
              <a:gd name="T56" fmla="*/ 143 w 161"/>
              <a:gd name="T57" fmla="*/ 136 h 136"/>
              <a:gd name="T58" fmla="*/ 146 w 161"/>
              <a:gd name="T59" fmla="*/ 134 h 136"/>
              <a:gd name="T60" fmla="*/ 146 w 161"/>
              <a:gd name="T61" fmla="*/ 47 h 136"/>
              <a:gd name="T62" fmla="*/ 145 w 161"/>
              <a:gd name="T63" fmla="*/ 45 h 136"/>
              <a:gd name="T64" fmla="*/ 143 w 161"/>
              <a:gd name="T65" fmla="*/ 45 h 136"/>
              <a:gd name="T66" fmla="*/ 160 w 161"/>
              <a:gd name="T67" fmla="*/ 2 h 136"/>
              <a:gd name="T68" fmla="*/ 155 w 161"/>
              <a:gd name="T69" fmla="*/ 0 h 136"/>
              <a:gd name="T70" fmla="*/ 127 w 161"/>
              <a:gd name="T71" fmla="*/ 1 h 136"/>
              <a:gd name="T72" fmla="*/ 123 w 161"/>
              <a:gd name="T73" fmla="*/ 4 h 136"/>
              <a:gd name="T74" fmla="*/ 122 w 161"/>
              <a:gd name="T75" fmla="*/ 5 h 136"/>
              <a:gd name="T76" fmla="*/ 123 w 161"/>
              <a:gd name="T77" fmla="*/ 11 h 136"/>
              <a:gd name="T78" fmla="*/ 125 w 161"/>
              <a:gd name="T79" fmla="*/ 12 h 136"/>
              <a:gd name="T80" fmla="*/ 130 w 161"/>
              <a:gd name="T81" fmla="*/ 17 h 136"/>
              <a:gd name="T82" fmla="*/ 74 w 161"/>
              <a:gd name="T83" fmla="*/ 74 h 136"/>
              <a:gd name="T84" fmla="*/ 48 w 161"/>
              <a:gd name="T85" fmla="*/ 49 h 136"/>
              <a:gd name="T86" fmla="*/ 42 w 161"/>
              <a:gd name="T87" fmla="*/ 46 h 136"/>
              <a:gd name="T88" fmla="*/ 37 w 161"/>
              <a:gd name="T89" fmla="*/ 49 h 136"/>
              <a:gd name="T90" fmla="*/ 3 w 161"/>
              <a:gd name="T91" fmla="*/ 82 h 136"/>
              <a:gd name="T92" fmla="*/ 3 w 161"/>
              <a:gd name="T93" fmla="*/ 94 h 136"/>
              <a:gd name="T94" fmla="*/ 5 w 161"/>
              <a:gd name="T95" fmla="*/ 95 h 136"/>
              <a:gd name="T96" fmla="*/ 10 w 161"/>
              <a:gd name="T97" fmla="*/ 98 h 136"/>
              <a:gd name="T98" fmla="*/ 16 w 161"/>
              <a:gd name="T99" fmla="*/ 95 h 136"/>
              <a:gd name="T100" fmla="*/ 42 w 161"/>
              <a:gd name="T101" fmla="*/ 68 h 136"/>
              <a:gd name="T102" fmla="*/ 68 w 161"/>
              <a:gd name="T103" fmla="*/ 94 h 136"/>
              <a:gd name="T104" fmla="*/ 74 w 161"/>
              <a:gd name="T105" fmla="*/ 96 h 136"/>
              <a:gd name="T106" fmla="*/ 79 w 161"/>
              <a:gd name="T107" fmla="*/ 94 h 136"/>
              <a:gd name="T108" fmla="*/ 143 w 161"/>
              <a:gd name="T109" fmla="*/ 30 h 136"/>
              <a:gd name="T110" fmla="*/ 150 w 161"/>
              <a:gd name="T111" fmla="*/ 38 h 136"/>
              <a:gd name="T112" fmla="*/ 154 w 161"/>
              <a:gd name="T113" fmla="*/ 40 h 136"/>
              <a:gd name="T114" fmla="*/ 156 w 161"/>
              <a:gd name="T115" fmla="*/ 39 h 136"/>
              <a:gd name="T116" fmla="*/ 157 w 161"/>
              <a:gd name="T117" fmla="*/ 38 h 136"/>
              <a:gd name="T118" fmla="*/ 160 w 161"/>
              <a:gd name="T119" fmla="*/ 33 h 136"/>
              <a:gd name="T120" fmla="*/ 161 w 161"/>
              <a:gd name="T121" fmla="*/ 16 h 136"/>
              <a:gd name="T122" fmla="*/ 161 w 161"/>
              <a:gd name="T123" fmla="*/ 6 h 136"/>
              <a:gd name="T124" fmla="*/ 160 w 161"/>
              <a:gd name="T125" fmla="*/ 2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1" h="136">
                <a:moveTo>
                  <a:pt x="12" y="108"/>
                </a:moveTo>
                <a:cubicBezTo>
                  <a:pt x="12" y="134"/>
                  <a:pt x="12" y="134"/>
                  <a:pt x="12" y="134"/>
                </a:cubicBezTo>
                <a:cubicBezTo>
                  <a:pt x="12" y="135"/>
                  <a:pt x="13" y="136"/>
                  <a:pt x="16" y="136"/>
                </a:cubicBezTo>
                <a:cubicBezTo>
                  <a:pt x="35" y="136"/>
                  <a:pt x="35" y="136"/>
                  <a:pt x="35" y="136"/>
                </a:cubicBezTo>
                <a:cubicBezTo>
                  <a:pt x="36" y="136"/>
                  <a:pt x="37" y="135"/>
                  <a:pt x="37" y="134"/>
                </a:cubicBezTo>
                <a:cubicBezTo>
                  <a:pt x="37" y="88"/>
                  <a:pt x="37" y="88"/>
                  <a:pt x="37" y="88"/>
                </a:cubicBezTo>
                <a:cubicBezTo>
                  <a:pt x="23" y="102"/>
                  <a:pt x="23" y="102"/>
                  <a:pt x="23" y="102"/>
                </a:cubicBezTo>
                <a:cubicBezTo>
                  <a:pt x="20" y="105"/>
                  <a:pt x="17" y="107"/>
                  <a:pt x="12" y="108"/>
                </a:cubicBezTo>
                <a:close/>
                <a:moveTo>
                  <a:pt x="47" y="87"/>
                </a:moveTo>
                <a:cubicBezTo>
                  <a:pt x="47" y="134"/>
                  <a:pt x="47" y="134"/>
                  <a:pt x="47" y="134"/>
                </a:cubicBezTo>
                <a:cubicBezTo>
                  <a:pt x="47" y="135"/>
                  <a:pt x="49" y="136"/>
                  <a:pt x="51" y="136"/>
                </a:cubicBezTo>
                <a:cubicBezTo>
                  <a:pt x="70" y="136"/>
                  <a:pt x="70" y="136"/>
                  <a:pt x="70" y="136"/>
                </a:cubicBezTo>
                <a:cubicBezTo>
                  <a:pt x="71" y="136"/>
                  <a:pt x="73" y="135"/>
                  <a:pt x="73" y="134"/>
                </a:cubicBezTo>
                <a:cubicBezTo>
                  <a:pt x="73" y="106"/>
                  <a:pt x="73" y="106"/>
                  <a:pt x="73" y="106"/>
                </a:cubicBezTo>
                <a:cubicBezTo>
                  <a:pt x="69" y="106"/>
                  <a:pt x="64" y="104"/>
                  <a:pt x="62" y="101"/>
                </a:cubicBezTo>
                <a:lnTo>
                  <a:pt x="47" y="87"/>
                </a:lnTo>
                <a:close/>
                <a:moveTo>
                  <a:pt x="84" y="103"/>
                </a:moveTo>
                <a:cubicBezTo>
                  <a:pt x="84" y="134"/>
                  <a:pt x="84" y="134"/>
                  <a:pt x="84" y="134"/>
                </a:cubicBezTo>
                <a:cubicBezTo>
                  <a:pt x="84" y="135"/>
                  <a:pt x="85" y="136"/>
                  <a:pt x="86" y="136"/>
                </a:cubicBezTo>
                <a:cubicBezTo>
                  <a:pt x="106" y="136"/>
                  <a:pt x="106" y="136"/>
                  <a:pt x="106" y="136"/>
                </a:cubicBezTo>
                <a:cubicBezTo>
                  <a:pt x="108" y="136"/>
                  <a:pt x="110" y="135"/>
                  <a:pt x="110" y="134"/>
                </a:cubicBezTo>
                <a:cubicBezTo>
                  <a:pt x="110" y="78"/>
                  <a:pt x="110" y="78"/>
                  <a:pt x="110" y="78"/>
                </a:cubicBezTo>
                <a:cubicBezTo>
                  <a:pt x="86" y="100"/>
                  <a:pt x="86" y="100"/>
                  <a:pt x="86" y="100"/>
                </a:cubicBezTo>
                <a:cubicBezTo>
                  <a:pt x="85" y="102"/>
                  <a:pt x="84" y="103"/>
                  <a:pt x="84" y="103"/>
                </a:cubicBezTo>
                <a:close/>
                <a:moveTo>
                  <a:pt x="143" y="45"/>
                </a:moveTo>
                <a:cubicBezTo>
                  <a:pt x="120" y="69"/>
                  <a:pt x="120" y="69"/>
                  <a:pt x="120" y="69"/>
                </a:cubicBezTo>
                <a:cubicBezTo>
                  <a:pt x="120" y="134"/>
                  <a:pt x="120" y="134"/>
                  <a:pt x="120" y="134"/>
                </a:cubicBezTo>
                <a:cubicBezTo>
                  <a:pt x="120" y="135"/>
                  <a:pt x="121" y="136"/>
                  <a:pt x="122" y="136"/>
                </a:cubicBezTo>
                <a:cubicBezTo>
                  <a:pt x="143" y="136"/>
                  <a:pt x="143" y="136"/>
                  <a:pt x="143" y="136"/>
                </a:cubicBezTo>
                <a:cubicBezTo>
                  <a:pt x="145" y="136"/>
                  <a:pt x="146" y="135"/>
                  <a:pt x="146" y="134"/>
                </a:cubicBezTo>
                <a:cubicBezTo>
                  <a:pt x="146" y="47"/>
                  <a:pt x="146" y="47"/>
                  <a:pt x="146" y="47"/>
                </a:cubicBezTo>
                <a:cubicBezTo>
                  <a:pt x="145" y="46"/>
                  <a:pt x="145" y="46"/>
                  <a:pt x="145" y="45"/>
                </a:cubicBezTo>
                <a:lnTo>
                  <a:pt x="143" y="45"/>
                </a:lnTo>
                <a:close/>
                <a:moveTo>
                  <a:pt x="160" y="2"/>
                </a:moveTo>
                <a:cubicBezTo>
                  <a:pt x="158" y="1"/>
                  <a:pt x="157" y="0"/>
                  <a:pt x="155" y="0"/>
                </a:cubicBezTo>
                <a:cubicBezTo>
                  <a:pt x="145" y="1"/>
                  <a:pt x="136" y="1"/>
                  <a:pt x="127" y="1"/>
                </a:cubicBezTo>
                <a:cubicBezTo>
                  <a:pt x="125" y="1"/>
                  <a:pt x="124" y="1"/>
                  <a:pt x="123" y="4"/>
                </a:cubicBezTo>
                <a:cubicBezTo>
                  <a:pt x="122" y="4"/>
                  <a:pt x="122" y="4"/>
                  <a:pt x="122" y="5"/>
                </a:cubicBezTo>
                <a:cubicBezTo>
                  <a:pt x="120" y="7"/>
                  <a:pt x="122" y="10"/>
                  <a:pt x="123" y="11"/>
                </a:cubicBezTo>
                <a:cubicBezTo>
                  <a:pt x="125" y="12"/>
                  <a:pt x="125" y="12"/>
                  <a:pt x="125" y="12"/>
                </a:cubicBezTo>
                <a:cubicBezTo>
                  <a:pt x="127" y="15"/>
                  <a:pt x="128" y="16"/>
                  <a:pt x="130" y="17"/>
                </a:cubicBezTo>
                <a:cubicBezTo>
                  <a:pt x="74" y="74"/>
                  <a:pt x="74" y="74"/>
                  <a:pt x="74" y="74"/>
                </a:cubicBezTo>
                <a:cubicBezTo>
                  <a:pt x="48" y="49"/>
                  <a:pt x="48" y="49"/>
                  <a:pt x="48" y="49"/>
                </a:cubicBezTo>
                <a:cubicBezTo>
                  <a:pt x="47" y="48"/>
                  <a:pt x="44" y="46"/>
                  <a:pt x="42" y="46"/>
                </a:cubicBezTo>
                <a:cubicBezTo>
                  <a:pt x="41" y="46"/>
                  <a:pt x="38" y="48"/>
                  <a:pt x="37" y="49"/>
                </a:cubicBezTo>
                <a:cubicBezTo>
                  <a:pt x="3" y="82"/>
                  <a:pt x="3" y="82"/>
                  <a:pt x="3" y="82"/>
                </a:cubicBezTo>
                <a:cubicBezTo>
                  <a:pt x="0" y="85"/>
                  <a:pt x="0" y="90"/>
                  <a:pt x="3" y="94"/>
                </a:cubicBezTo>
                <a:cubicBezTo>
                  <a:pt x="5" y="95"/>
                  <a:pt x="5" y="95"/>
                  <a:pt x="5" y="95"/>
                </a:cubicBezTo>
                <a:cubicBezTo>
                  <a:pt x="6" y="96"/>
                  <a:pt x="8" y="98"/>
                  <a:pt x="10" y="98"/>
                </a:cubicBezTo>
                <a:cubicBezTo>
                  <a:pt x="13" y="98"/>
                  <a:pt x="15" y="96"/>
                  <a:pt x="16" y="95"/>
                </a:cubicBezTo>
                <a:cubicBezTo>
                  <a:pt x="42" y="68"/>
                  <a:pt x="42" y="68"/>
                  <a:pt x="42" y="68"/>
                </a:cubicBezTo>
                <a:cubicBezTo>
                  <a:pt x="68" y="94"/>
                  <a:pt x="68" y="94"/>
                  <a:pt x="68" y="94"/>
                </a:cubicBezTo>
                <a:cubicBezTo>
                  <a:pt x="69" y="95"/>
                  <a:pt x="71" y="96"/>
                  <a:pt x="74" y="96"/>
                </a:cubicBezTo>
                <a:cubicBezTo>
                  <a:pt x="76" y="96"/>
                  <a:pt x="78" y="95"/>
                  <a:pt x="79" y="94"/>
                </a:cubicBezTo>
                <a:cubicBezTo>
                  <a:pt x="143" y="30"/>
                  <a:pt x="143" y="30"/>
                  <a:pt x="143" y="30"/>
                </a:cubicBezTo>
                <a:cubicBezTo>
                  <a:pt x="150" y="38"/>
                  <a:pt x="150" y="38"/>
                  <a:pt x="150" y="38"/>
                </a:cubicBezTo>
                <a:cubicBezTo>
                  <a:pt x="151" y="39"/>
                  <a:pt x="152" y="40"/>
                  <a:pt x="154" y="40"/>
                </a:cubicBezTo>
                <a:cubicBezTo>
                  <a:pt x="155" y="40"/>
                  <a:pt x="156" y="39"/>
                  <a:pt x="156" y="39"/>
                </a:cubicBezTo>
                <a:cubicBezTo>
                  <a:pt x="157" y="39"/>
                  <a:pt x="157" y="39"/>
                  <a:pt x="157" y="38"/>
                </a:cubicBezTo>
                <a:cubicBezTo>
                  <a:pt x="160" y="37"/>
                  <a:pt x="160" y="35"/>
                  <a:pt x="160" y="33"/>
                </a:cubicBezTo>
                <a:cubicBezTo>
                  <a:pt x="160" y="27"/>
                  <a:pt x="160" y="22"/>
                  <a:pt x="161" y="16"/>
                </a:cubicBezTo>
                <a:cubicBezTo>
                  <a:pt x="161" y="6"/>
                  <a:pt x="161" y="6"/>
                  <a:pt x="161" y="6"/>
                </a:cubicBezTo>
                <a:cubicBezTo>
                  <a:pt x="161" y="5"/>
                  <a:pt x="161" y="2"/>
                  <a:pt x="160" y="2"/>
                </a:cubicBezTo>
                <a:close/>
              </a:path>
            </a:pathLst>
          </a:custGeom>
          <a:ln>
            <a:noFill/>
          </a:ln>
        </p:spPr>
        <p:style>
          <a:lnRef idx="3">
            <a:schemeClr val="lt1"/>
          </a:lnRef>
          <a:fillRef idx="1">
            <a:schemeClr val="accent1"/>
          </a:fillRef>
          <a:effectRef idx="1">
            <a:schemeClr val="accent1"/>
          </a:effectRef>
          <a:fontRef idx="minor">
            <a:schemeClr val="lt1"/>
          </a:fontRef>
        </p:style>
        <p:txBody>
          <a:bodyPr vert="horz" wrap="square" lIns="91440" tIns="45720" rIns="91440" bIns="45720" numCol="1" anchor="t" anchorCtr="0" compatLnSpc="1">
            <a:prstTxWarp prst="textNoShape">
              <a:avLst/>
            </a:prstTxWarp>
          </a:bodyPr>
          <a:lstStyle/>
          <a:p>
            <a:endParaRPr lang="en-US"/>
          </a:p>
        </p:txBody>
      </p:sp>
      <p:sp>
        <p:nvSpPr>
          <p:cNvPr id="25" name="Freeform 166">
            <a:hlinkClick r:id="rId8" action="ppaction://hlinksldjump"/>
            <a:extLst>
              <a:ext uri="{FF2B5EF4-FFF2-40B4-BE49-F238E27FC236}">
                <a16:creationId xmlns:a16="http://schemas.microsoft.com/office/drawing/2014/main" id="{6BB5E42D-2E13-B9B6-165D-A3A0AF69B375}"/>
              </a:ext>
            </a:extLst>
          </p:cNvPr>
          <p:cNvSpPr>
            <a:spLocks noEditPoints="1"/>
          </p:cNvSpPr>
          <p:nvPr/>
        </p:nvSpPr>
        <p:spPr bwMode="auto">
          <a:xfrm>
            <a:off x="487406" y="3230148"/>
            <a:ext cx="256559" cy="315765"/>
          </a:xfrm>
          <a:custGeom>
            <a:avLst/>
            <a:gdLst>
              <a:gd name="T0" fmla="*/ 91 w 130"/>
              <a:gd name="T1" fmla="*/ 69 h 160"/>
              <a:gd name="T2" fmla="*/ 74 w 130"/>
              <a:gd name="T3" fmla="*/ 72 h 160"/>
              <a:gd name="T4" fmla="*/ 51 w 130"/>
              <a:gd name="T5" fmla="*/ 73 h 160"/>
              <a:gd name="T6" fmla="*/ 2 w 130"/>
              <a:gd name="T7" fmla="*/ 81 h 160"/>
              <a:gd name="T8" fmla="*/ 5 w 130"/>
              <a:gd name="T9" fmla="*/ 128 h 160"/>
              <a:gd name="T10" fmla="*/ 21 w 130"/>
              <a:gd name="T11" fmla="*/ 129 h 160"/>
              <a:gd name="T12" fmla="*/ 23 w 130"/>
              <a:gd name="T13" fmla="*/ 160 h 160"/>
              <a:gd name="T14" fmla="*/ 104 w 130"/>
              <a:gd name="T15" fmla="*/ 155 h 160"/>
              <a:gd name="T16" fmla="*/ 113 w 130"/>
              <a:gd name="T17" fmla="*/ 146 h 160"/>
              <a:gd name="T18" fmla="*/ 124 w 130"/>
              <a:gd name="T19" fmla="*/ 103 h 160"/>
              <a:gd name="T20" fmla="*/ 25 w 130"/>
              <a:gd name="T21" fmla="*/ 126 h 160"/>
              <a:gd name="T22" fmla="*/ 34 w 130"/>
              <a:gd name="T23" fmla="*/ 112 h 160"/>
              <a:gd name="T24" fmla="*/ 28 w 130"/>
              <a:gd name="T25" fmla="*/ 89 h 160"/>
              <a:gd name="T26" fmla="*/ 25 w 130"/>
              <a:gd name="T27" fmla="*/ 89 h 160"/>
              <a:gd name="T28" fmla="*/ 29 w 130"/>
              <a:gd name="T29" fmla="*/ 109 h 160"/>
              <a:gd name="T30" fmla="*/ 8 w 130"/>
              <a:gd name="T31" fmla="*/ 83 h 160"/>
              <a:gd name="T32" fmla="*/ 98 w 130"/>
              <a:gd name="T33" fmla="*/ 145 h 160"/>
              <a:gd name="T34" fmla="*/ 103 w 130"/>
              <a:gd name="T35" fmla="*/ 109 h 160"/>
              <a:gd name="T36" fmla="*/ 77 w 130"/>
              <a:gd name="T37" fmla="*/ 62 h 160"/>
              <a:gd name="T38" fmla="*/ 51 w 130"/>
              <a:gd name="T39" fmla="*/ 26 h 160"/>
              <a:gd name="T40" fmla="*/ 80 w 130"/>
              <a:gd name="T41" fmla="*/ 121 h 160"/>
              <a:gd name="T42" fmla="*/ 35 w 130"/>
              <a:gd name="T43" fmla="*/ 124 h 160"/>
              <a:gd name="T44" fmla="*/ 79 w 130"/>
              <a:gd name="T45" fmla="*/ 136 h 160"/>
              <a:gd name="T46" fmla="*/ 42 w 130"/>
              <a:gd name="T47" fmla="*/ 146 h 160"/>
              <a:gd name="T48" fmla="*/ 79 w 130"/>
              <a:gd name="T49" fmla="*/ 136 h 160"/>
              <a:gd name="T50" fmla="*/ 50 w 130"/>
              <a:gd name="T51" fmla="*/ 108 h 160"/>
              <a:gd name="T52" fmla="*/ 42 w 130"/>
              <a:gd name="T53" fmla="*/ 87 h 160"/>
              <a:gd name="T54" fmla="*/ 34 w 130"/>
              <a:gd name="T55" fmla="*/ 91 h 160"/>
              <a:gd name="T56" fmla="*/ 38 w 130"/>
              <a:gd name="T57" fmla="*/ 90 h 160"/>
              <a:gd name="T58" fmla="*/ 47 w 130"/>
              <a:gd name="T59" fmla="*/ 105 h 160"/>
              <a:gd name="T60" fmla="*/ 42 w 130"/>
              <a:gd name="T61" fmla="*/ 105 h 160"/>
              <a:gd name="T62" fmla="*/ 57 w 130"/>
              <a:gd name="T63" fmla="*/ 111 h 160"/>
              <a:gd name="T64" fmla="*/ 65 w 130"/>
              <a:gd name="T65" fmla="*/ 106 h 160"/>
              <a:gd name="T66" fmla="*/ 61 w 130"/>
              <a:gd name="T67" fmla="*/ 97 h 160"/>
              <a:gd name="T68" fmla="*/ 58 w 130"/>
              <a:gd name="T69" fmla="*/ 85 h 160"/>
              <a:gd name="T70" fmla="*/ 47 w 130"/>
              <a:gd name="T71" fmla="*/ 87 h 160"/>
              <a:gd name="T72" fmla="*/ 60 w 130"/>
              <a:gd name="T73" fmla="*/ 100 h 160"/>
              <a:gd name="T74" fmla="*/ 61 w 130"/>
              <a:gd name="T75" fmla="*/ 108 h 160"/>
              <a:gd name="T76" fmla="*/ 58 w 130"/>
              <a:gd name="T77" fmla="*/ 100 h 160"/>
              <a:gd name="T78" fmla="*/ 54 w 130"/>
              <a:gd name="T79" fmla="*/ 88 h 160"/>
              <a:gd name="T80" fmla="*/ 58 w 130"/>
              <a:gd name="T81" fmla="*/ 95 h 160"/>
              <a:gd name="T82" fmla="*/ 52 w 130"/>
              <a:gd name="T83" fmla="*/ 88 h 160"/>
              <a:gd name="T84" fmla="*/ 74 w 130"/>
              <a:gd name="T85" fmla="*/ 98 h 160"/>
              <a:gd name="T86" fmla="*/ 75 w 130"/>
              <a:gd name="T87" fmla="*/ 105 h 160"/>
              <a:gd name="T88" fmla="*/ 73 w 130"/>
              <a:gd name="T89" fmla="*/ 103 h 160"/>
              <a:gd name="T90" fmla="*/ 68 w 130"/>
              <a:gd name="T91" fmla="*/ 105 h 160"/>
              <a:gd name="T92" fmla="*/ 80 w 130"/>
              <a:gd name="T93" fmla="*/ 108 h 160"/>
              <a:gd name="T94" fmla="*/ 75 w 130"/>
              <a:gd name="T95" fmla="*/ 96 h 160"/>
              <a:gd name="T96" fmla="*/ 68 w 130"/>
              <a:gd name="T97" fmla="*/ 93 h 160"/>
              <a:gd name="T98" fmla="*/ 70 w 130"/>
              <a:gd name="T99" fmla="*/ 87 h 160"/>
              <a:gd name="T100" fmla="*/ 73 w 130"/>
              <a:gd name="T101" fmla="*/ 90 h 160"/>
              <a:gd name="T102" fmla="*/ 74 w 130"/>
              <a:gd name="T103" fmla="*/ 88 h 160"/>
              <a:gd name="T104" fmla="*/ 64 w 130"/>
              <a:gd name="T105" fmla="*/ 85 h 160"/>
              <a:gd name="T106" fmla="*/ 67 w 130"/>
              <a:gd name="T107" fmla="*/ 96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30" h="160">
                <a:moveTo>
                  <a:pt x="124" y="103"/>
                </a:moveTo>
                <a:cubicBezTo>
                  <a:pt x="119" y="89"/>
                  <a:pt x="111" y="80"/>
                  <a:pt x="104" y="75"/>
                </a:cubicBezTo>
                <a:cubicBezTo>
                  <a:pt x="103" y="75"/>
                  <a:pt x="91" y="69"/>
                  <a:pt x="91" y="69"/>
                </a:cubicBezTo>
                <a:cubicBezTo>
                  <a:pt x="85" y="64"/>
                  <a:pt x="85" y="64"/>
                  <a:pt x="85" y="64"/>
                </a:cubicBezTo>
                <a:cubicBezTo>
                  <a:pt x="78" y="72"/>
                  <a:pt x="78" y="72"/>
                  <a:pt x="78" y="72"/>
                </a:cubicBezTo>
                <a:cubicBezTo>
                  <a:pt x="74" y="72"/>
                  <a:pt x="74" y="72"/>
                  <a:pt x="74" y="72"/>
                </a:cubicBezTo>
                <a:cubicBezTo>
                  <a:pt x="67" y="64"/>
                  <a:pt x="67" y="64"/>
                  <a:pt x="67" y="64"/>
                </a:cubicBezTo>
                <a:cubicBezTo>
                  <a:pt x="61" y="69"/>
                  <a:pt x="61" y="69"/>
                  <a:pt x="61" y="69"/>
                </a:cubicBezTo>
                <a:cubicBezTo>
                  <a:pt x="51" y="73"/>
                  <a:pt x="51" y="73"/>
                  <a:pt x="51" y="73"/>
                </a:cubicBezTo>
                <a:cubicBezTo>
                  <a:pt x="3" y="78"/>
                  <a:pt x="3" y="78"/>
                  <a:pt x="3" y="78"/>
                </a:cubicBezTo>
                <a:cubicBezTo>
                  <a:pt x="2" y="78"/>
                  <a:pt x="2" y="78"/>
                  <a:pt x="2" y="80"/>
                </a:cubicBezTo>
                <a:cubicBezTo>
                  <a:pt x="0" y="80"/>
                  <a:pt x="0" y="81"/>
                  <a:pt x="2" y="81"/>
                </a:cubicBezTo>
                <a:cubicBezTo>
                  <a:pt x="5" y="89"/>
                  <a:pt x="9" y="95"/>
                  <a:pt x="10" y="101"/>
                </a:cubicBezTo>
                <a:cubicBezTo>
                  <a:pt x="10" y="103"/>
                  <a:pt x="10" y="103"/>
                  <a:pt x="10" y="103"/>
                </a:cubicBezTo>
                <a:cubicBezTo>
                  <a:pt x="0" y="112"/>
                  <a:pt x="2" y="121"/>
                  <a:pt x="5" y="128"/>
                </a:cubicBezTo>
                <a:cubicBezTo>
                  <a:pt x="6" y="131"/>
                  <a:pt x="10" y="132"/>
                  <a:pt x="13" y="132"/>
                </a:cubicBezTo>
                <a:cubicBezTo>
                  <a:pt x="15" y="132"/>
                  <a:pt x="18" y="132"/>
                  <a:pt x="19" y="131"/>
                </a:cubicBezTo>
                <a:cubicBezTo>
                  <a:pt x="19" y="131"/>
                  <a:pt x="21" y="131"/>
                  <a:pt x="21" y="129"/>
                </a:cubicBezTo>
                <a:cubicBezTo>
                  <a:pt x="21" y="134"/>
                  <a:pt x="22" y="137"/>
                  <a:pt x="22" y="138"/>
                </a:cubicBezTo>
                <a:cubicBezTo>
                  <a:pt x="23" y="151"/>
                  <a:pt x="22" y="157"/>
                  <a:pt x="22" y="157"/>
                </a:cubicBezTo>
                <a:cubicBezTo>
                  <a:pt x="22" y="159"/>
                  <a:pt x="22" y="159"/>
                  <a:pt x="23" y="160"/>
                </a:cubicBezTo>
                <a:cubicBezTo>
                  <a:pt x="25" y="160"/>
                  <a:pt x="25" y="160"/>
                  <a:pt x="25" y="160"/>
                </a:cubicBezTo>
                <a:cubicBezTo>
                  <a:pt x="101" y="157"/>
                  <a:pt x="101" y="157"/>
                  <a:pt x="101" y="157"/>
                </a:cubicBezTo>
                <a:cubicBezTo>
                  <a:pt x="103" y="157"/>
                  <a:pt x="104" y="157"/>
                  <a:pt x="104" y="155"/>
                </a:cubicBezTo>
                <a:cubicBezTo>
                  <a:pt x="104" y="149"/>
                  <a:pt x="104" y="149"/>
                  <a:pt x="104" y="149"/>
                </a:cubicBezTo>
                <a:cubicBezTo>
                  <a:pt x="104" y="149"/>
                  <a:pt x="104" y="149"/>
                  <a:pt x="106" y="149"/>
                </a:cubicBezTo>
                <a:cubicBezTo>
                  <a:pt x="107" y="149"/>
                  <a:pt x="110" y="148"/>
                  <a:pt x="113" y="146"/>
                </a:cubicBezTo>
                <a:cubicBezTo>
                  <a:pt x="126" y="132"/>
                  <a:pt x="126" y="132"/>
                  <a:pt x="126" y="132"/>
                </a:cubicBezTo>
                <a:cubicBezTo>
                  <a:pt x="129" y="129"/>
                  <a:pt x="130" y="126"/>
                  <a:pt x="130" y="121"/>
                </a:cubicBezTo>
                <a:cubicBezTo>
                  <a:pt x="129" y="121"/>
                  <a:pt x="127" y="112"/>
                  <a:pt x="124" y="103"/>
                </a:cubicBezTo>
                <a:close/>
                <a:moveTo>
                  <a:pt x="98" y="152"/>
                </a:moveTo>
                <a:cubicBezTo>
                  <a:pt x="28" y="155"/>
                  <a:pt x="28" y="155"/>
                  <a:pt x="28" y="155"/>
                </a:cubicBezTo>
                <a:cubicBezTo>
                  <a:pt x="28" y="151"/>
                  <a:pt x="29" y="141"/>
                  <a:pt x="25" y="126"/>
                </a:cubicBezTo>
                <a:cubicBezTo>
                  <a:pt x="29" y="123"/>
                  <a:pt x="31" y="118"/>
                  <a:pt x="29" y="112"/>
                </a:cubicBezTo>
                <a:cubicBezTo>
                  <a:pt x="29" y="114"/>
                  <a:pt x="31" y="114"/>
                  <a:pt x="31" y="114"/>
                </a:cubicBezTo>
                <a:cubicBezTo>
                  <a:pt x="34" y="112"/>
                  <a:pt x="34" y="112"/>
                  <a:pt x="34" y="112"/>
                </a:cubicBezTo>
                <a:cubicBezTo>
                  <a:pt x="35" y="112"/>
                  <a:pt x="35" y="112"/>
                  <a:pt x="35" y="112"/>
                </a:cubicBezTo>
                <a:cubicBezTo>
                  <a:pt x="36" y="111"/>
                  <a:pt x="36" y="111"/>
                  <a:pt x="36" y="109"/>
                </a:cubicBezTo>
                <a:cubicBezTo>
                  <a:pt x="28" y="89"/>
                  <a:pt x="28" y="89"/>
                  <a:pt x="28" y="89"/>
                </a:cubicBezTo>
                <a:cubicBezTo>
                  <a:pt x="28" y="87"/>
                  <a:pt x="28" y="87"/>
                  <a:pt x="26" y="87"/>
                </a:cubicBezTo>
                <a:cubicBezTo>
                  <a:pt x="25" y="87"/>
                  <a:pt x="25" y="87"/>
                  <a:pt x="25" y="87"/>
                </a:cubicBezTo>
                <a:cubicBezTo>
                  <a:pt x="25" y="89"/>
                  <a:pt x="25" y="89"/>
                  <a:pt x="25" y="89"/>
                </a:cubicBezTo>
                <a:cubicBezTo>
                  <a:pt x="31" y="107"/>
                  <a:pt x="31" y="107"/>
                  <a:pt x="31" y="107"/>
                </a:cubicBezTo>
                <a:cubicBezTo>
                  <a:pt x="32" y="107"/>
                  <a:pt x="32" y="109"/>
                  <a:pt x="31" y="109"/>
                </a:cubicBezTo>
                <a:cubicBezTo>
                  <a:pt x="29" y="109"/>
                  <a:pt x="29" y="109"/>
                  <a:pt x="29" y="109"/>
                </a:cubicBezTo>
                <a:cubicBezTo>
                  <a:pt x="28" y="109"/>
                  <a:pt x="28" y="109"/>
                  <a:pt x="28" y="109"/>
                </a:cubicBezTo>
                <a:cubicBezTo>
                  <a:pt x="26" y="104"/>
                  <a:pt x="21" y="106"/>
                  <a:pt x="18" y="106"/>
                </a:cubicBezTo>
                <a:cubicBezTo>
                  <a:pt x="16" y="98"/>
                  <a:pt x="12" y="90"/>
                  <a:pt x="8" y="83"/>
                </a:cubicBezTo>
                <a:cubicBezTo>
                  <a:pt x="81" y="76"/>
                  <a:pt x="81" y="76"/>
                  <a:pt x="81" y="76"/>
                </a:cubicBezTo>
                <a:cubicBezTo>
                  <a:pt x="84" y="83"/>
                  <a:pt x="93" y="107"/>
                  <a:pt x="97" y="132"/>
                </a:cubicBezTo>
                <a:cubicBezTo>
                  <a:pt x="95" y="135"/>
                  <a:pt x="95" y="141"/>
                  <a:pt x="98" y="145"/>
                </a:cubicBezTo>
                <a:lnTo>
                  <a:pt x="98" y="152"/>
                </a:lnTo>
                <a:close/>
                <a:moveTo>
                  <a:pt x="101" y="126"/>
                </a:moveTo>
                <a:cubicBezTo>
                  <a:pt x="103" y="109"/>
                  <a:pt x="103" y="109"/>
                  <a:pt x="103" y="109"/>
                </a:cubicBezTo>
                <a:cubicBezTo>
                  <a:pt x="104" y="112"/>
                  <a:pt x="106" y="117"/>
                  <a:pt x="107" y="120"/>
                </a:cubicBezTo>
                <a:lnTo>
                  <a:pt x="101" y="126"/>
                </a:lnTo>
                <a:close/>
                <a:moveTo>
                  <a:pt x="77" y="62"/>
                </a:moveTo>
                <a:cubicBezTo>
                  <a:pt x="90" y="62"/>
                  <a:pt x="101" y="49"/>
                  <a:pt x="101" y="26"/>
                </a:cubicBezTo>
                <a:cubicBezTo>
                  <a:pt x="101" y="9"/>
                  <a:pt x="94" y="0"/>
                  <a:pt x="77" y="0"/>
                </a:cubicBezTo>
                <a:cubicBezTo>
                  <a:pt x="58" y="0"/>
                  <a:pt x="51" y="9"/>
                  <a:pt x="51" y="26"/>
                </a:cubicBezTo>
                <a:cubicBezTo>
                  <a:pt x="51" y="49"/>
                  <a:pt x="62" y="62"/>
                  <a:pt x="77" y="62"/>
                </a:cubicBezTo>
                <a:close/>
                <a:moveTo>
                  <a:pt x="77" y="126"/>
                </a:moveTo>
                <a:cubicBezTo>
                  <a:pt x="78" y="126"/>
                  <a:pt x="80" y="124"/>
                  <a:pt x="80" y="121"/>
                </a:cubicBezTo>
                <a:cubicBezTo>
                  <a:pt x="80" y="120"/>
                  <a:pt x="78" y="118"/>
                  <a:pt x="75" y="118"/>
                </a:cubicBezTo>
                <a:cubicBezTo>
                  <a:pt x="39" y="120"/>
                  <a:pt x="39" y="120"/>
                  <a:pt x="39" y="120"/>
                </a:cubicBezTo>
                <a:cubicBezTo>
                  <a:pt x="36" y="121"/>
                  <a:pt x="35" y="123"/>
                  <a:pt x="35" y="124"/>
                </a:cubicBezTo>
                <a:cubicBezTo>
                  <a:pt x="36" y="127"/>
                  <a:pt x="38" y="129"/>
                  <a:pt x="39" y="129"/>
                </a:cubicBezTo>
                <a:cubicBezTo>
                  <a:pt x="77" y="126"/>
                  <a:pt x="77" y="126"/>
                  <a:pt x="77" y="126"/>
                </a:cubicBezTo>
                <a:close/>
                <a:moveTo>
                  <a:pt x="79" y="136"/>
                </a:moveTo>
                <a:cubicBezTo>
                  <a:pt x="42" y="137"/>
                  <a:pt x="42" y="137"/>
                  <a:pt x="42" y="137"/>
                </a:cubicBezTo>
                <a:cubicBezTo>
                  <a:pt x="39" y="137"/>
                  <a:pt x="37" y="140"/>
                  <a:pt x="37" y="141"/>
                </a:cubicBezTo>
                <a:cubicBezTo>
                  <a:pt x="37" y="143"/>
                  <a:pt x="39" y="146"/>
                  <a:pt x="42" y="146"/>
                </a:cubicBezTo>
                <a:cubicBezTo>
                  <a:pt x="79" y="143"/>
                  <a:pt x="79" y="143"/>
                  <a:pt x="79" y="143"/>
                </a:cubicBezTo>
                <a:cubicBezTo>
                  <a:pt x="81" y="143"/>
                  <a:pt x="83" y="141"/>
                  <a:pt x="83" y="139"/>
                </a:cubicBezTo>
                <a:cubicBezTo>
                  <a:pt x="83" y="137"/>
                  <a:pt x="81" y="136"/>
                  <a:pt x="79" y="136"/>
                </a:cubicBezTo>
                <a:close/>
                <a:moveTo>
                  <a:pt x="42" y="110"/>
                </a:moveTo>
                <a:cubicBezTo>
                  <a:pt x="44" y="111"/>
                  <a:pt x="45" y="111"/>
                  <a:pt x="47" y="111"/>
                </a:cubicBezTo>
                <a:cubicBezTo>
                  <a:pt x="48" y="111"/>
                  <a:pt x="50" y="110"/>
                  <a:pt x="50" y="108"/>
                </a:cubicBezTo>
                <a:cubicBezTo>
                  <a:pt x="51" y="108"/>
                  <a:pt x="51" y="107"/>
                  <a:pt x="51" y="105"/>
                </a:cubicBezTo>
                <a:cubicBezTo>
                  <a:pt x="45" y="91"/>
                  <a:pt x="45" y="91"/>
                  <a:pt x="45" y="91"/>
                </a:cubicBezTo>
                <a:cubicBezTo>
                  <a:pt x="45" y="90"/>
                  <a:pt x="44" y="88"/>
                  <a:pt x="42" y="87"/>
                </a:cubicBezTo>
                <a:cubicBezTo>
                  <a:pt x="41" y="87"/>
                  <a:pt x="40" y="85"/>
                  <a:pt x="38" y="87"/>
                </a:cubicBezTo>
                <a:cubicBezTo>
                  <a:pt x="35" y="87"/>
                  <a:pt x="35" y="87"/>
                  <a:pt x="34" y="88"/>
                </a:cubicBezTo>
                <a:cubicBezTo>
                  <a:pt x="34" y="90"/>
                  <a:pt x="34" y="90"/>
                  <a:pt x="34" y="91"/>
                </a:cubicBezTo>
                <a:cubicBezTo>
                  <a:pt x="40" y="107"/>
                  <a:pt x="40" y="107"/>
                  <a:pt x="40" y="107"/>
                </a:cubicBezTo>
                <a:cubicBezTo>
                  <a:pt x="40" y="107"/>
                  <a:pt x="41" y="108"/>
                  <a:pt x="42" y="110"/>
                </a:cubicBezTo>
                <a:close/>
                <a:moveTo>
                  <a:pt x="38" y="90"/>
                </a:moveTo>
                <a:cubicBezTo>
                  <a:pt x="40" y="90"/>
                  <a:pt x="40" y="90"/>
                  <a:pt x="41" y="90"/>
                </a:cubicBezTo>
                <a:cubicBezTo>
                  <a:pt x="41" y="91"/>
                  <a:pt x="41" y="91"/>
                  <a:pt x="41" y="91"/>
                </a:cubicBezTo>
                <a:cubicBezTo>
                  <a:pt x="47" y="105"/>
                  <a:pt x="47" y="105"/>
                  <a:pt x="47" y="105"/>
                </a:cubicBezTo>
                <a:cubicBezTo>
                  <a:pt x="47" y="107"/>
                  <a:pt x="47" y="107"/>
                  <a:pt x="47" y="107"/>
                </a:cubicBezTo>
                <a:cubicBezTo>
                  <a:pt x="44" y="107"/>
                  <a:pt x="44" y="107"/>
                  <a:pt x="44" y="107"/>
                </a:cubicBezTo>
                <a:cubicBezTo>
                  <a:pt x="44" y="107"/>
                  <a:pt x="42" y="107"/>
                  <a:pt x="42" y="105"/>
                </a:cubicBezTo>
                <a:cubicBezTo>
                  <a:pt x="38" y="91"/>
                  <a:pt x="38" y="91"/>
                  <a:pt x="38" y="91"/>
                </a:cubicBezTo>
                <a:cubicBezTo>
                  <a:pt x="37" y="91"/>
                  <a:pt x="37" y="90"/>
                  <a:pt x="38" y="90"/>
                </a:cubicBezTo>
                <a:close/>
                <a:moveTo>
                  <a:pt x="57" y="111"/>
                </a:moveTo>
                <a:cubicBezTo>
                  <a:pt x="64" y="111"/>
                  <a:pt x="64" y="111"/>
                  <a:pt x="64" y="111"/>
                </a:cubicBezTo>
                <a:cubicBezTo>
                  <a:pt x="65" y="110"/>
                  <a:pt x="65" y="110"/>
                  <a:pt x="65" y="110"/>
                </a:cubicBezTo>
                <a:cubicBezTo>
                  <a:pt x="67" y="108"/>
                  <a:pt x="67" y="108"/>
                  <a:pt x="65" y="106"/>
                </a:cubicBezTo>
                <a:cubicBezTo>
                  <a:pt x="64" y="98"/>
                  <a:pt x="64" y="98"/>
                  <a:pt x="64" y="98"/>
                </a:cubicBezTo>
                <a:cubicBezTo>
                  <a:pt x="63" y="98"/>
                  <a:pt x="63" y="98"/>
                  <a:pt x="63" y="98"/>
                </a:cubicBezTo>
                <a:cubicBezTo>
                  <a:pt x="61" y="97"/>
                  <a:pt x="61" y="97"/>
                  <a:pt x="61" y="97"/>
                </a:cubicBezTo>
                <a:cubicBezTo>
                  <a:pt x="63" y="97"/>
                  <a:pt x="63" y="97"/>
                  <a:pt x="63" y="97"/>
                </a:cubicBezTo>
                <a:cubicBezTo>
                  <a:pt x="60" y="88"/>
                  <a:pt x="60" y="88"/>
                  <a:pt x="60" y="88"/>
                </a:cubicBezTo>
                <a:cubicBezTo>
                  <a:pt x="60" y="87"/>
                  <a:pt x="58" y="85"/>
                  <a:pt x="58" y="85"/>
                </a:cubicBezTo>
                <a:cubicBezTo>
                  <a:pt x="57" y="85"/>
                  <a:pt x="55" y="83"/>
                  <a:pt x="54" y="85"/>
                </a:cubicBezTo>
                <a:cubicBezTo>
                  <a:pt x="48" y="85"/>
                  <a:pt x="48" y="85"/>
                  <a:pt x="48" y="85"/>
                </a:cubicBezTo>
                <a:cubicBezTo>
                  <a:pt x="47" y="85"/>
                  <a:pt x="47" y="85"/>
                  <a:pt x="47" y="87"/>
                </a:cubicBezTo>
                <a:cubicBezTo>
                  <a:pt x="55" y="111"/>
                  <a:pt x="55" y="111"/>
                  <a:pt x="55" y="111"/>
                </a:cubicBezTo>
                <a:lnTo>
                  <a:pt x="57" y="111"/>
                </a:lnTo>
                <a:close/>
                <a:moveTo>
                  <a:pt x="60" y="100"/>
                </a:moveTo>
                <a:cubicBezTo>
                  <a:pt x="60" y="100"/>
                  <a:pt x="60" y="100"/>
                  <a:pt x="60" y="101"/>
                </a:cubicBezTo>
                <a:cubicBezTo>
                  <a:pt x="61" y="106"/>
                  <a:pt x="61" y="106"/>
                  <a:pt x="61" y="106"/>
                </a:cubicBezTo>
                <a:cubicBezTo>
                  <a:pt x="61" y="106"/>
                  <a:pt x="61" y="106"/>
                  <a:pt x="61" y="108"/>
                </a:cubicBezTo>
                <a:cubicBezTo>
                  <a:pt x="58" y="108"/>
                  <a:pt x="58" y="108"/>
                  <a:pt x="58" y="108"/>
                </a:cubicBezTo>
                <a:cubicBezTo>
                  <a:pt x="55" y="100"/>
                  <a:pt x="55" y="100"/>
                  <a:pt x="55" y="100"/>
                </a:cubicBezTo>
                <a:cubicBezTo>
                  <a:pt x="58" y="100"/>
                  <a:pt x="58" y="100"/>
                  <a:pt x="58" y="100"/>
                </a:cubicBezTo>
                <a:lnTo>
                  <a:pt x="60" y="100"/>
                </a:lnTo>
                <a:close/>
                <a:moveTo>
                  <a:pt x="52" y="88"/>
                </a:moveTo>
                <a:cubicBezTo>
                  <a:pt x="54" y="88"/>
                  <a:pt x="54" y="88"/>
                  <a:pt x="54" y="88"/>
                </a:cubicBezTo>
                <a:cubicBezTo>
                  <a:pt x="55" y="88"/>
                  <a:pt x="55" y="88"/>
                  <a:pt x="55" y="88"/>
                </a:cubicBezTo>
                <a:cubicBezTo>
                  <a:pt x="55" y="88"/>
                  <a:pt x="57" y="88"/>
                  <a:pt x="57" y="90"/>
                </a:cubicBezTo>
                <a:cubicBezTo>
                  <a:pt x="58" y="95"/>
                  <a:pt x="58" y="95"/>
                  <a:pt x="58" y="95"/>
                </a:cubicBezTo>
                <a:cubicBezTo>
                  <a:pt x="57" y="97"/>
                  <a:pt x="57" y="97"/>
                  <a:pt x="57" y="97"/>
                </a:cubicBezTo>
                <a:cubicBezTo>
                  <a:pt x="54" y="97"/>
                  <a:pt x="54" y="97"/>
                  <a:pt x="54" y="97"/>
                </a:cubicBezTo>
                <a:cubicBezTo>
                  <a:pt x="52" y="88"/>
                  <a:pt x="52" y="88"/>
                  <a:pt x="52" y="88"/>
                </a:cubicBezTo>
                <a:close/>
                <a:moveTo>
                  <a:pt x="67" y="96"/>
                </a:moveTo>
                <a:cubicBezTo>
                  <a:pt x="68" y="98"/>
                  <a:pt x="71" y="98"/>
                  <a:pt x="73" y="98"/>
                </a:cubicBezTo>
                <a:cubicBezTo>
                  <a:pt x="73" y="98"/>
                  <a:pt x="73" y="98"/>
                  <a:pt x="74" y="98"/>
                </a:cubicBezTo>
                <a:cubicBezTo>
                  <a:pt x="74" y="100"/>
                  <a:pt x="74" y="100"/>
                  <a:pt x="75" y="100"/>
                </a:cubicBezTo>
                <a:cubicBezTo>
                  <a:pt x="75" y="103"/>
                  <a:pt x="75" y="103"/>
                  <a:pt x="75" y="103"/>
                </a:cubicBezTo>
                <a:cubicBezTo>
                  <a:pt x="77" y="105"/>
                  <a:pt x="77" y="105"/>
                  <a:pt x="75" y="105"/>
                </a:cubicBezTo>
                <a:cubicBezTo>
                  <a:pt x="75" y="106"/>
                  <a:pt x="75" y="106"/>
                  <a:pt x="75" y="106"/>
                </a:cubicBezTo>
                <a:cubicBezTo>
                  <a:pt x="74" y="106"/>
                  <a:pt x="74" y="106"/>
                  <a:pt x="73" y="105"/>
                </a:cubicBezTo>
                <a:cubicBezTo>
                  <a:pt x="73" y="103"/>
                  <a:pt x="73" y="103"/>
                  <a:pt x="73" y="103"/>
                </a:cubicBezTo>
                <a:cubicBezTo>
                  <a:pt x="71" y="103"/>
                  <a:pt x="71" y="103"/>
                  <a:pt x="71" y="103"/>
                </a:cubicBezTo>
                <a:cubicBezTo>
                  <a:pt x="68" y="103"/>
                  <a:pt x="68" y="103"/>
                  <a:pt x="68" y="103"/>
                </a:cubicBezTo>
                <a:cubicBezTo>
                  <a:pt x="68" y="105"/>
                  <a:pt x="68" y="105"/>
                  <a:pt x="68" y="105"/>
                </a:cubicBezTo>
                <a:cubicBezTo>
                  <a:pt x="68" y="106"/>
                  <a:pt x="70" y="108"/>
                  <a:pt x="71" y="108"/>
                </a:cubicBezTo>
                <a:cubicBezTo>
                  <a:pt x="73" y="110"/>
                  <a:pt x="74" y="110"/>
                  <a:pt x="75" y="110"/>
                </a:cubicBezTo>
                <a:cubicBezTo>
                  <a:pt x="78" y="110"/>
                  <a:pt x="78" y="108"/>
                  <a:pt x="80" y="108"/>
                </a:cubicBezTo>
                <a:cubicBezTo>
                  <a:pt x="80" y="103"/>
                  <a:pt x="80" y="103"/>
                  <a:pt x="80" y="103"/>
                </a:cubicBezTo>
                <a:cubicBezTo>
                  <a:pt x="78" y="100"/>
                  <a:pt x="78" y="100"/>
                  <a:pt x="78" y="100"/>
                </a:cubicBezTo>
                <a:cubicBezTo>
                  <a:pt x="78" y="98"/>
                  <a:pt x="77" y="96"/>
                  <a:pt x="75" y="96"/>
                </a:cubicBezTo>
                <a:cubicBezTo>
                  <a:pt x="74" y="95"/>
                  <a:pt x="73" y="95"/>
                  <a:pt x="71" y="95"/>
                </a:cubicBezTo>
                <a:cubicBezTo>
                  <a:pt x="70" y="95"/>
                  <a:pt x="70" y="95"/>
                  <a:pt x="70" y="93"/>
                </a:cubicBezTo>
                <a:cubicBezTo>
                  <a:pt x="68" y="93"/>
                  <a:pt x="68" y="93"/>
                  <a:pt x="68" y="93"/>
                </a:cubicBezTo>
                <a:cubicBezTo>
                  <a:pt x="67" y="88"/>
                  <a:pt x="67" y="88"/>
                  <a:pt x="67" y="88"/>
                </a:cubicBezTo>
                <a:cubicBezTo>
                  <a:pt x="67" y="87"/>
                  <a:pt x="68" y="87"/>
                  <a:pt x="68" y="87"/>
                </a:cubicBezTo>
                <a:cubicBezTo>
                  <a:pt x="70" y="87"/>
                  <a:pt x="70" y="87"/>
                  <a:pt x="70" y="87"/>
                </a:cubicBezTo>
                <a:cubicBezTo>
                  <a:pt x="70" y="88"/>
                  <a:pt x="71" y="88"/>
                  <a:pt x="71" y="88"/>
                </a:cubicBezTo>
                <a:cubicBezTo>
                  <a:pt x="71" y="90"/>
                  <a:pt x="71" y="90"/>
                  <a:pt x="71" y="90"/>
                </a:cubicBezTo>
                <a:cubicBezTo>
                  <a:pt x="73" y="90"/>
                  <a:pt x="73" y="90"/>
                  <a:pt x="73" y="90"/>
                </a:cubicBezTo>
                <a:cubicBezTo>
                  <a:pt x="74" y="90"/>
                  <a:pt x="74" y="90"/>
                  <a:pt x="74" y="90"/>
                </a:cubicBezTo>
                <a:cubicBezTo>
                  <a:pt x="75" y="90"/>
                  <a:pt x="75" y="90"/>
                  <a:pt x="75" y="88"/>
                </a:cubicBezTo>
                <a:cubicBezTo>
                  <a:pt x="74" y="88"/>
                  <a:pt x="74" y="88"/>
                  <a:pt x="74" y="88"/>
                </a:cubicBezTo>
                <a:cubicBezTo>
                  <a:pt x="74" y="87"/>
                  <a:pt x="73" y="85"/>
                  <a:pt x="71" y="85"/>
                </a:cubicBezTo>
                <a:cubicBezTo>
                  <a:pt x="70" y="83"/>
                  <a:pt x="68" y="83"/>
                  <a:pt x="67" y="83"/>
                </a:cubicBezTo>
                <a:cubicBezTo>
                  <a:pt x="66" y="83"/>
                  <a:pt x="64" y="83"/>
                  <a:pt x="64" y="85"/>
                </a:cubicBezTo>
                <a:cubicBezTo>
                  <a:pt x="63" y="87"/>
                  <a:pt x="63" y="88"/>
                  <a:pt x="63" y="90"/>
                </a:cubicBezTo>
                <a:cubicBezTo>
                  <a:pt x="64" y="93"/>
                  <a:pt x="64" y="93"/>
                  <a:pt x="64" y="93"/>
                </a:cubicBezTo>
                <a:cubicBezTo>
                  <a:pt x="66" y="95"/>
                  <a:pt x="66" y="96"/>
                  <a:pt x="67" y="96"/>
                </a:cubicBezTo>
                <a:close/>
              </a:path>
            </a:pathLst>
          </a:custGeom>
          <a:ln>
            <a:noFill/>
          </a:ln>
        </p:spPr>
        <p:style>
          <a:lnRef idx="3">
            <a:schemeClr val="lt1"/>
          </a:lnRef>
          <a:fillRef idx="1">
            <a:schemeClr val="accent3"/>
          </a:fillRef>
          <a:effectRef idx="1">
            <a:schemeClr val="accent3"/>
          </a:effectRef>
          <a:fontRef idx="minor">
            <a:schemeClr val="lt1"/>
          </a:fontRef>
        </p:style>
        <p:txBody>
          <a:bodyPr vert="horz" wrap="square" lIns="91440" tIns="45720" rIns="91440" bIns="45720" numCol="1" anchor="t" anchorCtr="0" compatLnSpc="1">
            <a:prstTxWarp prst="textNoShape">
              <a:avLst/>
            </a:prstTxWarp>
          </a:bodyPr>
          <a:lstStyle/>
          <a:p>
            <a:endParaRPr lang="en-US"/>
          </a:p>
        </p:txBody>
      </p:sp>
      <p:sp>
        <p:nvSpPr>
          <p:cNvPr id="26" name="Freeform 119">
            <a:hlinkClick r:id="rId9" action="ppaction://hlinksldjump"/>
            <a:extLst>
              <a:ext uri="{FF2B5EF4-FFF2-40B4-BE49-F238E27FC236}">
                <a16:creationId xmlns:a16="http://schemas.microsoft.com/office/drawing/2014/main" id="{09EB1CA7-3770-3683-3F11-B87BA3487D79}"/>
              </a:ext>
            </a:extLst>
          </p:cNvPr>
          <p:cNvSpPr>
            <a:spLocks noEditPoints="1"/>
          </p:cNvSpPr>
          <p:nvPr/>
        </p:nvSpPr>
        <p:spPr bwMode="auto">
          <a:xfrm>
            <a:off x="330315" y="4774011"/>
            <a:ext cx="324350" cy="300024"/>
          </a:xfrm>
          <a:custGeom>
            <a:avLst/>
            <a:gdLst>
              <a:gd name="T0" fmla="*/ 97 w 160"/>
              <a:gd name="T1" fmla="*/ 8 h 148"/>
              <a:gd name="T2" fmla="*/ 92 w 160"/>
              <a:gd name="T3" fmla="*/ 0 h 148"/>
              <a:gd name="T4" fmla="*/ 61 w 160"/>
              <a:gd name="T5" fmla="*/ 6 h 148"/>
              <a:gd name="T6" fmla="*/ 6 w 160"/>
              <a:gd name="T7" fmla="*/ 8 h 148"/>
              <a:gd name="T8" fmla="*/ 6 w 160"/>
              <a:gd name="T9" fmla="*/ 22 h 148"/>
              <a:gd name="T10" fmla="*/ 15 w 160"/>
              <a:gd name="T11" fmla="*/ 114 h 148"/>
              <a:gd name="T12" fmla="*/ 67 w 160"/>
              <a:gd name="T13" fmla="*/ 119 h 148"/>
              <a:gd name="T14" fmla="*/ 51 w 160"/>
              <a:gd name="T15" fmla="*/ 144 h 148"/>
              <a:gd name="T16" fmla="*/ 76 w 160"/>
              <a:gd name="T17" fmla="*/ 127 h 148"/>
              <a:gd name="T18" fmla="*/ 80 w 160"/>
              <a:gd name="T19" fmla="*/ 148 h 148"/>
              <a:gd name="T20" fmla="*/ 84 w 160"/>
              <a:gd name="T21" fmla="*/ 128 h 148"/>
              <a:gd name="T22" fmla="*/ 104 w 160"/>
              <a:gd name="T23" fmla="*/ 147 h 148"/>
              <a:gd name="T24" fmla="*/ 107 w 160"/>
              <a:gd name="T25" fmla="*/ 138 h 148"/>
              <a:gd name="T26" fmla="*/ 139 w 160"/>
              <a:gd name="T27" fmla="*/ 119 h 148"/>
              <a:gd name="T28" fmla="*/ 145 w 160"/>
              <a:gd name="T29" fmla="*/ 22 h 148"/>
              <a:gd name="T30" fmla="*/ 160 w 160"/>
              <a:gd name="T31" fmla="*/ 15 h 148"/>
              <a:gd name="T32" fmla="*/ 134 w 160"/>
              <a:gd name="T33" fmla="*/ 108 h 148"/>
              <a:gd name="T34" fmla="*/ 24 w 160"/>
              <a:gd name="T35" fmla="*/ 22 h 148"/>
              <a:gd name="T36" fmla="*/ 134 w 160"/>
              <a:gd name="T37" fmla="*/ 108 h 148"/>
              <a:gd name="T38" fmla="*/ 36 w 160"/>
              <a:gd name="T39" fmla="*/ 92 h 148"/>
              <a:gd name="T40" fmla="*/ 67 w 160"/>
              <a:gd name="T41" fmla="*/ 88 h 148"/>
              <a:gd name="T42" fmla="*/ 75 w 160"/>
              <a:gd name="T43" fmla="*/ 86 h 148"/>
              <a:gd name="T44" fmla="*/ 103 w 160"/>
              <a:gd name="T45" fmla="*/ 69 h 148"/>
              <a:gd name="T46" fmla="*/ 119 w 160"/>
              <a:gd name="T47" fmla="*/ 54 h 148"/>
              <a:gd name="T48" fmla="*/ 124 w 160"/>
              <a:gd name="T49" fmla="*/ 66 h 148"/>
              <a:gd name="T50" fmla="*/ 130 w 160"/>
              <a:gd name="T51" fmla="*/ 38 h 148"/>
              <a:gd name="T52" fmla="*/ 130 w 160"/>
              <a:gd name="T53" fmla="*/ 36 h 148"/>
              <a:gd name="T54" fmla="*/ 127 w 160"/>
              <a:gd name="T55" fmla="*/ 34 h 148"/>
              <a:gd name="T56" fmla="*/ 124 w 160"/>
              <a:gd name="T57" fmla="*/ 33 h 148"/>
              <a:gd name="T58" fmla="*/ 100 w 160"/>
              <a:gd name="T59" fmla="*/ 38 h 148"/>
              <a:gd name="T60" fmla="*/ 112 w 160"/>
              <a:gd name="T61" fmla="*/ 44 h 148"/>
              <a:gd name="T62" fmla="*/ 94 w 160"/>
              <a:gd name="T63" fmla="*/ 50 h 148"/>
              <a:gd name="T64" fmla="*/ 70 w 160"/>
              <a:gd name="T65" fmla="*/ 75 h 148"/>
              <a:gd name="T66" fmla="*/ 49 w 160"/>
              <a:gd name="T67" fmla="*/ 63 h 148"/>
              <a:gd name="T68" fmla="*/ 28 w 160"/>
              <a:gd name="T69" fmla="*/ 92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60" h="148">
                <a:moveTo>
                  <a:pt x="153" y="8"/>
                </a:moveTo>
                <a:cubicBezTo>
                  <a:pt x="97" y="8"/>
                  <a:pt x="97" y="8"/>
                  <a:pt x="97" y="8"/>
                </a:cubicBezTo>
                <a:cubicBezTo>
                  <a:pt x="97" y="6"/>
                  <a:pt x="97" y="6"/>
                  <a:pt x="97" y="6"/>
                </a:cubicBezTo>
                <a:cubicBezTo>
                  <a:pt x="97" y="3"/>
                  <a:pt x="95" y="0"/>
                  <a:pt x="92" y="0"/>
                </a:cubicBezTo>
                <a:cubicBezTo>
                  <a:pt x="66" y="0"/>
                  <a:pt x="66" y="0"/>
                  <a:pt x="66" y="0"/>
                </a:cubicBezTo>
                <a:cubicBezTo>
                  <a:pt x="63" y="0"/>
                  <a:pt x="61" y="3"/>
                  <a:pt x="61" y="6"/>
                </a:cubicBezTo>
                <a:cubicBezTo>
                  <a:pt x="61" y="8"/>
                  <a:pt x="61" y="8"/>
                  <a:pt x="61" y="8"/>
                </a:cubicBezTo>
                <a:cubicBezTo>
                  <a:pt x="6" y="8"/>
                  <a:pt x="6" y="8"/>
                  <a:pt x="6" y="8"/>
                </a:cubicBezTo>
                <a:cubicBezTo>
                  <a:pt x="2" y="8"/>
                  <a:pt x="0" y="11"/>
                  <a:pt x="0" y="15"/>
                </a:cubicBezTo>
                <a:cubicBezTo>
                  <a:pt x="0" y="19"/>
                  <a:pt x="2" y="22"/>
                  <a:pt x="6" y="22"/>
                </a:cubicBezTo>
                <a:cubicBezTo>
                  <a:pt x="15" y="22"/>
                  <a:pt x="15" y="22"/>
                  <a:pt x="15" y="22"/>
                </a:cubicBezTo>
                <a:cubicBezTo>
                  <a:pt x="15" y="114"/>
                  <a:pt x="15" y="114"/>
                  <a:pt x="15" y="114"/>
                </a:cubicBezTo>
                <a:cubicBezTo>
                  <a:pt x="15" y="117"/>
                  <a:pt x="17" y="119"/>
                  <a:pt x="20" y="119"/>
                </a:cubicBezTo>
                <a:cubicBezTo>
                  <a:pt x="67" y="119"/>
                  <a:pt x="67" y="119"/>
                  <a:pt x="67" y="119"/>
                </a:cubicBezTo>
                <a:cubicBezTo>
                  <a:pt x="51" y="137"/>
                  <a:pt x="51" y="137"/>
                  <a:pt x="51" y="137"/>
                </a:cubicBezTo>
                <a:cubicBezTo>
                  <a:pt x="50" y="140"/>
                  <a:pt x="50" y="143"/>
                  <a:pt x="51" y="144"/>
                </a:cubicBezTo>
                <a:cubicBezTo>
                  <a:pt x="54" y="147"/>
                  <a:pt x="57" y="147"/>
                  <a:pt x="58" y="144"/>
                </a:cubicBezTo>
                <a:cubicBezTo>
                  <a:pt x="76" y="127"/>
                  <a:pt x="76" y="127"/>
                  <a:pt x="76" y="127"/>
                </a:cubicBezTo>
                <a:cubicBezTo>
                  <a:pt x="76" y="144"/>
                  <a:pt x="76" y="144"/>
                  <a:pt x="76" y="144"/>
                </a:cubicBezTo>
                <a:cubicBezTo>
                  <a:pt x="76" y="146"/>
                  <a:pt x="77" y="148"/>
                  <a:pt x="80" y="148"/>
                </a:cubicBezTo>
                <a:cubicBezTo>
                  <a:pt x="81" y="148"/>
                  <a:pt x="84" y="146"/>
                  <a:pt x="84" y="144"/>
                </a:cubicBezTo>
                <a:cubicBezTo>
                  <a:pt x="84" y="128"/>
                  <a:pt x="84" y="128"/>
                  <a:pt x="84" y="128"/>
                </a:cubicBezTo>
                <a:cubicBezTo>
                  <a:pt x="100" y="146"/>
                  <a:pt x="100" y="146"/>
                  <a:pt x="100" y="146"/>
                </a:cubicBezTo>
                <a:cubicBezTo>
                  <a:pt x="101" y="147"/>
                  <a:pt x="103" y="147"/>
                  <a:pt x="104" y="147"/>
                </a:cubicBezTo>
                <a:cubicBezTo>
                  <a:pt x="105" y="147"/>
                  <a:pt x="107" y="147"/>
                  <a:pt x="107" y="146"/>
                </a:cubicBezTo>
                <a:cubicBezTo>
                  <a:pt x="110" y="144"/>
                  <a:pt x="110" y="141"/>
                  <a:pt x="107" y="138"/>
                </a:cubicBezTo>
                <a:cubicBezTo>
                  <a:pt x="89" y="119"/>
                  <a:pt x="89" y="119"/>
                  <a:pt x="89" y="119"/>
                </a:cubicBezTo>
                <a:cubicBezTo>
                  <a:pt x="139" y="119"/>
                  <a:pt x="139" y="119"/>
                  <a:pt x="139" y="119"/>
                </a:cubicBezTo>
                <a:cubicBezTo>
                  <a:pt x="142" y="119"/>
                  <a:pt x="145" y="117"/>
                  <a:pt x="145" y="114"/>
                </a:cubicBezTo>
                <a:cubicBezTo>
                  <a:pt x="145" y="22"/>
                  <a:pt x="145" y="22"/>
                  <a:pt x="145" y="22"/>
                </a:cubicBezTo>
                <a:cubicBezTo>
                  <a:pt x="153" y="22"/>
                  <a:pt x="153" y="22"/>
                  <a:pt x="153" y="22"/>
                </a:cubicBezTo>
                <a:cubicBezTo>
                  <a:pt x="156" y="22"/>
                  <a:pt x="160" y="19"/>
                  <a:pt x="160" y="15"/>
                </a:cubicBezTo>
                <a:cubicBezTo>
                  <a:pt x="160" y="11"/>
                  <a:pt x="156" y="8"/>
                  <a:pt x="153" y="8"/>
                </a:cubicBezTo>
                <a:close/>
                <a:moveTo>
                  <a:pt x="134" y="108"/>
                </a:moveTo>
                <a:cubicBezTo>
                  <a:pt x="24" y="108"/>
                  <a:pt x="24" y="108"/>
                  <a:pt x="24" y="108"/>
                </a:cubicBezTo>
                <a:cubicBezTo>
                  <a:pt x="24" y="22"/>
                  <a:pt x="24" y="22"/>
                  <a:pt x="24" y="22"/>
                </a:cubicBezTo>
                <a:cubicBezTo>
                  <a:pt x="134" y="22"/>
                  <a:pt x="134" y="22"/>
                  <a:pt x="134" y="22"/>
                </a:cubicBezTo>
                <a:lnTo>
                  <a:pt x="134" y="108"/>
                </a:lnTo>
                <a:close/>
                <a:moveTo>
                  <a:pt x="32" y="94"/>
                </a:moveTo>
                <a:cubicBezTo>
                  <a:pt x="33" y="94"/>
                  <a:pt x="34" y="94"/>
                  <a:pt x="36" y="92"/>
                </a:cubicBezTo>
                <a:cubicBezTo>
                  <a:pt x="53" y="75"/>
                  <a:pt x="53" y="75"/>
                  <a:pt x="53" y="75"/>
                </a:cubicBezTo>
                <a:cubicBezTo>
                  <a:pt x="67" y="88"/>
                  <a:pt x="67" y="88"/>
                  <a:pt x="67" y="88"/>
                </a:cubicBezTo>
                <a:cubicBezTo>
                  <a:pt x="69" y="89"/>
                  <a:pt x="70" y="89"/>
                  <a:pt x="71" y="89"/>
                </a:cubicBezTo>
                <a:cubicBezTo>
                  <a:pt x="73" y="89"/>
                  <a:pt x="74" y="88"/>
                  <a:pt x="75" y="86"/>
                </a:cubicBezTo>
                <a:cubicBezTo>
                  <a:pt x="93" y="62"/>
                  <a:pt x="93" y="62"/>
                  <a:pt x="93" y="62"/>
                </a:cubicBezTo>
                <a:cubicBezTo>
                  <a:pt x="103" y="69"/>
                  <a:pt x="103" y="69"/>
                  <a:pt x="103" y="69"/>
                </a:cubicBezTo>
                <a:cubicBezTo>
                  <a:pt x="104" y="70"/>
                  <a:pt x="108" y="69"/>
                  <a:pt x="109" y="68"/>
                </a:cubicBezTo>
                <a:cubicBezTo>
                  <a:pt x="119" y="54"/>
                  <a:pt x="119" y="54"/>
                  <a:pt x="119" y="54"/>
                </a:cubicBezTo>
                <a:cubicBezTo>
                  <a:pt x="119" y="59"/>
                  <a:pt x="119" y="59"/>
                  <a:pt x="119" y="59"/>
                </a:cubicBezTo>
                <a:cubicBezTo>
                  <a:pt x="119" y="63"/>
                  <a:pt x="122" y="66"/>
                  <a:pt x="124" y="66"/>
                </a:cubicBezTo>
                <a:cubicBezTo>
                  <a:pt x="127" y="66"/>
                  <a:pt x="130" y="63"/>
                  <a:pt x="130" y="59"/>
                </a:cubicBezTo>
                <a:cubicBezTo>
                  <a:pt x="130" y="38"/>
                  <a:pt x="130" y="38"/>
                  <a:pt x="130" y="38"/>
                </a:cubicBezTo>
                <a:cubicBezTo>
                  <a:pt x="130" y="37"/>
                  <a:pt x="130" y="37"/>
                  <a:pt x="130" y="37"/>
                </a:cubicBezTo>
                <a:cubicBezTo>
                  <a:pt x="130" y="37"/>
                  <a:pt x="130" y="37"/>
                  <a:pt x="130" y="36"/>
                </a:cubicBezTo>
                <a:cubicBezTo>
                  <a:pt x="130" y="36"/>
                  <a:pt x="130" y="36"/>
                  <a:pt x="129" y="34"/>
                </a:cubicBezTo>
                <a:cubicBezTo>
                  <a:pt x="129" y="34"/>
                  <a:pt x="129" y="34"/>
                  <a:pt x="127" y="34"/>
                </a:cubicBezTo>
                <a:cubicBezTo>
                  <a:pt x="127" y="33"/>
                  <a:pt x="127" y="33"/>
                  <a:pt x="126" y="33"/>
                </a:cubicBezTo>
                <a:cubicBezTo>
                  <a:pt x="126" y="33"/>
                  <a:pt x="126" y="33"/>
                  <a:pt x="124" y="33"/>
                </a:cubicBezTo>
                <a:cubicBezTo>
                  <a:pt x="105" y="33"/>
                  <a:pt x="105" y="33"/>
                  <a:pt x="105" y="33"/>
                </a:cubicBezTo>
                <a:cubicBezTo>
                  <a:pt x="103" y="33"/>
                  <a:pt x="100" y="36"/>
                  <a:pt x="100" y="38"/>
                </a:cubicBezTo>
                <a:cubicBezTo>
                  <a:pt x="100" y="41"/>
                  <a:pt x="103" y="44"/>
                  <a:pt x="105" y="44"/>
                </a:cubicBezTo>
                <a:cubicBezTo>
                  <a:pt x="112" y="44"/>
                  <a:pt x="112" y="44"/>
                  <a:pt x="112" y="44"/>
                </a:cubicBezTo>
                <a:cubicBezTo>
                  <a:pt x="104" y="56"/>
                  <a:pt x="104" y="56"/>
                  <a:pt x="104" y="56"/>
                </a:cubicBezTo>
                <a:cubicBezTo>
                  <a:pt x="94" y="50"/>
                  <a:pt x="94" y="50"/>
                  <a:pt x="94" y="50"/>
                </a:cubicBezTo>
                <a:cubicBezTo>
                  <a:pt x="93" y="47"/>
                  <a:pt x="89" y="49"/>
                  <a:pt x="88" y="50"/>
                </a:cubicBezTo>
                <a:cubicBezTo>
                  <a:pt x="70" y="75"/>
                  <a:pt x="70" y="75"/>
                  <a:pt x="70" y="75"/>
                </a:cubicBezTo>
                <a:cubicBezTo>
                  <a:pt x="56" y="63"/>
                  <a:pt x="56" y="63"/>
                  <a:pt x="56" y="63"/>
                </a:cubicBezTo>
                <a:cubicBezTo>
                  <a:pt x="55" y="60"/>
                  <a:pt x="51" y="60"/>
                  <a:pt x="49" y="63"/>
                </a:cubicBezTo>
                <a:cubicBezTo>
                  <a:pt x="29" y="84"/>
                  <a:pt x="29" y="84"/>
                  <a:pt x="29" y="84"/>
                </a:cubicBezTo>
                <a:cubicBezTo>
                  <a:pt x="26" y="86"/>
                  <a:pt x="26" y="89"/>
                  <a:pt x="28" y="92"/>
                </a:cubicBezTo>
                <a:cubicBezTo>
                  <a:pt x="29" y="94"/>
                  <a:pt x="30" y="94"/>
                  <a:pt x="32" y="94"/>
                </a:cubicBezTo>
                <a:close/>
              </a:path>
            </a:pathLst>
          </a:custGeom>
          <a:ln>
            <a:noFill/>
          </a:ln>
        </p:spPr>
        <p:style>
          <a:lnRef idx="3">
            <a:schemeClr val="lt1"/>
          </a:lnRef>
          <a:fillRef idx="1">
            <a:schemeClr val="accent1"/>
          </a:fillRef>
          <a:effectRef idx="1">
            <a:schemeClr val="accent1"/>
          </a:effectRef>
          <a:fontRef idx="minor">
            <a:schemeClr val="lt1"/>
          </a:fontRef>
        </p:style>
        <p:txBody>
          <a:bodyPr vert="horz" wrap="square" lIns="91440" tIns="45720" rIns="91440" bIns="45720" numCol="1" anchor="t" anchorCtr="0" compatLnSpc="1">
            <a:prstTxWarp prst="textNoShape">
              <a:avLst/>
            </a:prstTxWarp>
          </a:bodyPr>
          <a:lstStyle/>
          <a:p>
            <a:endParaRPr lang="en-US"/>
          </a:p>
        </p:txBody>
      </p:sp>
      <p:sp>
        <p:nvSpPr>
          <p:cNvPr id="79" name="TextBox 78">
            <a:extLst>
              <a:ext uri="{FF2B5EF4-FFF2-40B4-BE49-F238E27FC236}">
                <a16:creationId xmlns:a16="http://schemas.microsoft.com/office/drawing/2014/main" id="{38BD4BC0-C021-F2DB-BCFD-A9BD3B4EBE9F}"/>
              </a:ext>
            </a:extLst>
          </p:cNvPr>
          <p:cNvSpPr txBox="1"/>
          <p:nvPr/>
        </p:nvSpPr>
        <p:spPr>
          <a:xfrm>
            <a:off x="1179871" y="1848500"/>
            <a:ext cx="8819535" cy="369332"/>
          </a:xfrm>
          <a:prstGeom prst="rect">
            <a:avLst/>
          </a:prstGeom>
          <a:noFill/>
        </p:spPr>
        <p:txBody>
          <a:bodyPr wrap="square" rtlCol="0">
            <a:spAutoFit/>
          </a:bodyPr>
          <a:lstStyle/>
          <a:p>
            <a:pPr algn="ctr" rtl="1"/>
            <a:r>
              <a:rPr lang="fa-IR" b="1" dirty="0">
                <a:solidFill>
                  <a:srgbClr val="1D3347"/>
                </a:solidFill>
                <a:latin typeface="Shabnam" panose="020B0603030804020204" pitchFamily="34" charset="-78"/>
                <a:cs typeface="Shabnam" panose="020B0603030804020204" pitchFamily="34" charset="-78"/>
              </a:rPr>
              <a:t>تیتر عنوان موضوع خود را در این قسمت وارد نمایید</a:t>
            </a:r>
            <a:endParaRPr lang="en-US" b="1" dirty="0">
              <a:solidFill>
                <a:srgbClr val="1D3347"/>
              </a:solidFill>
              <a:latin typeface="Shabnam" panose="020B0603030804020204" pitchFamily="34" charset="-78"/>
              <a:cs typeface="Shabnam" panose="020B0603030804020204" pitchFamily="34" charset="-78"/>
            </a:endParaRPr>
          </a:p>
        </p:txBody>
      </p:sp>
      <p:sp>
        <p:nvSpPr>
          <p:cNvPr id="102" name="TextBox 101">
            <a:extLst>
              <a:ext uri="{FF2B5EF4-FFF2-40B4-BE49-F238E27FC236}">
                <a16:creationId xmlns:a16="http://schemas.microsoft.com/office/drawing/2014/main" id="{E1E82FE9-339B-922F-7AD0-341827898185}"/>
              </a:ext>
            </a:extLst>
          </p:cNvPr>
          <p:cNvSpPr txBox="1"/>
          <p:nvPr/>
        </p:nvSpPr>
        <p:spPr>
          <a:xfrm>
            <a:off x="3212950" y="3986874"/>
            <a:ext cx="1924235" cy="1154162"/>
          </a:xfrm>
          <a:prstGeom prst="rect">
            <a:avLst/>
          </a:prstGeom>
          <a:noFill/>
        </p:spPr>
        <p:txBody>
          <a:bodyPr wrap="square">
            <a:spAutoFit/>
          </a:bodyPr>
          <a:lstStyle/>
          <a:p>
            <a:pPr algn="ctr" rtl="1">
              <a:lnSpc>
                <a:spcPct val="200000"/>
              </a:lnSpc>
            </a:pPr>
            <a:r>
              <a:rPr lang="fa-IR" sz="1200" b="1" dirty="0">
                <a:solidFill>
                  <a:srgbClr val="6D41FA"/>
                </a:solidFill>
                <a:latin typeface="Shabnam" panose="020B0603030804020204" pitchFamily="34" charset="-78"/>
                <a:cs typeface="Shabnam" panose="020B0603030804020204" pitchFamily="34" charset="-78"/>
              </a:rPr>
              <a:t>تیتر عنوان را بنویسید</a:t>
            </a:r>
            <a:endParaRPr lang="en-US" sz="1200" b="1" dirty="0">
              <a:solidFill>
                <a:srgbClr val="6D41FA"/>
              </a:solidFill>
              <a:latin typeface="Shabnam" panose="020B0603030804020204" pitchFamily="34" charset="-78"/>
              <a:cs typeface="Shabnam" panose="020B0603030804020204" pitchFamily="34" charset="-78"/>
            </a:endParaRPr>
          </a:p>
          <a:p>
            <a:pPr algn="ctr" rtl="1">
              <a:lnSpc>
                <a:spcPct val="200000"/>
              </a:lnSpc>
            </a:pPr>
            <a:r>
              <a:rPr lang="fa-IR" sz="1200" dirty="0">
                <a:solidFill>
                  <a:srgbClr val="1D3347"/>
                </a:solidFill>
                <a:latin typeface="Shabnam" panose="020B0603030804020204" pitchFamily="34" charset="-78"/>
                <a:cs typeface="Shabnam" panose="020B0603030804020204" pitchFamily="34" charset="-78"/>
              </a:rPr>
              <a:t>فروشگاه مینارو ارائه دهنده انواع فایل</a:t>
            </a:r>
            <a:endParaRPr lang="en-US" sz="1200" dirty="0">
              <a:solidFill>
                <a:srgbClr val="1D3347"/>
              </a:solidFill>
              <a:latin typeface="Shabnam" panose="020B0603030804020204" pitchFamily="34" charset="-78"/>
              <a:cs typeface="Shabnam" panose="020B0603030804020204" pitchFamily="34" charset="-78"/>
            </a:endParaRPr>
          </a:p>
        </p:txBody>
      </p:sp>
      <p:sp>
        <p:nvSpPr>
          <p:cNvPr id="103" name="TextBox 102">
            <a:extLst>
              <a:ext uri="{FF2B5EF4-FFF2-40B4-BE49-F238E27FC236}">
                <a16:creationId xmlns:a16="http://schemas.microsoft.com/office/drawing/2014/main" id="{15AF5AB1-10F0-123A-1CDA-E2CC21D11537}"/>
              </a:ext>
            </a:extLst>
          </p:cNvPr>
          <p:cNvSpPr txBox="1"/>
          <p:nvPr/>
        </p:nvSpPr>
        <p:spPr>
          <a:xfrm>
            <a:off x="5906151" y="4117957"/>
            <a:ext cx="1924235" cy="1154162"/>
          </a:xfrm>
          <a:prstGeom prst="rect">
            <a:avLst/>
          </a:prstGeom>
          <a:noFill/>
        </p:spPr>
        <p:txBody>
          <a:bodyPr wrap="square">
            <a:spAutoFit/>
          </a:bodyPr>
          <a:lstStyle/>
          <a:p>
            <a:pPr algn="ctr" rtl="1">
              <a:lnSpc>
                <a:spcPct val="200000"/>
              </a:lnSpc>
            </a:pPr>
            <a:r>
              <a:rPr lang="fa-IR" sz="1200" b="1" dirty="0">
                <a:solidFill>
                  <a:srgbClr val="1D3347"/>
                </a:solidFill>
                <a:latin typeface="Shabnam" panose="020B0603030804020204" pitchFamily="34" charset="-78"/>
                <a:cs typeface="Shabnam" panose="020B0603030804020204" pitchFamily="34" charset="-78"/>
              </a:rPr>
              <a:t>تیتر عنوان را بنویسید</a:t>
            </a:r>
            <a:endParaRPr lang="en-US" sz="1200" b="1" dirty="0">
              <a:solidFill>
                <a:srgbClr val="1D3347"/>
              </a:solidFill>
              <a:latin typeface="Shabnam" panose="020B0603030804020204" pitchFamily="34" charset="-78"/>
              <a:cs typeface="Shabnam" panose="020B0603030804020204" pitchFamily="34" charset="-78"/>
            </a:endParaRPr>
          </a:p>
          <a:p>
            <a:pPr algn="ctr" rtl="1">
              <a:lnSpc>
                <a:spcPct val="200000"/>
              </a:lnSpc>
            </a:pPr>
            <a:r>
              <a:rPr lang="fa-IR" sz="1200" dirty="0">
                <a:solidFill>
                  <a:srgbClr val="1D3347"/>
                </a:solidFill>
                <a:latin typeface="Shabnam" panose="020B0603030804020204" pitchFamily="34" charset="-78"/>
                <a:cs typeface="Shabnam" panose="020B0603030804020204" pitchFamily="34" charset="-78"/>
              </a:rPr>
              <a:t>فروشگاه مینارو ارائه دهنده انواع فایل</a:t>
            </a:r>
            <a:endParaRPr lang="en-US" sz="1200" dirty="0">
              <a:solidFill>
                <a:srgbClr val="1D3347"/>
              </a:solidFill>
              <a:latin typeface="Shabnam" panose="020B0603030804020204" pitchFamily="34" charset="-78"/>
              <a:cs typeface="Shabnam" panose="020B0603030804020204" pitchFamily="34" charset="-78"/>
            </a:endParaRPr>
          </a:p>
        </p:txBody>
      </p:sp>
    </p:spTree>
    <p:extLst>
      <p:ext uri="{BB962C8B-B14F-4D97-AF65-F5344CB8AC3E}">
        <p14:creationId xmlns:p14="http://schemas.microsoft.com/office/powerpoint/2010/main" val="40227010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5" fill="hold" grpId="0" nodeType="clickEffect">
                                  <p:stCondLst>
                                    <p:cond delay="0"/>
                                  </p:stCondLst>
                                  <p:childTnLst>
                                    <p:set>
                                      <p:cBhvr>
                                        <p:cTn id="6" dur="1" fill="hold">
                                          <p:stCondLst>
                                            <p:cond delay="0"/>
                                          </p:stCondLst>
                                        </p:cTn>
                                        <p:tgtEl>
                                          <p:spTgt spid="79"/>
                                        </p:tgtEl>
                                        <p:attrNameLst>
                                          <p:attrName>style.visibility</p:attrName>
                                        </p:attrNameLst>
                                      </p:cBhvr>
                                      <p:to>
                                        <p:strVal val="visible"/>
                                      </p:to>
                                    </p:set>
                                    <p:animEffect transition="in" filter="randombar(vertical)">
                                      <p:cBhvr>
                                        <p:cTn id="7" dur="500"/>
                                        <p:tgtEl>
                                          <p:spTgt spid="79"/>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27"/>
                                        </p:tgtEl>
                                        <p:attrNameLst>
                                          <p:attrName>style.visibility</p:attrName>
                                        </p:attrNameLst>
                                      </p:cBhvr>
                                      <p:to>
                                        <p:strVal val="visible"/>
                                      </p:to>
                                    </p:set>
                                    <p:anim calcmode="lin" valueType="num">
                                      <p:cBhvr>
                                        <p:cTn id="11" dur="750" fill="hold"/>
                                        <p:tgtEl>
                                          <p:spTgt spid="27"/>
                                        </p:tgtEl>
                                        <p:attrNameLst>
                                          <p:attrName>ppt_w</p:attrName>
                                        </p:attrNameLst>
                                      </p:cBhvr>
                                      <p:tavLst>
                                        <p:tav tm="0">
                                          <p:val>
                                            <p:fltVal val="0"/>
                                          </p:val>
                                        </p:tav>
                                        <p:tav tm="100000">
                                          <p:val>
                                            <p:strVal val="#ppt_w"/>
                                          </p:val>
                                        </p:tav>
                                      </p:tavLst>
                                    </p:anim>
                                    <p:anim calcmode="lin" valueType="num">
                                      <p:cBhvr>
                                        <p:cTn id="12" dur="750" fill="hold"/>
                                        <p:tgtEl>
                                          <p:spTgt spid="27"/>
                                        </p:tgtEl>
                                        <p:attrNameLst>
                                          <p:attrName>ppt_h</p:attrName>
                                        </p:attrNameLst>
                                      </p:cBhvr>
                                      <p:tavLst>
                                        <p:tav tm="0">
                                          <p:val>
                                            <p:fltVal val="0"/>
                                          </p:val>
                                        </p:tav>
                                        <p:tav tm="100000">
                                          <p:val>
                                            <p:strVal val="#ppt_h"/>
                                          </p:val>
                                        </p:tav>
                                      </p:tavLst>
                                    </p:anim>
                                    <p:animEffect transition="in" filter="fade">
                                      <p:cBhvr>
                                        <p:cTn id="13" dur="750"/>
                                        <p:tgtEl>
                                          <p:spTgt spid="27"/>
                                        </p:tgtEl>
                                      </p:cBhvr>
                                    </p:animEffect>
                                  </p:childTnLst>
                                </p:cTn>
                              </p:par>
                            </p:childTnLst>
                          </p:cTn>
                        </p:par>
                        <p:par>
                          <p:cTn id="14" fill="hold">
                            <p:stCondLst>
                              <p:cond delay="1250"/>
                            </p:stCondLst>
                            <p:childTnLst>
                              <p:par>
                                <p:cTn id="15" presetID="22" presetClass="entr" presetSubtype="4" fill="hold" grpId="0" nodeType="afterEffect">
                                  <p:stCondLst>
                                    <p:cond delay="0"/>
                                  </p:stCondLst>
                                  <p:childTnLst>
                                    <p:set>
                                      <p:cBhvr>
                                        <p:cTn id="16" dur="1" fill="hold">
                                          <p:stCondLst>
                                            <p:cond delay="0"/>
                                          </p:stCondLst>
                                        </p:cTn>
                                        <p:tgtEl>
                                          <p:spTgt spid="102"/>
                                        </p:tgtEl>
                                        <p:attrNameLst>
                                          <p:attrName>style.visibility</p:attrName>
                                        </p:attrNameLst>
                                      </p:cBhvr>
                                      <p:to>
                                        <p:strVal val="visible"/>
                                      </p:to>
                                    </p:set>
                                    <p:animEffect transition="in" filter="wipe(down)">
                                      <p:cBhvr>
                                        <p:cTn id="17" dur="750"/>
                                        <p:tgtEl>
                                          <p:spTgt spid="102"/>
                                        </p:tgtEl>
                                      </p:cBhvr>
                                    </p:animEffect>
                                  </p:childTnLst>
                                </p:cTn>
                              </p:par>
                            </p:childTnLst>
                          </p:cTn>
                        </p:par>
                        <p:par>
                          <p:cTn id="18" fill="hold">
                            <p:stCondLst>
                              <p:cond delay="2000"/>
                            </p:stCondLst>
                            <p:childTnLst>
                              <p:par>
                                <p:cTn id="19" presetID="22" presetClass="entr" presetSubtype="4" fill="hold" grpId="0" nodeType="afterEffect">
                                  <p:stCondLst>
                                    <p:cond delay="0"/>
                                  </p:stCondLst>
                                  <p:childTnLst>
                                    <p:set>
                                      <p:cBhvr>
                                        <p:cTn id="20" dur="1" fill="hold">
                                          <p:stCondLst>
                                            <p:cond delay="0"/>
                                          </p:stCondLst>
                                        </p:cTn>
                                        <p:tgtEl>
                                          <p:spTgt spid="103"/>
                                        </p:tgtEl>
                                        <p:attrNameLst>
                                          <p:attrName>style.visibility</p:attrName>
                                        </p:attrNameLst>
                                      </p:cBhvr>
                                      <p:to>
                                        <p:strVal val="visible"/>
                                      </p:to>
                                    </p:set>
                                    <p:animEffect transition="in" filter="wipe(down)">
                                      <p:cBhvr>
                                        <p:cTn id="21" dur="750"/>
                                        <p:tgtEl>
                                          <p:spTgt spid="10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9" grpId="0"/>
      <p:bldP spid="102" grpId="0"/>
      <p:bldP spid="103"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7A399CB6-E95A-0A98-8D4B-F5955D6B7ED6}"/>
              </a:ext>
            </a:extLst>
          </p:cNvPr>
          <p:cNvSpPr>
            <a:spLocks noGrp="1"/>
          </p:cNvSpPr>
          <p:nvPr>
            <p:ph type="sldNum" sz="quarter" idx="10"/>
          </p:nvPr>
        </p:nvSpPr>
        <p:spPr/>
        <p:txBody>
          <a:bodyPr/>
          <a:lstStyle/>
          <a:p>
            <a:fld id="{A8043012-B8B5-47A7-9927-94221BE445D6}" type="slidenum">
              <a:rPr lang="en-US" smtClean="0"/>
              <a:pPr/>
              <a:t>29</a:t>
            </a:fld>
            <a:endParaRPr lang="en-US" dirty="0"/>
          </a:p>
        </p:txBody>
      </p:sp>
      <p:pic>
        <p:nvPicPr>
          <p:cNvPr id="3" name="Picture 2">
            <a:hlinkClick r:id="" action="ppaction://hlinkshowjump?jump=previousslide"/>
            <a:extLst>
              <a:ext uri="{FF2B5EF4-FFF2-40B4-BE49-F238E27FC236}">
                <a16:creationId xmlns:a16="http://schemas.microsoft.com/office/drawing/2014/main" id="{FBA9B0B9-A685-4F65-7946-EA042DA3909D}"/>
              </a:ext>
            </a:extLst>
          </p:cNvPr>
          <p:cNvPicPr>
            <a:picLocks noChangeAspect="1"/>
          </p:cNvPicPr>
          <p:nvPr/>
        </p:nvPicPr>
        <p:blipFill>
          <a:blip r:embed="rId2" cstate="print">
            <a:biLevel thresh="25000"/>
            <a:extLst>
              <a:ext uri="{BEBA8EAE-BF5A-486C-A8C5-ECC9F3942E4B}">
                <a14:imgProps xmlns:a14="http://schemas.microsoft.com/office/drawing/2010/main">
                  <a14:imgLayer r:embed="rId3">
                    <a14:imgEffect>
                      <a14:saturation sat="33000"/>
                    </a14:imgEffect>
                  </a14:imgLayer>
                </a14:imgProps>
              </a:ext>
              <a:ext uri="{28A0092B-C50C-407E-A947-70E740481C1C}">
                <a14:useLocalDpi xmlns:a14="http://schemas.microsoft.com/office/drawing/2010/main"/>
              </a:ext>
            </a:extLst>
          </a:blip>
          <a:stretch>
            <a:fillRect/>
          </a:stretch>
        </p:blipFill>
        <p:spPr>
          <a:xfrm flipH="1">
            <a:off x="10403951" y="6257138"/>
            <a:ext cx="210539" cy="210539"/>
          </a:xfrm>
          <a:prstGeom prst="rect">
            <a:avLst/>
          </a:prstGeom>
        </p:spPr>
      </p:pic>
      <p:pic>
        <p:nvPicPr>
          <p:cNvPr id="4" name="Picture 3">
            <a:extLst>
              <a:ext uri="{FF2B5EF4-FFF2-40B4-BE49-F238E27FC236}">
                <a16:creationId xmlns:a16="http://schemas.microsoft.com/office/drawing/2014/main" id="{F602F91D-1580-B6CD-FF1F-4DEDED0875C4}"/>
              </a:ext>
            </a:extLst>
          </p:cNvPr>
          <p:cNvPicPr>
            <a:picLocks noChangeAspect="1"/>
          </p:cNvPicPr>
          <p:nvPr/>
        </p:nvPicPr>
        <p:blipFill>
          <a:blip r:embed="rId2" cstate="print">
            <a:biLevel thresh="25000"/>
            <a:extLst>
              <a:ext uri="{BEBA8EAE-BF5A-486C-A8C5-ECC9F3942E4B}">
                <a14:imgProps xmlns:a14="http://schemas.microsoft.com/office/drawing/2010/main">
                  <a14:imgLayer r:embed="rId3">
                    <a14:imgEffect>
                      <a14:saturation sat="33000"/>
                    </a14:imgEffect>
                  </a14:imgLayer>
                </a14:imgProps>
              </a:ext>
              <a:ext uri="{28A0092B-C50C-407E-A947-70E740481C1C}">
                <a14:useLocalDpi xmlns:a14="http://schemas.microsoft.com/office/drawing/2010/main"/>
              </a:ext>
            </a:extLst>
          </a:blip>
          <a:stretch>
            <a:fillRect/>
          </a:stretch>
        </p:blipFill>
        <p:spPr>
          <a:xfrm>
            <a:off x="11810732" y="6255725"/>
            <a:ext cx="210539" cy="210539"/>
          </a:xfrm>
          <a:prstGeom prst="rect">
            <a:avLst/>
          </a:prstGeom>
        </p:spPr>
      </p:pic>
      <p:pic>
        <p:nvPicPr>
          <p:cNvPr id="5" name="Picture 4">
            <a:hlinkClick r:id="" action="ppaction://hlinkshowjump?jump=firstslide"/>
            <a:extLst>
              <a:ext uri="{FF2B5EF4-FFF2-40B4-BE49-F238E27FC236}">
                <a16:creationId xmlns:a16="http://schemas.microsoft.com/office/drawing/2014/main" id="{E521BB6F-4C78-4A2F-D33D-D0B6C1B6C5A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54275" y="252809"/>
            <a:ext cx="500431" cy="375612"/>
          </a:xfrm>
          <a:prstGeom prst="rect">
            <a:avLst/>
          </a:prstGeom>
        </p:spPr>
      </p:pic>
      <p:sp>
        <p:nvSpPr>
          <p:cNvPr id="6" name="TextBox 5">
            <a:hlinkClick r:id="rId5" action="ppaction://hlinksldjump"/>
            <a:extLst>
              <a:ext uri="{FF2B5EF4-FFF2-40B4-BE49-F238E27FC236}">
                <a16:creationId xmlns:a16="http://schemas.microsoft.com/office/drawing/2014/main" id="{8F2B67FE-4ACF-0B1C-94F7-D8535A7D0768}"/>
              </a:ext>
            </a:extLst>
          </p:cNvPr>
          <p:cNvSpPr txBox="1"/>
          <p:nvPr/>
        </p:nvSpPr>
        <p:spPr>
          <a:xfrm>
            <a:off x="8814914" y="1031840"/>
            <a:ext cx="1295607" cy="307777"/>
          </a:xfrm>
          <a:prstGeom prst="rect">
            <a:avLst/>
          </a:prstGeom>
          <a:noFill/>
        </p:spPr>
        <p:txBody>
          <a:bodyPr wrap="square" rtlCol="0">
            <a:spAutoFit/>
          </a:bodyPr>
          <a:lstStyle/>
          <a:p>
            <a:pPr algn="ctr" rtl="1"/>
            <a:r>
              <a:rPr lang="fa-IR" sz="1400" b="1">
                <a:solidFill>
                  <a:schemeClr val="bg1"/>
                </a:solidFill>
                <a:latin typeface="Shabnam" panose="020B0603030804020204" pitchFamily="34" charset="-78"/>
                <a:cs typeface="Shabnam" panose="020B0603030804020204" pitchFamily="34" charset="-78"/>
              </a:rPr>
              <a:t>کلیات پژوهش</a:t>
            </a:r>
            <a:endParaRPr lang="en-US" sz="1400" b="1" dirty="0">
              <a:solidFill>
                <a:schemeClr val="bg1"/>
              </a:solidFill>
              <a:latin typeface="Shabnam" panose="020B0603030804020204" pitchFamily="34" charset="-78"/>
              <a:cs typeface="Shabnam" panose="020B0603030804020204" pitchFamily="34" charset="-78"/>
            </a:endParaRPr>
          </a:p>
        </p:txBody>
      </p:sp>
      <p:sp>
        <p:nvSpPr>
          <p:cNvPr id="7" name="TextBox 6">
            <a:hlinkClick r:id="rId6" action="ppaction://hlinksldjump"/>
            <a:extLst>
              <a:ext uri="{FF2B5EF4-FFF2-40B4-BE49-F238E27FC236}">
                <a16:creationId xmlns:a16="http://schemas.microsoft.com/office/drawing/2014/main" id="{9F0509B0-1E36-7DEB-1524-A621EDA60B51}"/>
              </a:ext>
            </a:extLst>
          </p:cNvPr>
          <p:cNvSpPr txBox="1"/>
          <p:nvPr/>
        </p:nvSpPr>
        <p:spPr>
          <a:xfrm>
            <a:off x="7198804" y="1031839"/>
            <a:ext cx="1391595" cy="307777"/>
          </a:xfrm>
          <a:prstGeom prst="rect">
            <a:avLst/>
          </a:prstGeom>
          <a:noFill/>
        </p:spPr>
        <p:txBody>
          <a:bodyPr wrap="square" rtlCol="0">
            <a:spAutoFit/>
          </a:bodyPr>
          <a:lstStyle/>
          <a:p>
            <a:pPr algn="ctr" rtl="1"/>
            <a:r>
              <a:rPr lang="fa-IR" sz="1400" b="1" dirty="0">
                <a:solidFill>
                  <a:schemeClr val="bg1"/>
                </a:solidFill>
                <a:latin typeface="Shabnam" panose="020B0603030804020204" pitchFamily="34" charset="-78"/>
                <a:cs typeface="Shabnam" panose="020B0603030804020204" pitchFamily="34" charset="-78"/>
              </a:rPr>
              <a:t>مبانی پژوهش</a:t>
            </a:r>
            <a:endParaRPr lang="en-US" sz="1400" b="1" dirty="0">
              <a:solidFill>
                <a:schemeClr val="bg1"/>
              </a:solidFill>
              <a:latin typeface="Shabnam" panose="020B0603030804020204" pitchFamily="34" charset="-78"/>
              <a:cs typeface="Shabnam" panose="020B0603030804020204" pitchFamily="34" charset="-78"/>
            </a:endParaRPr>
          </a:p>
        </p:txBody>
      </p:sp>
      <p:sp>
        <p:nvSpPr>
          <p:cNvPr id="8" name="TextBox 7">
            <a:hlinkClick r:id="rId7" action="ppaction://hlinksldjump"/>
            <a:extLst>
              <a:ext uri="{FF2B5EF4-FFF2-40B4-BE49-F238E27FC236}">
                <a16:creationId xmlns:a16="http://schemas.microsoft.com/office/drawing/2014/main" id="{B87F2F91-2364-65E2-64F0-7F699D21F09D}"/>
              </a:ext>
            </a:extLst>
          </p:cNvPr>
          <p:cNvSpPr txBox="1"/>
          <p:nvPr/>
        </p:nvSpPr>
        <p:spPr>
          <a:xfrm>
            <a:off x="5678682" y="1031838"/>
            <a:ext cx="1420208" cy="307777"/>
          </a:xfrm>
          <a:prstGeom prst="rect">
            <a:avLst/>
          </a:prstGeom>
          <a:noFill/>
        </p:spPr>
        <p:txBody>
          <a:bodyPr wrap="square" rtlCol="0">
            <a:spAutoFit/>
          </a:bodyPr>
          <a:lstStyle/>
          <a:p>
            <a:pPr algn="ctr" rtl="1"/>
            <a:r>
              <a:rPr lang="fa-IR" sz="1400" b="1" dirty="0">
                <a:solidFill>
                  <a:schemeClr val="bg1"/>
                </a:solidFill>
                <a:latin typeface="Shabnam" panose="020B0603030804020204" pitchFamily="34" charset="-78"/>
                <a:cs typeface="Shabnam" panose="020B0603030804020204" pitchFamily="34" charset="-78"/>
              </a:rPr>
              <a:t>روش تحقیق</a:t>
            </a:r>
            <a:endParaRPr lang="en-US" sz="1400" b="1" dirty="0">
              <a:solidFill>
                <a:schemeClr val="bg1"/>
              </a:solidFill>
              <a:latin typeface="Shabnam" panose="020B0603030804020204" pitchFamily="34" charset="-78"/>
              <a:cs typeface="Shabnam" panose="020B0603030804020204" pitchFamily="34" charset="-78"/>
            </a:endParaRPr>
          </a:p>
        </p:txBody>
      </p:sp>
      <p:sp>
        <p:nvSpPr>
          <p:cNvPr id="9" name="TextBox 8">
            <a:hlinkClick r:id="rId8" action="ppaction://hlinksldjump"/>
            <a:extLst>
              <a:ext uri="{FF2B5EF4-FFF2-40B4-BE49-F238E27FC236}">
                <a16:creationId xmlns:a16="http://schemas.microsoft.com/office/drawing/2014/main" id="{BC6D878D-296C-E901-E3E8-D00DEFC17171}"/>
              </a:ext>
            </a:extLst>
          </p:cNvPr>
          <p:cNvSpPr txBox="1"/>
          <p:nvPr/>
        </p:nvSpPr>
        <p:spPr>
          <a:xfrm>
            <a:off x="4080387" y="1024350"/>
            <a:ext cx="1498381" cy="315265"/>
          </a:xfrm>
          <a:prstGeom prst="rect">
            <a:avLst/>
          </a:prstGeom>
          <a:noFill/>
        </p:spPr>
        <p:txBody>
          <a:bodyPr wrap="square" rtlCol="0">
            <a:spAutoFit/>
          </a:bodyPr>
          <a:lstStyle/>
          <a:p>
            <a:pPr algn="ctr" rtl="1"/>
            <a:r>
              <a:rPr lang="fa-IR" sz="1400" b="1" dirty="0">
                <a:solidFill>
                  <a:schemeClr val="bg1"/>
                </a:solidFill>
                <a:latin typeface="Shabnam" panose="020B0603030804020204" pitchFamily="34" charset="-78"/>
                <a:cs typeface="Shabnam" panose="020B0603030804020204" pitchFamily="34" charset="-78"/>
              </a:rPr>
              <a:t>تجزیه و تحلیل</a:t>
            </a:r>
            <a:endParaRPr lang="en-US" sz="1400" b="1" dirty="0">
              <a:solidFill>
                <a:schemeClr val="bg1"/>
              </a:solidFill>
              <a:latin typeface="Shabnam" panose="020B0603030804020204" pitchFamily="34" charset="-78"/>
              <a:cs typeface="Shabnam" panose="020B0603030804020204" pitchFamily="34" charset="-78"/>
            </a:endParaRPr>
          </a:p>
        </p:txBody>
      </p:sp>
      <p:sp>
        <p:nvSpPr>
          <p:cNvPr id="10" name="TextBox 9">
            <a:hlinkClick r:id="rId9" action="ppaction://hlinksldjump"/>
            <a:extLst>
              <a:ext uri="{FF2B5EF4-FFF2-40B4-BE49-F238E27FC236}">
                <a16:creationId xmlns:a16="http://schemas.microsoft.com/office/drawing/2014/main" id="{6188C744-050F-4E60-BA16-B607645FBBE7}"/>
              </a:ext>
            </a:extLst>
          </p:cNvPr>
          <p:cNvSpPr txBox="1"/>
          <p:nvPr/>
        </p:nvSpPr>
        <p:spPr>
          <a:xfrm>
            <a:off x="2596451" y="1051936"/>
            <a:ext cx="1420208" cy="315265"/>
          </a:xfrm>
          <a:prstGeom prst="rect">
            <a:avLst/>
          </a:prstGeom>
          <a:noFill/>
        </p:spPr>
        <p:txBody>
          <a:bodyPr wrap="square" rtlCol="0">
            <a:spAutoFit/>
          </a:bodyPr>
          <a:lstStyle/>
          <a:p>
            <a:pPr algn="ctr" rtl="1"/>
            <a:r>
              <a:rPr lang="fa-IR" sz="1400" b="1" dirty="0">
                <a:solidFill>
                  <a:schemeClr val="bg1"/>
                </a:solidFill>
                <a:latin typeface="Shabnam" panose="020B0603030804020204" pitchFamily="34" charset="-78"/>
                <a:cs typeface="Shabnam" panose="020B0603030804020204" pitchFamily="34" charset="-78"/>
              </a:rPr>
              <a:t>بحث و نتیجه</a:t>
            </a:r>
            <a:endParaRPr lang="en-US" sz="1400" b="1" dirty="0">
              <a:solidFill>
                <a:schemeClr val="bg1"/>
              </a:solidFill>
              <a:latin typeface="Shabnam" panose="020B0603030804020204" pitchFamily="34" charset="-78"/>
              <a:cs typeface="Shabnam" panose="020B0603030804020204" pitchFamily="34" charset="-78"/>
            </a:endParaRPr>
          </a:p>
        </p:txBody>
      </p:sp>
      <p:sp>
        <p:nvSpPr>
          <p:cNvPr id="11" name="TextBox 10">
            <a:hlinkClick r:id="rId10" action="ppaction://hlinksldjump"/>
            <a:extLst>
              <a:ext uri="{FF2B5EF4-FFF2-40B4-BE49-F238E27FC236}">
                <a16:creationId xmlns:a16="http://schemas.microsoft.com/office/drawing/2014/main" id="{3D9AABD0-F763-CFAE-5C18-B524488ECD2E}"/>
              </a:ext>
            </a:extLst>
          </p:cNvPr>
          <p:cNvSpPr txBox="1"/>
          <p:nvPr/>
        </p:nvSpPr>
        <p:spPr>
          <a:xfrm>
            <a:off x="998155" y="1051935"/>
            <a:ext cx="1498381" cy="315265"/>
          </a:xfrm>
          <a:prstGeom prst="rect">
            <a:avLst/>
          </a:prstGeom>
          <a:noFill/>
        </p:spPr>
        <p:txBody>
          <a:bodyPr wrap="square" rtlCol="0">
            <a:spAutoFit/>
          </a:bodyPr>
          <a:lstStyle/>
          <a:p>
            <a:pPr algn="ctr" rtl="1"/>
            <a:r>
              <a:rPr lang="fa-IR" sz="1400" b="1" dirty="0">
                <a:solidFill>
                  <a:schemeClr val="bg1"/>
                </a:solidFill>
                <a:latin typeface="Shabnam" panose="020B0603030804020204" pitchFamily="34" charset="-78"/>
                <a:cs typeface="Shabnam" panose="020B0603030804020204" pitchFamily="34" charset="-78"/>
              </a:rPr>
              <a:t>منابع</a:t>
            </a:r>
            <a:endParaRPr lang="en-US" sz="1400" b="1" dirty="0">
              <a:solidFill>
                <a:schemeClr val="bg1"/>
              </a:solidFill>
              <a:latin typeface="Shabnam" panose="020B0603030804020204" pitchFamily="34" charset="-78"/>
              <a:cs typeface="Shabnam" panose="020B0603030804020204" pitchFamily="34" charset="-78"/>
            </a:endParaRPr>
          </a:p>
        </p:txBody>
      </p:sp>
      <p:pic>
        <p:nvPicPr>
          <p:cNvPr id="12" name="Graphic 11">
            <a:extLst>
              <a:ext uri="{FF2B5EF4-FFF2-40B4-BE49-F238E27FC236}">
                <a16:creationId xmlns:a16="http://schemas.microsoft.com/office/drawing/2014/main" id="{EE511909-58C2-6F96-3363-CF4B8ED5063F}"/>
              </a:ext>
            </a:extLst>
          </p:cNvPr>
          <p:cNvPicPr>
            <a:picLocks noChangeAspect="1"/>
          </p:cNvPicPr>
          <p:nvPr/>
        </p:nvPicPr>
        <p:blipFill>
          <a:blip r:embed="rId11" cstate="print">
            <a:extLst>
              <a:ext uri="{28A0092B-C50C-407E-A947-70E740481C1C}">
                <a14:useLocalDpi xmlns:a14="http://schemas.microsoft.com/office/drawing/2010/main"/>
              </a:ext>
              <a:ext uri="{96DAC541-7B7A-43D3-8B79-37D633B846F1}">
                <asvg:svgBlip xmlns:asvg="http://schemas.microsoft.com/office/drawing/2016/SVG/main" r:embed="rId12"/>
              </a:ext>
            </a:extLst>
          </a:blip>
          <a:stretch>
            <a:fillRect/>
          </a:stretch>
        </p:blipFill>
        <p:spPr>
          <a:xfrm>
            <a:off x="10458867" y="88489"/>
            <a:ext cx="1438278" cy="1438278"/>
          </a:xfrm>
          <a:prstGeom prst="rect">
            <a:avLst/>
          </a:prstGeom>
        </p:spPr>
      </p:pic>
      <p:sp>
        <p:nvSpPr>
          <p:cNvPr id="13" name="TextBox 12">
            <a:extLst>
              <a:ext uri="{FF2B5EF4-FFF2-40B4-BE49-F238E27FC236}">
                <a16:creationId xmlns:a16="http://schemas.microsoft.com/office/drawing/2014/main" id="{1B3E9DD1-24C3-14E6-C422-9514E20326E8}"/>
              </a:ext>
            </a:extLst>
          </p:cNvPr>
          <p:cNvSpPr txBox="1"/>
          <p:nvPr/>
        </p:nvSpPr>
        <p:spPr>
          <a:xfrm>
            <a:off x="10336307" y="1715488"/>
            <a:ext cx="1757082" cy="338554"/>
          </a:xfrm>
          <a:prstGeom prst="rect">
            <a:avLst/>
          </a:prstGeom>
          <a:noFill/>
        </p:spPr>
        <p:txBody>
          <a:bodyPr wrap="square" rtlCol="0">
            <a:spAutoFit/>
          </a:bodyPr>
          <a:lstStyle/>
          <a:p>
            <a:pPr algn="ctr" rtl="1"/>
            <a:r>
              <a:rPr lang="fa-IR" sz="1600" b="1" dirty="0">
                <a:solidFill>
                  <a:srgbClr val="1D3347"/>
                </a:solidFill>
                <a:latin typeface="Shabnam" panose="020B0603030804020204" pitchFamily="34" charset="-78"/>
                <a:cs typeface="Shabnam" panose="020B0603030804020204" pitchFamily="34" charset="-78"/>
              </a:rPr>
              <a:t>عنوان اول</a:t>
            </a:r>
            <a:endParaRPr lang="en-US" sz="1600" b="1" dirty="0">
              <a:solidFill>
                <a:srgbClr val="1D3347"/>
              </a:solidFill>
              <a:latin typeface="Shabnam" panose="020B0603030804020204" pitchFamily="34" charset="-78"/>
              <a:cs typeface="Shabnam" panose="020B0603030804020204" pitchFamily="34" charset="-78"/>
            </a:endParaRPr>
          </a:p>
        </p:txBody>
      </p:sp>
      <p:sp>
        <p:nvSpPr>
          <p:cNvPr id="14" name="TextBox 13">
            <a:extLst>
              <a:ext uri="{FF2B5EF4-FFF2-40B4-BE49-F238E27FC236}">
                <a16:creationId xmlns:a16="http://schemas.microsoft.com/office/drawing/2014/main" id="{5D9DBAD5-58A5-1438-43A4-9BA6180EE8BB}"/>
              </a:ext>
            </a:extLst>
          </p:cNvPr>
          <p:cNvSpPr txBox="1"/>
          <p:nvPr/>
        </p:nvSpPr>
        <p:spPr>
          <a:xfrm>
            <a:off x="10421957" y="2485131"/>
            <a:ext cx="1671431" cy="338554"/>
          </a:xfrm>
          <a:prstGeom prst="rect">
            <a:avLst/>
          </a:prstGeom>
          <a:noFill/>
        </p:spPr>
        <p:txBody>
          <a:bodyPr wrap="square" rtlCol="0">
            <a:spAutoFit/>
          </a:bodyPr>
          <a:lstStyle/>
          <a:p>
            <a:pPr algn="ctr" rtl="1"/>
            <a:r>
              <a:rPr lang="fa-IR" sz="1600" b="1" dirty="0">
                <a:solidFill>
                  <a:srgbClr val="1D3347"/>
                </a:solidFill>
                <a:latin typeface="Shabnam" panose="020B0603030804020204" pitchFamily="34" charset="-78"/>
                <a:cs typeface="Shabnam" panose="020B0603030804020204" pitchFamily="34" charset="-78"/>
              </a:rPr>
              <a:t>عنوان دوم</a:t>
            </a:r>
            <a:endParaRPr lang="en-US" sz="1600" b="1" dirty="0">
              <a:solidFill>
                <a:srgbClr val="1D3347"/>
              </a:solidFill>
              <a:latin typeface="Shabnam" panose="020B0603030804020204" pitchFamily="34" charset="-78"/>
              <a:cs typeface="Shabnam" panose="020B0603030804020204" pitchFamily="34" charset="-78"/>
            </a:endParaRPr>
          </a:p>
        </p:txBody>
      </p:sp>
      <p:sp>
        <p:nvSpPr>
          <p:cNvPr id="15" name="TextBox 14">
            <a:extLst>
              <a:ext uri="{FF2B5EF4-FFF2-40B4-BE49-F238E27FC236}">
                <a16:creationId xmlns:a16="http://schemas.microsoft.com/office/drawing/2014/main" id="{01F38178-5969-8E14-173C-CBB138919F79}"/>
              </a:ext>
            </a:extLst>
          </p:cNvPr>
          <p:cNvSpPr txBox="1"/>
          <p:nvPr/>
        </p:nvSpPr>
        <p:spPr>
          <a:xfrm>
            <a:off x="10336305" y="3228586"/>
            <a:ext cx="1757082" cy="338554"/>
          </a:xfrm>
          <a:prstGeom prst="rect">
            <a:avLst/>
          </a:prstGeom>
          <a:noFill/>
        </p:spPr>
        <p:txBody>
          <a:bodyPr wrap="square" rtlCol="0">
            <a:spAutoFit/>
          </a:bodyPr>
          <a:lstStyle/>
          <a:p>
            <a:pPr algn="ctr" rtl="1"/>
            <a:r>
              <a:rPr lang="fa-IR" sz="1600" b="1" dirty="0">
                <a:solidFill>
                  <a:srgbClr val="1D3347"/>
                </a:solidFill>
                <a:latin typeface="Shabnam" panose="020B0603030804020204" pitchFamily="34" charset="-78"/>
                <a:cs typeface="Shabnam" panose="020B0603030804020204" pitchFamily="34" charset="-78"/>
              </a:rPr>
              <a:t>عنوان سوم</a:t>
            </a:r>
            <a:endParaRPr lang="en-US" sz="1600" b="1" dirty="0">
              <a:solidFill>
                <a:srgbClr val="1D3347"/>
              </a:solidFill>
              <a:latin typeface="Shabnam" panose="020B0603030804020204" pitchFamily="34" charset="-78"/>
              <a:cs typeface="Shabnam" panose="020B0603030804020204" pitchFamily="34" charset="-78"/>
            </a:endParaRPr>
          </a:p>
        </p:txBody>
      </p:sp>
      <p:sp>
        <p:nvSpPr>
          <p:cNvPr id="16" name="TextBox 15">
            <a:extLst>
              <a:ext uri="{FF2B5EF4-FFF2-40B4-BE49-F238E27FC236}">
                <a16:creationId xmlns:a16="http://schemas.microsoft.com/office/drawing/2014/main" id="{B053353F-D2A4-B7E2-73C3-C45A39FD7799}"/>
              </a:ext>
            </a:extLst>
          </p:cNvPr>
          <p:cNvSpPr txBox="1"/>
          <p:nvPr/>
        </p:nvSpPr>
        <p:spPr>
          <a:xfrm>
            <a:off x="10403951" y="3985103"/>
            <a:ext cx="1689436" cy="338554"/>
          </a:xfrm>
          <a:prstGeom prst="rect">
            <a:avLst/>
          </a:prstGeom>
          <a:noFill/>
        </p:spPr>
        <p:txBody>
          <a:bodyPr wrap="square" rtlCol="0">
            <a:spAutoFit/>
          </a:bodyPr>
          <a:lstStyle/>
          <a:p>
            <a:pPr algn="ctr" rtl="1"/>
            <a:r>
              <a:rPr lang="fa-IR" sz="1600" b="1" dirty="0">
                <a:solidFill>
                  <a:srgbClr val="1D3347"/>
                </a:solidFill>
                <a:latin typeface="Shabnam" panose="020B0603030804020204" pitchFamily="34" charset="-78"/>
                <a:cs typeface="Shabnam" panose="020B0603030804020204" pitchFamily="34" charset="-78"/>
              </a:rPr>
              <a:t>عنوان چهارم</a:t>
            </a:r>
            <a:endParaRPr lang="en-US" sz="1600" b="1" dirty="0">
              <a:solidFill>
                <a:srgbClr val="1D3347"/>
              </a:solidFill>
              <a:latin typeface="Shabnam" panose="020B0603030804020204" pitchFamily="34" charset="-78"/>
              <a:cs typeface="Shabnam" panose="020B0603030804020204" pitchFamily="34" charset="-78"/>
            </a:endParaRPr>
          </a:p>
        </p:txBody>
      </p:sp>
      <p:sp>
        <p:nvSpPr>
          <p:cNvPr id="17" name="TextBox 16">
            <a:extLst>
              <a:ext uri="{FF2B5EF4-FFF2-40B4-BE49-F238E27FC236}">
                <a16:creationId xmlns:a16="http://schemas.microsoft.com/office/drawing/2014/main" id="{C225CA4D-D90F-06E6-65D2-59592CD5FC65}"/>
              </a:ext>
            </a:extLst>
          </p:cNvPr>
          <p:cNvSpPr txBox="1"/>
          <p:nvPr/>
        </p:nvSpPr>
        <p:spPr>
          <a:xfrm>
            <a:off x="10336305" y="4754746"/>
            <a:ext cx="1775088" cy="338554"/>
          </a:xfrm>
          <a:prstGeom prst="rect">
            <a:avLst/>
          </a:prstGeom>
          <a:noFill/>
        </p:spPr>
        <p:txBody>
          <a:bodyPr wrap="square" rtlCol="0">
            <a:spAutoFit/>
          </a:bodyPr>
          <a:lstStyle/>
          <a:p>
            <a:pPr algn="ctr" rtl="1"/>
            <a:r>
              <a:rPr lang="fa-IR" sz="1600" b="1" dirty="0">
                <a:solidFill>
                  <a:srgbClr val="1D3347"/>
                </a:solidFill>
                <a:latin typeface="Shabnam" panose="020B0603030804020204" pitchFamily="34" charset="-78"/>
                <a:cs typeface="Shabnam" panose="020B0603030804020204" pitchFamily="34" charset="-78"/>
              </a:rPr>
              <a:t>عنوان پنجم</a:t>
            </a:r>
            <a:endParaRPr lang="en-US" sz="1600" b="1" dirty="0">
              <a:solidFill>
                <a:srgbClr val="1D3347"/>
              </a:solidFill>
              <a:latin typeface="Shabnam" panose="020B0603030804020204" pitchFamily="34" charset="-78"/>
              <a:cs typeface="Shabnam" panose="020B0603030804020204" pitchFamily="34" charset="-78"/>
            </a:endParaRPr>
          </a:p>
        </p:txBody>
      </p:sp>
      <p:sp>
        <p:nvSpPr>
          <p:cNvPr id="18" name="TextBox 17">
            <a:extLst>
              <a:ext uri="{FF2B5EF4-FFF2-40B4-BE49-F238E27FC236}">
                <a16:creationId xmlns:a16="http://schemas.microsoft.com/office/drawing/2014/main" id="{CB397108-8D4E-1C45-E6B8-329CBE16AFE3}"/>
              </a:ext>
            </a:extLst>
          </p:cNvPr>
          <p:cNvSpPr txBox="1"/>
          <p:nvPr/>
        </p:nvSpPr>
        <p:spPr>
          <a:xfrm>
            <a:off x="10336305" y="5498201"/>
            <a:ext cx="1757082" cy="338554"/>
          </a:xfrm>
          <a:prstGeom prst="rect">
            <a:avLst/>
          </a:prstGeom>
          <a:noFill/>
        </p:spPr>
        <p:txBody>
          <a:bodyPr wrap="square" rtlCol="0">
            <a:spAutoFit/>
          </a:bodyPr>
          <a:lstStyle/>
          <a:p>
            <a:pPr algn="ctr" rtl="1"/>
            <a:r>
              <a:rPr lang="fa-IR" sz="1600" b="1" dirty="0">
                <a:solidFill>
                  <a:srgbClr val="1D3347"/>
                </a:solidFill>
                <a:latin typeface="Shabnam" panose="020B0603030804020204" pitchFamily="34" charset="-78"/>
                <a:cs typeface="Shabnam" panose="020B0603030804020204" pitchFamily="34" charset="-78"/>
              </a:rPr>
              <a:t>عنوان ششم</a:t>
            </a:r>
            <a:endParaRPr lang="en-US" sz="1600" b="1" dirty="0">
              <a:solidFill>
                <a:srgbClr val="1D3347"/>
              </a:solidFill>
              <a:latin typeface="Shabnam" panose="020B0603030804020204" pitchFamily="34" charset="-78"/>
              <a:cs typeface="Shabnam" panose="020B0603030804020204" pitchFamily="34" charset="-78"/>
            </a:endParaRPr>
          </a:p>
        </p:txBody>
      </p:sp>
      <p:sp>
        <p:nvSpPr>
          <p:cNvPr id="19" name="TextBox 18">
            <a:extLst>
              <a:ext uri="{FF2B5EF4-FFF2-40B4-BE49-F238E27FC236}">
                <a16:creationId xmlns:a16="http://schemas.microsoft.com/office/drawing/2014/main" id="{3883C91A-2940-B3A6-5DE2-406EC5A6583A}"/>
              </a:ext>
            </a:extLst>
          </p:cNvPr>
          <p:cNvSpPr txBox="1"/>
          <p:nvPr/>
        </p:nvSpPr>
        <p:spPr>
          <a:xfrm>
            <a:off x="1007391" y="289867"/>
            <a:ext cx="5716681" cy="338554"/>
          </a:xfrm>
          <a:prstGeom prst="rect">
            <a:avLst/>
          </a:prstGeom>
          <a:noFill/>
        </p:spPr>
        <p:txBody>
          <a:bodyPr wrap="square" rtlCol="0">
            <a:spAutoFit/>
          </a:bodyPr>
          <a:lstStyle/>
          <a:p>
            <a:pPr algn="ctr" rtl="1"/>
            <a:r>
              <a:rPr lang="fa-IR" sz="1600" b="1">
                <a:solidFill>
                  <a:srgbClr val="1D3347"/>
                </a:solidFill>
                <a:latin typeface="Shabnam" panose="020B0603030804020204" pitchFamily="34" charset="-78"/>
                <a:cs typeface="Shabnam" panose="020B0603030804020204" pitchFamily="34" charset="-78"/>
              </a:rPr>
              <a:t>موضوع ارائه خود را در این قسمت وارد نمایید</a:t>
            </a:r>
            <a:endParaRPr lang="en-US" sz="1600" b="1" dirty="0">
              <a:solidFill>
                <a:srgbClr val="1D3347"/>
              </a:solidFill>
              <a:latin typeface="Shabnam" panose="020B0603030804020204" pitchFamily="34" charset="-78"/>
              <a:cs typeface="Shabnam" panose="020B0603030804020204" pitchFamily="34" charset="-78"/>
            </a:endParaRPr>
          </a:p>
        </p:txBody>
      </p:sp>
      <p:sp>
        <p:nvSpPr>
          <p:cNvPr id="20" name="TextBox 19">
            <a:extLst>
              <a:ext uri="{FF2B5EF4-FFF2-40B4-BE49-F238E27FC236}">
                <a16:creationId xmlns:a16="http://schemas.microsoft.com/office/drawing/2014/main" id="{DFBB7A3B-C364-42DA-0BD2-D75289F09F62}"/>
              </a:ext>
            </a:extLst>
          </p:cNvPr>
          <p:cNvSpPr txBox="1"/>
          <p:nvPr/>
        </p:nvSpPr>
        <p:spPr>
          <a:xfrm>
            <a:off x="6853381" y="289867"/>
            <a:ext cx="3352801" cy="338554"/>
          </a:xfrm>
          <a:prstGeom prst="rect">
            <a:avLst/>
          </a:prstGeom>
          <a:noFill/>
        </p:spPr>
        <p:txBody>
          <a:bodyPr wrap="square" rtlCol="0">
            <a:spAutoFit/>
          </a:bodyPr>
          <a:lstStyle/>
          <a:p>
            <a:pPr algn="ctr" rtl="1"/>
            <a:r>
              <a:rPr lang="fa-IR" sz="1600" b="1" dirty="0">
                <a:solidFill>
                  <a:srgbClr val="1D3347"/>
                </a:solidFill>
                <a:latin typeface="Shabnam" panose="020B0603030804020204" pitchFamily="34" charset="-78"/>
                <a:cs typeface="Shabnam" panose="020B0603030804020204" pitchFamily="34" charset="-78"/>
              </a:rPr>
              <a:t>پژوهشگر</a:t>
            </a:r>
            <a:r>
              <a:rPr lang="fa-IR" sz="1600" b="1">
                <a:solidFill>
                  <a:srgbClr val="1D3347"/>
                </a:solidFill>
                <a:latin typeface="Shabnam" panose="020B0603030804020204" pitchFamily="34" charset="-78"/>
                <a:cs typeface="Shabnam" panose="020B0603030804020204" pitchFamily="34" charset="-78"/>
              </a:rPr>
              <a:t>: محمد جواد عزیزپناه</a:t>
            </a:r>
            <a:endParaRPr lang="en-US" sz="1600" b="1" dirty="0">
              <a:solidFill>
                <a:srgbClr val="1D3347"/>
              </a:solidFill>
              <a:latin typeface="Shabnam" panose="020B0603030804020204" pitchFamily="34" charset="-78"/>
              <a:cs typeface="Shabnam" panose="020B0603030804020204" pitchFamily="34" charset="-78"/>
            </a:endParaRPr>
          </a:p>
        </p:txBody>
      </p:sp>
      <p:sp>
        <p:nvSpPr>
          <p:cNvPr id="21" name="Freeform 123">
            <a:hlinkClick r:id="rId10" action="ppaction://hlinksldjump"/>
            <a:extLst>
              <a:ext uri="{FF2B5EF4-FFF2-40B4-BE49-F238E27FC236}">
                <a16:creationId xmlns:a16="http://schemas.microsoft.com/office/drawing/2014/main" id="{C21332B7-8A2B-D2BD-B85E-F08A396A3948}"/>
              </a:ext>
            </a:extLst>
          </p:cNvPr>
          <p:cNvSpPr>
            <a:spLocks noEditPoints="1"/>
          </p:cNvSpPr>
          <p:nvPr/>
        </p:nvSpPr>
        <p:spPr bwMode="auto">
          <a:xfrm>
            <a:off x="358148" y="5556280"/>
            <a:ext cx="268684" cy="268684"/>
          </a:xfrm>
          <a:custGeom>
            <a:avLst/>
            <a:gdLst>
              <a:gd name="T0" fmla="*/ 109 w 160"/>
              <a:gd name="T1" fmla="*/ 116 h 160"/>
              <a:gd name="T2" fmla="*/ 59 w 160"/>
              <a:gd name="T3" fmla="*/ 107 h 160"/>
              <a:gd name="T4" fmla="*/ 160 w 160"/>
              <a:gd name="T5" fmla="*/ 125 h 160"/>
              <a:gd name="T6" fmla="*/ 114 w 160"/>
              <a:gd name="T7" fmla="*/ 116 h 160"/>
              <a:gd name="T8" fmla="*/ 60 w 160"/>
              <a:gd name="T9" fmla="*/ 100 h 160"/>
              <a:gd name="T10" fmla="*/ 160 w 160"/>
              <a:gd name="T11" fmla="*/ 84 h 160"/>
              <a:gd name="T12" fmla="*/ 59 w 160"/>
              <a:gd name="T13" fmla="*/ 131 h 160"/>
              <a:gd name="T14" fmla="*/ 110 w 160"/>
              <a:gd name="T15" fmla="*/ 160 h 160"/>
              <a:gd name="T16" fmla="*/ 160 w 160"/>
              <a:gd name="T17" fmla="*/ 132 h 160"/>
              <a:gd name="T18" fmla="*/ 110 w 160"/>
              <a:gd name="T19" fmla="*/ 50 h 160"/>
              <a:gd name="T20" fmla="*/ 59 w 160"/>
              <a:gd name="T21" fmla="*/ 75 h 160"/>
              <a:gd name="T22" fmla="*/ 160 w 160"/>
              <a:gd name="T23" fmla="*/ 68 h 160"/>
              <a:gd name="T24" fmla="*/ 148 w 160"/>
              <a:gd name="T25" fmla="*/ 0 h 160"/>
              <a:gd name="T26" fmla="*/ 0 w 160"/>
              <a:gd name="T27" fmla="*/ 44 h 160"/>
              <a:gd name="T28" fmla="*/ 109 w 160"/>
              <a:gd name="T29" fmla="*/ 44 h 160"/>
              <a:gd name="T30" fmla="*/ 160 w 160"/>
              <a:gd name="T31" fmla="*/ 44 h 160"/>
              <a:gd name="T32" fmla="*/ 29 w 160"/>
              <a:gd name="T33" fmla="*/ 41 h 160"/>
              <a:gd name="T34" fmla="*/ 41 w 160"/>
              <a:gd name="T35" fmla="*/ 28 h 160"/>
              <a:gd name="T36" fmla="*/ 88 w 160"/>
              <a:gd name="T37" fmla="*/ 25 h 160"/>
              <a:gd name="T38" fmla="*/ 91 w 160"/>
              <a:gd name="T39" fmla="*/ 27 h 160"/>
              <a:gd name="T40" fmla="*/ 97 w 160"/>
              <a:gd name="T41" fmla="*/ 30 h 160"/>
              <a:gd name="T42" fmla="*/ 102 w 160"/>
              <a:gd name="T43" fmla="*/ 27 h 160"/>
              <a:gd name="T44" fmla="*/ 104 w 160"/>
              <a:gd name="T45" fmla="*/ 25 h 160"/>
              <a:gd name="T46" fmla="*/ 104 w 160"/>
              <a:gd name="T47" fmla="*/ 32 h 160"/>
              <a:gd name="T48" fmla="*/ 107 w 160"/>
              <a:gd name="T49" fmla="*/ 35 h 160"/>
              <a:gd name="T50" fmla="*/ 113 w 160"/>
              <a:gd name="T51" fmla="*/ 22 h 160"/>
              <a:gd name="T52" fmla="*/ 118 w 160"/>
              <a:gd name="T53" fmla="*/ 35 h 160"/>
              <a:gd name="T54" fmla="*/ 120 w 160"/>
              <a:gd name="T55" fmla="*/ 32 h 160"/>
              <a:gd name="T56" fmla="*/ 120 w 160"/>
              <a:gd name="T57" fmla="*/ 25 h 160"/>
              <a:gd name="T58" fmla="*/ 123 w 160"/>
              <a:gd name="T59" fmla="*/ 27 h 160"/>
              <a:gd name="T60" fmla="*/ 129 w 160"/>
              <a:gd name="T61" fmla="*/ 30 h 160"/>
              <a:gd name="T62" fmla="*/ 134 w 160"/>
              <a:gd name="T63" fmla="*/ 27 h 160"/>
              <a:gd name="T64" fmla="*/ 136 w 160"/>
              <a:gd name="T65" fmla="*/ 25 h 160"/>
              <a:gd name="T66" fmla="*/ 136 w 160"/>
              <a:gd name="T67" fmla="*/ 32 h 160"/>
              <a:gd name="T68" fmla="*/ 140 w 160"/>
              <a:gd name="T69" fmla="*/ 35 h 160"/>
              <a:gd name="T70" fmla="*/ 54 w 160"/>
              <a:gd name="T71" fmla="*/ 68 h 160"/>
              <a:gd name="T72" fmla="*/ 3 w 160"/>
              <a:gd name="T73" fmla="*/ 57 h 160"/>
              <a:gd name="T74" fmla="*/ 3 w 160"/>
              <a:gd name="T75" fmla="*/ 102 h 160"/>
              <a:gd name="T76" fmla="*/ 41 w 160"/>
              <a:gd name="T77" fmla="*/ 79 h 160"/>
              <a:gd name="T78" fmla="*/ 28 w 160"/>
              <a:gd name="T79" fmla="*/ 68 h 160"/>
              <a:gd name="T80" fmla="*/ 54 w 160"/>
              <a:gd name="T81" fmla="*/ 107 h 160"/>
              <a:gd name="T82" fmla="*/ 0 w 160"/>
              <a:gd name="T83" fmla="*/ 145 h 160"/>
              <a:gd name="T84" fmla="*/ 60 w 160"/>
              <a:gd name="T85" fmla="*/ 159 h 160"/>
              <a:gd name="T86" fmla="*/ 29 w 160"/>
              <a:gd name="T87" fmla="*/ 142 h 160"/>
              <a:gd name="T88" fmla="*/ 41 w 160"/>
              <a:gd name="T89" fmla="*/ 131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60" h="160">
                <a:moveTo>
                  <a:pt x="114" y="116"/>
                </a:moveTo>
                <a:cubicBezTo>
                  <a:pt x="113" y="116"/>
                  <a:pt x="112" y="116"/>
                  <a:pt x="112" y="116"/>
                </a:cubicBezTo>
                <a:cubicBezTo>
                  <a:pt x="110" y="116"/>
                  <a:pt x="109" y="116"/>
                  <a:pt x="109" y="116"/>
                </a:cubicBezTo>
                <a:cubicBezTo>
                  <a:pt x="108" y="116"/>
                  <a:pt x="108" y="116"/>
                  <a:pt x="108" y="116"/>
                </a:cubicBezTo>
                <a:cubicBezTo>
                  <a:pt x="108" y="116"/>
                  <a:pt x="107" y="116"/>
                  <a:pt x="105" y="116"/>
                </a:cubicBezTo>
                <a:cubicBezTo>
                  <a:pt x="87" y="116"/>
                  <a:pt x="69" y="112"/>
                  <a:pt x="59" y="107"/>
                </a:cubicBezTo>
                <a:cubicBezTo>
                  <a:pt x="59" y="123"/>
                  <a:pt x="59" y="123"/>
                  <a:pt x="59" y="123"/>
                </a:cubicBezTo>
                <a:cubicBezTo>
                  <a:pt x="65" y="129"/>
                  <a:pt x="85" y="133"/>
                  <a:pt x="112" y="133"/>
                </a:cubicBezTo>
                <a:cubicBezTo>
                  <a:pt x="135" y="133"/>
                  <a:pt x="152" y="130"/>
                  <a:pt x="160" y="125"/>
                </a:cubicBezTo>
                <a:cubicBezTo>
                  <a:pt x="160" y="109"/>
                  <a:pt x="160" y="109"/>
                  <a:pt x="160" y="109"/>
                </a:cubicBezTo>
                <a:cubicBezTo>
                  <a:pt x="151" y="113"/>
                  <a:pt x="134" y="116"/>
                  <a:pt x="116" y="116"/>
                </a:cubicBezTo>
                <a:cubicBezTo>
                  <a:pt x="116" y="116"/>
                  <a:pt x="115" y="116"/>
                  <a:pt x="114" y="116"/>
                </a:cubicBezTo>
                <a:close/>
                <a:moveTo>
                  <a:pt x="59" y="82"/>
                </a:moveTo>
                <a:cubicBezTo>
                  <a:pt x="59" y="100"/>
                  <a:pt x="59" y="100"/>
                  <a:pt x="59" y="100"/>
                </a:cubicBezTo>
                <a:cubicBezTo>
                  <a:pt x="60" y="100"/>
                  <a:pt x="60" y="100"/>
                  <a:pt x="60" y="100"/>
                </a:cubicBezTo>
                <a:cubicBezTo>
                  <a:pt x="66" y="106"/>
                  <a:pt x="86" y="111"/>
                  <a:pt x="112" y="111"/>
                </a:cubicBezTo>
                <a:cubicBezTo>
                  <a:pt x="134" y="111"/>
                  <a:pt x="152" y="106"/>
                  <a:pt x="160" y="101"/>
                </a:cubicBezTo>
                <a:cubicBezTo>
                  <a:pt x="160" y="84"/>
                  <a:pt x="160" y="84"/>
                  <a:pt x="160" y="84"/>
                </a:cubicBezTo>
                <a:cubicBezTo>
                  <a:pt x="149" y="89"/>
                  <a:pt x="130" y="92"/>
                  <a:pt x="112" y="92"/>
                </a:cubicBezTo>
                <a:cubicBezTo>
                  <a:pt x="91" y="92"/>
                  <a:pt x="70" y="89"/>
                  <a:pt x="59" y="82"/>
                </a:cubicBezTo>
                <a:close/>
                <a:moveTo>
                  <a:pt x="59" y="131"/>
                </a:moveTo>
                <a:cubicBezTo>
                  <a:pt x="59" y="141"/>
                  <a:pt x="59" y="141"/>
                  <a:pt x="59" y="141"/>
                </a:cubicBezTo>
                <a:cubicBezTo>
                  <a:pt x="59" y="143"/>
                  <a:pt x="59" y="143"/>
                  <a:pt x="60" y="143"/>
                </a:cubicBezTo>
                <a:cubicBezTo>
                  <a:pt x="63" y="154"/>
                  <a:pt x="87" y="160"/>
                  <a:pt x="110" y="160"/>
                </a:cubicBezTo>
                <a:cubicBezTo>
                  <a:pt x="132" y="160"/>
                  <a:pt x="157" y="154"/>
                  <a:pt x="160" y="143"/>
                </a:cubicBezTo>
                <a:cubicBezTo>
                  <a:pt x="160" y="143"/>
                  <a:pt x="160" y="143"/>
                  <a:pt x="160" y="141"/>
                </a:cubicBezTo>
                <a:cubicBezTo>
                  <a:pt x="160" y="132"/>
                  <a:pt x="160" y="132"/>
                  <a:pt x="160" y="132"/>
                </a:cubicBezTo>
                <a:cubicBezTo>
                  <a:pt x="149" y="138"/>
                  <a:pt x="130" y="140"/>
                  <a:pt x="112" y="140"/>
                </a:cubicBezTo>
                <a:cubicBezTo>
                  <a:pt x="91" y="140"/>
                  <a:pt x="70" y="137"/>
                  <a:pt x="59" y="131"/>
                </a:cubicBezTo>
                <a:close/>
                <a:moveTo>
                  <a:pt x="110" y="50"/>
                </a:moveTo>
                <a:cubicBezTo>
                  <a:pt x="87" y="50"/>
                  <a:pt x="63" y="56"/>
                  <a:pt x="59" y="67"/>
                </a:cubicBezTo>
                <a:cubicBezTo>
                  <a:pt x="59" y="68"/>
                  <a:pt x="59" y="68"/>
                  <a:pt x="59" y="68"/>
                </a:cubicBezTo>
                <a:cubicBezTo>
                  <a:pt x="59" y="75"/>
                  <a:pt x="59" y="75"/>
                  <a:pt x="59" y="75"/>
                </a:cubicBezTo>
                <a:cubicBezTo>
                  <a:pt x="65" y="82"/>
                  <a:pt x="86" y="87"/>
                  <a:pt x="112" y="87"/>
                </a:cubicBezTo>
                <a:cubicBezTo>
                  <a:pt x="134" y="87"/>
                  <a:pt x="152" y="83"/>
                  <a:pt x="160" y="78"/>
                </a:cubicBezTo>
                <a:cubicBezTo>
                  <a:pt x="160" y="68"/>
                  <a:pt x="160" y="68"/>
                  <a:pt x="160" y="68"/>
                </a:cubicBezTo>
                <a:cubicBezTo>
                  <a:pt x="160" y="67"/>
                  <a:pt x="160" y="67"/>
                  <a:pt x="160" y="67"/>
                </a:cubicBezTo>
                <a:cubicBezTo>
                  <a:pt x="158" y="56"/>
                  <a:pt x="134" y="50"/>
                  <a:pt x="110" y="50"/>
                </a:cubicBezTo>
                <a:close/>
                <a:moveTo>
                  <a:pt x="148" y="0"/>
                </a:moveTo>
                <a:cubicBezTo>
                  <a:pt x="13" y="0"/>
                  <a:pt x="13" y="0"/>
                  <a:pt x="13" y="0"/>
                </a:cubicBezTo>
                <a:cubicBezTo>
                  <a:pt x="7" y="0"/>
                  <a:pt x="0" y="6"/>
                  <a:pt x="0" y="12"/>
                </a:cubicBezTo>
                <a:cubicBezTo>
                  <a:pt x="0" y="44"/>
                  <a:pt x="0" y="44"/>
                  <a:pt x="0" y="44"/>
                </a:cubicBezTo>
                <a:cubicBezTo>
                  <a:pt x="0" y="47"/>
                  <a:pt x="2" y="49"/>
                  <a:pt x="3" y="50"/>
                </a:cubicBezTo>
                <a:cubicBezTo>
                  <a:pt x="66" y="50"/>
                  <a:pt x="66" y="50"/>
                  <a:pt x="66" y="50"/>
                </a:cubicBezTo>
                <a:cubicBezTo>
                  <a:pt x="77" y="47"/>
                  <a:pt x="93" y="44"/>
                  <a:pt x="109" y="44"/>
                </a:cubicBezTo>
                <a:cubicBezTo>
                  <a:pt x="124" y="44"/>
                  <a:pt x="140" y="47"/>
                  <a:pt x="151" y="50"/>
                </a:cubicBezTo>
                <a:cubicBezTo>
                  <a:pt x="158" y="50"/>
                  <a:pt x="158" y="50"/>
                  <a:pt x="158" y="50"/>
                </a:cubicBezTo>
                <a:cubicBezTo>
                  <a:pt x="159" y="49"/>
                  <a:pt x="160" y="47"/>
                  <a:pt x="160" y="44"/>
                </a:cubicBezTo>
                <a:cubicBezTo>
                  <a:pt x="160" y="12"/>
                  <a:pt x="160" y="12"/>
                  <a:pt x="160" y="12"/>
                </a:cubicBezTo>
                <a:cubicBezTo>
                  <a:pt x="160" y="6"/>
                  <a:pt x="154" y="0"/>
                  <a:pt x="148" y="0"/>
                </a:cubicBezTo>
                <a:close/>
                <a:moveTo>
                  <a:pt x="29" y="41"/>
                </a:moveTo>
                <a:cubicBezTo>
                  <a:pt x="22" y="41"/>
                  <a:pt x="16" y="35"/>
                  <a:pt x="16" y="28"/>
                </a:cubicBezTo>
                <a:cubicBezTo>
                  <a:pt x="16" y="22"/>
                  <a:pt x="22" y="16"/>
                  <a:pt x="29" y="16"/>
                </a:cubicBezTo>
                <a:cubicBezTo>
                  <a:pt x="36" y="16"/>
                  <a:pt x="41" y="22"/>
                  <a:pt x="41" y="28"/>
                </a:cubicBezTo>
                <a:cubicBezTo>
                  <a:pt x="41" y="35"/>
                  <a:pt x="36" y="41"/>
                  <a:pt x="29" y="41"/>
                </a:cubicBezTo>
                <a:close/>
                <a:moveTo>
                  <a:pt x="91" y="27"/>
                </a:moveTo>
                <a:cubicBezTo>
                  <a:pt x="90" y="27"/>
                  <a:pt x="88" y="26"/>
                  <a:pt x="88" y="25"/>
                </a:cubicBezTo>
                <a:cubicBezTo>
                  <a:pt x="88" y="24"/>
                  <a:pt x="90" y="22"/>
                  <a:pt x="91" y="22"/>
                </a:cubicBezTo>
                <a:cubicBezTo>
                  <a:pt x="93" y="22"/>
                  <a:pt x="94" y="24"/>
                  <a:pt x="94" y="25"/>
                </a:cubicBezTo>
                <a:cubicBezTo>
                  <a:pt x="94" y="26"/>
                  <a:pt x="93" y="27"/>
                  <a:pt x="91" y="27"/>
                </a:cubicBezTo>
                <a:close/>
                <a:moveTo>
                  <a:pt x="97" y="35"/>
                </a:moveTo>
                <a:cubicBezTo>
                  <a:pt x="96" y="35"/>
                  <a:pt x="94" y="33"/>
                  <a:pt x="94" y="32"/>
                </a:cubicBezTo>
                <a:cubicBezTo>
                  <a:pt x="94" y="31"/>
                  <a:pt x="96" y="30"/>
                  <a:pt x="97" y="30"/>
                </a:cubicBezTo>
                <a:cubicBezTo>
                  <a:pt x="98" y="30"/>
                  <a:pt x="99" y="31"/>
                  <a:pt x="99" y="32"/>
                </a:cubicBezTo>
                <a:cubicBezTo>
                  <a:pt x="99" y="33"/>
                  <a:pt x="98" y="35"/>
                  <a:pt x="97" y="35"/>
                </a:cubicBezTo>
                <a:close/>
                <a:moveTo>
                  <a:pt x="102" y="27"/>
                </a:moveTo>
                <a:cubicBezTo>
                  <a:pt x="101" y="27"/>
                  <a:pt x="99" y="26"/>
                  <a:pt x="99" y="25"/>
                </a:cubicBezTo>
                <a:cubicBezTo>
                  <a:pt x="99" y="24"/>
                  <a:pt x="101" y="22"/>
                  <a:pt x="102" y="22"/>
                </a:cubicBezTo>
                <a:cubicBezTo>
                  <a:pt x="103" y="22"/>
                  <a:pt x="104" y="24"/>
                  <a:pt x="104" y="25"/>
                </a:cubicBezTo>
                <a:cubicBezTo>
                  <a:pt x="104" y="26"/>
                  <a:pt x="103" y="27"/>
                  <a:pt x="102" y="27"/>
                </a:cubicBezTo>
                <a:close/>
                <a:moveTo>
                  <a:pt x="107" y="35"/>
                </a:moveTo>
                <a:cubicBezTo>
                  <a:pt x="105" y="35"/>
                  <a:pt x="104" y="33"/>
                  <a:pt x="104" y="32"/>
                </a:cubicBezTo>
                <a:cubicBezTo>
                  <a:pt x="104" y="31"/>
                  <a:pt x="105" y="30"/>
                  <a:pt x="107" y="30"/>
                </a:cubicBezTo>
                <a:cubicBezTo>
                  <a:pt x="109" y="30"/>
                  <a:pt x="110" y="31"/>
                  <a:pt x="110" y="32"/>
                </a:cubicBezTo>
                <a:cubicBezTo>
                  <a:pt x="110" y="33"/>
                  <a:pt x="109" y="35"/>
                  <a:pt x="107" y="35"/>
                </a:cubicBezTo>
                <a:close/>
                <a:moveTo>
                  <a:pt x="113" y="27"/>
                </a:moveTo>
                <a:cubicBezTo>
                  <a:pt x="112" y="27"/>
                  <a:pt x="110" y="26"/>
                  <a:pt x="110" y="25"/>
                </a:cubicBezTo>
                <a:cubicBezTo>
                  <a:pt x="110" y="24"/>
                  <a:pt x="112" y="22"/>
                  <a:pt x="113" y="22"/>
                </a:cubicBezTo>
                <a:cubicBezTo>
                  <a:pt x="114" y="22"/>
                  <a:pt x="115" y="24"/>
                  <a:pt x="115" y="25"/>
                </a:cubicBezTo>
                <a:cubicBezTo>
                  <a:pt x="115" y="26"/>
                  <a:pt x="114" y="27"/>
                  <a:pt x="113" y="27"/>
                </a:cubicBezTo>
                <a:close/>
                <a:moveTo>
                  <a:pt x="118" y="35"/>
                </a:moveTo>
                <a:cubicBezTo>
                  <a:pt x="116" y="35"/>
                  <a:pt x="115" y="33"/>
                  <a:pt x="115" y="32"/>
                </a:cubicBezTo>
                <a:cubicBezTo>
                  <a:pt x="115" y="31"/>
                  <a:pt x="116" y="30"/>
                  <a:pt x="118" y="30"/>
                </a:cubicBezTo>
                <a:cubicBezTo>
                  <a:pt x="119" y="30"/>
                  <a:pt x="120" y="31"/>
                  <a:pt x="120" y="32"/>
                </a:cubicBezTo>
                <a:cubicBezTo>
                  <a:pt x="120" y="33"/>
                  <a:pt x="119" y="35"/>
                  <a:pt x="118" y="35"/>
                </a:cubicBezTo>
                <a:close/>
                <a:moveTo>
                  <a:pt x="123" y="27"/>
                </a:moveTo>
                <a:cubicBezTo>
                  <a:pt x="121" y="27"/>
                  <a:pt x="120" y="26"/>
                  <a:pt x="120" y="25"/>
                </a:cubicBezTo>
                <a:cubicBezTo>
                  <a:pt x="120" y="24"/>
                  <a:pt x="121" y="22"/>
                  <a:pt x="123" y="22"/>
                </a:cubicBezTo>
                <a:cubicBezTo>
                  <a:pt x="125" y="22"/>
                  <a:pt x="126" y="24"/>
                  <a:pt x="126" y="25"/>
                </a:cubicBezTo>
                <a:cubicBezTo>
                  <a:pt x="126" y="26"/>
                  <a:pt x="125" y="27"/>
                  <a:pt x="123" y="27"/>
                </a:cubicBezTo>
                <a:close/>
                <a:moveTo>
                  <a:pt x="129" y="35"/>
                </a:moveTo>
                <a:cubicBezTo>
                  <a:pt x="127" y="35"/>
                  <a:pt x="126" y="33"/>
                  <a:pt x="126" y="32"/>
                </a:cubicBezTo>
                <a:cubicBezTo>
                  <a:pt x="126" y="31"/>
                  <a:pt x="127" y="30"/>
                  <a:pt x="129" y="30"/>
                </a:cubicBezTo>
                <a:cubicBezTo>
                  <a:pt x="130" y="30"/>
                  <a:pt x="131" y="31"/>
                  <a:pt x="131" y="32"/>
                </a:cubicBezTo>
                <a:cubicBezTo>
                  <a:pt x="131" y="33"/>
                  <a:pt x="130" y="35"/>
                  <a:pt x="129" y="35"/>
                </a:cubicBezTo>
                <a:close/>
                <a:moveTo>
                  <a:pt x="134" y="27"/>
                </a:moveTo>
                <a:cubicBezTo>
                  <a:pt x="132" y="27"/>
                  <a:pt x="131" y="26"/>
                  <a:pt x="131" y="25"/>
                </a:cubicBezTo>
                <a:cubicBezTo>
                  <a:pt x="131" y="24"/>
                  <a:pt x="132" y="22"/>
                  <a:pt x="134" y="22"/>
                </a:cubicBezTo>
                <a:cubicBezTo>
                  <a:pt x="135" y="22"/>
                  <a:pt x="136" y="24"/>
                  <a:pt x="136" y="25"/>
                </a:cubicBezTo>
                <a:cubicBezTo>
                  <a:pt x="136" y="26"/>
                  <a:pt x="135" y="27"/>
                  <a:pt x="134" y="27"/>
                </a:cubicBezTo>
                <a:close/>
                <a:moveTo>
                  <a:pt x="140" y="35"/>
                </a:moveTo>
                <a:cubicBezTo>
                  <a:pt x="137" y="35"/>
                  <a:pt x="136" y="33"/>
                  <a:pt x="136" y="32"/>
                </a:cubicBezTo>
                <a:cubicBezTo>
                  <a:pt x="136" y="31"/>
                  <a:pt x="137" y="30"/>
                  <a:pt x="140" y="30"/>
                </a:cubicBezTo>
                <a:cubicBezTo>
                  <a:pt x="141" y="30"/>
                  <a:pt x="142" y="31"/>
                  <a:pt x="142" y="32"/>
                </a:cubicBezTo>
                <a:cubicBezTo>
                  <a:pt x="142" y="33"/>
                  <a:pt x="141" y="35"/>
                  <a:pt x="140" y="35"/>
                </a:cubicBezTo>
                <a:close/>
                <a:moveTo>
                  <a:pt x="54" y="102"/>
                </a:moveTo>
                <a:cubicBezTo>
                  <a:pt x="54" y="101"/>
                  <a:pt x="54" y="94"/>
                  <a:pt x="54" y="94"/>
                </a:cubicBezTo>
                <a:cubicBezTo>
                  <a:pt x="54" y="68"/>
                  <a:pt x="54" y="68"/>
                  <a:pt x="54" y="68"/>
                </a:cubicBezTo>
                <a:cubicBezTo>
                  <a:pt x="54" y="67"/>
                  <a:pt x="54" y="67"/>
                  <a:pt x="54" y="67"/>
                </a:cubicBezTo>
                <a:cubicBezTo>
                  <a:pt x="55" y="63"/>
                  <a:pt x="59" y="60"/>
                  <a:pt x="65" y="57"/>
                </a:cubicBezTo>
                <a:cubicBezTo>
                  <a:pt x="3" y="57"/>
                  <a:pt x="3" y="57"/>
                  <a:pt x="3" y="57"/>
                </a:cubicBezTo>
                <a:cubicBezTo>
                  <a:pt x="2" y="58"/>
                  <a:pt x="0" y="61"/>
                  <a:pt x="0" y="65"/>
                </a:cubicBezTo>
                <a:cubicBezTo>
                  <a:pt x="0" y="95"/>
                  <a:pt x="0" y="95"/>
                  <a:pt x="0" y="95"/>
                </a:cubicBezTo>
                <a:cubicBezTo>
                  <a:pt x="0" y="98"/>
                  <a:pt x="2" y="100"/>
                  <a:pt x="3" y="102"/>
                </a:cubicBezTo>
                <a:lnTo>
                  <a:pt x="54" y="102"/>
                </a:lnTo>
                <a:close/>
                <a:moveTo>
                  <a:pt x="28" y="68"/>
                </a:moveTo>
                <a:cubicBezTo>
                  <a:pt x="36" y="68"/>
                  <a:pt x="41" y="73"/>
                  <a:pt x="41" y="79"/>
                </a:cubicBezTo>
                <a:cubicBezTo>
                  <a:pt x="41" y="87"/>
                  <a:pt x="36" y="91"/>
                  <a:pt x="28" y="91"/>
                </a:cubicBezTo>
                <a:cubicBezTo>
                  <a:pt x="22" y="91"/>
                  <a:pt x="16" y="87"/>
                  <a:pt x="16" y="79"/>
                </a:cubicBezTo>
                <a:cubicBezTo>
                  <a:pt x="16" y="73"/>
                  <a:pt x="22" y="68"/>
                  <a:pt x="28" y="68"/>
                </a:cubicBezTo>
                <a:close/>
                <a:moveTo>
                  <a:pt x="54" y="143"/>
                </a:moveTo>
                <a:cubicBezTo>
                  <a:pt x="54" y="143"/>
                  <a:pt x="54" y="143"/>
                  <a:pt x="54" y="142"/>
                </a:cubicBezTo>
                <a:cubicBezTo>
                  <a:pt x="54" y="107"/>
                  <a:pt x="54" y="107"/>
                  <a:pt x="54" y="107"/>
                </a:cubicBezTo>
                <a:cubicBezTo>
                  <a:pt x="3" y="107"/>
                  <a:pt x="3" y="107"/>
                  <a:pt x="3" y="107"/>
                </a:cubicBezTo>
                <a:cubicBezTo>
                  <a:pt x="2" y="110"/>
                  <a:pt x="0" y="112"/>
                  <a:pt x="0" y="115"/>
                </a:cubicBezTo>
                <a:cubicBezTo>
                  <a:pt x="0" y="145"/>
                  <a:pt x="0" y="145"/>
                  <a:pt x="0" y="145"/>
                </a:cubicBezTo>
                <a:cubicBezTo>
                  <a:pt x="0" y="152"/>
                  <a:pt x="7" y="159"/>
                  <a:pt x="13" y="159"/>
                </a:cubicBezTo>
                <a:cubicBezTo>
                  <a:pt x="59" y="159"/>
                  <a:pt x="59" y="159"/>
                  <a:pt x="59" y="159"/>
                </a:cubicBezTo>
                <a:cubicBezTo>
                  <a:pt x="60" y="159"/>
                  <a:pt x="60" y="159"/>
                  <a:pt x="60" y="159"/>
                </a:cubicBezTo>
                <a:cubicBezTo>
                  <a:pt x="63" y="157"/>
                  <a:pt x="64" y="154"/>
                  <a:pt x="62" y="151"/>
                </a:cubicBezTo>
                <a:cubicBezTo>
                  <a:pt x="58" y="149"/>
                  <a:pt x="56" y="146"/>
                  <a:pt x="54" y="143"/>
                </a:cubicBezTo>
                <a:close/>
                <a:moveTo>
                  <a:pt x="29" y="142"/>
                </a:moveTo>
                <a:cubicBezTo>
                  <a:pt x="22" y="142"/>
                  <a:pt x="16" y="137"/>
                  <a:pt x="16" y="131"/>
                </a:cubicBezTo>
                <a:cubicBezTo>
                  <a:pt x="16" y="123"/>
                  <a:pt x="22" y="118"/>
                  <a:pt x="29" y="118"/>
                </a:cubicBezTo>
                <a:cubicBezTo>
                  <a:pt x="36" y="118"/>
                  <a:pt x="41" y="123"/>
                  <a:pt x="41" y="131"/>
                </a:cubicBezTo>
                <a:cubicBezTo>
                  <a:pt x="41" y="137"/>
                  <a:pt x="36" y="142"/>
                  <a:pt x="29" y="142"/>
                </a:cubicBezTo>
                <a:close/>
              </a:path>
            </a:pathLst>
          </a:custGeom>
          <a:ln>
            <a:noFill/>
          </a:ln>
        </p:spPr>
        <p:style>
          <a:lnRef idx="3">
            <a:schemeClr val="lt1"/>
          </a:lnRef>
          <a:fillRef idx="1">
            <a:schemeClr val="accent1"/>
          </a:fillRef>
          <a:effectRef idx="1">
            <a:schemeClr val="accent1"/>
          </a:effectRef>
          <a:fontRef idx="minor">
            <a:schemeClr val="lt1"/>
          </a:fontRef>
        </p:style>
        <p:txBody>
          <a:bodyPr vert="horz" wrap="square" lIns="91440" tIns="45720" rIns="91440" bIns="45720" numCol="1" anchor="t" anchorCtr="0" compatLnSpc="1">
            <a:prstTxWarp prst="textNoShape">
              <a:avLst/>
            </a:prstTxWarp>
          </a:bodyPr>
          <a:lstStyle/>
          <a:p>
            <a:endParaRPr lang="en-US"/>
          </a:p>
        </p:txBody>
      </p:sp>
      <p:sp>
        <p:nvSpPr>
          <p:cNvPr id="22" name="Freeform 134">
            <a:hlinkClick r:id="rId5" action="ppaction://hlinksldjump"/>
            <a:extLst>
              <a:ext uri="{FF2B5EF4-FFF2-40B4-BE49-F238E27FC236}">
                <a16:creationId xmlns:a16="http://schemas.microsoft.com/office/drawing/2014/main" id="{E9E6A7CF-2D68-1E5B-80EC-21C89AF2DA69}"/>
              </a:ext>
            </a:extLst>
          </p:cNvPr>
          <p:cNvSpPr>
            <a:spLocks noEditPoints="1"/>
          </p:cNvSpPr>
          <p:nvPr/>
        </p:nvSpPr>
        <p:spPr bwMode="auto">
          <a:xfrm>
            <a:off x="334397" y="1756981"/>
            <a:ext cx="316187" cy="243070"/>
          </a:xfrm>
          <a:custGeom>
            <a:avLst/>
            <a:gdLst>
              <a:gd name="T0" fmla="*/ 25 w 160"/>
              <a:gd name="T1" fmla="*/ 0 h 123"/>
              <a:gd name="T2" fmla="*/ 21 w 160"/>
              <a:gd name="T3" fmla="*/ 2 h 123"/>
              <a:gd name="T4" fmla="*/ 19 w 160"/>
              <a:gd name="T5" fmla="*/ 6 h 123"/>
              <a:gd name="T6" fmla="*/ 19 w 160"/>
              <a:gd name="T7" fmla="*/ 92 h 123"/>
              <a:gd name="T8" fmla="*/ 25 w 160"/>
              <a:gd name="T9" fmla="*/ 97 h 123"/>
              <a:gd name="T10" fmla="*/ 76 w 160"/>
              <a:gd name="T11" fmla="*/ 116 h 123"/>
              <a:gd name="T12" fmla="*/ 76 w 160"/>
              <a:gd name="T13" fmla="*/ 26 h 123"/>
              <a:gd name="T14" fmla="*/ 74 w 160"/>
              <a:gd name="T15" fmla="*/ 24 h 123"/>
              <a:gd name="T16" fmla="*/ 25 w 160"/>
              <a:gd name="T17" fmla="*/ 0 h 123"/>
              <a:gd name="T18" fmla="*/ 141 w 160"/>
              <a:gd name="T19" fmla="*/ 92 h 123"/>
              <a:gd name="T20" fmla="*/ 141 w 160"/>
              <a:gd name="T21" fmla="*/ 6 h 123"/>
              <a:gd name="T22" fmla="*/ 140 w 160"/>
              <a:gd name="T23" fmla="*/ 2 h 123"/>
              <a:gd name="T24" fmla="*/ 136 w 160"/>
              <a:gd name="T25" fmla="*/ 0 h 123"/>
              <a:gd name="T26" fmla="*/ 85 w 160"/>
              <a:gd name="T27" fmla="*/ 24 h 123"/>
              <a:gd name="T28" fmla="*/ 84 w 160"/>
              <a:gd name="T29" fmla="*/ 26 h 123"/>
              <a:gd name="T30" fmla="*/ 84 w 160"/>
              <a:gd name="T31" fmla="*/ 116 h 123"/>
              <a:gd name="T32" fmla="*/ 136 w 160"/>
              <a:gd name="T33" fmla="*/ 97 h 123"/>
              <a:gd name="T34" fmla="*/ 141 w 160"/>
              <a:gd name="T35" fmla="*/ 92 h 123"/>
              <a:gd name="T36" fmla="*/ 154 w 160"/>
              <a:gd name="T37" fmla="*/ 20 h 123"/>
              <a:gd name="T38" fmla="*/ 150 w 160"/>
              <a:gd name="T39" fmla="*/ 20 h 123"/>
              <a:gd name="T40" fmla="*/ 150 w 160"/>
              <a:gd name="T41" fmla="*/ 92 h 123"/>
              <a:gd name="T42" fmla="*/ 136 w 160"/>
              <a:gd name="T43" fmla="*/ 107 h 123"/>
              <a:gd name="T44" fmla="*/ 92 w 160"/>
              <a:gd name="T45" fmla="*/ 121 h 123"/>
              <a:gd name="T46" fmla="*/ 153 w 160"/>
              <a:gd name="T47" fmla="*/ 121 h 123"/>
              <a:gd name="T48" fmla="*/ 158 w 160"/>
              <a:gd name="T49" fmla="*/ 121 h 123"/>
              <a:gd name="T50" fmla="*/ 160 w 160"/>
              <a:gd name="T51" fmla="*/ 117 h 123"/>
              <a:gd name="T52" fmla="*/ 160 w 160"/>
              <a:gd name="T53" fmla="*/ 26 h 123"/>
              <a:gd name="T54" fmla="*/ 154 w 160"/>
              <a:gd name="T55" fmla="*/ 20 h 123"/>
              <a:gd name="T56" fmla="*/ 10 w 160"/>
              <a:gd name="T57" fmla="*/ 92 h 123"/>
              <a:gd name="T58" fmla="*/ 10 w 160"/>
              <a:gd name="T59" fmla="*/ 20 h 123"/>
              <a:gd name="T60" fmla="*/ 6 w 160"/>
              <a:gd name="T61" fmla="*/ 20 h 123"/>
              <a:gd name="T62" fmla="*/ 0 w 160"/>
              <a:gd name="T63" fmla="*/ 26 h 123"/>
              <a:gd name="T64" fmla="*/ 0 w 160"/>
              <a:gd name="T65" fmla="*/ 117 h 123"/>
              <a:gd name="T66" fmla="*/ 3 w 160"/>
              <a:gd name="T67" fmla="*/ 121 h 123"/>
              <a:gd name="T68" fmla="*/ 8 w 160"/>
              <a:gd name="T69" fmla="*/ 121 h 123"/>
              <a:gd name="T70" fmla="*/ 68 w 160"/>
              <a:gd name="T71" fmla="*/ 121 h 123"/>
              <a:gd name="T72" fmla="*/ 25 w 160"/>
              <a:gd name="T73" fmla="*/ 107 h 123"/>
              <a:gd name="T74" fmla="*/ 10 w 160"/>
              <a:gd name="T75" fmla="*/ 92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60" h="123">
                <a:moveTo>
                  <a:pt x="25" y="0"/>
                </a:moveTo>
                <a:cubicBezTo>
                  <a:pt x="24" y="0"/>
                  <a:pt x="22" y="0"/>
                  <a:pt x="21" y="2"/>
                </a:cubicBezTo>
                <a:cubicBezTo>
                  <a:pt x="20" y="3"/>
                  <a:pt x="19" y="4"/>
                  <a:pt x="19" y="6"/>
                </a:cubicBezTo>
                <a:cubicBezTo>
                  <a:pt x="19" y="92"/>
                  <a:pt x="19" y="92"/>
                  <a:pt x="19" y="92"/>
                </a:cubicBezTo>
                <a:cubicBezTo>
                  <a:pt x="19" y="94"/>
                  <a:pt x="21" y="97"/>
                  <a:pt x="25" y="97"/>
                </a:cubicBezTo>
                <a:cubicBezTo>
                  <a:pt x="38" y="97"/>
                  <a:pt x="60" y="100"/>
                  <a:pt x="76" y="116"/>
                </a:cubicBezTo>
                <a:cubicBezTo>
                  <a:pt x="76" y="26"/>
                  <a:pt x="76" y="26"/>
                  <a:pt x="76" y="26"/>
                </a:cubicBezTo>
                <a:cubicBezTo>
                  <a:pt x="76" y="26"/>
                  <a:pt x="76" y="25"/>
                  <a:pt x="74" y="24"/>
                </a:cubicBezTo>
                <a:cubicBezTo>
                  <a:pt x="62" y="3"/>
                  <a:pt x="38" y="0"/>
                  <a:pt x="25" y="0"/>
                </a:cubicBezTo>
                <a:close/>
                <a:moveTo>
                  <a:pt x="141" y="92"/>
                </a:moveTo>
                <a:cubicBezTo>
                  <a:pt x="141" y="6"/>
                  <a:pt x="141" y="6"/>
                  <a:pt x="141" y="6"/>
                </a:cubicBezTo>
                <a:cubicBezTo>
                  <a:pt x="141" y="4"/>
                  <a:pt x="141" y="3"/>
                  <a:pt x="140" y="2"/>
                </a:cubicBezTo>
                <a:cubicBezTo>
                  <a:pt x="139" y="0"/>
                  <a:pt x="137" y="0"/>
                  <a:pt x="136" y="0"/>
                </a:cubicBezTo>
                <a:cubicBezTo>
                  <a:pt x="122" y="0"/>
                  <a:pt x="98" y="3"/>
                  <a:pt x="85" y="24"/>
                </a:cubicBezTo>
                <a:cubicBezTo>
                  <a:pt x="84" y="25"/>
                  <a:pt x="84" y="26"/>
                  <a:pt x="84" y="26"/>
                </a:cubicBezTo>
                <a:cubicBezTo>
                  <a:pt x="84" y="116"/>
                  <a:pt x="84" y="116"/>
                  <a:pt x="84" y="116"/>
                </a:cubicBezTo>
                <a:cubicBezTo>
                  <a:pt x="100" y="100"/>
                  <a:pt x="122" y="97"/>
                  <a:pt x="136" y="97"/>
                </a:cubicBezTo>
                <a:cubicBezTo>
                  <a:pt x="139" y="97"/>
                  <a:pt x="141" y="94"/>
                  <a:pt x="141" y="92"/>
                </a:cubicBezTo>
                <a:close/>
                <a:moveTo>
                  <a:pt x="154" y="20"/>
                </a:moveTo>
                <a:cubicBezTo>
                  <a:pt x="150" y="20"/>
                  <a:pt x="150" y="20"/>
                  <a:pt x="150" y="20"/>
                </a:cubicBezTo>
                <a:cubicBezTo>
                  <a:pt x="150" y="92"/>
                  <a:pt x="150" y="92"/>
                  <a:pt x="150" y="92"/>
                </a:cubicBezTo>
                <a:cubicBezTo>
                  <a:pt x="150" y="99"/>
                  <a:pt x="143" y="106"/>
                  <a:pt x="136" y="107"/>
                </a:cubicBezTo>
                <a:cubicBezTo>
                  <a:pt x="123" y="107"/>
                  <a:pt x="105" y="108"/>
                  <a:pt x="92" y="121"/>
                </a:cubicBezTo>
                <a:cubicBezTo>
                  <a:pt x="115" y="115"/>
                  <a:pt x="139" y="119"/>
                  <a:pt x="153" y="121"/>
                </a:cubicBezTo>
                <a:cubicBezTo>
                  <a:pt x="154" y="123"/>
                  <a:pt x="157" y="121"/>
                  <a:pt x="158" y="121"/>
                </a:cubicBezTo>
                <a:cubicBezTo>
                  <a:pt x="159" y="120"/>
                  <a:pt x="160" y="118"/>
                  <a:pt x="160" y="117"/>
                </a:cubicBezTo>
                <a:cubicBezTo>
                  <a:pt x="160" y="26"/>
                  <a:pt x="160" y="26"/>
                  <a:pt x="160" y="26"/>
                </a:cubicBezTo>
                <a:cubicBezTo>
                  <a:pt x="160" y="22"/>
                  <a:pt x="158" y="20"/>
                  <a:pt x="154" y="20"/>
                </a:cubicBezTo>
                <a:close/>
                <a:moveTo>
                  <a:pt x="10" y="92"/>
                </a:moveTo>
                <a:cubicBezTo>
                  <a:pt x="10" y="20"/>
                  <a:pt x="10" y="20"/>
                  <a:pt x="10" y="20"/>
                </a:cubicBezTo>
                <a:cubicBezTo>
                  <a:pt x="6" y="20"/>
                  <a:pt x="6" y="20"/>
                  <a:pt x="6" y="20"/>
                </a:cubicBezTo>
                <a:cubicBezTo>
                  <a:pt x="3" y="20"/>
                  <a:pt x="0" y="22"/>
                  <a:pt x="0" y="26"/>
                </a:cubicBezTo>
                <a:cubicBezTo>
                  <a:pt x="0" y="117"/>
                  <a:pt x="0" y="117"/>
                  <a:pt x="0" y="117"/>
                </a:cubicBezTo>
                <a:cubicBezTo>
                  <a:pt x="0" y="118"/>
                  <a:pt x="2" y="120"/>
                  <a:pt x="3" y="121"/>
                </a:cubicBezTo>
                <a:cubicBezTo>
                  <a:pt x="4" y="121"/>
                  <a:pt x="5" y="123"/>
                  <a:pt x="8" y="121"/>
                </a:cubicBezTo>
                <a:cubicBezTo>
                  <a:pt x="21" y="119"/>
                  <a:pt x="46" y="115"/>
                  <a:pt x="68" y="121"/>
                </a:cubicBezTo>
                <a:cubicBezTo>
                  <a:pt x="55" y="108"/>
                  <a:pt x="36" y="107"/>
                  <a:pt x="25" y="107"/>
                </a:cubicBezTo>
                <a:cubicBezTo>
                  <a:pt x="16" y="106"/>
                  <a:pt x="10" y="99"/>
                  <a:pt x="10" y="92"/>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anchor="t" anchorCtr="0" compatLnSpc="1">
            <a:prstTxWarp prst="textNoShape">
              <a:avLst/>
            </a:prstTxWarp>
          </a:bodyPr>
          <a:lstStyle/>
          <a:p>
            <a:endParaRPr lang="en-US"/>
          </a:p>
        </p:txBody>
      </p:sp>
      <p:sp>
        <p:nvSpPr>
          <p:cNvPr id="23" name="Freeform 170">
            <a:hlinkClick r:id="rId6" action="ppaction://hlinksldjump"/>
            <a:extLst>
              <a:ext uri="{FF2B5EF4-FFF2-40B4-BE49-F238E27FC236}">
                <a16:creationId xmlns:a16="http://schemas.microsoft.com/office/drawing/2014/main" id="{3997858E-A343-D7F3-292B-51D7190E71D6}"/>
              </a:ext>
            </a:extLst>
          </p:cNvPr>
          <p:cNvSpPr>
            <a:spLocks noEditPoints="1"/>
          </p:cNvSpPr>
          <p:nvPr/>
        </p:nvSpPr>
        <p:spPr bwMode="auto">
          <a:xfrm>
            <a:off x="351369" y="2485131"/>
            <a:ext cx="282243" cy="284017"/>
          </a:xfrm>
          <a:custGeom>
            <a:avLst/>
            <a:gdLst>
              <a:gd name="T0" fmla="*/ 34 w 159"/>
              <a:gd name="T1" fmla="*/ 27 h 160"/>
              <a:gd name="T2" fmla="*/ 34 w 159"/>
              <a:gd name="T3" fmla="*/ 41 h 160"/>
              <a:gd name="T4" fmla="*/ 95 w 159"/>
              <a:gd name="T5" fmla="*/ 34 h 160"/>
              <a:gd name="T6" fmla="*/ 95 w 159"/>
              <a:gd name="T7" fmla="*/ 63 h 160"/>
              <a:gd name="T8" fmla="*/ 34 w 159"/>
              <a:gd name="T9" fmla="*/ 55 h 160"/>
              <a:gd name="T10" fmla="*/ 34 w 159"/>
              <a:gd name="T11" fmla="*/ 69 h 160"/>
              <a:gd name="T12" fmla="*/ 95 w 159"/>
              <a:gd name="T13" fmla="*/ 63 h 160"/>
              <a:gd name="T14" fmla="*/ 68 w 159"/>
              <a:gd name="T15" fmla="*/ 90 h 160"/>
              <a:gd name="T16" fmla="*/ 34 w 159"/>
              <a:gd name="T17" fmla="*/ 83 h 160"/>
              <a:gd name="T18" fmla="*/ 34 w 159"/>
              <a:gd name="T19" fmla="*/ 97 h 160"/>
              <a:gd name="T20" fmla="*/ 115 w 159"/>
              <a:gd name="T21" fmla="*/ 122 h 160"/>
              <a:gd name="T22" fmla="*/ 108 w 159"/>
              <a:gd name="T23" fmla="*/ 145 h 160"/>
              <a:gd name="T24" fmla="*/ 14 w 159"/>
              <a:gd name="T25" fmla="*/ 14 h 160"/>
              <a:gd name="T26" fmla="*/ 108 w 159"/>
              <a:gd name="T27" fmla="*/ 42 h 160"/>
              <a:gd name="T28" fmla="*/ 123 w 159"/>
              <a:gd name="T29" fmla="*/ 7 h 160"/>
              <a:gd name="T30" fmla="*/ 7 w 159"/>
              <a:gd name="T31" fmla="*/ 0 h 160"/>
              <a:gd name="T32" fmla="*/ 0 w 159"/>
              <a:gd name="T33" fmla="*/ 152 h 160"/>
              <a:gd name="T34" fmla="*/ 115 w 159"/>
              <a:gd name="T35" fmla="*/ 160 h 160"/>
              <a:gd name="T36" fmla="*/ 123 w 159"/>
              <a:gd name="T37" fmla="*/ 112 h 160"/>
              <a:gd name="T38" fmla="*/ 115 w 159"/>
              <a:gd name="T39" fmla="*/ 122 h 160"/>
              <a:gd name="T40" fmla="*/ 132 w 159"/>
              <a:gd name="T41" fmla="*/ 18 h 160"/>
              <a:gd name="T42" fmla="*/ 84 w 159"/>
              <a:gd name="T43" fmla="*/ 98 h 160"/>
              <a:gd name="T44" fmla="*/ 82 w 159"/>
              <a:gd name="T45" fmla="*/ 127 h 160"/>
              <a:gd name="T46" fmla="*/ 87 w 159"/>
              <a:gd name="T47" fmla="*/ 131 h 160"/>
              <a:gd name="T48" fmla="*/ 113 w 159"/>
              <a:gd name="T49" fmla="*/ 114 h 160"/>
              <a:gd name="T50" fmla="*/ 159 w 159"/>
              <a:gd name="T51" fmla="*/ 33 h 160"/>
              <a:gd name="T52" fmla="*/ 97 w 159"/>
              <a:gd name="T53" fmla="*/ 118 h 160"/>
              <a:gd name="T54" fmla="*/ 89 w 159"/>
              <a:gd name="T55" fmla="*/ 113 h 160"/>
              <a:gd name="T56" fmla="*/ 97 w 159"/>
              <a:gd name="T57" fmla="*/ 108 h 160"/>
              <a:gd name="T58" fmla="*/ 97 w 159"/>
              <a:gd name="T59" fmla="*/ 118 h 160"/>
              <a:gd name="T60" fmla="*/ 56 w 159"/>
              <a:gd name="T61" fmla="*/ 131 h 160"/>
              <a:gd name="T62" fmla="*/ 75 w 159"/>
              <a:gd name="T63" fmla="*/ 126 h 160"/>
              <a:gd name="T64" fmla="*/ 55 w 159"/>
              <a:gd name="T65" fmla="*/ 124 h 160"/>
              <a:gd name="T66" fmla="*/ 50 w 159"/>
              <a:gd name="T67" fmla="*/ 121 h 160"/>
              <a:gd name="T68" fmla="*/ 50 w 159"/>
              <a:gd name="T69" fmla="*/ 110 h 160"/>
              <a:gd name="T70" fmla="*/ 39 w 159"/>
              <a:gd name="T71" fmla="*/ 115 h 160"/>
              <a:gd name="T72" fmla="*/ 28 w 159"/>
              <a:gd name="T73" fmla="*/ 135 h 160"/>
              <a:gd name="T74" fmla="*/ 38 w 159"/>
              <a:gd name="T75" fmla="*/ 125 h 160"/>
              <a:gd name="T76" fmla="*/ 44 w 159"/>
              <a:gd name="T77" fmla="*/ 127 h 160"/>
              <a:gd name="T78" fmla="*/ 44 w 159"/>
              <a:gd name="T79" fmla="*/ 127 h 160"/>
              <a:gd name="T80" fmla="*/ 44 w 159"/>
              <a:gd name="T81" fmla="*/ 128 h 160"/>
              <a:gd name="T82" fmla="*/ 50 w 159"/>
              <a:gd name="T83" fmla="*/ 128 h 160"/>
              <a:gd name="T84" fmla="*/ 53 w 159"/>
              <a:gd name="T85" fmla="*/ 132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59" h="160">
                <a:moveTo>
                  <a:pt x="88" y="27"/>
                </a:moveTo>
                <a:cubicBezTo>
                  <a:pt x="34" y="27"/>
                  <a:pt x="34" y="27"/>
                  <a:pt x="34" y="27"/>
                </a:cubicBezTo>
                <a:cubicBezTo>
                  <a:pt x="30" y="27"/>
                  <a:pt x="26" y="31"/>
                  <a:pt x="26" y="34"/>
                </a:cubicBezTo>
                <a:cubicBezTo>
                  <a:pt x="26" y="39"/>
                  <a:pt x="30" y="41"/>
                  <a:pt x="34" y="41"/>
                </a:cubicBezTo>
                <a:cubicBezTo>
                  <a:pt x="88" y="41"/>
                  <a:pt x="88" y="41"/>
                  <a:pt x="88" y="41"/>
                </a:cubicBezTo>
                <a:cubicBezTo>
                  <a:pt x="93" y="41"/>
                  <a:pt x="95" y="39"/>
                  <a:pt x="95" y="34"/>
                </a:cubicBezTo>
                <a:cubicBezTo>
                  <a:pt x="95" y="31"/>
                  <a:pt x="93" y="27"/>
                  <a:pt x="88" y="27"/>
                </a:cubicBezTo>
                <a:close/>
                <a:moveTo>
                  <a:pt x="95" y="63"/>
                </a:moveTo>
                <a:cubicBezTo>
                  <a:pt x="95" y="57"/>
                  <a:pt x="93" y="55"/>
                  <a:pt x="88" y="55"/>
                </a:cubicBezTo>
                <a:cubicBezTo>
                  <a:pt x="34" y="55"/>
                  <a:pt x="34" y="55"/>
                  <a:pt x="34" y="55"/>
                </a:cubicBezTo>
                <a:cubicBezTo>
                  <a:pt x="30" y="55"/>
                  <a:pt x="26" y="57"/>
                  <a:pt x="26" y="63"/>
                </a:cubicBezTo>
                <a:cubicBezTo>
                  <a:pt x="26" y="67"/>
                  <a:pt x="30" y="69"/>
                  <a:pt x="34" y="69"/>
                </a:cubicBezTo>
                <a:cubicBezTo>
                  <a:pt x="88" y="69"/>
                  <a:pt x="88" y="69"/>
                  <a:pt x="88" y="69"/>
                </a:cubicBezTo>
                <a:cubicBezTo>
                  <a:pt x="93" y="69"/>
                  <a:pt x="95" y="67"/>
                  <a:pt x="95" y="63"/>
                </a:cubicBezTo>
                <a:close/>
                <a:moveTo>
                  <a:pt x="61" y="97"/>
                </a:moveTo>
                <a:cubicBezTo>
                  <a:pt x="65" y="97"/>
                  <a:pt x="68" y="93"/>
                  <a:pt x="68" y="90"/>
                </a:cubicBezTo>
                <a:cubicBezTo>
                  <a:pt x="68" y="85"/>
                  <a:pt x="65" y="83"/>
                  <a:pt x="61" y="83"/>
                </a:cubicBezTo>
                <a:cubicBezTo>
                  <a:pt x="34" y="83"/>
                  <a:pt x="34" y="83"/>
                  <a:pt x="34" y="83"/>
                </a:cubicBezTo>
                <a:cubicBezTo>
                  <a:pt x="30" y="83"/>
                  <a:pt x="26" y="85"/>
                  <a:pt x="26" y="90"/>
                </a:cubicBezTo>
                <a:cubicBezTo>
                  <a:pt x="26" y="93"/>
                  <a:pt x="30" y="97"/>
                  <a:pt x="34" y="97"/>
                </a:cubicBezTo>
                <a:lnTo>
                  <a:pt x="61" y="97"/>
                </a:lnTo>
                <a:close/>
                <a:moveTo>
                  <a:pt x="115" y="122"/>
                </a:moveTo>
                <a:cubicBezTo>
                  <a:pt x="108" y="127"/>
                  <a:pt x="108" y="127"/>
                  <a:pt x="108" y="127"/>
                </a:cubicBezTo>
                <a:cubicBezTo>
                  <a:pt x="108" y="145"/>
                  <a:pt x="108" y="145"/>
                  <a:pt x="108" y="145"/>
                </a:cubicBezTo>
                <a:cubicBezTo>
                  <a:pt x="14" y="145"/>
                  <a:pt x="14" y="145"/>
                  <a:pt x="14" y="145"/>
                </a:cubicBezTo>
                <a:cubicBezTo>
                  <a:pt x="14" y="14"/>
                  <a:pt x="14" y="14"/>
                  <a:pt x="14" y="14"/>
                </a:cubicBezTo>
                <a:cubicBezTo>
                  <a:pt x="108" y="14"/>
                  <a:pt x="108" y="14"/>
                  <a:pt x="108" y="14"/>
                </a:cubicBezTo>
                <a:cubicBezTo>
                  <a:pt x="108" y="42"/>
                  <a:pt x="108" y="42"/>
                  <a:pt x="108" y="42"/>
                </a:cubicBezTo>
                <a:cubicBezTo>
                  <a:pt x="123" y="18"/>
                  <a:pt x="123" y="18"/>
                  <a:pt x="123" y="18"/>
                </a:cubicBezTo>
                <a:cubicBezTo>
                  <a:pt x="123" y="7"/>
                  <a:pt x="123" y="7"/>
                  <a:pt x="123" y="7"/>
                </a:cubicBezTo>
                <a:cubicBezTo>
                  <a:pt x="123" y="3"/>
                  <a:pt x="119" y="0"/>
                  <a:pt x="115" y="0"/>
                </a:cubicBezTo>
                <a:cubicBezTo>
                  <a:pt x="7" y="0"/>
                  <a:pt x="7" y="0"/>
                  <a:pt x="7" y="0"/>
                </a:cubicBezTo>
                <a:cubicBezTo>
                  <a:pt x="2" y="0"/>
                  <a:pt x="0" y="3"/>
                  <a:pt x="0" y="7"/>
                </a:cubicBezTo>
                <a:cubicBezTo>
                  <a:pt x="0" y="152"/>
                  <a:pt x="0" y="152"/>
                  <a:pt x="0" y="152"/>
                </a:cubicBezTo>
                <a:cubicBezTo>
                  <a:pt x="0" y="156"/>
                  <a:pt x="2" y="160"/>
                  <a:pt x="7" y="160"/>
                </a:cubicBezTo>
                <a:cubicBezTo>
                  <a:pt x="115" y="160"/>
                  <a:pt x="115" y="160"/>
                  <a:pt x="115" y="160"/>
                </a:cubicBezTo>
                <a:cubicBezTo>
                  <a:pt x="119" y="160"/>
                  <a:pt x="123" y="156"/>
                  <a:pt x="123" y="152"/>
                </a:cubicBezTo>
                <a:cubicBezTo>
                  <a:pt x="123" y="112"/>
                  <a:pt x="123" y="112"/>
                  <a:pt x="123" y="112"/>
                </a:cubicBezTo>
                <a:cubicBezTo>
                  <a:pt x="119" y="118"/>
                  <a:pt x="119" y="118"/>
                  <a:pt x="119" y="118"/>
                </a:cubicBezTo>
                <a:cubicBezTo>
                  <a:pt x="118" y="119"/>
                  <a:pt x="117" y="120"/>
                  <a:pt x="115" y="122"/>
                </a:cubicBezTo>
                <a:close/>
                <a:moveTo>
                  <a:pt x="148" y="21"/>
                </a:moveTo>
                <a:cubicBezTo>
                  <a:pt x="139" y="16"/>
                  <a:pt x="133" y="18"/>
                  <a:pt x="132" y="18"/>
                </a:cubicBezTo>
                <a:cubicBezTo>
                  <a:pt x="130" y="18"/>
                  <a:pt x="130" y="19"/>
                  <a:pt x="130" y="19"/>
                </a:cubicBezTo>
                <a:cubicBezTo>
                  <a:pt x="84" y="98"/>
                  <a:pt x="84" y="98"/>
                  <a:pt x="84" y="98"/>
                </a:cubicBezTo>
                <a:cubicBezTo>
                  <a:pt x="84" y="98"/>
                  <a:pt x="84" y="98"/>
                  <a:pt x="84" y="99"/>
                </a:cubicBezTo>
                <a:cubicBezTo>
                  <a:pt x="82" y="127"/>
                  <a:pt x="82" y="127"/>
                  <a:pt x="82" y="127"/>
                </a:cubicBezTo>
                <a:cubicBezTo>
                  <a:pt x="82" y="129"/>
                  <a:pt x="82" y="130"/>
                  <a:pt x="84" y="131"/>
                </a:cubicBezTo>
                <a:cubicBezTo>
                  <a:pt x="87" y="131"/>
                  <a:pt x="87" y="131"/>
                  <a:pt x="87" y="131"/>
                </a:cubicBezTo>
                <a:cubicBezTo>
                  <a:pt x="112" y="115"/>
                  <a:pt x="112" y="115"/>
                  <a:pt x="112" y="115"/>
                </a:cubicBezTo>
                <a:cubicBezTo>
                  <a:pt x="112" y="115"/>
                  <a:pt x="112" y="114"/>
                  <a:pt x="113" y="114"/>
                </a:cubicBezTo>
                <a:cubicBezTo>
                  <a:pt x="159" y="36"/>
                  <a:pt x="159" y="36"/>
                  <a:pt x="159" y="36"/>
                </a:cubicBezTo>
                <a:cubicBezTo>
                  <a:pt x="159" y="35"/>
                  <a:pt x="159" y="33"/>
                  <a:pt x="159" y="33"/>
                </a:cubicBezTo>
                <a:cubicBezTo>
                  <a:pt x="159" y="32"/>
                  <a:pt x="157" y="26"/>
                  <a:pt x="148" y="21"/>
                </a:cubicBezTo>
                <a:close/>
                <a:moveTo>
                  <a:pt x="97" y="118"/>
                </a:moveTo>
                <a:cubicBezTo>
                  <a:pt x="96" y="118"/>
                  <a:pt x="95" y="116"/>
                  <a:pt x="92" y="115"/>
                </a:cubicBezTo>
                <a:cubicBezTo>
                  <a:pt x="91" y="114"/>
                  <a:pt x="90" y="114"/>
                  <a:pt x="89" y="113"/>
                </a:cubicBezTo>
                <a:cubicBezTo>
                  <a:pt x="89" y="104"/>
                  <a:pt x="89" y="104"/>
                  <a:pt x="89" y="104"/>
                </a:cubicBezTo>
                <a:cubicBezTo>
                  <a:pt x="91" y="105"/>
                  <a:pt x="94" y="105"/>
                  <a:pt x="97" y="108"/>
                </a:cubicBezTo>
                <a:cubicBezTo>
                  <a:pt x="101" y="110"/>
                  <a:pt x="103" y="112"/>
                  <a:pt x="105" y="114"/>
                </a:cubicBezTo>
                <a:lnTo>
                  <a:pt x="97" y="118"/>
                </a:lnTo>
                <a:close/>
                <a:moveTo>
                  <a:pt x="53" y="132"/>
                </a:moveTo>
                <a:cubicBezTo>
                  <a:pt x="53" y="132"/>
                  <a:pt x="55" y="132"/>
                  <a:pt x="56" y="131"/>
                </a:cubicBezTo>
                <a:cubicBezTo>
                  <a:pt x="62" y="128"/>
                  <a:pt x="69" y="132"/>
                  <a:pt x="75" y="132"/>
                </a:cubicBezTo>
                <a:cubicBezTo>
                  <a:pt x="79" y="132"/>
                  <a:pt x="79" y="126"/>
                  <a:pt x="75" y="126"/>
                </a:cubicBezTo>
                <a:cubicBezTo>
                  <a:pt x="68" y="126"/>
                  <a:pt x="62" y="125"/>
                  <a:pt x="56" y="126"/>
                </a:cubicBezTo>
                <a:cubicBezTo>
                  <a:pt x="56" y="125"/>
                  <a:pt x="56" y="125"/>
                  <a:pt x="55" y="124"/>
                </a:cubicBezTo>
                <a:cubicBezTo>
                  <a:pt x="53" y="122"/>
                  <a:pt x="52" y="121"/>
                  <a:pt x="51" y="121"/>
                </a:cubicBezTo>
                <a:cubicBezTo>
                  <a:pt x="50" y="121"/>
                  <a:pt x="50" y="121"/>
                  <a:pt x="50" y="121"/>
                </a:cubicBezTo>
                <a:cubicBezTo>
                  <a:pt x="50" y="120"/>
                  <a:pt x="49" y="120"/>
                  <a:pt x="49" y="120"/>
                </a:cubicBezTo>
                <a:cubicBezTo>
                  <a:pt x="50" y="116"/>
                  <a:pt x="51" y="113"/>
                  <a:pt x="50" y="110"/>
                </a:cubicBezTo>
                <a:cubicBezTo>
                  <a:pt x="50" y="109"/>
                  <a:pt x="49" y="109"/>
                  <a:pt x="49" y="109"/>
                </a:cubicBezTo>
                <a:cubicBezTo>
                  <a:pt x="45" y="109"/>
                  <a:pt x="41" y="113"/>
                  <a:pt x="39" y="115"/>
                </a:cubicBezTo>
                <a:cubicBezTo>
                  <a:pt x="33" y="120"/>
                  <a:pt x="28" y="127"/>
                  <a:pt x="23" y="133"/>
                </a:cubicBezTo>
                <a:cubicBezTo>
                  <a:pt x="20" y="135"/>
                  <a:pt x="25" y="138"/>
                  <a:pt x="28" y="135"/>
                </a:cubicBezTo>
                <a:cubicBezTo>
                  <a:pt x="31" y="129"/>
                  <a:pt x="36" y="125"/>
                  <a:pt x="41" y="120"/>
                </a:cubicBezTo>
                <a:cubicBezTo>
                  <a:pt x="40" y="121"/>
                  <a:pt x="39" y="124"/>
                  <a:pt x="38" y="125"/>
                </a:cubicBezTo>
                <a:cubicBezTo>
                  <a:pt x="36" y="128"/>
                  <a:pt x="40" y="131"/>
                  <a:pt x="42" y="128"/>
                </a:cubicBezTo>
                <a:cubicBezTo>
                  <a:pt x="42" y="128"/>
                  <a:pt x="43" y="127"/>
                  <a:pt x="44" y="127"/>
                </a:cubicBezTo>
                <a:cubicBezTo>
                  <a:pt x="44" y="126"/>
                  <a:pt x="44" y="126"/>
                  <a:pt x="45" y="126"/>
                </a:cubicBezTo>
                <a:cubicBezTo>
                  <a:pt x="45" y="126"/>
                  <a:pt x="44" y="127"/>
                  <a:pt x="44" y="127"/>
                </a:cubicBezTo>
                <a:cubicBezTo>
                  <a:pt x="44" y="127"/>
                  <a:pt x="44" y="127"/>
                  <a:pt x="44" y="127"/>
                </a:cubicBezTo>
                <a:cubicBezTo>
                  <a:pt x="44" y="127"/>
                  <a:pt x="44" y="127"/>
                  <a:pt x="44" y="128"/>
                </a:cubicBezTo>
                <a:cubicBezTo>
                  <a:pt x="42" y="131"/>
                  <a:pt x="47" y="132"/>
                  <a:pt x="49" y="129"/>
                </a:cubicBezTo>
                <a:cubicBezTo>
                  <a:pt x="50" y="128"/>
                  <a:pt x="50" y="128"/>
                  <a:pt x="50" y="128"/>
                </a:cubicBezTo>
                <a:cubicBezTo>
                  <a:pt x="50" y="129"/>
                  <a:pt x="50" y="129"/>
                  <a:pt x="50" y="129"/>
                </a:cubicBezTo>
                <a:cubicBezTo>
                  <a:pt x="50" y="131"/>
                  <a:pt x="52" y="132"/>
                  <a:pt x="53" y="132"/>
                </a:cubicBezTo>
                <a:close/>
              </a:path>
            </a:pathLst>
          </a:custGeom>
          <a:ln>
            <a:noFill/>
          </a:ln>
        </p:spPr>
        <p:style>
          <a:lnRef idx="3">
            <a:schemeClr val="lt1"/>
          </a:lnRef>
          <a:fillRef idx="1">
            <a:schemeClr val="accent1"/>
          </a:fillRef>
          <a:effectRef idx="1">
            <a:schemeClr val="accent1"/>
          </a:effectRef>
          <a:fontRef idx="minor">
            <a:schemeClr val="lt1"/>
          </a:fontRef>
        </p:style>
        <p:txBody>
          <a:bodyPr vert="horz" wrap="square" lIns="91440" tIns="45720" rIns="91440" bIns="45720" numCol="1" anchor="t" anchorCtr="0" compatLnSpc="1">
            <a:prstTxWarp prst="textNoShape">
              <a:avLst/>
            </a:prstTxWarp>
          </a:bodyPr>
          <a:lstStyle/>
          <a:p>
            <a:endParaRPr lang="en-US"/>
          </a:p>
        </p:txBody>
      </p:sp>
      <p:sp>
        <p:nvSpPr>
          <p:cNvPr id="24" name="Freeform 179">
            <a:hlinkClick r:id="rId8" action="ppaction://hlinksldjump"/>
            <a:extLst>
              <a:ext uri="{FF2B5EF4-FFF2-40B4-BE49-F238E27FC236}">
                <a16:creationId xmlns:a16="http://schemas.microsoft.com/office/drawing/2014/main" id="{9C9EC5C2-D80A-B2E5-B242-295562D90166}"/>
              </a:ext>
            </a:extLst>
          </p:cNvPr>
          <p:cNvSpPr>
            <a:spLocks noEditPoints="1"/>
          </p:cNvSpPr>
          <p:nvPr/>
        </p:nvSpPr>
        <p:spPr bwMode="auto">
          <a:xfrm>
            <a:off x="349593" y="4019246"/>
            <a:ext cx="285794" cy="241416"/>
          </a:xfrm>
          <a:custGeom>
            <a:avLst/>
            <a:gdLst>
              <a:gd name="T0" fmla="*/ 12 w 161"/>
              <a:gd name="T1" fmla="*/ 108 h 136"/>
              <a:gd name="T2" fmla="*/ 12 w 161"/>
              <a:gd name="T3" fmla="*/ 134 h 136"/>
              <a:gd name="T4" fmla="*/ 16 w 161"/>
              <a:gd name="T5" fmla="*/ 136 h 136"/>
              <a:gd name="T6" fmla="*/ 35 w 161"/>
              <a:gd name="T7" fmla="*/ 136 h 136"/>
              <a:gd name="T8" fmla="*/ 37 w 161"/>
              <a:gd name="T9" fmla="*/ 134 h 136"/>
              <a:gd name="T10" fmla="*/ 37 w 161"/>
              <a:gd name="T11" fmla="*/ 88 h 136"/>
              <a:gd name="T12" fmla="*/ 23 w 161"/>
              <a:gd name="T13" fmla="*/ 102 h 136"/>
              <a:gd name="T14" fmla="*/ 12 w 161"/>
              <a:gd name="T15" fmla="*/ 108 h 136"/>
              <a:gd name="T16" fmla="*/ 47 w 161"/>
              <a:gd name="T17" fmla="*/ 87 h 136"/>
              <a:gd name="T18" fmla="*/ 47 w 161"/>
              <a:gd name="T19" fmla="*/ 134 h 136"/>
              <a:gd name="T20" fmla="*/ 51 w 161"/>
              <a:gd name="T21" fmla="*/ 136 h 136"/>
              <a:gd name="T22" fmla="*/ 70 w 161"/>
              <a:gd name="T23" fmla="*/ 136 h 136"/>
              <a:gd name="T24" fmla="*/ 73 w 161"/>
              <a:gd name="T25" fmla="*/ 134 h 136"/>
              <a:gd name="T26" fmla="*/ 73 w 161"/>
              <a:gd name="T27" fmla="*/ 106 h 136"/>
              <a:gd name="T28" fmla="*/ 62 w 161"/>
              <a:gd name="T29" fmla="*/ 101 h 136"/>
              <a:gd name="T30" fmla="*/ 47 w 161"/>
              <a:gd name="T31" fmla="*/ 87 h 136"/>
              <a:gd name="T32" fmla="*/ 84 w 161"/>
              <a:gd name="T33" fmla="*/ 103 h 136"/>
              <a:gd name="T34" fmla="*/ 84 w 161"/>
              <a:gd name="T35" fmla="*/ 134 h 136"/>
              <a:gd name="T36" fmla="*/ 86 w 161"/>
              <a:gd name="T37" fmla="*/ 136 h 136"/>
              <a:gd name="T38" fmla="*/ 106 w 161"/>
              <a:gd name="T39" fmla="*/ 136 h 136"/>
              <a:gd name="T40" fmla="*/ 110 w 161"/>
              <a:gd name="T41" fmla="*/ 134 h 136"/>
              <a:gd name="T42" fmla="*/ 110 w 161"/>
              <a:gd name="T43" fmla="*/ 78 h 136"/>
              <a:gd name="T44" fmla="*/ 86 w 161"/>
              <a:gd name="T45" fmla="*/ 100 h 136"/>
              <a:gd name="T46" fmla="*/ 84 w 161"/>
              <a:gd name="T47" fmla="*/ 103 h 136"/>
              <a:gd name="T48" fmla="*/ 143 w 161"/>
              <a:gd name="T49" fmla="*/ 45 h 136"/>
              <a:gd name="T50" fmla="*/ 120 w 161"/>
              <a:gd name="T51" fmla="*/ 69 h 136"/>
              <a:gd name="T52" fmla="*/ 120 w 161"/>
              <a:gd name="T53" fmla="*/ 134 h 136"/>
              <a:gd name="T54" fmla="*/ 122 w 161"/>
              <a:gd name="T55" fmla="*/ 136 h 136"/>
              <a:gd name="T56" fmla="*/ 143 w 161"/>
              <a:gd name="T57" fmla="*/ 136 h 136"/>
              <a:gd name="T58" fmla="*/ 146 w 161"/>
              <a:gd name="T59" fmla="*/ 134 h 136"/>
              <a:gd name="T60" fmla="*/ 146 w 161"/>
              <a:gd name="T61" fmla="*/ 47 h 136"/>
              <a:gd name="T62" fmla="*/ 145 w 161"/>
              <a:gd name="T63" fmla="*/ 45 h 136"/>
              <a:gd name="T64" fmla="*/ 143 w 161"/>
              <a:gd name="T65" fmla="*/ 45 h 136"/>
              <a:gd name="T66" fmla="*/ 160 w 161"/>
              <a:gd name="T67" fmla="*/ 2 h 136"/>
              <a:gd name="T68" fmla="*/ 155 w 161"/>
              <a:gd name="T69" fmla="*/ 0 h 136"/>
              <a:gd name="T70" fmla="*/ 127 w 161"/>
              <a:gd name="T71" fmla="*/ 1 h 136"/>
              <a:gd name="T72" fmla="*/ 123 w 161"/>
              <a:gd name="T73" fmla="*/ 4 h 136"/>
              <a:gd name="T74" fmla="*/ 122 w 161"/>
              <a:gd name="T75" fmla="*/ 5 h 136"/>
              <a:gd name="T76" fmla="*/ 123 w 161"/>
              <a:gd name="T77" fmla="*/ 11 h 136"/>
              <a:gd name="T78" fmla="*/ 125 w 161"/>
              <a:gd name="T79" fmla="*/ 12 h 136"/>
              <a:gd name="T80" fmla="*/ 130 w 161"/>
              <a:gd name="T81" fmla="*/ 17 h 136"/>
              <a:gd name="T82" fmla="*/ 74 w 161"/>
              <a:gd name="T83" fmla="*/ 74 h 136"/>
              <a:gd name="T84" fmla="*/ 48 w 161"/>
              <a:gd name="T85" fmla="*/ 49 h 136"/>
              <a:gd name="T86" fmla="*/ 42 w 161"/>
              <a:gd name="T87" fmla="*/ 46 h 136"/>
              <a:gd name="T88" fmla="*/ 37 w 161"/>
              <a:gd name="T89" fmla="*/ 49 h 136"/>
              <a:gd name="T90" fmla="*/ 3 w 161"/>
              <a:gd name="T91" fmla="*/ 82 h 136"/>
              <a:gd name="T92" fmla="*/ 3 w 161"/>
              <a:gd name="T93" fmla="*/ 94 h 136"/>
              <a:gd name="T94" fmla="*/ 5 w 161"/>
              <a:gd name="T95" fmla="*/ 95 h 136"/>
              <a:gd name="T96" fmla="*/ 10 w 161"/>
              <a:gd name="T97" fmla="*/ 98 h 136"/>
              <a:gd name="T98" fmla="*/ 16 w 161"/>
              <a:gd name="T99" fmla="*/ 95 h 136"/>
              <a:gd name="T100" fmla="*/ 42 w 161"/>
              <a:gd name="T101" fmla="*/ 68 h 136"/>
              <a:gd name="T102" fmla="*/ 68 w 161"/>
              <a:gd name="T103" fmla="*/ 94 h 136"/>
              <a:gd name="T104" fmla="*/ 74 w 161"/>
              <a:gd name="T105" fmla="*/ 96 h 136"/>
              <a:gd name="T106" fmla="*/ 79 w 161"/>
              <a:gd name="T107" fmla="*/ 94 h 136"/>
              <a:gd name="T108" fmla="*/ 143 w 161"/>
              <a:gd name="T109" fmla="*/ 30 h 136"/>
              <a:gd name="T110" fmla="*/ 150 w 161"/>
              <a:gd name="T111" fmla="*/ 38 h 136"/>
              <a:gd name="T112" fmla="*/ 154 w 161"/>
              <a:gd name="T113" fmla="*/ 40 h 136"/>
              <a:gd name="T114" fmla="*/ 156 w 161"/>
              <a:gd name="T115" fmla="*/ 39 h 136"/>
              <a:gd name="T116" fmla="*/ 157 w 161"/>
              <a:gd name="T117" fmla="*/ 38 h 136"/>
              <a:gd name="T118" fmla="*/ 160 w 161"/>
              <a:gd name="T119" fmla="*/ 33 h 136"/>
              <a:gd name="T120" fmla="*/ 161 w 161"/>
              <a:gd name="T121" fmla="*/ 16 h 136"/>
              <a:gd name="T122" fmla="*/ 161 w 161"/>
              <a:gd name="T123" fmla="*/ 6 h 136"/>
              <a:gd name="T124" fmla="*/ 160 w 161"/>
              <a:gd name="T125" fmla="*/ 2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1" h="136">
                <a:moveTo>
                  <a:pt x="12" y="108"/>
                </a:moveTo>
                <a:cubicBezTo>
                  <a:pt x="12" y="134"/>
                  <a:pt x="12" y="134"/>
                  <a:pt x="12" y="134"/>
                </a:cubicBezTo>
                <a:cubicBezTo>
                  <a:pt x="12" y="135"/>
                  <a:pt x="13" y="136"/>
                  <a:pt x="16" y="136"/>
                </a:cubicBezTo>
                <a:cubicBezTo>
                  <a:pt x="35" y="136"/>
                  <a:pt x="35" y="136"/>
                  <a:pt x="35" y="136"/>
                </a:cubicBezTo>
                <a:cubicBezTo>
                  <a:pt x="36" y="136"/>
                  <a:pt x="37" y="135"/>
                  <a:pt x="37" y="134"/>
                </a:cubicBezTo>
                <a:cubicBezTo>
                  <a:pt x="37" y="88"/>
                  <a:pt x="37" y="88"/>
                  <a:pt x="37" y="88"/>
                </a:cubicBezTo>
                <a:cubicBezTo>
                  <a:pt x="23" y="102"/>
                  <a:pt x="23" y="102"/>
                  <a:pt x="23" y="102"/>
                </a:cubicBezTo>
                <a:cubicBezTo>
                  <a:pt x="20" y="105"/>
                  <a:pt x="17" y="107"/>
                  <a:pt x="12" y="108"/>
                </a:cubicBezTo>
                <a:close/>
                <a:moveTo>
                  <a:pt x="47" y="87"/>
                </a:moveTo>
                <a:cubicBezTo>
                  <a:pt x="47" y="134"/>
                  <a:pt x="47" y="134"/>
                  <a:pt x="47" y="134"/>
                </a:cubicBezTo>
                <a:cubicBezTo>
                  <a:pt x="47" y="135"/>
                  <a:pt x="49" y="136"/>
                  <a:pt x="51" y="136"/>
                </a:cubicBezTo>
                <a:cubicBezTo>
                  <a:pt x="70" y="136"/>
                  <a:pt x="70" y="136"/>
                  <a:pt x="70" y="136"/>
                </a:cubicBezTo>
                <a:cubicBezTo>
                  <a:pt x="71" y="136"/>
                  <a:pt x="73" y="135"/>
                  <a:pt x="73" y="134"/>
                </a:cubicBezTo>
                <a:cubicBezTo>
                  <a:pt x="73" y="106"/>
                  <a:pt x="73" y="106"/>
                  <a:pt x="73" y="106"/>
                </a:cubicBezTo>
                <a:cubicBezTo>
                  <a:pt x="69" y="106"/>
                  <a:pt x="64" y="104"/>
                  <a:pt x="62" y="101"/>
                </a:cubicBezTo>
                <a:lnTo>
                  <a:pt x="47" y="87"/>
                </a:lnTo>
                <a:close/>
                <a:moveTo>
                  <a:pt x="84" y="103"/>
                </a:moveTo>
                <a:cubicBezTo>
                  <a:pt x="84" y="134"/>
                  <a:pt x="84" y="134"/>
                  <a:pt x="84" y="134"/>
                </a:cubicBezTo>
                <a:cubicBezTo>
                  <a:pt x="84" y="135"/>
                  <a:pt x="85" y="136"/>
                  <a:pt x="86" y="136"/>
                </a:cubicBezTo>
                <a:cubicBezTo>
                  <a:pt x="106" y="136"/>
                  <a:pt x="106" y="136"/>
                  <a:pt x="106" y="136"/>
                </a:cubicBezTo>
                <a:cubicBezTo>
                  <a:pt x="108" y="136"/>
                  <a:pt x="110" y="135"/>
                  <a:pt x="110" y="134"/>
                </a:cubicBezTo>
                <a:cubicBezTo>
                  <a:pt x="110" y="78"/>
                  <a:pt x="110" y="78"/>
                  <a:pt x="110" y="78"/>
                </a:cubicBezTo>
                <a:cubicBezTo>
                  <a:pt x="86" y="100"/>
                  <a:pt x="86" y="100"/>
                  <a:pt x="86" y="100"/>
                </a:cubicBezTo>
                <a:cubicBezTo>
                  <a:pt x="85" y="102"/>
                  <a:pt x="84" y="103"/>
                  <a:pt x="84" y="103"/>
                </a:cubicBezTo>
                <a:close/>
                <a:moveTo>
                  <a:pt x="143" y="45"/>
                </a:moveTo>
                <a:cubicBezTo>
                  <a:pt x="120" y="69"/>
                  <a:pt x="120" y="69"/>
                  <a:pt x="120" y="69"/>
                </a:cubicBezTo>
                <a:cubicBezTo>
                  <a:pt x="120" y="134"/>
                  <a:pt x="120" y="134"/>
                  <a:pt x="120" y="134"/>
                </a:cubicBezTo>
                <a:cubicBezTo>
                  <a:pt x="120" y="135"/>
                  <a:pt x="121" y="136"/>
                  <a:pt x="122" y="136"/>
                </a:cubicBezTo>
                <a:cubicBezTo>
                  <a:pt x="143" y="136"/>
                  <a:pt x="143" y="136"/>
                  <a:pt x="143" y="136"/>
                </a:cubicBezTo>
                <a:cubicBezTo>
                  <a:pt x="145" y="136"/>
                  <a:pt x="146" y="135"/>
                  <a:pt x="146" y="134"/>
                </a:cubicBezTo>
                <a:cubicBezTo>
                  <a:pt x="146" y="47"/>
                  <a:pt x="146" y="47"/>
                  <a:pt x="146" y="47"/>
                </a:cubicBezTo>
                <a:cubicBezTo>
                  <a:pt x="145" y="46"/>
                  <a:pt x="145" y="46"/>
                  <a:pt x="145" y="45"/>
                </a:cubicBezTo>
                <a:lnTo>
                  <a:pt x="143" y="45"/>
                </a:lnTo>
                <a:close/>
                <a:moveTo>
                  <a:pt x="160" y="2"/>
                </a:moveTo>
                <a:cubicBezTo>
                  <a:pt x="158" y="1"/>
                  <a:pt x="157" y="0"/>
                  <a:pt x="155" y="0"/>
                </a:cubicBezTo>
                <a:cubicBezTo>
                  <a:pt x="145" y="1"/>
                  <a:pt x="136" y="1"/>
                  <a:pt x="127" y="1"/>
                </a:cubicBezTo>
                <a:cubicBezTo>
                  <a:pt x="125" y="1"/>
                  <a:pt x="124" y="1"/>
                  <a:pt x="123" y="4"/>
                </a:cubicBezTo>
                <a:cubicBezTo>
                  <a:pt x="122" y="4"/>
                  <a:pt x="122" y="4"/>
                  <a:pt x="122" y="5"/>
                </a:cubicBezTo>
                <a:cubicBezTo>
                  <a:pt x="120" y="7"/>
                  <a:pt x="122" y="10"/>
                  <a:pt x="123" y="11"/>
                </a:cubicBezTo>
                <a:cubicBezTo>
                  <a:pt x="125" y="12"/>
                  <a:pt x="125" y="12"/>
                  <a:pt x="125" y="12"/>
                </a:cubicBezTo>
                <a:cubicBezTo>
                  <a:pt x="127" y="15"/>
                  <a:pt x="128" y="16"/>
                  <a:pt x="130" y="17"/>
                </a:cubicBezTo>
                <a:cubicBezTo>
                  <a:pt x="74" y="74"/>
                  <a:pt x="74" y="74"/>
                  <a:pt x="74" y="74"/>
                </a:cubicBezTo>
                <a:cubicBezTo>
                  <a:pt x="48" y="49"/>
                  <a:pt x="48" y="49"/>
                  <a:pt x="48" y="49"/>
                </a:cubicBezTo>
                <a:cubicBezTo>
                  <a:pt x="47" y="48"/>
                  <a:pt x="44" y="46"/>
                  <a:pt x="42" y="46"/>
                </a:cubicBezTo>
                <a:cubicBezTo>
                  <a:pt x="41" y="46"/>
                  <a:pt x="38" y="48"/>
                  <a:pt x="37" y="49"/>
                </a:cubicBezTo>
                <a:cubicBezTo>
                  <a:pt x="3" y="82"/>
                  <a:pt x="3" y="82"/>
                  <a:pt x="3" y="82"/>
                </a:cubicBezTo>
                <a:cubicBezTo>
                  <a:pt x="0" y="85"/>
                  <a:pt x="0" y="90"/>
                  <a:pt x="3" y="94"/>
                </a:cubicBezTo>
                <a:cubicBezTo>
                  <a:pt x="5" y="95"/>
                  <a:pt x="5" y="95"/>
                  <a:pt x="5" y="95"/>
                </a:cubicBezTo>
                <a:cubicBezTo>
                  <a:pt x="6" y="96"/>
                  <a:pt x="8" y="98"/>
                  <a:pt x="10" y="98"/>
                </a:cubicBezTo>
                <a:cubicBezTo>
                  <a:pt x="13" y="98"/>
                  <a:pt x="15" y="96"/>
                  <a:pt x="16" y="95"/>
                </a:cubicBezTo>
                <a:cubicBezTo>
                  <a:pt x="42" y="68"/>
                  <a:pt x="42" y="68"/>
                  <a:pt x="42" y="68"/>
                </a:cubicBezTo>
                <a:cubicBezTo>
                  <a:pt x="68" y="94"/>
                  <a:pt x="68" y="94"/>
                  <a:pt x="68" y="94"/>
                </a:cubicBezTo>
                <a:cubicBezTo>
                  <a:pt x="69" y="95"/>
                  <a:pt x="71" y="96"/>
                  <a:pt x="74" y="96"/>
                </a:cubicBezTo>
                <a:cubicBezTo>
                  <a:pt x="76" y="96"/>
                  <a:pt x="78" y="95"/>
                  <a:pt x="79" y="94"/>
                </a:cubicBezTo>
                <a:cubicBezTo>
                  <a:pt x="143" y="30"/>
                  <a:pt x="143" y="30"/>
                  <a:pt x="143" y="30"/>
                </a:cubicBezTo>
                <a:cubicBezTo>
                  <a:pt x="150" y="38"/>
                  <a:pt x="150" y="38"/>
                  <a:pt x="150" y="38"/>
                </a:cubicBezTo>
                <a:cubicBezTo>
                  <a:pt x="151" y="39"/>
                  <a:pt x="152" y="40"/>
                  <a:pt x="154" y="40"/>
                </a:cubicBezTo>
                <a:cubicBezTo>
                  <a:pt x="155" y="40"/>
                  <a:pt x="156" y="39"/>
                  <a:pt x="156" y="39"/>
                </a:cubicBezTo>
                <a:cubicBezTo>
                  <a:pt x="157" y="39"/>
                  <a:pt x="157" y="39"/>
                  <a:pt x="157" y="38"/>
                </a:cubicBezTo>
                <a:cubicBezTo>
                  <a:pt x="160" y="37"/>
                  <a:pt x="160" y="35"/>
                  <a:pt x="160" y="33"/>
                </a:cubicBezTo>
                <a:cubicBezTo>
                  <a:pt x="160" y="27"/>
                  <a:pt x="160" y="22"/>
                  <a:pt x="161" y="16"/>
                </a:cubicBezTo>
                <a:cubicBezTo>
                  <a:pt x="161" y="6"/>
                  <a:pt x="161" y="6"/>
                  <a:pt x="161" y="6"/>
                </a:cubicBezTo>
                <a:cubicBezTo>
                  <a:pt x="161" y="5"/>
                  <a:pt x="161" y="2"/>
                  <a:pt x="160" y="2"/>
                </a:cubicBezTo>
                <a:close/>
              </a:path>
            </a:pathLst>
          </a:custGeom>
          <a:ln>
            <a:noFill/>
          </a:ln>
        </p:spPr>
        <p:style>
          <a:lnRef idx="3">
            <a:schemeClr val="lt1"/>
          </a:lnRef>
          <a:fillRef idx="1">
            <a:schemeClr val="accent1"/>
          </a:fillRef>
          <a:effectRef idx="1">
            <a:schemeClr val="accent1"/>
          </a:effectRef>
          <a:fontRef idx="minor">
            <a:schemeClr val="lt1"/>
          </a:fontRef>
        </p:style>
        <p:txBody>
          <a:bodyPr vert="horz" wrap="square" lIns="91440" tIns="45720" rIns="91440" bIns="45720" numCol="1" anchor="t" anchorCtr="0" compatLnSpc="1">
            <a:prstTxWarp prst="textNoShape">
              <a:avLst/>
            </a:prstTxWarp>
          </a:bodyPr>
          <a:lstStyle/>
          <a:p>
            <a:endParaRPr lang="en-US"/>
          </a:p>
        </p:txBody>
      </p:sp>
      <p:sp>
        <p:nvSpPr>
          <p:cNvPr id="25" name="Freeform 166">
            <a:hlinkClick r:id="rId7" action="ppaction://hlinksldjump"/>
            <a:extLst>
              <a:ext uri="{FF2B5EF4-FFF2-40B4-BE49-F238E27FC236}">
                <a16:creationId xmlns:a16="http://schemas.microsoft.com/office/drawing/2014/main" id="{6BB5E42D-2E13-B9B6-165D-A3A0AF69B375}"/>
              </a:ext>
            </a:extLst>
          </p:cNvPr>
          <p:cNvSpPr>
            <a:spLocks noEditPoints="1"/>
          </p:cNvSpPr>
          <p:nvPr/>
        </p:nvSpPr>
        <p:spPr bwMode="auto">
          <a:xfrm>
            <a:off x="487406" y="3230148"/>
            <a:ext cx="256559" cy="315765"/>
          </a:xfrm>
          <a:custGeom>
            <a:avLst/>
            <a:gdLst>
              <a:gd name="T0" fmla="*/ 91 w 130"/>
              <a:gd name="T1" fmla="*/ 69 h 160"/>
              <a:gd name="T2" fmla="*/ 74 w 130"/>
              <a:gd name="T3" fmla="*/ 72 h 160"/>
              <a:gd name="T4" fmla="*/ 51 w 130"/>
              <a:gd name="T5" fmla="*/ 73 h 160"/>
              <a:gd name="T6" fmla="*/ 2 w 130"/>
              <a:gd name="T7" fmla="*/ 81 h 160"/>
              <a:gd name="T8" fmla="*/ 5 w 130"/>
              <a:gd name="T9" fmla="*/ 128 h 160"/>
              <a:gd name="T10" fmla="*/ 21 w 130"/>
              <a:gd name="T11" fmla="*/ 129 h 160"/>
              <a:gd name="T12" fmla="*/ 23 w 130"/>
              <a:gd name="T13" fmla="*/ 160 h 160"/>
              <a:gd name="T14" fmla="*/ 104 w 130"/>
              <a:gd name="T15" fmla="*/ 155 h 160"/>
              <a:gd name="T16" fmla="*/ 113 w 130"/>
              <a:gd name="T17" fmla="*/ 146 h 160"/>
              <a:gd name="T18" fmla="*/ 124 w 130"/>
              <a:gd name="T19" fmla="*/ 103 h 160"/>
              <a:gd name="T20" fmla="*/ 25 w 130"/>
              <a:gd name="T21" fmla="*/ 126 h 160"/>
              <a:gd name="T22" fmla="*/ 34 w 130"/>
              <a:gd name="T23" fmla="*/ 112 h 160"/>
              <a:gd name="T24" fmla="*/ 28 w 130"/>
              <a:gd name="T25" fmla="*/ 89 h 160"/>
              <a:gd name="T26" fmla="*/ 25 w 130"/>
              <a:gd name="T27" fmla="*/ 89 h 160"/>
              <a:gd name="T28" fmla="*/ 29 w 130"/>
              <a:gd name="T29" fmla="*/ 109 h 160"/>
              <a:gd name="T30" fmla="*/ 8 w 130"/>
              <a:gd name="T31" fmla="*/ 83 h 160"/>
              <a:gd name="T32" fmla="*/ 98 w 130"/>
              <a:gd name="T33" fmla="*/ 145 h 160"/>
              <a:gd name="T34" fmla="*/ 103 w 130"/>
              <a:gd name="T35" fmla="*/ 109 h 160"/>
              <a:gd name="T36" fmla="*/ 77 w 130"/>
              <a:gd name="T37" fmla="*/ 62 h 160"/>
              <a:gd name="T38" fmla="*/ 51 w 130"/>
              <a:gd name="T39" fmla="*/ 26 h 160"/>
              <a:gd name="T40" fmla="*/ 80 w 130"/>
              <a:gd name="T41" fmla="*/ 121 h 160"/>
              <a:gd name="T42" fmla="*/ 35 w 130"/>
              <a:gd name="T43" fmla="*/ 124 h 160"/>
              <a:gd name="T44" fmla="*/ 79 w 130"/>
              <a:gd name="T45" fmla="*/ 136 h 160"/>
              <a:gd name="T46" fmla="*/ 42 w 130"/>
              <a:gd name="T47" fmla="*/ 146 h 160"/>
              <a:gd name="T48" fmla="*/ 79 w 130"/>
              <a:gd name="T49" fmla="*/ 136 h 160"/>
              <a:gd name="T50" fmla="*/ 50 w 130"/>
              <a:gd name="T51" fmla="*/ 108 h 160"/>
              <a:gd name="T52" fmla="*/ 42 w 130"/>
              <a:gd name="T53" fmla="*/ 87 h 160"/>
              <a:gd name="T54" fmla="*/ 34 w 130"/>
              <a:gd name="T55" fmla="*/ 91 h 160"/>
              <a:gd name="T56" fmla="*/ 38 w 130"/>
              <a:gd name="T57" fmla="*/ 90 h 160"/>
              <a:gd name="T58" fmla="*/ 47 w 130"/>
              <a:gd name="T59" fmla="*/ 105 h 160"/>
              <a:gd name="T60" fmla="*/ 42 w 130"/>
              <a:gd name="T61" fmla="*/ 105 h 160"/>
              <a:gd name="T62" fmla="*/ 57 w 130"/>
              <a:gd name="T63" fmla="*/ 111 h 160"/>
              <a:gd name="T64" fmla="*/ 65 w 130"/>
              <a:gd name="T65" fmla="*/ 106 h 160"/>
              <a:gd name="T66" fmla="*/ 61 w 130"/>
              <a:gd name="T67" fmla="*/ 97 h 160"/>
              <a:gd name="T68" fmla="*/ 58 w 130"/>
              <a:gd name="T69" fmla="*/ 85 h 160"/>
              <a:gd name="T70" fmla="*/ 47 w 130"/>
              <a:gd name="T71" fmla="*/ 87 h 160"/>
              <a:gd name="T72" fmla="*/ 60 w 130"/>
              <a:gd name="T73" fmla="*/ 100 h 160"/>
              <a:gd name="T74" fmla="*/ 61 w 130"/>
              <a:gd name="T75" fmla="*/ 108 h 160"/>
              <a:gd name="T76" fmla="*/ 58 w 130"/>
              <a:gd name="T77" fmla="*/ 100 h 160"/>
              <a:gd name="T78" fmla="*/ 54 w 130"/>
              <a:gd name="T79" fmla="*/ 88 h 160"/>
              <a:gd name="T80" fmla="*/ 58 w 130"/>
              <a:gd name="T81" fmla="*/ 95 h 160"/>
              <a:gd name="T82" fmla="*/ 52 w 130"/>
              <a:gd name="T83" fmla="*/ 88 h 160"/>
              <a:gd name="T84" fmla="*/ 74 w 130"/>
              <a:gd name="T85" fmla="*/ 98 h 160"/>
              <a:gd name="T86" fmla="*/ 75 w 130"/>
              <a:gd name="T87" fmla="*/ 105 h 160"/>
              <a:gd name="T88" fmla="*/ 73 w 130"/>
              <a:gd name="T89" fmla="*/ 103 h 160"/>
              <a:gd name="T90" fmla="*/ 68 w 130"/>
              <a:gd name="T91" fmla="*/ 105 h 160"/>
              <a:gd name="T92" fmla="*/ 80 w 130"/>
              <a:gd name="T93" fmla="*/ 108 h 160"/>
              <a:gd name="T94" fmla="*/ 75 w 130"/>
              <a:gd name="T95" fmla="*/ 96 h 160"/>
              <a:gd name="T96" fmla="*/ 68 w 130"/>
              <a:gd name="T97" fmla="*/ 93 h 160"/>
              <a:gd name="T98" fmla="*/ 70 w 130"/>
              <a:gd name="T99" fmla="*/ 87 h 160"/>
              <a:gd name="T100" fmla="*/ 73 w 130"/>
              <a:gd name="T101" fmla="*/ 90 h 160"/>
              <a:gd name="T102" fmla="*/ 74 w 130"/>
              <a:gd name="T103" fmla="*/ 88 h 160"/>
              <a:gd name="T104" fmla="*/ 64 w 130"/>
              <a:gd name="T105" fmla="*/ 85 h 160"/>
              <a:gd name="T106" fmla="*/ 67 w 130"/>
              <a:gd name="T107" fmla="*/ 96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30" h="160">
                <a:moveTo>
                  <a:pt x="124" y="103"/>
                </a:moveTo>
                <a:cubicBezTo>
                  <a:pt x="119" y="89"/>
                  <a:pt x="111" y="80"/>
                  <a:pt x="104" y="75"/>
                </a:cubicBezTo>
                <a:cubicBezTo>
                  <a:pt x="103" y="75"/>
                  <a:pt x="91" y="69"/>
                  <a:pt x="91" y="69"/>
                </a:cubicBezTo>
                <a:cubicBezTo>
                  <a:pt x="85" y="64"/>
                  <a:pt x="85" y="64"/>
                  <a:pt x="85" y="64"/>
                </a:cubicBezTo>
                <a:cubicBezTo>
                  <a:pt x="78" y="72"/>
                  <a:pt x="78" y="72"/>
                  <a:pt x="78" y="72"/>
                </a:cubicBezTo>
                <a:cubicBezTo>
                  <a:pt x="74" y="72"/>
                  <a:pt x="74" y="72"/>
                  <a:pt x="74" y="72"/>
                </a:cubicBezTo>
                <a:cubicBezTo>
                  <a:pt x="67" y="64"/>
                  <a:pt x="67" y="64"/>
                  <a:pt x="67" y="64"/>
                </a:cubicBezTo>
                <a:cubicBezTo>
                  <a:pt x="61" y="69"/>
                  <a:pt x="61" y="69"/>
                  <a:pt x="61" y="69"/>
                </a:cubicBezTo>
                <a:cubicBezTo>
                  <a:pt x="51" y="73"/>
                  <a:pt x="51" y="73"/>
                  <a:pt x="51" y="73"/>
                </a:cubicBezTo>
                <a:cubicBezTo>
                  <a:pt x="3" y="78"/>
                  <a:pt x="3" y="78"/>
                  <a:pt x="3" y="78"/>
                </a:cubicBezTo>
                <a:cubicBezTo>
                  <a:pt x="2" y="78"/>
                  <a:pt x="2" y="78"/>
                  <a:pt x="2" y="80"/>
                </a:cubicBezTo>
                <a:cubicBezTo>
                  <a:pt x="0" y="80"/>
                  <a:pt x="0" y="81"/>
                  <a:pt x="2" y="81"/>
                </a:cubicBezTo>
                <a:cubicBezTo>
                  <a:pt x="5" y="89"/>
                  <a:pt x="9" y="95"/>
                  <a:pt x="10" y="101"/>
                </a:cubicBezTo>
                <a:cubicBezTo>
                  <a:pt x="10" y="103"/>
                  <a:pt x="10" y="103"/>
                  <a:pt x="10" y="103"/>
                </a:cubicBezTo>
                <a:cubicBezTo>
                  <a:pt x="0" y="112"/>
                  <a:pt x="2" y="121"/>
                  <a:pt x="5" y="128"/>
                </a:cubicBezTo>
                <a:cubicBezTo>
                  <a:pt x="6" y="131"/>
                  <a:pt x="10" y="132"/>
                  <a:pt x="13" y="132"/>
                </a:cubicBezTo>
                <a:cubicBezTo>
                  <a:pt x="15" y="132"/>
                  <a:pt x="18" y="132"/>
                  <a:pt x="19" y="131"/>
                </a:cubicBezTo>
                <a:cubicBezTo>
                  <a:pt x="19" y="131"/>
                  <a:pt x="21" y="131"/>
                  <a:pt x="21" y="129"/>
                </a:cubicBezTo>
                <a:cubicBezTo>
                  <a:pt x="21" y="134"/>
                  <a:pt x="22" y="137"/>
                  <a:pt x="22" y="138"/>
                </a:cubicBezTo>
                <a:cubicBezTo>
                  <a:pt x="23" y="151"/>
                  <a:pt x="22" y="157"/>
                  <a:pt x="22" y="157"/>
                </a:cubicBezTo>
                <a:cubicBezTo>
                  <a:pt x="22" y="159"/>
                  <a:pt x="22" y="159"/>
                  <a:pt x="23" y="160"/>
                </a:cubicBezTo>
                <a:cubicBezTo>
                  <a:pt x="25" y="160"/>
                  <a:pt x="25" y="160"/>
                  <a:pt x="25" y="160"/>
                </a:cubicBezTo>
                <a:cubicBezTo>
                  <a:pt x="101" y="157"/>
                  <a:pt x="101" y="157"/>
                  <a:pt x="101" y="157"/>
                </a:cubicBezTo>
                <a:cubicBezTo>
                  <a:pt x="103" y="157"/>
                  <a:pt x="104" y="157"/>
                  <a:pt x="104" y="155"/>
                </a:cubicBezTo>
                <a:cubicBezTo>
                  <a:pt x="104" y="149"/>
                  <a:pt x="104" y="149"/>
                  <a:pt x="104" y="149"/>
                </a:cubicBezTo>
                <a:cubicBezTo>
                  <a:pt x="104" y="149"/>
                  <a:pt x="104" y="149"/>
                  <a:pt x="106" y="149"/>
                </a:cubicBezTo>
                <a:cubicBezTo>
                  <a:pt x="107" y="149"/>
                  <a:pt x="110" y="148"/>
                  <a:pt x="113" y="146"/>
                </a:cubicBezTo>
                <a:cubicBezTo>
                  <a:pt x="126" y="132"/>
                  <a:pt x="126" y="132"/>
                  <a:pt x="126" y="132"/>
                </a:cubicBezTo>
                <a:cubicBezTo>
                  <a:pt x="129" y="129"/>
                  <a:pt x="130" y="126"/>
                  <a:pt x="130" y="121"/>
                </a:cubicBezTo>
                <a:cubicBezTo>
                  <a:pt x="129" y="121"/>
                  <a:pt x="127" y="112"/>
                  <a:pt x="124" y="103"/>
                </a:cubicBezTo>
                <a:close/>
                <a:moveTo>
                  <a:pt x="98" y="152"/>
                </a:moveTo>
                <a:cubicBezTo>
                  <a:pt x="28" y="155"/>
                  <a:pt x="28" y="155"/>
                  <a:pt x="28" y="155"/>
                </a:cubicBezTo>
                <a:cubicBezTo>
                  <a:pt x="28" y="151"/>
                  <a:pt x="29" y="141"/>
                  <a:pt x="25" y="126"/>
                </a:cubicBezTo>
                <a:cubicBezTo>
                  <a:pt x="29" y="123"/>
                  <a:pt x="31" y="118"/>
                  <a:pt x="29" y="112"/>
                </a:cubicBezTo>
                <a:cubicBezTo>
                  <a:pt x="29" y="114"/>
                  <a:pt x="31" y="114"/>
                  <a:pt x="31" y="114"/>
                </a:cubicBezTo>
                <a:cubicBezTo>
                  <a:pt x="34" y="112"/>
                  <a:pt x="34" y="112"/>
                  <a:pt x="34" y="112"/>
                </a:cubicBezTo>
                <a:cubicBezTo>
                  <a:pt x="35" y="112"/>
                  <a:pt x="35" y="112"/>
                  <a:pt x="35" y="112"/>
                </a:cubicBezTo>
                <a:cubicBezTo>
                  <a:pt x="36" y="111"/>
                  <a:pt x="36" y="111"/>
                  <a:pt x="36" y="109"/>
                </a:cubicBezTo>
                <a:cubicBezTo>
                  <a:pt x="28" y="89"/>
                  <a:pt x="28" y="89"/>
                  <a:pt x="28" y="89"/>
                </a:cubicBezTo>
                <a:cubicBezTo>
                  <a:pt x="28" y="87"/>
                  <a:pt x="28" y="87"/>
                  <a:pt x="26" y="87"/>
                </a:cubicBezTo>
                <a:cubicBezTo>
                  <a:pt x="25" y="87"/>
                  <a:pt x="25" y="87"/>
                  <a:pt x="25" y="87"/>
                </a:cubicBezTo>
                <a:cubicBezTo>
                  <a:pt x="25" y="89"/>
                  <a:pt x="25" y="89"/>
                  <a:pt x="25" y="89"/>
                </a:cubicBezTo>
                <a:cubicBezTo>
                  <a:pt x="31" y="107"/>
                  <a:pt x="31" y="107"/>
                  <a:pt x="31" y="107"/>
                </a:cubicBezTo>
                <a:cubicBezTo>
                  <a:pt x="32" y="107"/>
                  <a:pt x="32" y="109"/>
                  <a:pt x="31" y="109"/>
                </a:cubicBezTo>
                <a:cubicBezTo>
                  <a:pt x="29" y="109"/>
                  <a:pt x="29" y="109"/>
                  <a:pt x="29" y="109"/>
                </a:cubicBezTo>
                <a:cubicBezTo>
                  <a:pt x="28" y="109"/>
                  <a:pt x="28" y="109"/>
                  <a:pt x="28" y="109"/>
                </a:cubicBezTo>
                <a:cubicBezTo>
                  <a:pt x="26" y="104"/>
                  <a:pt x="21" y="106"/>
                  <a:pt x="18" y="106"/>
                </a:cubicBezTo>
                <a:cubicBezTo>
                  <a:pt x="16" y="98"/>
                  <a:pt x="12" y="90"/>
                  <a:pt x="8" y="83"/>
                </a:cubicBezTo>
                <a:cubicBezTo>
                  <a:pt x="81" y="76"/>
                  <a:pt x="81" y="76"/>
                  <a:pt x="81" y="76"/>
                </a:cubicBezTo>
                <a:cubicBezTo>
                  <a:pt x="84" y="83"/>
                  <a:pt x="93" y="107"/>
                  <a:pt x="97" y="132"/>
                </a:cubicBezTo>
                <a:cubicBezTo>
                  <a:pt x="95" y="135"/>
                  <a:pt x="95" y="141"/>
                  <a:pt x="98" y="145"/>
                </a:cubicBezTo>
                <a:lnTo>
                  <a:pt x="98" y="152"/>
                </a:lnTo>
                <a:close/>
                <a:moveTo>
                  <a:pt x="101" y="126"/>
                </a:moveTo>
                <a:cubicBezTo>
                  <a:pt x="103" y="109"/>
                  <a:pt x="103" y="109"/>
                  <a:pt x="103" y="109"/>
                </a:cubicBezTo>
                <a:cubicBezTo>
                  <a:pt x="104" y="112"/>
                  <a:pt x="106" y="117"/>
                  <a:pt x="107" y="120"/>
                </a:cubicBezTo>
                <a:lnTo>
                  <a:pt x="101" y="126"/>
                </a:lnTo>
                <a:close/>
                <a:moveTo>
                  <a:pt x="77" y="62"/>
                </a:moveTo>
                <a:cubicBezTo>
                  <a:pt x="90" y="62"/>
                  <a:pt x="101" y="49"/>
                  <a:pt x="101" y="26"/>
                </a:cubicBezTo>
                <a:cubicBezTo>
                  <a:pt x="101" y="9"/>
                  <a:pt x="94" y="0"/>
                  <a:pt x="77" y="0"/>
                </a:cubicBezTo>
                <a:cubicBezTo>
                  <a:pt x="58" y="0"/>
                  <a:pt x="51" y="9"/>
                  <a:pt x="51" y="26"/>
                </a:cubicBezTo>
                <a:cubicBezTo>
                  <a:pt x="51" y="49"/>
                  <a:pt x="62" y="62"/>
                  <a:pt x="77" y="62"/>
                </a:cubicBezTo>
                <a:close/>
                <a:moveTo>
                  <a:pt x="77" y="126"/>
                </a:moveTo>
                <a:cubicBezTo>
                  <a:pt x="78" y="126"/>
                  <a:pt x="80" y="124"/>
                  <a:pt x="80" y="121"/>
                </a:cubicBezTo>
                <a:cubicBezTo>
                  <a:pt x="80" y="120"/>
                  <a:pt x="78" y="118"/>
                  <a:pt x="75" y="118"/>
                </a:cubicBezTo>
                <a:cubicBezTo>
                  <a:pt x="39" y="120"/>
                  <a:pt x="39" y="120"/>
                  <a:pt x="39" y="120"/>
                </a:cubicBezTo>
                <a:cubicBezTo>
                  <a:pt x="36" y="121"/>
                  <a:pt x="35" y="123"/>
                  <a:pt x="35" y="124"/>
                </a:cubicBezTo>
                <a:cubicBezTo>
                  <a:pt x="36" y="127"/>
                  <a:pt x="38" y="129"/>
                  <a:pt x="39" y="129"/>
                </a:cubicBezTo>
                <a:cubicBezTo>
                  <a:pt x="77" y="126"/>
                  <a:pt x="77" y="126"/>
                  <a:pt x="77" y="126"/>
                </a:cubicBezTo>
                <a:close/>
                <a:moveTo>
                  <a:pt x="79" y="136"/>
                </a:moveTo>
                <a:cubicBezTo>
                  <a:pt x="42" y="137"/>
                  <a:pt x="42" y="137"/>
                  <a:pt x="42" y="137"/>
                </a:cubicBezTo>
                <a:cubicBezTo>
                  <a:pt x="39" y="137"/>
                  <a:pt x="37" y="140"/>
                  <a:pt x="37" y="141"/>
                </a:cubicBezTo>
                <a:cubicBezTo>
                  <a:pt x="37" y="143"/>
                  <a:pt x="39" y="146"/>
                  <a:pt x="42" y="146"/>
                </a:cubicBezTo>
                <a:cubicBezTo>
                  <a:pt x="79" y="143"/>
                  <a:pt x="79" y="143"/>
                  <a:pt x="79" y="143"/>
                </a:cubicBezTo>
                <a:cubicBezTo>
                  <a:pt x="81" y="143"/>
                  <a:pt x="83" y="141"/>
                  <a:pt x="83" y="139"/>
                </a:cubicBezTo>
                <a:cubicBezTo>
                  <a:pt x="83" y="137"/>
                  <a:pt x="81" y="136"/>
                  <a:pt x="79" y="136"/>
                </a:cubicBezTo>
                <a:close/>
                <a:moveTo>
                  <a:pt x="42" y="110"/>
                </a:moveTo>
                <a:cubicBezTo>
                  <a:pt x="44" y="111"/>
                  <a:pt x="45" y="111"/>
                  <a:pt x="47" y="111"/>
                </a:cubicBezTo>
                <a:cubicBezTo>
                  <a:pt x="48" y="111"/>
                  <a:pt x="50" y="110"/>
                  <a:pt x="50" y="108"/>
                </a:cubicBezTo>
                <a:cubicBezTo>
                  <a:pt x="51" y="108"/>
                  <a:pt x="51" y="107"/>
                  <a:pt x="51" y="105"/>
                </a:cubicBezTo>
                <a:cubicBezTo>
                  <a:pt x="45" y="91"/>
                  <a:pt x="45" y="91"/>
                  <a:pt x="45" y="91"/>
                </a:cubicBezTo>
                <a:cubicBezTo>
                  <a:pt x="45" y="90"/>
                  <a:pt x="44" y="88"/>
                  <a:pt x="42" y="87"/>
                </a:cubicBezTo>
                <a:cubicBezTo>
                  <a:pt x="41" y="87"/>
                  <a:pt x="40" y="85"/>
                  <a:pt x="38" y="87"/>
                </a:cubicBezTo>
                <a:cubicBezTo>
                  <a:pt x="35" y="87"/>
                  <a:pt x="35" y="87"/>
                  <a:pt x="34" y="88"/>
                </a:cubicBezTo>
                <a:cubicBezTo>
                  <a:pt x="34" y="90"/>
                  <a:pt x="34" y="90"/>
                  <a:pt x="34" y="91"/>
                </a:cubicBezTo>
                <a:cubicBezTo>
                  <a:pt x="40" y="107"/>
                  <a:pt x="40" y="107"/>
                  <a:pt x="40" y="107"/>
                </a:cubicBezTo>
                <a:cubicBezTo>
                  <a:pt x="40" y="107"/>
                  <a:pt x="41" y="108"/>
                  <a:pt x="42" y="110"/>
                </a:cubicBezTo>
                <a:close/>
                <a:moveTo>
                  <a:pt x="38" y="90"/>
                </a:moveTo>
                <a:cubicBezTo>
                  <a:pt x="40" y="90"/>
                  <a:pt x="40" y="90"/>
                  <a:pt x="41" y="90"/>
                </a:cubicBezTo>
                <a:cubicBezTo>
                  <a:pt x="41" y="91"/>
                  <a:pt x="41" y="91"/>
                  <a:pt x="41" y="91"/>
                </a:cubicBezTo>
                <a:cubicBezTo>
                  <a:pt x="47" y="105"/>
                  <a:pt x="47" y="105"/>
                  <a:pt x="47" y="105"/>
                </a:cubicBezTo>
                <a:cubicBezTo>
                  <a:pt x="47" y="107"/>
                  <a:pt x="47" y="107"/>
                  <a:pt x="47" y="107"/>
                </a:cubicBezTo>
                <a:cubicBezTo>
                  <a:pt x="44" y="107"/>
                  <a:pt x="44" y="107"/>
                  <a:pt x="44" y="107"/>
                </a:cubicBezTo>
                <a:cubicBezTo>
                  <a:pt x="44" y="107"/>
                  <a:pt x="42" y="107"/>
                  <a:pt x="42" y="105"/>
                </a:cubicBezTo>
                <a:cubicBezTo>
                  <a:pt x="38" y="91"/>
                  <a:pt x="38" y="91"/>
                  <a:pt x="38" y="91"/>
                </a:cubicBezTo>
                <a:cubicBezTo>
                  <a:pt x="37" y="91"/>
                  <a:pt x="37" y="90"/>
                  <a:pt x="38" y="90"/>
                </a:cubicBezTo>
                <a:close/>
                <a:moveTo>
                  <a:pt x="57" y="111"/>
                </a:moveTo>
                <a:cubicBezTo>
                  <a:pt x="64" y="111"/>
                  <a:pt x="64" y="111"/>
                  <a:pt x="64" y="111"/>
                </a:cubicBezTo>
                <a:cubicBezTo>
                  <a:pt x="65" y="110"/>
                  <a:pt x="65" y="110"/>
                  <a:pt x="65" y="110"/>
                </a:cubicBezTo>
                <a:cubicBezTo>
                  <a:pt x="67" y="108"/>
                  <a:pt x="67" y="108"/>
                  <a:pt x="65" y="106"/>
                </a:cubicBezTo>
                <a:cubicBezTo>
                  <a:pt x="64" y="98"/>
                  <a:pt x="64" y="98"/>
                  <a:pt x="64" y="98"/>
                </a:cubicBezTo>
                <a:cubicBezTo>
                  <a:pt x="63" y="98"/>
                  <a:pt x="63" y="98"/>
                  <a:pt x="63" y="98"/>
                </a:cubicBezTo>
                <a:cubicBezTo>
                  <a:pt x="61" y="97"/>
                  <a:pt x="61" y="97"/>
                  <a:pt x="61" y="97"/>
                </a:cubicBezTo>
                <a:cubicBezTo>
                  <a:pt x="63" y="97"/>
                  <a:pt x="63" y="97"/>
                  <a:pt x="63" y="97"/>
                </a:cubicBezTo>
                <a:cubicBezTo>
                  <a:pt x="60" y="88"/>
                  <a:pt x="60" y="88"/>
                  <a:pt x="60" y="88"/>
                </a:cubicBezTo>
                <a:cubicBezTo>
                  <a:pt x="60" y="87"/>
                  <a:pt x="58" y="85"/>
                  <a:pt x="58" y="85"/>
                </a:cubicBezTo>
                <a:cubicBezTo>
                  <a:pt x="57" y="85"/>
                  <a:pt x="55" y="83"/>
                  <a:pt x="54" y="85"/>
                </a:cubicBezTo>
                <a:cubicBezTo>
                  <a:pt x="48" y="85"/>
                  <a:pt x="48" y="85"/>
                  <a:pt x="48" y="85"/>
                </a:cubicBezTo>
                <a:cubicBezTo>
                  <a:pt x="47" y="85"/>
                  <a:pt x="47" y="85"/>
                  <a:pt x="47" y="87"/>
                </a:cubicBezTo>
                <a:cubicBezTo>
                  <a:pt x="55" y="111"/>
                  <a:pt x="55" y="111"/>
                  <a:pt x="55" y="111"/>
                </a:cubicBezTo>
                <a:lnTo>
                  <a:pt x="57" y="111"/>
                </a:lnTo>
                <a:close/>
                <a:moveTo>
                  <a:pt x="60" y="100"/>
                </a:moveTo>
                <a:cubicBezTo>
                  <a:pt x="60" y="100"/>
                  <a:pt x="60" y="100"/>
                  <a:pt x="60" y="101"/>
                </a:cubicBezTo>
                <a:cubicBezTo>
                  <a:pt x="61" y="106"/>
                  <a:pt x="61" y="106"/>
                  <a:pt x="61" y="106"/>
                </a:cubicBezTo>
                <a:cubicBezTo>
                  <a:pt x="61" y="106"/>
                  <a:pt x="61" y="106"/>
                  <a:pt x="61" y="108"/>
                </a:cubicBezTo>
                <a:cubicBezTo>
                  <a:pt x="58" y="108"/>
                  <a:pt x="58" y="108"/>
                  <a:pt x="58" y="108"/>
                </a:cubicBezTo>
                <a:cubicBezTo>
                  <a:pt x="55" y="100"/>
                  <a:pt x="55" y="100"/>
                  <a:pt x="55" y="100"/>
                </a:cubicBezTo>
                <a:cubicBezTo>
                  <a:pt x="58" y="100"/>
                  <a:pt x="58" y="100"/>
                  <a:pt x="58" y="100"/>
                </a:cubicBezTo>
                <a:lnTo>
                  <a:pt x="60" y="100"/>
                </a:lnTo>
                <a:close/>
                <a:moveTo>
                  <a:pt x="52" y="88"/>
                </a:moveTo>
                <a:cubicBezTo>
                  <a:pt x="54" y="88"/>
                  <a:pt x="54" y="88"/>
                  <a:pt x="54" y="88"/>
                </a:cubicBezTo>
                <a:cubicBezTo>
                  <a:pt x="55" y="88"/>
                  <a:pt x="55" y="88"/>
                  <a:pt x="55" y="88"/>
                </a:cubicBezTo>
                <a:cubicBezTo>
                  <a:pt x="55" y="88"/>
                  <a:pt x="57" y="88"/>
                  <a:pt x="57" y="90"/>
                </a:cubicBezTo>
                <a:cubicBezTo>
                  <a:pt x="58" y="95"/>
                  <a:pt x="58" y="95"/>
                  <a:pt x="58" y="95"/>
                </a:cubicBezTo>
                <a:cubicBezTo>
                  <a:pt x="57" y="97"/>
                  <a:pt x="57" y="97"/>
                  <a:pt x="57" y="97"/>
                </a:cubicBezTo>
                <a:cubicBezTo>
                  <a:pt x="54" y="97"/>
                  <a:pt x="54" y="97"/>
                  <a:pt x="54" y="97"/>
                </a:cubicBezTo>
                <a:cubicBezTo>
                  <a:pt x="52" y="88"/>
                  <a:pt x="52" y="88"/>
                  <a:pt x="52" y="88"/>
                </a:cubicBezTo>
                <a:close/>
                <a:moveTo>
                  <a:pt x="67" y="96"/>
                </a:moveTo>
                <a:cubicBezTo>
                  <a:pt x="68" y="98"/>
                  <a:pt x="71" y="98"/>
                  <a:pt x="73" y="98"/>
                </a:cubicBezTo>
                <a:cubicBezTo>
                  <a:pt x="73" y="98"/>
                  <a:pt x="73" y="98"/>
                  <a:pt x="74" y="98"/>
                </a:cubicBezTo>
                <a:cubicBezTo>
                  <a:pt x="74" y="100"/>
                  <a:pt x="74" y="100"/>
                  <a:pt x="75" y="100"/>
                </a:cubicBezTo>
                <a:cubicBezTo>
                  <a:pt x="75" y="103"/>
                  <a:pt x="75" y="103"/>
                  <a:pt x="75" y="103"/>
                </a:cubicBezTo>
                <a:cubicBezTo>
                  <a:pt x="77" y="105"/>
                  <a:pt x="77" y="105"/>
                  <a:pt x="75" y="105"/>
                </a:cubicBezTo>
                <a:cubicBezTo>
                  <a:pt x="75" y="106"/>
                  <a:pt x="75" y="106"/>
                  <a:pt x="75" y="106"/>
                </a:cubicBezTo>
                <a:cubicBezTo>
                  <a:pt x="74" y="106"/>
                  <a:pt x="74" y="106"/>
                  <a:pt x="73" y="105"/>
                </a:cubicBezTo>
                <a:cubicBezTo>
                  <a:pt x="73" y="103"/>
                  <a:pt x="73" y="103"/>
                  <a:pt x="73" y="103"/>
                </a:cubicBezTo>
                <a:cubicBezTo>
                  <a:pt x="71" y="103"/>
                  <a:pt x="71" y="103"/>
                  <a:pt x="71" y="103"/>
                </a:cubicBezTo>
                <a:cubicBezTo>
                  <a:pt x="68" y="103"/>
                  <a:pt x="68" y="103"/>
                  <a:pt x="68" y="103"/>
                </a:cubicBezTo>
                <a:cubicBezTo>
                  <a:pt x="68" y="105"/>
                  <a:pt x="68" y="105"/>
                  <a:pt x="68" y="105"/>
                </a:cubicBezTo>
                <a:cubicBezTo>
                  <a:pt x="68" y="106"/>
                  <a:pt x="70" y="108"/>
                  <a:pt x="71" y="108"/>
                </a:cubicBezTo>
                <a:cubicBezTo>
                  <a:pt x="73" y="110"/>
                  <a:pt x="74" y="110"/>
                  <a:pt x="75" y="110"/>
                </a:cubicBezTo>
                <a:cubicBezTo>
                  <a:pt x="78" y="110"/>
                  <a:pt x="78" y="108"/>
                  <a:pt x="80" y="108"/>
                </a:cubicBezTo>
                <a:cubicBezTo>
                  <a:pt x="80" y="103"/>
                  <a:pt x="80" y="103"/>
                  <a:pt x="80" y="103"/>
                </a:cubicBezTo>
                <a:cubicBezTo>
                  <a:pt x="78" y="100"/>
                  <a:pt x="78" y="100"/>
                  <a:pt x="78" y="100"/>
                </a:cubicBezTo>
                <a:cubicBezTo>
                  <a:pt x="78" y="98"/>
                  <a:pt x="77" y="96"/>
                  <a:pt x="75" y="96"/>
                </a:cubicBezTo>
                <a:cubicBezTo>
                  <a:pt x="74" y="95"/>
                  <a:pt x="73" y="95"/>
                  <a:pt x="71" y="95"/>
                </a:cubicBezTo>
                <a:cubicBezTo>
                  <a:pt x="70" y="95"/>
                  <a:pt x="70" y="95"/>
                  <a:pt x="70" y="93"/>
                </a:cubicBezTo>
                <a:cubicBezTo>
                  <a:pt x="68" y="93"/>
                  <a:pt x="68" y="93"/>
                  <a:pt x="68" y="93"/>
                </a:cubicBezTo>
                <a:cubicBezTo>
                  <a:pt x="67" y="88"/>
                  <a:pt x="67" y="88"/>
                  <a:pt x="67" y="88"/>
                </a:cubicBezTo>
                <a:cubicBezTo>
                  <a:pt x="67" y="87"/>
                  <a:pt x="68" y="87"/>
                  <a:pt x="68" y="87"/>
                </a:cubicBezTo>
                <a:cubicBezTo>
                  <a:pt x="70" y="87"/>
                  <a:pt x="70" y="87"/>
                  <a:pt x="70" y="87"/>
                </a:cubicBezTo>
                <a:cubicBezTo>
                  <a:pt x="70" y="88"/>
                  <a:pt x="71" y="88"/>
                  <a:pt x="71" y="88"/>
                </a:cubicBezTo>
                <a:cubicBezTo>
                  <a:pt x="71" y="90"/>
                  <a:pt x="71" y="90"/>
                  <a:pt x="71" y="90"/>
                </a:cubicBezTo>
                <a:cubicBezTo>
                  <a:pt x="73" y="90"/>
                  <a:pt x="73" y="90"/>
                  <a:pt x="73" y="90"/>
                </a:cubicBezTo>
                <a:cubicBezTo>
                  <a:pt x="74" y="90"/>
                  <a:pt x="74" y="90"/>
                  <a:pt x="74" y="90"/>
                </a:cubicBezTo>
                <a:cubicBezTo>
                  <a:pt x="75" y="90"/>
                  <a:pt x="75" y="90"/>
                  <a:pt x="75" y="88"/>
                </a:cubicBezTo>
                <a:cubicBezTo>
                  <a:pt x="74" y="88"/>
                  <a:pt x="74" y="88"/>
                  <a:pt x="74" y="88"/>
                </a:cubicBezTo>
                <a:cubicBezTo>
                  <a:pt x="74" y="87"/>
                  <a:pt x="73" y="85"/>
                  <a:pt x="71" y="85"/>
                </a:cubicBezTo>
                <a:cubicBezTo>
                  <a:pt x="70" y="83"/>
                  <a:pt x="68" y="83"/>
                  <a:pt x="67" y="83"/>
                </a:cubicBezTo>
                <a:cubicBezTo>
                  <a:pt x="66" y="83"/>
                  <a:pt x="64" y="83"/>
                  <a:pt x="64" y="85"/>
                </a:cubicBezTo>
                <a:cubicBezTo>
                  <a:pt x="63" y="87"/>
                  <a:pt x="63" y="88"/>
                  <a:pt x="63" y="90"/>
                </a:cubicBezTo>
                <a:cubicBezTo>
                  <a:pt x="64" y="93"/>
                  <a:pt x="64" y="93"/>
                  <a:pt x="64" y="93"/>
                </a:cubicBezTo>
                <a:cubicBezTo>
                  <a:pt x="66" y="95"/>
                  <a:pt x="66" y="96"/>
                  <a:pt x="67" y="96"/>
                </a:cubicBezTo>
                <a:close/>
              </a:path>
            </a:pathLst>
          </a:custGeom>
          <a:ln>
            <a:noFill/>
          </a:ln>
        </p:spPr>
        <p:style>
          <a:lnRef idx="3">
            <a:schemeClr val="lt1"/>
          </a:lnRef>
          <a:fillRef idx="1">
            <a:schemeClr val="accent3"/>
          </a:fillRef>
          <a:effectRef idx="1">
            <a:schemeClr val="accent3"/>
          </a:effectRef>
          <a:fontRef idx="minor">
            <a:schemeClr val="lt1"/>
          </a:fontRef>
        </p:style>
        <p:txBody>
          <a:bodyPr vert="horz" wrap="square" lIns="91440" tIns="45720" rIns="91440" bIns="45720" numCol="1" anchor="t" anchorCtr="0" compatLnSpc="1">
            <a:prstTxWarp prst="textNoShape">
              <a:avLst/>
            </a:prstTxWarp>
          </a:bodyPr>
          <a:lstStyle/>
          <a:p>
            <a:endParaRPr lang="en-US"/>
          </a:p>
        </p:txBody>
      </p:sp>
      <p:sp>
        <p:nvSpPr>
          <p:cNvPr id="26" name="Freeform 119">
            <a:hlinkClick r:id="rId8" action="ppaction://hlinksldjump"/>
            <a:extLst>
              <a:ext uri="{FF2B5EF4-FFF2-40B4-BE49-F238E27FC236}">
                <a16:creationId xmlns:a16="http://schemas.microsoft.com/office/drawing/2014/main" id="{09EB1CA7-3770-3683-3F11-B87BA3487D79}"/>
              </a:ext>
            </a:extLst>
          </p:cNvPr>
          <p:cNvSpPr>
            <a:spLocks noEditPoints="1"/>
          </p:cNvSpPr>
          <p:nvPr/>
        </p:nvSpPr>
        <p:spPr bwMode="auto">
          <a:xfrm>
            <a:off x="330315" y="4774011"/>
            <a:ext cx="324350" cy="300024"/>
          </a:xfrm>
          <a:custGeom>
            <a:avLst/>
            <a:gdLst>
              <a:gd name="T0" fmla="*/ 97 w 160"/>
              <a:gd name="T1" fmla="*/ 8 h 148"/>
              <a:gd name="T2" fmla="*/ 92 w 160"/>
              <a:gd name="T3" fmla="*/ 0 h 148"/>
              <a:gd name="T4" fmla="*/ 61 w 160"/>
              <a:gd name="T5" fmla="*/ 6 h 148"/>
              <a:gd name="T6" fmla="*/ 6 w 160"/>
              <a:gd name="T7" fmla="*/ 8 h 148"/>
              <a:gd name="T8" fmla="*/ 6 w 160"/>
              <a:gd name="T9" fmla="*/ 22 h 148"/>
              <a:gd name="T10" fmla="*/ 15 w 160"/>
              <a:gd name="T11" fmla="*/ 114 h 148"/>
              <a:gd name="T12" fmla="*/ 67 w 160"/>
              <a:gd name="T13" fmla="*/ 119 h 148"/>
              <a:gd name="T14" fmla="*/ 51 w 160"/>
              <a:gd name="T15" fmla="*/ 144 h 148"/>
              <a:gd name="T16" fmla="*/ 76 w 160"/>
              <a:gd name="T17" fmla="*/ 127 h 148"/>
              <a:gd name="T18" fmla="*/ 80 w 160"/>
              <a:gd name="T19" fmla="*/ 148 h 148"/>
              <a:gd name="T20" fmla="*/ 84 w 160"/>
              <a:gd name="T21" fmla="*/ 128 h 148"/>
              <a:gd name="T22" fmla="*/ 104 w 160"/>
              <a:gd name="T23" fmla="*/ 147 h 148"/>
              <a:gd name="T24" fmla="*/ 107 w 160"/>
              <a:gd name="T25" fmla="*/ 138 h 148"/>
              <a:gd name="T26" fmla="*/ 139 w 160"/>
              <a:gd name="T27" fmla="*/ 119 h 148"/>
              <a:gd name="T28" fmla="*/ 145 w 160"/>
              <a:gd name="T29" fmla="*/ 22 h 148"/>
              <a:gd name="T30" fmla="*/ 160 w 160"/>
              <a:gd name="T31" fmla="*/ 15 h 148"/>
              <a:gd name="T32" fmla="*/ 134 w 160"/>
              <a:gd name="T33" fmla="*/ 108 h 148"/>
              <a:gd name="T34" fmla="*/ 24 w 160"/>
              <a:gd name="T35" fmla="*/ 22 h 148"/>
              <a:gd name="T36" fmla="*/ 134 w 160"/>
              <a:gd name="T37" fmla="*/ 108 h 148"/>
              <a:gd name="T38" fmla="*/ 36 w 160"/>
              <a:gd name="T39" fmla="*/ 92 h 148"/>
              <a:gd name="T40" fmla="*/ 67 w 160"/>
              <a:gd name="T41" fmla="*/ 88 h 148"/>
              <a:gd name="T42" fmla="*/ 75 w 160"/>
              <a:gd name="T43" fmla="*/ 86 h 148"/>
              <a:gd name="T44" fmla="*/ 103 w 160"/>
              <a:gd name="T45" fmla="*/ 69 h 148"/>
              <a:gd name="T46" fmla="*/ 119 w 160"/>
              <a:gd name="T47" fmla="*/ 54 h 148"/>
              <a:gd name="T48" fmla="*/ 124 w 160"/>
              <a:gd name="T49" fmla="*/ 66 h 148"/>
              <a:gd name="T50" fmla="*/ 130 w 160"/>
              <a:gd name="T51" fmla="*/ 38 h 148"/>
              <a:gd name="T52" fmla="*/ 130 w 160"/>
              <a:gd name="T53" fmla="*/ 36 h 148"/>
              <a:gd name="T54" fmla="*/ 127 w 160"/>
              <a:gd name="T55" fmla="*/ 34 h 148"/>
              <a:gd name="T56" fmla="*/ 124 w 160"/>
              <a:gd name="T57" fmla="*/ 33 h 148"/>
              <a:gd name="T58" fmla="*/ 100 w 160"/>
              <a:gd name="T59" fmla="*/ 38 h 148"/>
              <a:gd name="T60" fmla="*/ 112 w 160"/>
              <a:gd name="T61" fmla="*/ 44 h 148"/>
              <a:gd name="T62" fmla="*/ 94 w 160"/>
              <a:gd name="T63" fmla="*/ 50 h 148"/>
              <a:gd name="T64" fmla="*/ 70 w 160"/>
              <a:gd name="T65" fmla="*/ 75 h 148"/>
              <a:gd name="T66" fmla="*/ 49 w 160"/>
              <a:gd name="T67" fmla="*/ 63 h 148"/>
              <a:gd name="T68" fmla="*/ 28 w 160"/>
              <a:gd name="T69" fmla="*/ 92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60" h="148">
                <a:moveTo>
                  <a:pt x="153" y="8"/>
                </a:moveTo>
                <a:cubicBezTo>
                  <a:pt x="97" y="8"/>
                  <a:pt x="97" y="8"/>
                  <a:pt x="97" y="8"/>
                </a:cubicBezTo>
                <a:cubicBezTo>
                  <a:pt x="97" y="6"/>
                  <a:pt x="97" y="6"/>
                  <a:pt x="97" y="6"/>
                </a:cubicBezTo>
                <a:cubicBezTo>
                  <a:pt x="97" y="3"/>
                  <a:pt x="95" y="0"/>
                  <a:pt x="92" y="0"/>
                </a:cubicBezTo>
                <a:cubicBezTo>
                  <a:pt x="66" y="0"/>
                  <a:pt x="66" y="0"/>
                  <a:pt x="66" y="0"/>
                </a:cubicBezTo>
                <a:cubicBezTo>
                  <a:pt x="63" y="0"/>
                  <a:pt x="61" y="3"/>
                  <a:pt x="61" y="6"/>
                </a:cubicBezTo>
                <a:cubicBezTo>
                  <a:pt x="61" y="8"/>
                  <a:pt x="61" y="8"/>
                  <a:pt x="61" y="8"/>
                </a:cubicBezTo>
                <a:cubicBezTo>
                  <a:pt x="6" y="8"/>
                  <a:pt x="6" y="8"/>
                  <a:pt x="6" y="8"/>
                </a:cubicBezTo>
                <a:cubicBezTo>
                  <a:pt x="2" y="8"/>
                  <a:pt x="0" y="11"/>
                  <a:pt x="0" y="15"/>
                </a:cubicBezTo>
                <a:cubicBezTo>
                  <a:pt x="0" y="19"/>
                  <a:pt x="2" y="22"/>
                  <a:pt x="6" y="22"/>
                </a:cubicBezTo>
                <a:cubicBezTo>
                  <a:pt x="15" y="22"/>
                  <a:pt x="15" y="22"/>
                  <a:pt x="15" y="22"/>
                </a:cubicBezTo>
                <a:cubicBezTo>
                  <a:pt x="15" y="114"/>
                  <a:pt x="15" y="114"/>
                  <a:pt x="15" y="114"/>
                </a:cubicBezTo>
                <a:cubicBezTo>
                  <a:pt x="15" y="117"/>
                  <a:pt x="17" y="119"/>
                  <a:pt x="20" y="119"/>
                </a:cubicBezTo>
                <a:cubicBezTo>
                  <a:pt x="67" y="119"/>
                  <a:pt x="67" y="119"/>
                  <a:pt x="67" y="119"/>
                </a:cubicBezTo>
                <a:cubicBezTo>
                  <a:pt x="51" y="137"/>
                  <a:pt x="51" y="137"/>
                  <a:pt x="51" y="137"/>
                </a:cubicBezTo>
                <a:cubicBezTo>
                  <a:pt x="50" y="140"/>
                  <a:pt x="50" y="143"/>
                  <a:pt x="51" y="144"/>
                </a:cubicBezTo>
                <a:cubicBezTo>
                  <a:pt x="54" y="147"/>
                  <a:pt x="57" y="147"/>
                  <a:pt x="58" y="144"/>
                </a:cubicBezTo>
                <a:cubicBezTo>
                  <a:pt x="76" y="127"/>
                  <a:pt x="76" y="127"/>
                  <a:pt x="76" y="127"/>
                </a:cubicBezTo>
                <a:cubicBezTo>
                  <a:pt x="76" y="144"/>
                  <a:pt x="76" y="144"/>
                  <a:pt x="76" y="144"/>
                </a:cubicBezTo>
                <a:cubicBezTo>
                  <a:pt x="76" y="146"/>
                  <a:pt x="77" y="148"/>
                  <a:pt x="80" y="148"/>
                </a:cubicBezTo>
                <a:cubicBezTo>
                  <a:pt x="81" y="148"/>
                  <a:pt x="84" y="146"/>
                  <a:pt x="84" y="144"/>
                </a:cubicBezTo>
                <a:cubicBezTo>
                  <a:pt x="84" y="128"/>
                  <a:pt x="84" y="128"/>
                  <a:pt x="84" y="128"/>
                </a:cubicBezTo>
                <a:cubicBezTo>
                  <a:pt x="100" y="146"/>
                  <a:pt x="100" y="146"/>
                  <a:pt x="100" y="146"/>
                </a:cubicBezTo>
                <a:cubicBezTo>
                  <a:pt x="101" y="147"/>
                  <a:pt x="103" y="147"/>
                  <a:pt x="104" y="147"/>
                </a:cubicBezTo>
                <a:cubicBezTo>
                  <a:pt x="105" y="147"/>
                  <a:pt x="107" y="147"/>
                  <a:pt x="107" y="146"/>
                </a:cubicBezTo>
                <a:cubicBezTo>
                  <a:pt x="110" y="144"/>
                  <a:pt x="110" y="141"/>
                  <a:pt x="107" y="138"/>
                </a:cubicBezTo>
                <a:cubicBezTo>
                  <a:pt x="89" y="119"/>
                  <a:pt x="89" y="119"/>
                  <a:pt x="89" y="119"/>
                </a:cubicBezTo>
                <a:cubicBezTo>
                  <a:pt x="139" y="119"/>
                  <a:pt x="139" y="119"/>
                  <a:pt x="139" y="119"/>
                </a:cubicBezTo>
                <a:cubicBezTo>
                  <a:pt x="142" y="119"/>
                  <a:pt x="145" y="117"/>
                  <a:pt x="145" y="114"/>
                </a:cubicBezTo>
                <a:cubicBezTo>
                  <a:pt x="145" y="22"/>
                  <a:pt x="145" y="22"/>
                  <a:pt x="145" y="22"/>
                </a:cubicBezTo>
                <a:cubicBezTo>
                  <a:pt x="153" y="22"/>
                  <a:pt x="153" y="22"/>
                  <a:pt x="153" y="22"/>
                </a:cubicBezTo>
                <a:cubicBezTo>
                  <a:pt x="156" y="22"/>
                  <a:pt x="160" y="19"/>
                  <a:pt x="160" y="15"/>
                </a:cubicBezTo>
                <a:cubicBezTo>
                  <a:pt x="160" y="11"/>
                  <a:pt x="156" y="8"/>
                  <a:pt x="153" y="8"/>
                </a:cubicBezTo>
                <a:close/>
                <a:moveTo>
                  <a:pt x="134" y="108"/>
                </a:moveTo>
                <a:cubicBezTo>
                  <a:pt x="24" y="108"/>
                  <a:pt x="24" y="108"/>
                  <a:pt x="24" y="108"/>
                </a:cubicBezTo>
                <a:cubicBezTo>
                  <a:pt x="24" y="22"/>
                  <a:pt x="24" y="22"/>
                  <a:pt x="24" y="22"/>
                </a:cubicBezTo>
                <a:cubicBezTo>
                  <a:pt x="134" y="22"/>
                  <a:pt x="134" y="22"/>
                  <a:pt x="134" y="22"/>
                </a:cubicBezTo>
                <a:lnTo>
                  <a:pt x="134" y="108"/>
                </a:lnTo>
                <a:close/>
                <a:moveTo>
                  <a:pt x="32" y="94"/>
                </a:moveTo>
                <a:cubicBezTo>
                  <a:pt x="33" y="94"/>
                  <a:pt x="34" y="94"/>
                  <a:pt x="36" y="92"/>
                </a:cubicBezTo>
                <a:cubicBezTo>
                  <a:pt x="53" y="75"/>
                  <a:pt x="53" y="75"/>
                  <a:pt x="53" y="75"/>
                </a:cubicBezTo>
                <a:cubicBezTo>
                  <a:pt x="67" y="88"/>
                  <a:pt x="67" y="88"/>
                  <a:pt x="67" y="88"/>
                </a:cubicBezTo>
                <a:cubicBezTo>
                  <a:pt x="69" y="89"/>
                  <a:pt x="70" y="89"/>
                  <a:pt x="71" y="89"/>
                </a:cubicBezTo>
                <a:cubicBezTo>
                  <a:pt x="73" y="89"/>
                  <a:pt x="74" y="88"/>
                  <a:pt x="75" y="86"/>
                </a:cubicBezTo>
                <a:cubicBezTo>
                  <a:pt x="93" y="62"/>
                  <a:pt x="93" y="62"/>
                  <a:pt x="93" y="62"/>
                </a:cubicBezTo>
                <a:cubicBezTo>
                  <a:pt x="103" y="69"/>
                  <a:pt x="103" y="69"/>
                  <a:pt x="103" y="69"/>
                </a:cubicBezTo>
                <a:cubicBezTo>
                  <a:pt x="104" y="70"/>
                  <a:pt x="108" y="69"/>
                  <a:pt x="109" y="68"/>
                </a:cubicBezTo>
                <a:cubicBezTo>
                  <a:pt x="119" y="54"/>
                  <a:pt x="119" y="54"/>
                  <a:pt x="119" y="54"/>
                </a:cubicBezTo>
                <a:cubicBezTo>
                  <a:pt x="119" y="59"/>
                  <a:pt x="119" y="59"/>
                  <a:pt x="119" y="59"/>
                </a:cubicBezTo>
                <a:cubicBezTo>
                  <a:pt x="119" y="63"/>
                  <a:pt x="122" y="66"/>
                  <a:pt x="124" y="66"/>
                </a:cubicBezTo>
                <a:cubicBezTo>
                  <a:pt x="127" y="66"/>
                  <a:pt x="130" y="63"/>
                  <a:pt x="130" y="59"/>
                </a:cubicBezTo>
                <a:cubicBezTo>
                  <a:pt x="130" y="38"/>
                  <a:pt x="130" y="38"/>
                  <a:pt x="130" y="38"/>
                </a:cubicBezTo>
                <a:cubicBezTo>
                  <a:pt x="130" y="37"/>
                  <a:pt x="130" y="37"/>
                  <a:pt x="130" y="37"/>
                </a:cubicBezTo>
                <a:cubicBezTo>
                  <a:pt x="130" y="37"/>
                  <a:pt x="130" y="37"/>
                  <a:pt x="130" y="36"/>
                </a:cubicBezTo>
                <a:cubicBezTo>
                  <a:pt x="130" y="36"/>
                  <a:pt x="130" y="36"/>
                  <a:pt x="129" y="34"/>
                </a:cubicBezTo>
                <a:cubicBezTo>
                  <a:pt x="129" y="34"/>
                  <a:pt x="129" y="34"/>
                  <a:pt x="127" y="34"/>
                </a:cubicBezTo>
                <a:cubicBezTo>
                  <a:pt x="127" y="33"/>
                  <a:pt x="127" y="33"/>
                  <a:pt x="126" y="33"/>
                </a:cubicBezTo>
                <a:cubicBezTo>
                  <a:pt x="126" y="33"/>
                  <a:pt x="126" y="33"/>
                  <a:pt x="124" y="33"/>
                </a:cubicBezTo>
                <a:cubicBezTo>
                  <a:pt x="105" y="33"/>
                  <a:pt x="105" y="33"/>
                  <a:pt x="105" y="33"/>
                </a:cubicBezTo>
                <a:cubicBezTo>
                  <a:pt x="103" y="33"/>
                  <a:pt x="100" y="36"/>
                  <a:pt x="100" y="38"/>
                </a:cubicBezTo>
                <a:cubicBezTo>
                  <a:pt x="100" y="41"/>
                  <a:pt x="103" y="44"/>
                  <a:pt x="105" y="44"/>
                </a:cubicBezTo>
                <a:cubicBezTo>
                  <a:pt x="112" y="44"/>
                  <a:pt x="112" y="44"/>
                  <a:pt x="112" y="44"/>
                </a:cubicBezTo>
                <a:cubicBezTo>
                  <a:pt x="104" y="56"/>
                  <a:pt x="104" y="56"/>
                  <a:pt x="104" y="56"/>
                </a:cubicBezTo>
                <a:cubicBezTo>
                  <a:pt x="94" y="50"/>
                  <a:pt x="94" y="50"/>
                  <a:pt x="94" y="50"/>
                </a:cubicBezTo>
                <a:cubicBezTo>
                  <a:pt x="93" y="47"/>
                  <a:pt x="89" y="49"/>
                  <a:pt x="88" y="50"/>
                </a:cubicBezTo>
                <a:cubicBezTo>
                  <a:pt x="70" y="75"/>
                  <a:pt x="70" y="75"/>
                  <a:pt x="70" y="75"/>
                </a:cubicBezTo>
                <a:cubicBezTo>
                  <a:pt x="56" y="63"/>
                  <a:pt x="56" y="63"/>
                  <a:pt x="56" y="63"/>
                </a:cubicBezTo>
                <a:cubicBezTo>
                  <a:pt x="55" y="60"/>
                  <a:pt x="51" y="60"/>
                  <a:pt x="49" y="63"/>
                </a:cubicBezTo>
                <a:cubicBezTo>
                  <a:pt x="29" y="84"/>
                  <a:pt x="29" y="84"/>
                  <a:pt x="29" y="84"/>
                </a:cubicBezTo>
                <a:cubicBezTo>
                  <a:pt x="26" y="86"/>
                  <a:pt x="26" y="89"/>
                  <a:pt x="28" y="92"/>
                </a:cubicBezTo>
                <a:cubicBezTo>
                  <a:pt x="29" y="94"/>
                  <a:pt x="30" y="94"/>
                  <a:pt x="32" y="94"/>
                </a:cubicBezTo>
                <a:close/>
              </a:path>
            </a:pathLst>
          </a:custGeom>
          <a:ln>
            <a:noFill/>
          </a:ln>
        </p:spPr>
        <p:style>
          <a:lnRef idx="3">
            <a:schemeClr val="lt1"/>
          </a:lnRef>
          <a:fillRef idx="1">
            <a:schemeClr val="accent1"/>
          </a:fillRef>
          <a:effectRef idx="1">
            <a:schemeClr val="accent1"/>
          </a:effectRef>
          <a:fontRef idx="minor">
            <a:schemeClr val="lt1"/>
          </a:fontRef>
        </p:style>
        <p:txBody>
          <a:bodyPr vert="horz" wrap="square" lIns="91440" tIns="45720" rIns="91440" bIns="45720" numCol="1" anchor="t" anchorCtr="0" compatLnSpc="1">
            <a:prstTxWarp prst="textNoShape">
              <a:avLst/>
            </a:prstTxWarp>
          </a:bodyPr>
          <a:lstStyle/>
          <a:p>
            <a:endParaRPr lang="en-US"/>
          </a:p>
        </p:txBody>
      </p:sp>
      <p:sp>
        <p:nvSpPr>
          <p:cNvPr id="79" name="TextBox 78">
            <a:extLst>
              <a:ext uri="{FF2B5EF4-FFF2-40B4-BE49-F238E27FC236}">
                <a16:creationId xmlns:a16="http://schemas.microsoft.com/office/drawing/2014/main" id="{38BD4BC0-C021-F2DB-BCFD-A9BD3B4EBE9F}"/>
              </a:ext>
            </a:extLst>
          </p:cNvPr>
          <p:cNvSpPr txBox="1"/>
          <p:nvPr/>
        </p:nvSpPr>
        <p:spPr>
          <a:xfrm>
            <a:off x="1179871" y="1848500"/>
            <a:ext cx="8819535" cy="369332"/>
          </a:xfrm>
          <a:prstGeom prst="rect">
            <a:avLst/>
          </a:prstGeom>
          <a:noFill/>
        </p:spPr>
        <p:txBody>
          <a:bodyPr wrap="square" rtlCol="0">
            <a:spAutoFit/>
          </a:bodyPr>
          <a:lstStyle/>
          <a:p>
            <a:pPr algn="ctr" rtl="1"/>
            <a:r>
              <a:rPr lang="fa-IR" b="1" dirty="0">
                <a:solidFill>
                  <a:srgbClr val="1D3347"/>
                </a:solidFill>
                <a:latin typeface="Shabnam" panose="020B0603030804020204" pitchFamily="34" charset="-78"/>
                <a:cs typeface="Shabnam" panose="020B0603030804020204" pitchFamily="34" charset="-78"/>
              </a:rPr>
              <a:t>تیتر عنوان موضوع خود را در این قسمت وارد نمایید</a:t>
            </a:r>
            <a:endParaRPr lang="en-US" b="1" dirty="0">
              <a:solidFill>
                <a:srgbClr val="1D3347"/>
              </a:solidFill>
              <a:latin typeface="Shabnam" panose="020B0603030804020204" pitchFamily="34" charset="-78"/>
              <a:cs typeface="Shabnam" panose="020B0603030804020204" pitchFamily="34" charset="-78"/>
            </a:endParaRPr>
          </a:p>
        </p:txBody>
      </p:sp>
      <p:grpSp>
        <p:nvGrpSpPr>
          <p:cNvPr id="30" name="Group 29">
            <a:extLst>
              <a:ext uri="{FF2B5EF4-FFF2-40B4-BE49-F238E27FC236}">
                <a16:creationId xmlns:a16="http://schemas.microsoft.com/office/drawing/2014/main" id="{5726F528-72D0-AF7A-3177-ECCCA7657831}"/>
              </a:ext>
            </a:extLst>
          </p:cNvPr>
          <p:cNvGrpSpPr/>
          <p:nvPr/>
        </p:nvGrpSpPr>
        <p:grpSpPr>
          <a:xfrm>
            <a:off x="5029737" y="3501186"/>
            <a:ext cx="1481932" cy="2116909"/>
            <a:chOff x="4823210" y="3503247"/>
            <a:chExt cx="1481932" cy="2116909"/>
          </a:xfrm>
        </p:grpSpPr>
        <p:cxnSp>
          <p:nvCxnSpPr>
            <p:cNvPr id="31" name="Straight Connector 30">
              <a:extLst>
                <a:ext uri="{FF2B5EF4-FFF2-40B4-BE49-F238E27FC236}">
                  <a16:creationId xmlns:a16="http://schemas.microsoft.com/office/drawing/2014/main" id="{7AC7BB24-CFC4-38B6-D14A-5A741A19A60A}"/>
                </a:ext>
              </a:extLst>
            </p:cNvPr>
            <p:cNvCxnSpPr/>
            <p:nvPr/>
          </p:nvCxnSpPr>
          <p:spPr>
            <a:xfrm flipV="1">
              <a:off x="5564176" y="3503247"/>
              <a:ext cx="4442" cy="1368168"/>
            </a:xfrm>
            <a:prstGeom prst="line">
              <a:avLst/>
            </a:prstGeom>
            <a:ln w="76200"/>
          </p:spPr>
          <p:style>
            <a:lnRef idx="2">
              <a:schemeClr val="accent1"/>
            </a:lnRef>
            <a:fillRef idx="0">
              <a:schemeClr val="accent1"/>
            </a:fillRef>
            <a:effectRef idx="1">
              <a:schemeClr val="accent1"/>
            </a:effectRef>
            <a:fontRef idx="minor">
              <a:schemeClr val="tx1"/>
            </a:fontRef>
          </p:style>
        </p:cxnSp>
        <p:sp>
          <p:nvSpPr>
            <p:cNvPr id="32" name="Oval 31">
              <a:extLst>
                <a:ext uri="{FF2B5EF4-FFF2-40B4-BE49-F238E27FC236}">
                  <a16:creationId xmlns:a16="http://schemas.microsoft.com/office/drawing/2014/main" id="{36CCD5C5-35EE-3CA3-4363-F8B9D8A152BF}"/>
                </a:ext>
              </a:extLst>
            </p:cNvPr>
            <p:cNvSpPr/>
            <p:nvPr/>
          </p:nvSpPr>
          <p:spPr>
            <a:xfrm>
              <a:off x="4823210" y="4138224"/>
              <a:ext cx="1481932" cy="1481932"/>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600" dirty="0"/>
            </a:p>
          </p:txBody>
        </p:sp>
        <p:sp>
          <p:nvSpPr>
            <p:cNvPr id="33" name="Oval 32">
              <a:extLst>
                <a:ext uri="{FF2B5EF4-FFF2-40B4-BE49-F238E27FC236}">
                  <a16:creationId xmlns:a16="http://schemas.microsoft.com/office/drawing/2014/main" id="{ACD61CAA-582B-0284-8BF4-3CA5D5809C7D}"/>
                </a:ext>
              </a:extLst>
            </p:cNvPr>
            <p:cNvSpPr/>
            <p:nvPr/>
          </p:nvSpPr>
          <p:spPr>
            <a:xfrm>
              <a:off x="5008958" y="4329853"/>
              <a:ext cx="1110437" cy="1110436"/>
            </a:xfrm>
            <a:prstGeom prst="ellipse">
              <a:avLst/>
            </a:prstGeom>
            <a:solidFill>
              <a:schemeClr val="bg1"/>
            </a:solidFill>
            <a:ln>
              <a:noFill/>
            </a:ln>
            <a:effectLst>
              <a:outerShdw blurRad="4699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600"/>
            </a:p>
          </p:txBody>
        </p:sp>
        <p:grpSp>
          <p:nvGrpSpPr>
            <p:cNvPr id="34" name="Group 33">
              <a:extLst>
                <a:ext uri="{FF2B5EF4-FFF2-40B4-BE49-F238E27FC236}">
                  <a16:creationId xmlns:a16="http://schemas.microsoft.com/office/drawing/2014/main" id="{677854E4-D568-A4E0-D2C8-2A5C60B6A12F}"/>
                </a:ext>
              </a:extLst>
            </p:cNvPr>
            <p:cNvGrpSpPr/>
            <p:nvPr/>
          </p:nvGrpSpPr>
          <p:grpSpPr>
            <a:xfrm>
              <a:off x="5307985" y="4614457"/>
              <a:ext cx="470262" cy="514284"/>
              <a:chOff x="16105164" y="3740149"/>
              <a:chExt cx="1441447" cy="1576389"/>
            </a:xfrm>
            <a:solidFill>
              <a:schemeClr val="tx1"/>
            </a:solidFill>
          </p:grpSpPr>
          <p:sp>
            <p:nvSpPr>
              <p:cNvPr id="35" name="Freeform 78">
                <a:extLst>
                  <a:ext uri="{FF2B5EF4-FFF2-40B4-BE49-F238E27FC236}">
                    <a16:creationId xmlns:a16="http://schemas.microsoft.com/office/drawing/2014/main" id="{657A95A6-0067-BC08-2DB3-5DCD89E4A5E2}"/>
                  </a:ext>
                </a:extLst>
              </p:cNvPr>
              <p:cNvSpPr>
                <a:spLocks noEditPoints="1"/>
              </p:cNvSpPr>
              <p:nvPr/>
            </p:nvSpPr>
            <p:spPr bwMode="auto">
              <a:xfrm>
                <a:off x="16325826" y="3740149"/>
                <a:ext cx="1220785" cy="1287462"/>
              </a:xfrm>
              <a:custGeom>
                <a:avLst/>
                <a:gdLst>
                  <a:gd name="T0" fmla="*/ 386 w 1115"/>
                  <a:gd name="T1" fmla="*/ 1187 h 1187"/>
                  <a:gd name="T2" fmla="*/ 372 w 1115"/>
                  <a:gd name="T3" fmla="*/ 1182 h 1187"/>
                  <a:gd name="T4" fmla="*/ 9 w 1115"/>
                  <a:gd name="T5" fmla="*/ 851 h 1187"/>
                  <a:gd name="T6" fmla="*/ 3 w 1115"/>
                  <a:gd name="T7" fmla="*/ 828 h 1187"/>
                  <a:gd name="T8" fmla="*/ 280 w 1115"/>
                  <a:gd name="T9" fmla="*/ 404 h 1187"/>
                  <a:gd name="T10" fmla="*/ 1092 w 1115"/>
                  <a:gd name="T11" fmla="*/ 1 h 1187"/>
                  <a:gd name="T12" fmla="*/ 1115 w 1115"/>
                  <a:gd name="T13" fmla="*/ 22 h 1187"/>
                  <a:gd name="T14" fmla="*/ 792 w 1115"/>
                  <a:gd name="T15" fmla="*/ 869 h 1187"/>
                  <a:gd name="T16" fmla="*/ 396 w 1115"/>
                  <a:gd name="T17" fmla="*/ 1185 h 1187"/>
                  <a:gd name="T18" fmla="*/ 386 w 1115"/>
                  <a:gd name="T19" fmla="*/ 1187 h 1187"/>
                  <a:gd name="T20" fmla="*/ 47 w 1115"/>
                  <a:gd name="T21" fmla="*/ 830 h 1187"/>
                  <a:gd name="T22" fmla="*/ 389 w 1115"/>
                  <a:gd name="T23" fmla="*/ 1141 h 1187"/>
                  <a:gd name="T24" fmla="*/ 761 w 1115"/>
                  <a:gd name="T25" fmla="*/ 841 h 1187"/>
                  <a:gd name="T26" fmla="*/ 1072 w 1115"/>
                  <a:gd name="T27" fmla="*/ 46 h 1187"/>
                  <a:gd name="T28" fmla="*/ 310 w 1115"/>
                  <a:gd name="T29" fmla="*/ 432 h 1187"/>
                  <a:gd name="T30" fmla="*/ 47 w 1115"/>
                  <a:gd name="T31" fmla="*/ 830 h 1187"/>
                  <a:gd name="T32" fmla="*/ 47 w 1115"/>
                  <a:gd name="T33" fmla="*/ 830 h 1187"/>
                  <a:gd name="T34" fmla="*/ 47 w 1115"/>
                  <a:gd name="T35" fmla="*/ 830 h 1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115" h="1187">
                    <a:moveTo>
                      <a:pt x="386" y="1187"/>
                    </a:moveTo>
                    <a:cubicBezTo>
                      <a:pt x="381" y="1187"/>
                      <a:pt x="376" y="1185"/>
                      <a:pt x="372" y="1182"/>
                    </a:cubicBezTo>
                    <a:cubicBezTo>
                      <a:pt x="9" y="851"/>
                      <a:pt x="9" y="851"/>
                      <a:pt x="9" y="851"/>
                    </a:cubicBezTo>
                    <a:cubicBezTo>
                      <a:pt x="2" y="846"/>
                      <a:pt x="0" y="836"/>
                      <a:pt x="3" y="828"/>
                    </a:cubicBezTo>
                    <a:cubicBezTo>
                      <a:pt x="70" y="672"/>
                      <a:pt x="164" y="528"/>
                      <a:pt x="280" y="404"/>
                    </a:cubicBezTo>
                    <a:cubicBezTo>
                      <a:pt x="597" y="54"/>
                      <a:pt x="1087" y="2"/>
                      <a:pt x="1092" y="1"/>
                    </a:cubicBezTo>
                    <a:cubicBezTo>
                      <a:pt x="1104" y="0"/>
                      <a:pt x="1115" y="10"/>
                      <a:pt x="1115" y="22"/>
                    </a:cubicBezTo>
                    <a:cubicBezTo>
                      <a:pt x="1115" y="27"/>
                      <a:pt x="1109" y="520"/>
                      <a:pt x="792" y="869"/>
                    </a:cubicBezTo>
                    <a:cubicBezTo>
                      <a:pt x="679" y="996"/>
                      <a:pt x="545" y="1103"/>
                      <a:pt x="396" y="1185"/>
                    </a:cubicBezTo>
                    <a:cubicBezTo>
                      <a:pt x="393" y="1186"/>
                      <a:pt x="389" y="1187"/>
                      <a:pt x="386" y="1187"/>
                    </a:cubicBezTo>
                    <a:close/>
                    <a:moveTo>
                      <a:pt x="47" y="830"/>
                    </a:moveTo>
                    <a:cubicBezTo>
                      <a:pt x="389" y="1141"/>
                      <a:pt x="389" y="1141"/>
                      <a:pt x="389" y="1141"/>
                    </a:cubicBezTo>
                    <a:cubicBezTo>
                      <a:pt x="529" y="1063"/>
                      <a:pt x="655" y="961"/>
                      <a:pt x="761" y="841"/>
                    </a:cubicBezTo>
                    <a:cubicBezTo>
                      <a:pt x="1028" y="547"/>
                      <a:pt x="1067" y="147"/>
                      <a:pt x="1072" y="46"/>
                    </a:cubicBezTo>
                    <a:cubicBezTo>
                      <a:pt x="972" y="61"/>
                      <a:pt x="577" y="138"/>
                      <a:pt x="310" y="432"/>
                    </a:cubicBezTo>
                    <a:cubicBezTo>
                      <a:pt x="201" y="549"/>
                      <a:pt x="112" y="684"/>
                      <a:pt x="47" y="830"/>
                    </a:cubicBezTo>
                    <a:close/>
                    <a:moveTo>
                      <a:pt x="47" y="830"/>
                    </a:moveTo>
                    <a:cubicBezTo>
                      <a:pt x="47" y="830"/>
                      <a:pt x="47" y="830"/>
                      <a:pt x="47" y="83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sz="600"/>
              </a:p>
            </p:txBody>
          </p:sp>
          <p:sp>
            <p:nvSpPr>
              <p:cNvPr id="36" name="Freeform 79">
                <a:extLst>
                  <a:ext uri="{FF2B5EF4-FFF2-40B4-BE49-F238E27FC236}">
                    <a16:creationId xmlns:a16="http://schemas.microsoft.com/office/drawing/2014/main" id="{E5C3D198-9B57-9B96-61DC-36940DDCB539}"/>
                  </a:ext>
                </a:extLst>
              </p:cNvPr>
              <p:cNvSpPr>
                <a:spLocks noEditPoints="1"/>
              </p:cNvSpPr>
              <p:nvPr/>
            </p:nvSpPr>
            <p:spPr bwMode="auto">
              <a:xfrm>
                <a:off x="16268675" y="4657724"/>
                <a:ext cx="465138" cy="431800"/>
              </a:xfrm>
              <a:custGeom>
                <a:avLst/>
                <a:gdLst>
                  <a:gd name="T0" fmla="*/ 366 w 425"/>
                  <a:gd name="T1" fmla="*/ 398 h 398"/>
                  <a:gd name="T2" fmla="*/ 353 w 425"/>
                  <a:gd name="T3" fmla="*/ 393 h 398"/>
                  <a:gd name="T4" fmla="*/ 11 w 425"/>
                  <a:gd name="T5" fmla="*/ 82 h 398"/>
                  <a:gd name="T6" fmla="*/ 15 w 425"/>
                  <a:gd name="T7" fmla="*/ 48 h 398"/>
                  <a:gd name="T8" fmla="*/ 101 w 425"/>
                  <a:gd name="T9" fmla="*/ 4 h 398"/>
                  <a:gd name="T10" fmla="*/ 124 w 425"/>
                  <a:gd name="T11" fmla="*/ 7 h 398"/>
                  <a:gd name="T12" fmla="*/ 416 w 425"/>
                  <a:gd name="T13" fmla="*/ 272 h 398"/>
                  <a:gd name="T14" fmla="*/ 422 w 425"/>
                  <a:gd name="T15" fmla="*/ 295 h 398"/>
                  <a:gd name="T16" fmla="*/ 386 w 425"/>
                  <a:gd name="T17" fmla="*/ 385 h 398"/>
                  <a:gd name="T18" fmla="*/ 366 w 425"/>
                  <a:gd name="T19" fmla="*/ 398 h 398"/>
                  <a:gd name="T20" fmla="*/ 61 w 425"/>
                  <a:gd name="T21" fmla="*/ 72 h 398"/>
                  <a:gd name="T22" fmla="*/ 358 w 425"/>
                  <a:gd name="T23" fmla="*/ 342 h 398"/>
                  <a:gd name="T24" fmla="*/ 378 w 425"/>
                  <a:gd name="T25" fmla="*/ 293 h 398"/>
                  <a:gd name="T26" fmla="*/ 107 w 425"/>
                  <a:gd name="T27" fmla="*/ 48 h 398"/>
                  <a:gd name="T28" fmla="*/ 61 w 425"/>
                  <a:gd name="T29" fmla="*/ 72 h 398"/>
                  <a:gd name="T30" fmla="*/ 61 w 425"/>
                  <a:gd name="T31" fmla="*/ 72 h 398"/>
                  <a:gd name="T32" fmla="*/ 61 w 425"/>
                  <a:gd name="T33" fmla="*/ 72 h 3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25" h="398">
                    <a:moveTo>
                      <a:pt x="366" y="398"/>
                    </a:moveTo>
                    <a:cubicBezTo>
                      <a:pt x="361" y="398"/>
                      <a:pt x="356" y="396"/>
                      <a:pt x="353" y="393"/>
                    </a:cubicBezTo>
                    <a:cubicBezTo>
                      <a:pt x="11" y="82"/>
                      <a:pt x="11" y="82"/>
                      <a:pt x="11" y="82"/>
                    </a:cubicBezTo>
                    <a:cubicBezTo>
                      <a:pt x="0" y="72"/>
                      <a:pt x="2" y="55"/>
                      <a:pt x="15" y="48"/>
                    </a:cubicBezTo>
                    <a:cubicBezTo>
                      <a:pt x="101" y="4"/>
                      <a:pt x="101" y="4"/>
                      <a:pt x="101" y="4"/>
                    </a:cubicBezTo>
                    <a:cubicBezTo>
                      <a:pt x="109" y="0"/>
                      <a:pt x="118" y="1"/>
                      <a:pt x="124" y="7"/>
                    </a:cubicBezTo>
                    <a:cubicBezTo>
                      <a:pt x="416" y="272"/>
                      <a:pt x="416" y="272"/>
                      <a:pt x="416" y="272"/>
                    </a:cubicBezTo>
                    <a:cubicBezTo>
                      <a:pt x="423" y="278"/>
                      <a:pt x="425" y="287"/>
                      <a:pt x="422" y="295"/>
                    </a:cubicBezTo>
                    <a:cubicBezTo>
                      <a:pt x="386" y="385"/>
                      <a:pt x="386" y="385"/>
                      <a:pt x="386" y="385"/>
                    </a:cubicBezTo>
                    <a:cubicBezTo>
                      <a:pt x="383" y="393"/>
                      <a:pt x="375" y="398"/>
                      <a:pt x="366" y="398"/>
                    </a:cubicBezTo>
                    <a:close/>
                    <a:moveTo>
                      <a:pt x="61" y="72"/>
                    </a:moveTo>
                    <a:cubicBezTo>
                      <a:pt x="358" y="342"/>
                      <a:pt x="358" y="342"/>
                      <a:pt x="358" y="342"/>
                    </a:cubicBezTo>
                    <a:cubicBezTo>
                      <a:pt x="378" y="293"/>
                      <a:pt x="378" y="293"/>
                      <a:pt x="378" y="293"/>
                    </a:cubicBezTo>
                    <a:cubicBezTo>
                      <a:pt x="107" y="48"/>
                      <a:pt x="107" y="48"/>
                      <a:pt x="107" y="48"/>
                    </a:cubicBezTo>
                    <a:lnTo>
                      <a:pt x="61" y="72"/>
                    </a:lnTo>
                    <a:close/>
                    <a:moveTo>
                      <a:pt x="61" y="72"/>
                    </a:moveTo>
                    <a:cubicBezTo>
                      <a:pt x="61" y="72"/>
                      <a:pt x="61" y="72"/>
                      <a:pt x="61" y="7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sz="600"/>
              </a:p>
            </p:txBody>
          </p:sp>
          <p:sp>
            <p:nvSpPr>
              <p:cNvPr id="37" name="Freeform 80">
                <a:extLst>
                  <a:ext uri="{FF2B5EF4-FFF2-40B4-BE49-F238E27FC236}">
                    <a16:creationId xmlns:a16="http://schemas.microsoft.com/office/drawing/2014/main" id="{CD6B1F15-1180-DB0E-4071-800D957CCBD0}"/>
                  </a:ext>
                </a:extLst>
              </p:cNvPr>
              <p:cNvSpPr>
                <a:spLocks noEditPoints="1"/>
              </p:cNvSpPr>
              <p:nvPr/>
            </p:nvSpPr>
            <p:spPr bwMode="auto">
              <a:xfrm>
                <a:off x="16105164" y="4183062"/>
                <a:ext cx="520699" cy="369889"/>
              </a:xfrm>
              <a:custGeom>
                <a:avLst/>
                <a:gdLst>
                  <a:gd name="T0" fmla="*/ 23 w 475"/>
                  <a:gd name="T1" fmla="*/ 340 h 340"/>
                  <a:gd name="T2" fmla="*/ 2 w 475"/>
                  <a:gd name="T3" fmla="*/ 316 h 340"/>
                  <a:gd name="T4" fmla="*/ 49 w 475"/>
                  <a:gd name="T5" fmla="*/ 199 h 340"/>
                  <a:gd name="T6" fmla="*/ 457 w 475"/>
                  <a:gd name="T7" fmla="*/ 40 h 340"/>
                  <a:gd name="T8" fmla="*/ 472 w 475"/>
                  <a:gd name="T9" fmla="*/ 65 h 340"/>
                  <a:gd name="T10" fmla="*/ 446 w 475"/>
                  <a:gd name="T11" fmla="*/ 80 h 340"/>
                  <a:gd name="T12" fmla="*/ 83 w 475"/>
                  <a:gd name="T13" fmla="*/ 222 h 340"/>
                  <a:gd name="T14" fmla="*/ 56 w 475"/>
                  <a:gd name="T15" fmla="*/ 277 h 340"/>
                  <a:gd name="T16" fmla="*/ 300 w 475"/>
                  <a:gd name="T17" fmla="*/ 264 h 340"/>
                  <a:gd name="T18" fmla="*/ 288 w 475"/>
                  <a:gd name="T19" fmla="*/ 303 h 340"/>
                  <a:gd name="T20" fmla="*/ 34 w 475"/>
                  <a:gd name="T21" fmla="*/ 337 h 340"/>
                  <a:gd name="T22" fmla="*/ 23 w 475"/>
                  <a:gd name="T23" fmla="*/ 340 h 340"/>
                  <a:gd name="T24" fmla="*/ 23 w 475"/>
                  <a:gd name="T25" fmla="*/ 340 h 340"/>
                  <a:gd name="T26" fmla="*/ 23 w 475"/>
                  <a:gd name="T27" fmla="*/ 340 h 3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75" h="340">
                    <a:moveTo>
                      <a:pt x="23" y="340"/>
                    </a:moveTo>
                    <a:cubicBezTo>
                      <a:pt x="10" y="340"/>
                      <a:pt x="0" y="328"/>
                      <a:pt x="2" y="316"/>
                    </a:cubicBezTo>
                    <a:cubicBezTo>
                      <a:pt x="10" y="274"/>
                      <a:pt x="25" y="235"/>
                      <a:pt x="49" y="199"/>
                    </a:cubicBezTo>
                    <a:cubicBezTo>
                      <a:pt x="133" y="70"/>
                      <a:pt x="313" y="0"/>
                      <a:pt x="457" y="40"/>
                    </a:cubicBezTo>
                    <a:cubicBezTo>
                      <a:pt x="468" y="43"/>
                      <a:pt x="475" y="54"/>
                      <a:pt x="472" y="65"/>
                    </a:cubicBezTo>
                    <a:cubicBezTo>
                      <a:pt x="469" y="77"/>
                      <a:pt x="457" y="83"/>
                      <a:pt x="446" y="80"/>
                    </a:cubicBezTo>
                    <a:cubicBezTo>
                      <a:pt x="318" y="44"/>
                      <a:pt x="159" y="107"/>
                      <a:pt x="83" y="222"/>
                    </a:cubicBezTo>
                    <a:cubicBezTo>
                      <a:pt x="72" y="239"/>
                      <a:pt x="63" y="258"/>
                      <a:pt x="56" y="277"/>
                    </a:cubicBezTo>
                    <a:cubicBezTo>
                      <a:pt x="133" y="243"/>
                      <a:pt x="220" y="238"/>
                      <a:pt x="300" y="264"/>
                    </a:cubicBezTo>
                    <a:cubicBezTo>
                      <a:pt x="325" y="273"/>
                      <a:pt x="313" y="310"/>
                      <a:pt x="288" y="303"/>
                    </a:cubicBezTo>
                    <a:cubicBezTo>
                      <a:pt x="203" y="276"/>
                      <a:pt x="109" y="288"/>
                      <a:pt x="34" y="337"/>
                    </a:cubicBezTo>
                    <a:cubicBezTo>
                      <a:pt x="31" y="339"/>
                      <a:pt x="27" y="340"/>
                      <a:pt x="23" y="340"/>
                    </a:cubicBezTo>
                    <a:close/>
                    <a:moveTo>
                      <a:pt x="23" y="340"/>
                    </a:moveTo>
                    <a:cubicBezTo>
                      <a:pt x="23" y="340"/>
                      <a:pt x="23" y="340"/>
                      <a:pt x="23" y="34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sz="600"/>
              </a:p>
            </p:txBody>
          </p:sp>
          <p:sp>
            <p:nvSpPr>
              <p:cNvPr id="38" name="Freeform 81">
                <a:extLst>
                  <a:ext uri="{FF2B5EF4-FFF2-40B4-BE49-F238E27FC236}">
                    <a16:creationId xmlns:a16="http://schemas.microsoft.com/office/drawing/2014/main" id="{4AB9645A-8F54-A26C-1E52-A50C0CDAB795}"/>
                  </a:ext>
                </a:extLst>
              </p:cNvPr>
              <p:cNvSpPr>
                <a:spLocks noEditPoints="1"/>
              </p:cNvSpPr>
              <p:nvPr/>
            </p:nvSpPr>
            <p:spPr bwMode="auto">
              <a:xfrm>
                <a:off x="16859225" y="4695823"/>
                <a:ext cx="346074" cy="538162"/>
              </a:xfrm>
              <a:custGeom>
                <a:avLst/>
                <a:gdLst>
                  <a:gd name="T0" fmla="*/ 26 w 316"/>
                  <a:gd name="T1" fmla="*/ 496 h 496"/>
                  <a:gd name="T2" fmla="*/ 7 w 316"/>
                  <a:gd name="T3" fmla="*/ 465 h 496"/>
                  <a:gd name="T4" fmla="*/ 16 w 316"/>
                  <a:gd name="T5" fmla="*/ 210 h 496"/>
                  <a:gd name="T6" fmla="*/ 54 w 316"/>
                  <a:gd name="T7" fmla="*/ 193 h 496"/>
                  <a:gd name="T8" fmla="*/ 64 w 316"/>
                  <a:gd name="T9" fmla="*/ 438 h 496"/>
                  <a:gd name="T10" fmla="*/ 116 w 316"/>
                  <a:gd name="T11" fmla="*/ 405 h 496"/>
                  <a:gd name="T12" fmla="*/ 223 w 316"/>
                  <a:gd name="T13" fmla="*/ 31 h 496"/>
                  <a:gd name="T14" fmla="*/ 235 w 316"/>
                  <a:gd name="T15" fmla="*/ 4 h 496"/>
                  <a:gd name="T16" fmla="*/ 262 w 316"/>
                  <a:gd name="T17" fmla="*/ 16 h 496"/>
                  <a:gd name="T18" fmla="*/ 143 w 316"/>
                  <a:gd name="T19" fmla="*/ 438 h 496"/>
                  <a:gd name="T20" fmla="*/ 31 w 316"/>
                  <a:gd name="T21" fmla="*/ 495 h 496"/>
                  <a:gd name="T22" fmla="*/ 26 w 316"/>
                  <a:gd name="T23" fmla="*/ 496 h 496"/>
                  <a:gd name="T24" fmla="*/ 26 w 316"/>
                  <a:gd name="T25" fmla="*/ 496 h 496"/>
                  <a:gd name="T26" fmla="*/ 26 w 316"/>
                  <a:gd name="T27" fmla="*/ 496 h 4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16" h="496">
                    <a:moveTo>
                      <a:pt x="26" y="496"/>
                    </a:moveTo>
                    <a:cubicBezTo>
                      <a:pt x="10" y="496"/>
                      <a:pt x="0" y="479"/>
                      <a:pt x="7" y="465"/>
                    </a:cubicBezTo>
                    <a:cubicBezTo>
                      <a:pt x="49" y="386"/>
                      <a:pt x="52" y="292"/>
                      <a:pt x="16" y="210"/>
                    </a:cubicBezTo>
                    <a:cubicBezTo>
                      <a:pt x="5" y="184"/>
                      <a:pt x="44" y="168"/>
                      <a:pt x="54" y="193"/>
                    </a:cubicBezTo>
                    <a:cubicBezTo>
                      <a:pt x="88" y="271"/>
                      <a:pt x="91" y="358"/>
                      <a:pt x="64" y="438"/>
                    </a:cubicBezTo>
                    <a:cubicBezTo>
                      <a:pt x="83" y="429"/>
                      <a:pt x="100" y="418"/>
                      <a:pt x="116" y="405"/>
                    </a:cubicBezTo>
                    <a:cubicBezTo>
                      <a:pt x="224" y="319"/>
                      <a:pt x="271" y="154"/>
                      <a:pt x="223" y="31"/>
                    </a:cubicBezTo>
                    <a:cubicBezTo>
                      <a:pt x="219" y="20"/>
                      <a:pt x="225" y="8"/>
                      <a:pt x="235" y="4"/>
                    </a:cubicBezTo>
                    <a:cubicBezTo>
                      <a:pt x="246" y="0"/>
                      <a:pt x="258" y="5"/>
                      <a:pt x="262" y="16"/>
                    </a:cubicBezTo>
                    <a:cubicBezTo>
                      <a:pt x="316" y="156"/>
                      <a:pt x="263" y="341"/>
                      <a:pt x="143" y="438"/>
                    </a:cubicBezTo>
                    <a:cubicBezTo>
                      <a:pt x="110" y="464"/>
                      <a:pt x="72" y="484"/>
                      <a:pt x="31" y="495"/>
                    </a:cubicBezTo>
                    <a:cubicBezTo>
                      <a:pt x="29" y="495"/>
                      <a:pt x="27" y="496"/>
                      <a:pt x="26" y="496"/>
                    </a:cubicBezTo>
                    <a:close/>
                    <a:moveTo>
                      <a:pt x="26" y="496"/>
                    </a:moveTo>
                    <a:cubicBezTo>
                      <a:pt x="26" y="496"/>
                      <a:pt x="26" y="496"/>
                      <a:pt x="26" y="49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sz="600"/>
              </a:p>
            </p:txBody>
          </p:sp>
          <p:sp>
            <p:nvSpPr>
              <p:cNvPr id="39" name="Freeform 82">
                <a:extLst>
                  <a:ext uri="{FF2B5EF4-FFF2-40B4-BE49-F238E27FC236}">
                    <a16:creationId xmlns:a16="http://schemas.microsoft.com/office/drawing/2014/main" id="{625B7147-A542-05B5-F111-D8D2BBA3A4B5}"/>
                  </a:ext>
                </a:extLst>
              </p:cNvPr>
              <p:cNvSpPr>
                <a:spLocks noEditPoints="1"/>
              </p:cNvSpPr>
              <p:nvPr/>
            </p:nvSpPr>
            <p:spPr bwMode="auto">
              <a:xfrm>
                <a:off x="17183076" y="3813172"/>
                <a:ext cx="325438" cy="290514"/>
              </a:xfrm>
              <a:custGeom>
                <a:avLst/>
                <a:gdLst>
                  <a:gd name="T0" fmla="*/ 269 w 297"/>
                  <a:gd name="T1" fmla="*/ 268 h 268"/>
                  <a:gd name="T2" fmla="*/ 267 w 297"/>
                  <a:gd name="T3" fmla="*/ 268 h 268"/>
                  <a:gd name="T4" fmla="*/ 97 w 297"/>
                  <a:gd name="T5" fmla="*/ 190 h 268"/>
                  <a:gd name="T6" fmla="*/ 3 w 297"/>
                  <a:gd name="T7" fmla="*/ 29 h 268"/>
                  <a:gd name="T8" fmla="*/ 19 w 297"/>
                  <a:gd name="T9" fmla="*/ 3 h 268"/>
                  <a:gd name="T10" fmla="*/ 44 w 297"/>
                  <a:gd name="T11" fmla="*/ 20 h 268"/>
                  <a:gd name="T12" fmla="*/ 272 w 297"/>
                  <a:gd name="T13" fmla="*/ 227 h 268"/>
                  <a:gd name="T14" fmla="*/ 269 w 297"/>
                  <a:gd name="T15" fmla="*/ 268 h 268"/>
                  <a:gd name="T16" fmla="*/ 269 w 297"/>
                  <a:gd name="T17" fmla="*/ 268 h 268"/>
                  <a:gd name="T18" fmla="*/ 269 w 297"/>
                  <a:gd name="T19" fmla="*/ 268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7" h="268">
                    <a:moveTo>
                      <a:pt x="269" y="268"/>
                    </a:moveTo>
                    <a:cubicBezTo>
                      <a:pt x="268" y="268"/>
                      <a:pt x="268" y="268"/>
                      <a:pt x="267" y="268"/>
                    </a:cubicBezTo>
                    <a:cubicBezTo>
                      <a:pt x="204" y="260"/>
                      <a:pt x="144" y="233"/>
                      <a:pt x="97" y="190"/>
                    </a:cubicBezTo>
                    <a:cubicBezTo>
                      <a:pt x="50" y="147"/>
                      <a:pt x="17" y="91"/>
                      <a:pt x="3" y="29"/>
                    </a:cubicBezTo>
                    <a:cubicBezTo>
                      <a:pt x="0" y="17"/>
                      <a:pt x="7" y="5"/>
                      <a:pt x="19" y="3"/>
                    </a:cubicBezTo>
                    <a:cubicBezTo>
                      <a:pt x="31" y="0"/>
                      <a:pt x="42" y="8"/>
                      <a:pt x="44" y="20"/>
                    </a:cubicBezTo>
                    <a:cubicBezTo>
                      <a:pt x="69" y="130"/>
                      <a:pt x="160" y="213"/>
                      <a:pt x="272" y="227"/>
                    </a:cubicBezTo>
                    <a:cubicBezTo>
                      <a:pt x="297" y="230"/>
                      <a:pt x="295" y="268"/>
                      <a:pt x="269" y="268"/>
                    </a:cubicBezTo>
                    <a:close/>
                    <a:moveTo>
                      <a:pt x="269" y="268"/>
                    </a:moveTo>
                    <a:cubicBezTo>
                      <a:pt x="269" y="268"/>
                      <a:pt x="269" y="268"/>
                      <a:pt x="269" y="26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sz="600"/>
              </a:p>
            </p:txBody>
          </p:sp>
          <p:sp>
            <p:nvSpPr>
              <p:cNvPr id="40" name="Freeform 83">
                <a:extLst>
                  <a:ext uri="{FF2B5EF4-FFF2-40B4-BE49-F238E27FC236}">
                    <a16:creationId xmlns:a16="http://schemas.microsoft.com/office/drawing/2014/main" id="{00A0D7A3-C0E2-B61D-A911-16969D7A9766}"/>
                  </a:ext>
                </a:extLst>
              </p:cNvPr>
              <p:cNvSpPr>
                <a:spLocks noEditPoints="1"/>
              </p:cNvSpPr>
              <p:nvPr/>
            </p:nvSpPr>
            <p:spPr bwMode="auto">
              <a:xfrm>
                <a:off x="16995751" y="4037011"/>
                <a:ext cx="290513" cy="285750"/>
              </a:xfrm>
              <a:custGeom>
                <a:avLst/>
                <a:gdLst>
                  <a:gd name="T0" fmla="*/ 132 w 265"/>
                  <a:gd name="T1" fmla="*/ 263 h 263"/>
                  <a:gd name="T2" fmla="*/ 1 w 265"/>
                  <a:gd name="T3" fmla="*/ 134 h 263"/>
                  <a:gd name="T4" fmla="*/ 128 w 265"/>
                  <a:gd name="T5" fmla="*/ 2 h 263"/>
                  <a:gd name="T6" fmla="*/ 262 w 265"/>
                  <a:gd name="T7" fmla="*/ 127 h 263"/>
                  <a:gd name="T8" fmla="*/ 138 w 265"/>
                  <a:gd name="T9" fmla="*/ 262 h 263"/>
                  <a:gd name="T10" fmla="*/ 132 w 265"/>
                  <a:gd name="T11" fmla="*/ 263 h 263"/>
                  <a:gd name="T12" fmla="*/ 132 w 265"/>
                  <a:gd name="T13" fmla="*/ 45 h 263"/>
                  <a:gd name="T14" fmla="*/ 67 w 265"/>
                  <a:gd name="T15" fmla="*/ 73 h 263"/>
                  <a:gd name="T16" fmla="*/ 61 w 265"/>
                  <a:gd name="T17" fmla="*/ 185 h 263"/>
                  <a:gd name="T18" fmla="*/ 168 w 265"/>
                  <a:gd name="T19" fmla="*/ 214 h 263"/>
                  <a:gd name="T20" fmla="*/ 219 w 265"/>
                  <a:gd name="T21" fmla="*/ 115 h 263"/>
                  <a:gd name="T22" fmla="*/ 132 w 265"/>
                  <a:gd name="T23" fmla="*/ 45 h 263"/>
                  <a:gd name="T24" fmla="*/ 132 w 265"/>
                  <a:gd name="T25" fmla="*/ 45 h 263"/>
                  <a:gd name="T26" fmla="*/ 132 w 265"/>
                  <a:gd name="T27" fmla="*/ 45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65" h="263">
                    <a:moveTo>
                      <a:pt x="132" y="263"/>
                    </a:moveTo>
                    <a:cubicBezTo>
                      <a:pt x="61" y="263"/>
                      <a:pt x="2" y="205"/>
                      <a:pt x="1" y="134"/>
                    </a:cubicBezTo>
                    <a:cubicBezTo>
                      <a:pt x="0" y="62"/>
                      <a:pt x="57" y="3"/>
                      <a:pt x="128" y="2"/>
                    </a:cubicBezTo>
                    <a:cubicBezTo>
                      <a:pt x="200" y="0"/>
                      <a:pt x="260" y="56"/>
                      <a:pt x="262" y="127"/>
                    </a:cubicBezTo>
                    <a:cubicBezTo>
                      <a:pt x="265" y="198"/>
                      <a:pt x="210" y="259"/>
                      <a:pt x="138" y="262"/>
                    </a:cubicBezTo>
                    <a:cubicBezTo>
                      <a:pt x="136" y="262"/>
                      <a:pt x="134" y="263"/>
                      <a:pt x="132" y="263"/>
                    </a:cubicBezTo>
                    <a:close/>
                    <a:moveTo>
                      <a:pt x="132" y="45"/>
                    </a:moveTo>
                    <a:cubicBezTo>
                      <a:pt x="107" y="45"/>
                      <a:pt x="84" y="55"/>
                      <a:pt x="67" y="73"/>
                    </a:cubicBezTo>
                    <a:cubicBezTo>
                      <a:pt x="39" y="104"/>
                      <a:pt x="36" y="151"/>
                      <a:pt x="61" y="185"/>
                    </a:cubicBezTo>
                    <a:cubicBezTo>
                      <a:pt x="85" y="218"/>
                      <a:pt x="130" y="231"/>
                      <a:pt x="168" y="214"/>
                    </a:cubicBezTo>
                    <a:cubicBezTo>
                      <a:pt x="206" y="197"/>
                      <a:pt x="227" y="156"/>
                      <a:pt x="219" y="115"/>
                    </a:cubicBezTo>
                    <a:cubicBezTo>
                      <a:pt x="210" y="74"/>
                      <a:pt x="174" y="45"/>
                      <a:pt x="132" y="45"/>
                    </a:cubicBezTo>
                    <a:close/>
                    <a:moveTo>
                      <a:pt x="132" y="45"/>
                    </a:moveTo>
                    <a:cubicBezTo>
                      <a:pt x="132" y="45"/>
                      <a:pt x="132" y="45"/>
                      <a:pt x="132" y="45"/>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sz="600"/>
              </a:p>
            </p:txBody>
          </p:sp>
          <p:sp>
            <p:nvSpPr>
              <p:cNvPr id="41" name="Freeform 84">
                <a:extLst>
                  <a:ext uri="{FF2B5EF4-FFF2-40B4-BE49-F238E27FC236}">
                    <a16:creationId xmlns:a16="http://schemas.microsoft.com/office/drawing/2014/main" id="{4DBA1CF3-1392-D40A-1A87-C123E977A93A}"/>
                  </a:ext>
                </a:extLst>
              </p:cNvPr>
              <p:cNvSpPr>
                <a:spLocks noEditPoints="1"/>
              </p:cNvSpPr>
              <p:nvPr/>
            </p:nvSpPr>
            <p:spPr bwMode="auto">
              <a:xfrm>
                <a:off x="16541727" y="4375148"/>
                <a:ext cx="230188" cy="239713"/>
              </a:xfrm>
              <a:custGeom>
                <a:avLst/>
                <a:gdLst>
                  <a:gd name="T0" fmla="*/ 27 w 211"/>
                  <a:gd name="T1" fmla="*/ 221 h 221"/>
                  <a:gd name="T2" fmla="*/ 12 w 211"/>
                  <a:gd name="T3" fmla="*/ 186 h 221"/>
                  <a:gd name="T4" fmla="*/ 173 w 211"/>
                  <a:gd name="T5" fmla="*/ 9 h 221"/>
                  <a:gd name="T6" fmla="*/ 202 w 211"/>
                  <a:gd name="T7" fmla="*/ 8 h 221"/>
                  <a:gd name="T8" fmla="*/ 203 w 211"/>
                  <a:gd name="T9" fmla="*/ 37 h 221"/>
                  <a:gd name="T10" fmla="*/ 43 w 211"/>
                  <a:gd name="T11" fmla="*/ 214 h 221"/>
                  <a:gd name="T12" fmla="*/ 27 w 211"/>
                  <a:gd name="T13" fmla="*/ 221 h 221"/>
                  <a:gd name="T14" fmla="*/ 27 w 211"/>
                  <a:gd name="T15" fmla="*/ 221 h 221"/>
                  <a:gd name="T16" fmla="*/ 27 w 211"/>
                  <a:gd name="T17" fmla="*/ 221 h 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1" h="221">
                    <a:moveTo>
                      <a:pt x="27" y="221"/>
                    </a:moveTo>
                    <a:cubicBezTo>
                      <a:pt x="9" y="221"/>
                      <a:pt x="0" y="200"/>
                      <a:pt x="12" y="186"/>
                    </a:cubicBezTo>
                    <a:cubicBezTo>
                      <a:pt x="173" y="9"/>
                      <a:pt x="173" y="9"/>
                      <a:pt x="173" y="9"/>
                    </a:cubicBezTo>
                    <a:cubicBezTo>
                      <a:pt x="180" y="1"/>
                      <a:pt x="194" y="0"/>
                      <a:pt x="202" y="8"/>
                    </a:cubicBezTo>
                    <a:cubicBezTo>
                      <a:pt x="211" y="16"/>
                      <a:pt x="211" y="29"/>
                      <a:pt x="203" y="37"/>
                    </a:cubicBezTo>
                    <a:cubicBezTo>
                      <a:pt x="43" y="214"/>
                      <a:pt x="43" y="214"/>
                      <a:pt x="43" y="214"/>
                    </a:cubicBezTo>
                    <a:cubicBezTo>
                      <a:pt x="39" y="219"/>
                      <a:pt x="33" y="221"/>
                      <a:pt x="27" y="221"/>
                    </a:cubicBezTo>
                    <a:close/>
                    <a:moveTo>
                      <a:pt x="27" y="221"/>
                    </a:moveTo>
                    <a:cubicBezTo>
                      <a:pt x="27" y="221"/>
                      <a:pt x="27" y="221"/>
                      <a:pt x="27" y="22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sz="600"/>
              </a:p>
            </p:txBody>
          </p:sp>
          <p:sp>
            <p:nvSpPr>
              <p:cNvPr id="42" name="Freeform 85">
                <a:extLst>
                  <a:ext uri="{FF2B5EF4-FFF2-40B4-BE49-F238E27FC236}">
                    <a16:creationId xmlns:a16="http://schemas.microsoft.com/office/drawing/2014/main" id="{6B0140CF-7627-72E0-F24F-5C567BA879CA}"/>
                  </a:ext>
                </a:extLst>
              </p:cNvPr>
              <p:cNvSpPr>
                <a:spLocks noEditPoints="1"/>
              </p:cNvSpPr>
              <p:nvPr/>
            </p:nvSpPr>
            <p:spPr bwMode="auto">
              <a:xfrm>
                <a:off x="16751291" y="4565649"/>
                <a:ext cx="231774" cy="239713"/>
              </a:xfrm>
              <a:custGeom>
                <a:avLst/>
                <a:gdLst>
                  <a:gd name="T0" fmla="*/ 27 w 211"/>
                  <a:gd name="T1" fmla="*/ 221 h 221"/>
                  <a:gd name="T2" fmla="*/ 12 w 211"/>
                  <a:gd name="T3" fmla="*/ 186 h 221"/>
                  <a:gd name="T4" fmla="*/ 173 w 211"/>
                  <a:gd name="T5" fmla="*/ 9 h 221"/>
                  <a:gd name="T6" fmla="*/ 202 w 211"/>
                  <a:gd name="T7" fmla="*/ 7 h 221"/>
                  <a:gd name="T8" fmla="*/ 203 w 211"/>
                  <a:gd name="T9" fmla="*/ 37 h 221"/>
                  <a:gd name="T10" fmla="*/ 43 w 211"/>
                  <a:gd name="T11" fmla="*/ 214 h 221"/>
                  <a:gd name="T12" fmla="*/ 27 w 211"/>
                  <a:gd name="T13" fmla="*/ 221 h 221"/>
                  <a:gd name="T14" fmla="*/ 27 w 211"/>
                  <a:gd name="T15" fmla="*/ 221 h 221"/>
                  <a:gd name="T16" fmla="*/ 27 w 211"/>
                  <a:gd name="T17" fmla="*/ 221 h 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1" h="221">
                    <a:moveTo>
                      <a:pt x="27" y="221"/>
                    </a:moveTo>
                    <a:cubicBezTo>
                      <a:pt x="9" y="221"/>
                      <a:pt x="0" y="199"/>
                      <a:pt x="12" y="186"/>
                    </a:cubicBezTo>
                    <a:cubicBezTo>
                      <a:pt x="173" y="9"/>
                      <a:pt x="173" y="9"/>
                      <a:pt x="173" y="9"/>
                    </a:cubicBezTo>
                    <a:cubicBezTo>
                      <a:pt x="180" y="0"/>
                      <a:pt x="194" y="0"/>
                      <a:pt x="202" y="7"/>
                    </a:cubicBezTo>
                    <a:cubicBezTo>
                      <a:pt x="211" y="15"/>
                      <a:pt x="211" y="28"/>
                      <a:pt x="203" y="37"/>
                    </a:cubicBezTo>
                    <a:cubicBezTo>
                      <a:pt x="43" y="214"/>
                      <a:pt x="43" y="214"/>
                      <a:pt x="43" y="214"/>
                    </a:cubicBezTo>
                    <a:cubicBezTo>
                      <a:pt x="39" y="218"/>
                      <a:pt x="33" y="221"/>
                      <a:pt x="27" y="221"/>
                    </a:cubicBezTo>
                    <a:close/>
                    <a:moveTo>
                      <a:pt x="27" y="221"/>
                    </a:moveTo>
                    <a:cubicBezTo>
                      <a:pt x="27" y="221"/>
                      <a:pt x="27" y="221"/>
                      <a:pt x="27" y="22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sz="600"/>
              </a:p>
            </p:txBody>
          </p:sp>
          <p:sp>
            <p:nvSpPr>
              <p:cNvPr id="43" name="Freeform 86">
                <a:extLst>
                  <a:ext uri="{FF2B5EF4-FFF2-40B4-BE49-F238E27FC236}">
                    <a16:creationId xmlns:a16="http://schemas.microsoft.com/office/drawing/2014/main" id="{73E730EE-92FF-D589-D774-EBB216C6DEF5}"/>
                  </a:ext>
                </a:extLst>
              </p:cNvPr>
              <p:cNvSpPr>
                <a:spLocks noEditPoints="1"/>
              </p:cNvSpPr>
              <p:nvPr/>
            </p:nvSpPr>
            <p:spPr bwMode="auto">
              <a:xfrm>
                <a:off x="16690982" y="4422773"/>
                <a:ext cx="230188" cy="239713"/>
              </a:xfrm>
              <a:custGeom>
                <a:avLst/>
                <a:gdLst>
                  <a:gd name="T0" fmla="*/ 27 w 211"/>
                  <a:gd name="T1" fmla="*/ 221 h 221"/>
                  <a:gd name="T2" fmla="*/ 12 w 211"/>
                  <a:gd name="T3" fmla="*/ 186 h 221"/>
                  <a:gd name="T4" fmla="*/ 173 w 211"/>
                  <a:gd name="T5" fmla="*/ 10 h 221"/>
                  <a:gd name="T6" fmla="*/ 202 w 211"/>
                  <a:gd name="T7" fmla="*/ 8 h 221"/>
                  <a:gd name="T8" fmla="*/ 203 w 211"/>
                  <a:gd name="T9" fmla="*/ 37 h 221"/>
                  <a:gd name="T10" fmla="*/ 43 w 211"/>
                  <a:gd name="T11" fmla="*/ 214 h 221"/>
                  <a:gd name="T12" fmla="*/ 27 w 211"/>
                  <a:gd name="T13" fmla="*/ 221 h 221"/>
                  <a:gd name="T14" fmla="*/ 27 w 211"/>
                  <a:gd name="T15" fmla="*/ 221 h 221"/>
                  <a:gd name="T16" fmla="*/ 27 w 211"/>
                  <a:gd name="T17" fmla="*/ 221 h 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1" h="221">
                    <a:moveTo>
                      <a:pt x="27" y="221"/>
                    </a:moveTo>
                    <a:cubicBezTo>
                      <a:pt x="9" y="221"/>
                      <a:pt x="0" y="200"/>
                      <a:pt x="12" y="186"/>
                    </a:cubicBezTo>
                    <a:cubicBezTo>
                      <a:pt x="173" y="10"/>
                      <a:pt x="173" y="10"/>
                      <a:pt x="173" y="10"/>
                    </a:cubicBezTo>
                    <a:cubicBezTo>
                      <a:pt x="180" y="1"/>
                      <a:pt x="194" y="0"/>
                      <a:pt x="202" y="8"/>
                    </a:cubicBezTo>
                    <a:cubicBezTo>
                      <a:pt x="211" y="16"/>
                      <a:pt x="211" y="29"/>
                      <a:pt x="203" y="37"/>
                    </a:cubicBezTo>
                    <a:cubicBezTo>
                      <a:pt x="43" y="214"/>
                      <a:pt x="43" y="214"/>
                      <a:pt x="43" y="214"/>
                    </a:cubicBezTo>
                    <a:cubicBezTo>
                      <a:pt x="39" y="219"/>
                      <a:pt x="33" y="221"/>
                      <a:pt x="27" y="221"/>
                    </a:cubicBezTo>
                    <a:close/>
                    <a:moveTo>
                      <a:pt x="27" y="221"/>
                    </a:moveTo>
                    <a:cubicBezTo>
                      <a:pt x="27" y="221"/>
                      <a:pt x="27" y="221"/>
                      <a:pt x="27" y="22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sz="600"/>
              </a:p>
            </p:txBody>
          </p:sp>
          <p:sp>
            <p:nvSpPr>
              <p:cNvPr id="44" name="Freeform 87">
                <a:extLst>
                  <a:ext uri="{FF2B5EF4-FFF2-40B4-BE49-F238E27FC236}">
                    <a16:creationId xmlns:a16="http://schemas.microsoft.com/office/drawing/2014/main" id="{4FAB5710-4D0A-6432-A270-F1A0738C6E81}"/>
                  </a:ext>
                </a:extLst>
              </p:cNvPr>
              <p:cNvSpPr>
                <a:spLocks noEditPoints="1"/>
              </p:cNvSpPr>
              <p:nvPr/>
            </p:nvSpPr>
            <p:spPr bwMode="auto">
              <a:xfrm>
                <a:off x="16116300" y="4751388"/>
                <a:ext cx="534988" cy="565150"/>
              </a:xfrm>
              <a:custGeom>
                <a:avLst/>
                <a:gdLst>
                  <a:gd name="T0" fmla="*/ 278 w 490"/>
                  <a:gd name="T1" fmla="*/ 521 h 521"/>
                  <a:gd name="T2" fmla="*/ 259 w 490"/>
                  <a:gd name="T3" fmla="*/ 510 h 521"/>
                  <a:gd name="T4" fmla="*/ 229 w 490"/>
                  <a:gd name="T5" fmla="*/ 383 h 521"/>
                  <a:gd name="T6" fmla="*/ 184 w 490"/>
                  <a:gd name="T7" fmla="*/ 390 h 521"/>
                  <a:gd name="T8" fmla="*/ 90 w 490"/>
                  <a:gd name="T9" fmla="*/ 498 h 521"/>
                  <a:gd name="T10" fmla="*/ 89 w 490"/>
                  <a:gd name="T11" fmla="*/ 500 h 521"/>
                  <a:gd name="T12" fmla="*/ 69 w 490"/>
                  <a:gd name="T13" fmla="*/ 513 h 521"/>
                  <a:gd name="T14" fmla="*/ 51 w 490"/>
                  <a:gd name="T15" fmla="*/ 499 h 521"/>
                  <a:gd name="T16" fmla="*/ 121 w 490"/>
                  <a:gd name="T17" fmla="*/ 266 h 521"/>
                  <a:gd name="T18" fmla="*/ 142 w 490"/>
                  <a:gd name="T19" fmla="*/ 233 h 521"/>
                  <a:gd name="T20" fmla="*/ 137 w 490"/>
                  <a:gd name="T21" fmla="*/ 231 h 521"/>
                  <a:gd name="T22" fmla="*/ 58 w 490"/>
                  <a:gd name="T23" fmla="*/ 255 h 521"/>
                  <a:gd name="T24" fmla="*/ 26 w 490"/>
                  <a:gd name="T25" fmla="*/ 234 h 521"/>
                  <a:gd name="T26" fmla="*/ 137 w 490"/>
                  <a:gd name="T27" fmla="*/ 47 h 521"/>
                  <a:gd name="T28" fmla="*/ 206 w 490"/>
                  <a:gd name="T29" fmla="*/ 4 h 521"/>
                  <a:gd name="T30" fmla="*/ 232 w 490"/>
                  <a:gd name="T31" fmla="*/ 16 h 521"/>
                  <a:gd name="T32" fmla="*/ 220 w 490"/>
                  <a:gd name="T33" fmla="*/ 43 h 521"/>
                  <a:gd name="T34" fmla="*/ 165 w 490"/>
                  <a:gd name="T35" fmla="*/ 77 h 521"/>
                  <a:gd name="T36" fmla="*/ 83 w 490"/>
                  <a:gd name="T37" fmla="*/ 198 h 521"/>
                  <a:gd name="T38" fmla="*/ 147 w 490"/>
                  <a:gd name="T39" fmla="*/ 190 h 521"/>
                  <a:gd name="T40" fmla="*/ 179 w 490"/>
                  <a:gd name="T41" fmla="*/ 215 h 521"/>
                  <a:gd name="T42" fmla="*/ 181 w 490"/>
                  <a:gd name="T43" fmla="*/ 218 h 521"/>
                  <a:gd name="T44" fmla="*/ 140 w 490"/>
                  <a:gd name="T45" fmla="*/ 303 h 521"/>
                  <a:gd name="T46" fmla="*/ 81 w 490"/>
                  <a:gd name="T47" fmla="*/ 423 h 521"/>
                  <a:gd name="T48" fmla="*/ 183 w 490"/>
                  <a:gd name="T49" fmla="*/ 349 h 521"/>
                  <a:gd name="T50" fmla="*/ 249 w 490"/>
                  <a:gd name="T51" fmla="*/ 329 h 521"/>
                  <a:gd name="T52" fmla="*/ 277 w 490"/>
                  <a:gd name="T53" fmla="*/ 359 h 521"/>
                  <a:gd name="T54" fmla="*/ 276 w 490"/>
                  <a:gd name="T55" fmla="*/ 429 h 521"/>
                  <a:gd name="T56" fmla="*/ 349 w 490"/>
                  <a:gd name="T57" fmla="*/ 362 h 521"/>
                  <a:gd name="T58" fmla="*/ 353 w 490"/>
                  <a:gd name="T59" fmla="*/ 360 h 521"/>
                  <a:gd name="T60" fmla="*/ 447 w 490"/>
                  <a:gd name="T61" fmla="*/ 250 h 521"/>
                  <a:gd name="T62" fmla="*/ 473 w 490"/>
                  <a:gd name="T63" fmla="*/ 235 h 521"/>
                  <a:gd name="T64" fmla="*/ 487 w 490"/>
                  <a:gd name="T65" fmla="*/ 260 h 521"/>
                  <a:gd name="T66" fmla="*/ 370 w 490"/>
                  <a:gd name="T67" fmla="*/ 398 h 521"/>
                  <a:gd name="T68" fmla="*/ 366 w 490"/>
                  <a:gd name="T69" fmla="*/ 400 h 521"/>
                  <a:gd name="T70" fmla="*/ 298 w 490"/>
                  <a:gd name="T71" fmla="*/ 500 h 521"/>
                  <a:gd name="T72" fmla="*/ 278 w 490"/>
                  <a:gd name="T73" fmla="*/ 521 h 521"/>
                  <a:gd name="T74" fmla="*/ 278 w 490"/>
                  <a:gd name="T75" fmla="*/ 521 h 521"/>
                  <a:gd name="T76" fmla="*/ 278 w 490"/>
                  <a:gd name="T77" fmla="*/ 521 h 5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90" h="521">
                    <a:moveTo>
                      <a:pt x="278" y="521"/>
                    </a:moveTo>
                    <a:cubicBezTo>
                      <a:pt x="270" y="521"/>
                      <a:pt x="263" y="517"/>
                      <a:pt x="259" y="510"/>
                    </a:cubicBezTo>
                    <a:cubicBezTo>
                      <a:pt x="242" y="470"/>
                      <a:pt x="232" y="427"/>
                      <a:pt x="229" y="383"/>
                    </a:cubicBezTo>
                    <a:cubicBezTo>
                      <a:pt x="215" y="388"/>
                      <a:pt x="199" y="390"/>
                      <a:pt x="184" y="390"/>
                    </a:cubicBezTo>
                    <a:cubicBezTo>
                      <a:pt x="145" y="392"/>
                      <a:pt x="110" y="447"/>
                      <a:pt x="90" y="498"/>
                    </a:cubicBezTo>
                    <a:cubicBezTo>
                      <a:pt x="90" y="498"/>
                      <a:pt x="89" y="500"/>
                      <a:pt x="89" y="500"/>
                    </a:cubicBezTo>
                    <a:cubicBezTo>
                      <a:pt x="86" y="508"/>
                      <a:pt x="78" y="513"/>
                      <a:pt x="69" y="513"/>
                    </a:cubicBezTo>
                    <a:cubicBezTo>
                      <a:pt x="61" y="512"/>
                      <a:pt x="53" y="507"/>
                      <a:pt x="51" y="499"/>
                    </a:cubicBezTo>
                    <a:cubicBezTo>
                      <a:pt x="50" y="497"/>
                      <a:pt x="0" y="325"/>
                      <a:pt x="121" y="266"/>
                    </a:cubicBezTo>
                    <a:cubicBezTo>
                      <a:pt x="121" y="265"/>
                      <a:pt x="146" y="252"/>
                      <a:pt x="142" y="233"/>
                    </a:cubicBezTo>
                    <a:cubicBezTo>
                      <a:pt x="141" y="232"/>
                      <a:pt x="139" y="231"/>
                      <a:pt x="137" y="231"/>
                    </a:cubicBezTo>
                    <a:cubicBezTo>
                      <a:pt x="118" y="226"/>
                      <a:pt x="75" y="244"/>
                      <a:pt x="58" y="255"/>
                    </a:cubicBezTo>
                    <a:cubicBezTo>
                      <a:pt x="43" y="264"/>
                      <a:pt x="24" y="251"/>
                      <a:pt x="26" y="234"/>
                    </a:cubicBezTo>
                    <a:cubicBezTo>
                      <a:pt x="45" y="163"/>
                      <a:pt x="84" y="98"/>
                      <a:pt x="137" y="47"/>
                    </a:cubicBezTo>
                    <a:cubicBezTo>
                      <a:pt x="157" y="28"/>
                      <a:pt x="180" y="14"/>
                      <a:pt x="206" y="4"/>
                    </a:cubicBezTo>
                    <a:cubicBezTo>
                      <a:pt x="216" y="0"/>
                      <a:pt x="228" y="6"/>
                      <a:pt x="232" y="16"/>
                    </a:cubicBezTo>
                    <a:cubicBezTo>
                      <a:pt x="236" y="27"/>
                      <a:pt x="231" y="39"/>
                      <a:pt x="220" y="43"/>
                    </a:cubicBezTo>
                    <a:cubicBezTo>
                      <a:pt x="200" y="51"/>
                      <a:pt x="181" y="62"/>
                      <a:pt x="165" y="77"/>
                    </a:cubicBezTo>
                    <a:cubicBezTo>
                      <a:pt x="130" y="111"/>
                      <a:pt x="102" y="152"/>
                      <a:pt x="83" y="198"/>
                    </a:cubicBezTo>
                    <a:cubicBezTo>
                      <a:pt x="103" y="189"/>
                      <a:pt x="125" y="187"/>
                      <a:pt x="147" y="190"/>
                    </a:cubicBezTo>
                    <a:cubicBezTo>
                      <a:pt x="161" y="194"/>
                      <a:pt x="173" y="203"/>
                      <a:pt x="179" y="215"/>
                    </a:cubicBezTo>
                    <a:cubicBezTo>
                      <a:pt x="180" y="216"/>
                      <a:pt x="180" y="217"/>
                      <a:pt x="181" y="218"/>
                    </a:cubicBezTo>
                    <a:cubicBezTo>
                      <a:pt x="195" y="260"/>
                      <a:pt x="160" y="292"/>
                      <a:pt x="140" y="303"/>
                    </a:cubicBezTo>
                    <a:cubicBezTo>
                      <a:pt x="90" y="327"/>
                      <a:pt x="80" y="380"/>
                      <a:pt x="81" y="423"/>
                    </a:cubicBezTo>
                    <a:cubicBezTo>
                      <a:pt x="104" y="386"/>
                      <a:pt x="138" y="351"/>
                      <a:pt x="183" y="349"/>
                    </a:cubicBezTo>
                    <a:cubicBezTo>
                      <a:pt x="206" y="349"/>
                      <a:pt x="229" y="342"/>
                      <a:pt x="249" y="329"/>
                    </a:cubicBezTo>
                    <a:cubicBezTo>
                      <a:pt x="268" y="318"/>
                      <a:pt x="289" y="340"/>
                      <a:pt x="277" y="359"/>
                    </a:cubicBezTo>
                    <a:cubicBezTo>
                      <a:pt x="267" y="372"/>
                      <a:pt x="270" y="401"/>
                      <a:pt x="276" y="429"/>
                    </a:cubicBezTo>
                    <a:cubicBezTo>
                      <a:pt x="292" y="399"/>
                      <a:pt x="318" y="375"/>
                      <a:pt x="349" y="362"/>
                    </a:cubicBezTo>
                    <a:cubicBezTo>
                      <a:pt x="353" y="360"/>
                      <a:pt x="353" y="360"/>
                      <a:pt x="353" y="360"/>
                    </a:cubicBezTo>
                    <a:cubicBezTo>
                      <a:pt x="399" y="340"/>
                      <a:pt x="434" y="299"/>
                      <a:pt x="447" y="250"/>
                    </a:cubicBezTo>
                    <a:cubicBezTo>
                      <a:pt x="450" y="239"/>
                      <a:pt x="462" y="232"/>
                      <a:pt x="473" y="235"/>
                    </a:cubicBezTo>
                    <a:cubicBezTo>
                      <a:pt x="484" y="238"/>
                      <a:pt x="490" y="249"/>
                      <a:pt x="487" y="260"/>
                    </a:cubicBezTo>
                    <a:cubicBezTo>
                      <a:pt x="471" y="322"/>
                      <a:pt x="428" y="372"/>
                      <a:pt x="370" y="398"/>
                    </a:cubicBezTo>
                    <a:cubicBezTo>
                      <a:pt x="366" y="400"/>
                      <a:pt x="366" y="400"/>
                      <a:pt x="366" y="400"/>
                    </a:cubicBezTo>
                    <a:cubicBezTo>
                      <a:pt x="326" y="418"/>
                      <a:pt x="300" y="457"/>
                      <a:pt x="298" y="500"/>
                    </a:cubicBezTo>
                    <a:cubicBezTo>
                      <a:pt x="298" y="512"/>
                      <a:pt x="289" y="521"/>
                      <a:pt x="278" y="521"/>
                    </a:cubicBezTo>
                    <a:close/>
                    <a:moveTo>
                      <a:pt x="278" y="521"/>
                    </a:moveTo>
                    <a:cubicBezTo>
                      <a:pt x="278" y="521"/>
                      <a:pt x="278" y="521"/>
                      <a:pt x="278" y="52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sz="600"/>
              </a:p>
            </p:txBody>
          </p:sp>
        </p:grpSp>
      </p:grpSp>
      <p:grpSp>
        <p:nvGrpSpPr>
          <p:cNvPr id="45" name="Group 44">
            <a:extLst>
              <a:ext uri="{FF2B5EF4-FFF2-40B4-BE49-F238E27FC236}">
                <a16:creationId xmlns:a16="http://schemas.microsoft.com/office/drawing/2014/main" id="{7E66D76F-31DE-A397-5F55-13F1A5FC84C6}"/>
              </a:ext>
            </a:extLst>
          </p:cNvPr>
          <p:cNvGrpSpPr/>
          <p:nvPr/>
        </p:nvGrpSpPr>
        <p:grpSpPr>
          <a:xfrm>
            <a:off x="7923855" y="3501186"/>
            <a:ext cx="1481932" cy="2767276"/>
            <a:chOff x="6933558" y="3503247"/>
            <a:chExt cx="1481932" cy="2767276"/>
          </a:xfrm>
        </p:grpSpPr>
        <p:cxnSp>
          <p:nvCxnSpPr>
            <p:cNvPr id="46" name="Straight Connector 45">
              <a:extLst>
                <a:ext uri="{FF2B5EF4-FFF2-40B4-BE49-F238E27FC236}">
                  <a16:creationId xmlns:a16="http://schemas.microsoft.com/office/drawing/2014/main" id="{F448C06E-74B9-8679-2381-3CC3C19EA84A}"/>
                </a:ext>
              </a:extLst>
            </p:cNvPr>
            <p:cNvCxnSpPr/>
            <p:nvPr/>
          </p:nvCxnSpPr>
          <p:spPr>
            <a:xfrm flipV="1">
              <a:off x="7653329" y="3503247"/>
              <a:ext cx="4442" cy="1368168"/>
            </a:xfrm>
            <a:prstGeom prst="line">
              <a:avLst/>
            </a:prstGeom>
            <a:ln w="76200"/>
          </p:spPr>
          <p:style>
            <a:lnRef idx="2">
              <a:schemeClr val="accent1"/>
            </a:lnRef>
            <a:fillRef idx="0">
              <a:schemeClr val="accent1"/>
            </a:fillRef>
            <a:effectRef idx="1">
              <a:schemeClr val="accent1"/>
            </a:effectRef>
            <a:fontRef idx="minor">
              <a:schemeClr val="tx1"/>
            </a:fontRef>
          </p:style>
        </p:cxnSp>
        <p:sp>
          <p:nvSpPr>
            <p:cNvPr id="47" name="Oval 46">
              <a:extLst>
                <a:ext uri="{FF2B5EF4-FFF2-40B4-BE49-F238E27FC236}">
                  <a16:creationId xmlns:a16="http://schemas.microsoft.com/office/drawing/2014/main" id="{022F25D2-E815-75B0-F864-6F0E8197EDF3}"/>
                </a:ext>
              </a:extLst>
            </p:cNvPr>
            <p:cNvSpPr/>
            <p:nvPr/>
          </p:nvSpPr>
          <p:spPr>
            <a:xfrm>
              <a:off x="6933558" y="4788591"/>
              <a:ext cx="1481932" cy="1481932"/>
            </a:xfrm>
            <a:prstGeom prst="ellipse">
              <a:avLst/>
            </a:prstGeom>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ru-RU" sz="600" dirty="0"/>
            </a:p>
          </p:txBody>
        </p:sp>
        <p:sp>
          <p:nvSpPr>
            <p:cNvPr id="48" name="Oval 47">
              <a:extLst>
                <a:ext uri="{FF2B5EF4-FFF2-40B4-BE49-F238E27FC236}">
                  <a16:creationId xmlns:a16="http://schemas.microsoft.com/office/drawing/2014/main" id="{148FA7D9-6B80-4FC2-6FE0-2464690B6971}"/>
                </a:ext>
              </a:extLst>
            </p:cNvPr>
            <p:cNvSpPr/>
            <p:nvPr/>
          </p:nvSpPr>
          <p:spPr>
            <a:xfrm>
              <a:off x="7119306" y="4980220"/>
              <a:ext cx="1110437" cy="1110436"/>
            </a:xfrm>
            <a:prstGeom prst="ellipse">
              <a:avLst/>
            </a:prstGeom>
            <a:solidFill>
              <a:schemeClr val="bg1"/>
            </a:solidFill>
            <a:ln>
              <a:noFill/>
            </a:ln>
            <a:effectLst>
              <a:outerShdw blurRad="4699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600"/>
            </a:p>
          </p:txBody>
        </p:sp>
        <p:grpSp>
          <p:nvGrpSpPr>
            <p:cNvPr id="49" name="Group 48">
              <a:extLst>
                <a:ext uri="{FF2B5EF4-FFF2-40B4-BE49-F238E27FC236}">
                  <a16:creationId xmlns:a16="http://schemas.microsoft.com/office/drawing/2014/main" id="{B3CAF613-86D3-E839-AB0A-3DC37FFADC17}"/>
                </a:ext>
              </a:extLst>
            </p:cNvPr>
            <p:cNvGrpSpPr/>
            <p:nvPr/>
          </p:nvGrpSpPr>
          <p:grpSpPr>
            <a:xfrm>
              <a:off x="7434199" y="5270139"/>
              <a:ext cx="480651" cy="476854"/>
              <a:chOff x="7788295" y="8874106"/>
              <a:chExt cx="1608144" cy="1595432"/>
            </a:xfrm>
            <a:solidFill>
              <a:schemeClr val="tx1"/>
            </a:solidFill>
          </p:grpSpPr>
          <p:sp>
            <p:nvSpPr>
              <p:cNvPr id="50" name="Freeform 52">
                <a:extLst>
                  <a:ext uri="{FF2B5EF4-FFF2-40B4-BE49-F238E27FC236}">
                    <a16:creationId xmlns:a16="http://schemas.microsoft.com/office/drawing/2014/main" id="{B4860EC1-1C0C-AF2F-1F78-9DAF4683116B}"/>
                  </a:ext>
                </a:extLst>
              </p:cNvPr>
              <p:cNvSpPr>
                <a:spLocks noEditPoints="1"/>
              </p:cNvSpPr>
              <p:nvPr/>
            </p:nvSpPr>
            <p:spPr bwMode="auto">
              <a:xfrm>
                <a:off x="7924822" y="8874106"/>
                <a:ext cx="1471617" cy="1457322"/>
              </a:xfrm>
              <a:custGeom>
                <a:avLst/>
                <a:gdLst>
                  <a:gd name="T0" fmla="*/ 311 w 1346"/>
                  <a:gd name="T1" fmla="*/ 1344 h 1344"/>
                  <a:gd name="T2" fmla="*/ 296 w 1346"/>
                  <a:gd name="T3" fmla="*/ 1337 h 1344"/>
                  <a:gd name="T4" fmla="*/ 9 w 1346"/>
                  <a:gd name="T5" fmla="*/ 1050 h 1344"/>
                  <a:gd name="T6" fmla="*/ 9 w 1346"/>
                  <a:gd name="T7" fmla="*/ 1021 h 1344"/>
                  <a:gd name="T8" fmla="*/ 943 w 1346"/>
                  <a:gd name="T9" fmla="*/ 86 h 1344"/>
                  <a:gd name="T10" fmla="*/ 1259 w 1346"/>
                  <a:gd name="T11" fmla="*/ 87 h 1344"/>
                  <a:gd name="T12" fmla="*/ 1260 w 1346"/>
                  <a:gd name="T13" fmla="*/ 403 h 1344"/>
                  <a:gd name="T14" fmla="*/ 325 w 1346"/>
                  <a:gd name="T15" fmla="*/ 1337 h 1344"/>
                  <a:gd name="T16" fmla="*/ 311 w 1346"/>
                  <a:gd name="T17" fmla="*/ 1344 h 1344"/>
                  <a:gd name="T18" fmla="*/ 53 w 1346"/>
                  <a:gd name="T19" fmla="*/ 1035 h 1344"/>
                  <a:gd name="T20" fmla="*/ 311 w 1346"/>
                  <a:gd name="T21" fmla="*/ 1293 h 1344"/>
                  <a:gd name="T22" fmla="*/ 1231 w 1346"/>
                  <a:gd name="T23" fmla="*/ 373 h 1344"/>
                  <a:gd name="T24" fmla="*/ 1284 w 1346"/>
                  <a:gd name="T25" fmla="*/ 244 h 1344"/>
                  <a:gd name="T26" fmla="*/ 1231 w 1346"/>
                  <a:gd name="T27" fmla="*/ 115 h 1344"/>
                  <a:gd name="T28" fmla="*/ 1102 w 1346"/>
                  <a:gd name="T29" fmla="*/ 62 h 1344"/>
                  <a:gd name="T30" fmla="*/ 973 w 1346"/>
                  <a:gd name="T31" fmla="*/ 115 h 1344"/>
                  <a:gd name="T32" fmla="*/ 53 w 1346"/>
                  <a:gd name="T33" fmla="*/ 1035 h 1344"/>
                  <a:gd name="T34" fmla="*/ 53 w 1346"/>
                  <a:gd name="T35" fmla="*/ 1035 h 1344"/>
                  <a:gd name="T36" fmla="*/ 53 w 1346"/>
                  <a:gd name="T37" fmla="*/ 1035 h 1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346" h="1344">
                    <a:moveTo>
                      <a:pt x="311" y="1344"/>
                    </a:moveTo>
                    <a:cubicBezTo>
                      <a:pt x="305" y="1344"/>
                      <a:pt x="300" y="1341"/>
                      <a:pt x="296" y="1337"/>
                    </a:cubicBezTo>
                    <a:cubicBezTo>
                      <a:pt x="9" y="1050"/>
                      <a:pt x="9" y="1050"/>
                      <a:pt x="9" y="1050"/>
                    </a:cubicBezTo>
                    <a:cubicBezTo>
                      <a:pt x="0" y="1042"/>
                      <a:pt x="0" y="1029"/>
                      <a:pt x="9" y="1021"/>
                    </a:cubicBezTo>
                    <a:cubicBezTo>
                      <a:pt x="943" y="86"/>
                      <a:pt x="943" y="86"/>
                      <a:pt x="943" y="86"/>
                    </a:cubicBezTo>
                    <a:cubicBezTo>
                      <a:pt x="1031" y="0"/>
                      <a:pt x="1172" y="1"/>
                      <a:pt x="1259" y="87"/>
                    </a:cubicBezTo>
                    <a:cubicBezTo>
                      <a:pt x="1345" y="174"/>
                      <a:pt x="1346" y="315"/>
                      <a:pt x="1260" y="403"/>
                    </a:cubicBezTo>
                    <a:cubicBezTo>
                      <a:pt x="325" y="1337"/>
                      <a:pt x="325" y="1337"/>
                      <a:pt x="325" y="1337"/>
                    </a:cubicBezTo>
                    <a:cubicBezTo>
                      <a:pt x="321" y="1341"/>
                      <a:pt x="316" y="1344"/>
                      <a:pt x="311" y="1344"/>
                    </a:cubicBezTo>
                    <a:close/>
                    <a:moveTo>
                      <a:pt x="53" y="1035"/>
                    </a:moveTo>
                    <a:cubicBezTo>
                      <a:pt x="311" y="1293"/>
                      <a:pt x="311" y="1293"/>
                      <a:pt x="311" y="1293"/>
                    </a:cubicBezTo>
                    <a:cubicBezTo>
                      <a:pt x="1231" y="373"/>
                      <a:pt x="1231" y="373"/>
                      <a:pt x="1231" y="373"/>
                    </a:cubicBezTo>
                    <a:cubicBezTo>
                      <a:pt x="1265" y="339"/>
                      <a:pt x="1284" y="293"/>
                      <a:pt x="1284" y="244"/>
                    </a:cubicBezTo>
                    <a:cubicBezTo>
                      <a:pt x="1285" y="196"/>
                      <a:pt x="1265" y="149"/>
                      <a:pt x="1231" y="115"/>
                    </a:cubicBezTo>
                    <a:cubicBezTo>
                      <a:pt x="1197" y="81"/>
                      <a:pt x="1150" y="61"/>
                      <a:pt x="1102" y="62"/>
                    </a:cubicBezTo>
                    <a:cubicBezTo>
                      <a:pt x="1053" y="62"/>
                      <a:pt x="1007" y="81"/>
                      <a:pt x="973" y="115"/>
                    </a:cubicBezTo>
                    <a:lnTo>
                      <a:pt x="53" y="1035"/>
                    </a:lnTo>
                    <a:close/>
                    <a:moveTo>
                      <a:pt x="53" y="1035"/>
                    </a:moveTo>
                    <a:cubicBezTo>
                      <a:pt x="53" y="1035"/>
                      <a:pt x="53" y="1035"/>
                      <a:pt x="53" y="1035"/>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sz="600" dirty="0"/>
              </a:p>
            </p:txBody>
          </p:sp>
          <p:sp>
            <p:nvSpPr>
              <p:cNvPr id="51" name="Freeform 53">
                <a:extLst>
                  <a:ext uri="{FF2B5EF4-FFF2-40B4-BE49-F238E27FC236}">
                    <a16:creationId xmlns:a16="http://schemas.microsoft.com/office/drawing/2014/main" id="{A33A241F-EACD-5A45-DCEE-AC4B1A87CC8D}"/>
                  </a:ext>
                </a:extLst>
              </p:cNvPr>
              <p:cNvSpPr>
                <a:spLocks noEditPoints="1"/>
              </p:cNvSpPr>
              <p:nvPr/>
            </p:nvSpPr>
            <p:spPr bwMode="auto">
              <a:xfrm>
                <a:off x="7788295" y="9969479"/>
                <a:ext cx="504827" cy="495299"/>
              </a:xfrm>
              <a:custGeom>
                <a:avLst/>
                <a:gdLst>
                  <a:gd name="T0" fmla="*/ 24 w 461"/>
                  <a:gd name="T1" fmla="*/ 457 h 457"/>
                  <a:gd name="T2" fmla="*/ 4 w 461"/>
                  <a:gd name="T3" fmla="*/ 431 h 457"/>
                  <a:gd name="T4" fmla="*/ 128 w 461"/>
                  <a:gd name="T5" fmla="*/ 20 h 457"/>
                  <a:gd name="T6" fmla="*/ 163 w 461"/>
                  <a:gd name="T7" fmla="*/ 11 h 457"/>
                  <a:gd name="T8" fmla="*/ 450 w 461"/>
                  <a:gd name="T9" fmla="*/ 298 h 457"/>
                  <a:gd name="T10" fmla="*/ 441 w 461"/>
                  <a:gd name="T11" fmla="*/ 333 h 457"/>
                  <a:gd name="T12" fmla="*/ 30 w 461"/>
                  <a:gd name="T13" fmla="*/ 457 h 457"/>
                  <a:gd name="T14" fmla="*/ 24 w 461"/>
                  <a:gd name="T15" fmla="*/ 457 h 457"/>
                  <a:gd name="T16" fmla="*/ 158 w 461"/>
                  <a:gd name="T17" fmla="*/ 65 h 457"/>
                  <a:gd name="T18" fmla="*/ 55 w 461"/>
                  <a:gd name="T19" fmla="*/ 406 h 457"/>
                  <a:gd name="T20" fmla="*/ 396 w 461"/>
                  <a:gd name="T21" fmla="*/ 303 h 457"/>
                  <a:gd name="T22" fmla="*/ 158 w 461"/>
                  <a:gd name="T23" fmla="*/ 65 h 457"/>
                  <a:gd name="T24" fmla="*/ 158 w 461"/>
                  <a:gd name="T25" fmla="*/ 65 h 457"/>
                  <a:gd name="T26" fmla="*/ 158 w 461"/>
                  <a:gd name="T27" fmla="*/ 65 h 4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61" h="457">
                    <a:moveTo>
                      <a:pt x="24" y="457"/>
                    </a:moveTo>
                    <a:cubicBezTo>
                      <a:pt x="10" y="457"/>
                      <a:pt x="0" y="444"/>
                      <a:pt x="4" y="431"/>
                    </a:cubicBezTo>
                    <a:cubicBezTo>
                      <a:pt x="128" y="20"/>
                      <a:pt x="128" y="20"/>
                      <a:pt x="128" y="20"/>
                    </a:cubicBezTo>
                    <a:cubicBezTo>
                      <a:pt x="133" y="4"/>
                      <a:pt x="152" y="0"/>
                      <a:pt x="163" y="11"/>
                    </a:cubicBezTo>
                    <a:cubicBezTo>
                      <a:pt x="450" y="298"/>
                      <a:pt x="450" y="298"/>
                      <a:pt x="450" y="298"/>
                    </a:cubicBezTo>
                    <a:cubicBezTo>
                      <a:pt x="461" y="309"/>
                      <a:pt x="457" y="328"/>
                      <a:pt x="441" y="333"/>
                    </a:cubicBezTo>
                    <a:cubicBezTo>
                      <a:pt x="30" y="457"/>
                      <a:pt x="30" y="457"/>
                      <a:pt x="30" y="457"/>
                    </a:cubicBezTo>
                    <a:cubicBezTo>
                      <a:pt x="28" y="457"/>
                      <a:pt x="26" y="457"/>
                      <a:pt x="24" y="457"/>
                    </a:cubicBezTo>
                    <a:close/>
                    <a:moveTo>
                      <a:pt x="158" y="65"/>
                    </a:moveTo>
                    <a:cubicBezTo>
                      <a:pt x="55" y="406"/>
                      <a:pt x="55" y="406"/>
                      <a:pt x="55" y="406"/>
                    </a:cubicBezTo>
                    <a:cubicBezTo>
                      <a:pt x="396" y="303"/>
                      <a:pt x="396" y="303"/>
                      <a:pt x="396" y="303"/>
                    </a:cubicBezTo>
                    <a:lnTo>
                      <a:pt x="158" y="65"/>
                    </a:lnTo>
                    <a:close/>
                    <a:moveTo>
                      <a:pt x="158" y="65"/>
                    </a:moveTo>
                    <a:cubicBezTo>
                      <a:pt x="158" y="65"/>
                      <a:pt x="158" y="65"/>
                      <a:pt x="158" y="65"/>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sz="600"/>
              </a:p>
            </p:txBody>
          </p:sp>
          <p:sp>
            <p:nvSpPr>
              <p:cNvPr id="52" name="Freeform 54">
                <a:extLst>
                  <a:ext uri="{FF2B5EF4-FFF2-40B4-BE49-F238E27FC236}">
                    <a16:creationId xmlns:a16="http://schemas.microsoft.com/office/drawing/2014/main" id="{9D209D6C-CBD6-2C1A-82B7-D614C2D5947A}"/>
                  </a:ext>
                </a:extLst>
              </p:cNvPr>
              <p:cNvSpPr>
                <a:spLocks noEditPoints="1"/>
              </p:cNvSpPr>
              <p:nvPr/>
            </p:nvSpPr>
            <p:spPr bwMode="auto">
              <a:xfrm>
                <a:off x="8774135" y="9129693"/>
                <a:ext cx="369889" cy="358775"/>
              </a:xfrm>
              <a:custGeom>
                <a:avLst/>
                <a:gdLst>
                  <a:gd name="T0" fmla="*/ 311 w 339"/>
                  <a:gd name="T1" fmla="*/ 331 h 331"/>
                  <a:gd name="T2" fmla="*/ 296 w 339"/>
                  <a:gd name="T3" fmla="*/ 325 h 331"/>
                  <a:gd name="T4" fmla="*/ 9 w 339"/>
                  <a:gd name="T5" fmla="*/ 38 h 331"/>
                  <a:gd name="T6" fmla="*/ 9 w 339"/>
                  <a:gd name="T7" fmla="*/ 8 h 331"/>
                  <a:gd name="T8" fmla="*/ 38 w 339"/>
                  <a:gd name="T9" fmla="*/ 8 h 331"/>
                  <a:gd name="T10" fmla="*/ 326 w 339"/>
                  <a:gd name="T11" fmla="*/ 296 h 331"/>
                  <a:gd name="T12" fmla="*/ 311 w 339"/>
                  <a:gd name="T13" fmla="*/ 331 h 331"/>
                  <a:gd name="T14" fmla="*/ 311 w 339"/>
                  <a:gd name="T15" fmla="*/ 331 h 331"/>
                  <a:gd name="T16" fmla="*/ 311 w 339"/>
                  <a:gd name="T17" fmla="*/ 331 h 3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9" h="331">
                    <a:moveTo>
                      <a:pt x="311" y="331"/>
                    </a:moveTo>
                    <a:cubicBezTo>
                      <a:pt x="305" y="331"/>
                      <a:pt x="300" y="329"/>
                      <a:pt x="296" y="325"/>
                    </a:cubicBezTo>
                    <a:cubicBezTo>
                      <a:pt x="9" y="38"/>
                      <a:pt x="9" y="38"/>
                      <a:pt x="9" y="38"/>
                    </a:cubicBezTo>
                    <a:cubicBezTo>
                      <a:pt x="1" y="30"/>
                      <a:pt x="0" y="16"/>
                      <a:pt x="9" y="8"/>
                    </a:cubicBezTo>
                    <a:cubicBezTo>
                      <a:pt x="17" y="0"/>
                      <a:pt x="30" y="0"/>
                      <a:pt x="38" y="8"/>
                    </a:cubicBezTo>
                    <a:cubicBezTo>
                      <a:pt x="326" y="296"/>
                      <a:pt x="326" y="296"/>
                      <a:pt x="326" y="296"/>
                    </a:cubicBezTo>
                    <a:cubicBezTo>
                      <a:pt x="339" y="309"/>
                      <a:pt x="329" y="331"/>
                      <a:pt x="311" y="331"/>
                    </a:cubicBezTo>
                    <a:close/>
                    <a:moveTo>
                      <a:pt x="311" y="331"/>
                    </a:moveTo>
                    <a:cubicBezTo>
                      <a:pt x="311" y="331"/>
                      <a:pt x="311" y="331"/>
                      <a:pt x="311" y="33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sz="600"/>
              </a:p>
            </p:txBody>
          </p:sp>
          <p:sp>
            <p:nvSpPr>
              <p:cNvPr id="53" name="Freeform 55">
                <a:extLst>
                  <a:ext uri="{FF2B5EF4-FFF2-40B4-BE49-F238E27FC236}">
                    <a16:creationId xmlns:a16="http://schemas.microsoft.com/office/drawing/2014/main" id="{CDF28E33-7A3B-2A0D-142D-C82D1D343C30}"/>
                  </a:ext>
                </a:extLst>
              </p:cNvPr>
              <p:cNvSpPr>
                <a:spLocks noEditPoints="1"/>
              </p:cNvSpPr>
              <p:nvPr/>
            </p:nvSpPr>
            <p:spPr bwMode="auto">
              <a:xfrm>
                <a:off x="8077221" y="9274156"/>
                <a:ext cx="915989" cy="901698"/>
              </a:xfrm>
              <a:custGeom>
                <a:avLst/>
                <a:gdLst>
                  <a:gd name="T0" fmla="*/ 28 w 838"/>
                  <a:gd name="T1" fmla="*/ 831 h 831"/>
                  <a:gd name="T2" fmla="*/ 13 w 838"/>
                  <a:gd name="T3" fmla="*/ 795 h 831"/>
                  <a:gd name="T4" fmla="*/ 789 w 838"/>
                  <a:gd name="T5" fmla="*/ 19 h 831"/>
                  <a:gd name="T6" fmla="*/ 819 w 838"/>
                  <a:gd name="T7" fmla="*/ 49 h 831"/>
                  <a:gd name="T8" fmla="*/ 43 w 838"/>
                  <a:gd name="T9" fmla="*/ 825 h 831"/>
                  <a:gd name="T10" fmla="*/ 28 w 838"/>
                  <a:gd name="T11" fmla="*/ 831 h 831"/>
                  <a:gd name="T12" fmla="*/ 28 w 838"/>
                  <a:gd name="T13" fmla="*/ 831 h 831"/>
                  <a:gd name="T14" fmla="*/ 28 w 838"/>
                  <a:gd name="T15" fmla="*/ 831 h 83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38" h="831">
                    <a:moveTo>
                      <a:pt x="28" y="831"/>
                    </a:moveTo>
                    <a:cubicBezTo>
                      <a:pt x="9" y="831"/>
                      <a:pt x="0" y="809"/>
                      <a:pt x="13" y="795"/>
                    </a:cubicBezTo>
                    <a:cubicBezTo>
                      <a:pt x="789" y="19"/>
                      <a:pt x="789" y="19"/>
                      <a:pt x="789" y="19"/>
                    </a:cubicBezTo>
                    <a:cubicBezTo>
                      <a:pt x="809" y="0"/>
                      <a:pt x="838" y="29"/>
                      <a:pt x="819" y="49"/>
                    </a:cubicBezTo>
                    <a:cubicBezTo>
                      <a:pt x="43" y="825"/>
                      <a:pt x="43" y="825"/>
                      <a:pt x="43" y="825"/>
                    </a:cubicBezTo>
                    <a:cubicBezTo>
                      <a:pt x="39" y="829"/>
                      <a:pt x="33" y="831"/>
                      <a:pt x="28" y="831"/>
                    </a:cubicBezTo>
                    <a:close/>
                    <a:moveTo>
                      <a:pt x="28" y="831"/>
                    </a:moveTo>
                    <a:cubicBezTo>
                      <a:pt x="28" y="831"/>
                      <a:pt x="28" y="831"/>
                      <a:pt x="28" y="83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sz="600"/>
              </a:p>
            </p:txBody>
          </p:sp>
          <p:sp>
            <p:nvSpPr>
              <p:cNvPr id="54" name="Freeform 56">
                <a:extLst>
                  <a:ext uri="{FF2B5EF4-FFF2-40B4-BE49-F238E27FC236}">
                    <a16:creationId xmlns:a16="http://schemas.microsoft.com/office/drawing/2014/main" id="{09D110C1-73F7-F918-6355-A4AEC2795605}"/>
                  </a:ext>
                </a:extLst>
              </p:cNvPr>
              <p:cNvSpPr>
                <a:spLocks noEditPoints="1"/>
              </p:cNvSpPr>
              <p:nvPr/>
            </p:nvSpPr>
            <p:spPr bwMode="auto">
              <a:xfrm>
                <a:off x="8509022" y="9605940"/>
                <a:ext cx="868365" cy="863598"/>
              </a:xfrm>
              <a:custGeom>
                <a:avLst/>
                <a:gdLst>
                  <a:gd name="T0" fmla="*/ 414 w 795"/>
                  <a:gd name="T1" fmla="*/ 795 h 796"/>
                  <a:gd name="T2" fmla="*/ 414 w 795"/>
                  <a:gd name="T3" fmla="*/ 795 h 796"/>
                  <a:gd name="T4" fmla="*/ 368 w 795"/>
                  <a:gd name="T5" fmla="*/ 776 h 796"/>
                  <a:gd name="T6" fmla="*/ 271 w 795"/>
                  <a:gd name="T7" fmla="*/ 679 h 796"/>
                  <a:gd name="T8" fmla="*/ 269 w 795"/>
                  <a:gd name="T9" fmla="*/ 677 h 796"/>
                  <a:gd name="T10" fmla="*/ 137 w 795"/>
                  <a:gd name="T11" fmla="*/ 545 h 796"/>
                  <a:gd name="T12" fmla="*/ 136 w 795"/>
                  <a:gd name="T13" fmla="*/ 544 h 796"/>
                  <a:gd name="T14" fmla="*/ 9 w 795"/>
                  <a:gd name="T15" fmla="*/ 417 h 796"/>
                  <a:gd name="T16" fmla="*/ 8 w 795"/>
                  <a:gd name="T17" fmla="*/ 387 h 796"/>
                  <a:gd name="T18" fmla="*/ 38 w 795"/>
                  <a:gd name="T19" fmla="*/ 387 h 796"/>
                  <a:gd name="T20" fmla="*/ 163 w 795"/>
                  <a:gd name="T21" fmla="*/ 513 h 796"/>
                  <a:gd name="T22" fmla="*/ 165 w 795"/>
                  <a:gd name="T23" fmla="*/ 514 h 796"/>
                  <a:gd name="T24" fmla="*/ 297 w 795"/>
                  <a:gd name="T25" fmla="*/ 646 h 796"/>
                  <a:gd name="T26" fmla="*/ 298 w 795"/>
                  <a:gd name="T27" fmla="*/ 648 h 796"/>
                  <a:gd name="T28" fmla="*/ 398 w 795"/>
                  <a:gd name="T29" fmla="*/ 747 h 796"/>
                  <a:gd name="T30" fmla="*/ 414 w 795"/>
                  <a:gd name="T31" fmla="*/ 754 h 796"/>
                  <a:gd name="T32" fmla="*/ 431 w 795"/>
                  <a:gd name="T33" fmla="*/ 747 h 796"/>
                  <a:gd name="T34" fmla="*/ 747 w 795"/>
                  <a:gd name="T35" fmla="*/ 431 h 796"/>
                  <a:gd name="T36" fmla="*/ 754 w 795"/>
                  <a:gd name="T37" fmla="*/ 414 h 796"/>
                  <a:gd name="T38" fmla="*/ 747 w 795"/>
                  <a:gd name="T39" fmla="*/ 398 h 796"/>
                  <a:gd name="T40" fmla="*/ 387 w 795"/>
                  <a:gd name="T41" fmla="*/ 38 h 796"/>
                  <a:gd name="T42" fmla="*/ 387 w 795"/>
                  <a:gd name="T43" fmla="*/ 8 h 796"/>
                  <a:gd name="T44" fmla="*/ 417 w 795"/>
                  <a:gd name="T45" fmla="*/ 9 h 796"/>
                  <a:gd name="T46" fmla="*/ 776 w 795"/>
                  <a:gd name="T47" fmla="*/ 368 h 796"/>
                  <a:gd name="T48" fmla="*/ 795 w 795"/>
                  <a:gd name="T49" fmla="*/ 414 h 796"/>
                  <a:gd name="T50" fmla="*/ 776 w 795"/>
                  <a:gd name="T51" fmla="*/ 460 h 796"/>
                  <a:gd name="T52" fmla="*/ 460 w 795"/>
                  <a:gd name="T53" fmla="*/ 776 h 796"/>
                  <a:gd name="T54" fmla="*/ 414 w 795"/>
                  <a:gd name="T55" fmla="*/ 795 h 796"/>
                  <a:gd name="T56" fmla="*/ 414 w 795"/>
                  <a:gd name="T57" fmla="*/ 795 h 796"/>
                  <a:gd name="T58" fmla="*/ 414 w 795"/>
                  <a:gd name="T59" fmla="*/ 795 h 7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795" h="796">
                    <a:moveTo>
                      <a:pt x="414" y="795"/>
                    </a:moveTo>
                    <a:cubicBezTo>
                      <a:pt x="414" y="795"/>
                      <a:pt x="414" y="795"/>
                      <a:pt x="414" y="795"/>
                    </a:cubicBezTo>
                    <a:cubicBezTo>
                      <a:pt x="397" y="795"/>
                      <a:pt x="380" y="789"/>
                      <a:pt x="368" y="776"/>
                    </a:cubicBezTo>
                    <a:cubicBezTo>
                      <a:pt x="271" y="679"/>
                      <a:pt x="271" y="679"/>
                      <a:pt x="271" y="679"/>
                    </a:cubicBezTo>
                    <a:cubicBezTo>
                      <a:pt x="270" y="678"/>
                      <a:pt x="269" y="678"/>
                      <a:pt x="269" y="677"/>
                    </a:cubicBezTo>
                    <a:cubicBezTo>
                      <a:pt x="137" y="545"/>
                      <a:pt x="137" y="545"/>
                      <a:pt x="137" y="545"/>
                    </a:cubicBezTo>
                    <a:cubicBezTo>
                      <a:pt x="137" y="545"/>
                      <a:pt x="136" y="544"/>
                      <a:pt x="136" y="544"/>
                    </a:cubicBezTo>
                    <a:cubicBezTo>
                      <a:pt x="9" y="417"/>
                      <a:pt x="9" y="417"/>
                      <a:pt x="9" y="417"/>
                    </a:cubicBezTo>
                    <a:cubicBezTo>
                      <a:pt x="0" y="409"/>
                      <a:pt x="0" y="395"/>
                      <a:pt x="8" y="387"/>
                    </a:cubicBezTo>
                    <a:cubicBezTo>
                      <a:pt x="17" y="379"/>
                      <a:pt x="30" y="379"/>
                      <a:pt x="38" y="387"/>
                    </a:cubicBezTo>
                    <a:cubicBezTo>
                      <a:pt x="163" y="513"/>
                      <a:pt x="163" y="513"/>
                      <a:pt x="163" y="513"/>
                    </a:cubicBezTo>
                    <a:cubicBezTo>
                      <a:pt x="164" y="513"/>
                      <a:pt x="165" y="514"/>
                      <a:pt x="165" y="514"/>
                    </a:cubicBezTo>
                    <a:cubicBezTo>
                      <a:pt x="297" y="646"/>
                      <a:pt x="297" y="646"/>
                      <a:pt x="297" y="646"/>
                    </a:cubicBezTo>
                    <a:cubicBezTo>
                      <a:pt x="297" y="647"/>
                      <a:pt x="298" y="647"/>
                      <a:pt x="298" y="648"/>
                    </a:cubicBezTo>
                    <a:cubicBezTo>
                      <a:pt x="398" y="747"/>
                      <a:pt x="398" y="747"/>
                      <a:pt x="398" y="747"/>
                    </a:cubicBezTo>
                    <a:cubicBezTo>
                      <a:pt x="402" y="751"/>
                      <a:pt x="408" y="754"/>
                      <a:pt x="414" y="754"/>
                    </a:cubicBezTo>
                    <a:cubicBezTo>
                      <a:pt x="420" y="754"/>
                      <a:pt x="427" y="751"/>
                      <a:pt x="431" y="747"/>
                    </a:cubicBezTo>
                    <a:cubicBezTo>
                      <a:pt x="747" y="431"/>
                      <a:pt x="747" y="431"/>
                      <a:pt x="747" y="431"/>
                    </a:cubicBezTo>
                    <a:cubicBezTo>
                      <a:pt x="751" y="427"/>
                      <a:pt x="754" y="420"/>
                      <a:pt x="754" y="414"/>
                    </a:cubicBezTo>
                    <a:cubicBezTo>
                      <a:pt x="754" y="408"/>
                      <a:pt x="752" y="402"/>
                      <a:pt x="747" y="398"/>
                    </a:cubicBezTo>
                    <a:cubicBezTo>
                      <a:pt x="387" y="38"/>
                      <a:pt x="387" y="38"/>
                      <a:pt x="387" y="38"/>
                    </a:cubicBezTo>
                    <a:cubicBezTo>
                      <a:pt x="379" y="30"/>
                      <a:pt x="379" y="17"/>
                      <a:pt x="387" y="8"/>
                    </a:cubicBezTo>
                    <a:cubicBezTo>
                      <a:pt x="395" y="0"/>
                      <a:pt x="409" y="0"/>
                      <a:pt x="417" y="9"/>
                    </a:cubicBezTo>
                    <a:cubicBezTo>
                      <a:pt x="776" y="368"/>
                      <a:pt x="776" y="368"/>
                      <a:pt x="776" y="368"/>
                    </a:cubicBezTo>
                    <a:cubicBezTo>
                      <a:pt x="789" y="380"/>
                      <a:pt x="795" y="397"/>
                      <a:pt x="795" y="414"/>
                    </a:cubicBezTo>
                    <a:cubicBezTo>
                      <a:pt x="795" y="432"/>
                      <a:pt x="789" y="448"/>
                      <a:pt x="776" y="460"/>
                    </a:cubicBezTo>
                    <a:cubicBezTo>
                      <a:pt x="460" y="776"/>
                      <a:pt x="460" y="776"/>
                      <a:pt x="460" y="776"/>
                    </a:cubicBezTo>
                    <a:cubicBezTo>
                      <a:pt x="448" y="789"/>
                      <a:pt x="432" y="796"/>
                      <a:pt x="414" y="795"/>
                    </a:cubicBezTo>
                    <a:close/>
                    <a:moveTo>
                      <a:pt x="414" y="795"/>
                    </a:moveTo>
                    <a:cubicBezTo>
                      <a:pt x="414" y="795"/>
                      <a:pt x="414" y="795"/>
                      <a:pt x="414" y="795"/>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sz="600"/>
              </a:p>
            </p:txBody>
          </p:sp>
          <p:sp>
            <p:nvSpPr>
              <p:cNvPr id="55" name="Freeform 57">
                <a:extLst>
                  <a:ext uri="{FF2B5EF4-FFF2-40B4-BE49-F238E27FC236}">
                    <a16:creationId xmlns:a16="http://schemas.microsoft.com/office/drawing/2014/main" id="{2E7B6AB7-AEC0-5CB6-A450-D85A6120220E}"/>
                  </a:ext>
                </a:extLst>
              </p:cNvPr>
              <p:cNvSpPr>
                <a:spLocks noEditPoints="1"/>
              </p:cNvSpPr>
              <p:nvPr/>
            </p:nvSpPr>
            <p:spPr bwMode="auto">
              <a:xfrm>
                <a:off x="7789882" y="8891569"/>
                <a:ext cx="869952" cy="860423"/>
              </a:xfrm>
              <a:custGeom>
                <a:avLst/>
                <a:gdLst>
                  <a:gd name="T0" fmla="*/ 393 w 795"/>
                  <a:gd name="T1" fmla="*/ 793 h 793"/>
                  <a:gd name="T2" fmla="*/ 378 w 795"/>
                  <a:gd name="T3" fmla="*/ 787 h 793"/>
                  <a:gd name="T4" fmla="*/ 19 w 795"/>
                  <a:gd name="T5" fmla="*/ 428 h 793"/>
                  <a:gd name="T6" fmla="*/ 0 w 795"/>
                  <a:gd name="T7" fmla="*/ 382 h 793"/>
                  <a:gd name="T8" fmla="*/ 19 w 795"/>
                  <a:gd name="T9" fmla="*/ 336 h 793"/>
                  <a:gd name="T10" fmla="*/ 335 w 795"/>
                  <a:gd name="T11" fmla="*/ 20 h 793"/>
                  <a:gd name="T12" fmla="*/ 381 w 795"/>
                  <a:gd name="T13" fmla="*/ 1 h 793"/>
                  <a:gd name="T14" fmla="*/ 381 w 795"/>
                  <a:gd name="T15" fmla="*/ 1 h 793"/>
                  <a:gd name="T16" fmla="*/ 427 w 795"/>
                  <a:gd name="T17" fmla="*/ 20 h 793"/>
                  <a:gd name="T18" fmla="*/ 786 w 795"/>
                  <a:gd name="T19" fmla="*/ 379 h 793"/>
                  <a:gd name="T20" fmla="*/ 787 w 795"/>
                  <a:gd name="T21" fmla="*/ 409 h 793"/>
                  <a:gd name="T22" fmla="*/ 757 w 795"/>
                  <a:gd name="T23" fmla="*/ 409 h 793"/>
                  <a:gd name="T24" fmla="*/ 397 w 795"/>
                  <a:gd name="T25" fmla="*/ 49 h 793"/>
                  <a:gd name="T26" fmla="*/ 381 w 795"/>
                  <a:gd name="T27" fmla="*/ 42 h 793"/>
                  <a:gd name="T28" fmla="*/ 364 w 795"/>
                  <a:gd name="T29" fmla="*/ 49 h 793"/>
                  <a:gd name="T30" fmla="*/ 48 w 795"/>
                  <a:gd name="T31" fmla="*/ 365 h 793"/>
                  <a:gd name="T32" fmla="*/ 41 w 795"/>
                  <a:gd name="T33" fmla="*/ 382 h 793"/>
                  <a:gd name="T34" fmla="*/ 48 w 795"/>
                  <a:gd name="T35" fmla="*/ 398 h 793"/>
                  <a:gd name="T36" fmla="*/ 408 w 795"/>
                  <a:gd name="T37" fmla="*/ 758 h 793"/>
                  <a:gd name="T38" fmla="*/ 393 w 795"/>
                  <a:gd name="T39" fmla="*/ 793 h 793"/>
                  <a:gd name="T40" fmla="*/ 393 w 795"/>
                  <a:gd name="T41" fmla="*/ 793 h 793"/>
                  <a:gd name="T42" fmla="*/ 393 w 795"/>
                  <a:gd name="T43" fmla="*/ 793 h 7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795" h="793">
                    <a:moveTo>
                      <a:pt x="393" y="793"/>
                    </a:moveTo>
                    <a:cubicBezTo>
                      <a:pt x="387" y="793"/>
                      <a:pt x="382" y="791"/>
                      <a:pt x="378" y="787"/>
                    </a:cubicBezTo>
                    <a:cubicBezTo>
                      <a:pt x="19" y="428"/>
                      <a:pt x="19" y="428"/>
                      <a:pt x="19" y="428"/>
                    </a:cubicBezTo>
                    <a:cubicBezTo>
                      <a:pt x="6" y="416"/>
                      <a:pt x="0" y="399"/>
                      <a:pt x="0" y="382"/>
                    </a:cubicBezTo>
                    <a:cubicBezTo>
                      <a:pt x="0" y="364"/>
                      <a:pt x="6" y="348"/>
                      <a:pt x="19" y="336"/>
                    </a:cubicBezTo>
                    <a:cubicBezTo>
                      <a:pt x="335" y="20"/>
                      <a:pt x="335" y="20"/>
                      <a:pt x="335" y="20"/>
                    </a:cubicBezTo>
                    <a:cubicBezTo>
                      <a:pt x="347" y="7"/>
                      <a:pt x="363" y="0"/>
                      <a:pt x="381" y="1"/>
                    </a:cubicBezTo>
                    <a:cubicBezTo>
                      <a:pt x="381" y="1"/>
                      <a:pt x="381" y="1"/>
                      <a:pt x="381" y="1"/>
                    </a:cubicBezTo>
                    <a:cubicBezTo>
                      <a:pt x="398" y="0"/>
                      <a:pt x="415" y="7"/>
                      <a:pt x="427" y="20"/>
                    </a:cubicBezTo>
                    <a:cubicBezTo>
                      <a:pt x="786" y="379"/>
                      <a:pt x="786" y="379"/>
                      <a:pt x="786" y="379"/>
                    </a:cubicBezTo>
                    <a:cubicBezTo>
                      <a:pt x="795" y="387"/>
                      <a:pt x="795" y="401"/>
                      <a:pt x="787" y="409"/>
                    </a:cubicBezTo>
                    <a:cubicBezTo>
                      <a:pt x="778" y="417"/>
                      <a:pt x="765" y="417"/>
                      <a:pt x="757" y="409"/>
                    </a:cubicBezTo>
                    <a:cubicBezTo>
                      <a:pt x="397" y="49"/>
                      <a:pt x="397" y="49"/>
                      <a:pt x="397" y="49"/>
                    </a:cubicBezTo>
                    <a:cubicBezTo>
                      <a:pt x="393" y="45"/>
                      <a:pt x="387" y="42"/>
                      <a:pt x="381" y="42"/>
                    </a:cubicBezTo>
                    <a:cubicBezTo>
                      <a:pt x="375" y="42"/>
                      <a:pt x="368" y="45"/>
                      <a:pt x="364" y="49"/>
                    </a:cubicBezTo>
                    <a:cubicBezTo>
                      <a:pt x="48" y="365"/>
                      <a:pt x="48" y="365"/>
                      <a:pt x="48" y="365"/>
                    </a:cubicBezTo>
                    <a:cubicBezTo>
                      <a:pt x="44" y="369"/>
                      <a:pt x="41" y="376"/>
                      <a:pt x="41" y="382"/>
                    </a:cubicBezTo>
                    <a:cubicBezTo>
                      <a:pt x="41" y="388"/>
                      <a:pt x="43" y="394"/>
                      <a:pt x="48" y="398"/>
                    </a:cubicBezTo>
                    <a:cubicBezTo>
                      <a:pt x="408" y="758"/>
                      <a:pt x="408" y="758"/>
                      <a:pt x="408" y="758"/>
                    </a:cubicBezTo>
                    <a:cubicBezTo>
                      <a:pt x="421" y="771"/>
                      <a:pt x="411" y="793"/>
                      <a:pt x="393" y="793"/>
                    </a:cubicBezTo>
                    <a:close/>
                    <a:moveTo>
                      <a:pt x="393" y="793"/>
                    </a:moveTo>
                    <a:cubicBezTo>
                      <a:pt x="393" y="793"/>
                      <a:pt x="393" y="793"/>
                      <a:pt x="393" y="793"/>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sz="600" dirty="0"/>
              </a:p>
            </p:txBody>
          </p:sp>
          <p:sp>
            <p:nvSpPr>
              <p:cNvPr id="56" name="Freeform 58">
                <a:extLst>
                  <a:ext uri="{FF2B5EF4-FFF2-40B4-BE49-F238E27FC236}">
                    <a16:creationId xmlns:a16="http://schemas.microsoft.com/office/drawing/2014/main" id="{51F130CD-677C-0751-CB27-475FE65574F4}"/>
                  </a:ext>
                </a:extLst>
              </p:cNvPr>
              <p:cNvSpPr>
                <a:spLocks noEditPoints="1"/>
              </p:cNvSpPr>
              <p:nvPr/>
            </p:nvSpPr>
            <p:spPr bwMode="auto">
              <a:xfrm>
                <a:off x="8058171" y="9497991"/>
                <a:ext cx="138113" cy="127000"/>
              </a:xfrm>
              <a:custGeom>
                <a:avLst/>
                <a:gdLst>
                  <a:gd name="T0" fmla="*/ 28 w 125"/>
                  <a:gd name="T1" fmla="*/ 117 h 117"/>
                  <a:gd name="T2" fmla="*/ 13 w 125"/>
                  <a:gd name="T3" fmla="*/ 81 h 117"/>
                  <a:gd name="T4" fmla="*/ 76 w 125"/>
                  <a:gd name="T5" fmla="*/ 18 h 117"/>
                  <a:gd name="T6" fmla="*/ 106 w 125"/>
                  <a:gd name="T7" fmla="*/ 48 h 117"/>
                  <a:gd name="T8" fmla="*/ 43 w 125"/>
                  <a:gd name="T9" fmla="*/ 111 h 117"/>
                  <a:gd name="T10" fmla="*/ 28 w 125"/>
                  <a:gd name="T11" fmla="*/ 117 h 117"/>
                  <a:gd name="T12" fmla="*/ 28 w 125"/>
                  <a:gd name="T13" fmla="*/ 117 h 117"/>
                  <a:gd name="T14" fmla="*/ 28 w 125"/>
                  <a:gd name="T15" fmla="*/ 117 h 11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5" h="117">
                    <a:moveTo>
                      <a:pt x="28" y="117"/>
                    </a:moveTo>
                    <a:cubicBezTo>
                      <a:pt x="10" y="117"/>
                      <a:pt x="0" y="94"/>
                      <a:pt x="13" y="81"/>
                    </a:cubicBezTo>
                    <a:cubicBezTo>
                      <a:pt x="76" y="18"/>
                      <a:pt x="76" y="18"/>
                      <a:pt x="76" y="18"/>
                    </a:cubicBezTo>
                    <a:cubicBezTo>
                      <a:pt x="96" y="0"/>
                      <a:pt x="125" y="28"/>
                      <a:pt x="106" y="48"/>
                    </a:cubicBezTo>
                    <a:cubicBezTo>
                      <a:pt x="43" y="111"/>
                      <a:pt x="43" y="111"/>
                      <a:pt x="43" y="111"/>
                    </a:cubicBezTo>
                    <a:cubicBezTo>
                      <a:pt x="39" y="115"/>
                      <a:pt x="34" y="117"/>
                      <a:pt x="28" y="117"/>
                    </a:cubicBezTo>
                    <a:close/>
                    <a:moveTo>
                      <a:pt x="28" y="117"/>
                    </a:moveTo>
                    <a:cubicBezTo>
                      <a:pt x="28" y="117"/>
                      <a:pt x="28" y="117"/>
                      <a:pt x="28" y="11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sz="600"/>
              </a:p>
            </p:txBody>
          </p:sp>
          <p:sp>
            <p:nvSpPr>
              <p:cNvPr id="57" name="Freeform 59">
                <a:extLst>
                  <a:ext uri="{FF2B5EF4-FFF2-40B4-BE49-F238E27FC236}">
                    <a16:creationId xmlns:a16="http://schemas.microsoft.com/office/drawing/2014/main" id="{519A5733-C65C-D93E-756B-C2FAFA371888}"/>
                  </a:ext>
                </a:extLst>
              </p:cNvPr>
              <p:cNvSpPr>
                <a:spLocks noEditPoints="1"/>
              </p:cNvSpPr>
              <p:nvPr/>
            </p:nvSpPr>
            <p:spPr bwMode="auto">
              <a:xfrm>
                <a:off x="8642373" y="10075840"/>
                <a:ext cx="136525" cy="127000"/>
              </a:xfrm>
              <a:custGeom>
                <a:avLst/>
                <a:gdLst>
                  <a:gd name="T0" fmla="*/ 27 w 124"/>
                  <a:gd name="T1" fmla="*/ 117 h 117"/>
                  <a:gd name="T2" fmla="*/ 13 w 124"/>
                  <a:gd name="T3" fmla="*/ 81 h 117"/>
                  <a:gd name="T4" fmla="*/ 75 w 124"/>
                  <a:gd name="T5" fmla="*/ 19 h 117"/>
                  <a:gd name="T6" fmla="*/ 105 w 124"/>
                  <a:gd name="T7" fmla="*/ 48 h 117"/>
                  <a:gd name="T8" fmla="*/ 42 w 124"/>
                  <a:gd name="T9" fmla="*/ 111 h 117"/>
                  <a:gd name="T10" fmla="*/ 27 w 124"/>
                  <a:gd name="T11" fmla="*/ 117 h 117"/>
                  <a:gd name="T12" fmla="*/ 27 w 124"/>
                  <a:gd name="T13" fmla="*/ 117 h 117"/>
                  <a:gd name="T14" fmla="*/ 27 w 124"/>
                  <a:gd name="T15" fmla="*/ 117 h 11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4" h="117">
                    <a:moveTo>
                      <a:pt x="27" y="117"/>
                    </a:moveTo>
                    <a:cubicBezTo>
                      <a:pt x="9" y="117"/>
                      <a:pt x="0" y="95"/>
                      <a:pt x="13" y="81"/>
                    </a:cubicBezTo>
                    <a:cubicBezTo>
                      <a:pt x="75" y="19"/>
                      <a:pt x="75" y="19"/>
                      <a:pt x="75" y="19"/>
                    </a:cubicBezTo>
                    <a:cubicBezTo>
                      <a:pt x="95" y="0"/>
                      <a:pt x="124" y="28"/>
                      <a:pt x="105" y="48"/>
                    </a:cubicBezTo>
                    <a:cubicBezTo>
                      <a:pt x="42" y="111"/>
                      <a:pt x="42" y="111"/>
                      <a:pt x="42" y="111"/>
                    </a:cubicBezTo>
                    <a:cubicBezTo>
                      <a:pt x="38" y="115"/>
                      <a:pt x="33" y="117"/>
                      <a:pt x="27" y="117"/>
                    </a:cubicBezTo>
                    <a:close/>
                    <a:moveTo>
                      <a:pt x="27" y="117"/>
                    </a:moveTo>
                    <a:cubicBezTo>
                      <a:pt x="27" y="117"/>
                      <a:pt x="27" y="117"/>
                      <a:pt x="27" y="11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sz="600"/>
              </a:p>
            </p:txBody>
          </p:sp>
          <p:sp>
            <p:nvSpPr>
              <p:cNvPr id="58" name="Freeform 60">
                <a:extLst>
                  <a:ext uri="{FF2B5EF4-FFF2-40B4-BE49-F238E27FC236}">
                    <a16:creationId xmlns:a16="http://schemas.microsoft.com/office/drawing/2014/main" id="{C35F12BC-0991-F5A7-57FF-4DF556DFE437}"/>
                  </a:ext>
                </a:extLst>
              </p:cNvPr>
              <p:cNvSpPr>
                <a:spLocks noEditPoints="1"/>
              </p:cNvSpPr>
              <p:nvPr/>
            </p:nvSpPr>
            <p:spPr bwMode="auto">
              <a:xfrm>
                <a:off x="8788421" y="10196492"/>
                <a:ext cx="158750" cy="149225"/>
              </a:xfrm>
              <a:custGeom>
                <a:avLst/>
                <a:gdLst>
                  <a:gd name="T0" fmla="*/ 28 w 145"/>
                  <a:gd name="T1" fmla="*/ 138 h 138"/>
                  <a:gd name="T2" fmla="*/ 13 w 145"/>
                  <a:gd name="T3" fmla="*/ 103 h 138"/>
                  <a:gd name="T4" fmla="*/ 107 w 145"/>
                  <a:gd name="T5" fmla="*/ 8 h 138"/>
                  <a:gd name="T6" fmla="*/ 137 w 145"/>
                  <a:gd name="T7" fmla="*/ 8 h 138"/>
                  <a:gd name="T8" fmla="*/ 137 w 145"/>
                  <a:gd name="T9" fmla="*/ 38 h 138"/>
                  <a:gd name="T10" fmla="*/ 42 w 145"/>
                  <a:gd name="T11" fmla="*/ 132 h 138"/>
                  <a:gd name="T12" fmla="*/ 28 w 145"/>
                  <a:gd name="T13" fmla="*/ 138 h 138"/>
                  <a:gd name="T14" fmla="*/ 28 w 145"/>
                  <a:gd name="T15" fmla="*/ 138 h 138"/>
                  <a:gd name="T16" fmla="*/ 28 w 145"/>
                  <a:gd name="T17" fmla="*/ 13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5" h="138">
                    <a:moveTo>
                      <a:pt x="28" y="138"/>
                    </a:moveTo>
                    <a:cubicBezTo>
                      <a:pt x="9" y="138"/>
                      <a:pt x="0" y="116"/>
                      <a:pt x="13" y="103"/>
                    </a:cubicBezTo>
                    <a:cubicBezTo>
                      <a:pt x="107" y="8"/>
                      <a:pt x="107" y="8"/>
                      <a:pt x="107" y="8"/>
                    </a:cubicBezTo>
                    <a:cubicBezTo>
                      <a:pt x="115" y="0"/>
                      <a:pt x="129" y="0"/>
                      <a:pt x="137" y="8"/>
                    </a:cubicBezTo>
                    <a:cubicBezTo>
                      <a:pt x="145" y="16"/>
                      <a:pt x="145" y="30"/>
                      <a:pt x="137" y="38"/>
                    </a:cubicBezTo>
                    <a:cubicBezTo>
                      <a:pt x="42" y="132"/>
                      <a:pt x="42" y="132"/>
                      <a:pt x="42" y="132"/>
                    </a:cubicBezTo>
                    <a:cubicBezTo>
                      <a:pt x="38" y="136"/>
                      <a:pt x="33" y="138"/>
                      <a:pt x="28" y="138"/>
                    </a:cubicBezTo>
                    <a:close/>
                    <a:moveTo>
                      <a:pt x="28" y="138"/>
                    </a:moveTo>
                    <a:cubicBezTo>
                      <a:pt x="28" y="138"/>
                      <a:pt x="28" y="138"/>
                      <a:pt x="28" y="13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sz="600"/>
              </a:p>
            </p:txBody>
          </p:sp>
          <p:sp>
            <p:nvSpPr>
              <p:cNvPr id="59" name="Freeform 61">
                <a:extLst>
                  <a:ext uri="{FF2B5EF4-FFF2-40B4-BE49-F238E27FC236}">
                    <a16:creationId xmlns:a16="http://schemas.microsoft.com/office/drawing/2014/main" id="{6E2409AC-5F79-D497-E498-5FAECFAC2156}"/>
                  </a:ext>
                </a:extLst>
              </p:cNvPr>
              <p:cNvSpPr>
                <a:spLocks noEditPoints="1"/>
              </p:cNvSpPr>
              <p:nvPr/>
            </p:nvSpPr>
            <p:spPr bwMode="auto">
              <a:xfrm>
                <a:off x="8035926" y="9134474"/>
                <a:ext cx="217488" cy="209550"/>
              </a:xfrm>
              <a:custGeom>
                <a:avLst/>
                <a:gdLst>
                  <a:gd name="T0" fmla="*/ 98 w 199"/>
                  <a:gd name="T1" fmla="*/ 192 h 193"/>
                  <a:gd name="T2" fmla="*/ 9 w 199"/>
                  <a:gd name="T3" fmla="*/ 119 h 193"/>
                  <a:gd name="T4" fmla="*/ 63 w 199"/>
                  <a:gd name="T5" fmla="*/ 17 h 193"/>
                  <a:gd name="T6" fmla="*/ 174 w 199"/>
                  <a:gd name="T7" fmla="*/ 50 h 193"/>
                  <a:gd name="T8" fmla="*/ 163 w 199"/>
                  <a:gd name="T9" fmla="*/ 166 h 193"/>
                  <a:gd name="T10" fmla="*/ 98 w 199"/>
                  <a:gd name="T11" fmla="*/ 192 h 193"/>
                  <a:gd name="T12" fmla="*/ 98 w 199"/>
                  <a:gd name="T13" fmla="*/ 51 h 193"/>
                  <a:gd name="T14" fmla="*/ 50 w 199"/>
                  <a:gd name="T15" fmla="*/ 92 h 193"/>
                  <a:gd name="T16" fmla="*/ 79 w 199"/>
                  <a:gd name="T17" fmla="*/ 147 h 193"/>
                  <a:gd name="T18" fmla="*/ 140 w 199"/>
                  <a:gd name="T19" fmla="*/ 129 h 193"/>
                  <a:gd name="T20" fmla="*/ 134 w 199"/>
                  <a:gd name="T21" fmla="*/ 66 h 193"/>
                  <a:gd name="T22" fmla="*/ 98 w 199"/>
                  <a:gd name="T23" fmla="*/ 51 h 193"/>
                  <a:gd name="T24" fmla="*/ 98 w 199"/>
                  <a:gd name="T25" fmla="*/ 51 h 193"/>
                  <a:gd name="T26" fmla="*/ 98 w 199"/>
                  <a:gd name="T27" fmla="*/ 51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99" h="193">
                    <a:moveTo>
                      <a:pt x="98" y="192"/>
                    </a:moveTo>
                    <a:cubicBezTo>
                      <a:pt x="55" y="192"/>
                      <a:pt x="17" y="162"/>
                      <a:pt x="9" y="119"/>
                    </a:cubicBezTo>
                    <a:cubicBezTo>
                      <a:pt x="0" y="76"/>
                      <a:pt x="23" y="33"/>
                      <a:pt x="63" y="17"/>
                    </a:cubicBezTo>
                    <a:cubicBezTo>
                      <a:pt x="104" y="0"/>
                      <a:pt x="150" y="14"/>
                      <a:pt x="174" y="50"/>
                    </a:cubicBezTo>
                    <a:cubicBezTo>
                      <a:pt x="199" y="87"/>
                      <a:pt x="194" y="135"/>
                      <a:pt x="163" y="166"/>
                    </a:cubicBezTo>
                    <a:cubicBezTo>
                      <a:pt x="146" y="183"/>
                      <a:pt x="123" y="193"/>
                      <a:pt x="98" y="192"/>
                    </a:cubicBezTo>
                    <a:close/>
                    <a:moveTo>
                      <a:pt x="98" y="51"/>
                    </a:moveTo>
                    <a:cubicBezTo>
                      <a:pt x="75" y="52"/>
                      <a:pt x="54" y="68"/>
                      <a:pt x="50" y="92"/>
                    </a:cubicBezTo>
                    <a:cubicBezTo>
                      <a:pt x="45" y="115"/>
                      <a:pt x="58" y="138"/>
                      <a:pt x="79" y="147"/>
                    </a:cubicBezTo>
                    <a:cubicBezTo>
                      <a:pt x="101" y="156"/>
                      <a:pt x="127" y="149"/>
                      <a:pt x="140" y="129"/>
                    </a:cubicBezTo>
                    <a:cubicBezTo>
                      <a:pt x="153" y="109"/>
                      <a:pt x="150" y="83"/>
                      <a:pt x="134" y="66"/>
                    </a:cubicBezTo>
                    <a:cubicBezTo>
                      <a:pt x="124" y="57"/>
                      <a:pt x="112" y="51"/>
                      <a:pt x="98" y="51"/>
                    </a:cubicBezTo>
                    <a:close/>
                    <a:moveTo>
                      <a:pt x="98" y="51"/>
                    </a:moveTo>
                    <a:cubicBezTo>
                      <a:pt x="98" y="51"/>
                      <a:pt x="98" y="51"/>
                      <a:pt x="98" y="5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sz="600"/>
              </a:p>
            </p:txBody>
          </p:sp>
        </p:grpSp>
      </p:grpSp>
      <p:grpSp>
        <p:nvGrpSpPr>
          <p:cNvPr id="60" name="Group 59">
            <a:extLst>
              <a:ext uri="{FF2B5EF4-FFF2-40B4-BE49-F238E27FC236}">
                <a16:creationId xmlns:a16="http://schemas.microsoft.com/office/drawing/2014/main" id="{73B8D9D0-DEE6-916A-E167-F0258E9CB952}"/>
              </a:ext>
            </a:extLst>
          </p:cNvPr>
          <p:cNvGrpSpPr/>
          <p:nvPr/>
        </p:nvGrpSpPr>
        <p:grpSpPr>
          <a:xfrm>
            <a:off x="2135618" y="3418363"/>
            <a:ext cx="1481932" cy="2850099"/>
            <a:chOff x="2712862" y="3420424"/>
            <a:chExt cx="1481932" cy="2850099"/>
          </a:xfrm>
        </p:grpSpPr>
        <p:cxnSp>
          <p:nvCxnSpPr>
            <p:cNvPr id="61" name="Straight Connector 60">
              <a:extLst>
                <a:ext uri="{FF2B5EF4-FFF2-40B4-BE49-F238E27FC236}">
                  <a16:creationId xmlns:a16="http://schemas.microsoft.com/office/drawing/2014/main" id="{2F0519DA-1A2A-0BCA-57BE-8DF5B6173F30}"/>
                </a:ext>
              </a:extLst>
            </p:cNvPr>
            <p:cNvCxnSpPr>
              <a:stCxn id="73" idx="0"/>
            </p:cNvCxnSpPr>
            <p:nvPr/>
          </p:nvCxnSpPr>
          <p:spPr>
            <a:xfrm flipV="1">
              <a:off x="3453828" y="3420424"/>
              <a:ext cx="4442" cy="1368167"/>
            </a:xfrm>
            <a:prstGeom prst="line">
              <a:avLst/>
            </a:prstGeom>
            <a:ln w="76200"/>
          </p:spPr>
          <p:style>
            <a:lnRef idx="2">
              <a:schemeClr val="accent2"/>
            </a:lnRef>
            <a:fillRef idx="0">
              <a:schemeClr val="accent2"/>
            </a:fillRef>
            <a:effectRef idx="1">
              <a:schemeClr val="accent2"/>
            </a:effectRef>
            <a:fontRef idx="minor">
              <a:schemeClr val="tx1"/>
            </a:fontRef>
          </p:style>
        </p:cxnSp>
        <p:grpSp>
          <p:nvGrpSpPr>
            <p:cNvPr id="62" name="Group 61">
              <a:extLst>
                <a:ext uri="{FF2B5EF4-FFF2-40B4-BE49-F238E27FC236}">
                  <a16:creationId xmlns:a16="http://schemas.microsoft.com/office/drawing/2014/main" id="{3387E8D3-8295-ED52-538D-A63FA9A586F9}"/>
                </a:ext>
              </a:extLst>
            </p:cNvPr>
            <p:cNvGrpSpPr/>
            <p:nvPr/>
          </p:nvGrpSpPr>
          <p:grpSpPr>
            <a:xfrm>
              <a:off x="2712862" y="4788591"/>
              <a:ext cx="1481932" cy="1481932"/>
              <a:chOff x="1911657" y="6105833"/>
              <a:chExt cx="4758754" cy="4758752"/>
            </a:xfrm>
          </p:grpSpPr>
          <p:sp>
            <p:nvSpPr>
              <p:cNvPr id="73" name="Oval 72">
                <a:extLst>
                  <a:ext uri="{FF2B5EF4-FFF2-40B4-BE49-F238E27FC236}">
                    <a16:creationId xmlns:a16="http://schemas.microsoft.com/office/drawing/2014/main" id="{107E13B4-7AD5-25DC-E632-68F3FC13A2A8}"/>
                  </a:ext>
                </a:extLst>
              </p:cNvPr>
              <p:cNvSpPr/>
              <p:nvPr/>
            </p:nvSpPr>
            <p:spPr>
              <a:xfrm>
                <a:off x="1911657" y="6105833"/>
                <a:ext cx="4758754" cy="4758752"/>
              </a:xfrm>
              <a:prstGeom prst="ellipse">
                <a:avLst/>
              </a:prstGeom>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ru-RU" sz="600" dirty="0"/>
              </a:p>
            </p:txBody>
          </p:sp>
          <p:sp>
            <p:nvSpPr>
              <p:cNvPr id="74" name="Oval 73">
                <a:extLst>
                  <a:ext uri="{FF2B5EF4-FFF2-40B4-BE49-F238E27FC236}">
                    <a16:creationId xmlns:a16="http://schemas.microsoft.com/office/drawing/2014/main" id="{F21FDB96-37AF-8E54-F3F7-0CB17AC68F07}"/>
                  </a:ext>
                </a:extLst>
              </p:cNvPr>
              <p:cNvSpPr/>
              <p:nvPr/>
            </p:nvSpPr>
            <p:spPr>
              <a:xfrm>
                <a:off x="2508127" y="6721189"/>
                <a:ext cx="3565814" cy="3565811"/>
              </a:xfrm>
              <a:prstGeom prst="ellipse">
                <a:avLst/>
              </a:prstGeom>
              <a:solidFill>
                <a:schemeClr val="bg1"/>
              </a:solidFill>
              <a:ln>
                <a:noFill/>
              </a:ln>
              <a:effectLst>
                <a:outerShdw blurRad="4699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600"/>
              </a:p>
            </p:txBody>
          </p:sp>
        </p:grpSp>
        <p:grpSp>
          <p:nvGrpSpPr>
            <p:cNvPr id="63" name="Group 62">
              <a:extLst>
                <a:ext uri="{FF2B5EF4-FFF2-40B4-BE49-F238E27FC236}">
                  <a16:creationId xmlns:a16="http://schemas.microsoft.com/office/drawing/2014/main" id="{3A264D8D-AB89-AEF4-3F92-CA842D4360D7}"/>
                </a:ext>
              </a:extLst>
            </p:cNvPr>
            <p:cNvGrpSpPr/>
            <p:nvPr/>
          </p:nvGrpSpPr>
          <p:grpSpPr>
            <a:xfrm>
              <a:off x="3210059" y="5242532"/>
              <a:ext cx="487538" cy="552077"/>
              <a:chOff x="-968376" y="6200775"/>
              <a:chExt cx="887413" cy="1004888"/>
            </a:xfrm>
            <a:solidFill>
              <a:schemeClr val="tx1"/>
            </a:solidFill>
          </p:grpSpPr>
          <p:sp>
            <p:nvSpPr>
              <p:cNvPr id="64" name="Freeform 18">
                <a:extLst>
                  <a:ext uri="{FF2B5EF4-FFF2-40B4-BE49-F238E27FC236}">
                    <a16:creationId xmlns:a16="http://schemas.microsoft.com/office/drawing/2014/main" id="{CD3E85F2-1FAD-E806-2291-A6D2B566FFD0}"/>
                  </a:ext>
                </a:extLst>
              </p:cNvPr>
              <p:cNvSpPr>
                <a:spLocks noEditPoints="1"/>
              </p:cNvSpPr>
              <p:nvPr/>
            </p:nvSpPr>
            <p:spPr bwMode="auto">
              <a:xfrm>
                <a:off x="-968376" y="6396038"/>
                <a:ext cx="885825" cy="225425"/>
              </a:xfrm>
              <a:custGeom>
                <a:avLst/>
                <a:gdLst>
                  <a:gd name="T0" fmla="*/ 1252 w 1277"/>
                  <a:gd name="T1" fmla="*/ 328 h 328"/>
                  <a:gd name="T2" fmla="*/ 26 w 1277"/>
                  <a:gd name="T3" fmla="*/ 328 h 328"/>
                  <a:gd name="T4" fmla="*/ 8 w 1277"/>
                  <a:gd name="T5" fmla="*/ 298 h 328"/>
                  <a:gd name="T6" fmla="*/ 166 w 1277"/>
                  <a:gd name="T7" fmla="*/ 11 h 328"/>
                  <a:gd name="T8" fmla="*/ 184 w 1277"/>
                  <a:gd name="T9" fmla="*/ 0 h 328"/>
                  <a:gd name="T10" fmla="*/ 1093 w 1277"/>
                  <a:gd name="T11" fmla="*/ 0 h 328"/>
                  <a:gd name="T12" fmla="*/ 1111 w 1277"/>
                  <a:gd name="T13" fmla="*/ 11 h 328"/>
                  <a:gd name="T14" fmla="*/ 1270 w 1277"/>
                  <a:gd name="T15" fmla="*/ 298 h 328"/>
                  <a:gd name="T16" fmla="*/ 1252 w 1277"/>
                  <a:gd name="T17" fmla="*/ 328 h 328"/>
                  <a:gd name="T18" fmla="*/ 61 w 1277"/>
                  <a:gd name="T19" fmla="*/ 287 h 328"/>
                  <a:gd name="T20" fmla="*/ 1216 w 1277"/>
                  <a:gd name="T21" fmla="*/ 287 h 328"/>
                  <a:gd name="T22" fmla="*/ 1081 w 1277"/>
                  <a:gd name="T23" fmla="*/ 42 h 328"/>
                  <a:gd name="T24" fmla="*/ 197 w 1277"/>
                  <a:gd name="T25" fmla="*/ 42 h 328"/>
                  <a:gd name="T26" fmla="*/ 61 w 1277"/>
                  <a:gd name="T27" fmla="*/ 287 h 328"/>
                  <a:gd name="T28" fmla="*/ 61 w 1277"/>
                  <a:gd name="T29" fmla="*/ 287 h 328"/>
                  <a:gd name="T30" fmla="*/ 61 w 1277"/>
                  <a:gd name="T31" fmla="*/ 287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77" h="328">
                    <a:moveTo>
                      <a:pt x="1252" y="328"/>
                    </a:moveTo>
                    <a:cubicBezTo>
                      <a:pt x="26" y="328"/>
                      <a:pt x="26" y="328"/>
                      <a:pt x="26" y="328"/>
                    </a:cubicBezTo>
                    <a:cubicBezTo>
                      <a:pt x="10" y="328"/>
                      <a:pt x="0" y="311"/>
                      <a:pt x="8" y="298"/>
                    </a:cubicBezTo>
                    <a:cubicBezTo>
                      <a:pt x="166" y="11"/>
                      <a:pt x="166" y="11"/>
                      <a:pt x="166" y="11"/>
                    </a:cubicBezTo>
                    <a:cubicBezTo>
                      <a:pt x="170" y="4"/>
                      <a:pt x="177" y="0"/>
                      <a:pt x="184" y="0"/>
                    </a:cubicBezTo>
                    <a:cubicBezTo>
                      <a:pt x="1093" y="0"/>
                      <a:pt x="1093" y="0"/>
                      <a:pt x="1093" y="0"/>
                    </a:cubicBezTo>
                    <a:cubicBezTo>
                      <a:pt x="1101" y="0"/>
                      <a:pt x="1108" y="4"/>
                      <a:pt x="1111" y="11"/>
                    </a:cubicBezTo>
                    <a:cubicBezTo>
                      <a:pt x="1270" y="298"/>
                      <a:pt x="1270" y="298"/>
                      <a:pt x="1270" y="298"/>
                    </a:cubicBezTo>
                    <a:cubicBezTo>
                      <a:pt x="1277" y="311"/>
                      <a:pt x="1267" y="328"/>
                      <a:pt x="1252" y="328"/>
                    </a:cubicBezTo>
                    <a:close/>
                    <a:moveTo>
                      <a:pt x="61" y="287"/>
                    </a:moveTo>
                    <a:cubicBezTo>
                      <a:pt x="1216" y="287"/>
                      <a:pt x="1216" y="287"/>
                      <a:pt x="1216" y="287"/>
                    </a:cubicBezTo>
                    <a:cubicBezTo>
                      <a:pt x="1081" y="42"/>
                      <a:pt x="1081" y="42"/>
                      <a:pt x="1081" y="42"/>
                    </a:cubicBezTo>
                    <a:cubicBezTo>
                      <a:pt x="197" y="42"/>
                      <a:pt x="197" y="42"/>
                      <a:pt x="197" y="42"/>
                    </a:cubicBezTo>
                    <a:lnTo>
                      <a:pt x="61" y="287"/>
                    </a:lnTo>
                    <a:close/>
                    <a:moveTo>
                      <a:pt x="61" y="287"/>
                    </a:moveTo>
                    <a:cubicBezTo>
                      <a:pt x="61" y="287"/>
                      <a:pt x="61" y="287"/>
                      <a:pt x="61" y="28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sz="600"/>
              </a:p>
            </p:txBody>
          </p:sp>
          <p:sp>
            <p:nvSpPr>
              <p:cNvPr id="65" name="Freeform 19">
                <a:extLst>
                  <a:ext uri="{FF2B5EF4-FFF2-40B4-BE49-F238E27FC236}">
                    <a16:creationId xmlns:a16="http://schemas.microsoft.com/office/drawing/2014/main" id="{53FB88DD-D1C1-A5EB-5D84-14D676084D55}"/>
                  </a:ext>
                </a:extLst>
              </p:cNvPr>
              <p:cNvSpPr>
                <a:spLocks noEditPoints="1"/>
              </p:cNvSpPr>
              <p:nvPr/>
            </p:nvSpPr>
            <p:spPr bwMode="auto">
              <a:xfrm>
                <a:off x="-723901" y="6394450"/>
                <a:ext cx="398463" cy="227013"/>
              </a:xfrm>
              <a:custGeom>
                <a:avLst/>
                <a:gdLst>
                  <a:gd name="T0" fmla="*/ 547 w 574"/>
                  <a:gd name="T1" fmla="*/ 330 h 330"/>
                  <a:gd name="T2" fmla="*/ 27 w 574"/>
                  <a:gd name="T3" fmla="*/ 330 h 330"/>
                  <a:gd name="T4" fmla="*/ 12 w 574"/>
                  <a:gd name="T5" fmla="*/ 296 h 330"/>
                  <a:gd name="T6" fmla="*/ 271 w 574"/>
                  <a:gd name="T7" fmla="*/ 9 h 330"/>
                  <a:gd name="T8" fmla="*/ 302 w 574"/>
                  <a:gd name="T9" fmla="*/ 9 h 330"/>
                  <a:gd name="T10" fmla="*/ 562 w 574"/>
                  <a:gd name="T11" fmla="*/ 296 h 330"/>
                  <a:gd name="T12" fmla="*/ 547 w 574"/>
                  <a:gd name="T13" fmla="*/ 330 h 330"/>
                  <a:gd name="T14" fmla="*/ 74 w 574"/>
                  <a:gd name="T15" fmla="*/ 289 h 330"/>
                  <a:gd name="T16" fmla="*/ 500 w 574"/>
                  <a:gd name="T17" fmla="*/ 289 h 330"/>
                  <a:gd name="T18" fmla="*/ 287 w 574"/>
                  <a:gd name="T19" fmla="*/ 54 h 330"/>
                  <a:gd name="T20" fmla="*/ 74 w 574"/>
                  <a:gd name="T21" fmla="*/ 289 h 330"/>
                  <a:gd name="T22" fmla="*/ 74 w 574"/>
                  <a:gd name="T23" fmla="*/ 289 h 330"/>
                  <a:gd name="T24" fmla="*/ 74 w 574"/>
                  <a:gd name="T25" fmla="*/ 289 h 3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74" h="330">
                    <a:moveTo>
                      <a:pt x="547" y="330"/>
                    </a:moveTo>
                    <a:cubicBezTo>
                      <a:pt x="27" y="330"/>
                      <a:pt x="27" y="330"/>
                      <a:pt x="27" y="330"/>
                    </a:cubicBezTo>
                    <a:cubicBezTo>
                      <a:pt x="9" y="330"/>
                      <a:pt x="0" y="309"/>
                      <a:pt x="12" y="296"/>
                    </a:cubicBezTo>
                    <a:cubicBezTo>
                      <a:pt x="271" y="9"/>
                      <a:pt x="271" y="9"/>
                      <a:pt x="271" y="9"/>
                    </a:cubicBezTo>
                    <a:cubicBezTo>
                      <a:pt x="280" y="0"/>
                      <a:pt x="294" y="0"/>
                      <a:pt x="302" y="9"/>
                    </a:cubicBezTo>
                    <a:cubicBezTo>
                      <a:pt x="562" y="296"/>
                      <a:pt x="562" y="296"/>
                      <a:pt x="562" y="296"/>
                    </a:cubicBezTo>
                    <a:cubicBezTo>
                      <a:pt x="574" y="309"/>
                      <a:pt x="565" y="330"/>
                      <a:pt x="547" y="330"/>
                    </a:cubicBezTo>
                    <a:close/>
                    <a:moveTo>
                      <a:pt x="74" y="289"/>
                    </a:moveTo>
                    <a:cubicBezTo>
                      <a:pt x="500" y="289"/>
                      <a:pt x="500" y="289"/>
                      <a:pt x="500" y="289"/>
                    </a:cubicBezTo>
                    <a:cubicBezTo>
                      <a:pt x="287" y="54"/>
                      <a:pt x="287" y="54"/>
                      <a:pt x="287" y="54"/>
                    </a:cubicBezTo>
                    <a:lnTo>
                      <a:pt x="74" y="289"/>
                    </a:lnTo>
                    <a:close/>
                    <a:moveTo>
                      <a:pt x="74" y="289"/>
                    </a:moveTo>
                    <a:cubicBezTo>
                      <a:pt x="74" y="289"/>
                      <a:pt x="74" y="289"/>
                      <a:pt x="74" y="289"/>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sz="600"/>
              </a:p>
            </p:txBody>
          </p:sp>
          <p:sp>
            <p:nvSpPr>
              <p:cNvPr id="66" name="Freeform 20">
                <a:extLst>
                  <a:ext uri="{FF2B5EF4-FFF2-40B4-BE49-F238E27FC236}">
                    <a16:creationId xmlns:a16="http://schemas.microsoft.com/office/drawing/2014/main" id="{9156A801-6A99-C157-E53E-40855B66FB27}"/>
                  </a:ext>
                </a:extLst>
              </p:cNvPr>
              <p:cNvSpPr>
                <a:spLocks noEditPoints="1"/>
              </p:cNvSpPr>
              <p:nvPr/>
            </p:nvSpPr>
            <p:spPr bwMode="auto">
              <a:xfrm>
                <a:off x="-968376" y="6592888"/>
                <a:ext cx="887413" cy="612775"/>
              </a:xfrm>
              <a:custGeom>
                <a:avLst/>
                <a:gdLst>
                  <a:gd name="T0" fmla="*/ 640 w 1279"/>
                  <a:gd name="T1" fmla="*/ 889 h 889"/>
                  <a:gd name="T2" fmla="*/ 623 w 1279"/>
                  <a:gd name="T3" fmla="*/ 881 h 889"/>
                  <a:gd name="T4" fmla="*/ 10 w 1279"/>
                  <a:gd name="T5" fmla="*/ 33 h 889"/>
                  <a:gd name="T6" fmla="*/ 27 w 1279"/>
                  <a:gd name="T7" fmla="*/ 0 h 889"/>
                  <a:gd name="T8" fmla="*/ 1253 w 1279"/>
                  <a:gd name="T9" fmla="*/ 0 h 889"/>
                  <a:gd name="T10" fmla="*/ 1269 w 1279"/>
                  <a:gd name="T11" fmla="*/ 33 h 889"/>
                  <a:gd name="T12" fmla="*/ 657 w 1279"/>
                  <a:gd name="T13" fmla="*/ 881 h 889"/>
                  <a:gd name="T14" fmla="*/ 640 w 1279"/>
                  <a:gd name="T15" fmla="*/ 889 h 889"/>
                  <a:gd name="T16" fmla="*/ 68 w 1279"/>
                  <a:gd name="T17" fmla="*/ 41 h 889"/>
                  <a:gd name="T18" fmla="*/ 640 w 1279"/>
                  <a:gd name="T19" fmla="*/ 833 h 889"/>
                  <a:gd name="T20" fmla="*/ 1212 w 1279"/>
                  <a:gd name="T21" fmla="*/ 41 h 889"/>
                  <a:gd name="T22" fmla="*/ 68 w 1279"/>
                  <a:gd name="T23" fmla="*/ 41 h 889"/>
                  <a:gd name="T24" fmla="*/ 68 w 1279"/>
                  <a:gd name="T25" fmla="*/ 41 h 889"/>
                  <a:gd name="T26" fmla="*/ 68 w 1279"/>
                  <a:gd name="T27" fmla="*/ 41 h 8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79" h="889">
                    <a:moveTo>
                      <a:pt x="640" y="889"/>
                    </a:moveTo>
                    <a:cubicBezTo>
                      <a:pt x="633" y="889"/>
                      <a:pt x="627" y="886"/>
                      <a:pt x="623" y="881"/>
                    </a:cubicBezTo>
                    <a:cubicBezTo>
                      <a:pt x="10" y="33"/>
                      <a:pt x="10" y="33"/>
                      <a:pt x="10" y="33"/>
                    </a:cubicBezTo>
                    <a:cubicBezTo>
                      <a:pt x="0" y="19"/>
                      <a:pt x="10" y="0"/>
                      <a:pt x="27" y="0"/>
                    </a:cubicBezTo>
                    <a:cubicBezTo>
                      <a:pt x="1253" y="0"/>
                      <a:pt x="1253" y="0"/>
                      <a:pt x="1253" y="0"/>
                    </a:cubicBezTo>
                    <a:cubicBezTo>
                      <a:pt x="1269" y="0"/>
                      <a:pt x="1279" y="19"/>
                      <a:pt x="1269" y="33"/>
                    </a:cubicBezTo>
                    <a:cubicBezTo>
                      <a:pt x="657" y="881"/>
                      <a:pt x="657" y="881"/>
                      <a:pt x="657" y="881"/>
                    </a:cubicBezTo>
                    <a:cubicBezTo>
                      <a:pt x="653" y="886"/>
                      <a:pt x="647" y="889"/>
                      <a:pt x="640" y="889"/>
                    </a:cubicBezTo>
                    <a:close/>
                    <a:moveTo>
                      <a:pt x="68" y="41"/>
                    </a:moveTo>
                    <a:cubicBezTo>
                      <a:pt x="640" y="833"/>
                      <a:pt x="640" y="833"/>
                      <a:pt x="640" y="833"/>
                    </a:cubicBezTo>
                    <a:cubicBezTo>
                      <a:pt x="1212" y="41"/>
                      <a:pt x="1212" y="41"/>
                      <a:pt x="1212" y="41"/>
                    </a:cubicBezTo>
                    <a:lnTo>
                      <a:pt x="68" y="41"/>
                    </a:lnTo>
                    <a:close/>
                    <a:moveTo>
                      <a:pt x="68" y="41"/>
                    </a:moveTo>
                    <a:cubicBezTo>
                      <a:pt x="68" y="41"/>
                      <a:pt x="68" y="41"/>
                      <a:pt x="68" y="4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sz="600"/>
              </a:p>
            </p:txBody>
          </p:sp>
          <p:sp>
            <p:nvSpPr>
              <p:cNvPr id="67" name="Freeform 21">
                <a:extLst>
                  <a:ext uri="{FF2B5EF4-FFF2-40B4-BE49-F238E27FC236}">
                    <a16:creationId xmlns:a16="http://schemas.microsoft.com/office/drawing/2014/main" id="{40C29D3B-7045-B7BE-9C85-D43A9031F9CE}"/>
                  </a:ext>
                </a:extLst>
              </p:cNvPr>
              <p:cNvSpPr>
                <a:spLocks noEditPoints="1"/>
              </p:cNvSpPr>
              <p:nvPr/>
            </p:nvSpPr>
            <p:spPr bwMode="auto">
              <a:xfrm>
                <a:off x="-722313" y="6592888"/>
                <a:ext cx="395288" cy="612775"/>
              </a:xfrm>
              <a:custGeom>
                <a:avLst/>
                <a:gdLst>
                  <a:gd name="T0" fmla="*/ 284 w 568"/>
                  <a:gd name="T1" fmla="*/ 889 h 889"/>
                  <a:gd name="T2" fmla="*/ 264 w 568"/>
                  <a:gd name="T3" fmla="*/ 875 h 889"/>
                  <a:gd name="T4" fmla="*/ 4 w 568"/>
                  <a:gd name="T5" fmla="*/ 27 h 889"/>
                  <a:gd name="T6" fmla="*/ 24 w 568"/>
                  <a:gd name="T7" fmla="*/ 0 h 889"/>
                  <a:gd name="T8" fmla="*/ 544 w 568"/>
                  <a:gd name="T9" fmla="*/ 0 h 889"/>
                  <a:gd name="T10" fmla="*/ 563 w 568"/>
                  <a:gd name="T11" fmla="*/ 27 h 889"/>
                  <a:gd name="T12" fmla="*/ 304 w 568"/>
                  <a:gd name="T13" fmla="*/ 875 h 889"/>
                  <a:gd name="T14" fmla="*/ 284 w 568"/>
                  <a:gd name="T15" fmla="*/ 889 h 889"/>
                  <a:gd name="T16" fmla="*/ 52 w 568"/>
                  <a:gd name="T17" fmla="*/ 41 h 889"/>
                  <a:gd name="T18" fmla="*/ 284 w 568"/>
                  <a:gd name="T19" fmla="*/ 798 h 889"/>
                  <a:gd name="T20" fmla="*/ 516 w 568"/>
                  <a:gd name="T21" fmla="*/ 41 h 889"/>
                  <a:gd name="T22" fmla="*/ 52 w 568"/>
                  <a:gd name="T23" fmla="*/ 41 h 889"/>
                  <a:gd name="T24" fmla="*/ 52 w 568"/>
                  <a:gd name="T25" fmla="*/ 41 h 889"/>
                  <a:gd name="T26" fmla="*/ 52 w 568"/>
                  <a:gd name="T27" fmla="*/ 41 h 8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68" h="889">
                    <a:moveTo>
                      <a:pt x="284" y="889"/>
                    </a:moveTo>
                    <a:cubicBezTo>
                      <a:pt x="275" y="889"/>
                      <a:pt x="267" y="884"/>
                      <a:pt x="264" y="875"/>
                    </a:cubicBezTo>
                    <a:cubicBezTo>
                      <a:pt x="4" y="27"/>
                      <a:pt x="4" y="27"/>
                      <a:pt x="4" y="27"/>
                    </a:cubicBezTo>
                    <a:cubicBezTo>
                      <a:pt x="0" y="13"/>
                      <a:pt x="10" y="0"/>
                      <a:pt x="24" y="0"/>
                    </a:cubicBezTo>
                    <a:cubicBezTo>
                      <a:pt x="544" y="0"/>
                      <a:pt x="544" y="0"/>
                      <a:pt x="544" y="0"/>
                    </a:cubicBezTo>
                    <a:cubicBezTo>
                      <a:pt x="558" y="0"/>
                      <a:pt x="568" y="13"/>
                      <a:pt x="563" y="27"/>
                    </a:cubicBezTo>
                    <a:cubicBezTo>
                      <a:pt x="304" y="875"/>
                      <a:pt x="304" y="875"/>
                      <a:pt x="304" y="875"/>
                    </a:cubicBezTo>
                    <a:cubicBezTo>
                      <a:pt x="301" y="884"/>
                      <a:pt x="293" y="889"/>
                      <a:pt x="284" y="889"/>
                    </a:cubicBezTo>
                    <a:close/>
                    <a:moveTo>
                      <a:pt x="52" y="41"/>
                    </a:moveTo>
                    <a:cubicBezTo>
                      <a:pt x="284" y="798"/>
                      <a:pt x="284" y="798"/>
                      <a:pt x="284" y="798"/>
                    </a:cubicBezTo>
                    <a:cubicBezTo>
                      <a:pt x="516" y="41"/>
                      <a:pt x="516" y="41"/>
                      <a:pt x="516" y="41"/>
                    </a:cubicBezTo>
                    <a:lnTo>
                      <a:pt x="52" y="41"/>
                    </a:lnTo>
                    <a:close/>
                    <a:moveTo>
                      <a:pt x="52" y="41"/>
                    </a:moveTo>
                    <a:cubicBezTo>
                      <a:pt x="52" y="41"/>
                      <a:pt x="52" y="41"/>
                      <a:pt x="52" y="4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sz="600"/>
              </a:p>
            </p:txBody>
          </p:sp>
          <p:sp>
            <p:nvSpPr>
              <p:cNvPr id="68" name="Freeform 22">
                <a:extLst>
                  <a:ext uri="{FF2B5EF4-FFF2-40B4-BE49-F238E27FC236}">
                    <a16:creationId xmlns:a16="http://schemas.microsoft.com/office/drawing/2014/main" id="{0F4C8572-F5E8-9C73-A593-05B926E6FB98}"/>
                  </a:ext>
                </a:extLst>
              </p:cNvPr>
              <p:cNvSpPr>
                <a:spLocks noEditPoints="1"/>
              </p:cNvSpPr>
              <p:nvPr/>
            </p:nvSpPr>
            <p:spPr bwMode="auto">
              <a:xfrm>
                <a:off x="-862013" y="6386513"/>
                <a:ext cx="176213" cy="234950"/>
              </a:xfrm>
              <a:custGeom>
                <a:avLst/>
                <a:gdLst>
                  <a:gd name="T0" fmla="*/ 227 w 254"/>
                  <a:gd name="T1" fmla="*/ 341 h 341"/>
                  <a:gd name="T2" fmla="*/ 210 w 254"/>
                  <a:gd name="T3" fmla="*/ 332 h 341"/>
                  <a:gd name="T4" fmla="*/ 15 w 254"/>
                  <a:gd name="T5" fmla="*/ 46 h 341"/>
                  <a:gd name="T6" fmla="*/ 50 w 254"/>
                  <a:gd name="T7" fmla="*/ 22 h 341"/>
                  <a:gd name="T8" fmla="*/ 244 w 254"/>
                  <a:gd name="T9" fmla="*/ 309 h 341"/>
                  <a:gd name="T10" fmla="*/ 227 w 254"/>
                  <a:gd name="T11" fmla="*/ 341 h 341"/>
                  <a:gd name="T12" fmla="*/ 227 w 254"/>
                  <a:gd name="T13" fmla="*/ 341 h 341"/>
                  <a:gd name="T14" fmla="*/ 227 w 254"/>
                  <a:gd name="T15" fmla="*/ 341 h 34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4" h="341">
                    <a:moveTo>
                      <a:pt x="227" y="341"/>
                    </a:moveTo>
                    <a:cubicBezTo>
                      <a:pt x="220" y="341"/>
                      <a:pt x="214" y="338"/>
                      <a:pt x="210" y="332"/>
                    </a:cubicBezTo>
                    <a:cubicBezTo>
                      <a:pt x="15" y="46"/>
                      <a:pt x="15" y="46"/>
                      <a:pt x="15" y="46"/>
                    </a:cubicBezTo>
                    <a:cubicBezTo>
                      <a:pt x="0" y="23"/>
                      <a:pt x="34" y="0"/>
                      <a:pt x="50" y="22"/>
                    </a:cubicBezTo>
                    <a:cubicBezTo>
                      <a:pt x="244" y="309"/>
                      <a:pt x="244" y="309"/>
                      <a:pt x="244" y="309"/>
                    </a:cubicBezTo>
                    <a:cubicBezTo>
                      <a:pt x="254" y="323"/>
                      <a:pt x="244" y="341"/>
                      <a:pt x="227" y="341"/>
                    </a:cubicBezTo>
                    <a:close/>
                    <a:moveTo>
                      <a:pt x="227" y="341"/>
                    </a:moveTo>
                    <a:cubicBezTo>
                      <a:pt x="227" y="341"/>
                      <a:pt x="227" y="341"/>
                      <a:pt x="227" y="34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sz="600"/>
              </a:p>
            </p:txBody>
          </p:sp>
          <p:sp>
            <p:nvSpPr>
              <p:cNvPr id="69" name="Freeform 23">
                <a:extLst>
                  <a:ext uri="{FF2B5EF4-FFF2-40B4-BE49-F238E27FC236}">
                    <a16:creationId xmlns:a16="http://schemas.microsoft.com/office/drawing/2014/main" id="{23C0F461-A271-E5F8-94CF-FB2921BC38A7}"/>
                  </a:ext>
                </a:extLst>
              </p:cNvPr>
              <p:cNvSpPr>
                <a:spLocks noEditPoints="1"/>
              </p:cNvSpPr>
              <p:nvPr/>
            </p:nvSpPr>
            <p:spPr bwMode="auto">
              <a:xfrm>
                <a:off x="-363538" y="6386513"/>
                <a:ext cx="176213" cy="234950"/>
              </a:xfrm>
              <a:custGeom>
                <a:avLst/>
                <a:gdLst>
                  <a:gd name="T0" fmla="*/ 27 w 254"/>
                  <a:gd name="T1" fmla="*/ 342 h 342"/>
                  <a:gd name="T2" fmla="*/ 9 w 254"/>
                  <a:gd name="T3" fmla="*/ 310 h 342"/>
                  <a:gd name="T4" fmla="*/ 204 w 254"/>
                  <a:gd name="T5" fmla="*/ 23 h 342"/>
                  <a:gd name="T6" fmla="*/ 238 w 254"/>
                  <a:gd name="T7" fmla="*/ 47 h 342"/>
                  <a:gd name="T8" fmla="*/ 44 w 254"/>
                  <a:gd name="T9" fmla="*/ 333 h 342"/>
                  <a:gd name="T10" fmla="*/ 27 w 254"/>
                  <a:gd name="T11" fmla="*/ 342 h 342"/>
                  <a:gd name="T12" fmla="*/ 27 w 254"/>
                  <a:gd name="T13" fmla="*/ 342 h 342"/>
                  <a:gd name="T14" fmla="*/ 27 w 254"/>
                  <a:gd name="T15" fmla="*/ 342 h 34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4" h="342">
                    <a:moveTo>
                      <a:pt x="27" y="342"/>
                    </a:moveTo>
                    <a:cubicBezTo>
                      <a:pt x="10" y="342"/>
                      <a:pt x="0" y="324"/>
                      <a:pt x="9" y="310"/>
                    </a:cubicBezTo>
                    <a:cubicBezTo>
                      <a:pt x="204" y="23"/>
                      <a:pt x="204" y="23"/>
                      <a:pt x="204" y="23"/>
                    </a:cubicBezTo>
                    <a:cubicBezTo>
                      <a:pt x="220" y="0"/>
                      <a:pt x="254" y="24"/>
                      <a:pt x="238" y="47"/>
                    </a:cubicBezTo>
                    <a:cubicBezTo>
                      <a:pt x="44" y="333"/>
                      <a:pt x="44" y="333"/>
                      <a:pt x="44" y="333"/>
                    </a:cubicBezTo>
                    <a:cubicBezTo>
                      <a:pt x="40" y="339"/>
                      <a:pt x="33" y="342"/>
                      <a:pt x="27" y="342"/>
                    </a:cubicBezTo>
                    <a:close/>
                    <a:moveTo>
                      <a:pt x="27" y="342"/>
                    </a:moveTo>
                    <a:cubicBezTo>
                      <a:pt x="27" y="342"/>
                      <a:pt x="27" y="342"/>
                      <a:pt x="27" y="34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sz="600"/>
              </a:p>
            </p:txBody>
          </p:sp>
          <p:sp>
            <p:nvSpPr>
              <p:cNvPr id="70" name="Freeform 24">
                <a:extLst>
                  <a:ext uri="{FF2B5EF4-FFF2-40B4-BE49-F238E27FC236}">
                    <a16:creationId xmlns:a16="http://schemas.microsoft.com/office/drawing/2014/main" id="{156FC6EC-D220-5088-7F7A-286A0792494B}"/>
                  </a:ext>
                </a:extLst>
              </p:cNvPr>
              <p:cNvSpPr>
                <a:spLocks noEditPoints="1"/>
              </p:cNvSpPr>
              <p:nvPr/>
            </p:nvSpPr>
            <p:spPr bwMode="auto">
              <a:xfrm>
                <a:off x="-701676" y="6265863"/>
                <a:ext cx="96838" cy="98425"/>
              </a:xfrm>
              <a:custGeom>
                <a:avLst/>
                <a:gdLst>
                  <a:gd name="T0" fmla="*/ 113 w 141"/>
                  <a:gd name="T1" fmla="*/ 142 h 142"/>
                  <a:gd name="T2" fmla="*/ 98 w 141"/>
                  <a:gd name="T3" fmla="*/ 135 h 142"/>
                  <a:gd name="T4" fmla="*/ 8 w 141"/>
                  <a:gd name="T5" fmla="*/ 37 h 142"/>
                  <a:gd name="T6" fmla="*/ 9 w 141"/>
                  <a:gd name="T7" fmla="*/ 8 h 142"/>
                  <a:gd name="T8" fmla="*/ 38 w 141"/>
                  <a:gd name="T9" fmla="*/ 9 h 142"/>
                  <a:gd name="T10" fmla="*/ 129 w 141"/>
                  <a:gd name="T11" fmla="*/ 107 h 142"/>
                  <a:gd name="T12" fmla="*/ 113 w 141"/>
                  <a:gd name="T13" fmla="*/ 142 h 142"/>
                  <a:gd name="T14" fmla="*/ 113 w 141"/>
                  <a:gd name="T15" fmla="*/ 142 h 142"/>
                  <a:gd name="T16" fmla="*/ 113 w 141"/>
                  <a:gd name="T17" fmla="*/ 142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1" h="142">
                    <a:moveTo>
                      <a:pt x="113" y="142"/>
                    </a:moveTo>
                    <a:cubicBezTo>
                      <a:pt x="108" y="142"/>
                      <a:pt x="102" y="139"/>
                      <a:pt x="98" y="135"/>
                    </a:cubicBezTo>
                    <a:cubicBezTo>
                      <a:pt x="8" y="37"/>
                      <a:pt x="8" y="37"/>
                      <a:pt x="8" y="37"/>
                    </a:cubicBezTo>
                    <a:cubicBezTo>
                      <a:pt x="0" y="29"/>
                      <a:pt x="1" y="16"/>
                      <a:pt x="9" y="8"/>
                    </a:cubicBezTo>
                    <a:cubicBezTo>
                      <a:pt x="17" y="0"/>
                      <a:pt x="31" y="1"/>
                      <a:pt x="38" y="9"/>
                    </a:cubicBezTo>
                    <a:cubicBezTo>
                      <a:pt x="129" y="107"/>
                      <a:pt x="129" y="107"/>
                      <a:pt x="129" y="107"/>
                    </a:cubicBezTo>
                    <a:cubicBezTo>
                      <a:pt x="141" y="120"/>
                      <a:pt x="132" y="142"/>
                      <a:pt x="113" y="142"/>
                    </a:cubicBezTo>
                    <a:close/>
                    <a:moveTo>
                      <a:pt x="113" y="142"/>
                    </a:moveTo>
                    <a:cubicBezTo>
                      <a:pt x="113" y="142"/>
                      <a:pt x="113" y="142"/>
                      <a:pt x="113" y="14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sz="600"/>
              </a:p>
            </p:txBody>
          </p:sp>
          <p:sp>
            <p:nvSpPr>
              <p:cNvPr id="71" name="Freeform 25">
                <a:extLst>
                  <a:ext uri="{FF2B5EF4-FFF2-40B4-BE49-F238E27FC236}">
                    <a16:creationId xmlns:a16="http://schemas.microsoft.com/office/drawing/2014/main" id="{6F0CF9DB-336F-B804-F6D0-629004E0F418}"/>
                  </a:ext>
                </a:extLst>
              </p:cNvPr>
              <p:cNvSpPr>
                <a:spLocks noEditPoints="1"/>
              </p:cNvSpPr>
              <p:nvPr/>
            </p:nvSpPr>
            <p:spPr bwMode="auto">
              <a:xfrm>
                <a:off x="-539751" y="6200775"/>
                <a:ext cx="30163" cy="125413"/>
              </a:xfrm>
              <a:custGeom>
                <a:avLst/>
                <a:gdLst>
                  <a:gd name="T0" fmla="*/ 21 w 42"/>
                  <a:gd name="T1" fmla="*/ 181 h 181"/>
                  <a:gd name="T2" fmla="*/ 0 w 42"/>
                  <a:gd name="T3" fmla="*/ 160 h 181"/>
                  <a:gd name="T4" fmla="*/ 0 w 42"/>
                  <a:gd name="T5" fmla="*/ 27 h 181"/>
                  <a:gd name="T6" fmla="*/ 42 w 42"/>
                  <a:gd name="T7" fmla="*/ 27 h 181"/>
                  <a:gd name="T8" fmla="*/ 42 w 42"/>
                  <a:gd name="T9" fmla="*/ 160 h 181"/>
                  <a:gd name="T10" fmla="*/ 21 w 42"/>
                  <a:gd name="T11" fmla="*/ 181 h 181"/>
                  <a:gd name="T12" fmla="*/ 21 w 42"/>
                  <a:gd name="T13" fmla="*/ 181 h 181"/>
                  <a:gd name="T14" fmla="*/ 21 w 42"/>
                  <a:gd name="T15" fmla="*/ 181 h 18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2" h="181">
                    <a:moveTo>
                      <a:pt x="21" y="181"/>
                    </a:moveTo>
                    <a:cubicBezTo>
                      <a:pt x="9" y="181"/>
                      <a:pt x="0" y="172"/>
                      <a:pt x="0" y="160"/>
                    </a:cubicBezTo>
                    <a:cubicBezTo>
                      <a:pt x="0" y="27"/>
                      <a:pt x="0" y="27"/>
                      <a:pt x="0" y="27"/>
                    </a:cubicBezTo>
                    <a:cubicBezTo>
                      <a:pt x="0" y="0"/>
                      <a:pt x="42" y="0"/>
                      <a:pt x="42" y="27"/>
                    </a:cubicBezTo>
                    <a:cubicBezTo>
                      <a:pt x="42" y="160"/>
                      <a:pt x="42" y="160"/>
                      <a:pt x="42" y="160"/>
                    </a:cubicBezTo>
                    <a:cubicBezTo>
                      <a:pt x="42" y="172"/>
                      <a:pt x="32" y="181"/>
                      <a:pt x="21" y="181"/>
                    </a:cubicBezTo>
                    <a:close/>
                    <a:moveTo>
                      <a:pt x="21" y="181"/>
                    </a:moveTo>
                    <a:cubicBezTo>
                      <a:pt x="21" y="181"/>
                      <a:pt x="21" y="181"/>
                      <a:pt x="21" y="18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sz="600"/>
              </a:p>
            </p:txBody>
          </p:sp>
          <p:sp>
            <p:nvSpPr>
              <p:cNvPr id="72" name="Freeform 26">
                <a:extLst>
                  <a:ext uri="{FF2B5EF4-FFF2-40B4-BE49-F238E27FC236}">
                    <a16:creationId xmlns:a16="http://schemas.microsoft.com/office/drawing/2014/main" id="{6D2FA4A7-A84A-2659-C559-59F000F358B4}"/>
                  </a:ext>
                </a:extLst>
              </p:cNvPr>
              <p:cNvSpPr>
                <a:spLocks noEditPoints="1"/>
              </p:cNvSpPr>
              <p:nvPr/>
            </p:nvSpPr>
            <p:spPr bwMode="auto">
              <a:xfrm>
                <a:off x="-444501" y="6265863"/>
                <a:ext cx="96838" cy="98425"/>
              </a:xfrm>
              <a:custGeom>
                <a:avLst/>
                <a:gdLst>
                  <a:gd name="T0" fmla="*/ 27 w 141"/>
                  <a:gd name="T1" fmla="*/ 142 h 142"/>
                  <a:gd name="T2" fmla="*/ 12 w 141"/>
                  <a:gd name="T3" fmla="*/ 107 h 142"/>
                  <a:gd name="T4" fmla="*/ 102 w 141"/>
                  <a:gd name="T5" fmla="*/ 9 h 142"/>
                  <a:gd name="T6" fmla="*/ 132 w 141"/>
                  <a:gd name="T7" fmla="*/ 8 h 142"/>
                  <a:gd name="T8" fmla="*/ 133 w 141"/>
                  <a:gd name="T9" fmla="*/ 37 h 142"/>
                  <a:gd name="T10" fmla="*/ 42 w 141"/>
                  <a:gd name="T11" fmla="*/ 135 h 142"/>
                  <a:gd name="T12" fmla="*/ 27 w 141"/>
                  <a:gd name="T13" fmla="*/ 142 h 142"/>
                  <a:gd name="T14" fmla="*/ 27 w 141"/>
                  <a:gd name="T15" fmla="*/ 142 h 142"/>
                  <a:gd name="T16" fmla="*/ 27 w 141"/>
                  <a:gd name="T17" fmla="*/ 142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1" h="142">
                    <a:moveTo>
                      <a:pt x="27" y="142"/>
                    </a:moveTo>
                    <a:cubicBezTo>
                      <a:pt x="9" y="142"/>
                      <a:pt x="0" y="120"/>
                      <a:pt x="12" y="107"/>
                    </a:cubicBezTo>
                    <a:cubicBezTo>
                      <a:pt x="102" y="9"/>
                      <a:pt x="102" y="9"/>
                      <a:pt x="102" y="9"/>
                    </a:cubicBezTo>
                    <a:cubicBezTo>
                      <a:pt x="110" y="1"/>
                      <a:pt x="123" y="0"/>
                      <a:pt x="132" y="8"/>
                    </a:cubicBezTo>
                    <a:cubicBezTo>
                      <a:pt x="140" y="16"/>
                      <a:pt x="141" y="29"/>
                      <a:pt x="133" y="37"/>
                    </a:cubicBezTo>
                    <a:cubicBezTo>
                      <a:pt x="42" y="135"/>
                      <a:pt x="42" y="135"/>
                      <a:pt x="42" y="135"/>
                    </a:cubicBezTo>
                    <a:cubicBezTo>
                      <a:pt x="39" y="139"/>
                      <a:pt x="33" y="142"/>
                      <a:pt x="27" y="142"/>
                    </a:cubicBezTo>
                    <a:close/>
                    <a:moveTo>
                      <a:pt x="27" y="142"/>
                    </a:moveTo>
                    <a:cubicBezTo>
                      <a:pt x="27" y="142"/>
                      <a:pt x="27" y="142"/>
                      <a:pt x="27" y="14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sz="600"/>
              </a:p>
            </p:txBody>
          </p:sp>
        </p:grpSp>
      </p:grpSp>
      <p:sp>
        <p:nvSpPr>
          <p:cNvPr id="75" name="TextBox 74">
            <a:extLst>
              <a:ext uri="{FF2B5EF4-FFF2-40B4-BE49-F238E27FC236}">
                <a16:creationId xmlns:a16="http://schemas.microsoft.com/office/drawing/2014/main" id="{A8F0401D-3BAF-202D-CE74-4B76B4FB1B89}"/>
              </a:ext>
            </a:extLst>
          </p:cNvPr>
          <p:cNvSpPr txBox="1"/>
          <p:nvPr/>
        </p:nvSpPr>
        <p:spPr>
          <a:xfrm>
            <a:off x="1433828" y="2367974"/>
            <a:ext cx="2867111" cy="900246"/>
          </a:xfrm>
          <a:prstGeom prst="rect">
            <a:avLst/>
          </a:prstGeom>
          <a:noFill/>
        </p:spPr>
        <p:txBody>
          <a:bodyPr wrap="square">
            <a:spAutoFit/>
          </a:bodyPr>
          <a:lstStyle/>
          <a:p>
            <a:pPr algn="ctr" rtl="1">
              <a:lnSpc>
                <a:spcPct val="200000"/>
              </a:lnSpc>
            </a:pPr>
            <a:r>
              <a:rPr lang="fa-IR" sz="1400" b="1" dirty="0">
                <a:solidFill>
                  <a:srgbClr val="6D41FA"/>
                </a:solidFill>
                <a:latin typeface="Shabnam" panose="020B0603030804020204" pitchFamily="34" charset="-78"/>
                <a:cs typeface="Shabnam" panose="020B0603030804020204" pitchFamily="34" charset="-78"/>
              </a:rPr>
              <a:t>تیتر عنوان را بنویسید</a:t>
            </a:r>
            <a:endParaRPr lang="en-US" sz="1400" b="1" dirty="0">
              <a:solidFill>
                <a:srgbClr val="6D41FA"/>
              </a:solidFill>
              <a:latin typeface="Shabnam" panose="020B0603030804020204" pitchFamily="34" charset="-78"/>
              <a:cs typeface="Shabnam" panose="020B0603030804020204" pitchFamily="34" charset="-78"/>
            </a:endParaRPr>
          </a:p>
          <a:p>
            <a:pPr algn="ctr" rtl="1">
              <a:lnSpc>
                <a:spcPct val="200000"/>
              </a:lnSpc>
            </a:pPr>
            <a:r>
              <a:rPr lang="fa-IR" sz="1400" dirty="0">
                <a:solidFill>
                  <a:srgbClr val="1D3347"/>
                </a:solidFill>
                <a:latin typeface="Shabnam" panose="020B0603030804020204" pitchFamily="34" charset="-78"/>
                <a:cs typeface="Shabnam" panose="020B0603030804020204" pitchFamily="34" charset="-78"/>
              </a:rPr>
              <a:t>فروشگاه مینارو ارائه دهنده انواع فایل</a:t>
            </a:r>
            <a:endParaRPr lang="en-US" sz="1400" dirty="0">
              <a:solidFill>
                <a:srgbClr val="1D3347"/>
              </a:solidFill>
              <a:latin typeface="Shabnam" panose="020B0603030804020204" pitchFamily="34" charset="-78"/>
              <a:cs typeface="Shabnam" panose="020B0603030804020204" pitchFamily="34" charset="-78"/>
            </a:endParaRPr>
          </a:p>
        </p:txBody>
      </p:sp>
      <p:sp>
        <p:nvSpPr>
          <p:cNvPr id="76" name="TextBox 75">
            <a:extLst>
              <a:ext uri="{FF2B5EF4-FFF2-40B4-BE49-F238E27FC236}">
                <a16:creationId xmlns:a16="http://schemas.microsoft.com/office/drawing/2014/main" id="{DA77FE5D-305E-116E-57EB-F785AC7574BA}"/>
              </a:ext>
            </a:extLst>
          </p:cNvPr>
          <p:cNvSpPr txBox="1"/>
          <p:nvPr/>
        </p:nvSpPr>
        <p:spPr>
          <a:xfrm>
            <a:off x="4342636" y="2463749"/>
            <a:ext cx="2856168" cy="900246"/>
          </a:xfrm>
          <a:prstGeom prst="rect">
            <a:avLst/>
          </a:prstGeom>
          <a:noFill/>
        </p:spPr>
        <p:txBody>
          <a:bodyPr wrap="square">
            <a:spAutoFit/>
          </a:bodyPr>
          <a:lstStyle/>
          <a:p>
            <a:pPr algn="ctr" rtl="1">
              <a:lnSpc>
                <a:spcPct val="200000"/>
              </a:lnSpc>
            </a:pPr>
            <a:r>
              <a:rPr lang="fa-IR" sz="1400" b="1" dirty="0">
                <a:solidFill>
                  <a:srgbClr val="6D41FA"/>
                </a:solidFill>
                <a:latin typeface="Shabnam" panose="020B0603030804020204" pitchFamily="34" charset="-78"/>
                <a:cs typeface="Shabnam" panose="020B0603030804020204" pitchFamily="34" charset="-78"/>
              </a:rPr>
              <a:t>تیتر عنوان را بنویسید</a:t>
            </a:r>
            <a:endParaRPr lang="en-US" sz="1400" b="1" dirty="0">
              <a:solidFill>
                <a:srgbClr val="6D41FA"/>
              </a:solidFill>
              <a:latin typeface="Shabnam" panose="020B0603030804020204" pitchFamily="34" charset="-78"/>
              <a:cs typeface="Shabnam" panose="020B0603030804020204" pitchFamily="34" charset="-78"/>
            </a:endParaRPr>
          </a:p>
          <a:p>
            <a:pPr algn="ctr" rtl="1">
              <a:lnSpc>
                <a:spcPct val="200000"/>
              </a:lnSpc>
            </a:pPr>
            <a:r>
              <a:rPr lang="fa-IR" sz="1400" dirty="0">
                <a:solidFill>
                  <a:srgbClr val="1D3347"/>
                </a:solidFill>
                <a:latin typeface="Shabnam" panose="020B0603030804020204" pitchFamily="34" charset="-78"/>
                <a:cs typeface="Shabnam" panose="020B0603030804020204" pitchFamily="34" charset="-78"/>
              </a:rPr>
              <a:t>فروشگاه مینارو ارائه دهنده انواع فایل</a:t>
            </a:r>
            <a:endParaRPr lang="en-US" sz="1400" dirty="0">
              <a:solidFill>
                <a:srgbClr val="1D3347"/>
              </a:solidFill>
              <a:latin typeface="Shabnam" panose="020B0603030804020204" pitchFamily="34" charset="-78"/>
              <a:cs typeface="Shabnam" panose="020B0603030804020204" pitchFamily="34" charset="-78"/>
            </a:endParaRPr>
          </a:p>
        </p:txBody>
      </p:sp>
      <p:sp>
        <p:nvSpPr>
          <p:cNvPr id="77" name="TextBox 76">
            <a:extLst>
              <a:ext uri="{FF2B5EF4-FFF2-40B4-BE49-F238E27FC236}">
                <a16:creationId xmlns:a16="http://schemas.microsoft.com/office/drawing/2014/main" id="{DD36A9C5-F273-A4A9-06DA-C51CA5ABD681}"/>
              </a:ext>
            </a:extLst>
          </p:cNvPr>
          <p:cNvSpPr txBox="1"/>
          <p:nvPr/>
        </p:nvSpPr>
        <p:spPr>
          <a:xfrm>
            <a:off x="7198804" y="2485131"/>
            <a:ext cx="2885234" cy="900246"/>
          </a:xfrm>
          <a:prstGeom prst="rect">
            <a:avLst/>
          </a:prstGeom>
          <a:noFill/>
        </p:spPr>
        <p:txBody>
          <a:bodyPr wrap="square">
            <a:spAutoFit/>
          </a:bodyPr>
          <a:lstStyle/>
          <a:p>
            <a:pPr algn="ctr" rtl="1">
              <a:lnSpc>
                <a:spcPct val="200000"/>
              </a:lnSpc>
            </a:pPr>
            <a:r>
              <a:rPr lang="fa-IR" sz="1400" b="1" dirty="0">
                <a:solidFill>
                  <a:srgbClr val="6D41FA"/>
                </a:solidFill>
                <a:latin typeface="Shabnam" panose="020B0603030804020204" pitchFamily="34" charset="-78"/>
                <a:cs typeface="Shabnam" panose="020B0603030804020204" pitchFamily="34" charset="-78"/>
              </a:rPr>
              <a:t>تیتر عنوان را بنویسید</a:t>
            </a:r>
            <a:endParaRPr lang="en-US" sz="1400" b="1" dirty="0">
              <a:solidFill>
                <a:srgbClr val="6D41FA"/>
              </a:solidFill>
              <a:latin typeface="Shabnam" panose="020B0603030804020204" pitchFamily="34" charset="-78"/>
              <a:cs typeface="Shabnam" panose="020B0603030804020204" pitchFamily="34" charset="-78"/>
            </a:endParaRPr>
          </a:p>
          <a:p>
            <a:pPr algn="ctr" rtl="1">
              <a:lnSpc>
                <a:spcPct val="200000"/>
              </a:lnSpc>
            </a:pPr>
            <a:r>
              <a:rPr lang="fa-IR" sz="1400" dirty="0">
                <a:solidFill>
                  <a:srgbClr val="1D3347"/>
                </a:solidFill>
                <a:latin typeface="Shabnam" panose="020B0603030804020204" pitchFamily="34" charset="-78"/>
                <a:cs typeface="Shabnam" panose="020B0603030804020204" pitchFamily="34" charset="-78"/>
              </a:rPr>
              <a:t>فروشگاه مینارو ارائه دهنده انواع فایل</a:t>
            </a:r>
            <a:endParaRPr lang="en-US" sz="1400" dirty="0">
              <a:solidFill>
                <a:srgbClr val="1D3347"/>
              </a:solidFill>
              <a:latin typeface="Shabnam" panose="020B0603030804020204" pitchFamily="34" charset="-78"/>
              <a:cs typeface="Shabnam" panose="020B0603030804020204" pitchFamily="34" charset="-78"/>
            </a:endParaRPr>
          </a:p>
        </p:txBody>
      </p:sp>
    </p:spTree>
    <p:extLst>
      <p:ext uri="{BB962C8B-B14F-4D97-AF65-F5344CB8AC3E}">
        <p14:creationId xmlns:p14="http://schemas.microsoft.com/office/powerpoint/2010/main" val="31642327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5" fill="hold" grpId="0" nodeType="clickEffect">
                                  <p:stCondLst>
                                    <p:cond delay="0"/>
                                  </p:stCondLst>
                                  <p:childTnLst>
                                    <p:set>
                                      <p:cBhvr>
                                        <p:cTn id="6" dur="1" fill="hold">
                                          <p:stCondLst>
                                            <p:cond delay="0"/>
                                          </p:stCondLst>
                                        </p:cTn>
                                        <p:tgtEl>
                                          <p:spTgt spid="79"/>
                                        </p:tgtEl>
                                        <p:attrNameLst>
                                          <p:attrName>style.visibility</p:attrName>
                                        </p:attrNameLst>
                                      </p:cBhvr>
                                      <p:to>
                                        <p:strVal val="visible"/>
                                      </p:to>
                                    </p:set>
                                    <p:animEffect transition="in" filter="randombar(vertical)">
                                      <p:cBhvr>
                                        <p:cTn id="7" dur="500"/>
                                        <p:tgtEl>
                                          <p:spTgt spid="79"/>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60"/>
                                        </p:tgtEl>
                                        <p:attrNameLst>
                                          <p:attrName>style.visibility</p:attrName>
                                        </p:attrNameLst>
                                      </p:cBhvr>
                                      <p:to>
                                        <p:strVal val="visible"/>
                                      </p:to>
                                    </p:set>
                                    <p:animEffect transition="in" filter="wipe(down)">
                                      <p:cBhvr>
                                        <p:cTn id="11" dur="750"/>
                                        <p:tgtEl>
                                          <p:spTgt spid="60"/>
                                        </p:tgtEl>
                                      </p:cBhvr>
                                    </p:animEffect>
                                  </p:childTnLst>
                                </p:cTn>
                              </p:par>
                            </p:childTnLst>
                          </p:cTn>
                        </p:par>
                        <p:par>
                          <p:cTn id="12" fill="hold">
                            <p:stCondLst>
                              <p:cond delay="1250"/>
                            </p:stCondLst>
                            <p:childTnLst>
                              <p:par>
                                <p:cTn id="13" presetID="22" presetClass="entr" presetSubtype="4" fill="hold" grpId="0" nodeType="afterEffect">
                                  <p:stCondLst>
                                    <p:cond delay="0"/>
                                  </p:stCondLst>
                                  <p:childTnLst>
                                    <p:set>
                                      <p:cBhvr>
                                        <p:cTn id="14" dur="1" fill="hold">
                                          <p:stCondLst>
                                            <p:cond delay="0"/>
                                          </p:stCondLst>
                                        </p:cTn>
                                        <p:tgtEl>
                                          <p:spTgt spid="75"/>
                                        </p:tgtEl>
                                        <p:attrNameLst>
                                          <p:attrName>style.visibility</p:attrName>
                                        </p:attrNameLst>
                                      </p:cBhvr>
                                      <p:to>
                                        <p:strVal val="visible"/>
                                      </p:to>
                                    </p:set>
                                    <p:animEffect transition="in" filter="wipe(down)">
                                      <p:cBhvr>
                                        <p:cTn id="15" dur="750"/>
                                        <p:tgtEl>
                                          <p:spTgt spid="75"/>
                                        </p:tgtEl>
                                      </p:cBhvr>
                                    </p:animEffect>
                                  </p:childTnLst>
                                </p:cTn>
                              </p:par>
                            </p:childTnLst>
                          </p:cTn>
                        </p:par>
                        <p:par>
                          <p:cTn id="16" fill="hold">
                            <p:stCondLst>
                              <p:cond delay="2000"/>
                            </p:stCondLst>
                            <p:childTnLst>
                              <p:par>
                                <p:cTn id="17" presetID="22" presetClass="entr" presetSubtype="4" fill="hold" nodeType="afterEffect">
                                  <p:stCondLst>
                                    <p:cond delay="0"/>
                                  </p:stCondLst>
                                  <p:childTnLst>
                                    <p:set>
                                      <p:cBhvr>
                                        <p:cTn id="18" dur="1" fill="hold">
                                          <p:stCondLst>
                                            <p:cond delay="0"/>
                                          </p:stCondLst>
                                        </p:cTn>
                                        <p:tgtEl>
                                          <p:spTgt spid="30"/>
                                        </p:tgtEl>
                                        <p:attrNameLst>
                                          <p:attrName>style.visibility</p:attrName>
                                        </p:attrNameLst>
                                      </p:cBhvr>
                                      <p:to>
                                        <p:strVal val="visible"/>
                                      </p:to>
                                    </p:set>
                                    <p:animEffect transition="in" filter="wipe(down)">
                                      <p:cBhvr>
                                        <p:cTn id="19" dur="750"/>
                                        <p:tgtEl>
                                          <p:spTgt spid="30"/>
                                        </p:tgtEl>
                                      </p:cBhvr>
                                    </p:animEffect>
                                  </p:childTnLst>
                                </p:cTn>
                              </p:par>
                            </p:childTnLst>
                          </p:cTn>
                        </p:par>
                        <p:par>
                          <p:cTn id="20" fill="hold">
                            <p:stCondLst>
                              <p:cond delay="2750"/>
                            </p:stCondLst>
                            <p:childTnLst>
                              <p:par>
                                <p:cTn id="21" presetID="22" presetClass="entr" presetSubtype="4" fill="hold" grpId="0" nodeType="afterEffect">
                                  <p:stCondLst>
                                    <p:cond delay="0"/>
                                  </p:stCondLst>
                                  <p:childTnLst>
                                    <p:set>
                                      <p:cBhvr>
                                        <p:cTn id="22" dur="1" fill="hold">
                                          <p:stCondLst>
                                            <p:cond delay="0"/>
                                          </p:stCondLst>
                                        </p:cTn>
                                        <p:tgtEl>
                                          <p:spTgt spid="76"/>
                                        </p:tgtEl>
                                        <p:attrNameLst>
                                          <p:attrName>style.visibility</p:attrName>
                                        </p:attrNameLst>
                                      </p:cBhvr>
                                      <p:to>
                                        <p:strVal val="visible"/>
                                      </p:to>
                                    </p:set>
                                    <p:animEffect transition="in" filter="wipe(down)">
                                      <p:cBhvr>
                                        <p:cTn id="23" dur="750"/>
                                        <p:tgtEl>
                                          <p:spTgt spid="76"/>
                                        </p:tgtEl>
                                      </p:cBhvr>
                                    </p:animEffect>
                                  </p:childTnLst>
                                </p:cTn>
                              </p:par>
                            </p:childTnLst>
                          </p:cTn>
                        </p:par>
                        <p:par>
                          <p:cTn id="24" fill="hold">
                            <p:stCondLst>
                              <p:cond delay="3500"/>
                            </p:stCondLst>
                            <p:childTnLst>
                              <p:par>
                                <p:cTn id="25" presetID="22" presetClass="entr" presetSubtype="4" fill="hold" nodeType="afterEffect">
                                  <p:stCondLst>
                                    <p:cond delay="0"/>
                                  </p:stCondLst>
                                  <p:childTnLst>
                                    <p:set>
                                      <p:cBhvr>
                                        <p:cTn id="26" dur="1" fill="hold">
                                          <p:stCondLst>
                                            <p:cond delay="0"/>
                                          </p:stCondLst>
                                        </p:cTn>
                                        <p:tgtEl>
                                          <p:spTgt spid="45"/>
                                        </p:tgtEl>
                                        <p:attrNameLst>
                                          <p:attrName>style.visibility</p:attrName>
                                        </p:attrNameLst>
                                      </p:cBhvr>
                                      <p:to>
                                        <p:strVal val="visible"/>
                                      </p:to>
                                    </p:set>
                                    <p:animEffect transition="in" filter="wipe(down)">
                                      <p:cBhvr>
                                        <p:cTn id="27" dur="750"/>
                                        <p:tgtEl>
                                          <p:spTgt spid="45"/>
                                        </p:tgtEl>
                                      </p:cBhvr>
                                    </p:animEffect>
                                  </p:childTnLst>
                                </p:cTn>
                              </p:par>
                            </p:childTnLst>
                          </p:cTn>
                        </p:par>
                        <p:par>
                          <p:cTn id="28" fill="hold">
                            <p:stCondLst>
                              <p:cond delay="4250"/>
                            </p:stCondLst>
                            <p:childTnLst>
                              <p:par>
                                <p:cTn id="29" presetID="22" presetClass="entr" presetSubtype="4" fill="hold" grpId="0" nodeType="afterEffect">
                                  <p:stCondLst>
                                    <p:cond delay="0"/>
                                  </p:stCondLst>
                                  <p:childTnLst>
                                    <p:set>
                                      <p:cBhvr>
                                        <p:cTn id="30" dur="1" fill="hold">
                                          <p:stCondLst>
                                            <p:cond delay="0"/>
                                          </p:stCondLst>
                                        </p:cTn>
                                        <p:tgtEl>
                                          <p:spTgt spid="77"/>
                                        </p:tgtEl>
                                        <p:attrNameLst>
                                          <p:attrName>style.visibility</p:attrName>
                                        </p:attrNameLst>
                                      </p:cBhvr>
                                      <p:to>
                                        <p:strVal val="visible"/>
                                      </p:to>
                                    </p:set>
                                    <p:animEffect transition="in" filter="wipe(down)">
                                      <p:cBhvr>
                                        <p:cTn id="31" dur="750"/>
                                        <p:tgtEl>
                                          <p:spTgt spid="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9" grpId="0"/>
      <p:bldP spid="75" grpId="0"/>
      <p:bldP spid="76" grpId="0"/>
      <p:bldP spid="77"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134">
            <a:extLst>
              <a:ext uri="{FF2B5EF4-FFF2-40B4-BE49-F238E27FC236}">
                <a16:creationId xmlns:a16="http://schemas.microsoft.com/office/drawing/2014/main" id="{4469BCEC-B319-2F4E-2273-2F7995D8A552}"/>
              </a:ext>
            </a:extLst>
          </p:cNvPr>
          <p:cNvSpPr>
            <a:spLocks noEditPoints="1"/>
          </p:cNvSpPr>
          <p:nvPr/>
        </p:nvSpPr>
        <p:spPr bwMode="auto">
          <a:xfrm>
            <a:off x="8708567" y="2986616"/>
            <a:ext cx="1641979" cy="1262278"/>
          </a:xfrm>
          <a:custGeom>
            <a:avLst/>
            <a:gdLst>
              <a:gd name="T0" fmla="*/ 25 w 160"/>
              <a:gd name="T1" fmla="*/ 0 h 123"/>
              <a:gd name="T2" fmla="*/ 21 w 160"/>
              <a:gd name="T3" fmla="*/ 2 h 123"/>
              <a:gd name="T4" fmla="*/ 19 w 160"/>
              <a:gd name="T5" fmla="*/ 6 h 123"/>
              <a:gd name="T6" fmla="*/ 19 w 160"/>
              <a:gd name="T7" fmla="*/ 92 h 123"/>
              <a:gd name="T8" fmla="*/ 25 w 160"/>
              <a:gd name="T9" fmla="*/ 97 h 123"/>
              <a:gd name="T10" fmla="*/ 76 w 160"/>
              <a:gd name="T11" fmla="*/ 116 h 123"/>
              <a:gd name="T12" fmla="*/ 76 w 160"/>
              <a:gd name="T13" fmla="*/ 26 h 123"/>
              <a:gd name="T14" fmla="*/ 74 w 160"/>
              <a:gd name="T15" fmla="*/ 24 h 123"/>
              <a:gd name="T16" fmla="*/ 25 w 160"/>
              <a:gd name="T17" fmla="*/ 0 h 123"/>
              <a:gd name="T18" fmla="*/ 141 w 160"/>
              <a:gd name="T19" fmla="*/ 92 h 123"/>
              <a:gd name="T20" fmla="*/ 141 w 160"/>
              <a:gd name="T21" fmla="*/ 6 h 123"/>
              <a:gd name="T22" fmla="*/ 140 w 160"/>
              <a:gd name="T23" fmla="*/ 2 h 123"/>
              <a:gd name="T24" fmla="*/ 136 w 160"/>
              <a:gd name="T25" fmla="*/ 0 h 123"/>
              <a:gd name="T26" fmla="*/ 85 w 160"/>
              <a:gd name="T27" fmla="*/ 24 h 123"/>
              <a:gd name="T28" fmla="*/ 84 w 160"/>
              <a:gd name="T29" fmla="*/ 26 h 123"/>
              <a:gd name="T30" fmla="*/ 84 w 160"/>
              <a:gd name="T31" fmla="*/ 116 h 123"/>
              <a:gd name="T32" fmla="*/ 136 w 160"/>
              <a:gd name="T33" fmla="*/ 97 h 123"/>
              <a:gd name="T34" fmla="*/ 141 w 160"/>
              <a:gd name="T35" fmla="*/ 92 h 123"/>
              <a:gd name="T36" fmla="*/ 154 w 160"/>
              <a:gd name="T37" fmla="*/ 20 h 123"/>
              <a:gd name="T38" fmla="*/ 150 w 160"/>
              <a:gd name="T39" fmla="*/ 20 h 123"/>
              <a:gd name="T40" fmla="*/ 150 w 160"/>
              <a:gd name="T41" fmla="*/ 92 h 123"/>
              <a:gd name="T42" fmla="*/ 136 w 160"/>
              <a:gd name="T43" fmla="*/ 107 h 123"/>
              <a:gd name="T44" fmla="*/ 92 w 160"/>
              <a:gd name="T45" fmla="*/ 121 h 123"/>
              <a:gd name="T46" fmla="*/ 153 w 160"/>
              <a:gd name="T47" fmla="*/ 121 h 123"/>
              <a:gd name="T48" fmla="*/ 158 w 160"/>
              <a:gd name="T49" fmla="*/ 121 h 123"/>
              <a:gd name="T50" fmla="*/ 160 w 160"/>
              <a:gd name="T51" fmla="*/ 117 h 123"/>
              <a:gd name="T52" fmla="*/ 160 w 160"/>
              <a:gd name="T53" fmla="*/ 26 h 123"/>
              <a:gd name="T54" fmla="*/ 154 w 160"/>
              <a:gd name="T55" fmla="*/ 20 h 123"/>
              <a:gd name="T56" fmla="*/ 10 w 160"/>
              <a:gd name="T57" fmla="*/ 92 h 123"/>
              <a:gd name="T58" fmla="*/ 10 w 160"/>
              <a:gd name="T59" fmla="*/ 20 h 123"/>
              <a:gd name="T60" fmla="*/ 6 w 160"/>
              <a:gd name="T61" fmla="*/ 20 h 123"/>
              <a:gd name="T62" fmla="*/ 0 w 160"/>
              <a:gd name="T63" fmla="*/ 26 h 123"/>
              <a:gd name="T64" fmla="*/ 0 w 160"/>
              <a:gd name="T65" fmla="*/ 117 h 123"/>
              <a:gd name="T66" fmla="*/ 3 w 160"/>
              <a:gd name="T67" fmla="*/ 121 h 123"/>
              <a:gd name="T68" fmla="*/ 8 w 160"/>
              <a:gd name="T69" fmla="*/ 121 h 123"/>
              <a:gd name="T70" fmla="*/ 68 w 160"/>
              <a:gd name="T71" fmla="*/ 121 h 123"/>
              <a:gd name="T72" fmla="*/ 25 w 160"/>
              <a:gd name="T73" fmla="*/ 107 h 123"/>
              <a:gd name="T74" fmla="*/ 10 w 160"/>
              <a:gd name="T75" fmla="*/ 92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60" h="123">
                <a:moveTo>
                  <a:pt x="25" y="0"/>
                </a:moveTo>
                <a:cubicBezTo>
                  <a:pt x="24" y="0"/>
                  <a:pt x="22" y="0"/>
                  <a:pt x="21" y="2"/>
                </a:cubicBezTo>
                <a:cubicBezTo>
                  <a:pt x="20" y="3"/>
                  <a:pt x="19" y="4"/>
                  <a:pt x="19" y="6"/>
                </a:cubicBezTo>
                <a:cubicBezTo>
                  <a:pt x="19" y="92"/>
                  <a:pt x="19" y="92"/>
                  <a:pt x="19" y="92"/>
                </a:cubicBezTo>
                <a:cubicBezTo>
                  <a:pt x="19" y="94"/>
                  <a:pt x="21" y="97"/>
                  <a:pt x="25" y="97"/>
                </a:cubicBezTo>
                <a:cubicBezTo>
                  <a:pt x="38" y="97"/>
                  <a:pt x="60" y="100"/>
                  <a:pt x="76" y="116"/>
                </a:cubicBezTo>
                <a:cubicBezTo>
                  <a:pt x="76" y="26"/>
                  <a:pt x="76" y="26"/>
                  <a:pt x="76" y="26"/>
                </a:cubicBezTo>
                <a:cubicBezTo>
                  <a:pt x="76" y="26"/>
                  <a:pt x="76" y="25"/>
                  <a:pt x="74" y="24"/>
                </a:cubicBezTo>
                <a:cubicBezTo>
                  <a:pt x="62" y="3"/>
                  <a:pt x="38" y="0"/>
                  <a:pt x="25" y="0"/>
                </a:cubicBezTo>
                <a:close/>
                <a:moveTo>
                  <a:pt x="141" y="92"/>
                </a:moveTo>
                <a:cubicBezTo>
                  <a:pt x="141" y="6"/>
                  <a:pt x="141" y="6"/>
                  <a:pt x="141" y="6"/>
                </a:cubicBezTo>
                <a:cubicBezTo>
                  <a:pt x="141" y="4"/>
                  <a:pt x="141" y="3"/>
                  <a:pt x="140" y="2"/>
                </a:cubicBezTo>
                <a:cubicBezTo>
                  <a:pt x="139" y="0"/>
                  <a:pt x="137" y="0"/>
                  <a:pt x="136" y="0"/>
                </a:cubicBezTo>
                <a:cubicBezTo>
                  <a:pt x="122" y="0"/>
                  <a:pt x="98" y="3"/>
                  <a:pt x="85" y="24"/>
                </a:cubicBezTo>
                <a:cubicBezTo>
                  <a:pt x="84" y="25"/>
                  <a:pt x="84" y="26"/>
                  <a:pt x="84" y="26"/>
                </a:cubicBezTo>
                <a:cubicBezTo>
                  <a:pt x="84" y="116"/>
                  <a:pt x="84" y="116"/>
                  <a:pt x="84" y="116"/>
                </a:cubicBezTo>
                <a:cubicBezTo>
                  <a:pt x="100" y="100"/>
                  <a:pt x="122" y="97"/>
                  <a:pt x="136" y="97"/>
                </a:cubicBezTo>
                <a:cubicBezTo>
                  <a:pt x="139" y="97"/>
                  <a:pt x="141" y="94"/>
                  <a:pt x="141" y="92"/>
                </a:cubicBezTo>
                <a:close/>
                <a:moveTo>
                  <a:pt x="154" y="20"/>
                </a:moveTo>
                <a:cubicBezTo>
                  <a:pt x="150" y="20"/>
                  <a:pt x="150" y="20"/>
                  <a:pt x="150" y="20"/>
                </a:cubicBezTo>
                <a:cubicBezTo>
                  <a:pt x="150" y="92"/>
                  <a:pt x="150" y="92"/>
                  <a:pt x="150" y="92"/>
                </a:cubicBezTo>
                <a:cubicBezTo>
                  <a:pt x="150" y="99"/>
                  <a:pt x="143" y="106"/>
                  <a:pt x="136" y="107"/>
                </a:cubicBezTo>
                <a:cubicBezTo>
                  <a:pt x="123" y="107"/>
                  <a:pt x="105" y="108"/>
                  <a:pt x="92" y="121"/>
                </a:cubicBezTo>
                <a:cubicBezTo>
                  <a:pt x="115" y="115"/>
                  <a:pt x="139" y="119"/>
                  <a:pt x="153" y="121"/>
                </a:cubicBezTo>
                <a:cubicBezTo>
                  <a:pt x="154" y="123"/>
                  <a:pt x="157" y="121"/>
                  <a:pt x="158" y="121"/>
                </a:cubicBezTo>
                <a:cubicBezTo>
                  <a:pt x="159" y="120"/>
                  <a:pt x="160" y="118"/>
                  <a:pt x="160" y="117"/>
                </a:cubicBezTo>
                <a:cubicBezTo>
                  <a:pt x="160" y="26"/>
                  <a:pt x="160" y="26"/>
                  <a:pt x="160" y="26"/>
                </a:cubicBezTo>
                <a:cubicBezTo>
                  <a:pt x="160" y="22"/>
                  <a:pt x="158" y="20"/>
                  <a:pt x="154" y="20"/>
                </a:cubicBezTo>
                <a:close/>
                <a:moveTo>
                  <a:pt x="10" y="92"/>
                </a:moveTo>
                <a:cubicBezTo>
                  <a:pt x="10" y="20"/>
                  <a:pt x="10" y="20"/>
                  <a:pt x="10" y="20"/>
                </a:cubicBezTo>
                <a:cubicBezTo>
                  <a:pt x="6" y="20"/>
                  <a:pt x="6" y="20"/>
                  <a:pt x="6" y="20"/>
                </a:cubicBezTo>
                <a:cubicBezTo>
                  <a:pt x="3" y="20"/>
                  <a:pt x="0" y="22"/>
                  <a:pt x="0" y="26"/>
                </a:cubicBezTo>
                <a:cubicBezTo>
                  <a:pt x="0" y="117"/>
                  <a:pt x="0" y="117"/>
                  <a:pt x="0" y="117"/>
                </a:cubicBezTo>
                <a:cubicBezTo>
                  <a:pt x="0" y="118"/>
                  <a:pt x="2" y="120"/>
                  <a:pt x="3" y="121"/>
                </a:cubicBezTo>
                <a:cubicBezTo>
                  <a:pt x="4" y="121"/>
                  <a:pt x="5" y="123"/>
                  <a:pt x="8" y="121"/>
                </a:cubicBezTo>
                <a:cubicBezTo>
                  <a:pt x="21" y="119"/>
                  <a:pt x="46" y="115"/>
                  <a:pt x="68" y="121"/>
                </a:cubicBezTo>
                <a:cubicBezTo>
                  <a:pt x="55" y="108"/>
                  <a:pt x="36" y="107"/>
                  <a:pt x="25" y="107"/>
                </a:cubicBezTo>
                <a:cubicBezTo>
                  <a:pt x="16" y="106"/>
                  <a:pt x="10" y="99"/>
                  <a:pt x="10" y="92"/>
                </a:cubicBezTo>
                <a:close/>
              </a:path>
            </a:pathLst>
          </a:custGeom>
          <a:ln>
            <a:noFill/>
          </a:ln>
        </p:spPr>
        <p:style>
          <a:lnRef idx="3">
            <a:schemeClr val="lt1"/>
          </a:lnRef>
          <a:fillRef idx="1">
            <a:schemeClr val="accent1"/>
          </a:fillRef>
          <a:effectRef idx="1">
            <a:schemeClr val="accent1"/>
          </a:effectRef>
          <a:fontRef idx="minor">
            <a:schemeClr val="lt1"/>
          </a:fontRef>
        </p:style>
        <p:txBody>
          <a:bodyPr vert="horz" wrap="square" lIns="91440" tIns="45720" rIns="91440" bIns="45720" numCol="1" anchor="t" anchorCtr="0" compatLnSpc="1">
            <a:prstTxWarp prst="textNoShape">
              <a:avLst/>
            </a:prstTxWarp>
          </a:bodyPr>
          <a:lstStyle/>
          <a:p>
            <a:endParaRPr lang="en-US"/>
          </a:p>
        </p:txBody>
      </p:sp>
      <p:sp>
        <p:nvSpPr>
          <p:cNvPr id="5" name="TextBox 4">
            <a:extLst>
              <a:ext uri="{FF2B5EF4-FFF2-40B4-BE49-F238E27FC236}">
                <a16:creationId xmlns:a16="http://schemas.microsoft.com/office/drawing/2014/main" id="{3680A7F4-76C7-B7F6-AA40-993311E1C88C}"/>
              </a:ext>
            </a:extLst>
          </p:cNvPr>
          <p:cNvSpPr txBox="1"/>
          <p:nvPr/>
        </p:nvSpPr>
        <p:spPr>
          <a:xfrm>
            <a:off x="256478" y="2980048"/>
            <a:ext cx="7456530" cy="923330"/>
          </a:xfrm>
          <a:prstGeom prst="rect">
            <a:avLst/>
          </a:prstGeom>
          <a:noFill/>
        </p:spPr>
        <p:txBody>
          <a:bodyPr wrap="square" rtlCol="0">
            <a:spAutoFit/>
          </a:bodyPr>
          <a:lstStyle/>
          <a:p>
            <a:pPr algn="ctr" rtl="1"/>
            <a:r>
              <a:rPr lang="fa-IR" sz="5400" b="1">
                <a:solidFill>
                  <a:srgbClr val="1D3347"/>
                </a:solidFill>
                <a:latin typeface="Shabnam" panose="020B0603030804020204" pitchFamily="34" charset="-78"/>
                <a:cs typeface="Shabnam" panose="020B0603030804020204" pitchFamily="34" charset="-78"/>
              </a:rPr>
              <a:t>کلیات پژوهش</a:t>
            </a:r>
            <a:endParaRPr lang="en-US" sz="5400" b="1" dirty="0">
              <a:solidFill>
                <a:srgbClr val="1D3347"/>
              </a:solidFill>
              <a:latin typeface="Shabnam" panose="020B0603030804020204" pitchFamily="34" charset="-78"/>
              <a:cs typeface="Shabnam" panose="020B0603030804020204" pitchFamily="34" charset="-78"/>
            </a:endParaRPr>
          </a:p>
        </p:txBody>
      </p:sp>
    </p:spTree>
    <p:extLst>
      <p:ext uri="{BB962C8B-B14F-4D97-AF65-F5344CB8AC3E}">
        <p14:creationId xmlns:p14="http://schemas.microsoft.com/office/powerpoint/2010/main" val="2250643510"/>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179">
            <a:extLst>
              <a:ext uri="{FF2B5EF4-FFF2-40B4-BE49-F238E27FC236}">
                <a16:creationId xmlns:a16="http://schemas.microsoft.com/office/drawing/2014/main" id="{E5C21407-A664-0569-D535-6C2716256F07}"/>
              </a:ext>
            </a:extLst>
          </p:cNvPr>
          <p:cNvSpPr>
            <a:spLocks noEditPoints="1"/>
          </p:cNvSpPr>
          <p:nvPr/>
        </p:nvSpPr>
        <p:spPr bwMode="auto">
          <a:xfrm>
            <a:off x="8708567" y="2995205"/>
            <a:ext cx="1484146" cy="1253689"/>
          </a:xfrm>
          <a:custGeom>
            <a:avLst/>
            <a:gdLst>
              <a:gd name="T0" fmla="*/ 12 w 161"/>
              <a:gd name="T1" fmla="*/ 108 h 136"/>
              <a:gd name="T2" fmla="*/ 12 w 161"/>
              <a:gd name="T3" fmla="*/ 134 h 136"/>
              <a:gd name="T4" fmla="*/ 16 w 161"/>
              <a:gd name="T5" fmla="*/ 136 h 136"/>
              <a:gd name="T6" fmla="*/ 35 w 161"/>
              <a:gd name="T7" fmla="*/ 136 h 136"/>
              <a:gd name="T8" fmla="*/ 37 w 161"/>
              <a:gd name="T9" fmla="*/ 134 h 136"/>
              <a:gd name="T10" fmla="*/ 37 w 161"/>
              <a:gd name="T11" fmla="*/ 88 h 136"/>
              <a:gd name="T12" fmla="*/ 23 w 161"/>
              <a:gd name="T13" fmla="*/ 102 h 136"/>
              <a:gd name="T14" fmla="*/ 12 w 161"/>
              <a:gd name="T15" fmla="*/ 108 h 136"/>
              <a:gd name="T16" fmla="*/ 47 w 161"/>
              <a:gd name="T17" fmla="*/ 87 h 136"/>
              <a:gd name="T18" fmla="*/ 47 w 161"/>
              <a:gd name="T19" fmla="*/ 134 h 136"/>
              <a:gd name="T20" fmla="*/ 51 w 161"/>
              <a:gd name="T21" fmla="*/ 136 h 136"/>
              <a:gd name="T22" fmla="*/ 70 w 161"/>
              <a:gd name="T23" fmla="*/ 136 h 136"/>
              <a:gd name="T24" fmla="*/ 73 w 161"/>
              <a:gd name="T25" fmla="*/ 134 h 136"/>
              <a:gd name="T26" fmla="*/ 73 w 161"/>
              <a:gd name="T27" fmla="*/ 106 h 136"/>
              <a:gd name="T28" fmla="*/ 62 w 161"/>
              <a:gd name="T29" fmla="*/ 101 h 136"/>
              <a:gd name="T30" fmla="*/ 47 w 161"/>
              <a:gd name="T31" fmla="*/ 87 h 136"/>
              <a:gd name="T32" fmla="*/ 84 w 161"/>
              <a:gd name="T33" fmla="*/ 103 h 136"/>
              <a:gd name="T34" fmla="*/ 84 w 161"/>
              <a:gd name="T35" fmla="*/ 134 h 136"/>
              <a:gd name="T36" fmla="*/ 86 w 161"/>
              <a:gd name="T37" fmla="*/ 136 h 136"/>
              <a:gd name="T38" fmla="*/ 106 w 161"/>
              <a:gd name="T39" fmla="*/ 136 h 136"/>
              <a:gd name="T40" fmla="*/ 110 w 161"/>
              <a:gd name="T41" fmla="*/ 134 h 136"/>
              <a:gd name="T42" fmla="*/ 110 w 161"/>
              <a:gd name="T43" fmla="*/ 78 h 136"/>
              <a:gd name="T44" fmla="*/ 86 w 161"/>
              <a:gd name="T45" fmla="*/ 100 h 136"/>
              <a:gd name="T46" fmla="*/ 84 w 161"/>
              <a:gd name="T47" fmla="*/ 103 h 136"/>
              <a:gd name="T48" fmla="*/ 143 w 161"/>
              <a:gd name="T49" fmla="*/ 45 h 136"/>
              <a:gd name="T50" fmla="*/ 120 w 161"/>
              <a:gd name="T51" fmla="*/ 69 h 136"/>
              <a:gd name="T52" fmla="*/ 120 w 161"/>
              <a:gd name="T53" fmla="*/ 134 h 136"/>
              <a:gd name="T54" fmla="*/ 122 w 161"/>
              <a:gd name="T55" fmla="*/ 136 h 136"/>
              <a:gd name="T56" fmla="*/ 143 w 161"/>
              <a:gd name="T57" fmla="*/ 136 h 136"/>
              <a:gd name="T58" fmla="*/ 146 w 161"/>
              <a:gd name="T59" fmla="*/ 134 h 136"/>
              <a:gd name="T60" fmla="*/ 146 w 161"/>
              <a:gd name="T61" fmla="*/ 47 h 136"/>
              <a:gd name="T62" fmla="*/ 145 w 161"/>
              <a:gd name="T63" fmla="*/ 45 h 136"/>
              <a:gd name="T64" fmla="*/ 143 w 161"/>
              <a:gd name="T65" fmla="*/ 45 h 136"/>
              <a:gd name="T66" fmla="*/ 160 w 161"/>
              <a:gd name="T67" fmla="*/ 2 h 136"/>
              <a:gd name="T68" fmla="*/ 155 w 161"/>
              <a:gd name="T69" fmla="*/ 0 h 136"/>
              <a:gd name="T70" fmla="*/ 127 w 161"/>
              <a:gd name="T71" fmla="*/ 1 h 136"/>
              <a:gd name="T72" fmla="*/ 123 w 161"/>
              <a:gd name="T73" fmla="*/ 4 h 136"/>
              <a:gd name="T74" fmla="*/ 122 w 161"/>
              <a:gd name="T75" fmla="*/ 5 h 136"/>
              <a:gd name="T76" fmla="*/ 123 w 161"/>
              <a:gd name="T77" fmla="*/ 11 h 136"/>
              <a:gd name="T78" fmla="*/ 125 w 161"/>
              <a:gd name="T79" fmla="*/ 12 h 136"/>
              <a:gd name="T80" fmla="*/ 130 w 161"/>
              <a:gd name="T81" fmla="*/ 17 h 136"/>
              <a:gd name="T82" fmla="*/ 74 w 161"/>
              <a:gd name="T83" fmla="*/ 74 h 136"/>
              <a:gd name="T84" fmla="*/ 48 w 161"/>
              <a:gd name="T85" fmla="*/ 49 h 136"/>
              <a:gd name="T86" fmla="*/ 42 w 161"/>
              <a:gd name="T87" fmla="*/ 46 h 136"/>
              <a:gd name="T88" fmla="*/ 37 w 161"/>
              <a:gd name="T89" fmla="*/ 49 h 136"/>
              <a:gd name="T90" fmla="*/ 3 w 161"/>
              <a:gd name="T91" fmla="*/ 82 h 136"/>
              <a:gd name="T92" fmla="*/ 3 w 161"/>
              <a:gd name="T93" fmla="*/ 94 h 136"/>
              <a:gd name="T94" fmla="*/ 5 w 161"/>
              <a:gd name="T95" fmla="*/ 95 h 136"/>
              <a:gd name="T96" fmla="*/ 10 w 161"/>
              <a:gd name="T97" fmla="*/ 98 h 136"/>
              <a:gd name="T98" fmla="*/ 16 w 161"/>
              <a:gd name="T99" fmla="*/ 95 h 136"/>
              <a:gd name="T100" fmla="*/ 42 w 161"/>
              <a:gd name="T101" fmla="*/ 68 h 136"/>
              <a:gd name="T102" fmla="*/ 68 w 161"/>
              <a:gd name="T103" fmla="*/ 94 h 136"/>
              <a:gd name="T104" fmla="*/ 74 w 161"/>
              <a:gd name="T105" fmla="*/ 96 h 136"/>
              <a:gd name="T106" fmla="*/ 79 w 161"/>
              <a:gd name="T107" fmla="*/ 94 h 136"/>
              <a:gd name="T108" fmla="*/ 143 w 161"/>
              <a:gd name="T109" fmla="*/ 30 h 136"/>
              <a:gd name="T110" fmla="*/ 150 w 161"/>
              <a:gd name="T111" fmla="*/ 38 h 136"/>
              <a:gd name="T112" fmla="*/ 154 w 161"/>
              <a:gd name="T113" fmla="*/ 40 h 136"/>
              <a:gd name="T114" fmla="*/ 156 w 161"/>
              <a:gd name="T115" fmla="*/ 39 h 136"/>
              <a:gd name="T116" fmla="*/ 157 w 161"/>
              <a:gd name="T117" fmla="*/ 38 h 136"/>
              <a:gd name="T118" fmla="*/ 160 w 161"/>
              <a:gd name="T119" fmla="*/ 33 h 136"/>
              <a:gd name="T120" fmla="*/ 161 w 161"/>
              <a:gd name="T121" fmla="*/ 16 h 136"/>
              <a:gd name="T122" fmla="*/ 161 w 161"/>
              <a:gd name="T123" fmla="*/ 6 h 136"/>
              <a:gd name="T124" fmla="*/ 160 w 161"/>
              <a:gd name="T125" fmla="*/ 2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1" h="136">
                <a:moveTo>
                  <a:pt x="12" y="108"/>
                </a:moveTo>
                <a:cubicBezTo>
                  <a:pt x="12" y="134"/>
                  <a:pt x="12" y="134"/>
                  <a:pt x="12" y="134"/>
                </a:cubicBezTo>
                <a:cubicBezTo>
                  <a:pt x="12" y="135"/>
                  <a:pt x="13" y="136"/>
                  <a:pt x="16" y="136"/>
                </a:cubicBezTo>
                <a:cubicBezTo>
                  <a:pt x="35" y="136"/>
                  <a:pt x="35" y="136"/>
                  <a:pt x="35" y="136"/>
                </a:cubicBezTo>
                <a:cubicBezTo>
                  <a:pt x="36" y="136"/>
                  <a:pt x="37" y="135"/>
                  <a:pt x="37" y="134"/>
                </a:cubicBezTo>
                <a:cubicBezTo>
                  <a:pt x="37" y="88"/>
                  <a:pt x="37" y="88"/>
                  <a:pt x="37" y="88"/>
                </a:cubicBezTo>
                <a:cubicBezTo>
                  <a:pt x="23" y="102"/>
                  <a:pt x="23" y="102"/>
                  <a:pt x="23" y="102"/>
                </a:cubicBezTo>
                <a:cubicBezTo>
                  <a:pt x="20" y="105"/>
                  <a:pt x="17" y="107"/>
                  <a:pt x="12" y="108"/>
                </a:cubicBezTo>
                <a:close/>
                <a:moveTo>
                  <a:pt x="47" y="87"/>
                </a:moveTo>
                <a:cubicBezTo>
                  <a:pt x="47" y="134"/>
                  <a:pt x="47" y="134"/>
                  <a:pt x="47" y="134"/>
                </a:cubicBezTo>
                <a:cubicBezTo>
                  <a:pt x="47" y="135"/>
                  <a:pt x="49" y="136"/>
                  <a:pt x="51" y="136"/>
                </a:cubicBezTo>
                <a:cubicBezTo>
                  <a:pt x="70" y="136"/>
                  <a:pt x="70" y="136"/>
                  <a:pt x="70" y="136"/>
                </a:cubicBezTo>
                <a:cubicBezTo>
                  <a:pt x="71" y="136"/>
                  <a:pt x="73" y="135"/>
                  <a:pt x="73" y="134"/>
                </a:cubicBezTo>
                <a:cubicBezTo>
                  <a:pt x="73" y="106"/>
                  <a:pt x="73" y="106"/>
                  <a:pt x="73" y="106"/>
                </a:cubicBezTo>
                <a:cubicBezTo>
                  <a:pt x="69" y="106"/>
                  <a:pt x="64" y="104"/>
                  <a:pt x="62" y="101"/>
                </a:cubicBezTo>
                <a:lnTo>
                  <a:pt x="47" y="87"/>
                </a:lnTo>
                <a:close/>
                <a:moveTo>
                  <a:pt x="84" y="103"/>
                </a:moveTo>
                <a:cubicBezTo>
                  <a:pt x="84" y="134"/>
                  <a:pt x="84" y="134"/>
                  <a:pt x="84" y="134"/>
                </a:cubicBezTo>
                <a:cubicBezTo>
                  <a:pt x="84" y="135"/>
                  <a:pt x="85" y="136"/>
                  <a:pt x="86" y="136"/>
                </a:cubicBezTo>
                <a:cubicBezTo>
                  <a:pt x="106" y="136"/>
                  <a:pt x="106" y="136"/>
                  <a:pt x="106" y="136"/>
                </a:cubicBezTo>
                <a:cubicBezTo>
                  <a:pt x="108" y="136"/>
                  <a:pt x="110" y="135"/>
                  <a:pt x="110" y="134"/>
                </a:cubicBezTo>
                <a:cubicBezTo>
                  <a:pt x="110" y="78"/>
                  <a:pt x="110" y="78"/>
                  <a:pt x="110" y="78"/>
                </a:cubicBezTo>
                <a:cubicBezTo>
                  <a:pt x="86" y="100"/>
                  <a:pt x="86" y="100"/>
                  <a:pt x="86" y="100"/>
                </a:cubicBezTo>
                <a:cubicBezTo>
                  <a:pt x="85" y="102"/>
                  <a:pt x="84" y="103"/>
                  <a:pt x="84" y="103"/>
                </a:cubicBezTo>
                <a:close/>
                <a:moveTo>
                  <a:pt x="143" y="45"/>
                </a:moveTo>
                <a:cubicBezTo>
                  <a:pt x="120" y="69"/>
                  <a:pt x="120" y="69"/>
                  <a:pt x="120" y="69"/>
                </a:cubicBezTo>
                <a:cubicBezTo>
                  <a:pt x="120" y="134"/>
                  <a:pt x="120" y="134"/>
                  <a:pt x="120" y="134"/>
                </a:cubicBezTo>
                <a:cubicBezTo>
                  <a:pt x="120" y="135"/>
                  <a:pt x="121" y="136"/>
                  <a:pt x="122" y="136"/>
                </a:cubicBezTo>
                <a:cubicBezTo>
                  <a:pt x="143" y="136"/>
                  <a:pt x="143" y="136"/>
                  <a:pt x="143" y="136"/>
                </a:cubicBezTo>
                <a:cubicBezTo>
                  <a:pt x="145" y="136"/>
                  <a:pt x="146" y="135"/>
                  <a:pt x="146" y="134"/>
                </a:cubicBezTo>
                <a:cubicBezTo>
                  <a:pt x="146" y="47"/>
                  <a:pt x="146" y="47"/>
                  <a:pt x="146" y="47"/>
                </a:cubicBezTo>
                <a:cubicBezTo>
                  <a:pt x="145" y="46"/>
                  <a:pt x="145" y="46"/>
                  <a:pt x="145" y="45"/>
                </a:cubicBezTo>
                <a:lnTo>
                  <a:pt x="143" y="45"/>
                </a:lnTo>
                <a:close/>
                <a:moveTo>
                  <a:pt x="160" y="2"/>
                </a:moveTo>
                <a:cubicBezTo>
                  <a:pt x="158" y="1"/>
                  <a:pt x="157" y="0"/>
                  <a:pt x="155" y="0"/>
                </a:cubicBezTo>
                <a:cubicBezTo>
                  <a:pt x="145" y="1"/>
                  <a:pt x="136" y="1"/>
                  <a:pt x="127" y="1"/>
                </a:cubicBezTo>
                <a:cubicBezTo>
                  <a:pt x="125" y="1"/>
                  <a:pt x="124" y="1"/>
                  <a:pt x="123" y="4"/>
                </a:cubicBezTo>
                <a:cubicBezTo>
                  <a:pt x="122" y="4"/>
                  <a:pt x="122" y="4"/>
                  <a:pt x="122" y="5"/>
                </a:cubicBezTo>
                <a:cubicBezTo>
                  <a:pt x="120" y="7"/>
                  <a:pt x="122" y="10"/>
                  <a:pt x="123" y="11"/>
                </a:cubicBezTo>
                <a:cubicBezTo>
                  <a:pt x="125" y="12"/>
                  <a:pt x="125" y="12"/>
                  <a:pt x="125" y="12"/>
                </a:cubicBezTo>
                <a:cubicBezTo>
                  <a:pt x="127" y="15"/>
                  <a:pt x="128" y="16"/>
                  <a:pt x="130" y="17"/>
                </a:cubicBezTo>
                <a:cubicBezTo>
                  <a:pt x="74" y="74"/>
                  <a:pt x="74" y="74"/>
                  <a:pt x="74" y="74"/>
                </a:cubicBezTo>
                <a:cubicBezTo>
                  <a:pt x="48" y="49"/>
                  <a:pt x="48" y="49"/>
                  <a:pt x="48" y="49"/>
                </a:cubicBezTo>
                <a:cubicBezTo>
                  <a:pt x="47" y="48"/>
                  <a:pt x="44" y="46"/>
                  <a:pt x="42" y="46"/>
                </a:cubicBezTo>
                <a:cubicBezTo>
                  <a:pt x="41" y="46"/>
                  <a:pt x="38" y="48"/>
                  <a:pt x="37" y="49"/>
                </a:cubicBezTo>
                <a:cubicBezTo>
                  <a:pt x="3" y="82"/>
                  <a:pt x="3" y="82"/>
                  <a:pt x="3" y="82"/>
                </a:cubicBezTo>
                <a:cubicBezTo>
                  <a:pt x="0" y="85"/>
                  <a:pt x="0" y="90"/>
                  <a:pt x="3" y="94"/>
                </a:cubicBezTo>
                <a:cubicBezTo>
                  <a:pt x="5" y="95"/>
                  <a:pt x="5" y="95"/>
                  <a:pt x="5" y="95"/>
                </a:cubicBezTo>
                <a:cubicBezTo>
                  <a:pt x="6" y="96"/>
                  <a:pt x="8" y="98"/>
                  <a:pt x="10" y="98"/>
                </a:cubicBezTo>
                <a:cubicBezTo>
                  <a:pt x="13" y="98"/>
                  <a:pt x="15" y="96"/>
                  <a:pt x="16" y="95"/>
                </a:cubicBezTo>
                <a:cubicBezTo>
                  <a:pt x="42" y="68"/>
                  <a:pt x="42" y="68"/>
                  <a:pt x="42" y="68"/>
                </a:cubicBezTo>
                <a:cubicBezTo>
                  <a:pt x="68" y="94"/>
                  <a:pt x="68" y="94"/>
                  <a:pt x="68" y="94"/>
                </a:cubicBezTo>
                <a:cubicBezTo>
                  <a:pt x="69" y="95"/>
                  <a:pt x="71" y="96"/>
                  <a:pt x="74" y="96"/>
                </a:cubicBezTo>
                <a:cubicBezTo>
                  <a:pt x="76" y="96"/>
                  <a:pt x="78" y="95"/>
                  <a:pt x="79" y="94"/>
                </a:cubicBezTo>
                <a:cubicBezTo>
                  <a:pt x="143" y="30"/>
                  <a:pt x="143" y="30"/>
                  <a:pt x="143" y="30"/>
                </a:cubicBezTo>
                <a:cubicBezTo>
                  <a:pt x="150" y="38"/>
                  <a:pt x="150" y="38"/>
                  <a:pt x="150" y="38"/>
                </a:cubicBezTo>
                <a:cubicBezTo>
                  <a:pt x="151" y="39"/>
                  <a:pt x="152" y="40"/>
                  <a:pt x="154" y="40"/>
                </a:cubicBezTo>
                <a:cubicBezTo>
                  <a:pt x="155" y="40"/>
                  <a:pt x="156" y="39"/>
                  <a:pt x="156" y="39"/>
                </a:cubicBezTo>
                <a:cubicBezTo>
                  <a:pt x="157" y="39"/>
                  <a:pt x="157" y="39"/>
                  <a:pt x="157" y="38"/>
                </a:cubicBezTo>
                <a:cubicBezTo>
                  <a:pt x="160" y="37"/>
                  <a:pt x="160" y="35"/>
                  <a:pt x="160" y="33"/>
                </a:cubicBezTo>
                <a:cubicBezTo>
                  <a:pt x="160" y="27"/>
                  <a:pt x="160" y="22"/>
                  <a:pt x="161" y="16"/>
                </a:cubicBezTo>
                <a:cubicBezTo>
                  <a:pt x="161" y="6"/>
                  <a:pt x="161" y="6"/>
                  <a:pt x="161" y="6"/>
                </a:cubicBezTo>
                <a:cubicBezTo>
                  <a:pt x="161" y="5"/>
                  <a:pt x="161" y="2"/>
                  <a:pt x="160" y="2"/>
                </a:cubicBezTo>
                <a:close/>
              </a:path>
            </a:pathLst>
          </a:custGeom>
          <a:ln>
            <a:noFill/>
          </a:ln>
        </p:spPr>
        <p:style>
          <a:lnRef idx="3">
            <a:schemeClr val="lt1"/>
          </a:lnRef>
          <a:fillRef idx="1">
            <a:schemeClr val="accent1"/>
          </a:fillRef>
          <a:effectRef idx="1">
            <a:schemeClr val="accent1"/>
          </a:effectRef>
          <a:fontRef idx="minor">
            <a:schemeClr val="lt1"/>
          </a:fontRef>
        </p:style>
        <p:txBody>
          <a:bodyPr vert="horz" wrap="square" lIns="91440" tIns="45720" rIns="91440" bIns="45720" numCol="1" anchor="t" anchorCtr="0" compatLnSpc="1">
            <a:prstTxWarp prst="textNoShape">
              <a:avLst/>
            </a:prstTxWarp>
          </a:bodyPr>
          <a:lstStyle/>
          <a:p>
            <a:endParaRPr lang="en-US"/>
          </a:p>
        </p:txBody>
      </p:sp>
      <p:sp>
        <p:nvSpPr>
          <p:cNvPr id="3" name="TextBox 2">
            <a:extLst>
              <a:ext uri="{FF2B5EF4-FFF2-40B4-BE49-F238E27FC236}">
                <a16:creationId xmlns:a16="http://schemas.microsoft.com/office/drawing/2014/main" id="{37E2BD8B-510A-7408-0AA3-D9C43E86F570}"/>
              </a:ext>
            </a:extLst>
          </p:cNvPr>
          <p:cNvSpPr txBox="1"/>
          <p:nvPr/>
        </p:nvSpPr>
        <p:spPr>
          <a:xfrm>
            <a:off x="256478" y="2980048"/>
            <a:ext cx="7456530" cy="923330"/>
          </a:xfrm>
          <a:prstGeom prst="rect">
            <a:avLst/>
          </a:prstGeom>
          <a:noFill/>
        </p:spPr>
        <p:txBody>
          <a:bodyPr wrap="square" rtlCol="0">
            <a:spAutoFit/>
          </a:bodyPr>
          <a:lstStyle/>
          <a:p>
            <a:pPr algn="ctr" rtl="1"/>
            <a:r>
              <a:rPr lang="fa-IR" sz="5400" b="1" dirty="0">
                <a:solidFill>
                  <a:srgbClr val="1D3347"/>
                </a:solidFill>
                <a:latin typeface="Shabnam" panose="020B0603030804020204" pitchFamily="34" charset="-78"/>
                <a:cs typeface="Shabnam" panose="020B0603030804020204" pitchFamily="34" charset="-78"/>
              </a:rPr>
              <a:t>تجزیه و تحلیل</a:t>
            </a:r>
            <a:endParaRPr lang="en-US" sz="5400" b="1" dirty="0">
              <a:solidFill>
                <a:srgbClr val="1D3347"/>
              </a:solidFill>
              <a:latin typeface="Shabnam" panose="020B0603030804020204" pitchFamily="34" charset="-78"/>
              <a:cs typeface="Shabnam" panose="020B0603030804020204" pitchFamily="34" charset="-78"/>
            </a:endParaRPr>
          </a:p>
        </p:txBody>
      </p:sp>
    </p:spTree>
    <p:extLst>
      <p:ext uri="{BB962C8B-B14F-4D97-AF65-F5344CB8AC3E}">
        <p14:creationId xmlns:p14="http://schemas.microsoft.com/office/powerpoint/2010/main" val="3737086995"/>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A4E0130B-B71A-8C42-7DC3-6CFB98020526}"/>
              </a:ext>
            </a:extLst>
          </p:cNvPr>
          <p:cNvSpPr>
            <a:spLocks noGrp="1"/>
          </p:cNvSpPr>
          <p:nvPr>
            <p:ph type="sldNum" sz="quarter" idx="10"/>
          </p:nvPr>
        </p:nvSpPr>
        <p:spPr/>
        <p:txBody>
          <a:bodyPr/>
          <a:lstStyle/>
          <a:p>
            <a:fld id="{A8043012-B8B5-47A7-9927-94221BE445D6}" type="slidenum">
              <a:rPr lang="en-US" smtClean="0"/>
              <a:pPr/>
              <a:t>31</a:t>
            </a:fld>
            <a:endParaRPr lang="en-US" dirty="0"/>
          </a:p>
        </p:txBody>
      </p:sp>
      <p:pic>
        <p:nvPicPr>
          <p:cNvPr id="3" name="Picture 2">
            <a:hlinkClick r:id="" action="ppaction://hlinkshowjump?jump=previousslide"/>
            <a:extLst>
              <a:ext uri="{FF2B5EF4-FFF2-40B4-BE49-F238E27FC236}">
                <a16:creationId xmlns:a16="http://schemas.microsoft.com/office/drawing/2014/main" id="{8B825F2A-A58A-A632-4EF3-DFD05F7B63F4}"/>
              </a:ext>
            </a:extLst>
          </p:cNvPr>
          <p:cNvPicPr>
            <a:picLocks noChangeAspect="1"/>
          </p:cNvPicPr>
          <p:nvPr/>
        </p:nvPicPr>
        <p:blipFill>
          <a:blip r:embed="rId2" cstate="print">
            <a:biLevel thresh="25000"/>
            <a:extLst>
              <a:ext uri="{BEBA8EAE-BF5A-486C-A8C5-ECC9F3942E4B}">
                <a14:imgProps xmlns:a14="http://schemas.microsoft.com/office/drawing/2010/main">
                  <a14:imgLayer r:embed="rId3">
                    <a14:imgEffect>
                      <a14:saturation sat="33000"/>
                    </a14:imgEffect>
                  </a14:imgLayer>
                </a14:imgProps>
              </a:ext>
              <a:ext uri="{28A0092B-C50C-407E-A947-70E740481C1C}">
                <a14:useLocalDpi xmlns:a14="http://schemas.microsoft.com/office/drawing/2010/main"/>
              </a:ext>
            </a:extLst>
          </a:blip>
          <a:stretch>
            <a:fillRect/>
          </a:stretch>
        </p:blipFill>
        <p:spPr>
          <a:xfrm flipH="1">
            <a:off x="10403951" y="6257138"/>
            <a:ext cx="210539" cy="210539"/>
          </a:xfrm>
          <a:prstGeom prst="rect">
            <a:avLst/>
          </a:prstGeom>
        </p:spPr>
      </p:pic>
      <p:pic>
        <p:nvPicPr>
          <p:cNvPr id="4" name="Picture 3">
            <a:extLst>
              <a:ext uri="{FF2B5EF4-FFF2-40B4-BE49-F238E27FC236}">
                <a16:creationId xmlns:a16="http://schemas.microsoft.com/office/drawing/2014/main" id="{47EE4AE3-CDAA-FE9E-4E8D-FD986300D3EF}"/>
              </a:ext>
            </a:extLst>
          </p:cNvPr>
          <p:cNvPicPr>
            <a:picLocks noChangeAspect="1"/>
          </p:cNvPicPr>
          <p:nvPr/>
        </p:nvPicPr>
        <p:blipFill>
          <a:blip r:embed="rId2" cstate="print">
            <a:biLevel thresh="25000"/>
            <a:extLst>
              <a:ext uri="{BEBA8EAE-BF5A-486C-A8C5-ECC9F3942E4B}">
                <a14:imgProps xmlns:a14="http://schemas.microsoft.com/office/drawing/2010/main">
                  <a14:imgLayer r:embed="rId3">
                    <a14:imgEffect>
                      <a14:saturation sat="33000"/>
                    </a14:imgEffect>
                  </a14:imgLayer>
                </a14:imgProps>
              </a:ext>
              <a:ext uri="{28A0092B-C50C-407E-A947-70E740481C1C}">
                <a14:useLocalDpi xmlns:a14="http://schemas.microsoft.com/office/drawing/2010/main"/>
              </a:ext>
            </a:extLst>
          </a:blip>
          <a:stretch>
            <a:fillRect/>
          </a:stretch>
        </p:blipFill>
        <p:spPr>
          <a:xfrm>
            <a:off x="11810732" y="6255725"/>
            <a:ext cx="210539" cy="210539"/>
          </a:xfrm>
          <a:prstGeom prst="rect">
            <a:avLst/>
          </a:prstGeom>
        </p:spPr>
      </p:pic>
      <p:pic>
        <p:nvPicPr>
          <p:cNvPr id="5" name="Picture 4">
            <a:hlinkClick r:id="" action="ppaction://hlinkshowjump?jump=firstslide"/>
            <a:extLst>
              <a:ext uri="{FF2B5EF4-FFF2-40B4-BE49-F238E27FC236}">
                <a16:creationId xmlns:a16="http://schemas.microsoft.com/office/drawing/2014/main" id="{CC3EBE24-E5ED-5BD7-D847-03F52A3A2FF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54275" y="252809"/>
            <a:ext cx="500431" cy="375612"/>
          </a:xfrm>
          <a:prstGeom prst="rect">
            <a:avLst/>
          </a:prstGeom>
        </p:spPr>
      </p:pic>
      <p:sp>
        <p:nvSpPr>
          <p:cNvPr id="6" name="TextBox 5">
            <a:hlinkClick r:id="rId5" action="ppaction://hlinksldjump"/>
            <a:extLst>
              <a:ext uri="{FF2B5EF4-FFF2-40B4-BE49-F238E27FC236}">
                <a16:creationId xmlns:a16="http://schemas.microsoft.com/office/drawing/2014/main" id="{E1F3BFBE-06E1-BE03-7729-0A4A987ABE5F}"/>
              </a:ext>
            </a:extLst>
          </p:cNvPr>
          <p:cNvSpPr txBox="1"/>
          <p:nvPr/>
        </p:nvSpPr>
        <p:spPr>
          <a:xfrm>
            <a:off x="8814914" y="1031840"/>
            <a:ext cx="1295607" cy="307777"/>
          </a:xfrm>
          <a:prstGeom prst="rect">
            <a:avLst/>
          </a:prstGeom>
          <a:noFill/>
        </p:spPr>
        <p:txBody>
          <a:bodyPr wrap="square" rtlCol="0">
            <a:spAutoFit/>
          </a:bodyPr>
          <a:lstStyle/>
          <a:p>
            <a:pPr algn="ctr" rtl="1"/>
            <a:r>
              <a:rPr lang="fa-IR" sz="1400" b="1">
                <a:solidFill>
                  <a:schemeClr val="bg1"/>
                </a:solidFill>
                <a:latin typeface="Shabnam" panose="020B0603030804020204" pitchFamily="34" charset="-78"/>
                <a:cs typeface="Shabnam" panose="020B0603030804020204" pitchFamily="34" charset="-78"/>
              </a:rPr>
              <a:t>کلیات پژوهش</a:t>
            </a:r>
            <a:endParaRPr lang="en-US" sz="1400" b="1" dirty="0">
              <a:solidFill>
                <a:schemeClr val="bg1"/>
              </a:solidFill>
              <a:latin typeface="Shabnam" panose="020B0603030804020204" pitchFamily="34" charset="-78"/>
              <a:cs typeface="Shabnam" panose="020B0603030804020204" pitchFamily="34" charset="-78"/>
            </a:endParaRPr>
          </a:p>
        </p:txBody>
      </p:sp>
      <p:sp>
        <p:nvSpPr>
          <p:cNvPr id="7" name="TextBox 6">
            <a:hlinkClick r:id="rId6" action="ppaction://hlinksldjump"/>
            <a:extLst>
              <a:ext uri="{FF2B5EF4-FFF2-40B4-BE49-F238E27FC236}">
                <a16:creationId xmlns:a16="http://schemas.microsoft.com/office/drawing/2014/main" id="{341B3F5E-238B-B45D-0431-3CE33ED94DC5}"/>
              </a:ext>
            </a:extLst>
          </p:cNvPr>
          <p:cNvSpPr txBox="1"/>
          <p:nvPr/>
        </p:nvSpPr>
        <p:spPr>
          <a:xfrm>
            <a:off x="7198804" y="1031839"/>
            <a:ext cx="1391595" cy="307777"/>
          </a:xfrm>
          <a:prstGeom prst="rect">
            <a:avLst/>
          </a:prstGeom>
          <a:noFill/>
        </p:spPr>
        <p:txBody>
          <a:bodyPr wrap="square" rtlCol="0">
            <a:spAutoFit/>
          </a:bodyPr>
          <a:lstStyle/>
          <a:p>
            <a:pPr algn="ctr" rtl="1"/>
            <a:r>
              <a:rPr lang="fa-IR" sz="1400" b="1" dirty="0">
                <a:solidFill>
                  <a:schemeClr val="bg1"/>
                </a:solidFill>
                <a:latin typeface="Shabnam" panose="020B0603030804020204" pitchFamily="34" charset="-78"/>
                <a:cs typeface="Shabnam" panose="020B0603030804020204" pitchFamily="34" charset="-78"/>
              </a:rPr>
              <a:t>مبانی پژوهش</a:t>
            </a:r>
            <a:endParaRPr lang="en-US" sz="1400" b="1" dirty="0">
              <a:solidFill>
                <a:schemeClr val="bg1"/>
              </a:solidFill>
              <a:latin typeface="Shabnam" panose="020B0603030804020204" pitchFamily="34" charset="-78"/>
              <a:cs typeface="Shabnam" panose="020B0603030804020204" pitchFamily="34" charset="-78"/>
            </a:endParaRPr>
          </a:p>
        </p:txBody>
      </p:sp>
      <p:sp>
        <p:nvSpPr>
          <p:cNvPr id="8" name="TextBox 7">
            <a:hlinkClick r:id="rId7" action="ppaction://hlinksldjump"/>
            <a:extLst>
              <a:ext uri="{FF2B5EF4-FFF2-40B4-BE49-F238E27FC236}">
                <a16:creationId xmlns:a16="http://schemas.microsoft.com/office/drawing/2014/main" id="{2C58B1CF-C593-41C0-02CF-A1D53573A620}"/>
              </a:ext>
            </a:extLst>
          </p:cNvPr>
          <p:cNvSpPr txBox="1"/>
          <p:nvPr/>
        </p:nvSpPr>
        <p:spPr>
          <a:xfrm>
            <a:off x="5678682" y="1031838"/>
            <a:ext cx="1420208" cy="307777"/>
          </a:xfrm>
          <a:prstGeom prst="rect">
            <a:avLst/>
          </a:prstGeom>
          <a:noFill/>
        </p:spPr>
        <p:txBody>
          <a:bodyPr wrap="square" rtlCol="0">
            <a:spAutoFit/>
          </a:bodyPr>
          <a:lstStyle/>
          <a:p>
            <a:pPr algn="ctr" rtl="1"/>
            <a:r>
              <a:rPr lang="fa-IR" sz="1400" b="1" dirty="0">
                <a:solidFill>
                  <a:schemeClr val="bg1"/>
                </a:solidFill>
                <a:latin typeface="Shabnam" panose="020B0603030804020204" pitchFamily="34" charset="-78"/>
                <a:cs typeface="Shabnam" panose="020B0603030804020204" pitchFamily="34" charset="-78"/>
              </a:rPr>
              <a:t>روش تحقیق</a:t>
            </a:r>
            <a:endParaRPr lang="en-US" sz="1400" b="1" dirty="0">
              <a:solidFill>
                <a:schemeClr val="bg1"/>
              </a:solidFill>
              <a:latin typeface="Shabnam" panose="020B0603030804020204" pitchFamily="34" charset="-78"/>
              <a:cs typeface="Shabnam" panose="020B0603030804020204" pitchFamily="34" charset="-78"/>
            </a:endParaRPr>
          </a:p>
        </p:txBody>
      </p:sp>
      <p:sp>
        <p:nvSpPr>
          <p:cNvPr id="9" name="TextBox 8">
            <a:hlinkClick r:id="rId8" action="ppaction://hlinksldjump"/>
            <a:extLst>
              <a:ext uri="{FF2B5EF4-FFF2-40B4-BE49-F238E27FC236}">
                <a16:creationId xmlns:a16="http://schemas.microsoft.com/office/drawing/2014/main" id="{77427491-2F53-F32C-76E8-9C1A16BD0F7F}"/>
              </a:ext>
            </a:extLst>
          </p:cNvPr>
          <p:cNvSpPr txBox="1"/>
          <p:nvPr/>
        </p:nvSpPr>
        <p:spPr>
          <a:xfrm>
            <a:off x="4080387" y="1024350"/>
            <a:ext cx="1498381" cy="315265"/>
          </a:xfrm>
          <a:prstGeom prst="rect">
            <a:avLst/>
          </a:prstGeom>
          <a:noFill/>
        </p:spPr>
        <p:txBody>
          <a:bodyPr wrap="square" rtlCol="0">
            <a:spAutoFit/>
          </a:bodyPr>
          <a:lstStyle/>
          <a:p>
            <a:pPr algn="ctr" rtl="1"/>
            <a:r>
              <a:rPr lang="fa-IR" sz="1400" b="1" dirty="0">
                <a:solidFill>
                  <a:schemeClr val="bg1"/>
                </a:solidFill>
                <a:latin typeface="Shabnam" panose="020B0603030804020204" pitchFamily="34" charset="-78"/>
                <a:cs typeface="Shabnam" panose="020B0603030804020204" pitchFamily="34" charset="-78"/>
              </a:rPr>
              <a:t>تجزیه و تحلیل</a:t>
            </a:r>
            <a:endParaRPr lang="en-US" sz="1400" b="1" dirty="0">
              <a:solidFill>
                <a:schemeClr val="bg1"/>
              </a:solidFill>
              <a:latin typeface="Shabnam" panose="020B0603030804020204" pitchFamily="34" charset="-78"/>
              <a:cs typeface="Shabnam" panose="020B0603030804020204" pitchFamily="34" charset="-78"/>
            </a:endParaRPr>
          </a:p>
        </p:txBody>
      </p:sp>
      <p:sp>
        <p:nvSpPr>
          <p:cNvPr id="10" name="TextBox 9">
            <a:hlinkClick r:id="rId9" action="ppaction://hlinksldjump"/>
            <a:extLst>
              <a:ext uri="{FF2B5EF4-FFF2-40B4-BE49-F238E27FC236}">
                <a16:creationId xmlns:a16="http://schemas.microsoft.com/office/drawing/2014/main" id="{87B77C46-862B-4099-5970-A85B7898534D}"/>
              </a:ext>
            </a:extLst>
          </p:cNvPr>
          <p:cNvSpPr txBox="1"/>
          <p:nvPr/>
        </p:nvSpPr>
        <p:spPr>
          <a:xfrm>
            <a:off x="2596451" y="1051936"/>
            <a:ext cx="1420208" cy="315265"/>
          </a:xfrm>
          <a:prstGeom prst="rect">
            <a:avLst/>
          </a:prstGeom>
          <a:noFill/>
        </p:spPr>
        <p:txBody>
          <a:bodyPr wrap="square" rtlCol="0">
            <a:spAutoFit/>
          </a:bodyPr>
          <a:lstStyle/>
          <a:p>
            <a:pPr algn="ctr" rtl="1"/>
            <a:r>
              <a:rPr lang="fa-IR" sz="1400" b="1" dirty="0">
                <a:solidFill>
                  <a:schemeClr val="bg1"/>
                </a:solidFill>
                <a:latin typeface="Shabnam" panose="020B0603030804020204" pitchFamily="34" charset="-78"/>
                <a:cs typeface="Shabnam" panose="020B0603030804020204" pitchFamily="34" charset="-78"/>
              </a:rPr>
              <a:t>بحث و نتیجه</a:t>
            </a:r>
            <a:endParaRPr lang="en-US" sz="1400" b="1" dirty="0">
              <a:solidFill>
                <a:schemeClr val="bg1"/>
              </a:solidFill>
              <a:latin typeface="Shabnam" panose="020B0603030804020204" pitchFamily="34" charset="-78"/>
              <a:cs typeface="Shabnam" panose="020B0603030804020204" pitchFamily="34" charset="-78"/>
            </a:endParaRPr>
          </a:p>
        </p:txBody>
      </p:sp>
      <p:sp>
        <p:nvSpPr>
          <p:cNvPr id="11" name="TextBox 10">
            <a:hlinkClick r:id="rId10" action="ppaction://hlinksldjump"/>
            <a:extLst>
              <a:ext uri="{FF2B5EF4-FFF2-40B4-BE49-F238E27FC236}">
                <a16:creationId xmlns:a16="http://schemas.microsoft.com/office/drawing/2014/main" id="{4CDE7C2C-36A7-A014-D5EE-14C63A6C6867}"/>
              </a:ext>
            </a:extLst>
          </p:cNvPr>
          <p:cNvSpPr txBox="1"/>
          <p:nvPr/>
        </p:nvSpPr>
        <p:spPr>
          <a:xfrm>
            <a:off x="998155" y="1051935"/>
            <a:ext cx="1498381" cy="315265"/>
          </a:xfrm>
          <a:prstGeom prst="rect">
            <a:avLst/>
          </a:prstGeom>
          <a:noFill/>
        </p:spPr>
        <p:txBody>
          <a:bodyPr wrap="square" rtlCol="0">
            <a:spAutoFit/>
          </a:bodyPr>
          <a:lstStyle/>
          <a:p>
            <a:pPr algn="ctr" rtl="1"/>
            <a:r>
              <a:rPr lang="fa-IR" sz="1400" b="1" dirty="0">
                <a:solidFill>
                  <a:schemeClr val="bg1"/>
                </a:solidFill>
                <a:latin typeface="Shabnam" panose="020B0603030804020204" pitchFamily="34" charset="-78"/>
                <a:cs typeface="Shabnam" panose="020B0603030804020204" pitchFamily="34" charset="-78"/>
              </a:rPr>
              <a:t>منابع</a:t>
            </a:r>
            <a:endParaRPr lang="en-US" sz="1400" b="1" dirty="0">
              <a:solidFill>
                <a:schemeClr val="bg1"/>
              </a:solidFill>
              <a:latin typeface="Shabnam" panose="020B0603030804020204" pitchFamily="34" charset="-78"/>
              <a:cs typeface="Shabnam" panose="020B0603030804020204" pitchFamily="34" charset="-78"/>
            </a:endParaRPr>
          </a:p>
        </p:txBody>
      </p:sp>
      <p:pic>
        <p:nvPicPr>
          <p:cNvPr id="12" name="Graphic 11">
            <a:extLst>
              <a:ext uri="{FF2B5EF4-FFF2-40B4-BE49-F238E27FC236}">
                <a16:creationId xmlns:a16="http://schemas.microsoft.com/office/drawing/2014/main" id="{24B591BD-25A7-CF0B-FDAF-05AC745BC699}"/>
              </a:ext>
            </a:extLst>
          </p:cNvPr>
          <p:cNvPicPr>
            <a:picLocks noChangeAspect="1"/>
          </p:cNvPicPr>
          <p:nvPr/>
        </p:nvPicPr>
        <p:blipFill>
          <a:blip r:embed="rId11" cstate="print">
            <a:extLst>
              <a:ext uri="{28A0092B-C50C-407E-A947-70E740481C1C}">
                <a14:useLocalDpi xmlns:a14="http://schemas.microsoft.com/office/drawing/2010/main"/>
              </a:ext>
              <a:ext uri="{96DAC541-7B7A-43D3-8B79-37D633B846F1}">
                <asvg:svgBlip xmlns:asvg="http://schemas.microsoft.com/office/drawing/2016/SVG/main" r:embed="rId12"/>
              </a:ext>
            </a:extLst>
          </a:blip>
          <a:stretch>
            <a:fillRect/>
          </a:stretch>
        </p:blipFill>
        <p:spPr>
          <a:xfrm>
            <a:off x="10458867" y="88489"/>
            <a:ext cx="1438278" cy="1438278"/>
          </a:xfrm>
          <a:prstGeom prst="rect">
            <a:avLst/>
          </a:prstGeom>
        </p:spPr>
      </p:pic>
      <p:sp>
        <p:nvSpPr>
          <p:cNvPr id="13" name="TextBox 12">
            <a:extLst>
              <a:ext uri="{FF2B5EF4-FFF2-40B4-BE49-F238E27FC236}">
                <a16:creationId xmlns:a16="http://schemas.microsoft.com/office/drawing/2014/main" id="{7F50AEC7-A59D-19B4-C4CA-A3701287B7D3}"/>
              </a:ext>
            </a:extLst>
          </p:cNvPr>
          <p:cNvSpPr txBox="1"/>
          <p:nvPr/>
        </p:nvSpPr>
        <p:spPr>
          <a:xfrm>
            <a:off x="10336307" y="1715488"/>
            <a:ext cx="1757082" cy="338554"/>
          </a:xfrm>
          <a:prstGeom prst="rect">
            <a:avLst/>
          </a:prstGeom>
          <a:noFill/>
        </p:spPr>
        <p:txBody>
          <a:bodyPr wrap="square" rtlCol="0">
            <a:spAutoFit/>
          </a:bodyPr>
          <a:lstStyle/>
          <a:p>
            <a:pPr algn="ctr" rtl="1"/>
            <a:r>
              <a:rPr lang="fa-IR" sz="1600" b="1" dirty="0">
                <a:solidFill>
                  <a:srgbClr val="1D3347"/>
                </a:solidFill>
                <a:latin typeface="Shabnam" panose="020B0603030804020204" pitchFamily="34" charset="-78"/>
                <a:cs typeface="Shabnam" panose="020B0603030804020204" pitchFamily="34" charset="-78"/>
              </a:rPr>
              <a:t>عنوان اول</a:t>
            </a:r>
            <a:endParaRPr lang="en-US" sz="1600" b="1" dirty="0">
              <a:solidFill>
                <a:srgbClr val="1D3347"/>
              </a:solidFill>
              <a:latin typeface="Shabnam" panose="020B0603030804020204" pitchFamily="34" charset="-78"/>
              <a:cs typeface="Shabnam" panose="020B0603030804020204" pitchFamily="34" charset="-78"/>
            </a:endParaRPr>
          </a:p>
        </p:txBody>
      </p:sp>
      <p:sp>
        <p:nvSpPr>
          <p:cNvPr id="14" name="TextBox 13">
            <a:extLst>
              <a:ext uri="{FF2B5EF4-FFF2-40B4-BE49-F238E27FC236}">
                <a16:creationId xmlns:a16="http://schemas.microsoft.com/office/drawing/2014/main" id="{2B830CCA-2DB9-73C9-2B55-2E8EF7B12299}"/>
              </a:ext>
            </a:extLst>
          </p:cNvPr>
          <p:cNvSpPr txBox="1"/>
          <p:nvPr/>
        </p:nvSpPr>
        <p:spPr>
          <a:xfrm>
            <a:off x="10421957" y="2485131"/>
            <a:ext cx="1671431" cy="338554"/>
          </a:xfrm>
          <a:prstGeom prst="rect">
            <a:avLst/>
          </a:prstGeom>
          <a:noFill/>
        </p:spPr>
        <p:txBody>
          <a:bodyPr wrap="square" rtlCol="0">
            <a:spAutoFit/>
          </a:bodyPr>
          <a:lstStyle/>
          <a:p>
            <a:pPr algn="ctr" rtl="1"/>
            <a:r>
              <a:rPr lang="fa-IR" sz="1600" b="1" dirty="0">
                <a:solidFill>
                  <a:srgbClr val="1D3347"/>
                </a:solidFill>
                <a:latin typeface="Shabnam" panose="020B0603030804020204" pitchFamily="34" charset="-78"/>
                <a:cs typeface="Shabnam" panose="020B0603030804020204" pitchFamily="34" charset="-78"/>
              </a:rPr>
              <a:t>عنوان دوم</a:t>
            </a:r>
            <a:endParaRPr lang="en-US" sz="1600" b="1" dirty="0">
              <a:solidFill>
                <a:srgbClr val="1D3347"/>
              </a:solidFill>
              <a:latin typeface="Shabnam" panose="020B0603030804020204" pitchFamily="34" charset="-78"/>
              <a:cs typeface="Shabnam" panose="020B0603030804020204" pitchFamily="34" charset="-78"/>
            </a:endParaRPr>
          </a:p>
        </p:txBody>
      </p:sp>
      <p:sp>
        <p:nvSpPr>
          <p:cNvPr id="15" name="TextBox 14">
            <a:extLst>
              <a:ext uri="{FF2B5EF4-FFF2-40B4-BE49-F238E27FC236}">
                <a16:creationId xmlns:a16="http://schemas.microsoft.com/office/drawing/2014/main" id="{CD934ABE-D55C-69A5-DEF3-89620F38B7D9}"/>
              </a:ext>
            </a:extLst>
          </p:cNvPr>
          <p:cNvSpPr txBox="1"/>
          <p:nvPr/>
        </p:nvSpPr>
        <p:spPr>
          <a:xfrm>
            <a:off x="10336305" y="3228586"/>
            <a:ext cx="1757082" cy="338554"/>
          </a:xfrm>
          <a:prstGeom prst="rect">
            <a:avLst/>
          </a:prstGeom>
          <a:noFill/>
        </p:spPr>
        <p:txBody>
          <a:bodyPr wrap="square" rtlCol="0">
            <a:spAutoFit/>
          </a:bodyPr>
          <a:lstStyle/>
          <a:p>
            <a:pPr algn="ctr" rtl="1"/>
            <a:r>
              <a:rPr lang="fa-IR" sz="1600" b="1" dirty="0">
                <a:solidFill>
                  <a:srgbClr val="1D3347"/>
                </a:solidFill>
                <a:latin typeface="Shabnam" panose="020B0603030804020204" pitchFamily="34" charset="-78"/>
                <a:cs typeface="Shabnam" panose="020B0603030804020204" pitchFamily="34" charset="-78"/>
              </a:rPr>
              <a:t>عنوان سوم</a:t>
            </a:r>
            <a:endParaRPr lang="en-US" sz="1600" b="1" dirty="0">
              <a:solidFill>
                <a:srgbClr val="1D3347"/>
              </a:solidFill>
              <a:latin typeface="Shabnam" panose="020B0603030804020204" pitchFamily="34" charset="-78"/>
              <a:cs typeface="Shabnam" panose="020B0603030804020204" pitchFamily="34" charset="-78"/>
            </a:endParaRPr>
          </a:p>
        </p:txBody>
      </p:sp>
      <p:sp>
        <p:nvSpPr>
          <p:cNvPr id="16" name="TextBox 15">
            <a:extLst>
              <a:ext uri="{FF2B5EF4-FFF2-40B4-BE49-F238E27FC236}">
                <a16:creationId xmlns:a16="http://schemas.microsoft.com/office/drawing/2014/main" id="{DE8DBDDE-F391-21BB-93F9-93594C8E7B18}"/>
              </a:ext>
            </a:extLst>
          </p:cNvPr>
          <p:cNvSpPr txBox="1"/>
          <p:nvPr/>
        </p:nvSpPr>
        <p:spPr>
          <a:xfrm>
            <a:off x="10403951" y="3985103"/>
            <a:ext cx="1689436" cy="338554"/>
          </a:xfrm>
          <a:prstGeom prst="rect">
            <a:avLst/>
          </a:prstGeom>
          <a:noFill/>
        </p:spPr>
        <p:txBody>
          <a:bodyPr wrap="square" rtlCol="0">
            <a:spAutoFit/>
          </a:bodyPr>
          <a:lstStyle/>
          <a:p>
            <a:pPr algn="ctr" rtl="1"/>
            <a:r>
              <a:rPr lang="fa-IR" sz="1600" b="1" dirty="0">
                <a:solidFill>
                  <a:srgbClr val="1D3347"/>
                </a:solidFill>
                <a:latin typeface="Shabnam" panose="020B0603030804020204" pitchFamily="34" charset="-78"/>
                <a:cs typeface="Shabnam" panose="020B0603030804020204" pitchFamily="34" charset="-78"/>
              </a:rPr>
              <a:t>عنوان چهارم</a:t>
            </a:r>
            <a:endParaRPr lang="en-US" sz="1600" b="1" dirty="0">
              <a:solidFill>
                <a:srgbClr val="1D3347"/>
              </a:solidFill>
              <a:latin typeface="Shabnam" panose="020B0603030804020204" pitchFamily="34" charset="-78"/>
              <a:cs typeface="Shabnam" panose="020B0603030804020204" pitchFamily="34" charset="-78"/>
            </a:endParaRPr>
          </a:p>
        </p:txBody>
      </p:sp>
      <p:sp>
        <p:nvSpPr>
          <p:cNvPr id="17" name="TextBox 16">
            <a:extLst>
              <a:ext uri="{FF2B5EF4-FFF2-40B4-BE49-F238E27FC236}">
                <a16:creationId xmlns:a16="http://schemas.microsoft.com/office/drawing/2014/main" id="{DBC4DFDB-803F-9227-8E53-ADCB65523F28}"/>
              </a:ext>
            </a:extLst>
          </p:cNvPr>
          <p:cNvSpPr txBox="1"/>
          <p:nvPr/>
        </p:nvSpPr>
        <p:spPr>
          <a:xfrm>
            <a:off x="10336305" y="4754746"/>
            <a:ext cx="1775088" cy="338554"/>
          </a:xfrm>
          <a:prstGeom prst="rect">
            <a:avLst/>
          </a:prstGeom>
          <a:noFill/>
        </p:spPr>
        <p:txBody>
          <a:bodyPr wrap="square" rtlCol="0">
            <a:spAutoFit/>
          </a:bodyPr>
          <a:lstStyle/>
          <a:p>
            <a:pPr algn="ctr" rtl="1"/>
            <a:r>
              <a:rPr lang="fa-IR" sz="1600" b="1" dirty="0">
                <a:solidFill>
                  <a:srgbClr val="1D3347"/>
                </a:solidFill>
                <a:latin typeface="Shabnam" panose="020B0603030804020204" pitchFamily="34" charset="-78"/>
                <a:cs typeface="Shabnam" panose="020B0603030804020204" pitchFamily="34" charset="-78"/>
              </a:rPr>
              <a:t>عنوان پنجم</a:t>
            </a:r>
            <a:endParaRPr lang="en-US" sz="1600" b="1" dirty="0">
              <a:solidFill>
                <a:srgbClr val="1D3347"/>
              </a:solidFill>
              <a:latin typeface="Shabnam" panose="020B0603030804020204" pitchFamily="34" charset="-78"/>
              <a:cs typeface="Shabnam" panose="020B0603030804020204" pitchFamily="34" charset="-78"/>
            </a:endParaRPr>
          </a:p>
        </p:txBody>
      </p:sp>
      <p:sp>
        <p:nvSpPr>
          <p:cNvPr id="18" name="TextBox 17">
            <a:extLst>
              <a:ext uri="{FF2B5EF4-FFF2-40B4-BE49-F238E27FC236}">
                <a16:creationId xmlns:a16="http://schemas.microsoft.com/office/drawing/2014/main" id="{096580FF-97B2-82B6-F02D-ECAA0D58EC04}"/>
              </a:ext>
            </a:extLst>
          </p:cNvPr>
          <p:cNvSpPr txBox="1"/>
          <p:nvPr/>
        </p:nvSpPr>
        <p:spPr>
          <a:xfrm>
            <a:off x="10336305" y="5498201"/>
            <a:ext cx="1757082" cy="338554"/>
          </a:xfrm>
          <a:prstGeom prst="rect">
            <a:avLst/>
          </a:prstGeom>
          <a:noFill/>
        </p:spPr>
        <p:txBody>
          <a:bodyPr wrap="square" rtlCol="0">
            <a:spAutoFit/>
          </a:bodyPr>
          <a:lstStyle/>
          <a:p>
            <a:pPr algn="ctr" rtl="1"/>
            <a:r>
              <a:rPr lang="fa-IR" sz="1600" b="1" dirty="0">
                <a:solidFill>
                  <a:srgbClr val="1D3347"/>
                </a:solidFill>
                <a:latin typeface="Shabnam" panose="020B0603030804020204" pitchFamily="34" charset="-78"/>
                <a:cs typeface="Shabnam" panose="020B0603030804020204" pitchFamily="34" charset="-78"/>
              </a:rPr>
              <a:t>عنوان ششم</a:t>
            </a:r>
            <a:endParaRPr lang="en-US" sz="1600" b="1" dirty="0">
              <a:solidFill>
                <a:srgbClr val="1D3347"/>
              </a:solidFill>
              <a:latin typeface="Shabnam" panose="020B0603030804020204" pitchFamily="34" charset="-78"/>
              <a:cs typeface="Shabnam" panose="020B0603030804020204" pitchFamily="34" charset="-78"/>
            </a:endParaRPr>
          </a:p>
        </p:txBody>
      </p:sp>
      <p:sp>
        <p:nvSpPr>
          <p:cNvPr id="19" name="TextBox 18">
            <a:extLst>
              <a:ext uri="{FF2B5EF4-FFF2-40B4-BE49-F238E27FC236}">
                <a16:creationId xmlns:a16="http://schemas.microsoft.com/office/drawing/2014/main" id="{5CBED9C1-F706-626F-C252-F1C41E7DA81D}"/>
              </a:ext>
            </a:extLst>
          </p:cNvPr>
          <p:cNvSpPr txBox="1"/>
          <p:nvPr/>
        </p:nvSpPr>
        <p:spPr>
          <a:xfrm>
            <a:off x="1007391" y="289867"/>
            <a:ext cx="5716681" cy="338554"/>
          </a:xfrm>
          <a:prstGeom prst="rect">
            <a:avLst/>
          </a:prstGeom>
          <a:noFill/>
        </p:spPr>
        <p:txBody>
          <a:bodyPr wrap="square" rtlCol="0">
            <a:spAutoFit/>
          </a:bodyPr>
          <a:lstStyle/>
          <a:p>
            <a:pPr algn="ctr" rtl="1"/>
            <a:r>
              <a:rPr lang="fa-IR" sz="1600" b="1">
                <a:solidFill>
                  <a:srgbClr val="1D3347"/>
                </a:solidFill>
                <a:latin typeface="Shabnam" panose="020B0603030804020204" pitchFamily="34" charset="-78"/>
                <a:cs typeface="Shabnam" panose="020B0603030804020204" pitchFamily="34" charset="-78"/>
              </a:rPr>
              <a:t>موضوع ارائه خود را در این قسمت وارد نمایید</a:t>
            </a:r>
            <a:endParaRPr lang="en-US" sz="1600" b="1" dirty="0">
              <a:solidFill>
                <a:srgbClr val="1D3347"/>
              </a:solidFill>
              <a:latin typeface="Shabnam" panose="020B0603030804020204" pitchFamily="34" charset="-78"/>
              <a:cs typeface="Shabnam" panose="020B0603030804020204" pitchFamily="34" charset="-78"/>
            </a:endParaRPr>
          </a:p>
        </p:txBody>
      </p:sp>
      <p:sp>
        <p:nvSpPr>
          <p:cNvPr id="20" name="TextBox 19">
            <a:extLst>
              <a:ext uri="{FF2B5EF4-FFF2-40B4-BE49-F238E27FC236}">
                <a16:creationId xmlns:a16="http://schemas.microsoft.com/office/drawing/2014/main" id="{159AC3B6-F075-F88C-CE81-1AABE77B6234}"/>
              </a:ext>
            </a:extLst>
          </p:cNvPr>
          <p:cNvSpPr txBox="1"/>
          <p:nvPr/>
        </p:nvSpPr>
        <p:spPr>
          <a:xfrm>
            <a:off x="6853381" y="289867"/>
            <a:ext cx="3352801" cy="338554"/>
          </a:xfrm>
          <a:prstGeom prst="rect">
            <a:avLst/>
          </a:prstGeom>
          <a:noFill/>
        </p:spPr>
        <p:txBody>
          <a:bodyPr wrap="square" rtlCol="0">
            <a:spAutoFit/>
          </a:bodyPr>
          <a:lstStyle/>
          <a:p>
            <a:pPr algn="ctr" rtl="1"/>
            <a:r>
              <a:rPr lang="fa-IR" sz="1600" b="1" dirty="0">
                <a:solidFill>
                  <a:srgbClr val="1D3347"/>
                </a:solidFill>
                <a:latin typeface="Shabnam" panose="020B0603030804020204" pitchFamily="34" charset="-78"/>
                <a:cs typeface="Shabnam" panose="020B0603030804020204" pitchFamily="34" charset="-78"/>
              </a:rPr>
              <a:t>پژوهشگر</a:t>
            </a:r>
            <a:r>
              <a:rPr lang="fa-IR" sz="1600" b="1">
                <a:solidFill>
                  <a:srgbClr val="1D3347"/>
                </a:solidFill>
                <a:latin typeface="Shabnam" panose="020B0603030804020204" pitchFamily="34" charset="-78"/>
                <a:cs typeface="Shabnam" panose="020B0603030804020204" pitchFamily="34" charset="-78"/>
              </a:rPr>
              <a:t>: محمد جواد عزیزپناه</a:t>
            </a:r>
            <a:endParaRPr lang="en-US" sz="1600" b="1" dirty="0">
              <a:solidFill>
                <a:srgbClr val="1D3347"/>
              </a:solidFill>
              <a:latin typeface="Shabnam" panose="020B0603030804020204" pitchFamily="34" charset="-78"/>
              <a:cs typeface="Shabnam" panose="020B0603030804020204" pitchFamily="34" charset="-78"/>
            </a:endParaRPr>
          </a:p>
        </p:txBody>
      </p:sp>
      <p:sp>
        <p:nvSpPr>
          <p:cNvPr id="21" name="Freeform 123">
            <a:hlinkClick r:id="rId10" action="ppaction://hlinksldjump"/>
            <a:extLst>
              <a:ext uri="{FF2B5EF4-FFF2-40B4-BE49-F238E27FC236}">
                <a16:creationId xmlns:a16="http://schemas.microsoft.com/office/drawing/2014/main" id="{D575FA79-0110-CBDF-36A9-CAB385E9E519}"/>
              </a:ext>
            </a:extLst>
          </p:cNvPr>
          <p:cNvSpPr>
            <a:spLocks noEditPoints="1"/>
          </p:cNvSpPr>
          <p:nvPr/>
        </p:nvSpPr>
        <p:spPr bwMode="auto">
          <a:xfrm>
            <a:off x="358148" y="5556280"/>
            <a:ext cx="268684" cy="268684"/>
          </a:xfrm>
          <a:custGeom>
            <a:avLst/>
            <a:gdLst>
              <a:gd name="T0" fmla="*/ 109 w 160"/>
              <a:gd name="T1" fmla="*/ 116 h 160"/>
              <a:gd name="T2" fmla="*/ 59 w 160"/>
              <a:gd name="T3" fmla="*/ 107 h 160"/>
              <a:gd name="T4" fmla="*/ 160 w 160"/>
              <a:gd name="T5" fmla="*/ 125 h 160"/>
              <a:gd name="T6" fmla="*/ 114 w 160"/>
              <a:gd name="T7" fmla="*/ 116 h 160"/>
              <a:gd name="T8" fmla="*/ 60 w 160"/>
              <a:gd name="T9" fmla="*/ 100 h 160"/>
              <a:gd name="T10" fmla="*/ 160 w 160"/>
              <a:gd name="T11" fmla="*/ 84 h 160"/>
              <a:gd name="T12" fmla="*/ 59 w 160"/>
              <a:gd name="T13" fmla="*/ 131 h 160"/>
              <a:gd name="T14" fmla="*/ 110 w 160"/>
              <a:gd name="T15" fmla="*/ 160 h 160"/>
              <a:gd name="T16" fmla="*/ 160 w 160"/>
              <a:gd name="T17" fmla="*/ 132 h 160"/>
              <a:gd name="T18" fmla="*/ 110 w 160"/>
              <a:gd name="T19" fmla="*/ 50 h 160"/>
              <a:gd name="T20" fmla="*/ 59 w 160"/>
              <a:gd name="T21" fmla="*/ 75 h 160"/>
              <a:gd name="T22" fmla="*/ 160 w 160"/>
              <a:gd name="T23" fmla="*/ 68 h 160"/>
              <a:gd name="T24" fmla="*/ 148 w 160"/>
              <a:gd name="T25" fmla="*/ 0 h 160"/>
              <a:gd name="T26" fmla="*/ 0 w 160"/>
              <a:gd name="T27" fmla="*/ 44 h 160"/>
              <a:gd name="T28" fmla="*/ 109 w 160"/>
              <a:gd name="T29" fmla="*/ 44 h 160"/>
              <a:gd name="T30" fmla="*/ 160 w 160"/>
              <a:gd name="T31" fmla="*/ 44 h 160"/>
              <a:gd name="T32" fmla="*/ 29 w 160"/>
              <a:gd name="T33" fmla="*/ 41 h 160"/>
              <a:gd name="T34" fmla="*/ 41 w 160"/>
              <a:gd name="T35" fmla="*/ 28 h 160"/>
              <a:gd name="T36" fmla="*/ 88 w 160"/>
              <a:gd name="T37" fmla="*/ 25 h 160"/>
              <a:gd name="T38" fmla="*/ 91 w 160"/>
              <a:gd name="T39" fmla="*/ 27 h 160"/>
              <a:gd name="T40" fmla="*/ 97 w 160"/>
              <a:gd name="T41" fmla="*/ 30 h 160"/>
              <a:gd name="T42" fmla="*/ 102 w 160"/>
              <a:gd name="T43" fmla="*/ 27 h 160"/>
              <a:gd name="T44" fmla="*/ 104 w 160"/>
              <a:gd name="T45" fmla="*/ 25 h 160"/>
              <a:gd name="T46" fmla="*/ 104 w 160"/>
              <a:gd name="T47" fmla="*/ 32 h 160"/>
              <a:gd name="T48" fmla="*/ 107 w 160"/>
              <a:gd name="T49" fmla="*/ 35 h 160"/>
              <a:gd name="T50" fmla="*/ 113 w 160"/>
              <a:gd name="T51" fmla="*/ 22 h 160"/>
              <a:gd name="T52" fmla="*/ 118 w 160"/>
              <a:gd name="T53" fmla="*/ 35 h 160"/>
              <a:gd name="T54" fmla="*/ 120 w 160"/>
              <a:gd name="T55" fmla="*/ 32 h 160"/>
              <a:gd name="T56" fmla="*/ 120 w 160"/>
              <a:gd name="T57" fmla="*/ 25 h 160"/>
              <a:gd name="T58" fmla="*/ 123 w 160"/>
              <a:gd name="T59" fmla="*/ 27 h 160"/>
              <a:gd name="T60" fmla="*/ 129 w 160"/>
              <a:gd name="T61" fmla="*/ 30 h 160"/>
              <a:gd name="T62" fmla="*/ 134 w 160"/>
              <a:gd name="T63" fmla="*/ 27 h 160"/>
              <a:gd name="T64" fmla="*/ 136 w 160"/>
              <a:gd name="T65" fmla="*/ 25 h 160"/>
              <a:gd name="T66" fmla="*/ 136 w 160"/>
              <a:gd name="T67" fmla="*/ 32 h 160"/>
              <a:gd name="T68" fmla="*/ 140 w 160"/>
              <a:gd name="T69" fmla="*/ 35 h 160"/>
              <a:gd name="T70" fmla="*/ 54 w 160"/>
              <a:gd name="T71" fmla="*/ 68 h 160"/>
              <a:gd name="T72" fmla="*/ 3 w 160"/>
              <a:gd name="T73" fmla="*/ 57 h 160"/>
              <a:gd name="T74" fmla="*/ 3 w 160"/>
              <a:gd name="T75" fmla="*/ 102 h 160"/>
              <a:gd name="T76" fmla="*/ 41 w 160"/>
              <a:gd name="T77" fmla="*/ 79 h 160"/>
              <a:gd name="T78" fmla="*/ 28 w 160"/>
              <a:gd name="T79" fmla="*/ 68 h 160"/>
              <a:gd name="T80" fmla="*/ 54 w 160"/>
              <a:gd name="T81" fmla="*/ 107 h 160"/>
              <a:gd name="T82" fmla="*/ 0 w 160"/>
              <a:gd name="T83" fmla="*/ 145 h 160"/>
              <a:gd name="T84" fmla="*/ 60 w 160"/>
              <a:gd name="T85" fmla="*/ 159 h 160"/>
              <a:gd name="T86" fmla="*/ 29 w 160"/>
              <a:gd name="T87" fmla="*/ 142 h 160"/>
              <a:gd name="T88" fmla="*/ 41 w 160"/>
              <a:gd name="T89" fmla="*/ 131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60" h="160">
                <a:moveTo>
                  <a:pt x="114" y="116"/>
                </a:moveTo>
                <a:cubicBezTo>
                  <a:pt x="113" y="116"/>
                  <a:pt x="112" y="116"/>
                  <a:pt x="112" y="116"/>
                </a:cubicBezTo>
                <a:cubicBezTo>
                  <a:pt x="110" y="116"/>
                  <a:pt x="109" y="116"/>
                  <a:pt x="109" y="116"/>
                </a:cubicBezTo>
                <a:cubicBezTo>
                  <a:pt x="108" y="116"/>
                  <a:pt x="108" y="116"/>
                  <a:pt x="108" y="116"/>
                </a:cubicBezTo>
                <a:cubicBezTo>
                  <a:pt x="108" y="116"/>
                  <a:pt x="107" y="116"/>
                  <a:pt x="105" y="116"/>
                </a:cubicBezTo>
                <a:cubicBezTo>
                  <a:pt x="87" y="116"/>
                  <a:pt x="69" y="112"/>
                  <a:pt x="59" y="107"/>
                </a:cubicBezTo>
                <a:cubicBezTo>
                  <a:pt x="59" y="123"/>
                  <a:pt x="59" y="123"/>
                  <a:pt x="59" y="123"/>
                </a:cubicBezTo>
                <a:cubicBezTo>
                  <a:pt x="65" y="129"/>
                  <a:pt x="85" y="133"/>
                  <a:pt x="112" y="133"/>
                </a:cubicBezTo>
                <a:cubicBezTo>
                  <a:pt x="135" y="133"/>
                  <a:pt x="152" y="130"/>
                  <a:pt x="160" y="125"/>
                </a:cubicBezTo>
                <a:cubicBezTo>
                  <a:pt x="160" y="109"/>
                  <a:pt x="160" y="109"/>
                  <a:pt x="160" y="109"/>
                </a:cubicBezTo>
                <a:cubicBezTo>
                  <a:pt x="151" y="113"/>
                  <a:pt x="134" y="116"/>
                  <a:pt x="116" y="116"/>
                </a:cubicBezTo>
                <a:cubicBezTo>
                  <a:pt x="116" y="116"/>
                  <a:pt x="115" y="116"/>
                  <a:pt x="114" y="116"/>
                </a:cubicBezTo>
                <a:close/>
                <a:moveTo>
                  <a:pt x="59" y="82"/>
                </a:moveTo>
                <a:cubicBezTo>
                  <a:pt x="59" y="100"/>
                  <a:pt x="59" y="100"/>
                  <a:pt x="59" y="100"/>
                </a:cubicBezTo>
                <a:cubicBezTo>
                  <a:pt x="60" y="100"/>
                  <a:pt x="60" y="100"/>
                  <a:pt x="60" y="100"/>
                </a:cubicBezTo>
                <a:cubicBezTo>
                  <a:pt x="66" y="106"/>
                  <a:pt x="86" y="111"/>
                  <a:pt x="112" y="111"/>
                </a:cubicBezTo>
                <a:cubicBezTo>
                  <a:pt x="134" y="111"/>
                  <a:pt x="152" y="106"/>
                  <a:pt x="160" y="101"/>
                </a:cubicBezTo>
                <a:cubicBezTo>
                  <a:pt x="160" y="84"/>
                  <a:pt x="160" y="84"/>
                  <a:pt x="160" y="84"/>
                </a:cubicBezTo>
                <a:cubicBezTo>
                  <a:pt x="149" y="89"/>
                  <a:pt x="130" y="92"/>
                  <a:pt x="112" y="92"/>
                </a:cubicBezTo>
                <a:cubicBezTo>
                  <a:pt x="91" y="92"/>
                  <a:pt x="70" y="89"/>
                  <a:pt x="59" y="82"/>
                </a:cubicBezTo>
                <a:close/>
                <a:moveTo>
                  <a:pt x="59" y="131"/>
                </a:moveTo>
                <a:cubicBezTo>
                  <a:pt x="59" y="141"/>
                  <a:pt x="59" y="141"/>
                  <a:pt x="59" y="141"/>
                </a:cubicBezTo>
                <a:cubicBezTo>
                  <a:pt x="59" y="143"/>
                  <a:pt x="59" y="143"/>
                  <a:pt x="60" y="143"/>
                </a:cubicBezTo>
                <a:cubicBezTo>
                  <a:pt x="63" y="154"/>
                  <a:pt x="87" y="160"/>
                  <a:pt x="110" y="160"/>
                </a:cubicBezTo>
                <a:cubicBezTo>
                  <a:pt x="132" y="160"/>
                  <a:pt x="157" y="154"/>
                  <a:pt x="160" y="143"/>
                </a:cubicBezTo>
                <a:cubicBezTo>
                  <a:pt x="160" y="143"/>
                  <a:pt x="160" y="143"/>
                  <a:pt x="160" y="141"/>
                </a:cubicBezTo>
                <a:cubicBezTo>
                  <a:pt x="160" y="132"/>
                  <a:pt x="160" y="132"/>
                  <a:pt x="160" y="132"/>
                </a:cubicBezTo>
                <a:cubicBezTo>
                  <a:pt x="149" y="138"/>
                  <a:pt x="130" y="140"/>
                  <a:pt x="112" y="140"/>
                </a:cubicBezTo>
                <a:cubicBezTo>
                  <a:pt x="91" y="140"/>
                  <a:pt x="70" y="137"/>
                  <a:pt x="59" y="131"/>
                </a:cubicBezTo>
                <a:close/>
                <a:moveTo>
                  <a:pt x="110" y="50"/>
                </a:moveTo>
                <a:cubicBezTo>
                  <a:pt x="87" y="50"/>
                  <a:pt x="63" y="56"/>
                  <a:pt x="59" y="67"/>
                </a:cubicBezTo>
                <a:cubicBezTo>
                  <a:pt x="59" y="68"/>
                  <a:pt x="59" y="68"/>
                  <a:pt x="59" y="68"/>
                </a:cubicBezTo>
                <a:cubicBezTo>
                  <a:pt x="59" y="75"/>
                  <a:pt x="59" y="75"/>
                  <a:pt x="59" y="75"/>
                </a:cubicBezTo>
                <a:cubicBezTo>
                  <a:pt x="65" y="82"/>
                  <a:pt x="86" y="87"/>
                  <a:pt x="112" y="87"/>
                </a:cubicBezTo>
                <a:cubicBezTo>
                  <a:pt x="134" y="87"/>
                  <a:pt x="152" y="83"/>
                  <a:pt x="160" y="78"/>
                </a:cubicBezTo>
                <a:cubicBezTo>
                  <a:pt x="160" y="68"/>
                  <a:pt x="160" y="68"/>
                  <a:pt x="160" y="68"/>
                </a:cubicBezTo>
                <a:cubicBezTo>
                  <a:pt x="160" y="67"/>
                  <a:pt x="160" y="67"/>
                  <a:pt x="160" y="67"/>
                </a:cubicBezTo>
                <a:cubicBezTo>
                  <a:pt x="158" y="56"/>
                  <a:pt x="134" y="50"/>
                  <a:pt x="110" y="50"/>
                </a:cubicBezTo>
                <a:close/>
                <a:moveTo>
                  <a:pt x="148" y="0"/>
                </a:moveTo>
                <a:cubicBezTo>
                  <a:pt x="13" y="0"/>
                  <a:pt x="13" y="0"/>
                  <a:pt x="13" y="0"/>
                </a:cubicBezTo>
                <a:cubicBezTo>
                  <a:pt x="7" y="0"/>
                  <a:pt x="0" y="6"/>
                  <a:pt x="0" y="12"/>
                </a:cubicBezTo>
                <a:cubicBezTo>
                  <a:pt x="0" y="44"/>
                  <a:pt x="0" y="44"/>
                  <a:pt x="0" y="44"/>
                </a:cubicBezTo>
                <a:cubicBezTo>
                  <a:pt x="0" y="47"/>
                  <a:pt x="2" y="49"/>
                  <a:pt x="3" y="50"/>
                </a:cubicBezTo>
                <a:cubicBezTo>
                  <a:pt x="66" y="50"/>
                  <a:pt x="66" y="50"/>
                  <a:pt x="66" y="50"/>
                </a:cubicBezTo>
                <a:cubicBezTo>
                  <a:pt x="77" y="47"/>
                  <a:pt x="93" y="44"/>
                  <a:pt x="109" y="44"/>
                </a:cubicBezTo>
                <a:cubicBezTo>
                  <a:pt x="124" y="44"/>
                  <a:pt x="140" y="47"/>
                  <a:pt x="151" y="50"/>
                </a:cubicBezTo>
                <a:cubicBezTo>
                  <a:pt x="158" y="50"/>
                  <a:pt x="158" y="50"/>
                  <a:pt x="158" y="50"/>
                </a:cubicBezTo>
                <a:cubicBezTo>
                  <a:pt x="159" y="49"/>
                  <a:pt x="160" y="47"/>
                  <a:pt x="160" y="44"/>
                </a:cubicBezTo>
                <a:cubicBezTo>
                  <a:pt x="160" y="12"/>
                  <a:pt x="160" y="12"/>
                  <a:pt x="160" y="12"/>
                </a:cubicBezTo>
                <a:cubicBezTo>
                  <a:pt x="160" y="6"/>
                  <a:pt x="154" y="0"/>
                  <a:pt x="148" y="0"/>
                </a:cubicBezTo>
                <a:close/>
                <a:moveTo>
                  <a:pt x="29" y="41"/>
                </a:moveTo>
                <a:cubicBezTo>
                  <a:pt x="22" y="41"/>
                  <a:pt x="16" y="35"/>
                  <a:pt x="16" y="28"/>
                </a:cubicBezTo>
                <a:cubicBezTo>
                  <a:pt x="16" y="22"/>
                  <a:pt x="22" y="16"/>
                  <a:pt x="29" y="16"/>
                </a:cubicBezTo>
                <a:cubicBezTo>
                  <a:pt x="36" y="16"/>
                  <a:pt x="41" y="22"/>
                  <a:pt x="41" y="28"/>
                </a:cubicBezTo>
                <a:cubicBezTo>
                  <a:pt x="41" y="35"/>
                  <a:pt x="36" y="41"/>
                  <a:pt x="29" y="41"/>
                </a:cubicBezTo>
                <a:close/>
                <a:moveTo>
                  <a:pt x="91" y="27"/>
                </a:moveTo>
                <a:cubicBezTo>
                  <a:pt x="90" y="27"/>
                  <a:pt x="88" y="26"/>
                  <a:pt x="88" y="25"/>
                </a:cubicBezTo>
                <a:cubicBezTo>
                  <a:pt x="88" y="24"/>
                  <a:pt x="90" y="22"/>
                  <a:pt x="91" y="22"/>
                </a:cubicBezTo>
                <a:cubicBezTo>
                  <a:pt x="93" y="22"/>
                  <a:pt x="94" y="24"/>
                  <a:pt x="94" y="25"/>
                </a:cubicBezTo>
                <a:cubicBezTo>
                  <a:pt x="94" y="26"/>
                  <a:pt x="93" y="27"/>
                  <a:pt x="91" y="27"/>
                </a:cubicBezTo>
                <a:close/>
                <a:moveTo>
                  <a:pt x="97" y="35"/>
                </a:moveTo>
                <a:cubicBezTo>
                  <a:pt x="96" y="35"/>
                  <a:pt x="94" y="33"/>
                  <a:pt x="94" y="32"/>
                </a:cubicBezTo>
                <a:cubicBezTo>
                  <a:pt x="94" y="31"/>
                  <a:pt x="96" y="30"/>
                  <a:pt x="97" y="30"/>
                </a:cubicBezTo>
                <a:cubicBezTo>
                  <a:pt x="98" y="30"/>
                  <a:pt x="99" y="31"/>
                  <a:pt x="99" y="32"/>
                </a:cubicBezTo>
                <a:cubicBezTo>
                  <a:pt x="99" y="33"/>
                  <a:pt x="98" y="35"/>
                  <a:pt x="97" y="35"/>
                </a:cubicBezTo>
                <a:close/>
                <a:moveTo>
                  <a:pt x="102" y="27"/>
                </a:moveTo>
                <a:cubicBezTo>
                  <a:pt x="101" y="27"/>
                  <a:pt x="99" y="26"/>
                  <a:pt x="99" y="25"/>
                </a:cubicBezTo>
                <a:cubicBezTo>
                  <a:pt x="99" y="24"/>
                  <a:pt x="101" y="22"/>
                  <a:pt x="102" y="22"/>
                </a:cubicBezTo>
                <a:cubicBezTo>
                  <a:pt x="103" y="22"/>
                  <a:pt x="104" y="24"/>
                  <a:pt x="104" y="25"/>
                </a:cubicBezTo>
                <a:cubicBezTo>
                  <a:pt x="104" y="26"/>
                  <a:pt x="103" y="27"/>
                  <a:pt x="102" y="27"/>
                </a:cubicBezTo>
                <a:close/>
                <a:moveTo>
                  <a:pt x="107" y="35"/>
                </a:moveTo>
                <a:cubicBezTo>
                  <a:pt x="105" y="35"/>
                  <a:pt x="104" y="33"/>
                  <a:pt x="104" y="32"/>
                </a:cubicBezTo>
                <a:cubicBezTo>
                  <a:pt x="104" y="31"/>
                  <a:pt x="105" y="30"/>
                  <a:pt x="107" y="30"/>
                </a:cubicBezTo>
                <a:cubicBezTo>
                  <a:pt x="109" y="30"/>
                  <a:pt x="110" y="31"/>
                  <a:pt x="110" y="32"/>
                </a:cubicBezTo>
                <a:cubicBezTo>
                  <a:pt x="110" y="33"/>
                  <a:pt x="109" y="35"/>
                  <a:pt x="107" y="35"/>
                </a:cubicBezTo>
                <a:close/>
                <a:moveTo>
                  <a:pt x="113" y="27"/>
                </a:moveTo>
                <a:cubicBezTo>
                  <a:pt x="112" y="27"/>
                  <a:pt x="110" y="26"/>
                  <a:pt x="110" y="25"/>
                </a:cubicBezTo>
                <a:cubicBezTo>
                  <a:pt x="110" y="24"/>
                  <a:pt x="112" y="22"/>
                  <a:pt x="113" y="22"/>
                </a:cubicBezTo>
                <a:cubicBezTo>
                  <a:pt x="114" y="22"/>
                  <a:pt x="115" y="24"/>
                  <a:pt x="115" y="25"/>
                </a:cubicBezTo>
                <a:cubicBezTo>
                  <a:pt x="115" y="26"/>
                  <a:pt x="114" y="27"/>
                  <a:pt x="113" y="27"/>
                </a:cubicBezTo>
                <a:close/>
                <a:moveTo>
                  <a:pt x="118" y="35"/>
                </a:moveTo>
                <a:cubicBezTo>
                  <a:pt x="116" y="35"/>
                  <a:pt x="115" y="33"/>
                  <a:pt x="115" y="32"/>
                </a:cubicBezTo>
                <a:cubicBezTo>
                  <a:pt x="115" y="31"/>
                  <a:pt x="116" y="30"/>
                  <a:pt x="118" y="30"/>
                </a:cubicBezTo>
                <a:cubicBezTo>
                  <a:pt x="119" y="30"/>
                  <a:pt x="120" y="31"/>
                  <a:pt x="120" y="32"/>
                </a:cubicBezTo>
                <a:cubicBezTo>
                  <a:pt x="120" y="33"/>
                  <a:pt x="119" y="35"/>
                  <a:pt x="118" y="35"/>
                </a:cubicBezTo>
                <a:close/>
                <a:moveTo>
                  <a:pt x="123" y="27"/>
                </a:moveTo>
                <a:cubicBezTo>
                  <a:pt x="121" y="27"/>
                  <a:pt x="120" y="26"/>
                  <a:pt x="120" y="25"/>
                </a:cubicBezTo>
                <a:cubicBezTo>
                  <a:pt x="120" y="24"/>
                  <a:pt x="121" y="22"/>
                  <a:pt x="123" y="22"/>
                </a:cubicBezTo>
                <a:cubicBezTo>
                  <a:pt x="125" y="22"/>
                  <a:pt x="126" y="24"/>
                  <a:pt x="126" y="25"/>
                </a:cubicBezTo>
                <a:cubicBezTo>
                  <a:pt x="126" y="26"/>
                  <a:pt x="125" y="27"/>
                  <a:pt x="123" y="27"/>
                </a:cubicBezTo>
                <a:close/>
                <a:moveTo>
                  <a:pt x="129" y="35"/>
                </a:moveTo>
                <a:cubicBezTo>
                  <a:pt x="127" y="35"/>
                  <a:pt x="126" y="33"/>
                  <a:pt x="126" y="32"/>
                </a:cubicBezTo>
                <a:cubicBezTo>
                  <a:pt x="126" y="31"/>
                  <a:pt x="127" y="30"/>
                  <a:pt x="129" y="30"/>
                </a:cubicBezTo>
                <a:cubicBezTo>
                  <a:pt x="130" y="30"/>
                  <a:pt x="131" y="31"/>
                  <a:pt x="131" y="32"/>
                </a:cubicBezTo>
                <a:cubicBezTo>
                  <a:pt x="131" y="33"/>
                  <a:pt x="130" y="35"/>
                  <a:pt x="129" y="35"/>
                </a:cubicBezTo>
                <a:close/>
                <a:moveTo>
                  <a:pt x="134" y="27"/>
                </a:moveTo>
                <a:cubicBezTo>
                  <a:pt x="132" y="27"/>
                  <a:pt x="131" y="26"/>
                  <a:pt x="131" y="25"/>
                </a:cubicBezTo>
                <a:cubicBezTo>
                  <a:pt x="131" y="24"/>
                  <a:pt x="132" y="22"/>
                  <a:pt x="134" y="22"/>
                </a:cubicBezTo>
                <a:cubicBezTo>
                  <a:pt x="135" y="22"/>
                  <a:pt x="136" y="24"/>
                  <a:pt x="136" y="25"/>
                </a:cubicBezTo>
                <a:cubicBezTo>
                  <a:pt x="136" y="26"/>
                  <a:pt x="135" y="27"/>
                  <a:pt x="134" y="27"/>
                </a:cubicBezTo>
                <a:close/>
                <a:moveTo>
                  <a:pt x="140" y="35"/>
                </a:moveTo>
                <a:cubicBezTo>
                  <a:pt x="137" y="35"/>
                  <a:pt x="136" y="33"/>
                  <a:pt x="136" y="32"/>
                </a:cubicBezTo>
                <a:cubicBezTo>
                  <a:pt x="136" y="31"/>
                  <a:pt x="137" y="30"/>
                  <a:pt x="140" y="30"/>
                </a:cubicBezTo>
                <a:cubicBezTo>
                  <a:pt x="141" y="30"/>
                  <a:pt x="142" y="31"/>
                  <a:pt x="142" y="32"/>
                </a:cubicBezTo>
                <a:cubicBezTo>
                  <a:pt x="142" y="33"/>
                  <a:pt x="141" y="35"/>
                  <a:pt x="140" y="35"/>
                </a:cubicBezTo>
                <a:close/>
                <a:moveTo>
                  <a:pt x="54" y="102"/>
                </a:moveTo>
                <a:cubicBezTo>
                  <a:pt x="54" y="101"/>
                  <a:pt x="54" y="94"/>
                  <a:pt x="54" y="94"/>
                </a:cubicBezTo>
                <a:cubicBezTo>
                  <a:pt x="54" y="68"/>
                  <a:pt x="54" y="68"/>
                  <a:pt x="54" y="68"/>
                </a:cubicBezTo>
                <a:cubicBezTo>
                  <a:pt x="54" y="67"/>
                  <a:pt x="54" y="67"/>
                  <a:pt x="54" y="67"/>
                </a:cubicBezTo>
                <a:cubicBezTo>
                  <a:pt x="55" y="63"/>
                  <a:pt x="59" y="60"/>
                  <a:pt x="65" y="57"/>
                </a:cubicBezTo>
                <a:cubicBezTo>
                  <a:pt x="3" y="57"/>
                  <a:pt x="3" y="57"/>
                  <a:pt x="3" y="57"/>
                </a:cubicBezTo>
                <a:cubicBezTo>
                  <a:pt x="2" y="58"/>
                  <a:pt x="0" y="61"/>
                  <a:pt x="0" y="65"/>
                </a:cubicBezTo>
                <a:cubicBezTo>
                  <a:pt x="0" y="95"/>
                  <a:pt x="0" y="95"/>
                  <a:pt x="0" y="95"/>
                </a:cubicBezTo>
                <a:cubicBezTo>
                  <a:pt x="0" y="98"/>
                  <a:pt x="2" y="100"/>
                  <a:pt x="3" y="102"/>
                </a:cubicBezTo>
                <a:lnTo>
                  <a:pt x="54" y="102"/>
                </a:lnTo>
                <a:close/>
                <a:moveTo>
                  <a:pt x="28" y="68"/>
                </a:moveTo>
                <a:cubicBezTo>
                  <a:pt x="36" y="68"/>
                  <a:pt x="41" y="73"/>
                  <a:pt x="41" y="79"/>
                </a:cubicBezTo>
                <a:cubicBezTo>
                  <a:pt x="41" y="87"/>
                  <a:pt x="36" y="91"/>
                  <a:pt x="28" y="91"/>
                </a:cubicBezTo>
                <a:cubicBezTo>
                  <a:pt x="22" y="91"/>
                  <a:pt x="16" y="87"/>
                  <a:pt x="16" y="79"/>
                </a:cubicBezTo>
                <a:cubicBezTo>
                  <a:pt x="16" y="73"/>
                  <a:pt x="22" y="68"/>
                  <a:pt x="28" y="68"/>
                </a:cubicBezTo>
                <a:close/>
                <a:moveTo>
                  <a:pt x="54" y="143"/>
                </a:moveTo>
                <a:cubicBezTo>
                  <a:pt x="54" y="143"/>
                  <a:pt x="54" y="143"/>
                  <a:pt x="54" y="142"/>
                </a:cubicBezTo>
                <a:cubicBezTo>
                  <a:pt x="54" y="107"/>
                  <a:pt x="54" y="107"/>
                  <a:pt x="54" y="107"/>
                </a:cubicBezTo>
                <a:cubicBezTo>
                  <a:pt x="3" y="107"/>
                  <a:pt x="3" y="107"/>
                  <a:pt x="3" y="107"/>
                </a:cubicBezTo>
                <a:cubicBezTo>
                  <a:pt x="2" y="110"/>
                  <a:pt x="0" y="112"/>
                  <a:pt x="0" y="115"/>
                </a:cubicBezTo>
                <a:cubicBezTo>
                  <a:pt x="0" y="145"/>
                  <a:pt x="0" y="145"/>
                  <a:pt x="0" y="145"/>
                </a:cubicBezTo>
                <a:cubicBezTo>
                  <a:pt x="0" y="152"/>
                  <a:pt x="7" y="159"/>
                  <a:pt x="13" y="159"/>
                </a:cubicBezTo>
                <a:cubicBezTo>
                  <a:pt x="59" y="159"/>
                  <a:pt x="59" y="159"/>
                  <a:pt x="59" y="159"/>
                </a:cubicBezTo>
                <a:cubicBezTo>
                  <a:pt x="60" y="159"/>
                  <a:pt x="60" y="159"/>
                  <a:pt x="60" y="159"/>
                </a:cubicBezTo>
                <a:cubicBezTo>
                  <a:pt x="63" y="157"/>
                  <a:pt x="64" y="154"/>
                  <a:pt x="62" y="151"/>
                </a:cubicBezTo>
                <a:cubicBezTo>
                  <a:pt x="58" y="149"/>
                  <a:pt x="56" y="146"/>
                  <a:pt x="54" y="143"/>
                </a:cubicBezTo>
                <a:close/>
                <a:moveTo>
                  <a:pt x="29" y="142"/>
                </a:moveTo>
                <a:cubicBezTo>
                  <a:pt x="22" y="142"/>
                  <a:pt x="16" y="137"/>
                  <a:pt x="16" y="131"/>
                </a:cubicBezTo>
                <a:cubicBezTo>
                  <a:pt x="16" y="123"/>
                  <a:pt x="22" y="118"/>
                  <a:pt x="29" y="118"/>
                </a:cubicBezTo>
                <a:cubicBezTo>
                  <a:pt x="36" y="118"/>
                  <a:pt x="41" y="123"/>
                  <a:pt x="41" y="131"/>
                </a:cubicBezTo>
                <a:cubicBezTo>
                  <a:pt x="41" y="137"/>
                  <a:pt x="36" y="142"/>
                  <a:pt x="29" y="142"/>
                </a:cubicBezTo>
                <a:close/>
              </a:path>
            </a:pathLst>
          </a:custGeom>
          <a:ln>
            <a:noFill/>
          </a:ln>
        </p:spPr>
        <p:style>
          <a:lnRef idx="3">
            <a:schemeClr val="lt1"/>
          </a:lnRef>
          <a:fillRef idx="1">
            <a:schemeClr val="accent1"/>
          </a:fillRef>
          <a:effectRef idx="1">
            <a:schemeClr val="accent1"/>
          </a:effectRef>
          <a:fontRef idx="minor">
            <a:schemeClr val="lt1"/>
          </a:fontRef>
        </p:style>
        <p:txBody>
          <a:bodyPr vert="horz" wrap="square" lIns="91440" tIns="45720" rIns="91440" bIns="45720" numCol="1" anchor="t" anchorCtr="0" compatLnSpc="1">
            <a:prstTxWarp prst="textNoShape">
              <a:avLst/>
            </a:prstTxWarp>
          </a:bodyPr>
          <a:lstStyle/>
          <a:p>
            <a:endParaRPr lang="en-US"/>
          </a:p>
        </p:txBody>
      </p:sp>
      <p:sp>
        <p:nvSpPr>
          <p:cNvPr id="22" name="Freeform 134">
            <a:hlinkClick r:id="rId5" action="ppaction://hlinksldjump"/>
            <a:extLst>
              <a:ext uri="{FF2B5EF4-FFF2-40B4-BE49-F238E27FC236}">
                <a16:creationId xmlns:a16="http://schemas.microsoft.com/office/drawing/2014/main" id="{0E4990B5-7BB0-8785-789B-FD60E5DA2AF2}"/>
              </a:ext>
            </a:extLst>
          </p:cNvPr>
          <p:cNvSpPr>
            <a:spLocks noEditPoints="1"/>
          </p:cNvSpPr>
          <p:nvPr/>
        </p:nvSpPr>
        <p:spPr bwMode="auto">
          <a:xfrm>
            <a:off x="334397" y="1756981"/>
            <a:ext cx="316187" cy="243070"/>
          </a:xfrm>
          <a:custGeom>
            <a:avLst/>
            <a:gdLst>
              <a:gd name="T0" fmla="*/ 25 w 160"/>
              <a:gd name="T1" fmla="*/ 0 h 123"/>
              <a:gd name="T2" fmla="*/ 21 w 160"/>
              <a:gd name="T3" fmla="*/ 2 h 123"/>
              <a:gd name="T4" fmla="*/ 19 w 160"/>
              <a:gd name="T5" fmla="*/ 6 h 123"/>
              <a:gd name="T6" fmla="*/ 19 w 160"/>
              <a:gd name="T7" fmla="*/ 92 h 123"/>
              <a:gd name="T8" fmla="*/ 25 w 160"/>
              <a:gd name="T9" fmla="*/ 97 h 123"/>
              <a:gd name="T10" fmla="*/ 76 w 160"/>
              <a:gd name="T11" fmla="*/ 116 h 123"/>
              <a:gd name="T12" fmla="*/ 76 w 160"/>
              <a:gd name="T13" fmla="*/ 26 h 123"/>
              <a:gd name="T14" fmla="*/ 74 w 160"/>
              <a:gd name="T15" fmla="*/ 24 h 123"/>
              <a:gd name="T16" fmla="*/ 25 w 160"/>
              <a:gd name="T17" fmla="*/ 0 h 123"/>
              <a:gd name="T18" fmla="*/ 141 w 160"/>
              <a:gd name="T19" fmla="*/ 92 h 123"/>
              <a:gd name="T20" fmla="*/ 141 w 160"/>
              <a:gd name="T21" fmla="*/ 6 h 123"/>
              <a:gd name="T22" fmla="*/ 140 w 160"/>
              <a:gd name="T23" fmla="*/ 2 h 123"/>
              <a:gd name="T24" fmla="*/ 136 w 160"/>
              <a:gd name="T25" fmla="*/ 0 h 123"/>
              <a:gd name="T26" fmla="*/ 85 w 160"/>
              <a:gd name="T27" fmla="*/ 24 h 123"/>
              <a:gd name="T28" fmla="*/ 84 w 160"/>
              <a:gd name="T29" fmla="*/ 26 h 123"/>
              <a:gd name="T30" fmla="*/ 84 w 160"/>
              <a:gd name="T31" fmla="*/ 116 h 123"/>
              <a:gd name="T32" fmla="*/ 136 w 160"/>
              <a:gd name="T33" fmla="*/ 97 h 123"/>
              <a:gd name="T34" fmla="*/ 141 w 160"/>
              <a:gd name="T35" fmla="*/ 92 h 123"/>
              <a:gd name="T36" fmla="*/ 154 w 160"/>
              <a:gd name="T37" fmla="*/ 20 h 123"/>
              <a:gd name="T38" fmla="*/ 150 w 160"/>
              <a:gd name="T39" fmla="*/ 20 h 123"/>
              <a:gd name="T40" fmla="*/ 150 w 160"/>
              <a:gd name="T41" fmla="*/ 92 h 123"/>
              <a:gd name="T42" fmla="*/ 136 w 160"/>
              <a:gd name="T43" fmla="*/ 107 h 123"/>
              <a:gd name="T44" fmla="*/ 92 w 160"/>
              <a:gd name="T45" fmla="*/ 121 h 123"/>
              <a:gd name="T46" fmla="*/ 153 w 160"/>
              <a:gd name="T47" fmla="*/ 121 h 123"/>
              <a:gd name="T48" fmla="*/ 158 w 160"/>
              <a:gd name="T49" fmla="*/ 121 h 123"/>
              <a:gd name="T50" fmla="*/ 160 w 160"/>
              <a:gd name="T51" fmla="*/ 117 h 123"/>
              <a:gd name="T52" fmla="*/ 160 w 160"/>
              <a:gd name="T53" fmla="*/ 26 h 123"/>
              <a:gd name="T54" fmla="*/ 154 w 160"/>
              <a:gd name="T55" fmla="*/ 20 h 123"/>
              <a:gd name="T56" fmla="*/ 10 w 160"/>
              <a:gd name="T57" fmla="*/ 92 h 123"/>
              <a:gd name="T58" fmla="*/ 10 w 160"/>
              <a:gd name="T59" fmla="*/ 20 h 123"/>
              <a:gd name="T60" fmla="*/ 6 w 160"/>
              <a:gd name="T61" fmla="*/ 20 h 123"/>
              <a:gd name="T62" fmla="*/ 0 w 160"/>
              <a:gd name="T63" fmla="*/ 26 h 123"/>
              <a:gd name="T64" fmla="*/ 0 w 160"/>
              <a:gd name="T65" fmla="*/ 117 h 123"/>
              <a:gd name="T66" fmla="*/ 3 w 160"/>
              <a:gd name="T67" fmla="*/ 121 h 123"/>
              <a:gd name="T68" fmla="*/ 8 w 160"/>
              <a:gd name="T69" fmla="*/ 121 h 123"/>
              <a:gd name="T70" fmla="*/ 68 w 160"/>
              <a:gd name="T71" fmla="*/ 121 h 123"/>
              <a:gd name="T72" fmla="*/ 25 w 160"/>
              <a:gd name="T73" fmla="*/ 107 h 123"/>
              <a:gd name="T74" fmla="*/ 10 w 160"/>
              <a:gd name="T75" fmla="*/ 92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60" h="123">
                <a:moveTo>
                  <a:pt x="25" y="0"/>
                </a:moveTo>
                <a:cubicBezTo>
                  <a:pt x="24" y="0"/>
                  <a:pt x="22" y="0"/>
                  <a:pt x="21" y="2"/>
                </a:cubicBezTo>
                <a:cubicBezTo>
                  <a:pt x="20" y="3"/>
                  <a:pt x="19" y="4"/>
                  <a:pt x="19" y="6"/>
                </a:cubicBezTo>
                <a:cubicBezTo>
                  <a:pt x="19" y="92"/>
                  <a:pt x="19" y="92"/>
                  <a:pt x="19" y="92"/>
                </a:cubicBezTo>
                <a:cubicBezTo>
                  <a:pt x="19" y="94"/>
                  <a:pt x="21" y="97"/>
                  <a:pt x="25" y="97"/>
                </a:cubicBezTo>
                <a:cubicBezTo>
                  <a:pt x="38" y="97"/>
                  <a:pt x="60" y="100"/>
                  <a:pt x="76" y="116"/>
                </a:cubicBezTo>
                <a:cubicBezTo>
                  <a:pt x="76" y="26"/>
                  <a:pt x="76" y="26"/>
                  <a:pt x="76" y="26"/>
                </a:cubicBezTo>
                <a:cubicBezTo>
                  <a:pt x="76" y="26"/>
                  <a:pt x="76" y="25"/>
                  <a:pt x="74" y="24"/>
                </a:cubicBezTo>
                <a:cubicBezTo>
                  <a:pt x="62" y="3"/>
                  <a:pt x="38" y="0"/>
                  <a:pt x="25" y="0"/>
                </a:cubicBezTo>
                <a:close/>
                <a:moveTo>
                  <a:pt x="141" y="92"/>
                </a:moveTo>
                <a:cubicBezTo>
                  <a:pt x="141" y="6"/>
                  <a:pt x="141" y="6"/>
                  <a:pt x="141" y="6"/>
                </a:cubicBezTo>
                <a:cubicBezTo>
                  <a:pt x="141" y="4"/>
                  <a:pt x="141" y="3"/>
                  <a:pt x="140" y="2"/>
                </a:cubicBezTo>
                <a:cubicBezTo>
                  <a:pt x="139" y="0"/>
                  <a:pt x="137" y="0"/>
                  <a:pt x="136" y="0"/>
                </a:cubicBezTo>
                <a:cubicBezTo>
                  <a:pt x="122" y="0"/>
                  <a:pt x="98" y="3"/>
                  <a:pt x="85" y="24"/>
                </a:cubicBezTo>
                <a:cubicBezTo>
                  <a:pt x="84" y="25"/>
                  <a:pt x="84" y="26"/>
                  <a:pt x="84" y="26"/>
                </a:cubicBezTo>
                <a:cubicBezTo>
                  <a:pt x="84" y="116"/>
                  <a:pt x="84" y="116"/>
                  <a:pt x="84" y="116"/>
                </a:cubicBezTo>
                <a:cubicBezTo>
                  <a:pt x="100" y="100"/>
                  <a:pt x="122" y="97"/>
                  <a:pt x="136" y="97"/>
                </a:cubicBezTo>
                <a:cubicBezTo>
                  <a:pt x="139" y="97"/>
                  <a:pt x="141" y="94"/>
                  <a:pt x="141" y="92"/>
                </a:cubicBezTo>
                <a:close/>
                <a:moveTo>
                  <a:pt x="154" y="20"/>
                </a:moveTo>
                <a:cubicBezTo>
                  <a:pt x="150" y="20"/>
                  <a:pt x="150" y="20"/>
                  <a:pt x="150" y="20"/>
                </a:cubicBezTo>
                <a:cubicBezTo>
                  <a:pt x="150" y="92"/>
                  <a:pt x="150" y="92"/>
                  <a:pt x="150" y="92"/>
                </a:cubicBezTo>
                <a:cubicBezTo>
                  <a:pt x="150" y="99"/>
                  <a:pt x="143" y="106"/>
                  <a:pt x="136" y="107"/>
                </a:cubicBezTo>
                <a:cubicBezTo>
                  <a:pt x="123" y="107"/>
                  <a:pt x="105" y="108"/>
                  <a:pt x="92" y="121"/>
                </a:cubicBezTo>
                <a:cubicBezTo>
                  <a:pt x="115" y="115"/>
                  <a:pt x="139" y="119"/>
                  <a:pt x="153" y="121"/>
                </a:cubicBezTo>
                <a:cubicBezTo>
                  <a:pt x="154" y="123"/>
                  <a:pt x="157" y="121"/>
                  <a:pt x="158" y="121"/>
                </a:cubicBezTo>
                <a:cubicBezTo>
                  <a:pt x="159" y="120"/>
                  <a:pt x="160" y="118"/>
                  <a:pt x="160" y="117"/>
                </a:cubicBezTo>
                <a:cubicBezTo>
                  <a:pt x="160" y="26"/>
                  <a:pt x="160" y="26"/>
                  <a:pt x="160" y="26"/>
                </a:cubicBezTo>
                <a:cubicBezTo>
                  <a:pt x="160" y="22"/>
                  <a:pt x="158" y="20"/>
                  <a:pt x="154" y="20"/>
                </a:cubicBezTo>
                <a:close/>
                <a:moveTo>
                  <a:pt x="10" y="92"/>
                </a:moveTo>
                <a:cubicBezTo>
                  <a:pt x="10" y="20"/>
                  <a:pt x="10" y="20"/>
                  <a:pt x="10" y="20"/>
                </a:cubicBezTo>
                <a:cubicBezTo>
                  <a:pt x="6" y="20"/>
                  <a:pt x="6" y="20"/>
                  <a:pt x="6" y="20"/>
                </a:cubicBezTo>
                <a:cubicBezTo>
                  <a:pt x="3" y="20"/>
                  <a:pt x="0" y="22"/>
                  <a:pt x="0" y="26"/>
                </a:cubicBezTo>
                <a:cubicBezTo>
                  <a:pt x="0" y="117"/>
                  <a:pt x="0" y="117"/>
                  <a:pt x="0" y="117"/>
                </a:cubicBezTo>
                <a:cubicBezTo>
                  <a:pt x="0" y="118"/>
                  <a:pt x="2" y="120"/>
                  <a:pt x="3" y="121"/>
                </a:cubicBezTo>
                <a:cubicBezTo>
                  <a:pt x="4" y="121"/>
                  <a:pt x="5" y="123"/>
                  <a:pt x="8" y="121"/>
                </a:cubicBezTo>
                <a:cubicBezTo>
                  <a:pt x="21" y="119"/>
                  <a:pt x="46" y="115"/>
                  <a:pt x="68" y="121"/>
                </a:cubicBezTo>
                <a:cubicBezTo>
                  <a:pt x="55" y="108"/>
                  <a:pt x="36" y="107"/>
                  <a:pt x="25" y="107"/>
                </a:cubicBezTo>
                <a:cubicBezTo>
                  <a:pt x="16" y="106"/>
                  <a:pt x="10" y="99"/>
                  <a:pt x="10" y="92"/>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anchor="t" anchorCtr="0" compatLnSpc="1">
            <a:prstTxWarp prst="textNoShape">
              <a:avLst/>
            </a:prstTxWarp>
          </a:bodyPr>
          <a:lstStyle/>
          <a:p>
            <a:endParaRPr lang="en-US"/>
          </a:p>
        </p:txBody>
      </p:sp>
      <p:sp>
        <p:nvSpPr>
          <p:cNvPr id="23" name="Freeform 170">
            <a:hlinkClick r:id="rId6" action="ppaction://hlinksldjump"/>
            <a:extLst>
              <a:ext uri="{FF2B5EF4-FFF2-40B4-BE49-F238E27FC236}">
                <a16:creationId xmlns:a16="http://schemas.microsoft.com/office/drawing/2014/main" id="{75EF4CC5-1347-3803-2EE2-73BD0DB0F9DF}"/>
              </a:ext>
            </a:extLst>
          </p:cNvPr>
          <p:cNvSpPr>
            <a:spLocks noEditPoints="1"/>
          </p:cNvSpPr>
          <p:nvPr/>
        </p:nvSpPr>
        <p:spPr bwMode="auto">
          <a:xfrm>
            <a:off x="351369" y="2485131"/>
            <a:ext cx="282243" cy="284017"/>
          </a:xfrm>
          <a:custGeom>
            <a:avLst/>
            <a:gdLst>
              <a:gd name="T0" fmla="*/ 34 w 159"/>
              <a:gd name="T1" fmla="*/ 27 h 160"/>
              <a:gd name="T2" fmla="*/ 34 w 159"/>
              <a:gd name="T3" fmla="*/ 41 h 160"/>
              <a:gd name="T4" fmla="*/ 95 w 159"/>
              <a:gd name="T5" fmla="*/ 34 h 160"/>
              <a:gd name="T6" fmla="*/ 95 w 159"/>
              <a:gd name="T7" fmla="*/ 63 h 160"/>
              <a:gd name="T8" fmla="*/ 34 w 159"/>
              <a:gd name="T9" fmla="*/ 55 h 160"/>
              <a:gd name="T10" fmla="*/ 34 w 159"/>
              <a:gd name="T11" fmla="*/ 69 h 160"/>
              <a:gd name="T12" fmla="*/ 95 w 159"/>
              <a:gd name="T13" fmla="*/ 63 h 160"/>
              <a:gd name="T14" fmla="*/ 68 w 159"/>
              <a:gd name="T15" fmla="*/ 90 h 160"/>
              <a:gd name="T16" fmla="*/ 34 w 159"/>
              <a:gd name="T17" fmla="*/ 83 h 160"/>
              <a:gd name="T18" fmla="*/ 34 w 159"/>
              <a:gd name="T19" fmla="*/ 97 h 160"/>
              <a:gd name="T20" fmla="*/ 115 w 159"/>
              <a:gd name="T21" fmla="*/ 122 h 160"/>
              <a:gd name="T22" fmla="*/ 108 w 159"/>
              <a:gd name="T23" fmla="*/ 145 h 160"/>
              <a:gd name="T24" fmla="*/ 14 w 159"/>
              <a:gd name="T25" fmla="*/ 14 h 160"/>
              <a:gd name="T26" fmla="*/ 108 w 159"/>
              <a:gd name="T27" fmla="*/ 42 h 160"/>
              <a:gd name="T28" fmla="*/ 123 w 159"/>
              <a:gd name="T29" fmla="*/ 7 h 160"/>
              <a:gd name="T30" fmla="*/ 7 w 159"/>
              <a:gd name="T31" fmla="*/ 0 h 160"/>
              <a:gd name="T32" fmla="*/ 0 w 159"/>
              <a:gd name="T33" fmla="*/ 152 h 160"/>
              <a:gd name="T34" fmla="*/ 115 w 159"/>
              <a:gd name="T35" fmla="*/ 160 h 160"/>
              <a:gd name="T36" fmla="*/ 123 w 159"/>
              <a:gd name="T37" fmla="*/ 112 h 160"/>
              <a:gd name="T38" fmla="*/ 115 w 159"/>
              <a:gd name="T39" fmla="*/ 122 h 160"/>
              <a:gd name="T40" fmla="*/ 132 w 159"/>
              <a:gd name="T41" fmla="*/ 18 h 160"/>
              <a:gd name="T42" fmla="*/ 84 w 159"/>
              <a:gd name="T43" fmla="*/ 98 h 160"/>
              <a:gd name="T44" fmla="*/ 82 w 159"/>
              <a:gd name="T45" fmla="*/ 127 h 160"/>
              <a:gd name="T46" fmla="*/ 87 w 159"/>
              <a:gd name="T47" fmla="*/ 131 h 160"/>
              <a:gd name="T48" fmla="*/ 113 w 159"/>
              <a:gd name="T49" fmla="*/ 114 h 160"/>
              <a:gd name="T50" fmla="*/ 159 w 159"/>
              <a:gd name="T51" fmla="*/ 33 h 160"/>
              <a:gd name="T52" fmla="*/ 97 w 159"/>
              <a:gd name="T53" fmla="*/ 118 h 160"/>
              <a:gd name="T54" fmla="*/ 89 w 159"/>
              <a:gd name="T55" fmla="*/ 113 h 160"/>
              <a:gd name="T56" fmla="*/ 97 w 159"/>
              <a:gd name="T57" fmla="*/ 108 h 160"/>
              <a:gd name="T58" fmla="*/ 97 w 159"/>
              <a:gd name="T59" fmla="*/ 118 h 160"/>
              <a:gd name="T60" fmla="*/ 56 w 159"/>
              <a:gd name="T61" fmla="*/ 131 h 160"/>
              <a:gd name="T62" fmla="*/ 75 w 159"/>
              <a:gd name="T63" fmla="*/ 126 h 160"/>
              <a:gd name="T64" fmla="*/ 55 w 159"/>
              <a:gd name="T65" fmla="*/ 124 h 160"/>
              <a:gd name="T66" fmla="*/ 50 w 159"/>
              <a:gd name="T67" fmla="*/ 121 h 160"/>
              <a:gd name="T68" fmla="*/ 50 w 159"/>
              <a:gd name="T69" fmla="*/ 110 h 160"/>
              <a:gd name="T70" fmla="*/ 39 w 159"/>
              <a:gd name="T71" fmla="*/ 115 h 160"/>
              <a:gd name="T72" fmla="*/ 28 w 159"/>
              <a:gd name="T73" fmla="*/ 135 h 160"/>
              <a:gd name="T74" fmla="*/ 38 w 159"/>
              <a:gd name="T75" fmla="*/ 125 h 160"/>
              <a:gd name="T76" fmla="*/ 44 w 159"/>
              <a:gd name="T77" fmla="*/ 127 h 160"/>
              <a:gd name="T78" fmla="*/ 44 w 159"/>
              <a:gd name="T79" fmla="*/ 127 h 160"/>
              <a:gd name="T80" fmla="*/ 44 w 159"/>
              <a:gd name="T81" fmla="*/ 128 h 160"/>
              <a:gd name="T82" fmla="*/ 50 w 159"/>
              <a:gd name="T83" fmla="*/ 128 h 160"/>
              <a:gd name="T84" fmla="*/ 53 w 159"/>
              <a:gd name="T85" fmla="*/ 132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59" h="160">
                <a:moveTo>
                  <a:pt x="88" y="27"/>
                </a:moveTo>
                <a:cubicBezTo>
                  <a:pt x="34" y="27"/>
                  <a:pt x="34" y="27"/>
                  <a:pt x="34" y="27"/>
                </a:cubicBezTo>
                <a:cubicBezTo>
                  <a:pt x="30" y="27"/>
                  <a:pt x="26" y="31"/>
                  <a:pt x="26" y="34"/>
                </a:cubicBezTo>
                <a:cubicBezTo>
                  <a:pt x="26" y="39"/>
                  <a:pt x="30" y="41"/>
                  <a:pt x="34" y="41"/>
                </a:cubicBezTo>
                <a:cubicBezTo>
                  <a:pt x="88" y="41"/>
                  <a:pt x="88" y="41"/>
                  <a:pt x="88" y="41"/>
                </a:cubicBezTo>
                <a:cubicBezTo>
                  <a:pt x="93" y="41"/>
                  <a:pt x="95" y="39"/>
                  <a:pt x="95" y="34"/>
                </a:cubicBezTo>
                <a:cubicBezTo>
                  <a:pt x="95" y="31"/>
                  <a:pt x="93" y="27"/>
                  <a:pt x="88" y="27"/>
                </a:cubicBezTo>
                <a:close/>
                <a:moveTo>
                  <a:pt x="95" y="63"/>
                </a:moveTo>
                <a:cubicBezTo>
                  <a:pt x="95" y="57"/>
                  <a:pt x="93" y="55"/>
                  <a:pt x="88" y="55"/>
                </a:cubicBezTo>
                <a:cubicBezTo>
                  <a:pt x="34" y="55"/>
                  <a:pt x="34" y="55"/>
                  <a:pt x="34" y="55"/>
                </a:cubicBezTo>
                <a:cubicBezTo>
                  <a:pt x="30" y="55"/>
                  <a:pt x="26" y="57"/>
                  <a:pt x="26" y="63"/>
                </a:cubicBezTo>
                <a:cubicBezTo>
                  <a:pt x="26" y="67"/>
                  <a:pt x="30" y="69"/>
                  <a:pt x="34" y="69"/>
                </a:cubicBezTo>
                <a:cubicBezTo>
                  <a:pt x="88" y="69"/>
                  <a:pt x="88" y="69"/>
                  <a:pt x="88" y="69"/>
                </a:cubicBezTo>
                <a:cubicBezTo>
                  <a:pt x="93" y="69"/>
                  <a:pt x="95" y="67"/>
                  <a:pt x="95" y="63"/>
                </a:cubicBezTo>
                <a:close/>
                <a:moveTo>
                  <a:pt x="61" y="97"/>
                </a:moveTo>
                <a:cubicBezTo>
                  <a:pt x="65" y="97"/>
                  <a:pt x="68" y="93"/>
                  <a:pt x="68" y="90"/>
                </a:cubicBezTo>
                <a:cubicBezTo>
                  <a:pt x="68" y="85"/>
                  <a:pt x="65" y="83"/>
                  <a:pt x="61" y="83"/>
                </a:cubicBezTo>
                <a:cubicBezTo>
                  <a:pt x="34" y="83"/>
                  <a:pt x="34" y="83"/>
                  <a:pt x="34" y="83"/>
                </a:cubicBezTo>
                <a:cubicBezTo>
                  <a:pt x="30" y="83"/>
                  <a:pt x="26" y="85"/>
                  <a:pt x="26" y="90"/>
                </a:cubicBezTo>
                <a:cubicBezTo>
                  <a:pt x="26" y="93"/>
                  <a:pt x="30" y="97"/>
                  <a:pt x="34" y="97"/>
                </a:cubicBezTo>
                <a:lnTo>
                  <a:pt x="61" y="97"/>
                </a:lnTo>
                <a:close/>
                <a:moveTo>
                  <a:pt x="115" y="122"/>
                </a:moveTo>
                <a:cubicBezTo>
                  <a:pt x="108" y="127"/>
                  <a:pt x="108" y="127"/>
                  <a:pt x="108" y="127"/>
                </a:cubicBezTo>
                <a:cubicBezTo>
                  <a:pt x="108" y="145"/>
                  <a:pt x="108" y="145"/>
                  <a:pt x="108" y="145"/>
                </a:cubicBezTo>
                <a:cubicBezTo>
                  <a:pt x="14" y="145"/>
                  <a:pt x="14" y="145"/>
                  <a:pt x="14" y="145"/>
                </a:cubicBezTo>
                <a:cubicBezTo>
                  <a:pt x="14" y="14"/>
                  <a:pt x="14" y="14"/>
                  <a:pt x="14" y="14"/>
                </a:cubicBezTo>
                <a:cubicBezTo>
                  <a:pt x="108" y="14"/>
                  <a:pt x="108" y="14"/>
                  <a:pt x="108" y="14"/>
                </a:cubicBezTo>
                <a:cubicBezTo>
                  <a:pt x="108" y="42"/>
                  <a:pt x="108" y="42"/>
                  <a:pt x="108" y="42"/>
                </a:cubicBezTo>
                <a:cubicBezTo>
                  <a:pt x="123" y="18"/>
                  <a:pt x="123" y="18"/>
                  <a:pt x="123" y="18"/>
                </a:cubicBezTo>
                <a:cubicBezTo>
                  <a:pt x="123" y="7"/>
                  <a:pt x="123" y="7"/>
                  <a:pt x="123" y="7"/>
                </a:cubicBezTo>
                <a:cubicBezTo>
                  <a:pt x="123" y="3"/>
                  <a:pt x="119" y="0"/>
                  <a:pt x="115" y="0"/>
                </a:cubicBezTo>
                <a:cubicBezTo>
                  <a:pt x="7" y="0"/>
                  <a:pt x="7" y="0"/>
                  <a:pt x="7" y="0"/>
                </a:cubicBezTo>
                <a:cubicBezTo>
                  <a:pt x="2" y="0"/>
                  <a:pt x="0" y="3"/>
                  <a:pt x="0" y="7"/>
                </a:cubicBezTo>
                <a:cubicBezTo>
                  <a:pt x="0" y="152"/>
                  <a:pt x="0" y="152"/>
                  <a:pt x="0" y="152"/>
                </a:cubicBezTo>
                <a:cubicBezTo>
                  <a:pt x="0" y="156"/>
                  <a:pt x="2" y="160"/>
                  <a:pt x="7" y="160"/>
                </a:cubicBezTo>
                <a:cubicBezTo>
                  <a:pt x="115" y="160"/>
                  <a:pt x="115" y="160"/>
                  <a:pt x="115" y="160"/>
                </a:cubicBezTo>
                <a:cubicBezTo>
                  <a:pt x="119" y="160"/>
                  <a:pt x="123" y="156"/>
                  <a:pt x="123" y="152"/>
                </a:cubicBezTo>
                <a:cubicBezTo>
                  <a:pt x="123" y="112"/>
                  <a:pt x="123" y="112"/>
                  <a:pt x="123" y="112"/>
                </a:cubicBezTo>
                <a:cubicBezTo>
                  <a:pt x="119" y="118"/>
                  <a:pt x="119" y="118"/>
                  <a:pt x="119" y="118"/>
                </a:cubicBezTo>
                <a:cubicBezTo>
                  <a:pt x="118" y="119"/>
                  <a:pt x="117" y="120"/>
                  <a:pt x="115" y="122"/>
                </a:cubicBezTo>
                <a:close/>
                <a:moveTo>
                  <a:pt x="148" y="21"/>
                </a:moveTo>
                <a:cubicBezTo>
                  <a:pt x="139" y="16"/>
                  <a:pt x="133" y="18"/>
                  <a:pt x="132" y="18"/>
                </a:cubicBezTo>
                <a:cubicBezTo>
                  <a:pt x="130" y="18"/>
                  <a:pt x="130" y="19"/>
                  <a:pt x="130" y="19"/>
                </a:cubicBezTo>
                <a:cubicBezTo>
                  <a:pt x="84" y="98"/>
                  <a:pt x="84" y="98"/>
                  <a:pt x="84" y="98"/>
                </a:cubicBezTo>
                <a:cubicBezTo>
                  <a:pt x="84" y="98"/>
                  <a:pt x="84" y="98"/>
                  <a:pt x="84" y="99"/>
                </a:cubicBezTo>
                <a:cubicBezTo>
                  <a:pt x="82" y="127"/>
                  <a:pt x="82" y="127"/>
                  <a:pt x="82" y="127"/>
                </a:cubicBezTo>
                <a:cubicBezTo>
                  <a:pt x="82" y="129"/>
                  <a:pt x="82" y="130"/>
                  <a:pt x="84" y="131"/>
                </a:cubicBezTo>
                <a:cubicBezTo>
                  <a:pt x="87" y="131"/>
                  <a:pt x="87" y="131"/>
                  <a:pt x="87" y="131"/>
                </a:cubicBezTo>
                <a:cubicBezTo>
                  <a:pt x="112" y="115"/>
                  <a:pt x="112" y="115"/>
                  <a:pt x="112" y="115"/>
                </a:cubicBezTo>
                <a:cubicBezTo>
                  <a:pt x="112" y="115"/>
                  <a:pt x="112" y="114"/>
                  <a:pt x="113" y="114"/>
                </a:cubicBezTo>
                <a:cubicBezTo>
                  <a:pt x="159" y="36"/>
                  <a:pt x="159" y="36"/>
                  <a:pt x="159" y="36"/>
                </a:cubicBezTo>
                <a:cubicBezTo>
                  <a:pt x="159" y="35"/>
                  <a:pt x="159" y="33"/>
                  <a:pt x="159" y="33"/>
                </a:cubicBezTo>
                <a:cubicBezTo>
                  <a:pt x="159" y="32"/>
                  <a:pt x="157" y="26"/>
                  <a:pt x="148" y="21"/>
                </a:cubicBezTo>
                <a:close/>
                <a:moveTo>
                  <a:pt x="97" y="118"/>
                </a:moveTo>
                <a:cubicBezTo>
                  <a:pt x="96" y="118"/>
                  <a:pt x="95" y="116"/>
                  <a:pt x="92" y="115"/>
                </a:cubicBezTo>
                <a:cubicBezTo>
                  <a:pt x="91" y="114"/>
                  <a:pt x="90" y="114"/>
                  <a:pt x="89" y="113"/>
                </a:cubicBezTo>
                <a:cubicBezTo>
                  <a:pt x="89" y="104"/>
                  <a:pt x="89" y="104"/>
                  <a:pt x="89" y="104"/>
                </a:cubicBezTo>
                <a:cubicBezTo>
                  <a:pt x="91" y="105"/>
                  <a:pt x="94" y="105"/>
                  <a:pt x="97" y="108"/>
                </a:cubicBezTo>
                <a:cubicBezTo>
                  <a:pt x="101" y="110"/>
                  <a:pt x="103" y="112"/>
                  <a:pt x="105" y="114"/>
                </a:cubicBezTo>
                <a:lnTo>
                  <a:pt x="97" y="118"/>
                </a:lnTo>
                <a:close/>
                <a:moveTo>
                  <a:pt x="53" y="132"/>
                </a:moveTo>
                <a:cubicBezTo>
                  <a:pt x="53" y="132"/>
                  <a:pt x="55" y="132"/>
                  <a:pt x="56" y="131"/>
                </a:cubicBezTo>
                <a:cubicBezTo>
                  <a:pt x="62" y="128"/>
                  <a:pt x="69" y="132"/>
                  <a:pt x="75" y="132"/>
                </a:cubicBezTo>
                <a:cubicBezTo>
                  <a:pt x="79" y="132"/>
                  <a:pt x="79" y="126"/>
                  <a:pt x="75" y="126"/>
                </a:cubicBezTo>
                <a:cubicBezTo>
                  <a:pt x="68" y="126"/>
                  <a:pt x="62" y="125"/>
                  <a:pt x="56" y="126"/>
                </a:cubicBezTo>
                <a:cubicBezTo>
                  <a:pt x="56" y="125"/>
                  <a:pt x="56" y="125"/>
                  <a:pt x="55" y="124"/>
                </a:cubicBezTo>
                <a:cubicBezTo>
                  <a:pt x="53" y="122"/>
                  <a:pt x="52" y="121"/>
                  <a:pt x="51" y="121"/>
                </a:cubicBezTo>
                <a:cubicBezTo>
                  <a:pt x="50" y="121"/>
                  <a:pt x="50" y="121"/>
                  <a:pt x="50" y="121"/>
                </a:cubicBezTo>
                <a:cubicBezTo>
                  <a:pt x="50" y="120"/>
                  <a:pt x="49" y="120"/>
                  <a:pt x="49" y="120"/>
                </a:cubicBezTo>
                <a:cubicBezTo>
                  <a:pt x="50" y="116"/>
                  <a:pt x="51" y="113"/>
                  <a:pt x="50" y="110"/>
                </a:cubicBezTo>
                <a:cubicBezTo>
                  <a:pt x="50" y="109"/>
                  <a:pt x="49" y="109"/>
                  <a:pt x="49" y="109"/>
                </a:cubicBezTo>
                <a:cubicBezTo>
                  <a:pt x="45" y="109"/>
                  <a:pt x="41" y="113"/>
                  <a:pt x="39" y="115"/>
                </a:cubicBezTo>
                <a:cubicBezTo>
                  <a:pt x="33" y="120"/>
                  <a:pt x="28" y="127"/>
                  <a:pt x="23" y="133"/>
                </a:cubicBezTo>
                <a:cubicBezTo>
                  <a:pt x="20" y="135"/>
                  <a:pt x="25" y="138"/>
                  <a:pt x="28" y="135"/>
                </a:cubicBezTo>
                <a:cubicBezTo>
                  <a:pt x="31" y="129"/>
                  <a:pt x="36" y="125"/>
                  <a:pt x="41" y="120"/>
                </a:cubicBezTo>
                <a:cubicBezTo>
                  <a:pt x="40" y="121"/>
                  <a:pt x="39" y="124"/>
                  <a:pt x="38" y="125"/>
                </a:cubicBezTo>
                <a:cubicBezTo>
                  <a:pt x="36" y="128"/>
                  <a:pt x="40" y="131"/>
                  <a:pt x="42" y="128"/>
                </a:cubicBezTo>
                <a:cubicBezTo>
                  <a:pt x="42" y="128"/>
                  <a:pt x="43" y="127"/>
                  <a:pt x="44" y="127"/>
                </a:cubicBezTo>
                <a:cubicBezTo>
                  <a:pt x="44" y="126"/>
                  <a:pt x="44" y="126"/>
                  <a:pt x="45" y="126"/>
                </a:cubicBezTo>
                <a:cubicBezTo>
                  <a:pt x="45" y="126"/>
                  <a:pt x="44" y="127"/>
                  <a:pt x="44" y="127"/>
                </a:cubicBezTo>
                <a:cubicBezTo>
                  <a:pt x="44" y="127"/>
                  <a:pt x="44" y="127"/>
                  <a:pt x="44" y="127"/>
                </a:cubicBezTo>
                <a:cubicBezTo>
                  <a:pt x="44" y="127"/>
                  <a:pt x="44" y="127"/>
                  <a:pt x="44" y="128"/>
                </a:cubicBezTo>
                <a:cubicBezTo>
                  <a:pt x="42" y="131"/>
                  <a:pt x="47" y="132"/>
                  <a:pt x="49" y="129"/>
                </a:cubicBezTo>
                <a:cubicBezTo>
                  <a:pt x="50" y="128"/>
                  <a:pt x="50" y="128"/>
                  <a:pt x="50" y="128"/>
                </a:cubicBezTo>
                <a:cubicBezTo>
                  <a:pt x="50" y="129"/>
                  <a:pt x="50" y="129"/>
                  <a:pt x="50" y="129"/>
                </a:cubicBezTo>
                <a:cubicBezTo>
                  <a:pt x="50" y="131"/>
                  <a:pt x="52" y="132"/>
                  <a:pt x="53" y="132"/>
                </a:cubicBezTo>
                <a:close/>
              </a:path>
            </a:pathLst>
          </a:custGeom>
          <a:ln>
            <a:noFill/>
          </a:ln>
        </p:spPr>
        <p:style>
          <a:lnRef idx="3">
            <a:schemeClr val="lt1"/>
          </a:lnRef>
          <a:fillRef idx="1">
            <a:schemeClr val="accent1"/>
          </a:fillRef>
          <a:effectRef idx="1">
            <a:schemeClr val="accent1"/>
          </a:effectRef>
          <a:fontRef idx="minor">
            <a:schemeClr val="lt1"/>
          </a:fontRef>
        </p:style>
        <p:txBody>
          <a:bodyPr vert="horz" wrap="square" lIns="91440" tIns="45720" rIns="91440" bIns="45720" numCol="1" anchor="t" anchorCtr="0" compatLnSpc="1">
            <a:prstTxWarp prst="textNoShape">
              <a:avLst/>
            </a:prstTxWarp>
          </a:bodyPr>
          <a:lstStyle/>
          <a:p>
            <a:endParaRPr lang="en-US"/>
          </a:p>
        </p:txBody>
      </p:sp>
      <p:sp>
        <p:nvSpPr>
          <p:cNvPr id="24" name="Freeform 179">
            <a:hlinkClick r:id="rId8" action="ppaction://hlinksldjump"/>
            <a:extLst>
              <a:ext uri="{FF2B5EF4-FFF2-40B4-BE49-F238E27FC236}">
                <a16:creationId xmlns:a16="http://schemas.microsoft.com/office/drawing/2014/main" id="{E19DBE1F-BEDF-1499-91BA-FF4169DC2C88}"/>
              </a:ext>
            </a:extLst>
          </p:cNvPr>
          <p:cNvSpPr>
            <a:spLocks noEditPoints="1"/>
          </p:cNvSpPr>
          <p:nvPr/>
        </p:nvSpPr>
        <p:spPr bwMode="auto">
          <a:xfrm>
            <a:off x="479577" y="4019246"/>
            <a:ext cx="285794" cy="241416"/>
          </a:xfrm>
          <a:custGeom>
            <a:avLst/>
            <a:gdLst>
              <a:gd name="T0" fmla="*/ 12 w 161"/>
              <a:gd name="T1" fmla="*/ 108 h 136"/>
              <a:gd name="T2" fmla="*/ 12 w 161"/>
              <a:gd name="T3" fmla="*/ 134 h 136"/>
              <a:gd name="T4" fmla="*/ 16 w 161"/>
              <a:gd name="T5" fmla="*/ 136 h 136"/>
              <a:gd name="T6" fmla="*/ 35 w 161"/>
              <a:gd name="T7" fmla="*/ 136 h 136"/>
              <a:gd name="T8" fmla="*/ 37 w 161"/>
              <a:gd name="T9" fmla="*/ 134 h 136"/>
              <a:gd name="T10" fmla="*/ 37 w 161"/>
              <a:gd name="T11" fmla="*/ 88 h 136"/>
              <a:gd name="T12" fmla="*/ 23 w 161"/>
              <a:gd name="T13" fmla="*/ 102 h 136"/>
              <a:gd name="T14" fmla="*/ 12 w 161"/>
              <a:gd name="T15" fmla="*/ 108 h 136"/>
              <a:gd name="T16" fmla="*/ 47 w 161"/>
              <a:gd name="T17" fmla="*/ 87 h 136"/>
              <a:gd name="T18" fmla="*/ 47 w 161"/>
              <a:gd name="T19" fmla="*/ 134 h 136"/>
              <a:gd name="T20" fmla="*/ 51 w 161"/>
              <a:gd name="T21" fmla="*/ 136 h 136"/>
              <a:gd name="T22" fmla="*/ 70 w 161"/>
              <a:gd name="T23" fmla="*/ 136 h 136"/>
              <a:gd name="T24" fmla="*/ 73 w 161"/>
              <a:gd name="T25" fmla="*/ 134 h 136"/>
              <a:gd name="T26" fmla="*/ 73 w 161"/>
              <a:gd name="T27" fmla="*/ 106 h 136"/>
              <a:gd name="T28" fmla="*/ 62 w 161"/>
              <a:gd name="T29" fmla="*/ 101 h 136"/>
              <a:gd name="T30" fmla="*/ 47 w 161"/>
              <a:gd name="T31" fmla="*/ 87 h 136"/>
              <a:gd name="T32" fmla="*/ 84 w 161"/>
              <a:gd name="T33" fmla="*/ 103 h 136"/>
              <a:gd name="T34" fmla="*/ 84 w 161"/>
              <a:gd name="T35" fmla="*/ 134 h 136"/>
              <a:gd name="T36" fmla="*/ 86 w 161"/>
              <a:gd name="T37" fmla="*/ 136 h 136"/>
              <a:gd name="T38" fmla="*/ 106 w 161"/>
              <a:gd name="T39" fmla="*/ 136 h 136"/>
              <a:gd name="T40" fmla="*/ 110 w 161"/>
              <a:gd name="T41" fmla="*/ 134 h 136"/>
              <a:gd name="T42" fmla="*/ 110 w 161"/>
              <a:gd name="T43" fmla="*/ 78 h 136"/>
              <a:gd name="T44" fmla="*/ 86 w 161"/>
              <a:gd name="T45" fmla="*/ 100 h 136"/>
              <a:gd name="T46" fmla="*/ 84 w 161"/>
              <a:gd name="T47" fmla="*/ 103 h 136"/>
              <a:gd name="T48" fmla="*/ 143 w 161"/>
              <a:gd name="T49" fmla="*/ 45 h 136"/>
              <a:gd name="T50" fmla="*/ 120 w 161"/>
              <a:gd name="T51" fmla="*/ 69 h 136"/>
              <a:gd name="T52" fmla="*/ 120 w 161"/>
              <a:gd name="T53" fmla="*/ 134 h 136"/>
              <a:gd name="T54" fmla="*/ 122 w 161"/>
              <a:gd name="T55" fmla="*/ 136 h 136"/>
              <a:gd name="T56" fmla="*/ 143 w 161"/>
              <a:gd name="T57" fmla="*/ 136 h 136"/>
              <a:gd name="T58" fmla="*/ 146 w 161"/>
              <a:gd name="T59" fmla="*/ 134 h 136"/>
              <a:gd name="T60" fmla="*/ 146 w 161"/>
              <a:gd name="T61" fmla="*/ 47 h 136"/>
              <a:gd name="T62" fmla="*/ 145 w 161"/>
              <a:gd name="T63" fmla="*/ 45 h 136"/>
              <a:gd name="T64" fmla="*/ 143 w 161"/>
              <a:gd name="T65" fmla="*/ 45 h 136"/>
              <a:gd name="T66" fmla="*/ 160 w 161"/>
              <a:gd name="T67" fmla="*/ 2 h 136"/>
              <a:gd name="T68" fmla="*/ 155 w 161"/>
              <a:gd name="T69" fmla="*/ 0 h 136"/>
              <a:gd name="T70" fmla="*/ 127 w 161"/>
              <a:gd name="T71" fmla="*/ 1 h 136"/>
              <a:gd name="T72" fmla="*/ 123 w 161"/>
              <a:gd name="T73" fmla="*/ 4 h 136"/>
              <a:gd name="T74" fmla="*/ 122 w 161"/>
              <a:gd name="T75" fmla="*/ 5 h 136"/>
              <a:gd name="T76" fmla="*/ 123 w 161"/>
              <a:gd name="T77" fmla="*/ 11 h 136"/>
              <a:gd name="T78" fmla="*/ 125 w 161"/>
              <a:gd name="T79" fmla="*/ 12 h 136"/>
              <a:gd name="T80" fmla="*/ 130 w 161"/>
              <a:gd name="T81" fmla="*/ 17 h 136"/>
              <a:gd name="T82" fmla="*/ 74 w 161"/>
              <a:gd name="T83" fmla="*/ 74 h 136"/>
              <a:gd name="T84" fmla="*/ 48 w 161"/>
              <a:gd name="T85" fmla="*/ 49 h 136"/>
              <a:gd name="T86" fmla="*/ 42 w 161"/>
              <a:gd name="T87" fmla="*/ 46 h 136"/>
              <a:gd name="T88" fmla="*/ 37 w 161"/>
              <a:gd name="T89" fmla="*/ 49 h 136"/>
              <a:gd name="T90" fmla="*/ 3 w 161"/>
              <a:gd name="T91" fmla="*/ 82 h 136"/>
              <a:gd name="T92" fmla="*/ 3 w 161"/>
              <a:gd name="T93" fmla="*/ 94 h 136"/>
              <a:gd name="T94" fmla="*/ 5 w 161"/>
              <a:gd name="T95" fmla="*/ 95 h 136"/>
              <a:gd name="T96" fmla="*/ 10 w 161"/>
              <a:gd name="T97" fmla="*/ 98 h 136"/>
              <a:gd name="T98" fmla="*/ 16 w 161"/>
              <a:gd name="T99" fmla="*/ 95 h 136"/>
              <a:gd name="T100" fmla="*/ 42 w 161"/>
              <a:gd name="T101" fmla="*/ 68 h 136"/>
              <a:gd name="T102" fmla="*/ 68 w 161"/>
              <a:gd name="T103" fmla="*/ 94 h 136"/>
              <a:gd name="T104" fmla="*/ 74 w 161"/>
              <a:gd name="T105" fmla="*/ 96 h 136"/>
              <a:gd name="T106" fmla="*/ 79 w 161"/>
              <a:gd name="T107" fmla="*/ 94 h 136"/>
              <a:gd name="T108" fmla="*/ 143 w 161"/>
              <a:gd name="T109" fmla="*/ 30 h 136"/>
              <a:gd name="T110" fmla="*/ 150 w 161"/>
              <a:gd name="T111" fmla="*/ 38 h 136"/>
              <a:gd name="T112" fmla="*/ 154 w 161"/>
              <a:gd name="T113" fmla="*/ 40 h 136"/>
              <a:gd name="T114" fmla="*/ 156 w 161"/>
              <a:gd name="T115" fmla="*/ 39 h 136"/>
              <a:gd name="T116" fmla="*/ 157 w 161"/>
              <a:gd name="T117" fmla="*/ 38 h 136"/>
              <a:gd name="T118" fmla="*/ 160 w 161"/>
              <a:gd name="T119" fmla="*/ 33 h 136"/>
              <a:gd name="T120" fmla="*/ 161 w 161"/>
              <a:gd name="T121" fmla="*/ 16 h 136"/>
              <a:gd name="T122" fmla="*/ 161 w 161"/>
              <a:gd name="T123" fmla="*/ 6 h 136"/>
              <a:gd name="T124" fmla="*/ 160 w 161"/>
              <a:gd name="T125" fmla="*/ 2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1" h="136">
                <a:moveTo>
                  <a:pt x="12" y="108"/>
                </a:moveTo>
                <a:cubicBezTo>
                  <a:pt x="12" y="134"/>
                  <a:pt x="12" y="134"/>
                  <a:pt x="12" y="134"/>
                </a:cubicBezTo>
                <a:cubicBezTo>
                  <a:pt x="12" y="135"/>
                  <a:pt x="13" y="136"/>
                  <a:pt x="16" y="136"/>
                </a:cubicBezTo>
                <a:cubicBezTo>
                  <a:pt x="35" y="136"/>
                  <a:pt x="35" y="136"/>
                  <a:pt x="35" y="136"/>
                </a:cubicBezTo>
                <a:cubicBezTo>
                  <a:pt x="36" y="136"/>
                  <a:pt x="37" y="135"/>
                  <a:pt x="37" y="134"/>
                </a:cubicBezTo>
                <a:cubicBezTo>
                  <a:pt x="37" y="88"/>
                  <a:pt x="37" y="88"/>
                  <a:pt x="37" y="88"/>
                </a:cubicBezTo>
                <a:cubicBezTo>
                  <a:pt x="23" y="102"/>
                  <a:pt x="23" y="102"/>
                  <a:pt x="23" y="102"/>
                </a:cubicBezTo>
                <a:cubicBezTo>
                  <a:pt x="20" y="105"/>
                  <a:pt x="17" y="107"/>
                  <a:pt x="12" y="108"/>
                </a:cubicBezTo>
                <a:close/>
                <a:moveTo>
                  <a:pt x="47" y="87"/>
                </a:moveTo>
                <a:cubicBezTo>
                  <a:pt x="47" y="134"/>
                  <a:pt x="47" y="134"/>
                  <a:pt x="47" y="134"/>
                </a:cubicBezTo>
                <a:cubicBezTo>
                  <a:pt x="47" y="135"/>
                  <a:pt x="49" y="136"/>
                  <a:pt x="51" y="136"/>
                </a:cubicBezTo>
                <a:cubicBezTo>
                  <a:pt x="70" y="136"/>
                  <a:pt x="70" y="136"/>
                  <a:pt x="70" y="136"/>
                </a:cubicBezTo>
                <a:cubicBezTo>
                  <a:pt x="71" y="136"/>
                  <a:pt x="73" y="135"/>
                  <a:pt x="73" y="134"/>
                </a:cubicBezTo>
                <a:cubicBezTo>
                  <a:pt x="73" y="106"/>
                  <a:pt x="73" y="106"/>
                  <a:pt x="73" y="106"/>
                </a:cubicBezTo>
                <a:cubicBezTo>
                  <a:pt x="69" y="106"/>
                  <a:pt x="64" y="104"/>
                  <a:pt x="62" y="101"/>
                </a:cubicBezTo>
                <a:lnTo>
                  <a:pt x="47" y="87"/>
                </a:lnTo>
                <a:close/>
                <a:moveTo>
                  <a:pt x="84" y="103"/>
                </a:moveTo>
                <a:cubicBezTo>
                  <a:pt x="84" y="134"/>
                  <a:pt x="84" y="134"/>
                  <a:pt x="84" y="134"/>
                </a:cubicBezTo>
                <a:cubicBezTo>
                  <a:pt x="84" y="135"/>
                  <a:pt x="85" y="136"/>
                  <a:pt x="86" y="136"/>
                </a:cubicBezTo>
                <a:cubicBezTo>
                  <a:pt x="106" y="136"/>
                  <a:pt x="106" y="136"/>
                  <a:pt x="106" y="136"/>
                </a:cubicBezTo>
                <a:cubicBezTo>
                  <a:pt x="108" y="136"/>
                  <a:pt x="110" y="135"/>
                  <a:pt x="110" y="134"/>
                </a:cubicBezTo>
                <a:cubicBezTo>
                  <a:pt x="110" y="78"/>
                  <a:pt x="110" y="78"/>
                  <a:pt x="110" y="78"/>
                </a:cubicBezTo>
                <a:cubicBezTo>
                  <a:pt x="86" y="100"/>
                  <a:pt x="86" y="100"/>
                  <a:pt x="86" y="100"/>
                </a:cubicBezTo>
                <a:cubicBezTo>
                  <a:pt x="85" y="102"/>
                  <a:pt x="84" y="103"/>
                  <a:pt x="84" y="103"/>
                </a:cubicBezTo>
                <a:close/>
                <a:moveTo>
                  <a:pt x="143" y="45"/>
                </a:moveTo>
                <a:cubicBezTo>
                  <a:pt x="120" y="69"/>
                  <a:pt x="120" y="69"/>
                  <a:pt x="120" y="69"/>
                </a:cubicBezTo>
                <a:cubicBezTo>
                  <a:pt x="120" y="134"/>
                  <a:pt x="120" y="134"/>
                  <a:pt x="120" y="134"/>
                </a:cubicBezTo>
                <a:cubicBezTo>
                  <a:pt x="120" y="135"/>
                  <a:pt x="121" y="136"/>
                  <a:pt x="122" y="136"/>
                </a:cubicBezTo>
                <a:cubicBezTo>
                  <a:pt x="143" y="136"/>
                  <a:pt x="143" y="136"/>
                  <a:pt x="143" y="136"/>
                </a:cubicBezTo>
                <a:cubicBezTo>
                  <a:pt x="145" y="136"/>
                  <a:pt x="146" y="135"/>
                  <a:pt x="146" y="134"/>
                </a:cubicBezTo>
                <a:cubicBezTo>
                  <a:pt x="146" y="47"/>
                  <a:pt x="146" y="47"/>
                  <a:pt x="146" y="47"/>
                </a:cubicBezTo>
                <a:cubicBezTo>
                  <a:pt x="145" y="46"/>
                  <a:pt x="145" y="46"/>
                  <a:pt x="145" y="45"/>
                </a:cubicBezTo>
                <a:lnTo>
                  <a:pt x="143" y="45"/>
                </a:lnTo>
                <a:close/>
                <a:moveTo>
                  <a:pt x="160" y="2"/>
                </a:moveTo>
                <a:cubicBezTo>
                  <a:pt x="158" y="1"/>
                  <a:pt x="157" y="0"/>
                  <a:pt x="155" y="0"/>
                </a:cubicBezTo>
                <a:cubicBezTo>
                  <a:pt x="145" y="1"/>
                  <a:pt x="136" y="1"/>
                  <a:pt x="127" y="1"/>
                </a:cubicBezTo>
                <a:cubicBezTo>
                  <a:pt x="125" y="1"/>
                  <a:pt x="124" y="1"/>
                  <a:pt x="123" y="4"/>
                </a:cubicBezTo>
                <a:cubicBezTo>
                  <a:pt x="122" y="4"/>
                  <a:pt x="122" y="4"/>
                  <a:pt x="122" y="5"/>
                </a:cubicBezTo>
                <a:cubicBezTo>
                  <a:pt x="120" y="7"/>
                  <a:pt x="122" y="10"/>
                  <a:pt x="123" y="11"/>
                </a:cubicBezTo>
                <a:cubicBezTo>
                  <a:pt x="125" y="12"/>
                  <a:pt x="125" y="12"/>
                  <a:pt x="125" y="12"/>
                </a:cubicBezTo>
                <a:cubicBezTo>
                  <a:pt x="127" y="15"/>
                  <a:pt x="128" y="16"/>
                  <a:pt x="130" y="17"/>
                </a:cubicBezTo>
                <a:cubicBezTo>
                  <a:pt x="74" y="74"/>
                  <a:pt x="74" y="74"/>
                  <a:pt x="74" y="74"/>
                </a:cubicBezTo>
                <a:cubicBezTo>
                  <a:pt x="48" y="49"/>
                  <a:pt x="48" y="49"/>
                  <a:pt x="48" y="49"/>
                </a:cubicBezTo>
                <a:cubicBezTo>
                  <a:pt x="47" y="48"/>
                  <a:pt x="44" y="46"/>
                  <a:pt x="42" y="46"/>
                </a:cubicBezTo>
                <a:cubicBezTo>
                  <a:pt x="41" y="46"/>
                  <a:pt x="38" y="48"/>
                  <a:pt x="37" y="49"/>
                </a:cubicBezTo>
                <a:cubicBezTo>
                  <a:pt x="3" y="82"/>
                  <a:pt x="3" y="82"/>
                  <a:pt x="3" y="82"/>
                </a:cubicBezTo>
                <a:cubicBezTo>
                  <a:pt x="0" y="85"/>
                  <a:pt x="0" y="90"/>
                  <a:pt x="3" y="94"/>
                </a:cubicBezTo>
                <a:cubicBezTo>
                  <a:pt x="5" y="95"/>
                  <a:pt x="5" y="95"/>
                  <a:pt x="5" y="95"/>
                </a:cubicBezTo>
                <a:cubicBezTo>
                  <a:pt x="6" y="96"/>
                  <a:pt x="8" y="98"/>
                  <a:pt x="10" y="98"/>
                </a:cubicBezTo>
                <a:cubicBezTo>
                  <a:pt x="13" y="98"/>
                  <a:pt x="15" y="96"/>
                  <a:pt x="16" y="95"/>
                </a:cubicBezTo>
                <a:cubicBezTo>
                  <a:pt x="42" y="68"/>
                  <a:pt x="42" y="68"/>
                  <a:pt x="42" y="68"/>
                </a:cubicBezTo>
                <a:cubicBezTo>
                  <a:pt x="68" y="94"/>
                  <a:pt x="68" y="94"/>
                  <a:pt x="68" y="94"/>
                </a:cubicBezTo>
                <a:cubicBezTo>
                  <a:pt x="69" y="95"/>
                  <a:pt x="71" y="96"/>
                  <a:pt x="74" y="96"/>
                </a:cubicBezTo>
                <a:cubicBezTo>
                  <a:pt x="76" y="96"/>
                  <a:pt x="78" y="95"/>
                  <a:pt x="79" y="94"/>
                </a:cubicBezTo>
                <a:cubicBezTo>
                  <a:pt x="143" y="30"/>
                  <a:pt x="143" y="30"/>
                  <a:pt x="143" y="30"/>
                </a:cubicBezTo>
                <a:cubicBezTo>
                  <a:pt x="150" y="38"/>
                  <a:pt x="150" y="38"/>
                  <a:pt x="150" y="38"/>
                </a:cubicBezTo>
                <a:cubicBezTo>
                  <a:pt x="151" y="39"/>
                  <a:pt x="152" y="40"/>
                  <a:pt x="154" y="40"/>
                </a:cubicBezTo>
                <a:cubicBezTo>
                  <a:pt x="155" y="40"/>
                  <a:pt x="156" y="39"/>
                  <a:pt x="156" y="39"/>
                </a:cubicBezTo>
                <a:cubicBezTo>
                  <a:pt x="157" y="39"/>
                  <a:pt x="157" y="39"/>
                  <a:pt x="157" y="38"/>
                </a:cubicBezTo>
                <a:cubicBezTo>
                  <a:pt x="160" y="37"/>
                  <a:pt x="160" y="35"/>
                  <a:pt x="160" y="33"/>
                </a:cubicBezTo>
                <a:cubicBezTo>
                  <a:pt x="160" y="27"/>
                  <a:pt x="160" y="22"/>
                  <a:pt x="161" y="16"/>
                </a:cubicBezTo>
                <a:cubicBezTo>
                  <a:pt x="161" y="6"/>
                  <a:pt x="161" y="6"/>
                  <a:pt x="161" y="6"/>
                </a:cubicBezTo>
                <a:cubicBezTo>
                  <a:pt x="161" y="5"/>
                  <a:pt x="161" y="2"/>
                  <a:pt x="160" y="2"/>
                </a:cubicBezTo>
                <a:close/>
              </a:path>
            </a:pathLst>
          </a:custGeom>
          <a:ln>
            <a:noFill/>
          </a:ln>
        </p:spPr>
        <p:style>
          <a:lnRef idx="3">
            <a:schemeClr val="lt1"/>
          </a:lnRef>
          <a:fillRef idx="1">
            <a:schemeClr val="accent3"/>
          </a:fillRef>
          <a:effectRef idx="1">
            <a:schemeClr val="accent3"/>
          </a:effectRef>
          <a:fontRef idx="minor">
            <a:schemeClr val="lt1"/>
          </a:fontRef>
        </p:style>
        <p:txBody>
          <a:bodyPr vert="horz" wrap="square" lIns="91440" tIns="45720" rIns="91440" bIns="45720" numCol="1" anchor="t" anchorCtr="0" compatLnSpc="1">
            <a:prstTxWarp prst="textNoShape">
              <a:avLst/>
            </a:prstTxWarp>
          </a:bodyPr>
          <a:lstStyle/>
          <a:p>
            <a:endParaRPr lang="en-US"/>
          </a:p>
        </p:txBody>
      </p:sp>
      <p:sp>
        <p:nvSpPr>
          <p:cNvPr id="25" name="Freeform 166">
            <a:hlinkClick r:id="rId7" action="ppaction://hlinksldjump"/>
            <a:extLst>
              <a:ext uri="{FF2B5EF4-FFF2-40B4-BE49-F238E27FC236}">
                <a16:creationId xmlns:a16="http://schemas.microsoft.com/office/drawing/2014/main" id="{DBB6ED20-1C94-4988-C2B1-031EFE799F2D}"/>
              </a:ext>
            </a:extLst>
          </p:cNvPr>
          <p:cNvSpPr>
            <a:spLocks noEditPoints="1"/>
          </p:cNvSpPr>
          <p:nvPr/>
        </p:nvSpPr>
        <p:spPr bwMode="auto">
          <a:xfrm>
            <a:off x="364211" y="3230148"/>
            <a:ext cx="256559" cy="315765"/>
          </a:xfrm>
          <a:custGeom>
            <a:avLst/>
            <a:gdLst>
              <a:gd name="T0" fmla="*/ 91 w 130"/>
              <a:gd name="T1" fmla="*/ 69 h 160"/>
              <a:gd name="T2" fmla="*/ 74 w 130"/>
              <a:gd name="T3" fmla="*/ 72 h 160"/>
              <a:gd name="T4" fmla="*/ 51 w 130"/>
              <a:gd name="T5" fmla="*/ 73 h 160"/>
              <a:gd name="T6" fmla="*/ 2 w 130"/>
              <a:gd name="T7" fmla="*/ 81 h 160"/>
              <a:gd name="T8" fmla="*/ 5 w 130"/>
              <a:gd name="T9" fmla="*/ 128 h 160"/>
              <a:gd name="T10" fmla="*/ 21 w 130"/>
              <a:gd name="T11" fmla="*/ 129 h 160"/>
              <a:gd name="T12" fmla="*/ 23 w 130"/>
              <a:gd name="T13" fmla="*/ 160 h 160"/>
              <a:gd name="T14" fmla="*/ 104 w 130"/>
              <a:gd name="T15" fmla="*/ 155 h 160"/>
              <a:gd name="T16" fmla="*/ 113 w 130"/>
              <a:gd name="T17" fmla="*/ 146 h 160"/>
              <a:gd name="T18" fmla="*/ 124 w 130"/>
              <a:gd name="T19" fmla="*/ 103 h 160"/>
              <a:gd name="T20" fmla="*/ 25 w 130"/>
              <a:gd name="T21" fmla="*/ 126 h 160"/>
              <a:gd name="T22" fmla="*/ 34 w 130"/>
              <a:gd name="T23" fmla="*/ 112 h 160"/>
              <a:gd name="T24" fmla="*/ 28 w 130"/>
              <a:gd name="T25" fmla="*/ 89 h 160"/>
              <a:gd name="T26" fmla="*/ 25 w 130"/>
              <a:gd name="T27" fmla="*/ 89 h 160"/>
              <a:gd name="T28" fmla="*/ 29 w 130"/>
              <a:gd name="T29" fmla="*/ 109 h 160"/>
              <a:gd name="T30" fmla="*/ 8 w 130"/>
              <a:gd name="T31" fmla="*/ 83 h 160"/>
              <a:gd name="T32" fmla="*/ 98 w 130"/>
              <a:gd name="T33" fmla="*/ 145 h 160"/>
              <a:gd name="T34" fmla="*/ 103 w 130"/>
              <a:gd name="T35" fmla="*/ 109 h 160"/>
              <a:gd name="T36" fmla="*/ 77 w 130"/>
              <a:gd name="T37" fmla="*/ 62 h 160"/>
              <a:gd name="T38" fmla="*/ 51 w 130"/>
              <a:gd name="T39" fmla="*/ 26 h 160"/>
              <a:gd name="T40" fmla="*/ 80 w 130"/>
              <a:gd name="T41" fmla="*/ 121 h 160"/>
              <a:gd name="T42" fmla="*/ 35 w 130"/>
              <a:gd name="T43" fmla="*/ 124 h 160"/>
              <a:gd name="T44" fmla="*/ 79 w 130"/>
              <a:gd name="T45" fmla="*/ 136 h 160"/>
              <a:gd name="T46" fmla="*/ 42 w 130"/>
              <a:gd name="T47" fmla="*/ 146 h 160"/>
              <a:gd name="T48" fmla="*/ 79 w 130"/>
              <a:gd name="T49" fmla="*/ 136 h 160"/>
              <a:gd name="T50" fmla="*/ 50 w 130"/>
              <a:gd name="T51" fmla="*/ 108 h 160"/>
              <a:gd name="T52" fmla="*/ 42 w 130"/>
              <a:gd name="T53" fmla="*/ 87 h 160"/>
              <a:gd name="T54" fmla="*/ 34 w 130"/>
              <a:gd name="T55" fmla="*/ 91 h 160"/>
              <a:gd name="T56" fmla="*/ 38 w 130"/>
              <a:gd name="T57" fmla="*/ 90 h 160"/>
              <a:gd name="T58" fmla="*/ 47 w 130"/>
              <a:gd name="T59" fmla="*/ 105 h 160"/>
              <a:gd name="T60" fmla="*/ 42 w 130"/>
              <a:gd name="T61" fmla="*/ 105 h 160"/>
              <a:gd name="T62" fmla="*/ 57 w 130"/>
              <a:gd name="T63" fmla="*/ 111 h 160"/>
              <a:gd name="T64" fmla="*/ 65 w 130"/>
              <a:gd name="T65" fmla="*/ 106 h 160"/>
              <a:gd name="T66" fmla="*/ 61 w 130"/>
              <a:gd name="T67" fmla="*/ 97 h 160"/>
              <a:gd name="T68" fmla="*/ 58 w 130"/>
              <a:gd name="T69" fmla="*/ 85 h 160"/>
              <a:gd name="T70" fmla="*/ 47 w 130"/>
              <a:gd name="T71" fmla="*/ 87 h 160"/>
              <a:gd name="T72" fmla="*/ 60 w 130"/>
              <a:gd name="T73" fmla="*/ 100 h 160"/>
              <a:gd name="T74" fmla="*/ 61 w 130"/>
              <a:gd name="T75" fmla="*/ 108 h 160"/>
              <a:gd name="T76" fmla="*/ 58 w 130"/>
              <a:gd name="T77" fmla="*/ 100 h 160"/>
              <a:gd name="T78" fmla="*/ 54 w 130"/>
              <a:gd name="T79" fmla="*/ 88 h 160"/>
              <a:gd name="T80" fmla="*/ 58 w 130"/>
              <a:gd name="T81" fmla="*/ 95 h 160"/>
              <a:gd name="T82" fmla="*/ 52 w 130"/>
              <a:gd name="T83" fmla="*/ 88 h 160"/>
              <a:gd name="T84" fmla="*/ 74 w 130"/>
              <a:gd name="T85" fmla="*/ 98 h 160"/>
              <a:gd name="T86" fmla="*/ 75 w 130"/>
              <a:gd name="T87" fmla="*/ 105 h 160"/>
              <a:gd name="T88" fmla="*/ 73 w 130"/>
              <a:gd name="T89" fmla="*/ 103 h 160"/>
              <a:gd name="T90" fmla="*/ 68 w 130"/>
              <a:gd name="T91" fmla="*/ 105 h 160"/>
              <a:gd name="T92" fmla="*/ 80 w 130"/>
              <a:gd name="T93" fmla="*/ 108 h 160"/>
              <a:gd name="T94" fmla="*/ 75 w 130"/>
              <a:gd name="T95" fmla="*/ 96 h 160"/>
              <a:gd name="T96" fmla="*/ 68 w 130"/>
              <a:gd name="T97" fmla="*/ 93 h 160"/>
              <a:gd name="T98" fmla="*/ 70 w 130"/>
              <a:gd name="T99" fmla="*/ 87 h 160"/>
              <a:gd name="T100" fmla="*/ 73 w 130"/>
              <a:gd name="T101" fmla="*/ 90 h 160"/>
              <a:gd name="T102" fmla="*/ 74 w 130"/>
              <a:gd name="T103" fmla="*/ 88 h 160"/>
              <a:gd name="T104" fmla="*/ 64 w 130"/>
              <a:gd name="T105" fmla="*/ 85 h 160"/>
              <a:gd name="T106" fmla="*/ 67 w 130"/>
              <a:gd name="T107" fmla="*/ 96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30" h="160">
                <a:moveTo>
                  <a:pt x="124" y="103"/>
                </a:moveTo>
                <a:cubicBezTo>
                  <a:pt x="119" y="89"/>
                  <a:pt x="111" y="80"/>
                  <a:pt x="104" y="75"/>
                </a:cubicBezTo>
                <a:cubicBezTo>
                  <a:pt x="103" y="75"/>
                  <a:pt x="91" y="69"/>
                  <a:pt x="91" y="69"/>
                </a:cubicBezTo>
                <a:cubicBezTo>
                  <a:pt x="85" y="64"/>
                  <a:pt x="85" y="64"/>
                  <a:pt x="85" y="64"/>
                </a:cubicBezTo>
                <a:cubicBezTo>
                  <a:pt x="78" y="72"/>
                  <a:pt x="78" y="72"/>
                  <a:pt x="78" y="72"/>
                </a:cubicBezTo>
                <a:cubicBezTo>
                  <a:pt x="74" y="72"/>
                  <a:pt x="74" y="72"/>
                  <a:pt x="74" y="72"/>
                </a:cubicBezTo>
                <a:cubicBezTo>
                  <a:pt x="67" y="64"/>
                  <a:pt x="67" y="64"/>
                  <a:pt x="67" y="64"/>
                </a:cubicBezTo>
                <a:cubicBezTo>
                  <a:pt x="61" y="69"/>
                  <a:pt x="61" y="69"/>
                  <a:pt x="61" y="69"/>
                </a:cubicBezTo>
                <a:cubicBezTo>
                  <a:pt x="51" y="73"/>
                  <a:pt x="51" y="73"/>
                  <a:pt x="51" y="73"/>
                </a:cubicBezTo>
                <a:cubicBezTo>
                  <a:pt x="3" y="78"/>
                  <a:pt x="3" y="78"/>
                  <a:pt x="3" y="78"/>
                </a:cubicBezTo>
                <a:cubicBezTo>
                  <a:pt x="2" y="78"/>
                  <a:pt x="2" y="78"/>
                  <a:pt x="2" y="80"/>
                </a:cubicBezTo>
                <a:cubicBezTo>
                  <a:pt x="0" y="80"/>
                  <a:pt x="0" y="81"/>
                  <a:pt x="2" y="81"/>
                </a:cubicBezTo>
                <a:cubicBezTo>
                  <a:pt x="5" y="89"/>
                  <a:pt x="9" y="95"/>
                  <a:pt x="10" y="101"/>
                </a:cubicBezTo>
                <a:cubicBezTo>
                  <a:pt x="10" y="103"/>
                  <a:pt x="10" y="103"/>
                  <a:pt x="10" y="103"/>
                </a:cubicBezTo>
                <a:cubicBezTo>
                  <a:pt x="0" y="112"/>
                  <a:pt x="2" y="121"/>
                  <a:pt x="5" y="128"/>
                </a:cubicBezTo>
                <a:cubicBezTo>
                  <a:pt x="6" y="131"/>
                  <a:pt x="10" y="132"/>
                  <a:pt x="13" y="132"/>
                </a:cubicBezTo>
                <a:cubicBezTo>
                  <a:pt x="15" y="132"/>
                  <a:pt x="18" y="132"/>
                  <a:pt x="19" y="131"/>
                </a:cubicBezTo>
                <a:cubicBezTo>
                  <a:pt x="19" y="131"/>
                  <a:pt x="21" y="131"/>
                  <a:pt x="21" y="129"/>
                </a:cubicBezTo>
                <a:cubicBezTo>
                  <a:pt x="21" y="134"/>
                  <a:pt x="22" y="137"/>
                  <a:pt x="22" y="138"/>
                </a:cubicBezTo>
                <a:cubicBezTo>
                  <a:pt x="23" y="151"/>
                  <a:pt x="22" y="157"/>
                  <a:pt x="22" y="157"/>
                </a:cubicBezTo>
                <a:cubicBezTo>
                  <a:pt x="22" y="159"/>
                  <a:pt x="22" y="159"/>
                  <a:pt x="23" y="160"/>
                </a:cubicBezTo>
                <a:cubicBezTo>
                  <a:pt x="25" y="160"/>
                  <a:pt x="25" y="160"/>
                  <a:pt x="25" y="160"/>
                </a:cubicBezTo>
                <a:cubicBezTo>
                  <a:pt x="101" y="157"/>
                  <a:pt x="101" y="157"/>
                  <a:pt x="101" y="157"/>
                </a:cubicBezTo>
                <a:cubicBezTo>
                  <a:pt x="103" y="157"/>
                  <a:pt x="104" y="157"/>
                  <a:pt x="104" y="155"/>
                </a:cubicBezTo>
                <a:cubicBezTo>
                  <a:pt x="104" y="149"/>
                  <a:pt x="104" y="149"/>
                  <a:pt x="104" y="149"/>
                </a:cubicBezTo>
                <a:cubicBezTo>
                  <a:pt x="104" y="149"/>
                  <a:pt x="104" y="149"/>
                  <a:pt x="106" y="149"/>
                </a:cubicBezTo>
                <a:cubicBezTo>
                  <a:pt x="107" y="149"/>
                  <a:pt x="110" y="148"/>
                  <a:pt x="113" y="146"/>
                </a:cubicBezTo>
                <a:cubicBezTo>
                  <a:pt x="126" y="132"/>
                  <a:pt x="126" y="132"/>
                  <a:pt x="126" y="132"/>
                </a:cubicBezTo>
                <a:cubicBezTo>
                  <a:pt x="129" y="129"/>
                  <a:pt x="130" y="126"/>
                  <a:pt x="130" y="121"/>
                </a:cubicBezTo>
                <a:cubicBezTo>
                  <a:pt x="129" y="121"/>
                  <a:pt x="127" y="112"/>
                  <a:pt x="124" y="103"/>
                </a:cubicBezTo>
                <a:close/>
                <a:moveTo>
                  <a:pt x="98" y="152"/>
                </a:moveTo>
                <a:cubicBezTo>
                  <a:pt x="28" y="155"/>
                  <a:pt x="28" y="155"/>
                  <a:pt x="28" y="155"/>
                </a:cubicBezTo>
                <a:cubicBezTo>
                  <a:pt x="28" y="151"/>
                  <a:pt x="29" y="141"/>
                  <a:pt x="25" y="126"/>
                </a:cubicBezTo>
                <a:cubicBezTo>
                  <a:pt x="29" y="123"/>
                  <a:pt x="31" y="118"/>
                  <a:pt x="29" y="112"/>
                </a:cubicBezTo>
                <a:cubicBezTo>
                  <a:pt x="29" y="114"/>
                  <a:pt x="31" y="114"/>
                  <a:pt x="31" y="114"/>
                </a:cubicBezTo>
                <a:cubicBezTo>
                  <a:pt x="34" y="112"/>
                  <a:pt x="34" y="112"/>
                  <a:pt x="34" y="112"/>
                </a:cubicBezTo>
                <a:cubicBezTo>
                  <a:pt x="35" y="112"/>
                  <a:pt x="35" y="112"/>
                  <a:pt x="35" y="112"/>
                </a:cubicBezTo>
                <a:cubicBezTo>
                  <a:pt x="36" y="111"/>
                  <a:pt x="36" y="111"/>
                  <a:pt x="36" y="109"/>
                </a:cubicBezTo>
                <a:cubicBezTo>
                  <a:pt x="28" y="89"/>
                  <a:pt x="28" y="89"/>
                  <a:pt x="28" y="89"/>
                </a:cubicBezTo>
                <a:cubicBezTo>
                  <a:pt x="28" y="87"/>
                  <a:pt x="28" y="87"/>
                  <a:pt x="26" y="87"/>
                </a:cubicBezTo>
                <a:cubicBezTo>
                  <a:pt x="25" y="87"/>
                  <a:pt x="25" y="87"/>
                  <a:pt x="25" y="87"/>
                </a:cubicBezTo>
                <a:cubicBezTo>
                  <a:pt x="25" y="89"/>
                  <a:pt x="25" y="89"/>
                  <a:pt x="25" y="89"/>
                </a:cubicBezTo>
                <a:cubicBezTo>
                  <a:pt x="31" y="107"/>
                  <a:pt x="31" y="107"/>
                  <a:pt x="31" y="107"/>
                </a:cubicBezTo>
                <a:cubicBezTo>
                  <a:pt x="32" y="107"/>
                  <a:pt x="32" y="109"/>
                  <a:pt x="31" y="109"/>
                </a:cubicBezTo>
                <a:cubicBezTo>
                  <a:pt x="29" y="109"/>
                  <a:pt x="29" y="109"/>
                  <a:pt x="29" y="109"/>
                </a:cubicBezTo>
                <a:cubicBezTo>
                  <a:pt x="28" y="109"/>
                  <a:pt x="28" y="109"/>
                  <a:pt x="28" y="109"/>
                </a:cubicBezTo>
                <a:cubicBezTo>
                  <a:pt x="26" y="104"/>
                  <a:pt x="21" y="106"/>
                  <a:pt x="18" y="106"/>
                </a:cubicBezTo>
                <a:cubicBezTo>
                  <a:pt x="16" y="98"/>
                  <a:pt x="12" y="90"/>
                  <a:pt x="8" y="83"/>
                </a:cubicBezTo>
                <a:cubicBezTo>
                  <a:pt x="81" y="76"/>
                  <a:pt x="81" y="76"/>
                  <a:pt x="81" y="76"/>
                </a:cubicBezTo>
                <a:cubicBezTo>
                  <a:pt x="84" y="83"/>
                  <a:pt x="93" y="107"/>
                  <a:pt x="97" y="132"/>
                </a:cubicBezTo>
                <a:cubicBezTo>
                  <a:pt x="95" y="135"/>
                  <a:pt x="95" y="141"/>
                  <a:pt x="98" y="145"/>
                </a:cubicBezTo>
                <a:lnTo>
                  <a:pt x="98" y="152"/>
                </a:lnTo>
                <a:close/>
                <a:moveTo>
                  <a:pt x="101" y="126"/>
                </a:moveTo>
                <a:cubicBezTo>
                  <a:pt x="103" y="109"/>
                  <a:pt x="103" y="109"/>
                  <a:pt x="103" y="109"/>
                </a:cubicBezTo>
                <a:cubicBezTo>
                  <a:pt x="104" y="112"/>
                  <a:pt x="106" y="117"/>
                  <a:pt x="107" y="120"/>
                </a:cubicBezTo>
                <a:lnTo>
                  <a:pt x="101" y="126"/>
                </a:lnTo>
                <a:close/>
                <a:moveTo>
                  <a:pt x="77" y="62"/>
                </a:moveTo>
                <a:cubicBezTo>
                  <a:pt x="90" y="62"/>
                  <a:pt x="101" y="49"/>
                  <a:pt x="101" y="26"/>
                </a:cubicBezTo>
                <a:cubicBezTo>
                  <a:pt x="101" y="9"/>
                  <a:pt x="94" y="0"/>
                  <a:pt x="77" y="0"/>
                </a:cubicBezTo>
                <a:cubicBezTo>
                  <a:pt x="58" y="0"/>
                  <a:pt x="51" y="9"/>
                  <a:pt x="51" y="26"/>
                </a:cubicBezTo>
                <a:cubicBezTo>
                  <a:pt x="51" y="49"/>
                  <a:pt x="62" y="62"/>
                  <a:pt x="77" y="62"/>
                </a:cubicBezTo>
                <a:close/>
                <a:moveTo>
                  <a:pt x="77" y="126"/>
                </a:moveTo>
                <a:cubicBezTo>
                  <a:pt x="78" y="126"/>
                  <a:pt x="80" y="124"/>
                  <a:pt x="80" y="121"/>
                </a:cubicBezTo>
                <a:cubicBezTo>
                  <a:pt x="80" y="120"/>
                  <a:pt x="78" y="118"/>
                  <a:pt x="75" y="118"/>
                </a:cubicBezTo>
                <a:cubicBezTo>
                  <a:pt x="39" y="120"/>
                  <a:pt x="39" y="120"/>
                  <a:pt x="39" y="120"/>
                </a:cubicBezTo>
                <a:cubicBezTo>
                  <a:pt x="36" y="121"/>
                  <a:pt x="35" y="123"/>
                  <a:pt x="35" y="124"/>
                </a:cubicBezTo>
                <a:cubicBezTo>
                  <a:pt x="36" y="127"/>
                  <a:pt x="38" y="129"/>
                  <a:pt x="39" y="129"/>
                </a:cubicBezTo>
                <a:cubicBezTo>
                  <a:pt x="77" y="126"/>
                  <a:pt x="77" y="126"/>
                  <a:pt x="77" y="126"/>
                </a:cubicBezTo>
                <a:close/>
                <a:moveTo>
                  <a:pt x="79" y="136"/>
                </a:moveTo>
                <a:cubicBezTo>
                  <a:pt x="42" y="137"/>
                  <a:pt x="42" y="137"/>
                  <a:pt x="42" y="137"/>
                </a:cubicBezTo>
                <a:cubicBezTo>
                  <a:pt x="39" y="137"/>
                  <a:pt x="37" y="140"/>
                  <a:pt x="37" y="141"/>
                </a:cubicBezTo>
                <a:cubicBezTo>
                  <a:pt x="37" y="143"/>
                  <a:pt x="39" y="146"/>
                  <a:pt x="42" y="146"/>
                </a:cubicBezTo>
                <a:cubicBezTo>
                  <a:pt x="79" y="143"/>
                  <a:pt x="79" y="143"/>
                  <a:pt x="79" y="143"/>
                </a:cubicBezTo>
                <a:cubicBezTo>
                  <a:pt x="81" y="143"/>
                  <a:pt x="83" y="141"/>
                  <a:pt x="83" y="139"/>
                </a:cubicBezTo>
                <a:cubicBezTo>
                  <a:pt x="83" y="137"/>
                  <a:pt x="81" y="136"/>
                  <a:pt x="79" y="136"/>
                </a:cubicBezTo>
                <a:close/>
                <a:moveTo>
                  <a:pt x="42" y="110"/>
                </a:moveTo>
                <a:cubicBezTo>
                  <a:pt x="44" y="111"/>
                  <a:pt x="45" y="111"/>
                  <a:pt x="47" y="111"/>
                </a:cubicBezTo>
                <a:cubicBezTo>
                  <a:pt x="48" y="111"/>
                  <a:pt x="50" y="110"/>
                  <a:pt x="50" y="108"/>
                </a:cubicBezTo>
                <a:cubicBezTo>
                  <a:pt x="51" y="108"/>
                  <a:pt x="51" y="107"/>
                  <a:pt x="51" y="105"/>
                </a:cubicBezTo>
                <a:cubicBezTo>
                  <a:pt x="45" y="91"/>
                  <a:pt x="45" y="91"/>
                  <a:pt x="45" y="91"/>
                </a:cubicBezTo>
                <a:cubicBezTo>
                  <a:pt x="45" y="90"/>
                  <a:pt x="44" y="88"/>
                  <a:pt x="42" y="87"/>
                </a:cubicBezTo>
                <a:cubicBezTo>
                  <a:pt x="41" y="87"/>
                  <a:pt x="40" y="85"/>
                  <a:pt x="38" y="87"/>
                </a:cubicBezTo>
                <a:cubicBezTo>
                  <a:pt x="35" y="87"/>
                  <a:pt x="35" y="87"/>
                  <a:pt x="34" y="88"/>
                </a:cubicBezTo>
                <a:cubicBezTo>
                  <a:pt x="34" y="90"/>
                  <a:pt x="34" y="90"/>
                  <a:pt x="34" y="91"/>
                </a:cubicBezTo>
                <a:cubicBezTo>
                  <a:pt x="40" y="107"/>
                  <a:pt x="40" y="107"/>
                  <a:pt x="40" y="107"/>
                </a:cubicBezTo>
                <a:cubicBezTo>
                  <a:pt x="40" y="107"/>
                  <a:pt x="41" y="108"/>
                  <a:pt x="42" y="110"/>
                </a:cubicBezTo>
                <a:close/>
                <a:moveTo>
                  <a:pt x="38" y="90"/>
                </a:moveTo>
                <a:cubicBezTo>
                  <a:pt x="40" y="90"/>
                  <a:pt x="40" y="90"/>
                  <a:pt x="41" y="90"/>
                </a:cubicBezTo>
                <a:cubicBezTo>
                  <a:pt x="41" y="91"/>
                  <a:pt x="41" y="91"/>
                  <a:pt x="41" y="91"/>
                </a:cubicBezTo>
                <a:cubicBezTo>
                  <a:pt x="47" y="105"/>
                  <a:pt x="47" y="105"/>
                  <a:pt x="47" y="105"/>
                </a:cubicBezTo>
                <a:cubicBezTo>
                  <a:pt x="47" y="107"/>
                  <a:pt x="47" y="107"/>
                  <a:pt x="47" y="107"/>
                </a:cubicBezTo>
                <a:cubicBezTo>
                  <a:pt x="44" y="107"/>
                  <a:pt x="44" y="107"/>
                  <a:pt x="44" y="107"/>
                </a:cubicBezTo>
                <a:cubicBezTo>
                  <a:pt x="44" y="107"/>
                  <a:pt x="42" y="107"/>
                  <a:pt x="42" y="105"/>
                </a:cubicBezTo>
                <a:cubicBezTo>
                  <a:pt x="38" y="91"/>
                  <a:pt x="38" y="91"/>
                  <a:pt x="38" y="91"/>
                </a:cubicBezTo>
                <a:cubicBezTo>
                  <a:pt x="37" y="91"/>
                  <a:pt x="37" y="90"/>
                  <a:pt x="38" y="90"/>
                </a:cubicBezTo>
                <a:close/>
                <a:moveTo>
                  <a:pt x="57" y="111"/>
                </a:moveTo>
                <a:cubicBezTo>
                  <a:pt x="64" y="111"/>
                  <a:pt x="64" y="111"/>
                  <a:pt x="64" y="111"/>
                </a:cubicBezTo>
                <a:cubicBezTo>
                  <a:pt x="65" y="110"/>
                  <a:pt x="65" y="110"/>
                  <a:pt x="65" y="110"/>
                </a:cubicBezTo>
                <a:cubicBezTo>
                  <a:pt x="67" y="108"/>
                  <a:pt x="67" y="108"/>
                  <a:pt x="65" y="106"/>
                </a:cubicBezTo>
                <a:cubicBezTo>
                  <a:pt x="64" y="98"/>
                  <a:pt x="64" y="98"/>
                  <a:pt x="64" y="98"/>
                </a:cubicBezTo>
                <a:cubicBezTo>
                  <a:pt x="63" y="98"/>
                  <a:pt x="63" y="98"/>
                  <a:pt x="63" y="98"/>
                </a:cubicBezTo>
                <a:cubicBezTo>
                  <a:pt x="61" y="97"/>
                  <a:pt x="61" y="97"/>
                  <a:pt x="61" y="97"/>
                </a:cubicBezTo>
                <a:cubicBezTo>
                  <a:pt x="63" y="97"/>
                  <a:pt x="63" y="97"/>
                  <a:pt x="63" y="97"/>
                </a:cubicBezTo>
                <a:cubicBezTo>
                  <a:pt x="60" y="88"/>
                  <a:pt x="60" y="88"/>
                  <a:pt x="60" y="88"/>
                </a:cubicBezTo>
                <a:cubicBezTo>
                  <a:pt x="60" y="87"/>
                  <a:pt x="58" y="85"/>
                  <a:pt x="58" y="85"/>
                </a:cubicBezTo>
                <a:cubicBezTo>
                  <a:pt x="57" y="85"/>
                  <a:pt x="55" y="83"/>
                  <a:pt x="54" y="85"/>
                </a:cubicBezTo>
                <a:cubicBezTo>
                  <a:pt x="48" y="85"/>
                  <a:pt x="48" y="85"/>
                  <a:pt x="48" y="85"/>
                </a:cubicBezTo>
                <a:cubicBezTo>
                  <a:pt x="47" y="85"/>
                  <a:pt x="47" y="85"/>
                  <a:pt x="47" y="87"/>
                </a:cubicBezTo>
                <a:cubicBezTo>
                  <a:pt x="55" y="111"/>
                  <a:pt x="55" y="111"/>
                  <a:pt x="55" y="111"/>
                </a:cubicBezTo>
                <a:lnTo>
                  <a:pt x="57" y="111"/>
                </a:lnTo>
                <a:close/>
                <a:moveTo>
                  <a:pt x="60" y="100"/>
                </a:moveTo>
                <a:cubicBezTo>
                  <a:pt x="60" y="100"/>
                  <a:pt x="60" y="100"/>
                  <a:pt x="60" y="101"/>
                </a:cubicBezTo>
                <a:cubicBezTo>
                  <a:pt x="61" y="106"/>
                  <a:pt x="61" y="106"/>
                  <a:pt x="61" y="106"/>
                </a:cubicBezTo>
                <a:cubicBezTo>
                  <a:pt x="61" y="106"/>
                  <a:pt x="61" y="106"/>
                  <a:pt x="61" y="108"/>
                </a:cubicBezTo>
                <a:cubicBezTo>
                  <a:pt x="58" y="108"/>
                  <a:pt x="58" y="108"/>
                  <a:pt x="58" y="108"/>
                </a:cubicBezTo>
                <a:cubicBezTo>
                  <a:pt x="55" y="100"/>
                  <a:pt x="55" y="100"/>
                  <a:pt x="55" y="100"/>
                </a:cubicBezTo>
                <a:cubicBezTo>
                  <a:pt x="58" y="100"/>
                  <a:pt x="58" y="100"/>
                  <a:pt x="58" y="100"/>
                </a:cubicBezTo>
                <a:lnTo>
                  <a:pt x="60" y="100"/>
                </a:lnTo>
                <a:close/>
                <a:moveTo>
                  <a:pt x="52" y="88"/>
                </a:moveTo>
                <a:cubicBezTo>
                  <a:pt x="54" y="88"/>
                  <a:pt x="54" y="88"/>
                  <a:pt x="54" y="88"/>
                </a:cubicBezTo>
                <a:cubicBezTo>
                  <a:pt x="55" y="88"/>
                  <a:pt x="55" y="88"/>
                  <a:pt x="55" y="88"/>
                </a:cubicBezTo>
                <a:cubicBezTo>
                  <a:pt x="55" y="88"/>
                  <a:pt x="57" y="88"/>
                  <a:pt x="57" y="90"/>
                </a:cubicBezTo>
                <a:cubicBezTo>
                  <a:pt x="58" y="95"/>
                  <a:pt x="58" y="95"/>
                  <a:pt x="58" y="95"/>
                </a:cubicBezTo>
                <a:cubicBezTo>
                  <a:pt x="57" y="97"/>
                  <a:pt x="57" y="97"/>
                  <a:pt x="57" y="97"/>
                </a:cubicBezTo>
                <a:cubicBezTo>
                  <a:pt x="54" y="97"/>
                  <a:pt x="54" y="97"/>
                  <a:pt x="54" y="97"/>
                </a:cubicBezTo>
                <a:cubicBezTo>
                  <a:pt x="52" y="88"/>
                  <a:pt x="52" y="88"/>
                  <a:pt x="52" y="88"/>
                </a:cubicBezTo>
                <a:close/>
                <a:moveTo>
                  <a:pt x="67" y="96"/>
                </a:moveTo>
                <a:cubicBezTo>
                  <a:pt x="68" y="98"/>
                  <a:pt x="71" y="98"/>
                  <a:pt x="73" y="98"/>
                </a:cubicBezTo>
                <a:cubicBezTo>
                  <a:pt x="73" y="98"/>
                  <a:pt x="73" y="98"/>
                  <a:pt x="74" y="98"/>
                </a:cubicBezTo>
                <a:cubicBezTo>
                  <a:pt x="74" y="100"/>
                  <a:pt x="74" y="100"/>
                  <a:pt x="75" y="100"/>
                </a:cubicBezTo>
                <a:cubicBezTo>
                  <a:pt x="75" y="103"/>
                  <a:pt x="75" y="103"/>
                  <a:pt x="75" y="103"/>
                </a:cubicBezTo>
                <a:cubicBezTo>
                  <a:pt x="77" y="105"/>
                  <a:pt x="77" y="105"/>
                  <a:pt x="75" y="105"/>
                </a:cubicBezTo>
                <a:cubicBezTo>
                  <a:pt x="75" y="106"/>
                  <a:pt x="75" y="106"/>
                  <a:pt x="75" y="106"/>
                </a:cubicBezTo>
                <a:cubicBezTo>
                  <a:pt x="74" y="106"/>
                  <a:pt x="74" y="106"/>
                  <a:pt x="73" y="105"/>
                </a:cubicBezTo>
                <a:cubicBezTo>
                  <a:pt x="73" y="103"/>
                  <a:pt x="73" y="103"/>
                  <a:pt x="73" y="103"/>
                </a:cubicBezTo>
                <a:cubicBezTo>
                  <a:pt x="71" y="103"/>
                  <a:pt x="71" y="103"/>
                  <a:pt x="71" y="103"/>
                </a:cubicBezTo>
                <a:cubicBezTo>
                  <a:pt x="68" y="103"/>
                  <a:pt x="68" y="103"/>
                  <a:pt x="68" y="103"/>
                </a:cubicBezTo>
                <a:cubicBezTo>
                  <a:pt x="68" y="105"/>
                  <a:pt x="68" y="105"/>
                  <a:pt x="68" y="105"/>
                </a:cubicBezTo>
                <a:cubicBezTo>
                  <a:pt x="68" y="106"/>
                  <a:pt x="70" y="108"/>
                  <a:pt x="71" y="108"/>
                </a:cubicBezTo>
                <a:cubicBezTo>
                  <a:pt x="73" y="110"/>
                  <a:pt x="74" y="110"/>
                  <a:pt x="75" y="110"/>
                </a:cubicBezTo>
                <a:cubicBezTo>
                  <a:pt x="78" y="110"/>
                  <a:pt x="78" y="108"/>
                  <a:pt x="80" y="108"/>
                </a:cubicBezTo>
                <a:cubicBezTo>
                  <a:pt x="80" y="103"/>
                  <a:pt x="80" y="103"/>
                  <a:pt x="80" y="103"/>
                </a:cubicBezTo>
                <a:cubicBezTo>
                  <a:pt x="78" y="100"/>
                  <a:pt x="78" y="100"/>
                  <a:pt x="78" y="100"/>
                </a:cubicBezTo>
                <a:cubicBezTo>
                  <a:pt x="78" y="98"/>
                  <a:pt x="77" y="96"/>
                  <a:pt x="75" y="96"/>
                </a:cubicBezTo>
                <a:cubicBezTo>
                  <a:pt x="74" y="95"/>
                  <a:pt x="73" y="95"/>
                  <a:pt x="71" y="95"/>
                </a:cubicBezTo>
                <a:cubicBezTo>
                  <a:pt x="70" y="95"/>
                  <a:pt x="70" y="95"/>
                  <a:pt x="70" y="93"/>
                </a:cubicBezTo>
                <a:cubicBezTo>
                  <a:pt x="68" y="93"/>
                  <a:pt x="68" y="93"/>
                  <a:pt x="68" y="93"/>
                </a:cubicBezTo>
                <a:cubicBezTo>
                  <a:pt x="67" y="88"/>
                  <a:pt x="67" y="88"/>
                  <a:pt x="67" y="88"/>
                </a:cubicBezTo>
                <a:cubicBezTo>
                  <a:pt x="67" y="87"/>
                  <a:pt x="68" y="87"/>
                  <a:pt x="68" y="87"/>
                </a:cubicBezTo>
                <a:cubicBezTo>
                  <a:pt x="70" y="87"/>
                  <a:pt x="70" y="87"/>
                  <a:pt x="70" y="87"/>
                </a:cubicBezTo>
                <a:cubicBezTo>
                  <a:pt x="70" y="88"/>
                  <a:pt x="71" y="88"/>
                  <a:pt x="71" y="88"/>
                </a:cubicBezTo>
                <a:cubicBezTo>
                  <a:pt x="71" y="90"/>
                  <a:pt x="71" y="90"/>
                  <a:pt x="71" y="90"/>
                </a:cubicBezTo>
                <a:cubicBezTo>
                  <a:pt x="73" y="90"/>
                  <a:pt x="73" y="90"/>
                  <a:pt x="73" y="90"/>
                </a:cubicBezTo>
                <a:cubicBezTo>
                  <a:pt x="74" y="90"/>
                  <a:pt x="74" y="90"/>
                  <a:pt x="74" y="90"/>
                </a:cubicBezTo>
                <a:cubicBezTo>
                  <a:pt x="75" y="90"/>
                  <a:pt x="75" y="90"/>
                  <a:pt x="75" y="88"/>
                </a:cubicBezTo>
                <a:cubicBezTo>
                  <a:pt x="74" y="88"/>
                  <a:pt x="74" y="88"/>
                  <a:pt x="74" y="88"/>
                </a:cubicBezTo>
                <a:cubicBezTo>
                  <a:pt x="74" y="87"/>
                  <a:pt x="73" y="85"/>
                  <a:pt x="71" y="85"/>
                </a:cubicBezTo>
                <a:cubicBezTo>
                  <a:pt x="70" y="83"/>
                  <a:pt x="68" y="83"/>
                  <a:pt x="67" y="83"/>
                </a:cubicBezTo>
                <a:cubicBezTo>
                  <a:pt x="66" y="83"/>
                  <a:pt x="64" y="83"/>
                  <a:pt x="64" y="85"/>
                </a:cubicBezTo>
                <a:cubicBezTo>
                  <a:pt x="63" y="87"/>
                  <a:pt x="63" y="88"/>
                  <a:pt x="63" y="90"/>
                </a:cubicBezTo>
                <a:cubicBezTo>
                  <a:pt x="64" y="93"/>
                  <a:pt x="64" y="93"/>
                  <a:pt x="64" y="93"/>
                </a:cubicBezTo>
                <a:cubicBezTo>
                  <a:pt x="66" y="95"/>
                  <a:pt x="66" y="96"/>
                  <a:pt x="67" y="96"/>
                </a:cubicBezTo>
                <a:close/>
              </a:path>
            </a:pathLst>
          </a:custGeom>
          <a:ln>
            <a:noFill/>
          </a:ln>
        </p:spPr>
        <p:style>
          <a:lnRef idx="3">
            <a:schemeClr val="lt1"/>
          </a:lnRef>
          <a:fillRef idx="1">
            <a:schemeClr val="accent1"/>
          </a:fillRef>
          <a:effectRef idx="1">
            <a:schemeClr val="accent1"/>
          </a:effectRef>
          <a:fontRef idx="minor">
            <a:schemeClr val="lt1"/>
          </a:fontRef>
        </p:style>
        <p:txBody>
          <a:bodyPr vert="horz" wrap="square" lIns="91440" tIns="45720" rIns="91440" bIns="45720" numCol="1" anchor="t" anchorCtr="0" compatLnSpc="1">
            <a:prstTxWarp prst="textNoShape">
              <a:avLst/>
            </a:prstTxWarp>
          </a:bodyPr>
          <a:lstStyle/>
          <a:p>
            <a:endParaRPr lang="en-US"/>
          </a:p>
        </p:txBody>
      </p:sp>
      <p:sp>
        <p:nvSpPr>
          <p:cNvPr id="26" name="Freeform 119">
            <a:hlinkClick r:id="rId8" action="ppaction://hlinksldjump"/>
            <a:extLst>
              <a:ext uri="{FF2B5EF4-FFF2-40B4-BE49-F238E27FC236}">
                <a16:creationId xmlns:a16="http://schemas.microsoft.com/office/drawing/2014/main" id="{BB346F4F-2FA2-C2C7-41D0-B40E3C5616CB}"/>
              </a:ext>
            </a:extLst>
          </p:cNvPr>
          <p:cNvSpPr>
            <a:spLocks noEditPoints="1"/>
          </p:cNvSpPr>
          <p:nvPr/>
        </p:nvSpPr>
        <p:spPr bwMode="auto">
          <a:xfrm>
            <a:off x="330315" y="4774011"/>
            <a:ext cx="324350" cy="300024"/>
          </a:xfrm>
          <a:custGeom>
            <a:avLst/>
            <a:gdLst>
              <a:gd name="T0" fmla="*/ 97 w 160"/>
              <a:gd name="T1" fmla="*/ 8 h 148"/>
              <a:gd name="T2" fmla="*/ 92 w 160"/>
              <a:gd name="T3" fmla="*/ 0 h 148"/>
              <a:gd name="T4" fmla="*/ 61 w 160"/>
              <a:gd name="T5" fmla="*/ 6 h 148"/>
              <a:gd name="T6" fmla="*/ 6 w 160"/>
              <a:gd name="T7" fmla="*/ 8 h 148"/>
              <a:gd name="T8" fmla="*/ 6 w 160"/>
              <a:gd name="T9" fmla="*/ 22 h 148"/>
              <a:gd name="T10" fmla="*/ 15 w 160"/>
              <a:gd name="T11" fmla="*/ 114 h 148"/>
              <a:gd name="T12" fmla="*/ 67 w 160"/>
              <a:gd name="T13" fmla="*/ 119 h 148"/>
              <a:gd name="T14" fmla="*/ 51 w 160"/>
              <a:gd name="T15" fmla="*/ 144 h 148"/>
              <a:gd name="T16" fmla="*/ 76 w 160"/>
              <a:gd name="T17" fmla="*/ 127 h 148"/>
              <a:gd name="T18" fmla="*/ 80 w 160"/>
              <a:gd name="T19" fmla="*/ 148 h 148"/>
              <a:gd name="T20" fmla="*/ 84 w 160"/>
              <a:gd name="T21" fmla="*/ 128 h 148"/>
              <a:gd name="T22" fmla="*/ 104 w 160"/>
              <a:gd name="T23" fmla="*/ 147 h 148"/>
              <a:gd name="T24" fmla="*/ 107 w 160"/>
              <a:gd name="T25" fmla="*/ 138 h 148"/>
              <a:gd name="T26" fmla="*/ 139 w 160"/>
              <a:gd name="T27" fmla="*/ 119 h 148"/>
              <a:gd name="T28" fmla="*/ 145 w 160"/>
              <a:gd name="T29" fmla="*/ 22 h 148"/>
              <a:gd name="T30" fmla="*/ 160 w 160"/>
              <a:gd name="T31" fmla="*/ 15 h 148"/>
              <a:gd name="T32" fmla="*/ 134 w 160"/>
              <a:gd name="T33" fmla="*/ 108 h 148"/>
              <a:gd name="T34" fmla="*/ 24 w 160"/>
              <a:gd name="T35" fmla="*/ 22 h 148"/>
              <a:gd name="T36" fmla="*/ 134 w 160"/>
              <a:gd name="T37" fmla="*/ 108 h 148"/>
              <a:gd name="T38" fmla="*/ 36 w 160"/>
              <a:gd name="T39" fmla="*/ 92 h 148"/>
              <a:gd name="T40" fmla="*/ 67 w 160"/>
              <a:gd name="T41" fmla="*/ 88 h 148"/>
              <a:gd name="T42" fmla="*/ 75 w 160"/>
              <a:gd name="T43" fmla="*/ 86 h 148"/>
              <a:gd name="T44" fmla="*/ 103 w 160"/>
              <a:gd name="T45" fmla="*/ 69 h 148"/>
              <a:gd name="T46" fmla="*/ 119 w 160"/>
              <a:gd name="T47" fmla="*/ 54 h 148"/>
              <a:gd name="T48" fmla="*/ 124 w 160"/>
              <a:gd name="T49" fmla="*/ 66 h 148"/>
              <a:gd name="T50" fmla="*/ 130 w 160"/>
              <a:gd name="T51" fmla="*/ 38 h 148"/>
              <a:gd name="T52" fmla="*/ 130 w 160"/>
              <a:gd name="T53" fmla="*/ 36 h 148"/>
              <a:gd name="T54" fmla="*/ 127 w 160"/>
              <a:gd name="T55" fmla="*/ 34 h 148"/>
              <a:gd name="T56" fmla="*/ 124 w 160"/>
              <a:gd name="T57" fmla="*/ 33 h 148"/>
              <a:gd name="T58" fmla="*/ 100 w 160"/>
              <a:gd name="T59" fmla="*/ 38 h 148"/>
              <a:gd name="T60" fmla="*/ 112 w 160"/>
              <a:gd name="T61" fmla="*/ 44 h 148"/>
              <a:gd name="T62" fmla="*/ 94 w 160"/>
              <a:gd name="T63" fmla="*/ 50 h 148"/>
              <a:gd name="T64" fmla="*/ 70 w 160"/>
              <a:gd name="T65" fmla="*/ 75 h 148"/>
              <a:gd name="T66" fmla="*/ 49 w 160"/>
              <a:gd name="T67" fmla="*/ 63 h 148"/>
              <a:gd name="T68" fmla="*/ 28 w 160"/>
              <a:gd name="T69" fmla="*/ 92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60" h="148">
                <a:moveTo>
                  <a:pt x="153" y="8"/>
                </a:moveTo>
                <a:cubicBezTo>
                  <a:pt x="97" y="8"/>
                  <a:pt x="97" y="8"/>
                  <a:pt x="97" y="8"/>
                </a:cubicBezTo>
                <a:cubicBezTo>
                  <a:pt x="97" y="6"/>
                  <a:pt x="97" y="6"/>
                  <a:pt x="97" y="6"/>
                </a:cubicBezTo>
                <a:cubicBezTo>
                  <a:pt x="97" y="3"/>
                  <a:pt x="95" y="0"/>
                  <a:pt x="92" y="0"/>
                </a:cubicBezTo>
                <a:cubicBezTo>
                  <a:pt x="66" y="0"/>
                  <a:pt x="66" y="0"/>
                  <a:pt x="66" y="0"/>
                </a:cubicBezTo>
                <a:cubicBezTo>
                  <a:pt x="63" y="0"/>
                  <a:pt x="61" y="3"/>
                  <a:pt x="61" y="6"/>
                </a:cubicBezTo>
                <a:cubicBezTo>
                  <a:pt x="61" y="8"/>
                  <a:pt x="61" y="8"/>
                  <a:pt x="61" y="8"/>
                </a:cubicBezTo>
                <a:cubicBezTo>
                  <a:pt x="6" y="8"/>
                  <a:pt x="6" y="8"/>
                  <a:pt x="6" y="8"/>
                </a:cubicBezTo>
                <a:cubicBezTo>
                  <a:pt x="2" y="8"/>
                  <a:pt x="0" y="11"/>
                  <a:pt x="0" y="15"/>
                </a:cubicBezTo>
                <a:cubicBezTo>
                  <a:pt x="0" y="19"/>
                  <a:pt x="2" y="22"/>
                  <a:pt x="6" y="22"/>
                </a:cubicBezTo>
                <a:cubicBezTo>
                  <a:pt x="15" y="22"/>
                  <a:pt x="15" y="22"/>
                  <a:pt x="15" y="22"/>
                </a:cubicBezTo>
                <a:cubicBezTo>
                  <a:pt x="15" y="114"/>
                  <a:pt x="15" y="114"/>
                  <a:pt x="15" y="114"/>
                </a:cubicBezTo>
                <a:cubicBezTo>
                  <a:pt x="15" y="117"/>
                  <a:pt x="17" y="119"/>
                  <a:pt x="20" y="119"/>
                </a:cubicBezTo>
                <a:cubicBezTo>
                  <a:pt x="67" y="119"/>
                  <a:pt x="67" y="119"/>
                  <a:pt x="67" y="119"/>
                </a:cubicBezTo>
                <a:cubicBezTo>
                  <a:pt x="51" y="137"/>
                  <a:pt x="51" y="137"/>
                  <a:pt x="51" y="137"/>
                </a:cubicBezTo>
                <a:cubicBezTo>
                  <a:pt x="50" y="140"/>
                  <a:pt x="50" y="143"/>
                  <a:pt x="51" y="144"/>
                </a:cubicBezTo>
                <a:cubicBezTo>
                  <a:pt x="54" y="147"/>
                  <a:pt x="57" y="147"/>
                  <a:pt x="58" y="144"/>
                </a:cubicBezTo>
                <a:cubicBezTo>
                  <a:pt x="76" y="127"/>
                  <a:pt x="76" y="127"/>
                  <a:pt x="76" y="127"/>
                </a:cubicBezTo>
                <a:cubicBezTo>
                  <a:pt x="76" y="144"/>
                  <a:pt x="76" y="144"/>
                  <a:pt x="76" y="144"/>
                </a:cubicBezTo>
                <a:cubicBezTo>
                  <a:pt x="76" y="146"/>
                  <a:pt x="77" y="148"/>
                  <a:pt x="80" y="148"/>
                </a:cubicBezTo>
                <a:cubicBezTo>
                  <a:pt x="81" y="148"/>
                  <a:pt x="84" y="146"/>
                  <a:pt x="84" y="144"/>
                </a:cubicBezTo>
                <a:cubicBezTo>
                  <a:pt x="84" y="128"/>
                  <a:pt x="84" y="128"/>
                  <a:pt x="84" y="128"/>
                </a:cubicBezTo>
                <a:cubicBezTo>
                  <a:pt x="100" y="146"/>
                  <a:pt x="100" y="146"/>
                  <a:pt x="100" y="146"/>
                </a:cubicBezTo>
                <a:cubicBezTo>
                  <a:pt x="101" y="147"/>
                  <a:pt x="103" y="147"/>
                  <a:pt x="104" y="147"/>
                </a:cubicBezTo>
                <a:cubicBezTo>
                  <a:pt x="105" y="147"/>
                  <a:pt x="107" y="147"/>
                  <a:pt x="107" y="146"/>
                </a:cubicBezTo>
                <a:cubicBezTo>
                  <a:pt x="110" y="144"/>
                  <a:pt x="110" y="141"/>
                  <a:pt x="107" y="138"/>
                </a:cubicBezTo>
                <a:cubicBezTo>
                  <a:pt x="89" y="119"/>
                  <a:pt x="89" y="119"/>
                  <a:pt x="89" y="119"/>
                </a:cubicBezTo>
                <a:cubicBezTo>
                  <a:pt x="139" y="119"/>
                  <a:pt x="139" y="119"/>
                  <a:pt x="139" y="119"/>
                </a:cubicBezTo>
                <a:cubicBezTo>
                  <a:pt x="142" y="119"/>
                  <a:pt x="145" y="117"/>
                  <a:pt x="145" y="114"/>
                </a:cubicBezTo>
                <a:cubicBezTo>
                  <a:pt x="145" y="22"/>
                  <a:pt x="145" y="22"/>
                  <a:pt x="145" y="22"/>
                </a:cubicBezTo>
                <a:cubicBezTo>
                  <a:pt x="153" y="22"/>
                  <a:pt x="153" y="22"/>
                  <a:pt x="153" y="22"/>
                </a:cubicBezTo>
                <a:cubicBezTo>
                  <a:pt x="156" y="22"/>
                  <a:pt x="160" y="19"/>
                  <a:pt x="160" y="15"/>
                </a:cubicBezTo>
                <a:cubicBezTo>
                  <a:pt x="160" y="11"/>
                  <a:pt x="156" y="8"/>
                  <a:pt x="153" y="8"/>
                </a:cubicBezTo>
                <a:close/>
                <a:moveTo>
                  <a:pt x="134" y="108"/>
                </a:moveTo>
                <a:cubicBezTo>
                  <a:pt x="24" y="108"/>
                  <a:pt x="24" y="108"/>
                  <a:pt x="24" y="108"/>
                </a:cubicBezTo>
                <a:cubicBezTo>
                  <a:pt x="24" y="22"/>
                  <a:pt x="24" y="22"/>
                  <a:pt x="24" y="22"/>
                </a:cubicBezTo>
                <a:cubicBezTo>
                  <a:pt x="134" y="22"/>
                  <a:pt x="134" y="22"/>
                  <a:pt x="134" y="22"/>
                </a:cubicBezTo>
                <a:lnTo>
                  <a:pt x="134" y="108"/>
                </a:lnTo>
                <a:close/>
                <a:moveTo>
                  <a:pt x="32" y="94"/>
                </a:moveTo>
                <a:cubicBezTo>
                  <a:pt x="33" y="94"/>
                  <a:pt x="34" y="94"/>
                  <a:pt x="36" y="92"/>
                </a:cubicBezTo>
                <a:cubicBezTo>
                  <a:pt x="53" y="75"/>
                  <a:pt x="53" y="75"/>
                  <a:pt x="53" y="75"/>
                </a:cubicBezTo>
                <a:cubicBezTo>
                  <a:pt x="67" y="88"/>
                  <a:pt x="67" y="88"/>
                  <a:pt x="67" y="88"/>
                </a:cubicBezTo>
                <a:cubicBezTo>
                  <a:pt x="69" y="89"/>
                  <a:pt x="70" y="89"/>
                  <a:pt x="71" y="89"/>
                </a:cubicBezTo>
                <a:cubicBezTo>
                  <a:pt x="73" y="89"/>
                  <a:pt x="74" y="88"/>
                  <a:pt x="75" y="86"/>
                </a:cubicBezTo>
                <a:cubicBezTo>
                  <a:pt x="93" y="62"/>
                  <a:pt x="93" y="62"/>
                  <a:pt x="93" y="62"/>
                </a:cubicBezTo>
                <a:cubicBezTo>
                  <a:pt x="103" y="69"/>
                  <a:pt x="103" y="69"/>
                  <a:pt x="103" y="69"/>
                </a:cubicBezTo>
                <a:cubicBezTo>
                  <a:pt x="104" y="70"/>
                  <a:pt x="108" y="69"/>
                  <a:pt x="109" y="68"/>
                </a:cubicBezTo>
                <a:cubicBezTo>
                  <a:pt x="119" y="54"/>
                  <a:pt x="119" y="54"/>
                  <a:pt x="119" y="54"/>
                </a:cubicBezTo>
                <a:cubicBezTo>
                  <a:pt x="119" y="59"/>
                  <a:pt x="119" y="59"/>
                  <a:pt x="119" y="59"/>
                </a:cubicBezTo>
                <a:cubicBezTo>
                  <a:pt x="119" y="63"/>
                  <a:pt x="122" y="66"/>
                  <a:pt x="124" y="66"/>
                </a:cubicBezTo>
                <a:cubicBezTo>
                  <a:pt x="127" y="66"/>
                  <a:pt x="130" y="63"/>
                  <a:pt x="130" y="59"/>
                </a:cubicBezTo>
                <a:cubicBezTo>
                  <a:pt x="130" y="38"/>
                  <a:pt x="130" y="38"/>
                  <a:pt x="130" y="38"/>
                </a:cubicBezTo>
                <a:cubicBezTo>
                  <a:pt x="130" y="37"/>
                  <a:pt x="130" y="37"/>
                  <a:pt x="130" y="37"/>
                </a:cubicBezTo>
                <a:cubicBezTo>
                  <a:pt x="130" y="37"/>
                  <a:pt x="130" y="37"/>
                  <a:pt x="130" y="36"/>
                </a:cubicBezTo>
                <a:cubicBezTo>
                  <a:pt x="130" y="36"/>
                  <a:pt x="130" y="36"/>
                  <a:pt x="129" y="34"/>
                </a:cubicBezTo>
                <a:cubicBezTo>
                  <a:pt x="129" y="34"/>
                  <a:pt x="129" y="34"/>
                  <a:pt x="127" y="34"/>
                </a:cubicBezTo>
                <a:cubicBezTo>
                  <a:pt x="127" y="33"/>
                  <a:pt x="127" y="33"/>
                  <a:pt x="126" y="33"/>
                </a:cubicBezTo>
                <a:cubicBezTo>
                  <a:pt x="126" y="33"/>
                  <a:pt x="126" y="33"/>
                  <a:pt x="124" y="33"/>
                </a:cubicBezTo>
                <a:cubicBezTo>
                  <a:pt x="105" y="33"/>
                  <a:pt x="105" y="33"/>
                  <a:pt x="105" y="33"/>
                </a:cubicBezTo>
                <a:cubicBezTo>
                  <a:pt x="103" y="33"/>
                  <a:pt x="100" y="36"/>
                  <a:pt x="100" y="38"/>
                </a:cubicBezTo>
                <a:cubicBezTo>
                  <a:pt x="100" y="41"/>
                  <a:pt x="103" y="44"/>
                  <a:pt x="105" y="44"/>
                </a:cubicBezTo>
                <a:cubicBezTo>
                  <a:pt x="112" y="44"/>
                  <a:pt x="112" y="44"/>
                  <a:pt x="112" y="44"/>
                </a:cubicBezTo>
                <a:cubicBezTo>
                  <a:pt x="104" y="56"/>
                  <a:pt x="104" y="56"/>
                  <a:pt x="104" y="56"/>
                </a:cubicBezTo>
                <a:cubicBezTo>
                  <a:pt x="94" y="50"/>
                  <a:pt x="94" y="50"/>
                  <a:pt x="94" y="50"/>
                </a:cubicBezTo>
                <a:cubicBezTo>
                  <a:pt x="93" y="47"/>
                  <a:pt x="89" y="49"/>
                  <a:pt x="88" y="50"/>
                </a:cubicBezTo>
                <a:cubicBezTo>
                  <a:pt x="70" y="75"/>
                  <a:pt x="70" y="75"/>
                  <a:pt x="70" y="75"/>
                </a:cubicBezTo>
                <a:cubicBezTo>
                  <a:pt x="56" y="63"/>
                  <a:pt x="56" y="63"/>
                  <a:pt x="56" y="63"/>
                </a:cubicBezTo>
                <a:cubicBezTo>
                  <a:pt x="55" y="60"/>
                  <a:pt x="51" y="60"/>
                  <a:pt x="49" y="63"/>
                </a:cubicBezTo>
                <a:cubicBezTo>
                  <a:pt x="29" y="84"/>
                  <a:pt x="29" y="84"/>
                  <a:pt x="29" y="84"/>
                </a:cubicBezTo>
                <a:cubicBezTo>
                  <a:pt x="26" y="86"/>
                  <a:pt x="26" y="89"/>
                  <a:pt x="28" y="92"/>
                </a:cubicBezTo>
                <a:cubicBezTo>
                  <a:pt x="29" y="94"/>
                  <a:pt x="30" y="94"/>
                  <a:pt x="32" y="94"/>
                </a:cubicBezTo>
                <a:close/>
              </a:path>
            </a:pathLst>
          </a:custGeom>
          <a:ln>
            <a:noFill/>
          </a:ln>
        </p:spPr>
        <p:style>
          <a:lnRef idx="3">
            <a:schemeClr val="lt1"/>
          </a:lnRef>
          <a:fillRef idx="1">
            <a:schemeClr val="accent1"/>
          </a:fillRef>
          <a:effectRef idx="1">
            <a:schemeClr val="accent1"/>
          </a:effectRef>
          <a:fontRef idx="minor">
            <a:schemeClr val="lt1"/>
          </a:fontRef>
        </p:style>
        <p:txBody>
          <a:bodyPr vert="horz" wrap="square" lIns="91440" tIns="45720" rIns="91440" bIns="45720" numCol="1" anchor="t" anchorCtr="0" compatLnSpc="1">
            <a:prstTxWarp prst="textNoShape">
              <a:avLst/>
            </a:prstTxWarp>
          </a:bodyPr>
          <a:lstStyle/>
          <a:p>
            <a:endParaRPr lang="en-US"/>
          </a:p>
        </p:txBody>
      </p:sp>
      <p:sp>
        <p:nvSpPr>
          <p:cNvPr id="27" name="TextBox 26">
            <a:extLst>
              <a:ext uri="{FF2B5EF4-FFF2-40B4-BE49-F238E27FC236}">
                <a16:creationId xmlns:a16="http://schemas.microsoft.com/office/drawing/2014/main" id="{8A376E4C-BA59-0AF3-7D4D-213936B03EE8}"/>
              </a:ext>
            </a:extLst>
          </p:cNvPr>
          <p:cNvSpPr txBox="1"/>
          <p:nvPr/>
        </p:nvSpPr>
        <p:spPr>
          <a:xfrm>
            <a:off x="1170039" y="2759199"/>
            <a:ext cx="8901450" cy="3216265"/>
          </a:xfrm>
          <a:prstGeom prst="rect">
            <a:avLst/>
          </a:prstGeom>
          <a:noFill/>
          <a:ln>
            <a:noFill/>
          </a:ln>
        </p:spPr>
        <p:style>
          <a:lnRef idx="2">
            <a:schemeClr val="accent6">
              <a:shade val="50000"/>
            </a:schemeClr>
          </a:lnRef>
          <a:fillRef idx="1">
            <a:schemeClr val="accent6"/>
          </a:fillRef>
          <a:effectRef idx="0">
            <a:schemeClr val="accent6"/>
          </a:effectRef>
          <a:fontRef idx="minor">
            <a:schemeClr val="lt1"/>
          </a:fontRef>
        </p:style>
        <p:txBody>
          <a:bodyPr wrap="square" rtlCol="1">
            <a:spAutoFit/>
          </a:bodyPr>
          <a:lstStyle/>
          <a:p>
            <a:pPr algn="justLow" rtl="1">
              <a:lnSpc>
                <a:spcPct val="300000"/>
              </a:lnSpc>
            </a:pPr>
            <a:r>
              <a:rPr lang="fa-IR" sz="1400" dirty="0">
                <a:solidFill>
                  <a:srgbClr val="1D3347"/>
                </a:solidFill>
                <a:latin typeface="Shabnam" panose="020B0603030804020204" pitchFamily="34" charset="-78"/>
                <a:cs typeface="Shabnam" panose="020B0603030804020204" pitchFamily="34" charset="-78"/>
              </a:rPr>
              <a:t>فروشگاه مینارو ارائه دهنده انواع فایل های کاربردی با بهترین کیفیت این متن تست می باشد</a:t>
            </a:r>
            <a:r>
              <a:rPr lang="en-US" sz="1400" dirty="0">
                <a:solidFill>
                  <a:srgbClr val="1D3347"/>
                </a:solidFill>
                <a:latin typeface="Shabnam" panose="020B0603030804020204" pitchFamily="34" charset="-78"/>
                <a:cs typeface="Shabnam" panose="020B0603030804020204" pitchFamily="34" charset="-78"/>
              </a:rPr>
              <a:t> </a:t>
            </a:r>
            <a:r>
              <a:rPr lang="fa-IR" sz="1400" dirty="0">
                <a:solidFill>
                  <a:srgbClr val="1D3347"/>
                </a:solidFill>
                <a:latin typeface="Shabnam" panose="020B0603030804020204" pitchFamily="34" charset="-78"/>
                <a:cs typeface="Shabnam" panose="020B0603030804020204" pitchFamily="34" charset="-78"/>
              </a:rPr>
              <a:t> که شما به راحتی میتوانید بعد از خرید فایل آن را به راحتی تغییر دهید. فروشگاه مینارو ارائه دهنده انواع فایل های کاربردی با بهترین کیفیت این متن تست می باشد</a:t>
            </a:r>
            <a:r>
              <a:rPr lang="en-US" sz="1400" dirty="0">
                <a:solidFill>
                  <a:srgbClr val="1D3347"/>
                </a:solidFill>
                <a:latin typeface="Shabnam" panose="020B0603030804020204" pitchFamily="34" charset="-78"/>
                <a:cs typeface="Shabnam" panose="020B0603030804020204" pitchFamily="34" charset="-78"/>
              </a:rPr>
              <a:t> </a:t>
            </a:r>
            <a:r>
              <a:rPr lang="fa-IR" sz="1400" dirty="0">
                <a:solidFill>
                  <a:srgbClr val="1D3347"/>
                </a:solidFill>
                <a:latin typeface="Shabnam" panose="020B0603030804020204" pitchFamily="34" charset="-78"/>
                <a:cs typeface="Shabnam" panose="020B0603030804020204" pitchFamily="34" charset="-78"/>
              </a:rPr>
              <a:t> که شما به راحتی میتوانید بعد از خرید فایل آن را به راحتی تغییر دهید. فروشگاه مینارو ارائه دهنده انواع فایل های کاربردی با بهترین کیفیت این متن تست می باشد</a:t>
            </a:r>
            <a:r>
              <a:rPr lang="en-US" sz="1400" dirty="0">
                <a:solidFill>
                  <a:srgbClr val="1D3347"/>
                </a:solidFill>
                <a:latin typeface="Shabnam" panose="020B0603030804020204" pitchFamily="34" charset="-78"/>
                <a:cs typeface="Shabnam" panose="020B0603030804020204" pitchFamily="34" charset="-78"/>
              </a:rPr>
              <a:t> </a:t>
            </a:r>
            <a:r>
              <a:rPr lang="fa-IR" sz="1400" dirty="0">
                <a:solidFill>
                  <a:srgbClr val="1D3347"/>
                </a:solidFill>
                <a:latin typeface="Shabnam" panose="020B0603030804020204" pitchFamily="34" charset="-78"/>
                <a:cs typeface="Shabnam" panose="020B0603030804020204" pitchFamily="34" charset="-78"/>
              </a:rPr>
              <a:t> که شما به راحتی میتوانید بعد از خرید فایل آن را به راحتی تغییر دهید. فروشگاه مینارو ارائه دهنده انواع فایل های کاربردی با بهترین کیفیت این متن تست می باشد</a:t>
            </a:r>
            <a:endParaRPr lang="en-US" sz="1400" dirty="0">
              <a:solidFill>
                <a:srgbClr val="1D3347"/>
              </a:solidFill>
              <a:latin typeface="Shabnam" panose="020B0603030804020204" pitchFamily="34" charset="-78"/>
              <a:cs typeface="Shabnam" panose="020B0603030804020204" pitchFamily="34" charset="-78"/>
            </a:endParaRPr>
          </a:p>
        </p:txBody>
      </p:sp>
      <p:sp>
        <p:nvSpPr>
          <p:cNvPr id="28" name="TextBox 27">
            <a:extLst>
              <a:ext uri="{FF2B5EF4-FFF2-40B4-BE49-F238E27FC236}">
                <a16:creationId xmlns:a16="http://schemas.microsoft.com/office/drawing/2014/main" id="{68094C2D-16DC-6CC0-38E8-17CAFBBAA6B0}"/>
              </a:ext>
            </a:extLst>
          </p:cNvPr>
          <p:cNvSpPr txBox="1"/>
          <p:nvPr/>
        </p:nvSpPr>
        <p:spPr>
          <a:xfrm>
            <a:off x="4739148" y="1848500"/>
            <a:ext cx="5260258" cy="369332"/>
          </a:xfrm>
          <a:prstGeom prst="rect">
            <a:avLst/>
          </a:prstGeom>
          <a:noFill/>
        </p:spPr>
        <p:txBody>
          <a:bodyPr wrap="square" rtlCol="0">
            <a:spAutoFit/>
          </a:bodyPr>
          <a:lstStyle/>
          <a:p>
            <a:pPr algn="r" rtl="1"/>
            <a:r>
              <a:rPr lang="fa-IR" b="1" dirty="0">
                <a:solidFill>
                  <a:srgbClr val="1D3347"/>
                </a:solidFill>
                <a:latin typeface="Shabnam" panose="020B0603030804020204" pitchFamily="34" charset="-78"/>
                <a:cs typeface="Shabnam" panose="020B0603030804020204" pitchFamily="34" charset="-78"/>
              </a:rPr>
              <a:t>تیتر عنوان موضوع خود را در این قسمت وارد نمایید</a:t>
            </a:r>
            <a:endParaRPr lang="en-US" b="1" dirty="0">
              <a:solidFill>
                <a:srgbClr val="1D3347"/>
              </a:solidFill>
              <a:latin typeface="Shabnam" panose="020B0603030804020204" pitchFamily="34" charset="-78"/>
              <a:cs typeface="Shabnam" panose="020B0603030804020204" pitchFamily="34" charset="-78"/>
            </a:endParaRPr>
          </a:p>
        </p:txBody>
      </p:sp>
      <p:sp>
        <p:nvSpPr>
          <p:cNvPr id="29" name="TextBox 28">
            <a:extLst>
              <a:ext uri="{FF2B5EF4-FFF2-40B4-BE49-F238E27FC236}">
                <a16:creationId xmlns:a16="http://schemas.microsoft.com/office/drawing/2014/main" id="{0286B293-CFD5-5277-FD45-EA92DA667D43}"/>
              </a:ext>
            </a:extLst>
          </p:cNvPr>
          <p:cNvSpPr txBox="1"/>
          <p:nvPr/>
        </p:nvSpPr>
        <p:spPr>
          <a:xfrm>
            <a:off x="7836310" y="2442473"/>
            <a:ext cx="2163096" cy="338554"/>
          </a:xfrm>
          <a:prstGeom prst="rect">
            <a:avLst/>
          </a:prstGeom>
          <a:noFill/>
        </p:spPr>
        <p:txBody>
          <a:bodyPr wrap="square" rtlCol="0">
            <a:spAutoFit/>
          </a:bodyPr>
          <a:lstStyle/>
          <a:p>
            <a:pPr algn="r" rtl="1"/>
            <a:r>
              <a:rPr lang="fa-IR" sz="1600" b="1" dirty="0">
                <a:solidFill>
                  <a:srgbClr val="6D41FA"/>
                </a:solidFill>
                <a:latin typeface="Shabnam" panose="020B0603030804020204" pitchFamily="34" charset="-78"/>
                <a:cs typeface="Shabnam" panose="020B0603030804020204" pitchFamily="34" charset="-78"/>
              </a:rPr>
              <a:t>زیر عنوان را وارد نمایید</a:t>
            </a:r>
            <a:endParaRPr lang="en-US" sz="1600" b="1" dirty="0">
              <a:solidFill>
                <a:srgbClr val="6D41FA"/>
              </a:solidFill>
              <a:latin typeface="Shabnam" panose="020B0603030804020204" pitchFamily="34" charset="-78"/>
              <a:cs typeface="Shabnam" panose="020B0603030804020204" pitchFamily="34" charset="-78"/>
            </a:endParaRPr>
          </a:p>
        </p:txBody>
      </p:sp>
    </p:spTree>
    <p:extLst>
      <p:ext uri="{BB962C8B-B14F-4D97-AF65-F5344CB8AC3E}">
        <p14:creationId xmlns:p14="http://schemas.microsoft.com/office/powerpoint/2010/main" val="27756600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5" fill="hold" grpId="0" nodeType="click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randombar(vertical)">
                                      <p:cBhvr>
                                        <p:cTn id="7" dur="500"/>
                                        <p:tgtEl>
                                          <p:spTgt spid="28"/>
                                        </p:tgtEl>
                                      </p:cBhvr>
                                    </p:animEffect>
                                  </p:childTnLst>
                                </p:cTn>
                              </p:par>
                            </p:childTnLst>
                          </p:cTn>
                        </p:par>
                        <p:par>
                          <p:cTn id="8" fill="hold">
                            <p:stCondLst>
                              <p:cond delay="500"/>
                            </p:stCondLst>
                            <p:childTnLst>
                              <p:par>
                                <p:cTn id="9" presetID="14" presetClass="entr" presetSubtype="5" fill="hold" grpId="0" nodeType="afterEffect">
                                  <p:stCondLst>
                                    <p:cond delay="0"/>
                                  </p:stCondLst>
                                  <p:childTnLst>
                                    <p:set>
                                      <p:cBhvr>
                                        <p:cTn id="10" dur="1" fill="hold">
                                          <p:stCondLst>
                                            <p:cond delay="0"/>
                                          </p:stCondLst>
                                        </p:cTn>
                                        <p:tgtEl>
                                          <p:spTgt spid="29"/>
                                        </p:tgtEl>
                                        <p:attrNameLst>
                                          <p:attrName>style.visibility</p:attrName>
                                        </p:attrNameLst>
                                      </p:cBhvr>
                                      <p:to>
                                        <p:strVal val="visible"/>
                                      </p:to>
                                    </p:set>
                                    <p:animEffect transition="in" filter="randombar(vertical)">
                                      <p:cBhvr>
                                        <p:cTn id="11" dur="500"/>
                                        <p:tgtEl>
                                          <p:spTgt spid="29"/>
                                        </p:tgtEl>
                                      </p:cBhvr>
                                    </p:animEffect>
                                  </p:childTnLst>
                                </p:cTn>
                              </p:par>
                            </p:childTnLst>
                          </p:cTn>
                        </p:par>
                        <p:par>
                          <p:cTn id="12" fill="hold">
                            <p:stCondLst>
                              <p:cond delay="1000"/>
                            </p:stCondLst>
                            <p:childTnLst>
                              <p:par>
                                <p:cTn id="13" presetID="42" presetClass="entr" presetSubtype="0" fill="hold" grpId="0" nodeType="afterEffect">
                                  <p:stCondLst>
                                    <p:cond delay="0"/>
                                  </p:stCondLst>
                                  <p:childTnLst>
                                    <p:set>
                                      <p:cBhvr>
                                        <p:cTn id="14" dur="1" fill="hold">
                                          <p:stCondLst>
                                            <p:cond delay="0"/>
                                          </p:stCondLst>
                                        </p:cTn>
                                        <p:tgtEl>
                                          <p:spTgt spid="27"/>
                                        </p:tgtEl>
                                        <p:attrNameLst>
                                          <p:attrName>style.visibility</p:attrName>
                                        </p:attrNameLst>
                                      </p:cBhvr>
                                      <p:to>
                                        <p:strVal val="visible"/>
                                      </p:to>
                                    </p:set>
                                    <p:animEffect transition="in" filter="fade">
                                      <p:cBhvr>
                                        <p:cTn id="15" dur="1000"/>
                                        <p:tgtEl>
                                          <p:spTgt spid="27"/>
                                        </p:tgtEl>
                                      </p:cBhvr>
                                    </p:animEffect>
                                    <p:anim calcmode="lin" valueType="num">
                                      <p:cBhvr>
                                        <p:cTn id="16" dur="1000" fill="hold"/>
                                        <p:tgtEl>
                                          <p:spTgt spid="27"/>
                                        </p:tgtEl>
                                        <p:attrNameLst>
                                          <p:attrName>ppt_x</p:attrName>
                                        </p:attrNameLst>
                                      </p:cBhvr>
                                      <p:tavLst>
                                        <p:tav tm="0">
                                          <p:val>
                                            <p:strVal val="#ppt_x"/>
                                          </p:val>
                                        </p:tav>
                                        <p:tav tm="100000">
                                          <p:val>
                                            <p:strVal val="#ppt_x"/>
                                          </p:val>
                                        </p:tav>
                                      </p:tavLst>
                                    </p:anim>
                                    <p:anim calcmode="lin" valueType="num">
                                      <p:cBhvr>
                                        <p:cTn id="17"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8" grpId="0"/>
      <p:bldP spid="29"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Picture Placeholder 31">
            <a:extLst>
              <a:ext uri="{FF2B5EF4-FFF2-40B4-BE49-F238E27FC236}">
                <a16:creationId xmlns:a16="http://schemas.microsoft.com/office/drawing/2014/main" id="{AB0B9D9B-1AFB-9D97-1D6F-E2923093E815}"/>
              </a:ext>
            </a:extLst>
          </p:cNvPr>
          <p:cNvPicPr>
            <a:picLocks noGrp="1" noChangeAspect="1"/>
          </p:cNvPicPr>
          <p:nvPr>
            <p:ph type="pic" sz="quarter" idx="13"/>
          </p:nvPr>
        </p:nvPicPr>
        <p:blipFill rotWithShape="1">
          <a:blip r:embed="rId2">
            <a:extLst>
              <a:ext uri="{28A0092B-C50C-407E-A947-70E740481C1C}">
                <a14:useLocalDpi xmlns:a14="http://schemas.microsoft.com/office/drawing/2010/main" val="0"/>
              </a:ext>
            </a:extLst>
          </a:blip>
          <a:srcRect t="5917" b="5917"/>
          <a:stretch/>
        </p:blipFill>
        <p:spPr/>
      </p:pic>
      <p:pic>
        <p:nvPicPr>
          <p:cNvPr id="30" name="Picture Placeholder 29">
            <a:extLst>
              <a:ext uri="{FF2B5EF4-FFF2-40B4-BE49-F238E27FC236}">
                <a16:creationId xmlns:a16="http://schemas.microsoft.com/office/drawing/2014/main" id="{2CC0729B-EF94-7F2F-48D7-900D5326C3DE}"/>
              </a:ext>
            </a:extLst>
          </p:cNvPr>
          <p:cNvPicPr>
            <a:picLocks noGrp="1" noChangeAspect="1"/>
          </p:cNvPicPr>
          <p:nvPr>
            <p:ph type="pic" sz="quarter" idx="14"/>
          </p:nvPr>
        </p:nvPicPr>
        <p:blipFill rotWithShape="1">
          <a:blip r:embed="rId3">
            <a:extLst>
              <a:ext uri="{28A0092B-C50C-407E-A947-70E740481C1C}">
                <a14:useLocalDpi xmlns:a14="http://schemas.microsoft.com/office/drawing/2010/main" val="0"/>
              </a:ext>
            </a:extLst>
          </a:blip>
          <a:srcRect t="91" b="91"/>
          <a:stretch/>
        </p:blipFill>
        <p:spPr/>
      </p:pic>
      <p:sp>
        <p:nvSpPr>
          <p:cNvPr id="2" name="Slide Number Placeholder 1">
            <a:extLst>
              <a:ext uri="{FF2B5EF4-FFF2-40B4-BE49-F238E27FC236}">
                <a16:creationId xmlns:a16="http://schemas.microsoft.com/office/drawing/2014/main" id="{BC19D441-DDA9-F8B4-860D-5AE7C8319854}"/>
              </a:ext>
            </a:extLst>
          </p:cNvPr>
          <p:cNvSpPr>
            <a:spLocks noGrp="1"/>
          </p:cNvSpPr>
          <p:nvPr>
            <p:ph type="sldNum" sz="quarter" idx="10"/>
          </p:nvPr>
        </p:nvSpPr>
        <p:spPr/>
        <p:txBody>
          <a:bodyPr/>
          <a:lstStyle/>
          <a:p>
            <a:fld id="{A8043012-B8B5-47A7-9927-94221BE445D6}" type="slidenum">
              <a:rPr lang="en-US" smtClean="0"/>
              <a:pPr/>
              <a:t>32</a:t>
            </a:fld>
            <a:endParaRPr lang="en-US" dirty="0"/>
          </a:p>
        </p:txBody>
      </p:sp>
      <p:pic>
        <p:nvPicPr>
          <p:cNvPr id="5" name="Picture 4">
            <a:hlinkClick r:id="" action="ppaction://hlinkshowjump?jump=previousslide"/>
            <a:extLst>
              <a:ext uri="{FF2B5EF4-FFF2-40B4-BE49-F238E27FC236}">
                <a16:creationId xmlns:a16="http://schemas.microsoft.com/office/drawing/2014/main" id="{26C9824C-C1D9-4CCC-95D2-33079E92C094}"/>
              </a:ext>
            </a:extLst>
          </p:cNvPr>
          <p:cNvPicPr>
            <a:picLocks noChangeAspect="1"/>
          </p:cNvPicPr>
          <p:nvPr/>
        </p:nvPicPr>
        <p:blipFill>
          <a:blip r:embed="rId4" cstate="print">
            <a:biLevel thresh="25000"/>
            <a:extLst>
              <a:ext uri="{BEBA8EAE-BF5A-486C-A8C5-ECC9F3942E4B}">
                <a14:imgProps xmlns:a14="http://schemas.microsoft.com/office/drawing/2010/main">
                  <a14:imgLayer r:embed="rId5">
                    <a14:imgEffect>
                      <a14:saturation sat="33000"/>
                    </a14:imgEffect>
                  </a14:imgLayer>
                </a14:imgProps>
              </a:ext>
              <a:ext uri="{28A0092B-C50C-407E-A947-70E740481C1C}">
                <a14:useLocalDpi xmlns:a14="http://schemas.microsoft.com/office/drawing/2010/main"/>
              </a:ext>
            </a:extLst>
          </a:blip>
          <a:stretch>
            <a:fillRect/>
          </a:stretch>
        </p:blipFill>
        <p:spPr>
          <a:xfrm flipH="1">
            <a:off x="10403951" y="6257138"/>
            <a:ext cx="210539" cy="210539"/>
          </a:xfrm>
          <a:prstGeom prst="rect">
            <a:avLst/>
          </a:prstGeom>
        </p:spPr>
      </p:pic>
      <p:pic>
        <p:nvPicPr>
          <p:cNvPr id="6" name="Picture 5">
            <a:extLst>
              <a:ext uri="{FF2B5EF4-FFF2-40B4-BE49-F238E27FC236}">
                <a16:creationId xmlns:a16="http://schemas.microsoft.com/office/drawing/2014/main" id="{BA280B20-E7E9-9C11-E2A0-B868EBC7E243}"/>
              </a:ext>
            </a:extLst>
          </p:cNvPr>
          <p:cNvPicPr>
            <a:picLocks noChangeAspect="1"/>
          </p:cNvPicPr>
          <p:nvPr/>
        </p:nvPicPr>
        <p:blipFill>
          <a:blip r:embed="rId4" cstate="print">
            <a:biLevel thresh="25000"/>
            <a:extLst>
              <a:ext uri="{BEBA8EAE-BF5A-486C-A8C5-ECC9F3942E4B}">
                <a14:imgProps xmlns:a14="http://schemas.microsoft.com/office/drawing/2010/main">
                  <a14:imgLayer r:embed="rId5">
                    <a14:imgEffect>
                      <a14:saturation sat="33000"/>
                    </a14:imgEffect>
                  </a14:imgLayer>
                </a14:imgProps>
              </a:ext>
              <a:ext uri="{28A0092B-C50C-407E-A947-70E740481C1C}">
                <a14:useLocalDpi xmlns:a14="http://schemas.microsoft.com/office/drawing/2010/main"/>
              </a:ext>
            </a:extLst>
          </a:blip>
          <a:stretch>
            <a:fillRect/>
          </a:stretch>
        </p:blipFill>
        <p:spPr>
          <a:xfrm>
            <a:off x="11810732" y="6255725"/>
            <a:ext cx="210539" cy="210539"/>
          </a:xfrm>
          <a:prstGeom prst="rect">
            <a:avLst/>
          </a:prstGeom>
        </p:spPr>
      </p:pic>
      <p:pic>
        <p:nvPicPr>
          <p:cNvPr id="7" name="Picture 6">
            <a:hlinkClick r:id="" action="ppaction://hlinkshowjump?jump=firstslide"/>
            <a:extLst>
              <a:ext uri="{FF2B5EF4-FFF2-40B4-BE49-F238E27FC236}">
                <a16:creationId xmlns:a16="http://schemas.microsoft.com/office/drawing/2014/main" id="{D03E0A1C-61BA-0FE9-7454-18664745FE24}"/>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54275" y="252809"/>
            <a:ext cx="500431" cy="375612"/>
          </a:xfrm>
          <a:prstGeom prst="rect">
            <a:avLst/>
          </a:prstGeom>
        </p:spPr>
      </p:pic>
      <p:sp>
        <p:nvSpPr>
          <p:cNvPr id="8" name="TextBox 7">
            <a:hlinkClick r:id="rId7" action="ppaction://hlinksldjump"/>
            <a:extLst>
              <a:ext uri="{FF2B5EF4-FFF2-40B4-BE49-F238E27FC236}">
                <a16:creationId xmlns:a16="http://schemas.microsoft.com/office/drawing/2014/main" id="{E940E57A-6781-DBB0-E4B0-222FDBE1694A}"/>
              </a:ext>
            </a:extLst>
          </p:cNvPr>
          <p:cNvSpPr txBox="1"/>
          <p:nvPr/>
        </p:nvSpPr>
        <p:spPr>
          <a:xfrm>
            <a:off x="8814914" y="1031840"/>
            <a:ext cx="1295607" cy="307777"/>
          </a:xfrm>
          <a:prstGeom prst="rect">
            <a:avLst/>
          </a:prstGeom>
          <a:noFill/>
        </p:spPr>
        <p:txBody>
          <a:bodyPr wrap="square" rtlCol="0">
            <a:spAutoFit/>
          </a:bodyPr>
          <a:lstStyle/>
          <a:p>
            <a:pPr algn="ctr" rtl="1"/>
            <a:r>
              <a:rPr lang="fa-IR" sz="1400" b="1">
                <a:solidFill>
                  <a:schemeClr val="bg1"/>
                </a:solidFill>
                <a:latin typeface="Shabnam" panose="020B0603030804020204" pitchFamily="34" charset="-78"/>
                <a:cs typeface="Shabnam" panose="020B0603030804020204" pitchFamily="34" charset="-78"/>
              </a:rPr>
              <a:t>کلیات پژوهش</a:t>
            </a:r>
            <a:endParaRPr lang="en-US" sz="1400" b="1" dirty="0">
              <a:solidFill>
                <a:schemeClr val="bg1"/>
              </a:solidFill>
              <a:latin typeface="Shabnam" panose="020B0603030804020204" pitchFamily="34" charset="-78"/>
              <a:cs typeface="Shabnam" panose="020B0603030804020204" pitchFamily="34" charset="-78"/>
            </a:endParaRPr>
          </a:p>
        </p:txBody>
      </p:sp>
      <p:sp>
        <p:nvSpPr>
          <p:cNvPr id="9" name="TextBox 8">
            <a:hlinkClick r:id="rId8" action="ppaction://hlinksldjump"/>
            <a:extLst>
              <a:ext uri="{FF2B5EF4-FFF2-40B4-BE49-F238E27FC236}">
                <a16:creationId xmlns:a16="http://schemas.microsoft.com/office/drawing/2014/main" id="{89BA9FB4-0C61-D20F-EC05-E922D73D218C}"/>
              </a:ext>
            </a:extLst>
          </p:cNvPr>
          <p:cNvSpPr txBox="1"/>
          <p:nvPr/>
        </p:nvSpPr>
        <p:spPr>
          <a:xfrm>
            <a:off x="7198804" y="1031839"/>
            <a:ext cx="1391595" cy="307777"/>
          </a:xfrm>
          <a:prstGeom prst="rect">
            <a:avLst/>
          </a:prstGeom>
          <a:noFill/>
        </p:spPr>
        <p:txBody>
          <a:bodyPr wrap="square" rtlCol="0">
            <a:spAutoFit/>
          </a:bodyPr>
          <a:lstStyle/>
          <a:p>
            <a:pPr algn="ctr" rtl="1"/>
            <a:r>
              <a:rPr lang="fa-IR" sz="1400" b="1" dirty="0">
                <a:solidFill>
                  <a:schemeClr val="bg1"/>
                </a:solidFill>
                <a:latin typeface="Shabnam" panose="020B0603030804020204" pitchFamily="34" charset="-78"/>
                <a:cs typeface="Shabnam" panose="020B0603030804020204" pitchFamily="34" charset="-78"/>
              </a:rPr>
              <a:t>مبانی پژوهش</a:t>
            </a:r>
            <a:endParaRPr lang="en-US" sz="1400" b="1" dirty="0">
              <a:solidFill>
                <a:schemeClr val="bg1"/>
              </a:solidFill>
              <a:latin typeface="Shabnam" panose="020B0603030804020204" pitchFamily="34" charset="-78"/>
              <a:cs typeface="Shabnam" panose="020B0603030804020204" pitchFamily="34" charset="-78"/>
            </a:endParaRPr>
          </a:p>
        </p:txBody>
      </p:sp>
      <p:sp>
        <p:nvSpPr>
          <p:cNvPr id="10" name="TextBox 9">
            <a:hlinkClick r:id="rId9" action="ppaction://hlinksldjump"/>
            <a:extLst>
              <a:ext uri="{FF2B5EF4-FFF2-40B4-BE49-F238E27FC236}">
                <a16:creationId xmlns:a16="http://schemas.microsoft.com/office/drawing/2014/main" id="{A25E4798-5920-9785-2C9D-17568F9B4A64}"/>
              </a:ext>
            </a:extLst>
          </p:cNvPr>
          <p:cNvSpPr txBox="1"/>
          <p:nvPr/>
        </p:nvSpPr>
        <p:spPr>
          <a:xfrm>
            <a:off x="5678682" y="1031838"/>
            <a:ext cx="1420208" cy="307777"/>
          </a:xfrm>
          <a:prstGeom prst="rect">
            <a:avLst/>
          </a:prstGeom>
          <a:noFill/>
        </p:spPr>
        <p:txBody>
          <a:bodyPr wrap="square" rtlCol="0">
            <a:spAutoFit/>
          </a:bodyPr>
          <a:lstStyle/>
          <a:p>
            <a:pPr algn="ctr" rtl="1"/>
            <a:r>
              <a:rPr lang="fa-IR" sz="1400" b="1" dirty="0">
                <a:solidFill>
                  <a:schemeClr val="bg1"/>
                </a:solidFill>
                <a:latin typeface="Shabnam" panose="020B0603030804020204" pitchFamily="34" charset="-78"/>
                <a:cs typeface="Shabnam" panose="020B0603030804020204" pitchFamily="34" charset="-78"/>
              </a:rPr>
              <a:t>روش تحقیق</a:t>
            </a:r>
            <a:endParaRPr lang="en-US" sz="1400" b="1" dirty="0">
              <a:solidFill>
                <a:schemeClr val="bg1"/>
              </a:solidFill>
              <a:latin typeface="Shabnam" panose="020B0603030804020204" pitchFamily="34" charset="-78"/>
              <a:cs typeface="Shabnam" panose="020B0603030804020204" pitchFamily="34" charset="-78"/>
            </a:endParaRPr>
          </a:p>
        </p:txBody>
      </p:sp>
      <p:sp>
        <p:nvSpPr>
          <p:cNvPr id="11" name="TextBox 10">
            <a:hlinkClick r:id="rId10" action="ppaction://hlinksldjump"/>
            <a:extLst>
              <a:ext uri="{FF2B5EF4-FFF2-40B4-BE49-F238E27FC236}">
                <a16:creationId xmlns:a16="http://schemas.microsoft.com/office/drawing/2014/main" id="{F667D635-630D-D66D-7ED5-ECB2AD832BA0}"/>
              </a:ext>
            </a:extLst>
          </p:cNvPr>
          <p:cNvSpPr txBox="1"/>
          <p:nvPr/>
        </p:nvSpPr>
        <p:spPr>
          <a:xfrm>
            <a:off x="4080387" y="1024350"/>
            <a:ext cx="1498381" cy="315265"/>
          </a:xfrm>
          <a:prstGeom prst="rect">
            <a:avLst/>
          </a:prstGeom>
          <a:noFill/>
        </p:spPr>
        <p:txBody>
          <a:bodyPr wrap="square" rtlCol="0">
            <a:spAutoFit/>
          </a:bodyPr>
          <a:lstStyle/>
          <a:p>
            <a:pPr algn="ctr" rtl="1"/>
            <a:r>
              <a:rPr lang="fa-IR" sz="1400" b="1" dirty="0">
                <a:solidFill>
                  <a:schemeClr val="bg1"/>
                </a:solidFill>
                <a:latin typeface="Shabnam" panose="020B0603030804020204" pitchFamily="34" charset="-78"/>
                <a:cs typeface="Shabnam" panose="020B0603030804020204" pitchFamily="34" charset="-78"/>
              </a:rPr>
              <a:t>تجزیه و تحلیل</a:t>
            </a:r>
            <a:endParaRPr lang="en-US" sz="1400" b="1" dirty="0">
              <a:solidFill>
                <a:schemeClr val="bg1"/>
              </a:solidFill>
              <a:latin typeface="Shabnam" panose="020B0603030804020204" pitchFamily="34" charset="-78"/>
              <a:cs typeface="Shabnam" panose="020B0603030804020204" pitchFamily="34" charset="-78"/>
            </a:endParaRPr>
          </a:p>
        </p:txBody>
      </p:sp>
      <p:sp>
        <p:nvSpPr>
          <p:cNvPr id="12" name="TextBox 11">
            <a:hlinkClick r:id="rId11" action="ppaction://hlinksldjump"/>
            <a:extLst>
              <a:ext uri="{FF2B5EF4-FFF2-40B4-BE49-F238E27FC236}">
                <a16:creationId xmlns:a16="http://schemas.microsoft.com/office/drawing/2014/main" id="{6C8157EC-AE85-4743-CAD1-237496BAF6A8}"/>
              </a:ext>
            </a:extLst>
          </p:cNvPr>
          <p:cNvSpPr txBox="1"/>
          <p:nvPr/>
        </p:nvSpPr>
        <p:spPr>
          <a:xfrm>
            <a:off x="2596451" y="1051936"/>
            <a:ext cx="1420208" cy="315265"/>
          </a:xfrm>
          <a:prstGeom prst="rect">
            <a:avLst/>
          </a:prstGeom>
          <a:noFill/>
        </p:spPr>
        <p:txBody>
          <a:bodyPr wrap="square" rtlCol="0">
            <a:spAutoFit/>
          </a:bodyPr>
          <a:lstStyle/>
          <a:p>
            <a:pPr algn="ctr" rtl="1"/>
            <a:r>
              <a:rPr lang="fa-IR" sz="1400" b="1" dirty="0">
                <a:solidFill>
                  <a:schemeClr val="bg1"/>
                </a:solidFill>
                <a:latin typeface="Shabnam" panose="020B0603030804020204" pitchFamily="34" charset="-78"/>
                <a:cs typeface="Shabnam" panose="020B0603030804020204" pitchFamily="34" charset="-78"/>
              </a:rPr>
              <a:t>بحث و نتیجه</a:t>
            </a:r>
            <a:endParaRPr lang="en-US" sz="1400" b="1" dirty="0">
              <a:solidFill>
                <a:schemeClr val="bg1"/>
              </a:solidFill>
              <a:latin typeface="Shabnam" panose="020B0603030804020204" pitchFamily="34" charset="-78"/>
              <a:cs typeface="Shabnam" panose="020B0603030804020204" pitchFamily="34" charset="-78"/>
            </a:endParaRPr>
          </a:p>
        </p:txBody>
      </p:sp>
      <p:sp>
        <p:nvSpPr>
          <p:cNvPr id="13" name="TextBox 12">
            <a:hlinkClick r:id="rId12" action="ppaction://hlinksldjump"/>
            <a:extLst>
              <a:ext uri="{FF2B5EF4-FFF2-40B4-BE49-F238E27FC236}">
                <a16:creationId xmlns:a16="http://schemas.microsoft.com/office/drawing/2014/main" id="{ABCBC667-FFA3-E522-C1A1-39401CF3775F}"/>
              </a:ext>
            </a:extLst>
          </p:cNvPr>
          <p:cNvSpPr txBox="1"/>
          <p:nvPr/>
        </p:nvSpPr>
        <p:spPr>
          <a:xfrm>
            <a:off x="998155" y="1051935"/>
            <a:ext cx="1498381" cy="315265"/>
          </a:xfrm>
          <a:prstGeom prst="rect">
            <a:avLst/>
          </a:prstGeom>
          <a:noFill/>
        </p:spPr>
        <p:txBody>
          <a:bodyPr wrap="square" rtlCol="0">
            <a:spAutoFit/>
          </a:bodyPr>
          <a:lstStyle/>
          <a:p>
            <a:pPr algn="ctr" rtl="1"/>
            <a:r>
              <a:rPr lang="fa-IR" sz="1400" b="1" dirty="0">
                <a:solidFill>
                  <a:schemeClr val="bg1"/>
                </a:solidFill>
                <a:latin typeface="Shabnam" panose="020B0603030804020204" pitchFamily="34" charset="-78"/>
                <a:cs typeface="Shabnam" panose="020B0603030804020204" pitchFamily="34" charset="-78"/>
              </a:rPr>
              <a:t>منابع</a:t>
            </a:r>
            <a:endParaRPr lang="en-US" sz="1400" b="1" dirty="0">
              <a:solidFill>
                <a:schemeClr val="bg1"/>
              </a:solidFill>
              <a:latin typeface="Shabnam" panose="020B0603030804020204" pitchFamily="34" charset="-78"/>
              <a:cs typeface="Shabnam" panose="020B0603030804020204" pitchFamily="34" charset="-78"/>
            </a:endParaRPr>
          </a:p>
        </p:txBody>
      </p:sp>
      <p:pic>
        <p:nvPicPr>
          <p:cNvPr id="14" name="Graphic 13">
            <a:extLst>
              <a:ext uri="{FF2B5EF4-FFF2-40B4-BE49-F238E27FC236}">
                <a16:creationId xmlns:a16="http://schemas.microsoft.com/office/drawing/2014/main" id="{9F739DF3-890C-F366-8B50-7301CCCB6DEF}"/>
              </a:ext>
            </a:extLst>
          </p:cNvPr>
          <p:cNvPicPr>
            <a:picLocks noChangeAspect="1"/>
          </p:cNvPicPr>
          <p:nvPr/>
        </p:nvPicPr>
        <p:blipFill>
          <a:blip r:embed="rId13" cstate="print">
            <a:extLst>
              <a:ext uri="{28A0092B-C50C-407E-A947-70E740481C1C}">
                <a14:useLocalDpi xmlns:a14="http://schemas.microsoft.com/office/drawing/2010/main"/>
              </a:ext>
              <a:ext uri="{96DAC541-7B7A-43D3-8B79-37D633B846F1}">
                <asvg:svgBlip xmlns:asvg="http://schemas.microsoft.com/office/drawing/2016/SVG/main" r:embed="rId14"/>
              </a:ext>
            </a:extLst>
          </a:blip>
          <a:stretch>
            <a:fillRect/>
          </a:stretch>
        </p:blipFill>
        <p:spPr>
          <a:xfrm>
            <a:off x="10458867" y="88489"/>
            <a:ext cx="1438278" cy="1438278"/>
          </a:xfrm>
          <a:prstGeom prst="rect">
            <a:avLst/>
          </a:prstGeom>
        </p:spPr>
      </p:pic>
      <p:sp>
        <p:nvSpPr>
          <p:cNvPr id="15" name="TextBox 14">
            <a:extLst>
              <a:ext uri="{FF2B5EF4-FFF2-40B4-BE49-F238E27FC236}">
                <a16:creationId xmlns:a16="http://schemas.microsoft.com/office/drawing/2014/main" id="{58914316-29B7-E814-B673-927BB58E4558}"/>
              </a:ext>
            </a:extLst>
          </p:cNvPr>
          <p:cNvSpPr txBox="1"/>
          <p:nvPr/>
        </p:nvSpPr>
        <p:spPr>
          <a:xfrm>
            <a:off x="10336307" y="1715488"/>
            <a:ext cx="1757082" cy="338554"/>
          </a:xfrm>
          <a:prstGeom prst="rect">
            <a:avLst/>
          </a:prstGeom>
          <a:noFill/>
        </p:spPr>
        <p:txBody>
          <a:bodyPr wrap="square" rtlCol="0">
            <a:spAutoFit/>
          </a:bodyPr>
          <a:lstStyle/>
          <a:p>
            <a:pPr algn="ctr" rtl="1"/>
            <a:r>
              <a:rPr lang="fa-IR" sz="1600" b="1" dirty="0">
                <a:solidFill>
                  <a:srgbClr val="1D3347"/>
                </a:solidFill>
                <a:latin typeface="Shabnam" panose="020B0603030804020204" pitchFamily="34" charset="-78"/>
                <a:cs typeface="Shabnam" panose="020B0603030804020204" pitchFamily="34" charset="-78"/>
              </a:rPr>
              <a:t>عنوان اول</a:t>
            </a:r>
            <a:endParaRPr lang="en-US" sz="1600" b="1" dirty="0">
              <a:solidFill>
                <a:srgbClr val="1D3347"/>
              </a:solidFill>
              <a:latin typeface="Shabnam" panose="020B0603030804020204" pitchFamily="34" charset="-78"/>
              <a:cs typeface="Shabnam" panose="020B0603030804020204" pitchFamily="34" charset="-78"/>
            </a:endParaRPr>
          </a:p>
        </p:txBody>
      </p:sp>
      <p:sp>
        <p:nvSpPr>
          <p:cNvPr id="16" name="TextBox 15">
            <a:extLst>
              <a:ext uri="{FF2B5EF4-FFF2-40B4-BE49-F238E27FC236}">
                <a16:creationId xmlns:a16="http://schemas.microsoft.com/office/drawing/2014/main" id="{ED48A3FB-E9F5-1129-E8E6-BFB2E4A17ABC}"/>
              </a:ext>
            </a:extLst>
          </p:cNvPr>
          <p:cNvSpPr txBox="1"/>
          <p:nvPr/>
        </p:nvSpPr>
        <p:spPr>
          <a:xfrm>
            <a:off x="10421957" y="2485131"/>
            <a:ext cx="1671431" cy="338554"/>
          </a:xfrm>
          <a:prstGeom prst="rect">
            <a:avLst/>
          </a:prstGeom>
          <a:noFill/>
        </p:spPr>
        <p:txBody>
          <a:bodyPr wrap="square" rtlCol="0">
            <a:spAutoFit/>
          </a:bodyPr>
          <a:lstStyle/>
          <a:p>
            <a:pPr algn="ctr" rtl="1"/>
            <a:r>
              <a:rPr lang="fa-IR" sz="1600" b="1" dirty="0">
                <a:solidFill>
                  <a:srgbClr val="1D3347"/>
                </a:solidFill>
                <a:latin typeface="Shabnam" panose="020B0603030804020204" pitchFamily="34" charset="-78"/>
                <a:cs typeface="Shabnam" panose="020B0603030804020204" pitchFamily="34" charset="-78"/>
              </a:rPr>
              <a:t>عنوان دوم</a:t>
            </a:r>
            <a:endParaRPr lang="en-US" sz="1600" b="1" dirty="0">
              <a:solidFill>
                <a:srgbClr val="1D3347"/>
              </a:solidFill>
              <a:latin typeface="Shabnam" panose="020B0603030804020204" pitchFamily="34" charset="-78"/>
              <a:cs typeface="Shabnam" panose="020B0603030804020204" pitchFamily="34" charset="-78"/>
            </a:endParaRPr>
          </a:p>
        </p:txBody>
      </p:sp>
      <p:sp>
        <p:nvSpPr>
          <p:cNvPr id="17" name="TextBox 16">
            <a:extLst>
              <a:ext uri="{FF2B5EF4-FFF2-40B4-BE49-F238E27FC236}">
                <a16:creationId xmlns:a16="http://schemas.microsoft.com/office/drawing/2014/main" id="{006FF9D4-7EB7-CB6C-96A0-185DFAF2467A}"/>
              </a:ext>
            </a:extLst>
          </p:cNvPr>
          <p:cNvSpPr txBox="1"/>
          <p:nvPr/>
        </p:nvSpPr>
        <p:spPr>
          <a:xfrm>
            <a:off x="10336305" y="3228586"/>
            <a:ext cx="1757082" cy="338554"/>
          </a:xfrm>
          <a:prstGeom prst="rect">
            <a:avLst/>
          </a:prstGeom>
          <a:noFill/>
        </p:spPr>
        <p:txBody>
          <a:bodyPr wrap="square" rtlCol="0">
            <a:spAutoFit/>
          </a:bodyPr>
          <a:lstStyle/>
          <a:p>
            <a:pPr algn="ctr" rtl="1"/>
            <a:r>
              <a:rPr lang="fa-IR" sz="1600" b="1" dirty="0">
                <a:solidFill>
                  <a:srgbClr val="1D3347"/>
                </a:solidFill>
                <a:latin typeface="Shabnam" panose="020B0603030804020204" pitchFamily="34" charset="-78"/>
                <a:cs typeface="Shabnam" panose="020B0603030804020204" pitchFamily="34" charset="-78"/>
              </a:rPr>
              <a:t>عنوان سوم</a:t>
            </a:r>
            <a:endParaRPr lang="en-US" sz="1600" b="1" dirty="0">
              <a:solidFill>
                <a:srgbClr val="1D3347"/>
              </a:solidFill>
              <a:latin typeface="Shabnam" panose="020B0603030804020204" pitchFamily="34" charset="-78"/>
              <a:cs typeface="Shabnam" panose="020B0603030804020204" pitchFamily="34" charset="-78"/>
            </a:endParaRPr>
          </a:p>
        </p:txBody>
      </p:sp>
      <p:sp>
        <p:nvSpPr>
          <p:cNvPr id="18" name="TextBox 17">
            <a:extLst>
              <a:ext uri="{FF2B5EF4-FFF2-40B4-BE49-F238E27FC236}">
                <a16:creationId xmlns:a16="http://schemas.microsoft.com/office/drawing/2014/main" id="{97C6FF61-BC30-E485-D2DD-13A751C19E69}"/>
              </a:ext>
            </a:extLst>
          </p:cNvPr>
          <p:cNvSpPr txBox="1"/>
          <p:nvPr/>
        </p:nvSpPr>
        <p:spPr>
          <a:xfrm>
            <a:off x="10403951" y="3985103"/>
            <a:ext cx="1689436" cy="338554"/>
          </a:xfrm>
          <a:prstGeom prst="rect">
            <a:avLst/>
          </a:prstGeom>
          <a:noFill/>
        </p:spPr>
        <p:txBody>
          <a:bodyPr wrap="square" rtlCol="0">
            <a:spAutoFit/>
          </a:bodyPr>
          <a:lstStyle/>
          <a:p>
            <a:pPr algn="ctr" rtl="1"/>
            <a:r>
              <a:rPr lang="fa-IR" sz="1600" b="1" dirty="0">
                <a:solidFill>
                  <a:srgbClr val="1D3347"/>
                </a:solidFill>
                <a:latin typeface="Shabnam" panose="020B0603030804020204" pitchFamily="34" charset="-78"/>
                <a:cs typeface="Shabnam" panose="020B0603030804020204" pitchFamily="34" charset="-78"/>
              </a:rPr>
              <a:t>عنوان چهارم</a:t>
            </a:r>
            <a:endParaRPr lang="en-US" sz="1600" b="1" dirty="0">
              <a:solidFill>
                <a:srgbClr val="1D3347"/>
              </a:solidFill>
              <a:latin typeface="Shabnam" panose="020B0603030804020204" pitchFamily="34" charset="-78"/>
              <a:cs typeface="Shabnam" panose="020B0603030804020204" pitchFamily="34" charset="-78"/>
            </a:endParaRPr>
          </a:p>
        </p:txBody>
      </p:sp>
      <p:sp>
        <p:nvSpPr>
          <p:cNvPr id="19" name="TextBox 18">
            <a:extLst>
              <a:ext uri="{FF2B5EF4-FFF2-40B4-BE49-F238E27FC236}">
                <a16:creationId xmlns:a16="http://schemas.microsoft.com/office/drawing/2014/main" id="{1EF897E4-4F44-5A53-2904-AF07B488E697}"/>
              </a:ext>
            </a:extLst>
          </p:cNvPr>
          <p:cNvSpPr txBox="1"/>
          <p:nvPr/>
        </p:nvSpPr>
        <p:spPr>
          <a:xfrm>
            <a:off x="10336305" y="4754746"/>
            <a:ext cx="1775088" cy="338554"/>
          </a:xfrm>
          <a:prstGeom prst="rect">
            <a:avLst/>
          </a:prstGeom>
          <a:noFill/>
        </p:spPr>
        <p:txBody>
          <a:bodyPr wrap="square" rtlCol="0">
            <a:spAutoFit/>
          </a:bodyPr>
          <a:lstStyle/>
          <a:p>
            <a:pPr algn="ctr" rtl="1"/>
            <a:r>
              <a:rPr lang="fa-IR" sz="1600" b="1" dirty="0">
                <a:solidFill>
                  <a:srgbClr val="1D3347"/>
                </a:solidFill>
                <a:latin typeface="Shabnam" panose="020B0603030804020204" pitchFamily="34" charset="-78"/>
                <a:cs typeface="Shabnam" panose="020B0603030804020204" pitchFamily="34" charset="-78"/>
              </a:rPr>
              <a:t>عنوان پنجم</a:t>
            </a:r>
            <a:endParaRPr lang="en-US" sz="1600" b="1" dirty="0">
              <a:solidFill>
                <a:srgbClr val="1D3347"/>
              </a:solidFill>
              <a:latin typeface="Shabnam" panose="020B0603030804020204" pitchFamily="34" charset="-78"/>
              <a:cs typeface="Shabnam" panose="020B0603030804020204" pitchFamily="34" charset="-78"/>
            </a:endParaRPr>
          </a:p>
        </p:txBody>
      </p:sp>
      <p:sp>
        <p:nvSpPr>
          <p:cNvPr id="20" name="TextBox 19">
            <a:extLst>
              <a:ext uri="{FF2B5EF4-FFF2-40B4-BE49-F238E27FC236}">
                <a16:creationId xmlns:a16="http://schemas.microsoft.com/office/drawing/2014/main" id="{0E0A6304-CC34-541A-594F-A1365A4D03F4}"/>
              </a:ext>
            </a:extLst>
          </p:cNvPr>
          <p:cNvSpPr txBox="1"/>
          <p:nvPr/>
        </p:nvSpPr>
        <p:spPr>
          <a:xfrm>
            <a:off x="10336305" y="5498201"/>
            <a:ext cx="1757082" cy="338554"/>
          </a:xfrm>
          <a:prstGeom prst="rect">
            <a:avLst/>
          </a:prstGeom>
          <a:noFill/>
        </p:spPr>
        <p:txBody>
          <a:bodyPr wrap="square" rtlCol="0">
            <a:spAutoFit/>
          </a:bodyPr>
          <a:lstStyle/>
          <a:p>
            <a:pPr algn="ctr" rtl="1"/>
            <a:r>
              <a:rPr lang="fa-IR" sz="1600" b="1" dirty="0">
                <a:solidFill>
                  <a:srgbClr val="1D3347"/>
                </a:solidFill>
                <a:latin typeface="Shabnam" panose="020B0603030804020204" pitchFamily="34" charset="-78"/>
                <a:cs typeface="Shabnam" panose="020B0603030804020204" pitchFamily="34" charset="-78"/>
              </a:rPr>
              <a:t>عنوان ششم</a:t>
            </a:r>
            <a:endParaRPr lang="en-US" sz="1600" b="1" dirty="0">
              <a:solidFill>
                <a:srgbClr val="1D3347"/>
              </a:solidFill>
              <a:latin typeface="Shabnam" panose="020B0603030804020204" pitchFamily="34" charset="-78"/>
              <a:cs typeface="Shabnam" panose="020B0603030804020204" pitchFamily="34" charset="-78"/>
            </a:endParaRPr>
          </a:p>
        </p:txBody>
      </p:sp>
      <p:sp>
        <p:nvSpPr>
          <p:cNvPr id="21" name="TextBox 20">
            <a:extLst>
              <a:ext uri="{FF2B5EF4-FFF2-40B4-BE49-F238E27FC236}">
                <a16:creationId xmlns:a16="http://schemas.microsoft.com/office/drawing/2014/main" id="{2F2D831A-FABB-6F0A-97E2-1CA820F47061}"/>
              </a:ext>
            </a:extLst>
          </p:cNvPr>
          <p:cNvSpPr txBox="1"/>
          <p:nvPr/>
        </p:nvSpPr>
        <p:spPr>
          <a:xfrm>
            <a:off x="1007391" y="289867"/>
            <a:ext cx="5716681" cy="338554"/>
          </a:xfrm>
          <a:prstGeom prst="rect">
            <a:avLst/>
          </a:prstGeom>
          <a:noFill/>
        </p:spPr>
        <p:txBody>
          <a:bodyPr wrap="square" rtlCol="0">
            <a:spAutoFit/>
          </a:bodyPr>
          <a:lstStyle/>
          <a:p>
            <a:pPr algn="ctr" rtl="1"/>
            <a:r>
              <a:rPr lang="fa-IR" sz="1600" b="1">
                <a:solidFill>
                  <a:srgbClr val="1D3347"/>
                </a:solidFill>
                <a:latin typeface="Shabnam" panose="020B0603030804020204" pitchFamily="34" charset="-78"/>
                <a:cs typeface="Shabnam" panose="020B0603030804020204" pitchFamily="34" charset="-78"/>
              </a:rPr>
              <a:t>موضوع ارائه خود را در این قسمت وارد نمایید</a:t>
            </a:r>
            <a:endParaRPr lang="en-US" sz="1600" b="1" dirty="0">
              <a:solidFill>
                <a:srgbClr val="1D3347"/>
              </a:solidFill>
              <a:latin typeface="Shabnam" panose="020B0603030804020204" pitchFamily="34" charset="-78"/>
              <a:cs typeface="Shabnam" panose="020B0603030804020204" pitchFamily="34" charset="-78"/>
            </a:endParaRPr>
          </a:p>
        </p:txBody>
      </p:sp>
      <p:sp>
        <p:nvSpPr>
          <p:cNvPr id="22" name="TextBox 21">
            <a:extLst>
              <a:ext uri="{FF2B5EF4-FFF2-40B4-BE49-F238E27FC236}">
                <a16:creationId xmlns:a16="http://schemas.microsoft.com/office/drawing/2014/main" id="{6D40FFCA-95F2-DC55-2325-76CC1C468DBE}"/>
              </a:ext>
            </a:extLst>
          </p:cNvPr>
          <p:cNvSpPr txBox="1"/>
          <p:nvPr/>
        </p:nvSpPr>
        <p:spPr>
          <a:xfrm>
            <a:off x="6853381" y="289867"/>
            <a:ext cx="3352801" cy="338554"/>
          </a:xfrm>
          <a:prstGeom prst="rect">
            <a:avLst/>
          </a:prstGeom>
          <a:noFill/>
        </p:spPr>
        <p:txBody>
          <a:bodyPr wrap="square" rtlCol="0">
            <a:spAutoFit/>
          </a:bodyPr>
          <a:lstStyle/>
          <a:p>
            <a:pPr algn="ctr" rtl="1"/>
            <a:r>
              <a:rPr lang="fa-IR" sz="1600" b="1" dirty="0">
                <a:solidFill>
                  <a:srgbClr val="1D3347"/>
                </a:solidFill>
                <a:latin typeface="Shabnam" panose="020B0603030804020204" pitchFamily="34" charset="-78"/>
                <a:cs typeface="Shabnam" panose="020B0603030804020204" pitchFamily="34" charset="-78"/>
              </a:rPr>
              <a:t>پژوهشگر</a:t>
            </a:r>
            <a:r>
              <a:rPr lang="fa-IR" sz="1600" b="1">
                <a:solidFill>
                  <a:srgbClr val="1D3347"/>
                </a:solidFill>
                <a:latin typeface="Shabnam" panose="020B0603030804020204" pitchFamily="34" charset="-78"/>
                <a:cs typeface="Shabnam" panose="020B0603030804020204" pitchFamily="34" charset="-78"/>
              </a:rPr>
              <a:t>: محمد جواد عزیزپناه</a:t>
            </a:r>
            <a:endParaRPr lang="en-US" sz="1600" b="1" dirty="0">
              <a:solidFill>
                <a:srgbClr val="1D3347"/>
              </a:solidFill>
              <a:latin typeface="Shabnam" panose="020B0603030804020204" pitchFamily="34" charset="-78"/>
              <a:cs typeface="Shabnam" panose="020B0603030804020204" pitchFamily="34" charset="-78"/>
            </a:endParaRPr>
          </a:p>
        </p:txBody>
      </p:sp>
      <p:sp>
        <p:nvSpPr>
          <p:cNvPr id="33" name="Rectangle: Rounded Corners 32">
            <a:extLst>
              <a:ext uri="{FF2B5EF4-FFF2-40B4-BE49-F238E27FC236}">
                <a16:creationId xmlns:a16="http://schemas.microsoft.com/office/drawing/2014/main" id="{C6C679CA-1FC1-6F2E-1A86-B212850C5697}"/>
              </a:ext>
            </a:extLst>
          </p:cNvPr>
          <p:cNvSpPr/>
          <p:nvPr/>
        </p:nvSpPr>
        <p:spPr>
          <a:xfrm>
            <a:off x="1381253" y="4375278"/>
            <a:ext cx="3918137" cy="452815"/>
          </a:xfrm>
          <a:prstGeom prst="roundRect">
            <a:avLst/>
          </a:prstGeom>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34" name="Rectangle: Rounded Corners 33">
            <a:extLst>
              <a:ext uri="{FF2B5EF4-FFF2-40B4-BE49-F238E27FC236}">
                <a16:creationId xmlns:a16="http://schemas.microsoft.com/office/drawing/2014/main" id="{FA2E8D72-14FA-45A6-B178-A4A1AFD64C1E}"/>
              </a:ext>
            </a:extLst>
          </p:cNvPr>
          <p:cNvSpPr/>
          <p:nvPr/>
        </p:nvSpPr>
        <p:spPr>
          <a:xfrm>
            <a:off x="5865457" y="4375278"/>
            <a:ext cx="3918137" cy="452815"/>
          </a:xfrm>
          <a:prstGeom prst="roundRect">
            <a:avLst/>
          </a:prstGeom>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35" name="TextBox 34">
            <a:extLst>
              <a:ext uri="{FF2B5EF4-FFF2-40B4-BE49-F238E27FC236}">
                <a16:creationId xmlns:a16="http://schemas.microsoft.com/office/drawing/2014/main" id="{266F286A-2E9D-74C3-3F7D-384E392AB557}"/>
              </a:ext>
            </a:extLst>
          </p:cNvPr>
          <p:cNvSpPr txBox="1"/>
          <p:nvPr/>
        </p:nvSpPr>
        <p:spPr>
          <a:xfrm>
            <a:off x="1381253" y="4854143"/>
            <a:ext cx="3918137" cy="1530162"/>
          </a:xfrm>
          <a:prstGeom prst="rect">
            <a:avLst/>
          </a:prstGeom>
          <a:noFill/>
        </p:spPr>
        <p:txBody>
          <a:bodyPr wrap="square">
            <a:spAutoFit/>
          </a:bodyPr>
          <a:lstStyle/>
          <a:p>
            <a:pPr algn="ctr">
              <a:lnSpc>
                <a:spcPct val="200000"/>
              </a:lnSpc>
            </a:pPr>
            <a:r>
              <a:rPr lang="fa-IR" sz="1600" dirty="0">
                <a:solidFill>
                  <a:srgbClr val="1D3347"/>
                </a:solidFill>
                <a:latin typeface="Shabnam" panose="020B0603030804020204" pitchFamily="34" charset="-78"/>
                <a:cs typeface="Shabnam" panose="020B0603030804020204" pitchFamily="34" charset="-78"/>
              </a:rPr>
              <a:t>فروشگاه مینارو ارائه دهنده انواع فایل های کاربردی با بهترین کیفیت این متن تست می باشد</a:t>
            </a:r>
            <a:r>
              <a:rPr lang="en-US" sz="1600" dirty="0">
                <a:solidFill>
                  <a:srgbClr val="1D3347"/>
                </a:solidFill>
                <a:latin typeface="Shabnam" panose="020B0603030804020204" pitchFamily="34" charset="-78"/>
                <a:cs typeface="Shabnam" panose="020B0603030804020204" pitchFamily="34" charset="-78"/>
              </a:rPr>
              <a:t> </a:t>
            </a:r>
            <a:r>
              <a:rPr lang="fa-IR" sz="1600" dirty="0">
                <a:solidFill>
                  <a:srgbClr val="1D3347"/>
                </a:solidFill>
                <a:latin typeface="Shabnam" panose="020B0603030804020204" pitchFamily="34" charset="-78"/>
                <a:cs typeface="Shabnam" panose="020B0603030804020204" pitchFamily="34" charset="-78"/>
              </a:rPr>
              <a:t> که شما به</a:t>
            </a:r>
            <a:endParaRPr lang="en-US" sz="1600" dirty="0"/>
          </a:p>
        </p:txBody>
      </p:sp>
      <p:sp>
        <p:nvSpPr>
          <p:cNvPr id="36" name="TextBox 35">
            <a:extLst>
              <a:ext uri="{FF2B5EF4-FFF2-40B4-BE49-F238E27FC236}">
                <a16:creationId xmlns:a16="http://schemas.microsoft.com/office/drawing/2014/main" id="{59A3BF14-7559-1AAF-E335-8DBCCBBB32F4}"/>
              </a:ext>
            </a:extLst>
          </p:cNvPr>
          <p:cNvSpPr txBox="1"/>
          <p:nvPr/>
        </p:nvSpPr>
        <p:spPr>
          <a:xfrm>
            <a:off x="5854672" y="4854143"/>
            <a:ext cx="3918137" cy="1508105"/>
          </a:xfrm>
          <a:prstGeom prst="rect">
            <a:avLst/>
          </a:prstGeom>
          <a:noFill/>
        </p:spPr>
        <p:txBody>
          <a:bodyPr wrap="square">
            <a:spAutoFit/>
          </a:bodyPr>
          <a:lstStyle/>
          <a:p>
            <a:pPr algn="ctr">
              <a:lnSpc>
                <a:spcPct val="200000"/>
              </a:lnSpc>
            </a:pPr>
            <a:r>
              <a:rPr lang="fa-IR" sz="1600" dirty="0">
                <a:solidFill>
                  <a:srgbClr val="1D3347"/>
                </a:solidFill>
                <a:latin typeface="Shabnam" panose="020B0603030804020204" pitchFamily="34" charset="-78"/>
                <a:cs typeface="Shabnam" panose="020B0603030804020204" pitchFamily="34" charset="-78"/>
              </a:rPr>
              <a:t>فروشگاه مینارو ارائه دهنده انواع فایل های کاربردی با بهترین کیفیت این متن تست می باشد</a:t>
            </a:r>
            <a:r>
              <a:rPr lang="en-US" sz="1600" dirty="0">
                <a:solidFill>
                  <a:srgbClr val="1D3347"/>
                </a:solidFill>
                <a:latin typeface="Shabnam" panose="020B0603030804020204" pitchFamily="34" charset="-78"/>
                <a:cs typeface="Shabnam" panose="020B0603030804020204" pitchFamily="34" charset="-78"/>
              </a:rPr>
              <a:t> </a:t>
            </a:r>
            <a:r>
              <a:rPr lang="fa-IR" sz="1600" dirty="0">
                <a:solidFill>
                  <a:srgbClr val="1D3347"/>
                </a:solidFill>
                <a:latin typeface="Shabnam" panose="020B0603030804020204" pitchFamily="34" charset="-78"/>
                <a:cs typeface="Shabnam" panose="020B0603030804020204" pitchFamily="34" charset="-78"/>
              </a:rPr>
              <a:t> که شما به</a:t>
            </a:r>
            <a:endParaRPr lang="en-US" sz="1600" dirty="0"/>
          </a:p>
        </p:txBody>
      </p:sp>
      <p:sp>
        <p:nvSpPr>
          <p:cNvPr id="37" name="TextBox 36">
            <a:extLst>
              <a:ext uri="{FF2B5EF4-FFF2-40B4-BE49-F238E27FC236}">
                <a16:creationId xmlns:a16="http://schemas.microsoft.com/office/drawing/2014/main" id="{F1090AE7-FAC9-8264-0EAD-549DF4AF623A}"/>
              </a:ext>
            </a:extLst>
          </p:cNvPr>
          <p:cNvSpPr txBox="1"/>
          <p:nvPr/>
        </p:nvSpPr>
        <p:spPr>
          <a:xfrm>
            <a:off x="1324986" y="4385007"/>
            <a:ext cx="3974404" cy="400110"/>
          </a:xfrm>
          <a:prstGeom prst="rect">
            <a:avLst/>
          </a:prstGeom>
          <a:noFill/>
        </p:spPr>
        <p:txBody>
          <a:bodyPr wrap="square" rtlCol="0">
            <a:spAutoFit/>
          </a:bodyPr>
          <a:lstStyle/>
          <a:p>
            <a:pPr algn="ctr"/>
            <a:r>
              <a:rPr lang="fa-IR" sz="2000" b="1" dirty="0">
                <a:solidFill>
                  <a:schemeClr val="bg1"/>
                </a:solidFill>
                <a:latin typeface="Shabnam" panose="020B0603030804020204" pitchFamily="34" charset="-78"/>
                <a:cs typeface="Shabnam" panose="020B0603030804020204" pitchFamily="34" charset="-78"/>
              </a:rPr>
              <a:t>تیتر عنوان تصویر را بنویسید</a:t>
            </a:r>
          </a:p>
        </p:txBody>
      </p:sp>
      <p:sp>
        <p:nvSpPr>
          <p:cNvPr id="38" name="TextBox 37">
            <a:extLst>
              <a:ext uri="{FF2B5EF4-FFF2-40B4-BE49-F238E27FC236}">
                <a16:creationId xmlns:a16="http://schemas.microsoft.com/office/drawing/2014/main" id="{39917E86-27A5-6343-4FB5-FB471068C56D}"/>
              </a:ext>
            </a:extLst>
          </p:cNvPr>
          <p:cNvSpPr txBox="1"/>
          <p:nvPr/>
        </p:nvSpPr>
        <p:spPr>
          <a:xfrm>
            <a:off x="5821011" y="4373901"/>
            <a:ext cx="3962584" cy="400110"/>
          </a:xfrm>
          <a:prstGeom prst="rect">
            <a:avLst/>
          </a:prstGeom>
          <a:noFill/>
        </p:spPr>
        <p:txBody>
          <a:bodyPr wrap="square" rtlCol="0">
            <a:spAutoFit/>
          </a:bodyPr>
          <a:lstStyle/>
          <a:p>
            <a:pPr algn="ctr"/>
            <a:r>
              <a:rPr lang="fa-IR" sz="2000" b="1" dirty="0">
                <a:solidFill>
                  <a:schemeClr val="bg1"/>
                </a:solidFill>
                <a:latin typeface="Shabnam" panose="020B0603030804020204" pitchFamily="34" charset="-78"/>
                <a:cs typeface="Shabnam" panose="020B0603030804020204" pitchFamily="34" charset="-78"/>
              </a:rPr>
              <a:t>تیتر عنوان تصویر را بنویسید</a:t>
            </a:r>
          </a:p>
        </p:txBody>
      </p:sp>
      <p:sp>
        <p:nvSpPr>
          <p:cNvPr id="39" name="TextBox 38">
            <a:extLst>
              <a:ext uri="{FF2B5EF4-FFF2-40B4-BE49-F238E27FC236}">
                <a16:creationId xmlns:a16="http://schemas.microsoft.com/office/drawing/2014/main" id="{D557BEFA-C1CC-ADF1-D9A1-1DF349B1B9EF}"/>
              </a:ext>
            </a:extLst>
          </p:cNvPr>
          <p:cNvSpPr txBox="1"/>
          <p:nvPr/>
        </p:nvSpPr>
        <p:spPr>
          <a:xfrm>
            <a:off x="1179871" y="1848500"/>
            <a:ext cx="8819535" cy="369332"/>
          </a:xfrm>
          <a:prstGeom prst="rect">
            <a:avLst/>
          </a:prstGeom>
          <a:noFill/>
        </p:spPr>
        <p:txBody>
          <a:bodyPr wrap="square" rtlCol="0">
            <a:spAutoFit/>
          </a:bodyPr>
          <a:lstStyle/>
          <a:p>
            <a:pPr algn="ctr" rtl="1"/>
            <a:r>
              <a:rPr lang="fa-IR" b="1" dirty="0">
                <a:solidFill>
                  <a:srgbClr val="1D3347"/>
                </a:solidFill>
                <a:latin typeface="Shabnam" panose="020B0603030804020204" pitchFamily="34" charset="-78"/>
                <a:cs typeface="Shabnam" panose="020B0603030804020204" pitchFamily="34" charset="-78"/>
              </a:rPr>
              <a:t>تیتر عنوان موضوع خود را در این قسمت وارد نمایید</a:t>
            </a:r>
            <a:endParaRPr lang="en-US" b="1" dirty="0">
              <a:solidFill>
                <a:srgbClr val="1D3347"/>
              </a:solidFill>
              <a:latin typeface="Shabnam" panose="020B0603030804020204" pitchFamily="34" charset="-78"/>
              <a:cs typeface="Shabnam" panose="020B0603030804020204" pitchFamily="34" charset="-78"/>
            </a:endParaRPr>
          </a:p>
        </p:txBody>
      </p:sp>
      <p:sp>
        <p:nvSpPr>
          <p:cNvPr id="40" name="Freeform 123">
            <a:hlinkClick r:id="rId12" action="ppaction://hlinksldjump"/>
            <a:extLst>
              <a:ext uri="{FF2B5EF4-FFF2-40B4-BE49-F238E27FC236}">
                <a16:creationId xmlns:a16="http://schemas.microsoft.com/office/drawing/2014/main" id="{B03B4043-2532-71B3-3436-843A18BE0CCC}"/>
              </a:ext>
            </a:extLst>
          </p:cNvPr>
          <p:cNvSpPr>
            <a:spLocks noEditPoints="1"/>
          </p:cNvSpPr>
          <p:nvPr/>
        </p:nvSpPr>
        <p:spPr bwMode="auto">
          <a:xfrm>
            <a:off x="358148" y="5556280"/>
            <a:ext cx="268684" cy="268684"/>
          </a:xfrm>
          <a:custGeom>
            <a:avLst/>
            <a:gdLst>
              <a:gd name="T0" fmla="*/ 109 w 160"/>
              <a:gd name="T1" fmla="*/ 116 h 160"/>
              <a:gd name="T2" fmla="*/ 59 w 160"/>
              <a:gd name="T3" fmla="*/ 107 h 160"/>
              <a:gd name="T4" fmla="*/ 160 w 160"/>
              <a:gd name="T5" fmla="*/ 125 h 160"/>
              <a:gd name="T6" fmla="*/ 114 w 160"/>
              <a:gd name="T7" fmla="*/ 116 h 160"/>
              <a:gd name="T8" fmla="*/ 60 w 160"/>
              <a:gd name="T9" fmla="*/ 100 h 160"/>
              <a:gd name="T10" fmla="*/ 160 w 160"/>
              <a:gd name="T11" fmla="*/ 84 h 160"/>
              <a:gd name="T12" fmla="*/ 59 w 160"/>
              <a:gd name="T13" fmla="*/ 131 h 160"/>
              <a:gd name="T14" fmla="*/ 110 w 160"/>
              <a:gd name="T15" fmla="*/ 160 h 160"/>
              <a:gd name="T16" fmla="*/ 160 w 160"/>
              <a:gd name="T17" fmla="*/ 132 h 160"/>
              <a:gd name="T18" fmla="*/ 110 w 160"/>
              <a:gd name="T19" fmla="*/ 50 h 160"/>
              <a:gd name="T20" fmla="*/ 59 w 160"/>
              <a:gd name="T21" fmla="*/ 75 h 160"/>
              <a:gd name="T22" fmla="*/ 160 w 160"/>
              <a:gd name="T23" fmla="*/ 68 h 160"/>
              <a:gd name="T24" fmla="*/ 148 w 160"/>
              <a:gd name="T25" fmla="*/ 0 h 160"/>
              <a:gd name="T26" fmla="*/ 0 w 160"/>
              <a:gd name="T27" fmla="*/ 44 h 160"/>
              <a:gd name="T28" fmla="*/ 109 w 160"/>
              <a:gd name="T29" fmla="*/ 44 h 160"/>
              <a:gd name="T30" fmla="*/ 160 w 160"/>
              <a:gd name="T31" fmla="*/ 44 h 160"/>
              <a:gd name="T32" fmla="*/ 29 w 160"/>
              <a:gd name="T33" fmla="*/ 41 h 160"/>
              <a:gd name="T34" fmla="*/ 41 w 160"/>
              <a:gd name="T35" fmla="*/ 28 h 160"/>
              <a:gd name="T36" fmla="*/ 88 w 160"/>
              <a:gd name="T37" fmla="*/ 25 h 160"/>
              <a:gd name="T38" fmla="*/ 91 w 160"/>
              <a:gd name="T39" fmla="*/ 27 h 160"/>
              <a:gd name="T40" fmla="*/ 97 w 160"/>
              <a:gd name="T41" fmla="*/ 30 h 160"/>
              <a:gd name="T42" fmla="*/ 102 w 160"/>
              <a:gd name="T43" fmla="*/ 27 h 160"/>
              <a:gd name="T44" fmla="*/ 104 w 160"/>
              <a:gd name="T45" fmla="*/ 25 h 160"/>
              <a:gd name="T46" fmla="*/ 104 w 160"/>
              <a:gd name="T47" fmla="*/ 32 h 160"/>
              <a:gd name="T48" fmla="*/ 107 w 160"/>
              <a:gd name="T49" fmla="*/ 35 h 160"/>
              <a:gd name="T50" fmla="*/ 113 w 160"/>
              <a:gd name="T51" fmla="*/ 22 h 160"/>
              <a:gd name="T52" fmla="*/ 118 w 160"/>
              <a:gd name="T53" fmla="*/ 35 h 160"/>
              <a:gd name="T54" fmla="*/ 120 w 160"/>
              <a:gd name="T55" fmla="*/ 32 h 160"/>
              <a:gd name="T56" fmla="*/ 120 w 160"/>
              <a:gd name="T57" fmla="*/ 25 h 160"/>
              <a:gd name="T58" fmla="*/ 123 w 160"/>
              <a:gd name="T59" fmla="*/ 27 h 160"/>
              <a:gd name="T60" fmla="*/ 129 w 160"/>
              <a:gd name="T61" fmla="*/ 30 h 160"/>
              <a:gd name="T62" fmla="*/ 134 w 160"/>
              <a:gd name="T63" fmla="*/ 27 h 160"/>
              <a:gd name="T64" fmla="*/ 136 w 160"/>
              <a:gd name="T65" fmla="*/ 25 h 160"/>
              <a:gd name="T66" fmla="*/ 136 w 160"/>
              <a:gd name="T67" fmla="*/ 32 h 160"/>
              <a:gd name="T68" fmla="*/ 140 w 160"/>
              <a:gd name="T69" fmla="*/ 35 h 160"/>
              <a:gd name="T70" fmla="*/ 54 w 160"/>
              <a:gd name="T71" fmla="*/ 68 h 160"/>
              <a:gd name="T72" fmla="*/ 3 w 160"/>
              <a:gd name="T73" fmla="*/ 57 h 160"/>
              <a:gd name="T74" fmla="*/ 3 w 160"/>
              <a:gd name="T75" fmla="*/ 102 h 160"/>
              <a:gd name="T76" fmla="*/ 41 w 160"/>
              <a:gd name="T77" fmla="*/ 79 h 160"/>
              <a:gd name="T78" fmla="*/ 28 w 160"/>
              <a:gd name="T79" fmla="*/ 68 h 160"/>
              <a:gd name="T80" fmla="*/ 54 w 160"/>
              <a:gd name="T81" fmla="*/ 107 h 160"/>
              <a:gd name="T82" fmla="*/ 0 w 160"/>
              <a:gd name="T83" fmla="*/ 145 h 160"/>
              <a:gd name="T84" fmla="*/ 60 w 160"/>
              <a:gd name="T85" fmla="*/ 159 h 160"/>
              <a:gd name="T86" fmla="*/ 29 w 160"/>
              <a:gd name="T87" fmla="*/ 142 h 160"/>
              <a:gd name="T88" fmla="*/ 41 w 160"/>
              <a:gd name="T89" fmla="*/ 131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60" h="160">
                <a:moveTo>
                  <a:pt x="114" y="116"/>
                </a:moveTo>
                <a:cubicBezTo>
                  <a:pt x="113" y="116"/>
                  <a:pt x="112" y="116"/>
                  <a:pt x="112" y="116"/>
                </a:cubicBezTo>
                <a:cubicBezTo>
                  <a:pt x="110" y="116"/>
                  <a:pt x="109" y="116"/>
                  <a:pt x="109" y="116"/>
                </a:cubicBezTo>
                <a:cubicBezTo>
                  <a:pt x="108" y="116"/>
                  <a:pt x="108" y="116"/>
                  <a:pt x="108" y="116"/>
                </a:cubicBezTo>
                <a:cubicBezTo>
                  <a:pt x="108" y="116"/>
                  <a:pt x="107" y="116"/>
                  <a:pt x="105" y="116"/>
                </a:cubicBezTo>
                <a:cubicBezTo>
                  <a:pt x="87" y="116"/>
                  <a:pt x="69" y="112"/>
                  <a:pt x="59" y="107"/>
                </a:cubicBezTo>
                <a:cubicBezTo>
                  <a:pt x="59" y="123"/>
                  <a:pt x="59" y="123"/>
                  <a:pt x="59" y="123"/>
                </a:cubicBezTo>
                <a:cubicBezTo>
                  <a:pt x="65" y="129"/>
                  <a:pt x="85" y="133"/>
                  <a:pt x="112" y="133"/>
                </a:cubicBezTo>
                <a:cubicBezTo>
                  <a:pt x="135" y="133"/>
                  <a:pt x="152" y="130"/>
                  <a:pt x="160" y="125"/>
                </a:cubicBezTo>
                <a:cubicBezTo>
                  <a:pt x="160" y="109"/>
                  <a:pt x="160" y="109"/>
                  <a:pt x="160" y="109"/>
                </a:cubicBezTo>
                <a:cubicBezTo>
                  <a:pt x="151" y="113"/>
                  <a:pt x="134" y="116"/>
                  <a:pt x="116" y="116"/>
                </a:cubicBezTo>
                <a:cubicBezTo>
                  <a:pt x="116" y="116"/>
                  <a:pt x="115" y="116"/>
                  <a:pt x="114" y="116"/>
                </a:cubicBezTo>
                <a:close/>
                <a:moveTo>
                  <a:pt x="59" y="82"/>
                </a:moveTo>
                <a:cubicBezTo>
                  <a:pt x="59" y="100"/>
                  <a:pt x="59" y="100"/>
                  <a:pt x="59" y="100"/>
                </a:cubicBezTo>
                <a:cubicBezTo>
                  <a:pt x="60" y="100"/>
                  <a:pt x="60" y="100"/>
                  <a:pt x="60" y="100"/>
                </a:cubicBezTo>
                <a:cubicBezTo>
                  <a:pt x="66" y="106"/>
                  <a:pt x="86" y="111"/>
                  <a:pt x="112" y="111"/>
                </a:cubicBezTo>
                <a:cubicBezTo>
                  <a:pt x="134" y="111"/>
                  <a:pt x="152" y="106"/>
                  <a:pt x="160" y="101"/>
                </a:cubicBezTo>
                <a:cubicBezTo>
                  <a:pt x="160" y="84"/>
                  <a:pt x="160" y="84"/>
                  <a:pt x="160" y="84"/>
                </a:cubicBezTo>
                <a:cubicBezTo>
                  <a:pt x="149" y="89"/>
                  <a:pt x="130" y="92"/>
                  <a:pt x="112" y="92"/>
                </a:cubicBezTo>
                <a:cubicBezTo>
                  <a:pt x="91" y="92"/>
                  <a:pt x="70" y="89"/>
                  <a:pt x="59" y="82"/>
                </a:cubicBezTo>
                <a:close/>
                <a:moveTo>
                  <a:pt x="59" y="131"/>
                </a:moveTo>
                <a:cubicBezTo>
                  <a:pt x="59" y="141"/>
                  <a:pt x="59" y="141"/>
                  <a:pt x="59" y="141"/>
                </a:cubicBezTo>
                <a:cubicBezTo>
                  <a:pt x="59" y="143"/>
                  <a:pt x="59" y="143"/>
                  <a:pt x="60" y="143"/>
                </a:cubicBezTo>
                <a:cubicBezTo>
                  <a:pt x="63" y="154"/>
                  <a:pt x="87" y="160"/>
                  <a:pt x="110" y="160"/>
                </a:cubicBezTo>
                <a:cubicBezTo>
                  <a:pt x="132" y="160"/>
                  <a:pt x="157" y="154"/>
                  <a:pt x="160" y="143"/>
                </a:cubicBezTo>
                <a:cubicBezTo>
                  <a:pt x="160" y="143"/>
                  <a:pt x="160" y="143"/>
                  <a:pt x="160" y="141"/>
                </a:cubicBezTo>
                <a:cubicBezTo>
                  <a:pt x="160" y="132"/>
                  <a:pt x="160" y="132"/>
                  <a:pt x="160" y="132"/>
                </a:cubicBezTo>
                <a:cubicBezTo>
                  <a:pt x="149" y="138"/>
                  <a:pt x="130" y="140"/>
                  <a:pt x="112" y="140"/>
                </a:cubicBezTo>
                <a:cubicBezTo>
                  <a:pt x="91" y="140"/>
                  <a:pt x="70" y="137"/>
                  <a:pt x="59" y="131"/>
                </a:cubicBezTo>
                <a:close/>
                <a:moveTo>
                  <a:pt x="110" y="50"/>
                </a:moveTo>
                <a:cubicBezTo>
                  <a:pt x="87" y="50"/>
                  <a:pt x="63" y="56"/>
                  <a:pt x="59" y="67"/>
                </a:cubicBezTo>
                <a:cubicBezTo>
                  <a:pt x="59" y="68"/>
                  <a:pt x="59" y="68"/>
                  <a:pt x="59" y="68"/>
                </a:cubicBezTo>
                <a:cubicBezTo>
                  <a:pt x="59" y="75"/>
                  <a:pt x="59" y="75"/>
                  <a:pt x="59" y="75"/>
                </a:cubicBezTo>
                <a:cubicBezTo>
                  <a:pt x="65" y="82"/>
                  <a:pt x="86" y="87"/>
                  <a:pt x="112" y="87"/>
                </a:cubicBezTo>
                <a:cubicBezTo>
                  <a:pt x="134" y="87"/>
                  <a:pt x="152" y="83"/>
                  <a:pt x="160" y="78"/>
                </a:cubicBezTo>
                <a:cubicBezTo>
                  <a:pt x="160" y="68"/>
                  <a:pt x="160" y="68"/>
                  <a:pt x="160" y="68"/>
                </a:cubicBezTo>
                <a:cubicBezTo>
                  <a:pt x="160" y="67"/>
                  <a:pt x="160" y="67"/>
                  <a:pt x="160" y="67"/>
                </a:cubicBezTo>
                <a:cubicBezTo>
                  <a:pt x="158" y="56"/>
                  <a:pt x="134" y="50"/>
                  <a:pt x="110" y="50"/>
                </a:cubicBezTo>
                <a:close/>
                <a:moveTo>
                  <a:pt x="148" y="0"/>
                </a:moveTo>
                <a:cubicBezTo>
                  <a:pt x="13" y="0"/>
                  <a:pt x="13" y="0"/>
                  <a:pt x="13" y="0"/>
                </a:cubicBezTo>
                <a:cubicBezTo>
                  <a:pt x="7" y="0"/>
                  <a:pt x="0" y="6"/>
                  <a:pt x="0" y="12"/>
                </a:cubicBezTo>
                <a:cubicBezTo>
                  <a:pt x="0" y="44"/>
                  <a:pt x="0" y="44"/>
                  <a:pt x="0" y="44"/>
                </a:cubicBezTo>
                <a:cubicBezTo>
                  <a:pt x="0" y="47"/>
                  <a:pt x="2" y="49"/>
                  <a:pt x="3" y="50"/>
                </a:cubicBezTo>
                <a:cubicBezTo>
                  <a:pt x="66" y="50"/>
                  <a:pt x="66" y="50"/>
                  <a:pt x="66" y="50"/>
                </a:cubicBezTo>
                <a:cubicBezTo>
                  <a:pt x="77" y="47"/>
                  <a:pt x="93" y="44"/>
                  <a:pt x="109" y="44"/>
                </a:cubicBezTo>
                <a:cubicBezTo>
                  <a:pt x="124" y="44"/>
                  <a:pt x="140" y="47"/>
                  <a:pt x="151" y="50"/>
                </a:cubicBezTo>
                <a:cubicBezTo>
                  <a:pt x="158" y="50"/>
                  <a:pt x="158" y="50"/>
                  <a:pt x="158" y="50"/>
                </a:cubicBezTo>
                <a:cubicBezTo>
                  <a:pt x="159" y="49"/>
                  <a:pt x="160" y="47"/>
                  <a:pt x="160" y="44"/>
                </a:cubicBezTo>
                <a:cubicBezTo>
                  <a:pt x="160" y="12"/>
                  <a:pt x="160" y="12"/>
                  <a:pt x="160" y="12"/>
                </a:cubicBezTo>
                <a:cubicBezTo>
                  <a:pt x="160" y="6"/>
                  <a:pt x="154" y="0"/>
                  <a:pt x="148" y="0"/>
                </a:cubicBezTo>
                <a:close/>
                <a:moveTo>
                  <a:pt x="29" y="41"/>
                </a:moveTo>
                <a:cubicBezTo>
                  <a:pt x="22" y="41"/>
                  <a:pt x="16" y="35"/>
                  <a:pt x="16" y="28"/>
                </a:cubicBezTo>
                <a:cubicBezTo>
                  <a:pt x="16" y="22"/>
                  <a:pt x="22" y="16"/>
                  <a:pt x="29" y="16"/>
                </a:cubicBezTo>
                <a:cubicBezTo>
                  <a:pt x="36" y="16"/>
                  <a:pt x="41" y="22"/>
                  <a:pt x="41" y="28"/>
                </a:cubicBezTo>
                <a:cubicBezTo>
                  <a:pt x="41" y="35"/>
                  <a:pt x="36" y="41"/>
                  <a:pt x="29" y="41"/>
                </a:cubicBezTo>
                <a:close/>
                <a:moveTo>
                  <a:pt x="91" y="27"/>
                </a:moveTo>
                <a:cubicBezTo>
                  <a:pt x="90" y="27"/>
                  <a:pt x="88" y="26"/>
                  <a:pt x="88" y="25"/>
                </a:cubicBezTo>
                <a:cubicBezTo>
                  <a:pt x="88" y="24"/>
                  <a:pt x="90" y="22"/>
                  <a:pt x="91" y="22"/>
                </a:cubicBezTo>
                <a:cubicBezTo>
                  <a:pt x="93" y="22"/>
                  <a:pt x="94" y="24"/>
                  <a:pt x="94" y="25"/>
                </a:cubicBezTo>
                <a:cubicBezTo>
                  <a:pt x="94" y="26"/>
                  <a:pt x="93" y="27"/>
                  <a:pt x="91" y="27"/>
                </a:cubicBezTo>
                <a:close/>
                <a:moveTo>
                  <a:pt x="97" y="35"/>
                </a:moveTo>
                <a:cubicBezTo>
                  <a:pt x="96" y="35"/>
                  <a:pt x="94" y="33"/>
                  <a:pt x="94" y="32"/>
                </a:cubicBezTo>
                <a:cubicBezTo>
                  <a:pt x="94" y="31"/>
                  <a:pt x="96" y="30"/>
                  <a:pt x="97" y="30"/>
                </a:cubicBezTo>
                <a:cubicBezTo>
                  <a:pt x="98" y="30"/>
                  <a:pt x="99" y="31"/>
                  <a:pt x="99" y="32"/>
                </a:cubicBezTo>
                <a:cubicBezTo>
                  <a:pt x="99" y="33"/>
                  <a:pt x="98" y="35"/>
                  <a:pt x="97" y="35"/>
                </a:cubicBezTo>
                <a:close/>
                <a:moveTo>
                  <a:pt x="102" y="27"/>
                </a:moveTo>
                <a:cubicBezTo>
                  <a:pt x="101" y="27"/>
                  <a:pt x="99" y="26"/>
                  <a:pt x="99" y="25"/>
                </a:cubicBezTo>
                <a:cubicBezTo>
                  <a:pt x="99" y="24"/>
                  <a:pt x="101" y="22"/>
                  <a:pt x="102" y="22"/>
                </a:cubicBezTo>
                <a:cubicBezTo>
                  <a:pt x="103" y="22"/>
                  <a:pt x="104" y="24"/>
                  <a:pt x="104" y="25"/>
                </a:cubicBezTo>
                <a:cubicBezTo>
                  <a:pt x="104" y="26"/>
                  <a:pt x="103" y="27"/>
                  <a:pt x="102" y="27"/>
                </a:cubicBezTo>
                <a:close/>
                <a:moveTo>
                  <a:pt x="107" y="35"/>
                </a:moveTo>
                <a:cubicBezTo>
                  <a:pt x="105" y="35"/>
                  <a:pt x="104" y="33"/>
                  <a:pt x="104" y="32"/>
                </a:cubicBezTo>
                <a:cubicBezTo>
                  <a:pt x="104" y="31"/>
                  <a:pt x="105" y="30"/>
                  <a:pt x="107" y="30"/>
                </a:cubicBezTo>
                <a:cubicBezTo>
                  <a:pt x="109" y="30"/>
                  <a:pt x="110" y="31"/>
                  <a:pt x="110" y="32"/>
                </a:cubicBezTo>
                <a:cubicBezTo>
                  <a:pt x="110" y="33"/>
                  <a:pt x="109" y="35"/>
                  <a:pt x="107" y="35"/>
                </a:cubicBezTo>
                <a:close/>
                <a:moveTo>
                  <a:pt x="113" y="27"/>
                </a:moveTo>
                <a:cubicBezTo>
                  <a:pt x="112" y="27"/>
                  <a:pt x="110" y="26"/>
                  <a:pt x="110" y="25"/>
                </a:cubicBezTo>
                <a:cubicBezTo>
                  <a:pt x="110" y="24"/>
                  <a:pt x="112" y="22"/>
                  <a:pt x="113" y="22"/>
                </a:cubicBezTo>
                <a:cubicBezTo>
                  <a:pt x="114" y="22"/>
                  <a:pt x="115" y="24"/>
                  <a:pt x="115" y="25"/>
                </a:cubicBezTo>
                <a:cubicBezTo>
                  <a:pt x="115" y="26"/>
                  <a:pt x="114" y="27"/>
                  <a:pt x="113" y="27"/>
                </a:cubicBezTo>
                <a:close/>
                <a:moveTo>
                  <a:pt x="118" y="35"/>
                </a:moveTo>
                <a:cubicBezTo>
                  <a:pt x="116" y="35"/>
                  <a:pt x="115" y="33"/>
                  <a:pt x="115" y="32"/>
                </a:cubicBezTo>
                <a:cubicBezTo>
                  <a:pt x="115" y="31"/>
                  <a:pt x="116" y="30"/>
                  <a:pt x="118" y="30"/>
                </a:cubicBezTo>
                <a:cubicBezTo>
                  <a:pt x="119" y="30"/>
                  <a:pt x="120" y="31"/>
                  <a:pt x="120" y="32"/>
                </a:cubicBezTo>
                <a:cubicBezTo>
                  <a:pt x="120" y="33"/>
                  <a:pt x="119" y="35"/>
                  <a:pt x="118" y="35"/>
                </a:cubicBezTo>
                <a:close/>
                <a:moveTo>
                  <a:pt x="123" y="27"/>
                </a:moveTo>
                <a:cubicBezTo>
                  <a:pt x="121" y="27"/>
                  <a:pt x="120" y="26"/>
                  <a:pt x="120" y="25"/>
                </a:cubicBezTo>
                <a:cubicBezTo>
                  <a:pt x="120" y="24"/>
                  <a:pt x="121" y="22"/>
                  <a:pt x="123" y="22"/>
                </a:cubicBezTo>
                <a:cubicBezTo>
                  <a:pt x="125" y="22"/>
                  <a:pt x="126" y="24"/>
                  <a:pt x="126" y="25"/>
                </a:cubicBezTo>
                <a:cubicBezTo>
                  <a:pt x="126" y="26"/>
                  <a:pt x="125" y="27"/>
                  <a:pt x="123" y="27"/>
                </a:cubicBezTo>
                <a:close/>
                <a:moveTo>
                  <a:pt x="129" y="35"/>
                </a:moveTo>
                <a:cubicBezTo>
                  <a:pt x="127" y="35"/>
                  <a:pt x="126" y="33"/>
                  <a:pt x="126" y="32"/>
                </a:cubicBezTo>
                <a:cubicBezTo>
                  <a:pt x="126" y="31"/>
                  <a:pt x="127" y="30"/>
                  <a:pt x="129" y="30"/>
                </a:cubicBezTo>
                <a:cubicBezTo>
                  <a:pt x="130" y="30"/>
                  <a:pt x="131" y="31"/>
                  <a:pt x="131" y="32"/>
                </a:cubicBezTo>
                <a:cubicBezTo>
                  <a:pt x="131" y="33"/>
                  <a:pt x="130" y="35"/>
                  <a:pt x="129" y="35"/>
                </a:cubicBezTo>
                <a:close/>
                <a:moveTo>
                  <a:pt x="134" y="27"/>
                </a:moveTo>
                <a:cubicBezTo>
                  <a:pt x="132" y="27"/>
                  <a:pt x="131" y="26"/>
                  <a:pt x="131" y="25"/>
                </a:cubicBezTo>
                <a:cubicBezTo>
                  <a:pt x="131" y="24"/>
                  <a:pt x="132" y="22"/>
                  <a:pt x="134" y="22"/>
                </a:cubicBezTo>
                <a:cubicBezTo>
                  <a:pt x="135" y="22"/>
                  <a:pt x="136" y="24"/>
                  <a:pt x="136" y="25"/>
                </a:cubicBezTo>
                <a:cubicBezTo>
                  <a:pt x="136" y="26"/>
                  <a:pt x="135" y="27"/>
                  <a:pt x="134" y="27"/>
                </a:cubicBezTo>
                <a:close/>
                <a:moveTo>
                  <a:pt x="140" y="35"/>
                </a:moveTo>
                <a:cubicBezTo>
                  <a:pt x="137" y="35"/>
                  <a:pt x="136" y="33"/>
                  <a:pt x="136" y="32"/>
                </a:cubicBezTo>
                <a:cubicBezTo>
                  <a:pt x="136" y="31"/>
                  <a:pt x="137" y="30"/>
                  <a:pt x="140" y="30"/>
                </a:cubicBezTo>
                <a:cubicBezTo>
                  <a:pt x="141" y="30"/>
                  <a:pt x="142" y="31"/>
                  <a:pt x="142" y="32"/>
                </a:cubicBezTo>
                <a:cubicBezTo>
                  <a:pt x="142" y="33"/>
                  <a:pt x="141" y="35"/>
                  <a:pt x="140" y="35"/>
                </a:cubicBezTo>
                <a:close/>
                <a:moveTo>
                  <a:pt x="54" y="102"/>
                </a:moveTo>
                <a:cubicBezTo>
                  <a:pt x="54" y="101"/>
                  <a:pt x="54" y="94"/>
                  <a:pt x="54" y="94"/>
                </a:cubicBezTo>
                <a:cubicBezTo>
                  <a:pt x="54" y="68"/>
                  <a:pt x="54" y="68"/>
                  <a:pt x="54" y="68"/>
                </a:cubicBezTo>
                <a:cubicBezTo>
                  <a:pt x="54" y="67"/>
                  <a:pt x="54" y="67"/>
                  <a:pt x="54" y="67"/>
                </a:cubicBezTo>
                <a:cubicBezTo>
                  <a:pt x="55" y="63"/>
                  <a:pt x="59" y="60"/>
                  <a:pt x="65" y="57"/>
                </a:cubicBezTo>
                <a:cubicBezTo>
                  <a:pt x="3" y="57"/>
                  <a:pt x="3" y="57"/>
                  <a:pt x="3" y="57"/>
                </a:cubicBezTo>
                <a:cubicBezTo>
                  <a:pt x="2" y="58"/>
                  <a:pt x="0" y="61"/>
                  <a:pt x="0" y="65"/>
                </a:cubicBezTo>
                <a:cubicBezTo>
                  <a:pt x="0" y="95"/>
                  <a:pt x="0" y="95"/>
                  <a:pt x="0" y="95"/>
                </a:cubicBezTo>
                <a:cubicBezTo>
                  <a:pt x="0" y="98"/>
                  <a:pt x="2" y="100"/>
                  <a:pt x="3" y="102"/>
                </a:cubicBezTo>
                <a:lnTo>
                  <a:pt x="54" y="102"/>
                </a:lnTo>
                <a:close/>
                <a:moveTo>
                  <a:pt x="28" y="68"/>
                </a:moveTo>
                <a:cubicBezTo>
                  <a:pt x="36" y="68"/>
                  <a:pt x="41" y="73"/>
                  <a:pt x="41" y="79"/>
                </a:cubicBezTo>
                <a:cubicBezTo>
                  <a:pt x="41" y="87"/>
                  <a:pt x="36" y="91"/>
                  <a:pt x="28" y="91"/>
                </a:cubicBezTo>
                <a:cubicBezTo>
                  <a:pt x="22" y="91"/>
                  <a:pt x="16" y="87"/>
                  <a:pt x="16" y="79"/>
                </a:cubicBezTo>
                <a:cubicBezTo>
                  <a:pt x="16" y="73"/>
                  <a:pt x="22" y="68"/>
                  <a:pt x="28" y="68"/>
                </a:cubicBezTo>
                <a:close/>
                <a:moveTo>
                  <a:pt x="54" y="143"/>
                </a:moveTo>
                <a:cubicBezTo>
                  <a:pt x="54" y="143"/>
                  <a:pt x="54" y="143"/>
                  <a:pt x="54" y="142"/>
                </a:cubicBezTo>
                <a:cubicBezTo>
                  <a:pt x="54" y="107"/>
                  <a:pt x="54" y="107"/>
                  <a:pt x="54" y="107"/>
                </a:cubicBezTo>
                <a:cubicBezTo>
                  <a:pt x="3" y="107"/>
                  <a:pt x="3" y="107"/>
                  <a:pt x="3" y="107"/>
                </a:cubicBezTo>
                <a:cubicBezTo>
                  <a:pt x="2" y="110"/>
                  <a:pt x="0" y="112"/>
                  <a:pt x="0" y="115"/>
                </a:cubicBezTo>
                <a:cubicBezTo>
                  <a:pt x="0" y="145"/>
                  <a:pt x="0" y="145"/>
                  <a:pt x="0" y="145"/>
                </a:cubicBezTo>
                <a:cubicBezTo>
                  <a:pt x="0" y="152"/>
                  <a:pt x="7" y="159"/>
                  <a:pt x="13" y="159"/>
                </a:cubicBezTo>
                <a:cubicBezTo>
                  <a:pt x="59" y="159"/>
                  <a:pt x="59" y="159"/>
                  <a:pt x="59" y="159"/>
                </a:cubicBezTo>
                <a:cubicBezTo>
                  <a:pt x="60" y="159"/>
                  <a:pt x="60" y="159"/>
                  <a:pt x="60" y="159"/>
                </a:cubicBezTo>
                <a:cubicBezTo>
                  <a:pt x="63" y="157"/>
                  <a:pt x="64" y="154"/>
                  <a:pt x="62" y="151"/>
                </a:cubicBezTo>
                <a:cubicBezTo>
                  <a:pt x="58" y="149"/>
                  <a:pt x="56" y="146"/>
                  <a:pt x="54" y="143"/>
                </a:cubicBezTo>
                <a:close/>
                <a:moveTo>
                  <a:pt x="29" y="142"/>
                </a:moveTo>
                <a:cubicBezTo>
                  <a:pt x="22" y="142"/>
                  <a:pt x="16" y="137"/>
                  <a:pt x="16" y="131"/>
                </a:cubicBezTo>
                <a:cubicBezTo>
                  <a:pt x="16" y="123"/>
                  <a:pt x="22" y="118"/>
                  <a:pt x="29" y="118"/>
                </a:cubicBezTo>
                <a:cubicBezTo>
                  <a:pt x="36" y="118"/>
                  <a:pt x="41" y="123"/>
                  <a:pt x="41" y="131"/>
                </a:cubicBezTo>
                <a:cubicBezTo>
                  <a:pt x="41" y="137"/>
                  <a:pt x="36" y="142"/>
                  <a:pt x="29" y="142"/>
                </a:cubicBezTo>
                <a:close/>
              </a:path>
            </a:pathLst>
          </a:custGeom>
          <a:ln>
            <a:noFill/>
          </a:ln>
        </p:spPr>
        <p:style>
          <a:lnRef idx="3">
            <a:schemeClr val="lt1"/>
          </a:lnRef>
          <a:fillRef idx="1">
            <a:schemeClr val="accent1"/>
          </a:fillRef>
          <a:effectRef idx="1">
            <a:schemeClr val="accent1"/>
          </a:effectRef>
          <a:fontRef idx="minor">
            <a:schemeClr val="lt1"/>
          </a:fontRef>
        </p:style>
        <p:txBody>
          <a:bodyPr vert="horz" wrap="square" lIns="91440" tIns="45720" rIns="91440" bIns="45720" numCol="1" anchor="t" anchorCtr="0" compatLnSpc="1">
            <a:prstTxWarp prst="textNoShape">
              <a:avLst/>
            </a:prstTxWarp>
          </a:bodyPr>
          <a:lstStyle/>
          <a:p>
            <a:endParaRPr lang="en-US"/>
          </a:p>
        </p:txBody>
      </p:sp>
      <p:sp>
        <p:nvSpPr>
          <p:cNvPr id="41" name="Freeform 134">
            <a:hlinkClick r:id="rId7" action="ppaction://hlinksldjump"/>
            <a:extLst>
              <a:ext uri="{FF2B5EF4-FFF2-40B4-BE49-F238E27FC236}">
                <a16:creationId xmlns:a16="http://schemas.microsoft.com/office/drawing/2014/main" id="{52050F70-E056-F881-A152-0CAC76721ACE}"/>
              </a:ext>
            </a:extLst>
          </p:cNvPr>
          <p:cNvSpPr>
            <a:spLocks noEditPoints="1"/>
          </p:cNvSpPr>
          <p:nvPr/>
        </p:nvSpPr>
        <p:spPr bwMode="auto">
          <a:xfrm>
            <a:off x="334397" y="1756981"/>
            <a:ext cx="316187" cy="243070"/>
          </a:xfrm>
          <a:custGeom>
            <a:avLst/>
            <a:gdLst>
              <a:gd name="T0" fmla="*/ 25 w 160"/>
              <a:gd name="T1" fmla="*/ 0 h 123"/>
              <a:gd name="T2" fmla="*/ 21 w 160"/>
              <a:gd name="T3" fmla="*/ 2 h 123"/>
              <a:gd name="T4" fmla="*/ 19 w 160"/>
              <a:gd name="T5" fmla="*/ 6 h 123"/>
              <a:gd name="T6" fmla="*/ 19 w 160"/>
              <a:gd name="T7" fmla="*/ 92 h 123"/>
              <a:gd name="T8" fmla="*/ 25 w 160"/>
              <a:gd name="T9" fmla="*/ 97 h 123"/>
              <a:gd name="T10" fmla="*/ 76 w 160"/>
              <a:gd name="T11" fmla="*/ 116 h 123"/>
              <a:gd name="T12" fmla="*/ 76 w 160"/>
              <a:gd name="T13" fmla="*/ 26 h 123"/>
              <a:gd name="T14" fmla="*/ 74 w 160"/>
              <a:gd name="T15" fmla="*/ 24 h 123"/>
              <a:gd name="T16" fmla="*/ 25 w 160"/>
              <a:gd name="T17" fmla="*/ 0 h 123"/>
              <a:gd name="T18" fmla="*/ 141 w 160"/>
              <a:gd name="T19" fmla="*/ 92 h 123"/>
              <a:gd name="T20" fmla="*/ 141 w 160"/>
              <a:gd name="T21" fmla="*/ 6 h 123"/>
              <a:gd name="T22" fmla="*/ 140 w 160"/>
              <a:gd name="T23" fmla="*/ 2 h 123"/>
              <a:gd name="T24" fmla="*/ 136 w 160"/>
              <a:gd name="T25" fmla="*/ 0 h 123"/>
              <a:gd name="T26" fmla="*/ 85 w 160"/>
              <a:gd name="T27" fmla="*/ 24 h 123"/>
              <a:gd name="T28" fmla="*/ 84 w 160"/>
              <a:gd name="T29" fmla="*/ 26 h 123"/>
              <a:gd name="T30" fmla="*/ 84 w 160"/>
              <a:gd name="T31" fmla="*/ 116 h 123"/>
              <a:gd name="T32" fmla="*/ 136 w 160"/>
              <a:gd name="T33" fmla="*/ 97 h 123"/>
              <a:gd name="T34" fmla="*/ 141 w 160"/>
              <a:gd name="T35" fmla="*/ 92 h 123"/>
              <a:gd name="T36" fmla="*/ 154 w 160"/>
              <a:gd name="T37" fmla="*/ 20 h 123"/>
              <a:gd name="T38" fmla="*/ 150 w 160"/>
              <a:gd name="T39" fmla="*/ 20 h 123"/>
              <a:gd name="T40" fmla="*/ 150 w 160"/>
              <a:gd name="T41" fmla="*/ 92 h 123"/>
              <a:gd name="T42" fmla="*/ 136 w 160"/>
              <a:gd name="T43" fmla="*/ 107 h 123"/>
              <a:gd name="T44" fmla="*/ 92 w 160"/>
              <a:gd name="T45" fmla="*/ 121 h 123"/>
              <a:gd name="T46" fmla="*/ 153 w 160"/>
              <a:gd name="T47" fmla="*/ 121 h 123"/>
              <a:gd name="T48" fmla="*/ 158 w 160"/>
              <a:gd name="T49" fmla="*/ 121 h 123"/>
              <a:gd name="T50" fmla="*/ 160 w 160"/>
              <a:gd name="T51" fmla="*/ 117 h 123"/>
              <a:gd name="T52" fmla="*/ 160 w 160"/>
              <a:gd name="T53" fmla="*/ 26 h 123"/>
              <a:gd name="T54" fmla="*/ 154 w 160"/>
              <a:gd name="T55" fmla="*/ 20 h 123"/>
              <a:gd name="T56" fmla="*/ 10 w 160"/>
              <a:gd name="T57" fmla="*/ 92 h 123"/>
              <a:gd name="T58" fmla="*/ 10 w 160"/>
              <a:gd name="T59" fmla="*/ 20 h 123"/>
              <a:gd name="T60" fmla="*/ 6 w 160"/>
              <a:gd name="T61" fmla="*/ 20 h 123"/>
              <a:gd name="T62" fmla="*/ 0 w 160"/>
              <a:gd name="T63" fmla="*/ 26 h 123"/>
              <a:gd name="T64" fmla="*/ 0 w 160"/>
              <a:gd name="T65" fmla="*/ 117 h 123"/>
              <a:gd name="T66" fmla="*/ 3 w 160"/>
              <a:gd name="T67" fmla="*/ 121 h 123"/>
              <a:gd name="T68" fmla="*/ 8 w 160"/>
              <a:gd name="T69" fmla="*/ 121 h 123"/>
              <a:gd name="T70" fmla="*/ 68 w 160"/>
              <a:gd name="T71" fmla="*/ 121 h 123"/>
              <a:gd name="T72" fmla="*/ 25 w 160"/>
              <a:gd name="T73" fmla="*/ 107 h 123"/>
              <a:gd name="T74" fmla="*/ 10 w 160"/>
              <a:gd name="T75" fmla="*/ 92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60" h="123">
                <a:moveTo>
                  <a:pt x="25" y="0"/>
                </a:moveTo>
                <a:cubicBezTo>
                  <a:pt x="24" y="0"/>
                  <a:pt x="22" y="0"/>
                  <a:pt x="21" y="2"/>
                </a:cubicBezTo>
                <a:cubicBezTo>
                  <a:pt x="20" y="3"/>
                  <a:pt x="19" y="4"/>
                  <a:pt x="19" y="6"/>
                </a:cubicBezTo>
                <a:cubicBezTo>
                  <a:pt x="19" y="92"/>
                  <a:pt x="19" y="92"/>
                  <a:pt x="19" y="92"/>
                </a:cubicBezTo>
                <a:cubicBezTo>
                  <a:pt x="19" y="94"/>
                  <a:pt x="21" y="97"/>
                  <a:pt x="25" y="97"/>
                </a:cubicBezTo>
                <a:cubicBezTo>
                  <a:pt x="38" y="97"/>
                  <a:pt x="60" y="100"/>
                  <a:pt x="76" y="116"/>
                </a:cubicBezTo>
                <a:cubicBezTo>
                  <a:pt x="76" y="26"/>
                  <a:pt x="76" y="26"/>
                  <a:pt x="76" y="26"/>
                </a:cubicBezTo>
                <a:cubicBezTo>
                  <a:pt x="76" y="26"/>
                  <a:pt x="76" y="25"/>
                  <a:pt x="74" y="24"/>
                </a:cubicBezTo>
                <a:cubicBezTo>
                  <a:pt x="62" y="3"/>
                  <a:pt x="38" y="0"/>
                  <a:pt x="25" y="0"/>
                </a:cubicBezTo>
                <a:close/>
                <a:moveTo>
                  <a:pt x="141" y="92"/>
                </a:moveTo>
                <a:cubicBezTo>
                  <a:pt x="141" y="6"/>
                  <a:pt x="141" y="6"/>
                  <a:pt x="141" y="6"/>
                </a:cubicBezTo>
                <a:cubicBezTo>
                  <a:pt x="141" y="4"/>
                  <a:pt x="141" y="3"/>
                  <a:pt x="140" y="2"/>
                </a:cubicBezTo>
                <a:cubicBezTo>
                  <a:pt x="139" y="0"/>
                  <a:pt x="137" y="0"/>
                  <a:pt x="136" y="0"/>
                </a:cubicBezTo>
                <a:cubicBezTo>
                  <a:pt x="122" y="0"/>
                  <a:pt x="98" y="3"/>
                  <a:pt x="85" y="24"/>
                </a:cubicBezTo>
                <a:cubicBezTo>
                  <a:pt x="84" y="25"/>
                  <a:pt x="84" y="26"/>
                  <a:pt x="84" y="26"/>
                </a:cubicBezTo>
                <a:cubicBezTo>
                  <a:pt x="84" y="116"/>
                  <a:pt x="84" y="116"/>
                  <a:pt x="84" y="116"/>
                </a:cubicBezTo>
                <a:cubicBezTo>
                  <a:pt x="100" y="100"/>
                  <a:pt x="122" y="97"/>
                  <a:pt x="136" y="97"/>
                </a:cubicBezTo>
                <a:cubicBezTo>
                  <a:pt x="139" y="97"/>
                  <a:pt x="141" y="94"/>
                  <a:pt x="141" y="92"/>
                </a:cubicBezTo>
                <a:close/>
                <a:moveTo>
                  <a:pt x="154" y="20"/>
                </a:moveTo>
                <a:cubicBezTo>
                  <a:pt x="150" y="20"/>
                  <a:pt x="150" y="20"/>
                  <a:pt x="150" y="20"/>
                </a:cubicBezTo>
                <a:cubicBezTo>
                  <a:pt x="150" y="92"/>
                  <a:pt x="150" y="92"/>
                  <a:pt x="150" y="92"/>
                </a:cubicBezTo>
                <a:cubicBezTo>
                  <a:pt x="150" y="99"/>
                  <a:pt x="143" y="106"/>
                  <a:pt x="136" y="107"/>
                </a:cubicBezTo>
                <a:cubicBezTo>
                  <a:pt x="123" y="107"/>
                  <a:pt x="105" y="108"/>
                  <a:pt x="92" y="121"/>
                </a:cubicBezTo>
                <a:cubicBezTo>
                  <a:pt x="115" y="115"/>
                  <a:pt x="139" y="119"/>
                  <a:pt x="153" y="121"/>
                </a:cubicBezTo>
                <a:cubicBezTo>
                  <a:pt x="154" y="123"/>
                  <a:pt x="157" y="121"/>
                  <a:pt x="158" y="121"/>
                </a:cubicBezTo>
                <a:cubicBezTo>
                  <a:pt x="159" y="120"/>
                  <a:pt x="160" y="118"/>
                  <a:pt x="160" y="117"/>
                </a:cubicBezTo>
                <a:cubicBezTo>
                  <a:pt x="160" y="26"/>
                  <a:pt x="160" y="26"/>
                  <a:pt x="160" y="26"/>
                </a:cubicBezTo>
                <a:cubicBezTo>
                  <a:pt x="160" y="22"/>
                  <a:pt x="158" y="20"/>
                  <a:pt x="154" y="20"/>
                </a:cubicBezTo>
                <a:close/>
                <a:moveTo>
                  <a:pt x="10" y="92"/>
                </a:moveTo>
                <a:cubicBezTo>
                  <a:pt x="10" y="20"/>
                  <a:pt x="10" y="20"/>
                  <a:pt x="10" y="20"/>
                </a:cubicBezTo>
                <a:cubicBezTo>
                  <a:pt x="6" y="20"/>
                  <a:pt x="6" y="20"/>
                  <a:pt x="6" y="20"/>
                </a:cubicBezTo>
                <a:cubicBezTo>
                  <a:pt x="3" y="20"/>
                  <a:pt x="0" y="22"/>
                  <a:pt x="0" y="26"/>
                </a:cubicBezTo>
                <a:cubicBezTo>
                  <a:pt x="0" y="117"/>
                  <a:pt x="0" y="117"/>
                  <a:pt x="0" y="117"/>
                </a:cubicBezTo>
                <a:cubicBezTo>
                  <a:pt x="0" y="118"/>
                  <a:pt x="2" y="120"/>
                  <a:pt x="3" y="121"/>
                </a:cubicBezTo>
                <a:cubicBezTo>
                  <a:pt x="4" y="121"/>
                  <a:pt x="5" y="123"/>
                  <a:pt x="8" y="121"/>
                </a:cubicBezTo>
                <a:cubicBezTo>
                  <a:pt x="21" y="119"/>
                  <a:pt x="46" y="115"/>
                  <a:pt x="68" y="121"/>
                </a:cubicBezTo>
                <a:cubicBezTo>
                  <a:pt x="55" y="108"/>
                  <a:pt x="36" y="107"/>
                  <a:pt x="25" y="107"/>
                </a:cubicBezTo>
                <a:cubicBezTo>
                  <a:pt x="16" y="106"/>
                  <a:pt x="10" y="99"/>
                  <a:pt x="10" y="92"/>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anchor="t" anchorCtr="0" compatLnSpc="1">
            <a:prstTxWarp prst="textNoShape">
              <a:avLst/>
            </a:prstTxWarp>
          </a:bodyPr>
          <a:lstStyle/>
          <a:p>
            <a:endParaRPr lang="en-US"/>
          </a:p>
        </p:txBody>
      </p:sp>
      <p:sp>
        <p:nvSpPr>
          <p:cNvPr id="42" name="Freeform 170">
            <a:hlinkClick r:id="rId8" action="ppaction://hlinksldjump"/>
            <a:extLst>
              <a:ext uri="{FF2B5EF4-FFF2-40B4-BE49-F238E27FC236}">
                <a16:creationId xmlns:a16="http://schemas.microsoft.com/office/drawing/2014/main" id="{3C1D5DF2-911F-8A26-D86E-9DE66E6BF635}"/>
              </a:ext>
            </a:extLst>
          </p:cNvPr>
          <p:cNvSpPr>
            <a:spLocks noEditPoints="1"/>
          </p:cNvSpPr>
          <p:nvPr/>
        </p:nvSpPr>
        <p:spPr bwMode="auto">
          <a:xfrm>
            <a:off x="351369" y="2485131"/>
            <a:ext cx="282243" cy="284017"/>
          </a:xfrm>
          <a:custGeom>
            <a:avLst/>
            <a:gdLst>
              <a:gd name="T0" fmla="*/ 34 w 159"/>
              <a:gd name="T1" fmla="*/ 27 h 160"/>
              <a:gd name="T2" fmla="*/ 34 w 159"/>
              <a:gd name="T3" fmla="*/ 41 h 160"/>
              <a:gd name="T4" fmla="*/ 95 w 159"/>
              <a:gd name="T5" fmla="*/ 34 h 160"/>
              <a:gd name="T6" fmla="*/ 95 w 159"/>
              <a:gd name="T7" fmla="*/ 63 h 160"/>
              <a:gd name="T8" fmla="*/ 34 w 159"/>
              <a:gd name="T9" fmla="*/ 55 h 160"/>
              <a:gd name="T10" fmla="*/ 34 w 159"/>
              <a:gd name="T11" fmla="*/ 69 h 160"/>
              <a:gd name="T12" fmla="*/ 95 w 159"/>
              <a:gd name="T13" fmla="*/ 63 h 160"/>
              <a:gd name="T14" fmla="*/ 68 w 159"/>
              <a:gd name="T15" fmla="*/ 90 h 160"/>
              <a:gd name="T16" fmla="*/ 34 w 159"/>
              <a:gd name="T17" fmla="*/ 83 h 160"/>
              <a:gd name="T18" fmla="*/ 34 w 159"/>
              <a:gd name="T19" fmla="*/ 97 h 160"/>
              <a:gd name="T20" fmla="*/ 115 w 159"/>
              <a:gd name="T21" fmla="*/ 122 h 160"/>
              <a:gd name="T22" fmla="*/ 108 w 159"/>
              <a:gd name="T23" fmla="*/ 145 h 160"/>
              <a:gd name="T24" fmla="*/ 14 w 159"/>
              <a:gd name="T25" fmla="*/ 14 h 160"/>
              <a:gd name="T26" fmla="*/ 108 w 159"/>
              <a:gd name="T27" fmla="*/ 42 h 160"/>
              <a:gd name="T28" fmla="*/ 123 w 159"/>
              <a:gd name="T29" fmla="*/ 7 h 160"/>
              <a:gd name="T30" fmla="*/ 7 w 159"/>
              <a:gd name="T31" fmla="*/ 0 h 160"/>
              <a:gd name="T32" fmla="*/ 0 w 159"/>
              <a:gd name="T33" fmla="*/ 152 h 160"/>
              <a:gd name="T34" fmla="*/ 115 w 159"/>
              <a:gd name="T35" fmla="*/ 160 h 160"/>
              <a:gd name="T36" fmla="*/ 123 w 159"/>
              <a:gd name="T37" fmla="*/ 112 h 160"/>
              <a:gd name="T38" fmla="*/ 115 w 159"/>
              <a:gd name="T39" fmla="*/ 122 h 160"/>
              <a:gd name="T40" fmla="*/ 132 w 159"/>
              <a:gd name="T41" fmla="*/ 18 h 160"/>
              <a:gd name="T42" fmla="*/ 84 w 159"/>
              <a:gd name="T43" fmla="*/ 98 h 160"/>
              <a:gd name="T44" fmla="*/ 82 w 159"/>
              <a:gd name="T45" fmla="*/ 127 h 160"/>
              <a:gd name="T46" fmla="*/ 87 w 159"/>
              <a:gd name="T47" fmla="*/ 131 h 160"/>
              <a:gd name="T48" fmla="*/ 113 w 159"/>
              <a:gd name="T49" fmla="*/ 114 h 160"/>
              <a:gd name="T50" fmla="*/ 159 w 159"/>
              <a:gd name="T51" fmla="*/ 33 h 160"/>
              <a:gd name="T52" fmla="*/ 97 w 159"/>
              <a:gd name="T53" fmla="*/ 118 h 160"/>
              <a:gd name="T54" fmla="*/ 89 w 159"/>
              <a:gd name="T55" fmla="*/ 113 h 160"/>
              <a:gd name="T56" fmla="*/ 97 w 159"/>
              <a:gd name="T57" fmla="*/ 108 h 160"/>
              <a:gd name="T58" fmla="*/ 97 w 159"/>
              <a:gd name="T59" fmla="*/ 118 h 160"/>
              <a:gd name="T60" fmla="*/ 56 w 159"/>
              <a:gd name="T61" fmla="*/ 131 h 160"/>
              <a:gd name="T62" fmla="*/ 75 w 159"/>
              <a:gd name="T63" fmla="*/ 126 h 160"/>
              <a:gd name="T64" fmla="*/ 55 w 159"/>
              <a:gd name="T65" fmla="*/ 124 h 160"/>
              <a:gd name="T66" fmla="*/ 50 w 159"/>
              <a:gd name="T67" fmla="*/ 121 h 160"/>
              <a:gd name="T68" fmla="*/ 50 w 159"/>
              <a:gd name="T69" fmla="*/ 110 h 160"/>
              <a:gd name="T70" fmla="*/ 39 w 159"/>
              <a:gd name="T71" fmla="*/ 115 h 160"/>
              <a:gd name="T72" fmla="*/ 28 w 159"/>
              <a:gd name="T73" fmla="*/ 135 h 160"/>
              <a:gd name="T74" fmla="*/ 38 w 159"/>
              <a:gd name="T75" fmla="*/ 125 h 160"/>
              <a:gd name="T76" fmla="*/ 44 w 159"/>
              <a:gd name="T77" fmla="*/ 127 h 160"/>
              <a:gd name="T78" fmla="*/ 44 w 159"/>
              <a:gd name="T79" fmla="*/ 127 h 160"/>
              <a:gd name="T80" fmla="*/ 44 w 159"/>
              <a:gd name="T81" fmla="*/ 128 h 160"/>
              <a:gd name="T82" fmla="*/ 50 w 159"/>
              <a:gd name="T83" fmla="*/ 128 h 160"/>
              <a:gd name="T84" fmla="*/ 53 w 159"/>
              <a:gd name="T85" fmla="*/ 132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59" h="160">
                <a:moveTo>
                  <a:pt x="88" y="27"/>
                </a:moveTo>
                <a:cubicBezTo>
                  <a:pt x="34" y="27"/>
                  <a:pt x="34" y="27"/>
                  <a:pt x="34" y="27"/>
                </a:cubicBezTo>
                <a:cubicBezTo>
                  <a:pt x="30" y="27"/>
                  <a:pt x="26" y="31"/>
                  <a:pt x="26" y="34"/>
                </a:cubicBezTo>
                <a:cubicBezTo>
                  <a:pt x="26" y="39"/>
                  <a:pt x="30" y="41"/>
                  <a:pt x="34" y="41"/>
                </a:cubicBezTo>
                <a:cubicBezTo>
                  <a:pt x="88" y="41"/>
                  <a:pt x="88" y="41"/>
                  <a:pt x="88" y="41"/>
                </a:cubicBezTo>
                <a:cubicBezTo>
                  <a:pt x="93" y="41"/>
                  <a:pt x="95" y="39"/>
                  <a:pt x="95" y="34"/>
                </a:cubicBezTo>
                <a:cubicBezTo>
                  <a:pt x="95" y="31"/>
                  <a:pt x="93" y="27"/>
                  <a:pt x="88" y="27"/>
                </a:cubicBezTo>
                <a:close/>
                <a:moveTo>
                  <a:pt x="95" y="63"/>
                </a:moveTo>
                <a:cubicBezTo>
                  <a:pt x="95" y="57"/>
                  <a:pt x="93" y="55"/>
                  <a:pt x="88" y="55"/>
                </a:cubicBezTo>
                <a:cubicBezTo>
                  <a:pt x="34" y="55"/>
                  <a:pt x="34" y="55"/>
                  <a:pt x="34" y="55"/>
                </a:cubicBezTo>
                <a:cubicBezTo>
                  <a:pt x="30" y="55"/>
                  <a:pt x="26" y="57"/>
                  <a:pt x="26" y="63"/>
                </a:cubicBezTo>
                <a:cubicBezTo>
                  <a:pt x="26" y="67"/>
                  <a:pt x="30" y="69"/>
                  <a:pt x="34" y="69"/>
                </a:cubicBezTo>
                <a:cubicBezTo>
                  <a:pt x="88" y="69"/>
                  <a:pt x="88" y="69"/>
                  <a:pt x="88" y="69"/>
                </a:cubicBezTo>
                <a:cubicBezTo>
                  <a:pt x="93" y="69"/>
                  <a:pt x="95" y="67"/>
                  <a:pt x="95" y="63"/>
                </a:cubicBezTo>
                <a:close/>
                <a:moveTo>
                  <a:pt x="61" y="97"/>
                </a:moveTo>
                <a:cubicBezTo>
                  <a:pt x="65" y="97"/>
                  <a:pt x="68" y="93"/>
                  <a:pt x="68" y="90"/>
                </a:cubicBezTo>
                <a:cubicBezTo>
                  <a:pt x="68" y="85"/>
                  <a:pt x="65" y="83"/>
                  <a:pt x="61" y="83"/>
                </a:cubicBezTo>
                <a:cubicBezTo>
                  <a:pt x="34" y="83"/>
                  <a:pt x="34" y="83"/>
                  <a:pt x="34" y="83"/>
                </a:cubicBezTo>
                <a:cubicBezTo>
                  <a:pt x="30" y="83"/>
                  <a:pt x="26" y="85"/>
                  <a:pt x="26" y="90"/>
                </a:cubicBezTo>
                <a:cubicBezTo>
                  <a:pt x="26" y="93"/>
                  <a:pt x="30" y="97"/>
                  <a:pt x="34" y="97"/>
                </a:cubicBezTo>
                <a:lnTo>
                  <a:pt x="61" y="97"/>
                </a:lnTo>
                <a:close/>
                <a:moveTo>
                  <a:pt x="115" y="122"/>
                </a:moveTo>
                <a:cubicBezTo>
                  <a:pt x="108" y="127"/>
                  <a:pt x="108" y="127"/>
                  <a:pt x="108" y="127"/>
                </a:cubicBezTo>
                <a:cubicBezTo>
                  <a:pt x="108" y="145"/>
                  <a:pt x="108" y="145"/>
                  <a:pt x="108" y="145"/>
                </a:cubicBezTo>
                <a:cubicBezTo>
                  <a:pt x="14" y="145"/>
                  <a:pt x="14" y="145"/>
                  <a:pt x="14" y="145"/>
                </a:cubicBezTo>
                <a:cubicBezTo>
                  <a:pt x="14" y="14"/>
                  <a:pt x="14" y="14"/>
                  <a:pt x="14" y="14"/>
                </a:cubicBezTo>
                <a:cubicBezTo>
                  <a:pt x="108" y="14"/>
                  <a:pt x="108" y="14"/>
                  <a:pt x="108" y="14"/>
                </a:cubicBezTo>
                <a:cubicBezTo>
                  <a:pt x="108" y="42"/>
                  <a:pt x="108" y="42"/>
                  <a:pt x="108" y="42"/>
                </a:cubicBezTo>
                <a:cubicBezTo>
                  <a:pt x="123" y="18"/>
                  <a:pt x="123" y="18"/>
                  <a:pt x="123" y="18"/>
                </a:cubicBezTo>
                <a:cubicBezTo>
                  <a:pt x="123" y="7"/>
                  <a:pt x="123" y="7"/>
                  <a:pt x="123" y="7"/>
                </a:cubicBezTo>
                <a:cubicBezTo>
                  <a:pt x="123" y="3"/>
                  <a:pt x="119" y="0"/>
                  <a:pt x="115" y="0"/>
                </a:cubicBezTo>
                <a:cubicBezTo>
                  <a:pt x="7" y="0"/>
                  <a:pt x="7" y="0"/>
                  <a:pt x="7" y="0"/>
                </a:cubicBezTo>
                <a:cubicBezTo>
                  <a:pt x="2" y="0"/>
                  <a:pt x="0" y="3"/>
                  <a:pt x="0" y="7"/>
                </a:cubicBezTo>
                <a:cubicBezTo>
                  <a:pt x="0" y="152"/>
                  <a:pt x="0" y="152"/>
                  <a:pt x="0" y="152"/>
                </a:cubicBezTo>
                <a:cubicBezTo>
                  <a:pt x="0" y="156"/>
                  <a:pt x="2" y="160"/>
                  <a:pt x="7" y="160"/>
                </a:cubicBezTo>
                <a:cubicBezTo>
                  <a:pt x="115" y="160"/>
                  <a:pt x="115" y="160"/>
                  <a:pt x="115" y="160"/>
                </a:cubicBezTo>
                <a:cubicBezTo>
                  <a:pt x="119" y="160"/>
                  <a:pt x="123" y="156"/>
                  <a:pt x="123" y="152"/>
                </a:cubicBezTo>
                <a:cubicBezTo>
                  <a:pt x="123" y="112"/>
                  <a:pt x="123" y="112"/>
                  <a:pt x="123" y="112"/>
                </a:cubicBezTo>
                <a:cubicBezTo>
                  <a:pt x="119" y="118"/>
                  <a:pt x="119" y="118"/>
                  <a:pt x="119" y="118"/>
                </a:cubicBezTo>
                <a:cubicBezTo>
                  <a:pt x="118" y="119"/>
                  <a:pt x="117" y="120"/>
                  <a:pt x="115" y="122"/>
                </a:cubicBezTo>
                <a:close/>
                <a:moveTo>
                  <a:pt x="148" y="21"/>
                </a:moveTo>
                <a:cubicBezTo>
                  <a:pt x="139" y="16"/>
                  <a:pt x="133" y="18"/>
                  <a:pt x="132" y="18"/>
                </a:cubicBezTo>
                <a:cubicBezTo>
                  <a:pt x="130" y="18"/>
                  <a:pt x="130" y="19"/>
                  <a:pt x="130" y="19"/>
                </a:cubicBezTo>
                <a:cubicBezTo>
                  <a:pt x="84" y="98"/>
                  <a:pt x="84" y="98"/>
                  <a:pt x="84" y="98"/>
                </a:cubicBezTo>
                <a:cubicBezTo>
                  <a:pt x="84" y="98"/>
                  <a:pt x="84" y="98"/>
                  <a:pt x="84" y="99"/>
                </a:cubicBezTo>
                <a:cubicBezTo>
                  <a:pt x="82" y="127"/>
                  <a:pt x="82" y="127"/>
                  <a:pt x="82" y="127"/>
                </a:cubicBezTo>
                <a:cubicBezTo>
                  <a:pt x="82" y="129"/>
                  <a:pt x="82" y="130"/>
                  <a:pt x="84" y="131"/>
                </a:cubicBezTo>
                <a:cubicBezTo>
                  <a:pt x="87" y="131"/>
                  <a:pt x="87" y="131"/>
                  <a:pt x="87" y="131"/>
                </a:cubicBezTo>
                <a:cubicBezTo>
                  <a:pt x="112" y="115"/>
                  <a:pt x="112" y="115"/>
                  <a:pt x="112" y="115"/>
                </a:cubicBezTo>
                <a:cubicBezTo>
                  <a:pt x="112" y="115"/>
                  <a:pt x="112" y="114"/>
                  <a:pt x="113" y="114"/>
                </a:cubicBezTo>
                <a:cubicBezTo>
                  <a:pt x="159" y="36"/>
                  <a:pt x="159" y="36"/>
                  <a:pt x="159" y="36"/>
                </a:cubicBezTo>
                <a:cubicBezTo>
                  <a:pt x="159" y="35"/>
                  <a:pt x="159" y="33"/>
                  <a:pt x="159" y="33"/>
                </a:cubicBezTo>
                <a:cubicBezTo>
                  <a:pt x="159" y="32"/>
                  <a:pt x="157" y="26"/>
                  <a:pt x="148" y="21"/>
                </a:cubicBezTo>
                <a:close/>
                <a:moveTo>
                  <a:pt x="97" y="118"/>
                </a:moveTo>
                <a:cubicBezTo>
                  <a:pt x="96" y="118"/>
                  <a:pt x="95" y="116"/>
                  <a:pt x="92" y="115"/>
                </a:cubicBezTo>
                <a:cubicBezTo>
                  <a:pt x="91" y="114"/>
                  <a:pt x="90" y="114"/>
                  <a:pt x="89" y="113"/>
                </a:cubicBezTo>
                <a:cubicBezTo>
                  <a:pt x="89" y="104"/>
                  <a:pt x="89" y="104"/>
                  <a:pt x="89" y="104"/>
                </a:cubicBezTo>
                <a:cubicBezTo>
                  <a:pt x="91" y="105"/>
                  <a:pt x="94" y="105"/>
                  <a:pt x="97" y="108"/>
                </a:cubicBezTo>
                <a:cubicBezTo>
                  <a:pt x="101" y="110"/>
                  <a:pt x="103" y="112"/>
                  <a:pt x="105" y="114"/>
                </a:cubicBezTo>
                <a:lnTo>
                  <a:pt x="97" y="118"/>
                </a:lnTo>
                <a:close/>
                <a:moveTo>
                  <a:pt x="53" y="132"/>
                </a:moveTo>
                <a:cubicBezTo>
                  <a:pt x="53" y="132"/>
                  <a:pt x="55" y="132"/>
                  <a:pt x="56" y="131"/>
                </a:cubicBezTo>
                <a:cubicBezTo>
                  <a:pt x="62" y="128"/>
                  <a:pt x="69" y="132"/>
                  <a:pt x="75" y="132"/>
                </a:cubicBezTo>
                <a:cubicBezTo>
                  <a:pt x="79" y="132"/>
                  <a:pt x="79" y="126"/>
                  <a:pt x="75" y="126"/>
                </a:cubicBezTo>
                <a:cubicBezTo>
                  <a:pt x="68" y="126"/>
                  <a:pt x="62" y="125"/>
                  <a:pt x="56" y="126"/>
                </a:cubicBezTo>
                <a:cubicBezTo>
                  <a:pt x="56" y="125"/>
                  <a:pt x="56" y="125"/>
                  <a:pt x="55" y="124"/>
                </a:cubicBezTo>
                <a:cubicBezTo>
                  <a:pt x="53" y="122"/>
                  <a:pt x="52" y="121"/>
                  <a:pt x="51" y="121"/>
                </a:cubicBezTo>
                <a:cubicBezTo>
                  <a:pt x="50" y="121"/>
                  <a:pt x="50" y="121"/>
                  <a:pt x="50" y="121"/>
                </a:cubicBezTo>
                <a:cubicBezTo>
                  <a:pt x="50" y="120"/>
                  <a:pt x="49" y="120"/>
                  <a:pt x="49" y="120"/>
                </a:cubicBezTo>
                <a:cubicBezTo>
                  <a:pt x="50" y="116"/>
                  <a:pt x="51" y="113"/>
                  <a:pt x="50" y="110"/>
                </a:cubicBezTo>
                <a:cubicBezTo>
                  <a:pt x="50" y="109"/>
                  <a:pt x="49" y="109"/>
                  <a:pt x="49" y="109"/>
                </a:cubicBezTo>
                <a:cubicBezTo>
                  <a:pt x="45" y="109"/>
                  <a:pt x="41" y="113"/>
                  <a:pt x="39" y="115"/>
                </a:cubicBezTo>
                <a:cubicBezTo>
                  <a:pt x="33" y="120"/>
                  <a:pt x="28" y="127"/>
                  <a:pt x="23" y="133"/>
                </a:cubicBezTo>
                <a:cubicBezTo>
                  <a:pt x="20" y="135"/>
                  <a:pt x="25" y="138"/>
                  <a:pt x="28" y="135"/>
                </a:cubicBezTo>
                <a:cubicBezTo>
                  <a:pt x="31" y="129"/>
                  <a:pt x="36" y="125"/>
                  <a:pt x="41" y="120"/>
                </a:cubicBezTo>
                <a:cubicBezTo>
                  <a:pt x="40" y="121"/>
                  <a:pt x="39" y="124"/>
                  <a:pt x="38" y="125"/>
                </a:cubicBezTo>
                <a:cubicBezTo>
                  <a:pt x="36" y="128"/>
                  <a:pt x="40" y="131"/>
                  <a:pt x="42" y="128"/>
                </a:cubicBezTo>
                <a:cubicBezTo>
                  <a:pt x="42" y="128"/>
                  <a:pt x="43" y="127"/>
                  <a:pt x="44" y="127"/>
                </a:cubicBezTo>
                <a:cubicBezTo>
                  <a:pt x="44" y="126"/>
                  <a:pt x="44" y="126"/>
                  <a:pt x="45" y="126"/>
                </a:cubicBezTo>
                <a:cubicBezTo>
                  <a:pt x="45" y="126"/>
                  <a:pt x="44" y="127"/>
                  <a:pt x="44" y="127"/>
                </a:cubicBezTo>
                <a:cubicBezTo>
                  <a:pt x="44" y="127"/>
                  <a:pt x="44" y="127"/>
                  <a:pt x="44" y="127"/>
                </a:cubicBezTo>
                <a:cubicBezTo>
                  <a:pt x="44" y="127"/>
                  <a:pt x="44" y="127"/>
                  <a:pt x="44" y="128"/>
                </a:cubicBezTo>
                <a:cubicBezTo>
                  <a:pt x="42" y="131"/>
                  <a:pt x="47" y="132"/>
                  <a:pt x="49" y="129"/>
                </a:cubicBezTo>
                <a:cubicBezTo>
                  <a:pt x="50" y="128"/>
                  <a:pt x="50" y="128"/>
                  <a:pt x="50" y="128"/>
                </a:cubicBezTo>
                <a:cubicBezTo>
                  <a:pt x="50" y="129"/>
                  <a:pt x="50" y="129"/>
                  <a:pt x="50" y="129"/>
                </a:cubicBezTo>
                <a:cubicBezTo>
                  <a:pt x="50" y="131"/>
                  <a:pt x="52" y="132"/>
                  <a:pt x="53" y="132"/>
                </a:cubicBezTo>
                <a:close/>
              </a:path>
            </a:pathLst>
          </a:custGeom>
          <a:ln>
            <a:noFill/>
          </a:ln>
        </p:spPr>
        <p:style>
          <a:lnRef idx="3">
            <a:schemeClr val="lt1"/>
          </a:lnRef>
          <a:fillRef idx="1">
            <a:schemeClr val="accent1"/>
          </a:fillRef>
          <a:effectRef idx="1">
            <a:schemeClr val="accent1"/>
          </a:effectRef>
          <a:fontRef idx="minor">
            <a:schemeClr val="lt1"/>
          </a:fontRef>
        </p:style>
        <p:txBody>
          <a:bodyPr vert="horz" wrap="square" lIns="91440" tIns="45720" rIns="91440" bIns="45720" numCol="1" anchor="t" anchorCtr="0" compatLnSpc="1">
            <a:prstTxWarp prst="textNoShape">
              <a:avLst/>
            </a:prstTxWarp>
          </a:bodyPr>
          <a:lstStyle/>
          <a:p>
            <a:endParaRPr lang="en-US"/>
          </a:p>
        </p:txBody>
      </p:sp>
      <p:sp>
        <p:nvSpPr>
          <p:cNvPr id="43" name="Freeform 179">
            <a:hlinkClick r:id="rId10" action="ppaction://hlinksldjump"/>
            <a:extLst>
              <a:ext uri="{FF2B5EF4-FFF2-40B4-BE49-F238E27FC236}">
                <a16:creationId xmlns:a16="http://schemas.microsoft.com/office/drawing/2014/main" id="{F5E8ABF5-FAE3-A10B-A0C0-F30FBE4C1418}"/>
              </a:ext>
            </a:extLst>
          </p:cNvPr>
          <p:cNvSpPr>
            <a:spLocks noEditPoints="1"/>
          </p:cNvSpPr>
          <p:nvPr/>
        </p:nvSpPr>
        <p:spPr bwMode="auto">
          <a:xfrm>
            <a:off x="479577" y="4019246"/>
            <a:ext cx="285794" cy="241416"/>
          </a:xfrm>
          <a:custGeom>
            <a:avLst/>
            <a:gdLst>
              <a:gd name="T0" fmla="*/ 12 w 161"/>
              <a:gd name="T1" fmla="*/ 108 h 136"/>
              <a:gd name="T2" fmla="*/ 12 w 161"/>
              <a:gd name="T3" fmla="*/ 134 h 136"/>
              <a:gd name="T4" fmla="*/ 16 w 161"/>
              <a:gd name="T5" fmla="*/ 136 h 136"/>
              <a:gd name="T6" fmla="*/ 35 w 161"/>
              <a:gd name="T7" fmla="*/ 136 h 136"/>
              <a:gd name="T8" fmla="*/ 37 w 161"/>
              <a:gd name="T9" fmla="*/ 134 h 136"/>
              <a:gd name="T10" fmla="*/ 37 w 161"/>
              <a:gd name="T11" fmla="*/ 88 h 136"/>
              <a:gd name="T12" fmla="*/ 23 w 161"/>
              <a:gd name="T13" fmla="*/ 102 h 136"/>
              <a:gd name="T14" fmla="*/ 12 w 161"/>
              <a:gd name="T15" fmla="*/ 108 h 136"/>
              <a:gd name="T16" fmla="*/ 47 w 161"/>
              <a:gd name="T17" fmla="*/ 87 h 136"/>
              <a:gd name="T18" fmla="*/ 47 w 161"/>
              <a:gd name="T19" fmla="*/ 134 h 136"/>
              <a:gd name="T20" fmla="*/ 51 w 161"/>
              <a:gd name="T21" fmla="*/ 136 h 136"/>
              <a:gd name="T22" fmla="*/ 70 w 161"/>
              <a:gd name="T23" fmla="*/ 136 h 136"/>
              <a:gd name="T24" fmla="*/ 73 w 161"/>
              <a:gd name="T25" fmla="*/ 134 h 136"/>
              <a:gd name="T26" fmla="*/ 73 w 161"/>
              <a:gd name="T27" fmla="*/ 106 h 136"/>
              <a:gd name="T28" fmla="*/ 62 w 161"/>
              <a:gd name="T29" fmla="*/ 101 h 136"/>
              <a:gd name="T30" fmla="*/ 47 w 161"/>
              <a:gd name="T31" fmla="*/ 87 h 136"/>
              <a:gd name="T32" fmla="*/ 84 w 161"/>
              <a:gd name="T33" fmla="*/ 103 h 136"/>
              <a:gd name="T34" fmla="*/ 84 w 161"/>
              <a:gd name="T35" fmla="*/ 134 h 136"/>
              <a:gd name="T36" fmla="*/ 86 w 161"/>
              <a:gd name="T37" fmla="*/ 136 h 136"/>
              <a:gd name="T38" fmla="*/ 106 w 161"/>
              <a:gd name="T39" fmla="*/ 136 h 136"/>
              <a:gd name="T40" fmla="*/ 110 w 161"/>
              <a:gd name="T41" fmla="*/ 134 h 136"/>
              <a:gd name="T42" fmla="*/ 110 w 161"/>
              <a:gd name="T43" fmla="*/ 78 h 136"/>
              <a:gd name="T44" fmla="*/ 86 w 161"/>
              <a:gd name="T45" fmla="*/ 100 h 136"/>
              <a:gd name="T46" fmla="*/ 84 w 161"/>
              <a:gd name="T47" fmla="*/ 103 h 136"/>
              <a:gd name="T48" fmla="*/ 143 w 161"/>
              <a:gd name="T49" fmla="*/ 45 h 136"/>
              <a:gd name="T50" fmla="*/ 120 w 161"/>
              <a:gd name="T51" fmla="*/ 69 h 136"/>
              <a:gd name="T52" fmla="*/ 120 w 161"/>
              <a:gd name="T53" fmla="*/ 134 h 136"/>
              <a:gd name="T54" fmla="*/ 122 w 161"/>
              <a:gd name="T55" fmla="*/ 136 h 136"/>
              <a:gd name="T56" fmla="*/ 143 w 161"/>
              <a:gd name="T57" fmla="*/ 136 h 136"/>
              <a:gd name="T58" fmla="*/ 146 w 161"/>
              <a:gd name="T59" fmla="*/ 134 h 136"/>
              <a:gd name="T60" fmla="*/ 146 w 161"/>
              <a:gd name="T61" fmla="*/ 47 h 136"/>
              <a:gd name="T62" fmla="*/ 145 w 161"/>
              <a:gd name="T63" fmla="*/ 45 h 136"/>
              <a:gd name="T64" fmla="*/ 143 w 161"/>
              <a:gd name="T65" fmla="*/ 45 h 136"/>
              <a:gd name="T66" fmla="*/ 160 w 161"/>
              <a:gd name="T67" fmla="*/ 2 h 136"/>
              <a:gd name="T68" fmla="*/ 155 w 161"/>
              <a:gd name="T69" fmla="*/ 0 h 136"/>
              <a:gd name="T70" fmla="*/ 127 w 161"/>
              <a:gd name="T71" fmla="*/ 1 h 136"/>
              <a:gd name="T72" fmla="*/ 123 w 161"/>
              <a:gd name="T73" fmla="*/ 4 h 136"/>
              <a:gd name="T74" fmla="*/ 122 w 161"/>
              <a:gd name="T75" fmla="*/ 5 h 136"/>
              <a:gd name="T76" fmla="*/ 123 w 161"/>
              <a:gd name="T77" fmla="*/ 11 h 136"/>
              <a:gd name="T78" fmla="*/ 125 w 161"/>
              <a:gd name="T79" fmla="*/ 12 h 136"/>
              <a:gd name="T80" fmla="*/ 130 w 161"/>
              <a:gd name="T81" fmla="*/ 17 h 136"/>
              <a:gd name="T82" fmla="*/ 74 w 161"/>
              <a:gd name="T83" fmla="*/ 74 h 136"/>
              <a:gd name="T84" fmla="*/ 48 w 161"/>
              <a:gd name="T85" fmla="*/ 49 h 136"/>
              <a:gd name="T86" fmla="*/ 42 w 161"/>
              <a:gd name="T87" fmla="*/ 46 h 136"/>
              <a:gd name="T88" fmla="*/ 37 w 161"/>
              <a:gd name="T89" fmla="*/ 49 h 136"/>
              <a:gd name="T90" fmla="*/ 3 w 161"/>
              <a:gd name="T91" fmla="*/ 82 h 136"/>
              <a:gd name="T92" fmla="*/ 3 w 161"/>
              <a:gd name="T93" fmla="*/ 94 h 136"/>
              <a:gd name="T94" fmla="*/ 5 w 161"/>
              <a:gd name="T95" fmla="*/ 95 h 136"/>
              <a:gd name="T96" fmla="*/ 10 w 161"/>
              <a:gd name="T97" fmla="*/ 98 h 136"/>
              <a:gd name="T98" fmla="*/ 16 w 161"/>
              <a:gd name="T99" fmla="*/ 95 h 136"/>
              <a:gd name="T100" fmla="*/ 42 w 161"/>
              <a:gd name="T101" fmla="*/ 68 h 136"/>
              <a:gd name="T102" fmla="*/ 68 w 161"/>
              <a:gd name="T103" fmla="*/ 94 h 136"/>
              <a:gd name="T104" fmla="*/ 74 w 161"/>
              <a:gd name="T105" fmla="*/ 96 h 136"/>
              <a:gd name="T106" fmla="*/ 79 w 161"/>
              <a:gd name="T107" fmla="*/ 94 h 136"/>
              <a:gd name="T108" fmla="*/ 143 w 161"/>
              <a:gd name="T109" fmla="*/ 30 h 136"/>
              <a:gd name="T110" fmla="*/ 150 w 161"/>
              <a:gd name="T111" fmla="*/ 38 h 136"/>
              <a:gd name="T112" fmla="*/ 154 w 161"/>
              <a:gd name="T113" fmla="*/ 40 h 136"/>
              <a:gd name="T114" fmla="*/ 156 w 161"/>
              <a:gd name="T115" fmla="*/ 39 h 136"/>
              <a:gd name="T116" fmla="*/ 157 w 161"/>
              <a:gd name="T117" fmla="*/ 38 h 136"/>
              <a:gd name="T118" fmla="*/ 160 w 161"/>
              <a:gd name="T119" fmla="*/ 33 h 136"/>
              <a:gd name="T120" fmla="*/ 161 w 161"/>
              <a:gd name="T121" fmla="*/ 16 h 136"/>
              <a:gd name="T122" fmla="*/ 161 w 161"/>
              <a:gd name="T123" fmla="*/ 6 h 136"/>
              <a:gd name="T124" fmla="*/ 160 w 161"/>
              <a:gd name="T125" fmla="*/ 2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1" h="136">
                <a:moveTo>
                  <a:pt x="12" y="108"/>
                </a:moveTo>
                <a:cubicBezTo>
                  <a:pt x="12" y="134"/>
                  <a:pt x="12" y="134"/>
                  <a:pt x="12" y="134"/>
                </a:cubicBezTo>
                <a:cubicBezTo>
                  <a:pt x="12" y="135"/>
                  <a:pt x="13" y="136"/>
                  <a:pt x="16" y="136"/>
                </a:cubicBezTo>
                <a:cubicBezTo>
                  <a:pt x="35" y="136"/>
                  <a:pt x="35" y="136"/>
                  <a:pt x="35" y="136"/>
                </a:cubicBezTo>
                <a:cubicBezTo>
                  <a:pt x="36" y="136"/>
                  <a:pt x="37" y="135"/>
                  <a:pt x="37" y="134"/>
                </a:cubicBezTo>
                <a:cubicBezTo>
                  <a:pt x="37" y="88"/>
                  <a:pt x="37" y="88"/>
                  <a:pt x="37" y="88"/>
                </a:cubicBezTo>
                <a:cubicBezTo>
                  <a:pt x="23" y="102"/>
                  <a:pt x="23" y="102"/>
                  <a:pt x="23" y="102"/>
                </a:cubicBezTo>
                <a:cubicBezTo>
                  <a:pt x="20" y="105"/>
                  <a:pt x="17" y="107"/>
                  <a:pt x="12" y="108"/>
                </a:cubicBezTo>
                <a:close/>
                <a:moveTo>
                  <a:pt x="47" y="87"/>
                </a:moveTo>
                <a:cubicBezTo>
                  <a:pt x="47" y="134"/>
                  <a:pt x="47" y="134"/>
                  <a:pt x="47" y="134"/>
                </a:cubicBezTo>
                <a:cubicBezTo>
                  <a:pt x="47" y="135"/>
                  <a:pt x="49" y="136"/>
                  <a:pt x="51" y="136"/>
                </a:cubicBezTo>
                <a:cubicBezTo>
                  <a:pt x="70" y="136"/>
                  <a:pt x="70" y="136"/>
                  <a:pt x="70" y="136"/>
                </a:cubicBezTo>
                <a:cubicBezTo>
                  <a:pt x="71" y="136"/>
                  <a:pt x="73" y="135"/>
                  <a:pt x="73" y="134"/>
                </a:cubicBezTo>
                <a:cubicBezTo>
                  <a:pt x="73" y="106"/>
                  <a:pt x="73" y="106"/>
                  <a:pt x="73" y="106"/>
                </a:cubicBezTo>
                <a:cubicBezTo>
                  <a:pt x="69" y="106"/>
                  <a:pt x="64" y="104"/>
                  <a:pt x="62" y="101"/>
                </a:cubicBezTo>
                <a:lnTo>
                  <a:pt x="47" y="87"/>
                </a:lnTo>
                <a:close/>
                <a:moveTo>
                  <a:pt x="84" y="103"/>
                </a:moveTo>
                <a:cubicBezTo>
                  <a:pt x="84" y="134"/>
                  <a:pt x="84" y="134"/>
                  <a:pt x="84" y="134"/>
                </a:cubicBezTo>
                <a:cubicBezTo>
                  <a:pt x="84" y="135"/>
                  <a:pt x="85" y="136"/>
                  <a:pt x="86" y="136"/>
                </a:cubicBezTo>
                <a:cubicBezTo>
                  <a:pt x="106" y="136"/>
                  <a:pt x="106" y="136"/>
                  <a:pt x="106" y="136"/>
                </a:cubicBezTo>
                <a:cubicBezTo>
                  <a:pt x="108" y="136"/>
                  <a:pt x="110" y="135"/>
                  <a:pt x="110" y="134"/>
                </a:cubicBezTo>
                <a:cubicBezTo>
                  <a:pt x="110" y="78"/>
                  <a:pt x="110" y="78"/>
                  <a:pt x="110" y="78"/>
                </a:cubicBezTo>
                <a:cubicBezTo>
                  <a:pt x="86" y="100"/>
                  <a:pt x="86" y="100"/>
                  <a:pt x="86" y="100"/>
                </a:cubicBezTo>
                <a:cubicBezTo>
                  <a:pt x="85" y="102"/>
                  <a:pt x="84" y="103"/>
                  <a:pt x="84" y="103"/>
                </a:cubicBezTo>
                <a:close/>
                <a:moveTo>
                  <a:pt x="143" y="45"/>
                </a:moveTo>
                <a:cubicBezTo>
                  <a:pt x="120" y="69"/>
                  <a:pt x="120" y="69"/>
                  <a:pt x="120" y="69"/>
                </a:cubicBezTo>
                <a:cubicBezTo>
                  <a:pt x="120" y="134"/>
                  <a:pt x="120" y="134"/>
                  <a:pt x="120" y="134"/>
                </a:cubicBezTo>
                <a:cubicBezTo>
                  <a:pt x="120" y="135"/>
                  <a:pt x="121" y="136"/>
                  <a:pt x="122" y="136"/>
                </a:cubicBezTo>
                <a:cubicBezTo>
                  <a:pt x="143" y="136"/>
                  <a:pt x="143" y="136"/>
                  <a:pt x="143" y="136"/>
                </a:cubicBezTo>
                <a:cubicBezTo>
                  <a:pt x="145" y="136"/>
                  <a:pt x="146" y="135"/>
                  <a:pt x="146" y="134"/>
                </a:cubicBezTo>
                <a:cubicBezTo>
                  <a:pt x="146" y="47"/>
                  <a:pt x="146" y="47"/>
                  <a:pt x="146" y="47"/>
                </a:cubicBezTo>
                <a:cubicBezTo>
                  <a:pt x="145" y="46"/>
                  <a:pt x="145" y="46"/>
                  <a:pt x="145" y="45"/>
                </a:cubicBezTo>
                <a:lnTo>
                  <a:pt x="143" y="45"/>
                </a:lnTo>
                <a:close/>
                <a:moveTo>
                  <a:pt x="160" y="2"/>
                </a:moveTo>
                <a:cubicBezTo>
                  <a:pt x="158" y="1"/>
                  <a:pt x="157" y="0"/>
                  <a:pt x="155" y="0"/>
                </a:cubicBezTo>
                <a:cubicBezTo>
                  <a:pt x="145" y="1"/>
                  <a:pt x="136" y="1"/>
                  <a:pt x="127" y="1"/>
                </a:cubicBezTo>
                <a:cubicBezTo>
                  <a:pt x="125" y="1"/>
                  <a:pt x="124" y="1"/>
                  <a:pt x="123" y="4"/>
                </a:cubicBezTo>
                <a:cubicBezTo>
                  <a:pt x="122" y="4"/>
                  <a:pt x="122" y="4"/>
                  <a:pt x="122" y="5"/>
                </a:cubicBezTo>
                <a:cubicBezTo>
                  <a:pt x="120" y="7"/>
                  <a:pt x="122" y="10"/>
                  <a:pt x="123" y="11"/>
                </a:cubicBezTo>
                <a:cubicBezTo>
                  <a:pt x="125" y="12"/>
                  <a:pt x="125" y="12"/>
                  <a:pt x="125" y="12"/>
                </a:cubicBezTo>
                <a:cubicBezTo>
                  <a:pt x="127" y="15"/>
                  <a:pt x="128" y="16"/>
                  <a:pt x="130" y="17"/>
                </a:cubicBezTo>
                <a:cubicBezTo>
                  <a:pt x="74" y="74"/>
                  <a:pt x="74" y="74"/>
                  <a:pt x="74" y="74"/>
                </a:cubicBezTo>
                <a:cubicBezTo>
                  <a:pt x="48" y="49"/>
                  <a:pt x="48" y="49"/>
                  <a:pt x="48" y="49"/>
                </a:cubicBezTo>
                <a:cubicBezTo>
                  <a:pt x="47" y="48"/>
                  <a:pt x="44" y="46"/>
                  <a:pt x="42" y="46"/>
                </a:cubicBezTo>
                <a:cubicBezTo>
                  <a:pt x="41" y="46"/>
                  <a:pt x="38" y="48"/>
                  <a:pt x="37" y="49"/>
                </a:cubicBezTo>
                <a:cubicBezTo>
                  <a:pt x="3" y="82"/>
                  <a:pt x="3" y="82"/>
                  <a:pt x="3" y="82"/>
                </a:cubicBezTo>
                <a:cubicBezTo>
                  <a:pt x="0" y="85"/>
                  <a:pt x="0" y="90"/>
                  <a:pt x="3" y="94"/>
                </a:cubicBezTo>
                <a:cubicBezTo>
                  <a:pt x="5" y="95"/>
                  <a:pt x="5" y="95"/>
                  <a:pt x="5" y="95"/>
                </a:cubicBezTo>
                <a:cubicBezTo>
                  <a:pt x="6" y="96"/>
                  <a:pt x="8" y="98"/>
                  <a:pt x="10" y="98"/>
                </a:cubicBezTo>
                <a:cubicBezTo>
                  <a:pt x="13" y="98"/>
                  <a:pt x="15" y="96"/>
                  <a:pt x="16" y="95"/>
                </a:cubicBezTo>
                <a:cubicBezTo>
                  <a:pt x="42" y="68"/>
                  <a:pt x="42" y="68"/>
                  <a:pt x="42" y="68"/>
                </a:cubicBezTo>
                <a:cubicBezTo>
                  <a:pt x="68" y="94"/>
                  <a:pt x="68" y="94"/>
                  <a:pt x="68" y="94"/>
                </a:cubicBezTo>
                <a:cubicBezTo>
                  <a:pt x="69" y="95"/>
                  <a:pt x="71" y="96"/>
                  <a:pt x="74" y="96"/>
                </a:cubicBezTo>
                <a:cubicBezTo>
                  <a:pt x="76" y="96"/>
                  <a:pt x="78" y="95"/>
                  <a:pt x="79" y="94"/>
                </a:cubicBezTo>
                <a:cubicBezTo>
                  <a:pt x="143" y="30"/>
                  <a:pt x="143" y="30"/>
                  <a:pt x="143" y="30"/>
                </a:cubicBezTo>
                <a:cubicBezTo>
                  <a:pt x="150" y="38"/>
                  <a:pt x="150" y="38"/>
                  <a:pt x="150" y="38"/>
                </a:cubicBezTo>
                <a:cubicBezTo>
                  <a:pt x="151" y="39"/>
                  <a:pt x="152" y="40"/>
                  <a:pt x="154" y="40"/>
                </a:cubicBezTo>
                <a:cubicBezTo>
                  <a:pt x="155" y="40"/>
                  <a:pt x="156" y="39"/>
                  <a:pt x="156" y="39"/>
                </a:cubicBezTo>
                <a:cubicBezTo>
                  <a:pt x="157" y="39"/>
                  <a:pt x="157" y="39"/>
                  <a:pt x="157" y="38"/>
                </a:cubicBezTo>
                <a:cubicBezTo>
                  <a:pt x="160" y="37"/>
                  <a:pt x="160" y="35"/>
                  <a:pt x="160" y="33"/>
                </a:cubicBezTo>
                <a:cubicBezTo>
                  <a:pt x="160" y="27"/>
                  <a:pt x="160" y="22"/>
                  <a:pt x="161" y="16"/>
                </a:cubicBezTo>
                <a:cubicBezTo>
                  <a:pt x="161" y="6"/>
                  <a:pt x="161" y="6"/>
                  <a:pt x="161" y="6"/>
                </a:cubicBezTo>
                <a:cubicBezTo>
                  <a:pt x="161" y="5"/>
                  <a:pt x="161" y="2"/>
                  <a:pt x="160" y="2"/>
                </a:cubicBezTo>
                <a:close/>
              </a:path>
            </a:pathLst>
          </a:custGeom>
          <a:ln>
            <a:noFill/>
          </a:ln>
        </p:spPr>
        <p:style>
          <a:lnRef idx="3">
            <a:schemeClr val="lt1"/>
          </a:lnRef>
          <a:fillRef idx="1">
            <a:schemeClr val="accent3"/>
          </a:fillRef>
          <a:effectRef idx="1">
            <a:schemeClr val="accent3"/>
          </a:effectRef>
          <a:fontRef idx="minor">
            <a:schemeClr val="lt1"/>
          </a:fontRef>
        </p:style>
        <p:txBody>
          <a:bodyPr vert="horz" wrap="square" lIns="91440" tIns="45720" rIns="91440" bIns="45720" numCol="1" anchor="t" anchorCtr="0" compatLnSpc="1">
            <a:prstTxWarp prst="textNoShape">
              <a:avLst/>
            </a:prstTxWarp>
          </a:bodyPr>
          <a:lstStyle/>
          <a:p>
            <a:endParaRPr lang="en-US"/>
          </a:p>
        </p:txBody>
      </p:sp>
      <p:sp>
        <p:nvSpPr>
          <p:cNvPr id="44" name="Freeform 166">
            <a:hlinkClick r:id="rId9" action="ppaction://hlinksldjump"/>
            <a:extLst>
              <a:ext uri="{FF2B5EF4-FFF2-40B4-BE49-F238E27FC236}">
                <a16:creationId xmlns:a16="http://schemas.microsoft.com/office/drawing/2014/main" id="{D74E6A93-BD14-C20D-F083-6CDF8A57F9E2}"/>
              </a:ext>
            </a:extLst>
          </p:cNvPr>
          <p:cNvSpPr>
            <a:spLocks noEditPoints="1"/>
          </p:cNvSpPr>
          <p:nvPr/>
        </p:nvSpPr>
        <p:spPr bwMode="auto">
          <a:xfrm>
            <a:off x="364211" y="3230148"/>
            <a:ext cx="256559" cy="315765"/>
          </a:xfrm>
          <a:custGeom>
            <a:avLst/>
            <a:gdLst>
              <a:gd name="T0" fmla="*/ 91 w 130"/>
              <a:gd name="T1" fmla="*/ 69 h 160"/>
              <a:gd name="T2" fmla="*/ 74 w 130"/>
              <a:gd name="T3" fmla="*/ 72 h 160"/>
              <a:gd name="T4" fmla="*/ 51 w 130"/>
              <a:gd name="T5" fmla="*/ 73 h 160"/>
              <a:gd name="T6" fmla="*/ 2 w 130"/>
              <a:gd name="T7" fmla="*/ 81 h 160"/>
              <a:gd name="T8" fmla="*/ 5 w 130"/>
              <a:gd name="T9" fmla="*/ 128 h 160"/>
              <a:gd name="T10" fmla="*/ 21 w 130"/>
              <a:gd name="T11" fmla="*/ 129 h 160"/>
              <a:gd name="T12" fmla="*/ 23 w 130"/>
              <a:gd name="T13" fmla="*/ 160 h 160"/>
              <a:gd name="T14" fmla="*/ 104 w 130"/>
              <a:gd name="T15" fmla="*/ 155 h 160"/>
              <a:gd name="T16" fmla="*/ 113 w 130"/>
              <a:gd name="T17" fmla="*/ 146 h 160"/>
              <a:gd name="T18" fmla="*/ 124 w 130"/>
              <a:gd name="T19" fmla="*/ 103 h 160"/>
              <a:gd name="T20" fmla="*/ 25 w 130"/>
              <a:gd name="T21" fmla="*/ 126 h 160"/>
              <a:gd name="T22" fmla="*/ 34 w 130"/>
              <a:gd name="T23" fmla="*/ 112 h 160"/>
              <a:gd name="T24" fmla="*/ 28 w 130"/>
              <a:gd name="T25" fmla="*/ 89 h 160"/>
              <a:gd name="T26" fmla="*/ 25 w 130"/>
              <a:gd name="T27" fmla="*/ 89 h 160"/>
              <a:gd name="T28" fmla="*/ 29 w 130"/>
              <a:gd name="T29" fmla="*/ 109 h 160"/>
              <a:gd name="T30" fmla="*/ 8 w 130"/>
              <a:gd name="T31" fmla="*/ 83 h 160"/>
              <a:gd name="T32" fmla="*/ 98 w 130"/>
              <a:gd name="T33" fmla="*/ 145 h 160"/>
              <a:gd name="T34" fmla="*/ 103 w 130"/>
              <a:gd name="T35" fmla="*/ 109 h 160"/>
              <a:gd name="T36" fmla="*/ 77 w 130"/>
              <a:gd name="T37" fmla="*/ 62 h 160"/>
              <a:gd name="T38" fmla="*/ 51 w 130"/>
              <a:gd name="T39" fmla="*/ 26 h 160"/>
              <a:gd name="T40" fmla="*/ 80 w 130"/>
              <a:gd name="T41" fmla="*/ 121 h 160"/>
              <a:gd name="T42" fmla="*/ 35 w 130"/>
              <a:gd name="T43" fmla="*/ 124 h 160"/>
              <a:gd name="T44" fmla="*/ 79 w 130"/>
              <a:gd name="T45" fmla="*/ 136 h 160"/>
              <a:gd name="T46" fmla="*/ 42 w 130"/>
              <a:gd name="T47" fmla="*/ 146 h 160"/>
              <a:gd name="T48" fmla="*/ 79 w 130"/>
              <a:gd name="T49" fmla="*/ 136 h 160"/>
              <a:gd name="T50" fmla="*/ 50 w 130"/>
              <a:gd name="T51" fmla="*/ 108 h 160"/>
              <a:gd name="T52" fmla="*/ 42 w 130"/>
              <a:gd name="T53" fmla="*/ 87 h 160"/>
              <a:gd name="T54" fmla="*/ 34 w 130"/>
              <a:gd name="T55" fmla="*/ 91 h 160"/>
              <a:gd name="T56" fmla="*/ 38 w 130"/>
              <a:gd name="T57" fmla="*/ 90 h 160"/>
              <a:gd name="T58" fmla="*/ 47 w 130"/>
              <a:gd name="T59" fmla="*/ 105 h 160"/>
              <a:gd name="T60" fmla="*/ 42 w 130"/>
              <a:gd name="T61" fmla="*/ 105 h 160"/>
              <a:gd name="T62" fmla="*/ 57 w 130"/>
              <a:gd name="T63" fmla="*/ 111 h 160"/>
              <a:gd name="T64" fmla="*/ 65 w 130"/>
              <a:gd name="T65" fmla="*/ 106 h 160"/>
              <a:gd name="T66" fmla="*/ 61 w 130"/>
              <a:gd name="T67" fmla="*/ 97 h 160"/>
              <a:gd name="T68" fmla="*/ 58 w 130"/>
              <a:gd name="T69" fmla="*/ 85 h 160"/>
              <a:gd name="T70" fmla="*/ 47 w 130"/>
              <a:gd name="T71" fmla="*/ 87 h 160"/>
              <a:gd name="T72" fmla="*/ 60 w 130"/>
              <a:gd name="T73" fmla="*/ 100 h 160"/>
              <a:gd name="T74" fmla="*/ 61 w 130"/>
              <a:gd name="T75" fmla="*/ 108 h 160"/>
              <a:gd name="T76" fmla="*/ 58 w 130"/>
              <a:gd name="T77" fmla="*/ 100 h 160"/>
              <a:gd name="T78" fmla="*/ 54 w 130"/>
              <a:gd name="T79" fmla="*/ 88 h 160"/>
              <a:gd name="T80" fmla="*/ 58 w 130"/>
              <a:gd name="T81" fmla="*/ 95 h 160"/>
              <a:gd name="T82" fmla="*/ 52 w 130"/>
              <a:gd name="T83" fmla="*/ 88 h 160"/>
              <a:gd name="T84" fmla="*/ 74 w 130"/>
              <a:gd name="T85" fmla="*/ 98 h 160"/>
              <a:gd name="T86" fmla="*/ 75 w 130"/>
              <a:gd name="T87" fmla="*/ 105 h 160"/>
              <a:gd name="T88" fmla="*/ 73 w 130"/>
              <a:gd name="T89" fmla="*/ 103 h 160"/>
              <a:gd name="T90" fmla="*/ 68 w 130"/>
              <a:gd name="T91" fmla="*/ 105 h 160"/>
              <a:gd name="T92" fmla="*/ 80 w 130"/>
              <a:gd name="T93" fmla="*/ 108 h 160"/>
              <a:gd name="T94" fmla="*/ 75 w 130"/>
              <a:gd name="T95" fmla="*/ 96 h 160"/>
              <a:gd name="T96" fmla="*/ 68 w 130"/>
              <a:gd name="T97" fmla="*/ 93 h 160"/>
              <a:gd name="T98" fmla="*/ 70 w 130"/>
              <a:gd name="T99" fmla="*/ 87 h 160"/>
              <a:gd name="T100" fmla="*/ 73 w 130"/>
              <a:gd name="T101" fmla="*/ 90 h 160"/>
              <a:gd name="T102" fmla="*/ 74 w 130"/>
              <a:gd name="T103" fmla="*/ 88 h 160"/>
              <a:gd name="T104" fmla="*/ 64 w 130"/>
              <a:gd name="T105" fmla="*/ 85 h 160"/>
              <a:gd name="T106" fmla="*/ 67 w 130"/>
              <a:gd name="T107" fmla="*/ 96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30" h="160">
                <a:moveTo>
                  <a:pt x="124" y="103"/>
                </a:moveTo>
                <a:cubicBezTo>
                  <a:pt x="119" y="89"/>
                  <a:pt x="111" y="80"/>
                  <a:pt x="104" y="75"/>
                </a:cubicBezTo>
                <a:cubicBezTo>
                  <a:pt x="103" y="75"/>
                  <a:pt x="91" y="69"/>
                  <a:pt x="91" y="69"/>
                </a:cubicBezTo>
                <a:cubicBezTo>
                  <a:pt x="85" y="64"/>
                  <a:pt x="85" y="64"/>
                  <a:pt x="85" y="64"/>
                </a:cubicBezTo>
                <a:cubicBezTo>
                  <a:pt x="78" y="72"/>
                  <a:pt x="78" y="72"/>
                  <a:pt x="78" y="72"/>
                </a:cubicBezTo>
                <a:cubicBezTo>
                  <a:pt x="74" y="72"/>
                  <a:pt x="74" y="72"/>
                  <a:pt x="74" y="72"/>
                </a:cubicBezTo>
                <a:cubicBezTo>
                  <a:pt x="67" y="64"/>
                  <a:pt x="67" y="64"/>
                  <a:pt x="67" y="64"/>
                </a:cubicBezTo>
                <a:cubicBezTo>
                  <a:pt x="61" y="69"/>
                  <a:pt x="61" y="69"/>
                  <a:pt x="61" y="69"/>
                </a:cubicBezTo>
                <a:cubicBezTo>
                  <a:pt x="51" y="73"/>
                  <a:pt x="51" y="73"/>
                  <a:pt x="51" y="73"/>
                </a:cubicBezTo>
                <a:cubicBezTo>
                  <a:pt x="3" y="78"/>
                  <a:pt x="3" y="78"/>
                  <a:pt x="3" y="78"/>
                </a:cubicBezTo>
                <a:cubicBezTo>
                  <a:pt x="2" y="78"/>
                  <a:pt x="2" y="78"/>
                  <a:pt x="2" y="80"/>
                </a:cubicBezTo>
                <a:cubicBezTo>
                  <a:pt x="0" y="80"/>
                  <a:pt x="0" y="81"/>
                  <a:pt x="2" y="81"/>
                </a:cubicBezTo>
                <a:cubicBezTo>
                  <a:pt x="5" y="89"/>
                  <a:pt x="9" y="95"/>
                  <a:pt x="10" y="101"/>
                </a:cubicBezTo>
                <a:cubicBezTo>
                  <a:pt x="10" y="103"/>
                  <a:pt x="10" y="103"/>
                  <a:pt x="10" y="103"/>
                </a:cubicBezTo>
                <a:cubicBezTo>
                  <a:pt x="0" y="112"/>
                  <a:pt x="2" y="121"/>
                  <a:pt x="5" y="128"/>
                </a:cubicBezTo>
                <a:cubicBezTo>
                  <a:pt x="6" y="131"/>
                  <a:pt x="10" y="132"/>
                  <a:pt x="13" y="132"/>
                </a:cubicBezTo>
                <a:cubicBezTo>
                  <a:pt x="15" y="132"/>
                  <a:pt x="18" y="132"/>
                  <a:pt x="19" y="131"/>
                </a:cubicBezTo>
                <a:cubicBezTo>
                  <a:pt x="19" y="131"/>
                  <a:pt x="21" y="131"/>
                  <a:pt x="21" y="129"/>
                </a:cubicBezTo>
                <a:cubicBezTo>
                  <a:pt x="21" y="134"/>
                  <a:pt x="22" y="137"/>
                  <a:pt x="22" y="138"/>
                </a:cubicBezTo>
                <a:cubicBezTo>
                  <a:pt x="23" y="151"/>
                  <a:pt x="22" y="157"/>
                  <a:pt x="22" y="157"/>
                </a:cubicBezTo>
                <a:cubicBezTo>
                  <a:pt x="22" y="159"/>
                  <a:pt x="22" y="159"/>
                  <a:pt x="23" y="160"/>
                </a:cubicBezTo>
                <a:cubicBezTo>
                  <a:pt x="25" y="160"/>
                  <a:pt x="25" y="160"/>
                  <a:pt x="25" y="160"/>
                </a:cubicBezTo>
                <a:cubicBezTo>
                  <a:pt x="101" y="157"/>
                  <a:pt x="101" y="157"/>
                  <a:pt x="101" y="157"/>
                </a:cubicBezTo>
                <a:cubicBezTo>
                  <a:pt x="103" y="157"/>
                  <a:pt x="104" y="157"/>
                  <a:pt x="104" y="155"/>
                </a:cubicBezTo>
                <a:cubicBezTo>
                  <a:pt x="104" y="149"/>
                  <a:pt x="104" y="149"/>
                  <a:pt x="104" y="149"/>
                </a:cubicBezTo>
                <a:cubicBezTo>
                  <a:pt x="104" y="149"/>
                  <a:pt x="104" y="149"/>
                  <a:pt x="106" y="149"/>
                </a:cubicBezTo>
                <a:cubicBezTo>
                  <a:pt x="107" y="149"/>
                  <a:pt x="110" y="148"/>
                  <a:pt x="113" y="146"/>
                </a:cubicBezTo>
                <a:cubicBezTo>
                  <a:pt x="126" y="132"/>
                  <a:pt x="126" y="132"/>
                  <a:pt x="126" y="132"/>
                </a:cubicBezTo>
                <a:cubicBezTo>
                  <a:pt x="129" y="129"/>
                  <a:pt x="130" y="126"/>
                  <a:pt x="130" y="121"/>
                </a:cubicBezTo>
                <a:cubicBezTo>
                  <a:pt x="129" y="121"/>
                  <a:pt x="127" y="112"/>
                  <a:pt x="124" y="103"/>
                </a:cubicBezTo>
                <a:close/>
                <a:moveTo>
                  <a:pt x="98" y="152"/>
                </a:moveTo>
                <a:cubicBezTo>
                  <a:pt x="28" y="155"/>
                  <a:pt x="28" y="155"/>
                  <a:pt x="28" y="155"/>
                </a:cubicBezTo>
                <a:cubicBezTo>
                  <a:pt x="28" y="151"/>
                  <a:pt x="29" y="141"/>
                  <a:pt x="25" y="126"/>
                </a:cubicBezTo>
                <a:cubicBezTo>
                  <a:pt x="29" y="123"/>
                  <a:pt x="31" y="118"/>
                  <a:pt x="29" y="112"/>
                </a:cubicBezTo>
                <a:cubicBezTo>
                  <a:pt x="29" y="114"/>
                  <a:pt x="31" y="114"/>
                  <a:pt x="31" y="114"/>
                </a:cubicBezTo>
                <a:cubicBezTo>
                  <a:pt x="34" y="112"/>
                  <a:pt x="34" y="112"/>
                  <a:pt x="34" y="112"/>
                </a:cubicBezTo>
                <a:cubicBezTo>
                  <a:pt x="35" y="112"/>
                  <a:pt x="35" y="112"/>
                  <a:pt x="35" y="112"/>
                </a:cubicBezTo>
                <a:cubicBezTo>
                  <a:pt x="36" y="111"/>
                  <a:pt x="36" y="111"/>
                  <a:pt x="36" y="109"/>
                </a:cubicBezTo>
                <a:cubicBezTo>
                  <a:pt x="28" y="89"/>
                  <a:pt x="28" y="89"/>
                  <a:pt x="28" y="89"/>
                </a:cubicBezTo>
                <a:cubicBezTo>
                  <a:pt x="28" y="87"/>
                  <a:pt x="28" y="87"/>
                  <a:pt x="26" y="87"/>
                </a:cubicBezTo>
                <a:cubicBezTo>
                  <a:pt x="25" y="87"/>
                  <a:pt x="25" y="87"/>
                  <a:pt x="25" y="87"/>
                </a:cubicBezTo>
                <a:cubicBezTo>
                  <a:pt x="25" y="89"/>
                  <a:pt x="25" y="89"/>
                  <a:pt x="25" y="89"/>
                </a:cubicBezTo>
                <a:cubicBezTo>
                  <a:pt x="31" y="107"/>
                  <a:pt x="31" y="107"/>
                  <a:pt x="31" y="107"/>
                </a:cubicBezTo>
                <a:cubicBezTo>
                  <a:pt x="32" y="107"/>
                  <a:pt x="32" y="109"/>
                  <a:pt x="31" y="109"/>
                </a:cubicBezTo>
                <a:cubicBezTo>
                  <a:pt x="29" y="109"/>
                  <a:pt x="29" y="109"/>
                  <a:pt x="29" y="109"/>
                </a:cubicBezTo>
                <a:cubicBezTo>
                  <a:pt x="28" y="109"/>
                  <a:pt x="28" y="109"/>
                  <a:pt x="28" y="109"/>
                </a:cubicBezTo>
                <a:cubicBezTo>
                  <a:pt x="26" y="104"/>
                  <a:pt x="21" y="106"/>
                  <a:pt x="18" y="106"/>
                </a:cubicBezTo>
                <a:cubicBezTo>
                  <a:pt x="16" y="98"/>
                  <a:pt x="12" y="90"/>
                  <a:pt x="8" y="83"/>
                </a:cubicBezTo>
                <a:cubicBezTo>
                  <a:pt x="81" y="76"/>
                  <a:pt x="81" y="76"/>
                  <a:pt x="81" y="76"/>
                </a:cubicBezTo>
                <a:cubicBezTo>
                  <a:pt x="84" y="83"/>
                  <a:pt x="93" y="107"/>
                  <a:pt x="97" y="132"/>
                </a:cubicBezTo>
                <a:cubicBezTo>
                  <a:pt x="95" y="135"/>
                  <a:pt x="95" y="141"/>
                  <a:pt x="98" y="145"/>
                </a:cubicBezTo>
                <a:lnTo>
                  <a:pt x="98" y="152"/>
                </a:lnTo>
                <a:close/>
                <a:moveTo>
                  <a:pt x="101" y="126"/>
                </a:moveTo>
                <a:cubicBezTo>
                  <a:pt x="103" y="109"/>
                  <a:pt x="103" y="109"/>
                  <a:pt x="103" y="109"/>
                </a:cubicBezTo>
                <a:cubicBezTo>
                  <a:pt x="104" y="112"/>
                  <a:pt x="106" y="117"/>
                  <a:pt x="107" y="120"/>
                </a:cubicBezTo>
                <a:lnTo>
                  <a:pt x="101" y="126"/>
                </a:lnTo>
                <a:close/>
                <a:moveTo>
                  <a:pt x="77" y="62"/>
                </a:moveTo>
                <a:cubicBezTo>
                  <a:pt x="90" y="62"/>
                  <a:pt x="101" y="49"/>
                  <a:pt x="101" y="26"/>
                </a:cubicBezTo>
                <a:cubicBezTo>
                  <a:pt x="101" y="9"/>
                  <a:pt x="94" y="0"/>
                  <a:pt x="77" y="0"/>
                </a:cubicBezTo>
                <a:cubicBezTo>
                  <a:pt x="58" y="0"/>
                  <a:pt x="51" y="9"/>
                  <a:pt x="51" y="26"/>
                </a:cubicBezTo>
                <a:cubicBezTo>
                  <a:pt x="51" y="49"/>
                  <a:pt x="62" y="62"/>
                  <a:pt x="77" y="62"/>
                </a:cubicBezTo>
                <a:close/>
                <a:moveTo>
                  <a:pt x="77" y="126"/>
                </a:moveTo>
                <a:cubicBezTo>
                  <a:pt x="78" y="126"/>
                  <a:pt x="80" y="124"/>
                  <a:pt x="80" y="121"/>
                </a:cubicBezTo>
                <a:cubicBezTo>
                  <a:pt x="80" y="120"/>
                  <a:pt x="78" y="118"/>
                  <a:pt x="75" y="118"/>
                </a:cubicBezTo>
                <a:cubicBezTo>
                  <a:pt x="39" y="120"/>
                  <a:pt x="39" y="120"/>
                  <a:pt x="39" y="120"/>
                </a:cubicBezTo>
                <a:cubicBezTo>
                  <a:pt x="36" y="121"/>
                  <a:pt x="35" y="123"/>
                  <a:pt x="35" y="124"/>
                </a:cubicBezTo>
                <a:cubicBezTo>
                  <a:pt x="36" y="127"/>
                  <a:pt x="38" y="129"/>
                  <a:pt x="39" y="129"/>
                </a:cubicBezTo>
                <a:cubicBezTo>
                  <a:pt x="77" y="126"/>
                  <a:pt x="77" y="126"/>
                  <a:pt x="77" y="126"/>
                </a:cubicBezTo>
                <a:close/>
                <a:moveTo>
                  <a:pt x="79" y="136"/>
                </a:moveTo>
                <a:cubicBezTo>
                  <a:pt x="42" y="137"/>
                  <a:pt x="42" y="137"/>
                  <a:pt x="42" y="137"/>
                </a:cubicBezTo>
                <a:cubicBezTo>
                  <a:pt x="39" y="137"/>
                  <a:pt x="37" y="140"/>
                  <a:pt x="37" y="141"/>
                </a:cubicBezTo>
                <a:cubicBezTo>
                  <a:pt x="37" y="143"/>
                  <a:pt x="39" y="146"/>
                  <a:pt x="42" y="146"/>
                </a:cubicBezTo>
                <a:cubicBezTo>
                  <a:pt x="79" y="143"/>
                  <a:pt x="79" y="143"/>
                  <a:pt x="79" y="143"/>
                </a:cubicBezTo>
                <a:cubicBezTo>
                  <a:pt x="81" y="143"/>
                  <a:pt x="83" y="141"/>
                  <a:pt x="83" y="139"/>
                </a:cubicBezTo>
                <a:cubicBezTo>
                  <a:pt x="83" y="137"/>
                  <a:pt x="81" y="136"/>
                  <a:pt x="79" y="136"/>
                </a:cubicBezTo>
                <a:close/>
                <a:moveTo>
                  <a:pt x="42" y="110"/>
                </a:moveTo>
                <a:cubicBezTo>
                  <a:pt x="44" y="111"/>
                  <a:pt x="45" y="111"/>
                  <a:pt x="47" y="111"/>
                </a:cubicBezTo>
                <a:cubicBezTo>
                  <a:pt x="48" y="111"/>
                  <a:pt x="50" y="110"/>
                  <a:pt x="50" y="108"/>
                </a:cubicBezTo>
                <a:cubicBezTo>
                  <a:pt x="51" y="108"/>
                  <a:pt x="51" y="107"/>
                  <a:pt x="51" y="105"/>
                </a:cubicBezTo>
                <a:cubicBezTo>
                  <a:pt x="45" y="91"/>
                  <a:pt x="45" y="91"/>
                  <a:pt x="45" y="91"/>
                </a:cubicBezTo>
                <a:cubicBezTo>
                  <a:pt x="45" y="90"/>
                  <a:pt x="44" y="88"/>
                  <a:pt x="42" y="87"/>
                </a:cubicBezTo>
                <a:cubicBezTo>
                  <a:pt x="41" y="87"/>
                  <a:pt x="40" y="85"/>
                  <a:pt x="38" y="87"/>
                </a:cubicBezTo>
                <a:cubicBezTo>
                  <a:pt x="35" y="87"/>
                  <a:pt x="35" y="87"/>
                  <a:pt x="34" y="88"/>
                </a:cubicBezTo>
                <a:cubicBezTo>
                  <a:pt x="34" y="90"/>
                  <a:pt x="34" y="90"/>
                  <a:pt x="34" y="91"/>
                </a:cubicBezTo>
                <a:cubicBezTo>
                  <a:pt x="40" y="107"/>
                  <a:pt x="40" y="107"/>
                  <a:pt x="40" y="107"/>
                </a:cubicBezTo>
                <a:cubicBezTo>
                  <a:pt x="40" y="107"/>
                  <a:pt x="41" y="108"/>
                  <a:pt x="42" y="110"/>
                </a:cubicBezTo>
                <a:close/>
                <a:moveTo>
                  <a:pt x="38" y="90"/>
                </a:moveTo>
                <a:cubicBezTo>
                  <a:pt x="40" y="90"/>
                  <a:pt x="40" y="90"/>
                  <a:pt x="41" y="90"/>
                </a:cubicBezTo>
                <a:cubicBezTo>
                  <a:pt x="41" y="91"/>
                  <a:pt x="41" y="91"/>
                  <a:pt x="41" y="91"/>
                </a:cubicBezTo>
                <a:cubicBezTo>
                  <a:pt x="47" y="105"/>
                  <a:pt x="47" y="105"/>
                  <a:pt x="47" y="105"/>
                </a:cubicBezTo>
                <a:cubicBezTo>
                  <a:pt x="47" y="107"/>
                  <a:pt x="47" y="107"/>
                  <a:pt x="47" y="107"/>
                </a:cubicBezTo>
                <a:cubicBezTo>
                  <a:pt x="44" y="107"/>
                  <a:pt x="44" y="107"/>
                  <a:pt x="44" y="107"/>
                </a:cubicBezTo>
                <a:cubicBezTo>
                  <a:pt x="44" y="107"/>
                  <a:pt x="42" y="107"/>
                  <a:pt x="42" y="105"/>
                </a:cubicBezTo>
                <a:cubicBezTo>
                  <a:pt x="38" y="91"/>
                  <a:pt x="38" y="91"/>
                  <a:pt x="38" y="91"/>
                </a:cubicBezTo>
                <a:cubicBezTo>
                  <a:pt x="37" y="91"/>
                  <a:pt x="37" y="90"/>
                  <a:pt x="38" y="90"/>
                </a:cubicBezTo>
                <a:close/>
                <a:moveTo>
                  <a:pt x="57" y="111"/>
                </a:moveTo>
                <a:cubicBezTo>
                  <a:pt x="64" y="111"/>
                  <a:pt x="64" y="111"/>
                  <a:pt x="64" y="111"/>
                </a:cubicBezTo>
                <a:cubicBezTo>
                  <a:pt x="65" y="110"/>
                  <a:pt x="65" y="110"/>
                  <a:pt x="65" y="110"/>
                </a:cubicBezTo>
                <a:cubicBezTo>
                  <a:pt x="67" y="108"/>
                  <a:pt x="67" y="108"/>
                  <a:pt x="65" y="106"/>
                </a:cubicBezTo>
                <a:cubicBezTo>
                  <a:pt x="64" y="98"/>
                  <a:pt x="64" y="98"/>
                  <a:pt x="64" y="98"/>
                </a:cubicBezTo>
                <a:cubicBezTo>
                  <a:pt x="63" y="98"/>
                  <a:pt x="63" y="98"/>
                  <a:pt x="63" y="98"/>
                </a:cubicBezTo>
                <a:cubicBezTo>
                  <a:pt x="61" y="97"/>
                  <a:pt x="61" y="97"/>
                  <a:pt x="61" y="97"/>
                </a:cubicBezTo>
                <a:cubicBezTo>
                  <a:pt x="63" y="97"/>
                  <a:pt x="63" y="97"/>
                  <a:pt x="63" y="97"/>
                </a:cubicBezTo>
                <a:cubicBezTo>
                  <a:pt x="60" y="88"/>
                  <a:pt x="60" y="88"/>
                  <a:pt x="60" y="88"/>
                </a:cubicBezTo>
                <a:cubicBezTo>
                  <a:pt x="60" y="87"/>
                  <a:pt x="58" y="85"/>
                  <a:pt x="58" y="85"/>
                </a:cubicBezTo>
                <a:cubicBezTo>
                  <a:pt x="57" y="85"/>
                  <a:pt x="55" y="83"/>
                  <a:pt x="54" y="85"/>
                </a:cubicBezTo>
                <a:cubicBezTo>
                  <a:pt x="48" y="85"/>
                  <a:pt x="48" y="85"/>
                  <a:pt x="48" y="85"/>
                </a:cubicBezTo>
                <a:cubicBezTo>
                  <a:pt x="47" y="85"/>
                  <a:pt x="47" y="85"/>
                  <a:pt x="47" y="87"/>
                </a:cubicBezTo>
                <a:cubicBezTo>
                  <a:pt x="55" y="111"/>
                  <a:pt x="55" y="111"/>
                  <a:pt x="55" y="111"/>
                </a:cubicBezTo>
                <a:lnTo>
                  <a:pt x="57" y="111"/>
                </a:lnTo>
                <a:close/>
                <a:moveTo>
                  <a:pt x="60" y="100"/>
                </a:moveTo>
                <a:cubicBezTo>
                  <a:pt x="60" y="100"/>
                  <a:pt x="60" y="100"/>
                  <a:pt x="60" y="101"/>
                </a:cubicBezTo>
                <a:cubicBezTo>
                  <a:pt x="61" y="106"/>
                  <a:pt x="61" y="106"/>
                  <a:pt x="61" y="106"/>
                </a:cubicBezTo>
                <a:cubicBezTo>
                  <a:pt x="61" y="106"/>
                  <a:pt x="61" y="106"/>
                  <a:pt x="61" y="108"/>
                </a:cubicBezTo>
                <a:cubicBezTo>
                  <a:pt x="58" y="108"/>
                  <a:pt x="58" y="108"/>
                  <a:pt x="58" y="108"/>
                </a:cubicBezTo>
                <a:cubicBezTo>
                  <a:pt x="55" y="100"/>
                  <a:pt x="55" y="100"/>
                  <a:pt x="55" y="100"/>
                </a:cubicBezTo>
                <a:cubicBezTo>
                  <a:pt x="58" y="100"/>
                  <a:pt x="58" y="100"/>
                  <a:pt x="58" y="100"/>
                </a:cubicBezTo>
                <a:lnTo>
                  <a:pt x="60" y="100"/>
                </a:lnTo>
                <a:close/>
                <a:moveTo>
                  <a:pt x="52" y="88"/>
                </a:moveTo>
                <a:cubicBezTo>
                  <a:pt x="54" y="88"/>
                  <a:pt x="54" y="88"/>
                  <a:pt x="54" y="88"/>
                </a:cubicBezTo>
                <a:cubicBezTo>
                  <a:pt x="55" y="88"/>
                  <a:pt x="55" y="88"/>
                  <a:pt x="55" y="88"/>
                </a:cubicBezTo>
                <a:cubicBezTo>
                  <a:pt x="55" y="88"/>
                  <a:pt x="57" y="88"/>
                  <a:pt x="57" y="90"/>
                </a:cubicBezTo>
                <a:cubicBezTo>
                  <a:pt x="58" y="95"/>
                  <a:pt x="58" y="95"/>
                  <a:pt x="58" y="95"/>
                </a:cubicBezTo>
                <a:cubicBezTo>
                  <a:pt x="57" y="97"/>
                  <a:pt x="57" y="97"/>
                  <a:pt x="57" y="97"/>
                </a:cubicBezTo>
                <a:cubicBezTo>
                  <a:pt x="54" y="97"/>
                  <a:pt x="54" y="97"/>
                  <a:pt x="54" y="97"/>
                </a:cubicBezTo>
                <a:cubicBezTo>
                  <a:pt x="52" y="88"/>
                  <a:pt x="52" y="88"/>
                  <a:pt x="52" y="88"/>
                </a:cubicBezTo>
                <a:close/>
                <a:moveTo>
                  <a:pt x="67" y="96"/>
                </a:moveTo>
                <a:cubicBezTo>
                  <a:pt x="68" y="98"/>
                  <a:pt x="71" y="98"/>
                  <a:pt x="73" y="98"/>
                </a:cubicBezTo>
                <a:cubicBezTo>
                  <a:pt x="73" y="98"/>
                  <a:pt x="73" y="98"/>
                  <a:pt x="74" y="98"/>
                </a:cubicBezTo>
                <a:cubicBezTo>
                  <a:pt x="74" y="100"/>
                  <a:pt x="74" y="100"/>
                  <a:pt x="75" y="100"/>
                </a:cubicBezTo>
                <a:cubicBezTo>
                  <a:pt x="75" y="103"/>
                  <a:pt x="75" y="103"/>
                  <a:pt x="75" y="103"/>
                </a:cubicBezTo>
                <a:cubicBezTo>
                  <a:pt x="77" y="105"/>
                  <a:pt x="77" y="105"/>
                  <a:pt x="75" y="105"/>
                </a:cubicBezTo>
                <a:cubicBezTo>
                  <a:pt x="75" y="106"/>
                  <a:pt x="75" y="106"/>
                  <a:pt x="75" y="106"/>
                </a:cubicBezTo>
                <a:cubicBezTo>
                  <a:pt x="74" y="106"/>
                  <a:pt x="74" y="106"/>
                  <a:pt x="73" y="105"/>
                </a:cubicBezTo>
                <a:cubicBezTo>
                  <a:pt x="73" y="103"/>
                  <a:pt x="73" y="103"/>
                  <a:pt x="73" y="103"/>
                </a:cubicBezTo>
                <a:cubicBezTo>
                  <a:pt x="71" y="103"/>
                  <a:pt x="71" y="103"/>
                  <a:pt x="71" y="103"/>
                </a:cubicBezTo>
                <a:cubicBezTo>
                  <a:pt x="68" y="103"/>
                  <a:pt x="68" y="103"/>
                  <a:pt x="68" y="103"/>
                </a:cubicBezTo>
                <a:cubicBezTo>
                  <a:pt x="68" y="105"/>
                  <a:pt x="68" y="105"/>
                  <a:pt x="68" y="105"/>
                </a:cubicBezTo>
                <a:cubicBezTo>
                  <a:pt x="68" y="106"/>
                  <a:pt x="70" y="108"/>
                  <a:pt x="71" y="108"/>
                </a:cubicBezTo>
                <a:cubicBezTo>
                  <a:pt x="73" y="110"/>
                  <a:pt x="74" y="110"/>
                  <a:pt x="75" y="110"/>
                </a:cubicBezTo>
                <a:cubicBezTo>
                  <a:pt x="78" y="110"/>
                  <a:pt x="78" y="108"/>
                  <a:pt x="80" y="108"/>
                </a:cubicBezTo>
                <a:cubicBezTo>
                  <a:pt x="80" y="103"/>
                  <a:pt x="80" y="103"/>
                  <a:pt x="80" y="103"/>
                </a:cubicBezTo>
                <a:cubicBezTo>
                  <a:pt x="78" y="100"/>
                  <a:pt x="78" y="100"/>
                  <a:pt x="78" y="100"/>
                </a:cubicBezTo>
                <a:cubicBezTo>
                  <a:pt x="78" y="98"/>
                  <a:pt x="77" y="96"/>
                  <a:pt x="75" y="96"/>
                </a:cubicBezTo>
                <a:cubicBezTo>
                  <a:pt x="74" y="95"/>
                  <a:pt x="73" y="95"/>
                  <a:pt x="71" y="95"/>
                </a:cubicBezTo>
                <a:cubicBezTo>
                  <a:pt x="70" y="95"/>
                  <a:pt x="70" y="95"/>
                  <a:pt x="70" y="93"/>
                </a:cubicBezTo>
                <a:cubicBezTo>
                  <a:pt x="68" y="93"/>
                  <a:pt x="68" y="93"/>
                  <a:pt x="68" y="93"/>
                </a:cubicBezTo>
                <a:cubicBezTo>
                  <a:pt x="67" y="88"/>
                  <a:pt x="67" y="88"/>
                  <a:pt x="67" y="88"/>
                </a:cubicBezTo>
                <a:cubicBezTo>
                  <a:pt x="67" y="87"/>
                  <a:pt x="68" y="87"/>
                  <a:pt x="68" y="87"/>
                </a:cubicBezTo>
                <a:cubicBezTo>
                  <a:pt x="70" y="87"/>
                  <a:pt x="70" y="87"/>
                  <a:pt x="70" y="87"/>
                </a:cubicBezTo>
                <a:cubicBezTo>
                  <a:pt x="70" y="88"/>
                  <a:pt x="71" y="88"/>
                  <a:pt x="71" y="88"/>
                </a:cubicBezTo>
                <a:cubicBezTo>
                  <a:pt x="71" y="90"/>
                  <a:pt x="71" y="90"/>
                  <a:pt x="71" y="90"/>
                </a:cubicBezTo>
                <a:cubicBezTo>
                  <a:pt x="73" y="90"/>
                  <a:pt x="73" y="90"/>
                  <a:pt x="73" y="90"/>
                </a:cubicBezTo>
                <a:cubicBezTo>
                  <a:pt x="74" y="90"/>
                  <a:pt x="74" y="90"/>
                  <a:pt x="74" y="90"/>
                </a:cubicBezTo>
                <a:cubicBezTo>
                  <a:pt x="75" y="90"/>
                  <a:pt x="75" y="90"/>
                  <a:pt x="75" y="88"/>
                </a:cubicBezTo>
                <a:cubicBezTo>
                  <a:pt x="74" y="88"/>
                  <a:pt x="74" y="88"/>
                  <a:pt x="74" y="88"/>
                </a:cubicBezTo>
                <a:cubicBezTo>
                  <a:pt x="74" y="87"/>
                  <a:pt x="73" y="85"/>
                  <a:pt x="71" y="85"/>
                </a:cubicBezTo>
                <a:cubicBezTo>
                  <a:pt x="70" y="83"/>
                  <a:pt x="68" y="83"/>
                  <a:pt x="67" y="83"/>
                </a:cubicBezTo>
                <a:cubicBezTo>
                  <a:pt x="66" y="83"/>
                  <a:pt x="64" y="83"/>
                  <a:pt x="64" y="85"/>
                </a:cubicBezTo>
                <a:cubicBezTo>
                  <a:pt x="63" y="87"/>
                  <a:pt x="63" y="88"/>
                  <a:pt x="63" y="90"/>
                </a:cubicBezTo>
                <a:cubicBezTo>
                  <a:pt x="64" y="93"/>
                  <a:pt x="64" y="93"/>
                  <a:pt x="64" y="93"/>
                </a:cubicBezTo>
                <a:cubicBezTo>
                  <a:pt x="66" y="95"/>
                  <a:pt x="66" y="96"/>
                  <a:pt x="67" y="96"/>
                </a:cubicBezTo>
                <a:close/>
              </a:path>
            </a:pathLst>
          </a:custGeom>
          <a:ln>
            <a:noFill/>
          </a:ln>
        </p:spPr>
        <p:style>
          <a:lnRef idx="3">
            <a:schemeClr val="lt1"/>
          </a:lnRef>
          <a:fillRef idx="1">
            <a:schemeClr val="accent1"/>
          </a:fillRef>
          <a:effectRef idx="1">
            <a:schemeClr val="accent1"/>
          </a:effectRef>
          <a:fontRef idx="minor">
            <a:schemeClr val="lt1"/>
          </a:fontRef>
        </p:style>
        <p:txBody>
          <a:bodyPr vert="horz" wrap="square" lIns="91440" tIns="45720" rIns="91440" bIns="45720" numCol="1" anchor="t" anchorCtr="0" compatLnSpc="1">
            <a:prstTxWarp prst="textNoShape">
              <a:avLst/>
            </a:prstTxWarp>
          </a:bodyPr>
          <a:lstStyle/>
          <a:p>
            <a:endParaRPr lang="en-US"/>
          </a:p>
        </p:txBody>
      </p:sp>
      <p:sp>
        <p:nvSpPr>
          <p:cNvPr id="45" name="Freeform 119">
            <a:hlinkClick r:id="rId10" action="ppaction://hlinksldjump"/>
            <a:extLst>
              <a:ext uri="{FF2B5EF4-FFF2-40B4-BE49-F238E27FC236}">
                <a16:creationId xmlns:a16="http://schemas.microsoft.com/office/drawing/2014/main" id="{EACA43D1-769E-EFEC-E285-A88306F42FF9}"/>
              </a:ext>
            </a:extLst>
          </p:cNvPr>
          <p:cNvSpPr>
            <a:spLocks noEditPoints="1"/>
          </p:cNvSpPr>
          <p:nvPr/>
        </p:nvSpPr>
        <p:spPr bwMode="auto">
          <a:xfrm>
            <a:off x="330315" y="4774011"/>
            <a:ext cx="324350" cy="300024"/>
          </a:xfrm>
          <a:custGeom>
            <a:avLst/>
            <a:gdLst>
              <a:gd name="T0" fmla="*/ 97 w 160"/>
              <a:gd name="T1" fmla="*/ 8 h 148"/>
              <a:gd name="T2" fmla="*/ 92 w 160"/>
              <a:gd name="T3" fmla="*/ 0 h 148"/>
              <a:gd name="T4" fmla="*/ 61 w 160"/>
              <a:gd name="T5" fmla="*/ 6 h 148"/>
              <a:gd name="T6" fmla="*/ 6 w 160"/>
              <a:gd name="T7" fmla="*/ 8 h 148"/>
              <a:gd name="T8" fmla="*/ 6 w 160"/>
              <a:gd name="T9" fmla="*/ 22 h 148"/>
              <a:gd name="T10" fmla="*/ 15 w 160"/>
              <a:gd name="T11" fmla="*/ 114 h 148"/>
              <a:gd name="T12" fmla="*/ 67 w 160"/>
              <a:gd name="T13" fmla="*/ 119 h 148"/>
              <a:gd name="T14" fmla="*/ 51 w 160"/>
              <a:gd name="T15" fmla="*/ 144 h 148"/>
              <a:gd name="T16" fmla="*/ 76 w 160"/>
              <a:gd name="T17" fmla="*/ 127 h 148"/>
              <a:gd name="T18" fmla="*/ 80 w 160"/>
              <a:gd name="T19" fmla="*/ 148 h 148"/>
              <a:gd name="T20" fmla="*/ 84 w 160"/>
              <a:gd name="T21" fmla="*/ 128 h 148"/>
              <a:gd name="T22" fmla="*/ 104 w 160"/>
              <a:gd name="T23" fmla="*/ 147 h 148"/>
              <a:gd name="T24" fmla="*/ 107 w 160"/>
              <a:gd name="T25" fmla="*/ 138 h 148"/>
              <a:gd name="T26" fmla="*/ 139 w 160"/>
              <a:gd name="T27" fmla="*/ 119 h 148"/>
              <a:gd name="T28" fmla="*/ 145 w 160"/>
              <a:gd name="T29" fmla="*/ 22 h 148"/>
              <a:gd name="T30" fmla="*/ 160 w 160"/>
              <a:gd name="T31" fmla="*/ 15 h 148"/>
              <a:gd name="T32" fmla="*/ 134 w 160"/>
              <a:gd name="T33" fmla="*/ 108 h 148"/>
              <a:gd name="T34" fmla="*/ 24 w 160"/>
              <a:gd name="T35" fmla="*/ 22 h 148"/>
              <a:gd name="T36" fmla="*/ 134 w 160"/>
              <a:gd name="T37" fmla="*/ 108 h 148"/>
              <a:gd name="T38" fmla="*/ 36 w 160"/>
              <a:gd name="T39" fmla="*/ 92 h 148"/>
              <a:gd name="T40" fmla="*/ 67 w 160"/>
              <a:gd name="T41" fmla="*/ 88 h 148"/>
              <a:gd name="T42" fmla="*/ 75 w 160"/>
              <a:gd name="T43" fmla="*/ 86 h 148"/>
              <a:gd name="T44" fmla="*/ 103 w 160"/>
              <a:gd name="T45" fmla="*/ 69 h 148"/>
              <a:gd name="T46" fmla="*/ 119 w 160"/>
              <a:gd name="T47" fmla="*/ 54 h 148"/>
              <a:gd name="T48" fmla="*/ 124 w 160"/>
              <a:gd name="T49" fmla="*/ 66 h 148"/>
              <a:gd name="T50" fmla="*/ 130 w 160"/>
              <a:gd name="T51" fmla="*/ 38 h 148"/>
              <a:gd name="T52" fmla="*/ 130 w 160"/>
              <a:gd name="T53" fmla="*/ 36 h 148"/>
              <a:gd name="T54" fmla="*/ 127 w 160"/>
              <a:gd name="T55" fmla="*/ 34 h 148"/>
              <a:gd name="T56" fmla="*/ 124 w 160"/>
              <a:gd name="T57" fmla="*/ 33 h 148"/>
              <a:gd name="T58" fmla="*/ 100 w 160"/>
              <a:gd name="T59" fmla="*/ 38 h 148"/>
              <a:gd name="T60" fmla="*/ 112 w 160"/>
              <a:gd name="T61" fmla="*/ 44 h 148"/>
              <a:gd name="T62" fmla="*/ 94 w 160"/>
              <a:gd name="T63" fmla="*/ 50 h 148"/>
              <a:gd name="T64" fmla="*/ 70 w 160"/>
              <a:gd name="T65" fmla="*/ 75 h 148"/>
              <a:gd name="T66" fmla="*/ 49 w 160"/>
              <a:gd name="T67" fmla="*/ 63 h 148"/>
              <a:gd name="T68" fmla="*/ 28 w 160"/>
              <a:gd name="T69" fmla="*/ 92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60" h="148">
                <a:moveTo>
                  <a:pt x="153" y="8"/>
                </a:moveTo>
                <a:cubicBezTo>
                  <a:pt x="97" y="8"/>
                  <a:pt x="97" y="8"/>
                  <a:pt x="97" y="8"/>
                </a:cubicBezTo>
                <a:cubicBezTo>
                  <a:pt x="97" y="6"/>
                  <a:pt x="97" y="6"/>
                  <a:pt x="97" y="6"/>
                </a:cubicBezTo>
                <a:cubicBezTo>
                  <a:pt x="97" y="3"/>
                  <a:pt x="95" y="0"/>
                  <a:pt x="92" y="0"/>
                </a:cubicBezTo>
                <a:cubicBezTo>
                  <a:pt x="66" y="0"/>
                  <a:pt x="66" y="0"/>
                  <a:pt x="66" y="0"/>
                </a:cubicBezTo>
                <a:cubicBezTo>
                  <a:pt x="63" y="0"/>
                  <a:pt x="61" y="3"/>
                  <a:pt x="61" y="6"/>
                </a:cubicBezTo>
                <a:cubicBezTo>
                  <a:pt x="61" y="8"/>
                  <a:pt x="61" y="8"/>
                  <a:pt x="61" y="8"/>
                </a:cubicBezTo>
                <a:cubicBezTo>
                  <a:pt x="6" y="8"/>
                  <a:pt x="6" y="8"/>
                  <a:pt x="6" y="8"/>
                </a:cubicBezTo>
                <a:cubicBezTo>
                  <a:pt x="2" y="8"/>
                  <a:pt x="0" y="11"/>
                  <a:pt x="0" y="15"/>
                </a:cubicBezTo>
                <a:cubicBezTo>
                  <a:pt x="0" y="19"/>
                  <a:pt x="2" y="22"/>
                  <a:pt x="6" y="22"/>
                </a:cubicBezTo>
                <a:cubicBezTo>
                  <a:pt x="15" y="22"/>
                  <a:pt x="15" y="22"/>
                  <a:pt x="15" y="22"/>
                </a:cubicBezTo>
                <a:cubicBezTo>
                  <a:pt x="15" y="114"/>
                  <a:pt x="15" y="114"/>
                  <a:pt x="15" y="114"/>
                </a:cubicBezTo>
                <a:cubicBezTo>
                  <a:pt x="15" y="117"/>
                  <a:pt x="17" y="119"/>
                  <a:pt x="20" y="119"/>
                </a:cubicBezTo>
                <a:cubicBezTo>
                  <a:pt x="67" y="119"/>
                  <a:pt x="67" y="119"/>
                  <a:pt x="67" y="119"/>
                </a:cubicBezTo>
                <a:cubicBezTo>
                  <a:pt x="51" y="137"/>
                  <a:pt x="51" y="137"/>
                  <a:pt x="51" y="137"/>
                </a:cubicBezTo>
                <a:cubicBezTo>
                  <a:pt x="50" y="140"/>
                  <a:pt x="50" y="143"/>
                  <a:pt x="51" y="144"/>
                </a:cubicBezTo>
                <a:cubicBezTo>
                  <a:pt x="54" y="147"/>
                  <a:pt x="57" y="147"/>
                  <a:pt x="58" y="144"/>
                </a:cubicBezTo>
                <a:cubicBezTo>
                  <a:pt x="76" y="127"/>
                  <a:pt x="76" y="127"/>
                  <a:pt x="76" y="127"/>
                </a:cubicBezTo>
                <a:cubicBezTo>
                  <a:pt x="76" y="144"/>
                  <a:pt x="76" y="144"/>
                  <a:pt x="76" y="144"/>
                </a:cubicBezTo>
                <a:cubicBezTo>
                  <a:pt x="76" y="146"/>
                  <a:pt x="77" y="148"/>
                  <a:pt x="80" y="148"/>
                </a:cubicBezTo>
                <a:cubicBezTo>
                  <a:pt x="81" y="148"/>
                  <a:pt x="84" y="146"/>
                  <a:pt x="84" y="144"/>
                </a:cubicBezTo>
                <a:cubicBezTo>
                  <a:pt x="84" y="128"/>
                  <a:pt x="84" y="128"/>
                  <a:pt x="84" y="128"/>
                </a:cubicBezTo>
                <a:cubicBezTo>
                  <a:pt x="100" y="146"/>
                  <a:pt x="100" y="146"/>
                  <a:pt x="100" y="146"/>
                </a:cubicBezTo>
                <a:cubicBezTo>
                  <a:pt x="101" y="147"/>
                  <a:pt x="103" y="147"/>
                  <a:pt x="104" y="147"/>
                </a:cubicBezTo>
                <a:cubicBezTo>
                  <a:pt x="105" y="147"/>
                  <a:pt x="107" y="147"/>
                  <a:pt x="107" y="146"/>
                </a:cubicBezTo>
                <a:cubicBezTo>
                  <a:pt x="110" y="144"/>
                  <a:pt x="110" y="141"/>
                  <a:pt x="107" y="138"/>
                </a:cubicBezTo>
                <a:cubicBezTo>
                  <a:pt x="89" y="119"/>
                  <a:pt x="89" y="119"/>
                  <a:pt x="89" y="119"/>
                </a:cubicBezTo>
                <a:cubicBezTo>
                  <a:pt x="139" y="119"/>
                  <a:pt x="139" y="119"/>
                  <a:pt x="139" y="119"/>
                </a:cubicBezTo>
                <a:cubicBezTo>
                  <a:pt x="142" y="119"/>
                  <a:pt x="145" y="117"/>
                  <a:pt x="145" y="114"/>
                </a:cubicBezTo>
                <a:cubicBezTo>
                  <a:pt x="145" y="22"/>
                  <a:pt x="145" y="22"/>
                  <a:pt x="145" y="22"/>
                </a:cubicBezTo>
                <a:cubicBezTo>
                  <a:pt x="153" y="22"/>
                  <a:pt x="153" y="22"/>
                  <a:pt x="153" y="22"/>
                </a:cubicBezTo>
                <a:cubicBezTo>
                  <a:pt x="156" y="22"/>
                  <a:pt x="160" y="19"/>
                  <a:pt x="160" y="15"/>
                </a:cubicBezTo>
                <a:cubicBezTo>
                  <a:pt x="160" y="11"/>
                  <a:pt x="156" y="8"/>
                  <a:pt x="153" y="8"/>
                </a:cubicBezTo>
                <a:close/>
                <a:moveTo>
                  <a:pt x="134" y="108"/>
                </a:moveTo>
                <a:cubicBezTo>
                  <a:pt x="24" y="108"/>
                  <a:pt x="24" y="108"/>
                  <a:pt x="24" y="108"/>
                </a:cubicBezTo>
                <a:cubicBezTo>
                  <a:pt x="24" y="22"/>
                  <a:pt x="24" y="22"/>
                  <a:pt x="24" y="22"/>
                </a:cubicBezTo>
                <a:cubicBezTo>
                  <a:pt x="134" y="22"/>
                  <a:pt x="134" y="22"/>
                  <a:pt x="134" y="22"/>
                </a:cubicBezTo>
                <a:lnTo>
                  <a:pt x="134" y="108"/>
                </a:lnTo>
                <a:close/>
                <a:moveTo>
                  <a:pt x="32" y="94"/>
                </a:moveTo>
                <a:cubicBezTo>
                  <a:pt x="33" y="94"/>
                  <a:pt x="34" y="94"/>
                  <a:pt x="36" y="92"/>
                </a:cubicBezTo>
                <a:cubicBezTo>
                  <a:pt x="53" y="75"/>
                  <a:pt x="53" y="75"/>
                  <a:pt x="53" y="75"/>
                </a:cubicBezTo>
                <a:cubicBezTo>
                  <a:pt x="67" y="88"/>
                  <a:pt x="67" y="88"/>
                  <a:pt x="67" y="88"/>
                </a:cubicBezTo>
                <a:cubicBezTo>
                  <a:pt x="69" y="89"/>
                  <a:pt x="70" y="89"/>
                  <a:pt x="71" y="89"/>
                </a:cubicBezTo>
                <a:cubicBezTo>
                  <a:pt x="73" y="89"/>
                  <a:pt x="74" y="88"/>
                  <a:pt x="75" y="86"/>
                </a:cubicBezTo>
                <a:cubicBezTo>
                  <a:pt x="93" y="62"/>
                  <a:pt x="93" y="62"/>
                  <a:pt x="93" y="62"/>
                </a:cubicBezTo>
                <a:cubicBezTo>
                  <a:pt x="103" y="69"/>
                  <a:pt x="103" y="69"/>
                  <a:pt x="103" y="69"/>
                </a:cubicBezTo>
                <a:cubicBezTo>
                  <a:pt x="104" y="70"/>
                  <a:pt x="108" y="69"/>
                  <a:pt x="109" y="68"/>
                </a:cubicBezTo>
                <a:cubicBezTo>
                  <a:pt x="119" y="54"/>
                  <a:pt x="119" y="54"/>
                  <a:pt x="119" y="54"/>
                </a:cubicBezTo>
                <a:cubicBezTo>
                  <a:pt x="119" y="59"/>
                  <a:pt x="119" y="59"/>
                  <a:pt x="119" y="59"/>
                </a:cubicBezTo>
                <a:cubicBezTo>
                  <a:pt x="119" y="63"/>
                  <a:pt x="122" y="66"/>
                  <a:pt x="124" y="66"/>
                </a:cubicBezTo>
                <a:cubicBezTo>
                  <a:pt x="127" y="66"/>
                  <a:pt x="130" y="63"/>
                  <a:pt x="130" y="59"/>
                </a:cubicBezTo>
                <a:cubicBezTo>
                  <a:pt x="130" y="38"/>
                  <a:pt x="130" y="38"/>
                  <a:pt x="130" y="38"/>
                </a:cubicBezTo>
                <a:cubicBezTo>
                  <a:pt x="130" y="37"/>
                  <a:pt x="130" y="37"/>
                  <a:pt x="130" y="37"/>
                </a:cubicBezTo>
                <a:cubicBezTo>
                  <a:pt x="130" y="37"/>
                  <a:pt x="130" y="37"/>
                  <a:pt x="130" y="36"/>
                </a:cubicBezTo>
                <a:cubicBezTo>
                  <a:pt x="130" y="36"/>
                  <a:pt x="130" y="36"/>
                  <a:pt x="129" y="34"/>
                </a:cubicBezTo>
                <a:cubicBezTo>
                  <a:pt x="129" y="34"/>
                  <a:pt x="129" y="34"/>
                  <a:pt x="127" y="34"/>
                </a:cubicBezTo>
                <a:cubicBezTo>
                  <a:pt x="127" y="33"/>
                  <a:pt x="127" y="33"/>
                  <a:pt x="126" y="33"/>
                </a:cubicBezTo>
                <a:cubicBezTo>
                  <a:pt x="126" y="33"/>
                  <a:pt x="126" y="33"/>
                  <a:pt x="124" y="33"/>
                </a:cubicBezTo>
                <a:cubicBezTo>
                  <a:pt x="105" y="33"/>
                  <a:pt x="105" y="33"/>
                  <a:pt x="105" y="33"/>
                </a:cubicBezTo>
                <a:cubicBezTo>
                  <a:pt x="103" y="33"/>
                  <a:pt x="100" y="36"/>
                  <a:pt x="100" y="38"/>
                </a:cubicBezTo>
                <a:cubicBezTo>
                  <a:pt x="100" y="41"/>
                  <a:pt x="103" y="44"/>
                  <a:pt x="105" y="44"/>
                </a:cubicBezTo>
                <a:cubicBezTo>
                  <a:pt x="112" y="44"/>
                  <a:pt x="112" y="44"/>
                  <a:pt x="112" y="44"/>
                </a:cubicBezTo>
                <a:cubicBezTo>
                  <a:pt x="104" y="56"/>
                  <a:pt x="104" y="56"/>
                  <a:pt x="104" y="56"/>
                </a:cubicBezTo>
                <a:cubicBezTo>
                  <a:pt x="94" y="50"/>
                  <a:pt x="94" y="50"/>
                  <a:pt x="94" y="50"/>
                </a:cubicBezTo>
                <a:cubicBezTo>
                  <a:pt x="93" y="47"/>
                  <a:pt x="89" y="49"/>
                  <a:pt x="88" y="50"/>
                </a:cubicBezTo>
                <a:cubicBezTo>
                  <a:pt x="70" y="75"/>
                  <a:pt x="70" y="75"/>
                  <a:pt x="70" y="75"/>
                </a:cubicBezTo>
                <a:cubicBezTo>
                  <a:pt x="56" y="63"/>
                  <a:pt x="56" y="63"/>
                  <a:pt x="56" y="63"/>
                </a:cubicBezTo>
                <a:cubicBezTo>
                  <a:pt x="55" y="60"/>
                  <a:pt x="51" y="60"/>
                  <a:pt x="49" y="63"/>
                </a:cubicBezTo>
                <a:cubicBezTo>
                  <a:pt x="29" y="84"/>
                  <a:pt x="29" y="84"/>
                  <a:pt x="29" y="84"/>
                </a:cubicBezTo>
                <a:cubicBezTo>
                  <a:pt x="26" y="86"/>
                  <a:pt x="26" y="89"/>
                  <a:pt x="28" y="92"/>
                </a:cubicBezTo>
                <a:cubicBezTo>
                  <a:pt x="29" y="94"/>
                  <a:pt x="30" y="94"/>
                  <a:pt x="32" y="94"/>
                </a:cubicBezTo>
                <a:close/>
              </a:path>
            </a:pathLst>
          </a:custGeom>
          <a:ln>
            <a:noFill/>
          </a:ln>
        </p:spPr>
        <p:style>
          <a:lnRef idx="3">
            <a:schemeClr val="lt1"/>
          </a:lnRef>
          <a:fillRef idx="1">
            <a:schemeClr val="accent1"/>
          </a:fillRef>
          <a:effectRef idx="1">
            <a:schemeClr val="accent1"/>
          </a:effectRef>
          <a:fontRef idx="minor">
            <a:schemeClr val="lt1"/>
          </a:fontRef>
        </p:style>
        <p:txBody>
          <a:bodyPr vert="horz" wrap="square" lIns="91440" tIns="45720" rIns="91440" bIns="45720" numCol="1" anchor="t" anchorCtr="0" compatLnSpc="1">
            <a:prstTxWarp prst="textNoShape">
              <a:avLst/>
            </a:prstTxWarp>
          </a:bodyPr>
          <a:lstStyle/>
          <a:p>
            <a:endParaRPr lang="en-US"/>
          </a:p>
        </p:txBody>
      </p:sp>
    </p:spTree>
    <p:extLst>
      <p:ext uri="{BB962C8B-B14F-4D97-AF65-F5344CB8AC3E}">
        <p14:creationId xmlns:p14="http://schemas.microsoft.com/office/powerpoint/2010/main" val="27964870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5" fill="hold" grpId="0" nodeType="click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randombar(vertical)">
                                      <p:cBhvr>
                                        <p:cTn id="7" dur="500"/>
                                        <p:tgtEl>
                                          <p:spTgt spid="39"/>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37"/>
                                        </p:tgtEl>
                                        <p:attrNameLst>
                                          <p:attrName>style.visibility</p:attrName>
                                        </p:attrNameLst>
                                      </p:cBhvr>
                                      <p:to>
                                        <p:strVal val="visible"/>
                                      </p:to>
                                    </p:set>
                                    <p:animEffect transition="in" filter="fade">
                                      <p:cBhvr>
                                        <p:cTn id="11" dur="1000"/>
                                        <p:tgtEl>
                                          <p:spTgt spid="37"/>
                                        </p:tgtEl>
                                      </p:cBhvr>
                                    </p:animEffect>
                                    <p:anim calcmode="lin" valueType="num">
                                      <p:cBhvr>
                                        <p:cTn id="12" dur="1000" fill="hold"/>
                                        <p:tgtEl>
                                          <p:spTgt spid="37"/>
                                        </p:tgtEl>
                                        <p:attrNameLst>
                                          <p:attrName>ppt_x</p:attrName>
                                        </p:attrNameLst>
                                      </p:cBhvr>
                                      <p:tavLst>
                                        <p:tav tm="0">
                                          <p:val>
                                            <p:strVal val="#ppt_x"/>
                                          </p:val>
                                        </p:tav>
                                        <p:tav tm="100000">
                                          <p:val>
                                            <p:strVal val="#ppt_x"/>
                                          </p:val>
                                        </p:tav>
                                      </p:tavLst>
                                    </p:anim>
                                    <p:anim calcmode="lin" valueType="num">
                                      <p:cBhvr>
                                        <p:cTn id="13" dur="1000" fill="hold"/>
                                        <p:tgtEl>
                                          <p:spTgt spid="37"/>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42" presetClass="entr" presetSubtype="0" fill="hold" grpId="0" nodeType="afterEffect">
                                  <p:stCondLst>
                                    <p:cond delay="0"/>
                                  </p:stCondLst>
                                  <p:childTnLst>
                                    <p:set>
                                      <p:cBhvr>
                                        <p:cTn id="16" dur="1" fill="hold">
                                          <p:stCondLst>
                                            <p:cond delay="0"/>
                                          </p:stCondLst>
                                        </p:cTn>
                                        <p:tgtEl>
                                          <p:spTgt spid="38"/>
                                        </p:tgtEl>
                                        <p:attrNameLst>
                                          <p:attrName>style.visibility</p:attrName>
                                        </p:attrNameLst>
                                      </p:cBhvr>
                                      <p:to>
                                        <p:strVal val="visible"/>
                                      </p:to>
                                    </p:set>
                                    <p:animEffect transition="in" filter="fade">
                                      <p:cBhvr>
                                        <p:cTn id="17" dur="1000"/>
                                        <p:tgtEl>
                                          <p:spTgt spid="38"/>
                                        </p:tgtEl>
                                      </p:cBhvr>
                                    </p:animEffect>
                                    <p:anim calcmode="lin" valueType="num">
                                      <p:cBhvr>
                                        <p:cTn id="18" dur="1000" fill="hold"/>
                                        <p:tgtEl>
                                          <p:spTgt spid="38"/>
                                        </p:tgtEl>
                                        <p:attrNameLst>
                                          <p:attrName>ppt_x</p:attrName>
                                        </p:attrNameLst>
                                      </p:cBhvr>
                                      <p:tavLst>
                                        <p:tav tm="0">
                                          <p:val>
                                            <p:strVal val="#ppt_x"/>
                                          </p:val>
                                        </p:tav>
                                        <p:tav tm="100000">
                                          <p:val>
                                            <p:strVal val="#ppt_x"/>
                                          </p:val>
                                        </p:tav>
                                      </p:tavLst>
                                    </p:anim>
                                    <p:anim calcmode="lin" valueType="num">
                                      <p:cBhvr>
                                        <p:cTn id="19" dur="1000" fill="hold"/>
                                        <p:tgtEl>
                                          <p:spTgt spid="38"/>
                                        </p:tgtEl>
                                        <p:attrNameLst>
                                          <p:attrName>ppt_y</p:attrName>
                                        </p:attrNameLst>
                                      </p:cBhvr>
                                      <p:tavLst>
                                        <p:tav tm="0">
                                          <p:val>
                                            <p:strVal val="#ppt_y+.1"/>
                                          </p:val>
                                        </p:tav>
                                        <p:tav tm="100000">
                                          <p:val>
                                            <p:strVal val="#ppt_y"/>
                                          </p:val>
                                        </p:tav>
                                      </p:tavLst>
                                    </p:anim>
                                  </p:childTnLst>
                                </p:cTn>
                              </p:par>
                            </p:childTnLst>
                          </p:cTn>
                        </p:par>
                        <p:par>
                          <p:cTn id="20" fill="hold">
                            <p:stCondLst>
                              <p:cond delay="2500"/>
                            </p:stCondLst>
                            <p:childTnLst>
                              <p:par>
                                <p:cTn id="21" presetID="42" presetClass="entr" presetSubtype="0" fill="hold" grpId="0" nodeType="afterEffect">
                                  <p:stCondLst>
                                    <p:cond delay="0"/>
                                  </p:stCondLst>
                                  <p:childTnLst>
                                    <p:set>
                                      <p:cBhvr>
                                        <p:cTn id="22" dur="1" fill="hold">
                                          <p:stCondLst>
                                            <p:cond delay="0"/>
                                          </p:stCondLst>
                                        </p:cTn>
                                        <p:tgtEl>
                                          <p:spTgt spid="34"/>
                                        </p:tgtEl>
                                        <p:attrNameLst>
                                          <p:attrName>style.visibility</p:attrName>
                                        </p:attrNameLst>
                                      </p:cBhvr>
                                      <p:to>
                                        <p:strVal val="visible"/>
                                      </p:to>
                                    </p:set>
                                    <p:animEffect transition="in" filter="fade">
                                      <p:cBhvr>
                                        <p:cTn id="23" dur="1000"/>
                                        <p:tgtEl>
                                          <p:spTgt spid="34"/>
                                        </p:tgtEl>
                                      </p:cBhvr>
                                    </p:animEffect>
                                    <p:anim calcmode="lin" valueType="num">
                                      <p:cBhvr>
                                        <p:cTn id="24" dur="1000" fill="hold"/>
                                        <p:tgtEl>
                                          <p:spTgt spid="34"/>
                                        </p:tgtEl>
                                        <p:attrNameLst>
                                          <p:attrName>ppt_x</p:attrName>
                                        </p:attrNameLst>
                                      </p:cBhvr>
                                      <p:tavLst>
                                        <p:tav tm="0">
                                          <p:val>
                                            <p:strVal val="#ppt_x"/>
                                          </p:val>
                                        </p:tav>
                                        <p:tav tm="100000">
                                          <p:val>
                                            <p:strVal val="#ppt_x"/>
                                          </p:val>
                                        </p:tav>
                                      </p:tavLst>
                                    </p:anim>
                                    <p:anim calcmode="lin" valueType="num">
                                      <p:cBhvr>
                                        <p:cTn id="25" dur="1000" fill="hold"/>
                                        <p:tgtEl>
                                          <p:spTgt spid="34"/>
                                        </p:tgtEl>
                                        <p:attrNameLst>
                                          <p:attrName>ppt_y</p:attrName>
                                        </p:attrNameLst>
                                      </p:cBhvr>
                                      <p:tavLst>
                                        <p:tav tm="0">
                                          <p:val>
                                            <p:strVal val="#ppt_y+.1"/>
                                          </p:val>
                                        </p:tav>
                                        <p:tav tm="100000">
                                          <p:val>
                                            <p:strVal val="#ppt_y"/>
                                          </p:val>
                                        </p:tav>
                                      </p:tavLst>
                                    </p:anim>
                                  </p:childTnLst>
                                </p:cTn>
                              </p:par>
                            </p:childTnLst>
                          </p:cTn>
                        </p:par>
                        <p:par>
                          <p:cTn id="26" fill="hold">
                            <p:stCondLst>
                              <p:cond delay="3500"/>
                            </p:stCondLst>
                            <p:childTnLst>
                              <p:par>
                                <p:cTn id="27" presetID="42" presetClass="entr" presetSubtype="0" fill="hold" grpId="0" nodeType="afterEffect">
                                  <p:stCondLst>
                                    <p:cond delay="0"/>
                                  </p:stCondLst>
                                  <p:childTnLst>
                                    <p:set>
                                      <p:cBhvr>
                                        <p:cTn id="28" dur="1" fill="hold">
                                          <p:stCondLst>
                                            <p:cond delay="0"/>
                                          </p:stCondLst>
                                        </p:cTn>
                                        <p:tgtEl>
                                          <p:spTgt spid="36"/>
                                        </p:tgtEl>
                                        <p:attrNameLst>
                                          <p:attrName>style.visibility</p:attrName>
                                        </p:attrNameLst>
                                      </p:cBhvr>
                                      <p:to>
                                        <p:strVal val="visible"/>
                                      </p:to>
                                    </p:set>
                                    <p:animEffect transition="in" filter="fade">
                                      <p:cBhvr>
                                        <p:cTn id="29" dur="1000"/>
                                        <p:tgtEl>
                                          <p:spTgt spid="36"/>
                                        </p:tgtEl>
                                      </p:cBhvr>
                                    </p:animEffect>
                                    <p:anim calcmode="lin" valueType="num">
                                      <p:cBhvr>
                                        <p:cTn id="30" dur="1000" fill="hold"/>
                                        <p:tgtEl>
                                          <p:spTgt spid="36"/>
                                        </p:tgtEl>
                                        <p:attrNameLst>
                                          <p:attrName>ppt_x</p:attrName>
                                        </p:attrNameLst>
                                      </p:cBhvr>
                                      <p:tavLst>
                                        <p:tav tm="0">
                                          <p:val>
                                            <p:strVal val="#ppt_x"/>
                                          </p:val>
                                        </p:tav>
                                        <p:tav tm="100000">
                                          <p:val>
                                            <p:strVal val="#ppt_x"/>
                                          </p:val>
                                        </p:tav>
                                      </p:tavLst>
                                    </p:anim>
                                    <p:anim calcmode="lin" valueType="num">
                                      <p:cBhvr>
                                        <p:cTn id="31" dur="1000" fill="hold"/>
                                        <p:tgtEl>
                                          <p:spTgt spid="36"/>
                                        </p:tgtEl>
                                        <p:attrNameLst>
                                          <p:attrName>ppt_y</p:attrName>
                                        </p:attrNameLst>
                                      </p:cBhvr>
                                      <p:tavLst>
                                        <p:tav tm="0">
                                          <p:val>
                                            <p:strVal val="#ppt_y+.1"/>
                                          </p:val>
                                        </p:tav>
                                        <p:tav tm="100000">
                                          <p:val>
                                            <p:strVal val="#ppt_y"/>
                                          </p:val>
                                        </p:tav>
                                      </p:tavLst>
                                    </p:anim>
                                  </p:childTnLst>
                                </p:cTn>
                              </p:par>
                            </p:childTnLst>
                          </p:cTn>
                        </p:par>
                        <p:par>
                          <p:cTn id="32" fill="hold">
                            <p:stCondLst>
                              <p:cond delay="4500"/>
                            </p:stCondLst>
                            <p:childTnLst>
                              <p:par>
                                <p:cTn id="33" presetID="42" presetClass="entr" presetSubtype="0" fill="hold" grpId="0" nodeType="afterEffect">
                                  <p:stCondLst>
                                    <p:cond delay="0"/>
                                  </p:stCondLst>
                                  <p:childTnLst>
                                    <p:set>
                                      <p:cBhvr>
                                        <p:cTn id="34" dur="1" fill="hold">
                                          <p:stCondLst>
                                            <p:cond delay="0"/>
                                          </p:stCondLst>
                                        </p:cTn>
                                        <p:tgtEl>
                                          <p:spTgt spid="33"/>
                                        </p:tgtEl>
                                        <p:attrNameLst>
                                          <p:attrName>style.visibility</p:attrName>
                                        </p:attrNameLst>
                                      </p:cBhvr>
                                      <p:to>
                                        <p:strVal val="visible"/>
                                      </p:to>
                                    </p:set>
                                    <p:animEffect transition="in" filter="fade">
                                      <p:cBhvr>
                                        <p:cTn id="35" dur="1000"/>
                                        <p:tgtEl>
                                          <p:spTgt spid="33"/>
                                        </p:tgtEl>
                                      </p:cBhvr>
                                    </p:animEffect>
                                    <p:anim calcmode="lin" valueType="num">
                                      <p:cBhvr>
                                        <p:cTn id="36" dur="1000" fill="hold"/>
                                        <p:tgtEl>
                                          <p:spTgt spid="33"/>
                                        </p:tgtEl>
                                        <p:attrNameLst>
                                          <p:attrName>ppt_x</p:attrName>
                                        </p:attrNameLst>
                                      </p:cBhvr>
                                      <p:tavLst>
                                        <p:tav tm="0">
                                          <p:val>
                                            <p:strVal val="#ppt_x"/>
                                          </p:val>
                                        </p:tav>
                                        <p:tav tm="100000">
                                          <p:val>
                                            <p:strVal val="#ppt_x"/>
                                          </p:val>
                                        </p:tav>
                                      </p:tavLst>
                                    </p:anim>
                                    <p:anim calcmode="lin" valueType="num">
                                      <p:cBhvr>
                                        <p:cTn id="37" dur="1000" fill="hold"/>
                                        <p:tgtEl>
                                          <p:spTgt spid="33"/>
                                        </p:tgtEl>
                                        <p:attrNameLst>
                                          <p:attrName>ppt_y</p:attrName>
                                        </p:attrNameLst>
                                      </p:cBhvr>
                                      <p:tavLst>
                                        <p:tav tm="0">
                                          <p:val>
                                            <p:strVal val="#ppt_y+.1"/>
                                          </p:val>
                                        </p:tav>
                                        <p:tav tm="100000">
                                          <p:val>
                                            <p:strVal val="#ppt_y"/>
                                          </p:val>
                                        </p:tav>
                                      </p:tavLst>
                                    </p:anim>
                                  </p:childTnLst>
                                </p:cTn>
                              </p:par>
                            </p:childTnLst>
                          </p:cTn>
                        </p:par>
                        <p:par>
                          <p:cTn id="38" fill="hold">
                            <p:stCondLst>
                              <p:cond delay="5500"/>
                            </p:stCondLst>
                            <p:childTnLst>
                              <p:par>
                                <p:cTn id="39" presetID="42" presetClass="entr" presetSubtype="0" fill="hold" grpId="0" nodeType="afterEffect">
                                  <p:stCondLst>
                                    <p:cond delay="0"/>
                                  </p:stCondLst>
                                  <p:childTnLst>
                                    <p:set>
                                      <p:cBhvr>
                                        <p:cTn id="40" dur="1" fill="hold">
                                          <p:stCondLst>
                                            <p:cond delay="0"/>
                                          </p:stCondLst>
                                        </p:cTn>
                                        <p:tgtEl>
                                          <p:spTgt spid="35"/>
                                        </p:tgtEl>
                                        <p:attrNameLst>
                                          <p:attrName>style.visibility</p:attrName>
                                        </p:attrNameLst>
                                      </p:cBhvr>
                                      <p:to>
                                        <p:strVal val="visible"/>
                                      </p:to>
                                    </p:set>
                                    <p:animEffect transition="in" filter="fade">
                                      <p:cBhvr>
                                        <p:cTn id="41" dur="1000"/>
                                        <p:tgtEl>
                                          <p:spTgt spid="35"/>
                                        </p:tgtEl>
                                      </p:cBhvr>
                                    </p:animEffect>
                                    <p:anim calcmode="lin" valueType="num">
                                      <p:cBhvr>
                                        <p:cTn id="42" dur="1000" fill="hold"/>
                                        <p:tgtEl>
                                          <p:spTgt spid="35"/>
                                        </p:tgtEl>
                                        <p:attrNameLst>
                                          <p:attrName>ppt_x</p:attrName>
                                        </p:attrNameLst>
                                      </p:cBhvr>
                                      <p:tavLst>
                                        <p:tav tm="0">
                                          <p:val>
                                            <p:strVal val="#ppt_x"/>
                                          </p:val>
                                        </p:tav>
                                        <p:tav tm="100000">
                                          <p:val>
                                            <p:strVal val="#ppt_x"/>
                                          </p:val>
                                        </p:tav>
                                      </p:tavLst>
                                    </p:anim>
                                    <p:anim calcmode="lin" valueType="num">
                                      <p:cBhvr>
                                        <p:cTn id="43" dur="1000" fill="hold"/>
                                        <p:tgtEl>
                                          <p:spTgt spid="3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animBg="1"/>
      <p:bldP spid="34" grpId="0" animBg="1"/>
      <p:bldP spid="35" grpId="0"/>
      <p:bldP spid="36" grpId="0"/>
      <p:bldP spid="37" grpId="0"/>
      <p:bldP spid="38" grpId="0"/>
      <p:bldP spid="39"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A4E0130B-B71A-8C42-7DC3-6CFB98020526}"/>
              </a:ext>
            </a:extLst>
          </p:cNvPr>
          <p:cNvSpPr>
            <a:spLocks noGrp="1"/>
          </p:cNvSpPr>
          <p:nvPr>
            <p:ph type="sldNum" sz="quarter" idx="10"/>
          </p:nvPr>
        </p:nvSpPr>
        <p:spPr/>
        <p:txBody>
          <a:bodyPr/>
          <a:lstStyle/>
          <a:p>
            <a:fld id="{A8043012-B8B5-47A7-9927-94221BE445D6}" type="slidenum">
              <a:rPr lang="en-US" smtClean="0"/>
              <a:pPr/>
              <a:t>33</a:t>
            </a:fld>
            <a:endParaRPr lang="en-US" dirty="0"/>
          </a:p>
        </p:txBody>
      </p:sp>
      <p:pic>
        <p:nvPicPr>
          <p:cNvPr id="3" name="Picture 2">
            <a:hlinkClick r:id="" action="ppaction://hlinkshowjump?jump=previousslide"/>
            <a:extLst>
              <a:ext uri="{FF2B5EF4-FFF2-40B4-BE49-F238E27FC236}">
                <a16:creationId xmlns:a16="http://schemas.microsoft.com/office/drawing/2014/main" id="{8B825F2A-A58A-A632-4EF3-DFD05F7B63F4}"/>
              </a:ext>
            </a:extLst>
          </p:cNvPr>
          <p:cNvPicPr>
            <a:picLocks noChangeAspect="1"/>
          </p:cNvPicPr>
          <p:nvPr/>
        </p:nvPicPr>
        <p:blipFill>
          <a:blip r:embed="rId2" cstate="print">
            <a:biLevel thresh="25000"/>
            <a:extLst>
              <a:ext uri="{BEBA8EAE-BF5A-486C-A8C5-ECC9F3942E4B}">
                <a14:imgProps xmlns:a14="http://schemas.microsoft.com/office/drawing/2010/main">
                  <a14:imgLayer r:embed="rId3">
                    <a14:imgEffect>
                      <a14:saturation sat="33000"/>
                    </a14:imgEffect>
                  </a14:imgLayer>
                </a14:imgProps>
              </a:ext>
              <a:ext uri="{28A0092B-C50C-407E-A947-70E740481C1C}">
                <a14:useLocalDpi xmlns:a14="http://schemas.microsoft.com/office/drawing/2010/main"/>
              </a:ext>
            </a:extLst>
          </a:blip>
          <a:stretch>
            <a:fillRect/>
          </a:stretch>
        </p:blipFill>
        <p:spPr>
          <a:xfrm flipH="1">
            <a:off x="10403951" y="6257138"/>
            <a:ext cx="210539" cy="210539"/>
          </a:xfrm>
          <a:prstGeom prst="rect">
            <a:avLst/>
          </a:prstGeom>
        </p:spPr>
      </p:pic>
      <p:pic>
        <p:nvPicPr>
          <p:cNvPr id="4" name="Picture 3">
            <a:extLst>
              <a:ext uri="{FF2B5EF4-FFF2-40B4-BE49-F238E27FC236}">
                <a16:creationId xmlns:a16="http://schemas.microsoft.com/office/drawing/2014/main" id="{47EE4AE3-CDAA-FE9E-4E8D-FD986300D3EF}"/>
              </a:ext>
            </a:extLst>
          </p:cNvPr>
          <p:cNvPicPr>
            <a:picLocks noChangeAspect="1"/>
          </p:cNvPicPr>
          <p:nvPr/>
        </p:nvPicPr>
        <p:blipFill>
          <a:blip r:embed="rId2" cstate="print">
            <a:biLevel thresh="25000"/>
            <a:extLst>
              <a:ext uri="{BEBA8EAE-BF5A-486C-A8C5-ECC9F3942E4B}">
                <a14:imgProps xmlns:a14="http://schemas.microsoft.com/office/drawing/2010/main">
                  <a14:imgLayer r:embed="rId3">
                    <a14:imgEffect>
                      <a14:saturation sat="33000"/>
                    </a14:imgEffect>
                  </a14:imgLayer>
                </a14:imgProps>
              </a:ext>
              <a:ext uri="{28A0092B-C50C-407E-A947-70E740481C1C}">
                <a14:useLocalDpi xmlns:a14="http://schemas.microsoft.com/office/drawing/2010/main"/>
              </a:ext>
            </a:extLst>
          </a:blip>
          <a:stretch>
            <a:fillRect/>
          </a:stretch>
        </p:blipFill>
        <p:spPr>
          <a:xfrm>
            <a:off x="11810732" y="6255725"/>
            <a:ext cx="210539" cy="210539"/>
          </a:xfrm>
          <a:prstGeom prst="rect">
            <a:avLst/>
          </a:prstGeom>
        </p:spPr>
      </p:pic>
      <p:pic>
        <p:nvPicPr>
          <p:cNvPr id="5" name="Picture 4">
            <a:hlinkClick r:id="" action="ppaction://hlinkshowjump?jump=firstslide"/>
            <a:extLst>
              <a:ext uri="{FF2B5EF4-FFF2-40B4-BE49-F238E27FC236}">
                <a16:creationId xmlns:a16="http://schemas.microsoft.com/office/drawing/2014/main" id="{CC3EBE24-E5ED-5BD7-D847-03F52A3A2FF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54275" y="252809"/>
            <a:ext cx="500431" cy="375612"/>
          </a:xfrm>
          <a:prstGeom prst="rect">
            <a:avLst/>
          </a:prstGeom>
        </p:spPr>
      </p:pic>
      <p:sp>
        <p:nvSpPr>
          <p:cNvPr id="6" name="TextBox 5">
            <a:hlinkClick r:id="rId5" action="ppaction://hlinksldjump"/>
            <a:extLst>
              <a:ext uri="{FF2B5EF4-FFF2-40B4-BE49-F238E27FC236}">
                <a16:creationId xmlns:a16="http://schemas.microsoft.com/office/drawing/2014/main" id="{E1F3BFBE-06E1-BE03-7729-0A4A987ABE5F}"/>
              </a:ext>
            </a:extLst>
          </p:cNvPr>
          <p:cNvSpPr txBox="1"/>
          <p:nvPr/>
        </p:nvSpPr>
        <p:spPr>
          <a:xfrm>
            <a:off x="8814914" y="1031840"/>
            <a:ext cx="1295607" cy="307777"/>
          </a:xfrm>
          <a:prstGeom prst="rect">
            <a:avLst/>
          </a:prstGeom>
          <a:noFill/>
        </p:spPr>
        <p:txBody>
          <a:bodyPr wrap="square" rtlCol="0">
            <a:spAutoFit/>
          </a:bodyPr>
          <a:lstStyle/>
          <a:p>
            <a:pPr algn="ctr" rtl="1"/>
            <a:r>
              <a:rPr lang="fa-IR" sz="1400" b="1">
                <a:solidFill>
                  <a:schemeClr val="bg1"/>
                </a:solidFill>
                <a:latin typeface="Shabnam" panose="020B0603030804020204" pitchFamily="34" charset="-78"/>
                <a:cs typeface="Shabnam" panose="020B0603030804020204" pitchFamily="34" charset="-78"/>
              </a:rPr>
              <a:t>کلیات پژوهش</a:t>
            </a:r>
            <a:endParaRPr lang="en-US" sz="1400" b="1" dirty="0">
              <a:solidFill>
                <a:schemeClr val="bg1"/>
              </a:solidFill>
              <a:latin typeface="Shabnam" panose="020B0603030804020204" pitchFamily="34" charset="-78"/>
              <a:cs typeface="Shabnam" panose="020B0603030804020204" pitchFamily="34" charset="-78"/>
            </a:endParaRPr>
          </a:p>
        </p:txBody>
      </p:sp>
      <p:sp>
        <p:nvSpPr>
          <p:cNvPr id="7" name="TextBox 6">
            <a:hlinkClick r:id="rId6" action="ppaction://hlinksldjump"/>
            <a:extLst>
              <a:ext uri="{FF2B5EF4-FFF2-40B4-BE49-F238E27FC236}">
                <a16:creationId xmlns:a16="http://schemas.microsoft.com/office/drawing/2014/main" id="{341B3F5E-238B-B45D-0431-3CE33ED94DC5}"/>
              </a:ext>
            </a:extLst>
          </p:cNvPr>
          <p:cNvSpPr txBox="1"/>
          <p:nvPr/>
        </p:nvSpPr>
        <p:spPr>
          <a:xfrm>
            <a:off x="7198804" y="1031839"/>
            <a:ext cx="1391595" cy="307777"/>
          </a:xfrm>
          <a:prstGeom prst="rect">
            <a:avLst/>
          </a:prstGeom>
          <a:noFill/>
        </p:spPr>
        <p:txBody>
          <a:bodyPr wrap="square" rtlCol="0">
            <a:spAutoFit/>
          </a:bodyPr>
          <a:lstStyle/>
          <a:p>
            <a:pPr algn="ctr" rtl="1"/>
            <a:r>
              <a:rPr lang="fa-IR" sz="1400" b="1" dirty="0">
                <a:solidFill>
                  <a:schemeClr val="bg1"/>
                </a:solidFill>
                <a:latin typeface="Shabnam" panose="020B0603030804020204" pitchFamily="34" charset="-78"/>
                <a:cs typeface="Shabnam" panose="020B0603030804020204" pitchFamily="34" charset="-78"/>
              </a:rPr>
              <a:t>مبانی پژوهش</a:t>
            </a:r>
            <a:endParaRPr lang="en-US" sz="1400" b="1" dirty="0">
              <a:solidFill>
                <a:schemeClr val="bg1"/>
              </a:solidFill>
              <a:latin typeface="Shabnam" panose="020B0603030804020204" pitchFamily="34" charset="-78"/>
              <a:cs typeface="Shabnam" panose="020B0603030804020204" pitchFamily="34" charset="-78"/>
            </a:endParaRPr>
          </a:p>
        </p:txBody>
      </p:sp>
      <p:sp>
        <p:nvSpPr>
          <p:cNvPr id="8" name="TextBox 7">
            <a:hlinkClick r:id="rId7" action="ppaction://hlinksldjump"/>
            <a:extLst>
              <a:ext uri="{FF2B5EF4-FFF2-40B4-BE49-F238E27FC236}">
                <a16:creationId xmlns:a16="http://schemas.microsoft.com/office/drawing/2014/main" id="{2C58B1CF-C593-41C0-02CF-A1D53573A620}"/>
              </a:ext>
            </a:extLst>
          </p:cNvPr>
          <p:cNvSpPr txBox="1"/>
          <p:nvPr/>
        </p:nvSpPr>
        <p:spPr>
          <a:xfrm>
            <a:off x="5678682" y="1031838"/>
            <a:ext cx="1420208" cy="307777"/>
          </a:xfrm>
          <a:prstGeom prst="rect">
            <a:avLst/>
          </a:prstGeom>
          <a:noFill/>
        </p:spPr>
        <p:txBody>
          <a:bodyPr wrap="square" rtlCol="0">
            <a:spAutoFit/>
          </a:bodyPr>
          <a:lstStyle/>
          <a:p>
            <a:pPr algn="ctr" rtl="1"/>
            <a:r>
              <a:rPr lang="fa-IR" sz="1400" b="1" dirty="0">
                <a:solidFill>
                  <a:schemeClr val="bg1"/>
                </a:solidFill>
                <a:latin typeface="Shabnam" panose="020B0603030804020204" pitchFamily="34" charset="-78"/>
                <a:cs typeface="Shabnam" panose="020B0603030804020204" pitchFamily="34" charset="-78"/>
              </a:rPr>
              <a:t>روش تحقیق</a:t>
            </a:r>
            <a:endParaRPr lang="en-US" sz="1400" b="1" dirty="0">
              <a:solidFill>
                <a:schemeClr val="bg1"/>
              </a:solidFill>
              <a:latin typeface="Shabnam" panose="020B0603030804020204" pitchFamily="34" charset="-78"/>
              <a:cs typeface="Shabnam" panose="020B0603030804020204" pitchFamily="34" charset="-78"/>
            </a:endParaRPr>
          </a:p>
        </p:txBody>
      </p:sp>
      <p:sp>
        <p:nvSpPr>
          <p:cNvPr id="9" name="TextBox 8">
            <a:hlinkClick r:id="rId8" action="ppaction://hlinksldjump"/>
            <a:extLst>
              <a:ext uri="{FF2B5EF4-FFF2-40B4-BE49-F238E27FC236}">
                <a16:creationId xmlns:a16="http://schemas.microsoft.com/office/drawing/2014/main" id="{77427491-2F53-F32C-76E8-9C1A16BD0F7F}"/>
              </a:ext>
            </a:extLst>
          </p:cNvPr>
          <p:cNvSpPr txBox="1"/>
          <p:nvPr/>
        </p:nvSpPr>
        <p:spPr>
          <a:xfrm>
            <a:off x="4080387" y="1024350"/>
            <a:ext cx="1498381" cy="315265"/>
          </a:xfrm>
          <a:prstGeom prst="rect">
            <a:avLst/>
          </a:prstGeom>
          <a:noFill/>
        </p:spPr>
        <p:txBody>
          <a:bodyPr wrap="square" rtlCol="0">
            <a:spAutoFit/>
          </a:bodyPr>
          <a:lstStyle/>
          <a:p>
            <a:pPr algn="ctr" rtl="1"/>
            <a:r>
              <a:rPr lang="fa-IR" sz="1400" b="1" dirty="0">
                <a:solidFill>
                  <a:schemeClr val="bg1"/>
                </a:solidFill>
                <a:latin typeface="Shabnam" panose="020B0603030804020204" pitchFamily="34" charset="-78"/>
                <a:cs typeface="Shabnam" panose="020B0603030804020204" pitchFamily="34" charset="-78"/>
              </a:rPr>
              <a:t>تجزیه و تحلیل</a:t>
            </a:r>
            <a:endParaRPr lang="en-US" sz="1400" b="1" dirty="0">
              <a:solidFill>
                <a:schemeClr val="bg1"/>
              </a:solidFill>
              <a:latin typeface="Shabnam" panose="020B0603030804020204" pitchFamily="34" charset="-78"/>
              <a:cs typeface="Shabnam" panose="020B0603030804020204" pitchFamily="34" charset="-78"/>
            </a:endParaRPr>
          </a:p>
        </p:txBody>
      </p:sp>
      <p:sp>
        <p:nvSpPr>
          <p:cNvPr id="10" name="TextBox 9">
            <a:hlinkClick r:id="rId9" action="ppaction://hlinksldjump"/>
            <a:extLst>
              <a:ext uri="{FF2B5EF4-FFF2-40B4-BE49-F238E27FC236}">
                <a16:creationId xmlns:a16="http://schemas.microsoft.com/office/drawing/2014/main" id="{87B77C46-862B-4099-5970-A85B7898534D}"/>
              </a:ext>
            </a:extLst>
          </p:cNvPr>
          <p:cNvSpPr txBox="1"/>
          <p:nvPr/>
        </p:nvSpPr>
        <p:spPr>
          <a:xfrm>
            <a:off x="2596451" y="1051936"/>
            <a:ext cx="1420208" cy="315265"/>
          </a:xfrm>
          <a:prstGeom prst="rect">
            <a:avLst/>
          </a:prstGeom>
          <a:noFill/>
        </p:spPr>
        <p:txBody>
          <a:bodyPr wrap="square" rtlCol="0">
            <a:spAutoFit/>
          </a:bodyPr>
          <a:lstStyle/>
          <a:p>
            <a:pPr algn="ctr" rtl="1"/>
            <a:r>
              <a:rPr lang="fa-IR" sz="1400" b="1" dirty="0">
                <a:solidFill>
                  <a:schemeClr val="bg1"/>
                </a:solidFill>
                <a:latin typeface="Shabnam" panose="020B0603030804020204" pitchFamily="34" charset="-78"/>
                <a:cs typeface="Shabnam" panose="020B0603030804020204" pitchFamily="34" charset="-78"/>
              </a:rPr>
              <a:t>بحث و نتیجه</a:t>
            </a:r>
            <a:endParaRPr lang="en-US" sz="1400" b="1" dirty="0">
              <a:solidFill>
                <a:schemeClr val="bg1"/>
              </a:solidFill>
              <a:latin typeface="Shabnam" panose="020B0603030804020204" pitchFamily="34" charset="-78"/>
              <a:cs typeface="Shabnam" panose="020B0603030804020204" pitchFamily="34" charset="-78"/>
            </a:endParaRPr>
          </a:p>
        </p:txBody>
      </p:sp>
      <p:sp>
        <p:nvSpPr>
          <p:cNvPr id="11" name="TextBox 10">
            <a:hlinkClick r:id="rId10" action="ppaction://hlinksldjump"/>
            <a:extLst>
              <a:ext uri="{FF2B5EF4-FFF2-40B4-BE49-F238E27FC236}">
                <a16:creationId xmlns:a16="http://schemas.microsoft.com/office/drawing/2014/main" id="{4CDE7C2C-36A7-A014-D5EE-14C63A6C6867}"/>
              </a:ext>
            </a:extLst>
          </p:cNvPr>
          <p:cNvSpPr txBox="1"/>
          <p:nvPr/>
        </p:nvSpPr>
        <p:spPr>
          <a:xfrm>
            <a:off x="998155" y="1051935"/>
            <a:ext cx="1498381" cy="315265"/>
          </a:xfrm>
          <a:prstGeom prst="rect">
            <a:avLst/>
          </a:prstGeom>
          <a:noFill/>
        </p:spPr>
        <p:txBody>
          <a:bodyPr wrap="square" rtlCol="0">
            <a:spAutoFit/>
          </a:bodyPr>
          <a:lstStyle/>
          <a:p>
            <a:pPr algn="ctr" rtl="1"/>
            <a:r>
              <a:rPr lang="fa-IR" sz="1400" b="1" dirty="0">
                <a:solidFill>
                  <a:schemeClr val="bg1"/>
                </a:solidFill>
                <a:latin typeface="Shabnam" panose="020B0603030804020204" pitchFamily="34" charset="-78"/>
                <a:cs typeface="Shabnam" panose="020B0603030804020204" pitchFamily="34" charset="-78"/>
              </a:rPr>
              <a:t>منابع</a:t>
            </a:r>
            <a:endParaRPr lang="en-US" sz="1400" b="1" dirty="0">
              <a:solidFill>
                <a:schemeClr val="bg1"/>
              </a:solidFill>
              <a:latin typeface="Shabnam" panose="020B0603030804020204" pitchFamily="34" charset="-78"/>
              <a:cs typeface="Shabnam" panose="020B0603030804020204" pitchFamily="34" charset="-78"/>
            </a:endParaRPr>
          </a:p>
        </p:txBody>
      </p:sp>
      <p:pic>
        <p:nvPicPr>
          <p:cNvPr id="12" name="Graphic 11">
            <a:extLst>
              <a:ext uri="{FF2B5EF4-FFF2-40B4-BE49-F238E27FC236}">
                <a16:creationId xmlns:a16="http://schemas.microsoft.com/office/drawing/2014/main" id="{24B591BD-25A7-CF0B-FDAF-05AC745BC699}"/>
              </a:ext>
            </a:extLst>
          </p:cNvPr>
          <p:cNvPicPr>
            <a:picLocks noChangeAspect="1"/>
          </p:cNvPicPr>
          <p:nvPr/>
        </p:nvPicPr>
        <p:blipFill>
          <a:blip r:embed="rId11" cstate="print">
            <a:extLst>
              <a:ext uri="{28A0092B-C50C-407E-A947-70E740481C1C}">
                <a14:useLocalDpi xmlns:a14="http://schemas.microsoft.com/office/drawing/2010/main"/>
              </a:ext>
              <a:ext uri="{96DAC541-7B7A-43D3-8B79-37D633B846F1}">
                <asvg:svgBlip xmlns:asvg="http://schemas.microsoft.com/office/drawing/2016/SVG/main" r:embed="rId12"/>
              </a:ext>
            </a:extLst>
          </a:blip>
          <a:stretch>
            <a:fillRect/>
          </a:stretch>
        </p:blipFill>
        <p:spPr>
          <a:xfrm>
            <a:off x="10458867" y="88489"/>
            <a:ext cx="1438278" cy="1438278"/>
          </a:xfrm>
          <a:prstGeom prst="rect">
            <a:avLst/>
          </a:prstGeom>
        </p:spPr>
      </p:pic>
      <p:sp>
        <p:nvSpPr>
          <p:cNvPr id="13" name="TextBox 12">
            <a:extLst>
              <a:ext uri="{FF2B5EF4-FFF2-40B4-BE49-F238E27FC236}">
                <a16:creationId xmlns:a16="http://schemas.microsoft.com/office/drawing/2014/main" id="{7F50AEC7-A59D-19B4-C4CA-A3701287B7D3}"/>
              </a:ext>
            </a:extLst>
          </p:cNvPr>
          <p:cNvSpPr txBox="1"/>
          <p:nvPr/>
        </p:nvSpPr>
        <p:spPr>
          <a:xfrm>
            <a:off x="10336307" y="1715488"/>
            <a:ext cx="1757082" cy="338554"/>
          </a:xfrm>
          <a:prstGeom prst="rect">
            <a:avLst/>
          </a:prstGeom>
          <a:noFill/>
        </p:spPr>
        <p:txBody>
          <a:bodyPr wrap="square" rtlCol="0">
            <a:spAutoFit/>
          </a:bodyPr>
          <a:lstStyle/>
          <a:p>
            <a:pPr algn="ctr" rtl="1"/>
            <a:r>
              <a:rPr lang="fa-IR" sz="1600" b="1" dirty="0">
                <a:solidFill>
                  <a:srgbClr val="1D3347"/>
                </a:solidFill>
                <a:latin typeface="Shabnam" panose="020B0603030804020204" pitchFamily="34" charset="-78"/>
                <a:cs typeface="Shabnam" panose="020B0603030804020204" pitchFamily="34" charset="-78"/>
              </a:rPr>
              <a:t>عنوان اول</a:t>
            </a:r>
            <a:endParaRPr lang="en-US" sz="1600" b="1" dirty="0">
              <a:solidFill>
                <a:srgbClr val="1D3347"/>
              </a:solidFill>
              <a:latin typeface="Shabnam" panose="020B0603030804020204" pitchFamily="34" charset="-78"/>
              <a:cs typeface="Shabnam" panose="020B0603030804020204" pitchFamily="34" charset="-78"/>
            </a:endParaRPr>
          </a:p>
        </p:txBody>
      </p:sp>
      <p:sp>
        <p:nvSpPr>
          <p:cNvPr id="14" name="TextBox 13">
            <a:extLst>
              <a:ext uri="{FF2B5EF4-FFF2-40B4-BE49-F238E27FC236}">
                <a16:creationId xmlns:a16="http://schemas.microsoft.com/office/drawing/2014/main" id="{2B830CCA-2DB9-73C9-2B55-2E8EF7B12299}"/>
              </a:ext>
            </a:extLst>
          </p:cNvPr>
          <p:cNvSpPr txBox="1"/>
          <p:nvPr/>
        </p:nvSpPr>
        <p:spPr>
          <a:xfrm>
            <a:off x="10421957" y="2485131"/>
            <a:ext cx="1671431" cy="338554"/>
          </a:xfrm>
          <a:prstGeom prst="rect">
            <a:avLst/>
          </a:prstGeom>
          <a:noFill/>
        </p:spPr>
        <p:txBody>
          <a:bodyPr wrap="square" rtlCol="0">
            <a:spAutoFit/>
          </a:bodyPr>
          <a:lstStyle/>
          <a:p>
            <a:pPr algn="ctr" rtl="1"/>
            <a:r>
              <a:rPr lang="fa-IR" sz="1600" b="1" dirty="0">
                <a:solidFill>
                  <a:srgbClr val="1D3347"/>
                </a:solidFill>
                <a:latin typeface="Shabnam" panose="020B0603030804020204" pitchFamily="34" charset="-78"/>
                <a:cs typeface="Shabnam" panose="020B0603030804020204" pitchFamily="34" charset="-78"/>
              </a:rPr>
              <a:t>عنوان دوم</a:t>
            </a:r>
            <a:endParaRPr lang="en-US" sz="1600" b="1" dirty="0">
              <a:solidFill>
                <a:srgbClr val="1D3347"/>
              </a:solidFill>
              <a:latin typeface="Shabnam" panose="020B0603030804020204" pitchFamily="34" charset="-78"/>
              <a:cs typeface="Shabnam" panose="020B0603030804020204" pitchFamily="34" charset="-78"/>
            </a:endParaRPr>
          </a:p>
        </p:txBody>
      </p:sp>
      <p:sp>
        <p:nvSpPr>
          <p:cNvPr id="15" name="TextBox 14">
            <a:extLst>
              <a:ext uri="{FF2B5EF4-FFF2-40B4-BE49-F238E27FC236}">
                <a16:creationId xmlns:a16="http://schemas.microsoft.com/office/drawing/2014/main" id="{CD934ABE-D55C-69A5-DEF3-89620F38B7D9}"/>
              </a:ext>
            </a:extLst>
          </p:cNvPr>
          <p:cNvSpPr txBox="1"/>
          <p:nvPr/>
        </p:nvSpPr>
        <p:spPr>
          <a:xfrm>
            <a:off x="10336305" y="3228586"/>
            <a:ext cx="1757082" cy="338554"/>
          </a:xfrm>
          <a:prstGeom prst="rect">
            <a:avLst/>
          </a:prstGeom>
          <a:noFill/>
        </p:spPr>
        <p:txBody>
          <a:bodyPr wrap="square" rtlCol="0">
            <a:spAutoFit/>
          </a:bodyPr>
          <a:lstStyle/>
          <a:p>
            <a:pPr algn="ctr" rtl="1"/>
            <a:r>
              <a:rPr lang="fa-IR" sz="1600" b="1" dirty="0">
                <a:solidFill>
                  <a:srgbClr val="1D3347"/>
                </a:solidFill>
                <a:latin typeface="Shabnam" panose="020B0603030804020204" pitchFamily="34" charset="-78"/>
                <a:cs typeface="Shabnam" panose="020B0603030804020204" pitchFamily="34" charset="-78"/>
              </a:rPr>
              <a:t>عنوان سوم</a:t>
            </a:r>
            <a:endParaRPr lang="en-US" sz="1600" b="1" dirty="0">
              <a:solidFill>
                <a:srgbClr val="1D3347"/>
              </a:solidFill>
              <a:latin typeface="Shabnam" panose="020B0603030804020204" pitchFamily="34" charset="-78"/>
              <a:cs typeface="Shabnam" panose="020B0603030804020204" pitchFamily="34" charset="-78"/>
            </a:endParaRPr>
          </a:p>
        </p:txBody>
      </p:sp>
      <p:sp>
        <p:nvSpPr>
          <p:cNvPr id="16" name="TextBox 15">
            <a:extLst>
              <a:ext uri="{FF2B5EF4-FFF2-40B4-BE49-F238E27FC236}">
                <a16:creationId xmlns:a16="http://schemas.microsoft.com/office/drawing/2014/main" id="{DE8DBDDE-F391-21BB-93F9-93594C8E7B18}"/>
              </a:ext>
            </a:extLst>
          </p:cNvPr>
          <p:cNvSpPr txBox="1"/>
          <p:nvPr/>
        </p:nvSpPr>
        <p:spPr>
          <a:xfrm>
            <a:off x="10403951" y="3985103"/>
            <a:ext cx="1689436" cy="338554"/>
          </a:xfrm>
          <a:prstGeom prst="rect">
            <a:avLst/>
          </a:prstGeom>
          <a:noFill/>
        </p:spPr>
        <p:txBody>
          <a:bodyPr wrap="square" rtlCol="0">
            <a:spAutoFit/>
          </a:bodyPr>
          <a:lstStyle/>
          <a:p>
            <a:pPr algn="ctr" rtl="1"/>
            <a:r>
              <a:rPr lang="fa-IR" sz="1600" b="1" dirty="0">
                <a:solidFill>
                  <a:srgbClr val="1D3347"/>
                </a:solidFill>
                <a:latin typeface="Shabnam" panose="020B0603030804020204" pitchFamily="34" charset="-78"/>
                <a:cs typeface="Shabnam" panose="020B0603030804020204" pitchFamily="34" charset="-78"/>
              </a:rPr>
              <a:t>عنوان چهارم</a:t>
            </a:r>
            <a:endParaRPr lang="en-US" sz="1600" b="1" dirty="0">
              <a:solidFill>
                <a:srgbClr val="1D3347"/>
              </a:solidFill>
              <a:latin typeface="Shabnam" panose="020B0603030804020204" pitchFamily="34" charset="-78"/>
              <a:cs typeface="Shabnam" panose="020B0603030804020204" pitchFamily="34" charset="-78"/>
            </a:endParaRPr>
          </a:p>
        </p:txBody>
      </p:sp>
      <p:sp>
        <p:nvSpPr>
          <p:cNvPr id="17" name="TextBox 16">
            <a:extLst>
              <a:ext uri="{FF2B5EF4-FFF2-40B4-BE49-F238E27FC236}">
                <a16:creationId xmlns:a16="http://schemas.microsoft.com/office/drawing/2014/main" id="{DBC4DFDB-803F-9227-8E53-ADCB65523F28}"/>
              </a:ext>
            </a:extLst>
          </p:cNvPr>
          <p:cNvSpPr txBox="1"/>
          <p:nvPr/>
        </p:nvSpPr>
        <p:spPr>
          <a:xfrm>
            <a:off x="10336305" y="4754746"/>
            <a:ext cx="1775088" cy="338554"/>
          </a:xfrm>
          <a:prstGeom prst="rect">
            <a:avLst/>
          </a:prstGeom>
          <a:noFill/>
        </p:spPr>
        <p:txBody>
          <a:bodyPr wrap="square" rtlCol="0">
            <a:spAutoFit/>
          </a:bodyPr>
          <a:lstStyle/>
          <a:p>
            <a:pPr algn="ctr" rtl="1"/>
            <a:r>
              <a:rPr lang="fa-IR" sz="1600" b="1" dirty="0">
                <a:solidFill>
                  <a:srgbClr val="1D3347"/>
                </a:solidFill>
                <a:latin typeface="Shabnam" panose="020B0603030804020204" pitchFamily="34" charset="-78"/>
                <a:cs typeface="Shabnam" panose="020B0603030804020204" pitchFamily="34" charset="-78"/>
              </a:rPr>
              <a:t>عنوان پنجم</a:t>
            </a:r>
            <a:endParaRPr lang="en-US" sz="1600" b="1" dirty="0">
              <a:solidFill>
                <a:srgbClr val="1D3347"/>
              </a:solidFill>
              <a:latin typeface="Shabnam" panose="020B0603030804020204" pitchFamily="34" charset="-78"/>
              <a:cs typeface="Shabnam" panose="020B0603030804020204" pitchFamily="34" charset="-78"/>
            </a:endParaRPr>
          </a:p>
        </p:txBody>
      </p:sp>
      <p:sp>
        <p:nvSpPr>
          <p:cNvPr id="18" name="TextBox 17">
            <a:extLst>
              <a:ext uri="{FF2B5EF4-FFF2-40B4-BE49-F238E27FC236}">
                <a16:creationId xmlns:a16="http://schemas.microsoft.com/office/drawing/2014/main" id="{096580FF-97B2-82B6-F02D-ECAA0D58EC04}"/>
              </a:ext>
            </a:extLst>
          </p:cNvPr>
          <p:cNvSpPr txBox="1"/>
          <p:nvPr/>
        </p:nvSpPr>
        <p:spPr>
          <a:xfrm>
            <a:off x="10336305" y="5498201"/>
            <a:ext cx="1757082" cy="338554"/>
          </a:xfrm>
          <a:prstGeom prst="rect">
            <a:avLst/>
          </a:prstGeom>
          <a:noFill/>
        </p:spPr>
        <p:txBody>
          <a:bodyPr wrap="square" rtlCol="0">
            <a:spAutoFit/>
          </a:bodyPr>
          <a:lstStyle/>
          <a:p>
            <a:pPr algn="ctr" rtl="1"/>
            <a:r>
              <a:rPr lang="fa-IR" sz="1600" b="1" dirty="0">
                <a:solidFill>
                  <a:srgbClr val="1D3347"/>
                </a:solidFill>
                <a:latin typeface="Shabnam" panose="020B0603030804020204" pitchFamily="34" charset="-78"/>
                <a:cs typeface="Shabnam" panose="020B0603030804020204" pitchFamily="34" charset="-78"/>
              </a:rPr>
              <a:t>عنوان ششم</a:t>
            </a:r>
            <a:endParaRPr lang="en-US" sz="1600" b="1" dirty="0">
              <a:solidFill>
                <a:srgbClr val="1D3347"/>
              </a:solidFill>
              <a:latin typeface="Shabnam" panose="020B0603030804020204" pitchFamily="34" charset="-78"/>
              <a:cs typeface="Shabnam" panose="020B0603030804020204" pitchFamily="34" charset="-78"/>
            </a:endParaRPr>
          </a:p>
        </p:txBody>
      </p:sp>
      <p:sp>
        <p:nvSpPr>
          <p:cNvPr id="19" name="TextBox 18">
            <a:extLst>
              <a:ext uri="{FF2B5EF4-FFF2-40B4-BE49-F238E27FC236}">
                <a16:creationId xmlns:a16="http://schemas.microsoft.com/office/drawing/2014/main" id="{5CBED9C1-F706-626F-C252-F1C41E7DA81D}"/>
              </a:ext>
            </a:extLst>
          </p:cNvPr>
          <p:cNvSpPr txBox="1"/>
          <p:nvPr/>
        </p:nvSpPr>
        <p:spPr>
          <a:xfrm>
            <a:off x="1007391" y="289867"/>
            <a:ext cx="5716681" cy="338554"/>
          </a:xfrm>
          <a:prstGeom prst="rect">
            <a:avLst/>
          </a:prstGeom>
          <a:noFill/>
        </p:spPr>
        <p:txBody>
          <a:bodyPr wrap="square" rtlCol="0">
            <a:spAutoFit/>
          </a:bodyPr>
          <a:lstStyle/>
          <a:p>
            <a:pPr algn="ctr" rtl="1"/>
            <a:r>
              <a:rPr lang="fa-IR" sz="1600" b="1">
                <a:solidFill>
                  <a:srgbClr val="1D3347"/>
                </a:solidFill>
                <a:latin typeface="Shabnam" panose="020B0603030804020204" pitchFamily="34" charset="-78"/>
                <a:cs typeface="Shabnam" panose="020B0603030804020204" pitchFamily="34" charset="-78"/>
              </a:rPr>
              <a:t>موضوع ارائه خود را در این قسمت وارد نمایید</a:t>
            </a:r>
            <a:endParaRPr lang="en-US" sz="1600" b="1" dirty="0">
              <a:solidFill>
                <a:srgbClr val="1D3347"/>
              </a:solidFill>
              <a:latin typeface="Shabnam" panose="020B0603030804020204" pitchFamily="34" charset="-78"/>
              <a:cs typeface="Shabnam" panose="020B0603030804020204" pitchFamily="34" charset="-78"/>
            </a:endParaRPr>
          </a:p>
        </p:txBody>
      </p:sp>
      <p:sp>
        <p:nvSpPr>
          <p:cNvPr id="20" name="TextBox 19">
            <a:extLst>
              <a:ext uri="{FF2B5EF4-FFF2-40B4-BE49-F238E27FC236}">
                <a16:creationId xmlns:a16="http://schemas.microsoft.com/office/drawing/2014/main" id="{159AC3B6-F075-F88C-CE81-1AABE77B6234}"/>
              </a:ext>
            </a:extLst>
          </p:cNvPr>
          <p:cNvSpPr txBox="1"/>
          <p:nvPr/>
        </p:nvSpPr>
        <p:spPr>
          <a:xfrm>
            <a:off x="6853381" y="289867"/>
            <a:ext cx="3352801" cy="338554"/>
          </a:xfrm>
          <a:prstGeom prst="rect">
            <a:avLst/>
          </a:prstGeom>
          <a:noFill/>
        </p:spPr>
        <p:txBody>
          <a:bodyPr wrap="square" rtlCol="0">
            <a:spAutoFit/>
          </a:bodyPr>
          <a:lstStyle/>
          <a:p>
            <a:pPr algn="ctr" rtl="1"/>
            <a:r>
              <a:rPr lang="fa-IR" sz="1600" b="1" dirty="0">
                <a:solidFill>
                  <a:srgbClr val="1D3347"/>
                </a:solidFill>
                <a:latin typeface="Shabnam" panose="020B0603030804020204" pitchFamily="34" charset="-78"/>
                <a:cs typeface="Shabnam" panose="020B0603030804020204" pitchFamily="34" charset="-78"/>
              </a:rPr>
              <a:t>پژوهشگر</a:t>
            </a:r>
            <a:r>
              <a:rPr lang="fa-IR" sz="1600" b="1">
                <a:solidFill>
                  <a:srgbClr val="1D3347"/>
                </a:solidFill>
                <a:latin typeface="Shabnam" panose="020B0603030804020204" pitchFamily="34" charset="-78"/>
                <a:cs typeface="Shabnam" panose="020B0603030804020204" pitchFamily="34" charset="-78"/>
              </a:rPr>
              <a:t>: محمد جواد عزیزپناه</a:t>
            </a:r>
            <a:endParaRPr lang="en-US" sz="1600" b="1" dirty="0">
              <a:solidFill>
                <a:srgbClr val="1D3347"/>
              </a:solidFill>
              <a:latin typeface="Shabnam" panose="020B0603030804020204" pitchFamily="34" charset="-78"/>
              <a:cs typeface="Shabnam" panose="020B0603030804020204" pitchFamily="34" charset="-78"/>
            </a:endParaRPr>
          </a:p>
        </p:txBody>
      </p:sp>
      <p:sp>
        <p:nvSpPr>
          <p:cNvPr id="21" name="Freeform 123">
            <a:hlinkClick r:id="rId10" action="ppaction://hlinksldjump"/>
            <a:extLst>
              <a:ext uri="{FF2B5EF4-FFF2-40B4-BE49-F238E27FC236}">
                <a16:creationId xmlns:a16="http://schemas.microsoft.com/office/drawing/2014/main" id="{D575FA79-0110-CBDF-36A9-CAB385E9E519}"/>
              </a:ext>
            </a:extLst>
          </p:cNvPr>
          <p:cNvSpPr>
            <a:spLocks noEditPoints="1"/>
          </p:cNvSpPr>
          <p:nvPr/>
        </p:nvSpPr>
        <p:spPr bwMode="auto">
          <a:xfrm>
            <a:off x="358148" y="5556280"/>
            <a:ext cx="268684" cy="268684"/>
          </a:xfrm>
          <a:custGeom>
            <a:avLst/>
            <a:gdLst>
              <a:gd name="T0" fmla="*/ 109 w 160"/>
              <a:gd name="T1" fmla="*/ 116 h 160"/>
              <a:gd name="T2" fmla="*/ 59 w 160"/>
              <a:gd name="T3" fmla="*/ 107 h 160"/>
              <a:gd name="T4" fmla="*/ 160 w 160"/>
              <a:gd name="T5" fmla="*/ 125 h 160"/>
              <a:gd name="T6" fmla="*/ 114 w 160"/>
              <a:gd name="T7" fmla="*/ 116 h 160"/>
              <a:gd name="T8" fmla="*/ 60 w 160"/>
              <a:gd name="T9" fmla="*/ 100 h 160"/>
              <a:gd name="T10" fmla="*/ 160 w 160"/>
              <a:gd name="T11" fmla="*/ 84 h 160"/>
              <a:gd name="T12" fmla="*/ 59 w 160"/>
              <a:gd name="T13" fmla="*/ 131 h 160"/>
              <a:gd name="T14" fmla="*/ 110 w 160"/>
              <a:gd name="T15" fmla="*/ 160 h 160"/>
              <a:gd name="T16" fmla="*/ 160 w 160"/>
              <a:gd name="T17" fmla="*/ 132 h 160"/>
              <a:gd name="T18" fmla="*/ 110 w 160"/>
              <a:gd name="T19" fmla="*/ 50 h 160"/>
              <a:gd name="T20" fmla="*/ 59 w 160"/>
              <a:gd name="T21" fmla="*/ 75 h 160"/>
              <a:gd name="T22" fmla="*/ 160 w 160"/>
              <a:gd name="T23" fmla="*/ 68 h 160"/>
              <a:gd name="T24" fmla="*/ 148 w 160"/>
              <a:gd name="T25" fmla="*/ 0 h 160"/>
              <a:gd name="T26" fmla="*/ 0 w 160"/>
              <a:gd name="T27" fmla="*/ 44 h 160"/>
              <a:gd name="T28" fmla="*/ 109 w 160"/>
              <a:gd name="T29" fmla="*/ 44 h 160"/>
              <a:gd name="T30" fmla="*/ 160 w 160"/>
              <a:gd name="T31" fmla="*/ 44 h 160"/>
              <a:gd name="T32" fmla="*/ 29 w 160"/>
              <a:gd name="T33" fmla="*/ 41 h 160"/>
              <a:gd name="T34" fmla="*/ 41 w 160"/>
              <a:gd name="T35" fmla="*/ 28 h 160"/>
              <a:gd name="T36" fmla="*/ 88 w 160"/>
              <a:gd name="T37" fmla="*/ 25 h 160"/>
              <a:gd name="T38" fmla="*/ 91 w 160"/>
              <a:gd name="T39" fmla="*/ 27 h 160"/>
              <a:gd name="T40" fmla="*/ 97 w 160"/>
              <a:gd name="T41" fmla="*/ 30 h 160"/>
              <a:gd name="T42" fmla="*/ 102 w 160"/>
              <a:gd name="T43" fmla="*/ 27 h 160"/>
              <a:gd name="T44" fmla="*/ 104 w 160"/>
              <a:gd name="T45" fmla="*/ 25 h 160"/>
              <a:gd name="T46" fmla="*/ 104 w 160"/>
              <a:gd name="T47" fmla="*/ 32 h 160"/>
              <a:gd name="T48" fmla="*/ 107 w 160"/>
              <a:gd name="T49" fmla="*/ 35 h 160"/>
              <a:gd name="T50" fmla="*/ 113 w 160"/>
              <a:gd name="T51" fmla="*/ 22 h 160"/>
              <a:gd name="T52" fmla="*/ 118 w 160"/>
              <a:gd name="T53" fmla="*/ 35 h 160"/>
              <a:gd name="T54" fmla="*/ 120 w 160"/>
              <a:gd name="T55" fmla="*/ 32 h 160"/>
              <a:gd name="T56" fmla="*/ 120 w 160"/>
              <a:gd name="T57" fmla="*/ 25 h 160"/>
              <a:gd name="T58" fmla="*/ 123 w 160"/>
              <a:gd name="T59" fmla="*/ 27 h 160"/>
              <a:gd name="T60" fmla="*/ 129 w 160"/>
              <a:gd name="T61" fmla="*/ 30 h 160"/>
              <a:gd name="T62" fmla="*/ 134 w 160"/>
              <a:gd name="T63" fmla="*/ 27 h 160"/>
              <a:gd name="T64" fmla="*/ 136 w 160"/>
              <a:gd name="T65" fmla="*/ 25 h 160"/>
              <a:gd name="T66" fmla="*/ 136 w 160"/>
              <a:gd name="T67" fmla="*/ 32 h 160"/>
              <a:gd name="T68" fmla="*/ 140 w 160"/>
              <a:gd name="T69" fmla="*/ 35 h 160"/>
              <a:gd name="T70" fmla="*/ 54 w 160"/>
              <a:gd name="T71" fmla="*/ 68 h 160"/>
              <a:gd name="T72" fmla="*/ 3 w 160"/>
              <a:gd name="T73" fmla="*/ 57 h 160"/>
              <a:gd name="T74" fmla="*/ 3 w 160"/>
              <a:gd name="T75" fmla="*/ 102 h 160"/>
              <a:gd name="T76" fmla="*/ 41 w 160"/>
              <a:gd name="T77" fmla="*/ 79 h 160"/>
              <a:gd name="T78" fmla="*/ 28 w 160"/>
              <a:gd name="T79" fmla="*/ 68 h 160"/>
              <a:gd name="T80" fmla="*/ 54 w 160"/>
              <a:gd name="T81" fmla="*/ 107 h 160"/>
              <a:gd name="T82" fmla="*/ 0 w 160"/>
              <a:gd name="T83" fmla="*/ 145 h 160"/>
              <a:gd name="T84" fmla="*/ 60 w 160"/>
              <a:gd name="T85" fmla="*/ 159 h 160"/>
              <a:gd name="T86" fmla="*/ 29 w 160"/>
              <a:gd name="T87" fmla="*/ 142 h 160"/>
              <a:gd name="T88" fmla="*/ 41 w 160"/>
              <a:gd name="T89" fmla="*/ 131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60" h="160">
                <a:moveTo>
                  <a:pt x="114" y="116"/>
                </a:moveTo>
                <a:cubicBezTo>
                  <a:pt x="113" y="116"/>
                  <a:pt x="112" y="116"/>
                  <a:pt x="112" y="116"/>
                </a:cubicBezTo>
                <a:cubicBezTo>
                  <a:pt x="110" y="116"/>
                  <a:pt x="109" y="116"/>
                  <a:pt x="109" y="116"/>
                </a:cubicBezTo>
                <a:cubicBezTo>
                  <a:pt x="108" y="116"/>
                  <a:pt x="108" y="116"/>
                  <a:pt x="108" y="116"/>
                </a:cubicBezTo>
                <a:cubicBezTo>
                  <a:pt x="108" y="116"/>
                  <a:pt x="107" y="116"/>
                  <a:pt x="105" y="116"/>
                </a:cubicBezTo>
                <a:cubicBezTo>
                  <a:pt x="87" y="116"/>
                  <a:pt x="69" y="112"/>
                  <a:pt x="59" y="107"/>
                </a:cubicBezTo>
                <a:cubicBezTo>
                  <a:pt x="59" y="123"/>
                  <a:pt x="59" y="123"/>
                  <a:pt x="59" y="123"/>
                </a:cubicBezTo>
                <a:cubicBezTo>
                  <a:pt x="65" y="129"/>
                  <a:pt x="85" y="133"/>
                  <a:pt x="112" y="133"/>
                </a:cubicBezTo>
                <a:cubicBezTo>
                  <a:pt x="135" y="133"/>
                  <a:pt x="152" y="130"/>
                  <a:pt x="160" y="125"/>
                </a:cubicBezTo>
                <a:cubicBezTo>
                  <a:pt x="160" y="109"/>
                  <a:pt x="160" y="109"/>
                  <a:pt x="160" y="109"/>
                </a:cubicBezTo>
                <a:cubicBezTo>
                  <a:pt x="151" y="113"/>
                  <a:pt x="134" y="116"/>
                  <a:pt x="116" y="116"/>
                </a:cubicBezTo>
                <a:cubicBezTo>
                  <a:pt x="116" y="116"/>
                  <a:pt x="115" y="116"/>
                  <a:pt x="114" y="116"/>
                </a:cubicBezTo>
                <a:close/>
                <a:moveTo>
                  <a:pt x="59" y="82"/>
                </a:moveTo>
                <a:cubicBezTo>
                  <a:pt x="59" y="100"/>
                  <a:pt x="59" y="100"/>
                  <a:pt x="59" y="100"/>
                </a:cubicBezTo>
                <a:cubicBezTo>
                  <a:pt x="60" y="100"/>
                  <a:pt x="60" y="100"/>
                  <a:pt x="60" y="100"/>
                </a:cubicBezTo>
                <a:cubicBezTo>
                  <a:pt x="66" y="106"/>
                  <a:pt x="86" y="111"/>
                  <a:pt x="112" y="111"/>
                </a:cubicBezTo>
                <a:cubicBezTo>
                  <a:pt x="134" y="111"/>
                  <a:pt x="152" y="106"/>
                  <a:pt x="160" y="101"/>
                </a:cubicBezTo>
                <a:cubicBezTo>
                  <a:pt x="160" y="84"/>
                  <a:pt x="160" y="84"/>
                  <a:pt x="160" y="84"/>
                </a:cubicBezTo>
                <a:cubicBezTo>
                  <a:pt x="149" y="89"/>
                  <a:pt x="130" y="92"/>
                  <a:pt x="112" y="92"/>
                </a:cubicBezTo>
                <a:cubicBezTo>
                  <a:pt x="91" y="92"/>
                  <a:pt x="70" y="89"/>
                  <a:pt x="59" y="82"/>
                </a:cubicBezTo>
                <a:close/>
                <a:moveTo>
                  <a:pt x="59" y="131"/>
                </a:moveTo>
                <a:cubicBezTo>
                  <a:pt x="59" y="141"/>
                  <a:pt x="59" y="141"/>
                  <a:pt x="59" y="141"/>
                </a:cubicBezTo>
                <a:cubicBezTo>
                  <a:pt x="59" y="143"/>
                  <a:pt x="59" y="143"/>
                  <a:pt x="60" y="143"/>
                </a:cubicBezTo>
                <a:cubicBezTo>
                  <a:pt x="63" y="154"/>
                  <a:pt x="87" y="160"/>
                  <a:pt x="110" y="160"/>
                </a:cubicBezTo>
                <a:cubicBezTo>
                  <a:pt x="132" y="160"/>
                  <a:pt x="157" y="154"/>
                  <a:pt x="160" y="143"/>
                </a:cubicBezTo>
                <a:cubicBezTo>
                  <a:pt x="160" y="143"/>
                  <a:pt x="160" y="143"/>
                  <a:pt x="160" y="141"/>
                </a:cubicBezTo>
                <a:cubicBezTo>
                  <a:pt x="160" y="132"/>
                  <a:pt x="160" y="132"/>
                  <a:pt x="160" y="132"/>
                </a:cubicBezTo>
                <a:cubicBezTo>
                  <a:pt x="149" y="138"/>
                  <a:pt x="130" y="140"/>
                  <a:pt x="112" y="140"/>
                </a:cubicBezTo>
                <a:cubicBezTo>
                  <a:pt x="91" y="140"/>
                  <a:pt x="70" y="137"/>
                  <a:pt x="59" y="131"/>
                </a:cubicBezTo>
                <a:close/>
                <a:moveTo>
                  <a:pt x="110" y="50"/>
                </a:moveTo>
                <a:cubicBezTo>
                  <a:pt x="87" y="50"/>
                  <a:pt x="63" y="56"/>
                  <a:pt x="59" y="67"/>
                </a:cubicBezTo>
                <a:cubicBezTo>
                  <a:pt x="59" y="68"/>
                  <a:pt x="59" y="68"/>
                  <a:pt x="59" y="68"/>
                </a:cubicBezTo>
                <a:cubicBezTo>
                  <a:pt x="59" y="75"/>
                  <a:pt x="59" y="75"/>
                  <a:pt x="59" y="75"/>
                </a:cubicBezTo>
                <a:cubicBezTo>
                  <a:pt x="65" y="82"/>
                  <a:pt x="86" y="87"/>
                  <a:pt x="112" y="87"/>
                </a:cubicBezTo>
                <a:cubicBezTo>
                  <a:pt x="134" y="87"/>
                  <a:pt x="152" y="83"/>
                  <a:pt x="160" y="78"/>
                </a:cubicBezTo>
                <a:cubicBezTo>
                  <a:pt x="160" y="68"/>
                  <a:pt x="160" y="68"/>
                  <a:pt x="160" y="68"/>
                </a:cubicBezTo>
                <a:cubicBezTo>
                  <a:pt x="160" y="67"/>
                  <a:pt x="160" y="67"/>
                  <a:pt x="160" y="67"/>
                </a:cubicBezTo>
                <a:cubicBezTo>
                  <a:pt x="158" y="56"/>
                  <a:pt x="134" y="50"/>
                  <a:pt x="110" y="50"/>
                </a:cubicBezTo>
                <a:close/>
                <a:moveTo>
                  <a:pt x="148" y="0"/>
                </a:moveTo>
                <a:cubicBezTo>
                  <a:pt x="13" y="0"/>
                  <a:pt x="13" y="0"/>
                  <a:pt x="13" y="0"/>
                </a:cubicBezTo>
                <a:cubicBezTo>
                  <a:pt x="7" y="0"/>
                  <a:pt x="0" y="6"/>
                  <a:pt x="0" y="12"/>
                </a:cubicBezTo>
                <a:cubicBezTo>
                  <a:pt x="0" y="44"/>
                  <a:pt x="0" y="44"/>
                  <a:pt x="0" y="44"/>
                </a:cubicBezTo>
                <a:cubicBezTo>
                  <a:pt x="0" y="47"/>
                  <a:pt x="2" y="49"/>
                  <a:pt x="3" y="50"/>
                </a:cubicBezTo>
                <a:cubicBezTo>
                  <a:pt x="66" y="50"/>
                  <a:pt x="66" y="50"/>
                  <a:pt x="66" y="50"/>
                </a:cubicBezTo>
                <a:cubicBezTo>
                  <a:pt x="77" y="47"/>
                  <a:pt x="93" y="44"/>
                  <a:pt x="109" y="44"/>
                </a:cubicBezTo>
                <a:cubicBezTo>
                  <a:pt x="124" y="44"/>
                  <a:pt x="140" y="47"/>
                  <a:pt x="151" y="50"/>
                </a:cubicBezTo>
                <a:cubicBezTo>
                  <a:pt x="158" y="50"/>
                  <a:pt x="158" y="50"/>
                  <a:pt x="158" y="50"/>
                </a:cubicBezTo>
                <a:cubicBezTo>
                  <a:pt x="159" y="49"/>
                  <a:pt x="160" y="47"/>
                  <a:pt x="160" y="44"/>
                </a:cubicBezTo>
                <a:cubicBezTo>
                  <a:pt x="160" y="12"/>
                  <a:pt x="160" y="12"/>
                  <a:pt x="160" y="12"/>
                </a:cubicBezTo>
                <a:cubicBezTo>
                  <a:pt x="160" y="6"/>
                  <a:pt x="154" y="0"/>
                  <a:pt x="148" y="0"/>
                </a:cubicBezTo>
                <a:close/>
                <a:moveTo>
                  <a:pt x="29" y="41"/>
                </a:moveTo>
                <a:cubicBezTo>
                  <a:pt x="22" y="41"/>
                  <a:pt x="16" y="35"/>
                  <a:pt x="16" y="28"/>
                </a:cubicBezTo>
                <a:cubicBezTo>
                  <a:pt x="16" y="22"/>
                  <a:pt x="22" y="16"/>
                  <a:pt x="29" y="16"/>
                </a:cubicBezTo>
                <a:cubicBezTo>
                  <a:pt x="36" y="16"/>
                  <a:pt x="41" y="22"/>
                  <a:pt x="41" y="28"/>
                </a:cubicBezTo>
                <a:cubicBezTo>
                  <a:pt x="41" y="35"/>
                  <a:pt x="36" y="41"/>
                  <a:pt x="29" y="41"/>
                </a:cubicBezTo>
                <a:close/>
                <a:moveTo>
                  <a:pt x="91" y="27"/>
                </a:moveTo>
                <a:cubicBezTo>
                  <a:pt x="90" y="27"/>
                  <a:pt x="88" y="26"/>
                  <a:pt x="88" y="25"/>
                </a:cubicBezTo>
                <a:cubicBezTo>
                  <a:pt x="88" y="24"/>
                  <a:pt x="90" y="22"/>
                  <a:pt x="91" y="22"/>
                </a:cubicBezTo>
                <a:cubicBezTo>
                  <a:pt x="93" y="22"/>
                  <a:pt x="94" y="24"/>
                  <a:pt x="94" y="25"/>
                </a:cubicBezTo>
                <a:cubicBezTo>
                  <a:pt x="94" y="26"/>
                  <a:pt x="93" y="27"/>
                  <a:pt x="91" y="27"/>
                </a:cubicBezTo>
                <a:close/>
                <a:moveTo>
                  <a:pt x="97" y="35"/>
                </a:moveTo>
                <a:cubicBezTo>
                  <a:pt x="96" y="35"/>
                  <a:pt x="94" y="33"/>
                  <a:pt x="94" y="32"/>
                </a:cubicBezTo>
                <a:cubicBezTo>
                  <a:pt x="94" y="31"/>
                  <a:pt x="96" y="30"/>
                  <a:pt x="97" y="30"/>
                </a:cubicBezTo>
                <a:cubicBezTo>
                  <a:pt x="98" y="30"/>
                  <a:pt x="99" y="31"/>
                  <a:pt x="99" y="32"/>
                </a:cubicBezTo>
                <a:cubicBezTo>
                  <a:pt x="99" y="33"/>
                  <a:pt x="98" y="35"/>
                  <a:pt x="97" y="35"/>
                </a:cubicBezTo>
                <a:close/>
                <a:moveTo>
                  <a:pt x="102" y="27"/>
                </a:moveTo>
                <a:cubicBezTo>
                  <a:pt x="101" y="27"/>
                  <a:pt x="99" y="26"/>
                  <a:pt x="99" y="25"/>
                </a:cubicBezTo>
                <a:cubicBezTo>
                  <a:pt x="99" y="24"/>
                  <a:pt x="101" y="22"/>
                  <a:pt x="102" y="22"/>
                </a:cubicBezTo>
                <a:cubicBezTo>
                  <a:pt x="103" y="22"/>
                  <a:pt x="104" y="24"/>
                  <a:pt x="104" y="25"/>
                </a:cubicBezTo>
                <a:cubicBezTo>
                  <a:pt x="104" y="26"/>
                  <a:pt x="103" y="27"/>
                  <a:pt x="102" y="27"/>
                </a:cubicBezTo>
                <a:close/>
                <a:moveTo>
                  <a:pt x="107" y="35"/>
                </a:moveTo>
                <a:cubicBezTo>
                  <a:pt x="105" y="35"/>
                  <a:pt x="104" y="33"/>
                  <a:pt x="104" y="32"/>
                </a:cubicBezTo>
                <a:cubicBezTo>
                  <a:pt x="104" y="31"/>
                  <a:pt x="105" y="30"/>
                  <a:pt x="107" y="30"/>
                </a:cubicBezTo>
                <a:cubicBezTo>
                  <a:pt x="109" y="30"/>
                  <a:pt x="110" y="31"/>
                  <a:pt x="110" y="32"/>
                </a:cubicBezTo>
                <a:cubicBezTo>
                  <a:pt x="110" y="33"/>
                  <a:pt x="109" y="35"/>
                  <a:pt x="107" y="35"/>
                </a:cubicBezTo>
                <a:close/>
                <a:moveTo>
                  <a:pt x="113" y="27"/>
                </a:moveTo>
                <a:cubicBezTo>
                  <a:pt x="112" y="27"/>
                  <a:pt x="110" y="26"/>
                  <a:pt x="110" y="25"/>
                </a:cubicBezTo>
                <a:cubicBezTo>
                  <a:pt x="110" y="24"/>
                  <a:pt x="112" y="22"/>
                  <a:pt x="113" y="22"/>
                </a:cubicBezTo>
                <a:cubicBezTo>
                  <a:pt x="114" y="22"/>
                  <a:pt x="115" y="24"/>
                  <a:pt x="115" y="25"/>
                </a:cubicBezTo>
                <a:cubicBezTo>
                  <a:pt x="115" y="26"/>
                  <a:pt x="114" y="27"/>
                  <a:pt x="113" y="27"/>
                </a:cubicBezTo>
                <a:close/>
                <a:moveTo>
                  <a:pt x="118" y="35"/>
                </a:moveTo>
                <a:cubicBezTo>
                  <a:pt x="116" y="35"/>
                  <a:pt x="115" y="33"/>
                  <a:pt x="115" y="32"/>
                </a:cubicBezTo>
                <a:cubicBezTo>
                  <a:pt x="115" y="31"/>
                  <a:pt x="116" y="30"/>
                  <a:pt x="118" y="30"/>
                </a:cubicBezTo>
                <a:cubicBezTo>
                  <a:pt x="119" y="30"/>
                  <a:pt x="120" y="31"/>
                  <a:pt x="120" y="32"/>
                </a:cubicBezTo>
                <a:cubicBezTo>
                  <a:pt x="120" y="33"/>
                  <a:pt x="119" y="35"/>
                  <a:pt x="118" y="35"/>
                </a:cubicBezTo>
                <a:close/>
                <a:moveTo>
                  <a:pt x="123" y="27"/>
                </a:moveTo>
                <a:cubicBezTo>
                  <a:pt x="121" y="27"/>
                  <a:pt x="120" y="26"/>
                  <a:pt x="120" y="25"/>
                </a:cubicBezTo>
                <a:cubicBezTo>
                  <a:pt x="120" y="24"/>
                  <a:pt x="121" y="22"/>
                  <a:pt x="123" y="22"/>
                </a:cubicBezTo>
                <a:cubicBezTo>
                  <a:pt x="125" y="22"/>
                  <a:pt x="126" y="24"/>
                  <a:pt x="126" y="25"/>
                </a:cubicBezTo>
                <a:cubicBezTo>
                  <a:pt x="126" y="26"/>
                  <a:pt x="125" y="27"/>
                  <a:pt x="123" y="27"/>
                </a:cubicBezTo>
                <a:close/>
                <a:moveTo>
                  <a:pt x="129" y="35"/>
                </a:moveTo>
                <a:cubicBezTo>
                  <a:pt x="127" y="35"/>
                  <a:pt x="126" y="33"/>
                  <a:pt x="126" y="32"/>
                </a:cubicBezTo>
                <a:cubicBezTo>
                  <a:pt x="126" y="31"/>
                  <a:pt x="127" y="30"/>
                  <a:pt x="129" y="30"/>
                </a:cubicBezTo>
                <a:cubicBezTo>
                  <a:pt x="130" y="30"/>
                  <a:pt x="131" y="31"/>
                  <a:pt x="131" y="32"/>
                </a:cubicBezTo>
                <a:cubicBezTo>
                  <a:pt x="131" y="33"/>
                  <a:pt x="130" y="35"/>
                  <a:pt x="129" y="35"/>
                </a:cubicBezTo>
                <a:close/>
                <a:moveTo>
                  <a:pt x="134" y="27"/>
                </a:moveTo>
                <a:cubicBezTo>
                  <a:pt x="132" y="27"/>
                  <a:pt x="131" y="26"/>
                  <a:pt x="131" y="25"/>
                </a:cubicBezTo>
                <a:cubicBezTo>
                  <a:pt x="131" y="24"/>
                  <a:pt x="132" y="22"/>
                  <a:pt x="134" y="22"/>
                </a:cubicBezTo>
                <a:cubicBezTo>
                  <a:pt x="135" y="22"/>
                  <a:pt x="136" y="24"/>
                  <a:pt x="136" y="25"/>
                </a:cubicBezTo>
                <a:cubicBezTo>
                  <a:pt x="136" y="26"/>
                  <a:pt x="135" y="27"/>
                  <a:pt x="134" y="27"/>
                </a:cubicBezTo>
                <a:close/>
                <a:moveTo>
                  <a:pt x="140" y="35"/>
                </a:moveTo>
                <a:cubicBezTo>
                  <a:pt x="137" y="35"/>
                  <a:pt x="136" y="33"/>
                  <a:pt x="136" y="32"/>
                </a:cubicBezTo>
                <a:cubicBezTo>
                  <a:pt x="136" y="31"/>
                  <a:pt x="137" y="30"/>
                  <a:pt x="140" y="30"/>
                </a:cubicBezTo>
                <a:cubicBezTo>
                  <a:pt x="141" y="30"/>
                  <a:pt x="142" y="31"/>
                  <a:pt x="142" y="32"/>
                </a:cubicBezTo>
                <a:cubicBezTo>
                  <a:pt x="142" y="33"/>
                  <a:pt x="141" y="35"/>
                  <a:pt x="140" y="35"/>
                </a:cubicBezTo>
                <a:close/>
                <a:moveTo>
                  <a:pt x="54" y="102"/>
                </a:moveTo>
                <a:cubicBezTo>
                  <a:pt x="54" y="101"/>
                  <a:pt x="54" y="94"/>
                  <a:pt x="54" y="94"/>
                </a:cubicBezTo>
                <a:cubicBezTo>
                  <a:pt x="54" y="68"/>
                  <a:pt x="54" y="68"/>
                  <a:pt x="54" y="68"/>
                </a:cubicBezTo>
                <a:cubicBezTo>
                  <a:pt x="54" y="67"/>
                  <a:pt x="54" y="67"/>
                  <a:pt x="54" y="67"/>
                </a:cubicBezTo>
                <a:cubicBezTo>
                  <a:pt x="55" y="63"/>
                  <a:pt x="59" y="60"/>
                  <a:pt x="65" y="57"/>
                </a:cubicBezTo>
                <a:cubicBezTo>
                  <a:pt x="3" y="57"/>
                  <a:pt x="3" y="57"/>
                  <a:pt x="3" y="57"/>
                </a:cubicBezTo>
                <a:cubicBezTo>
                  <a:pt x="2" y="58"/>
                  <a:pt x="0" y="61"/>
                  <a:pt x="0" y="65"/>
                </a:cubicBezTo>
                <a:cubicBezTo>
                  <a:pt x="0" y="95"/>
                  <a:pt x="0" y="95"/>
                  <a:pt x="0" y="95"/>
                </a:cubicBezTo>
                <a:cubicBezTo>
                  <a:pt x="0" y="98"/>
                  <a:pt x="2" y="100"/>
                  <a:pt x="3" y="102"/>
                </a:cubicBezTo>
                <a:lnTo>
                  <a:pt x="54" y="102"/>
                </a:lnTo>
                <a:close/>
                <a:moveTo>
                  <a:pt x="28" y="68"/>
                </a:moveTo>
                <a:cubicBezTo>
                  <a:pt x="36" y="68"/>
                  <a:pt x="41" y="73"/>
                  <a:pt x="41" y="79"/>
                </a:cubicBezTo>
                <a:cubicBezTo>
                  <a:pt x="41" y="87"/>
                  <a:pt x="36" y="91"/>
                  <a:pt x="28" y="91"/>
                </a:cubicBezTo>
                <a:cubicBezTo>
                  <a:pt x="22" y="91"/>
                  <a:pt x="16" y="87"/>
                  <a:pt x="16" y="79"/>
                </a:cubicBezTo>
                <a:cubicBezTo>
                  <a:pt x="16" y="73"/>
                  <a:pt x="22" y="68"/>
                  <a:pt x="28" y="68"/>
                </a:cubicBezTo>
                <a:close/>
                <a:moveTo>
                  <a:pt x="54" y="143"/>
                </a:moveTo>
                <a:cubicBezTo>
                  <a:pt x="54" y="143"/>
                  <a:pt x="54" y="143"/>
                  <a:pt x="54" y="142"/>
                </a:cubicBezTo>
                <a:cubicBezTo>
                  <a:pt x="54" y="107"/>
                  <a:pt x="54" y="107"/>
                  <a:pt x="54" y="107"/>
                </a:cubicBezTo>
                <a:cubicBezTo>
                  <a:pt x="3" y="107"/>
                  <a:pt x="3" y="107"/>
                  <a:pt x="3" y="107"/>
                </a:cubicBezTo>
                <a:cubicBezTo>
                  <a:pt x="2" y="110"/>
                  <a:pt x="0" y="112"/>
                  <a:pt x="0" y="115"/>
                </a:cubicBezTo>
                <a:cubicBezTo>
                  <a:pt x="0" y="145"/>
                  <a:pt x="0" y="145"/>
                  <a:pt x="0" y="145"/>
                </a:cubicBezTo>
                <a:cubicBezTo>
                  <a:pt x="0" y="152"/>
                  <a:pt x="7" y="159"/>
                  <a:pt x="13" y="159"/>
                </a:cubicBezTo>
                <a:cubicBezTo>
                  <a:pt x="59" y="159"/>
                  <a:pt x="59" y="159"/>
                  <a:pt x="59" y="159"/>
                </a:cubicBezTo>
                <a:cubicBezTo>
                  <a:pt x="60" y="159"/>
                  <a:pt x="60" y="159"/>
                  <a:pt x="60" y="159"/>
                </a:cubicBezTo>
                <a:cubicBezTo>
                  <a:pt x="63" y="157"/>
                  <a:pt x="64" y="154"/>
                  <a:pt x="62" y="151"/>
                </a:cubicBezTo>
                <a:cubicBezTo>
                  <a:pt x="58" y="149"/>
                  <a:pt x="56" y="146"/>
                  <a:pt x="54" y="143"/>
                </a:cubicBezTo>
                <a:close/>
                <a:moveTo>
                  <a:pt x="29" y="142"/>
                </a:moveTo>
                <a:cubicBezTo>
                  <a:pt x="22" y="142"/>
                  <a:pt x="16" y="137"/>
                  <a:pt x="16" y="131"/>
                </a:cubicBezTo>
                <a:cubicBezTo>
                  <a:pt x="16" y="123"/>
                  <a:pt x="22" y="118"/>
                  <a:pt x="29" y="118"/>
                </a:cubicBezTo>
                <a:cubicBezTo>
                  <a:pt x="36" y="118"/>
                  <a:pt x="41" y="123"/>
                  <a:pt x="41" y="131"/>
                </a:cubicBezTo>
                <a:cubicBezTo>
                  <a:pt x="41" y="137"/>
                  <a:pt x="36" y="142"/>
                  <a:pt x="29" y="142"/>
                </a:cubicBezTo>
                <a:close/>
              </a:path>
            </a:pathLst>
          </a:custGeom>
          <a:ln>
            <a:noFill/>
          </a:ln>
        </p:spPr>
        <p:style>
          <a:lnRef idx="3">
            <a:schemeClr val="lt1"/>
          </a:lnRef>
          <a:fillRef idx="1">
            <a:schemeClr val="accent1"/>
          </a:fillRef>
          <a:effectRef idx="1">
            <a:schemeClr val="accent1"/>
          </a:effectRef>
          <a:fontRef idx="minor">
            <a:schemeClr val="lt1"/>
          </a:fontRef>
        </p:style>
        <p:txBody>
          <a:bodyPr vert="horz" wrap="square" lIns="91440" tIns="45720" rIns="91440" bIns="45720" numCol="1" anchor="t" anchorCtr="0" compatLnSpc="1">
            <a:prstTxWarp prst="textNoShape">
              <a:avLst/>
            </a:prstTxWarp>
          </a:bodyPr>
          <a:lstStyle/>
          <a:p>
            <a:endParaRPr lang="en-US"/>
          </a:p>
        </p:txBody>
      </p:sp>
      <p:sp>
        <p:nvSpPr>
          <p:cNvPr id="22" name="Freeform 134">
            <a:hlinkClick r:id="rId5" action="ppaction://hlinksldjump"/>
            <a:extLst>
              <a:ext uri="{FF2B5EF4-FFF2-40B4-BE49-F238E27FC236}">
                <a16:creationId xmlns:a16="http://schemas.microsoft.com/office/drawing/2014/main" id="{0E4990B5-7BB0-8785-789B-FD60E5DA2AF2}"/>
              </a:ext>
            </a:extLst>
          </p:cNvPr>
          <p:cNvSpPr>
            <a:spLocks noEditPoints="1"/>
          </p:cNvSpPr>
          <p:nvPr/>
        </p:nvSpPr>
        <p:spPr bwMode="auto">
          <a:xfrm>
            <a:off x="334397" y="1756981"/>
            <a:ext cx="316187" cy="243070"/>
          </a:xfrm>
          <a:custGeom>
            <a:avLst/>
            <a:gdLst>
              <a:gd name="T0" fmla="*/ 25 w 160"/>
              <a:gd name="T1" fmla="*/ 0 h 123"/>
              <a:gd name="T2" fmla="*/ 21 w 160"/>
              <a:gd name="T3" fmla="*/ 2 h 123"/>
              <a:gd name="T4" fmla="*/ 19 w 160"/>
              <a:gd name="T5" fmla="*/ 6 h 123"/>
              <a:gd name="T6" fmla="*/ 19 w 160"/>
              <a:gd name="T7" fmla="*/ 92 h 123"/>
              <a:gd name="T8" fmla="*/ 25 w 160"/>
              <a:gd name="T9" fmla="*/ 97 h 123"/>
              <a:gd name="T10" fmla="*/ 76 w 160"/>
              <a:gd name="T11" fmla="*/ 116 h 123"/>
              <a:gd name="T12" fmla="*/ 76 w 160"/>
              <a:gd name="T13" fmla="*/ 26 h 123"/>
              <a:gd name="T14" fmla="*/ 74 w 160"/>
              <a:gd name="T15" fmla="*/ 24 h 123"/>
              <a:gd name="T16" fmla="*/ 25 w 160"/>
              <a:gd name="T17" fmla="*/ 0 h 123"/>
              <a:gd name="T18" fmla="*/ 141 w 160"/>
              <a:gd name="T19" fmla="*/ 92 h 123"/>
              <a:gd name="T20" fmla="*/ 141 w 160"/>
              <a:gd name="T21" fmla="*/ 6 h 123"/>
              <a:gd name="T22" fmla="*/ 140 w 160"/>
              <a:gd name="T23" fmla="*/ 2 h 123"/>
              <a:gd name="T24" fmla="*/ 136 w 160"/>
              <a:gd name="T25" fmla="*/ 0 h 123"/>
              <a:gd name="T26" fmla="*/ 85 w 160"/>
              <a:gd name="T27" fmla="*/ 24 h 123"/>
              <a:gd name="T28" fmla="*/ 84 w 160"/>
              <a:gd name="T29" fmla="*/ 26 h 123"/>
              <a:gd name="T30" fmla="*/ 84 w 160"/>
              <a:gd name="T31" fmla="*/ 116 h 123"/>
              <a:gd name="T32" fmla="*/ 136 w 160"/>
              <a:gd name="T33" fmla="*/ 97 h 123"/>
              <a:gd name="T34" fmla="*/ 141 w 160"/>
              <a:gd name="T35" fmla="*/ 92 h 123"/>
              <a:gd name="T36" fmla="*/ 154 w 160"/>
              <a:gd name="T37" fmla="*/ 20 h 123"/>
              <a:gd name="T38" fmla="*/ 150 w 160"/>
              <a:gd name="T39" fmla="*/ 20 h 123"/>
              <a:gd name="T40" fmla="*/ 150 w 160"/>
              <a:gd name="T41" fmla="*/ 92 h 123"/>
              <a:gd name="T42" fmla="*/ 136 w 160"/>
              <a:gd name="T43" fmla="*/ 107 h 123"/>
              <a:gd name="T44" fmla="*/ 92 w 160"/>
              <a:gd name="T45" fmla="*/ 121 h 123"/>
              <a:gd name="T46" fmla="*/ 153 w 160"/>
              <a:gd name="T47" fmla="*/ 121 h 123"/>
              <a:gd name="T48" fmla="*/ 158 w 160"/>
              <a:gd name="T49" fmla="*/ 121 h 123"/>
              <a:gd name="T50" fmla="*/ 160 w 160"/>
              <a:gd name="T51" fmla="*/ 117 h 123"/>
              <a:gd name="T52" fmla="*/ 160 w 160"/>
              <a:gd name="T53" fmla="*/ 26 h 123"/>
              <a:gd name="T54" fmla="*/ 154 w 160"/>
              <a:gd name="T55" fmla="*/ 20 h 123"/>
              <a:gd name="T56" fmla="*/ 10 w 160"/>
              <a:gd name="T57" fmla="*/ 92 h 123"/>
              <a:gd name="T58" fmla="*/ 10 w 160"/>
              <a:gd name="T59" fmla="*/ 20 h 123"/>
              <a:gd name="T60" fmla="*/ 6 w 160"/>
              <a:gd name="T61" fmla="*/ 20 h 123"/>
              <a:gd name="T62" fmla="*/ 0 w 160"/>
              <a:gd name="T63" fmla="*/ 26 h 123"/>
              <a:gd name="T64" fmla="*/ 0 w 160"/>
              <a:gd name="T65" fmla="*/ 117 h 123"/>
              <a:gd name="T66" fmla="*/ 3 w 160"/>
              <a:gd name="T67" fmla="*/ 121 h 123"/>
              <a:gd name="T68" fmla="*/ 8 w 160"/>
              <a:gd name="T69" fmla="*/ 121 h 123"/>
              <a:gd name="T70" fmla="*/ 68 w 160"/>
              <a:gd name="T71" fmla="*/ 121 h 123"/>
              <a:gd name="T72" fmla="*/ 25 w 160"/>
              <a:gd name="T73" fmla="*/ 107 h 123"/>
              <a:gd name="T74" fmla="*/ 10 w 160"/>
              <a:gd name="T75" fmla="*/ 92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60" h="123">
                <a:moveTo>
                  <a:pt x="25" y="0"/>
                </a:moveTo>
                <a:cubicBezTo>
                  <a:pt x="24" y="0"/>
                  <a:pt x="22" y="0"/>
                  <a:pt x="21" y="2"/>
                </a:cubicBezTo>
                <a:cubicBezTo>
                  <a:pt x="20" y="3"/>
                  <a:pt x="19" y="4"/>
                  <a:pt x="19" y="6"/>
                </a:cubicBezTo>
                <a:cubicBezTo>
                  <a:pt x="19" y="92"/>
                  <a:pt x="19" y="92"/>
                  <a:pt x="19" y="92"/>
                </a:cubicBezTo>
                <a:cubicBezTo>
                  <a:pt x="19" y="94"/>
                  <a:pt x="21" y="97"/>
                  <a:pt x="25" y="97"/>
                </a:cubicBezTo>
                <a:cubicBezTo>
                  <a:pt x="38" y="97"/>
                  <a:pt x="60" y="100"/>
                  <a:pt x="76" y="116"/>
                </a:cubicBezTo>
                <a:cubicBezTo>
                  <a:pt x="76" y="26"/>
                  <a:pt x="76" y="26"/>
                  <a:pt x="76" y="26"/>
                </a:cubicBezTo>
                <a:cubicBezTo>
                  <a:pt x="76" y="26"/>
                  <a:pt x="76" y="25"/>
                  <a:pt x="74" y="24"/>
                </a:cubicBezTo>
                <a:cubicBezTo>
                  <a:pt x="62" y="3"/>
                  <a:pt x="38" y="0"/>
                  <a:pt x="25" y="0"/>
                </a:cubicBezTo>
                <a:close/>
                <a:moveTo>
                  <a:pt x="141" y="92"/>
                </a:moveTo>
                <a:cubicBezTo>
                  <a:pt x="141" y="6"/>
                  <a:pt x="141" y="6"/>
                  <a:pt x="141" y="6"/>
                </a:cubicBezTo>
                <a:cubicBezTo>
                  <a:pt x="141" y="4"/>
                  <a:pt x="141" y="3"/>
                  <a:pt x="140" y="2"/>
                </a:cubicBezTo>
                <a:cubicBezTo>
                  <a:pt x="139" y="0"/>
                  <a:pt x="137" y="0"/>
                  <a:pt x="136" y="0"/>
                </a:cubicBezTo>
                <a:cubicBezTo>
                  <a:pt x="122" y="0"/>
                  <a:pt x="98" y="3"/>
                  <a:pt x="85" y="24"/>
                </a:cubicBezTo>
                <a:cubicBezTo>
                  <a:pt x="84" y="25"/>
                  <a:pt x="84" y="26"/>
                  <a:pt x="84" y="26"/>
                </a:cubicBezTo>
                <a:cubicBezTo>
                  <a:pt x="84" y="116"/>
                  <a:pt x="84" y="116"/>
                  <a:pt x="84" y="116"/>
                </a:cubicBezTo>
                <a:cubicBezTo>
                  <a:pt x="100" y="100"/>
                  <a:pt x="122" y="97"/>
                  <a:pt x="136" y="97"/>
                </a:cubicBezTo>
                <a:cubicBezTo>
                  <a:pt x="139" y="97"/>
                  <a:pt x="141" y="94"/>
                  <a:pt x="141" y="92"/>
                </a:cubicBezTo>
                <a:close/>
                <a:moveTo>
                  <a:pt x="154" y="20"/>
                </a:moveTo>
                <a:cubicBezTo>
                  <a:pt x="150" y="20"/>
                  <a:pt x="150" y="20"/>
                  <a:pt x="150" y="20"/>
                </a:cubicBezTo>
                <a:cubicBezTo>
                  <a:pt x="150" y="92"/>
                  <a:pt x="150" y="92"/>
                  <a:pt x="150" y="92"/>
                </a:cubicBezTo>
                <a:cubicBezTo>
                  <a:pt x="150" y="99"/>
                  <a:pt x="143" y="106"/>
                  <a:pt x="136" y="107"/>
                </a:cubicBezTo>
                <a:cubicBezTo>
                  <a:pt x="123" y="107"/>
                  <a:pt x="105" y="108"/>
                  <a:pt x="92" y="121"/>
                </a:cubicBezTo>
                <a:cubicBezTo>
                  <a:pt x="115" y="115"/>
                  <a:pt x="139" y="119"/>
                  <a:pt x="153" y="121"/>
                </a:cubicBezTo>
                <a:cubicBezTo>
                  <a:pt x="154" y="123"/>
                  <a:pt x="157" y="121"/>
                  <a:pt x="158" y="121"/>
                </a:cubicBezTo>
                <a:cubicBezTo>
                  <a:pt x="159" y="120"/>
                  <a:pt x="160" y="118"/>
                  <a:pt x="160" y="117"/>
                </a:cubicBezTo>
                <a:cubicBezTo>
                  <a:pt x="160" y="26"/>
                  <a:pt x="160" y="26"/>
                  <a:pt x="160" y="26"/>
                </a:cubicBezTo>
                <a:cubicBezTo>
                  <a:pt x="160" y="22"/>
                  <a:pt x="158" y="20"/>
                  <a:pt x="154" y="20"/>
                </a:cubicBezTo>
                <a:close/>
                <a:moveTo>
                  <a:pt x="10" y="92"/>
                </a:moveTo>
                <a:cubicBezTo>
                  <a:pt x="10" y="20"/>
                  <a:pt x="10" y="20"/>
                  <a:pt x="10" y="20"/>
                </a:cubicBezTo>
                <a:cubicBezTo>
                  <a:pt x="6" y="20"/>
                  <a:pt x="6" y="20"/>
                  <a:pt x="6" y="20"/>
                </a:cubicBezTo>
                <a:cubicBezTo>
                  <a:pt x="3" y="20"/>
                  <a:pt x="0" y="22"/>
                  <a:pt x="0" y="26"/>
                </a:cubicBezTo>
                <a:cubicBezTo>
                  <a:pt x="0" y="117"/>
                  <a:pt x="0" y="117"/>
                  <a:pt x="0" y="117"/>
                </a:cubicBezTo>
                <a:cubicBezTo>
                  <a:pt x="0" y="118"/>
                  <a:pt x="2" y="120"/>
                  <a:pt x="3" y="121"/>
                </a:cubicBezTo>
                <a:cubicBezTo>
                  <a:pt x="4" y="121"/>
                  <a:pt x="5" y="123"/>
                  <a:pt x="8" y="121"/>
                </a:cubicBezTo>
                <a:cubicBezTo>
                  <a:pt x="21" y="119"/>
                  <a:pt x="46" y="115"/>
                  <a:pt x="68" y="121"/>
                </a:cubicBezTo>
                <a:cubicBezTo>
                  <a:pt x="55" y="108"/>
                  <a:pt x="36" y="107"/>
                  <a:pt x="25" y="107"/>
                </a:cubicBezTo>
                <a:cubicBezTo>
                  <a:pt x="16" y="106"/>
                  <a:pt x="10" y="99"/>
                  <a:pt x="10" y="92"/>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anchor="t" anchorCtr="0" compatLnSpc="1">
            <a:prstTxWarp prst="textNoShape">
              <a:avLst/>
            </a:prstTxWarp>
          </a:bodyPr>
          <a:lstStyle/>
          <a:p>
            <a:endParaRPr lang="en-US"/>
          </a:p>
        </p:txBody>
      </p:sp>
      <p:sp>
        <p:nvSpPr>
          <p:cNvPr id="23" name="Freeform 170">
            <a:hlinkClick r:id="rId6" action="ppaction://hlinksldjump"/>
            <a:extLst>
              <a:ext uri="{FF2B5EF4-FFF2-40B4-BE49-F238E27FC236}">
                <a16:creationId xmlns:a16="http://schemas.microsoft.com/office/drawing/2014/main" id="{75EF4CC5-1347-3803-2EE2-73BD0DB0F9DF}"/>
              </a:ext>
            </a:extLst>
          </p:cNvPr>
          <p:cNvSpPr>
            <a:spLocks noEditPoints="1"/>
          </p:cNvSpPr>
          <p:nvPr/>
        </p:nvSpPr>
        <p:spPr bwMode="auto">
          <a:xfrm>
            <a:off x="351369" y="2485131"/>
            <a:ext cx="282243" cy="284017"/>
          </a:xfrm>
          <a:custGeom>
            <a:avLst/>
            <a:gdLst>
              <a:gd name="T0" fmla="*/ 34 w 159"/>
              <a:gd name="T1" fmla="*/ 27 h 160"/>
              <a:gd name="T2" fmla="*/ 34 w 159"/>
              <a:gd name="T3" fmla="*/ 41 h 160"/>
              <a:gd name="T4" fmla="*/ 95 w 159"/>
              <a:gd name="T5" fmla="*/ 34 h 160"/>
              <a:gd name="T6" fmla="*/ 95 w 159"/>
              <a:gd name="T7" fmla="*/ 63 h 160"/>
              <a:gd name="T8" fmla="*/ 34 w 159"/>
              <a:gd name="T9" fmla="*/ 55 h 160"/>
              <a:gd name="T10" fmla="*/ 34 w 159"/>
              <a:gd name="T11" fmla="*/ 69 h 160"/>
              <a:gd name="T12" fmla="*/ 95 w 159"/>
              <a:gd name="T13" fmla="*/ 63 h 160"/>
              <a:gd name="T14" fmla="*/ 68 w 159"/>
              <a:gd name="T15" fmla="*/ 90 h 160"/>
              <a:gd name="T16" fmla="*/ 34 w 159"/>
              <a:gd name="T17" fmla="*/ 83 h 160"/>
              <a:gd name="T18" fmla="*/ 34 w 159"/>
              <a:gd name="T19" fmla="*/ 97 h 160"/>
              <a:gd name="T20" fmla="*/ 115 w 159"/>
              <a:gd name="T21" fmla="*/ 122 h 160"/>
              <a:gd name="T22" fmla="*/ 108 w 159"/>
              <a:gd name="T23" fmla="*/ 145 h 160"/>
              <a:gd name="T24" fmla="*/ 14 w 159"/>
              <a:gd name="T25" fmla="*/ 14 h 160"/>
              <a:gd name="T26" fmla="*/ 108 w 159"/>
              <a:gd name="T27" fmla="*/ 42 h 160"/>
              <a:gd name="T28" fmla="*/ 123 w 159"/>
              <a:gd name="T29" fmla="*/ 7 h 160"/>
              <a:gd name="T30" fmla="*/ 7 w 159"/>
              <a:gd name="T31" fmla="*/ 0 h 160"/>
              <a:gd name="T32" fmla="*/ 0 w 159"/>
              <a:gd name="T33" fmla="*/ 152 h 160"/>
              <a:gd name="T34" fmla="*/ 115 w 159"/>
              <a:gd name="T35" fmla="*/ 160 h 160"/>
              <a:gd name="T36" fmla="*/ 123 w 159"/>
              <a:gd name="T37" fmla="*/ 112 h 160"/>
              <a:gd name="T38" fmla="*/ 115 w 159"/>
              <a:gd name="T39" fmla="*/ 122 h 160"/>
              <a:gd name="T40" fmla="*/ 132 w 159"/>
              <a:gd name="T41" fmla="*/ 18 h 160"/>
              <a:gd name="T42" fmla="*/ 84 w 159"/>
              <a:gd name="T43" fmla="*/ 98 h 160"/>
              <a:gd name="T44" fmla="*/ 82 w 159"/>
              <a:gd name="T45" fmla="*/ 127 h 160"/>
              <a:gd name="T46" fmla="*/ 87 w 159"/>
              <a:gd name="T47" fmla="*/ 131 h 160"/>
              <a:gd name="T48" fmla="*/ 113 w 159"/>
              <a:gd name="T49" fmla="*/ 114 h 160"/>
              <a:gd name="T50" fmla="*/ 159 w 159"/>
              <a:gd name="T51" fmla="*/ 33 h 160"/>
              <a:gd name="T52" fmla="*/ 97 w 159"/>
              <a:gd name="T53" fmla="*/ 118 h 160"/>
              <a:gd name="T54" fmla="*/ 89 w 159"/>
              <a:gd name="T55" fmla="*/ 113 h 160"/>
              <a:gd name="T56" fmla="*/ 97 w 159"/>
              <a:gd name="T57" fmla="*/ 108 h 160"/>
              <a:gd name="T58" fmla="*/ 97 w 159"/>
              <a:gd name="T59" fmla="*/ 118 h 160"/>
              <a:gd name="T60" fmla="*/ 56 w 159"/>
              <a:gd name="T61" fmla="*/ 131 h 160"/>
              <a:gd name="T62" fmla="*/ 75 w 159"/>
              <a:gd name="T63" fmla="*/ 126 h 160"/>
              <a:gd name="T64" fmla="*/ 55 w 159"/>
              <a:gd name="T65" fmla="*/ 124 h 160"/>
              <a:gd name="T66" fmla="*/ 50 w 159"/>
              <a:gd name="T67" fmla="*/ 121 h 160"/>
              <a:gd name="T68" fmla="*/ 50 w 159"/>
              <a:gd name="T69" fmla="*/ 110 h 160"/>
              <a:gd name="T70" fmla="*/ 39 w 159"/>
              <a:gd name="T71" fmla="*/ 115 h 160"/>
              <a:gd name="T72" fmla="*/ 28 w 159"/>
              <a:gd name="T73" fmla="*/ 135 h 160"/>
              <a:gd name="T74" fmla="*/ 38 w 159"/>
              <a:gd name="T75" fmla="*/ 125 h 160"/>
              <a:gd name="T76" fmla="*/ 44 w 159"/>
              <a:gd name="T77" fmla="*/ 127 h 160"/>
              <a:gd name="T78" fmla="*/ 44 w 159"/>
              <a:gd name="T79" fmla="*/ 127 h 160"/>
              <a:gd name="T80" fmla="*/ 44 w 159"/>
              <a:gd name="T81" fmla="*/ 128 h 160"/>
              <a:gd name="T82" fmla="*/ 50 w 159"/>
              <a:gd name="T83" fmla="*/ 128 h 160"/>
              <a:gd name="T84" fmla="*/ 53 w 159"/>
              <a:gd name="T85" fmla="*/ 132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59" h="160">
                <a:moveTo>
                  <a:pt x="88" y="27"/>
                </a:moveTo>
                <a:cubicBezTo>
                  <a:pt x="34" y="27"/>
                  <a:pt x="34" y="27"/>
                  <a:pt x="34" y="27"/>
                </a:cubicBezTo>
                <a:cubicBezTo>
                  <a:pt x="30" y="27"/>
                  <a:pt x="26" y="31"/>
                  <a:pt x="26" y="34"/>
                </a:cubicBezTo>
                <a:cubicBezTo>
                  <a:pt x="26" y="39"/>
                  <a:pt x="30" y="41"/>
                  <a:pt x="34" y="41"/>
                </a:cubicBezTo>
                <a:cubicBezTo>
                  <a:pt x="88" y="41"/>
                  <a:pt x="88" y="41"/>
                  <a:pt x="88" y="41"/>
                </a:cubicBezTo>
                <a:cubicBezTo>
                  <a:pt x="93" y="41"/>
                  <a:pt x="95" y="39"/>
                  <a:pt x="95" y="34"/>
                </a:cubicBezTo>
                <a:cubicBezTo>
                  <a:pt x="95" y="31"/>
                  <a:pt x="93" y="27"/>
                  <a:pt x="88" y="27"/>
                </a:cubicBezTo>
                <a:close/>
                <a:moveTo>
                  <a:pt x="95" y="63"/>
                </a:moveTo>
                <a:cubicBezTo>
                  <a:pt x="95" y="57"/>
                  <a:pt x="93" y="55"/>
                  <a:pt x="88" y="55"/>
                </a:cubicBezTo>
                <a:cubicBezTo>
                  <a:pt x="34" y="55"/>
                  <a:pt x="34" y="55"/>
                  <a:pt x="34" y="55"/>
                </a:cubicBezTo>
                <a:cubicBezTo>
                  <a:pt x="30" y="55"/>
                  <a:pt x="26" y="57"/>
                  <a:pt x="26" y="63"/>
                </a:cubicBezTo>
                <a:cubicBezTo>
                  <a:pt x="26" y="67"/>
                  <a:pt x="30" y="69"/>
                  <a:pt x="34" y="69"/>
                </a:cubicBezTo>
                <a:cubicBezTo>
                  <a:pt x="88" y="69"/>
                  <a:pt x="88" y="69"/>
                  <a:pt x="88" y="69"/>
                </a:cubicBezTo>
                <a:cubicBezTo>
                  <a:pt x="93" y="69"/>
                  <a:pt x="95" y="67"/>
                  <a:pt x="95" y="63"/>
                </a:cubicBezTo>
                <a:close/>
                <a:moveTo>
                  <a:pt x="61" y="97"/>
                </a:moveTo>
                <a:cubicBezTo>
                  <a:pt x="65" y="97"/>
                  <a:pt x="68" y="93"/>
                  <a:pt x="68" y="90"/>
                </a:cubicBezTo>
                <a:cubicBezTo>
                  <a:pt x="68" y="85"/>
                  <a:pt x="65" y="83"/>
                  <a:pt x="61" y="83"/>
                </a:cubicBezTo>
                <a:cubicBezTo>
                  <a:pt x="34" y="83"/>
                  <a:pt x="34" y="83"/>
                  <a:pt x="34" y="83"/>
                </a:cubicBezTo>
                <a:cubicBezTo>
                  <a:pt x="30" y="83"/>
                  <a:pt x="26" y="85"/>
                  <a:pt x="26" y="90"/>
                </a:cubicBezTo>
                <a:cubicBezTo>
                  <a:pt x="26" y="93"/>
                  <a:pt x="30" y="97"/>
                  <a:pt x="34" y="97"/>
                </a:cubicBezTo>
                <a:lnTo>
                  <a:pt x="61" y="97"/>
                </a:lnTo>
                <a:close/>
                <a:moveTo>
                  <a:pt x="115" y="122"/>
                </a:moveTo>
                <a:cubicBezTo>
                  <a:pt x="108" y="127"/>
                  <a:pt x="108" y="127"/>
                  <a:pt x="108" y="127"/>
                </a:cubicBezTo>
                <a:cubicBezTo>
                  <a:pt x="108" y="145"/>
                  <a:pt x="108" y="145"/>
                  <a:pt x="108" y="145"/>
                </a:cubicBezTo>
                <a:cubicBezTo>
                  <a:pt x="14" y="145"/>
                  <a:pt x="14" y="145"/>
                  <a:pt x="14" y="145"/>
                </a:cubicBezTo>
                <a:cubicBezTo>
                  <a:pt x="14" y="14"/>
                  <a:pt x="14" y="14"/>
                  <a:pt x="14" y="14"/>
                </a:cubicBezTo>
                <a:cubicBezTo>
                  <a:pt x="108" y="14"/>
                  <a:pt x="108" y="14"/>
                  <a:pt x="108" y="14"/>
                </a:cubicBezTo>
                <a:cubicBezTo>
                  <a:pt x="108" y="42"/>
                  <a:pt x="108" y="42"/>
                  <a:pt x="108" y="42"/>
                </a:cubicBezTo>
                <a:cubicBezTo>
                  <a:pt x="123" y="18"/>
                  <a:pt x="123" y="18"/>
                  <a:pt x="123" y="18"/>
                </a:cubicBezTo>
                <a:cubicBezTo>
                  <a:pt x="123" y="7"/>
                  <a:pt x="123" y="7"/>
                  <a:pt x="123" y="7"/>
                </a:cubicBezTo>
                <a:cubicBezTo>
                  <a:pt x="123" y="3"/>
                  <a:pt x="119" y="0"/>
                  <a:pt x="115" y="0"/>
                </a:cubicBezTo>
                <a:cubicBezTo>
                  <a:pt x="7" y="0"/>
                  <a:pt x="7" y="0"/>
                  <a:pt x="7" y="0"/>
                </a:cubicBezTo>
                <a:cubicBezTo>
                  <a:pt x="2" y="0"/>
                  <a:pt x="0" y="3"/>
                  <a:pt x="0" y="7"/>
                </a:cubicBezTo>
                <a:cubicBezTo>
                  <a:pt x="0" y="152"/>
                  <a:pt x="0" y="152"/>
                  <a:pt x="0" y="152"/>
                </a:cubicBezTo>
                <a:cubicBezTo>
                  <a:pt x="0" y="156"/>
                  <a:pt x="2" y="160"/>
                  <a:pt x="7" y="160"/>
                </a:cubicBezTo>
                <a:cubicBezTo>
                  <a:pt x="115" y="160"/>
                  <a:pt x="115" y="160"/>
                  <a:pt x="115" y="160"/>
                </a:cubicBezTo>
                <a:cubicBezTo>
                  <a:pt x="119" y="160"/>
                  <a:pt x="123" y="156"/>
                  <a:pt x="123" y="152"/>
                </a:cubicBezTo>
                <a:cubicBezTo>
                  <a:pt x="123" y="112"/>
                  <a:pt x="123" y="112"/>
                  <a:pt x="123" y="112"/>
                </a:cubicBezTo>
                <a:cubicBezTo>
                  <a:pt x="119" y="118"/>
                  <a:pt x="119" y="118"/>
                  <a:pt x="119" y="118"/>
                </a:cubicBezTo>
                <a:cubicBezTo>
                  <a:pt x="118" y="119"/>
                  <a:pt x="117" y="120"/>
                  <a:pt x="115" y="122"/>
                </a:cubicBezTo>
                <a:close/>
                <a:moveTo>
                  <a:pt x="148" y="21"/>
                </a:moveTo>
                <a:cubicBezTo>
                  <a:pt x="139" y="16"/>
                  <a:pt x="133" y="18"/>
                  <a:pt x="132" y="18"/>
                </a:cubicBezTo>
                <a:cubicBezTo>
                  <a:pt x="130" y="18"/>
                  <a:pt x="130" y="19"/>
                  <a:pt x="130" y="19"/>
                </a:cubicBezTo>
                <a:cubicBezTo>
                  <a:pt x="84" y="98"/>
                  <a:pt x="84" y="98"/>
                  <a:pt x="84" y="98"/>
                </a:cubicBezTo>
                <a:cubicBezTo>
                  <a:pt x="84" y="98"/>
                  <a:pt x="84" y="98"/>
                  <a:pt x="84" y="99"/>
                </a:cubicBezTo>
                <a:cubicBezTo>
                  <a:pt x="82" y="127"/>
                  <a:pt x="82" y="127"/>
                  <a:pt x="82" y="127"/>
                </a:cubicBezTo>
                <a:cubicBezTo>
                  <a:pt x="82" y="129"/>
                  <a:pt x="82" y="130"/>
                  <a:pt x="84" y="131"/>
                </a:cubicBezTo>
                <a:cubicBezTo>
                  <a:pt x="87" y="131"/>
                  <a:pt x="87" y="131"/>
                  <a:pt x="87" y="131"/>
                </a:cubicBezTo>
                <a:cubicBezTo>
                  <a:pt x="112" y="115"/>
                  <a:pt x="112" y="115"/>
                  <a:pt x="112" y="115"/>
                </a:cubicBezTo>
                <a:cubicBezTo>
                  <a:pt x="112" y="115"/>
                  <a:pt x="112" y="114"/>
                  <a:pt x="113" y="114"/>
                </a:cubicBezTo>
                <a:cubicBezTo>
                  <a:pt x="159" y="36"/>
                  <a:pt x="159" y="36"/>
                  <a:pt x="159" y="36"/>
                </a:cubicBezTo>
                <a:cubicBezTo>
                  <a:pt x="159" y="35"/>
                  <a:pt x="159" y="33"/>
                  <a:pt x="159" y="33"/>
                </a:cubicBezTo>
                <a:cubicBezTo>
                  <a:pt x="159" y="32"/>
                  <a:pt x="157" y="26"/>
                  <a:pt x="148" y="21"/>
                </a:cubicBezTo>
                <a:close/>
                <a:moveTo>
                  <a:pt x="97" y="118"/>
                </a:moveTo>
                <a:cubicBezTo>
                  <a:pt x="96" y="118"/>
                  <a:pt x="95" y="116"/>
                  <a:pt x="92" y="115"/>
                </a:cubicBezTo>
                <a:cubicBezTo>
                  <a:pt x="91" y="114"/>
                  <a:pt x="90" y="114"/>
                  <a:pt x="89" y="113"/>
                </a:cubicBezTo>
                <a:cubicBezTo>
                  <a:pt x="89" y="104"/>
                  <a:pt x="89" y="104"/>
                  <a:pt x="89" y="104"/>
                </a:cubicBezTo>
                <a:cubicBezTo>
                  <a:pt x="91" y="105"/>
                  <a:pt x="94" y="105"/>
                  <a:pt x="97" y="108"/>
                </a:cubicBezTo>
                <a:cubicBezTo>
                  <a:pt x="101" y="110"/>
                  <a:pt x="103" y="112"/>
                  <a:pt x="105" y="114"/>
                </a:cubicBezTo>
                <a:lnTo>
                  <a:pt x="97" y="118"/>
                </a:lnTo>
                <a:close/>
                <a:moveTo>
                  <a:pt x="53" y="132"/>
                </a:moveTo>
                <a:cubicBezTo>
                  <a:pt x="53" y="132"/>
                  <a:pt x="55" y="132"/>
                  <a:pt x="56" y="131"/>
                </a:cubicBezTo>
                <a:cubicBezTo>
                  <a:pt x="62" y="128"/>
                  <a:pt x="69" y="132"/>
                  <a:pt x="75" y="132"/>
                </a:cubicBezTo>
                <a:cubicBezTo>
                  <a:pt x="79" y="132"/>
                  <a:pt x="79" y="126"/>
                  <a:pt x="75" y="126"/>
                </a:cubicBezTo>
                <a:cubicBezTo>
                  <a:pt x="68" y="126"/>
                  <a:pt x="62" y="125"/>
                  <a:pt x="56" y="126"/>
                </a:cubicBezTo>
                <a:cubicBezTo>
                  <a:pt x="56" y="125"/>
                  <a:pt x="56" y="125"/>
                  <a:pt x="55" y="124"/>
                </a:cubicBezTo>
                <a:cubicBezTo>
                  <a:pt x="53" y="122"/>
                  <a:pt x="52" y="121"/>
                  <a:pt x="51" y="121"/>
                </a:cubicBezTo>
                <a:cubicBezTo>
                  <a:pt x="50" y="121"/>
                  <a:pt x="50" y="121"/>
                  <a:pt x="50" y="121"/>
                </a:cubicBezTo>
                <a:cubicBezTo>
                  <a:pt x="50" y="120"/>
                  <a:pt x="49" y="120"/>
                  <a:pt x="49" y="120"/>
                </a:cubicBezTo>
                <a:cubicBezTo>
                  <a:pt x="50" y="116"/>
                  <a:pt x="51" y="113"/>
                  <a:pt x="50" y="110"/>
                </a:cubicBezTo>
                <a:cubicBezTo>
                  <a:pt x="50" y="109"/>
                  <a:pt x="49" y="109"/>
                  <a:pt x="49" y="109"/>
                </a:cubicBezTo>
                <a:cubicBezTo>
                  <a:pt x="45" y="109"/>
                  <a:pt x="41" y="113"/>
                  <a:pt x="39" y="115"/>
                </a:cubicBezTo>
                <a:cubicBezTo>
                  <a:pt x="33" y="120"/>
                  <a:pt x="28" y="127"/>
                  <a:pt x="23" y="133"/>
                </a:cubicBezTo>
                <a:cubicBezTo>
                  <a:pt x="20" y="135"/>
                  <a:pt x="25" y="138"/>
                  <a:pt x="28" y="135"/>
                </a:cubicBezTo>
                <a:cubicBezTo>
                  <a:pt x="31" y="129"/>
                  <a:pt x="36" y="125"/>
                  <a:pt x="41" y="120"/>
                </a:cubicBezTo>
                <a:cubicBezTo>
                  <a:pt x="40" y="121"/>
                  <a:pt x="39" y="124"/>
                  <a:pt x="38" y="125"/>
                </a:cubicBezTo>
                <a:cubicBezTo>
                  <a:pt x="36" y="128"/>
                  <a:pt x="40" y="131"/>
                  <a:pt x="42" y="128"/>
                </a:cubicBezTo>
                <a:cubicBezTo>
                  <a:pt x="42" y="128"/>
                  <a:pt x="43" y="127"/>
                  <a:pt x="44" y="127"/>
                </a:cubicBezTo>
                <a:cubicBezTo>
                  <a:pt x="44" y="126"/>
                  <a:pt x="44" y="126"/>
                  <a:pt x="45" y="126"/>
                </a:cubicBezTo>
                <a:cubicBezTo>
                  <a:pt x="45" y="126"/>
                  <a:pt x="44" y="127"/>
                  <a:pt x="44" y="127"/>
                </a:cubicBezTo>
                <a:cubicBezTo>
                  <a:pt x="44" y="127"/>
                  <a:pt x="44" y="127"/>
                  <a:pt x="44" y="127"/>
                </a:cubicBezTo>
                <a:cubicBezTo>
                  <a:pt x="44" y="127"/>
                  <a:pt x="44" y="127"/>
                  <a:pt x="44" y="128"/>
                </a:cubicBezTo>
                <a:cubicBezTo>
                  <a:pt x="42" y="131"/>
                  <a:pt x="47" y="132"/>
                  <a:pt x="49" y="129"/>
                </a:cubicBezTo>
                <a:cubicBezTo>
                  <a:pt x="50" y="128"/>
                  <a:pt x="50" y="128"/>
                  <a:pt x="50" y="128"/>
                </a:cubicBezTo>
                <a:cubicBezTo>
                  <a:pt x="50" y="129"/>
                  <a:pt x="50" y="129"/>
                  <a:pt x="50" y="129"/>
                </a:cubicBezTo>
                <a:cubicBezTo>
                  <a:pt x="50" y="131"/>
                  <a:pt x="52" y="132"/>
                  <a:pt x="53" y="132"/>
                </a:cubicBezTo>
                <a:close/>
              </a:path>
            </a:pathLst>
          </a:custGeom>
          <a:ln>
            <a:noFill/>
          </a:ln>
        </p:spPr>
        <p:style>
          <a:lnRef idx="3">
            <a:schemeClr val="lt1"/>
          </a:lnRef>
          <a:fillRef idx="1">
            <a:schemeClr val="accent1"/>
          </a:fillRef>
          <a:effectRef idx="1">
            <a:schemeClr val="accent1"/>
          </a:effectRef>
          <a:fontRef idx="minor">
            <a:schemeClr val="lt1"/>
          </a:fontRef>
        </p:style>
        <p:txBody>
          <a:bodyPr vert="horz" wrap="square" lIns="91440" tIns="45720" rIns="91440" bIns="45720" numCol="1" anchor="t" anchorCtr="0" compatLnSpc="1">
            <a:prstTxWarp prst="textNoShape">
              <a:avLst/>
            </a:prstTxWarp>
          </a:bodyPr>
          <a:lstStyle/>
          <a:p>
            <a:endParaRPr lang="en-US"/>
          </a:p>
        </p:txBody>
      </p:sp>
      <p:sp>
        <p:nvSpPr>
          <p:cNvPr id="24" name="Freeform 179">
            <a:hlinkClick r:id="rId8" action="ppaction://hlinksldjump"/>
            <a:extLst>
              <a:ext uri="{FF2B5EF4-FFF2-40B4-BE49-F238E27FC236}">
                <a16:creationId xmlns:a16="http://schemas.microsoft.com/office/drawing/2014/main" id="{E19DBE1F-BEDF-1499-91BA-FF4169DC2C88}"/>
              </a:ext>
            </a:extLst>
          </p:cNvPr>
          <p:cNvSpPr>
            <a:spLocks noEditPoints="1"/>
          </p:cNvSpPr>
          <p:nvPr/>
        </p:nvSpPr>
        <p:spPr bwMode="auto">
          <a:xfrm>
            <a:off x="479577" y="4019246"/>
            <a:ext cx="285794" cy="241416"/>
          </a:xfrm>
          <a:custGeom>
            <a:avLst/>
            <a:gdLst>
              <a:gd name="T0" fmla="*/ 12 w 161"/>
              <a:gd name="T1" fmla="*/ 108 h 136"/>
              <a:gd name="T2" fmla="*/ 12 w 161"/>
              <a:gd name="T3" fmla="*/ 134 h 136"/>
              <a:gd name="T4" fmla="*/ 16 w 161"/>
              <a:gd name="T5" fmla="*/ 136 h 136"/>
              <a:gd name="T6" fmla="*/ 35 w 161"/>
              <a:gd name="T7" fmla="*/ 136 h 136"/>
              <a:gd name="T8" fmla="*/ 37 w 161"/>
              <a:gd name="T9" fmla="*/ 134 h 136"/>
              <a:gd name="T10" fmla="*/ 37 w 161"/>
              <a:gd name="T11" fmla="*/ 88 h 136"/>
              <a:gd name="T12" fmla="*/ 23 w 161"/>
              <a:gd name="T13" fmla="*/ 102 h 136"/>
              <a:gd name="T14" fmla="*/ 12 w 161"/>
              <a:gd name="T15" fmla="*/ 108 h 136"/>
              <a:gd name="T16" fmla="*/ 47 w 161"/>
              <a:gd name="T17" fmla="*/ 87 h 136"/>
              <a:gd name="T18" fmla="*/ 47 w 161"/>
              <a:gd name="T19" fmla="*/ 134 h 136"/>
              <a:gd name="T20" fmla="*/ 51 w 161"/>
              <a:gd name="T21" fmla="*/ 136 h 136"/>
              <a:gd name="T22" fmla="*/ 70 w 161"/>
              <a:gd name="T23" fmla="*/ 136 h 136"/>
              <a:gd name="T24" fmla="*/ 73 w 161"/>
              <a:gd name="T25" fmla="*/ 134 h 136"/>
              <a:gd name="T26" fmla="*/ 73 w 161"/>
              <a:gd name="T27" fmla="*/ 106 h 136"/>
              <a:gd name="T28" fmla="*/ 62 w 161"/>
              <a:gd name="T29" fmla="*/ 101 h 136"/>
              <a:gd name="T30" fmla="*/ 47 w 161"/>
              <a:gd name="T31" fmla="*/ 87 h 136"/>
              <a:gd name="T32" fmla="*/ 84 w 161"/>
              <a:gd name="T33" fmla="*/ 103 h 136"/>
              <a:gd name="T34" fmla="*/ 84 w 161"/>
              <a:gd name="T35" fmla="*/ 134 h 136"/>
              <a:gd name="T36" fmla="*/ 86 w 161"/>
              <a:gd name="T37" fmla="*/ 136 h 136"/>
              <a:gd name="T38" fmla="*/ 106 w 161"/>
              <a:gd name="T39" fmla="*/ 136 h 136"/>
              <a:gd name="T40" fmla="*/ 110 w 161"/>
              <a:gd name="T41" fmla="*/ 134 h 136"/>
              <a:gd name="T42" fmla="*/ 110 w 161"/>
              <a:gd name="T43" fmla="*/ 78 h 136"/>
              <a:gd name="T44" fmla="*/ 86 w 161"/>
              <a:gd name="T45" fmla="*/ 100 h 136"/>
              <a:gd name="T46" fmla="*/ 84 w 161"/>
              <a:gd name="T47" fmla="*/ 103 h 136"/>
              <a:gd name="T48" fmla="*/ 143 w 161"/>
              <a:gd name="T49" fmla="*/ 45 h 136"/>
              <a:gd name="T50" fmla="*/ 120 w 161"/>
              <a:gd name="T51" fmla="*/ 69 h 136"/>
              <a:gd name="T52" fmla="*/ 120 w 161"/>
              <a:gd name="T53" fmla="*/ 134 h 136"/>
              <a:gd name="T54" fmla="*/ 122 w 161"/>
              <a:gd name="T55" fmla="*/ 136 h 136"/>
              <a:gd name="T56" fmla="*/ 143 w 161"/>
              <a:gd name="T57" fmla="*/ 136 h 136"/>
              <a:gd name="T58" fmla="*/ 146 w 161"/>
              <a:gd name="T59" fmla="*/ 134 h 136"/>
              <a:gd name="T60" fmla="*/ 146 w 161"/>
              <a:gd name="T61" fmla="*/ 47 h 136"/>
              <a:gd name="T62" fmla="*/ 145 w 161"/>
              <a:gd name="T63" fmla="*/ 45 h 136"/>
              <a:gd name="T64" fmla="*/ 143 w 161"/>
              <a:gd name="T65" fmla="*/ 45 h 136"/>
              <a:gd name="T66" fmla="*/ 160 w 161"/>
              <a:gd name="T67" fmla="*/ 2 h 136"/>
              <a:gd name="T68" fmla="*/ 155 w 161"/>
              <a:gd name="T69" fmla="*/ 0 h 136"/>
              <a:gd name="T70" fmla="*/ 127 w 161"/>
              <a:gd name="T71" fmla="*/ 1 h 136"/>
              <a:gd name="T72" fmla="*/ 123 w 161"/>
              <a:gd name="T73" fmla="*/ 4 h 136"/>
              <a:gd name="T74" fmla="*/ 122 w 161"/>
              <a:gd name="T75" fmla="*/ 5 h 136"/>
              <a:gd name="T76" fmla="*/ 123 w 161"/>
              <a:gd name="T77" fmla="*/ 11 h 136"/>
              <a:gd name="T78" fmla="*/ 125 w 161"/>
              <a:gd name="T79" fmla="*/ 12 h 136"/>
              <a:gd name="T80" fmla="*/ 130 w 161"/>
              <a:gd name="T81" fmla="*/ 17 h 136"/>
              <a:gd name="T82" fmla="*/ 74 w 161"/>
              <a:gd name="T83" fmla="*/ 74 h 136"/>
              <a:gd name="T84" fmla="*/ 48 w 161"/>
              <a:gd name="T85" fmla="*/ 49 h 136"/>
              <a:gd name="T86" fmla="*/ 42 w 161"/>
              <a:gd name="T87" fmla="*/ 46 h 136"/>
              <a:gd name="T88" fmla="*/ 37 w 161"/>
              <a:gd name="T89" fmla="*/ 49 h 136"/>
              <a:gd name="T90" fmla="*/ 3 w 161"/>
              <a:gd name="T91" fmla="*/ 82 h 136"/>
              <a:gd name="T92" fmla="*/ 3 w 161"/>
              <a:gd name="T93" fmla="*/ 94 h 136"/>
              <a:gd name="T94" fmla="*/ 5 w 161"/>
              <a:gd name="T95" fmla="*/ 95 h 136"/>
              <a:gd name="T96" fmla="*/ 10 w 161"/>
              <a:gd name="T97" fmla="*/ 98 h 136"/>
              <a:gd name="T98" fmla="*/ 16 w 161"/>
              <a:gd name="T99" fmla="*/ 95 h 136"/>
              <a:gd name="T100" fmla="*/ 42 w 161"/>
              <a:gd name="T101" fmla="*/ 68 h 136"/>
              <a:gd name="T102" fmla="*/ 68 w 161"/>
              <a:gd name="T103" fmla="*/ 94 h 136"/>
              <a:gd name="T104" fmla="*/ 74 w 161"/>
              <a:gd name="T105" fmla="*/ 96 h 136"/>
              <a:gd name="T106" fmla="*/ 79 w 161"/>
              <a:gd name="T107" fmla="*/ 94 h 136"/>
              <a:gd name="T108" fmla="*/ 143 w 161"/>
              <a:gd name="T109" fmla="*/ 30 h 136"/>
              <a:gd name="T110" fmla="*/ 150 w 161"/>
              <a:gd name="T111" fmla="*/ 38 h 136"/>
              <a:gd name="T112" fmla="*/ 154 w 161"/>
              <a:gd name="T113" fmla="*/ 40 h 136"/>
              <a:gd name="T114" fmla="*/ 156 w 161"/>
              <a:gd name="T115" fmla="*/ 39 h 136"/>
              <a:gd name="T116" fmla="*/ 157 w 161"/>
              <a:gd name="T117" fmla="*/ 38 h 136"/>
              <a:gd name="T118" fmla="*/ 160 w 161"/>
              <a:gd name="T119" fmla="*/ 33 h 136"/>
              <a:gd name="T120" fmla="*/ 161 w 161"/>
              <a:gd name="T121" fmla="*/ 16 h 136"/>
              <a:gd name="T122" fmla="*/ 161 w 161"/>
              <a:gd name="T123" fmla="*/ 6 h 136"/>
              <a:gd name="T124" fmla="*/ 160 w 161"/>
              <a:gd name="T125" fmla="*/ 2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1" h="136">
                <a:moveTo>
                  <a:pt x="12" y="108"/>
                </a:moveTo>
                <a:cubicBezTo>
                  <a:pt x="12" y="134"/>
                  <a:pt x="12" y="134"/>
                  <a:pt x="12" y="134"/>
                </a:cubicBezTo>
                <a:cubicBezTo>
                  <a:pt x="12" y="135"/>
                  <a:pt x="13" y="136"/>
                  <a:pt x="16" y="136"/>
                </a:cubicBezTo>
                <a:cubicBezTo>
                  <a:pt x="35" y="136"/>
                  <a:pt x="35" y="136"/>
                  <a:pt x="35" y="136"/>
                </a:cubicBezTo>
                <a:cubicBezTo>
                  <a:pt x="36" y="136"/>
                  <a:pt x="37" y="135"/>
                  <a:pt x="37" y="134"/>
                </a:cubicBezTo>
                <a:cubicBezTo>
                  <a:pt x="37" y="88"/>
                  <a:pt x="37" y="88"/>
                  <a:pt x="37" y="88"/>
                </a:cubicBezTo>
                <a:cubicBezTo>
                  <a:pt x="23" y="102"/>
                  <a:pt x="23" y="102"/>
                  <a:pt x="23" y="102"/>
                </a:cubicBezTo>
                <a:cubicBezTo>
                  <a:pt x="20" y="105"/>
                  <a:pt x="17" y="107"/>
                  <a:pt x="12" y="108"/>
                </a:cubicBezTo>
                <a:close/>
                <a:moveTo>
                  <a:pt x="47" y="87"/>
                </a:moveTo>
                <a:cubicBezTo>
                  <a:pt x="47" y="134"/>
                  <a:pt x="47" y="134"/>
                  <a:pt x="47" y="134"/>
                </a:cubicBezTo>
                <a:cubicBezTo>
                  <a:pt x="47" y="135"/>
                  <a:pt x="49" y="136"/>
                  <a:pt x="51" y="136"/>
                </a:cubicBezTo>
                <a:cubicBezTo>
                  <a:pt x="70" y="136"/>
                  <a:pt x="70" y="136"/>
                  <a:pt x="70" y="136"/>
                </a:cubicBezTo>
                <a:cubicBezTo>
                  <a:pt x="71" y="136"/>
                  <a:pt x="73" y="135"/>
                  <a:pt x="73" y="134"/>
                </a:cubicBezTo>
                <a:cubicBezTo>
                  <a:pt x="73" y="106"/>
                  <a:pt x="73" y="106"/>
                  <a:pt x="73" y="106"/>
                </a:cubicBezTo>
                <a:cubicBezTo>
                  <a:pt x="69" y="106"/>
                  <a:pt x="64" y="104"/>
                  <a:pt x="62" y="101"/>
                </a:cubicBezTo>
                <a:lnTo>
                  <a:pt x="47" y="87"/>
                </a:lnTo>
                <a:close/>
                <a:moveTo>
                  <a:pt x="84" y="103"/>
                </a:moveTo>
                <a:cubicBezTo>
                  <a:pt x="84" y="134"/>
                  <a:pt x="84" y="134"/>
                  <a:pt x="84" y="134"/>
                </a:cubicBezTo>
                <a:cubicBezTo>
                  <a:pt x="84" y="135"/>
                  <a:pt x="85" y="136"/>
                  <a:pt x="86" y="136"/>
                </a:cubicBezTo>
                <a:cubicBezTo>
                  <a:pt x="106" y="136"/>
                  <a:pt x="106" y="136"/>
                  <a:pt x="106" y="136"/>
                </a:cubicBezTo>
                <a:cubicBezTo>
                  <a:pt x="108" y="136"/>
                  <a:pt x="110" y="135"/>
                  <a:pt x="110" y="134"/>
                </a:cubicBezTo>
                <a:cubicBezTo>
                  <a:pt x="110" y="78"/>
                  <a:pt x="110" y="78"/>
                  <a:pt x="110" y="78"/>
                </a:cubicBezTo>
                <a:cubicBezTo>
                  <a:pt x="86" y="100"/>
                  <a:pt x="86" y="100"/>
                  <a:pt x="86" y="100"/>
                </a:cubicBezTo>
                <a:cubicBezTo>
                  <a:pt x="85" y="102"/>
                  <a:pt x="84" y="103"/>
                  <a:pt x="84" y="103"/>
                </a:cubicBezTo>
                <a:close/>
                <a:moveTo>
                  <a:pt x="143" y="45"/>
                </a:moveTo>
                <a:cubicBezTo>
                  <a:pt x="120" y="69"/>
                  <a:pt x="120" y="69"/>
                  <a:pt x="120" y="69"/>
                </a:cubicBezTo>
                <a:cubicBezTo>
                  <a:pt x="120" y="134"/>
                  <a:pt x="120" y="134"/>
                  <a:pt x="120" y="134"/>
                </a:cubicBezTo>
                <a:cubicBezTo>
                  <a:pt x="120" y="135"/>
                  <a:pt x="121" y="136"/>
                  <a:pt x="122" y="136"/>
                </a:cubicBezTo>
                <a:cubicBezTo>
                  <a:pt x="143" y="136"/>
                  <a:pt x="143" y="136"/>
                  <a:pt x="143" y="136"/>
                </a:cubicBezTo>
                <a:cubicBezTo>
                  <a:pt x="145" y="136"/>
                  <a:pt x="146" y="135"/>
                  <a:pt x="146" y="134"/>
                </a:cubicBezTo>
                <a:cubicBezTo>
                  <a:pt x="146" y="47"/>
                  <a:pt x="146" y="47"/>
                  <a:pt x="146" y="47"/>
                </a:cubicBezTo>
                <a:cubicBezTo>
                  <a:pt x="145" y="46"/>
                  <a:pt x="145" y="46"/>
                  <a:pt x="145" y="45"/>
                </a:cubicBezTo>
                <a:lnTo>
                  <a:pt x="143" y="45"/>
                </a:lnTo>
                <a:close/>
                <a:moveTo>
                  <a:pt x="160" y="2"/>
                </a:moveTo>
                <a:cubicBezTo>
                  <a:pt x="158" y="1"/>
                  <a:pt x="157" y="0"/>
                  <a:pt x="155" y="0"/>
                </a:cubicBezTo>
                <a:cubicBezTo>
                  <a:pt x="145" y="1"/>
                  <a:pt x="136" y="1"/>
                  <a:pt x="127" y="1"/>
                </a:cubicBezTo>
                <a:cubicBezTo>
                  <a:pt x="125" y="1"/>
                  <a:pt x="124" y="1"/>
                  <a:pt x="123" y="4"/>
                </a:cubicBezTo>
                <a:cubicBezTo>
                  <a:pt x="122" y="4"/>
                  <a:pt x="122" y="4"/>
                  <a:pt x="122" y="5"/>
                </a:cubicBezTo>
                <a:cubicBezTo>
                  <a:pt x="120" y="7"/>
                  <a:pt x="122" y="10"/>
                  <a:pt x="123" y="11"/>
                </a:cubicBezTo>
                <a:cubicBezTo>
                  <a:pt x="125" y="12"/>
                  <a:pt x="125" y="12"/>
                  <a:pt x="125" y="12"/>
                </a:cubicBezTo>
                <a:cubicBezTo>
                  <a:pt x="127" y="15"/>
                  <a:pt x="128" y="16"/>
                  <a:pt x="130" y="17"/>
                </a:cubicBezTo>
                <a:cubicBezTo>
                  <a:pt x="74" y="74"/>
                  <a:pt x="74" y="74"/>
                  <a:pt x="74" y="74"/>
                </a:cubicBezTo>
                <a:cubicBezTo>
                  <a:pt x="48" y="49"/>
                  <a:pt x="48" y="49"/>
                  <a:pt x="48" y="49"/>
                </a:cubicBezTo>
                <a:cubicBezTo>
                  <a:pt x="47" y="48"/>
                  <a:pt x="44" y="46"/>
                  <a:pt x="42" y="46"/>
                </a:cubicBezTo>
                <a:cubicBezTo>
                  <a:pt x="41" y="46"/>
                  <a:pt x="38" y="48"/>
                  <a:pt x="37" y="49"/>
                </a:cubicBezTo>
                <a:cubicBezTo>
                  <a:pt x="3" y="82"/>
                  <a:pt x="3" y="82"/>
                  <a:pt x="3" y="82"/>
                </a:cubicBezTo>
                <a:cubicBezTo>
                  <a:pt x="0" y="85"/>
                  <a:pt x="0" y="90"/>
                  <a:pt x="3" y="94"/>
                </a:cubicBezTo>
                <a:cubicBezTo>
                  <a:pt x="5" y="95"/>
                  <a:pt x="5" y="95"/>
                  <a:pt x="5" y="95"/>
                </a:cubicBezTo>
                <a:cubicBezTo>
                  <a:pt x="6" y="96"/>
                  <a:pt x="8" y="98"/>
                  <a:pt x="10" y="98"/>
                </a:cubicBezTo>
                <a:cubicBezTo>
                  <a:pt x="13" y="98"/>
                  <a:pt x="15" y="96"/>
                  <a:pt x="16" y="95"/>
                </a:cubicBezTo>
                <a:cubicBezTo>
                  <a:pt x="42" y="68"/>
                  <a:pt x="42" y="68"/>
                  <a:pt x="42" y="68"/>
                </a:cubicBezTo>
                <a:cubicBezTo>
                  <a:pt x="68" y="94"/>
                  <a:pt x="68" y="94"/>
                  <a:pt x="68" y="94"/>
                </a:cubicBezTo>
                <a:cubicBezTo>
                  <a:pt x="69" y="95"/>
                  <a:pt x="71" y="96"/>
                  <a:pt x="74" y="96"/>
                </a:cubicBezTo>
                <a:cubicBezTo>
                  <a:pt x="76" y="96"/>
                  <a:pt x="78" y="95"/>
                  <a:pt x="79" y="94"/>
                </a:cubicBezTo>
                <a:cubicBezTo>
                  <a:pt x="143" y="30"/>
                  <a:pt x="143" y="30"/>
                  <a:pt x="143" y="30"/>
                </a:cubicBezTo>
                <a:cubicBezTo>
                  <a:pt x="150" y="38"/>
                  <a:pt x="150" y="38"/>
                  <a:pt x="150" y="38"/>
                </a:cubicBezTo>
                <a:cubicBezTo>
                  <a:pt x="151" y="39"/>
                  <a:pt x="152" y="40"/>
                  <a:pt x="154" y="40"/>
                </a:cubicBezTo>
                <a:cubicBezTo>
                  <a:pt x="155" y="40"/>
                  <a:pt x="156" y="39"/>
                  <a:pt x="156" y="39"/>
                </a:cubicBezTo>
                <a:cubicBezTo>
                  <a:pt x="157" y="39"/>
                  <a:pt x="157" y="39"/>
                  <a:pt x="157" y="38"/>
                </a:cubicBezTo>
                <a:cubicBezTo>
                  <a:pt x="160" y="37"/>
                  <a:pt x="160" y="35"/>
                  <a:pt x="160" y="33"/>
                </a:cubicBezTo>
                <a:cubicBezTo>
                  <a:pt x="160" y="27"/>
                  <a:pt x="160" y="22"/>
                  <a:pt x="161" y="16"/>
                </a:cubicBezTo>
                <a:cubicBezTo>
                  <a:pt x="161" y="6"/>
                  <a:pt x="161" y="6"/>
                  <a:pt x="161" y="6"/>
                </a:cubicBezTo>
                <a:cubicBezTo>
                  <a:pt x="161" y="5"/>
                  <a:pt x="161" y="2"/>
                  <a:pt x="160" y="2"/>
                </a:cubicBezTo>
                <a:close/>
              </a:path>
            </a:pathLst>
          </a:custGeom>
          <a:ln>
            <a:noFill/>
          </a:ln>
        </p:spPr>
        <p:style>
          <a:lnRef idx="3">
            <a:schemeClr val="lt1"/>
          </a:lnRef>
          <a:fillRef idx="1">
            <a:schemeClr val="accent3"/>
          </a:fillRef>
          <a:effectRef idx="1">
            <a:schemeClr val="accent3"/>
          </a:effectRef>
          <a:fontRef idx="minor">
            <a:schemeClr val="lt1"/>
          </a:fontRef>
        </p:style>
        <p:txBody>
          <a:bodyPr vert="horz" wrap="square" lIns="91440" tIns="45720" rIns="91440" bIns="45720" numCol="1" anchor="t" anchorCtr="0" compatLnSpc="1">
            <a:prstTxWarp prst="textNoShape">
              <a:avLst/>
            </a:prstTxWarp>
          </a:bodyPr>
          <a:lstStyle/>
          <a:p>
            <a:endParaRPr lang="en-US"/>
          </a:p>
        </p:txBody>
      </p:sp>
      <p:sp>
        <p:nvSpPr>
          <p:cNvPr id="25" name="Freeform 166">
            <a:hlinkClick r:id="rId7" action="ppaction://hlinksldjump"/>
            <a:extLst>
              <a:ext uri="{FF2B5EF4-FFF2-40B4-BE49-F238E27FC236}">
                <a16:creationId xmlns:a16="http://schemas.microsoft.com/office/drawing/2014/main" id="{DBB6ED20-1C94-4988-C2B1-031EFE799F2D}"/>
              </a:ext>
            </a:extLst>
          </p:cNvPr>
          <p:cNvSpPr>
            <a:spLocks noEditPoints="1"/>
          </p:cNvSpPr>
          <p:nvPr/>
        </p:nvSpPr>
        <p:spPr bwMode="auto">
          <a:xfrm>
            <a:off x="364211" y="3230148"/>
            <a:ext cx="256559" cy="315765"/>
          </a:xfrm>
          <a:custGeom>
            <a:avLst/>
            <a:gdLst>
              <a:gd name="T0" fmla="*/ 91 w 130"/>
              <a:gd name="T1" fmla="*/ 69 h 160"/>
              <a:gd name="T2" fmla="*/ 74 w 130"/>
              <a:gd name="T3" fmla="*/ 72 h 160"/>
              <a:gd name="T4" fmla="*/ 51 w 130"/>
              <a:gd name="T5" fmla="*/ 73 h 160"/>
              <a:gd name="T6" fmla="*/ 2 w 130"/>
              <a:gd name="T7" fmla="*/ 81 h 160"/>
              <a:gd name="T8" fmla="*/ 5 w 130"/>
              <a:gd name="T9" fmla="*/ 128 h 160"/>
              <a:gd name="T10" fmla="*/ 21 w 130"/>
              <a:gd name="T11" fmla="*/ 129 h 160"/>
              <a:gd name="T12" fmla="*/ 23 w 130"/>
              <a:gd name="T13" fmla="*/ 160 h 160"/>
              <a:gd name="T14" fmla="*/ 104 w 130"/>
              <a:gd name="T15" fmla="*/ 155 h 160"/>
              <a:gd name="T16" fmla="*/ 113 w 130"/>
              <a:gd name="T17" fmla="*/ 146 h 160"/>
              <a:gd name="T18" fmla="*/ 124 w 130"/>
              <a:gd name="T19" fmla="*/ 103 h 160"/>
              <a:gd name="T20" fmla="*/ 25 w 130"/>
              <a:gd name="T21" fmla="*/ 126 h 160"/>
              <a:gd name="T22" fmla="*/ 34 w 130"/>
              <a:gd name="T23" fmla="*/ 112 h 160"/>
              <a:gd name="T24" fmla="*/ 28 w 130"/>
              <a:gd name="T25" fmla="*/ 89 h 160"/>
              <a:gd name="T26" fmla="*/ 25 w 130"/>
              <a:gd name="T27" fmla="*/ 89 h 160"/>
              <a:gd name="T28" fmla="*/ 29 w 130"/>
              <a:gd name="T29" fmla="*/ 109 h 160"/>
              <a:gd name="T30" fmla="*/ 8 w 130"/>
              <a:gd name="T31" fmla="*/ 83 h 160"/>
              <a:gd name="T32" fmla="*/ 98 w 130"/>
              <a:gd name="T33" fmla="*/ 145 h 160"/>
              <a:gd name="T34" fmla="*/ 103 w 130"/>
              <a:gd name="T35" fmla="*/ 109 h 160"/>
              <a:gd name="T36" fmla="*/ 77 w 130"/>
              <a:gd name="T37" fmla="*/ 62 h 160"/>
              <a:gd name="T38" fmla="*/ 51 w 130"/>
              <a:gd name="T39" fmla="*/ 26 h 160"/>
              <a:gd name="T40" fmla="*/ 80 w 130"/>
              <a:gd name="T41" fmla="*/ 121 h 160"/>
              <a:gd name="T42" fmla="*/ 35 w 130"/>
              <a:gd name="T43" fmla="*/ 124 h 160"/>
              <a:gd name="T44" fmla="*/ 79 w 130"/>
              <a:gd name="T45" fmla="*/ 136 h 160"/>
              <a:gd name="T46" fmla="*/ 42 w 130"/>
              <a:gd name="T47" fmla="*/ 146 h 160"/>
              <a:gd name="T48" fmla="*/ 79 w 130"/>
              <a:gd name="T49" fmla="*/ 136 h 160"/>
              <a:gd name="T50" fmla="*/ 50 w 130"/>
              <a:gd name="T51" fmla="*/ 108 h 160"/>
              <a:gd name="T52" fmla="*/ 42 w 130"/>
              <a:gd name="T53" fmla="*/ 87 h 160"/>
              <a:gd name="T54" fmla="*/ 34 w 130"/>
              <a:gd name="T55" fmla="*/ 91 h 160"/>
              <a:gd name="T56" fmla="*/ 38 w 130"/>
              <a:gd name="T57" fmla="*/ 90 h 160"/>
              <a:gd name="T58" fmla="*/ 47 w 130"/>
              <a:gd name="T59" fmla="*/ 105 h 160"/>
              <a:gd name="T60" fmla="*/ 42 w 130"/>
              <a:gd name="T61" fmla="*/ 105 h 160"/>
              <a:gd name="T62" fmla="*/ 57 w 130"/>
              <a:gd name="T63" fmla="*/ 111 h 160"/>
              <a:gd name="T64" fmla="*/ 65 w 130"/>
              <a:gd name="T65" fmla="*/ 106 h 160"/>
              <a:gd name="T66" fmla="*/ 61 w 130"/>
              <a:gd name="T67" fmla="*/ 97 h 160"/>
              <a:gd name="T68" fmla="*/ 58 w 130"/>
              <a:gd name="T69" fmla="*/ 85 h 160"/>
              <a:gd name="T70" fmla="*/ 47 w 130"/>
              <a:gd name="T71" fmla="*/ 87 h 160"/>
              <a:gd name="T72" fmla="*/ 60 w 130"/>
              <a:gd name="T73" fmla="*/ 100 h 160"/>
              <a:gd name="T74" fmla="*/ 61 w 130"/>
              <a:gd name="T75" fmla="*/ 108 h 160"/>
              <a:gd name="T76" fmla="*/ 58 w 130"/>
              <a:gd name="T77" fmla="*/ 100 h 160"/>
              <a:gd name="T78" fmla="*/ 54 w 130"/>
              <a:gd name="T79" fmla="*/ 88 h 160"/>
              <a:gd name="T80" fmla="*/ 58 w 130"/>
              <a:gd name="T81" fmla="*/ 95 h 160"/>
              <a:gd name="T82" fmla="*/ 52 w 130"/>
              <a:gd name="T83" fmla="*/ 88 h 160"/>
              <a:gd name="T84" fmla="*/ 74 w 130"/>
              <a:gd name="T85" fmla="*/ 98 h 160"/>
              <a:gd name="T86" fmla="*/ 75 w 130"/>
              <a:gd name="T87" fmla="*/ 105 h 160"/>
              <a:gd name="T88" fmla="*/ 73 w 130"/>
              <a:gd name="T89" fmla="*/ 103 h 160"/>
              <a:gd name="T90" fmla="*/ 68 w 130"/>
              <a:gd name="T91" fmla="*/ 105 h 160"/>
              <a:gd name="T92" fmla="*/ 80 w 130"/>
              <a:gd name="T93" fmla="*/ 108 h 160"/>
              <a:gd name="T94" fmla="*/ 75 w 130"/>
              <a:gd name="T95" fmla="*/ 96 h 160"/>
              <a:gd name="T96" fmla="*/ 68 w 130"/>
              <a:gd name="T97" fmla="*/ 93 h 160"/>
              <a:gd name="T98" fmla="*/ 70 w 130"/>
              <a:gd name="T99" fmla="*/ 87 h 160"/>
              <a:gd name="T100" fmla="*/ 73 w 130"/>
              <a:gd name="T101" fmla="*/ 90 h 160"/>
              <a:gd name="T102" fmla="*/ 74 w 130"/>
              <a:gd name="T103" fmla="*/ 88 h 160"/>
              <a:gd name="T104" fmla="*/ 64 w 130"/>
              <a:gd name="T105" fmla="*/ 85 h 160"/>
              <a:gd name="T106" fmla="*/ 67 w 130"/>
              <a:gd name="T107" fmla="*/ 96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30" h="160">
                <a:moveTo>
                  <a:pt x="124" y="103"/>
                </a:moveTo>
                <a:cubicBezTo>
                  <a:pt x="119" y="89"/>
                  <a:pt x="111" y="80"/>
                  <a:pt x="104" y="75"/>
                </a:cubicBezTo>
                <a:cubicBezTo>
                  <a:pt x="103" y="75"/>
                  <a:pt x="91" y="69"/>
                  <a:pt x="91" y="69"/>
                </a:cubicBezTo>
                <a:cubicBezTo>
                  <a:pt x="85" y="64"/>
                  <a:pt x="85" y="64"/>
                  <a:pt x="85" y="64"/>
                </a:cubicBezTo>
                <a:cubicBezTo>
                  <a:pt x="78" y="72"/>
                  <a:pt x="78" y="72"/>
                  <a:pt x="78" y="72"/>
                </a:cubicBezTo>
                <a:cubicBezTo>
                  <a:pt x="74" y="72"/>
                  <a:pt x="74" y="72"/>
                  <a:pt x="74" y="72"/>
                </a:cubicBezTo>
                <a:cubicBezTo>
                  <a:pt x="67" y="64"/>
                  <a:pt x="67" y="64"/>
                  <a:pt x="67" y="64"/>
                </a:cubicBezTo>
                <a:cubicBezTo>
                  <a:pt x="61" y="69"/>
                  <a:pt x="61" y="69"/>
                  <a:pt x="61" y="69"/>
                </a:cubicBezTo>
                <a:cubicBezTo>
                  <a:pt x="51" y="73"/>
                  <a:pt x="51" y="73"/>
                  <a:pt x="51" y="73"/>
                </a:cubicBezTo>
                <a:cubicBezTo>
                  <a:pt x="3" y="78"/>
                  <a:pt x="3" y="78"/>
                  <a:pt x="3" y="78"/>
                </a:cubicBezTo>
                <a:cubicBezTo>
                  <a:pt x="2" y="78"/>
                  <a:pt x="2" y="78"/>
                  <a:pt x="2" y="80"/>
                </a:cubicBezTo>
                <a:cubicBezTo>
                  <a:pt x="0" y="80"/>
                  <a:pt x="0" y="81"/>
                  <a:pt x="2" y="81"/>
                </a:cubicBezTo>
                <a:cubicBezTo>
                  <a:pt x="5" y="89"/>
                  <a:pt x="9" y="95"/>
                  <a:pt x="10" y="101"/>
                </a:cubicBezTo>
                <a:cubicBezTo>
                  <a:pt x="10" y="103"/>
                  <a:pt x="10" y="103"/>
                  <a:pt x="10" y="103"/>
                </a:cubicBezTo>
                <a:cubicBezTo>
                  <a:pt x="0" y="112"/>
                  <a:pt x="2" y="121"/>
                  <a:pt x="5" y="128"/>
                </a:cubicBezTo>
                <a:cubicBezTo>
                  <a:pt x="6" y="131"/>
                  <a:pt x="10" y="132"/>
                  <a:pt x="13" y="132"/>
                </a:cubicBezTo>
                <a:cubicBezTo>
                  <a:pt x="15" y="132"/>
                  <a:pt x="18" y="132"/>
                  <a:pt x="19" y="131"/>
                </a:cubicBezTo>
                <a:cubicBezTo>
                  <a:pt x="19" y="131"/>
                  <a:pt x="21" y="131"/>
                  <a:pt x="21" y="129"/>
                </a:cubicBezTo>
                <a:cubicBezTo>
                  <a:pt x="21" y="134"/>
                  <a:pt x="22" y="137"/>
                  <a:pt x="22" y="138"/>
                </a:cubicBezTo>
                <a:cubicBezTo>
                  <a:pt x="23" y="151"/>
                  <a:pt x="22" y="157"/>
                  <a:pt x="22" y="157"/>
                </a:cubicBezTo>
                <a:cubicBezTo>
                  <a:pt x="22" y="159"/>
                  <a:pt x="22" y="159"/>
                  <a:pt x="23" y="160"/>
                </a:cubicBezTo>
                <a:cubicBezTo>
                  <a:pt x="25" y="160"/>
                  <a:pt x="25" y="160"/>
                  <a:pt x="25" y="160"/>
                </a:cubicBezTo>
                <a:cubicBezTo>
                  <a:pt x="101" y="157"/>
                  <a:pt x="101" y="157"/>
                  <a:pt x="101" y="157"/>
                </a:cubicBezTo>
                <a:cubicBezTo>
                  <a:pt x="103" y="157"/>
                  <a:pt x="104" y="157"/>
                  <a:pt x="104" y="155"/>
                </a:cubicBezTo>
                <a:cubicBezTo>
                  <a:pt x="104" y="149"/>
                  <a:pt x="104" y="149"/>
                  <a:pt x="104" y="149"/>
                </a:cubicBezTo>
                <a:cubicBezTo>
                  <a:pt x="104" y="149"/>
                  <a:pt x="104" y="149"/>
                  <a:pt x="106" y="149"/>
                </a:cubicBezTo>
                <a:cubicBezTo>
                  <a:pt x="107" y="149"/>
                  <a:pt x="110" y="148"/>
                  <a:pt x="113" y="146"/>
                </a:cubicBezTo>
                <a:cubicBezTo>
                  <a:pt x="126" y="132"/>
                  <a:pt x="126" y="132"/>
                  <a:pt x="126" y="132"/>
                </a:cubicBezTo>
                <a:cubicBezTo>
                  <a:pt x="129" y="129"/>
                  <a:pt x="130" y="126"/>
                  <a:pt x="130" y="121"/>
                </a:cubicBezTo>
                <a:cubicBezTo>
                  <a:pt x="129" y="121"/>
                  <a:pt x="127" y="112"/>
                  <a:pt x="124" y="103"/>
                </a:cubicBezTo>
                <a:close/>
                <a:moveTo>
                  <a:pt x="98" y="152"/>
                </a:moveTo>
                <a:cubicBezTo>
                  <a:pt x="28" y="155"/>
                  <a:pt x="28" y="155"/>
                  <a:pt x="28" y="155"/>
                </a:cubicBezTo>
                <a:cubicBezTo>
                  <a:pt x="28" y="151"/>
                  <a:pt x="29" y="141"/>
                  <a:pt x="25" y="126"/>
                </a:cubicBezTo>
                <a:cubicBezTo>
                  <a:pt x="29" y="123"/>
                  <a:pt x="31" y="118"/>
                  <a:pt x="29" y="112"/>
                </a:cubicBezTo>
                <a:cubicBezTo>
                  <a:pt x="29" y="114"/>
                  <a:pt x="31" y="114"/>
                  <a:pt x="31" y="114"/>
                </a:cubicBezTo>
                <a:cubicBezTo>
                  <a:pt x="34" y="112"/>
                  <a:pt x="34" y="112"/>
                  <a:pt x="34" y="112"/>
                </a:cubicBezTo>
                <a:cubicBezTo>
                  <a:pt x="35" y="112"/>
                  <a:pt x="35" y="112"/>
                  <a:pt x="35" y="112"/>
                </a:cubicBezTo>
                <a:cubicBezTo>
                  <a:pt x="36" y="111"/>
                  <a:pt x="36" y="111"/>
                  <a:pt x="36" y="109"/>
                </a:cubicBezTo>
                <a:cubicBezTo>
                  <a:pt x="28" y="89"/>
                  <a:pt x="28" y="89"/>
                  <a:pt x="28" y="89"/>
                </a:cubicBezTo>
                <a:cubicBezTo>
                  <a:pt x="28" y="87"/>
                  <a:pt x="28" y="87"/>
                  <a:pt x="26" y="87"/>
                </a:cubicBezTo>
                <a:cubicBezTo>
                  <a:pt x="25" y="87"/>
                  <a:pt x="25" y="87"/>
                  <a:pt x="25" y="87"/>
                </a:cubicBezTo>
                <a:cubicBezTo>
                  <a:pt x="25" y="89"/>
                  <a:pt x="25" y="89"/>
                  <a:pt x="25" y="89"/>
                </a:cubicBezTo>
                <a:cubicBezTo>
                  <a:pt x="31" y="107"/>
                  <a:pt x="31" y="107"/>
                  <a:pt x="31" y="107"/>
                </a:cubicBezTo>
                <a:cubicBezTo>
                  <a:pt x="32" y="107"/>
                  <a:pt x="32" y="109"/>
                  <a:pt x="31" y="109"/>
                </a:cubicBezTo>
                <a:cubicBezTo>
                  <a:pt x="29" y="109"/>
                  <a:pt x="29" y="109"/>
                  <a:pt x="29" y="109"/>
                </a:cubicBezTo>
                <a:cubicBezTo>
                  <a:pt x="28" y="109"/>
                  <a:pt x="28" y="109"/>
                  <a:pt x="28" y="109"/>
                </a:cubicBezTo>
                <a:cubicBezTo>
                  <a:pt x="26" y="104"/>
                  <a:pt x="21" y="106"/>
                  <a:pt x="18" y="106"/>
                </a:cubicBezTo>
                <a:cubicBezTo>
                  <a:pt x="16" y="98"/>
                  <a:pt x="12" y="90"/>
                  <a:pt x="8" y="83"/>
                </a:cubicBezTo>
                <a:cubicBezTo>
                  <a:pt x="81" y="76"/>
                  <a:pt x="81" y="76"/>
                  <a:pt x="81" y="76"/>
                </a:cubicBezTo>
                <a:cubicBezTo>
                  <a:pt x="84" y="83"/>
                  <a:pt x="93" y="107"/>
                  <a:pt x="97" y="132"/>
                </a:cubicBezTo>
                <a:cubicBezTo>
                  <a:pt x="95" y="135"/>
                  <a:pt x="95" y="141"/>
                  <a:pt x="98" y="145"/>
                </a:cubicBezTo>
                <a:lnTo>
                  <a:pt x="98" y="152"/>
                </a:lnTo>
                <a:close/>
                <a:moveTo>
                  <a:pt x="101" y="126"/>
                </a:moveTo>
                <a:cubicBezTo>
                  <a:pt x="103" y="109"/>
                  <a:pt x="103" y="109"/>
                  <a:pt x="103" y="109"/>
                </a:cubicBezTo>
                <a:cubicBezTo>
                  <a:pt x="104" y="112"/>
                  <a:pt x="106" y="117"/>
                  <a:pt x="107" y="120"/>
                </a:cubicBezTo>
                <a:lnTo>
                  <a:pt x="101" y="126"/>
                </a:lnTo>
                <a:close/>
                <a:moveTo>
                  <a:pt x="77" y="62"/>
                </a:moveTo>
                <a:cubicBezTo>
                  <a:pt x="90" y="62"/>
                  <a:pt x="101" y="49"/>
                  <a:pt x="101" y="26"/>
                </a:cubicBezTo>
                <a:cubicBezTo>
                  <a:pt x="101" y="9"/>
                  <a:pt x="94" y="0"/>
                  <a:pt x="77" y="0"/>
                </a:cubicBezTo>
                <a:cubicBezTo>
                  <a:pt x="58" y="0"/>
                  <a:pt x="51" y="9"/>
                  <a:pt x="51" y="26"/>
                </a:cubicBezTo>
                <a:cubicBezTo>
                  <a:pt x="51" y="49"/>
                  <a:pt x="62" y="62"/>
                  <a:pt x="77" y="62"/>
                </a:cubicBezTo>
                <a:close/>
                <a:moveTo>
                  <a:pt x="77" y="126"/>
                </a:moveTo>
                <a:cubicBezTo>
                  <a:pt x="78" y="126"/>
                  <a:pt x="80" y="124"/>
                  <a:pt x="80" y="121"/>
                </a:cubicBezTo>
                <a:cubicBezTo>
                  <a:pt x="80" y="120"/>
                  <a:pt x="78" y="118"/>
                  <a:pt x="75" y="118"/>
                </a:cubicBezTo>
                <a:cubicBezTo>
                  <a:pt x="39" y="120"/>
                  <a:pt x="39" y="120"/>
                  <a:pt x="39" y="120"/>
                </a:cubicBezTo>
                <a:cubicBezTo>
                  <a:pt x="36" y="121"/>
                  <a:pt x="35" y="123"/>
                  <a:pt x="35" y="124"/>
                </a:cubicBezTo>
                <a:cubicBezTo>
                  <a:pt x="36" y="127"/>
                  <a:pt x="38" y="129"/>
                  <a:pt x="39" y="129"/>
                </a:cubicBezTo>
                <a:cubicBezTo>
                  <a:pt x="77" y="126"/>
                  <a:pt x="77" y="126"/>
                  <a:pt x="77" y="126"/>
                </a:cubicBezTo>
                <a:close/>
                <a:moveTo>
                  <a:pt x="79" y="136"/>
                </a:moveTo>
                <a:cubicBezTo>
                  <a:pt x="42" y="137"/>
                  <a:pt x="42" y="137"/>
                  <a:pt x="42" y="137"/>
                </a:cubicBezTo>
                <a:cubicBezTo>
                  <a:pt x="39" y="137"/>
                  <a:pt x="37" y="140"/>
                  <a:pt x="37" y="141"/>
                </a:cubicBezTo>
                <a:cubicBezTo>
                  <a:pt x="37" y="143"/>
                  <a:pt x="39" y="146"/>
                  <a:pt x="42" y="146"/>
                </a:cubicBezTo>
                <a:cubicBezTo>
                  <a:pt x="79" y="143"/>
                  <a:pt x="79" y="143"/>
                  <a:pt x="79" y="143"/>
                </a:cubicBezTo>
                <a:cubicBezTo>
                  <a:pt x="81" y="143"/>
                  <a:pt x="83" y="141"/>
                  <a:pt x="83" y="139"/>
                </a:cubicBezTo>
                <a:cubicBezTo>
                  <a:pt x="83" y="137"/>
                  <a:pt x="81" y="136"/>
                  <a:pt x="79" y="136"/>
                </a:cubicBezTo>
                <a:close/>
                <a:moveTo>
                  <a:pt x="42" y="110"/>
                </a:moveTo>
                <a:cubicBezTo>
                  <a:pt x="44" y="111"/>
                  <a:pt x="45" y="111"/>
                  <a:pt x="47" y="111"/>
                </a:cubicBezTo>
                <a:cubicBezTo>
                  <a:pt x="48" y="111"/>
                  <a:pt x="50" y="110"/>
                  <a:pt x="50" y="108"/>
                </a:cubicBezTo>
                <a:cubicBezTo>
                  <a:pt x="51" y="108"/>
                  <a:pt x="51" y="107"/>
                  <a:pt x="51" y="105"/>
                </a:cubicBezTo>
                <a:cubicBezTo>
                  <a:pt x="45" y="91"/>
                  <a:pt x="45" y="91"/>
                  <a:pt x="45" y="91"/>
                </a:cubicBezTo>
                <a:cubicBezTo>
                  <a:pt x="45" y="90"/>
                  <a:pt x="44" y="88"/>
                  <a:pt x="42" y="87"/>
                </a:cubicBezTo>
                <a:cubicBezTo>
                  <a:pt x="41" y="87"/>
                  <a:pt x="40" y="85"/>
                  <a:pt x="38" y="87"/>
                </a:cubicBezTo>
                <a:cubicBezTo>
                  <a:pt x="35" y="87"/>
                  <a:pt x="35" y="87"/>
                  <a:pt x="34" y="88"/>
                </a:cubicBezTo>
                <a:cubicBezTo>
                  <a:pt x="34" y="90"/>
                  <a:pt x="34" y="90"/>
                  <a:pt x="34" y="91"/>
                </a:cubicBezTo>
                <a:cubicBezTo>
                  <a:pt x="40" y="107"/>
                  <a:pt x="40" y="107"/>
                  <a:pt x="40" y="107"/>
                </a:cubicBezTo>
                <a:cubicBezTo>
                  <a:pt x="40" y="107"/>
                  <a:pt x="41" y="108"/>
                  <a:pt x="42" y="110"/>
                </a:cubicBezTo>
                <a:close/>
                <a:moveTo>
                  <a:pt x="38" y="90"/>
                </a:moveTo>
                <a:cubicBezTo>
                  <a:pt x="40" y="90"/>
                  <a:pt x="40" y="90"/>
                  <a:pt x="41" y="90"/>
                </a:cubicBezTo>
                <a:cubicBezTo>
                  <a:pt x="41" y="91"/>
                  <a:pt x="41" y="91"/>
                  <a:pt x="41" y="91"/>
                </a:cubicBezTo>
                <a:cubicBezTo>
                  <a:pt x="47" y="105"/>
                  <a:pt x="47" y="105"/>
                  <a:pt x="47" y="105"/>
                </a:cubicBezTo>
                <a:cubicBezTo>
                  <a:pt x="47" y="107"/>
                  <a:pt x="47" y="107"/>
                  <a:pt x="47" y="107"/>
                </a:cubicBezTo>
                <a:cubicBezTo>
                  <a:pt x="44" y="107"/>
                  <a:pt x="44" y="107"/>
                  <a:pt x="44" y="107"/>
                </a:cubicBezTo>
                <a:cubicBezTo>
                  <a:pt x="44" y="107"/>
                  <a:pt x="42" y="107"/>
                  <a:pt x="42" y="105"/>
                </a:cubicBezTo>
                <a:cubicBezTo>
                  <a:pt x="38" y="91"/>
                  <a:pt x="38" y="91"/>
                  <a:pt x="38" y="91"/>
                </a:cubicBezTo>
                <a:cubicBezTo>
                  <a:pt x="37" y="91"/>
                  <a:pt x="37" y="90"/>
                  <a:pt x="38" y="90"/>
                </a:cubicBezTo>
                <a:close/>
                <a:moveTo>
                  <a:pt x="57" y="111"/>
                </a:moveTo>
                <a:cubicBezTo>
                  <a:pt x="64" y="111"/>
                  <a:pt x="64" y="111"/>
                  <a:pt x="64" y="111"/>
                </a:cubicBezTo>
                <a:cubicBezTo>
                  <a:pt x="65" y="110"/>
                  <a:pt x="65" y="110"/>
                  <a:pt x="65" y="110"/>
                </a:cubicBezTo>
                <a:cubicBezTo>
                  <a:pt x="67" y="108"/>
                  <a:pt x="67" y="108"/>
                  <a:pt x="65" y="106"/>
                </a:cubicBezTo>
                <a:cubicBezTo>
                  <a:pt x="64" y="98"/>
                  <a:pt x="64" y="98"/>
                  <a:pt x="64" y="98"/>
                </a:cubicBezTo>
                <a:cubicBezTo>
                  <a:pt x="63" y="98"/>
                  <a:pt x="63" y="98"/>
                  <a:pt x="63" y="98"/>
                </a:cubicBezTo>
                <a:cubicBezTo>
                  <a:pt x="61" y="97"/>
                  <a:pt x="61" y="97"/>
                  <a:pt x="61" y="97"/>
                </a:cubicBezTo>
                <a:cubicBezTo>
                  <a:pt x="63" y="97"/>
                  <a:pt x="63" y="97"/>
                  <a:pt x="63" y="97"/>
                </a:cubicBezTo>
                <a:cubicBezTo>
                  <a:pt x="60" y="88"/>
                  <a:pt x="60" y="88"/>
                  <a:pt x="60" y="88"/>
                </a:cubicBezTo>
                <a:cubicBezTo>
                  <a:pt x="60" y="87"/>
                  <a:pt x="58" y="85"/>
                  <a:pt x="58" y="85"/>
                </a:cubicBezTo>
                <a:cubicBezTo>
                  <a:pt x="57" y="85"/>
                  <a:pt x="55" y="83"/>
                  <a:pt x="54" y="85"/>
                </a:cubicBezTo>
                <a:cubicBezTo>
                  <a:pt x="48" y="85"/>
                  <a:pt x="48" y="85"/>
                  <a:pt x="48" y="85"/>
                </a:cubicBezTo>
                <a:cubicBezTo>
                  <a:pt x="47" y="85"/>
                  <a:pt x="47" y="85"/>
                  <a:pt x="47" y="87"/>
                </a:cubicBezTo>
                <a:cubicBezTo>
                  <a:pt x="55" y="111"/>
                  <a:pt x="55" y="111"/>
                  <a:pt x="55" y="111"/>
                </a:cubicBezTo>
                <a:lnTo>
                  <a:pt x="57" y="111"/>
                </a:lnTo>
                <a:close/>
                <a:moveTo>
                  <a:pt x="60" y="100"/>
                </a:moveTo>
                <a:cubicBezTo>
                  <a:pt x="60" y="100"/>
                  <a:pt x="60" y="100"/>
                  <a:pt x="60" y="101"/>
                </a:cubicBezTo>
                <a:cubicBezTo>
                  <a:pt x="61" y="106"/>
                  <a:pt x="61" y="106"/>
                  <a:pt x="61" y="106"/>
                </a:cubicBezTo>
                <a:cubicBezTo>
                  <a:pt x="61" y="106"/>
                  <a:pt x="61" y="106"/>
                  <a:pt x="61" y="108"/>
                </a:cubicBezTo>
                <a:cubicBezTo>
                  <a:pt x="58" y="108"/>
                  <a:pt x="58" y="108"/>
                  <a:pt x="58" y="108"/>
                </a:cubicBezTo>
                <a:cubicBezTo>
                  <a:pt x="55" y="100"/>
                  <a:pt x="55" y="100"/>
                  <a:pt x="55" y="100"/>
                </a:cubicBezTo>
                <a:cubicBezTo>
                  <a:pt x="58" y="100"/>
                  <a:pt x="58" y="100"/>
                  <a:pt x="58" y="100"/>
                </a:cubicBezTo>
                <a:lnTo>
                  <a:pt x="60" y="100"/>
                </a:lnTo>
                <a:close/>
                <a:moveTo>
                  <a:pt x="52" y="88"/>
                </a:moveTo>
                <a:cubicBezTo>
                  <a:pt x="54" y="88"/>
                  <a:pt x="54" y="88"/>
                  <a:pt x="54" y="88"/>
                </a:cubicBezTo>
                <a:cubicBezTo>
                  <a:pt x="55" y="88"/>
                  <a:pt x="55" y="88"/>
                  <a:pt x="55" y="88"/>
                </a:cubicBezTo>
                <a:cubicBezTo>
                  <a:pt x="55" y="88"/>
                  <a:pt x="57" y="88"/>
                  <a:pt x="57" y="90"/>
                </a:cubicBezTo>
                <a:cubicBezTo>
                  <a:pt x="58" y="95"/>
                  <a:pt x="58" y="95"/>
                  <a:pt x="58" y="95"/>
                </a:cubicBezTo>
                <a:cubicBezTo>
                  <a:pt x="57" y="97"/>
                  <a:pt x="57" y="97"/>
                  <a:pt x="57" y="97"/>
                </a:cubicBezTo>
                <a:cubicBezTo>
                  <a:pt x="54" y="97"/>
                  <a:pt x="54" y="97"/>
                  <a:pt x="54" y="97"/>
                </a:cubicBezTo>
                <a:cubicBezTo>
                  <a:pt x="52" y="88"/>
                  <a:pt x="52" y="88"/>
                  <a:pt x="52" y="88"/>
                </a:cubicBezTo>
                <a:close/>
                <a:moveTo>
                  <a:pt x="67" y="96"/>
                </a:moveTo>
                <a:cubicBezTo>
                  <a:pt x="68" y="98"/>
                  <a:pt x="71" y="98"/>
                  <a:pt x="73" y="98"/>
                </a:cubicBezTo>
                <a:cubicBezTo>
                  <a:pt x="73" y="98"/>
                  <a:pt x="73" y="98"/>
                  <a:pt x="74" y="98"/>
                </a:cubicBezTo>
                <a:cubicBezTo>
                  <a:pt x="74" y="100"/>
                  <a:pt x="74" y="100"/>
                  <a:pt x="75" y="100"/>
                </a:cubicBezTo>
                <a:cubicBezTo>
                  <a:pt x="75" y="103"/>
                  <a:pt x="75" y="103"/>
                  <a:pt x="75" y="103"/>
                </a:cubicBezTo>
                <a:cubicBezTo>
                  <a:pt x="77" y="105"/>
                  <a:pt x="77" y="105"/>
                  <a:pt x="75" y="105"/>
                </a:cubicBezTo>
                <a:cubicBezTo>
                  <a:pt x="75" y="106"/>
                  <a:pt x="75" y="106"/>
                  <a:pt x="75" y="106"/>
                </a:cubicBezTo>
                <a:cubicBezTo>
                  <a:pt x="74" y="106"/>
                  <a:pt x="74" y="106"/>
                  <a:pt x="73" y="105"/>
                </a:cubicBezTo>
                <a:cubicBezTo>
                  <a:pt x="73" y="103"/>
                  <a:pt x="73" y="103"/>
                  <a:pt x="73" y="103"/>
                </a:cubicBezTo>
                <a:cubicBezTo>
                  <a:pt x="71" y="103"/>
                  <a:pt x="71" y="103"/>
                  <a:pt x="71" y="103"/>
                </a:cubicBezTo>
                <a:cubicBezTo>
                  <a:pt x="68" y="103"/>
                  <a:pt x="68" y="103"/>
                  <a:pt x="68" y="103"/>
                </a:cubicBezTo>
                <a:cubicBezTo>
                  <a:pt x="68" y="105"/>
                  <a:pt x="68" y="105"/>
                  <a:pt x="68" y="105"/>
                </a:cubicBezTo>
                <a:cubicBezTo>
                  <a:pt x="68" y="106"/>
                  <a:pt x="70" y="108"/>
                  <a:pt x="71" y="108"/>
                </a:cubicBezTo>
                <a:cubicBezTo>
                  <a:pt x="73" y="110"/>
                  <a:pt x="74" y="110"/>
                  <a:pt x="75" y="110"/>
                </a:cubicBezTo>
                <a:cubicBezTo>
                  <a:pt x="78" y="110"/>
                  <a:pt x="78" y="108"/>
                  <a:pt x="80" y="108"/>
                </a:cubicBezTo>
                <a:cubicBezTo>
                  <a:pt x="80" y="103"/>
                  <a:pt x="80" y="103"/>
                  <a:pt x="80" y="103"/>
                </a:cubicBezTo>
                <a:cubicBezTo>
                  <a:pt x="78" y="100"/>
                  <a:pt x="78" y="100"/>
                  <a:pt x="78" y="100"/>
                </a:cubicBezTo>
                <a:cubicBezTo>
                  <a:pt x="78" y="98"/>
                  <a:pt x="77" y="96"/>
                  <a:pt x="75" y="96"/>
                </a:cubicBezTo>
                <a:cubicBezTo>
                  <a:pt x="74" y="95"/>
                  <a:pt x="73" y="95"/>
                  <a:pt x="71" y="95"/>
                </a:cubicBezTo>
                <a:cubicBezTo>
                  <a:pt x="70" y="95"/>
                  <a:pt x="70" y="95"/>
                  <a:pt x="70" y="93"/>
                </a:cubicBezTo>
                <a:cubicBezTo>
                  <a:pt x="68" y="93"/>
                  <a:pt x="68" y="93"/>
                  <a:pt x="68" y="93"/>
                </a:cubicBezTo>
                <a:cubicBezTo>
                  <a:pt x="67" y="88"/>
                  <a:pt x="67" y="88"/>
                  <a:pt x="67" y="88"/>
                </a:cubicBezTo>
                <a:cubicBezTo>
                  <a:pt x="67" y="87"/>
                  <a:pt x="68" y="87"/>
                  <a:pt x="68" y="87"/>
                </a:cubicBezTo>
                <a:cubicBezTo>
                  <a:pt x="70" y="87"/>
                  <a:pt x="70" y="87"/>
                  <a:pt x="70" y="87"/>
                </a:cubicBezTo>
                <a:cubicBezTo>
                  <a:pt x="70" y="88"/>
                  <a:pt x="71" y="88"/>
                  <a:pt x="71" y="88"/>
                </a:cubicBezTo>
                <a:cubicBezTo>
                  <a:pt x="71" y="90"/>
                  <a:pt x="71" y="90"/>
                  <a:pt x="71" y="90"/>
                </a:cubicBezTo>
                <a:cubicBezTo>
                  <a:pt x="73" y="90"/>
                  <a:pt x="73" y="90"/>
                  <a:pt x="73" y="90"/>
                </a:cubicBezTo>
                <a:cubicBezTo>
                  <a:pt x="74" y="90"/>
                  <a:pt x="74" y="90"/>
                  <a:pt x="74" y="90"/>
                </a:cubicBezTo>
                <a:cubicBezTo>
                  <a:pt x="75" y="90"/>
                  <a:pt x="75" y="90"/>
                  <a:pt x="75" y="88"/>
                </a:cubicBezTo>
                <a:cubicBezTo>
                  <a:pt x="74" y="88"/>
                  <a:pt x="74" y="88"/>
                  <a:pt x="74" y="88"/>
                </a:cubicBezTo>
                <a:cubicBezTo>
                  <a:pt x="74" y="87"/>
                  <a:pt x="73" y="85"/>
                  <a:pt x="71" y="85"/>
                </a:cubicBezTo>
                <a:cubicBezTo>
                  <a:pt x="70" y="83"/>
                  <a:pt x="68" y="83"/>
                  <a:pt x="67" y="83"/>
                </a:cubicBezTo>
                <a:cubicBezTo>
                  <a:pt x="66" y="83"/>
                  <a:pt x="64" y="83"/>
                  <a:pt x="64" y="85"/>
                </a:cubicBezTo>
                <a:cubicBezTo>
                  <a:pt x="63" y="87"/>
                  <a:pt x="63" y="88"/>
                  <a:pt x="63" y="90"/>
                </a:cubicBezTo>
                <a:cubicBezTo>
                  <a:pt x="64" y="93"/>
                  <a:pt x="64" y="93"/>
                  <a:pt x="64" y="93"/>
                </a:cubicBezTo>
                <a:cubicBezTo>
                  <a:pt x="66" y="95"/>
                  <a:pt x="66" y="96"/>
                  <a:pt x="67" y="96"/>
                </a:cubicBezTo>
                <a:close/>
              </a:path>
            </a:pathLst>
          </a:custGeom>
          <a:ln>
            <a:noFill/>
          </a:ln>
        </p:spPr>
        <p:style>
          <a:lnRef idx="3">
            <a:schemeClr val="lt1"/>
          </a:lnRef>
          <a:fillRef idx="1">
            <a:schemeClr val="accent1"/>
          </a:fillRef>
          <a:effectRef idx="1">
            <a:schemeClr val="accent1"/>
          </a:effectRef>
          <a:fontRef idx="minor">
            <a:schemeClr val="lt1"/>
          </a:fontRef>
        </p:style>
        <p:txBody>
          <a:bodyPr vert="horz" wrap="square" lIns="91440" tIns="45720" rIns="91440" bIns="45720" numCol="1" anchor="t" anchorCtr="0" compatLnSpc="1">
            <a:prstTxWarp prst="textNoShape">
              <a:avLst/>
            </a:prstTxWarp>
          </a:bodyPr>
          <a:lstStyle/>
          <a:p>
            <a:endParaRPr lang="en-US"/>
          </a:p>
        </p:txBody>
      </p:sp>
      <p:sp>
        <p:nvSpPr>
          <p:cNvPr id="26" name="Freeform 119">
            <a:hlinkClick r:id="rId8" action="ppaction://hlinksldjump"/>
            <a:extLst>
              <a:ext uri="{FF2B5EF4-FFF2-40B4-BE49-F238E27FC236}">
                <a16:creationId xmlns:a16="http://schemas.microsoft.com/office/drawing/2014/main" id="{BB346F4F-2FA2-C2C7-41D0-B40E3C5616CB}"/>
              </a:ext>
            </a:extLst>
          </p:cNvPr>
          <p:cNvSpPr>
            <a:spLocks noEditPoints="1"/>
          </p:cNvSpPr>
          <p:nvPr/>
        </p:nvSpPr>
        <p:spPr bwMode="auto">
          <a:xfrm>
            <a:off x="330315" y="4774011"/>
            <a:ext cx="324350" cy="300024"/>
          </a:xfrm>
          <a:custGeom>
            <a:avLst/>
            <a:gdLst>
              <a:gd name="T0" fmla="*/ 97 w 160"/>
              <a:gd name="T1" fmla="*/ 8 h 148"/>
              <a:gd name="T2" fmla="*/ 92 w 160"/>
              <a:gd name="T3" fmla="*/ 0 h 148"/>
              <a:gd name="T4" fmla="*/ 61 w 160"/>
              <a:gd name="T5" fmla="*/ 6 h 148"/>
              <a:gd name="T6" fmla="*/ 6 w 160"/>
              <a:gd name="T7" fmla="*/ 8 h 148"/>
              <a:gd name="T8" fmla="*/ 6 w 160"/>
              <a:gd name="T9" fmla="*/ 22 h 148"/>
              <a:gd name="T10" fmla="*/ 15 w 160"/>
              <a:gd name="T11" fmla="*/ 114 h 148"/>
              <a:gd name="T12" fmla="*/ 67 w 160"/>
              <a:gd name="T13" fmla="*/ 119 h 148"/>
              <a:gd name="T14" fmla="*/ 51 w 160"/>
              <a:gd name="T15" fmla="*/ 144 h 148"/>
              <a:gd name="T16" fmla="*/ 76 w 160"/>
              <a:gd name="T17" fmla="*/ 127 h 148"/>
              <a:gd name="T18" fmla="*/ 80 w 160"/>
              <a:gd name="T19" fmla="*/ 148 h 148"/>
              <a:gd name="T20" fmla="*/ 84 w 160"/>
              <a:gd name="T21" fmla="*/ 128 h 148"/>
              <a:gd name="T22" fmla="*/ 104 w 160"/>
              <a:gd name="T23" fmla="*/ 147 h 148"/>
              <a:gd name="T24" fmla="*/ 107 w 160"/>
              <a:gd name="T25" fmla="*/ 138 h 148"/>
              <a:gd name="T26" fmla="*/ 139 w 160"/>
              <a:gd name="T27" fmla="*/ 119 h 148"/>
              <a:gd name="T28" fmla="*/ 145 w 160"/>
              <a:gd name="T29" fmla="*/ 22 h 148"/>
              <a:gd name="T30" fmla="*/ 160 w 160"/>
              <a:gd name="T31" fmla="*/ 15 h 148"/>
              <a:gd name="T32" fmla="*/ 134 w 160"/>
              <a:gd name="T33" fmla="*/ 108 h 148"/>
              <a:gd name="T34" fmla="*/ 24 w 160"/>
              <a:gd name="T35" fmla="*/ 22 h 148"/>
              <a:gd name="T36" fmla="*/ 134 w 160"/>
              <a:gd name="T37" fmla="*/ 108 h 148"/>
              <a:gd name="T38" fmla="*/ 36 w 160"/>
              <a:gd name="T39" fmla="*/ 92 h 148"/>
              <a:gd name="T40" fmla="*/ 67 w 160"/>
              <a:gd name="T41" fmla="*/ 88 h 148"/>
              <a:gd name="T42" fmla="*/ 75 w 160"/>
              <a:gd name="T43" fmla="*/ 86 h 148"/>
              <a:gd name="T44" fmla="*/ 103 w 160"/>
              <a:gd name="T45" fmla="*/ 69 h 148"/>
              <a:gd name="T46" fmla="*/ 119 w 160"/>
              <a:gd name="T47" fmla="*/ 54 h 148"/>
              <a:gd name="T48" fmla="*/ 124 w 160"/>
              <a:gd name="T49" fmla="*/ 66 h 148"/>
              <a:gd name="T50" fmla="*/ 130 w 160"/>
              <a:gd name="T51" fmla="*/ 38 h 148"/>
              <a:gd name="T52" fmla="*/ 130 w 160"/>
              <a:gd name="T53" fmla="*/ 36 h 148"/>
              <a:gd name="T54" fmla="*/ 127 w 160"/>
              <a:gd name="T55" fmla="*/ 34 h 148"/>
              <a:gd name="T56" fmla="*/ 124 w 160"/>
              <a:gd name="T57" fmla="*/ 33 h 148"/>
              <a:gd name="T58" fmla="*/ 100 w 160"/>
              <a:gd name="T59" fmla="*/ 38 h 148"/>
              <a:gd name="T60" fmla="*/ 112 w 160"/>
              <a:gd name="T61" fmla="*/ 44 h 148"/>
              <a:gd name="T62" fmla="*/ 94 w 160"/>
              <a:gd name="T63" fmla="*/ 50 h 148"/>
              <a:gd name="T64" fmla="*/ 70 w 160"/>
              <a:gd name="T65" fmla="*/ 75 h 148"/>
              <a:gd name="T66" fmla="*/ 49 w 160"/>
              <a:gd name="T67" fmla="*/ 63 h 148"/>
              <a:gd name="T68" fmla="*/ 28 w 160"/>
              <a:gd name="T69" fmla="*/ 92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60" h="148">
                <a:moveTo>
                  <a:pt x="153" y="8"/>
                </a:moveTo>
                <a:cubicBezTo>
                  <a:pt x="97" y="8"/>
                  <a:pt x="97" y="8"/>
                  <a:pt x="97" y="8"/>
                </a:cubicBezTo>
                <a:cubicBezTo>
                  <a:pt x="97" y="6"/>
                  <a:pt x="97" y="6"/>
                  <a:pt x="97" y="6"/>
                </a:cubicBezTo>
                <a:cubicBezTo>
                  <a:pt x="97" y="3"/>
                  <a:pt x="95" y="0"/>
                  <a:pt x="92" y="0"/>
                </a:cubicBezTo>
                <a:cubicBezTo>
                  <a:pt x="66" y="0"/>
                  <a:pt x="66" y="0"/>
                  <a:pt x="66" y="0"/>
                </a:cubicBezTo>
                <a:cubicBezTo>
                  <a:pt x="63" y="0"/>
                  <a:pt x="61" y="3"/>
                  <a:pt x="61" y="6"/>
                </a:cubicBezTo>
                <a:cubicBezTo>
                  <a:pt x="61" y="8"/>
                  <a:pt x="61" y="8"/>
                  <a:pt x="61" y="8"/>
                </a:cubicBezTo>
                <a:cubicBezTo>
                  <a:pt x="6" y="8"/>
                  <a:pt x="6" y="8"/>
                  <a:pt x="6" y="8"/>
                </a:cubicBezTo>
                <a:cubicBezTo>
                  <a:pt x="2" y="8"/>
                  <a:pt x="0" y="11"/>
                  <a:pt x="0" y="15"/>
                </a:cubicBezTo>
                <a:cubicBezTo>
                  <a:pt x="0" y="19"/>
                  <a:pt x="2" y="22"/>
                  <a:pt x="6" y="22"/>
                </a:cubicBezTo>
                <a:cubicBezTo>
                  <a:pt x="15" y="22"/>
                  <a:pt x="15" y="22"/>
                  <a:pt x="15" y="22"/>
                </a:cubicBezTo>
                <a:cubicBezTo>
                  <a:pt x="15" y="114"/>
                  <a:pt x="15" y="114"/>
                  <a:pt x="15" y="114"/>
                </a:cubicBezTo>
                <a:cubicBezTo>
                  <a:pt x="15" y="117"/>
                  <a:pt x="17" y="119"/>
                  <a:pt x="20" y="119"/>
                </a:cubicBezTo>
                <a:cubicBezTo>
                  <a:pt x="67" y="119"/>
                  <a:pt x="67" y="119"/>
                  <a:pt x="67" y="119"/>
                </a:cubicBezTo>
                <a:cubicBezTo>
                  <a:pt x="51" y="137"/>
                  <a:pt x="51" y="137"/>
                  <a:pt x="51" y="137"/>
                </a:cubicBezTo>
                <a:cubicBezTo>
                  <a:pt x="50" y="140"/>
                  <a:pt x="50" y="143"/>
                  <a:pt x="51" y="144"/>
                </a:cubicBezTo>
                <a:cubicBezTo>
                  <a:pt x="54" y="147"/>
                  <a:pt x="57" y="147"/>
                  <a:pt x="58" y="144"/>
                </a:cubicBezTo>
                <a:cubicBezTo>
                  <a:pt x="76" y="127"/>
                  <a:pt x="76" y="127"/>
                  <a:pt x="76" y="127"/>
                </a:cubicBezTo>
                <a:cubicBezTo>
                  <a:pt x="76" y="144"/>
                  <a:pt x="76" y="144"/>
                  <a:pt x="76" y="144"/>
                </a:cubicBezTo>
                <a:cubicBezTo>
                  <a:pt x="76" y="146"/>
                  <a:pt x="77" y="148"/>
                  <a:pt x="80" y="148"/>
                </a:cubicBezTo>
                <a:cubicBezTo>
                  <a:pt x="81" y="148"/>
                  <a:pt x="84" y="146"/>
                  <a:pt x="84" y="144"/>
                </a:cubicBezTo>
                <a:cubicBezTo>
                  <a:pt x="84" y="128"/>
                  <a:pt x="84" y="128"/>
                  <a:pt x="84" y="128"/>
                </a:cubicBezTo>
                <a:cubicBezTo>
                  <a:pt x="100" y="146"/>
                  <a:pt x="100" y="146"/>
                  <a:pt x="100" y="146"/>
                </a:cubicBezTo>
                <a:cubicBezTo>
                  <a:pt x="101" y="147"/>
                  <a:pt x="103" y="147"/>
                  <a:pt x="104" y="147"/>
                </a:cubicBezTo>
                <a:cubicBezTo>
                  <a:pt x="105" y="147"/>
                  <a:pt x="107" y="147"/>
                  <a:pt x="107" y="146"/>
                </a:cubicBezTo>
                <a:cubicBezTo>
                  <a:pt x="110" y="144"/>
                  <a:pt x="110" y="141"/>
                  <a:pt x="107" y="138"/>
                </a:cubicBezTo>
                <a:cubicBezTo>
                  <a:pt x="89" y="119"/>
                  <a:pt x="89" y="119"/>
                  <a:pt x="89" y="119"/>
                </a:cubicBezTo>
                <a:cubicBezTo>
                  <a:pt x="139" y="119"/>
                  <a:pt x="139" y="119"/>
                  <a:pt x="139" y="119"/>
                </a:cubicBezTo>
                <a:cubicBezTo>
                  <a:pt x="142" y="119"/>
                  <a:pt x="145" y="117"/>
                  <a:pt x="145" y="114"/>
                </a:cubicBezTo>
                <a:cubicBezTo>
                  <a:pt x="145" y="22"/>
                  <a:pt x="145" y="22"/>
                  <a:pt x="145" y="22"/>
                </a:cubicBezTo>
                <a:cubicBezTo>
                  <a:pt x="153" y="22"/>
                  <a:pt x="153" y="22"/>
                  <a:pt x="153" y="22"/>
                </a:cubicBezTo>
                <a:cubicBezTo>
                  <a:pt x="156" y="22"/>
                  <a:pt x="160" y="19"/>
                  <a:pt x="160" y="15"/>
                </a:cubicBezTo>
                <a:cubicBezTo>
                  <a:pt x="160" y="11"/>
                  <a:pt x="156" y="8"/>
                  <a:pt x="153" y="8"/>
                </a:cubicBezTo>
                <a:close/>
                <a:moveTo>
                  <a:pt x="134" y="108"/>
                </a:moveTo>
                <a:cubicBezTo>
                  <a:pt x="24" y="108"/>
                  <a:pt x="24" y="108"/>
                  <a:pt x="24" y="108"/>
                </a:cubicBezTo>
                <a:cubicBezTo>
                  <a:pt x="24" y="22"/>
                  <a:pt x="24" y="22"/>
                  <a:pt x="24" y="22"/>
                </a:cubicBezTo>
                <a:cubicBezTo>
                  <a:pt x="134" y="22"/>
                  <a:pt x="134" y="22"/>
                  <a:pt x="134" y="22"/>
                </a:cubicBezTo>
                <a:lnTo>
                  <a:pt x="134" y="108"/>
                </a:lnTo>
                <a:close/>
                <a:moveTo>
                  <a:pt x="32" y="94"/>
                </a:moveTo>
                <a:cubicBezTo>
                  <a:pt x="33" y="94"/>
                  <a:pt x="34" y="94"/>
                  <a:pt x="36" y="92"/>
                </a:cubicBezTo>
                <a:cubicBezTo>
                  <a:pt x="53" y="75"/>
                  <a:pt x="53" y="75"/>
                  <a:pt x="53" y="75"/>
                </a:cubicBezTo>
                <a:cubicBezTo>
                  <a:pt x="67" y="88"/>
                  <a:pt x="67" y="88"/>
                  <a:pt x="67" y="88"/>
                </a:cubicBezTo>
                <a:cubicBezTo>
                  <a:pt x="69" y="89"/>
                  <a:pt x="70" y="89"/>
                  <a:pt x="71" y="89"/>
                </a:cubicBezTo>
                <a:cubicBezTo>
                  <a:pt x="73" y="89"/>
                  <a:pt x="74" y="88"/>
                  <a:pt x="75" y="86"/>
                </a:cubicBezTo>
                <a:cubicBezTo>
                  <a:pt x="93" y="62"/>
                  <a:pt x="93" y="62"/>
                  <a:pt x="93" y="62"/>
                </a:cubicBezTo>
                <a:cubicBezTo>
                  <a:pt x="103" y="69"/>
                  <a:pt x="103" y="69"/>
                  <a:pt x="103" y="69"/>
                </a:cubicBezTo>
                <a:cubicBezTo>
                  <a:pt x="104" y="70"/>
                  <a:pt x="108" y="69"/>
                  <a:pt x="109" y="68"/>
                </a:cubicBezTo>
                <a:cubicBezTo>
                  <a:pt x="119" y="54"/>
                  <a:pt x="119" y="54"/>
                  <a:pt x="119" y="54"/>
                </a:cubicBezTo>
                <a:cubicBezTo>
                  <a:pt x="119" y="59"/>
                  <a:pt x="119" y="59"/>
                  <a:pt x="119" y="59"/>
                </a:cubicBezTo>
                <a:cubicBezTo>
                  <a:pt x="119" y="63"/>
                  <a:pt x="122" y="66"/>
                  <a:pt x="124" y="66"/>
                </a:cubicBezTo>
                <a:cubicBezTo>
                  <a:pt x="127" y="66"/>
                  <a:pt x="130" y="63"/>
                  <a:pt x="130" y="59"/>
                </a:cubicBezTo>
                <a:cubicBezTo>
                  <a:pt x="130" y="38"/>
                  <a:pt x="130" y="38"/>
                  <a:pt x="130" y="38"/>
                </a:cubicBezTo>
                <a:cubicBezTo>
                  <a:pt x="130" y="37"/>
                  <a:pt x="130" y="37"/>
                  <a:pt x="130" y="37"/>
                </a:cubicBezTo>
                <a:cubicBezTo>
                  <a:pt x="130" y="37"/>
                  <a:pt x="130" y="37"/>
                  <a:pt x="130" y="36"/>
                </a:cubicBezTo>
                <a:cubicBezTo>
                  <a:pt x="130" y="36"/>
                  <a:pt x="130" y="36"/>
                  <a:pt x="129" y="34"/>
                </a:cubicBezTo>
                <a:cubicBezTo>
                  <a:pt x="129" y="34"/>
                  <a:pt x="129" y="34"/>
                  <a:pt x="127" y="34"/>
                </a:cubicBezTo>
                <a:cubicBezTo>
                  <a:pt x="127" y="33"/>
                  <a:pt x="127" y="33"/>
                  <a:pt x="126" y="33"/>
                </a:cubicBezTo>
                <a:cubicBezTo>
                  <a:pt x="126" y="33"/>
                  <a:pt x="126" y="33"/>
                  <a:pt x="124" y="33"/>
                </a:cubicBezTo>
                <a:cubicBezTo>
                  <a:pt x="105" y="33"/>
                  <a:pt x="105" y="33"/>
                  <a:pt x="105" y="33"/>
                </a:cubicBezTo>
                <a:cubicBezTo>
                  <a:pt x="103" y="33"/>
                  <a:pt x="100" y="36"/>
                  <a:pt x="100" y="38"/>
                </a:cubicBezTo>
                <a:cubicBezTo>
                  <a:pt x="100" y="41"/>
                  <a:pt x="103" y="44"/>
                  <a:pt x="105" y="44"/>
                </a:cubicBezTo>
                <a:cubicBezTo>
                  <a:pt x="112" y="44"/>
                  <a:pt x="112" y="44"/>
                  <a:pt x="112" y="44"/>
                </a:cubicBezTo>
                <a:cubicBezTo>
                  <a:pt x="104" y="56"/>
                  <a:pt x="104" y="56"/>
                  <a:pt x="104" y="56"/>
                </a:cubicBezTo>
                <a:cubicBezTo>
                  <a:pt x="94" y="50"/>
                  <a:pt x="94" y="50"/>
                  <a:pt x="94" y="50"/>
                </a:cubicBezTo>
                <a:cubicBezTo>
                  <a:pt x="93" y="47"/>
                  <a:pt x="89" y="49"/>
                  <a:pt x="88" y="50"/>
                </a:cubicBezTo>
                <a:cubicBezTo>
                  <a:pt x="70" y="75"/>
                  <a:pt x="70" y="75"/>
                  <a:pt x="70" y="75"/>
                </a:cubicBezTo>
                <a:cubicBezTo>
                  <a:pt x="56" y="63"/>
                  <a:pt x="56" y="63"/>
                  <a:pt x="56" y="63"/>
                </a:cubicBezTo>
                <a:cubicBezTo>
                  <a:pt x="55" y="60"/>
                  <a:pt x="51" y="60"/>
                  <a:pt x="49" y="63"/>
                </a:cubicBezTo>
                <a:cubicBezTo>
                  <a:pt x="29" y="84"/>
                  <a:pt x="29" y="84"/>
                  <a:pt x="29" y="84"/>
                </a:cubicBezTo>
                <a:cubicBezTo>
                  <a:pt x="26" y="86"/>
                  <a:pt x="26" y="89"/>
                  <a:pt x="28" y="92"/>
                </a:cubicBezTo>
                <a:cubicBezTo>
                  <a:pt x="29" y="94"/>
                  <a:pt x="30" y="94"/>
                  <a:pt x="32" y="94"/>
                </a:cubicBezTo>
                <a:close/>
              </a:path>
            </a:pathLst>
          </a:custGeom>
          <a:ln>
            <a:noFill/>
          </a:ln>
        </p:spPr>
        <p:style>
          <a:lnRef idx="3">
            <a:schemeClr val="lt1"/>
          </a:lnRef>
          <a:fillRef idx="1">
            <a:schemeClr val="accent1"/>
          </a:fillRef>
          <a:effectRef idx="1">
            <a:schemeClr val="accent1"/>
          </a:effectRef>
          <a:fontRef idx="minor">
            <a:schemeClr val="lt1"/>
          </a:fontRef>
        </p:style>
        <p:txBody>
          <a:bodyPr vert="horz" wrap="square" lIns="91440" tIns="45720" rIns="91440" bIns="45720" numCol="1" anchor="t" anchorCtr="0" compatLnSpc="1">
            <a:prstTxWarp prst="textNoShape">
              <a:avLst/>
            </a:prstTxWarp>
          </a:bodyPr>
          <a:lstStyle/>
          <a:p>
            <a:endParaRPr lang="en-US"/>
          </a:p>
        </p:txBody>
      </p:sp>
      <p:grpSp>
        <p:nvGrpSpPr>
          <p:cNvPr id="30" name="Group 29">
            <a:extLst>
              <a:ext uri="{FF2B5EF4-FFF2-40B4-BE49-F238E27FC236}">
                <a16:creationId xmlns:a16="http://schemas.microsoft.com/office/drawing/2014/main" id="{618D2F93-BACD-88B9-2FDD-CEA9E8BC9B12}"/>
              </a:ext>
            </a:extLst>
          </p:cNvPr>
          <p:cNvGrpSpPr/>
          <p:nvPr/>
        </p:nvGrpSpPr>
        <p:grpSpPr>
          <a:xfrm>
            <a:off x="3567930" y="2514990"/>
            <a:ext cx="3820750" cy="3667336"/>
            <a:chOff x="7474901" y="2380031"/>
            <a:chExt cx="9381114" cy="9004435"/>
          </a:xfrm>
        </p:grpSpPr>
        <p:sp>
          <p:nvSpPr>
            <p:cNvPr id="31" name="Partial Circle 30">
              <a:extLst>
                <a:ext uri="{FF2B5EF4-FFF2-40B4-BE49-F238E27FC236}">
                  <a16:creationId xmlns:a16="http://schemas.microsoft.com/office/drawing/2014/main" id="{EF67037F-6FCA-605F-6187-0C620B74A1A8}"/>
                </a:ext>
              </a:extLst>
            </p:cNvPr>
            <p:cNvSpPr/>
            <p:nvPr/>
          </p:nvSpPr>
          <p:spPr>
            <a:xfrm rot="5952099" flipH="1">
              <a:off x="7889821" y="2423160"/>
              <a:ext cx="8961308" cy="8961304"/>
            </a:xfrm>
            <a:prstGeom prst="pie">
              <a:avLst>
                <a:gd name="adj1" fmla="val 10813233"/>
                <a:gd name="adj2" fmla="val 16200000"/>
              </a:avLst>
            </a:prstGeom>
            <a:ln>
              <a:noFill/>
            </a:ln>
          </p:spPr>
          <p:style>
            <a:lnRef idx="3">
              <a:schemeClr val="lt1"/>
            </a:lnRef>
            <a:fillRef idx="1">
              <a:schemeClr val="accent1"/>
            </a:fillRef>
            <a:effectRef idx="1">
              <a:schemeClr val="accent1"/>
            </a:effectRef>
            <a:fontRef idx="minor">
              <a:schemeClr val="lt1"/>
            </a:fontRef>
          </p:style>
          <p:txBody>
            <a:bodyPr rtlCol="0" anchor="ctr"/>
            <a:lstStyle/>
            <a:p>
              <a:pPr algn="ctr"/>
              <a:endParaRPr lang="ru-RU" sz="700">
                <a:solidFill>
                  <a:schemeClr val="tx1"/>
                </a:solidFill>
              </a:endParaRPr>
            </a:p>
          </p:txBody>
        </p:sp>
        <p:sp>
          <p:nvSpPr>
            <p:cNvPr id="32" name="Partial Circle 31">
              <a:extLst>
                <a:ext uri="{FF2B5EF4-FFF2-40B4-BE49-F238E27FC236}">
                  <a16:creationId xmlns:a16="http://schemas.microsoft.com/office/drawing/2014/main" id="{2E94B7CB-B615-46CF-843F-1EB012774355}"/>
                </a:ext>
              </a:extLst>
            </p:cNvPr>
            <p:cNvSpPr/>
            <p:nvPr/>
          </p:nvSpPr>
          <p:spPr>
            <a:xfrm rot="13355090" flipH="1">
              <a:off x="7894707" y="2421209"/>
              <a:ext cx="8961308" cy="8961305"/>
            </a:xfrm>
            <a:prstGeom prst="pie">
              <a:avLst>
                <a:gd name="adj1" fmla="val 10813233"/>
                <a:gd name="adj2" fmla="val 16200000"/>
              </a:avLst>
            </a:prstGeom>
            <a:ln>
              <a:noFill/>
            </a:ln>
          </p:spPr>
          <p:style>
            <a:lnRef idx="3">
              <a:schemeClr val="lt1"/>
            </a:lnRef>
            <a:fillRef idx="1">
              <a:schemeClr val="accent1"/>
            </a:fillRef>
            <a:effectRef idx="1">
              <a:schemeClr val="accent1"/>
            </a:effectRef>
            <a:fontRef idx="minor">
              <a:schemeClr val="lt1"/>
            </a:fontRef>
          </p:style>
          <p:txBody>
            <a:bodyPr rtlCol="0" anchor="ctr"/>
            <a:lstStyle/>
            <a:p>
              <a:pPr algn="ctr"/>
              <a:endParaRPr lang="ru-RU" sz="700">
                <a:solidFill>
                  <a:schemeClr val="tx1"/>
                </a:solidFill>
              </a:endParaRPr>
            </a:p>
          </p:txBody>
        </p:sp>
        <p:sp>
          <p:nvSpPr>
            <p:cNvPr id="33" name="Partial Circle 32">
              <a:extLst>
                <a:ext uri="{FF2B5EF4-FFF2-40B4-BE49-F238E27FC236}">
                  <a16:creationId xmlns:a16="http://schemas.microsoft.com/office/drawing/2014/main" id="{ECC87CAE-6478-5634-75D6-3BEEBFFE1CF2}"/>
                </a:ext>
              </a:extLst>
            </p:cNvPr>
            <p:cNvSpPr/>
            <p:nvPr/>
          </p:nvSpPr>
          <p:spPr>
            <a:xfrm rot="20293654" flipH="1">
              <a:off x="7889824" y="2423157"/>
              <a:ext cx="8961304" cy="8961308"/>
            </a:xfrm>
            <a:prstGeom prst="pie">
              <a:avLst>
                <a:gd name="adj1" fmla="val 10813233"/>
                <a:gd name="adj2" fmla="val 16200000"/>
              </a:avLst>
            </a:prstGeom>
            <a:ln>
              <a:noFill/>
            </a:ln>
          </p:spPr>
          <p:style>
            <a:lnRef idx="3">
              <a:schemeClr val="lt1"/>
            </a:lnRef>
            <a:fillRef idx="1">
              <a:schemeClr val="accent2"/>
            </a:fillRef>
            <a:effectRef idx="1">
              <a:schemeClr val="accent2"/>
            </a:effectRef>
            <a:fontRef idx="minor">
              <a:schemeClr val="lt1"/>
            </a:fontRef>
          </p:style>
          <p:txBody>
            <a:bodyPr rtlCol="0" anchor="ctr"/>
            <a:lstStyle/>
            <a:p>
              <a:pPr algn="ctr"/>
              <a:endParaRPr lang="ru-RU" sz="700">
                <a:solidFill>
                  <a:schemeClr val="tx1"/>
                </a:solidFill>
              </a:endParaRPr>
            </a:p>
          </p:txBody>
        </p:sp>
        <p:sp>
          <p:nvSpPr>
            <p:cNvPr id="34" name="Oval 33">
              <a:extLst>
                <a:ext uri="{FF2B5EF4-FFF2-40B4-BE49-F238E27FC236}">
                  <a16:creationId xmlns:a16="http://schemas.microsoft.com/office/drawing/2014/main" id="{5A89AAAC-76AB-D580-1D1C-BF6FF4277269}"/>
                </a:ext>
              </a:extLst>
            </p:cNvPr>
            <p:cNvSpPr/>
            <p:nvPr/>
          </p:nvSpPr>
          <p:spPr>
            <a:xfrm rot="20293654" flipH="1">
              <a:off x="9357080" y="3890414"/>
              <a:ext cx="6026792" cy="6026796"/>
            </a:xfrm>
            <a:prstGeom prst="ellipse">
              <a:avLst/>
            </a:prstGeom>
            <a:solidFill>
              <a:schemeClr val="bg1"/>
            </a:solidFill>
            <a:ln>
              <a:noFill/>
            </a:ln>
            <a:effectLst>
              <a:outerShdw blurRad="4699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700"/>
            </a:p>
          </p:txBody>
        </p:sp>
        <p:sp>
          <p:nvSpPr>
            <p:cNvPr id="35" name="Right Triangle 34">
              <a:extLst>
                <a:ext uri="{FF2B5EF4-FFF2-40B4-BE49-F238E27FC236}">
                  <a16:creationId xmlns:a16="http://schemas.microsoft.com/office/drawing/2014/main" id="{27CDED8C-2D55-4A35-0892-907466A73E11}"/>
                </a:ext>
              </a:extLst>
            </p:cNvPr>
            <p:cNvSpPr/>
            <p:nvPr/>
          </p:nvSpPr>
          <p:spPr>
            <a:xfrm rot="14893654" flipH="1">
              <a:off x="13530517" y="2380032"/>
              <a:ext cx="997269" cy="997268"/>
            </a:xfrm>
            <a:prstGeom prst="rtTriangle">
              <a:avLst/>
            </a:prstGeom>
            <a:ln>
              <a:noFill/>
            </a:ln>
          </p:spPr>
          <p:style>
            <a:lnRef idx="3">
              <a:schemeClr val="lt1"/>
            </a:lnRef>
            <a:fillRef idx="1">
              <a:schemeClr val="accent2"/>
            </a:fillRef>
            <a:effectRef idx="1">
              <a:schemeClr val="accent2"/>
            </a:effectRef>
            <a:fontRef idx="minor">
              <a:schemeClr val="lt1"/>
            </a:fontRef>
          </p:style>
          <p:txBody>
            <a:bodyPr rtlCol="0" anchor="ctr"/>
            <a:lstStyle/>
            <a:p>
              <a:pPr algn="ctr"/>
              <a:endParaRPr lang="ru-RU" sz="700"/>
            </a:p>
          </p:txBody>
        </p:sp>
        <p:sp>
          <p:nvSpPr>
            <p:cNvPr id="36" name="Right Triangle 35">
              <a:extLst>
                <a:ext uri="{FF2B5EF4-FFF2-40B4-BE49-F238E27FC236}">
                  <a16:creationId xmlns:a16="http://schemas.microsoft.com/office/drawing/2014/main" id="{9A5EC0A0-DF65-4C13-4FBE-ECF895792355}"/>
                </a:ext>
              </a:extLst>
            </p:cNvPr>
            <p:cNvSpPr/>
            <p:nvPr/>
          </p:nvSpPr>
          <p:spPr>
            <a:xfrm rot="8011492" flipH="1">
              <a:off x="7507141" y="6426726"/>
              <a:ext cx="997268" cy="997269"/>
            </a:xfrm>
            <a:prstGeom prst="rtTriangle">
              <a:avLst/>
            </a:prstGeom>
            <a:solidFill>
              <a:srgbClr val="1D33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700" dirty="0"/>
            </a:p>
          </p:txBody>
        </p:sp>
        <p:sp>
          <p:nvSpPr>
            <p:cNvPr id="37" name="Right Triangle 36">
              <a:extLst>
                <a:ext uri="{FF2B5EF4-FFF2-40B4-BE49-F238E27FC236}">
                  <a16:creationId xmlns:a16="http://schemas.microsoft.com/office/drawing/2014/main" id="{461F4688-E174-0BCF-9869-226BBFD3A90F}"/>
                </a:ext>
              </a:extLst>
            </p:cNvPr>
            <p:cNvSpPr/>
            <p:nvPr/>
          </p:nvSpPr>
          <p:spPr>
            <a:xfrm rot="436770" flipH="1">
              <a:off x="14514803" y="9866769"/>
              <a:ext cx="997268" cy="997269"/>
            </a:xfrm>
            <a:prstGeom prst="rtTriangle">
              <a:avLst/>
            </a:prstGeom>
            <a:solidFill>
              <a:srgbClr val="1D33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700"/>
            </a:p>
          </p:txBody>
        </p:sp>
        <p:sp>
          <p:nvSpPr>
            <p:cNvPr id="38" name="TextBox 37">
              <a:extLst>
                <a:ext uri="{FF2B5EF4-FFF2-40B4-BE49-F238E27FC236}">
                  <a16:creationId xmlns:a16="http://schemas.microsoft.com/office/drawing/2014/main" id="{F651E210-D89C-EFB7-CFA4-1E921C9B31E3}"/>
                </a:ext>
              </a:extLst>
            </p:cNvPr>
            <p:cNvSpPr txBox="1">
              <a:spLocks noChangeArrowheads="1"/>
            </p:cNvSpPr>
            <p:nvPr/>
          </p:nvSpPr>
          <p:spPr bwMode="auto">
            <a:xfrm>
              <a:off x="7474901" y="6398548"/>
              <a:ext cx="2260540" cy="14661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3600">
                  <a:solidFill>
                    <a:schemeClr val="tx1"/>
                  </a:solidFill>
                  <a:latin typeface="Lato Light" pitchFamily="34" charset="0"/>
                </a:defRPr>
              </a:lvl1pPr>
              <a:lvl2pPr marL="742950" indent="-285750">
                <a:defRPr sz="3600">
                  <a:solidFill>
                    <a:schemeClr val="tx1"/>
                  </a:solidFill>
                  <a:latin typeface="Lato Light" pitchFamily="34" charset="0"/>
                </a:defRPr>
              </a:lvl2pPr>
              <a:lvl3pPr marL="1143000" indent="-228600">
                <a:defRPr sz="3600">
                  <a:solidFill>
                    <a:schemeClr val="tx1"/>
                  </a:solidFill>
                  <a:latin typeface="Lato Light" pitchFamily="34" charset="0"/>
                </a:defRPr>
              </a:lvl3pPr>
              <a:lvl4pPr marL="1600200" indent="-228600">
                <a:defRPr sz="3600">
                  <a:solidFill>
                    <a:schemeClr val="tx1"/>
                  </a:solidFill>
                  <a:latin typeface="Lato Light" pitchFamily="34" charset="0"/>
                </a:defRPr>
              </a:lvl4pPr>
              <a:lvl5pPr marL="2057400" indent="-228600">
                <a:defRPr sz="3600">
                  <a:solidFill>
                    <a:schemeClr val="tx1"/>
                  </a:solidFill>
                  <a:latin typeface="Lato Light" pitchFamily="34" charset="0"/>
                </a:defRPr>
              </a:lvl5pPr>
              <a:lvl6pPr marL="2514600" indent="-228600" defTabSz="1827213" eaLnBrk="0" fontAlgn="base" hangingPunct="0">
                <a:spcBef>
                  <a:spcPct val="0"/>
                </a:spcBef>
                <a:spcAft>
                  <a:spcPct val="0"/>
                </a:spcAft>
                <a:defRPr sz="3600">
                  <a:solidFill>
                    <a:schemeClr val="tx1"/>
                  </a:solidFill>
                  <a:latin typeface="Lato Light" pitchFamily="34" charset="0"/>
                </a:defRPr>
              </a:lvl6pPr>
              <a:lvl7pPr marL="2971800" indent="-228600" defTabSz="1827213" eaLnBrk="0" fontAlgn="base" hangingPunct="0">
                <a:spcBef>
                  <a:spcPct val="0"/>
                </a:spcBef>
                <a:spcAft>
                  <a:spcPct val="0"/>
                </a:spcAft>
                <a:defRPr sz="3600">
                  <a:solidFill>
                    <a:schemeClr val="tx1"/>
                  </a:solidFill>
                  <a:latin typeface="Lato Light" pitchFamily="34" charset="0"/>
                </a:defRPr>
              </a:lvl7pPr>
              <a:lvl8pPr marL="3429000" indent="-228600" defTabSz="1827213" eaLnBrk="0" fontAlgn="base" hangingPunct="0">
                <a:spcBef>
                  <a:spcPct val="0"/>
                </a:spcBef>
                <a:spcAft>
                  <a:spcPct val="0"/>
                </a:spcAft>
                <a:defRPr sz="3600">
                  <a:solidFill>
                    <a:schemeClr val="tx1"/>
                  </a:solidFill>
                  <a:latin typeface="Lato Light" pitchFamily="34" charset="0"/>
                </a:defRPr>
              </a:lvl8pPr>
              <a:lvl9pPr marL="3886200" indent="-228600" defTabSz="1827213" eaLnBrk="0" fontAlgn="base" hangingPunct="0">
                <a:spcBef>
                  <a:spcPct val="0"/>
                </a:spcBef>
                <a:spcAft>
                  <a:spcPct val="0"/>
                </a:spcAft>
                <a:defRPr sz="3600">
                  <a:solidFill>
                    <a:schemeClr val="tx1"/>
                  </a:solidFill>
                  <a:latin typeface="Lato Light" pitchFamily="34" charset="0"/>
                </a:defRPr>
              </a:lvl9pPr>
            </a:lstStyle>
            <a:p>
              <a:pPr marL="0" marR="0" lvl="0" indent="0" algn="ctr" defTabSz="1827213" rtl="0" eaLnBrk="0" fontAlgn="base" latinLnBrk="0" hangingPunct="0">
                <a:lnSpc>
                  <a:spcPct val="80000"/>
                </a:lnSpc>
                <a:spcBef>
                  <a:spcPts val="0"/>
                </a:spcBef>
                <a:spcAft>
                  <a:spcPct val="0"/>
                </a:spcAft>
                <a:buClrTx/>
                <a:buSzTx/>
                <a:buFontTx/>
                <a:buNone/>
                <a:tabLst/>
                <a:defRPr/>
              </a:pPr>
              <a:r>
                <a:rPr lang="en-US" altLang="ru-RU" sz="4400" dirty="0">
                  <a:solidFill>
                    <a:schemeClr val="bg1"/>
                  </a:solidFill>
                  <a:latin typeface="Bebas Neue" panose="020B0606020202050201" pitchFamily="34" charset="0"/>
                </a:rPr>
                <a:t>01.</a:t>
              </a:r>
            </a:p>
          </p:txBody>
        </p:sp>
        <p:sp>
          <p:nvSpPr>
            <p:cNvPr id="39" name="TextBox 38">
              <a:extLst>
                <a:ext uri="{FF2B5EF4-FFF2-40B4-BE49-F238E27FC236}">
                  <a16:creationId xmlns:a16="http://schemas.microsoft.com/office/drawing/2014/main" id="{AAD115A5-87C4-7B45-1756-CA984E6D4248}"/>
                </a:ext>
              </a:extLst>
            </p:cNvPr>
            <p:cNvSpPr txBox="1">
              <a:spLocks noChangeArrowheads="1"/>
            </p:cNvSpPr>
            <p:nvPr/>
          </p:nvSpPr>
          <p:spPr bwMode="auto">
            <a:xfrm>
              <a:off x="12758296" y="2931944"/>
              <a:ext cx="2260540" cy="14661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3600">
                  <a:solidFill>
                    <a:schemeClr val="tx1"/>
                  </a:solidFill>
                  <a:latin typeface="Lato Light" pitchFamily="34" charset="0"/>
                </a:defRPr>
              </a:lvl1pPr>
              <a:lvl2pPr marL="742950" indent="-285750">
                <a:defRPr sz="3600">
                  <a:solidFill>
                    <a:schemeClr val="tx1"/>
                  </a:solidFill>
                  <a:latin typeface="Lato Light" pitchFamily="34" charset="0"/>
                </a:defRPr>
              </a:lvl2pPr>
              <a:lvl3pPr marL="1143000" indent="-228600">
                <a:defRPr sz="3600">
                  <a:solidFill>
                    <a:schemeClr val="tx1"/>
                  </a:solidFill>
                  <a:latin typeface="Lato Light" pitchFamily="34" charset="0"/>
                </a:defRPr>
              </a:lvl3pPr>
              <a:lvl4pPr marL="1600200" indent="-228600">
                <a:defRPr sz="3600">
                  <a:solidFill>
                    <a:schemeClr val="tx1"/>
                  </a:solidFill>
                  <a:latin typeface="Lato Light" pitchFamily="34" charset="0"/>
                </a:defRPr>
              </a:lvl4pPr>
              <a:lvl5pPr marL="2057400" indent="-228600">
                <a:defRPr sz="3600">
                  <a:solidFill>
                    <a:schemeClr val="tx1"/>
                  </a:solidFill>
                  <a:latin typeface="Lato Light" pitchFamily="34" charset="0"/>
                </a:defRPr>
              </a:lvl5pPr>
              <a:lvl6pPr marL="2514600" indent="-228600" defTabSz="1827213" eaLnBrk="0" fontAlgn="base" hangingPunct="0">
                <a:spcBef>
                  <a:spcPct val="0"/>
                </a:spcBef>
                <a:spcAft>
                  <a:spcPct val="0"/>
                </a:spcAft>
                <a:defRPr sz="3600">
                  <a:solidFill>
                    <a:schemeClr val="tx1"/>
                  </a:solidFill>
                  <a:latin typeface="Lato Light" pitchFamily="34" charset="0"/>
                </a:defRPr>
              </a:lvl6pPr>
              <a:lvl7pPr marL="2971800" indent="-228600" defTabSz="1827213" eaLnBrk="0" fontAlgn="base" hangingPunct="0">
                <a:spcBef>
                  <a:spcPct val="0"/>
                </a:spcBef>
                <a:spcAft>
                  <a:spcPct val="0"/>
                </a:spcAft>
                <a:defRPr sz="3600">
                  <a:solidFill>
                    <a:schemeClr val="tx1"/>
                  </a:solidFill>
                  <a:latin typeface="Lato Light" pitchFamily="34" charset="0"/>
                </a:defRPr>
              </a:lvl7pPr>
              <a:lvl8pPr marL="3429000" indent="-228600" defTabSz="1827213" eaLnBrk="0" fontAlgn="base" hangingPunct="0">
                <a:spcBef>
                  <a:spcPct val="0"/>
                </a:spcBef>
                <a:spcAft>
                  <a:spcPct val="0"/>
                </a:spcAft>
                <a:defRPr sz="3600">
                  <a:solidFill>
                    <a:schemeClr val="tx1"/>
                  </a:solidFill>
                  <a:latin typeface="Lato Light" pitchFamily="34" charset="0"/>
                </a:defRPr>
              </a:lvl8pPr>
              <a:lvl9pPr marL="3886200" indent="-228600" defTabSz="1827213" eaLnBrk="0" fontAlgn="base" hangingPunct="0">
                <a:spcBef>
                  <a:spcPct val="0"/>
                </a:spcBef>
                <a:spcAft>
                  <a:spcPct val="0"/>
                </a:spcAft>
                <a:defRPr sz="3600">
                  <a:solidFill>
                    <a:schemeClr val="tx1"/>
                  </a:solidFill>
                  <a:latin typeface="Lato Light" pitchFamily="34" charset="0"/>
                </a:defRPr>
              </a:lvl9pPr>
            </a:lstStyle>
            <a:p>
              <a:pPr marL="0" marR="0" lvl="0" indent="0" algn="ctr" defTabSz="1827213" rtl="0" eaLnBrk="0" fontAlgn="base" latinLnBrk="0" hangingPunct="0">
                <a:lnSpc>
                  <a:spcPct val="80000"/>
                </a:lnSpc>
                <a:spcBef>
                  <a:spcPts val="0"/>
                </a:spcBef>
                <a:spcAft>
                  <a:spcPct val="0"/>
                </a:spcAft>
                <a:buClrTx/>
                <a:buSzTx/>
                <a:buFontTx/>
                <a:buNone/>
                <a:tabLst/>
                <a:defRPr/>
              </a:pPr>
              <a:r>
                <a:rPr lang="en-US" altLang="ru-RU" sz="4400" dirty="0">
                  <a:solidFill>
                    <a:schemeClr val="bg1"/>
                  </a:solidFill>
                  <a:latin typeface="Bebas Neue" panose="020B0606020202050201" pitchFamily="34" charset="0"/>
                </a:rPr>
                <a:t>02.</a:t>
              </a:r>
            </a:p>
          </p:txBody>
        </p:sp>
        <p:sp>
          <p:nvSpPr>
            <p:cNvPr id="40" name="TextBox 39">
              <a:extLst>
                <a:ext uri="{FF2B5EF4-FFF2-40B4-BE49-F238E27FC236}">
                  <a16:creationId xmlns:a16="http://schemas.microsoft.com/office/drawing/2014/main" id="{3D7E4565-AA03-967D-435F-8ED4838FBC57}"/>
                </a:ext>
              </a:extLst>
            </p:cNvPr>
            <p:cNvSpPr txBox="1">
              <a:spLocks noChangeArrowheads="1"/>
            </p:cNvSpPr>
            <p:nvPr/>
          </p:nvSpPr>
          <p:spPr bwMode="auto">
            <a:xfrm>
              <a:off x="13605893" y="9360066"/>
              <a:ext cx="2260540" cy="14661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3600">
                  <a:solidFill>
                    <a:schemeClr val="tx1"/>
                  </a:solidFill>
                  <a:latin typeface="Lato Light" pitchFamily="34" charset="0"/>
                </a:defRPr>
              </a:lvl1pPr>
              <a:lvl2pPr marL="742950" indent="-285750">
                <a:defRPr sz="3600">
                  <a:solidFill>
                    <a:schemeClr val="tx1"/>
                  </a:solidFill>
                  <a:latin typeface="Lato Light" pitchFamily="34" charset="0"/>
                </a:defRPr>
              </a:lvl2pPr>
              <a:lvl3pPr marL="1143000" indent="-228600">
                <a:defRPr sz="3600">
                  <a:solidFill>
                    <a:schemeClr val="tx1"/>
                  </a:solidFill>
                  <a:latin typeface="Lato Light" pitchFamily="34" charset="0"/>
                </a:defRPr>
              </a:lvl3pPr>
              <a:lvl4pPr marL="1600200" indent="-228600">
                <a:defRPr sz="3600">
                  <a:solidFill>
                    <a:schemeClr val="tx1"/>
                  </a:solidFill>
                  <a:latin typeface="Lato Light" pitchFamily="34" charset="0"/>
                </a:defRPr>
              </a:lvl4pPr>
              <a:lvl5pPr marL="2057400" indent="-228600">
                <a:defRPr sz="3600">
                  <a:solidFill>
                    <a:schemeClr val="tx1"/>
                  </a:solidFill>
                  <a:latin typeface="Lato Light" pitchFamily="34" charset="0"/>
                </a:defRPr>
              </a:lvl5pPr>
              <a:lvl6pPr marL="2514600" indent="-228600" defTabSz="1827213" eaLnBrk="0" fontAlgn="base" hangingPunct="0">
                <a:spcBef>
                  <a:spcPct val="0"/>
                </a:spcBef>
                <a:spcAft>
                  <a:spcPct val="0"/>
                </a:spcAft>
                <a:defRPr sz="3600">
                  <a:solidFill>
                    <a:schemeClr val="tx1"/>
                  </a:solidFill>
                  <a:latin typeface="Lato Light" pitchFamily="34" charset="0"/>
                </a:defRPr>
              </a:lvl6pPr>
              <a:lvl7pPr marL="2971800" indent="-228600" defTabSz="1827213" eaLnBrk="0" fontAlgn="base" hangingPunct="0">
                <a:spcBef>
                  <a:spcPct val="0"/>
                </a:spcBef>
                <a:spcAft>
                  <a:spcPct val="0"/>
                </a:spcAft>
                <a:defRPr sz="3600">
                  <a:solidFill>
                    <a:schemeClr val="tx1"/>
                  </a:solidFill>
                  <a:latin typeface="Lato Light" pitchFamily="34" charset="0"/>
                </a:defRPr>
              </a:lvl7pPr>
              <a:lvl8pPr marL="3429000" indent="-228600" defTabSz="1827213" eaLnBrk="0" fontAlgn="base" hangingPunct="0">
                <a:spcBef>
                  <a:spcPct val="0"/>
                </a:spcBef>
                <a:spcAft>
                  <a:spcPct val="0"/>
                </a:spcAft>
                <a:defRPr sz="3600">
                  <a:solidFill>
                    <a:schemeClr val="tx1"/>
                  </a:solidFill>
                  <a:latin typeface="Lato Light" pitchFamily="34" charset="0"/>
                </a:defRPr>
              </a:lvl8pPr>
              <a:lvl9pPr marL="3886200" indent="-228600" defTabSz="1827213" eaLnBrk="0" fontAlgn="base" hangingPunct="0">
                <a:spcBef>
                  <a:spcPct val="0"/>
                </a:spcBef>
                <a:spcAft>
                  <a:spcPct val="0"/>
                </a:spcAft>
                <a:defRPr sz="3600">
                  <a:solidFill>
                    <a:schemeClr val="tx1"/>
                  </a:solidFill>
                  <a:latin typeface="Lato Light" pitchFamily="34" charset="0"/>
                </a:defRPr>
              </a:lvl9pPr>
            </a:lstStyle>
            <a:p>
              <a:pPr marL="0" marR="0" lvl="0" indent="0" algn="ctr" defTabSz="1827213" rtl="0" eaLnBrk="0" fontAlgn="base" latinLnBrk="0" hangingPunct="0">
                <a:lnSpc>
                  <a:spcPct val="80000"/>
                </a:lnSpc>
                <a:spcBef>
                  <a:spcPts val="0"/>
                </a:spcBef>
                <a:spcAft>
                  <a:spcPct val="0"/>
                </a:spcAft>
                <a:buClrTx/>
                <a:buSzTx/>
                <a:buFontTx/>
                <a:buNone/>
                <a:tabLst/>
                <a:defRPr/>
              </a:pPr>
              <a:r>
                <a:rPr lang="en-US" altLang="ru-RU" sz="4400" dirty="0">
                  <a:solidFill>
                    <a:schemeClr val="bg1"/>
                  </a:solidFill>
                  <a:latin typeface="Bebas Neue" panose="020B0606020202050201" pitchFamily="34" charset="0"/>
                </a:rPr>
                <a:t>03.</a:t>
              </a:r>
            </a:p>
          </p:txBody>
        </p:sp>
        <p:pic>
          <p:nvPicPr>
            <p:cNvPr id="41" name="Picture 40">
              <a:extLst>
                <a:ext uri="{FF2B5EF4-FFF2-40B4-BE49-F238E27FC236}">
                  <a16:creationId xmlns:a16="http://schemas.microsoft.com/office/drawing/2014/main" id="{A38B3E4E-BD8A-674D-B6CB-FA7EE245C568}"/>
                </a:ext>
              </a:extLst>
            </p:cNvPr>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11330137" y="5914068"/>
              <a:ext cx="2080678" cy="1979488"/>
            </a:xfrm>
            <a:prstGeom prst="rect">
              <a:avLst/>
            </a:prstGeom>
          </p:spPr>
        </p:pic>
      </p:grpSp>
      <p:sp>
        <p:nvSpPr>
          <p:cNvPr id="42" name="TextBox 41">
            <a:extLst>
              <a:ext uri="{FF2B5EF4-FFF2-40B4-BE49-F238E27FC236}">
                <a16:creationId xmlns:a16="http://schemas.microsoft.com/office/drawing/2014/main" id="{395191FA-E6CD-C2FD-9348-D15D7F684ECF}"/>
              </a:ext>
            </a:extLst>
          </p:cNvPr>
          <p:cNvSpPr txBox="1"/>
          <p:nvPr/>
        </p:nvSpPr>
        <p:spPr>
          <a:xfrm>
            <a:off x="7280525" y="2286689"/>
            <a:ext cx="2717380" cy="1331134"/>
          </a:xfrm>
          <a:prstGeom prst="rect">
            <a:avLst/>
          </a:prstGeom>
          <a:noFill/>
        </p:spPr>
        <p:txBody>
          <a:bodyPr wrap="square">
            <a:spAutoFit/>
          </a:bodyPr>
          <a:lstStyle/>
          <a:p>
            <a:pPr algn="justLow" rtl="1">
              <a:lnSpc>
                <a:spcPct val="200000"/>
              </a:lnSpc>
            </a:pPr>
            <a:r>
              <a:rPr lang="fa-IR" sz="1400" b="1" dirty="0">
                <a:solidFill>
                  <a:srgbClr val="6D41FA"/>
                </a:solidFill>
                <a:latin typeface="Shabnam" panose="020B0603030804020204" pitchFamily="34" charset="-78"/>
                <a:cs typeface="Shabnam" panose="020B0603030804020204" pitchFamily="34" charset="-78"/>
              </a:rPr>
              <a:t>تیتر عنوان را بنویسید</a:t>
            </a:r>
            <a:endParaRPr lang="en-US" sz="1400" b="1" dirty="0">
              <a:solidFill>
                <a:srgbClr val="6D41FA"/>
              </a:solidFill>
              <a:latin typeface="Shabnam" panose="020B0603030804020204" pitchFamily="34" charset="-78"/>
              <a:cs typeface="Shabnam" panose="020B0603030804020204" pitchFamily="34" charset="-78"/>
            </a:endParaRPr>
          </a:p>
          <a:p>
            <a:pPr algn="justLow" rtl="1">
              <a:lnSpc>
                <a:spcPct val="200000"/>
              </a:lnSpc>
            </a:pPr>
            <a:r>
              <a:rPr lang="fa-IR" sz="1400" dirty="0">
                <a:solidFill>
                  <a:srgbClr val="1D3347"/>
                </a:solidFill>
                <a:latin typeface="Shabnam" panose="020B0603030804020204" pitchFamily="34" charset="-78"/>
                <a:cs typeface="Shabnam" panose="020B0603030804020204" pitchFamily="34" charset="-78"/>
              </a:rPr>
              <a:t>فروشگاه مینارو ارائه دهنده انواع فایل های کاربردی با بهترین کیفیت</a:t>
            </a:r>
            <a:endParaRPr lang="en-US" sz="1400" dirty="0">
              <a:solidFill>
                <a:srgbClr val="1D3347"/>
              </a:solidFill>
              <a:latin typeface="Shabnam" panose="020B0603030804020204" pitchFamily="34" charset="-78"/>
              <a:cs typeface="Shabnam" panose="020B0603030804020204" pitchFamily="34" charset="-78"/>
            </a:endParaRPr>
          </a:p>
        </p:txBody>
      </p:sp>
      <p:sp>
        <p:nvSpPr>
          <p:cNvPr id="43" name="TextBox 42">
            <a:extLst>
              <a:ext uri="{FF2B5EF4-FFF2-40B4-BE49-F238E27FC236}">
                <a16:creationId xmlns:a16="http://schemas.microsoft.com/office/drawing/2014/main" id="{33B857B6-B2B2-2F93-E91E-100CCE2053BB}"/>
              </a:ext>
            </a:extLst>
          </p:cNvPr>
          <p:cNvSpPr txBox="1"/>
          <p:nvPr/>
        </p:nvSpPr>
        <p:spPr>
          <a:xfrm>
            <a:off x="1032505" y="2705726"/>
            <a:ext cx="2666929" cy="1350434"/>
          </a:xfrm>
          <a:prstGeom prst="rect">
            <a:avLst/>
          </a:prstGeom>
          <a:noFill/>
        </p:spPr>
        <p:txBody>
          <a:bodyPr wrap="square">
            <a:spAutoFit/>
          </a:bodyPr>
          <a:lstStyle/>
          <a:p>
            <a:pPr algn="justLow" rtl="1">
              <a:lnSpc>
                <a:spcPct val="200000"/>
              </a:lnSpc>
            </a:pPr>
            <a:r>
              <a:rPr lang="fa-IR" sz="1400" b="1" dirty="0">
                <a:solidFill>
                  <a:srgbClr val="6D41FA"/>
                </a:solidFill>
                <a:latin typeface="Shabnam" panose="020B0603030804020204" pitchFamily="34" charset="-78"/>
                <a:cs typeface="Shabnam" panose="020B0603030804020204" pitchFamily="34" charset="-78"/>
              </a:rPr>
              <a:t>تیتر عنوان را بنویسید</a:t>
            </a:r>
            <a:endParaRPr lang="en-US" sz="1400" b="1" dirty="0">
              <a:solidFill>
                <a:srgbClr val="6D41FA"/>
              </a:solidFill>
              <a:latin typeface="Shabnam" panose="020B0603030804020204" pitchFamily="34" charset="-78"/>
              <a:cs typeface="Shabnam" panose="020B0603030804020204" pitchFamily="34" charset="-78"/>
            </a:endParaRPr>
          </a:p>
          <a:p>
            <a:pPr algn="justLow" rtl="1">
              <a:lnSpc>
                <a:spcPct val="200000"/>
              </a:lnSpc>
            </a:pPr>
            <a:r>
              <a:rPr lang="fa-IR" sz="1400" dirty="0">
                <a:solidFill>
                  <a:srgbClr val="1D3347"/>
                </a:solidFill>
                <a:latin typeface="Shabnam" panose="020B0603030804020204" pitchFamily="34" charset="-78"/>
                <a:cs typeface="Shabnam" panose="020B0603030804020204" pitchFamily="34" charset="-78"/>
              </a:rPr>
              <a:t>فروشگاه مینارو ارائه دهنده انواع فایل های کاربردی با بهترین کیفیت</a:t>
            </a:r>
            <a:endParaRPr lang="en-US" sz="1400" dirty="0">
              <a:solidFill>
                <a:srgbClr val="1D3347"/>
              </a:solidFill>
              <a:latin typeface="Shabnam" panose="020B0603030804020204" pitchFamily="34" charset="-78"/>
              <a:cs typeface="Shabnam" panose="020B0603030804020204" pitchFamily="34" charset="-78"/>
            </a:endParaRPr>
          </a:p>
        </p:txBody>
      </p:sp>
      <p:sp>
        <p:nvSpPr>
          <p:cNvPr id="44" name="TextBox 43">
            <a:extLst>
              <a:ext uri="{FF2B5EF4-FFF2-40B4-BE49-F238E27FC236}">
                <a16:creationId xmlns:a16="http://schemas.microsoft.com/office/drawing/2014/main" id="{421671C6-63F9-F9BF-03B6-8AD225D0D2CD}"/>
              </a:ext>
            </a:extLst>
          </p:cNvPr>
          <p:cNvSpPr txBox="1"/>
          <p:nvPr/>
        </p:nvSpPr>
        <p:spPr>
          <a:xfrm>
            <a:off x="7036799" y="5031290"/>
            <a:ext cx="2717380" cy="1350434"/>
          </a:xfrm>
          <a:prstGeom prst="rect">
            <a:avLst/>
          </a:prstGeom>
          <a:noFill/>
        </p:spPr>
        <p:txBody>
          <a:bodyPr wrap="square">
            <a:spAutoFit/>
          </a:bodyPr>
          <a:lstStyle/>
          <a:p>
            <a:pPr algn="justLow" rtl="1">
              <a:lnSpc>
                <a:spcPct val="200000"/>
              </a:lnSpc>
            </a:pPr>
            <a:r>
              <a:rPr lang="fa-IR" sz="1400" b="1" dirty="0">
                <a:solidFill>
                  <a:srgbClr val="6D41FA"/>
                </a:solidFill>
                <a:latin typeface="Shabnam" panose="020B0603030804020204" pitchFamily="34" charset="-78"/>
                <a:cs typeface="Shabnam" panose="020B0603030804020204" pitchFamily="34" charset="-78"/>
              </a:rPr>
              <a:t>تیتر عنوان را بنویسید</a:t>
            </a:r>
            <a:endParaRPr lang="en-US" sz="1400" b="1" dirty="0">
              <a:solidFill>
                <a:srgbClr val="6D41FA"/>
              </a:solidFill>
              <a:latin typeface="Shabnam" panose="020B0603030804020204" pitchFamily="34" charset="-78"/>
              <a:cs typeface="Shabnam" panose="020B0603030804020204" pitchFamily="34" charset="-78"/>
            </a:endParaRPr>
          </a:p>
          <a:p>
            <a:pPr algn="justLow" rtl="1">
              <a:lnSpc>
                <a:spcPct val="200000"/>
              </a:lnSpc>
            </a:pPr>
            <a:r>
              <a:rPr lang="fa-IR" sz="1400" dirty="0">
                <a:solidFill>
                  <a:srgbClr val="1D3347"/>
                </a:solidFill>
                <a:latin typeface="Shabnam" panose="020B0603030804020204" pitchFamily="34" charset="-78"/>
                <a:cs typeface="Shabnam" panose="020B0603030804020204" pitchFamily="34" charset="-78"/>
              </a:rPr>
              <a:t>فروشگاه مینارو ارائه دهنده انواع فایل های کاربردی با بهترین کیفیت</a:t>
            </a:r>
            <a:endParaRPr lang="en-US" sz="1400" dirty="0">
              <a:solidFill>
                <a:srgbClr val="1D3347"/>
              </a:solidFill>
              <a:latin typeface="Shabnam" panose="020B0603030804020204" pitchFamily="34" charset="-78"/>
              <a:cs typeface="Shabnam" panose="020B0603030804020204" pitchFamily="34" charset="-78"/>
            </a:endParaRPr>
          </a:p>
        </p:txBody>
      </p:sp>
      <p:sp>
        <p:nvSpPr>
          <p:cNvPr id="45" name="TextBox 44">
            <a:extLst>
              <a:ext uri="{FF2B5EF4-FFF2-40B4-BE49-F238E27FC236}">
                <a16:creationId xmlns:a16="http://schemas.microsoft.com/office/drawing/2014/main" id="{0B5A8605-EC1F-A723-49A7-3A759362CACD}"/>
              </a:ext>
            </a:extLst>
          </p:cNvPr>
          <p:cNvSpPr txBox="1"/>
          <p:nvPr/>
        </p:nvSpPr>
        <p:spPr>
          <a:xfrm>
            <a:off x="1179871" y="1848500"/>
            <a:ext cx="8819535" cy="369332"/>
          </a:xfrm>
          <a:prstGeom prst="rect">
            <a:avLst/>
          </a:prstGeom>
          <a:noFill/>
        </p:spPr>
        <p:txBody>
          <a:bodyPr wrap="square" rtlCol="0">
            <a:spAutoFit/>
          </a:bodyPr>
          <a:lstStyle/>
          <a:p>
            <a:pPr algn="ctr" rtl="1"/>
            <a:r>
              <a:rPr lang="fa-IR" b="1" dirty="0">
                <a:solidFill>
                  <a:srgbClr val="1D3347"/>
                </a:solidFill>
                <a:latin typeface="Shabnam" panose="020B0603030804020204" pitchFamily="34" charset="-78"/>
                <a:cs typeface="Shabnam" panose="020B0603030804020204" pitchFamily="34" charset="-78"/>
              </a:rPr>
              <a:t>تیتر عنوان موضوع خود را در این قسمت وارد نمایید</a:t>
            </a:r>
            <a:endParaRPr lang="en-US" b="1" dirty="0">
              <a:solidFill>
                <a:srgbClr val="1D3347"/>
              </a:solidFill>
              <a:latin typeface="Shabnam" panose="020B0603030804020204" pitchFamily="34" charset="-78"/>
              <a:cs typeface="Shabnam" panose="020B0603030804020204" pitchFamily="34" charset="-78"/>
            </a:endParaRPr>
          </a:p>
        </p:txBody>
      </p:sp>
    </p:spTree>
    <p:extLst>
      <p:ext uri="{BB962C8B-B14F-4D97-AF65-F5344CB8AC3E}">
        <p14:creationId xmlns:p14="http://schemas.microsoft.com/office/powerpoint/2010/main" val="19958241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5" fill="hold" grpId="0" nodeType="clickEffect">
                                  <p:stCondLst>
                                    <p:cond delay="0"/>
                                  </p:stCondLst>
                                  <p:childTnLst>
                                    <p:set>
                                      <p:cBhvr>
                                        <p:cTn id="6" dur="1" fill="hold">
                                          <p:stCondLst>
                                            <p:cond delay="0"/>
                                          </p:stCondLst>
                                        </p:cTn>
                                        <p:tgtEl>
                                          <p:spTgt spid="45"/>
                                        </p:tgtEl>
                                        <p:attrNameLst>
                                          <p:attrName>style.visibility</p:attrName>
                                        </p:attrNameLst>
                                      </p:cBhvr>
                                      <p:to>
                                        <p:strVal val="visible"/>
                                      </p:to>
                                    </p:set>
                                    <p:animEffect transition="in" filter="randombar(vertical)">
                                      <p:cBhvr>
                                        <p:cTn id="7" dur="500"/>
                                        <p:tgtEl>
                                          <p:spTgt spid="45"/>
                                        </p:tgtEl>
                                      </p:cBhvr>
                                    </p:animEffect>
                                  </p:childTnLst>
                                </p:cTn>
                              </p:par>
                            </p:childTnLst>
                          </p:cTn>
                        </p:par>
                        <p:par>
                          <p:cTn id="8" fill="hold">
                            <p:stCondLst>
                              <p:cond delay="500"/>
                            </p:stCondLst>
                            <p:childTnLst>
                              <p:par>
                                <p:cTn id="9" presetID="49" presetClass="entr" presetSubtype="0" decel="100000" fill="hold" nodeType="afterEffect">
                                  <p:stCondLst>
                                    <p:cond delay="0"/>
                                  </p:stCondLst>
                                  <p:childTnLst>
                                    <p:set>
                                      <p:cBhvr>
                                        <p:cTn id="10" dur="1" fill="hold">
                                          <p:stCondLst>
                                            <p:cond delay="0"/>
                                          </p:stCondLst>
                                        </p:cTn>
                                        <p:tgtEl>
                                          <p:spTgt spid="30"/>
                                        </p:tgtEl>
                                        <p:attrNameLst>
                                          <p:attrName>style.visibility</p:attrName>
                                        </p:attrNameLst>
                                      </p:cBhvr>
                                      <p:to>
                                        <p:strVal val="visible"/>
                                      </p:to>
                                    </p:set>
                                    <p:anim calcmode="lin" valueType="num">
                                      <p:cBhvr>
                                        <p:cTn id="11" dur="750" fill="hold"/>
                                        <p:tgtEl>
                                          <p:spTgt spid="30"/>
                                        </p:tgtEl>
                                        <p:attrNameLst>
                                          <p:attrName>ppt_w</p:attrName>
                                        </p:attrNameLst>
                                      </p:cBhvr>
                                      <p:tavLst>
                                        <p:tav tm="0">
                                          <p:val>
                                            <p:fltVal val="0"/>
                                          </p:val>
                                        </p:tav>
                                        <p:tav tm="100000">
                                          <p:val>
                                            <p:strVal val="#ppt_w"/>
                                          </p:val>
                                        </p:tav>
                                      </p:tavLst>
                                    </p:anim>
                                    <p:anim calcmode="lin" valueType="num">
                                      <p:cBhvr>
                                        <p:cTn id="12" dur="750" fill="hold"/>
                                        <p:tgtEl>
                                          <p:spTgt spid="30"/>
                                        </p:tgtEl>
                                        <p:attrNameLst>
                                          <p:attrName>ppt_h</p:attrName>
                                        </p:attrNameLst>
                                      </p:cBhvr>
                                      <p:tavLst>
                                        <p:tav tm="0">
                                          <p:val>
                                            <p:fltVal val="0"/>
                                          </p:val>
                                        </p:tav>
                                        <p:tav tm="100000">
                                          <p:val>
                                            <p:strVal val="#ppt_h"/>
                                          </p:val>
                                        </p:tav>
                                      </p:tavLst>
                                    </p:anim>
                                    <p:anim calcmode="lin" valueType="num">
                                      <p:cBhvr>
                                        <p:cTn id="13" dur="750" fill="hold"/>
                                        <p:tgtEl>
                                          <p:spTgt spid="30"/>
                                        </p:tgtEl>
                                        <p:attrNameLst>
                                          <p:attrName>style.rotation</p:attrName>
                                        </p:attrNameLst>
                                      </p:cBhvr>
                                      <p:tavLst>
                                        <p:tav tm="0">
                                          <p:val>
                                            <p:fltVal val="360"/>
                                          </p:val>
                                        </p:tav>
                                        <p:tav tm="100000">
                                          <p:val>
                                            <p:fltVal val="0"/>
                                          </p:val>
                                        </p:tav>
                                      </p:tavLst>
                                    </p:anim>
                                    <p:animEffect transition="in" filter="fade">
                                      <p:cBhvr>
                                        <p:cTn id="14" dur="750"/>
                                        <p:tgtEl>
                                          <p:spTgt spid="30"/>
                                        </p:tgtEl>
                                      </p:cBhvr>
                                    </p:animEffect>
                                  </p:childTnLst>
                                </p:cTn>
                              </p:par>
                            </p:childTnLst>
                          </p:cTn>
                        </p:par>
                        <p:par>
                          <p:cTn id="15" fill="hold">
                            <p:stCondLst>
                              <p:cond delay="1250"/>
                            </p:stCondLst>
                            <p:childTnLst>
                              <p:par>
                                <p:cTn id="16" presetID="49" presetClass="entr" presetSubtype="0" decel="100000" fill="hold" grpId="0" nodeType="afterEffect">
                                  <p:stCondLst>
                                    <p:cond delay="0"/>
                                  </p:stCondLst>
                                  <p:childTnLst>
                                    <p:set>
                                      <p:cBhvr>
                                        <p:cTn id="17" dur="1" fill="hold">
                                          <p:stCondLst>
                                            <p:cond delay="0"/>
                                          </p:stCondLst>
                                        </p:cTn>
                                        <p:tgtEl>
                                          <p:spTgt spid="42"/>
                                        </p:tgtEl>
                                        <p:attrNameLst>
                                          <p:attrName>style.visibility</p:attrName>
                                        </p:attrNameLst>
                                      </p:cBhvr>
                                      <p:to>
                                        <p:strVal val="visible"/>
                                      </p:to>
                                    </p:set>
                                    <p:anim calcmode="lin" valueType="num">
                                      <p:cBhvr>
                                        <p:cTn id="18" dur="750" fill="hold"/>
                                        <p:tgtEl>
                                          <p:spTgt spid="42"/>
                                        </p:tgtEl>
                                        <p:attrNameLst>
                                          <p:attrName>ppt_w</p:attrName>
                                        </p:attrNameLst>
                                      </p:cBhvr>
                                      <p:tavLst>
                                        <p:tav tm="0">
                                          <p:val>
                                            <p:fltVal val="0"/>
                                          </p:val>
                                        </p:tav>
                                        <p:tav tm="100000">
                                          <p:val>
                                            <p:strVal val="#ppt_w"/>
                                          </p:val>
                                        </p:tav>
                                      </p:tavLst>
                                    </p:anim>
                                    <p:anim calcmode="lin" valueType="num">
                                      <p:cBhvr>
                                        <p:cTn id="19" dur="750" fill="hold"/>
                                        <p:tgtEl>
                                          <p:spTgt spid="42"/>
                                        </p:tgtEl>
                                        <p:attrNameLst>
                                          <p:attrName>ppt_h</p:attrName>
                                        </p:attrNameLst>
                                      </p:cBhvr>
                                      <p:tavLst>
                                        <p:tav tm="0">
                                          <p:val>
                                            <p:fltVal val="0"/>
                                          </p:val>
                                        </p:tav>
                                        <p:tav tm="100000">
                                          <p:val>
                                            <p:strVal val="#ppt_h"/>
                                          </p:val>
                                        </p:tav>
                                      </p:tavLst>
                                    </p:anim>
                                    <p:anim calcmode="lin" valueType="num">
                                      <p:cBhvr>
                                        <p:cTn id="20" dur="750" fill="hold"/>
                                        <p:tgtEl>
                                          <p:spTgt spid="42"/>
                                        </p:tgtEl>
                                        <p:attrNameLst>
                                          <p:attrName>style.rotation</p:attrName>
                                        </p:attrNameLst>
                                      </p:cBhvr>
                                      <p:tavLst>
                                        <p:tav tm="0">
                                          <p:val>
                                            <p:fltVal val="360"/>
                                          </p:val>
                                        </p:tav>
                                        <p:tav tm="100000">
                                          <p:val>
                                            <p:fltVal val="0"/>
                                          </p:val>
                                        </p:tav>
                                      </p:tavLst>
                                    </p:anim>
                                    <p:animEffect transition="in" filter="fade">
                                      <p:cBhvr>
                                        <p:cTn id="21" dur="750"/>
                                        <p:tgtEl>
                                          <p:spTgt spid="42"/>
                                        </p:tgtEl>
                                      </p:cBhvr>
                                    </p:animEffect>
                                  </p:childTnLst>
                                </p:cTn>
                              </p:par>
                            </p:childTnLst>
                          </p:cTn>
                        </p:par>
                        <p:par>
                          <p:cTn id="22" fill="hold">
                            <p:stCondLst>
                              <p:cond delay="2000"/>
                            </p:stCondLst>
                            <p:childTnLst>
                              <p:par>
                                <p:cTn id="23" presetID="49" presetClass="entr" presetSubtype="0" decel="100000" fill="hold" grpId="0" nodeType="afterEffect">
                                  <p:stCondLst>
                                    <p:cond delay="0"/>
                                  </p:stCondLst>
                                  <p:childTnLst>
                                    <p:set>
                                      <p:cBhvr>
                                        <p:cTn id="24" dur="1" fill="hold">
                                          <p:stCondLst>
                                            <p:cond delay="0"/>
                                          </p:stCondLst>
                                        </p:cTn>
                                        <p:tgtEl>
                                          <p:spTgt spid="43"/>
                                        </p:tgtEl>
                                        <p:attrNameLst>
                                          <p:attrName>style.visibility</p:attrName>
                                        </p:attrNameLst>
                                      </p:cBhvr>
                                      <p:to>
                                        <p:strVal val="visible"/>
                                      </p:to>
                                    </p:set>
                                    <p:anim calcmode="lin" valueType="num">
                                      <p:cBhvr>
                                        <p:cTn id="25" dur="750" fill="hold"/>
                                        <p:tgtEl>
                                          <p:spTgt spid="43"/>
                                        </p:tgtEl>
                                        <p:attrNameLst>
                                          <p:attrName>ppt_w</p:attrName>
                                        </p:attrNameLst>
                                      </p:cBhvr>
                                      <p:tavLst>
                                        <p:tav tm="0">
                                          <p:val>
                                            <p:fltVal val="0"/>
                                          </p:val>
                                        </p:tav>
                                        <p:tav tm="100000">
                                          <p:val>
                                            <p:strVal val="#ppt_w"/>
                                          </p:val>
                                        </p:tav>
                                      </p:tavLst>
                                    </p:anim>
                                    <p:anim calcmode="lin" valueType="num">
                                      <p:cBhvr>
                                        <p:cTn id="26" dur="750" fill="hold"/>
                                        <p:tgtEl>
                                          <p:spTgt spid="43"/>
                                        </p:tgtEl>
                                        <p:attrNameLst>
                                          <p:attrName>ppt_h</p:attrName>
                                        </p:attrNameLst>
                                      </p:cBhvr>
                                      <p:tavLst>
                                        <p:tav tm="0">
                                          <p:val>
                                            <p:fltVal val="0"/>
                                          </p:val>
                                        </p:tav>
                                        <p:tav tm="100000">
                                          <p:val>
                                            <p:strVal val="#ppt_h"/>
                                          </p:val>
                                        </p:tav>
                                      </p:tavLst>
                                    </p:anim>
                                    <p:anim calcmode="lin" valueType="num">
                                      <p:cBhvr>
                                        <p:cTn id="27" dur="750" fill="hold"/>
                                        <p:tgtEl>
                                          <p:spTgt spid="43"/>
                                        </p:tgtEl>
                                        <p:attrNameLst>
                                          <p:attrName>style.rotation</p:attrName>
                                        </p:attrNameLst>
                                      </p:cBhvr>
                                      <p:tavLst>
                                        <p:tav tm="0">
                                          <p:val>
                                            <p:fltVal val="360"/>
                                          </p:val>
                                        </p:tav>
                                        <p:tav tm="100000">
                                          <p:val>
                                            <p:fltVal val="0"/>
                                          </p:val>
                                        </p:tav>
                                      </p:tavLst>
                                    </p:anim>
                                    <p:animEffect transition="in" filter="fade">
                                      <p:cBhvr>
                                        <p:cTn id="28" dur="750"/>
                                        <p:tgtEl>
                                          <p:spTgt spid="43"/>
                                        </p:tgtEl>
                                      </p:cBhvr>
                                    </p:animEffect>
                                  </p:childTnLst>
                                </p:cTn>
                              </p:par>
                            </p:childTnLst>
                          </p:cTn>
                        </p:par>
                        <p:par>
                          <p:cTn id="29" fill="hold">
                            <p:stCondLst>
                              <p:cond delay="2750"/>
                            </p:stCondLst>
                            <p:childTnLst>
                              <p:par>
                                <p:cTn id="30" presetID="49" presetClass="entr" presetSubtype="0" decel="100000" fill="hold" grpId="0" nodeType="afterEffect">
                                  <p:stCondLst>
                                    <p:cond delay="0"/>
                                  </p:stCondLst>
                                  <p:childTnLst>
                                    <p:set>
                                      <p:cBhvr>
                                        <p:cTn id="31" dur="1" fill="hold">
                                          <p:stCondLst>
                                            <p:cond delay="0"/>
                                          </p:stCondLst>
                                        </p:cTn>
                                        <p:tgtEl>
                                          <p:spTgt spid="44"/>
                                        </p:tgtEl>
                                        <p:attrNameLst>
                                          <p:attrName>style.visibility</p:attrName>
                                        </p:attrNameLst>
                                      </p:cBhvr>
                                      <p:to>
                                        <p:strVal val="visible"/>
                                      </p:to>
                                    </p:set>
                                    <p:anim calcmode="lin" valueType="num">
                                      <p:cBhvr>
                                        <p:cTn id="32" dur="750" fill="hold"/>
                                        <p:tgtEl>
                                          <p:spTgt spid="44"/>
                                        </p:tgtEl>
                                        <p:attrNameLst>
                                          <p:attrName>ppt_w</p:attrName>
                                        </p:attrNameLst>
                                      </p:cBhvr>
                                      <p:tavLst>
                                        <p:tav tm="0">
                                          <p:val>
                                            <p:fltVal val="0"/>
                                          </p:val>
                                        </p:tav>
                                        <p:tav tm="100000">
                                          <p:val>
                                            <p:strVal val="#ppt_w"/>
                                          </p:val>
                                        </p:tav>
                                      </p:tavLst>
                                    </p:anim>
                                    <p:anim calcmode="lin" valueType="num">
                                      <p:cBhvr>
                                        <p:cTn id="33" dur="750" fill="hold"/>
                                        <p:tgtEl>
                                          <p:spTgt spid="44"/>
                                        </p:tgtEl>
                                        <p:attrNameLst>
                                          <p:attrName>ppt_h</p:attrName>
                                        </p:attrNameLst>
                                      </p:cBhvr>
                                      <p:tavLst>
                                        <p:tav tm="0">
                                          <p:val>
                                            <p:fltVal val="0"/>
                                          </p:val>
                                        </p:tav>
                                        <p:tav tm="100000">
                                          <p:val>
                                            <p:strVal val="#ppt_h"/>
                                          </p:val>
                                        </p:tav>
                                      </p:tavLst>
                                    </p:anim>
                                    <p:anim calcmode="lin" valueType="num">
                                      <p:cBhvr>
                                        <p:cTn id="34" dur="750" fill="hold"/>
                                        <p:tgtEl>
                                          <p:spTgt spid="44"/>
                                        </p:tgtEl>
                                        <p:attrNameLst>
                                          <p:attrName>style.rotation</p:attrName>
                                        </p:attrNameLst>
                                      </p:cBhvr>
                                      <p:tavLst>
                                        <p:tav tm="0">
                                          <p:val>
                                            <p:fltVal val="360"/>
                                          </p:val>
                                        </p:tav>
                                        <p:tav tm="100000">
                                          <p:val>
                                            <p:fltVal val="0"/>
                                          </p:val>
                                        </p:tav>
                                      </p:tavLst>
                                    </p:anim>
                                    <p:animEffect transition="in" filter="fade">
                                      <p:cBhvr>
                                        <p:cTn id="35" dur="75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P spid="43" grpId="0"/>
      <p:bldP spid="44" grpId="0"/>
      <p:bldP spid="45"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A4E0130B-B71A-8C42-7DC3-6CFB98020526}"/>
              </a:ext>
            </a:extLst>
          </p:cNvPr>
          <p:cNvSpPr>
            <a:spLocks noGrp="1"/>
          </p:cNvSpPr>
          <p:nvPr>
            <p:ph type="sldNum" sz="quarter" idx="10"/>
          </p:nvPr>
        </p:nvSpPr>
        <p:spPr/>
        <p:txBody>
          <a:bodyPr/>
          <a:lstStyle/>
          <a:p>
            <a:fld id="{A8043012-B8B5-47A7-9927-94221BE445D6}" type="slidenum">
              <a:rPr lang="en-US" smtClean="0"/>
              <a:pPr/>
              <a:t>34</a:t>
            </a:fld>
            <a:endParaRPr lang="en-US" dirty="0"/>
          </a:p>
        </p:txBody>
      </p:sp>
      <p:pic>
        <p:nvPicPr>
          <p:cNvPr id="3" name="Picture 2">
            <a:hlinkClick r:id="" action="ppaction://hlinkshowjump?jump=previousslide"/>
            <a:extLst>
              <a:ext uri="{FF2B5EF4-FFF2-40B4-BE49-F238E27FC236}">
                <a16:creationId xmlns:a16="http://schemas.microsoft.com/office/drawing/2014/main" id="{8B825F2A-A58A-A632-4EF3-DFD05F7B63F4}"/>
              </a:ext>
            </a:extLst>
          </p:cNvPr>
          <p:cNvPicPr>
            <a:picLocks noChangeAspect="1"/>
          </p:cNvPicPr>
          <p:nvPr/>
        </p:nvPicPr>
        <p:blipFill>
          <a:blip r:embed="rId2" cstate="print">
            <a:biLevel thresh="25000"/>
            <a:extLst>
              <a:ext uri="{BEBA8EAE-BF5A-486C-A8C5-ECC9F3942E4B}">
                <a14:imgProps xmlns:a14="http://schemas.microsoft.com/office/drawing/2010/main">
                  <a14:imgLayer r:embed="rId3">
                    <a14:imgEffect>
                      <a14:saturation sat="33000"/>
                    </a14:imgEffect>
                  </a14:imgLayer>
                </a14:imgProps>
              </a:ext>
              <a:ext uri="{28A0092B-C50C-407E-A947-70E740481C1C}">
                <a14:useLocalDpi xmlns:a14="http://schemas.microsoft.com/office/drawing/2010/main"/>
              </a:ext>
            </a:extLst>
          </a:blip>
          <a:stretch>
            <a:fillRect/>
          </a:stretch>
        </p:blipFill>
        <p:spPr>
          <a:xfrm flipH="1">
            <a:off x="10403951" y="6257138"/>
            <a:ext cx="210539" cy="210539"/>
          </a:xfrm>
          <a:prstGeom prst="rect">
            <a:avLst/>
          </a:prstGeom>
        </p:spPr>
      </p:pic>
      <p:pic>
        <p:nvPicPr>
          <p:cNvPr id="4" name="Picture 3">
            <a:extLst>
              <a:ext uri="{FF2B5EF4-FFF2-40B4-BE49-F238E27FC236}">
                <a16:creationId xmlns:a16="http://schemas.microsoft.com/office/drawing/2014/main" id="{47EE4AE3-CDAA-FE9E-4E8D-FD986300D3EF}"/>
              </a:ext>
            </a:extLst>
          </p:cNvPr>
          <p:cNvPicPr>
            <a:picLocks noChangeAspect="1"/>
          </p:cNvPicPr>
          <p:nvPr/>
        </p:nvPicPr>
        <p:blipFill>
          <a:blip r:embed="rId2" cstate="print">
            <a:biLevel thresh="25000"/>
            <a:extLst>
              <a:ext uri="{BEBA8EAE-BF5A-486C-A8C5-ECC9F3942E4B}">
                <a14:imgProps xmlns:a14="http://schemas.microsoft.com/office/drawing/2010/main">
                  <a14:imgLayer r:embed="rId3">
                    <a14:imgEffect>
                      <a14:saturation sat="33000"/>
                    </a14:imgEffect>
                  </a14:imgLayer>
                </a14:imgProps>
              </a:ext>
              <a:ext uri="{28A0092B-C50C-407E-A947-70E740481C1C}">
                <a14:useLocalDpi xmlns:a14="http://schemas.microsoft.com/office/drawing/2010/main"/>
              </a:ext>
            </a:extLst>
          </a:blip>
          <a:stretch>
            <a:fillRect/>
          </a:stretch>
        </p:blipFill>
        <p:spPr>
          <a:xfrm>
            <a:off x="11810732" y="6255725"/>
            <a:ext cx="210539" cy="210539"/>
          </a:xfrm>
          <a:prstGeom prst="rect">
            <a:avLst/>
          </a:prstGeom>
        </p:spPr>
      </p:pic>
      <p:pic>
        <p:nvPicPr>
          <p:cNvPr id="5" name="Picture 4">
            <a:hlinkClick r:id="" action="ppaction://hlinkshowjump?jump=firstslide"/>
            <a:extLst>
              <a:ext uri="{FF2B5EF4-FFF2-40B4-BE49-F238E27FC236}">
                <a16:creationId xmlns:a16="http://schemas.microsoft.com/office/drawing/2014/main" id="{CC3EBE24-E5ED-5BD7-D847-03F52A3A2FF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54275" y="252809"/>
            <a:ext cx="500431" cy="375612"/>
          </a:xfrm>
          <a:prstGeom prst="rect">
            <a:avLst/>
          </a:prstGeom>
        </p:spPr>
      </p:pic>
      <p:sp>
        <p:nvSpPr>
          <p:cNvPr id="6" name="TextBox 5">
            <a:hlinkClick r:id="rId5" action="ppaction://hlinksldjump"/>
            <a:extLst>
              <a:ext uri="{FF2B5EF4-FFF2-40B4-BE49-F238E27FC236}">
                <a16:creationId xmlns:a16="http://schemas.microsoft.com/office/drawing/2014/main" id="{E1F3BFBE-06E1-BE03-7729-0A4A987ABE5F}"/>
              </a:ext>
            </a:extLst>
          </p:cNvPr>
          <p:cNvSpPr txBox="1"/>
          <p:nvPr/>
        </p:nvSpPr>
        <p:spPr>
          <a:xfrm>
            <a:off x="8814914" y="1031840"/>
            <a:ext cx="1295607" cy="307777"/>
          </a:xfrm>
          <a:prstGeom prst="rect">
            <a:avLst/>
          </a:prstGeom>
          <a:noFill/>
        </p:spPr>
        <p:txBody>
          <a:bodyPr wrap="square" rtlCol="0">
            <a:spAutoFit/>
          </a:bodyPr>
          <a:lstStyle/>
          <a:p>
            <a:pPr algn="ctr" rtl="1"/>
            <a:r>
              <a:rPr lang="fa-IR" sz="1400" b="1">
                <a:solidFill>
                  <a:schemeClr val="bg1"/>
                </a:solidFill>
                <a:latin typeface="Shabnam" panose="020B0603030804020204" pitchFamily="34" charset="-78"/>
                <a:cs typeface="Shabnam" panose="020B0603030804020204" pitchFamily="34" charset="-78"/>
              </a:rPr>
              <a:t>کلیات پژوهش</a:t>
            </a:r>
            <a:endParaRPr lang="en-US" sz="1400" b="1" dirty="0">
              <a:solidFill>
                <a:schemeClr val="bg1"/>
              </a:solidFill>
              <a:latin typeface="Shabnam" panose="020B0603030804020204" pitchFamily="34" charset="-78"/>
              <a:cs typeface="Shabnam" panose="020B0603030804020204" pitchFamily="34" charset="-78"/>
            </a:endParaRPr>
          </a:p>
        </p:txBody>
      </p:sp>
      <p:sp>
        <p:nvSpPr>
          <p:cNvPr id="7" name="TextBox 6">
            <a:hlinkClick r:id="rId6" action="ppaction://hlinksldjump"/>
            <a:extLst>
              <a:ext uri="{FF2B5EF4-FFF2-40B4-BE49-F238E27FC236}">
                <a16:creationId xmlns:a16="http://schemas.microsoft.com/office/drawing/2014/main" id="{341B3F5E-238B-B45D-0431-3CE33ED94DC5}"/>
              </a:ext>
            </a:extLst>
          </p:cNvPr>
          <p:cNvSpPr txBox="1"/>
          <p:nvPr/>
        </p:nvSpPr>
        <p:spPr>
          <a:xfrm>
            <a:off x="7198804" y="1031839"/>
            <a:ext cx="1391595" cy="307777"/>
          </a:xfrm>
          <a:prstGeom prst="rect">
            <a:avLst/>
          </a:prstGeom>
          <a:noFill/>
        </p:spPr>
        <p:txBody>
          <a:bodyPr wrap="square" rtlCol="0">
            <a:spAutoFit/>
          </a:bodyPr>
          <a:lstStyle/>
          <a:p>
            <a:pPr algn="ctr" rtl="1"/>
            <a:r>
              <a:rPr lang="fa-IR" sz="1400" b="1" dirty="0">
                <a:solidFill>
                  <a:schemeClr val="bg1"/>
                </a:solidFill>
                <a:latin typeface="Shabnam" panose="020B0603030804020204" pitchFamily="34" charset="-78"/>
                <a:cs typeface="Shabnam" panose="020B0603030804020204" pitchFamily="34" charset="-78"/>
              </a:rPr>
              <a:t>مبانی پژوهش</a:t>
            </a:r>
            <a:endParaRPr lang="en-US" sz="1400" b="1" dirty="0">
              <a:solidFill>
                <a:schemeClr val="bg1"/>
              </a:solidFill>
              <a:latin typeface="Shabnam" panose="020B0603030804020204" pitchFamily="34" charset="-78"/>
              <a:cs typeface="Shabnam" panose="020B0603030804020204" pitchFamily="34" charset="-78"/>
            </a:endParaRPr>
          </a:p>
        </p:txBody>
      </p:sp>
      <p:sp>
        <p:nvSpPr>
          <p:cNvPr id="8" name="TextBox 7">
            <a:hlinkClick r:id="rId7" action="ppaction://hlinksldjump"/>
            <a:extLst>
              <a:ext uri="{FF2B5EF4-FFF2-40B4-BE49-F238E27FC236}">
                <a16:creationId xmlns:a16="http://schemas.microsoft.com/office/drawing/2014/main" id="{2C58B1CF-C593-41C0-02CF-A1D53573A620}"/>
              </a:ext>
            </a:extLst>
          </p:cNvPr>
          <p:cNvSpPr txBox="1"/>
          <p:nvPr/>
        </p:nvSpPr>
        <p:spPr>
          <a:xfrm>
            <a:off x="5678682" y="1031838"/>
            <a:ext cx="1420208" cy="307777"/>
          </a:xfrm>
          <a:prstGeom prst="rect">
            <a:avLst/>
          </a:prstGeom>
          <a:noFill/>
        </p:spPr>
        <p:txBody>
          <a:bodyPr wrap="square" rtlCol="0">
            <a:spAutoFit/>
          </a:bodyPr>
          <a:lstStyle/>
          <a:p>
            <a:pPr algn="ctr" rtl="1"/>
            <a:r>
              <a:rPr lang="fa-IR" sz="1400" b="1" dirty="0">
                <a:solidFill>
                  <a:schemeClr val="bg1"/>
                </a:solidFill>
                <a:latin typeface="Shabnam" panose="020B0603030804020204" pitchFamily="34" charset="-78"/>
                <a:cs typeface="Shabnam" panose="020B0603030804020204" pitchFamily="34" charset="-78"/>
              </a:rPr>
              <a:t>روش تحقیق</a:t>
            </a:r>
            <a:endParaRPr lang="en-US" sz="1400" b="1" dirty="0">
              <a:solidFill>
                <a:schemeClr val="bg1"/>
              </a:solidFill>
              <a:latin typeface="Shabnam" panose="020B0603030804020204" pitchFamily="34" charset="-78"/>
              <a:cs typeface="Shabnam" panose="020B0603030804020204" pitchFamily="34" charset="-78"/>
            </a:endParaRPr>
          </a:p>
        </p:txBody>
      </p:sp>
      <p:sp>
        <p:nvSpPr>
          <p:cNvPr id="9" name="TextBox 8">
            <a:hlinkClick r:id="rId8" action="ppaction://hlinksldjump"/>
            <a:extLst>
              <a:ext uri="{FF2B5EF4-FFF2-40B4-BE49-F238E27FC236}">
                <a16:creationId xmlns:a16="http://schemas.microsoft.com/office/drawing/2014/main" id="{77427491-2F53-F32C-76E8-9C1A16BD0F7F}"/>
              </a:ext>
            </a:extLst>
          </p:cNvPr>
          <p:cNvSpPr txBox="1"/>
          <p:nvPr/>
        </p:nvSpPr>
        <p:spPr>
          <a:xfrm>
            <a:off x="4080387" y="1024350"/>
            <a:ext cx="1498381" cy="315265"/>
          </a:xfrm>
          <a:prstGeom prst="rect">
            <a:avLst/>
          </a:prstGeom>
          <a:noFill/>
        </p:spPr>
        <p:txBody>
          <a:bodyPr wrap="square" rtlCol="0">
            <a:spAutoFit/>
          </a:bodyPr>
          <a:lstStyle/>
          <a:p>
            <a:pPr algn="ctr" rtl="1"/>
            <a:r>
              <a:rPr lang="fa-IR" sz="1400" b="1" dirty="0">
                <a:solidFill>
                  <a:schemeClr val="bg1"/>
                </a:solidFill>
                <a:latin typeface="Shabnam" panose="020B0603030804020204" pitchFamily="34" charset="-78"/>
                <a:cs typeface="Shabnam" panose="020B0603030804020204" pitchFamily="34" charset="-78"/>
              </a:rPr>
              <a:t>تجزیه و تحلیل</a:t>
            </a:r>
            <a:endParaRPr lang="en-US" sz="1400" b="1" dirty="0">
              <a:solidFill>
                <a:schemeClr val="bg1"/>
              </a:solidFill>
              <a:latin typeface="Shabnam" panose="020B0603030804020204" pitchFamily="34" charset="-78"/>
              <a:cs typeface="Shabnam" panose="020B0603030804020204" pitchFamily="34" charset="-78"/>
            </a:endParaRPr>
          </a:p>
        </p:txBody>
      </p:sp>
      <p:sp>
        <p:nvSpPr>
          <p:cNvPr id="10" name="TextBox 9">
            <a:hlinkClick r:id="rId9" action="ppaction://hlinksldjump"/>
            <a:extLst>
              <a:ext uri="{FF2B5EF4-FFF2-40B4-BE49-F238E27FC236}">
                <a16:creationId xmlns:a16="http://schemas.microsoft.com/office/drawing/2014/main" id="{87B77C46-862B-4099-5970-A85B7898534D}"/>
              </a:ext>
            </a:extLst>
          </p:cNvPr>
          <p:cNvSpPr txBox="1"/>
          <p:nvPr/>
        </p:nvSpPr>
        <p:spPr>
          <a:xfrm>
            <a:off x="2596451" y="1051936"/>
            <a:ext cx="1420208" cy="315265"/>
          </a:xfrm>
          <a:prstGeom prst="rect">
            <a:avLst/>
          </a:prstGeom>
          <a:noFill/>
        </p:spPr>
        <p:txBody>
          <a:bodyPr wrap="square" rtlCol="0">
            <a:spAutoFit/>
          </a:bodyPr>
          <a:lstStyle/>
          <a:p>
            <a:pPr algn="ctr" rtl="1"/>
            <a:r>
              <a:rPr lang="fa-IR" sz="1400" b="1" dirty="0">
                <a:solidFill>
                  <a:schemeClr val="bg1"/>
                </a:solidFill>
                <a:latin typeface="Shabnam" panose="020B0603030804020204" pitchFamily="34" charset="-78"/>
                <a:cs typeface="Shabnam" panose="020B0603030804020204" pitchFamily="34" charset="-78"/>
              </a:rPr>
              <a:t>بحث و نتیجه</a:t>
            </a:r>
            <a:endParaRPr lang="en-US" sz="1400" b="1" dirty="0">
              <a:solidFill>
                <a:schemeClr val="bg1"/>
              </a:solidFill>
              <a:latin typeface="Shabnam" panose="020B0603030804020204" pitchFamily="34" charset="-78"/>
              <a:cs typeface="Shabnam" panose="020B0603030804020204" pitchFamily="34" charset="-78"/>
            </a:endParaRPr>
          </a:p>
        </p:txBody>
      </p:sp>
      <p:sp>
        <p:nvSpPr>
          <p:cNvPr id="11" name="TextBox 10">
            <a:hlinkClick r:id="rId10" action="ppaction://hlinksldjump"/>
            <a:extLst>
              <a:ext uri="{FF2B5EF4-FFF2-40B4-BE49-F238E27FC236}">
                <a16:creationId xmlns:a16="http://schemas.microsoft.com/office/drawing/2014/main" id="{4CDE7C2C-36A7-A014-D5EE-14C63A6C6867}"/>
              </a:ext>
            </a:extLst>
          </p:cNvPr>
          <p:cNvSpPr txBox="1"/>
          <p:nvPr/>
        </p:nvSpPr>
        <p:spPr>
          <a:xfrm>
            <a:off x="998155" y="1051935"/>
            <a:ext cx="1498381" cy="315265"/>
          </a:xfrm>
          <a:prstGeom prst="rect">
            <a:avLst/>
          </a:prstGeom>
          <a:noFill/>
        </p:spPr>
        <p:txBody>
          <a:bodyPr wrap="square" rtlCol="0">
            <a:spAutoFit/>
          </a:bodyPr>
          <a:lstStyle/>
          <a:p>
            <a:pPr algn="ctr" rtl="1"/>
            <a:r>
              <a:rPr lang="fa-IR" sz="1400" b="1" dirty="0">
                <a:solidFill>
                  <a:schemeClr val="bg1"/>
                </a:solidFill>
                <a:latin typeface="Shabnam" panose="020B0603030804020204" pitchFamily="34" charset="-78"/>
                <a:cs typeface="Shabnam" panose="020B0603030804020204" pitchFamily="34" charset="-78"/>
              </a:rPr>
              <a:t>منابع</a:t>
            </a:r>
            <a:endParaRPr lang="en-US" sz="1400" b="1" dirty="0">
              <a:solidFill>
                <a:schemeClr val="bg1"/>
              </a:solidFill>
              <a:latin typeface="Shabnam" panose="020B0603030804020204" pitchFamily="34" charset="-78"/>
              <a:cs typeface="Shabnam" panose="020B0603030804020204" pitchFamily="34" charset="-78"/>
            </a:endParaRPr>
          </a:p>
        </p:txBody>
      </p:sp>
      <p:pic>
        <p:nvPicPr>
          <p:cNvPr id="12" name="Graphic 11">
            <a:extLst>
              <a:ext uri="{FF2B5EF4-FFF2-40B4-BE49-F238E27FC236}">
                <a16:creationId xmlns:a16="http://schemas.microsoft.com/office/drawing/2014/main" id="{24B591BD-25A7-CF0B-FDAF-05AC745BC699}"/>
              </a:ext>
            </a:extLst>
          </p:cNvPr>
          <p:cNvPicPr>
            <a:picLocks noChangeAspect="1"/>
          </p:cNvPicPr>
          <p:nvPr/>
        </p:nvPicPr>
        <p:blipFill>
          <a:blip r:embed="rId11" cstate="print">
            <a:extLst>
              <a:ext uri="{28A0092B-C50C-407E-A947-70E740481C1C}">
                <a14:useLocalDpi xmlns:a14="http://schemas.microsoft.com/office/drawing/2010/main"/>
              </a:ext>
              <a:ext uri="{96DAC541-7B7A-43D3-8B79-37D633B846F1}">
                <asvg:svgBlip xmlns:asvg="http://schemas.microsoft.com/office/drawing/2016/SVG/main" r:embed="rId12"/>
              </a:ext>
            </a:extLst>
          </a:blip>
          <a:stretch>
            <a:fillRect/>
          </a:stretch>
        </p:blipFill>
        <p:spPr>
          <a:xfrm>
            <a:off x="10458867" y="88489"/>
            <a:ext cx="1438278" cy="1438278"/>
          </a:xfrm>
          <a:prstGeom prst="rect">
            <a:avLst/>
          </a:prstGeom>
        </p:spPr>
      </p:pic>
      <p:sp>
        <p:nvSpPr>
          <p:cNvPr id="13" name="TextBox 12">
            <a:extLst>
              <a:ext uri="{FF2B5EF4-FFF2-40B4-BE49-F238E27FC236}">
                <a16:creationId xmlns:a16="http://schemas.microsoft.com/office/drawing/2014/main" id="{7F50AEC7-A59D-19B4-C4CA-A3701287B7D3}"/>
              </a:ext>
            </a:extLst>
          </p:cNvPr>
          <p:cNvSpPr txBox="1"/>
          <p:nvPr/>
        </p:nvSpPr>
        <p:spPr>
          <a:xfrm>
            <a:off x="10336307" y="1715488"/>
            <a:ext cx="1757082" cy="338554"/>
          </a:xfrm>
          <a:prstGeom prst="rect">
            <a:avLst/>
          </a:prstGeom>
          <a:noFill/>
        </p:spPr>
        <p:txBody>
          <a:bodyPr wrap="square" rtlCol="0">
            <a:spAutoFit/>
          </a:bodyPr>
          <a:lstStyle/>
          <a:p>
            <a:pPr algn="ctr" rtl="1"/>
            <a:r>
              <a:rPr lang="fa-IR" sz="1600" b="1" dirty="0">
                <a:solidFill>
                  <a:srgbClr val="1D3347"/>
                </a:solidFill>
                <a:latin typeface="Shabnam" panose="020B0603030804020204" pitchFamily="34" charset="-78"/>
                <a:cs typeface="Shabnam" panose="020B0603030804020204" pitchFamily="34" charset="-78"/>
              </a:rPr>
              <a:t>عنوان اول</a:t>
            </a:r>
            <a:endParaRPr lang="en-US" sz="1600" b="1" dirty="0">
              <a:solidFill>
                <a:srgbClr val="1D3347"/>
              </a:solidFill>
              <a:latin typeface="Shabnam" panose="020B0603030804020204" pitchFamily="34" charset="-78"/>
              <a:cs typeface="Shabnam" panose="020B0603030804020204" pitchFamily="34" charset="-78"/>
            </a:endParaRPr>
          </a:p>
        </p:txBody>
      </p:sp>
      <p:sp>
        <p:nvSpPr>
          <p:cNvPr id="14" name="TextBox 13">
            <a:extLst>
              <a:ext uri="{FF2B5EF4-FFF2-40B4-BE49-F238E27FC236}">
                <a16:creationId xmlns:a16="http://schemas.microsoft.com/office/drawing/2014/main" id="{2B830CCA-2DB9-73C9-2B55-2E8EF7B12299}"/>
              </a:ext>
            </a:extLst>
          </p:cNvPr>
          <p:cNvSpPr txBox="1"/>
          <p:nvPr/>
        </p:nvSpPr>
        <p:spPr>
          <a:xfrm>
            <a:off x="10421957" y="2485131"/>
            <a:ext cx="1671431" cy="338554"/>
          </a:xfrm>
          <a:prstGeom prst="rect">
            <a:avLst/>
          </a:prstGeom>
          <a:noFill/>
        </p:spPr>
        <p:txBody>
          <a:bodyPr wrap="square" rtlCol="0">
            <a:spAutoFit/>
          </a:bodyPr>
          <a:lstStyle/>
          <a:p>
            <a:pPr algn="ctr" rtl="1"/>
            <a:r>
              <a:rPr lang="fa-IR" sz="1600" b="1" dirty="0">
                <a:solidFill>
                  <a:srgbClr val="1D3347"/>
                </a:solidFill>
                <a:latin typeface="Shabnam" panose="020B0603030804020204" pitchFamily="34" charset="-78"/>
                <a:cs typeface="Shabnam" panose="020B0603030804020204" pitchFamily="34" charset="-78"/>
              </a:rPr>
              <a:t>عنوان دوم</a:t>
            </a:r>
            <a:endParaRPr lang="en-US" sz="1600" b="1" dirty="0">
              <a:solidFill>
                <a:srgbClr val="1D3347"/>
              </a:solidFill>
              <a:latin typeface="Shabnam" panose="020B0603030804020204" pitchFamily="34" charset="-78"/>
              <a:cs typeface="Shabnam" panose="020B0603030804020204" pitchFamily="34" charset="-78"/>
            </a:endParaRPr>
          </a:p>
        </p:txBody>
      </p:sp>
      <p:sp>
        <p:nvSpPr>
          <p:cNvPr id="15" name="TextBox 14">
            <a:extLst>
              <a:ext uri="{FF2B5EF4-FFF2-40B4-BE49-F238E27FC236}">
                <a16:creationId xmlns:a16="http://schemas.microsoft.com/office/drawing/2014/main" id="{CD934ABE-D55C-69A5-DEF3-89620F38B7D9}"/>
              </a:ext>
            </a:extLst>
          </p:cNvPr>
          <p:cNvSpPr txBox="1"/>
          <p:nvPr/>
        </p:nvSpPr>
        <p:spPr>
          <a:xfrm>
            <a:off x="10336305" y="3228586"/>
            <a:ext cx="1757082" cy="338554"/>
          </a:xfrm>
          <a:prstGeom prst="rect">
            <a:avLst/>
          </a:prstGeom>
          <a:noFill/>
        </p:spPr>
        <p:txBody>
          <a:bodyPr wrap="square" rtlCol="0">
            <a:spAutoFit/>
          </a:bodyPr>
          <a:lstStyle/>
          <a:p>
            <a:pPr algn="ctr" rtl="1"/>
            <a:r>
              <a:rPr lang="fa-IR" sz="1600" b="1" dirty="0">
                <a:solidFill>
                  <a:srgbClr val="1D3347"/>
                </a:solidFill>
                <a:latin typeface="Shabnam" panose="020B0603030804020204" pitchFamily="34" charset="-78"/>
                <a:cs typeface="Shabnam" panose="020B0603030804020204" pitchFamily="34" charset="-78"/>
              </a:rPr>
              <a:t>عنوان سوم</a:t>
            </a:r>
            <a:endParaRPr lang="en-US" sz="1600" b="1" dirty="0">
              <a:solidFill>
                <a:srgbClr val="1D3347"/>
              </a:solidFill>
              <a:latin typeface="Shabnam" panose="020B0603030804020204" pitchFamily="34" charset="-78"/>
              <a:cs typeface="Shabnam" panose="020B0603030804020204" pitchFamily="34" charset="-78"/>
            </a:endParaRPr>
          </a:p>
        </p:txBody>
      </p:sp>
      <p:sp>
        <p:nvSpPr>
          <p:cNvPr id="16" name="TextBox 15">
            <a:extLst>
              <a:ext uri="{FF2B5EF4-FFF2-40B4-BE49-F238E27FC236}">
                <a16:creationId xmlns:a16="http://schemas.microsoft.com/office/drawing/2014/main" id="{DE8DBDDE-F391-21BB-93F9-93594C8E7B18}"/>
              </a:ext>
            </a:extLst>
          </p:cNvPr>
          <p:cNvSpPr txBox="1"/>
          <p:nvPr/>
        </p:nvSpPr>
        <p:spPr>
          <a:xfrm>
            <a:off x="10403951" y="3985103"/>
            <a:ext cx="1689436" cy="338554"/>
          </a:xfrm>
          <a:prstGeom prst="rect">
            <a:avLst/>
          </a:prstGeom>
          <a:noFill/>
        </p:spPr>
        <p:txBody>
          <a:bodyPr wrap="square" rtlCol="0">
            <a:spAutoFit/>
          </a:bodyPr>
          <a:lstStyle/>
          <a:p>
            <a:pPr algn="ctr" rtl="1"/>
            <a:r>
              <a:rPr lang="fa-IR" sz="1600" b="1" dirty="0">
                <a:solidFill>
                  <a:srgbClr val="1D3347"/>
                </a:solidFill>
                <a:latin typeface="Shabnam" panose="020B0603030804020204" pitchFamily="34" charset="-78"/>
                <a:cs typeface="Shabnam" panose="020B0603030804020204" pitchFamily="34" charset="-78"/>
              </a:rPr>
              <a:t>عنوان چهارم</a:t>
            </a:r>
            <a:endParaRPr lang="en-US" sz="1600" b="1" dirty="0">
              <a:solidFill>
                <a:srgbClr val="1D3347"/>
              </a:solidFill>
              <a:latin typeface="Shabnam" panose="020B0603030804020204" pitchFamily="34" charset="-78"/>
              <a:cs typeface="Shabnam" panose="020B0603030804020204" pitchFamily="34" charset="-78"/>
            </a:endParaRPr>
          </a:p>
        </p:txBody>
      </p:sp>
      <p:sp>
        <p:nvSpPr>
          <p:cNvPr id="17" name="TextBox 16">
            <a:extLst>
              <a:ext uri="{FF2B5EF4-FFF2-40B4-BE49-F238E27FC236}">
                <a16:creationId xmlns:a16="http://schemas.microsoft.com/office/drawing/2014/main" id="{DBC4DFDB-803F-9227-8E53-ADCB65523F28}"/>
              </a:ext>
            </a:extLst>
          </p:cNvPr>
          <p:cNvSpPr txBox="1"/>
          <p:nvPr/>
        </p:nvSpPr>
        <p:spPr>
          <a:xfrm>
            <a:off x="10336305" y="4754746"/>
            <a:ext cx="1775088" cy="338554"/>
          </a:xfrm>
          <a:prstGeom prst="rect">
            <a:avLst/>
          </a:prstGeom>
          <a:noFill/>
        </p:spPr>
        <p:txBody>
          <a:bodyPr wrap="square" rtlCol="0">
            <a:spAutoFit/>
          </a:bodyPr>
          <a:lstStyle/>
          <a:p>
            <a:pPr algn="ctr" rtl="1"/>
            <a:r>
              <a:rPr lang="fa-IR" sz="1600" b="1" dirty="0">
                <a:solidFill>
                  <a:srgbClr val="1D3347"/>
                </a:solidFill>
                <a:latin typeface="Shabnam" panose="020B0603030804020204" pitchFamily="34" charset="-78"/>
                <a:cs typeface="Shabnam" panose="020B0603030804020204" pitchFamily="34" charset="-78"/>
              </a:rPr>
              <a:t>عنوان پنجم</a:t>
            </a:r>
            <a:endParaRPr lang="en-US" sz="1600" b="1" dirty="0">
              <a:solidFill>
                <a:srgbClr val="1D3347"/>
              </a:solidFill>
              <a:latin typeface="Shabnam" panose="020B0603030804020204" pitchFamily="34" charset="-78"/>
              <a:cs typeface="Shabnam" panose="020B0603030804020204" pitchFamily="34" charset="-78"/>
            </a:endParaRPr>
          </a:p>
        </p:txBody>
      </p:sp>
      <p:sp>
        <p:nvSpPr>
          <p:cNvPr id="18" name="TextBox 17">
            <a:extLst>
              <a:ext uri="{FF2B5EF4-FFF2-40B4-BE49-F238E27FC236}">
                <a16:creationId xmlns:a16="http://schemas.microsoft.com/office/drawing/2014/main" id="{096580FF-97B2-82B6-F02D-ECAA0D58EC04}"/>
              </a:ext>
            </a:extLst>
          </p:cNvPr>
          <p:cNvSpPr txBox="1"/>
          <p:nvPr/>
        </p:nvSpPr>
        <p:spPr>
          <a:xfrm>
            <a:off x="10336305" y="5498201"/>
            <a:ext cx="1757082" cy="338554"/>
          </a:xfrm>
          <a:prstGeom prst="rect">
            <a:avLst/>
          </a:prstGeom>
          <a:noFill/>
        </p:spPr>
        <p:txBody>
          <a:bodyPr wrap="square" rtlCol="0">
            <a:spAutoFit/>
          </a:bodyPr>
          <a:lstStyle/>
          <a:p>
            <a:pPr algn="ctr" rtl="1"/>
            <a:r>
              <a:rPr lang="fa-IR" sz="1600" b="1" dirty="0">
                <a:solidFill>
                  <a:srgbClr val="1D3347"/>
                </a:solidFill>
                <a:latin typeface="Shabnam" panose="020B0603030804020204" pitchFamily="34" charset="-78"/>
                <a:cs typeface="Shabnam" panose="020B0603030804020204" pitchFamily="34" charset="-78"/>
              </a:rPr>
              <a:t>عنوان ششم</a:t>
            </a:r>
            <a:endParaRPr lang="en-US" sz="1600" b="1" dirty="0">
              <a:solidFill>
                <a:srgbClr val="1D3347"/>
              </a:solidFill>
              <a:latin typeface="Shabnam" panose="020B0603030804020204" pitchFamily="34" charset="-78"/>
              <a:cs typeface="Shabnam" panose="020B0603030804020204" pitchFamily="34" charset="-78"/>
            </a:endParaRPr>
          </a:p>
        </p:txBody>
      </p:sp>
      <p:sp>
        <p:nvSpPr>
          <p:cNvPr id="19" name="TextBox 18">
            <a:extLst>
              <a:ext uri="{FF2B5EF4-FFF2-40B4-BE49-F238E27FC236}">
                <a16:creationId xmlns:a16="http://schemas.microsoft.com/office/drawing/2014/main" id="{5CBED9C1-F706-626F-C252-F1C41E7DA81D}"/>
              </a:ext>
            </a:extLst>
          </p:cNvPr>
          <p:cNvSpPr txBox="1"/>
          <p:nvPr/>
        </p:nvSpPr>
        <p:spPr>
          <a:xfrm>
            <a:off x="1007391" y="289867"/>
            <a:ext cx="5716681" cy="338554"/>
          </a:xfrm>
          <a:prstGeom prst="rect">
            <a:avLst/>
          </a:prstGeom>
          <a:noFill/>
        </p:spPr>
        <p:txBody>
          <a:bodyPr wrap="square" rtlCol="0">
            <a:spAutoFit/>
          </a:bodyPr>
          <a:lstStyle/>
          <a:p>
            <a:pPr algn="ctr" rtl="1"/>
            <a:r>
              <a:rPr lang="fa-IR" sz="1600" b="1">
                <a:solidFill>
                  <a:srgbClr val="1D3347"/>
                </a:solidFill>
                <a:latin typeface="Shabnam" panose="020B0603030804020204" pitchFamily="34" charset="-78"/>
                <a:cs typeface="Shabnam" panose="020B0603030804020204" pitchFamily="34" charset="-78"/>
              </a:rPr>
              <a:t>موضوع ارائه خود را در این قسمت وارد نمایید</a:t>
            </a:r>
            <a:endParaRPr lang="en-US" sz="1600" b="1" dirty="0">
              <a:solidFill>
                <a:srgbClr val="1D3347"/>
              </a:solidFill>
              <a:latin typeface="Shabnam" panose="020B0603030804020204" pitchFamily="34" charset="-78"/>
              <a:cs typeface="Shabnam" panose="020B0603030804020204" pitchFamily="34" charset="-78"/>
            </a:endParaRPr>
          </a:p>
        </p:txBody>
      </p:sp>
      <p:sp>
        <p:nvSpPr>
          <p:cNvPr id="20" name="TextBox 19">
            <a:extLst>
              <a:ext uri="{FF2B5EF4-FFF2-40B4-BE49-F238E27FC236}">
                <a16:creationId xmlns:a16="http://schemas.microsoft.com/office/drawing/2014/main" id="{159AC3B6-F075-F88C-CE81-1AABE77B6234}"/>
              </a:ext>
            </a:extLst>
          </p:cNvPr>
          <p:cNvSpPr txBox="1"/>
          <p:nvPr/>
        </p:nvSpPr>
        <p:spPr>
          <a:xfrm>
            <a:off x="6853381" y="289867"/>
            <a:ext cx="3352801" cy="338554"/>
          </a:xfrm>
          <a:prstGeom prst="rect">
            <a:avLst/>
          </a:prstGeom>
          <a:noFill/>
        </p:spPr>
        <p:txBody>
          <a:bodyPr wrap="square" rtlCol="0">
            <a:spAutoFit/>
          </a:bodyPr>
          <a:lstStyle/>
          <a:p>
            <a:pPr algn="ctr" rtl="1"/>
            <a:r>
              <a:rPr lang="fa-IR" sz="1600" b="1" dirty="0">
                <a:solidFill>
                  <a:srgbClr val="1D3347"/>
                </a:solidFill>
                <a:latin typeface="Shabnam" panose="020B0603030804020204" pitchFamily="34" charset="-78"/>
                <a:cs typeface="Shabnam" panose="020B0603030804020204" pitchFamily="34" charset="-78"/>
              </a:rPr>
              <a:t>پژوهشگر</a:t>
            </a:r>
            <a:r>
              <a:rPr lang="fa-IR" sz="1600" b="1">
                <a:solidFill>
                  <a:srgbClr val="1D3347"/>
                </a:solidFill>
                <a:latin typeface="Shabnam" panose="020B0603030804020204" pitchFamily="34" charset="-78"/>
                <a:cs typeface="Shabnam" panose="020B0603030804020204" pitchFamily="34" charset="-78"/>
              </a:rPr>
              <a:t>: محمد جواد عزیزپناه</a:t>
            </a:r>
            <a:endParaRPr lang="en-US" sz="1600" b="1" dirty="0">
              <a:solidFill>
                <a:srgbClr val="1D3347"/>
              </a:solidFill>
              <a:latin typeface="Shabnam" panose="020B0603030804020204" pitchFamily="34" charset="-78"/>
              <a:cs typeface="Shabnam" panose="020B0603030804020204" pitchFamily="34" charset="-78"/>
            </a:endParaRPr>
          </a:p>
        </p:txBody>
      </p:sp>
      <p:sp>
        <p:nvSpPr>
          <p:cNvPr id="21" name="Freeform 123">
            <a:hlinkClick r:id="rId10" action="ppaction://hlinksldjump"/>
            <a:extLst>
              <a:ext uri="{FF2B5EF4-FFF2-40B4-BE49-F238E27FC236}">
                <a16:creationId xmlns:a16="http://schemas.microsoft.com/office/drawing/2014/main" id="{D575FA79-0110-CBDF-36A9-CAB385E9E519}"/>
              </a:ext>
            </a:extLst>
          </p:cNvPr>
          <p:cNvSpPr>
            <a:spLocks noEditPoints="1"/>
          </p:cNvSpPr>
          <p:nvPr/>
        </p:nvSpPr>
        <p:spPr bwMode="auto">
          <a:xfrm>
            <a:off x="358148" y="5556280"/>
            <a:ext cx="268684" cy="268684"/>
          </a:xfrm>
          <a:custGeom>
            <a:avLst/>
            <a:gdLst>
              <a:gd name="T0" fmla="*/ 109 w 160"/>
              <a:gd name="T1" fmla="*/ 116 h 160"/>
              <a:gd name="T2" fmla="*/ 59 w 160"/>
              <a:gd name="T3" fmla="*/ 107 h 160"/>
              <a:gd name="T4" fmla="*/ 160 w 160"/>
              <a:gd name="T5" fmla="*/ 125 h 160"/>
              <a:gd name="T6" fmla="*/ 114 w 160"/>
              <a:gd name="T7" fmla="*/ 116 h 160"/>
              <a:gd name="T8" fmla="*/ 60 w 160"/>
              <a:gd name="T9" fmla="*/ 100 h 160"/>
              <a:gd name="T10" fmla="*/ 160 w 160"/>
              <a:gd name="T11" fmla="*/ 84 h 160"/>
              <a:gd name="T12" fmla="*/ 59 w 160"/>
              <a:gd name="T13" fmla="*/ 131 h 160"/>
              <a:gd name="T14" fmla="*/ 110 w 160"/>
              <a:gd name="T15" fmla="*/ 160 h 160"/>
              <a:gd name="T16" fmla="*/ 160 w 160"/>
              <a:gd name="T17" fmla="*/ 132 h 160"/>
              <a:gd name="T18" fmla="*/ 110 w 160"/>
              <a:gd name="T19" fmla="*/ 50 h 160"/>
              <a:gd name="T20" fmla="*/ 59 w 160"/>
              <a:gd name="T21" fmla="*/ 75 h 160"/>
              <a:gd name="T22" fmla="*/ 160 w 160"/>
              <a:gd name="T23" fmla="*/ 68 h 160"/>
              <a:gd name="T24" fmla="*/ 148 w 160"/>
              <a:gd name="T25" fmla="*/ 0 h 160"/>
              <a:gd name="T26" fmla="*/ 0 w 160"/>
              <a:gd name="T27" fmla="*/ 44 h 160"/>
              <a:gd name="T28" fmla="*/ 109 w 160"/>
              <a:gd name="T29" fmla="*/ 44 h 160"/>
              <a:gd name="T30" fmla="*/ 160 w 160"/>
              <a:gd name="T31" fmla="*/ 44 h 160"/>
              <a:gd name="T32" fmla="*/ 29 w 160"/>
              <a:gd name="T33" fmla="*/ 41 h 160"/>
              <a:gd name="T34" fmla="*/ 41 w 160"/>
              <a:gd name="T35" fmla="*/ 28 h 160"/>
              <a:gd name="T36" fmla="*/ 88 w 160"/>
              <a:gd name="T37" fmla="*/ 25 h 160"/>
              <a:gd name="T38" fmla="*/ 91 w 160"/>
              <a:gd name="T39" fmla="*/ 27 h 160"/>
              <a:gd name="T40" fmla="*/ 97 w 160"/>
              <a:gd name="T41" fmla="*/ 30 h 160"/>
              <a:gd name="T42" fmla="*/ 102 w 160"/>
              <a:gd name="T43" fmla="*/ 27 h 160"/>
              <a:gd name="T44" fmla="*/ 104 w 160"/>
              <a:gd name="T45" fmla="*/ 25 h 160"/>
              <a:gd name="T46" fmla="*/ 104 w 160"/>
              <a:gd name="T47" fmla="*/ 32 h 160"/>
              <a:gd name="T48" fmla="*/ 107 w 160"/>
              <a:gd name="T49" fmla="*/ 35 h 160"/>
              <a:gd name="T50" fmla="*/ 113 w 160"/>
              <a:gd name="T51" fmla="*/ 22 h 160"/>
              <a:gd name="T52" fmla="*/ 118 w 160"/>
              <a:gd name="T53" fmla="*/ 35 h 160"/>
              <a:gd name="T54" fmla="*/ 120 w 160"/>
              <a:gd name="T55" fmla="*/ 32 h 160"/>
              <a:gd name="T56" fmla="*/ 120 w 160"/>
              <a:gd name="T57" fmla="*/ 25 h 160"/>
              <a:gd name="T58" fmla="*/ 123 w 160"/>
              <a:gd name="T59" fmla="*/ 27 h 160"/>
              <a:gd name="T60" fmla="*/ 129 w 160"/>
              <a:gd name="T61" fmla="*/ 30 h 160"/>
              <a:gd name="T62" fmla="*/ 134 w 160"/>
              <a:gd name="T63" fmla="*/ 27 h 160"/>
              <a:gd name="T64" fmla="*/ 136 w 160"/>
              <a:gd name="T65" fmla="*/ 25 h 160"/>
              <a:gd name="T66" fmla="*/ 136 w 160"/>
              <a:gd name="T67" fmla="*/ 32 h 160"/>
              <a:gd name="T68" fmla="*/ 140 w 160"/>
              <a:gd name="T69" fmla="*/ 35 h 160"/>
              <a:gd name="T70" fmla="*/ 54 w 160"/>
              <a:gd name="T71" fmla="*/ 68 h 160"/>
              <a:gd name="T72" fmla="*/ 3 w 160"/>
              <a:gd name="T73" fmla="*/ 57 h 160"/>
              <a:gd name="T74" fmla="*/ 3 w 160"/>
              <a:gd name="T75" fmla="*/ 102 h 160"/>
              <a:gd name="T76" fmla="*/ 41 w 160"/>
              <a:gd name="T77" fmla="*/ 79 h 160"/>
              <a:gd name="T78" fmla="*/ 28 w 160"/>
              <a:gd name="T79" fmla="*/ 68 h 160"/>
              <a:gd name="T80" fmla="*/ 54 w 160"/>
              <a:gd name="T81" fmla="*/ 107 h 160"/>
              <a:gd name="T82" fmla="*/ 0 w 160"/>
              <a:gd name="T83" fmla="*/ 145 h 160"/>
              <a:gd name="T84" fmla="*/ 60 w 160"/>
              <a:gd name="T85" fmla="*/ 159 h 160"/>
              <a:gd name="T86" fmla="*/ 29 w 160"/>
              <a:gd name="T87" fmla="*/ 142 h 160"/>
              <a:gd name="T88" fmla="*/ 41 w 160"/>
              <a:gd name="T89" fmla="*/ 131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60" h="160">
                <a:moveTo>
                  <a:pt x="114" y="116"/>
                </a:moveTo>
                <a:cubicBezTo>
                  <a:pt x="113" y="116"/>
                  <a:pt x="112" y="116"/>
                  <a:pt x="112" y="116"/>
                </a:cubicBezTo>
                <a:cubicBezTo>
                  <a:pt x="110" y="116"/>
                  <a:pt x="109" y="116"/>
                  <a:pt x="109" y="116"/>
                </a:cubicBezTo>
                <a:cubicBezTo>
                  <a:pt x="108" y="116"/>
                  <a:pt x="108" y="116"/>
                  <a:pt x="108" y="116"/>
                </a:cubicBezTo>
                <a:cubicBezTo>
                  <a:pt x="108" y="116"/>
                  <a:pt x="107" y="116"/>
                  <a:pt x="105" y="116"/>
                </a:cubicBezTo>
                <a:cubicBezTo>
                  <a:pt x="87" y="116"/>
                  <a:pt x="69" y="112"/>
                  <a:pt x="59" y="107"/>
                </a:cubicBezTo>
                <a:cubicBezTo>
                  <a:pt x="59" y="123"/>
                  <a:pt x="59" y="123"/>
                  <a:pt x="59" y="123"/>
                </a:cubicBezTo>
                <a:cubicBezTo>
                  <a:pt x="65" y="129"/>
                  <a:pt x="85" y="133"/>
                  <a:pt x="112" y="133"/>
                </a:cubicBezTo>
                <a:cubicBezTo>
                  <a:pt x="135" y="133"/>
                  <a:pt x="152" y="130"/>
                  <a:pt x="160" y="125"/>
                </a:cubicBezTo>
                <a:cubicBezTo>
                  <a:pt x="160" y="109"/>
                  <a:pt x="160" y="109"/>
                  <a:pt x="160" y="109"/>
                </a:cubicBezTo>
                <a:cubicBezTo>
                  <a:pt x="151" y="113"/>
                  <a:pt x="134" y="116"/>
                  <a:pt x="116" y="116"/>
                </a:cubicBezTo>
                <a:cubicBezTo>
                  <a:pt x="116" y="116"/>
                  <a:pt x="115" y="116"/>
                  <a:pt x="114" y="116"/>
                </a:cubicBezTo>
                <a:close/>
                <a:moveTo>
                  <a:pt x="59" y="82"/>
                </a:moveTo>
                <a:cubicBezTo>
                  <a:pt x="59" y="100"/>
                  <a:pt x="59" y="100"/>
                  <a:pt x="59" y="100"/>
                </a:cubicBezTo>
                <a:cubicBezTo>
                  <a:pt x="60" y="100"/>
                  <a:pt x="60" y="100"/>
                  <a:pt x="60" y="100"/>
                </a:cubicBezTo>
                <a:cubicBezTo>
                  <a:pt x="66" y="106"/>
                  <a:pt x="86" y="111"/>
                  <a:pt x="112" y="111"/>
                </a:cubicBezTo>
                <a:cubicBezTo>
                  <a:pt x="134" y="111"/>
                  <a:pt x="152" y="106"/>
                  <a:pt x="160" y="101"/>
                </a:cubicBezTo>
                <a:cubicBezTo>
                  <a:pt x="160" y="84"/>
                  <a:pt x="160" y="84"/>
                  <a:pt x="160" y="84"/>
                </a:cubicBezTo>
                <a:cubicBezTo>
                  <a:pt x="149" y="89"/>
                  <a:pt x="130" y="92"/>
                  <a:pt x="112" y="92"/>
                </a:cubicBezTo>
                <a:cubicBezTo>
                  <a:pt x="91" y="92"/>
                  <a:pt x="70" y="89"/>
                  <a:pt x="59" y="82"/>
                </a:cubicBezTo>
                <a:close/>
                <a:moveTo>
                  <a:pt x="59" y="131"/>
                </a:moveTo>
                <a:cubicBezTo>
                  <a:pt x="59" y="141"/>
                  <a:pt x="59" y="141"/>
                  <a:pt x="59" y="141"/>
                </a:cubicBezTo>
                <a:cubicBezTo>
                  <a:pt x="59" y="143"/>
                  <a:pt x="59" y="143"/>
                  <a:pt x="60" y="143"/>
                </a:cubicBezTo>
                <a:cubicBezTo>
                  <a:pt x="63" y="154"/>
                  <a:pt x="87" y="160"/>
                  <a:pt x="110" y="160"/>
                </a:cubicBezTo>
                <a:cubicBezTo>
                  <a:pt x="132" y="160"/>
                  <a:pt x="157" y="154"/>
                  <a:pt x="160" y="143"/>
                </a:cubicBezTo>
                <a:cubicBezTo>
                  <a:pt x="160" y="143"/>
                  <a:pt x="160" y="143"/>
                  <a:pt x="160" y="141"/>
                </a:cubicBezTo>
                <a:cubicBezTo>
                  <a:pt x="160" y="132"/>
                  <a:pt x="160" y="132"/>
                  <a:pt x="160" y="132"/>
                </a:cubicBezTo>
                <a:cubicBezTo>
                  <a:pt x="149" y="138"/>
                  <a:pt x="130" y="140"/>
                  <a:pt x="112" y="140"/>
                </a:cubicBezTo>
                <a:cubicBezTo>
                  <a:pt x="91" y="140"/>
                  <a:pt x="70" y="137"/>
                  <a:pt x="59" y="131"/>
                </a:cubicBezTo>
                <a:close/>
                <a:moveTo>
                  <a:pt x="110" y="50"/>
                </a:moveTo>
                <a:cubicBezTo>
                  <a:pt x="87" y="50"/>
                  <a:pt x="63" y="56"/>
                  <a:pt x="59" y="67"/>
                </a:cubicBezTo>
                <a:cubicBezTo>
                  <a:pt x="59" y="68"/>
                  <a:pt x="59" y="68"/>
                  <a:pt x="59" y="68"/>
                </a:cubicBezTo>
                <a:cubicBezTo>
                  <a:pt x="59" y="75"/>
                  <a:pt x="59" y="75"/>
                  <a:pt x="59" y="75"/>
                </a:cubicBezTo>
                <a:cubicBezTo>
                  <a:pt x="65" y="82"/>
                  <a:pt x="86" y="87"/>
                  <a:pt x="112" y="87"/>
                </a:cubicBezTo>
                <a:cubicBezTo>
                  <a:pt x="134" y="87"/>
                  <a:pt x="152" y="83"/>
                  <a:pt x="160" y="78"/>
                </a:cubicBezTo>
                <a:cubicBezTo>
                  <a:pt x="160" y="68"/>
                  <a:pt x="160" y="68"/>
                  <a:pt x="160" y="68"/>
                </a:cubicBezTo>
                <a:cubicBezTo>
                  <a:pt x="160" y="67"/>
                  <a:pt x="160" y="67"/>
                  <a:pt x="160" y="67"/>
                </a:cubicBezTo>
                <a:cubicBezTo>
                  <a:pt x="158" y="56"/>
                  <a:pt x="134" y="50"/>
                  <a:pt x="110" y="50"/>
                </a:cubicBezTo>
                <a:close/>
                <a:moveTo>
                  <a:pt x="148" y="0"/>
                </a:moveTo>
                <a:cubicBezTo>
                  <a:pt x="13" y="0"/>
                  <a:pt x="13" y="0"/>
                  <a:pt x="13" y="0"/>
                </a:cubicBezTo>
                <a:cubicBezTo>
                  <a:pt x="7" y="0"/>
                  <a:pt x="0" y="6"/>
                  <a:pt x="0" y="12"/>
                </a:cubicBezTo>
                <a:cubicBezTo>
                  <a:pt x="0" y="44"/>
                  <a:pt x="0" y="44"/>
                  <a:pt x="0" y="44"/>
                </a:cubicBezTo>
                <a:cubicBezTo>
                  <a:pt x="0" y="47"/>
                  <a:pt x="2" y="49"/>
                  <a:pt x="3" y="50"/>
                </a:cubicBezTo>
                <a:cubicBezTo>
                  <a:pt x="66" y="50"/>
                  <a:pt x="66" y="50"/>
                  <a:pt x="66" y="50"/>
                </a:cubicBezTo>
                <a:cubicBezTo>
                  <a:pt x="77" y="47"/>
                  <a:pt x="93" y="44"/>
                  <a:pt x="109" y="44"/>
                </a:cubicBezTo>
                <a:cubicBezTo>
                  <a:pt x="124" y="44"/>
                  <a:pt x="140" y="47"/>
                  <a:pt x="151" y="50"/>
                </a:cubicBezTo>
                <a:cubicBezTo>
                  <a:pt x="158" y="50"/>
                  <a:pt x="158" y="50"/>
                  <a:pt x="158" y="50"/>
                </a:cubicBezTo>
                <a:cubicBezTo>
                  <a:pt x="159" y="49"/>
                  <a:pt x="160" y="47"/>
                  <a:pt x="160" y="44"/>
                </a:cubicBezTo>
                <a:cubicBezTo>
                  <a:pt x="160" y="12"/>
                  <a:pt x="160" y="12"/>
                  <a:pt x="160" y="12"/>
                </a:cubicBezTo>
                <a:cubicBezTo>
                  <a:pt x="160" y="6"/>
                  <a:pt x="154" y="0"/>
                  <a:pt x="148" y="0"/>
                </a:cubicBezTo>
                <a:close/>
                <a:moveTo>
                  <a:pt x="29" y="41"/>
                </a:moveTo>
                <a:cubicBezTo>
                  <a:pt x="22" y="41"/>
                  <a:pt x="16" y="35"/>
                  <a:pt x="16" y="28"/>
                </a:cubicBezTo>
                <a:cubicBezTo>
                  <a:pt x="16" y="22"/>
                  <a:pt x="22" y="16"/>
                  <a:pt x="29" y="16"/>
                </a:cubicBezTo>
                <a:cubicBezTo>
                  <a:pt x="36" y="16"/>
                  <a:pt x="41" y="22"/>
                  <a:pt x="41" y="28"/>
                </a:cubicBezTo>
                <a:cubicBezTo>
                  <a:pt x="41" y="35"/>
                  <a:pt x="36" y="41"/>
                  <a:pt x="29" y="41"/>
                </a:cubicBezTo>
                <a:close/>
                <a:moveTo>
                  <a:pt x="91" y="27"/>
                </a:moveTo>
                <a:cubicBezTo>
                  <a:pt x="90" y="27"/>
                  <a:pt x="88" y="26"/>
                  <a:pt x="88" y="25"/>
                </a:cubicBezTo>
                <a:cubicBezTo>
                  <a:pt x="88" y="24"/>
                  <a:pt x="90" y="22"/>
                  <a:pt x="91" y="22"/>
                </a:cubicBezTo>
                <a:cubicBezTo>
                  <a:pt x="93" y="22"/>
                  <a:pt x="94" y="24"/>
                  <a:pt x="94" y="25"/>
                </a:cubicBezTo>
                <a:cubicBezTo>
                  <a:pt x="94" y="26"/>
                  <a:pt x="93" y="27"/>
                  <a:pt x="91" y="27"/>
                </a:cubicBezTo>
                <a:close/>
                <a:moveTo>
                  <a:pt x="97" y="35"/>
                </a:moveTo>
                <a:cubicBezTo>
                  <a:pt x="96" y="35"/>
                  <a:pt x="94" y="33"/>
                  <a:pt x="94" y="32"/>
                </a:cubicBezTo>
                <a:cubicBezTo>
                  <a:pt x="94" y="31"/>
                  <a:pt x="96" y="30"/>
                  <a:pt x="97" y="30"/>
                </a:cubicBezTo>
                <a:cubicBezTo>
                  <a:pt x="98" y="30"/>
                  <a:pt x="99" y="31"/>
                  <a:pt x="99" y="32"/>
                </a:cubicBezTo>
                <a:cubicBezTo>
                  <a:pt x="99" y="33"/>
                  <a:pt x="98" y="35"/>
                  <a:pt x="97" y="35"/>
                </a:cubicBezTo>
                <a:close/>
                <a:moveTo>
                  <a:pt x="102" y="27"/>
                </a:moveTo>
                <a:cubicBezTo>
                  <a:pt x="101" y="27"/>
                  <a:pt x="99" y="26"/>
                  <a:pt x="99" y="25"/>
                </a:cubicBezTo>
                <a:cubicBezTo>
                  <a:pt x="99" y="24"/>
                  <a:pt x="101" y="22"/>
                  <a:pt x="102" y="22"/>
                </a:cubicBezTo>
                <a:cubicBezTo>
                  <a:pt x="103" y="22"/>
                  <a:pt x="104" y="24"/>
                  <a:pt x="104" y="25"/>
                </a:cubicBezTo>
                <a:cubicBezTo>
                  <a:pt x="104" y="26"/>
                  <a:pt x="103" y="27"/>
                  <a:pt x="102" y="27"/>
                </a:cubicBezTo>
                <a:close/>
                <a:moveTo>
                  <a:pt x="107" y="35"/>
                </a:moveTo>
                <a:cubicBezTo>
                  <a:pt x="105" y="35"/>
                  <a:pt x="104" y="33"/>
                  <a:pt x="104" y="32"/>
                </a:cubicBezTo>
                <a:cubicBezTo>
                  <a:pt x="104" y="31"/>
                  <a:pt x="105" y="30"/>
                  <a:pt x="107" y="30"/>
                </a:cubicBezTo>
                <a:cubicBezTo>
                  <a:pt x="109" y="30"/>
                  <a:pt x="110" y="31"/>
                  <a:pt x="110" y="32"/>
                </a:cubicBezTo>
                <a:cubicBezTo>
                  <a:pt x="110" y="33"/>
                  <a:pt x="109" y="35"/>
                  <a:pt x="107" y="35"/>
                </a:cubicBezTo>
                <a:close/>
                <a:moveTo>
                  <a:pt x="113" y="27"/>
                </a:moveTo>
                <a:cubicBezTo>
                  <a:pt x="112" y="27"/>
                  <a:pt x="110" y="26"/>
                  <a:pt x="110" y="25"/>
                </a:cubicBezTo>
                <a:cubicBezTo>
                  <a:pt x="110" y="24"/>
                  <a:pt x="112" y="22"/>
                  <a:pt x="113" y="22"/>
                </a:cubicBezTo>
                <a:cubicBezTo>
                  <a:pt x="114" y="22"/>
                  <a:pt x="115" y="24"/>
                  <a:pt x="115" y="25"/>
                </a:cubicBezTo>
                <a:cubicBezTo>
                  <a:pt x="115" y="26"/>
                  <a:pt x="114" y="27"/>
                  <a:pt x="113" y="27"/>
                </a:cubicBezTo>
                <a:close/>
                <a:moveTo>
                  <a:pt x="118" y="35"/>
                </a:moveTo>
                <a:cubicBezTo>
                  <a:pt x="116" y="35"/>
                  <a:pt x="115" y="33"/>
                  <a:pt x="115" y="32"/>
                </a:cubicBezTo>
                <a:cubicBezTo>
                  <a:pt x="115" y="31"/>
                  <a:pt x="116" y="30"/>
                  <a:pt x="118" y="30"/>
                </a:cubicBezTo>
                <a:cubicBezTo>
                  <a:pt x="119" y="30"/>
                  <a:pt x="120" y="31"/>
                  <a:pt x="120" y="32"/>
                </a:cubicBezTo>
                <a:cubicBezTo>
                  <a:pt x="120" y="33"/>
                  <a:pt x="119" y="35"/>
                  <a:pt x="118" y="35"/>
                </a:cubicBezTo>
                <a:close/>
                <a:moveTo>
                  <a:pt x="123" y="27"/>
                </a:moveTo>
                <a:cubicBezTo>
                  <a:pt x="121" y="27"/>
                  <a:pt x="120" y="26"/>
                  <a:pt x="120" y="25"/>
                </a:cubicBezTo>
                <a:cubicBezTo>
                  <a:pt x="120" y="24"/>
                  <a:pt x="121" y="22"/>
                  <a:pt x="123" y="22"/>
                </a:cubicBezTo>
                <a:cubicBezTo>
                  <a:pt x="125" y="22"/>
                  <a:pt x="126" y="24"/>
                  <a:pt x="126" y="25"/>
                </a:cubicBezTo>
                <a:cubicBezTo>
                  <a:pt x="126" y="26"/>
                  <a:pt x="125" y="27"/>
                  <a:pt x="123" y="27"/>
                </a:cubicBezTo>
                <a:close/>
                <a:moveTo>
                  <a:pt x="129" y="35"/>
                </a:moveTo>
                <a:cubicBezTo>
                  <a:pt x="127" y="35"/>
                  <a:pt x="126" y="33"/>
                  <a:pt x="126" y="32"/>
                </a:cubicBezTo>
                <a:cubicBezTo>
                  <a:pt x="126" y="31"/>
                  <a:pt x="127" y="30"/>
                  <a:pt x="129" y="30"/>
                </a:cubicBezTo>
                <a:cubicBezTo>
                  <a:pt x="130" y="30"/>
                  <a:pt x="131" y="31"/>
                  <a:pt x="131" y="32"/>
                </a:cubicBezTo>
                <a:cubicBezTo>
                  <a:pt x="131" y="33"/>
                  <a:pt x="130" y="35"/>
                  <a:pt x="129" y="35"/>
                </a:cubicBezTo>
                <a:close/>
                <a:moveTo>
                  <a:pt x="134" y="27"/>
                </a:moveTo>
                <a:cubicBezTo>
                  <a:pt x="132" y="27"/>
                  <a:pt x="131" y="26"/>
                  <a:pt x="131" y="25"/>
                </a:cubicBezTo>
                <a:cubicBezTo>
                  <a:pt x="131" y="24"/>
                  <a:pt x="132" y="22"/>
                  <a:pt x="134" y="22"/>
                </a:cubicBezTo>
                <a:cubicBezTo>
                  <a:pt x="135" y="22"/>
                  <a:pt x="136" y="24"/>
                  <a:pt x="136" y="25"/>
                </a:cubicBezTo>
                <a:cubicBezTo>
                  <a:pt x="136" y="26"/>
                  <a:pt x="135" y="27"/>
                  <a:pt x="134" y="27"/>
                </a:cubicBezTo>
                <a:close/>
                <a:moveTo>
                  <a:pt x="140" y="35"/>
                </a:moveTo>
                <a:cubicBezTo>
                  <a:pt x="137" y="35"/>
                  <a:pt x="136" y="33"/>
                  <a:pt x="136" y="32"/>
                </a:cubicBezTo>
                <a:cubicBezTo>
                  <a:pt x="136" y="31"/>
                  <a:pt x="137" y="30"/>
                  <a:pt x="140" y="30"/>
                </a:cubicBezTo>
                <a:cubicBezTo>
                  <a:pt x="141" y="30"/>
                  <a:pt x="142" y="31"/>
                  <a:pt x="142" y="32"/>
                </a:cubicBezTo>
                <a:cubicBezTo>
                  <a:pt x="142" y="33"/>
                  <a:pt x="141" y="35"/>
                  <a:pt x="140" y="35"/>
                </a:cubicBezTo>
                <a:close/>
                <a:moveTo>
                  <a:pt x="54" y="102"/>
                </a:moveTo>
                <a:cubicBezTo>
                  <a:pt x="54" y="101"/>
                  <a:pt x="54" y="94"/>
                  <a:pt x="54" y="94"/>
                </a:cubicBezTo>
                <a:cubicBezTo>
                  <a:pt x="54" y="68"/>
                  <a:pt x="54" y="68"/>
                  <a:pt x="54" y="68"/>
                </a:cubicBezTo>
                <a:cubicBezTo>
                  <a:pt x="54" y="67"/>
                  <a:pt x="54" y="67"/>
                  <a:pt x="54" y="67"/>
                </a:cubicBezTo>
                <a:cubicBezTo>
                  <a:pt x="55" y="63"/>
                  <a:pt x="59" y="60"/>
                  <a:pt x="65" y="57"/>
                </a:cubicBezTo>
                <a:cubicBezTo>
                  <a:pt x="3" y="57"/>
                  <a:pt x="3" y="57"/>
                  <a:pt x="3" y="57"/>
                </a:cubicBezTo>
                <a:cubicBezTo>
                  <a:pt x="2" y="58"/>
                  <a:pt x="0" y="61"/>
                  <a:pt x="0" y="65"/>
                </a:cubicBezTo>
                <a:cubicBezTo>
                  <a:pt x="0" y="95"/>
                  <a:pt x="0" y="95"/>
                  <a:pt x="0" y="95"/>
                </a:cubicBezTo>
                <a:cubicBezTo>
                  <a:pt x="0" y="98"/>
                  <a:pt x="2" y="100"/>
                  <a:pt x="3" y="102"/>
                </a:cubicBezTo>
                <a:lnTo>
                  <a:pt x="54" y="102"/>
                </a:lnTo>
                <a:close/>
                <a:moveTo>
                  <a:pt x="28" y="68"/>
                </a:moveTo>
                <a:cubicBezTo>
                  <a:pt x="36" y="68"/>
                  <a:pt x="41" y="73"/>
                  <a:pt x="41" y="79"/>
                </a:cubicBezTo>
                <a:cubicBezTo>
                  <a:pt x="41" y="87"/>
                  <a:pt x="36" y="91"/>
                  <a:pt x="28" y="91"/>
                </a:cubicBezTo>
                <a:cubicBezTo>
                  <a:pt x="22" y="91"/>
                  <a:pt x="16" y="87"/>
                  <a:pt x="16" y="79"/>
                </a:cubicBezTo>
                <a:cubicBezTo>
                  <a:pt x="16" y="73"/>
                  <a:pt x="22" y="68"/>
                  <a:pt x="28" y="68"/>
                </a:cubicBezTo>
                <a:close/>
                <a:moveTo>
                  <a:pt x="54" y="143"/>
                </a:moveTo>
                <a:cubicBezTo>
                  <a:pt x="54" y="143"/>
                  <a:pt x="54" y="143"/>
                  <a:pt x="54" y="142"/>
                </a:cubicBezTo>
                <a:cubicBezTo>
                  <a:pt x="54" y="107"/>
                  <a:pt x="54" y="107"/>
                  <a:pt x="54" y="107"/>
                </a:cubicBezTo>
                <a:cubicBezTo>
                  <a:pt x="3" y="107"/>
                  <a:pt x="3" y="107"/>
                  <a:pt x="3" y="107"/>
                </a:cubicBezTo>
                <a:cubicBezTo>
                  <a:pt x="2" y="110"/>
                  <a:pt x="0" y="112"/>
                  <a:pt x="0" y="115"/>
                </a:cubicBezTo>
                <a:cubicBezTo>
                  <a:pt x="0" y="145"/>
                  <a:pt x="0" y="145"/>
                  <a:pt x="0" y="145"/>
                </a:cubicBezTo>
                <a:cubicBezTo>
                  <a:pt x="0" y="152"/>
                  <a:pt x="7" y="159"/>
                  <a:pt x="13" y="159"/>
                </a:cubicBezTo>
                <a:cubicBezTo>
                  <a:pt x="59" y="159"/>
                  <a:pt x="59" y="159"/>
                  <a:pt x="59" y="159"/>
                </a:cubicBezTo>
                <a:cubicBezTo>
                  <a:pt x="60" y="159"/>
                  <a:pt x="60" y="159"/>
                  <a:pt x="60" y="159"/>
                </a:cubicBezTo>
                <a:cubicBezTo>
                  <a:pt x="63" y="157"/>
                  <a:pt x="64" y="154"/>
                  <a:pt x="62" y="151"/>
                </a:cubicBezTo>
                <a:cubicBezTo>
                  <a:pt x="58" y="149"/>
                  <a:pt x="56" y="146"/>
                  <a:pt x="54" y="143"/>
                </a:cubicBezTo>
                <a:close/>
                <a:moveTo>
                  <a:pt x="29" y="142"/>
                </a:moveTo>
                <a:cubicBezTo>
                  <a:pt x="22" y="142"/>
                  <a:pt x="16" y="137"/>
                  <a:pt x="16" y="131"/>
                </a:cubicBezTo>
                <a:cubicBezTo>
                  <a:pt x="16" y="123"/>
                  <a:pt x="22" y="118"/>
                  <a:pt x="29" y="118"/>
                </a:cubicBezTo>
                <a:cubicBezTo>
                  <a:pt x="36" y="118"/>
                  <a:pt x="41" y="123"/>
                  <a:pt x="41" y="131"/>
                </a:cubicBezTo>
                <a:cubicBezTo>
                  <a:pt x="41" y="137"/>
                  <a:pt x="36" y="142"/>
                  <a:pt x="29" y="142"/>
                </a:cubicBezTo>
                <a:close/>
              </a:path>
            </a:pathLst>
          </a:custGeom>
          <a:ln>
            <a:noFill/>
          </a:ln>
        </p:spPr>
        <p:style>
          <a:lnRef idx="3">
            <a:schemeClr val="lt1"/>
          </a:lnRef>
          <a:fillRef idx="1">
            <a:schemeClr val="accent1"/>
          </a:fillRef>
          <a:effectRef idx="1">
            <a:schemeClr val="accent1"/>
          </a:effectRef>
          <a:fontRef idx="minor">
            <a:schemeClr val="lt1"/>
          </a:fontRef>
        </p:style>
        <p:txBody>
          <a:bodyPr vert="horz" wrap="square" lIns="91440" tIns="45720" rIns="91440" bIns="45720" numCol="1" anchor="t" anchorCtr="0" compatLnSpc="1">
            <a:prstTxWarp prst="textNoShape">
              <a:avLst/>
            </a:prstTxWarp>
          </a:bodyPr>
          <a:lstStyle/>
          <a:p>
            <a:endParaRPr lang="en-US"/>
          </a:p>
        </p:txBody>
      </p:sp>
      <p:sp>
        <p:nvSpPr>
          <p:cNvPr id="22" name="Freeform 134">
            <a:hlinkClick r:id="rId5" action="ppaction://hlinksldjump"/>
            <a:extLst>
              <a:ext uri="{FF2B5EF4-FFF2-40B4-BE49-F238E27FC236}">
                <a16:creationId xmlns:a16="http://schemas.microsoft.com/office/drawing/2014/main" id="{0E4990B5-7BB0-8785-789B-FD60E5DA2AF2}"/>
              </a:ext>
            </a:extLst>
          </p:cNvPr>
          <p:cNvSpPr>
            <a:spLocks noEditPoints="1"/>
          </p:cNvSpPr>
          <p:nvPr/>
        </p:nvSpPr>
        <p:spPr bwMode="auto">
          <a:xfrm>
            <a:off x="334397" y="1756981"/>
            <a:ext cx="316187" cy="243070"/>
          </a:xfrm>
          <a:custGeom>
            <a:avLst/>
            <a:gdLst>
              <a:gd name="T0" fmla="*/ 25 w 160"/>
              <a:gd name="T1" fmla="*/ 0 h 123"/>
              <a:gd name="T2" fmla="*/ 21 w 160"/>
              <a:gd name="T3" fmla="*/ 2 h 123"/>
              <a:gd name="T4" fmla="*/ 19 w 160"/>
              <a:gd name="T5" fmla="*/ 6 h 123"/>
              <a:gd name="T6" fmla="*/ 19 w 160"/>
              <a:gd name="T7" fmla="*/ 92 h 123"/>
              <a:gd name="T8" fmla="*/ 25 w 160"/>
              <a:gd name="T9" fmla="*/ 97 h 123"/>
              <a:gd name="T10" fmla="*/ 76 w 160"/>
              <a:gd name="T11" fmla="*/ 116 h 123"/>
              <a:gd name="T12" fmla="*/ 76 w 160"/>
              <a:gd name="T13" fmla="*/ 26 h 123"/>
              <a:gd name="T14" fmla="*/ 74 w 160"/>
              <a:gd name="T15" fmla="*/ 24 h 123"/>
              <a:gd name="T16" fmla="*/ 25 w 160"/>
              <a:gd name="T17" fmla="*/ 0 h 123"/>
              <a:gd name="T18" fmla="*/ 141 w 160"/>
              <a:gd name="T19" fmla="*/ 92 h 123"/>
              <a:gd name="T20" fmla="*/ 141 w 160"/>
              <a:gd name="T21" fmla="*/ 6 h 123"/>
              <a:gd name="T22" fmla="*/ 140 w 160"/>
              <a:gd name="T23" fmla="*/ 2 h 123"/>
              <a:gd name="T24" fmla="*/ 136 w 160"/>
              <a:gd name="T25" fmla="*/ 0 h 123"/>
              <a:gd name="T26" fmla="*/ 85 w 160"/>
              <a:gd name="T27" fmla="*/ 24 h 123"/>
              <a:gd name="T28" fmla="*/ 84 w 160"/>
              <a:gd name="T29" fmla="*/ 26 h 123"/>
              <a:gd name="T30" fmla="*/ 84 w 160"/>
              <a:gd name="T31" fmla="*/ 116 h 123"/>
              <a:gd name="T32" fmla="*/ 136 w 160"/>
              <a:gd name="T33" fmla="*/ 97 h 123"/>
              <a:gd name="T34" fmla="*/ 141 w 160"/>
              <a:gd name="T35" fmla="*/ 92 h 123"/>
              <a:gd name="T36" fmla="*/ 154 w 160"/>
              <a:gd name="T37" fmla="*/ 20 h 123"/>
              <a:gd name="T38" fmla="*/ 150 w 160"/>
              <a:gd name="T39" fmla="*/ 20 h 123"/>
              <a:gd name="T40" fmla="*/ 150 w 160"/>
              <a:gd name="T41" fmla="*/ 92 h 123"/>
              <a:gd name="T42" fmla="*/ 136 w 160"/>
              <a:gd name="T43" fmla="*/ 107 h 123"/>
              <a:gd name="T44" fmla="*/ 92 w 160"/>
              <a:gd name="T45" fmla="*/ 121 h 123"/>
              <a:gd name="T46" fmla="*/ 153 w 160"/>
              <a:gd name="T47" fmla="*/ 121 h 123"/>
              <a:gd name="T48" fmla="*/ 158 w 160"/>
              <a:gd name="T49" fmla="*/ 121 h 123"/>
              <a:gd name="T50" fmla="*/ 160 w 160"/>
              <a:gd name="T51" fmla="*/ 117 h 123"/>
              <a:gd name="T52" fmla="*/ 160 w 160"/>
              <a:gd name="T53" fmla="*/ 26 h 123"/>
              <a:gd name="T54" fmla="*/ 154 w 160"/>
              <a:gd name="T55" fmla="*/ 20 h 123"/>
              <a:gd name="T56" fmla="*/ 10 w 160"/>
              <a:gd name="T57" fmla="*/ 92 h 123"/>
              <a:gd name="T58" fmla="*/ 10 w 160"/>
              <a:gd name="T59" fmla="*/ 20 h 123"/>
              <a:gd name="T60" fmla="*/ 6 w 160"/>
              <a:gd name="T61" fmla="*/ 20 h 123"/>
              <a:gd name="T62" fmla="*/ 0 w 160"/>
              <a:gd name="T63" fmla="*/ 26 h 123"/>
              <a:gd name="T64" fmla="*/ 0 w 160"/>
              <a:gd name="T65" fmla="*/ 117 h 123"/>
              <a:gd name="T66" fmla="*/ 3 w 160"/>
              <a:gd name="T67" fmla="*/ 121 h 123"/>
              <a:gd name="T68" fmla="*/ 8 w 160"/>
              <a:gd name="T69" fmla="*/ 121 h 123"/>
              <a:gd name="T70" fmla="*/ 68 w 160"/>
              <a:gd name="T71" fmla="*/ 121 h 123"/>
              <a:gd name="T72" fmla="*/ 25 w 160"/>
              <a:gd name="T73" fmla="*/ 107 h 123"/>
              <a:gd name="T74" fmla="*/ 10 w 160"/>
              <a:gd name="T75" fmla="*/ 92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60" h="123">
                <a:moveTo>
                  <a:pt x="25" y="0"/>
                </a:moveTo>
                <a:cubicBezTo>
                  <a:pt x="24" y="0"/>
                  <a:pt x="22" y="0"/>
                  <a:pt x="21" y="2"/>
                </a:cubicBezTo>
                <a:cubicBezTo>
                  <a:pt x="20" y="3"/>
                  <a:pt x="19" y="4"/>
                  <a:pt x="19" y="6"/>
                </a:cubicBezTo>
                <a:cubicBezTo>
                  <a:pt x="19" y="92"/>
                  <a:pt x="19" y="92"/>
                  <a:pt x="19" y="92"/>
                </a:cubicBezTo>
                <a:cubicBezTo>
                  <a:pt x="19" y="94"/>
                  <a:pt x="21" y="97"/>
                  <a:pt x="25" y="97"/>
                </a:cubicBezTo>
                <a:cubicBezTo>
                  <a:pt x="38" y="97"/>
                  <a:pt x="60" y="100"/>
                  <a:pt x="76" y="116"/>
                </a:cubicBezTo>
                <a:cubicBezTo>
                  <a:pt x="76" y="26"/>
                  <a:pt x="76" y="26"/>
                  <a:pt x="76" y="26"/>
                </a:cubicBezTo>
                <a:cubicBezTo>
                  <a:pt x="76" y="26"/>
                  <a:pt x="76" y="25"/>
                  <a:pt x="74" y="24"/>
                </a:cubicBezTo>
                <a:cubicBezTo>
                  <a:pt x="62" y="3"/>
                  <a:pt x="38" y="0"/>
                  <a:pt x="25" y="0"/>
                </a:cubicBezTo>
                <a:close/>
                <a:moveTo>
                  <a:pt x="141" y="92"/>
                </a:moveTo>
                <a:cubicBezTo>
                  <a:pt x="141" y="6"/>
                  <a:pt x="141" y="6"/>
                  <a:pt x="141" y="6"/>
                </a:cubicBezTo>
                <a:cubicBezTo>
                  <a:pt x="141" y="4"/>
                  <a:pt x="141" y="3"/>
                  <a:pt x="140" y="2"/>
                </a:cubicBezTo>
                <a:cubicBezTo>
                  <a:pt x="139" y="0"/>
                  <a:pt x="137" y="0"/>
                  <a:pt x="136" y="0"/>
                </a:cubicBezTo>
                <a:cubicBezTo>
                  <a:pt x="122" y="0"/>
                  <a:pt x="98" y="3"/>
                  <a:pt x="85" y="24"/>
                </a:cubicBezTo>
                <a:cubicBezTo>
                  <a:pt x="84" y="25"/>
                  <a:pt x="84" y="26"/>
                  <a:pt x="84" y="26"/>
                </a:cubicBezTo>
                <a:cubicBezTo>
                  <a:pt x="84" y="116"/>
                  <a:pt x="84" y="116"/>
                  <a:pt x="84" y="116"/>
                </a:cubicBezTo>
                <a:cubicBezTo>
                  <a:pt x="100" y="100"/>
                  <a:pt x="122" y="97"/>
                  <a:pt x="136" y="97"/>
                </a:cubicBezTo>
                <a:cubicBezTo>
                  <a:pt x="139" y="97"/>
                  <a:pt x="141" y="94"/>
                  <a:pt x="141" y="92"/>
                </a:cubicBezTo>
                <a:close/>
                <a:moveTo>
                  <a:pt x="154" y="20"/>
                </a:moveTo>
                <a:cubicBezTo>
                  <a:pt x="150" y="20"/>
                  <a:pt x="150" y="20"/>
                  <a:pt x="150" y="20"/>
                </a:cubicBezTo>
                <a:cubicBezTo>
                  <a:pt x="150" y="92"/>
                  <a:pt x="150" y="92"/>
                  <a:pt x="150" y="92"/>
                </a:cubicBezTo>
                <a:cubicBezTo>
                  <a:pt x="150" y="99"/>
                  <a:pt x="143" y="106"/>
                  <a:pt x="136" y="107"/>
                </a:cubicBezTo>
                <a:cubicBezTo>
                  <a:pt x="123" y="107"/>
                  <a:pt x="105" y="108"/>
                  <a:pt x="92" y="121"/>
                </a:cubicBezTo>
                <a:cubicBezTo>
                  <a:pt x="115" y="115"/>
                  <a:pt x="139" y="119"/>
                  <a:pt x="153" y="121"/>
                </a:cubicBezTo>
                <a:cubicBezTo>
                  <a:pt x="154" y="123"/>
                  <a:pt x="157" y="121"/>
                  <a:pt x="158" y="121"/>
                </a:cubicBezTo>
                <a:cubicBezTo>
                  <a:pt x="159" y="120"/>
                  <a:pt x="160" y="118"/>
                  <a:pt x="160" y="117"/>
                </a:cubicBezTo>
                <a:cubicBezTo>
                  <a:pt x="160" y="26"/>
                  <a:pt x="160" y="26"/>
                  <a:pt x="160" y="26"/>
                </a:cubicBezTo>
                <a:cubicBezTo>
                  <a:pt x="160" y="22"/>
                  <a:pt x="158" y="20"/>
                  <a:pt x="154" y="20"/>
                </a:cubicBezTo>
                <a:close/>
                <a:moveTo>
                  <a:pt x="10" y="92"/>
                </a:moveTo>
                <a:cubicBezTo>
                  <a:pt x="10" y="20"/>
                  <a:pt x="10" y="20"/>
                  <a:pt x="10" y="20"/>
                </a:cubicBezTo>
                <a:cubicBezTo>
                  <a:pt x="6" y="20"/>
                  <a:pt x="6" y="20"/>
                  <a:pt x="6" y="20"/>
                </a:cubicBezTo>
                <a:cubicBezTo>
                  <a:pt x="3" y="20"/>
                  <a:pt x="0" y="22"/>
                  <a:pt x="0" y="26"/>
                </a:cubicBezTo>
                <a:cubicBezTo>
                  <a:pt x="0" y="117"/>
                  <a:pt x="0" y="117"/>
                  <a:pt x="0" y="117"/>
                </a:cubicBezTo>
                <a:cubicBezTo>
                  <a:pt x="0" y="118"/>
                  <a:pt x="2" y="120"/>
                  <a:pt x="3" y="121"/>
                </a:cubicBezTo>
                <a:cubicBezTo>
                  <a:pt x="4" y="121"/>
                  <a:pt x="5" y="123"/>
                  <a:pt x="8" y="121"/>
                </a:cubicBezTo>
                <a:cubicBezTo>
                  <a:pt x="21" y="119"/>
                  <a:pt x="46" y="115"/>
                  <a:pt x="68" y="121"/>
                </a:cubicBezTo>
                <a:cubicBezTo>
                  <a:pt x="55" y="108"/>
                  <a:pt x="36" y="107"/>
                  <a:pt x="25" y="107"/>
                </a:cubicBezTo>
                <a:cubicBezTo>
                  <a:pt x="16" y="106"/>
                  <a:pt x="10" y="99"/>
                  <a:pt x="10" y="92"/>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anchor="t" anchorCtr="0" compatLnSpc="1">
            <a:prstTxWarp prst="textNoShape">
              <a:avLst/>
            </a:prstTxWarp>
          </a:bodyPr>
          <a:lstStyle/>
          <a:p>
            <a:endParaRPr lang="en-US"/>
          </a:p>
        </p:txBody>
      </p:sp>
      <p:sp>
        <p:nvSpPr>
          <p:cNvPr id="23" name="Freeform 170">
            <a:hlinkClick r:id="rId6" action="ppaction://hlinksldjump"/>
            <a:extLst>
              <a:ext uri="{FF2B5EF4-FFF2-40B4-BE49-F238E27FC236}">
                <a16:creationId xmlns:a16="http://schemas.microsoft.com/office/drawing/2014/main" id="{75EF4CC5-1347-3803-2EE2-73BD0DB0F9DF}"/>
              </a:ext>
            </a:extLst>
          </p:cNvPr>
          <p:cNvSpPr>
            <a:spLocks noEditPoints="1"/>
          </p:cNvSpPr>
          <p:nvPr/>
        </p:nvSpPr>
        <p:spPr bwMode="auto">
          <a:xfrm>
            <a:off x="351369" y="2485131"/>
            <a:ext cx="282243" cy="284017"/>
          </a:xfrm>
          <a:custGeom>
            <a:avLst/>
            <a:gdLst>
              <a:gd name="T0" fmla="*/ 34 w 159"/>
              <a:gd name="T1" fmla="*/ 27 h 160"/>
              <a:gd name="T2" fmla="*/ 34 w 159"/>
              <a:gd name="T3" fmla="*/ 41 h 160"/>
              <a:gd name="T4" fmla="*/ 95 w 159"/>
              <a:gd name="T5" fmla="*/ 34 h 160"/>
              <a:gd name="T6" fmla="*/ 95 w 159"/>
              <a:gd name="T7" fmla="*/ 63 h 160"/>
              <a:gd name="T8" fmla="*/ 34 w 159"/>
              <a:gd name="T9" fmla="*/ 55 h 160"/>
              <a:gd name="T10" fmla="*/ 34 w 159"/>
              <a:gd name="T11" fmla="*/ 69 h 160"/>
              <a:gd name="T12" fmla="*/ 95 w 159"/>
              <a:gd name="T13" fmla="*/ 63 h 160"/>
              <a:gd name="T14" fmla="*/ 68 w 159"/>
              <a:gd name="T15" fmla="*/ 90 h 160"/>
              <a:gd name="T16" fmla="*/ 34 w 159"/>
              <a:gd name="T17" fmla="*/ 83 h 160"/>
              <a:gd name="T18" fmla="*/ 34 w 159"/>
              <a:gd name="T19" fmla="*/ 97 h 160"/>
              <a:gd name="T20" fmla="*/ 115 w 159"/>
              <a:gd name="T21" fmla="*/ 122 h 160"/>
              <a:gd name="T22" fmla="*/ 108 w 159"/>
              <a:gd name="T23" fmla="*/ 145 h 160"/>
              <a:gd name="T24" fmla="*/ 14 w 159"/>
              <a:gd name="T25" fmla="*/ 14 h 160"/>
              <a:gd name="T26" fmla="*/ 108 w 159"/>
              <a:gd name="T27" fmla="*/ 42 h 160"/>
              <a:gd name="T28" fmla="*/ 123 w 159"/>
              <a:gd name="T29" fmla="*/ 7 h 160"/>
              <a:gd name="T30" fmla="*/ 7 w 159"/>
              <a:gd name="T31" fmla="*/ 0 h 160"/>
              <a:gd name="T32" fmla="*/ 0 w 159"/>
              <a:gd name="T33" fmla="*/ 152 h 160"/>
              <a:gd name="T34" fmla="*/ 115 w 159"/>
              <a:gd name="T35" fmla="*/ 160 h 160"/>
              <a:gd name="T36" fmla="*/ 123 w 159"/>
              <a:gd name="T37" fmla="*/ 112 h 160"/>
              <a:gd name="T38" fmla="*/ 115 w 159"/>
              <a:gd name="T39" fmla="*/ 122 h 160"/>
              <a:gd name="T40" fmla="*/ 132 w 159"/>
              <a:gd name="T41" fmla="*/ 18 h 160"/>
              <a:gd name="T42" fmla="*/ 84 w 159"/>
              <a:gd name="T43" fmla="*/ 98 h 160"/>
              <a:gd name="T44" fmla="*/ 82 w 159"/>
              <a:gd name="T45" fmla="*/ 127 h 160"/>
              <a:gd name="T46" fmla="*/ 87 w 159"/>
              <a:gd name="T47" fmla="*/ 131 h 160"/>
              <a:gd name="T48" fmla="*/ 113 w 159"/>
              <a:gd name="T49" fmla="*/ 114 h 160"/>
              <a:gd name="T50" fmla="*/ 159 w 159"/>
              <a:gd name="T51" fmla="*/ 33 h 160"/>
              <a:gd name="T52" fmla="*/ 97 w 159"/>
              <a:gd name="T53" fmla="*/ 118 h 160"/>
              <a:gd name="T54" fmla="*/ 89 w 159"/>
              <a:gd name="T55" fmla="*/ 113 h 160"/>
              <a:gd name="T56" fmla="*/ 97 w 159"/>
              <a:gd name="T57" fmla="*/ 108 h 160"/>
              <a:gd name="T58" fmla="*/ 97 w 159"/>
              <a:gd name="T59" fmla="*/ 118 h 160"/>
              <a:gd name="T60" fmla="*/ 56 w 159"/>
              <a:gd name="T61" fmla="*/ 131 h 160"/>
              <a:gd name="T62" fmla="*/ 75 w 159"/>
              <a:gd name="T63" fmla="*/ 126 h 160"/>
              <a:gd name="T64" fmla="*/ 55 w 159"/>
              <a:gd name="T65" fmla="*/ 124 h 160"/>
              <a:gd name="T66" fmla="*/ 50 w 159"/>
              <a:gd name="T67" fmla="*/ 121 h 160"/>
              <a:gd name="T68" fmla="*/ 50 w 159"/>
              <a:gd name="T69" fmla="*/ 110 h 160"/>
              <a:gd name="T70" fmla="*/ 39 w 159"/>
              <a:gd name="T71" fmla="*/ 115 h 160"/>
              <a:gd name="T72" fmla="*/ 28 w 159"/>
              <a:gd name="T73" fmla="*/ 135 h 160"/>
              <a:gd name="T74" fmla="*/ 38 w 159"/>
              <a:gd name="T75" fmla="*/ 125 h 160"/>
              <a:gd name="T76" fmla="*/ 44 w 159"/>
              <a:gd name="T77" fmla="*/ 127 h 160"/>
              <a:gd name="T78" fmla="*/ 44 w 159"/>
              <a:gd name="T79" fmla="*/ 127 h 160"/>
              <a:gd name="T80" fmla="*/ 44 w 159"/>
              <a:gd name="T81" fmla="*/ 128 h 160"/>
              <a:gd name="T82" fmla="*/ 50 w 159"/>
              <a:gd name="T83" fmla="*/ 128 h 160"/>
              <a:gd name="T84" fmla="*/ 53 w 159"/>
              <a:gd name="T85" fmla="*/ 132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59" h="160">
                <a:moveTo>
                  <a:pt x="88" y="27"/>
                </a:moveTo>
                <a:cubicBezTo>
                  <a:pt x="34" y="27"/>
                  <a:pt x="34" y="27"/>
                  <a:pt x="34" y="27"/>
                </a:cubicBezTo>
                <a:cubicBezTo>
                  <a:pt x="30" y="27"/>
                  <a:pt x="26" y="31"/>
                  <a:pt x="26" y="34"/>
                </a:cubicBezTo>
                <a:cubicBezTo>
                  <a:pt x="26" y="39"/>
                  <a:pt x="30" y="41"/>
                  <a:pt x="34" y="41"/>
                </a:cubicBezTo>
                <a:cubicBezTo>
                  <a:pt x="88" y="41"/>
                  <a:pt x="88" y="41"/>
                  <a:pt x="88" y="41"/>
                </a:cubicBezTo>
                <a:cubicBezTo>
                  <a:pt x="93" y="41"/>
                  <a:pt x="95" y="39"/>
                  <a:pt x="95" y="34"/>
                </a:cubicBezTo>
                <a:cubicBezTo>
                  <a:pt x="95" y="31"/>
                  <a:pt x="93" y="27"/>
                  <a:pt x="88" y="27"/>
                </a:cubicBezTo>
                <a:close/>
                <a:moveTo>
                  <a:pt x="95" y="63"/>
                </a:moveTo>
                <a:cubicBezTo>
                  <a:pt x="95" y="57"/>
                  <a:pt x="93" y="55"/>
                  <a:pt x="88" y="55"/>
                </a:cubicBezTo>
                <a:cubicBezTo>
                  <a:pt x="34" y="55"/>
                  <a:pt x="34" y="55"/>
                  <a:pt x="34" y="55"/>
                </a:cubicBezTo>
                <a:cubicBezTo>
                  <a:pt x="30" y="55"/>
                  <a:pt x="26" y="57"/>
                  <a:pt x="26" y="63"/>
                </a:cubicBezTo>
                <a:cubicBezTo>
                  <a:pt x="26" y="67"/>
                  <a:pt x="30" y="69"/>
                  <a:pt x="34" y="69"/>
                </a:cubicBezTo>
                <a:cubicBezTo>
                  <a:pt x="88" y="69"/>
                  <a:pt x="88" y="69"/>
                  <a:pt x="88" y="69"/>
                </a:cubicBezTo>
                <a:cubicBezTo>
                  <a:pt x="93" y="69"/>
                  <a:pt x="95" y="67"/>
                  <a:pt x="95" y="63"/>
                </a:cubicBezTo>
                <a:close/>
                <a:moveTo>
                  <a:pt x="61" y="97"/>
                </a:moveTo>
                <a:cubicBezTo>
                  <a:pt x="65" y="97"/>
                  <a:pt x="68" y="93"/>
                  <a:pt x="68" y="90"/>
                </a:cubicBezTo>
                <a:cubicBezTo>
                  <a:pt x="68" y="85"/>
                  <a:pt x="65" y="83"/>
                  <a:pt x="61" y="83"/>
                </a:cubicBezTo>
                <a:cubicBezTo>
                  <a:pt x="34" y="83"/>
                  <a:pt x="34" y="83"/>
                  <a:pt x="34" y="83"/>
                </a:cubicBezTo>
                <a:cubicBezTo>
                  <a:pt x="30" y="83"/>
                  <a:pt x="26" y="85"/>
                  <a:pt x="26" y="90"/>
                </a:cubicBezTo>
                <a:cubicBezTo>
                  <a:pt x="26" y="93"/>
                  <a:pt x="30" y="97"/>
                  <a:pt x="34" y="97"/>
                </a:cubicBezTo>
                <a:lnTo>
                  <a:pt x="61" y="97"/>
                </a:lnTo>
                <a:close/>
                <a:moveTo>
                  <a:pt x="115" y="122"/>
                </a:moveTo>
                <a:cubicBezTo>
                  <a:pt x="108" y="127"/>
                  <a:pt x="108" y="127"/>
                  <a:pt x="108" y="127"/>
                </a:cubicBezTo>
                <a:cubicBezTo>
                  <a:pt x="108" y="145"/>
                  <a:pt x="108" y="145"/>
                  <a:pt x="108" y="145"/>
                </a:cubicBezTo>
                <a:cubicBezTo>
                  <a:pt x="14" y="145"/>
                  <a:pt x="14" y="145"/>
                  <a:pt x="14" y="145"/>
                </a:cubicBezTo>
                <a:cubicBezTo>
                  <a:pt x="14" y="14"/>
                  <a:pt x="14" y="14"/>
                  <a:pt x="14" y="14"/>
                </a:cubicBezTo>
                <a:cubicBezTo>
                  <a:pt x="108" y="14"/>
                  <a:pt x="108" y="14"/>
                  <a:pt x="108" y="14"/>
                </a:cubicBezTo>
                <a:cubicBezTo>
                  <a:pt x="108" y="42"/>
                  <a:pt x="108" y="42"/>
                  <a:pt x="108" y="42"/>
                </a:cubicBezTo>
                <a:cubicBezTo>
                  <a:pt x="123" y="18"/>
                  <a:pt x="123" y="18"/>
                  <a:pt x="123" y="18"/>
                </a:cubicBezTo>
                <a:cubicBezTo>
                  <a:pt x="123" y="7"/>
                  <a:pt x="123" y="7"/>
                  <a:pt x="123" y="7"/>
                </a:cubicBezTo>
                <a:cubicBezTo>
                  <a:pt x="123" y="3"/>
                  <a:pt x="119" y="0"/>
                  <a:pt x="115" y="0"/>
                </a:cubicBezTo>
                <a:cubicBezTo>
                  <a:pt x="7" y="0"/>
                  <a:pt x="7" y="0"/>
                  <a:pt x="7" y="0"/>
                </a:cubicBezTo>
                <a:cubicBezTo>
                  <a:pt x="2" y="0"/>
                  <a:pt x="0" y="3"/>
                  <a:pt x="0" y="7"/>
                </a:cubicBezTo>
                <a:cubicBezTo>
                  <a:pt x="0" y="152"/>
                  <a:pt x="0" y="152"/>
                  <a:pt x="0" y="152"/>
                </a:cubicBezTo>
                <a:cubicBezTo>
                  <a:pt x="0" y="156"/>
                  <a:pt x="2" y="160"/>
                  <a:pt x="7" y="160"/>
                </a:cubicBezTo>
                <a:cubicBezTo>
                  <a:pt x="115" y="160"/>
                  <a:pt x="115" y="160"/>
                  <a:pt x="115" y="160"/>
                </a:cubicBezTo>
                <a:cubicBezTo>
                  <a:pt x="119" y="160"/>
                  <a:pt x="123" y="156"/>
                  <a:pt x="123" y="152"/>
                </a:cubicBezTo>
                <a:cubicBezTo>
                  <a:pt x="123" y="112"/>
                  <a:pt x="123" y="112"/>
                  <a:pt x="123" y="112"/>
                </a:cubicBezTo>
                <a:cubicBezTo>
                  <a:pt x="119" y="118"/>
                  <a:pt x="119" y="118"/>
                  <a:pt x="119" y="118"/>
                </a:cubicBezTo>
                <a:cubicBezTo>
                  <a:pt x="118" y="119"/>
                  <a:pt x="117" y="120"/>
                  <a:pt x="115" y="122"/>
                </a:cubicBezTo>
                <a:close/>
                <a:moveTo>
                  <a:pt x="148" y="21"/>
                </a:moveTo>
                <a:cubicBezTo>
                  <a:pt x="139" y="16"/>
                  <a:pt x="133" y="18"/>
                  <a:pt x="132" y="18"/>
                </a:cubicBezTo>
                <a:cubicBezTo>
                  <a:pt x="130" y="18"/>
                  <a:pt x="130" y="19"/>
                  <a:pt x="130" y="19"/>
                </a:cubicBezTo>
                <a:cubicBezTo>
                  <a:pt x="84" y="98"/>
                  <a:pt x="84" y="98"/>
                  <a:pt x="84" y="98"/>
                </a:cubicBezTo>
                <a:cubicBezTo>
                  <a:pt x="84" y="98"/>
                  <a:pt x="84" y="98"/>
                  <a:pt x="84" y="99"/>
                </a:cubicBezTo>
                <a:cubicBezTo>
                  <a:pt x="82" y="127"/>
                  <a:pt x="82" y="127"/>
                  <a:pt x="82" y="127"/>
                </a:cubicBezTo>
                <a:cubicBezTo>
                  <a:pt x="82" y="129"/>
                  <a:pt x="82" y="130"/>
                  <a:pt x="84" y="131"/>
                </a:cubicBezTo>
                <a:cubicBezTo>
                  <a:pt x="87" y="131"/>
                  <a:pt x="87" y="131"/>
                  <a:pt x="87" y="131"/>
                </a:cubicBezTo>
                <a:cubicBezTo>
                  <a:pt x="112" y="115"/>
                  <a:pt x="112" y="115"/>
                  <a:pt x="112" y="115"/>
                </a:cubicBezTo>
                <a:cubicBezTo>
                  <a:pt x="112" y="115"/>
                  <a:pt x="112" y="114"/>
                  <a:pt x="113" y="114"/>
                </a:cubicBezTo>
                <a:cubicBezTo>
                  <a:pt x="159" y="36"/>
                  <a:pt x="159" y="36"/>
                  <a:pt x="159" y="36"/>
                </a:cubicBezTo>
                <a:cubicBezTo>
                  <a:pt x="159" y="35"/>
                  <a:pt x="159" y="33"/>
                  <a:pt x="159" y="33"/>
                </a:cubicBezTo>
                <a:cubicBezTo>
                  <a:pt x="159" y="32"/>
                  <a:pt x="157" y="26"/>
                  <a:pt x="148" y="21"/>
                </a:cubicBezTo>
                <a:close/>
                <a:moveTo>
                  <a:pt x="97" y="118"/>
                </a:moveTo>
                <a:cubicBezTo>
                  <a:pt x="96" y="118"/>
                  <a:pt x="95" y="116"/>
                  <a:pt x="92" y="115"/>
                </a:cubicBezTo>
                <a:cubicBezTo>
                  <a:pt x="91" y="114"/>
                  <a:pt x="90" y="114"/>
                  <a:pt x="89" y="113"/>
                </a:cubicBezTo>
                <a:cubicBezTo>
                  <a:pt x="89" y="104"/>
                  <a:pt x="89" y="104"/>
                  <a:pt x="89" y="104"/>
                </a:cubicBezTo>
                <a:cubicBezTo>
                  <a:pt x="91" y="105"/>
                  <a:pt x="94" y="105"/>
                  <a:pt x="97" y="108"/>
                </a:cubicBezTo>
                <a:cubicBezTo>
                  <a:pt x="101" y="110"/>
                  <a:pt x="103" y="112"/>
                  <a:pt x="105" y="114"/>
                </a:cubicBezTo>
                <a:lnTo>
                  <a:pt x="97" y="118"/>
                </a:lnTo>
                <a:close/>
                <a:moveTo>
                  <a:pt x="53" y="132"/>
                </a:moveTo>
                <a:cubicBezTo>
                  <a:pt x="53" y="132"/>
                  <a:pt x="55" y="132"/>
                  <a:pt x="56" y="131"/>
                </a:cubicBezTo>
                <a:cubicBezTo>
                  <a:pt x="62" y="128"/>
                  <a:pt x="69" y="132"/>
                  <a:pt x="75" y="132"/>
                </a:cubicBezTo>
                <a:cubicBezTo>
                  <a:pt x="79" y="132"/>
                  <a:pt x="79" y="126"/>
                  <a:pt x="75" y="126"/>
                </a:cubicBezTo>
                <a:cubicBezTo>
                  <a:pt x="68" y="126"/>
                  <a:pt x="62" y="125"/>
                  <a:pt x="56" y="126"/>
                </a:cubicBezTo>
                <a:cubicBezTo>
                  <a:pt x="56" y="125"/>
                  <a:pt x="56" y="125"/>
                  <a:pt x="55" y="124"/>
                </a:cubicBezTo>
                <a:cubicBezTo>
                  <a:pt x="53" y="122"/>
                  <a:pt x="52" y="121"/>
                  <a:pt x="51" y="121"/>
                </a:cubicBezTo>
                <a:cubicBezTo>
                  <a:pt x="50" y="121"/>
                  <a:pt x="50" y="121"/>
                  <a:pt x="50" y="121"/>
                </a:cubicBezTo>
                <a:cubicBezTo>
                  <a:pt x="50" y="120"/>
                  <a:pt x="49" y="120"/>
                  <a:pt x="49" y="120"/>
                </a:cubicBezTo>
                <a:cubicBezTo>
                  <a:pt x="50" y="116"/>
                  <a:pt x="51" y="113"/>
                  <a:pt x="50" y="110"/>
                </a:cubicBezTo>
                <a:cubicBezTo>
                  <a:pt x="50" y="109"/>
                  <a:pt x="49" y="109"/>
                  <a:pt x="49" y="109"/>
                </a:cubicBezTo>
                <a:cubicBezTo>
                  <a:pt x="45" y="109"/>
                  <a:pt x="41" y="113"/>
                  <a:pt x="39" y="115"/>
                </a:cubicBezTo>
                <a:cubicBezTo>
                  <a:pt x="33" y="120"/>
                  <a:pt x="28" y="127"/>
                  <a:pt x="23" y="133"/>
                </a:cubicBezTo>
                <a:cubicBezTo>
                  <a:pt x="20" y="135"/>
                  <a:pt x="25" y="138"/>
                  <a:pt x="28" y="135"/>
                </a:cubicBezTo>
                <a:cubicBezTo>
                  <a:pt x="31" y="129"/>
                  <a:pt x="36" y="125"/>
                  <a:pt x="41" y="120"/>
                </a:cubicBezTo>
                <a:cubicBezTo>
                  <a:pt x="40" y="121"/>
                  <a:pt x="39" y="124"/>
                  <a:pt x="38" y="125"/>
                </a:cubicBezTo>
                <a:cubicBezTo>
                  <a:pt x="36" y="128"/>
                  <a:pt x="40" y="131"/>
                  <a:pt x="42" y="128"/>
                </a:cubicBezTo>
                <a:cubicBezTo>
                  <a:pt x="42" y="128"/>
                  <a:pt x="43" y="127"/>
                  <a:pt x="44" y="127"/>
                </a:cubicBezTo>
                <a:cubicBezTo>
                  <a:pt x="44" y="126"/>
                  <a:pt x="44" y="126"/>
                  <a:pt x="45" y="126"/>
                </a:cubicBezTo>
                <a:cubicBezTo>
                  <a:pt x="45" y="126"/>
                  <a:pt x="44" y="127"/>
                  <a:pt x="44" y="127"/>
                </a:cubicBezTo>
                <a:cubicBezTo>
                  <a:pt x="44" y="127"/>
                  <a:pt x="44" y="127"/>
                  <a:pt x="44" y="127"/>
                </a:cubicBezTo>
                <a:cubicBezTo>
                  <a:pt x="44" y="127"/>
                  <a:pt x="44" y="127"/>
                  <a:pt x="44" y="128"/>
                </a:cubicBezTo>
                <a:cubicBezTo>
                  <a:pt x="42" y="131"/>
                  <a:pt x="47" y="132"/>
                  <a:pt x="49" y="129"/>
                </a:cubicBezTo>
                <a:cubicBezTo>
                  <a:pt x="50" y="128"/>
                  <a:pt x="50" y="128"/>
                  <a:pt x="50" y="128"/>
                </a:cubicBezTo>
                <a:cubicBezTo>
                  <a:pt x="50" y="129"/>
                  <a:pt x="50" y="129"/>
                  <a:pt x="50" y="129"/>
                </a:cubicBezTo>
                <a:cubicBezTo>
                  <a:pt x="50" y="131"/>
                  <a:pt x="52" y="132"/>
                  <a:pt x="53" y="132"/>
                </a:cubicBezTo>
                <a:close/>
              </a:path>
            </a:pathLst>
          </a:custGeom>
          <a:ln>
            <a:noFill/>
          </a:ln>
        </p:spPr>
        <p:style>
          <a:lnRef idx="3">
            <a:schemeClr val="lt1"/>
          </a:lnRef>
          <a:fillRef idx="1">
            <a:schemeClr val="accent1"/>
          </a:fillRef>
          <a:effectRef idx="1">
            <a:schemeClr val="accent1"/>
          </a:effectRef>
          <a:fontRef idx="minor">
            <a:schemeClr val="lt1"/>
          </a:fontRef>
        </p:style>
        <p:txBody>
          <a:bodyPr vert="horz" wrap="square" lIns="91440" tIns="45720" rIns="91440" bIns="45720" numCol="1" anchor="t" anchorCtr="0" compatLnSpc="1">
            <a:prstTxWarp prst="textNoShape">
              <a:avLst/>
            </a:prstTxWarp>
          </a:bodyPr>
          <a:lstStyle/>
          <a:p>
            <a:endParaRPr lang="en-US"/>
          </a:p>
        </p:txBody>
      </p:sp>
      <p:sp>
        <p:nvSpPr>
          <p:cNvPr id="24" name="Freeform 179">
            <a:hlinkClick r:id="rId8" action="ppaction://hlinksldjump"/>
            <a:extLst>
              <a:ext uri="{FF2B5EF4-FFF2-40B4-BE49-F238E27FC236}">
                <a16:creationId xmlns:a16="http://schemas.microsoft.com/office/drawing/2014/main" id="{E19DBE1F-BEDF-1499-91BA-FF4169DC2C88}"/>
              </a:ext>
            </a:extLst>
          </p:cNvPr>
          <p:cNvSpPr>
            <a:spLocks noEditPoints="1"/>
          </p:cNvSpPr>
          <p:nvPr/>
        </p:nvSpPr>
        <p:spPr bwMode="auto">
          <a:xfrm>
            <a:off x="479577" y="4019246"/>
            <a:ext cx="285794" cy="241416"/>
          </a:xfrm>
          <a:custGeom>
            <a:avLst/>
            <a:gdLst>
              <a:gd name="T0" fmla="*/ 12 w 161"/>
              <a:gd name="T1" fmla="*/ 108 h 136"/>
              <a:gd name="T2" fmla="*/ 12 w 161"/>
              <a:gd name="T3" fmla="*/ 134 h 136"/>
              <a:gd name="T4" fmla="*/ 16 w 161"/>
              <a:gd name="T5" fmla="*/ 136 h 136"/>
              <a:gd name="T6" fmla="*/ 35 w 161"/>
              <a:gd name="T7" fmla="*/ 136 h 136"/>
              <a:gd name="T8" fmla="*/ 37 w 161"/>
              <a:gd name="T9" fmla="*/ 134 h 136"/>
              <a:gd name="T10" fmla="*/ 37 w 161"/>
              <a:gd name="T11" fmla="*/ 88 h 136"/>
              <a:gd name="T12" fmla="*/ 23 w 161"/>
              <a:gd name="T13" fmla="*/ 102 h 136"/>
              <a:gd name="T14" fmla="*/ 12 w 161"/>
              <a:gd name="T15" fmla="*/ 108 h 136"/>
              <a:gd name="T16" fmla="*/ 47 w 161"/>
              <a:gd name="T17" fmla="*/ 87 h 136"/>
              <a:gd name="T18" fmla="*/ 47 w 161"/>
              <a:gd name="T19" fmla="*/ 134 h 136"/>
              <a:gd name="T20" fmla="*/ 51 w 161"/>
              <a:gd name="T21" fmla="*/ 136 h 136"/>
              <a:gd name="T22" fmla="*/ 70 w 161"/>
              <a:gd name="T23" fmla="*/ 136 h 136"/>
              <a:gd name="T24" fmla="*/ 73 w 161"/>
              <a:gd name="T25" fmla="*/ 134 h 136"/>
              <a:gd name="T26" fmla="*/ 73 w 161"/>
              <a:gd name="T27" fmla="*/ 106 h 136"/>
              <a:gd name="T28" fmla="*/ 62 w 161"/>
              <a:gd name="T29" fmla="*/ 101 h 136"/>
              <a:gd name="T30" fmla="*/ 47 w 161"/>
              <a:gd name="T31" fmla="*/ 87 h 136"/>
              <a:gd name="T32" fmla="*/ 84 w 161"/>
              <a:gd name="T33" fmla="*/ 103 h 136"/>
              <a:gd name="T34" fmla="*/ 84 w 161"/>
              <a:gd name="T35" fmla="*/ 134 h 136"/>
              <a:gd name="T36" fmla="*/ 86 w 161"/>
              <a:gd name="T37" fmla="*/ 136 h 136"/>
              <a:gd name="T38" fmla="*/ 106 w 161"/>
              <a:gd name="T39" fmla="*/ 136 h 136"/>
              <a:gd name="T40" fmla="*/ 110 w 161"/>
              <a:gd name="T41" fmla="*/ 134 h 136"/>
              <a:gd name="T42" fmla="*/ 110 w 161"/>
              <a:gd name="T43" fmla="*/ 78 h 136"/>
              <a:gd name="T44" fmla="*/ 86 w 161"/>
              <a:gd name="T45" fmla="*/ 100 h 136"/>
              <a:gd name="T46" fmla="*/ 84 w 161"/>
              <a:gd name="T47" fmla="*/ 103 h 136"/>
              <a:gd name="T48" fmla="*/ 143 w 161"/>
              <a:gd name="T49" fmla="*/ 45 h 136"/>
              <a:gd name="T50" fmla="*/ 120 w 161"/>
              <a:gd name="T51" fmla="*/ 69 h 136"/>
              <a:gd name="T52" fmla="*/ 120 w 161"/>
              <a:gd name="T53" fmla="*/ 134 h 136"/>
              <a:gd name="T54" fmla="*/ 122 w 161"/>
              <a:gd name="T55" fmla="*/ 136 h 136"/>
              <a:gd name="T56" fmla="*/ 143 w 161"/>
              <a:gd name="T57" fmla="*/ 136 h 136"/>
              <a:gd name="T58" fmla="*/ 146 w 161"/>
              <a:gd name="T59" fmla="*/ 134 h 136"/>
              <a:gd name="T60" fmla="*/ 146 w 161"/>
              <a:gd name="T61" fmla="*/ 47 h 136"/>
              <a:gd name="T62" fmla="*/ 145 w 161"/>
              <a:gd name="T63" fmla="*/ 45 h 136"/>
              <a:gd name="T64" fmla="*/ 143 w 161"/>
              <a:gd name="T65" fmla="*/ 45 h 136"/>
              <a:gd name="T66" fmla="*/ 160 w 161"/>
              <a:gd name="T67" fmla="*/ 2 h 136"/>
              <a:gd name="T68" fmla="*/ 155 w 161"/>
              <a:gd name="T69" fmla="*/ 0 h 136"/>
              <a:gd name="T70" fmla="*/ 127 w 161"/>
              <a:gd name="T71" fmla="*/ 1 h 136"/>
              <a:gd name="T72" fmla="*/ 123 w 161"/>
              <a:gd name="T73" fmla="*/ 4 h 136"/>
              <a:gd name="T74" fmla="*/ 122 w 161"/>
              <a:gd name="T75" fmla="*/ 5 h 136"/>
              <a:gd name="T76" fmla="*/ 123 w 161"/>
              <a:gd name="T77" fmla="*/ 11 h 136"/>
              <a:gd name="T78" fmla="*/ 125 w 161"/>
              <a:gd name="T79" fmla="*/ 12 h 136"/>
              <a:gd name="T80" fmla="*/ 130 w 161"/>
              <a:gd name="T81" fmla="*/ 17 h 136"/>
              <a:gd name="T82" fmla="*/ 74 w 161"/>
              <a:gd name="T83" fmla="*/ 74 h 136"/>
              <a:gd name="T84" fmla="*/ 48 w 161"/>
              <a:gd name="T85" fmla="*/ 49 h 136"/>
              <a:gd name="T86" fmla="*/ 42 w 161"/>
              <a:gd name="T87" fmla="*/ 46 h 136"/>
              <a:gd name="T88" fmla="*/ 37 w 161"/>
              <a:gd name="T89" fmla="*/ 49 h 136"/>
              <a:gd name="T90" fmla="*/ 3 w 161"/>
              <a:gd name="T91" fmla="*/ 82 h 136"/>
              <a:gd name="T92" fmla="*/ 3 w 161"/>
              <a:gd name="T93" fmla="*/ 94 h 136"/>
              <a:gd name="T94" fmla="*/ 5 w 161"/>
              <a:gd name="T95" fmla="*/ 95 h 136"/>
              <a:gd name="T96" fmla="*/ 10 w 161"/>
              <a:gd name="T97" fmla="*/ 98 h 136"/>
              <a:gd name="T98" fmla="*/ 16 w 161"/>
              <a:gd name="T99" fmla="*/ 95 h 136"/>
              <a:gd name="T100" fmla="*/ 42 w 161"/>
              <a:gd name="T101" fmla="*/ 68 h 136"/>
              <a:gd name="T102" fmla="*/ 68 w 161"/>
              <a:gd name="T103" fmla="*/ 94 h 136"/>
              <a:gd name="T104" fmla="*/ 74 w 161"/>
              <a:gd name="T105" fmla="*/ 96 h 136"/>
              <a:gd name="T106" fmla="*/ 79 w 161"/>
              <a:gd name="T107" fmla="*/ 94 h 136"/>
              <a:gd name="T108" fmla="*/ 143 w 161"/>
              <a:gd name="T109" fmla="*/ 30 h 136"/>
              <a:gd name="T110" fmla="*/ 150 w 161"/>
              <a:gd name="T111" fmla="*/ 38 h 136"/>
              <a:gd name="T112" fmla="*/ 154 w 161"/>
              <a:gd name="T113" fmla="*/ 40 h 136"/>
              <a:gd name="T114" fmla="*/ 156 w 161"/>
              <a:gd name="T115" fmla="*/ 39 h 136"/>
              <a:gd name="T116" fmla="*/ 157 w 161"/>
              <a:gd name="T117" fmla="*/ 38 h 136"/>
              <a:gd name="T118" fmla="*/ 160 w 161"/>
              <a:gd name="T119" fmla="*/ 33 h 136"/>
              <a:gd name="T120" fmla="*/ 161 w 161"/>
              <a:gd name="T121" fmla="*/ 16 h 136"/>
              <a:gd name="T122" fmla="*/ 161 w 161"/>
              <a:gd name="T123" fmla="*/ 6 h 136"/>
              <a:gd name="T124" fmla="*/ 160 w 161"/>
              <a:gd name="T125" fmla="*/ 2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1" h="136">
                <a:moveTo>
                  <a:pt x="12" y="108"/>
                </a:moveTo>
                <a:cubicBezTo>
                  <a:pt x="12" y="134"/>
                  <a:pt x="12" y="134"/>
                  <a:pt x="12" y="134"/>
                </a:cubicBezTo>
                <a:cubicBezTo>
                  <a:pt x="12" y="135"/>
                  <a:pt x="13" y="136"/>
                  <a:pt x="16" y="136"/>
                </a:cubicBezTo>
                <a:cubicBezTo>
                  <a:pt x="35" y="136"/>
                  <a:pt x="35" y="136"/>
                  <a:pt x="35" y="136"/>
                </a:cubicBezTo>
                <a:cubicBezTo>
                  <a:pt x="36" y="136"/>
                  <a:pt x="37" y="135"/>
                  <a:pt x="37" y="134"/>
                </a:cubicBezTo>
                <a:cubicBezTo>
                  <a:pt x="37" y="88"/>
                  <a:pt x="37" y="88"/>
                  <a:pt x="37" y="88"/>
                </a:cubicBezTo>
                <a:cubicBezTo>
                  <a:pt x="23" y="102"/>
                  <a:pt x="23" y="102"/>
                  <a:pt x="23" y="102"/>
                </a:cubicBezTo>
                <a:cubicBezTo>
                  <a:pt x="20" y="105"/>
                  <a:pt x="17" y="107"/>
                  <a:pt x="12" y="108"/>
                </a:cubicBezTo>
                <a:close/>
                <a:moveTo>
                  <a:pt x="47" y="87"/>
                </a:moveTo>
                <a:cubicBezTo>
                  <a:pt x="47" y="134"/>
                  <a:pt x="47" y="134"/>
                  <a:pt x="47" y="134"/>
                </a:cubicBezTo>
                <a:cubicBezTo>
                  <a:pt x="47" y="135"/>
                  <a:pt x="49" y="136"/>
                  <a:pt x="51" y="136"/>
                </a:cubicBezTo>
                <a:cubicBezTo>
                  <a:pt x="70" y="136"/>
                  <a:pt x="70" y="136"/>
                  <a:pt x="70" y="136"/>
                </a:cubicBezTo>
                <a:cubicBezTo>
                  <a:pt x="71" y="136"/>
                  <a:pt x="73" y="135"/>
                  <a:pt x="73" y="134"/>
                </a:cubicBezTo>
                <a:cubicBezTo>
                  <a:pt x="73" y="106"/>
                  <a:pt x="73" y="106"/>
                  <a:pt x="73" y="106"/>
                </a:cubicBezTo>
                <a:cubicBezTo>
                  <a:pt x="69" y="106"/>
                  <a:pt x="64" y="104"/>
                  <a:pt x="62" y="101"/>
                </a:cubicBezTo>
                <a:lnTo>
                  <a:pt x="47" y="87"/>
                </a:lnTo>
                <a:close/>
                <a:moveTo>
                  <a:pt x="84" y="103"/>
                </a:moveTo>
                <a:cubicBezTo>
                  <a:pt x="84" y="134"/>
                  <a:pt x="84" y="134"/>
                  <a:pt x="84" y="134"/>
                </a:cubicBezTo>
                <a:cubicBezTo>
                  <a:pt x="84" y="135"/>
                  <a:pt x="85" y="136"/>
                  <a:pt x="86" y="136"/>
                </a:cubicBezTo>
                <a:cubicBezTo>
                  <a:pt x="106" y="136"/>
                  <a:pt x="106" y="136"/>
                  <a:pt x="106" y="136"/>
                </a:cubicBezTo>
                <a:cubicBezTo>
                  <a:pt x="108" y="136"/>
                  <a:pt x="110" y="135"/>
                  <a:pt x="110" y="134"/>
                </a:cubicBezTo>
                <a:cubicBezTo>
                  <a:pt x="110" y="78"/>
                  <a:pt x="110" y="78"/>
                  <a:pt x="110" y="78"/>
                </a:cubicBezTo>
                <a:cubicBezTo>
                  <a:pt x="86" y="100"/>
                  <a:pt x="86" y="100"/>
                  <a:pt x="86" y="100"/>
                </a:cubicBezTo>
                <a:cubicBezTo>
                  <a:pt x="85" y="102"/>
                  <a:pt x="84" y="103"/>
                  <a:pt x="84" y="103"/>
                </a:cubicBezTo>
                <a:close/>
                <a:moveTo>
                  <a:pt x="143" y="45"/>
                </a:moveTo>
                <a:cubicBezTo>
                  <a:pt x="120" y="69"/>
                  <a:pt x="120" y="69"/>
                  <a:pt x="120" y="69"/>
                </a:cubicBezTo>
                <a:cubicBezTo>
                  <a:pt x="120" y="134"/>
                  <a:pt x="120" y="134"/>
                  <a:pt x="120" y="134"/>
                </a:cubicBezTo>
                <a:cubicBezTo>
                  <a:pt x="120" y="135"/>
                  <a:pt x="121" y="136"/>
                  <a:pt x="122" y="136"/>
                </a:cubicBezTo>
                <a:cubicBezTo>
                  <a:pt x="143" y="136"/>
                  <a:pt x="143" y="136"/>
                  <a:pt x="143" y="136"/>
                </a:cubicBezTo>
                <a:cubicBezTo>
                  <a:pt x="145" y="136"/>
                  <a:pt x="146" y="135"/>
                  <a:pt x="146" y="134"/>
                </a:cubicBezTo>
                <a:cubicBezTo>
                  <a:pt x="146" y="47"/>
                  <a:pt x="146" y="47"/>
                  <a:pt x="146" y="47"/>
                </a:cubicBezTo>
                <a:cubicBezTo>
                  <a:pt x="145" y="46"/>
                  <a:pt x="145" y="46"/>
                  <a:pt x="145" y="45"/>
                </a:cubicBezTo>
                <a:lnTo>
                  <a:pt x="143" y="45"/>
                </a:lnTo>
                <a:close/>
                <a:moveTo>
                  <a:pt x="160" y="2"/>
                </a:moveTo>
                <a:cubicBezTo>
                  <a:pt x="158" y="1"/>
                  <a:pt x="157" y="0"/>
                  <a:pt x="155" y="0"/>
                </a:cubicBezTo>
                <a:cubicBezTo>
                  <a:pt x="145" y="1"/>
                  <a:pt x="136" y="1"/>
                  <a:pt x="127" y="1"/>
                </a:cubicBezTo>
                <a:cubicBezTo>
                  <a:pt x="125" y="1"/>
                  <a:pt x="124" y="1"/>
                  <a:pt x="123" y="4"/>
                </a:cubicBezTo>
                <a:cubicBezTo>
                  <a:pt x="122" y="4"/>
                  <a:pt x="122" y="4"/>
                  <a:pt x="122" y="5"/>
                </a:cubicBezTo>
                <a:cubicBezTo>
                  <a:pt x="120" y="7"/>
                  <a:pt x="122" y="10"/>
                  <a:pt x="123" y="11"/>
                </a:cubicBezTo>
                <a:cubicBezTo>
                  <a:pt x="125" y="12"/>
                  <a:pt x="125" y="12"/>
                  <a:pt x="125" y="12"/>
                </a:cubicBezTo>
                <a:cubicBezTo>
                  <a:pt x="127" y="15"/>
                  <a:pt x="128" y="16"/>
                  <a:pt x="130" y="17"/>
                </a:cubicBezTo>
                <a:cubicBezTo>
                  <a:pt x="74" y="74"/>
                  <a:pt x="74" y="74"/>
                  <a:pt x="74" y="74"/>
                </a:cubicBezTo>
                <a:cubicBezTo>
                  <a:pt x="48" y="49"/>
                  <a:pt x="48" y="49"/>
                  <a:pt x="48" y="49"/>
                </a:cubicBezTo>
                <a:cubicBezTo>
                  <a:pt x="47" y="48"/>
                  <a:pt x="44" y="46"/>
                  <a:pt x="42" y="46"/>
                </a:cubicBezTo>
                <a:cubicBezTo>
                  <a:pt x="41" y="46"/>
                  <a:pt x="38" y="48"/>
                  <a:pt x="37" y="49"/>
                </a:cubicBezTo>
                <a:cubicBezTo>
                  <a:pt x="3" y="82"/>
                  <a:pt x="3" y="82"/>
                  <a:pt x="3" y="82"/>
                </a:cubicBezTo>
                <a:cubicBezTo>
                  <a:pt x="0" y="85"/>
                  <a:pt x="0" y="90"/>
                  <a:pt x="3" y="94"/>
                </a:cubicBezTo>
                <a:cubicBezTo>
                  <a:pt x="5" y="95"/>
                  <a:pt x="5" y="95"/>
                  <a:pt x="5" y="95"/>
                </a:cubicBezTo>
                <a:cubicBezTo>
                  <a:pt x="6" y="96"/>
                  <a:pt x="8" y="98"/>
                  <a:pt x="10" y="98"/>
                </a:cubicBezTo>
                <a:cubicBezTo>
                  <a:pt x="13" y="98"/>
                  <a:pt x="15" y="96"/>
                  <a:pt x="16" y="95"/>
                </a:cubicBezTo>
                <a:cubicBezTo>
                  <a:pt x="42" y="68"/>
                  <a:pt x="42" y="68"/>
                  <a:pt x="42" y="68"/>
                </a:cubicBezTo>
                <a:cubicBezTo>
                  <a:pt x="68" y="94"/>
                  <a:pt x="68" y="94"/>
                  <a:pt x="68" y="94"/>
                </a:cubicBezTo>
                <a:cubicBezTo>
                  <a:pt x="69" y="95"/>
                  <a:pt x="71" y="96"/>
                  <a:pt x="74" y="96"/>
                </a:cubicBezTo>
                <a:cubicBezTo>
                  <a:pt x="76" y="96"/>
                  <a:pt x="78" y="95"/>
                  <a:pt x="79" y="94"/>
                </a:cubicBezTo>
                <a:cubicBezTo>
                  <a:pt x="143" y="30"/>
                  <a:pt x="143" y="30"/>
                  <a:pt x="143" y="30"/>
                </a:cubicBezTo>
                <a:cubicBezTo>
                  <a:pt x="150" y="38"/>
                  <a:pt x="150" y="38"/>
                  <a:pt x="150" y="38"/>
                </a:cubicBezTo>
                <a:cubicBezTo>
                  <a:pt x="151" y="39"/>
                  <a:pt x="152" y="40"/>
                  <a:pt x="154" y="40"/>
                </a:cubicBezTo>
                <a:cubicBezTo>
                  <a:pt x="155" y="40"/>
                  <a:pt x="156" y="39"/>
                  <a:pt x="156" y="39"/>
                </a:cubicBezTo>
                <a:cubicBezTo>
                  <a:pt x="157" y="39"/>
                  <a:pt x="157" y="39"/>
                  <a:pt x="157" y="38"/>
                </a:cubicBezTo>
                <a:cubicBezTo>
                  <a:pt x="160" y="37"/>
                  <a:pt x="160" y="35"/>
                  <a:pt x="160" y="33"/>
                </a:cubicBezTo>
                <a:cubicBezTo>
                  <a:pt x="160" y="27"/>
                  <a:pt x="160" y="22"/>
                  <a:pt x="161" y="16"/>
                </a:cubicBezTo>
                <a:cubicBezTo>
                  <a:pt x="161" y="6"/>
                  <a:pt x="161" y="6"/>
                  <a:pt x="161" y="6"/>
                </a:cubicBezTo>
                <a:cubicBezTo>
                  <a:pt x="161" y="5"/>
                  <a:pt x="161" y="2"/>
                  <a:pt x="160" y="2"/>
                </a:cubicBezTo>
                <a:close/>
              </a:path>
            </a:pathLst>
          </a:custGeom>
          <a:ln>
            <a:noFill/>
          </a:ln>
        </p:spPr>
        <p:style>
          <a:lnRef idx="3">
            <a:schemeClr val="lt1"/>
          </a:lnRef>
          <a:fillRef idx="1">
            <a:schemeClr val="accent3"/>
          </a:fillRef>
          <a:effectRef idx="1">
            <a:schemeClr val="accent3"/>
          </a:effectRef>
          <a:fontRef idx="minor">
            <a:schemeClr val="lt1"/>
          </a:fontRef>
        </p:style>
        <p:txBody>
          <a:bodyPr vert="horz" wrap="square" lIns="91440" tIns="45720" rIns="91440" bIns="45720" numCol="1" anchor="t" anchorCtr="0" compatLnSpc="1">
            <a:prstTxWarp prst="textNoShape">
              <a:avLst/>
            </a:prstTxWarp>
          </a:bodyPr>
          <a:lstStyle/>
          <a:p>
            <a:endParaRPr lang="en-US"/>
          </a:p>
        </p:txBody>
      </p:sp>
      <p:sp>
        <p:nvSpPr>
          <p:cNvPr id="25" name="Freeform 166">
            <a:hlinkClick r:id="rId7" action="ppaction://hlinksldjump"/>
            <a:extLst>
              <a:ext uri="{FF2B5EF4-FFF2-40B4-BE49-F238E27FC236}">
                <a16:creationId xmlns:a16="http://schemas.microsoft.com/office/drawing/2014/main" id="{DBB6ED20-1C94-4988-C2B1-031EFE799F2D}"/>
              </a:ext>
            </a:extLst>
          </p:cNvPr>
          <p:cNvSpPr>
            <a:spLocks noEditPoints="1"/>
          </p:cNvSpPr>
          <p:nvPr/>
        </p:nvSpPr>
        <p:spPr bwMode="auto">
          <a:xfrm>
            <a:off x="364211" y="3230148"/>
            <a:ext cx="256559" cy="315765"/>
          </a:xfrm>
          <a:custGeom>
            <a:avLst/>
            <a:gdLst>
              <a:gd name="T0" fmla="*/ 91 w 130"/>
              <a:gd name="T1" fmla="*/ 69 h 160"/>
              <a:gd name="T2" fmla="*/ 74 w 130"/>
              <a:gd name="T3" fmla="*/ 72 h 160"/>
              <a:gd name="T4" fmla="*/ 51 w 130"/>
              <a:gd name="T5" fmla="*/ 73 h 160"/>
              <a:gd name="T6" fmla="*/ 2 w 130"/>
              <a:gd name="T7" fmla="*/ 81 h 160"/>
              <a:gd name="T8" fmla="*/ 5 w 130"/>
              <a:gd name="T9" fmla="*/ 128 h 160"/>
              <a:gd name="T10" fmla="*/ 21 w 130"/>
              <a:gd name="T11" fmla="*/ 129 h 160"/>
              <a:gd name="T12" fmla="*/ 23 w 130"/>
              <a:gd name="T13" fmla="*/ 160 h 160"/>
              <a:gd name="T14" fmla="*/ 104 w 130"/>
              <a:gd name="T15" fmla="*/ 155 h 160"/>
              <a:gd name="T16" fmla="*/ 113 w 130"/>
              <a:gd name="T17" fmla="*/ 146 h 160"/>
              <a:gd name="T18" fmla="*/ 124 w 130"/>
              <a:gd name="T19" fmla="*/ 103 h 160"/>
              <a:gd name="T20" fmla="*/ 25 w 130"/>
              <a:gd name="T21" fmla="*/ 126 h 160"/>
              <a:gd name="T22" fmla="*/ 34 w 130"/>
              <a:gd name="T23" fmla="*/ 112 h 160"/>
              <a:gd name="T24" fmla="*/ 28 w 130"/>
              <a:gd name="T25" fmla="*/ 89 h 160"/>
              <a:gd name="T26" fmla="*/ 25 w 130"/>
              <a:gd name="T27" fmla="*/ 89 h 160"/>
              <a:gd name="T28" fmla="*/ 29 w 130"/>
              <a:gd name="T29" fmla="*/ 109 h 160"/>
              <a:gd name="T30" fmla="*/ 8 w 130"/>
              <a:gd name="T31" fmla="*/ 83 h 160"/>
              <a:gd name="T32" fmla="*/ 98 w 130"/>
              <a:gd name="T33" fmla="*/ 145 h 160"/>
              <a:gd name="T34" fmla="*/ 103 w 130"/>
              <a:gd name="T35" fmla="*/ 109 h 160"/>
              <a:gd name="T36" fmla="*/ 77 w 130"/>
              <a:gd name="T37" fmla="*/ 62 h 160"/>
              <a:gd name="T38" fmla="*/ 51 w 130"/>
              <a:gd name="T39" fmla="*/ 26 h 160"/>
              <a:gd name="T40" fmla="*/ 80 w 130"/>
              <a:gd name="T41" fmla="*/ 121 h 160"/>
              <a:gd name="T42" fmla="*/ 35 w 130"/>
              <a:gd name="T43" fmla="*/ 124 h 160"/>
              <a:gd name="T44" fmla="*/ 79 w 130"/>
              <a:gd name="T45" fmla="*/ 136 h 160"/>
              <a:gd name="T46" fmla="*/ 42 w 130"/>
              <a:gd name="T47" fmla="*/ 146 h 160"/>
              <a:gd name="T48" fmla="*/ 79 w 130"/>
              <a:gd name="T49" fmla="*/ 136 h 160"/>
              <a:gd name="T50" fmla="*/ 50 w 130"/>
              <a:gd name="T51" fmla="*/ 108 h 160"/>
              <a:gd name="T52" fmla="*/ 42 w 130"/>
              <a:gd name="T53" fmla="*/ 87 h 160"/>
              <a:gd name="T54" fmla="*/ 34 w 130"/>
              <a:gd name="T55" fmla="*/ 91 h 160"/>
              <a:gd name="T56" fmla="*/ 38 w 130"/>
              <a:gd name="T57" fmla="*/ 90 h 160"/>
              <a:gd name="T58" fmla="*/ 47 w 130"/>
              <a:gd name="T59" fmla="*/ 105 h 160"/>
              <a:gd name="T60" fmla="*/ 42 w 130"/>
              <a:gd name="T61" fmla="*/ 105 h 160"/>
              <a:gd name="T62" fmla="*/ 57 w 130"/>
              <a:gd name="T63" fmla="*/ 111 h 160"/>
              <a:gd name="T64" fmla="*/ 65 w 130"/>
              <a:gd name="T65" fmla="*/ 106 h 160"/>
              <a:gd name="T66" fmla="*/ 61 w 130"/>
              <a:gd name="T67" fmla="*/ 97 h 160"/>
              <a:gd name="T68" fmla="*/ 58 w 130"/>
              <a:gd name="T69" fmla="*/ 85 h 160"/>
              <a:gd name="T70" fmla="*/ 47 w 130"/>
              <a:gd name="T71" fmla="*/ 87 h 160"/>
              <a:gd name="T72" fmla="*/ 60 w 130"/>
              <a:gd name="T73" fmla="*/ 100 h 160"/>
              <a:gd name="T74" fmla="*/ 61 w 130"/>
              <a:gd name="T75" fmla="*/ 108 h 160"/>
              <a:gd name="T76" fmla="*/ 58 w 130"/>
              <a:gd name="T77" fmla="*/ 100 h 160"/>
              <a:gd name="T78" fmla="*/ 54 w 130"/>
              <a:gd name="T79" fmla="*/ 88 h 160"/>
              <a:gd name="T80" fmla="*/ 58 w 130"/>
              <a:gd name="T81" fmla="*/ 95 h 160"/>
              <a:gd name="T82" fmla="*/ 52 w 130"/>
              <a:gd name="T83" fmla="*/ 88 h 160"/>
              <a:gd name="T84" fmla="*/ 74 w 130"/>
              <a:gd name="T85" fmla="*/ 98 h 160"/>
              <a:gd name="T86" fmla="*/ 75 w 130"/>
              <a:gd name="T87" fmla="*/ 105 h 160"/>
              <a:gd name="T88" fmla="*/ 73 w 130"/>
              <a:gd name="T89" fmla="*/ 103 h 160"/>
              <a:gd name="T90" fmla="*/ 68 w 130"/>
              <a:gd name="T91" fmla="*/ 105 h 160"/>
              <a:gd name="T92" fmla="*/ 80 w 130"/>
              <a:gd name="T93" fmla="*/ 108 h 160"/>
              <a:gd name="T94" fmla="*/ 75 w 130"/>
              <a:gd name="T95" fmla="*/ 96 h 160"/>
              <a:gd name="T96" fmla="*/ 68 w 130"/>
              <a:gd name="T97" fmla="*/ 93 h 160"/>
              <a:gd name="T98" fmla="*/ 70 w 130"/>
              <a:gd name="T99" fmla="*/ 87 h 160"/>
              <a:gd name="T100" fmla="*/ 73 w 130"/>
              <a:gd name="T101" fmla="*/ 90 h 160"/>
              <a:gd name="T102" fmla="*/ 74 w 130"/>
              <a:gd name="T103" fmla="*/ 88 h 160"/>
              <a:gd name="T104" fmla="*/ 64 w 130"/>
              <a:gd name="T105" fmla="*/ 85 h 160"/>
              <a:gd name="T106" fmla="*/ 67 w 130"/>
              <a:gd name="T107" fmla="*/ 96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30" h="160">
                <a:moveTo>
                  <a:pt x="124" y="103"/>
                </a:moveTo>
                <a:cubicBezTo>
                  <a:pt x="119" y="89"/>
                  <a:pt x="111" y="80"/>
                  <a:pt x="104" y="75"/>
                </a:cubicBezTo>
                <a:cubicBezTo>
                  <a:pt x="103" y="75"/>
                  <a:pt x="91" y="69"/>
                  <a:pt x="91" y="69"/>
                </a:cubicBezTo>
                <a:cubicBezTo>
                  <a:pt x="85" y="64"/>
                  <a:pt x="85" y="64"/>
                  <a:pt x="85" y="64"/>
                </a:cubicBezTo>
                <a:cubicBezTo>
                  <a:pt x="78" y="72"/>
                  <a:pt x="78" y="72"/>
                  <a:pt x="78" y="72"/>
                </a:cubicBezTo>
                <a:cubicBezTo>
                  <a:pt x="74" y="72"/>
                  <a:pt x="74" y="72"/>
                  <a:pt x="74" y="72"/>
                </a:cubicBezTo>
                <a:cubicBezTo>
                  <a:pt x="67" y="64"/>
                  <a:pt x="67" y="64"/>
                  <a:pt x="67" y="64"/>
                </a:cubicBezTo>
                <a:cubicBezTo>
                  <a:pt x="61" y="69"/>
                  <a:pt x="61" y="69"/>
                  <a:pt x="61" y="69"/>
                </a:cubicBezTo>
                <a:cubicBezTo>
                  <a:pt x="51" y="73"/>
                  <a:pt x="51" y="73"/>
                  <a:pt x="51" y="73"/>
                </a:cubicBezTo>
                <a:cubicBezTo>
                  <a:pt x="3" y="78"/>
                  <a:pt x="3" y="78"/>
                  <a:pt x="3" y="78"/>
                </a:cubicBezTo>
                <a:cubicBezTo>
                  <a:pt x="2" y="78"/>
                  <a:pt x="2" y="78"/>
                  <a:pt x="2" y="80"/>
                </a:cubicBezTo>
                <a:cubicBezTo>
                  <a:pt x="0" y="80"/>
                  <a:pt x="0" y="81"/>
                  <a:pt x="2" y="81"/>
                </a:cubicBezTo>
                <a:cubicBezTo>
                  <a:pt x="5" y="89"/>
                  <a:pt x="9" y="95"/>
                  <a:pt x="10" y="101"/>
                </a:cubicBezTo>
                <a:cubicBezTo>
                  <a:pt x="10" y="103"/>
                  <a:pt x="10" y="103"/>
                  <a:pt x="10" y="103"/>
                </a:cubicBezTo>
                <a:cubicBezTo>
                  <a:pt x="0" y="112"/>
                  <a:pt x="2" y="121"/>
                  <a:pt x="5" y="128"/>
                </a:cubicBezTo>
                <a:cubicBezTo>
                  <a:pt x="6" y="131"/>
                  <a:pt x="10" y="132"/>
                  <a:pt x="13" y="132"/>
                </a:cubicBezTo>
                <a:cubicBezTo>
                  <a:pt x="15" y="132"/>
                  <a:pt x="18" y="132"/>
                  <a:pt x="19" y="131"/>
                </a:cubicBezTo>
                <a:cubicBezTo>
                  <a:pt x="19" y="131"/>
                  <a:pt x="21" y="131"/>
                  <a:pt x="21" y="129"/>
                </a:cubicBezTo>
                <a:cubicBezTo>
                  <a:pt x="21" y="134"/>
                  <a:pt x="22" y="137"/>
                  <a:pt x="22" y="138"/>
                </a:cubicBezTo>
                <a:cubicBezTo>
                  <a:pt x="23" y="151"/>
                  <a:pt x="22" y="157"/>
                  <a:pt x="22" y="157"/>
                </a:cubicBezTo>
                <a:cubicBezTo>
                  <a:pt x="22" y="159"/>
                  <a:pt x="22" y="159"/>
                  <a:pt x="23" y="160"/>
                </a:cubicBezTo>
                <a:cubicBezTo>
                  <a:pt x="25" y="160"/>
                  <a:pt x="25" y="160"/>
                  <a:pt x="25" y="160"/>
                </a:cubicBezTo>
                <a:cubicBezTo>
                  <a:pt x="101" y="157"/>
                  <a:pt x="101" y="157"/>
                  <a:pt x="101" y="157"/>
                </a:cubicBezTo>
                <a:cubicBezTo>
                  <a:pt x="103" y="157"/>
                  <a:pt x="104" y="157"/>
                  <a:pt x="104" y="155"/>
                </a:cubicBezTo>
                <a:cubicBezTo>
                  <a:pt x="104" y="149"/>
                  <a:pt x="104" y="149"/>
                  <a:pt x="104" y="149"/>
                </a:cubicBezTo>
                <a:cubicBezTo>
                  <a:pt x="104" y="149"/>
                  <a:pt x="104" y="149"/>
                  <a:pt x="106" y="149"/>
                </a:cubicBezTo>
                <a:cubicBezTo>
                  <a:pt x="107" y="149"/>
                  <a:pt x="110" y="148"/>
                  <a:pt x="113" y="146"/>
                </a:cubicBezTo>
                <a:cubicBezTo>
                  <a:pt x="126" y="132"/>
                  <a:pt x="126" y="132"/>
                  <a:pt x="126" y="132"/>
                </a:cubicBezTo>
                <a:cubicBezTo>
                  <a:pt x="129" y="129"/>
                  <a:pt x="130" y="126"/>
                  <a:pt x="130" y="121"/>
                </a:cubicBezTo>
                <a:cubicBezTo>
                  <a:pt x="129" y="121"/>
                  <a:pt x="127" y="112"/>
                  <a:pt x="124" y="103"/>
                </a:cubicBezTo>
                <a:close/>
                <a:moveTo>
                  <a:pt x="98" y="152"/>
                </a:moveTo>
                <a:cubicBezTo>
                  <a:pt x="28" y="155"/>
                  <a:pt x="28" y="155"/>
                  <a:pt x="28" y="155"/>
                </a:cubicBezTo>
                <a:cubicBezTo>
                  <a:pt x="28" y="151"/>
                  <a:pt x="29" y="141"/>
                  <a:pt x="25" y="126"/>
                </a:cubicBezTo>
                <a:cubicBezTo>
                  <a:pt x="29" y="123"/>
                  <a:pt x="31" y="118"/>
                  <a:pt x="29" y="112"/>
                </a:cubicBezTo>
                <a:cubicBezTo>
                  <a:pt x="29" y="114"/>
                  <a:pt x="31" y="114"/>
                  <a:pt x="31" y="114"/>
                </a:cubicBezTo>
                <a:cubicBezTo>
                  <a:pt x="34" y="112"/>
                  <a:pt x="34" y="112"/>
                  <a:pt x="34" y="112"/>
                </a:cubicBezTo>
                <a:cubicBezTo>
                  <a:pt x="35" y="112"/>
                  <a:pt x="35" y="112"/>
                  <a:pt x="35" y="112"/>
                </a:cubicBezTo>
                <a:cubicBezTo>
                  <a:pt x="36" y="111"/>
                  <a:pt x="36" y="111"/>
                  <a:pt x="36" y="109"/>
                </a:cubicBezTo>
                <a:cubicBezTo>
                  <a:pt x="28" y="89"/>
                  <a:pt x="28" y="89"/>
                  <a:pt x="28" y="89"/>
                </a:cubicBezTo>
                <a:cubicBezTo>
                  <a:pt x="28" y="87"/>
                  <a:pt x="28" y="87"/>
                  <a:pt x="26" y="87"/>
                </a:cubicBezTo>
                <a:cubicBezTo>
                  <a:pt x="25" y="87"/>
                  <a:pt x="25" y="87"/>
                  <a:pt x="25" y="87"/>
                </a:cubicBezTo>
                <a:cubicBezTo>
                  <a:pt x="25" y="89"/>
                  <a:pt x="25" y="89"/>
                  <a:pt x="25" y="89"/>
                </a:cubicBezTo>
                <a:cubicBezTo>
                  <a:pt x="31" y="107"/>
                  <a:pt x="31" y="107"/>
                  <a:pt x="31" y="107"/>
                </a:cubicBezTo>
                <a:cubicBezTo>
                  <a:pt x="32" y="107"/>
                  <a:pt x="32" y="109"/>
                  <a:pt x="31" y="109"/>
                </a:cubicBezTo>
                <a:cubicBezTo>
                  <a:pt x="29" y="109"/>
                  <a:pt x="29" y="109"/>
                  <a:pt x="29" y="109"/>
                </a:cubicBezTo>
                <a:cubicBezTo>
                  <a:pt x="28" y="109"/>
                  <a:pt x="28" y="109"/>
                  <a:pt x="28" y="109"/>
                </a:cubicBezTo>
                <a:cubicBezTo>
                  <a:pt x="26" y="104"/>
                  <a:pt x="21" y="106"/>
                  <a:pt x="18" y="106"/>
                </a:cubicBezTo>
                <a:cubicBezTo>
                  <a:pt x="16" y="98"/>
                  <a:pt x="12" y="90"/>
                  <a:pt x="8" y="83"/>
                </a:cubicBezTo>
                <a:cubicBezTo>
                  <a:pt x="81" y="76"/>
                  <a:pt x="81" y="76"/>
                  <a:pt x="81" y="76"/>
                </a:cubicBezTo>
                <a:cubicBezTo>
                  <a:pt x="84" y="83"/>
                  <a:pt x="93" y="107"/>
                  <a:pt x="97" y="132"/>
                </a:cubicBezTo>
                <a:cubicBezTo>
                  <a:pt x="95" y="135"/>
                  <a:pt x="95" y="141"/>
                  <a:pt x="98" y="145"/>
                </a:cubicBezTo>
                <a:lnTo>
                  <a:pt x="98" y="152"/>
                </a:lnTo>
                <a:close/>
                <a:moveTo>
                  <a:pt x="101" y="126"/>
                </a:moveTo>
                <a:cubicBezTo>
                  <a:pt x="103" y="109"/>
                  <a:pt x="103" y="109"/>
                  <a:pt x="103" y="109"/>
                </a:cubicBezTo>
                <a:cubicBezTo>
                  <a:pt x="104" y="112"/>
                  <a:pt x="106" y="117"/>
                  <a:pt x="107" y="120"/>
                </a:cubicBezTo>
                <a:lnTo>
                  <a:pt x="101" y="126"/>
                </a:lnTo>
                <a:close/>
                <a:moveTo>
                  <a:pt x="77" y="62"/>
                </a:moveTo>
                <a:cubicBezTo>
                  <a:pt x="90" y="62"/>
                  <a:pt x="101" y="49"/>
                  <a:pt x="101" y="26"/>
                </a:cubicBezTo>
                <a:cubicBezTo>
                  <a:pt x="101" y="9"/>
                  <a:pt x="94" y="0"/>
                  <a:pt x="77" y="0"/>
                </a:cubicBezTo>
                <a:cubicBezTo>
                  <a:pt x="58" y="0"/>
                  <a:pt x="51" y="9"/>
                  <a:pt x="51" y="26"/>
                </a:cubicBezTo>
                <a:cubicBezTo>
                  <a:pt x="51" y="49"/>
                  <a:pt x="62" y="62"/>
                  <a:pt x="77" y="62"/>
                </a:cubicBezTo>
                <a:close/>
                <a:moveTo>
                  <a:pt x="77" y="126"/>
                </a:moveTo>
                <a:cubicBezTo>
                  <a:pt x="78" y="126"/>
                  <a:pt x="80" y="124"/>
                  <a:pt x="80" y="121"/>
                </a:cubicBezTo>
                <a:cubicBezTo>
                  <a:pt x="80" y="120"/>
                  <a:pt x="78" y="118"/>
                  <a:pt x="75" y="118"/>
                </a:cubicBezTo>
                <a:cubicBezTo>
                  <a:pt x="39" y="120"/>
                  <a:pt x="39" y="120"/>
                  <a:pt x="39" y="120"/>
                </a:cubicBezTo>
                <a:cubicBezTo>
                  <a:pt x="36" y="121"/>
                  <a:pt x="35" y="123"/>
                  <a:pt x="35" y="124"/>
                </a:cubicBezTo>
                <a:cubicBezTo>
                  <a:pt x="36" y="127"/>
                  <a:pt x="38" y="129"/>
                  <a:pt x="39" y="129"/>
                </a:cubicBezTo>
                <a:cubicBezTo>
                  <a:pt x="77" y="126"/>
                  <a:pt x="77" y="126"/>
                  <a:pt x="77" y="126"/>
                </a:cubicBezTo>
                <a:close/>
                <a:moveTo>
                  <a:pt x="79" y="136"/>
                </a:moveTo>
                <a:cubicBezTo>
                  <a:pt x="42" y="137"/>
                  <a:pt x="42" y="137"/>
                  <a:pt x="42" y="137"/>
                </a:cubicBezTo>
                <a:cubicBezTo>
                  <a:pt x="39" y="137"/>
                  <a:pt x="37" y="140"/>
                  <a:pt x="37" y="141"/>
                </a:cubicBezTo>
                <a:cubicBezTo>
                  <a:pt x="37" y="143"/>
                  <a:pt x="39" y="146"/>
                  <a:pt x="42" y="146"/>
                </a:cubicBezTo>
                <a:cubicBezTo>
                  <a:pt x="79" y="143"/>
                  <a:pt x="79" y="143"/>
                  <a:pt x="79" y="143"/>
                </a:cubicBezTo>
                <a:cubicBezTo>
                  <a:pt x="81" y="143"/>
                  <a:pt x="83" y="141"/>
                  <a:pt x="83" y="139"/>
                </a:cubicBezTo>
                <a:cubicBezTo>
                  <a:pt x="83" y="137"/>
                  <a:pt x="81" y="136"/>
                  <a:pt x="79" y="136"/>
                </a:cubicBezTo>
                <a:close/>
                <a:moveTo>
                  <a:pt x="42" y="110"/>
                </a:moveTo>
                <a:cubicBezTo>
                  <a:pt x="44" y="111"/>
                  <a:pt x="45" y="111"/>
                  <a:pt x="47" y="111"/>
                </a:cubicBezTo>
                <a:cubicBezTo>
                  <a:pt x="48" y="111"/>
                  <a:pt x="50" y="110"/>
                  <a:pt x="50" y="108"/>
                </a:cubicBezTo>
                <a:cubicBezTo>
                  <a:pt x="51" y="108"/>
                  <a:pt x="51" y="107"/>
                  <a:pt x="51" y="105"/>
                </a:cubicBezTo>
                <a:cubicBezTo>
                  <a:pt x="45" y="91"/>
                  <a:pt x="45" y="91"/>
                  <a:pt x="45" y="91"/>
                </a:cubicBezTo>
                <a:cubicBezTo>
                  <a:pt x="45" y="90"/>
                  <a:pt x="44" y="88"/>
                  <a:pt x="42" y="87"/>
                </a:cubicBezTo>
                <a:cubicBezTo>
                  <a:pt x="41" y="87"/>
                  <a:pt x="40" y="85"/>
                  <a:pt x="38" y="87"/>
                </a:cubicBezTo>
                <a:cubicBezTo>
                  <a:pt x="35" y="87"/>
                  <a:pt x="35" y="87"/>
                  <a:pt x="34" y="88"/>
                </a:cubicBezTo>
                <a:cubicBezTo>
                  <a:pt x="34" y="90"/>
                  <a:pt x="34" y="90"/>
                  <a:pt x="34" y="91"/>
                </a:cubicBezTo>
                <a:cubicBezTo>
                  <a:pt x="40" y="107"/>
                  <a:pt x="40" y="107"/>
                  <a:pt x="40" y="107"/>
                </a:cubicBezTo>
                <a:cubicBezTo>
                  <a:pt x="40" y="107"/>
                  <a:pt x="41" y="108"/>
                  <a:pt x="42" y="110"/>
                </a:cubicBezTo>
                <a:close/>
                <a:moveTo>
                  <a:pt x="38" y="90"/>
                </a:moveTo>
                <a:cubicBezTo>
                  <a:pt x="40" y="90"/>
                  <a:pt x="40" y="90"/>
                  <a:pt x="41" y="90"/>
                </a:cubicBezTo>
                <a:cubicBezTo>
                  <a:pt x="41" y="91"/>
                  <a:pt x="41" y="91"/>
                  <a:pt x="41" y="91"/>
                </a:cubicBezTo>
                <a:cubicBezTo>
                  <a:pt x="47" y="105"/>
                  <a:pt x="47" y="105"/>
                  <a:pt x="47" y="105"/>
                </a:cubicBezTo>
                <a:cubicBezTo>
                  <a:pt x="47" y="107"/>
                  <a:pt x="47" y="107"/>
                  <a:pt x="47" y="107"/>
                </a:cubicBezTo>
                <a:cubicBezTo>
                  <a:pt x="44" y="107"/>
                  <a:pt x="44" y="107"/>
                  <a:pt x="44" y="107"/>
                </a:cubicBezTo>
                <a:cubicBezTo>
                  <a:pt x="44" y="107"/>
                  <a:pt x="42" y="107"/>
                  <a:pt x="42" y="105"/>
                </a:cubicBezTo>
                <a:cubicBezTo>
                  <a:pt x="38" y="91"/>
                  <a:pt x="38" y="91"/>
                  <a:pt x="38" y="91"/>
                </a:cubicBezTo>
                <a:cubicBezTo>
                  <a:pt x="37" y="91"/>
                  <a:pt x="37" y="90"/>
                  <a:pt x="38" y="90"/>
                </a:cubicBezTo>
                <a:close/>
                <a:moveTo>
                  <a:pt x="57" y="111"/>
                </a:moveTo>
                <a:cubicBezTo>
                  <a:pt x="64" y="111"/>
                  <a:pt x="64" y="111"/>
                  <a:pt x="64" y="111"/>
                </a:cubicBezTo>
                <a:cubicBezTo>
                  <a:pt x="65" y="110"/>
                  <a:pt x="65" y="110"/>
                  <a:pt x="65" y="110"/>
                </a:cubicBezTo>
                <a:cubicBezTo>
                  <a:pt x="67" y="108"/>
                  <a:pt x="67" y="108"/>
                  <a:pt x="65" y="106"/>
                </a:cubicBezTo>
                <a:cubicBezTo>
                  <a:pt x="64" y="98"/>
                  <a:pt x="64" y="98"/>
                  <a:pt x="64" y="98"/>
                </a:cubicBezTo>
                <a:cubicBezTo>
                  <a:pt x="63" y="98"/>
                  <a:pt x="63" y="98"/>
                  <a:pt x="63" y="98"/>
                </a:cubicBezTo>
                <a:cubicBezTo>
                  <a:pt x="61" y="97"/>
                  <a:pt x="61" y="97"/>
                  <a:pt x="61" y="97"/>
                </a:cubicBezTo>
                <a:cubicBezTo>
                  <a:pt x="63" y="97"/>
                  <a:pt x="63" y="97"/>
                  <a:pt x="63" y="97"/>
                </a:cubicBezTo>
                <a:cubicBezTo>
                  <a:pt x="60" y="88"/>
                  <a:pt x="60" y="88"/>
                  <a:pt x="60" y="88"/>
                </a:cubicBezTo>
                <a:cubicBezTo>
                  <a:pt x="60" y="87"/>
                  <a:pt x="58" y="85"/>
                  <a:pt x="58" y="85"/>
                </a:cubicBezTo>
                <a:cubicBezTo>
                  <a:pt x="57" y="85"/>
                  <a:pt x="55" y="83"/>
                  <a:pt x="54" y="85"/>
                </a:cubicBezTo>
                <a:cubicBezTo>
                  <a:pt x="48" y="85"/>
                  <a:pt x="48" y="85"/>
                  <a:pt x="48" y="85"/>
                </a:cubicBezTo>
                <a:cubicBezTo>
                  <a:pt x="47" y="85"/>
                  <a:pt x="47" y="85"/>
                  <a:pt x="47" y="87"/>
                </a:cubicBezTo>
                <a:cubicBezTo>
                  <a:pt x="55" y="111"/>
                  <a:pt x="55" y="111"/>
                  <a:pt x="55" y="111"/>
                </a:cubicBezTo>
                <a:lnTo>
                  <a:pt x="57" y="111"/>
                </a:lnTo>
                <a:close/>
                <a:moveTo>
                  <a:pt x="60" y="100"/>
                </a:moveTo>
                <a:cubicBezTo>
                  <a:pt x="60" y="100"/>
                  <a:pt x="60" y="100"/>
                  <a:pt x="60" y="101"/>
                </a:cubicBezTo>
                <a:cubicBezTo>
                  <a:pt x="61" y="106"/>
                  <a:pt x="61" y="106"/>
                  <a:pt x="61" y="106"/>
                </a:cubicBezTo>
                <a:cubicBezTo>
                  <a:pt x="61" y="106"/>
                  <a:pt x="61" y="106"/>
                  <a:pt x="61" y="108"/>
                </a:cubicBezTo>
                <a:cubicBezTo>
                  <a:pt x="58" y="108"/>
                  <a:pt x="58" y="108"/>
                  <a:pt x="58" y="108"/>
                </a:cubicBezTo>
                <a:cubicBezTo>
                  <a:pt x="55" y="100"/>
                  <a:pt x="55" y="100"/>
                  <a:pt x="55" y="100"/>
                </a:cubicBezTo>
                <a:cubicBezTo>
                  <a:pt x="58" y="100"/>
                  <a:pt x="58" y="100"/>
                  <a:pt x="58" y="100"/>
                </a:cubicBezTo>
                <a:lnTo>
                  <a:pt x="60" y="100"/>
                </a:lnTo>
                <a:close/>
                <a:moveTo>
                  <a:pt x="52" y="88"/>
                </a:moveTo>
                <a:cubicBezTo>
                  <a:pt x="54" y="88"/>
                  <a:pt x="54" y="88"/>
                  <a:pt x="54" y="88"/>
                </a:cubicBezTo>
                <a:cubicBezTo>
                  <a:pt x="55" y="88"/>
                  <a:pt x="55" y="88"/>
                  <a:pt x="55" y="88"/>
                </a:cubicBezTo>
                <a:cubicBezTo>
                  <a:pt x="55" y="88"/>
                  <a:pt x="57" y="88"/>
                  <a:pt x="57" y="90"/>
                </a:cubicBezTo>
                <a:cubicBezTo>
                  <a:pt x="58" y="95"/>
                  <a:pt x="58" y="95"/>
                  <a:pt x="58" y="95"/>
                </a:cubicBezTo>
                <a:cubicBezTo>
                  <a:pt x="57" y="97"/>
                  <a:pt x="57" y="97"/>
                  <a:pt x="57" y="97"/>
                </a:cubicBezTo>
                <a:cubicBezTo>
                  <a:pt x="54" y="97"/>
                  <a:pt x="54" y="97"/>
                  <a:pt x="54" y="97"/>
                </a:cubicBezTo>
                <a:cubicBezTo>
                  <a:pt x="52" y="88"/>
                  <a:pt x="52" y="88"/>
                  <a:pt x="52" y="88"/>
                </a:cubicBezTo>
                <a:close/>
                <a:moveTo>
                  <a:pt x="67" y="96"/>
                </a:moveTo>
                <a:cubicBezTo>
                  <a:pt x="68" y="98"/>
                  <a:pt x="71" y="98"/>
                  <a:pt x="73" y="98"/>
                </a:cubicBezTo>
                <a:cubicBezTo>
                  <a:pt x="73" y="98"/>
                  <a:pt x="73" y="98"/>
                  <a:pt x="74" y="98"/>
                </a:cubicBezTo>
                <a:cubicBezTo>
                  <a:pt x="74" y="100"/>
                  <a:pt x="74" y="100"/>
                  <a:pt x="75" y="100"/>
                </a:cubicBezTo>
                <a:cubicBezTo>
                  <a:pt x="75" y="103"/>
                  <a:pt x="75" y="103"/>
                  <a:pt x="75" y="103"/>
                </a:cubicBezTo>
                <a:cubicBezTo>
                  <a:pt x="77" y="105"/>
                  <a:pt x="77" y="105"/>
                  <a:pt x="75" y="105"/>
                </a:cubicBezTo>
                <a:cubicBezTo>
                  <a:pt x="75" y="106"/>
                  <a:pt x="75" y="106"/>
                  <a:pt x="75" y="106"/>
                </a:cubicBezTo>
                <a:cubicBezTo>
                  <a:pt x="74" y="106"/>
                  <a:pt x="74" y="106"/>
                  <a:pt x="73" y="105"/>
                </a:cubicBezTo>
                <a:cubicBezTo>
                  <a:pt x="73" y="103"/>
                  <a:pt x="73" y="103"/>
                  <a:pt x="73" y="103"/>
                </a:cubicBezTo>
                <a:cubicBezTo>
                  <a:pt x="71" y="103"/>
                  <a:pt x="71" y="103"/>
                  <a:pt x="71" y="103"/>
                </a:cubicBezTo>
                <a:cubicBezTo>
                  <a:pt x="68" y="103"/>
                  <a:pt x="68" y="103"/>
                  <a:pt x="68" y="103"/>
                </a:cubicBezTo>
                <a:cubicBezTo>
                  <a:pt x="68" y="105"/>
                  <a:pt x="68" y="105"/>
                  <a:pt x="68" y="105"/>
                </a:cubicBezTo>
                <a:cubicBezTo>
                  <a:pt x="68" y="106"/>
                  <a:pt x="70" y="108"/>
                  <a:pt x="71" y="108"/>
                </a:cubicBezTo>
                <a:cubicBezTo>
                  <a:pt x="73" y="110"/>
                  <a:pt x="74" y="110"/>
                  <a:pt x="75" y="110"/>
                </a:cubicBezTo>
                <a:cubicBezTo>
                  <a:pt x="78" y="110"/>
                  <a:pt x="78" y="108"/>
                  <a:pt x="80" y="108"/>
                </a:cubicBezTo>
                <a:cubicBezTo>
                  <a:pt x="80" y="103"/>
                  <a:pt x="80" y="103"/>
                  <a:pt x="80" y="103"/>
                </a:cubicBezTo>
                <a:cubicBezTo>
                  <a:pt x="78" y="100"/>
                  <a:pt x="78" y="100"/>
                  <a:pt x="78" y="100"/>
                </a:cubicBezTo>
                <a:cubicBezTo>
                  <a:pt x="78" y="98"/>
                  <a:pt x="77" y="96"/>
                  <a:pt x="75" y="96"/>
                </a:cubicBezTo>
                <a:cubicBezTo>
                  <a:pt x="74" y="95"/>
                  <a:pt x="73" y="95"/>
                  <a:pt x="71" y="95"/>
                </a:cubicBezTo>
                <a:cubicBezTo>
                  <a:pt x="70" y="95"/>
                  <a:pt x="70" y="95"/>
                  <a:pt x="70" y="93"/>
                </a:cubicBezTo>
                <a:cubicBezTo>
                  <a:pt x="68" y="93"/>
                  <a:pt x="68" y="93"/>
                  <a:pt x="68" y="93"/>
                </a:cubicBezTo>
                <a:cubicBezTo>
                  <a:pt x="67" y="88"/>
                  <a:pt x="67" y="88"/>
                  <a:pt x="67" y="88"/>
                </a:cubicBezTo>
                <a:cubicBezTo>
                  <a:pt x="67" y="87"/>
                  <a:pt x="68" y="87"/>
                  <a:pt x="68" y="87"/>
                </a:cubicBezTo>
                <a:cubicBezTo>
                  <a:pt x="70" y="87"/>
                  <a:pt x="70" y="87"/>
                  <a:pt x="70" y="87"/>
                </a:cubicBezTo>
                <a:cubicBezTo>
                  <a:pt x="70" y="88"/>
                  <a:pt x="71" y="88"/>
                  <a:pt x="71" y="88"/>
                </a:cubicBezTo>
                <a:cubicBezTo>
                  <a:pt x="71" y="90"/>
                  <a:pt x="71" y="90"/>
                  <a:pt x="71" y="90"/>
                </a:cubicBezTo>
                <a:cubicBezTo>
                  <a:pt x="73" y="90"/>
                  <a:pt x="73" y="90"/>
                  <a:pt x="73" y="90"/>
                </a:cubicBezTo>
                <a:cubicBezTo>
                  <a:pt x="74" y="90"/>
                  <a:pt x="74" y="90"/>
                  <a:pt x="74" y="90"/>
                </a:cubicBezTo>
                <a:cubicBezTo>
                  <a:pt x="75" y="90"/>
                  <a:pt x="75" y="90"/>
                  <a:pt x="75" y="88"/>
                </a:cubicBezTo>
                <a:cubicBezTo>
                  <a:pt x="74" y="88"/>
                  <a:pt x="74" y="88"/>
                  <a:pt x="74" y="88"/>
                </a:cubicBezTo>
                <a:cubicBezTo>
                  <a:pt x="74" y="87"/>
                  <a:pt x="73" y="85"/>
                  <a:pt x="71" y="85"/>
                </a:cubicBezTo>
                <a:cubicBezTo>
                  <a:pt x="70" y="83"/>
                  <a:pt x="68" y="83"/>
                  <a:pt x="67" y="83"/>
                </a:cubicBezTo>
                <a:cubicBezTo>
                  <a:pt x="66" y="83"/>
                  <a:pt x="64" y="83"/>
                  <a:pt x="64" y="85"/>
                </a:cubicBezTo>
                <a:cubicBezTo>
                  <a:pt x="63" y="87"/>
                  <a:pt x="63" y="88"/>
                  <a:pt x="63" y="90"/>
                </a:cubicBezTo>
                <a:cubicBezTo>
                  <a:pt x="64" y="93"/>
                  <a:pt x="64" y="93"/>
                  <a:pt x="64" y="93"/>
                </a:cubicBezTo>
                <a:cubicBezTo>
                  <a:pt x="66" y="95"/>
                  <a:pt x="66" y="96"/>
                  <a:pt x="67" y="96"/>
                </a:cubicBezTo>
                <a:close/>
              </a:path>
            </a:pathLst>
          </a:custGeom>
          <a:ln>
            <a:noFill/>
          </a:ln>
        </p:spPr>
        <p:style>
          <a:lnRef idx="3">
            <a:schemeClr val="lt1"/>
          </a:lnRef>
          <a:fillRef idx="1">
            <a:schemeClr val="accent1"/>
          </a:fillRef>
          <a:effectRef idx="1">
            <a:schemeClr val="accent1"/>
          </a:effectRef>
          <a:fontRef idx="minor">
            <a:schemeClr val="lt1"/>
          </a:fontRef>
        </p:style>
        <p:txBody>
          <a:bodyPr vert="horz" wrap="square" lIns="91440" tIns="45720" rIns="91440" bIns="45720" numCol="1" anchor="t" anchorCtr="0" compatLnSpc="1">
            <a:prstTxWarp prst="textNoShape">
              <a:avLst/>
            </a:prstTxWarp>
          </a:bodyPr>
          <a:lstStyle/>
          <a:p>
            <a:endParaRPr lang="en-US"/>
          </a:p>
        </p:txBody>
      </p:sp>
      <p:sp>
        <p:nvSpPr>
          <p:cNvPr id="26" name="Freeform 119">
            <a:hlinkClick r:id="rId8" action="ppaction://hlinksldjump"/>
            <a:extLst>
              <a:ext uri="{FF2B5EF4-FFF2-40B4-BE49-F238E27FC236}">
                <a16:creationId xmlns:a16="http://schemas.microsoft.com/office/drawing/2014/main" id="{BB346F4F-2FA2-C2C7-41D0-B40E3C5616CB}"/>
              </a:ext>
            </a:extLst>
          </p:cNvPr>
          <p:cNvSpPr>
            <a:spLocks noEditPoints="1"/>
          </p:cNvSpPr>
          <p:nvPr/>
        </p:nvSpPr>
        <p:spPr bwMode="auto">
          <a:xfrm>
            <a:off x="330315" y="4774011"/>
            <a:ext cx="324350" cy="300024"/>
          </a:xfrm>
          <a:custGeom>
            <a:avLst/>
            <a:gdLst>
              <a:gd name="T0" fmla="*/ 97 w 160"/>
              <a:gd name="T1" fmla="*/ 8 h 148"/>
              <a:gd name="T2" fmla="*/ 92 w 160"/>
              <a:gd name="T3" fmla="*/ 0 h 148"/>
              <a:gd name="T4" fmla="*/ 61 w 160"/>
              <a:gd name="T5" fmla="*/ 6 h 148"/>
              <a:gd name="T6" fmla="*/ 6 w 160"/>
              <a:gd name="T7" fmla="*/ 8 h 148"/>
              <a:gd name="T8" fmla="*/ 6 w 160"/>
              <a:gd name="T9" fmla="*/ 22 h 148"/>
              <a:gd name="T10" fmla="*/ 15 w 160"/>
              <a:gd name="T11" fmla="*/ 114 h 148"/>
              <a:gd name="T12" fmla="*/ 67 w 160"/>
              <a:gd name="T13" fmla="*/ 119 h 148"/>
              <a:gd name="T14" fmla="*/ 51 w 160"/>
              <a:gd name="T15" fmla="*/ 144 h 148"/>
              <a:gd name="T16" fmla="*/ 76 w 160"/>
              <a:gd name="T17" fmla="*/ 127 h 148"/>
              <a:gd name="T18" fmla="*/ 80 w 160"/>
              <a:gd name="T19" fmla="*/ 148 h 148"/>
              <a:gd name="T20" fmla="*/ 84 w 160"/>
              <a:gd name="T21" fmla="*/ 128 h 148"/>
              <a:gd name="T22" fmla="*/ 104 w 160"/>
              <a:gd name="T23" fmla="*/ 147 h 148"/>
              <a:gd name="T24" fmla="*/ 107 w 160"/>
              <a:gd name="T25" fmla="*/ 138 h 148"/>
              <a:gd name="T26" fmla="*/ 139 w 160"/>
              <a:gd name="T27" fmla="*/ 119 h 148"/>
              <a:gd name="T28" fmla="*/ 145 w 160"/>
              <a:gd name="T29" fmla="*/ 22 h 148"/>
              <a:gd name="T30" fmla="*/ 160 w 160"/>
              <a:gd name="T31" fmla="*/ 15 h 148"/>
              <a:gd name="T32" fmla="*/ 134 w 160"/>
              <a:gd name="T33" fmla="*/ 108 h 148"/>
              <a:gd name="T34" fmla="*/ 24 w 160"/>
              <a:gd name="T35" fmla="*/ 22 h 148"/>
              <a:gd name="T36" fmla="*/ 134 w 160"/>
              <a:gd name="T37" fmla="*/ 108 h 148"/>
              <a:gd name="T38" fmla="*/ 36 w 160"/>
              <a:gd name="T39" fmla="*/ 92 h 148"/>
              <a:gd name="T40" fmla="*/ 67 w 160"/>
              <a:gd name="T41" fmla="*/ 88 h 148"/>
              <a:gd name="T42" fmla="*/ 75 w 160"/>
              <a:gd name="T43" fmla="*/ 86 h 148"/>
              <a:gd name="T44" fmla="*/ 103 w 160"/>
              <a:gd name="T45" fmla="*/ 69 h 148"/>
              <a:gd name="T46" fmla="*/ 119 w 160"/>
              <a:gd name="T47" fmla="*/ 54 h 148"/>
              <a:gd name="T48" fmla="*/ 124 w 160"/>
              <a:gd name="T49" fmla="*/ 66 h 148"/>
              <a:gd name="T50" fmla="*/ 130 w 160"/>
              <a:gd name="T51" fmla="*/ 38 h 148"/>
              <a:gd name="T52" fmla="*/ 130 w 160"/>
              <a:gd name="T53" fmla="*/ 36 h 148"/>
              <a:gd name="T54" fmla="*/ 127 w 160"/>
              <a:gd name="T55" fmla="*/ 34 h 148"/>
              <a:gd name="T56" fmla="*/ 124 w 160"/>
              <a:gd name="T57" fmla="*/ 33 h 148"/>
              <a:gd name="T58" fmla="*/ 100 w 160"/>
              <a:gd name="T59" fmla="*/ 38 h 148"/>
              <a:gd name="T60" fmla="*/ 112 w 160"/>
              <a:gd name="T61" fmla="*/ 44 h 148"/>
              <a:gd name="T62" fmla="*/ 94 w 160"/>
              <a:gd name="T63" fmla="*/ 50 h 148"/>
              <a:gd name="T64" fmla="*/ 70 w 160"/>
              <a:gd name="T65" fmla="*/ 75 h 148"/>
              <a:gd name="T66" fmla="*/ 49 w 160"/>
              <a:gd name="T67" fmla="*/ 63 h 148"/>
              <a:gd name="T68" fmla="*/ 28 w 160"/>
              <a:gd name="T69" fmla="*/ 92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60" h="148">
                <a:moveTo>
                  <a:pt x="153" y="8"/>
                </a:moveTo>
                <a:cubicBezTo>
                  <a:pt x="97" y="8"/>
                  <a:pt x="97" y="8"/>
                  <a:pt x="97" y="8"/>
                </a:cubicBezTo>
                <a:cubicBezTo>
                  <a:pt x="97" y="6"/>
                  <a:pt x="97" y="6"/>
                  <a:pt x="97" y="6"/>
                </a:cubicBezTo>
                <a:cubicBezTo>
                  <a:pt x="97" y="3"/>
                  <a:pt x="95" y="0"/>
                  <a:pt x="92" y="0"/>
                </a:cubicBezTo>
                <a:cubicBezTo>
                  <a:pt x="66" y="0"/>
                  <a:pt x="66" y="0"/>
                  <a:pt x="66" y="0"/>
                </a:cubicBezTo>
                <a:cubicBezTo>
                  <a:pt x="63" y="0"/>
                  <a:pt x="61" y="3"/>
                  <a:pt x="61" y="6"/>
                </a:cubicBezTo>
                <a:cubicBezTo>
                  <a:pt x="61" y="8"/>
                  <a:pt x="61" y="8"/>
                  <a:pt x="61" y="8"/>
                </a:cubicBezTo>
                <a:cubicBezTo>
                  <a:pt x="6" y="8"/>
                  <a:pt x="6" y="8"/>
                  <a:pt x="6" y="8"/>
                </a:cubicBezTo>
                <a:cubicBezTo>
                  <a:pt x="2" y="8"/>
                  <a:pt x="0" y="11"/>
                  <a:pt x="0" y="15"/>
                </a:cubicBezTo>
                <a:cubicBezTo>
                  <a:pt x="0" y="19"/>
                  <a:pt x="2" y="22"/>
                  <a:pt x="6" y="22"/>
                </a:cubicBezTo>
                <a:cubicBezTo>
                  <a:pt x="15" y="22"/>
                  <a:pt x="15" y="22"/>
                  <a:pt x="15" y="22"/>
                </a:cubicBezTo>
                <a:cubicBezTo>
                  <a:pt x="15" y="114"/>
                  <a:pt x="15" y="114"/>
                  <a:pt x="15" y="114"/>
                </a:cubicBezTo>
                <a:cubicBezTo>
                  <a:pt x="15" y="117"/>
                  <a:pt x="17" y="119"/>
                  <a:pt x="20" y="119"/>
                </a:cubicBezTo>
                <a:cubicBezTo>
                  <a:pt x="67" y="119"/>
                  <a:pt x="67" y="119"/>
                  <a:pt x="67" y="119"/>
                </a:cubicBezTo>
                <a:cubicBezTo>
                  <a:pt x="51" y="137"/>
                  <a:pt x="51" y="137"/>
                  <a:pt x="51" y="137"/>
                </a:cubicBezTo>
                <a:cubicBezTo>
                  <a:pt x="50" y="140"/>
                  <a:pt x="50" y="143"/>
                  <a:pt x="51" y="144"/>
                </a:cubicBezTo>
                <a:cubicBezTo>
                  <a:pt x="54" y="147"/>
                  <a:pt x="57" y="147"/>
                  <a:pt x="58" y="144"/>
                </a:cubicBezTo>
                <a:cubicBezTo>
                  <a:pt x="76" y="127"/>
                  <a:pt x="76" y="127"/>
                  <a:pt x="76" y="127"/>
                </a:cubicBezTo>
                <a:cubicBezTo>
                  <a:pt x="76" y="144"/>
                  <a:pt x="76" y="144"/>
                  <a:pt x="76" y="144"/>
                </a:cubicBezTo>
                <a:cubicBezTo>
                  <a:pt x="76" y="146"/>
                  <a:pt x="77" y="148"/>
                  <a:pt x="80" y="148"/>
                </a:cubicBezTo>
                <a:cubicBezTo>
                  <a:pt x="81" y="148"/>
                  <a:pt x="84" y="146"/>
                  <a:pt x="84" y="144"/>
                </a:cubicBezTo>
                <a:cubicBezTo>
                  <a:pt x="84" y="128"/>
                  <a:pt x="84" y="128"/>
                  <a:pt x="84" y="128"/>
                </a:cubicBezTo>
                <a:cubicBezTo>
                  <a:pt x="100" y="146"/>
                  <a:pt x="100" y="146"/>
                  <a:pt x="100" y="146"/>
                </a:cubicBezTo>
                <a:cubicBezTo>
                  <a:pt x="101" y="147"/>
                  <a:pt x="103" y="147"/>
                  <a:pt x="104" y="147"/>
                </a:cubicBezTo>
                <a:cubicBezTo>
                  <a:pt x="105" y="147"/>
                  <a:pt x="107" y="147"/>
                  <a:pt x="107" y="146"/>
                </a:cubicBezTo>
                <a:cubicBezTo>
                  <a:pt x="110" y="144"/>
                  <a:pt x="110" y="141"/>
                  <a:pt x="107" y="138"/>
                </a:cubicBezTo>
                <a:cubicBezTo>
                  <a:pt x="89" y="119"/>
                  <a:pt x="89" y="119"/>
                  <a:pt x="89" y="119"/>
                </a:cubicBezTo>
                <a:cubicBezTo>
                  <a:pt x="139" y="119"/>
                  <a:pt x="139" y="119"/>
                  <a:pt x="139" y="119"/>
                </a:cubicBezTo>
                <a:cubicBezTo>
                  <a:pt x="142" y="119"/>
                  <a:pt x="145" y="117"/>
                  <a:pt x="145" y="114"/>
                </a:cubicBezTo>
                <a:cubicBezTo>
                  <a:pt x="145" y="22"/>
                  <a:pt x="145" y="22"/>
                  <a:pt x="145" y="22"/>
                </a:cubicBezTo>
                <a:cubicBezTo>
                  <a:pt x="153" y="22"/>
                  <a:pt x="153" y="22"/>
                  <a:pt x="153" y="22"/>
                </a:cubicBezTo>
                <a:cubicBezTo>
                  <a:pt x="156" y="22"/>
                  <a:pt x="160" y="19"/>
                  <a:pt x="160" y="15"/>
                </a:cubicBezTo>
                <a:cubicBezTo>
                  <a:pt x="160" y="11"/>
                  <a:pt x="156" y="8"/>
                  <a:pt x="153" y="8"/>
                </a:cubicBezTo>
                <a:close/>
                <a:moveTo>
                  <a:pt x="134" y="108"/>
                </a:moveTo>
                <a:cubicBezTo>
                  <a:pt x="24" y="108"/>
                  <a:pt x="24" y="108"/>
                  <a:pt x="24" y="108"/>
                </a:cubicBezTo>
                <a:cubicBezTo>
                  <a:pt x="24" y="22"/>
                  <a:pt x="24" y="22"/>
                  <a:pt x="24" y="22"/>
                </a:cubicBezTo>
                <a:cubicBezTo>
                  <a:pt x="134" y="22"/>
                  <a:pt x="134" y="22"/>
                  <a:pt x="134" y="22"/>
                </a:cubicBezTo>
                <a:lnTo>
                  <a:pt x="134" y="108"/>
                </a:lnTo>
                <a:close/>
                <a:moveTo>
                  <a:pt x="32" y="94"/>
                </a:moveTo>
                <a:cubicBezTo>
                  <a:pt x="33" y="94"/>
                  <a:pt x="34" y="94"/>
                  <a:pt x="36" y="92"/>
                </a:cubicBezTo>
                <a:cubicBezTo>
                  <a:pt x="53" y="75"/>
                  <a:pt x="53" y="75"/>
                  <a:pt x="53" y="75"/>
                </a:cubicBezTo>
                <a:cubicBezTo>
                  <a:pt x="67" y="88"/>
                  <a:pt x="67" y="88"/>
                  <a:pt x="67" y="88"/>
                </a:cubicBezTo>
                <a:cubicBezTo>
                  <a:pt x="69" y="89"/>
                  <a:pt x="70" y="89"/>
                  <a:pt x="71" y="89"/>
                </a:cubicBezTo>
                <a:cubicBezTo>
                  <a:pt x="73" y="89"/>
                  <a:pt x="74" y="88"/>
                  <a:pt x="75" y="86"/>
                </a:cubicBezTo>
                <a:cubicBezTo>
                  <a:pt x="93" y="62"/>
                  <a:pt x="93" y="62"/>
                  <a:pt x="93" y="62"/>
                </a:cubicBezTo>
                <a:cubicBezTo>
                  <a:pt x="103" y="69"/>
                  <a:pt x="103" y="69"/>
                  <a:pt x="103" y="69"/>
                </a:cubicBezTo>
                <a:cubicBezTo>
                  <a:pt x="104" y="70"/>
                  <a:pt x="108" y="69"/>
                  <a:pt x="109" y="68"/>
                </a:cubicBezTo>
                <a:cubicBezTo>
                  <a:pt x="119" y="54"/>
                  <a:pt x="119" y="54"/>
                  <a:pt x="119" y="54"/>
                </a:cubicBezTo>
                <a:cubicBezTo>
                  <a:pt x="119" y="59"/>
                  <a:pt x="119" y="59"/>
                  <a:pt x="119" y="59"/>
                </a:cubicBezTo>
                <a:cubicBezTo>
                  <a:pt x="119" y="63"/>
                  <a:pt x="122" y="66"/>
                  <a:pt x="124" y="66"/>
                </a:cubicBezTo>
                <a:cubicBezTo>
                  <a:pt x="127" y="66"/>
                  <a:pt x="130" y="63"/>
                  <a:pt x="130" y="59"/>
                </a:cubicBezTo>
                <a:cubicBezTo>
                  <a:pt x="130" y="38"/>
                  <a:pt x="130" y="38"/>
                  <a:pt x="130" y="38"/>
                </a:cubicBezTo>
                <a:cubicBezTo>
                  <a:pt x="130" y="37"/>
                  <a:pt x="130" y="37"/>
                  <a:pt x="130" y="37"/>
                </a:cubicBezTo>
                <a:cubicBezTo>
                  <a:pt x="130" y="37"/>
                  <a:pt x="130" y="37"/>
                  <a:pt x="130" y="36"/>
                </a:cubicBezTo>
                <a:cubicBezTo>
                  <a:pt x="130" y="36"/>
                  <a:pt x="130" y="36"/>
                  <a:pt x="129" y="34"/>
                </a:cubicBezTo>
                <a:cubicBezTo>
                  <a:pt x="129" y="34"/>
                  <a:pt x="129" y="34"/>
                  <a:pt x="127" y="34"/>
                </a:cubicBezTo>
                <a:cubicBezTo>
                  <a:pt x="127" y="33"/>
                  <a:pt x="127" y="33"/>
                  <a:pt x="126" y="33"/>
                </a:cubicBezTo>
                <a:cubicBezTo>
                  <a:pt x="126" y="33"/>
                  <a:pt x="126" y="33"/>
                  <a:pt x="124" y="33"/>
                </a:cubicBezTo>
                <a:cubicBezTo>
                  <a:pt x="105" y="33"/>
                  <a:pt x="105" y="33"/>
                  <a:pt x="105" y="33"/>
                </a:cubicBezTo>
                <a:cubicBezTo>
                  <a:pt x="103" y="33"/>
                  <a:pt x="100" y="36"/>
                  <a:pt x="100" y="38"/>
                </a:cubicBezTo>
                <a:cubicBezTo>
                  <a:pt x="100" y="41"/>
                  <a:pt x="103" y="44"/>
                  <a:pt x="105" y="44"/>
                </a:cubicBezTo>
                <a:cubicBezTo>
                  <a:pt x="112" y="44"/>
                  <a:pt x="112" y="44"/>
                  <a:pt x="112" y="44"/>
                </a:cubicBezTo>
                <a:cubicBezTo>
                  <a:pt x="104" y="56"/>
                  <a:pt x="104" y="56"/>
                  <a:pt x="104" y="56"/>
                </a:cubicBezTo>
                <a:cubicBezTo>
                  <a:pt x="94" y="50"/>
                  <a:pt x="94" y="50"/>
                  <a:pt x="94" y="50"/>
                </a:cubicBezTo>
                <a:cubicBezTo>
                  <a:pt x="93" y="47"/>
                  <a:pt x="89" y="49"/>
                  <a:pt x="88" y="50"/>
                </a:cubicBezTo>
                <a:cubicBezTo>
                  <a:pt x="70" y="75"/>
                  <a:pt x="70" y="75"/>
                  <a:pt x="70" y="75"/>
                </a:cubicBezTo>
                <a:cubicBezTo>
                  <a:pt x="56" y="63"/>
                  <a:pt x="56" y="63"/>
                  <a:pt x="56" y="63"/>
                </a:cubicBezTo>
                <a:cubicBezTo>
                  <a:pt x="55" y="60"/>
                  <a:pt x="51" y="60"/>
                  <a:pt x="49" y="63"/>
                </a:cubicBezTo>
                <a:cubicBezTo>
                  <a:pt x="29" y="84"/>
                  <a:pt x="29" y="84"/>
                  <a:pt x="29" y="84"/>
                </a:cubicBezTo>
                <a:cubicBezTo>
                  <a:pt x="26" y="86"/>
                  <a:pt x="26" y="89"/>
                  <a:pt x="28" y="92"/>
                </a:cubicBezTo>
                <a:cubicBezTo>
                  <a:pt x="29" y="94"/>
                  <a:pt x="30" y="94"/>
                  <a:pt x="32" y="94"/>
                </a:cubicBezTo>
                <a:close/>
              </a:path>
            </a:pathLst>
          </a:custGeom>
          <a:ln>
            <a:noFill/>
          </a:ln>
        </p:spPr>
        <p:style>
          <a:lnRef idx="3">
            <a:schemeClr val="lt1"/>
          </a:lnRef>
          <a:fillRef idx="1">
            <a:schemeClr val="accent1"/>
          </a:fillRef>
          <a:effectRef idx="1">
            <a:schemeClr val="accent1"/>
          </a:effectRef>
          <a:fontRef idx="minor">
            <a:schemeClr val="lt1"/>
          </a:fontRef>
        </p:style>
        <p:txBody>
          <a:bodyPr vert="horz" wrap="square" lIns="91440" tIns="45720" rIns="91440" bIns="45720" numCol="1" anchor="t" anchorCtr="0" compatLnSpc="1">
            <a:prstTxWarp prst="textNoShape">
              <a:avLst/>
            </a:prstTxWarp>
          </a:bodyPr>
          <a:lstStyle/>
          <a:p>
            <a:endParaRPr lang="en-US"/>
          </a:p>
        </p:txBody>
      </p:sp>
      <p:sp>
        <p:nvSpPr>
          <p:cNvPr id="45" name="TextBox 44">
            <a:extLst>
              <a:ext uri="{FF2B5EF4-FFF2-40B4-BE49-F238E27FC236}">
                <a16:creationId xmlns:a16="http://schemas.microsoft.com/office/drawing/2014/main" id="{0B5A8605-EC1F-A723-49A7-3A759362CACD}"/>
              </a:ext>
            </a:extLst>
          </p:cNvPr>
          <p:cNvSpPr txBox="1"/>
          <p:nvPr/>
        </p:nvSpPr>
        <p:spPr>
          <a:xfrm>
            <a:off x="1179871" y="1848500"/>
            <a:ext cx="8819535" cy="369332"/>
          </a:xfrm>
          <a:prstGeom prst="rect">
            <a:avLst/>
          </a:prstGeom>
          <a:noFill/>
        </p:spPr>
        <p:txBody>
          <a:bodyPr wrap="square" rtlCol="0">
            <a:spAutoFit/>
          </a:bodyPr>
          <a:lstStyle/>
          <a:p>
            <a:pPr algn="ctr" rtl="1"/>
            <a:r>
              <a:rPr lang="fa-IR" b="1" dirty="0">
                <a:solidFill>
                  <a:srgbClr val="1D3347"/>
                </a:solidFill>
                <a:latin typeface="Shabnam" panose="020B0603030804020204" pitchFamily="34" charset="-78"/>
                <a:cs typeface="Shabnam" panose="020B0603030804020204" pitchFamily="34" charset="-78"/>
              </a:rPr>
              <a:t>تیتر عنوان موضوع خود را در این قسمت وارد نمایید</a:t>
            </a:r>
            <a:endParaRPr lang="en-US" b="1" dirty="0">
              <a:solidFill>
                <a:srgbClr val="1D3347"/>
              </a:solidFill>
              <a:latin typeface="Shabnam" panose="020B0603030804020204" pitchFamily="34" charset="-78"/>
              <a:cs typeface="Shabnam" panose="020B0603030804020204" pitchFamily="34" charset="-78"/>
            </a:endParaRPr>
          </a:p>
        </p:txBody>
      </p:sp>
      <p:grpSp>
        <p:nvGrpSpPr>
          <p:cNvPr id="27" name="Group 26">
            <a:extLst>
              <a:ext uri="{FF2B5EF4-FFF2-40B4-BE49-F238E27FC236}">
                <a16:creationId xmlns:a16="http://schemas.microsoft.com/office/drawing/2014/main" id="{B7109479-8717-3A0C-005C-AA4932B31530}"/>
              </a:ext>
            </a:extLst>
          </p:cNvPr>
          <p:cNvGrpSpPr/>
          <p:nvPr/>
        </p:nvGrpSpPr>
        <p:grpSpPr>
          <a:xfrm>
            <a:off x="3701063" y="2727080"/>
            <a:ext cx="3943881" cy="3739184"/>
            <a:chOff x="3660444" y="1285875"/>
            <a:chExt cx="4865146" cy="4612633"/>
          </a:xfrm>
        </p:grpSpPr>
        <p:grpSp>
          <p:nvGrpSpPr>
            <p:cNvPr id="28" name="Group 27">
              <a:extLst>
                <a:ext uri="{FF2B5EF4-FFF2-40B4-BE49-F238E27FC236}">
                  <a16:creationId xmlns:a16="http://schemas.microsoft.com/office/drawing/2014/main" id="{F0ED003E-49B5-CF78-6890-0790A4AC8F54}"/>
                </a:ext>
              </a:extLst>
            </p:cNvPr>
            <p:cNvGrpSpPr/>
            <p:nvPr/>
          </p:nvGrpSpPr>
          <p:grpSpPr>
            <a:xfrm>
              <a:off x="4535488" y="1285875"/>
              <a:ext cx="3113088" cy="4612633"/>
              <a:chOff x="4535488" y="1285875"/>
              <a:chExt cx="3113088" cy="4612633"/>
            </a:xfrm>
            <a:solidFill>
              <a:schemeClr val="tx1">
                <a:lumMod val="40000"/>
                <a:lumOff val="60000"/>
              </a:schemeClr>
            </a:solidFill>
          </p:grpSpPr>
          <p:sp>
            <p:nvSpPr>
              <p:cNvPr id="69" name="Freeform 26">
                <a:extLst>
                  <a:ext uri="{FF2B5EF4-FFF2-40B4-BE49-F238E27FC236}">
                    <a16:creationId xmlns:a16="http://schemas.microsoft.com/office/drawing/2014/main" id="{137D3284-F2D6-B2A9-28CF-50BB4F25A54F}"/>
                  </a:ext>
                </a:extLst>
              </p:cNvPr>
              <p:cNvSpPr>
                <a:spLocks noEditPoints="1"/>
              </p:cNvSpPr>
              <p:nvPr/>
            </p:nvSpPr>
            <p:spPr bwMode="auto">
              <a:xfrm>
                <a:off x="4535488" y="1285875"/>
                <a:ext cx="3113088" cy="3116263"/>
              </a:xfrm>
              <a:custGeom>
                <a:avLst/>
                <a:gdLst>
                  <a:gd name="T0" fmla="*/ 672 w 818"/>
                  <a:gd name="T1" fmla="*/ 145 h 818"/>
                  <a:gd name="T2" fmla="*/ 146 w 818"/>
                  <a:gd name="T3" fmla="*/ 145 h 818"/>
                  <a:gd name="T4" fmla="*/ 146 w 818"/>
                  <a:gd name="T5" fmla="*/ 672 h 818"/>
                  <a:gd name="T6" fmla="*/ 672 w 818"/>
                  <a:gd name="T7" fmla="*/ 672 h 818"/>
                  <a:gd name="T8" fmla="*/ 672 w 818"/>
                  <a:gd name="T9" fmla="*/ 145 h 818"/>
                  <a:gd name="T10" fmla="*/ 183 w 818"/>
                  <a:gd name="T11" fmla="*/ 634 h 818"/>
                  <a:gd name="T12" fmla="*/ 183 w 818"/>
                  <a:gd name="T13" fmla="*/ 183 h 818"/>
                  <a:gd name="T14" fmla="*/ 635 w 818"/>
                  <a:gd name="T15" fmla="*/ 183 h 818"/>
                  <a:gd name="T16" fmla="*/ 635 w 818"/>
                  <a:gd name="T17" fmla="*/ 634 h 818"/>
                  <a:gd name="T18" fmla="*/ 183 w 818"/>
                  <a:gd name="T19" fmla="*/ 634 h 8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18" h="818">
                    <a:moveTo>
                      <a:pt x="672" y="145"/>
                    </a:moveTo>
                    <a:cubicBezTo>
                      <a:pt x="527" y="0"/>
                      <a:pt x="291" y="0"/>
                      <a:pt x="146" y="145"/>
                    </a:cubicBezTo>
                    <a:cubicBezTo>
                      <a:pt x="0" y="291"/>
                      <a:pt x="0" y="527"/>
                      <a:pt x="146" y="672"/>
                    </a:cubicBezTo>
                    <a:cubicBezTo>
                      <a:pt x="291" y="818"/>
                      <a:pt x="527" y="818"/>
                      <a:pt x="672" y="672"/>
                    </a:cubicBezTo>
                    <a:cubicBezTo>
                      <a:pt x="818" y="527"/>
                      <a:pt x="818" y="291"/>
                      <a:pt x="672" y="145"/>
                    </a:cubicBezTo>
                    <a:close/>
                    <a:moveTo>
                      <a:pt x="183" y="634"/>
                    </a:moveTo>
                    <a:cubicBezTo>
                      <a:pt x="59" y="510"/>
                      <a:pt x="59" y="308"/>
                      <a:pt x="183" y="183"/>
                    </a:cubicBezTo>
                    <a:cubicBezTo>
                      <a:pt x="308" y="59"/>
                      <a:pt x="510" y="59"/>
                      <a:pt x="635" y="183"/>
                    </a:cubicBezTo>
                    <a:cubicBezTo>
                      <a:pt x="759" y="308"/>
                      <a:pt x="759" y="510"/>
                      <a:pt x="635" y="634"/>
                    </a:cubicBezTo>
                    <a:cubicBezTo>
                      <a:pt x="510" y="759"/>
                      <a:pt x="308" y="759"/>
                      <a:pt x="183" y="634"/>
                    </a:cubicBezTo>
                    <a:close/>
                  </a:path>
                </a:pathLst>
              </a:custGeom>
              <a:ln/>
            </p:spPr>
            <p:style>
              <a:lnRef idx="3">
                <a:schemeClr val="lt1"/>
              </a:lnRef>
              <a:fillRef idx="1">
                <a:schemeClr val="accent2"/>
              </a:fillRef>
              <a:effectRef idx="1">
                <a:schemeClr val="accent2"/>
              </a:effectRef>
              <a:fontRef idx="minor">
                <a:schemeClr val="lt1"/>
              </a:fontRef>
            </p:style>
            <p:txBody>
              <a:bodyPr vert="horz" wrap="square" lIns="91440" tIns="45720" rIns="91440" bIns="45720" numCol="1" anchor="t" anchorCtr="0" compatLnSpc="1">
                <a:prstTxWarp prst="textNoShape">
                  <a:avLst/>
                </a:prstTxWarp>
              </a:bodyPr>
              <a:lstStyle/>
              <a:p>
                <a:endParaRPr lang="ru-RU"/>
              </a:p>
            </p:txBody>
          </p:sp>
          <p:sp>
            <p:nvSpPr>
              <p:cNvPr id="70" name="Freeform 27">
                <a:extLst>
                  <a:ext uri="{FF2B5EF4-FFF2-40B4-BE49-F238E27FC236}">
                    <a16:creationId xmlns:a16="http://schemas.microsoft.com/office/drawing/2014/main" id="{F6FB284A-620C-FC45-96DD-2B2DF76E5627}"/>
                  </a:ext>
                </a:extLst>
              </p:cNvPr>
              <p:cNvSpPr>
                <a:spLocks/>
              </p:cNvSpPr>
              <p:nvPr/>
            </p:nvSpPr>
            <p:spPr bwMode="auto">
              <a:xfrm>
                <a:off x="5813426" y="4557713"/>
                <a:ext cx="555625" cy="1340795"/>
              </a:xfrm>
              <a:custGeom>
                <a:avLst/>
                <a:gdLst>
                  <a:gd name="T0" fmla="*/ 0 w 146"/>
                  <a:gd name="T1" fmla="*/ 0 h 479"/>
                  <a:gd name="T2" fmla="*/ 0 w 146"/>
                  <a:gd name="T3" fmla="*/ 431 h 479"/>
                  <a:gd name="T4" fmla="*/ 36 w 146"/>
                  <a:gd name="T5" fmla="*/ 477 h 479"/>
                  <a:gd name="T6" fmla="*/ 73 w 146"/>
                  <a:gd name="T7" fmla="*/ 479 h 479"/>
                  <a:gd name="T8" fmla="*/ 110 w 146"/>
                  <a:gd name="T9" fmla="*/ 477 h 479"/>
                  <a:gd name="T10" fmla="*/ 146 w 146"/>
                  <a:gd name="T11" fmla="*/ 431 h 479"/>
                  <a:gd name="T12" fmla="*/ 146 w 146"/>
                  <a:gd name="T13" fmla="*/ 0 h 479"/>
                  <a:gd name="T14" fmla="*/ 0 w 146"/>
                  <a:gd name="T15" fmla="*/ 0 h 47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6" h="479">
                    <a:moveTo>
                      <a:pt x="0" y="0"/>
                    </a:moveTo>
                    <a:cubicBezTo>
                      <a:pt x="0" y="431"/>
                      <a:pt x="0" y="431"/>
                      <a:pt x="0" y="431"/>
                    </a:cubicBezTo>
                    <a:cubicBezTo>
                      <a:pt x="0" y="453"/>
                      <a:pt x="16" y="475"/>
                      <a:pt x="36" y="477"/>
                    </a:cubicBezTo>
                    <a:cubicBezTo>
                      <a:pt x="48" y="478"/>
                      <a:pt x="60" y="479"/>
                      <a:pt x="73" y="479"/>
                    </a:cubicBezTo>
                    <a:cubicBezTo>
                      <a:pt x="86" y="479"/>
                      <a:pt x="98" y="478"/>
                      <a:pt x="110" y="477"/>
                    </a:cubicBezTo>
                    <a:cubicBezTo>
                      <a:pt x="130" y="475"/>
                      <a:pt x="146" y="453"/>
                      <a:pt x="146" y="431"/>
                    </a:cubicBezTo>
                    <a:cubicBezTo>
                      <a:pt x="146" y="0"/>
                      <a:pt x="146" y="0"/>
                      <a:pt x="146" y="0"/>
                    </a:cubicBezTo>
                    <a:lnTo>
                      <a:pt x="0"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anchor="t" anchorCtr="0" compatLnSpc="1">
                <a:prstTxWarp prst="textNoShape">
                  <a:avLst/>
                </a:prstTxWarp>
              </a:bodyPr>
              <a:lstStyle/>
              <a:p>
                <a:endParaRPr lang="ru-RU"/>
              </a:p>
            </p:txBody>
          </p:sp>
          <p:sp>
            <p:nvSpPr>
              <p:cNvPr id="71" name="Freeform 28">
                <a:extLst>
                  <a:ext uri="{FF2B5EF4-FFF2-40B4-BE49-F238E27FC236}">
                    <a16:creationId xmlns:a16="http://schemas.microsoft.com/office/drawing/2014/main" id="{764A8072-A42D-92BA-E7DC-DBBA5E682DDC}"/>
                  </a:ext>
                </a:extLst>
              </p:cNvPr>
              <p:cNvSpPr>
                <a:spLocks/>
              </p:cNvSpPr>
              <p:nvPr/>
            </p:nvSpPr>
            <p:spPr bwMode="auto">
              <a:xfrm>
                <a:off x="5916613" y="4302125"/>
                <a:ext cx="350838" cy="209550"/>
              </a:xfrm>
              <a:custGeom>
                <a:avLst/>
                <a:gdLst>
                  <a:gd name="T0" fmla="*/ 0 w 92"/>
                  <a:gd name="T1" fmla="*/ 0 h 55"/>
                  <a:gd name="T2" fmla="*/ 0 w 92"/>
                  <a:gd name="T3" fmla="*/ 55 h 55"/>
                  <a:gd name="T4" fmla="*/ 92 w 92"/>
                  <a:gd name="T5" fmla="*/ 55 h 55"/>
                  <a:gd name="T6" fmla="*/ 92 w 92"/>
                  <a:gd name="T7" fmla="*/ 0 h 55"/>
                  <a:gd name="T8" fmla="*/ 0 w 92"/>
                  <a:gd name="T9" fmla="*/ 0 h 55"/>
                </a:gdLst>
                <a:ahLst/>
                <a:cxnLst>
                  <a:cxn ang="0">
                    <a:pos x="T0" y="T1"/>
                  </a:cxn>
                  <a:cxn ang="0">
                    <a:pos x="T2" y="T3"/>
                  </a:cxn>
                  <a:cxn ang="0">
                    <a:pos x="T4" y="T5"/>
                  </a:cxn>
                  <a:cxn ang="0">
                    <a:pos x="T6" y="T7"/>
                  </a:cxn>
                  <a:cxn ang="0">
                    <a:pos x="T8" y="T9"/>
                  </a:cxn>
                </a:cxnLst>
                <a:rect l="0" t="0" r="r" b="b"/>
                <a:pathLst>
                  <a:path w="92" h="55">
                    <a:moveTo>
                      <a:pt x="0" y="0"/>
                    </a:moveTo>
                    <a:cubicBezTo>
                      <a:pt x="0" y="55"/>
                      <a:pt x="0" y="55"/>
                      <a:pt x="0" y="55"/>
                    </a:cubicBezTo>
                    <a:cubicBezTo>
                      <a:pt x="92" y="55"/>
                      <a:pt x="92" y="55"/>
                      <a:pt x="92" y="55"/>
                    </a:cubicBezTo>
                    <a:cubicBezTo>
                      <a:pt x="92" y="0"/>
                      <a:pt x="92" y="0"/>
                      <a:pt x="92" y="0"/>
                    </a:cubicBezTo>
                    <a:cubicBezTo>
                      <a:pt x="61" y="4"/>
                      <a:pt x="31" y="4"/>
                      <a:pt x="0" y="0"/>
                    </a:cubicBezTo>
                    <a:close/>
                  </a:path>
                </a:pathLst>
              </a:custGeom>
              <a:ln/>
            </p:spPr>
            <p:style>
              <a:lnRef idx="3">
                <a:schemeClr val="lt1"/>
              </a:lnRef>
              <a:fillRef idx="1">
                <a:schemeClr val="accent1"/>
              </a:fillRef>
              <a:effectRef idx="1">
                <a:schemeClr val="accent1"/>
              </a:effectRef>
              <a:fontRef idx="minor">
                <a:schemeClr val="lt1"/>
              </a:fontRef>
            </p:style>
            <p:txBody>
              <a:bodyPr vert="horz" wrap="square" lIns="91440" tIns="45720" rIns="91440" bIns="45720" numCol="1" anchor="t" anchorCtr="0" compatLnSpc="1">
                <a:prstTxWarp prst="textNoShape">
                  <a:avLst/>
                </a:prstTxWarp>
              </a:bodyPr>
              <a:lstStyle/>
              <a:p>
                <a:endParaRPr lang="ru-RU"/>
              </a:p>
            </p:txBody>
          </p:sp>
        </p:grpSp>
        <p:sp>
          <p:nvSpPr>
            <p:cNvPr id="29" name="Freeform 6">
              <a:extLst>
                <a:ext uri="{FF2B5EF4-FFF2-40B4-BE49-F238E27FC236}">
                  <a16:creationId xmlns:a16="http://schemas.microsoft.com/office/drawing/2014/main" id="{D7C6415E-F654-81BF-21CD-FA8D0B74D0D8}"/>
                </a:ext>
              </a:extLst>
            </p:cNvPr>
            <p:cNvSpPr>
              <a:spLocks/>
            </p:cNvSpPr>
            <p:nvPr/>
          </p:nvSpPr>
          <p:spPr bwMode="auto">
            <a:xfrm>
              <a:off x="7188200" y="3948113"/>
              <a:ext cx="1103313" cy="323850"/>
            </a:xfrm>
            <a:custGeom>
              <a:avLst/>
              <a:gdLst>
                <a:gd name="T0" fmla="*/ 0 w 695"/>
                <a:gd name="T1" fmla="*/ 0 h 204"/>
                <a:gd name="T2" fmla="*/ 203 w 695"/>
                <a:gd name="T3" fmla="*/ 204 h 204"/>
                <a:gd name="T4" fmla="*/ 695 w 695"/>
                <a:gd name="T5" fmla="*/ 204 h 204"/>
              </a:gdLst>
              <a:ahLst/>
              <a:cxnLst>
                <a:cxn ang="0">
                  <a:pos x="T0" y="T1"/>
                </a:cxn>
                <a:cxn ang="0">
                  <a:pos x="T2" y="T3"/>
                </a:cxn>
                <a:cxn ang="0">
                  <a:pos x="T4" y="T5"/>
                </a:cxn>
              </a:cxnLst>
              <a:rect l="0" t="0" r="r" b="b"/>
              <a:pathLst>
                <a:path w="695" h="204">
                  <a:moveTo>
                    <a:pt x="0" y="0"/>
                  </a:moveTo>
                  <a:lnTo>
                    <a:pt x="203" y="204"/>
                  </a:lnTo>
                  <a:lnTo>
                    <a:pt x="695" y="204"/>
                  </a:lnTo>
                </a:path>
              </a:pathLst>
            </a:custGeom>
            <a:ln>
              <a:headEnd/>
              <a:tailEnd/>
            </a:ln>
          </p:spPr>
          <p:style>
            <a:lnRef idx="3">
              <a:schemeClr val="accent1"/>
            </a:lnRef>
            <a:fillRef idx="0">
              <a:schemeClr val="accent1"/>
            </a:fillRef>
            <a:effectRef idx="2">
              <a:schemeClr val="accent1"/>
            </a:effectRef>
            <a:fontRef idx="minor">
              <a:schemeClr val="tx1"/>
            </a:fontRef>
          </p:style>
          <p:txBody>
            <a:bodyPr vert="horz" wrap="square" lIns="91440" tIns="45720" rIns="91440" bIns="45720" numCol="1" anchor="t" anchorCtr="0" compatLnSpc="1">
              <a:prstTxWarp prst="textNoShape">
                <a:avLst/>
              </a:prstTxWarp>
            </a:bodyPr>
            <a:lstStyle/>
            <a:p>
              <a:endParaRPr lang="ru-RU"/>
            </a:p>
          </p:txBody>
        </p:sp>
        <p:sp>
          <p:nvSpPr>
            <p:cNvPr id="46" name="Freeform 7">
              <a:extLst>
                <a:ext uri="{FF2B5EF4-FFF2-40B4-BE49-F238E27FC236}">
                  <a16:creationId xmlns:a16="http://schemas.microsoft.com/office/drawing/2014/main" id="{3211F610-7F31-9F2D-169C-37246ACF4926}"/>
                </a:ext>
              </a:extLst>
            </p:cNvPr>
            <p:cNvSpPr>
              <a:spLocks/>
            </p:cNvSpPr>
            <p:nvPr/>
          </p:nvSpPr>
          <p:spPr bwMode="auto">
            <a:xfrm>
              <a:off x="3892550" y="3948113"/>
              <a:ext cx="1103313" cy="323850"/>
            </a:xfrm>
            <a:custGeom>
              <a:avLst/>
              <a:gdLst>
                <a:gd name="T0" fmla="*/ 695 w 695"/>
                <a:gd name="T1" fmla="*/ 0 h 204"/>
                <a:gd name="T2" fmla="*/ 491 w 695"/>
                <a:gd name="T3" fmla="*/ 204 h 204"/>
                <a:gd name="T4" fmla="*/ 0 w 695"/>
                <a:gd name="T5" fmla="*/ 204 h 204"/>
              </a:gdLst>
              <a:ahLst/>
              <a:cxnLst>
                <a:cxn ang="0">
                  <a:pos x="T0" y="T1"/>
                </a:cxn>
                <a:cxn ang="0">
                  <a:pos x="T2" y="T3"/>
                </a:cxn>
                <a:cxn ang="0">
                  <a:pos x="T4" y="T5"/>
                </a:cxn>
              </a:cxnLst>
              <a:rect l="0" t="0" r="r" b="b"/>
              <a:pathLst>
                <a:path w="695" h="204">
                  <a:moveTo>
                    <a:pt x="695" y="0"/>
                  </a:moveTo>
                  <a:lnTo>
                    <a:pt x="491" y="204"/>
                  </a:lnTo>
                  <a:lnTo>
                    <a:pt x="0" y="204"/>
                  </a:lnTo>
                </a:path>
              </a:pathLst>
            </a:custGeom>
            <a:ln>
              <a:headEnd/>
              <a:tailEnd/>
            </a:ln>
          </p:spPr>
          <p:style>
            <a:lnRef idx="3">
              <a:schemeClr val="accent1"/>
            </a:lnRef>
            <a:fillRef idx="0">
              <a:schemeClr val="accent1"/>
            </a:fillRef>
            <a:effectRef idx="2">
              <a:schemeClr val="accent1"/>
            </a:effectRef>
            <a:fontRef idx="minor">
              <a:schemeClr val="tx1"/>
            </a:fontRef>
          </p:style>
          <p:txBody>
            <a:bodyPr vert="horz" wrap="square" lIns="91440" tIns="45720" rIns="91440" bIns="45720" numCol="1" anchor="t" anchorCtr="0" compatLnSpc="1">
              <a:prstTxWarp prst="textNoShape">
                <a:avLst/>
              </a:prstTxWarp>
            </a:bodyPr>
            <a:lstStyle/>
            <a:p>
              <a:endParaRPr lang="ru-RU"/>
            </a:p>
          </p:txBody>
        </p:sp>
        <p:sp>
          <p:nvSpPr>
            <p:cNvPr id="47" name="Freeform 8">
              <a:extLst>
                <a:ext uri="{FF2B5EF4-FFF2-40B4-BE49-F238E27FC236}">
                  <a16:creationId xmlns:a16="http://schemas.microsoft.com/office/drawing/2014/main" id="{C3428AD9-D3CF-564F-24D1-64A481F6AB9B}"/>
                </a:ext>
              </a:extLst>
            </p:cNvPr>
            <p:cNvSpPr>
              <a:spLocks/>
            </p:cNvSpPr>
            <p:nvPr/>
          </p:nvSpPr>
          <p:spPr bwMode="auto">
            <a:xfrm>
              <a:off x="7188200" y="1416050"/>
              <a:ext cx="1103313" cy="323850"/>
            </a:xfrm>
            <a:custGeom>
              <a:avLst/>
              <a:gdLst>
                <a:gd name="T0" fmla="*/ 0 w 695"/>
                <a:gd name="T1" fmla="*/ 204 h 204"/>
                <a:gd name="T2" fmla="*/ 203 w 695"/>
                <a:gd name="T3" fmla="*/ 0 h 204"/>
                <a:gd name="T4" fmla="*/ 695 w 695"/>
                <a:gd name="T5" fmla="*/ 0 h 204"/>
              </a:gdLst>
              <a:ahLst/>
              <a:cxnLst>
                <a:cxn ang="0">
                  <a:pos x="T0" y="T1"/>
                </a:cxn>
                <a:cxn ang="0">
                  <a:pos x="T2" y="T3"/>
                </a:cxn>
                <a:cxn ang="0">
                  <a:pos x="T4" y="T5"/>
                </a:cxn>
              </a:cxnLst>
              <a:rect l="0" t="0" r="r" b="b"/>
              <a:pathLst>
                <a:path w="695" h="204">
                  <a:moveTo>
                    <a:pt x="0" y="204"/>
                  </a:moveTo>
                  <a:lnTo>
                    <a:pt x="203" y="0"/>
                  </a:lnTo>
                  <a:lnTo>
                    <a:pt x="695" y="0"/>
                  </a:lnTo>
                </a:path>
              </a:pathLst>
            </a:custGeom>
            <a:ln>
              <a:headEnd/>
              <a:tailEnd/>
            </a:ln>
          </p:spPr>
          <p:style>
            <a:lnRef idx="3">
              <a:schemeClr val="accent1"/>
            </a:lnRef>
            <a:fillRef idx="0">
              <a:schemeClr val="accent1"/>
            </a:fillRef>
            <a:effectRef idx="2">
              <a:schemeClr val="accent1"/>
            </a:effectRef>
            <a:fontRef idx="minor">
              <a:schemeClr val="tx1"/>
            </a:fontRef>
          </p:style>
          <p:txBody>
            <a:bodyPr vert="horz" wrap="square" lIns="91440" tIns="45720" rIns="91440" bIns="45720" numCol="1" anchor="t" anchorCtr="0" compatLnSpc="1">
              <a:prstTxWarp prst="textNoShape">
                <a:avLst/>
              </a:prstTxWarp>
            </a:bodyPr>
            <a:lstStyle/>
            <a:p>
              <a:endParaRPr lang="ru-RU"/>
            </a:p>
          </p:txBody>
        </p:sp>
        <p:sp>
          <p:nvSpPr>
            <p:cNvPr id="48" name="Freeform 9">
              <a:extLst>
                <a:ext uri="{FF2B5EF4-FFF2-40B4-BE49-F238E27FC236}">
                  <a16:creationId xmlns:a16="http://schemas.microsoft.com/office/drawing/2014/main" id="{9CBDAD92-2D38-1900-57AF-1272EAE5CD4B}"/>
                </a:ext>
              </a:extLst>
            </p:cNvPr>
            <p:cNvSpPr>
              <a:spLocks/>
            </p:cNvSpPr>
            <p:nvPr/>
          </p:nvSpPr>
          <p:spPr bwMode="auto">
            <a:xfrm>
              <a:off x="3892550" y="1416050"/>
              <a:ext cx="1103313" cy="323850"/>
            </a:xfrm>
            <a:custGeom>
              <a:avLst/>
              <a:gdLst>
                <a:gd name="T0" fmla="*/ 695 w 695"/>
                <a:gd name="T1" fmla="*/ 204 h 204"/>
                <a:gd name="T2" fmla="*/ 491 w 695"/>
                <a:gd name="T3" fmla="*/ 0 h 204"/>
                <a:gd name="T4" fmla="*/ 0 w 695"/>
                <a:gd name="T5" fmla="*/ 0 h 204"/>
              </a:gdLst>
              <a:ahLst/>
              <a:cxnLst>
                <a:cxn ang="0">
                  <a:pos x="T0" y="T1"/>
                </a:cxn>
                <a:cxn ang="0">
                  <a:pos x="T2" y="T3"/>
                </a:cxn>
                <a:cxn ang="0">
                  <a:pos x="T4" y="T5"/>
                </a:cxn>
              </a:cxnLst>
              <a:rect l="0" t="0" r="r" b="b"/>
              <a:pathLst>
                <a:path w="695" h="204">
                  <a:moveTo>
                    <a:pt x="695" y="204"/>
                  </a:moveTo>
                  <a:lnTo>
                    <a:pt x="491" y="0"/>
                  </a:lnTo>
                  <a:lnTo>
                    <a:pt x="0" y="0"/>
                  </a:lnTo>
                </a:path>
              </a:pathLst>
            </a:custGeom>
            <a:ln>
              <a:headEnd/>
              <a:tailEnd/>
            </a:ln>
          </p:spPr>
          <p:style>
            <a:lnRef idx="3">
              <a:schemeClr val="accent1"/>
            </a:lnRef>
            <a:fillRef idx="0">
              <a:schemeClr val="accent1"/>
            </a:fillRef>
            <a:effectRef idx="2">
              <a:schemeClr val="accent1"/>
            </a:effectRef>
            <a:fontRef idx="minor">
              <a:schemeClr val="tx1"/>
            </a:fontRef>
          </p:style>
          <p:txBody>
            <a:bodyPr vert="horz" wrap="square" lIns="91440" tIns="45720" rIns="91440" bIns="45720" numCol="1" anchor="t" anchorCtr="0" compatLnSpc="1">
              <a:prstTxWarp prst="textNoShape">
                <a:avLst/>
              </a:prstTxWarp>
            </a:bodyPr>
            <a:lstStyle/>
            <a:p>
              <a:endParaRPr lang="ru-RU"/>
            </a:p>
          </p:txBody>
        </p:sp>
        <p:sp>
          <p:nvSpPr>
            <p:cNvPr id="49" name="Freeform 10">
              <a:extLst>
                <a:ext uri="{FF2B5EF4-FFF2-40B4-BE49-F238E27FC236}">
                  <a16:creationId xmlns:a16="http://schemas.microsoft.com/office/drawing/2014/main" id="{8263A719-6874-1CB8-12C3-5B7FC20453A4}"/>
                </a:ext>
              </a:extLst>
            </p:cNvPr>
            <p:cNvSpPr>
              <a:spLocks/>
            </p:cNvSpPr>
            <p:nvPr/>
          </p:nvSpPr>
          <p:spPr bwMode="auto">
            <a:xfrm>
              <a:off x="4927600" y="1679575"/>
              <a:ext cx="1316038" cy="1141413"/>
            </a:xfrm>
            <a:custGeom>
              <a:avLst/>
              <a:gdLst>
                <a:gd name="T0" fmla="*/ 344 w 346"/>
                <a:gd name="T1" fmla="*/ 140 h 300"/>
                <a:gd name="T2" fmla="*/ 334 w 346"/>
                <a:gd name="T3" fmla="*/ 129 h 300"/>
                <a:gd name="T4" fmla="*/ 322 w 346"/>
                <a:gd name="T5" fmla="*/ 136 h 300"/>
                <a:gd name="T6" fmla="*/ 300 w 346"/>
                <a:gd name="T7" fmla="*/ 129 h 300"/>
                <a:gd name="T8" fmla="*/ 300 w 346"/>
                <a:gd name="T9" fmla="*/ 0 h 300"/>
                <a:gd name="T10" fmla="*/ 0 w 346"/>
                <a:gd name="T11" fmla="*/ 300 h 300"/>
                <a:gd name="T12" fmla="*/ 129 w 346"/>
                <a:gd name="T13" fmla="*/ 300 h 300"/>
                <a:gd name="T14" fmla="*/ 130 w 346"/>
                <a:gd name="T15" fmla="*/ 299 h 300"/>
                <a:gd name="T16" fmla="*/ 130 w 346"/>
                <a:gd name="T17" fmla="*/ 298 h 300"/>
                <a:gd name="T18" fmla="*/ 119 w 346"/>
                <a:gd name="T19" fmla="*/ 275 h 300"/>
                <a:gd name="T20" fmla="*/ 137 w 346"/>
                <a:gd name="T21" fmla="*/ 256 h 300"/>
                <a:gd name="T22" fmla="*/ 150 w 346"/>
                <a:gd name="T23" fmla="*/ 254 h 300"/>
                <a:gd name="T24" fmla="*/ 163 w 346"/>
                <a:gd name="T25" fmla="*/ 256 h 300"/>
                <a:gd name="T26" fmla="*/ 181 w 346"/>
                <a:gd name="T27" fmla="*/ 275 h 300"/>
                <a:gd name="T28" fmla="*/ 170 w 346"/>
                <a:gd name="T29" fmla="*/ 298 h 300"/>
                <a:gd name="T30" fmla="*/ 169 w 346"/>
                <a:gd name="T31" fmla="*/ 299 h 300"/>
                <a:gd name="T32" fmla="*/ 170 w 346"/>
                <a:gd name="T33" fmla="*/ 300 h 300"/>
                <a:gd name="T34" fmla="*/ 300 w 346"/>
                <a:gd name="T35" fmla="*/ 300 h 300"/>
                <a:gd name="T36" fmla="*/ 300 w 346"/>
                <a:gd name="T37" fmla="*/ 170 h 300"/>
                <a:gd name="T38" fmla="*/ 322 w 346"/>
                <a:gd name="T39" fmla="*/ 163 h 300"/>
                <a:gd name="T40" fmla="*/ 334 w 346"/>
                <a:gd name="T41" fmla="*/ 170 h 300"/>
                <a:gd name="T42" fmla="*/ 344 w 346"/>
                <a:gd name="T43" fmla="*/ 159 h 300"/>
                <a:gd name="T44" fmla="*/ 346 w 346"/>
                <a:gd name="T45" fmla="*/ 150 h 300"/>
                <a:gd name="T46" fmla="*/ 344 w 346"/>
                <a:gd name="T47" fmla="*/ 140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46" h="300">
                  <a:moveTo>
                    <a:pt x="344" y="140"/>
                  </a:moveTo>
                  <a:cubicBezTo>
                    <a:pt x="343" y="135"/>
                    <a:pt x="339" y="130"/>
                    <a:pt x="334" y="129"/>
                  </a:cubicBezTo>
                  <a:cubicBezTo>
                    <a:pt x="329" y="129"/>
                    <a:pt x="324" y="132"/>
                    <a:pt x="322" y="136"/>
                  </a:cubicBezTo>
                  <a:cubicBezTo>
                    <a:pt x="315" y="146"/>
                    <a:pt x="300" y="141"/>
                    <a:pt x="300" y="129"/>
                  </a:cubicBezTo>
                  <a:cubicBezTo>
                    <a:pt x="300" y="0"/>
                    <a:pt x="300" y="0"/>
                    <a:pt x="300" y="0"/>
                  </a:cubicBezTo>
                  <a:cubicBezTo>
                    <a:pt x="135" y="3"/>
                    <a:pt x="3" y="135"/>
                    <a:pt x="0" y="300"/>
                  </a:cubicBezTo>
                  <a:cubicBezTo>
                    <a:pt x="129" y="300"/>
                    <a:pt x="129" y="300"/>
                    <a:pt x="129" y="300"/>
                  </a:cubicBezTo>
                  <a:cubicBezTo>
                    <a:pt x="130" y="300"/>
                    <a:pt x="130" y="300"/>
                    <a:pt x="130" y="299"/>
                  </a:cubicBezTo>
                  <a:cubicBezTo>
                    <a:pt x="131" y="298"/>
                    <a:pt x="130" y="298"/>
                    <a:pt x="130" y="298"/>
                  </a:cubicBezTo>
                  <a:cubicBezTo>
                    <a:pt x="122" y="291"/>
                    <a:pt x="117" y="283"/>
                    <a:pt x="119" y="275"/>
                  </a:cubicBezTo>
                  <a:cubicBezTo>
                    <a:pt x="120" y="266"/>
                    <a:pt x="127" y="259"/>
                    <a:pt x="137" y="256"/>
                  </a:cubicBezTo>
                  <a:cubicBezTo>
                    <a:pt x="141" y="254"/>
                    <a:pt x="145" y="254"/>
                    <a:pt x="150" y="254"/>
                  </a:cubicBezTo>
                  <a:cubicBezTo>
                    <a:pt x="154" y="254"/>
                    <a:pt x="159" y="254"/>
                    <a:pt x="163" y="256"/>
                  </a:cubicBezTo>
                  <a:cubicBezTo>
                    <a:pt x="173" y="259"/>
                    <a:pt x="179" y="266"/>
                    <a:pt x="181" y="275"/>
                  </a:cubicBezTo>
                  <a:cubicBezTo>
                    <a:pt x="182" y="283"/>
                    <a:pt x="178" y="291"/>
                    <a:pt x="170" y="298"/>
                  </a:cubicBezTo>
                  <a:cubicBezTo>
                    <a:pt x="169" y="298"/>
                    <a:pt x="169" y="298"/>
                    <a:pt x="169" y="299"/>
                  </a:cubicBezTo>
                  <a:cubicBezTo>
                    <a:pt x="170" y="300"/>
                    <a:pt x="170" y="300"/>
                    <a:pt x="170" y="300"/>
                  </a:cubicBezTo>
                  <a:cubicBezTo>
                    <a:pt x="300" y="300"/>
                    <a:pt x="300" y="300"/>
                    <a:pt x="300" y="300"/>
                  </a:cubicBezTo>
                  <a:cubicBezTo>
                    <a:pt x="300" y="170"/>
                    <a:pt x="300" y="170"/>
                    <a:pt x="300" y="170"/>
                  </a:cubicBezTo>
                  <a:cubicBezTo>
                    <a:pt x="300" y="159"/>
                    <a:pt x="315" y="154"/>
                    <a:pt x="322" y="163"/>
                  </a:cubicBezTo>
                  <a:cubicBezTo>
                    <a:pt x="324" y="167"/>
                    <a:pt x="329" y="171"/>
                    <a:pt x="334" y="170"/>
                  </a:cubicBezTo>
                  <a:cubicBezTo>
                    <a:pt x="339" y="169"/>
                    <a:pt x="343" y="164"/>
                    <a:pt x="344" y="159"/>
                  </a:cubicBezTo>
                  <a:cubicBezTo>
                    <a:pt x="345" y="156"/>
                    <a:pt x="346" y="153"/>
                    <a:pt x="346" y="150"/>
                  </a:cubicBezTo>
                  <a:cubicBezTo>
                    <a:pt x="346" y="146"/>
                    <a:pt x="345" y="143"/>
                    <a:pt x="344" y="140"/>
                  </a:cubicBezTo>
                  <a:close/>
                </a:path>
              </a:pathLst>
            </a:custGeom>
            <a:ln>
              <a:noFill/>
            </a:ln>
          </p:spPr>
          <p:style>
            <a:lnRef idx="3">
              <a:schemeClr val="lt1"/>
            </a:lnRef>
            <a:fillRef idx="1">
              <a:schemeClr val="accent4"/>
            </a:fillRef>
            <a:effectRef idx="1">
              <a:schemeClr val="accent4"/>
            </a:effectRef>
            <a:fontRef idx="minor">
              <a:schemeClr val="lt1"/>
            </a:fontRef>
          </p:style>
          <p:txBody>
            <a:bodyPr vert="horz" wrap="square" lIns="91440" tIns="45720" rIns="91440" bIns="45720" numCol="1" anchor="t" anchorCtr="0" compatLnSpc="1">
              <a:prstTxWarp prst="textNoShape">
                <a:avLst/>
              </a:prstTxWarp>
              <a:noAutofit/>
            </a:bodyPr>
            <a:lstStyle/>
            <a:p>
              <a:endParaRPr lang="ru-RU"/>
            </a:p>
          </p:txBody>
        </p:sp>
        <p:sp>
          <p:nvSpPr>
            <p:cNvPr id="50" name="Freeform 11">
              <a:extLst>
                <a:ext uri="{FF2B5EF4-FFF2-40B4-BE49-F238E27FC236}">
                  <a16:creationId xmlns:a16="http://schemas.microsoft.com/office/drawing/2014/main" id="{8B0F5358-3950-89FC-F583-84A330081FBE}"/>
                </a:ext>
              </a:extLst>
            </p:cNvPr>
            <p:cNvSpPr>
              <a:spLocks/>
            </p:cNvSpPr>
            <p:nvPr/>
          </p:nvSpPr>
          <p:spPr bwMode="auto">
            <a:xfrm>
              <a:off x="4927600" y="2687638"/>
              <a:ext cx="1141413" cy="1317625"/>
            </a:xfrm>
            <a:custGeom>
              <a:avLst/>
              <a:gdLst>
                <a:gd name="T0" fmla="*/ 140 w 300"/>
                <a:gd name="T1" fmla="*/ 1 h 346"/>
                <a:gd name="T2" fmla="*/ 130 w 300"/>
                <a:gd name="T3" fmla="*/ 12 h 346"/>
                <a:gd name="T4" fmla="*/ 137 w 300"/>
                <a:gd name="T5" fmla="*/ 24 h 346"/>
                <a:gd name="T6" fmla="*/ 129 w 300"/>
                <a:gd name="T7" fmla="*/ 46 h 346"/>
                <a:gd name="T8" fmla="*/ 0 w 300"/>
                <a:gd name="T9" fmla="*/ 46 h 346"/>
                <a:gd name="T10" fmla="*/ 300 w 300"/>
                <a:gd name="T11" fmla="*/ 346 h 346"/>
                <a:gd name="T12" fmla="*/ 300 w 300"/>
                <a:gd name="T13" fmla="*/ 216 h 346"/>
                <a:gd name="T14" fmla="*/ 299 w 300"/>
                <a:gd name="T15" fmla="*/ 215 h 346"/>
                <a:gd name="T16" fmla="*/ 298 w 300"/>
                <a:gd name="T17" fmla="*/ 215 h 346"/>
                <a:gd name="T18" fmla="*/ 275 w 300"/>
                <a:gd name="T19" fmla="*/ 227 h 346"/>
                <a:gd name="T20" fmla="*/ 256 w 300"/>
                <a:gd name="T21" fmla="*/ 209 h 346"/>
                <a:gd name="T22" fmla="*/ 254 w 300"/>
                <a:gd name="T23" fmla="*/ 196 h 346"/>
                <a:gd name="T24" fmla="*/ 256 w 300"/>
                <a:gd name="T25" fmla="*/ 182 h 346"/>
                <a:gd name="T26" fmla="*/ 275 w 300"/>
                <a:gd name="T27" fmla="*/ 165 h 346"/>
                <a:gd name="T28" fmla="*/ 298 w 300"/>
                <a:gd name="T29" fmla="*/ 176 h 346"/>
                <a:gd name="T30" fmla="*/ 299 w 300"/>
                <a:gd name="T31" fmla="*/ 176 h 346"/>
                <a:gd name="T32" fmla="*/ 300 w 300"/>
                <a:gd name="T33" fmla="*/ 175 h 346"/>
                <a:gd name="T34" fmla="*/ 300 w 300"/>
                <a:gd name="T35" fmla="*/ 46 h 346"/>
                <a:gd name="T36" fmla="*/ 170 w 300"/>
                <a:gd name="T37" fmla="*/ 46 h 346"/>
                <a:gd name="T38" fmla="*/ 163 w 300"/>
                <a:gd name="T39" fmla="*/ 24 h 346"/>
                <a:gd name="T40" fmla="*/ 170 w 300"/>
                <a:gd name="T41" fmla="*/ 12 h 346"/>
                <a:gd name="T42" fmla="*/ 159 w 300"/>
                <a:gd name="T43" fmla="*/ 1 h 346"/>
                <a:gd name="T44" fmla="*/ 150 w 300"/>
                <a:gd name="T45" fmla="*/ 0 h 346"/>
                <a:gd name="T46" fmla="*/ 140 w 300"/>
                <a:gd name="T47" fmla="*/ 1 h 3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00" h="346">
                  <a:moveTo>
                    <a:pt x="140" y="1"/>
                  </a:moveTo>
                  <a:cubicBezTo>
                    <a:pt x="136" y="3"/>
                    <a:pt x="130" y="6"/>
                    <a:pt x="130" y="12"/>
                  </a:cubicBezTo>
                  <a:cubicBezTo>
                    <a:pt x="129" y="17"/>
                    <a:pt x="133" y="21"/>
                    <a:pt x="137" y="24"/>
                  </a:cubicBezTo>
                  <a:cubicBezTo>
                    <a:pt x="146" y="31"/>
                    <a:pt x="141" y="46"/>
                    <a:pt x="129" y="46"/>
                  </a:cubicBezTo>
                  <a:cubicBezTo>
                    <a:pt x="0" y="46"/>
                    <a:pt x="0" y="46"/>
                    <a:pt x="0" y="46"/>
                  </a:cubicBezTo>
                  <a:cubicBezTo>
                    <a:pt x="3" y="210"/>
                    <a:pt x="135" y="343"/>
                    <a:pt x="300" y="346"/>
                  </a:cubicBezTo>
                  <a:cubicBezTo>
                    <a:pt x="300" y="216"/>
                    <a:pt x="300" y="216"/>
                    <a:pt x="300" y="216"/>
                  </a:cubicBezTo>
                  <a:cubicBezTo>
                    <a:pt x="300" y="216"/>
                    <a:pt x="300" y="215"/>
                    <a:pt x="299" y="215"/>
                  </a:cubicBezTo>
                  <a:cubicBezTo>
                    <a:pt x="298" y="215"/>
                    <a:pt x="298" y="215"/>
                    <a:pt x="298" y="215"/>
                  </a:cubicBezTo>
                  <a:cubicBezTo>
                    <a:pt x="292" y="224"/>
                    <a:pt x="283" y="228"/>
                    <a:pt x="275" y="227"/>
                  </a:cubicBezTo>
                  <a:cubicBezTo>
                    <a:pt x="266" y="225"/>
                    <a:pt x="259" y="219"/>
                    <a:pt x="256" y="209"/>
                  </a:cubicBezTo>
                  <a:cubicBezTo>
                    <a:pt x="255" y="205"/>
                    <a:pt x="254" y="200"/>
                    <a:pt x="254" y="196"/>
                  </a:cubicBezTo>
                  <a:cubicBezTo>
                    <a:pt x="254" y="191"/>
                    <a:pt x="255" y="186"/>
                    <a:pt x="256" y="182"/>
                  </a:cubicBezTo>
                  <a:cubicBezTo>
                    <a:pt x="259" y="173"/>
                    <a:pt x="266" y="166"/>
                    <a:pt x="275" y="165"/>
                  </a:cubicBezTo>
                  <a:cubicBezTo>
                    <a:pt x="283" y="163"/>
                    <a:pt x="292" y="167"/>
                    <a:pt x="298" y="176"/>
                  </a:cubicBezTo>
                  <a:cubicBezTo>
                    <a:pt x="298" y="176"/>
                    <a:pt x="298" y="176"/>
                    <a:pt x="299" y="176"/>
                  </a:cubicBezTo>
                  <a:cubicBezTo>
                    <a:pt x="300" y="176"/>
                    <a:pt x="300" y="175"/>
                    <a:pt x="300" y="175"/>
                  </a:cubicBezTo>
                  <a:cubicBezTo>
                    <a:pt x="300" y="46"/>
                    <a:pt x="300" y="46"/>
                    <a:pt x="300" y="46"/>
                  </a:cubicBezTo>
                  <a:cubicBezTo>
                    <a:pt x="170" y="46"/>
                    <a:pt x="170" y="46"/>
                    <a:pt x="170" y="46"/>
                  </a:cubicBezTo>
                  <a:cubicBezTo>
                    <a:pt x="159" y="46"/>
                    <a:pt x="154" y="31"/>
                    <a:pt x="163" y="24"/>
                  </a:cubicBezTo>
                  <a:cubicBezTo>
                    <a:pt x="167" y="21"/>
                    <a:pt x="171" y="17"/>
                    <a:pt x="170" y="12"/>
                  </a:cubicBezTo>
                  <a:cubicBezTo>
                    <a:pt x="169" y="6"/>
                    <a:pt x="164" y="3"/>
                    <a:pt x="159" y="1"/>
                  </a:cubicBezTo>
                  <a:cubicBezTo>
                    <a:pt x="157" y="0"/>
                    <a:pt x="153" y="0"/>
                    <a:pt x="150" y="0"/>
                  </a:cubicBezTo>
                  <a:cubicBezTo>
                    <a:pt x="146" y="0"/>
                    <a:pt x="143" y="0"/>
                    <a:pt x="140" y="1"/>
                  </a:cubicBezTo>
                  <a:close/>
                </a:path>
              </a:pathLst>
            </a:custGeom>
            <a:ln/>
          </p:spPr>
          <p:style>
            <a:lnRef idx="3">
              <a:schemeClr val="lt1"/>
            </a:lnRef>
            <a:fillRef idx="1">
              <a:schemeClr val="accent1"/>
            </a:fillRef>
            <a:effectRef idx="1">
              <a:schemeClr val="accent1"/>
            </a:effectRef>
            <a:fontRef idx="minor">
              <a:schemeClr val="lt1"/>
            </a:fontRef>
          </p:style>
          <p:txBody>
            <a:bodyPr vert="horz" wrap="square" lIns="91440" tIns="45720" rIns="91440" bIns="45720" numCol="1" anchor="t" anchorCtr="0" compatLnSpc="1">
              <a:prstTxWarp prst="textNoShape">
                <a:avLst/>
              </a:prstTxWarp>
              <a:noAutofit/>
            </a:bodyPr>
            <a:lstStyle/>
            <a:p>
              <a:endParaRPr lang="ru-RU"/>
            </a:p>
          </p:txBody>
        </p:sp>
        <p:sp>
          <p:nvSpPr>
            <p:cNvPr id="51" name="Freeform 12">
              <a:extLst>
                <a:ext uri="{FF2B5EF4-FFF2-40B4-BE49-F238E27FC236}">
                  <a16:creationId xmlns:a16="http://schemas.microsoft.com/office/drawing/2014/main" id="{CD4D430C-63FA-664D-E7F3-0B5B9493C382}"/>
                </a:ext>
              </a:extLst>
            </p:cNvPr>
            <p:cNvSpPr>
              <a:spLocks/>
            </p:cNvSpPr>
            <p:nvPr/>
          </p:nvSpPr>
          <p:spPr bwMode="auto">
            <a:xfrm>
              <a:off x="5935663" y="2863850"/>
              <a:ext cx="1316038" cy="1141413"/>
            </a:xfrm>
            <a:custGeom>
              <a:avLst/>
              <a:gdLst>
                <a:gd name="T0" fmla="*/ 1 w 346"/>
                <a:gd name="T1" fmla="*/ 159 h 300"/>
                <a:gd name="T2" fmla="*/ 12 w 346"/>
                <a:gd name="T3" fmla="*/ 170 h 300"/>
                <a:gd name="T4" fmla="*/ 24 w 346"/>
                <a:gd name="T5" fmla="*/ 163 h 300"/>
                <a:gd name="T6" fmla="*/ 46 w 346"/>
                <a:gd name="T7" fmla="*/ 170 h 300"/>
                <a:gd name="T8" fmla="*/ 46 w 346"/>
                <a:gd name="T9" fmla="*/ 300 h 300"/>
                <a:gd name="T10" fmla="*/ 346 w 346"/>
                <a:gd name="T11" fmla="*/ 0 h 300"/>
                <a:gd name="T12" fmla="*/ 216 w 346"/>
                <a:gd name="T13" fmla="*/ 0 h 300"/>
                <a:gd name="T14" fmla="*/ 215 w 346"/>
                <a:gd name="T15" fmla="*/ 0 h 300"/>
                <a:gd name="T16" fmla="*/ 216 w 346"/>
                <a:gd name="T17" fmla="*/ 2 h 300"/>
                <a:gd name="T18" fmla="*/ 227 w 346"/>
                <a:gd name="T19" fmla="*/ 24 h 300"/>
                <a:gd name="T20" fmla="*/ 209 w 346"/>
                <a:gd name="T21" fmla="*/ 43 h 300"/>
                <a:gd name="T22" fmla="*/ 196 w 346"/>
                <a:gd name="T23" fmla="*/ 46 h 300"/>
                <a:gd name="T24" fmla="*/ 183 w 346"/>
                <a:gd name="T25" fmla="*/ 43 h 300"/>
                <a:gd name="T26" fmla="*/ 165 w 346"/>
                <a:gd name="T27" fmla="*/ 24 h 300"/>
                <a:gd name="T28" fmla="*/ 176 w 346"/>
                <a:gd name="T29" fmla="*/ 2 h 300"/>
                <a:gd name="T30" fmla="*/ 176 w 346"/>
                <a:gd name="T31" fmla="*/ 0 h 300"/>
                <a:gd name="T32" fmla="*/ 175 w 346"/>
                <a:gd name="T33" fmla="*/ 0 h 300"/>
                <a:gd name="T34" fmla="*/ 46 w 346"/>
                <a:gd name="T35" fmla="*/ 0 h 300"/>
                <a:gd name="T36" fmla="*/ 46 w 346"/>
                <a:gd name="T37" fmla="*/ 129 h 300"/>
                <a:gd name="T38" fmla="*/ 24 w 346"/>
                <a:gd name="T39" fmla="*/ 136 h 300"/>
                <a:gd name="T40" fmla="*/ 12 w 346"/>
                <a:gd name="T41" fmla="*/ 129 h 300"/>
                <a:gd name="T42" fmla="*/ 1 w 346"/>
                <a:gd name="T43" fmla="*/ 140 h 300"/>
                <a:gd name="T44" fmla="*/ 0 w 346"/>
                <a:gd name="T45" fmla="*/ 150 h 300"/>
                <a:gd name="T46" fmla="*/ 1 w 346"/>
                <a:gd name="T47" fmla="*/ 159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46" h="300">
                  <a:moveTo>
                    <a:pt x="1" y="159"/>
                  </a:moveTo>
                  <a:cubicBezTo>
                    <a:pt x="3" y="164"/>
                    <a:pt x="6" y="169"/>
                    <a:pt x="12" y="170"/>
                  </a:cubicBezTo>
                  <a:cubicBezTo>
                    <a:pt x="17" y="171"/>
                    <a:pt x="21" y="167"/>
                    <a:pt x="24" y="163"/>
                  </a:cubicBezTo>
                  <a:cubicBezTo>
                    <a:pt x="31" y="154"/>
                    <a:pt x="46" y="159"/>
                    <a:pt x="46" y="170"/>
                  </a:cubicBezTo>
                  <a:cubicBezTo>
                    <a:pt x="46" y="300"/>
                    <a:pt x="46" y="300"/>
                    <a:pt x="46" y="300"/>
                  </a:cubicBezTo>
                  <a:cubicBezTo>
                    <a:pt x="210" y="297"/>
                    <a:pt x="343" y="164"/>
                    <a:pt x="346" y="0"/>
                  </a:cubicBezTo>
                  <a:cubicBezTo>
                    <a:pt x="216" y="0"/>
                    <a:pt x="216" y="0"/>
                    <a:pt x="216" y="0"/>
                  </a:cubicBezTo>
                  <a:cubicBezTo>
                    <a:pt x="216" y="0"/>
                    <a:pt x="216" y="0"/>
                    <a:pt x="215" y="0"/>
                  </a:cubicBezTo>
                  <a:cubicBezTo>
                    <a:pt x="215" y="1"/>
                    <a:pt x="215" y="2"/>
                    <a:pt x="216" y="2"/>
                  </a:cubicBezTo>
                  <a:cubicBezTo>
                    <a:pt x="224" y="8"/>
                    <a:pt x="228" y="16"/>
                    <a:pt x="227" y="24"/>
                  </a:cubicBezTo>
                  <a:cubicBezTo>
                    <a:pt x="225" y="33"/>
                    <a:pt x="219" y="40"/>
                    <a:pt x="209" y="43"/>
                  </a:cubicBezTo>
                  <a:cubicBezTo>
                    <a:pt x="205" y="45"/>
                    <a:pt x="200" y="46"/>
                    <a:pt x="196" y="46"/>
                  </a:cubicBezTo>
                  <a:cubicBezTo>
                    <a:pt x="191" y="46"/>
                    <a:pt x="187" y="45"/>
                    <a:pt x="183" y="43"/>
                  </a:cubicBezTo>
                  <a:cubicBezTo>
                    <a:pt x="173" y="40"/>
                    <a:pt x="166" y="33"/>
                    <a:pt x="165" y="24"/>
                  </a:cubicBezTo>
                  <a:cubicBezTo>
                    <a:pt x="163" y="16"/>
                    <a:pt x="167" y="8"/>
                    <a:pt x="176" y="2"/>
                  </a:cubicBezTo>
                  <a:cubicBezTo>
                    <a:pt x="176" y="2"/>
                    <a:pt x="177" y="1"/>
                    <a:pt x="176" y="0"/>
                  </a:cubicBezTo>
                  <a:cubicBezTo>
                    <a:pt x="176" y="0"/>
                    <a:pt x="175" y="0"/>
                    <a:pt x="175" y="0"/>
                  </a:cubicBezTo>
                  <a:cubicBezTo>
                    <a:pt x="46" y="0"/>
                    <a:pt x="46" y="0"/>
                    <a:pt x="46" y="0"/>
                  </a:cubicBezTo>
                  <a:cubicBezTo>
                    <a:pt x="46" y="129"/>
                    <a:pt x="46" y="129"/>
                    <a:pt x="46" y="129"/>
                  </a:cubicBezTo>
                  <a:cubicBezTo>
                    <a:pt x="46" y="141"/>
                    <a:pt x="31" y="146"/>
                    <a:pt x="24" y="136"/>
                  </a:cubicBezTo>
                  <a:cubicBezTo>
                    <a:pt x="21" y="132"/>
                    <a:pt x="17" y="128"/>
                    <a:pt x="12" y="129"/>
                  </a:cubicBezTo>
                  <a:cubicBezTo>
                    <a:pt x="6" y="130"/>
                    <a:pt x="3" y="135"/>
                    <a:pt x="1" y="140"/>
                  </a:cubicBezTo>
                  <a:cubicBezTo>
                    <a:pt x="0" y="143"/>
                    <a:pt x="0" y="146"/>
                    <a:pt x="0" y="150"/>
                  </a:cubicBezTo>
                  <a:cubicBezTo>
                    <a:pt x="0" y="153"/>
                    <a:pt x="0" y="156"/>
                    <a:pt x="1" y="159"/>
                  </a:cubicBezTo>
                  <a:close/>
                </a:path>
              </a:pathLst>
            </a:custGeom>
            <a:ln/>
          </p:spPr>
          <p:style>
            <a:lnRef idx="3">
              <a:schemeClr val="lt1"/>
            </a:lnRef>
            <a:fillRef idx="1">
              <a:schemeClr val="accent4"/>
            </a:fillRef>
            <a:effectRef idx="1">
              <a:schemeClr val="accent4"/>
            </a:effectRef>
            <a:fontRef idx="minor">
              <a:schemeClr val="lt1"/>
            </a:fontRef>
          </p:style>
          <p:txBody>
            <a:bodyPr vert="horz" wrap="square" lIns="91440" tIns="45720" rIns="91440" bIns="45720" numCol="1" anchor="t" anchorCtr="0" compatLnSpc="1">
              <a:prstTxWarp prst="textNoShape">
                <a:avLst/>
              </a:prstTxWarp>
              <a:noAutofit/>
            </a:bodyPr>
            <a:lstStyle/>
            <a:p>
              <a:endParaRPr lang="ru-RU"/>
            </a:p>
          </p:txBody>
        </p:sp>
        <p:sp>
          <p:nvSpPr>
            <p:cNvPr id="52" name="Freeform 13">
              <a:extLst>
                <a:ext uri="{FF2B5EF4-FFF2-40B4-BE49-F238E27FC236}">
                  <a16:creationId xmlns:a16="http://schemas.microsoft.com/office/drawing/2014/main" id="{A91A193F-F301-365D-13B3-8B019475E471}"/>
                </a:ext>
              </a:extLst>
            </p:cNvPr>
            <p:cNvSpPr>
              <a:spLocks/>
            </p:cNvSpPr>
            <p:nvPr/>
          </p:nvSpPr>
          <p:spPr bwMode="auto">
            <a:xfrm>
              <a:off x="6110288" y="1679575"/>
              <a:ext cx="1141413" cy="1317625"/>
            </a:xfrm>
            <a:custGeom>
              <a:avLst/>
              <a:gdLst>
                <a:gd name="T0" fmla="*/ 159 w 300"/>
                <a:gd name="T1" fmla="*/ 344 h 346"/>
                <a:gd name="T2" fmla="*/ 170 w 300"/>
                <a:gd name="T3" fmla="*/ 334 h 346"/>
                <a:gd name="T4" fmla="*/ 163 w 300"/>
                <a:gd name="T5" fmla="*/ 322 h 346"/>
                <a:gd name="T6" fmla="*/ 170 w 300"/>
                <a:gd name="T7" fmla="*/ 300 h 346"/>
                <a:gd name="T8" fmla="*/ 300 w 300"/>
                <a:gd name="T9" fmla="*/ 300 h 346"/>
                <a:gd name="T10" fmla="*/ 0 w 300"/>
                <a:gd name="T11" fmla="*/ 0 h 346"/>
                <a:gd name="T12" fmla="*/ 0 w 300"/>
                <a:gd name="T13" fmla="*/ 129 h 346"/>
                <a:gd name="T14" fmla="*/ 1 w 300"/>
                <a:gd name="T15" fmla="*/ 130 h 346"/>
                <a:gd name="T16" fmla="*/ 2 w 300"/>
                <a:gd name="T17" fmla="*/ 130 h 346"/>
                <a:gd name="T18" fmla="*/ 25 w 300"/>
                <a:gd name="T19" fmla="*/ 119 h 346"/>
                <a:gd name="T20" fmla="*/ 44 w 300"/>
                <a:gd name="T21" fmla="*/ 136 h 346"/>
                <a:gd name="T22" fmla="*/ 46 w 300"/>
                <a:gd name="T23" fmla="*/ 150 h 346"/>
                <a:gd name="T24" fmla="*/ 44 w 300"/>
                <a:gd name="T25" fmla="*/ 163 h 346"/>
                <a:gd name="T26" fmla="*/ 25 w 300"/>
                <a:gd name="T27" fmla="*/ 181 h 346"/>
                <a:gd name="T28" fmla="*/ 2 w 300"/>
                <a:gd name="T29" fmla="*/ 169 h 346"/>
                <a:gd name="T30" fmla="*/ 1 w 300"/>
                <a:gd name="T31" fmla="*/ 169 h 346"/>
                <a:gd name="T32" fmla="*/ 0 w 300"/>
                <a:gd name="T33" fmla="*/ 170 h 346"/>
                <a:gd name="T34" fmla="*/ 0 w 300"/>
                <a:gd name="T35" fmla="*/ 300 h 346"/>
                <a:gd name="T36" fmla="*/ 129 w 300"/>
                <a:gd name="T37" fmla="*/ 300 h 346"/>
                <a:gd name="T38" fmla="*/ 136 w 300"/>
                <a:gd name="T39" fmla="*/ 322 h 346"/>
                <a:gd name="T40" fmla="*/ 129 w 300"/>
                <a:gd name="T41" fmla="*/ 334 h 346"/>
                <a:gd name="T42" fmla="*/ 140 w 300"/>
                <a:gd name="T43" fmla="*/ 344 h 346"/>
                <a:gd name="T44" fmla="*/ 150 w 300"/>
                <a:gd name="T45" fmla="*/ 346 h 346"/>
                <a:gd name="T46" fmla="*/ 159 w 300"/>
                <a:gd name="T47" fmla="*/ 344 h 3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00" h="346">
                  <a:moveTo>
                    <a:pt x="159" y="344"/>
                  </a:moveTo>
                  <a:cubicBezTo>
                    <a:pt x="164" y="342"/>
                    <a:pt x="169" y="339"/>
                    <a:pt x="170" y="334"/>
                  </a:cubicBezTo>
                  <a:cubicBezTo>
                    <a:pt x="171" y="329"/>
                    <a:pt x="167" y="324"/>
                    <a:pt x="163" y="322"/>
                  </a:cubicBezTo>
                  <a:cubicBezTo>
                    <a:pt x="154" y="315"/>
                    <a:pt x="159" y="300"/>
                    <a:pt x="170" y="300"/>
                  </a:cubicBezTo>
                  <a:cubicBezTo>
                    <a:pt x="300" y="300"/>
                    <a:pt x="300" y="300"/>
                    <a:pt x="300" y="300"/>
                  </a:cubicBezTo>
                  <a:cubicBezTo>
                    <a:pt x="297" y="135"/>
                    <a:pt x="164" y="3"/>
                    <a:pt x="0" y="0"/>
                  </a:cubicBezTo>
                  <a:cubicBezTo>
                    <a:pt x="0" y="129"/>
                    <a:pt x="0" y="129"/>
                    <a:pt x="0" y="129"/>
                  </a:cubicBezTo>
                  <a:cubicBezTo>
                    <a:pt x="0" y="129"/>
                    <a:pt x="0" y="130"/>
                    <a:pt x="1" y="130"/>
                  </a:cubicBezTo>
                  <a:cubicBezTo>
                    <a:pt x="1" y="130"/>
                    <a:pt x="2" y="130"/>
                    <a:pt x="2" y="130"/>
                  </a:cubicBezTo>
                  <a:cubicBezTo>
                    <a:pt x="8" y="121"/>
                    <a:pt x="16" y="117"/>
                    <a:pt x="25" y="119"/>
                  </a:cubicBezTo>
                  <a:cubicBezTo>
                    <a:pt x="33" y="120"/>
                    <a:pt x="40" y="127"/>
                    <a:pt x="44" y="136"/>
                  </a:cubicBezTo>
                  <a:cubicBezTo>
                    <a:pt x="45" y="140"/>
                    <a:pt x="46" y="145"/>
                    <a:pt x="46" y="150"/>
                  </a:cubicBezTo>
                  <a:cubicBezTo>
                    <a:pt x="46" y="154"/>
                    <a:pt x="45" y="159"/>
                    <a:pt x="44" y="163"/>
                  </a:cubicBezTo>
                  <a:cubicBezTo>
                    <a:pt x="40" y="173"/>
                    <a:pt x="33" y="179"/>
                    <a:pt x="25" y="181"/>
                  </a:cubicBezTo>
                  <a:cubicBezTo>
                    <a:pt x="16" y="182"/>
                    <a:pt x="8" y="178"/>
                    <a:pt x="2" y="169"/>
                  </a:cubicBezTo>
                  <a:cubicBezTo>
                    <a:pt x="2" y="169"/>
                    <a:pt x="1" y="169"/>
                    <a:pt x="1" y="169"/>
                  </a:cubicBezTo>
                  <a:cubicBezTo>
                    <a:pt x="0" y="169"/>
                    <a:pt x="0" y="170"/>
                    <a:pt x="0" y="170"/>
                  </a:cubicBezTo>
                  <a:cubicBezTo>
                    <a:pt x="0" y="300"/>
                    <a:pt x="0" y="300"/>
                    <a:pt x="0" y="300"/>
                  </a:cubicBezTo>
                  <a:cubicBezTo>
                    <a:pt x="129" y="300"/>
                    <a:pt x="129" y="300"/>
                    <a:pt x="129" y="300"/>
                  </a:cubicBezTo>
                  <a:cubicBezTo>
                    <a:pt x="141" y="300"/>
                    <a:pt x="146" y="315"/>
                    <a:pt x="136" y="322"/>
                  </a:cubicBezTo>
                  <a:cubicBezTo>
                    <a:pt x="133" y="324"/>
                    <a:pt x="129" y="329"/>
                    <a:pt x="129" y="334"/>
                  </a:cubicBezTo>
                  <a:cubicBezTo>
                    <a:pt x="130" y="339"/>
                    <a:pt x="135" y="342"/>
                    <a:pt x="140" y="344"/>
                  </a:cubicBezTo>
                  <a:cubicBezTo>
                    <a:pt x="143" y="345"/>
                    <a:pt x="146" y="346"/>
                    <a:pt x="150" y="346"/>
                  </a:cubicBezTo>
                  <a:cubicBezTo>
                    <a:pt x="153" y="346"/>
                    <a:pt x="156" y="345"/>
                    <a:pt x="159" y="344"/>
                  </a:cubicBezTo>
                  <a:close/>
                </a:path>
              </a:pathLst>
            </a:custGeom>
            <a:ln/>
          </p:spPr>
          <p:style>
            <a:lnRef idx="3">
              <a:schemeClr val="lt1"/>
            </a:lnRef>
            <a:fillRef idx="1">
              <a:schemeClr val="accent1"/>
            </a:fillRef>
            <a:effectRef idx="1">
              <a:schemeClr val="accent1"/>
            </a:effectRef>
            <a:fontRef idx="minor">
              <a:schemeClr val="lt1"/>
            </a:fontRef>
          </p:style>
          <p:txBody>
            <a:bodyPr vert="horz" wrap="square" lIns="91440" tIns="45720" rIns="91440" bIns="45720" numCol="1" anchor="t" anchorCtr="0" compatLnSpc="1">
              <a:prstTxWarp prst="textNoShape">
                <a:avLst/>
              </a:prstTxWarp>
              <a:noAutofit/>
            </a:bodyPr>
            <a:lstStyle/>
            <a:p>
              <a:endParaRPr lang="ru-RU"/>
            </a:p>
          </p:txBody>
        </p:sp>
        <p:sp>
          <p:nvSpPr>
            <p:cNvPr id="53" name="Rectangle 14">
              <a:extLst>
                <a:ext uri="{FF2B5EF4-FFF2-40B4-BE49-F238E27FC236}">
                  <a16:creationId xmlns:a16="http://schemas.microsoft.com/office/drawing/2014/main" id="{BB6CA159-E4A0-1712-F79E-82A590D2B4A8}"/>
                </a:ext>
              </a:extLst>
            </p:cNvPr>
            <p:cNvSpPr>
              <a:spLocks noChangeArrowheads="1"/>
            </p:cNvSpPr>
            <p:nvPr/>
          </p:nvSpPr>
          <p:spPr bwMode="auto">
            <a:xfrm>
              <a:off x="5391813" y="3119438"/>
              <a:ext cx="284754" cy="4556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ru-RU" altLang="ru-RU" sz="2400" b="1" i="0" u="none" strike="noStrike" cap="none" normalizeH="0" baseline="0" dirty="0">
                  <a:ln>
                    <a:noFill/>
                  </a:ln>
                  <a:solidFill>
                    <a:schemeClr val="bg1"/>
                  </a:solidFill>
                  <a:effectLst/>
                  <a:latin typeface="Montserrat SemiBold" panose="00000700000000000000" pitchFamily="50" charset="-52"/>
                  <a:ea typeface="Open Sans" panose="020B0606030504020204" pitchFamily="34" charset="0"/>
                  <a:cs typeface="Open Sans" panose="020B0606030504020204" pitchFamily="34" charset="0"/>
                </a:rPr>
                <a:t>A</a:t>
              </a:r>
              <a:endParaRPr kumimoji="0" lang="ru-RU" altLang="ru-RU" sz="1050" b="0" i="0" u="none" strike="noStrike" cap="none" normalizeH="0" baseline="0" dirty="0">
                <a:ln>
                  <a:noFill/>
                </a:ln>
                <a:solidFill>
                  <a:schemeClr val="bg1"/>
                </a:solidFill>
                <a:effectLst/>
                <a:latin typeface="Montserrat SemiBold" panose="00000700000000000000" pitchFamily="50" charset="-52"/>
                <a:ea typeface="Open Sans" panose="020B0606030504020204" pitchFamily="34" charset="0"/>
                <a:cs typeface="Open Sans" panose="020B0606030504020204" pitchFamily="34" charset="0"/>
              </a:endParaRPr>
            </a:p>
          </p:txBody>
        </p:sp>
        <p:sp>
          <p:nvSpPr>
            <p:cNvPr id="54" name="Rectangle 15">
              <a:extLst>
                <a:ext uri="{FF2B5EF4-FFF2-40B4-BE49-F238E27FC236}">
                  <a16:creationId xmlns:a16="http://schemas.microsoft.com/office/drawing/2014/main" id="{A542D6F2-E9A1-DEAE-F222-CEFB9C36AB3E}"/>
                </a:ext>
              </a:extLst>
            </p:cNvPr>
            <p:cNvSpPr>
              <a:spLocks noChangeArrowheads="1"/>
            </p:cNvSpPr>
            <p:nvPr/>
          </p:nvSpPr>
          <p:spPr bwMode="auto">
            <a:xfrm>
              <a:off x="5430033" y="2071424"/>
              <a:ext cx="288709" cy="4556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ru-RU" altLang="ru-RU" sz="2400" b="1" i="0" u="none" strike="noStrike" cap="none" normalizeH="0" baseline="0" dirty="0">
                  <a:ln>
                    <a:noFill/>
                  </a:ln>
                  <a:solidFill>
                    <a:schemeClr val="bg1"/>
                  </a:solidFill>
                  <a:effectLst/>
                  <a:latin typeface="Montserrat SemiBold" panose="00000700000000000000" pitchFamily="50" charset="-52"/>
                  <a:ea typeface="Open Sans" panose="020B0606030504020204" pitchFamily="34" charset="0"/>
                  <a:cs typeface="Open Sans" panose="020B0606030504020204" pitchFamily="34" charset="0"/>
                </a:rPr>
                <a:t>B</a:t>
              </a:r>
              <a:endParaRPr kumimoji="0" lang="ru-RU" altLang="ru-RU" sz="1050" b="0" i="0" u="none" strike="noStrike" cap="none" normalizeH="0" baseline="0" dirty="0">
                <a:ln>
                  <a:noFill/>
                </a:ln>
                <a:solidFill>
                  <a:schemeClr val="bg1"/>
                </a:solidFill>
                <a:effectLst/>
                <a:latin typeface="Montserrat SemiBold" panose="00000700000000000000" pitchFamily="50" charset="-52"/>
                <a:ea typeface="Open Sans" panose="020B0606030504020204" pitchFamily="34" charset="0"/>
                <a:cs typeface="Open Sans" panose="020B0606030504020204" pitchFamily="34" charset="0"/>
              </a:endParaRPr>
            </a:p>
          </p:txBody>
        </p:sp>
        <p:sp>
          <p:nvSpPr>
            <p:cNvPr id="55" name="Rectangle 16">
              <a:extLst>
                <a:ext uri="{FF2B5EF4-FFF2-40B4-BE49-F238E27FC236}">
                  <a16:creationId xmlns:a16="http://schemas.microsoft.com/office/drawing/2014/main" id="{44BFBE5A-D6FB-57E8-7563-F16863B5F556}"/>
                </a:ext>
              </a:extLst>
            </p:cNvPr>
            <p:cNvSpPr>
              <a:spLocks noChangeArrowheads="1"/>
            </p:cNvSpPr>
            <p:nvPr/>
          </p:nvSpPr>
          <p:spPr bwMode="auto">
            <a:xfrm>
              <a:off x="6498154" y="2097089"/>
              <a:ext cx="276844" cy="4556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ru-RU" altLang="ru-RU" sz="2400" b="1" i="0" u="none" strike="noStrike" cap="none" normalizeH="0" baseline="0" dirty="0">
                  <a:ln>
                    <a:noFill/>
                  </a:ln>
                  <a:solidFill>
                    <a:schemeClr val="bg1"/>
                  </a:solidFill>
                  <a:effectLst/>
                  <a:latin typeface="Montserrat SemiBold" panose="00000700000000000000" pitchFamily="50" charset="-52"/>
                  <a:ea typeface="Open Sans" panose="020B0606030504020204" pitchFamily="34" charset="0"/>
                  <a:cs typeface="Open Sans" panose="020B0606030504020204" pitchFamily="34" charset="0"/>
                </a:rPr>
                <a:t>C</a:t>
              </a:r>
              <a:endParaRPr kumimoji="0" lang="ru-RU" altLang="ru-RU" sz="1050" b="0" i="0" u="none" strike="noStrike" cap="none" normalizeH="0" baseline="0" dirty="0">
                <a:ln>
                  <a:noFill/>
                </a:ln>
                <a:solidFill>
                  <a:schemeClr val="bg1"/>
                </a:solidFill>
                <a:effectLst/>
                <a:latin typeface="Montserrat SemiBold" panose="00000700000000000000" pitchFamily="50" charset="-52"/>
                <a:ea typeface="Open Sans" panose="020B0606030504020204" pitchFamily="34" charset="0"/>
                <a:cs typeface="Open Sans" panose="020B0606030504020204" pitchFamily="34" charset="0"/>
              </a:endParaRPr>
            </a:p>
          </p:txBody>
        </p:sp>
        <p:sp>
          <p:nvSpPr>
            <p:cNvPr id="56" name="Rectangle 17">
              <a:extLst>
                <a:ext uri="{FF2B5EF4-FFF2-40B4-BE49-F238E27FC236}">
                  <a16:creationId xmlns:a16="http://schemas.microsoft.com/office/drawing/2014/main" id="{09FE0EE5-1C1D-65DC-067C-398F5F8518FC}"/>
                </a:ext>
              </a:extLst>
            </p:cNvPr>
            <p:cNvSpPr>
              <a:spLocks noChangeArrowheads="1"/>
            </p:cNvSpPr>
            <p:nvPr/>
          </p:nvSpPr>
          <p:spPr bwMode="auto">
            <a:xfrm>
              <a:off x="6464743" y="3144282"/>
              <a:ext cx="314416" cy="4556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ru-RU" altLang="ru-RU" sz="2400" b="1" i="0" u="none" strike="noStrike" cap="none" normalizeH="0" baseline="0" dirty="0">
                  <a:ln>
                    <a:noFill/>
                  </a:ln>
                  <a:solidFill>
                    <a:schemeClr val="bg1"/>
                  </a:solidFill>
                  <a:effectLst/>
                  <a:latin typeface="Montserrat SemiBold" panose="00000700000000000000" pitchFamily="50" charset="-52"/>
                  <a:ea typeface="Open Sans" panose="020B0606030504020204" pitchFamily="34" charset="0"/>
                  <a:cs typeface="Open Sans" panose="020B0606030504020204" pitchFamily="34" charset="0"/>
                </a:rPr>
                <a:t>D</a:t>
              </a:r>
              <a:endParaRPr kumimoji="0" lang="ru-RU" altLang="ru-RU" sz="1050" b="0" i="0" u="none" strike="noStrike" cap="none" normalizeH="0" baseline="0" dirty="0">
                <a:ln>
                  <a:noFill/>
                </a:ln>
                <a:solidFill>
                  <a:schemeClr val="bg1"/>
                </a:solidFill>
                <a:effectLst/>
                <a:latin typeface="Montserrat SemiBold" panose="00000700000000000000" pitchFamily="50" charset="-52"/>
                <a:ea typeface="Open Sans" panose="020B0606030504020204" pitchFamily="34" charset="0"/>
                <a:cs typeface="Open Sans" panose="020B0606030504020204" pitchFamily="34" charset="0"/>
              </a:endParaRPr>
            </a:p>
          </p:txBody>
        </p:sp>
        <p:grpSp>
          <p:nvGrpSpPr>
            <p:cNvPr id="57" name="Group 56">
              <a:extLst>
                <a:ext uri="{FF2B5EF4-FFF2-40B4-BE49-F238E27FC236}">
                  <a16:creationId xmlns:a16="http://schemas.microsoft.com/office/drawing/2014/main" id="{B0C559D6-C4BE-F0F2-8CFC-EA9C8170015E}"/>
                </a:ext>
              </a:extLst>
            </p:cNvPr>
            <p:cNvGrpSpPr/>
            <p:nvPr/>
          </p:nvGrpSpPr>
          <p:grpSpPr>
            <a:xfrm>
              <a:off x="3663587" y="4176078"/>
              <a:ext cx="198488" cy="194310"/>
              <a:chOff x="1723687" y="4913103"/>
              <a:chExt cx="236538" cy="231560"/>
            </a:xfrm>
          </p:grpSpPr>
          <p:sp>
            <p:nvSpPr>
              <p:cNvPr id="67" name="Oval 10">
                <a:extLst>
                  <a:ext uri="{FF2B5EF4-FFF2-40B4-BE49-F238E27FC236}">
                    <a16:creationId xmlns:a16="http://schemas.microsoft.com/office/drawing/2014/main" id="{2DC2BB01-338D-4A81-1C70-52570BCE6020}"/>
                  </a:ext>
                </a:extLst>
              </p:cNvPr>
              <p:cNvSpPr>
                <a:spLocks noChangeArrowheads="1"/>
              </p:cNvSpPr>
              <p:nvPr/>
            </p:nvSpPr>
            <p:spPr bwMode="auto">
              <a:xfrm>
                <a:off x="1723687" y="4913103"/>
                <a:ext cx="236538" cy="231560"/>
              </a:xfrm>
              <a:prstGeom prst="ellipse">
                <a:avLst/>
              </a:prstGeom>
              <a:ln/>
            </p:spPr>
            <p:style>
              <a:lnRef idx="3">
                <a:schemeClr val="lt1"/>
              </a:lnRef>
              <a:fillRef idx="1">
                <a:schemeClr val="accent2"/>
              </a:fillRef>
              <a:effectRef idx="1">
                <a:schemeClr val="accent2"/>
              </a:effectRef>
              <a:fontRef idx="minor">
                <a:schemeClr val="lt1"/>
              </a:fontRef>
            </p:style>
            <p:txBody>
              <a:bodyPr vert="horz" wrap="square" lIns="91440" tIns="45720" rIns="91440" bIns="45720" numCol="1" anchor="t" anchorCtr="0" compatLnSpc="1">
                <a:prstTxWarp prst="textNoShape">
                  <a:avLst/>
                </a:prstTxWarp>
              </a:bodyPr>
              <a:lstStyle/>
              <a:p>
                <a:endParaRPr lang="ru-RU"/>
              </a:p>
            </p:txBody>
          </p:sp>
          <p:sp>
            <p:nvSpPr>
              <p:cNvPr id="68" name="Oval 10">
                <a:extLst>
                  <a:ext uri="{FF2B5EF4-FFF2-40B4-BE49-F238E27FC236}">
                    <a16:creationId xmlns:a16="http://schemas.microsoft.com/office/drawing/2014/main" id="{27F7E5BB-0BCC-42DB-2F2D-6731F62D8665}"/>
                  </a:ext>
                </a:extLst>
              </p:cNvPr>
              <p:cNvSpPr>
                <a:spLocks noChangeArrowheads="1"/>
              </p:cNvSpPr>
              <p:nvPr/>
            </p:nvSpPr>
            <p:spPr bwMode="auto">
              <a:xfrm>
                <a:off x="1783505" y="4971662"/>
                <a:ext cx="116903" cy="114442"/>
              </a:xfrm>
              <a:prstGeom prst="ellipse">
                <a:avLst/>
              </a:prstGeom>
              <a:ln/>
            </p:spPr>
            <p:style>
              <a:lnRef idx="2">
                <a:schemeClr val="accent3"/>
              </a:lnRef>
              <a:fillRef idx="1">
                <a:schemeClr val="lt1"/>
              </a:fillRef>
              <a:effectRef idx="0">
                <a:schemeClr val="accent3"/>
              </a:effectRef>
              <a:fontRef idx="minor">
                <a:schemeClr val="dk1"/>
              </a:fontRef>
            </p:style>
            <p:txBody>
              <a:bodyPr vert="horz" wrap="square" lIns="91440" tIns="45720" rIns="91440" bIns="45720" numCol="1" anchor="t" anchorCtr="0" compatLnSpc="1">
                <a:prstTxWarp prst="textNoShape">
                  <a:avLst/>
                </a:prstTxWarp>
              </a:bodyPr>
              <a:lstStyle/>
              <a:p>
                <a:endParaRPr lang="ru-RU"/>
              </a:p>
            </p:txBody>
          </p:sp>
        </p:grpSp>
        <p:grpSp>
          <p:nvGrpSpPr>
            <p:cNvPr id="58" name="Group 57">
              <a:extLst>
                <a:ext uri="{FF2B5EF4-FFF2-40B4-BE49-F238E27FC236}">
                  <a16:creationId xmlns:a16="http://schemas.microsoft.com/office/drawing/2014/main" id="{A7684E25-F7EF-976D-7ABD-72BE71944EE9}"/>
                </a:ext>
              </a:extLst>
            </p:cNvPr>
            <p:cNvGrpSpPr/>
            <p:nvPr/>
          </p:nvGrpSpPr>
          <p:grpSpPr>
            <a:xfrm>
              <a:off x="3660444" y="1318895"/>
              <a:ext cx="198488" cy="194310"/>
              <a:chOff x="1723687" y="4913103"/>
              <a:chExt cx="236538" cy="231560"/>
            </a:xfrm>
          </p:grpSpPr>
          <p:sp>
            <p:nvSpPr>
              <p:cNvPr id="65" name="Oval 10">
                <a:extLst>
                  <a:ext uri="{FF2B5EF4-FFF2-40B4-BE49-F238E27FC236}">
                    <a16:creationId xmlns:a16="http://schemas.microsoft.com/office/drawing/2014/main" id="{14BCF045-0612-7EB3-1C2E-504B793ACEF6}"/>
                  </a:ext>
                </a:extLst>
              </p:cNvPr>
              <p:cNvSpPr>
                <a:spLocks noChangeArrowheads="1"/>
              </p:cNvSpPr>
              <p:nvPr/>
            </p:nvSpPr>
            <p:spPr bwMode="auto">
              <a:xfrm>
                <a:off x="1723687" y="4913103"/>
                <a:ext cx="236538" cy="231560"/>
              </a:xfrm>
              <a:prstGeom prst="ellipse">
                <a:avLst/>
              </a:prstGeom>
              <a:ln/>
            </p:spPr>
            <p:style>
              <a:lnRef idx="3">
                <a:schemeClr val="lt1"/>
              </a:lnRef>
              <a:fillRef idx="1">
                <a:schemeClr val="accent2"/>
              </a:fillRef>
              <a:effectRef idx="1">
                <a:schemeClr val="accent2"/>
              </a:effectRef>
              <a:fontRef idx="minor">
                <a:schemeClr val="lt1"/>
              </a:fontRef>
            </p:style>
            <p:txBody>
              <a:bodyPr vert="horz" wrap="square" lIns="91440" tIns="45720" rIns="91440" bIns="45720" numCol="1" anchor="t" anchorCtr="0" compatLnSpc="1">
                <a:prstTxWarp prst="textNoShape">
                  <a:avLst/>
                </a:prstTxWarp>
              </a:bodyPr>
              <a:lstStyle/>
              <a:p>
                <a:endParaRPr lang="ru-RU"/>
              </a:p>
            </p:txBody>
          </p:sp>
          <p:sp>
            <p:nvSpPr>
              <p:cNvPr id="66" name="Oval 10">
                <a:extLst>
                  <a:ext uri="{FF2B5EF4-FFF2-40B4-BE49-F238E27FC236}">
                    <a16:creationId xmlns:a16="http://schemas.microsoft.com/office/drawing/2014/main" id="{16234D72-5445-9A2F-7CBA-38323796AF5C}"/>
                  </a:ext>
                </a:extLst>
              </p:cNvPr>
              <p:cNvSpPr>
                <a:spLocks noChangeArrowheads="1"/>
              </p:cNvSpPr>
              <p:nvPr/>
            </p:nvSpPr>
            <p:spPr bwMode="auto">
              <a:xfrm>
                <a:off x="1783505" y="4971662"/>
                <a:ext cx="116903" cy="114442"/>
              </a:xfrm>
              <a:prstGeom prst="ellipse">
                <a:avLst/>
              </a:prstGeom>
              <a:ln/>
            </p:spPr>
            <p:style>
              <a:lnRef idx="3">
                <a:schemeClr val="lt1"/>
              </a:lnRef>
              <a:fillRef idx="1">
                <a:schemeClr val="accent3"/>
              </a:fillRef>
              <a:effectRef idx="1">
                <a:schemeClr val="accent3"/>
              </a:effectRef>
              <a:fontRef idx="minor">
                <a:schemeClr val="lt1"/>
              </a:fontRef>
            </p:style>
            <p:txBody>
              <a:bodyPr vert="horz" wrap="square" lIns="91440" tIns="45720" rIns="91440" bIns="45720" numCol="1" anchor="t" anchorCtr="0" compatLnSpc="1">
                <a:prstTxWarp prst="textNoShape">
                  <a:avLst/>
                </a:prstTxWarp>
              </a:bodyPr>
              <a:lstStyle/>
              <a:p>
                <a:endParaRPr lang="ru-RU"/>
              </a:p>
            </p:txBody>
          </p:sp>
        </p:grpSp>
        <p:grpSp>
          <p:nvGrpSpPr>
            <p:cNvPr id="59" name="Group 58">
              <a:extLst>
                <a:ext uri="{FF2B5EF4-FFF2-40B4-BE49-F238E27FC236}">
                  <a16:creationId xmlns:a16="http://schemas.microsoft.com/office/drawing/2014/main" id="{719D5AB0-F53E-2923-601B-651D2F90A146}"/>
                </a:ext>
              </a:extLst>
            </p:cNvPr>
            <p:cNvGrpSpPr/>
            <p:nvPr/>
          </p:nvGrpSpPr>
          <p:grpSpPr>
            <a:xfrm>
              <a:off x="8327102" y="1318065"/>
              <a:ext cx="198488" cy="194310"/>
              <a:chOff x="1723687" y="4913103"/>
              <a:chExt cx="236538" cy="231560"/>
            </a:xfrm>
          </p:grpSpPr>
          <p:sp>
            <p:nvSpPr>
              <p:cNvPr id="63" name="Oval 10">
                <a:extLst>
                  <a:ext uri="{FF2B5EF4-FFF2-40B4-BE49-F238E27FC236}">
                    <a16:creationId xmlns:a16="http://schemas.microsoft.com/office/drawing/2014/main" id="{B8C041FC-3631-8E9D-ADC7-22954D4F19C5}"/>
                  </a:ext>
                </a:extLst>
              </p:cNvPr>
              <p:cNvSpPr>
                <a:spLocks noChangeArrowheads="1"/>
              </p:cNvSpPr>
              <p:nvPr/>
            </p:nvSpPr>
            <p:spPr bwMode="auto">
              <a:xfrm>
                <a:off x="1723687" y="4913103"/>
                <a:ext cx="236538" cy="231560"/>
              </a:xfrm>
              <a:prstGeom prst="ellipse">
                <a:avLst/>
              </a:prstGeom>
              <a:ln/>
            </p:spPr>
            <p:style>
              <a:lnRef idx="3">
                <a:schemeClr val="lt1"/>
              </a:lnRef>
              <a:fillRef idx="1">
                <a:schemeClr val="accent2"/>
              </a:fillRef>
              <a:effectRef idx="1">
                <a:schemeClr val="accent2"/>
              </a:effectRef>
              <a:fontRef idx="minor">
                <a:schemeClr val="lt1"/>
              </a:fontRef>
            </p:style>
            <p:txBody>
              <a:bodyPr vert="horz" wrap="square" lIns="91440" tIns="45720" rIns="91440" bIns="45720" numCol="1" anchor="t" anchorCtr="0" compatLnSpc="1">
                <a:prstTxWarp prst="textNoShape">
                  <a:avLst/>
                </a:prstTxWarp>
              </a:bodyPr>
              <a:lstStyle/>
              <a:p>
                <a:endParaRPr lang="ru-RU"/>
              </a:p>
            </p:txBody>
          </p:sp>
          <p:sp>
            <p:nvSpPr>
              <p:cNvPr id="64" name="Oval 10">
                <a:extLst>
                  <a:ext uri="{FF2B5EF4-FFF2-40B4-BE49-F238E27FC236}">
                    <a16:creationId xmlns:a16="http://schemas.microsoft.com/office/drawing/2014/main" id="{2F5B4DFF-086E-5C70-3A29-675822498EF3}"/>
                  </a:ext>
                </a:extLst>
              </p:cNvPr>
              <p:cNvSpPr>
                <a:spLocks noChangeArrowheads="1"/>
              </p:cNvSpPr>
              <p:nvPr/>
            </p:nvSpPr>
            <p:spPr bwMode="auto">
              <a:xfrm>
                <a:off x="1783505" y="4971662"/>
                <a:ext cx="116903" cy="114442"/>
              </a:xfrm>
              <a:prstGeom prst="ellipse">
                <a:avLst/>
              </a:prstGeom>
              <a:ln/>
            </p:spPr>
            <p:style>
              <a:lnRef idx="2">
                <a:schemeClr val="accent3"/>
              </a:lnRef>
              <a:fillRef idx="1">
                <a:schemeClr val="lt1"/>
              </a:fillRef>
              <a:effectRef idx="0">
                <a:schemeClr val="accent3"/>
              </a:effectRef>
              <a:fontRef idx="minor">
                <a:schemeClr val="dk1"/>
              </a:fontRef>
            </p:style>
            <p:txBody>
              <a:bodyPr vert="horz" wrap="square" lIns="91440" tIns="45720" rIns="91440" bIns="45720" numCol="1" anchor="t" anchorCtr="0" compatLnSpc="1">
                <a:prstTxWarp prst="textNoShape">
                  <a:avLst/>
                </a:prstTxWarp>
              </a:bodyPr>
              <a:lstStyle/>
              <a:p>
                <a:endParaRPr lang="ru-RU"/>
              </a:p>
            </p:txBody>
          </p:sp>
        </p:grpSp>
        <p:grpSp>
          <p:nvGrpSpPr>
            <p:cNvPr id="60" name="Group 59">
              <a:extLst>
                <a:ext uri="{FF2B5EF4-FFF2-40B4-BE49-F238E27FC236}">
                  <a16:creationId xmlns:a16="http://schemas.microsoft.com/office/drawing/2014/main" id="{ADB26321-88CB-F5A6-7C13-955534DA67AF}"/>
                </a:ext>
              </a:extLst>
            </p:cNvPr>
            <p:cNvGrpSpPr/>
            <p:nvPr/>
          </p:nvGrpSpPr>
          <p:grpSpPr>
            <a:xfrm>
              <a:off x="8327102" y="4176164"/>
              <a:ext cx="198488" cy="194310"/>
              <a:chOff x="1723687" y="4913103"/>
              <a:chExt cx="236538" cy="231560"/>
            </a:xfrm>
          </p:grpSpPr>
          <p:sp>
            <p:nvSpPr>
              <p:cNvPr id="61" name="Oval 10">
                <a:extLst>
                  <a:ext uri="{FF2B5EF4-FFF2-40B4-BE49-F238E27FC236}">
                    <a16:creationId xmlns:a16="http://schemas.microsoft.com/office/drawing/2014/main" id="{AF1B624F-DE95-EDEA-B43F-E93288A53C20}"/>
                  </a:ext>
                </a:extLst>
              </p:cNvPr>
              <p:cNvSpPr>
                <a:spLocks noChangeArrowheads="1"/>
              </p:cNvSpPr>
              <p:nvPr/>
            </p:nvSpPr>
            <p:spPr bwMode="auto">
              <a:xfrm>
                <a:off x="1723687" y="4913103"/>
                <a:ext cx="236538" cy="231560"/>
              </a:xfrm>
              <a:prstGeom prst="ellipse">
                <a:avLst/>
              </a:prstGeom>
              <a:ln/>
            </p:spPr>
            <p:style>
              <a:lnRef idx="3">
                <a:schemeClr val="lt1"/>
              </a:lnRef>
              <a:fillRef idx="1">
                <a:schemeClr val="accent2"/>
              </a:fillRef>
              <a:effectRef idx="1">
                <a:schemeClr val="accent2"/>
              </a:effectRef>
              <a:fontRef idx="minor">
                <a:schemeClr val="lt1"/>
              </a:fontRef>
            </p:style>
            <p:txBody>
              <a:bodyPr vert="horz" wrap="square" lIns="91440" tIns="45720" rIns="91440" bIns="45720" numCol="1" anchor="t" anchorCtr="0" compatLnSpc="1">
                <a:prstTxWarp prst="textNoShape">
                  <a:avLst/>
                </a:prstTxWarp>
              </a:bodyPr>
              <a:lstStyle/>
              <a:p>
                <a:endParaRPr lang="ru-RU"/>
              </a:p>
            </p:txBody>
          </p:sp>
          <p:sp>
            <p:nvSpPr>
              <p:cNvPr id="62" name="Oval 10">
                <a:extLst>
                  <a:ext uri="{FF2B5EF4-FFF2-40B4-BE49-F238E27FC236}">
                    <a16:creationId xmlns:a16="http://schemas.microsoft.com/office/drawing/2014/main" id="{7A7E4DBE-ED73-818B-76A7-35558FA30D4F}"/>
                  </a:ext>
                </a:extLst>
              </p:cNvPr>
              <p:cNvSpPr>
                <a:spLocks noChangeArrowheads="1"/>
              </p:cNvSpPr>
              <p:nvPr/>
            </p:nvSpPr>
            <p:spPr bwMode="auto">
              <a:xfrm>
                <a:off x="1783505" y="4971662"/>
                <a:ext cx="116903" cy="114442"/>
              </a:xfrm>
              <a:prstGeom prst="ellipse">
                <a:avLst/>
              </a:prstGeom>
              <a:ln/>
            </p:spPr>
            <p:style>
              <a:lnRef idx="3">
                <a:schemeClr val="lt1"/>
              </a:lnRef>
              <a:fillRef idx="1">
                <a:schemeClr val="accent3"/>
              </a:fillRef>
              <a:effectRef idx="1">
                <a:schemeClr val="accent3"/>
              </a:effectRef>
              <a:fontRef idx="minor">
                <a:schemeClr val="lt1"/>
              </a:fontRef>
            </p:style>
            <p:txBody>
              <a:bodyPr vert="horz" wrap="square" lIns="91440" tIns="45720" rIns="91440" bIns="45720" numCol="1" anchor="t" anchorCtr="0" compatLnSpc="1">
                <a:prstTxWarp prst="textNoShape">
                  <a:avLst/>
                </a:prstTxWarp>
              </a:bodyPr>
              <a:lstStyle/>
              <a:p>
                <a:endParaRPr lang="ru-RU"/>
              </a:p>
            </p:txBody>
          </p:sp>
        </p:grpSp>
      </p:grpSp>
      <p:sp>
        <p:nvSpPr>
          <p:cNvPr id="72" name="TextBox 71">
            <a:extLst>
              <a:ext uri="{FF2B5EF4-FFF2-40B4-BE49-F238E27FC236}">
                <a16:creationId xmlns:a16="http://schemas.microsoft.com/office/drawing/2014/main" id="{5E637BC2-F967-9B55-D10C-B49DC295045B}"/>
              </a:ext>
            </a:extLst>
          </p:cNvPr>
          <p:cNvSpPr txBox="1"/>
          <p:nvPr/>
        </p:nvSpPr>
        <p:spPr>
          <a:xfrm>
            <a:off x="7720942" y="2262967"/>
            <a:ext cx="2215440" cy="1338828"/>
          </a:xfrm>
          <a:prstGeom prst="rect">
            <a:avLst/>
          </a:prstGeom>
          <a:noFill/>
        </p:spPr>
        <p:txBody>
          <a:bodyPr wrap="square" rtlCol="0">
            <a:spAutoFit/>
          </a:bodyPr>
          <a:lstStyle/>
          <a:p>
            <a:pPr algn="r" rtl="1">
              <a:lnSpc>
                <a:spcPct val="200000"/>
              </a:lnSpc>
            </a:pPr>
            <a:r>
              <a:rPr lang="fa-IR" b="1" dirty="0">
                <a:solidFill>
                  <a:srgbClr val="1D3347"/>
                </a:solidFill>
                <a:latin typeface="Shabnam" panose="020B0603030804020204" pitchFamily="34" charset="-78"/>
                <a:cs typeface="Shabnam" panose="020B0603030804020204" pitchFamily="34" charset="-78"/>
              </a:rPr>
              <a:t>تیتر عنوان را بنویسید</a:t>
            </a:r>
            <a:endParaRPr lang="en-US" b="1" dirty="0">
              <a:solidFill>
                <a:srgbClr val="1D3347"/>
              </a:solidFill>
              <a:latin typeface="Shabnam" panose="020B0603030804020204" pitchFamily="34" charset="-78"/>
              <a:cs typeface="Shabnam" panose="020B0603030804020204" pitchFamily="34" charset="-78"/>
            </a:endParaRPr>
          </a:p>
          <a:p>
            <a:pPr algn="r" rtl="1">
              <a:lnSpc>
                <a:spcPct val="200000"/>
              </a:lnSpc>
            </a:pPr>
            <a:r>
              <a:rPr lang="fa-IR" sz="1200" dirty="0">
                <a:solidFill>
                  <a:srgbClr val="1D3347"/>
                </a:solidFill>
                <a:latin typeface="Shabnam" panose="020B0603030804020204" pitchFamily="34" charset="-78"/>
                <a:cs typeface="Shabnam" panose="020B0603030804020204" pitchFamily="34" charset="-78"/>
              </a:rPr>
              <a:t>فروشگاه مینارو ارائه دهنده انواع فایل های کاربردی</a:t>
            </a:r>
            <a:endParaRPr lang="en-US" sz="1200" dirty="0">
              <a:solidFill>
                <a:srgbClr val="1D3347"/>
              </a:solidFill>
              <a:latin typeface="Shabnam" panose="020B0603030804020204" pitchFamily="34" charset="-78"/>
              <a:cs typeface="Shabnam" panose="020B0603030804020204" pitchFamily="34" charset="-78"/>
            </a:endParaRPr>
          </a:p>
        </p:txBody>
      </p:sp>
      <p:sp>
        <p:nvSpPr>
          <p:cNvPr id="73" name="TextBox 72">
            <a:extLst>
              <a:ext uri="{FF2B5EF4-FFF2-40B4-BE49-F238E27FC236}">
                <a16:creationId xmlns:a16="http://schemas.microsoft.com/office/drawing/2014/main" id="{1516ED80-B5CE-C60D-D9B7-17311953BC9B}"/>
              </a:ext>
            </a:extLst>
          </p:cNvPr>
          <p:cNvSpPr txBox="1"/>
          <p:nvPr/>
        </p:nvSpPr>
        <p:spPr>
          <a:xfrm>
            <a:off x="1179871" y="2262967"/>
            <a:ext cx="2215440" cy="1338828"/>
          </a:xfrm>
          <a:prstGeom prst="rect">
            <a:avLst/>
          </a:prstGeom>
          <a:noFill/>
        </p:spPr>
        <p:txBody>
          <a:bodyPr wrap="square" rtlCol="0">
            <a:spAutoFit/>
          </a:bodyPr>
          <a:lstStyle/>
          <a:p>
            <a:pPr algn="r" rtl="1">
              <a:lnSpc>
                <a:spcPct val="200000"/>
              </a:lnSpc>
            </a:pPr>
            <a:r>
              <a:rPr lang="fa-IR" b="1" dirty="0">
                <a:solidFill>
                  <a:srgbClr val="6D41FA"/>
                </a:solidFill>
                <a:latin typeface="Shabnam" panose="020B0603030804020204" pitchFamily="34" charset="-78"/>
                <a:cs typeface="Shabnam" panose="020B0603030804020204" pitchFamily="34" charset="-78"/>
              </a:rPr>
              <a:t>تیتر عنوان را بنویسید</a:t>
            </a:r>
            <a:endParaRPr lang="en-US" b="1" dirty="0">
              <a:solidFill>
                <a:srgbClr val="6D41FA"/>
              </a:solidFill>
              <a:latin typeface="Shabnam" panose="020B0603030804020204" pitchFamily="34" charset="-78"/>
              <a:cs typeface="Shabnam" panose="020B0603030804020204" pitchFamily="34" charset="-78"/>
            </a:endParaRPr>
          </a:p>
          <a:p>
            <a:pPr algn="r" rtl="1">
              <a:lnSpc>
                <a:spcPct val="200000"/>
              </a:lnSpc>
            </a:pPr>
            <a:r>
              <a:rPr lang="fa-IR" sz="1200" dirty="0">
                <a:solidFill>
                  <a:srgbClr val="314559"/>
                </a:solidFill>
                <a:latin typeface="Shabnam" panose="020B0603030804020204" pitchFamily="34" charset="-78"/>
                <a:cs typeface="Shabnam" panose="020B0603030804020204" pitchFamily="34" charset="-78"/>
              </a:rPr>
              <a:t>فروشگاه مینارو ارائه دهنده انواع فایل های کاربردی</a:t>
            </a:r>
            <a:endParaRPr lang="en-US" sz="1200" dirty="0">
              <a:solidFill>
                <a:srgbClr val="314559"/>
              </a:solidFill>
              <a:latin typeface="Shabnam" panose="020B0603030804020204" pitchFamily="34" charset="-78"/>
              <a:cs typeface="Shabnam" panose="020B0603030804020204" pitchFamily="34" charset="-78"/>
            </a:endParaRPr>
          </a:p>
        </p:txBody>
      </p:sp>
      <p:sp>
        <p:nvSpPr>
          <p:cNvPr id="74" name="TextBox 73">
            <a:extLst>
              <a:ext uri="{FF2B5EF4-FFF2-40B4-BE49-F238E27FC236}">
                <a16:creationId xmlns:a16="http://schemas.microsoft.com/office/drawing/2014/main" id="{8F29C23D-2C58-A292-402A-71B27172117E}"/>
              </a:ext>
            </a:extLst>
          </p:cNvPr>
          <p:cNvSpPr txBox="1"/>
          <p:nvPr/>
        </p:nvSpPr>
        <p:spPr>
          <a:xfrm>
            <a:off x="7791428" y="4693617"/>
            <a:ext cx="2215440" cy="1338828"/>
          </a:xfrm>
          <a:prstGeom prst="rect">
            <a:avLst/>
          </a:prstGeom>
          <a:noFill/>
        </p:spPr>
        <p:txBody>
          <a:bodyPr wrap="square" rtlCol="0">
            <a:spAutoFit/>
          </a:bodyPr>
          <a:lstStyle/>
          <a:p>
            <a:pPr algn="r" rtl="1">
              <a:lnSpc>
                <a:spcPct val="200000"/>
              </a:lnSpc>
            </a:pPr>
            <a:r>
              <a:rPr lang="fa-IR" b="1" dirty="0">
                <a:solidFill>
                  <a:srgbClr val="1D3347"/>
                </a:solidFill>
                <a:latin typeface="Shabnam" panose="020B0603030804020204" pitchFamily="34" charset="-78"/>
                <a:cs typeface="Shabnam" panose="020B0603030804020204" pitchFamily="34" charset="-78"/>
              </a:rPr>
              <a:t>تیتر عنوان را بنویسید</a:t>
            </a:r>
            <a:endParaRPr lang="en-US" b="1" dirty="0">
              <a:solidFill>
                <a:srgbClr val="1D3347"/>
              </a:solidFill>
              <a:latin typeface="Shabnam" panose="020B0603030804020204" pitchFamily="34" charset="-78"/>
              <a:cs typeface="Shabnam" panose="020B0603030804020204" pitchFamily="34" charset="-78"/>
            </a:endParaRPr>
          </a:p>
          <a:p>
            <a:pPr algn="r" rtl="1">
              <a:lnSpc>
                <a:spcPct val="200000"/>
              </a:lnSpc>
            </a:pPr>
            <a:r>
              <a:rPr lang="fa-IR" sz="1200" dirty="0">
                <a:solidFill>
                  <a:srgbClr val="1D3347"/>
                </a:solidFill>
                <a:latin typeface="Shabnam" panose="020B0603030804020204" pitchFamily="34" charset="-78"/>
                <a:cs typeface="Shabnam" panose="020B0603030804020204" pitchFamily="34" charset="-78"/>
              </a:rPr>
              <a:t>فروشگاه مینارو ارائه دهنده انواع فایل های کاربردی</a:t>
            </a:r>
            <a:endParaRPr lang="en-US" sz="1200" dirty="0">
              <a:solidFill>
                <a:srgbClr val="1D3347"/>
              </a:solidFill>
              <a:latin typeface="Shabnam" panose="020B0603030804020204" pitchFamily="34" charset="-78"/>
              <a:cs typeface="Shabnam" panose="020B0603030804020204" pitchFamily="34" charset="-78"/>
            </a:endParaRPr>
          </a:p>
        </p:txBody>
      </p:sp>
      <p:sp>
        <p:nvSpPr>
          <p:cNvPr id="75" name="TextBox 74">
            <a:extLst>
              <a:ext uri="{FF2B5EF4-FFF2-40B4-BE49-F238E27FC236}">
                <a16:creationId xmlns:a16="http://schemas.microsoft.com/office/drawing/2014/main" id="{257C3D47-E47E-831A-B7BB-80C11BCBCC0B}"/>
              </a:ext>
            </a:extLst>
          </p:cNvPr>
          <p:cNvSpPr txBox="1"/>
          <p:nvPr/>
        </p:nvSpPr>
        <p:spPr>
          <a:xfrm>
            <a:off x="1306370" y="4503917"/>
            <a:ext cx="2215440" cy="1338828"/>
          </a:xfrm>
          <a:prstGeom prst="rect">
            <a:avLst/>
          </a:prstGeom>
          <a:noFill/>
        </p:spPr>
        <p:txBody>
          <a:bodyPr wrap="square" rtlCol="0">
            <a:spAutoFit/>
          </a:bodyPr>
          <a:lstStyle/>
          <a:p>
            <a:pPr algn="r" rtl="1">
              <a:lnSpc>
                <a:spcPct val="200000"/>
              </a:lnSpc>
            </a:pPr>
            <a:r>
              <a:rPr lang="fa-IR" b="1" dirty="0">
                <a:solidFill>
                  <a:srgbClr val="1D3347"/>
                </a:solidFill>
                <a:latin typeface="Shabnam" panose="020B0603030804020204" pitchFamily="34" charset="-78"/>
                <a:cs typeface="Shabnam" panose="020B0603030804020204" pitchFamily="34" charset="-78"/>
              </a:rPr>
              <a:t>تیتر عنوان را بنویسید</a:t>
            </a:r>
            <a:endParaRPr lang="en-US" b="1" dirty="0">
              <a:solidFill>
                <a:srgbClr val="1D3347"/>
              </a:solidFill>
              <a:latin typeface="Shabnam" panose="020B0603030804020204" pitchFamily="34" charset="-78"/>
              <a:cs typeface="Shabnam" panose="020B0603030804020204" pitchFamily="34" charset="-78"/>
            </a:endParaRPr>
          </a:p>
          <a:p>
            <a:pPr algn="r" rtl="1">
              <a:lnSpc>
                <a:spcPct val="200000"/>
              </a:lnSpc>
            </a:pPr>
            <a:r>
              <a:rPr lang="fa-IR" sz="1200" dirty="0">
                <a:solidFill>
                  <a:srgbClr val="1D3347"/>
                </a:solidFill>
                <a:latin typeface="Shabnam" panose="020B0603030804020204" pitchFamily="34" charset="-78"/>
                <a:cs typeface="Shabnam" panose="020B0603030804020204" pitchFamily="34" charset="-78"/>
              </a:rPr>
              <a:t>فروشگاه مینارو ارائه دهنده انواع فایل های کاربردی</a:t>
            </a:r>
            <a:endParaRPr lang="en-US" sz="1200" dirty="0">
              <a:solidFill>
                <a:srgbClr val="1D3347"/>
              </a:solidFill>
              <a:latin typeface="Shabnam" panose="020B0603030804020204" pitchFamily="34" charset="-78"/>
              <a:cs typeface="Shabnam" panose="020B0603030804020204" pitchFamily="34" charset="-78"/>
            </a:endParaRPr>
          </a:p>
        </p:txBody>
      </p:sp>
    </p:spTree>
    <p:extLst>
      <p:ext uri="{BB962C8B-B14F-4D97-AF65-F5344CB8AC3E}">
        <p14:creationId xmlns:p14="http://schemas.microsoft.com/office/powerpoint/2010/main" val="20498211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5" fill="hold" grpId="0" nodeType="clickEffect">
                                  <p:stCondLst>
                                    <p:cond delay="0"/>
                                  </p:stCondLst>
                                  <p:childTnLst>
                                    <p:set>
                                      <p:cBhvr>
                                        <p:cTn id="6" dur="1" fill="hold">
                                          <p:stCondLst>
                                            <p:cond delay="0"/>
                                          </p:stCondLst>
                                        </p:cTn>
                                        <p:tgtEl>
                                          <p:spTgt spid="45"/>
                                        </p:tgtEl>
                                        <p:attrNameLst>
                                          <p:attrName>style.visibility</p:attrName>
                                        </p:attrNameLst>
                                      </p:cBhvr>
                                      <p:to>
                                        <p:strVal val="visible"/>
                                      </p:to>
                                    </p:set>
                                    <p:animEffect transition="in" filter="randombar(vertical)">
                                      <p:cBhvr>
                                        <p:cTn id="7" dur="500"/>
                                        <p:tgtEl>
                                          <p:spTgt spid="45"/>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27"/>
                                        </p:tgtEl>
                                        <p:attrNameLst>
                                          <p:attrName>style.visibility</p:attrName>
                                        </p:attrNameLst>
                                      </p:cBhvr>
                                      <p:to>
                                        <p:strVal val="visible"/>
                                      </p:to>
                                    </p:set>
                                    <p:animEffect transition="in" filter="wipe(down)">
                                      <p:cBhvr>
                                        <p:cTn id="11" dur="500"/>
                                        <p:tgtEl>
                                          <p:spTgt spid="27"/>
                                        </p:tgtEl>
                                      </p:cBhvr>
                                    </p:animEffect>
                                  </p:childTnLst>
                                </p:cTn>
                              </p:par>
                            </p:childTnLst>
                          </p:cTn>
                        </p:par>
                        <p:par>
                          <p:cTn id="12" fill="hold">
                            <p:stCondLst>
                              <p:cond delay="1000"/>
                            </p:stCondLst>
                            <p:childTnLst>
                              <p:par>
                                <p:cTn id="13" presetID="2" presetClass="entr" presetSubtype="2" decel="34000" fill="hold" grpId="0" nodeType="afterEffect">
                                  <p:stCondLst>
                                    <p:cond delay="0"/>
                                  </p:stCondLst>
                                  <p:childTnLst>
                                    <p:set>
                                      <p:cBhvr>
                                        <p:cTn id="14" dur="1" fill="hold">
                                          <p:stCondLst>
                                            <p:cond delay="0"/>
                                          </p:stCondLst>
                                        </p:cTn>
                                        <p:tgtEl>
                                          <p:spTgt spid="72"/>
                                        </p:tgtEl>
                                        <p:attrNameLst>
                                          <p:attrName>style.visibility</p:attrName>
                                        </p:attrNameLst>
                                      </p:cBhvr>
                                      <p:to>
                                        <p:strVal val="visible"/>
                                      </p:to>
                                    </p:set>
                                    <p:anim calcmode="lin" valueType="num">
                                      <p:cBhvr additive="base">
                                        <p:cTn id="15" dur="500" fill="hold"/>
                                        <p:tgtEl>
                                          <p:spTgt spid="72"/>
                                        </p:tgtEl>
                                        <p:attrNameLst>
                                          <p:attrName>ppt_x</p:attrName>
                                        </p:attrNameLst>
                                      </p:cBhvr>
                                      <p:tavLst>
                                        <p:tav tm="0">
                                          <p:val>
                                            <p:strVal val="1+#ppt_w/2"/>
                                          </p:val>
                                        </p:tav>
                                        <p:tav tm="100000">
                                          <p:val>
                                            <p:strVal val="#ppt_x"/>
                                          </p:val>
                                        </p:tav>
                                      </p:tavLst>
                                    </p:anim>
                                    <p:anim calcmode="lin" valueType="num">
                                      <p:cBhvr additive="base">
                                        <p:cTn id="16" dur="500" fill="hold"/>
                                        <p:tgtEl>
                                          <p:spTgt spid="72"/>
                                        </p:tgtEl>
                                        <p:attrNameLst>
                                          <p:attrName>ppt_y</p:attrName>
                                        </p:attrNameLst>
                                      </p:cBhvr>
                                      <p:tavLst>
                                        <p:tav tm="0">
                                          <p:val>
                                            <p:strVal val="#ppt_y"/>
                                          </p:val>
                                        </p:tav>
                                        <p:tav tm="100000">
                                          <p:val>
                                            <p:strVal val="#ppt_y"/>
                                          </p:val>
                                        </p:tav>
                                      </p:tavLst>
                                    </p:anim>
                                  </p:childTnLst>
                                </p:cTn>
                              </p:par>
                            </p:childTnLst>
                          </p:cTn>
                        </p:par>
                        <p:par>
                          <p:cTn id="17" fill="hold">
                            <p:stCondLst>
                              <p:cond delay="1500"/>
                            </p:stCondLst>
                            <p:childTnLst>
                              <p:par>
                                <p:cTn id="18" presetID="2" presetClass="entr" presetSubtype="2" decel="34000" fill="hold" grpId="0" nodeType="afterEffect">
                                  <p:stCondLst>
                                    <p:cond delay="0"/>
                                  </p:stCondLst>
                                  <p:childTnLst>
                                    <p:set>
                                      <p:cBhvr>
                                        <p:cTn id="19" dur="1" fill="hold">
                                          <p:stCondLst>
                                            <p:cond delay="0"/>
                                          </p:stCondLst>
                                        </p:cTn>
                                        <p:tgtEl>
                                          <p:spTgt spid="73"/>
                                        </p:tgtEl>
                                        <p:attrNameLst>
                                          <p:attrName>style.visibility</p:attrName>
                                        </p:attrNameLst>
                                      </p:cBhvr>
                                      <p:to>
                                        <p:strVal val="visible"/>
                                      </p:to>
                                    </p:set>
                                    <p:anim calcmode="lin" valueType="num">
                                      <p:cBhvr additive="base">
                                        <p:cTn id="20" dur="500" fill="hold"/>
                                        <p:tgtEl>
                                          <p:spTgt spid="73"/>
                                        </p:tgtEl>
                                        <p:attrNameLst>
                                          <p:attrName>ppt_x</p:attrName>
                                        </p:attrNameLst>
                                      </p:cBhvr>
                                      <p:tavLst>
                                        <p:tav tm="0">
                                          <p:val>
                                            <p:strVal val="1+#ppt_w/2"/>
                                          </p:val>
                                        </p:tav>
                                        <p:tav tm="100000">
                                          <p:val>
                                            <p:strVal val="#ppt_x"/>
                                          </p:val>
                                        </p:tav>
                                      </p:tavLst>
                                    </p:anim>
                                    <p:anim calcmode="lin" valueType="num">
                                      <p:cBhvr additive="base">
                                        <p:cTn id="21" dur="500" fill="hold"/>
                                        <p:tgtEl>
                                          <p:spTgt spid="73"/>
                                        </p:tgtEl>
                                        <p:attrNameLst>
                                          <p:attrName>ppt_y</p:attrName>
                                        </p:attrNameLst>
                                      </p:cBhvr>
                                      <p:tavLst>
                                        <p:tav tm="0">
                                          <p:val>
                                            <p:strVal val="#ppt_y"/>
                                          </p:val>
                                        </p:tav>
                                        <p:tav tm="100000">
                                          <p:val>
                                            <p:strVal val="#ppt_y"/>
                                          </p:val>
                                        </p:tav>
                                      </p:tavLst>
                                    </p:anim>
                                  </p:childTnLst>
                                </p:cTn>
                              </p:par>
                            </p:childTnLst>
                          </p:cTn>
                        </p:par>
                        <p:par>
                          <p:cTn id="22" fill="hold">
                            <p:stCondLst>
                              <p:cond delay="2000"/>
                            </p:stCondLst>
                            <p:childTnLst>
                              <p:par>
                                <p:cTn id="23" presetID="2" presetClass="entr" presetSubtype="2" decel="34000" fill="hold" grpId="0" nodeType="afterEffect">
                                  <p:stCondLst>
                                    <p:cond delay="0"/>
                                  </p:stCondLst>
                                  <p:childTnLst>
                                    <p:set>
                                      <p:cBhvr>
                                        <p:cTn id="24" dur="1" fill="hold">
                                          <p:stCondLst>
                                            <p:cond delay="0"/>
                                          </p:stCondLst>
                                        </p:cTn>
                                        <p:tgtEl>
                                          <p:spTgt spid="74"/>
                                        </p:tgtEl>
                                        <p:attrNameLst>
                                          <p:attrName>style.visibility</p:attrName>
                                        </p:attrNameLst>
                                      </p:cBhvr>
                                      <p:to>
                                        <p:strVal val="visible"/>
                                      </p:to>
                                    </p:set>
                                    <p:anim calcmode="lin" valueType="num">
                                      <p:cBhvr additive="base">
                                        <p:cTn id="25" dur="500" fill="hold"/>
                                        <p:tgtEl>
                                          <p:spTgt spid="74"/>
                                        </p:tgtEl>
                                        <p:attrNameLst>
                                          <p:attrName>ppt_x</p:attrName>
                                        </p:attrNameLst>
                                      </p:cBhvr>
                                      <p:tavLst>
                                        <p:tav tm="0">
                                          <p:val>
                                            <p:strVal val="1+#ppt_w/2"/>
                                          </p:val>
                                        </p:tav>
                                        <p:tav tm="100000">
                                          <p:val>
                                            <p:strVal val="#ppt_x"/>
                                          </p:val>
                                        </p:tav>
                                      </p:tavLst>
                                    </p:anim>
                                    <p:anim calcmode="lin" valueType="num">
                                      <p:cBhvr additive="base">
                                        <p:cTn id="26" dur="500" fill="hold"/>
                                        <p:tgtEl>
                                          <p:spTgt spid="74"/>
                                        </p:tgtEl>
                                        <p:attrNameLst>
                                          <p:attrName>ppt_y</p:attrName>
                                        </p:attrNameLst>
                                      </p:cBhvr>
                                      <p:tavLst>
                                        <p:tav tm="0">
                                          <p:val>
                                            <p:strVal val="#ppt_y"/>
                                          </p:val>
                                        </p:tav>
                                        <p:tav tm="100000">
                                          <p:val>
                                            <p:strVal val="#ppt_y"/>
                                          </p:val>
                                        </p:tav>
                                      </p:tavLst>
                                    </p:anim>
                                  </p:childTnLst>
                                </p:cTn>
                              </p:par>
                            </p:childTnLst>
                          </p:cTn>
                        </p:par>
                        <p:par>
                          <p:cTn id="27" fill="hold">
                            <p:stCondLst>
                              <p:cond delay="2500"/>
                            </p:stCondLst>
                            <p:childTnLst>
                              <p:par>
                                <p:cTn id="28" presetID="2" presetClass="entr" presetSubtype="2" decel="34000" fill="hold" grpId="0" nodeType="afterEffect">
                                  <p:stCondLst>
                                    <p:cond delay="0"/>
                                  </p:stCondLst>
                                  <p:childTnLst>
                                    <p:set>
                                      <p:cBhvr>
                                        <p:cTn id="29" dur="1" fill="hold">
                                          <p:stCondLst>
                                            <p:cond delay="0"/>
                                          </p:stCondLst>
                                        </p:cTn>
                                        <p:tgtEl>
                                          <p:spTgt spid="75"/>
                                        </p:tgtEl>
                                        <p:attrNameLst>
                                          <p:attrName>style.visibility</p:attrName>
                                        </p:attrNameLst>
                                      </p:cBhvr>
                                      <p:to>
                                        <p:strVal val="visible"/>
                                      </p:to>
                                    </p:set>
                                    <p:anim calcmode="lin" valueType="num">
                                      <p:cBhvr additive="base">
                                        <p:cTn id="30" dur="500" fill="hold"/>
                                        <p:tgtEl>
                                          <p:spTgt spid="75"/>
                                        </p:tgtEl>
                                        <p:attrNameLst>
                                          <p:attrName>ppt_x</p:attrName>
                                        </p:attrNameLst>
                                      </p:cBhvr>
                                      <p:tavLst>
                                        <p:tav tm="0">
                                          <p:val>
                                            <p:strVal val="1+#ppt_w/2"/>
                                          </p:val>
                                        </p:tav>
                                        <p:tav tm="100000">
                                          <p:val>
                                            <p:strVal val="#ppt_x"/>
                                          </p:val>
                                        </p:tav>
                                      </p:tavLst>
                                    </p:anim>
                                    <p:anim calcmode="lin" valueType="num">
                                      <p:cBhvr additive="base">
                                        <p:cTn id="31" dur="500" fill="hold"/>
                                        <p:tgtEl>
                                          <p:spTgt spid="7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p:bldP spid="72" grpId="0"/>
      <p:bldP spid="73" grpId="0"/>
      <p:bldP spid="74" grpId="0"/>
      <p:bldP spid="75"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A4E0130B-B71A-8C42-7DC3-6CFB98020526}"/>
              </a:ext>
            </a:extLst>
          </p:cNvPr>
          <p:cNvSpPr>
            <a:spLocks noGrp="1"/>
          </p:cNvSpPr>
          <p:nvPr>
            <p:ph type="sldNum" sz="quarter" idx="10"/>
          </p:nvPr>
        </p:nvSpPr>
        <p:spPr/>
        <p:txBody>
          <a:bodyPr/>
          <a:lstStyle/>
          <a:p>
            <a:fld id="{A8043012-B8B5-47A7-9927-94221BE445D6}" type="slidenum">
              <a:rPr lang="en-US" smtClean="0"/>
              <a:pPr/>
              <a:t>35</a:t>
            </a:fld>
            <a:endParaRPr lang="en-US" dirty="0"/>
          </a:p>
        </p:txBody>
      </p:sp>
      <p:pic>
        <p:nvPicPr>
          <p:cNvPr id="3" name="Picture 2">
            <a:hlinkClick r:id="" action="ppaction://hlinkshowjump?jump=previousslide"/>
            <a:extLst>
              <a:ext uri="{FF2B5EF4-FFF2-40B4-BE49-F238E27FC236}">
                <a16:creationId xmlns:a16="http://schemas.microsoft.com/office/drawing/2014/main" id="{8B825F2A-A58A-A632-4EF3-DFD05F7B63F4}"/>
              </a:ext>
            </a:extLst>
          </p:cNvPr>
          <p:cNvPicPr>
            <a:picLocks noChangeAspect="1"/>
          </p:cNvPicPr>
          <p:nvPr/>
        </p:nvPicPr>
        <p:blipFill>
          <a:blip r:embed="rId2" cstate="print">
            <a:biLevel thresh="25000"/>
            <a:extLst>
              <a:ext uri="{BEBA8EAE-BF5A-486C-A8C5-ECC9F3942E4B}">
                <a14:imgProps xmlns:a14="http://schemas.microsoft.com/office/drawing/2010/main">
                  <a14:imgLayer r:embed="rId3">
                    <a14:imgEffect>
                      <a14:saturation sat="33000"/>
                    </a14:imgEffect>
                  </a14:imgLayer>
                </a14:imgProps>
              </a:ext>
              <a:ext uri="{28A0092B-C50C-407E-A947-70E740481C1C}">
                <a14:useLocalDpi xmlns:a14="http://schemas.microsoft.com/office/drawing/2010/main"/>
              </a:ext>
            </a:extLst>
          </a:blip>
          <a:stretch>
            <a:fillRect/>
          </a:stretch>
        </p:blipFill>
        <p:spPr>
          <a:xfrm flipH="1">
            <a:off x="10403951" y="6257138"/>
            <a:ext cx="210539" cy="210539"/>
          </a:xfrm>
          <a:prstGeom prst="rect">
            <a:avLst/>
          </a:prstGeom>
        </p:spPr>
      </p:pic>
      <p:pic>
        <p:nvPicPr>
          <p:cNvPr id="4" name="Picture 3">
            <a:extLst>
              <a:ext uri="{FF2B5EF4-FFF2-40B4-BE49-F238E27FC236}">
                <a16:creationId xmlns:a16="http://schemas.microsoft.com/office/drawing/2014/main" id="{47EE4AE3-CDAA-FE9E-4E8D-FD986300D3EF}"/>
              </a:ext>
            </a:extLst>
          </p:cNvPr>
          <p:cNvPicPr>
            <a:picLocks noChangeAspect="1"/>
          </p:cNvPicPr>
          <p:nvPr/>
        </p:nvPicPr>
        <p:blipFill>
          <a:blip r:embed="rId2" cstate="print">
            <a:biLevel thresh="25000"/>
            <a:extLst>
              <a:ext uri="{BEBA8EAE-BF5A-486C-A8C5-ECC9F3942E4B}">
                <a14:imgProps xmlns:a14="http://schemas.microsoft.com/office/drawing/2010/main">
                  <a14:imgLayer r:embed="rId3">
                    <a14:imgEffect>
                      <a14:saturation sat="33000"/>
                    </a14:imgEffect>
                  </a14:imgLayer>
                </a14:imgProps>
              </a:ext>
              <a:ext uri="{28A0092B-C50C-407E-A947-70E740481C1C}">
                <a14:useLocalDpi xmlns:a14="http://schemas.microsoft.com/office/drawing/2010/main"/>
              </a:ext>
            </a:extLst>
          </a:blip>
          <a:stretch>
            <a:fillRect/>
          </a:stretch>
        </p:blipFill>
        <p:spPr>
          <a:xfrm>
            <a:off x="11810732" y="6255725"/>
            <a:ext cx="210539" cy="210539"/>
          </a:xfrm>
          <a:prstGeom prst="rect">
            <a:avLst/>
          </a:prstGeom>
        </p:spPr>
      </p:pic>
      <p:pic>
        <p:nvPicPr>
          <p:cNvPr id="5" name="Picture 4">
            <a:hlinkClick r:id="" action="ppaction://hlinkshowjump?jump=firstslide"/>
            <a:extLst>
              <a:ext uri="{FF2B5EF4-FFF2-40B4-BE49-F238E27FC236}">
                <a16:creationId xmlns:a16="http://schemas.microsoft.com/office/drawing/2014/main" id="{CC3EBE24-E5ED-5BD7-D847-03F52A3A2FF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54275" y="252809"/>
            <a:ext cx="500431" cy="375612"/>
          </a:xfrm>
          <a:prstGeom prst="rect">
            <a:avLst/>
          </a:prstGeom>
        </p:spPr>
      </p:pic>
      <p:sp>
        <p:nvSpPr>
          <p:cNvPr id="6" name="TextBox 5">
            <a:hlinkClick r:id="rId5" action="ppaction://hlinksldjump"/>
            <a:extLst>
              <a:ext uri="{FF2B5EF4-FFF2-40B4-BE49-F238E27FC236}">
                <a16:creationId xmlns:a16="http://schemas.microsoft.com/office/drawing/2014/main" id="{E1F3BFBE-06E1-BE03-7729-0A4A987ABE5F}"/>
              </a:ext>
            </a:extLst>
          </p:cNvPr>
          <p:cNvSpPr txBox="1"/>
          <p:nvPr/>
        </p:nvSpPr>
        <p:spPr>
          <a:xfrm>
            <a:off x="8814914" y="1031840"/>
            <a:ext cx="1295607" cy="307777"/>
          </a:xfrm>
          <a:prstGeom prst="rect">
            <a:avLst/>
          </a:prstGeom>
          <a:noFill/>
        </p:spPr>
        <p:txBody>
          <a:bodyPr wrap="square" rtlCol="0">
            <a:spAutoFit/>
          </a:bodyPr>
          <a:lstStyle/>
          <a:p>
            <a:pPr algn="ctr" rtl="1"/>
            <a:r>
              <a:rPr lang="fa-IR" sz="1400" b="1">
                <a:solidFill>
                  <a:schemeClr val="bg1"/>
                </a:solidFill>
                <a:latin typeface="Shabnam" panose="020B0603030804020204" pitchFamily="34" charset="-78"/>
                <a:cs typeface="Shabnam" panose="020B0603030804020204" pitchFamily="34" charset="-78"/>
              </a:rPr>
              <a:t>کلیات پژوهش</a:t>
            </a:r>
            <a:endParaRPr lang="en-US" sz="1400" b="1" dirty="0">
              <a:solidFill>
                <a:schemeClr val="bg1"/>
              </a:solidFill>
              <a:latin typeface="Shabnam" panose="020B0603030804020204" pitchFamily="34" charset="-78"/>
              <a:cs typeface="Shabnam" panose="020B0603030804020204" pitchFamily="34" charset="-78"/>
            </a:endParaRPr>
          </a:p>
        </p:txBody>
      </p:sp>
      <p:sp>
        <p:nvSpPr>
          <p:cNvPr id="7" name="TextBox 6">
            <a:hlinkClick r:id="rId6" action="ppaction://hlinksldjump"/>
            <a:extLst>
              <a:ext uri="{FF2B5EF4-FFF2-40B4-BE49-F238E27FC236}">
                <a16:creationId xmlns:a16="http://schemas.microsoft.com/office/drawing/2014/main" id="{341B3F5E-238B-B45D-0431-3CE33ED94DC5}"/>
              </a:ext>
            </a:extLst>
          </p:cNvPr>
          <p:cNvSpPr txBox="1"/>
          <p:nvPr/>
        </p:nvSpPr>
        <p:spPr>
          <a:xfrm>
            <a:off x="7198804" y="1031839"/>
            <a:ext cx="1391595" cy="307777"/>
          </a:xfrm>
          <a:prstGeom prst="rect">
            <a:avLst/>
          </a:prstGeom>
          <a:noFill/>
        </p:spPr>
        <p:txBody>
          <a:bodyPr wrap="square" rtlCol="0">
            <a:spAutoFit/>
          </a:bodyPr>
          <a:lstStyle/>
          <a:p>
            <a:pPr algn="ctr" rtl="1"/>
            <a:r>
              <a:rPr lang="fa-IR" sz="1400" b="1" dirty="0">
                <a:solidFill>
                  <a:schemeClr val="bg1"/>
                </a:solidFill>
                <a:latin typeface="Shabnam" panose="020B0603030804020204" pitchFamily="34" charset="-78"/>
                <a:cs typeface="Shabnam" panose="020B0603030804020204" pitchFamily="34" charset="-78"/>
              </a:rPr>
              <a:t>مبانی پژوهش</a:t>
            </a:r>
            <a:endParaRPr lang="en-US" sz="1400" b="1" dirty="0">
              <a:solidFill>
                <a:schemeClr val="bg1"/>
              </a:solidFill>
              <a:latin typeface="Shabnam" panose="020B0603030804020204" pitchFamily="34" charset="-78"/>
              <a:cs typeface="Shabnam" panose="020B0603030804020204" pitchFamily="34" charset="-78"/>
            </a:endParaRPr>
          </a:p>
        </p:txBody>
      </p:sp>
      <p:sp>
        <p:nvSpPr>
          <p:cNvPr id="8" name="TextBox 7">
            <a:hlinkClick r:id="rId7" action="ppaction://hlinksldjump"/>
            <a:extLst>
              <a:ext uri="{FF2B5EF4-FFF2-40B4-BE49-F238E27FC236}">
                <a16:creationId xmlns:a16="http://schemas.microsoft.com/office/drawing/2014/main" id="{2C58B1CF-C593-41C0-02CF-A1D53573A620}"/>
              </a:ext>
            </a:extLst>
          </p:cNvPr>
          <p:cNvSpPr txBox="1"/>
          <p:nvPr/>
        </p:nvSpPr>
        <p:spPr>
          <a:xfrm>
            <a:off x="5678682" y="1031838"/>
            <a:ext cx="1420208" cy="307777"/>
          </a:xfrm>
          <a:prstGeom prst="rect">
            <a:avLst/>
          </a:prstGeom>
          <a:noFill/>
        </p:spPr>
        <p:txBody>
          <a:bodyPr wrap="square" rtlCol="0">
            <a:spAutoFit/>
          </a:bodyPr>
          <a:lstStyle/>
          <a:p>
            <a:pPr algn="ctr" rtl="1"/>
            <a:r>
              <a:rPr lang="fa-IR" sz="1400" b="1" dirty="0">
                <a:solidFill>
                  <a:schemeClr val="bg1"/>
                </a:solidFill>
                <a:latin typeface="Shabnam" panose="020B0603030804020204" pitchFamily="34" charset="-78"/>
                <a:cs typeface="Shabnam" panose="020B0603030804020204" pitchFamily="34" charset="-78"/>
              </a:rPr>
              <a:t>روش تحقیق</a:t>
            </a:r>
            <a:endParaRPr lang="en-US" sz="1400" b="1" dirty="0">
              <a:solidFill>
                <a:schemeClr val="bg1"/>
              </a:solidFill>
              <a:latin typeface="Shabnam" panose="020B0603030804020204" pitchFamily="34" charset="-78"/>
              <a:cs typeface="Shabnam" panose="020B0603030804020204" pitchFamily="34" charset="-78"/>
            </a:endParaRPr>
          </a:p>
        </p:txBody>
      </p:sp>
      <p:sp>
        <p:nvSpPr>
          <p:cNvPr id="9" name="TextBox 8">
            <a:hlinkClick r:id="rId8" action="ppaction://hlinksldjump"/>
            <a:extLst>
              <a:ext uri="{FF2B5EF4-FFF2-40B4-BE49-F238E27FC236}">
                <a16:creationId xmlns:a16="http://schemas.microsoft.com/office/drawing/2014/main" id="{77427491-2F53-F32C-76E8-9C1A16BD0F7F}"/>
              </a:ext>
            </a:extLst>
          </p:cNvPr>
          <p:cNvSpPr txBox="1"/>
          <p:nvPr/>
        </p:nvSpPr>
        <p:spPr>
          <a:xfrm>
            <a:off x="4080387" y="1024350"/>
            <a:ext cx="1498381" cy="315265"/>
          </a:xfrm>
          <a:prstGeom prst="rect">
            <a:avLst/>
          </a:prstGeom>
          <a:noFill/>
        </p:spPr>
        <p:txBody>
          <a:bodyPr wrap="square" rtlCol="0">
            <a:spAutoFit/>
          </a:bodyPr>
          <a:lstStyle/>
          <a:p>
            <a:pPr algn="ctr" rtl="1"/>
            <a:r>
              <a:rPr lang="fa-IR" sz="1400" b="1" dirty="0">
                <a:solidFill>
                  <a:schemeClr val="bg1"/>
                </a:solidFill>
                <a:latin typeface="Shabnam" panose="020B0603030804020204" pitchFamily="34" charset="-78"/>
                <a:cs typeface="Shabnam" panose="020B0603030804020204" pitchFamily="34" charset="-78"/>
              </a:rPr>
              <a:t>تجزیه و تحلیل</a:t>
            </a:r>
            <a:endParaRPr lang="en-US" sz="1400" b="1" dirty="0">
              <a:solidFill>
                <a:schemeClr val="bg1"/>
              </a:solidFill>
              <a:latin typeface="Shabnam" panose="020B0603030804020204" pitchFamily="34" charset="-78"/>
              <a:cs typeface="Shabnam" panose="020B0603030804020204" pitchFamily="34" charset="-78"/>
            </a:endParaRPr>
          </a:p>
        </p:txBody>
      </p:sp>
      <p:sp>
        <p:nvSpPr>
          <p:cNvPr id="10" name="TextBox 9">
            <a:hlinkClick r:id="rId9" action="ppaction://hlinksldjump"/>
            <a:extLst>
              <a:ext uri="{FF2B5EF4-FFF2-40B4-BE49-F238E27FC236}">
                <a16:creationId xmlns:a16="http://schemas.microsoft.com/office/drawing/2014/main" id="{87B77C46-862B-4099-5970-A85B7898534D}"/>
              </a:ext>
            </a:extLst>
          </p:cNvPr>
          <p:cNvSpPr txBox="1"/>
          <p:nvPr/>
        </p:nvSpPr>
        <p:spPr>
          <a:xfrm>
            <a:off x="2596451" y="1051936"/>
            <a:ext cx="1420208" cy="315265"/>
          </a:xfrm>
          <a:prstGeom prst="rect">
            <a:avLst/>
          </a:prstGeom>
          <a:noFill/>
        </p:spPr>
        <p:txBody>
          <a:bodyPr wrap="square" rtlCol="0">
            <a:spAutoFit/>
          </a:bodyPr>
          <a:lstStyle/>
          <a:p>
            <a:pPr algn="ctr" rtl="1"/>
            <a:r>
              <a:rPr lang="fa-IR" sz="1400" b="1" dirty="0">
                <a:solidFill>
                  <a:schemeClr val="bg1"/>
                </a:solidFill>
                <a:latin typeface="Shabnam" panose="020B0603030804020204" pitchFamily="34" charset="-78"/>
                <a:cs typeface="Shabnam" panose="020B0603030804020204" pitchFamily="34" charset="-78"/>
              </a:rPr>
              <a:t>بحث و نتیجه</a:t>
            </a:r>
            <a:endParaRPr lang="en-US" sz="1400" b="1" dirty="0">
              <a:solidFill>
                <a:schemeClr val="bg1"/>
              </a:solidFill>
              <a:latin typeface="Shabnam" panose="020B0603030804020204" pitchFamily="34" charset="-78"/>
              <a:cs typeface="Shabnam" panose="020B0603030804020204" pitchFamily="34" charset="-78"/>
            </a:endParaRPr>
          </a:p>
        </p:txBody>
      </p:sp>
      <p:sp>
        <p:nvSpPr>
          <p:cNvPr id="11" name="TextBox 10">
            <a:hlinkClick r:id="rId10" action="ppaction://hlinksldjump"/>
            <a:extLst>
              <a:ext uri="{FF2B5EF4-FFF2-40B4-BE49-F238E27FC236}">
                <a16:creationId xmlns:a16="http://schemas.microsoft.com/office/drawing/2014/main" id="{4CDE7C2C-36A7-A014-D5EE-14C63A6C6867}"/>
              </a:ext>
            </a:extLst>
          </p:cNvPr>
          <p:cNvSpPr txBox="1"/>
          <p:nvPr/>
        </p:nvSpPr>
        <p:spPr>
          <a:xfrm>
            <a:off x="998155" y="1051935"/>
            <a:ext cx="1498381" cy="315265"/>
          </a:xfrm>
          <a:prstGeom prst="rect">
            <a:avLst/>
          </a:prstGeom>
          <a:noFill/>
        </p:spPr>
        <p:txBody>
          <a:bodyPr wrap="square" rtlCol="0">
            <a:spAutoFit/>
          </a:bodyPr>
          <a:lstStyle/>
          <a:p>
            <a:pPr algn="ctr" rtl="1"/>
            <a:r>
              <a:rPr lang="fa-IR" sz="1400" b="1" dirty="0">
                <a:solidFill>
                  <a:schemeClr val="bg1"/>
                </a:solidFill>
                <a:latin typeface="Shabnam" panose="020B0603030804020204" pitchFamily="34" charset="-78"/>
                <a:cs typeface="Shabnam" panose="020B0603030804020204" pitchFamily="34" charset="-78"/>
              </a:rPr>
              <a:t>منابع</a:t>
            </a:r>
            <a:endParaRPr lang="en-US" sz="1400" b="1" dirty="0">
              <a:solidFill>
                <a:schemeClr val="bg1"/>
              </a:solidFill>
              <a:latin typeface="Shabnam" panose="020B0603030804020204" pitchFamily="34" charset="-78"/>
              <a:cs typeface="Shabnam" panose="020B0603030804020204" pitchFamily="34" charset="-78"/>
            </a:endParaRPr>
          </a:p>
        </p:txBody>
      </p:sp>
      <p:pic>
        <p:nvPicPr>
          <p:cNvPr id="12" name="Graphic 11">
            <a:extLst>
              <a:ext uri="{FF2B5EF4-FFF2-40B4-BE49-F238E27FC236}">
                <a16:creationId xmlns:a16="http://schemas.microsoft.com/office/drawing/2014/main" id="{24B591BD-25A7-CF0B-FDAF-05AC745BC699}"/>
              </a:ext>
            </a:extLst>
          </p:cNvPr>
          <p:cNvPicPr>
            <a:picLocks noChangeAspect="1"/>
          </p:cNvPicPr>
          <p:nvPr/>
        </p:nvPicPr>
        <p:blipFill>
          <a:blip r:embed="rId11" cstate="print">
            <a:extLst>
              <a:ext uri="{28A0092B-C50C-407E-A947-70E740481C1C}">
                <a14:useLocalDpi xmlns:a14="http://schemas.microsoft.com/office/drawing/2010/main"/>
              </a:ext>
              <a:ext uri="{96DAC541-7B7A-43D3-8B79-37D633B846F1}">
                <asvg:svgBlip xmlns:asvg="http://schemas.microsoft.com/office/drawing/2016/SVG/main" r:embed="rId12"/>
              </a:ext>
            </a:extLst>
          </a:blip>
          <a:stretch>
            <a:fillRect/>
          </a:stretch>
        </p:blipFill>
        <p:spPr>
          <a:xfrm>
            <a:off x="10458867" y="88489"/>
            <a:ext cx="1438278" cy="1438278"/>
          </a:xfrm>
          <a:prstGeom prst="rect">
            <a:avLst/>
          </a:prstGeom>
        </p:spPr>
      </p:pic>
      <p:sp>
        <p:nvSpPr>
          <p:cNvPr id="13" name="TextBox 12">
            <a:extLst>
              <a:ext uri="{FF2B5EF4-FFF2-40B4-BE49-F238E27FC236}">
                <a16:creationId xmlns:a16="http://schemas.microsoft.com/office/drawing/2014/main" id="{7F50AEC7-A59D-19B4-C4CA-A3701287B7D3}"/>
              </a:ext>
            </a:extLst>
          </p:cNvPr>
          <p:cNvSpPr txBox="1"/>
          <p:nvPr/>
        </p:nvSpPr>
        <p:spPr>
          <a:xfrm>
            <a:off x="10336307" y="1715488"/>
            <a:ext cx="1757082" cy="338554"/>
          </a:xfrm>
          <a:prstGeom prst="rect">
            <a:avLst/>
          </a:prstGeom>
          <a:noFill/>
        </p:spPr>
        <p:txBody>
          <a:bodyPr wrap="square" rtlCol="0">
            <a:spAutoFit/>
          </a:bodyPr>
          <a:lstStyle/>
          <a:p>
            <a:pPr algn="ctr" rtl="1"/>
            <a:r>
              <a:rPr lang="fa-IR" sz="1600" b="1" dirty="0">
                <a:solidFill>
                  <a:srgbClr val="1D3347"/>
                </a:solidFill>
                <a:latin typeface="Shabnam" panose="020B0603030804020204" pitchFamily="34" charset="-78"/>
                <a:cs typeface="Shabnam" panose="020B0603030804020204" pitchFamily="34" charset="-78"/>
              </a:rPr>
              <a:t>عنوان اول</a:t>
            </a:r>
            <a:endParaRPr lang="en-US" sz="1600" b="1" dirty="0">
              <a:solidFill>
                <a:srgbClr val="1D3347"/>
              </a:solidFill>
              <a:latin typeface="Shabnam" panose="020B0603030804020204" pitchFamily="34" charset="-78"/>
              <a:cs typeface="Shabnam" panose="020B0603030804020204" pitchFamily="34" charset="-78"/>
            </a:endParaRPr>
          </a:p>
        </p:txBody>
      </p:sp>
      <p:sp>
        <p:nvSpPr>
          <p:cNvPr id="14" name="TextBox 13">
            <a:extLst>
              <a:ext uri="{FF2B5EF4-FFF2-40B4-BE49-F238E27FC236}">
                <a16:creationId xmlns:a16="http://schemas.microsoft.com/office/drawing/2014/main" id="{2B830CCA-2DB9-73C9-2B55-2E8EF7B12299}"/>
              </a:ext>
            </a:extLst>
          </p:cNvPr>
          <p:cNvSpPr txBox="1"/>
          <p:nvPr/>
        </p:nvSpPr>
        <p:spPr>
          <a:xfrm>
            <a:off x="10421957" y="2485131"/>
            <a:ext cx="1671431" cy="338554"/>
          </a:xfrm>
          <a:prstGeom prst="rect">
            <a:avLst/>
          </a:prstGeom>
          <a:noFill/>
        </p:spPr>
        <p:txBody>
          <a:bodyPr wrap="square" rtlCol="0">
            <a:spAutoFit/>
          </a:bodyPr>
          <a:lstStyle/>
          <a:p>
            <a:pPr algn="ctr" rtl="1"/>
            <a:r>
              <a:rPr lang="fa-IR" sz="1600" b="1" dirty="0">
                <a:solidFill>
                  <a:srgbClr val="1D3347"/>
                </a:solidFill>
                <a:latin typeface="Shabnam" panose="020B0603030804020204" pitchFamily="34" charset="-78"/>
                <a:cs typeface="Shabnam" panose="020B0603030804020204" pitchFamily="34" charset="-78"/>
              </a:rPr>
              <a:t>عنوان دوم</a:t>
            </a:r>
            <a:endParaRPr lang="en-US" sz="1600" b="1" dirty="0">
              <a:solidFill>
                <a:srgbClr val="1D3347"/>
              </a:solidFill>
              <a:latin typeface="Shabnam" panose="020B0603030804020204" pitchFamily="34" charset="-78"/>
              <a:cs typeface="Shabnam" panose="020B0603030804020204" pitchFamily="34" charset="-78"/>
            </a:endParaRPr>
          </a:p>
        </p:txBody>
      </p:sp>
      <p:sp>
        <p:nvSpPr>
          <p:cNvPr id="15" name="TextBox 14">
            <a:extLst>
              <a:ext uri="{FF2B5EF4-FFF2-40B4-BE49-F238E27FC236}">
                <a16:creationId xmlns:a16="http://schemas.microsoft.com/office/drawing/2014/main" id="{CD934ABE-D55C-69A5-DEF3-89620F38B7D9}"/>
              </a:ext>
            </a:extLst>
          </p:cNvPr>
          <p:cNvSpPr txBox="1"/>
          <p:nvPr/>
        </p:nvSpPr>
        <p:spPr>
          <a:xfrm>
            <a:off x="10336305" y="3228586"/>
            <a:ext cx="1757082" cy="338554"/>
          </a:xfrm>
          <a:prstGeom prst="rect">
            <a:avLst/>
          </a:prstGeom>
          <a:noFill/>
        </p:spPr>
        <p:txBody>
          <a:bodyPr wrap="square" rtlCol="0">
            <a:spAutoFit/>
          </a:bodyPr>
          <a:lstStyle/>
          <a:p>
            <a:pPr algn="ctr" rtl="1"/>
            <a:r>
              <a:rPr lang="fa-IR" sz="1600" b="1" dirty="0">
                <a:solidFill>
                  <a:srgbClr val="1D3347"/>
                </a:solidFill>
                <a:latin typeface="Shabnam" panose="020B0603030804020204" pitchFamily="34" charset="-78"/>
                <a:cs typeface="Shabnam" panose="020B0603030804020204" pitchFamily="34" charset="-78"/>
              </a:rPr>
              <a:t>عنوان سوم</a:t>
            </a:r>
            <a:endParaRPr lang="en-US" sz="1600" b="1" dirty="0">
              <a:solidFill>
                <a:srgbClr val="1D3347"/>
              </a:solidFill>
              <a:latin typeface="Shabnam" panose="020B0603030804020204" pitchFamily="34" charset="-78"/>
              <a:cs typeface="Shabnam" panose="020B0603030804020204" pitchFamily="34" charset="-78"/>
            </a:endParaRPr>
          </a:p>
        </p:txBody>
      </p:sp>
      <p:sp>
        <p:nvSpPr>
          <p:cNvPr id="16" name="TextBox 15">
            <a:extLst>
              <a:ext uri="{FF2B5EF4-FFF2-40B4-BE49-F238E27FC236}">
                <a16:creationId xmlns:a16="http://schemas.microsoft.com/office/drawing/2014/main" id="{DE8DBDDE-F391-21BB-93F9-93594C8E7B18}"/>
              </a:ext>
            </a:extLst>
          </p:cNvPr>
          <p:cNvSpPr txBox="1"/>
          <p:nvPr/>
        </p:nvSpPr>
        <p:spPr>
          <a:xfrm>
            <a:off x="10403951" y="3985103"/>
            <a:ext cx="1689436" cy="338554"/>
          </a:xfrm>
          <a:prstGeom prst="rect">
            <a:avLst/>
          </a:prstGeom>
          <a:noFill/>
        </p:spPr>
        <p:txBody>
          <a:bodyPr wrap="square" rtlCol="0">
            <a:spAutoFit/>
          </a:bodyPr>
          <a:lstStyle/>
          <a:p>
            <a:pPr algn="ctr" rtl="1"/>
            <a:r>
              <a:rPr lang="fa-IR" sz="1600" b="1" dirty="0">
                <a:solidFill>
                  <a:srgbClr val="1D3347"/>
                </a:solidFill>
                <a:latin typeface="Shabnam" panose="020B0603030804020204" pitchFamily="34" charset="-78"/>
                <a:cs typeface="Shabnam" panose="020B0603030804020204" pitchFamily="34" charset="-78"/>
              </a:rPr>
              <a:t>عنوان چهارم</a:t>
            </a:r>
            <a:endParaRPr lang="en-US" sz="1600" b="1" dirty="0">
              <a:solidFill>
                <a:srgbClr val="1D3347"/>
              </a:solidFill>
              <a:latin typeface="Shabnam" panose="020B0603030804020204" pitchFamily="34" charset="-78"/>
              <a:cs typeface="Shabnam" panose="020B0603030804020204" pitchFamily="34" charset="-78"/>
            </a:endParaRPr>
          </a:p>
        </p:txBody>
      </p:sp>
      <p:sp>
        <p:nvSpPr>
          <p:cNvPr id="17" name="TextBox 16">
            <a:extLst>
              <a:ext uri="{FF2B5EF4-FFF2-40B4-BE49-F238E27FC236}">
                <a16:creationId xmlns:a16="http://schemas.microsoft.com/office/drawing/2014/main" id="{DBC4DFDB-803F-9227-8E53-ADCB65523F28}"/>
              </a:ext>
            </a:extLst>
          </p:cNvPr>
          <p:cNvSpPr txBox="1"/>
          <p:nvPr/>
        </p:nvSpPr>
        <p:spPr>
          <a:xfrm>
            <a:off x="10336305" y="4754746"/>
            <a:ext cx="1775088" cy="338554"/>
          </a:xfrm>
          <a:prstGeom prst="rect">
            <a:avLst/>
          </a:prstGeom>
          <a:noFill/>
        </p:spPr>
        <p:txBody>
          <a:bodyPr wrap="square" rtlCol="0">
            <a:spAutoFit/>
          </a:bodyPr>
          <a:lstStyle/>
          <a:p>
            <a:pPr algn="ctr" rtl="1"/>
            <a:r>
              <a:rPr lang="fa-IR" sz="1600" b="1" dirty="0">
                <a:solidFill>
                  <a:srgbClr val="1D3347"/>
                </a:solidFill>
                <a:latin typeface="Shabnam" panose="020B0603030804020204" pitchFamily="34" charset="-78"/>
                <a:cs typeface="Shabnam" panose="020B0603030804020204" pitchFamily="34" charset="-78"/>
              </a:rPr>
              <a:t>عنوان پنجم</a:t>
            </a:r>
            <a:endParaRPr lang="en-US" sz="1600" b="1" dirty="0">
              <a:solidFill>
                <a:srgbClr val="1D3347"/>
              </a:solidFill>
              <a:latin typeface="Shabnam" panose="020B0603030804020204" pitchFamily="34" charset="-78"/>
              <a:cs typeface="Shabnam" panose="020B0603030804020204" pitchFamily="34" charset="-78"/>
            </a:endParaRPr>
          </a:p>
        </p:txBody>
      </p:sp>
      <p:sp>
        <p:nvSpPr>
          <p:cNvPr id="18" name="TextBox 17">
            <a:extLst>
              <a:ext uri="{FF2B5EF4-FFF2-40B4-BE49-F238E27FC236}">
                <a16:creationId xmlns:a16="http://schemas.microsoft.com/office/drawing/2014/main" id="{096580FF-97B2-82B6-F02D-ECAA0D58EC04}"/>
              </a:ext>
            </a:extLst>
          </p:cNvPr>
          <p:cNvSpPr txBox="1"/>
          <p:nvPr/>
        </p:nvSpPr>
        <p:spPr>
          <a:xfrm>
            <a:off x="10336305" y="5498201"/>
            <a:ext cx="1757082" cy="338554"/>
          </a:xfrm>
          <a:prstGeom prst="rect">
            <a:avLst/>
          </a:prstGeom>
          <a:noFill/>
        </p:spPr>
        <p:txBody>
          <a:bodyPr wrap="square" rtlCol="0">
            <a:spAutoFit/>
          </a:bodyPr>
          <a:lstStyle/>
          <a:p>
            <a:pPr algn="ctr" rtl="1"/>
            <a:r>
              <a:rPr lang="fa-IR" sz="1600" b="1" dirty="0">
                <a:solidFill>
                  <a:srgbClr val="1D3347"/>
                </a:solidFill>
                <a:latin typeface="Shabnam" panose="020B0603030804020204" pitchFamily="34" charset="-78"/>
                <a:cs typeface="Shabnam" panose="020B0603030804020204" pitchFamily="34" charset="-78"/>
              </a:rPr>
              <a:t>عنوان ششم</a:t>
            </a:r>
            <a:endParaRPr lang="en-US" sz="1600" b="1" dirty="0">
              <a:solidFill>
                <a:srgbClr val="1D3347"/>
              </a:solidFill>
              <a:latin typeface="Shabnam" panose="020B0603030804020204" pitchFamily="34" charset="-78"/>
              <a:cs typeface="Shabnam" panose="020B0603030804020204" pitchFamily="34" charset="-78"/>
            </a:endParaRPr>
          </a:p>
        </p:txBody>
      </p:sp>
      <p:sp>
        <p:nvSpPr>
          <p:cNvPr id="19" name="TextBox 18">
            <a:extLst>
              <a:ext uri="{FF2B5EF4-FFF2-40B4-BE49-F238E27FC236}">
                <a16:creationId xmlns:a16="http://schemas.microsoft.com/office/drawing/2014/main" id="{5CBED9C1-F706-626F-C252-F1C41E7DA81D}"/>
              </a:ext>
            </a:extLst>
          </p:cNvPr>
          <p:cNvSpPr txBox="1"/>
          <p:nvPr/>
        </p:nvSpPr>
        <p:spPr>
          <a:xfrm>
            <a:off x="1007391" y="289867"/>
            <a:ext cx="5716681" cy="338554"/>
          </a:xfrm>
          <a:prstGeom prst="rect">
            <a:avLst/>
          </a:prstGeom>
          <a:noFill/>
        </p:spPr>
        <p:txBody>
          <a:bodyPr wrap="square" rtlCol="0">
            <a:spAutoFit/>
          </a:bodyPr>
          <a:lstStyle/>
          <a:p>
            <a:pPr algn="ctr" rtl="1"/>
            <a:r>
              <a:rPr lang="fa-IR" sz="1600" b="1">
                <a:solidFill>
                  <a:srgbClr val="1D3347"/>
                </a:solidFill>
                <a:latin typeface="Shabnam" panose="020B0603030804020204" pitchFamily="34" charset="-78"/>
                <a:cs typeface="Shabnam" panose="020B0603030804020204" pitchFamily="34" charset="-78"/>
              </a:rPr>
              <a:t>موضوع ارائه خود را در این قسمت وارد نمایید</a:t>
            </a:r>
            <a:endParaRPr lang="en-US" sz="1600" b="1" dirty="0">
              <a:solidFill>
                <a:srgbClr val="1D3347"/>
              </a:solidFill>
              <a:latin typeface="Shabnam" panose="020B0603030804020204" pitchFamily="34" charset="-78"/>
              <a:cs typeface="Shabnam" panose="020B0603030804020204" pitchFamily="34" charset="-78"/>
            </a:endParaRPr>
          </a:p>
        </p:txBody>
      </p:sp>
      <p:sp>
        <p:nvSpPr>
          <p:cNvPr id="20" name="TextBox 19">
            <a:extLst>
              <a:ext uri="{FF2B5EF4-FFF2-40B4-BE49-F238E27FC236}">
                <a16:creationId xmlns:a16="http://schemas.microsoft.com/office/drawing/2014/main" id="{159AC3B6-F075-F88C-CE81-1AABE77B6234}"/>
              </a:ext>
            </a:extLst>
          </p:cNvPr>
          <p:cNvSpPr txBox="1"/>
          <p:nvPr/>
        </p:nvSpPr>
        <p:spPr>
          <a:xfrm>
            <a:off x="6853381" y="289867"/>
            <a:ext cx="3352801" cy="338554"/>
          </a:xfrm>
          <a:prstGeom prst="rect">
            <a:avLst/>
          </a:prstGeom>
          <a:noFill/>
        </p:spPr>
        <p:txBody>
          <a:bodyPr wrap="square" rtlCol="0">
            <a:spAutoFit/>
          </a:bodyPr>
          <a:lstStyle/>
          <a:p>
            <a:pPr algn="ctr" rtl="1"/>
            <a:r>
              <a:rPr lang="fa-IR" sz="1600" b="1" dirty="0">
                <a:solidFill>
                  <a:srgbClr val="1D3347"/>
                </a:solidFill>
                <a:latin typeface="Shabnam" panose="020B0603030804020204" pitchFamily="34" charset="-78"/>
                <a:cs typeface="Shabnam" panose="020B0603030804020204" pitchFamily="34" charset="-78"/>
              </a:rPr>
              <a:t>پژوهشگر</a:t>
            </a:r>
            <a:r>
              <a:rPr lang="fa-IR" sz="1600" b="1">
                <a:solidFill>
                  <a:srgbClr val="1D3347"/>
                </a:solidFill>
                <a:latin typeface="Shabnam" panose="020B0603030804020204" pitchFamily="34" charset="-78"/>
                <a:cs typeface="Shabnam" panose="020B0603030804020204" pitchFamily="34" charset="-78"/>
              </a:rPr>
              <a:t>: محمد جواد عزیزپناه</a:t>
            </a:r>
            <a:endParaRPr lang="en-US" sz="1600" b="1" dirty="0">
              <a:solidFill>
                <a:srgbClr val="1D3347"/>
              </a:solidFill>
              <a:latin typeface="Shabnam" panose="020B0603030804020204" pitchFamily="34" charset="-78"/>
              <a:cs typeface="Shabnam" panose="020B0603030804020204" pitchFamily="34" charset="-78"/>
            </a:endParaRPr>
          </a:p>
        </p:txBody>
      </p:sp>
      <p:sp>
        <p:nvSpPr>
          <p:cNvPr id="21" name="Freeform 123">
            <a:hlinkClick r:id="rId10" action="ppaction://hlinksldjump"/>
            <a:extLst>
              <a:ext uri="{FF2B5EF4-FFF2-40B4-BE49-F238E27FC236}">
                <a16:creationId xmlns:a16="http://schemas.microsoft.com/office/drawing/2014/main" id="{D575FA79-0110-CBDF-36A9-CAB385E9E519}"/>
              </a:ext>
            </a:extLst>
          </p:cNvPr>
          <p:cNvSpPr>
            <a:spLocks noEditPoints="1"/>
          </p:cNvSpPr>
          <p:nvPr/>
        </p:nvSpPr>
        <p:spPr bwMode="auto">
          <a:xfrm>
            <a:off x="358148" y="5556280"/>
            <a:ext cx="268684" cy="268684"/>
          </a:xfrm>
          <a:custGeom>
            <a:avLst/>
            <a:gdLst>
              <a:gd name="T0" fmla="*/ 109 w 160"/>
              <a:gd name="T1" fmla="*/ 116 h 160"/>
              <a:gd name="T2" fmla="*/ 59 w 160"/>
              <a:gd name="T3" fmla="*/ 107 h 160"/>
              <a:gd name="T4" fmla="*/ 160 w 160"/>
              <a:gd name="T5" fmla="*/ 125 h 160"/>
              <a:gd name="T6" fmla="*/ 114 w 160"/>
              <a:gd name="T7" fmla="*/ 116 h 160"/>
              <a:gd name="T8" fmla="*/ 60 w 160"/>
              <a:gd name="T9" fmla="*/ 100 h 160"/>
              <a:gd name="T10" fmla="*/ 160 w 160"/>
              <a:gd name="T11" fmla="*/ 84 h 160"/>
              <a:gd name="T12" fmla="*/ 59 w 160"/>
              <a:gd name="T13" fmla="*/ 131 h 160"/>
              <a:gd name="T14" fmla="*/ 110 w 160"/>
              <a:gd name="T15" fmla="*/ 160 h 160"/>
              <a:gd name="T16" fmla="*/ 160 w 160"/>
              <a:gd name="T17" fmla="*/ 132 h 160"/>
              <a:gd name="T18" fmla="*/ 110 w 160"/>
              <a:gd name="T19" fmla="*/ 50 h 160"/>
              <a:gd name="T20" fmla="*/ 59 w 160"/>
              <a:gd name="T21" fmla="*/ 75 h 160"/>
              <a:gd name="T22" fmla="*/ 160 w 160"/>
              <a:gd name="T23" fmla="*/ 68 h 160"/>
              <a:gd name="T24" fmla="*/ 148 w 160"/>
              <a:gd name="T25" fmla="*/ 0 h 160"/>
              <a:gd name="T26" fmla="*/ 0 w 160"/>
              <a:gd name="T27" fmla="*/ 44 h 160"/>
              <a:gd name="T28" fmla="*/ 109 w 160"/>
              <a:gd name="T29" fmla="*/ 44 h 160"/>
              <a:gd name="T30" fmla="*/ 160 w 160"/>
              <a:gd name="T31" fmla="*/ 44 h 160"/>
              <a:gd name="T32" fmla="*/ 29 w 160"/>
              <a:gd name="T33" fmla="*/ 41 h 160"/>
              <a:gd name="T34" fmla="*/ 41 w 160"/>
              <a:gd name="T35" fmla="*/ 28 h 160"/>
              <a:gd name="T36" fmla="*/ 88 w 160"/>
              <a:gd name="T37" fmla="*/ 25 h 160"/>
              <a:gd name="T38" fmla="*/ 91 w 160"/>
              <a:gd name="T39" fmla="*/ 27 h 160"/>
              <a:gd name="T40" fmla="*/ 97 w 160"/>
              <a:gd name="T41" fmla="*/ 30 h 160"/>
              <a:gd name="T42" fmla="*/ 102 w 160"/>
              <a:gd name="T43" fmla="*/ 27 h 160"/>
              <a:gd name="T44" fmla="*/ 104 w 160"/>
              <a:gd name="T45" fmla="*/ 25 h 160"/>
              <a:gd name="T46" fmla="*/ 104 w 160"/>
              <a:gd name="T47" fmla="*/ 32 h 160"/>
              <a:gd name="T48" fmla="*/ 107 w 160"/>
              <a:gd name="T49" fmla="*/ 35 h 160"/>
              <a:gd name="T50" fmla="*/ 113 w 160"/>
              <a:gd name="T51" fmla="*/ 22 h 160"/>
              <a:gd name="T52" fmla="*/ 118 w 160"/>
              <a:gd name="T53" fmla="*/ 35 h 160"/>
              <a:gd name="T54" fmla="*/ 120 w 160"/>
              <a:gd name="T55" fmla="*/ 32 h 160"/>
              <a:gd name="T56" fmla="*/ 120 w 160"/>
              <a:gd name="T57" fmla="*/ 25 h 160"/>
              <a:gd name="T58" fmla="*/ 123 w 160"/>
              <a:gd name="T59" fmla="*/ 27 h 160"/>
              <a:gd name="T60" fmla="*/ 129 w 160"/>
              <a:gd name="T61" fmla="*/ 30 h 160"/>
              <a:gd name="T62" fmla="*/ 134 w 160"/>
              <a:gd name="T63" fmla="*/ 27 h 160"/>
              <a:gd name="T64" fmla="*/ 136 w 160"/>
              <a:gd name="T65" fmla="*/ 25 h 160"/>
              <a:gd name="T66" fmla="*/ 136 w 160"/>
              <a:gd name="T67" fmla="*/ 32 h 160"/>
              <a:gd name="T68" fmla="*/ 140 w 160"/>
              <a:gd name="T69" fmla="*/ 35 h 160"/>
              <a:gd name="T70" fmla="*/ 54 w 160"/>
              <a:gd name="T71" fmla="*/ 68 h 160"/>
              <a:gd name="T72" fmla="*/ 3 w 160"/>
              <a:gd name="T73" fmla="*/ 57 h 160"/>
              <a:gd name="T74" fmla="*/ 3 w 160"/>
              <a:gd name="T75" fmla="*/ 102 h 160"/>
              <a:gd name="T76" fmla="*/ 41 w 160"/>
              <a:gd name="T77" fmla="*/ 79 h 160"/>
              <a:gd name="T78" fmla="*/ 28 w 160"/>
              <a:gd name="T79" fmla="*/ 68 h 160"/>
              <a:gd name="T80" fmla="*/ 54 w 160"/>
              <a:gd name="T81" fmla="*/ 107 h 160"/>
              <a:gd name="T82" fmla="*/ 0 w 160"/>
              <a:gd name="T83" fmla="*/ 145 h 160"/>
              <a:gd name="T84" fmla="*/ 60 w 160"/>
              <a:gd name="T85" fmla="*/ 159 h 160"/>
              <a:gd name="T86" fmla="*/ 29 w 160"/>
              <a:gd name="T87" fmla="*/ 142 h 160"/>
              <a:gd name="T88" fmla="*/ 41 w 160"/>
              <a:gd name="T89" fmla="*/ 131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60" h="160">
                <a:moveTo>
                  <a:pt x="114" y="116"/>
                </a:moveTo>
                <a:cubicBezTo>
                  <a:pt x="113" y="116"/>
                  <a:pt x="112" y="116"/>
                  <a:pt x="112" y="116"/>
                </a:cubicBezTo>
                <a:cubicBezTo>
                  <a:pt x="110" y="116"/>
                  <a:pt x="109" y="116"/>
                  <a:pt x="109" y="116"/>
                </a:cubicBezTo>
                <a:cubicBezTo>
                  <a:pt x="108" y="116"/>
                  <a:pt x="108" y="116"/>
                  <a:pt x="108" y="116"/>
                </a:cubicBezTo>
                <a:cubicBezTo>
                  <a:pt x="108" y="116"/>
                  <a:pt x="107" y="116"/>
                  <a:pt x="105" y="116"/>
                </a:cubicBezTo>
                <a:cubicBezTo>
                  <a:pt x="87" y="116"/>
                  <a:pt x="69" y="112"/>
                  <a:pt x="59" y="107"/>
                </a:cubicBezTo>
                <a:cubicBezTo>
                  <a:pt x="59" y="123"/>
                  <a:pt x="59" y="123"/>
                  <a:pt x="59" y="123"/>
                </a:cubicBezTo>
                <a:cubicBezTo>
                  <a:pt x="65" y="129"/>
                  <a:pt x="85" y="133"/>
                  <a:pt x="112" y="133"/>
                </a:cubicBezTo>
                <a:cubicBezTo>
                  <a:pt x="135" y="133"/>
                  <a:pt x="152" y="130"/>
                  <a:pt x="160" y="125"/>
                </a:cubicBezTo>
                <a:cubicBezTo>
                  <a:pt x="160" y="109"/>
                  <a:pt x="160" y="109"/>
                  <a:pt x="160" y="109"/>
                </a:cubicBezTo>
                <a:cubicBezTo>
                  <a:pt x="151" y="113"/>
                  <a:pt x="134" y="116"/>
                  <a:pt x="116" y="116"/>
                </a:cubicBezTo>
                <a:cubicBezTo>
                  <a:pt x="116" y="116"/>
                  <a:pt x="115" y="116"/>
                  <a:pt x="114" y="116"/>
                </a:cubicBezTo>
                <a:close/>
                <a:moveTo>
                  <a:pt x="59" y="82"/>
                </a:moveTo>
                <a:cubicBezTo>
                  <a:pt x="59" y="100"/>
                  <a:pt x="59" y="100"/>
                  <a:pt x="59" y="100"/>
                </a:cubicBezTo>
                <a:cubicBezTo>
                  <a:pt x="60" y="100"/>
                  <a:pt x="60" y="100"/>
                  <a:pt x="60" y="100"/>
                </a:cubicBezTo>
                <a:cubicBezTo>
                  <a:pt x="66" y="106"/>
                  <a:pt x="86" y="111"/>
                  <a:pt x="112" y="111"/>
                </a:cubicBezTo>
                <a:cubicBezTo>
                  <a:pt x="134" y="111"/>
                  <a:pt x="152" y="106"/>
                  <a:pt x="160" y="101"/>
                </a:cubicBezTo>
                <a:cubicBezTo>
                  <a:pt x="160" y="84"/>
                  <a:pt x="160" y="84"/>
                  <a:pt x="160" y="84"/>
                </a:cubicBezTo>
                <a:cubicBezTo>
                  <a:pt x="149" y="89"/>
                  <a:pt x="130" y="92"/>
                  <a:pt x="112" y="92"/>
                </a:cubicBezTo>
                <a:cubicBezTo>
                  <a:pt x="91" y="92"/>
                  <a:pt x="70" y="89"/>
                  <a:pt x="59" y="82"/>
                </a:cubicBezTo>
                <a:close/>
                <a:moveTo>
                  <a:pt x="59" y="131"/>
                </a:moveTo>
                <a:cubicBezTo>
                  <a:pt x="59" y="141"/>
                  <a:pt x="59" y="141"/>
                  <a:pt x="59" y="141"/>
                </a:cubicBezTo>
                <a:cubicBezTo>
                  <a:pt x="59" y="143"/>
                  <a:pt x="59" y="143"/>
                  <a:pt x="60" y="143"/>
                </a:cubicBezTo>
                <a:cubicBezTo>
                  <a:pt x="63" y="154"/>
                  <a:pt x="87" y="160"/>
                  <a:pt x="110" y="160"/>
                </a:cubicBezTo>
                <a:cubicBezTo>
                  <a:pt x="132" y="160"/>
                  <a:pt x="157" y="154"/>
                  <a:pt x="160" y="143"/>
                </a:cubicBezTo>
                <a:cubicBezTo>
                  <a:pt x="160" y="143"/>
                  <a:pt x="160" y="143"/>
                  <a:pt x="160" y="141"/>
                </a:cubicBezTo>
                <a:cubicBezTo>
                  <a:pt x="160" y="132"/>
                  <a:pt x="160" y="132"/>
                  <a:pt x="160" y="132"/>
                </a:cubicBezTo>
                <a:cubicBezTo>
                  <a:pt x="149" y="138"/>
                  <a:pt x="130" y="140"/>
                  <a:pt x="112" y="140"/>
                </a:cubicBezTo>
                <a:cubicBezTo>
                  <a:pt x="91" y="140"/>
                  <a:pt x="70" y="137"/>
                  <a:pt x="59" y="131"/>
                </a:cubicBezTo>
                <a:close/>
                <a:moveTo>
                  <a:pt x="110" y="50"/>
                </a:moveTo>
                <a:cubicBezTo>
                  <a:pt x="87" y="50"/>
                  <a:pt x="63" y="56"/>
                  <a:pt x="59" y="67"/>
                </a:cubicBezTo>
                <a:cubicBezTo>
                  <a:pt x="59" y="68"/>
                  <a:pt x="59" y="68"/>
                  <a:pt x="59" y="68"/>
                </a:cubicBezTo>
                <a:cubicBezTo>
                  <a:pt x="59" y="75"/>
                  <a:pt x="59" y="75"/>
                  <a:pt x="59" y="75"/>
                </a:cubicBezTo>
                <a:cubicBezTo>
                  <a:pt x="65" y="82"/>
                  <a:pt x="86" y="87"/>
                  <a:pt x="112" y="87"/>
                </a:cubicBezTo>
                <a:cubicBezTo>
                  <a:pt x="134" y="87"/>
                  <a:pt x="152" y="83"/>
                  <a:pt x="160" y="78"/>
                </a:cubicBezTo>
                <a:cubicBezTo>
                  <a:pt x="160" y="68"/>
                  <a:pt x="160" y="68"/>
                  <a:pt x="160" y="68"/>
                </a:cubicBezTo>
                <a:cubicBezTo>
                  <a:pt x="160" y="67"/>
                  <a:pt x="160" y="67"/>
                  <a:pt x="160" y="67"/>
                </a:cubicBezTo>
                <a:cubicBezTo>
                  <a:pt x="158" y="56"/>
                  <a:pt x="134" y="50"/>
                  <a:pt x="110" y="50"/>
                </a:cubicBezTo>
                <a:close/>
                <a:moveTo>
                  <a:pt x="148" y="0"/>
                </a:moveTo>
                <a:cubicBezTo>
                  <a:pt x="13" y="0"/>
                  <a:pt x="13" y="0"/>
                  <a:pt x="13" y="0"/>
                </a:cubicBezTo>
                <a:cubicBezTo>
                  <a:pt x="7" y="0"/>
                  <a:pt x="0" y="6"/>
                  <a:pt x="0" y="12"/>
                </a:cubicBezTo>
                <a:cubicBezTo>
                  <a:pt x="0" y="44"/>
                  <a:pt x="0" y="44"/>
                  <a:pt x="0" y="44"/>
                </a:cubicBezTo>
                <a:cubicBezTo>
                  <a:pt x="0" y="47"/>
                  <a:pt x="2" y="49"/>
                  <a:pt x="3" y="50"/>
                </a:cubicBezTo>
                <a:cubicBezTo>
                  <a:pt x="66" y="50"/>
                  <a:pt x="66" y="50"/>
                  <a:pt x="66" y="50"/>
                </a:cubicBezTo>
                <a:cubicBezTo>
                  <a:pt x="77" y="47"/>
                  <a:pt x="93" y="44"/>
                  <a:pt x="109" y="44"/>
                </a:cubicBezTo>
                <a:cubicBezTo>
                  <a:pt x="124" y="44"/>
                  <a:pt x="140" y="47"/>
                  <a:pt x="151" y="50"/>
                </a:cubicBezTo>
                <a:cubicBezTo>
                  <a:pt x="158" y="50"/>
                  <a:pt x="158" y="50"/>
                  <a:pt x="158" y="50"/>
                </a:cubicBezTo>
                <a:cubicBezTo>
                  <a:pt x="159" y="49"/>
                  <a:pt x="160" y="47"/>
                  <a:pt x="160" y="44"/>
                </a:cubicBezTo>
                <a:cubicBezTo>
                  <a:pt x="160" y="12"/>
                  <a:pt x="160" y="12"/>
                  <a:pt x="160" y="12"/>
                </a:cubicBezTo>
                <a:cubicBezTo>
                  <a:pt x="160" y="6"/>
                  <a:pt x="154" y="0"/>
                  <a:pt x="148" y="0"/>
                </a:cubicBezTo>
                <a:close/>
                <a:moveTo>
                  <a:pt x="29" y="41"/>
                </a:moveTo>
                <a:cubicBezTo>
                  <a:pt x="22" y="41"/>
                  <a:pt x="16" y="35"/>
                  <a:pt x="16" y="28"/>
                </a:cubicBezTo>
                <a:cubicBezTo>
                  <a:pt x="16" y="22"/>
                  <a:pt x="22" y="16"/>
                  <a:pt x="29" y="16"/>
                </a:cubicBezTo>
                <a:cubicBezTo>
                  <a:pt x="36" y="16"/>
                  <a:pt x="41" y="22"/>
                  <a:pt x="41" y="28"/>
                </a:cubicBezTo>
                <a:cubicBezTo>
                  <a:pt x="41" y="35"/>
                  <a:pt x="36" y="41"/>
                  <a:pt x="29" y="41"/>
                </a:cubicBezTo>
                <a:close/>
                <a:moveTo>
                  <a:pt x="91" y="27"/>
                </a:moveTo>
                <a:cubicBezTo>
                  <a:pt x="90" y="27"/>
                  <a:pt x="88" y="26"/>
                  <a:pt x="88" y="25"/>
                </a:cubicBezTo>
                <a:cubicBezTo>
                  <a:pt x="88" y="24"/>
                  <a:pt x="90" y="22"/>
                  <a:pt x="91" y="22"/>
                </a:cubicBezTo>
                <a:cubicBezTo>
                  <a:pt x="93" y="22"/>
                  <a:pt x="94" y="24"/>
                  <a:pt x="94" y="25"/>
                </a:cubicBezTo>
                <a:cubicBezTo>
                  <a:pt x="94" y="26"/>
                  <a:pt x="93" y="27"/>
                  <a:pt x="91" y="27"/>
                </a:cubicBezTo>
                <a:close/>
                <a:moveTo>
                  <a:pt x="97" y="35"/>
                </a:moveTo>
                <a:cubicBezTo>
                  <a:pt x="96" y="35"/>
                  <a:pt x="94" y="33"/>
                  <a:pt x="94" y="32"/>
                </a:cubicBezTo>
                <a:cubicBezTo>
                  <a:pt x="94" y="31"/>
                  <a:pt x="96" y="30"/>
                  <a:pt x="97" y="30"/>
                </a:cubicBezTo>
                <a:cubicBezTo>
                  <a:pt x="98" y="30"/>
                  <a:pt x="99" y="31"/>
                  <a:pt x="99" y="32"/>
                </a:cubicBezTo>
                <a:cubicBezTo>
                  <a:pt x="99" y="33"/>
                  <a:pt x="98" y="35"/>
                  <a:pt x="97" y="35"/>
                </a:cubicBezTo>
                <a:close/>
                <a:moveTo>
                  <a:pt x="102" y="27"/>
                </a:moveTo>
                <a:cubicBezTo>
                  <a:pt x="101" y="27"/>
                  <a:pt x="99" y="26"/>
                  <a:pt x="99" y="25"/>
                </a:cubicBezTo>
                <a:cubicBezTo>
                  <a:pt x="99" y="24"/>
                  <a:pt x="101" y="22"/>
                  <a:pt x="102" y="22"/>
                </a:cubicBezTo>
                <a:cubicBezTo>
                  <a:pt x="103" y="22"/>
                  <a:pt x="104" y="24"/>
                  <a:pt x="104" y="25"/>
                </a:cubicBezTo>
                <a:cubicBezTo>
                  <a:pt x="104" y="26"/>
                  <a:pt x="103" y="27"/>
                  <a:pt x="102" y="27"/>
                </a:cubicBezTo>
                <a:close/>
                <a:moveTo>
                  <a:pt x="107" y="35"/>
                </a:moveTo>
                <a:cubicBezTo>
                  <a:pt x="105" y="35"/>
                  <a:pt x="104" y="33"/>
                  <a:pt x="104" y="32"/>
                </a:cubicBezTo>
                <a:cubicBezTo>
                  <a:pt x="104" y="31"/>
                  <a:pt x="105" y="30"/>
                  <a:pt x="107" y="30"/>
                </a:cubicBezTo>
                <a:cubicBezTo>
                  <a:pt x="109" y="30"/>
                  <a:pt x="110" y="31"/>
                  <a:pt x="110" y="32"/>
                </a:cubicBezTo>
                <a:cubicBezTo>
                  <a:pt x="110" y="33"/>
                  <a:pt x="109" y="35"/>
                  <a:pt x="107" y="35"/>
                </a:cubicBezTo>
                <a:close/>
                <a:moveTo>
                  <a:pt x="113" y="27"/>
                </a:moveTo>
                <a:cubicBezTo>
                  <a:pt x="112" y="27"/>
                  <a:pt x="110" y="26"/>
                  <a:pt x="110" y="25"/>
                </a:cubicBezTo>
                <a:cubicBezTo>
                  <a:pt x="110" y="24"/>
                  <a:pt x="112" y="22"/>
                  <a:pt x="113" y="22"/>
                </a:cubicBezTo>
                <a:cubicBezTo>
                  <a:pt x="114" y="22"/>
                  <a:pt x="115" y="24"/>
                  <a:pt x="115" y="25"/>
                </a:cubicBezTo>
                <a:cubicBezTo>
                  <a:pt x="115" y="26"/>
                  <a:pt x="114" y="27"/>
                  <a:pt x="113" y="27"/>
                </a:cubicBezTo>
                <a:close/>
                <a:moveTo>
                  <a:pt x="118" y="35"/>
                </a:moveTo>
                <a:cubicBezTo>
                  <a:pt x="116" y="35"/>
                  <a:pt x="115" y="33"/>
                  <a:pt x="115" y="32"/>
                </a:cubicBezTo>
                <a:cubicBezTo>
                  <a:pt x="115" y="31"/>
                  <a:pt x="116" y="30"/>
                  <a:pt x="118" y="30"/>
                </a:cubicBezTo>
                <a:cubicBezTo>
                  <a:pt x="119" y="30"/>
                  <a:pt x="120" y="31"/>
                  <a:pt x="120" y="32"/>
                </a:cubicBezTo>
                <a:cubicBezTo>
                  <a:pt x="120" y="33"/>
                  <a:pt x="119" y="35"/>
                  <a:pt x="118" y="35"/>
                </a:cubicBezTo>
                <a:close/>
                <a:moveTo>
                  <a:pt x="123" y="27"/>
                </a:moveTo>
                <a:cubicBezTo>
                  <a:pt x="121" y="27"/>
                  <a:pt x="120" y="26"/>
                  <a:pt x="120" y="25"/>
                </a:cubicBezTo>
                <a:cubicBezTo>
                  <a:pt x="120" y="24"/>
                  <a:pt x="121" y="22"/>
                  <a:pt x="123" y="22"/>
                </a:cubicBezTo>
                <a:cubicBezTo>
                  <a:pt x="125" y="22"/>
                  <a:pt x="126" y="24"/>
                  <a:pt x="126" y="25"/>
                </a:cubicBezTo>
                <a:cubicBezTo>
                  <a:pt x="126" y="26"/>
                  <a:pt x="125" y="27"/>
                  <a:pt x="123" y="27"/>
                </a:cubicBezTo>
                <a:close/>
                <a:moveTo>
                  <a:pt x="129" y="35"/>
                </a:moveTo>
                <a:cubicBezTo>
                  <a:pt x="127" y="35"/>
                  <a:pt x="126" y="33"/>
                  <a:pt x="126" y="32"/>
                </a:cubicBezTo>
                <a:cubicBezTo>
                  <a:pt x="126" y="31"/>
                  <a:pt x="127" y="30"/>
                  <a:pt x="129" y="30"/>
                </a:cubicBezTo>
                <a:cubicBezTo>
                  <a:pt x="130" y="30"/>
                  <a:pt x="131" y="31"/>
                  <a:pt x="131" y="32"/>
                </a:cubicBezTo>
                <a:cubicBezTo>
                  <a:pt x="131" y="33"/>
                  <a:pt x="130" y="35"/>
                  <a:pt x="129" y="35"/>
                </a:cubicBezTo>
                <a:close/>
                <a:moveTo>
                  <a:pt x="134" y="27"/>
                </a:moveTo>
                <a:cubicBezTo>
                  <a:pt x="132" y="27"/>
                  <a:pt x="131" y="26"/>
                  <a:pt x="131" y="25"/>
                </a:cubicBezTo>
                <a:cubicBezTo>
                  <a:pt x="131" y="24"/>
                  <a:pt x="132" y="22"/>
                  <a:pt x="134" y="22"/>
                </a:cubicBezTo>
                <a:cubicBezTo>
                  <a:pt x="135" y="22"/>
                  <a:pt x="136" y="24"/>
                  <a:pt x="136" y="25"/>
                </a:cubicBezTo>
                <a:cubicBezTo>
                  <a:pt x="136" y="26"/>
                  <a:pt x="135" y="27"/>
                  <a:pt x="134" y="27"/>
                </a:cubicBezTo>
                <a:close/>
                <a:moveTo>
                  <a:pt x="140" y="35"/>
                </a:moveTo>
                <a:cubicBezTo>
                  <a:pt x="137" y="35"/>
                  <a:pt x="136" y="33"/>
                  <a:pt x="136" y="32"/>
                </a:cubicBezTo>
                <a:cubicBezTo>
                  <a:pt x="136" y="31"/>
                  <a:pt x="137" y="30"/>
                  <a:pt x="140" y="30"/>
                </a:cubicBezTo>
                <a:cubicBezTo>
                  <a:pt x="141" y="30"/>
                  <a:pt x="142" y="31"/>
                  <a:pt x="142" y="32"/>
                </a:cubicBezTo>
                <a:cubicBezTo>
                  <a:pt x="142" y="33"/>
                  <a:pt x="141" y="35"/>
                  <a:pt x="140" y="35"/>
                </a:cubicBezTo>
                <a:close/>
                <a:moveTo>
                  <a:pt x="54" y="102"/>
                </a:moveTo>
                <a:cubicBezTo>
                  <a:pt x="54" y="101"/>
                  <a:pt x="54" y="94"/>
                  <a:pt x="54" y="94"/>
                </a:cubicBezTo>
                <a:cubicBezTo>
                  <a:pt x="54" y="68"/>
                  <a:pt x="54" y="68"/>
                  <a:pt x="54" y="68"/>
                </a:cubicBezTo>
                <a:cubicBezTo>
                  <a:pt x="54" y="67"/>
                  <a:pt x="54" y="67"/>
                  <a:pt x="54" y="67"/>
                </a:cubicBezTo>
                <a:cubicBezTo>
                  <a:pt x="55" y="63"/>
                  <a:pt x="59" y="60"/>
                  <a:pt x="65" y="57"/>
                </a:cubicBezTo>
                <a:cubicBezTo>
                  <a:pt x="3" y="57"/>
                  <a:pt x="3" y="57"/>
                  <a:pt x="3" y="57"/>
                </a:cubicBezTo>
                <a:cubicBezTo>
                  <a:pt x="2" y="58"/>
                  <a:pt x="0" y="61"/>
                  <a:pt x="0" y="65"/>
                </a:cubicBezTo>
                <a:cubicBezTo>
                  <a:pt x="0" y="95"/>
                  <a:pt x="0" y="95"/>
                  <a:pt x="0" y="95"/>
                </a:cubicBezTo>
                <a:cubicBezTo>
                  <a:pt x="0" y="98"/>
                  <a:pt x="2" y="100"/>
                  <a:pt x="3" y="102"/>
                </a:cubicBezTo>
                <a:lnTo>
                  <a:pt x="54" y="102"/>
                </a:lnTo>
                <a:close/>
                <a:moveTo>
                  <a:pt x="28" y="68"/>
                </a:moveTo>
                <a:cubicBezTo>
                  <a:pt x="36" y="68"/>
                  <a:pt x="41" y="73"/>
                  <a:pt x="41" y="79"/>
                </a:cubicBezTo>
                <a:cubicBezTo>
                  <a:pt x="41" y="87"/>
                  <a:pt x="36" y="91"/>
                  <a:pt x="28" y="91"/>
                </a:cubicBezTo>
                <a:cubicBezTo>
                  <a:pt x="22" y="91"/>
                  <a:pt x="16" y="87"/>
                  <a:pt x="16" y="79"/>
                </a:cubicBezTo>
                <a:cubicBezTo>
                  <a:pt x="16" y="73"/>
                  <a:pt x="22" y="68"/>
                  <a:pt x="28" y="68"/>
                </a:cubicBezTo>
                <a:close/>
                <a:moveTo>
                  <a:pt x="54" y="143"/>
                </a:moveTo>
                <a:cubicBezTo>
                  <a:pt x="54" y="143"/>
                  <a:pt x="54" y="143"/>
                  <a:pt x="54" y="142"/>
                </a:cubicBezTo>
                <a:cubicBezTo>
                  <a:pt x="54" y="107"/>
                  <a:pt x="54" y="107"/>
                  <a:pt x="54" y="107"/>
                </a:cubicBezTo>
                <a:cubicBezTo>
                  <a:pt x="3" y="107"/>
                  <a:pt x="3" y="107"/>
                  <a:pt x="3" y="107"/>
                </a:cubicBezTo>
                <a:cubicBezTo>
                  <a:pt x="2" y="110"/>
                  <a:pt x="0" y="112"/>
                  <a:pt x="0" y="115"/>
                </a:cubicBezTo>
                <a:cubicBezTo>
                  <a:pt x="0" y="145"/>
                  <a:pt x="0" y="145"/>
                  <a:pt x="0" y="145"/>
                </a:cubicBezTo>
                <a:cubicBezTo>
                  <a:pt x="0" y="152"/>
                  <a:pt x="7" y="159"/>
                  <a:pt x="13" y="159"/>
                </a:cubicBezTo>
                <a:cubicBezTo>
                  <a:pt x="59" y="159"/>
                  <a:pt x="59" y="159"/>
                  <a:pt x="59" y="159"/>
                </a:cubicBezTo>
                <a:cubicBezTo>
                  <a:pt x="60" y="159"/>
                  <a:pt x="60" y="159"/>
                  <a:pt x="60" y="159"/>
                </a:cubicBezTo>
                <a:cubicBezTo>
                  <a:pt x="63" y="157"/>
                  <a:pt x="64" y="154"/>
                  <a:pt x="62" y="151"/>
                </a:cubicBezTo>
                <a:cubicBezTo>
                  <a:pt x="58" y="149"/>
                  <a:pt x="56" y="146"/>
                  <a:pt x="54" y="143"/>
                </a:cubicBezTo>
                <a:close/>
                <a:moveTo>
                  <a:pt x="29" y="142"/>
                </a:moveTo>
                <a:cubicBezTo>
                  <a:pt x="22" y="142"/>
                  <a:pt x="16" y="137"/>
                  <a:pt x="16" y="131"/>
                </a:cubicBezTo>
                <a:cubicBezTo>
                  <a:pt x="16" y="123"/>
                  <a:pt x="22" y="118"/>
                  <a:pt x="29" y="118"/>
                </a:cubicBezTo>
                <a:cubicBezTo>
                  <a:pt x="36" y="118"/>
                  <a:pt x="41" y="123"/>
                  <a:pt x="41" y="131"/>
                </a:cubicBezTo>
                <a:cubicBezTo>
                  <a:pt x="41" y="137"/>
                  <a:pt x="36" y="142"/>
                  <a:pt x="29" y="142"/>
                </a:cubicBezTo>
                <a:close/>
              </a:path>
            </a:pathLst>
          </a:custGeom>
          <a:ln>
            <a:noFill/>
          </a:ln>
        </p:spPr>
        <p:style>
          <a:lnRef idx="3">
            <a:schemeClr val="lt1"/>
          </a:lnRef>
          <a:fillRef idx="1">
            <a:schemeClr val="accent1"/>
          </a:fillRef>
          <a:effectRef idx="1">
            <a:schemeClr val="accent1"/>
          </a:effectRef>
          <a:fontRef idx="minor">
            <a:schemeClr val="lt1"/>
          </a:fontRef>
        </p:style>
        <p:txBody>
          <a:bodyPr vert="horz" wrap="square" lIns="91440" tIns="45720" rIns="91440" bIns="45720" numCol="1" anchor="t" anchorCtr="0" compatLnSpc="1">
            <a:prstTxWarp prst="textNoShape">
              <a:avLst/>
            </a:prstTxWarp>
          </a:bodyPr>
          <a:lstStyle/>
          <a:p>
            <a:endParaRPr lang="en-US"/>
          </a:p>
        </p:txBody>
      </p:sp>
      <p:sp>
        <p:nvSpPr>
          <p:cNvPr id="22" name="Freeform 134">
            <a:hlinkClick r:id="rId5" action="ppaction://hlinksldjump"/>
            <a:extLst>
              <a:ext uri="{FF2B5EF4-FFF2-40B4-BE49-F238E27FC236}">
                <a16:creationId xmlns:a16="http://schemas.microsoft.com/office/drawing/2014/main" id="{0E4990B5-7BB0-8785-789B-FD60E5DA2AF2}"/>
              </a:ext>
            </a:extLst>
          </p:cNvPr>
          <p:cNvSpPr>
            <a:spLocks noEditPoints="1"/>
          </p:cNvSpPr>
          <p:nvPr/>
        </p:nvSpPr>
        <p:spPr bwMode="auto">
          <a:xfrm>
            <a:off x="334397" y="1756981"/>
            <a:ext cx="316187" cy="243070"/>
          </a:xfrm>
          <a:custGeom>
            <a:avLst/>
            <a:gdLst>
              <a:gd name="T0" fmla="*/ 25 w 160"/>
              <a:gd name="T1" fmla="*/ 0 h 123"/>
              <a:gd name="T2" fmla="*/ 21 w 160"/>
              <a:gd name="T3" fmla="*/ 2 h 123"/>
              <a:gd name="T4" fmla="*/ 19 w 160"/>
              <a:gd name="T5" fmla="*/ 6 h 123"/>
              <a:gd name="T6" fmla="*/ 19 w 160"/>
              <a:gd name="T7" fmla="*/ 92 h 123"/>
              <a:gd name="T8" fmla="*/ 25 w 160"/>
              <a:gd name="T9" fmla="*/ 97 h 123"/>
              <a:gd name="T10" fmla="*/ 76 w 160"/>
              <a:gd name="T11" fmla="*/ 116 h 123"/>
              <a:gd name="T12" fmla="*/ 76 w 160"/>
              <a:gd name="T13" fmla="*/ 26 h 123"/>
              <a:gd name="T14" fmla="*/ 74 w 160"/>
              <a:gd name="T15" fmla="*/ 24 h 123"/>
              <a:gd name="T16" fmla="*/ 25 w 160"/>
              <a:gd name="T17" fmla="*/ 0 h 123"/>
              <a:gd name="T18" fmla="*/ 141 w 160"/>
              <a:gd name="T19" fmla="*/ 92 h 123"/>
              <a:gd name="T20" fmla="*/ 141 w 160"/>
              <a:gd name="T21" fmla="*/ 6 h 123"/>
              <a:gd name="T22" fmla="*/ 140 w 160"/>
              <a:gd name="T23" fmla="*/ 2 h 123"/>
              <a:gd name="T24" fmla="*/ 136 w 160"/>
              <a:gd name="T25" fmla="*/ 0 h 123"/>
              <a:gd name="T26" fmla="*/ 85 w 160"/>
              <a:gd name="T27" fmla="*/ 24 h 123"/>
              <a:gd name="T28" fmla="*/ 84 w 160"/>
              <a:gd name="T29" fmla="*/ 26 h 123"/>
              <a:gd name="T30" fmla="*/ 84 w 160"/>
              <a:gd name="T31" fmla="*/ 116 h 123"/>
              <a:gd name="T32" fmla="*/ 136 w 160"/>
              <a:gd name="T33" fmla="*/ 97 h 123"/>
              <a:gd name="T34" fmla="*/ 141 w 160"/>
              <a:gd name="T35" fmla="*/ 92 h 123"/>
              <a:gd name="T36" fmla="*/ 154 w 160"/>
              <a:gd name="T37" fmla="*/ 20 h 123"/>
              <a:gd name="T38" fmla="*/ 150 w 160"/>
              <a:gd name="T39" fmla="*/ 20 h 123"/>
              <a:gd name="T40" fmla="*/ 150 w 160"/>
              <a:gd name="T41" fmla="*/ 92 h 123"/>
              <a:gd name="T42" fmla="*/ 136 w 160"/>
              <a:gd name="T43" fmla="*/ 107 h 123"/>
              <a:gd name="T44" fmla="*/ 92 w 160"/>
              <a:gd name="T45" fmla="*/ 121 h 123"/>
              <a:gd name="T46" fmla="*/ 153 w 160"/>
              <a:gd name="T47" fmla="*/ 121 h 123"/>
              <a:gd name="T48" fmla="*/ 158 w 160"/>
              <a:gd name="T49" fmla="*/ 121 h 123"/>
              <a:gd name="T50" fmla="*/ 160 w 160"/>
              <a:gd name="T51" fmla="*/ 117 h 123"/>
              <a:gd name="T52" fmla="*/ 160 w 160"/>
              <a:gd name="T53" fmla="*/ 26 h 123"/>
              <a:gd name="T54" fmla="*/ 154 w 160"/>
              <a:gd name="T55" fmla="*/ 20 h 123"/>
              <a:gd name="T56" fmla="*/ 10 w 160"/>
              <a:gd name="T57" fmla="*/ 92 h 123"/>
              <a:gd name="T58" fmla="*/ 10 w 160"/>
              <a:gd name="T59" fmla="*/ 20 h 123"/>
              <a:gd name="T60" fmla="*/ 6 w 160"/>
              <a:gd name="T61" fmla="*/ 20 h 123"/>
              <a:gd name="T62" fmla="*/ 0 w 160"/>
              <a:gd name="T63" fmla="*/ 26 h 123"/>
              <a:gd name="T64" fmla="*/ 0 w 160"/>
              <a:gd name="T65" fmla="*/ 117 h 123"/>
              <a:gd name="T66" fmla="*/ 3 w 160"/>
              <a:gd name="T67" fmla="*/ 121 h 123"/>
              <a:gd name="T68" fmla="*/ 8 w 160"/>
              <a:gd name="T69" fmla="*/ 121 h 123"/>
              <a:gd name="T70" fmla="*/ 68 w 160"/>
              <a:gd name="T71" fmla="*/ 121 h 123"/>
              <a:gd name="T72" fmla="*/ 25 w 160"/>
              <a:gd name="T73" fmla="*/ 107 h 123"/>
              <a:gd name="T74" fmla="*/ 10 w 160"/>
              <a:gd name="T75" fmla="*/ 92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60" h="123">
                <a:moveTo>
                  <a:pt x="25" y="0"/>
                </a:moveTo>
                <a:cubicBezTo>
                  <a:pt x="24" y="0"/>
                  <a:pt x="22" y="0"/>
                  <a:pt x="21" y="2"/>
                </a:cubicBezTo>
                <a:cubicBezTo>
                  <a:pt x="20" y="3"/>
                  <a:pt x="19" y="4"/>
                  <a:pt x="19" y="6"/>
                </a:cubicBezTo>
                <a:cubicBezTo>
                  <a:pt x="19" y="92"/>
                  <a:pt x="19" y="92"/>
                  <a:pt x="19" y="92"/>
                </a:cubicBezTo>
                <a:cubicBezTo>
                  <a:pt x="19" y="94"/>
                  <a:pt x="21" y="97"/>
                  <a:pt x="25" y="97"/>
                </a:cubicBezTo>
                <a:cubicBezTo>
                  <a:pt x="38" y="97"/>
                  <a:pt x="60" y="100"/>
                  <a:pt x="76" y="116"/>
                </a:cubicBezTo>
                <a:cubicBezTo>
                  <a:pt x="76" y="26"/>
                  <a:pt x="76" y="26"/>
                  <a:pt x="76" y="26"/>
                </a:cubicBezTo>
                <a:cubicBezTo>
                  <a:pt x="76" y="26"/>
                  <a:pt x="76" y="25"/>
                  <a:pt x="74" y="24"/>
                </a:cubicBezTo>
                <a:cubicBezTo>
                  <a:pt x="62" y="3"/>
                  <a:pt x="38" y="0"/>
                  <a:pt x="25" y="0"/>
                </a:cubicBezTo>
                <a:close/>
                <a:moveTo>
                  <a:pt x="141" y="92"/>
                </a:moveTo>
                <a:cubicBezTo>
                  <a:pt x="141" y="6"/>
                  <a:pt x="141" y="6"/>
                  <a:pt x="141" y="6"/>
                </a:cubicBezTo>
                <a:cubicBezTo>
                  <a:pt x="141" y="4"/>
                  <a:pt x="141" y="3"/>
                  <a:pt x="140" y="2"/>
                </a:cubicBezTo>
                <a:cubicBezTo>
                  <a:pt x="139" y="0"/>
                  <a:pt x="137" y="0"/>
                  <a:pt x="136" y="0"/>
                </a:cubicBezTo>
                <a:cubicBezTo>
                  <a:pt x="122" y="0"/>
                  <a:pt x="98" y="3"/>
                  <a:pt x="85" y="24"/>
                </a:cubicBezTo>
                <a:cubicBezTo>
                  <a:pt x="84" y="25"/>
                  <a:pt x="84" y="26"/>
                  <a:pt x="84" y="26"/>
                </a:cubicBezTo>
                <a:cubicBezTo>
                  <a:pt x="84" y="116"/>
                  <a:pt x="84" y="116"/>
                  <a:pt x="84" y="116"/>
                </a:cubicBezTo>
                <a:cubicBezTo>
                  <a:pt x="100" y="100"/>
                  <a:pt x="122" y="97"/>
                  <a:pt x="136" y="97"/>
                </a:cubicBezTo>
                <a:cubicBezTo>
                  <a:pt x="139" y="97"/>
                  <a:pt x="141" y="94"/>
                  <a:pt x="141" y="92"/>
                </a:cubicBezTo>
                <a:close/>
                <a:moveTo>
                  <a:pt x="154" y="20"/>
                </a:moveTo>
                <a:cubicBezTo>
                  <a:pt x="150" y="20"/>
                  <a:pt x="150" y="20"/>
                  <a:pt x="150" y="20"/>
                </a:cubicBezTo>
                <a:cubicBezTo>
                  <a:pt x="150" y="92"/>
                  <a:pt x="150" y="92"/>
                  <a:pt x="150" y="92"/>
                </a:cubicBezTo>
                <a:cubicBezTo>
                  <a:pt x="150" y="99"/>
                  <a:pt x="143" y="106"/>
                  <a:pt x="136" y="107"/>
                </a:cubicBezTo>
                <a:cubicBezTo>
                  <a:pt x="123" y="107"/>
                  <a:pt x="105" y="108"/>
                  <a:pt x="92" y="121"/>
                </a:cubicBezTo>
                <a:cubicBezTo>
                  <a:pt x="115" y="115"/>
                  <a:pt x="139" y="119"/>
                  <a:pt x="153" y="121"/>
                </a:cubicBezTo>
                <a:cubicBezTo>
                  <a:pt x="154" y="123"/>
                  <a:pt x="157" y="121"/>
                  <a:pt x="158" y="121"/>
                </a:cubicBezTo>
                <a:cubicBezTo>
                  <a:pt x="159" y="120"/>
                  <a:pt x="160" y="118"/>
                  <a:pt x="160" y="117"/>
                </a:cubicBezTo>
                <a:cubicBezTo>
                  <a:pt x="160" y="26"/>
                  <a:pt x="160" y="26"/>
                  <a:pt x="160" y="26"/>
                </a:cubicBezTo>
                <a:cubicBezTo>
                  <a:pt x="160" y="22"/>
                  <a:pt x="158" y="20"/>
                  <a:pt x="154" y="20"/>
                </a:cubicBezTo>
                <a:close/>
                <a:moveTo>
                  <a:pt x="10" y="92"/>
                </a:moveTo>
                <a:cubicBezTo>
                  <a:pt x="10" y="20"/>
                  <a:pt x="10" y="20"/>
                  <a:pt x="10" y="20"/>
                </a:cubicBezTo>
                <a:cubicBezTo>
                  <a:pt x="6" y="20"/>
                  <a:pt x="6" y="20"/>
                  <a:pt x="6" y="20"/>
                </a:cubicBezTo>
                <a:cubicBezTo>
                  <a:pt x="3" y="20"/>
                  <a:pt x="0" y="22"/>
                  <a:pt x="0" y="26"/>
                </a:cubicBezTo>
                <a:cubicBezTo>
                  <a:pt x="0" y="117"/>
                  <a:pt x="0" y="117"/>
                  <a:pt x="0" y="117"/>
                </a:cubicBezTo>
                <a:cubicBezTo>
                  <a:pt x="0" y="118"/>
                  <a:pt x="2" y="120"/>
                  <a:pt x="3" y="121"/>
                </a:cubicBezTo>
                <a:cubicBezTo>
                  <a:pt x="4" y="121"/>
                  <a:pt x="5" y="123"/>
                  <a:pt x="8" y="121"/>
                </a:cubicBezTo>
                <a:cubicBezTo>
                  <a:pt x="21" y="119"/>
                  <a:pt x="46" y="115"/>
                  <a:pt x="68" y="121"/>
                </a:cubicBezTo>
                <a:cubicBezTo>
                  <a:pt x="55" y="108"/>
                  <a:pt x="36" y="107"/>
                  <a:pt x="25" y="107"/>
                </a:cubicBezTo>
                <a:cubicBezTo>
                  <a:pt x="16" y="106"/>
                  <a:pt x="10" y="99"/>
                  <a:pt x="10" y="92"/>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anchor="t" anchorCtr="0" compatLnSpc="1">
            <a:prstTxWarp prst="textNoShape">
              <a:avLst/>
            </a:prstTxWarp>
          </a:bodyPr>
          <a:lstStyle/>
          <a:p>
            <a:endParaRPr lang="en-US"/>
          </a:p>
        </p:txBody>
      </p:sp>
      <p:sp>
        <p:nvSpPr>
          <p:cNvPr id="23" name="Freeform 170">
            <a:hlinkClick r:id="rId6" action="ppaction://hlinksldjump"/>
            <a:extLst>
              <a:ext uri="{FF2B5EF4-FFF2-40B4-BE49-F238E27FC236}">
                <a16:creationId xmlns:a16="http://schemas.microsoft.com/office/drawing/2014/main" id="{75EF4CC5-1347-3803-2EE2-73BD0DB0F9DF}"/>
              </a:ext>
            </a:extLst>
          </p:cNvPr>
          <p:cNvSpPr>
            <a:spLocks noEditPoints="1"/>
          </p:cNvSpPr>
          <p:nvPr/>
        </p:nvSpPr>
        <p:spPr bwMode="auto">
          <a:xfrm>
            <a:off x="351369" y="2485131"/>
            <a:ext cx="282243" cy="284017"/>
          </a:xfrm>
          <a:custGeom>
            <a:avLst/>
            <a:gdLst>
              <a:gd name="T0" fmla="*/ 34 w 159"/>
              <a:gd name="T1" fmla="*/ 27 h 160"/>
              <a:gd name="T2" fmla="*/ 34 w 159"/>
              <a:gd name="T3" fmla="*/ 41 h 160"/>
              <a:gd name="T4" fmla="*/ 95 w 159"/>
              <a:gd name="T5" fmla="*/ 34 h 160"/>
              <a:gd name="T6" fmla="*/ 95 w 159"/>
              <a:gd name="T7" fmla="*/ 63 h 160"/>
              <a:gd name="T8" fmla="*/ 34 w 159"/>
              <a:gd name="T9" fmla="*/ 55 h 160"/>
              <a:gd name="T10" fmla="*/ 34 w 159"/>
              <a:gd name="T11" fmla="*/ 69 h 160"/>
              <a:gd name="T12" fmla="*/ 95 w 159"/>
              <a:gd name="T13" fmla="*/ 63 h 160"/>
              <a:gd name="T14" fmla="*/ 68 w 159"/>
              <a:gd name="T15" fmla="*/ 90 h 160"/>
              <a:gd name="T16" fmla="*/ 34 w 159"/>
              <a:gd name="T17" fmla="*/ 83 h 160"/>
              <a:gd name="T18" fmla="*/ 34 w 159"/>
              <a:gd name="T19" fmla="*/ 97 h 160"/>
              <a:gd name="T20" fmla="*/ 115 w 159"/>
              <a:gd name="T21" fmla="*/ 122 h 160"/>
              <a:gd name="T22" fmla="*/ 108 w 159"/>
              <a:gd name="T23" fmla="*/ 145 h 160"/>
              <a:gd name="T24" fmla="*/ 14 w 159"/>
              <a:gd name="T25" fmla="*/ 14 h 160"/>
              <a:gd name="T26" fmla="*/ 108 w 159"/>
              <a:gd name="T27" fmla="*/ 42 h 160"/>
              <a:gd name="T28" fmla="*/ 123 w 159"/>
              <a:gd name="T29" fmla="*/ 7 h 160"/>
              <a:gd name="T30" fmla="*/ 7 w 159"/>
              <a:gd name="T31" fmla="*/ 0 h 160"/>
              <a:gd name="T32" fmla="*/ 0 w 159"/>
              <a:gd name="T33" fmla="*/ 152 h 160"/>
              <a:gd name="T34" fmla="*/ 115 w 159"/>
              <a:gd name="T35" fmla="*/ 160 h 160"/>
              <a:gd name="T36" fmla="*/ 123 w 159"/>
              <a:gd name="T37" fmla="*/ 112 h 160"/>
              <a:gd name="T38" fmla="*/ 115 w 159"/>
              <a:gd name="T39" fmla="*/ 122 h 160"/>
              <a:gd name="T40" fmla="*/ 132 w 159"/>
              <a:gd name="T41" fmla="*/ 18 h 160"/>
              <a:gd name="T42" fmla="*/ 84 w 159"/>
              <a:gd name="T43" fmla="*/ 98 h 160"/>
              <a:gd name="T44" fmla="*/ 82 w 159"/>
              <a:gd name="T45" fmla="*/ 127 h 160"/>
              <a:gd name="T46" fmla="*/ 87 w 159"/>
              <a:gd name="T47" fmla="*/ 131 h 160"/>
              <a:gd name="T48" fmla="*/ 113 w 159"/>
              <a:gd name="T49" fmla="*/ 114 h 160"/>
              <a:gd name="T50" fmla="*/ 159 w 159"/>
              <a:gd name="T51" fmla="*/ 33 h 160"/>
              <a:gd name="T52" fmla="*/ 97 w 159"/>
              <a:gd name="T53" fmla="*/ 118 h 160"/>
              <a:gd name="T54" fmla="*/ 89 w 159"/>
              <a:gd name="T55" fmla="*/ 113 h 160"/>
              <a:gd name="T56" fmla="*/ 97 w 159"/>
              <a:gd name="T57" fmla="*/ 108 h 160"/>
              <a:gd name="T58" fmla="*/ 97 w 159"/>
              <a:gd name="T59" fmla="*/ 118 h 160"/>
              <a:gd name="T60" fmla="*/ 56 w 159"/>
              <a:gd name="T61" fmla="*/ 131 h 160"/>
              <a:gd name="T62" fmla="*/ 75 w 159"/>
              <a:gd name="T63" fmla="*/ 126 h 160"/>
              <a:gd name="T64" fmla="*/ 55 w 159"/>
              <a:gd name="T65" fmla="*/ 124 h 160"/>
              <a:gd name="T66" fmla="*/ 50 w 159"/>
              <a:gd name="T67" fmla="*/ 121 h 160"/>
              <a:gd name="T68" fmla="*/ 50 w 159"/>
              <a:gd name="T69" fmla="*/ 110 h 160"/>
              <a:gd name="T70" fmla="*/ 39 w 159"/>
              <a:gd name="T71" fmla="*/ 115 h 160"/>
              <a:gd name="T72" fmla="*/ 28 w 159"/>
              <a:gd name="T73" fmla="*/ 135 h 160"/>
              <a:gd name="T74" fmla="*/ 38 w 159"/>
              <a:gd name="T75" fmla="*/ 125 h 160"/>
              <a:gd name="T76" fmla="*/ 44 w 159"/>
              <a:gd name="T77" fmla="*/ 127 h 160"/>
              <a:gd name="T78" fmla="*/ 44 w 159"/>
              <a:gd name="T79" fmla="*/ 127 h 160"/>
              <a:gd name="T80" fmla="*/ 44 w 159"/>
              <a:gd name="T81" fmla="*/ 128 h 160"/>
              <a:gd name="T82" fmla="*/ 50 w 159"/>
              <a:gd name="T83" fmla="*/ 128 h 160"/>
              <a:gd name="T84" fmla="*/ 53 w 159"/>
              <a:gd name="T85" fmla="*/ 132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59" h="160">
                <a:moveTo>
                  <a:pt x="88" y="27"/>
                </a:moveTo>
                <a:cubicBezTo>
                  <a:pt x="34" y="27"/>
                  <a:pt x="34" y="27"/>
                  <a:pt x="34" y="27"/>
                </a:cubicBezTo>
                <a:cubicBezTo>
                  <a:pt x="30" y="27"/>
                  <a:pt x="26" y="31"/>
                  <a:pt x="26" y="34"/>
                </a:cubicBezTo>
                <a:cubicBezTo>
                  <a:pt x="26" y="39"/>
                  <a:pt x="30" y="41"/>
                  <a:pt x="34" y="41"/>
                </a:cubicBezTo>
                <a:cubicBezTo>
                  <a:pt x="88" y="41"/>
                  <a:pt x="88" y="41"/>
                  <a:pt x="88" y="41"/>
                </a:cubicBezTo>
                <a:cubicBezTo>
                  <a:pt x="93" y="41"/>
                  <a:pt x="95" y="39"/>
                  <a:pt x="95" y="34"/>
                </a:cubicBezTo>
                <a:cubicBezTo>
                  <a:pt x="95" y="31"/>
                  <a:pt x="93" y="27"/>
                  <a:pt x="88" y="27"/>
                </a:cubicBezTo>
                <a:close/>
                <a:moveTo>
                  <a:pt x="95" y="63"/>
                </a:moveTo>
                <a:cubicBezTo>
                  <a:pt x="95" y="57"/>
                  <a:pt x="93" y="55"/>
                  <a:pt x="88" y="55"/>
                </a:cubicBezTo>
                <a:cubicBezTo>
                  <a:pt x="34" y="55"/>
                  <a:pt x="34" y="55"/>
                  <a:pt x="34" y="55"/>
                </a:cubicBezTo>
                <a:cubicBezTo>
                  <a:pt x="30" y="55"/>
                  <a:pt x="26" y="57"/>
                  <a:pt x="26" y="63"/>
                </a:cubicBezTo>
                <a:cubicBezTo>
                  <a:pt x="26" y="67"/>
                  <a:pt x="30" y="69"/>
                  <a:pt x="34" y="69"/>
                </a:cubicBezTo>
                <a:cubicBezTo>
                  <a:pt x="88" y="69"/>
                  <a:pt x="88" y="69"/>
                  <a:pt x="88" y="69"/>
                </a:cubicBezTo>
                <a:cubicBezTo>
                  <a:pt x="93" y="69"/>
                  <a:pt x="95" y="67"/>
                  <a:pt x="95" y="63"/>
                </a:cubicBezTo>
                <a:close/>
                <a:moveTo>
                  <a:pt x="61" y="97"/>
                </a:moveTo>
                <a:cubicBezTo>
                  <a:pt x="65" y="97"/>
                  <a:pt x="68" y="93"/>
                  <a:pt x="68" y="90"/>
                </a:cubicBezTo>
                <a:cubicBezTo>
                  <a:pt x="68" y="85"/>
                  <a:pt x="65" y="83"/>
                  <a:pt x="61" y="83"/>
                </a:cubicBezTo>
                <a:cubicBezTo>
                  <a:pt x="34" y="83"/>
                  <a:pt x="34" y="83"/>
                  <a:pt x="34" y="83"/>
                </a:cubicBezTo>
                <a:cubicBezTo>
                  <a:pt x="30" y="83"/>
                  <a:pt x="26" y="85"/>
                  <a:pt x="26" y="90"/>
                </a:cubicBezTo>
                <a:cubicBezTo>
                  <a:pt x="26" y="93"/>
                  <a:pt x="30" y="97"/>
                  <a:pt x="34" y="97"/>
                </a:cubicBezTo>
                <a:lnTo>
                  <a:pt x="61" y="97"/>
                </a:lnTo>
                <a:close/>
                <a:moveTo>
                  <a:pt x="115" y="122"/>
                </a:moveTo>
                <a:cubicBezTo>
                  <a:pt x="108" y="127"/>
                  <a:pt x="108" y="127"/>
                  <a:pt x="108" y="127"/>
                </a:cubicBezTo>
                <a:cubicBezTo>
                  <a:pt x="108" y="145"/>
                  <a:pt x="108" y="145"/>
                  <a:pt x="108" y="145"/>
                </a:cubicBezTo>
                <a:cubicBezTo>
                  <a:pt x="14" y="145"/>
                  <a:pt x="14" y="145"/>
                  <a:pt x="14" y="145"/>
                </a:cubicBezTo>
                <a:cubicBezTo>
                  <a:pt x="14" y="14"/>
                  <a:pt x="14" y="14"/>
                  <a:pt x="14" y="14"/>
                </a:cubicBezTo>
                <a:cubicBezTo>
                  <a:pt x="108" y="14"/>
                  <a:pt x="108" y="14"/>
                  <a:pt x="108" y="14"/>
                </a:cubicBezTo>
                <a:cubicBezTo>
                  <a:pt x="108" y="42"/>
                  <a:pt x="108" y="42"/>
                  <a:pt x="108" y="42"/>
                </a:cubicBezTo>
                <a:cubicBezTo>
                  <a:pt x="123" y="18"/>
                  <a:pt x="123" y="18"/>
                  <a:pt x="123" y="18"/>
                </a:cubicBezTo>
                <a:cubicBezTo>
                  <a:pt x="123" y="7"/>
                  <a:pt x="123" y="7"/>
                  <a:pt x="123" y="7"/>
                </a:cubicBezTo>
                <a:cubicBezTo>
                  <a:pt x="123" y="3"/>
                  <a:pt x="119" y="0"/>
                  <a:pt x="115" y="0"/>
                </a:cubicBezTo>
                <a:cubicBezTo>
                  <a:pt x="7" y="0"/>
                  <a:pt x="7" y="0"/>
                  <a:pt x="7" y="0"/>
                </a:cubicBezTo>
                <a:cubicBezTo>
                  <a:pt x="2" y="0"/>
                  <a:pt x="0" y="3"/>
                  <a:pt x="0" y="7"/>
                </a:cubicBezTo>
                <a:cubicBezTo>
                  <a:pt x="0" y="152"/>
                  <a:pt x="0" y="152"/>
                  <a:pt x="0" y="152"/>
                </a:cubicBezTo>
                <a:cubicBezTo>
                  <a:pt x="0" y="156"/>
                  <a:pt x="2" y="160"/>
                  <a:pt x="7" y="160"/>
                </a:cubicBezTo>
                <a:cubicBezTo>
                  <a:pt x="115" y="160"/>
                  <a:pt x="115" y="160"/>
                  <a:pt x="115" y="160"/>
                </a:cubicBezTo>
                <a:cubicBezTo>
                  <a:pt x="119" y="160"/>
                  <a:pt x="123" y="156"/>
                  <a:pt x="123" y="152"/>
                </a:cubicBezTo>
                <a:cubicBezTo>
                  <a:pt x="123" y="112"/>
                  <a:pt x="123" y="112"/>
                  <a:pt x="123" y="112"/>
                </a:cubicBezTo>
                <a:cubicBezTo>
                  <a:pt x="119" y="118"/>
                  <a:pt x="119" y="118"/>
                  <a:pt x="119" y="118"/>
                </a:cubicBezTo>
                <a:cubicBezTo>
                  <a:pt x="118" y="119"/>
                  <a:pt x="117" y="120"/>
                  <a:pt x="115" y="122"/>
                </a:cubicBezTo>
                <a:close/>
                <a:moveTo>
                  <a:pt x="148" y="21"/>
                </a:moveTo>
                <a:cubicBezTo>
                  <a:pt x="139" y="16"/>
                  <a:pt x="133" y="18"/>
                  <a:pt x="132" y="18"/>
                </a:cubicBezTo>
                <a:cubicBezTo>
                  <a:pt x="130" y="18"/>
                  <a:pt x="130" y="19"/>
                  <a:pt x="130" y="19"/>
                </a:cubicBezTo>
                <a:cubicBezTo>
                  <a:pt x="84" y="98"/>
                  <a:pt x="84" y="98"/>
                  <a:pt x="84" y="98"/>
                </a:cubicBezTo>
                <a:cubicBezTo>
                  <a:pt x="84" y="98"/>
                  <a:pt x="84" y="98"/>
                  <a:pt x="84" y="99"/>
                </a:cubicBezTo>
                <a:cubicBezTo>
                  <a:pt x="82" y="127"/>
                  <a:pt x="82" y="127"/>
                  <a:pt x="82" y="127"/>
                </a:cubicBezTo>
                <a:cubicBezTo>
                  <a:pt x="82" y="129"/>
                  <a:pt x="82" y="130"/>
                  <a:pt x="84" y="131"/>
                </a:cubicBezTo>
                <a:cubicBezTo>
                  <a:pt x="87" y="131"/>
                  <a:pt x="87" y="131"/>
                  <a:pt x="87" y="131"/>
                </a:cubicBezTo>
                <a:cubicBezTo>
                  <a:pt x="112" y="115"/>
                  <a:pt x="112" y="115"/>
                  <a:pt x="112" y="115"/>
                </a:cubicBezTo>
                <a:cubicBezTo>
                  <a:pt x="112" y="115"/>
                  <a:pt x="112" y="114"/>
                  <a:pt x="113" y="114"/>
                </a:cubicBezTo>
                <a:cubicBezTo>
                  <a:pt x="159" y="36"/>
                  <a:pt x="159" y="36"/>
                  <a:pt x="159" y="36"/>
                </a:cubicBezTo>
                <a:cubicBezTo>
                  <a:pt x="159" y="35"/>
                  <a:pt x="159" y="33"/>
                  <a:pt x="159" y="33"/>
                </a:cubicBezTo>
                <a:cubicBezTo>
                  <a:pt x="159" y="32"/>
                  <a:pt x="157" y="26"/>
                  <a:pt x="148" y="21"/>
                </a:cubicBezTo>
                <a:close/>
                <a:moveTo>
                  <a:pt x="97" y="118"/>
                </a:moveTo>
                <a:cubicBezTo>
                  <a:pt x="96" y="118"/>
                  <a:pt x="95" y="116"/>
                  <a:pt x="92" y="115"/>
                </a:cubicBezTo>
                <a:cubicBezTo>
                  <a:pt x="91" y="114"/>
                  <a:pt x="90" y="114"/>
                  <a:pt x="89" y="113"/>
                </a:cubicBezTo>
                <a:cubicBezTo>
                  <a:pt x="89" y="104"/>
                  <a:pt x="89" y="104"/>
                  <a:pt x="89" y="104"/>
                </a:cubicBezTo>
                <a:cubicBezTo>
                  <a:pt x="91" y="105"/>
                  <a:pt x="94" y="105"/>
                  <a:pt x="97" y="108"/>
                </a:cubicBezTo>
                <a:cubicBezTo>
                  <a:pt x="101" y="110"/>
                  <a:pt x="103" y="112"/>
                  <a:pt x="105" y="114"/>
                </a:cubicBezTo>
                <a:lnTo>
                  <a:pt x="97" y="118"/>
                </a:lnTo>
                <a:close/>
                <a:moveTo>
                  <a:pt x="53" y="132"/>
                </a:moveTo>
                <a:cubicBezTo>
                  <a:pt x="53" y="132"/>
                  <a:pt x="55" y="132"/>
                  <a:pt x="56" y="131"/>
                </a:cubicBezTo>
                <a:cubicBezTo>
                  <a:pt x="62" y="128"/>
                  <a:pt x="69" y="132"/>
                  <a:pt x="75" y="132"/>
                </a:cubicBezTo>
                <a:cubicBezTo>
                  <a:pt x="79" y="132"/>
                  <a:pt x="79" y="126"/>
                  <a:pt x="75" y="126"/>
                </a:cubicBezTo>
                <a:cubicBezTo>
                  <a:pt x="68" y="126"/>
                  <a:pt x="62" y="125"/>
                  <a:pt x="56" y="126"/>
                </a:cubicBezTo>
                <a:cubicBezTo>
                  <a:pt x="56" y="125"/>
                  <a:pt x="56" y="125"/>
                  <a:pt x="55" y="124"/>
                </a:cubicBezTo>
                <a:cubicBezTo>
                  <a:pt x="53" y="122"/>
                  <a:pt x="52" y="121"/>
                  <a:pt x="51" y="121"/>
                </a:cubicBezTo>
                <a:cubicBezTo>
                  <a:pt x="50" y="121"/>
                  <a:pt x="50" y="121"/>
                  <a:pt x="50" y="121"/>
                </a:cubicBezTo>
                <a:cubicBezTo>
                  <a:pt x="50" y="120"/>
                  <a:pt x="49" y="120"/>
                  <a:pt x="49" y="120"/>
                </a:cubicBezTo>
                <a:cubicBezTo>
                  <a:pt x="50" y="116"/>
                  <a:pt x="51" y="113"/>
                  <a:pt x="50" y="110"/>
                </a:cubicBezTo>
                <a:cubicBezTo>
                  <a:pt x="50" y="109"/>
                  <a:pt x="49" y="109"/>
                  <a:pt x="49" y="109"/>
                </a:cubicBezTo>
                <a:cubicBezTo>
                  <a:pt x="45" y="109"/>
                  <a:pt x="41" y="113"/>
                  <a:pt x="39" y="115"/>
                </a:cubicBezTo>
                <a:cubicBezTo>
                  <a:pt x="33" y="120"/>
                  <a:pt x="28" y="127"/>
                  <a:pt x="23" y="133"/>
                </a:cubicBezTo>
                <a:cubicBezTo>
                  <a:pt x="20" y="135"/>
                  <a:pt x="25" y="138"/>
                  <a:pt x="28" y="135"/>
                </a:cubicBezTo>
                <a:cubicBezTo>
                  <a:pt x="31" y="129"/>
                  <a:pt x="36" y="125"/>
                  <a:pt x="41" y="120"/>
                </a:cubicBezTo>
                <a:cubicBezTo>
                  <a:pt x="40" y="121"/>
                  <a:pt x="39" y="124"/>
                  <a:pt x="38" y="125"/>
                </a:cubicBezTo>
                <a:cubicBezTo>
                  <a:pt x="36" y="128"/>
                  <a:pt x="40" y="131"/>
                  <a:pt x="42" y="128"/>
                </a:cubicBezTo>
                <a:cubicBezTo>
                  <a:pt x="42" y="128"/>
                  <a:pt x="43" y="127"/>
                  <a:pt x="44" y="127"/>
                </a:cubicBezTo>
                <a:cubicBezTo>
                  <a:pt x="44" y="126"/>
                  <a:pt x="44" y="126"/>
                  <a:pt x="45" y="126"/>
                </a:cubicBezTo>
                <a:cubicBezTo>
                  <a:pt x="45" y="126"/>
                  <a:pt x="44" y="127"/>
                  <a:pt x="44" y="127"/>
                </a:cubicBezTo>
                <a:cubicBezTo>
                  <a:pt x="44" y="127"/>
                  <a:pt x="44" y="127"/>
                  <a:pt x="44" y="127"/>
                </a:cubicBezTo>
                <a:cubicBezTo>
                  <a:pt x="44" y="127"/>
                  <a:pt x="44" y="127"/>
                  <a:pt x="44" y="128"/>
                </a:cubicBezTo>
                <a:cubicBezTo>
                  <a:pt x="42" y="131"/>
                  <a:pt x="47" y="132"/>
                  <a:pt x="49" y="129"/>
                </a:cubicBezTo>
                <a:cubicBezTo>
                  <a:pt x="50" y="128"/>
                  <a:pt x="50" y="128"/>
                  <a:pt x="50" y="128"/>
                </a:cubicBezTo>
                <a:cubicBezTo>
                  <a:pt x="50" y="129"/>
                  <a:pt x="50" y="129"/>
                  <a:pt x="50" y="129"/>
                </a:cubicBezTo>
                <a:cubicBezTo>
                  <a:pt x="50" y="131"/>
                  <a:pt x="52" y="132"/>
                  <a:pt x="53" y="132"/>
                </a:cubicBezTo>
                <a:close/>
              </a:path>
            </a:pathLst>
          </a:custGeom>
          <a:ln>
            <a:noFill/>
          </a:ln>
        </p:spPr>
        <p:style>
          <a:lnRef idx="3">
            <a:schemeClr val="lt1"/>
          </a:lnRef>
          <a:fillRef idx="1">
            <a:schemeClr val="accent1"/>
          </a:fillRef>
          <a:effectRef idx="1">
            <a:schemeClr val="accent1"/>
          </a:effectRef>
          <a:fontRef idx="minor">
            <a:schemeClr val="lt1"/>
          </a:fontRef>
        </p:style>
        <p:txBody>
          <a:bodyPr vert="horz" wrap="square" lIns="91440" tIns="45720" rIns="91440" bIns="45720" numCol="1" anchor="t" anchorCtr="0" compatLnSpc="1">
            <a:prstTxWarp prst="textNoShape">
              <a:avLst/>
            </a:prstTxWarp>
          </a:bodyPr>
          <a:lstStyle/>
          <a:p>
            <a:endParaRPr lang="en-US"/>
          </a:p>
        </p:txBody>
      </p:sp>
      <p:sp>
        <p:nvSpPr>
          <p:cNvPr id="24" name="Freeform 179">
            <a:hlinkClick r:id="rId8" action="ppaction://hlinksldjump"/>
            <a:extLst>
              <a:ext uri="{FF2B5EF4-FFF2-40B4-BE49-F238E27FC236}">
                <a16:creationId xmlns:a16="http://schemas.microsoft.com/office/drawing/2014/main" id="{E19DBE1F-BEDF-1499-91BA-FF4169DC2C88}"/>
              </a:ext>
            </a:extLst>
          </p:cNvPr>
          <p:cNvSpPr>
            <a:spLocks noEditPoints="1"/>
          </p:cNvSpPr>
          <p:nvPr/>
        </p:nvSpPr>
        <p:spPr bwMode="auto">
          <a:xfrm>
            <a:off x="479577" y="4019246"/>
            <a:ext cx="285794" cy="241416"/>
          </a:xfrm>
          <a:custGeom>
            <a:avLst/>
            <a:gdLst>
              <a:gd name="T0" fmla="*/ 12 w 161"/>
              <a:gd name="T1" fmla="*/ 108 h 136"/>
              <a:gd name="T2" fmla="*/ 12 w 161"/>
              <a:gd name="T3" fmla="*/ 134 h 136"/>
              <a:gd name="T4" fmla="*/ 16 w 161"/>
              <a:gd name="T5" fmla="*/ 136 h 136"/>
              <a:gd name="T6" fmla="*/ 35 w 161"/>
              <a:gd name="T7" fmla="*/ 136 h 136"/>
              <a:gd name="T8" fmla="*/ 37 w 161"/>
              <a:gd name="T9" fmla="*/ 134 h 136"/>
              <a:gd name="T10" fmla="*/ 37 w 161"/>
              <a:gd name="T11" fmla="*/ 88 h 136"/>
              <a:gd name="T12" fmla="*/ 23 w 161"/>
              <a:gd name="T13" fmla="*/ 102 h 136"/>
              <a:gd name="T14" fmla="*/ 12 w 161"/>
              <a:gd name="T15" fmla="*/ 108 h 136"/>
              <a:gd name="T16" fmla="*/ 47 w 161"/>
              <a:gd name="T17" fmla="*/ 87 h 136"/>
              <a:gd name="T18" fmla="*/ 47 w 161"/>
              <a:gd name="T19" fmla="*/ 134 h 136"/>
              <a:gd name="T20" fmla="*/ 51 w 161"/>
              <a:gd name="T21" fmla="*/ 136 h 136"/>
              <a:gd name="T22" fmla="*/ 70 w 161"/>
              <a:gd name="T23" fmla="*/ 136 h 136"/>
              <a:gd name="T24" fmla="*/ 73 w 161"/>
              <a:gd name="T25" fmla="*/ 134 h 136"/>
              <a:gd name="T26" fmla="*/ 73 w 161"/>
              <a:gd name="T27" fmla="*/ 106 h 136"/>
              <a:gd name="T28" fmla="*/ 62 w 161"/>
              <a:gd name="T29" fmla="*/ 101 h 136"/>
              <a:gd name="T30" fmla="*/ 47 w 161"/>
              <a:gd name="T31" fmla="*/ 87 h 136"/>
              <a:gd name="T32" fmla="*/ 84 w 161"/>
              <a:gd name="T33" fmla="*/ 103 h 136"/>
              <a:gd name="T34" fmla="*/ 84 w 161"/>
              <a:gd name="T35" fmla="*/ 134 h 136"/>
              <a:gd name="T36" fmla="*/ 86 w 161"/>
              <a:gd name="T37" fmla="*/ 136 h 136"/>
              <a:gd name="T38" fmla="*/ 106 w 161"/>
              <a:gd name="T39" fmla="*/ 136 h 136"/>
              <a:gd name="T40" fmla="*/ 110 w 161"/>
              <a:gd name="T41" fmla="*/ 134 h 136"/>
              <a:gd name="T42" fmla="*/ 110 w 161"/>
              <a:gd name="T43" fmla="*/ 78 h 136"/>
              <a:gd name="T44" fmla="*/ 86 w 161"/>
              <a:gd name="T45" fmla="*/ 100 h 136"/>
              <a:gd name="T46" fmla="*/ 84 w 161"/>
              <a:gd name="T47" fmla="*/ 103 h 136"/>
              <a:gd name="T48" fmla="*/ 143 w 161"/>
              <a:gd name="T49" fmla="*/ 45 h 136"/>
              <a:gd name="T50" fmla="*/ 120 w 161"/>
              <a:gd name="T51" fmla="*/ 69 h 136"/>
              <a:gd name="T52" fmla="*/ 120 w 161"/>
              <a:gd name="T53" fmla="*/ 134 h 136"/>
              <a:gd name="T54" fmla="*/ 122 w 161"/>
              <a:gd name="T55" fmla="*/ 136 h 136"/>
              <a:gd name="T56" fmla="*/ 143 w 161"/>
              <a:gd name="T57" fmla="*/ 136 h 136"/>
              <a:gd name="T58" fmla="*/ 146 w 161"/>
              <a:gd name="T59" fmla="*/ 134 h 136"/>
              <a:gd name="T60" fmla="*/ 146 w 161"/>
              <a:gd name="T61" fmla="*/ 47 h 136"/>
              <a:gd name="T62" fmla="*/ 145 w 161"/>
              <a:gd name="T63" fmla="*/ 45 h 136"/>
              <a:gd name="T64" fmla="*/ 143 w 161"/>
              <a:gd name="T65" fmla="*/ 45 h 136"/>
              <a:gd name="T66" fmla="*/ 160 w 161"/>
              <a:gd name="T67" fmla="*/ 2 h 136"/>
              <a:gd name="T68" fmla="*/ 155 w 161"/>
              <a:gd name="T69" fmla="*/ 0 h 136"/>
              <a:gd name="T70" fmla="*/ 127 w 161"/>
              <a:gd name="T71" fmla="*/ 1 h 136"/>
              <a:gd name="T72" fmla="*/ 123 w 161"/>
              <a:gd name="T73" fmla="*/ 4 h 136"/>
              <a:gd name="T74" fmla="*/ 122 w 161"/>
              <a:gd name="T75" fmla="*/ 5 h 136"/>
              <a:gd name="T76" fmla="*/ 123 w 161"/>
              <a:gd name="T77" fmla="*/ 11 h 136"/>
              <a:gd name="T78" fmla="*/ 125 w 161"/>
              <a:gd name="T79" fmla="*/ 12 h 136"/>
              <a:gd name="T80" fmla="*/ 130 w 161"/>
              <a:gd name="T81" fmla="*/ 17 h 136"/>
              <a:gd name="T82" fmla="*/ 74 w 161"/>
              <a:gd name="T83" fmla="*/ 74 h 136"/>
              <a:gd name="T84" fmla="*/ 48 w 161"/>
              <a:gd name="T85" fmla="*/ 49 h 136"/>
              <a:gd name="T86" fmla="*/ 42 w 161"/>
              <a:gd name="T87" fmla="*/ 46 h 136"/>
              <a:gd name="T88" fmla="*/ 37 w 161"/>
              <a:gd name="T89" fmla="*/ 49 h 136"/>
              <a:gd name="T90" fmla="*/ 3 w 161"/>
              <a:gd name="T91" fmla="*/ 82 h 136"/>
              <a:gd name="T92" fmla="*/ 3 w 161"/>
              <a:gd name="T93" fmla="*/ 94 h 136"/>
              <a:gd name="T94" fmla="*/ 5 w 161"/>
              <a:gd name="T95" fmla="*/ 95 h 136"/>
              <a:gd name="T96" fmla="*/ 10 w 161"/>
              <a:gd name="T97" fmla="*/ 98 h 136"/>
              <a:gd name="T98" fmla="*/ 16 w 161"/>
              <a:gd name="T99" fmla="*/ 95 h 136"/>
              <a:gd name="T100" fmla="*/ 42 w 161"/>
              <a:gd name="T101" fmla="*/ 68 h 136"/>
              <a:gd name="T102" fmla="*/ 68 w 161"/>
              <a:gd name="T103" fmla="*/ 94 h 136"/>
              <a:gd name="T104" fmla="*/ 74 w 161"/>
              <a:gd name="T105" fmla="*/ 96 h 136"/>
              <a:gd name="T106" fmla="*/ 79 w 161"/>
              <a:gd name="T107" fmla="*/ 94 h 136"/>
              <a:gd name="T108" fmla="*/ 143 w 161"/>
              <a:gd name="T109" fmla="*/ 30 h 136"/>
              <a:gd name="T110" fmla="*/ 150 w 161"/>
              <a:gd name="T111" fmla="*/ 38 h 136"/>
              <a:gd name="T112" fmla="*/ 154 w 161"/>
              <a:gd name="T113" fmla="*/ 40 h 136"/>
              <a:gd name="T114" fmla="*/ 156 w 161"/>
              <a:gd name="T115" fmla="*/ 39 h 136"/>
              <a:gd name="T116" fmla="*/ 157 w 161"/>
              <a:gd name="T117" fmla="*/ 38 h 136"/>
              <a:gd name="T118" fmla="*/ 160 w 161"/>
              <a:gd name="T119" fmla="*/ 33 h 136"/>
              <a:gd name="T120" fmla="*/ 161 w 161"/>
              <a:gd name="T121" fmla="*/ 16 h 136"/>
              <a:gd name="T122" fmla="*/ 161 w 161"/>
              <a:gd name="T123" fmla="*/ 6 h 136"/>
              <a:gd name="T124" fmla="*/ 160 w 161"/>
              <a:gd name="T125" fmla="*/ 2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1" h="136">
                <a:moveTo>
                  <a:pt x="12" y="108"/>
                </a:moveTo>
                <a:cubicBezTo>
                  <a:pt x="12" y="134"/>
                  <a:pt x="12" y="134"/>
                  <a:pt x="12" y="134"/>
                </a:cubicBezTo>
                <a:cubicBezTo>
                  <a:pt x="12" y="135"/>
                  <a:pt x="13" y="136"/>
                  <a:pt x="16" y="136"/>
                </a:cubicBezTo>
                <a:cubicBezTo>
                  <a:pt x="35" y="136"/>
                  <a:pt x="35" y="136"/>
                  <a:pt x="35" y="136"/>
                </a:cubicBezTo>
                <a:cubicBezTo>
                  <a:pt x="36" y="136"/>
                  <a:pt x="37" y="135"/>
                  <a:pt x="37" y="134"/>
                </a:cubicBezTo>
                <a:cubicBezTo>
                  <a:pt x="37" y="88"/>
                  <a:pt x="37" y="88"/>
                  <a:pt x="37" y="88"/>
                </a:cubicBezTo>
                <a:cubicBezTo>
                  <a:pt x="23" y="102"/>
                  <a:pt x="23" y="102"/>
                  <a:pt x="23" y="102"/>
                </a:cubicBezTo>
                <a:cubicBezTo>
                  <a:pt x="20" y="105"/>
                  <a:pt x="17" y="107"/>
                  <a:pt x="12" y="108"/>
                </a:cubicBezTo>
                <a:close/>
                <a:moveTo>
                  <a:pt x="47" y="87"/>
                </a:moveTo>
                <a:cubicBezTo>
                  <a:pt x="47" y="134"/>
                  <a:pt x="47" y="134"/>
                  <a:pt x="47" y="134"/>
                </a:cubicBezTo>
                <a:cubicBezTo>
                  <a:pt x="47" y="135"/>
                  <a:pt x="49" y="136"/>
                  <a:pt x="51" y="136"/>
                </a:cubicBezTo>
                <a:cubicBezTo>
                  <a:pt x="70" y="136"/>
                  <a:pt x="70" y="136"/>
                  <a:pt x="70" y="136"/>
                </a:cubicBezTo>
                <a:cubicBezTo>
                  <a:pt x="71" y="136"/>
                  <a:pt x="73" y="135"/>
                  <a:pt x="73" y="134"/>
                </a:cubicBezTo>
                <a:cubicBezTo>
                  <a:pt x="73" y="106"/>
                  <a:pt x="73" y="106"/>
                  <a:pt x="73" y="106"/>
                </a:cubicBezTo>
                <a:cubicBezTo>
                  <a:pt x="69" y="106"/>
                  <a:pt x="64" y="104"/>
                  <a:pt x="62" y="101"/>
                </a:cubicBezTo>
                <a:lnTo>
                  <a:pt x="47" y="87"/>
                </a:lnTo>
                <a:close/>
                <a:moveTo>
                  <a:pt x="84" y="103"/>
                </a:moveTo>
                <a:cubicBezTo>
                  <a:pt x="84" y="134"/>
                  <a:pt x="84" y="134"/>
                  <a:pt x="84" y="134"/>
                </a:cubicBezTo>
                <a:cubicBezTo>
                  <a:pt x="84" y="135"/>
                  <a:pt x="85" y="136"/>
                  <a:pt x="86" y="136"/>
                </a:cubicBezTo>
                <a:cubicBezTo>
                  <a:pt x="106" y="136"/>
                  <a:pt x="106" y="136"/>
                  <a:pt x="106" y="136"/>
                </a:cubicBezTo>
                <a:cubicBezTo>
                  <a:pt x="108" y="136"/>
                  <a:pt x="110" y="135"/>
                  <a:pt x="110" y="134"/>
                </a:cubicBezTo>
                <a:cubicBezTo>
                  <a:pt x="110" y="78"/>
                  <a:pt x="110" y="78"/>
                  <a:pt x="110" y="78"/>
                </a:cubicBezTo>
                <a:cubicBezTo>
                  <a:pt x="86" y="100"/>
                  <a:pt x="86" y="100"/>
                  <a:pt x="86" y="100"/>
                </a:cubicBezTo>
                <a:cubicBezTo>
                  <a:pt x="85" y="102"/>
                  <a:pt x="84" y="103"/>
                  <a:pt x="84" y="103"/>
                </a:cubicBezTo>
                <a:close/>
                <a:moveTo>
                  <a:pt x="143" y="45"/>
                </a:moveTo>
                <a:cubicBezTo>
                  <a:pt x="120" y="69"/>
                  <a:pt x="120" y="69"/>
                  <a:pt x="120" y="69"/>
                </a:cubicBezTo>
                <a:cubicBezTo>
                  <a:pt x="120" y="134"/>
                  <a:pt x="120" y="134"/>
                  <a:pt x="120" y="134"/>
                </a:cubicBezTo>
                <a:cubicBezTo>
                  <a:pt x="120" y="135"/>
                  <a:pt x="121" y="136"/>
                  <a:pt x="122" y="136"/>
                </a:cubicBezTo>
                <a:cubicBezTo>
                  <a:pt x="143" y="136"/>
                  <a:pt x="143" y="136"/>
                  <a:pt x="143" y="136"/>
                </a:cubicBezTo>
                <a:cubicBezTo>
                  <a:pt x="145" y="136"/>
                  <a:pt x="146" y="135"/>
                  <a:pt x="146" y="134"/>
                </a:cubicBezTo>
                <a:cubicBezTo>
                  <a:pt x="146" y="47"/>
                  <a:pt x="146" y="47"/>
                  <a:pt x="146" y="47"/>
                </a:cubicBezTo>
                <a:cubicBezTo>
                  <a:pt x="145" y="46"/>
                  <a:pt x="145" y="46"/>
                  <a:pt x="145" y="45"/>
                </a:cubicBezTo>
                <a:lnTo>
                  <a:pt x="143" y="45"/>
                </a:lnTo>
                <a:close/>
                <a:moveTo>
                  <a:pt x="160" y="2"/>
                </a:moveTo>
                <a:cubicBezTo>
                  <a:pt x="158" y="1"/>
                  <a:pt x="157" y="0"/>
                  <a:pt x="155" y="0"/>
                </a:cubicBezTo>
                <a:cubicBezTo>
                  <a:pt x="145" y="1"/>
                  <a:pt x="136" y="1"/>
                  <a:pt x="127" y="1"/>
                </a:cubicBezTo>
                <a:cubicBezTo>
                  <a:pt x="125" y="1"/>
                  <a:pt x="124" y="1"/>
                  <a:pt x="123" y="4"/>
                </a:cubicBezTo>
                <a:cubicBezTo>
                  <a:pt x="122" y="4"/>
                  <a:pt x="122" y="4"/>
                  <a:pt x="122" y="5"/>
                </a:cubicBezTo>
                <a:cubicBezTo>
                  <a:pt x="120" y="7"/>
                  <a:pt x="122" y="10"/>
                  <a:pt x="123" y="11"/>
                </a:cubicBezTo>
                <a:cubicBezTo>
                  <a:pt x="125" y="12"/>
                  <a:pt x="125" y="12"/>
                  <a:pt x="125" y="12"/>
                </a:cubicBezTo>
                <a:cubicBezTo>
                  <a:pt x="127" y="15"/>
                  <a:pt x="128" y="16"/>
                  <a:pt x="130" y="17"/>
                </a:cubicBezTo>
                <a:cubicBezTo>
                  <a:pt x="74" y="74"/>
                  <a:pt x="74" y="74"/>
                  <a:pt x="74" y="74"/>
                </a:cubicBezTo>
                <a:cubicBezTo>
                  <a:pt x="48" y="49"/>
                  <a:pt x="48" y="49"/>
                  <a:pt x="48" y="49"/>
                </a:cubicBezTo>
                <a:cubicBezTo>
                  <a:pt x="47" y="48"/>
                  <a:pt x="44" y="46"/>
                  <a:pt x="42" y="46"/>
                </a:cubicBezTo>
                <a:cubicBezTo>
                  <a:pt x="41" y="46"/>
                  <a:pt x="38" y="48"/>
                  <a:pt x="37" y="49"/>
                </a:cubicBezTo>
                <a:cubicBezTo>
                  <a:pt x="3" y="82"/>
                  <a:pt x="3" y="82"/>
                  <a:pt x="3" y="82"/>
                </a:cubicBezTo>
                <a:cubicBezTo>
                  <a:pt x="0" y="85"/>
                  <a:pt x="0" y="90"/>
                  <a:pt x="3" y="94"/>
                </a:cubicBezTo>
                <a:cubicBezTo>
                  <a:pt x="5" y="95"/>
                  <a:pt x="5" y="95"/>
                  <a:pt x="5" y="95"/>
                </a:cubicBezTo>
                <a:cubicBezTo>
                  <a:pt x="6" y="96"/>
                  <a:pt x="8" y="98"/>
                  <a:pt x="10" y="98"/>
                </a:cubicBezTo>
                <a:cubicBezTo>
                  <a:pt x="13" y="98"/>
                  <a:pt x="15" y="96"/>
                  <a:pt x="16" y="95"/>
                </a:cubicBezTo>
                <a:cubicBezTo>
                  <a:pt x="42" y="68"/>
                  <a:pt x="42" y="68"/>
                  <a:pt x="42" y="68"/>
                </a:cubicBezTo>
                <a:cubicBezTo>
                  <a:pt x="68" y="94"/>
                  <a:pt x="68" y="94"/>
                  <a:pt x="68" y="94"/>
                </a:cubicBezTo>
                <a:cubicBezTo>
                  <a:pt x="69" y="95"/>
                  <a:pt x="71" y="96"/>
                  <a:pt x="74" y="96"/>
                </a:cubicBezTo>
                <a:cubicBezTo>
                  <a:pt x="76" y="96"/>
                  <a:pt x="78" y="95"/>
                  <a:pt x="79" y="94"/>
                </a:cubicBezTo>
                <a:cubicBezTo>
                  <a:pt x="143" y="30"/>
                  <a:pt x="143" y="30"/>
                  <a:pt x="143" y="30"/>
                </a:cubicBezTo>
                <a:cubicBezTo>
                  <a:pt x="150" y="38"/>
                  <a:pt x="150" y="38"/>
                  <a:pt x="150" y="38"/>
                </a:cubicBezTo>
                <a:cubicBezTo>
                  <a:pt x="151" y="39"/>
                  <a:pt x="152" y="40"/>
                  <a:pt x="154" y="40"/>
                </a:cubicBezTo>
                <a:cubicBezTo>
                  <a:pt x="155" y="40"/>
                  <a:pt x="156" y="39"/>
                  <a:pt x="156" y="39"/>
                </a:cubicBezTo>
                <a:cubicBezTo>
                  <a:pt x="157" y="39"/>
                  <a:pt x="157" y="39"/>
                  <a:pt x="157" y="38"/>
                </a:cubicBezTo>
                <a:cubicBezTo>
                  <a:pt x="160" y="37"/>
                  <a:pt x="160" y="35"/>
                  <a:pt x="160" y="33"/>
                </a:cubicBezTo>
                <a:cubicBezTo>
                  <a:pt x="160" y="27"/>
                  <a:pt x="160" y="22"/>
                  <a:pt x="161" y="16"/>
                </a:cubicBezTo>
                <a:cubicBezTo>
                  <a:pt x="161" y="6"/>
                  <a:pt x="161" y="6"/>
                  <a:pt x="161" y="6"/>
                </a:cubicBezTo>
                <a:cubicBezTo>
                  <a:pt x="161" y="5"/>
                  <a:pt x="161" y="2"/>
                  <a:pt x="160" y="2"/>
                </a:cubicBezTo>
                <a:close/>
              </a:path>
            </a:pathLst>
          </a:custGeom>
          <a:ln>
            <a:noFill/>
          </a:ln>
        </p:spPr>
        <p:style>
          <a:lnRef idx="3">
            <a:schemeClr val="lt1"/>
          </a:lnRef>
          <a:fillRef idx="1">
            <a:schemeClr val="accent3"/>
          </a:fillRef>
          <a:effectRef idx="1">
            <a:schemeClr val="accent3"/>
          </a:effectRef>
          <a:fontRef idx="minor">
            <a:schemeClr val="lt1"/>
          </a:fontRef>
        </p:style>
        <p:txBody>
          <a:bodyPr vert="horz" wrap="square" lIns="91440" tIns="45720" rIns="91440" bIns="45720" numCol="1" anchor="t" anchorCtr="0" compatLnSpc="1">
            <a:prstTxWarp prst="textNoShape">
              <a:avLst/>
            </a:prstTxWarp>
          </a:bodyPr>
          <a:lstStyle/>
          <a:p>
            <a:endParaRPr lang="en-US"/>
          </a:p>
        </p:txBody>
      </p:sp>
      <p:sp>
        <p:nvSpPr>
          <p:cNvPr id="25" name="Freeform 166">
            <a:hlinkClick r:id="rId7" action="ppaction://hlinksldjump"/>
            <a:extLst>
              <a:ext uri="{FF2B5EF4-FFF2-40B4-BE49-F238E27FC236}">
                <a16:creationId xmlns:a16="http://schemas.microsoft.com/office/drawing/2014/main" id="{DBB6ED20-1C94-4988-C2B1-031EFE799F2D}"/>
              </a:ext>
            </a:extLst>
          </p:cNvPr>
          <p:cNvSpPr>
            <a:spLocks noEditPoints="1"/>
          </p:cNvSpPr>
          <p:nvPr/>
        </p:nvSpPr>
        <p:spPr bwMode="auto">
          <a:xfrm>
            <a:off x="364211" y="3230148"/>
            <a:ext cx="256559" cy="315765"/>
          </a:xfrm>
          <a:custGeom>
            <a:avLst/>
            <a:gdLst>
              <a:gd name="T0" fmla="*/ 91 w 130"/>
              <a:gd name="T1" fmla="*/ 69 h 160"/>
              <a:gd name="T2" fmla="*/ 74 w 130"/>
              <a:gd name="T3" fmla="*/ 72 h 160"/>
              <a:gd name="T4" fmla="*/ 51 w 130"/>
              <a:gd name="T5" fmla="*/ 73 h 160"/>
              <a:gd name="T6" fmla="*/ 2 w 130"/>
              <a:gd name="T7" fmla="*/ 81 h 160"/>
              <a:gd name="T8" fmla="*/ 5 w 130"/>
              <a:gd name="T9" fmla="*/ 128 h 160"/>
              <a:gd name="T10" fmla="*/ 21 w 130"/>
              <a:gd name="T11" fmla="*/ 129 h 160"/>
              <a:gd name="T12" fmla="*/ 23 w 130"/>
              <a:gd name="T13" fmla="*/ 160 h 160"/>
              <a:gd name="T14" fmla="*/ 104 w 130"/>
              <a:gd name="T15" fmla="*/ 155 h 160"/>
              <a:gd name="T16" fmla="*/ 113 w 130"/>
              <a:gd name="T17" fmla="*/ 146 h 160"/>
              <a:gd name="T18" fmla="*/ 124 w 130"/>
              <a:gd name="T19" fmla="*/ 103 h 160"/>
              <a:gd name="T20" fmla="*/ 25 w 130"/>
              <a:gd name="T21" fmla="*/ 126 h 160"/>
              <a:gd name="T22" fmla="*/ 34 w 130"/>
              <a:gd name="T23" fmla="*/ 112 h 160"/>
              <a:gd name="T24" fmla="*/ 28 w 130"/>
              <a:gd name="T25" fmla="*/ 89 h 160"/>
              <a:gd name="T26" fmla="*/ 25 w 130"/>
              <a:gd name="T27" fmla="*/ 89 h 160"/>
              <a:gd name="T28" fmla="*/ 29 w 130"/>
              <a:gd name="T29" fmla="*/ 109 h 160"/>
              <a:gd name="T30" fmla="*/ 8 w 130"/>
              <a:gd name="T31" fmla="*/ 83 h 160"/>
              <a:gd name="T32" fmla="*/ 98 w 130"/>
              <a:gd name="T33" fmla="*/ 145 h 160"/>
              <a:gd name="T34" fmla="*/ 103 w 130"/>
              <a:gd name="T35" fmla="*/ 109 h 160"/>
              <a:gd name="T36" fmla="*/ 77 w 130"/>
              <a:gd name="T37" fmla="*/ 62 h 160"/>
              <a:gd name="T38" fmla="*/ 51 w 130"/>
              <a:gd name="T39" fmla="*/ 26 h 160"/>
              <a:gd name="T40" fmla="*/ 80 w 130"/>
              <a:gd name="T41" fmla="*/ 121 h 160"/>
              <a:gd name="T42" fmla="*/ 35 w 130"/>
              <a:gd name="T43" fmla="*/ 124 h 160"/>
              <a:gd name="T44" fmla="*/ 79 w 130"/>
              <a:gd name="T45" fmla="*/ 136 h 160"/>
              <a:gd name="T46" fmla="*/ 42 w 130"/>
              <a:gd name="T47" fmla="*/ 146 h 160"/>
              <a:gd name="T48" fmla="*/ 79 w 130"/>
              <a:gd name="T49" fmla="*/ 136 h 160"/>
              <a:gd name="T50" fmla="*/ 50 w 130"/>
              <a:gd name="T51" fmla="*/ 108 h 160"/>
              <a:gd name="T52" fmla="*/ 42 w 130"/>
              <a:gd name="T53" fmla="*/ 87 h 160"/>
              <a:gd name="T54" fmla="*/ 34 w 130"/>
              <a:gd name="T55" fmla="*/ 91 h 160"/>
              <a:gd name="T56" fmla="*/ 38 w 130"/>
              <a:gd name="T57" fmla="*/ 90 h 160"/>
              <a:gd name="T58" fmla="*/ 47 w 130"/>
              <a:gd name="T59" fmla="*/ 105 h 160"/>
              <a:gd name="T60" fmla="*/ 42 w 130"/>
              <a:gd name="T61" fmla="*/ 105 h 160"/>
              <a:gd name="T62" fmla="*/ 57 w 130"/>
              <a:gd name="T63" fmla="*/ 111 h 160"/>
              <a:gd name="T64" fmla="*/ 65 w 130"/>
              <a:gd name="T65" fmla="*/ 106 h 160"/>
              <a:gd name="T66" fmla="*/ 61 w 130"/>
              <a:gd name="T67" fmla="*/ 97 h 160"/>
              <a:gd name="T68" fmla="*/ 58 w 130"/>
              <a:gd name="T69" fmla="*/ 85 h 160"/>
              <a:gd name="T70" fmla="*/ 47 w 130"/>
              <a:gd name="T71" fmla="*/ 87 h 160"/>
              <a:gd name="T72" fmla="*/ 60 w 130"/>
              <a:gd name="T73" fmla="*/ 100 h 160"/>
              <a:gd name="T74" fmla="*/ 61 w 130"/>
              <a:gd name="T75" fmla="*/ 108 h 160"/>
              <a:gd name="T76" fmla="*/ 58 w 130"/>
              <a:gd name="T77" fmla="*/ 100 h 160"/>
              <a:gd name="T78" fmla="*/ 54 w 130"/>
              <a:gd name="T79" fmla="*/ 88 h 160"/>
              <a:gd name="T80" fmla="*/ 58 w 130"/>
              <a:gd name="T81" fmla="*/ 95 h 160"/>
              <a:gd name="T82" fmla="*/ 52 w 130"/>
              <a:gd name="T83" fmla="*/ 88 h 160"/>
              <a:gd name="T84" fmla="*/ 74 w 130"/>
              <a:gd name="T85" fmla="*/ 98 h 160"/>
              <a:gd name="T86" fmla="*/ 75 w 130"/>
              <a:gd name="T87" fmla="*/ 105 h 160"/>
              <a:gd name="T88" fmla="*/ 73 w 130"/>
              <a:gd name="T89" fmla="*/ 103 h 160"/>
              <a:gd name="T90" fmla="*/ 68 w 130"/>
              <a:gd name="T91" fmla="*/ 105 h 160"/>
              <a:gd name="T92" fmla="*/ 80 w 130"/>
              <a:gd name="T93" fmla="*/ 108 h 160"/>
              <a:gd name="T94" fmla="*/ 75 w 130"/>
              <a:gd name="T95" fmla="*/ 96 h 160"/>
              <a:gd name="T96" fmla="*/ 68 w 130"/>
              <a:gd name="T97" fmla="*/ 93 h 160"/>
              <a:gd name="T98" fmla="*/ 70 w 130"/>
              <a:gd name="T99" fmla="*/ 87 h 160"/>
              <a:gd name="T100" fmla="*/ 73 w 130"/>
              <a:gd name="T101" fmla="*/ 90 h 160"/>
              <a:gd name="T102" fmla="*/ 74 w 130"/>
              <a:gd name="T103" fmla="*/ 88 h 160"/>
              <a:gd name="T104" fmla="*/ 64 w 130"/>
              <a:gd name="T105" fmla="*/ 85 h 160"/>
              <a:gd name="T106" fmla="*/ 67 w 130"/>
              <a:gd name="T107" fmla="*/ 96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30" h="160">
                <a:moveTo>
                  <a:pt x="124" y="103"/>
                </a:moveTo>
                <a:cubicBezTo>
                  <a:pt x="119" y="89"/>
                  <a:pt x="111" y="80"/>
                  <a:pt x="104" y="75"/>
                </a:cubicBezTo>
                <a:cubicBezTo>
                  <a:pt x="103" y="75"/>
                  <a:pt x="91" y="69"/>
                  <a:pt x="91" y="69"/>
                </a:cubicBezTo>
                <a:cubicBezTo>
                  <a:pt x="85" y="64"/>
                  <a:pt x="85" y="64"/>
                  <a:pt x="85" y="64"/>
                </a:cubicBezTo>
                <a:cubicBezTo>
                  <a:pt x="78" y="72"/>
                  <a:pt x="78" y="72"/>
                  <a:pt x="78" y="72"/>
                </a:cubicBezTo>
                <a:cubicBezTo>
                  <a:pt x="74" y="72"/>
                  <a:pt x="74" y="72"/>
                  <a:pt x="74" y="72"/>
                </a:cubicBezTo>
                <a:cubicBezTo>
                  <a:pt x="67" y="64"/>
                  <a:pt x="67" y="64"/>
                  <a:pt x="67" y="64"/>
                </a:cubicBezTo>
                <a:cubicBezTo>
                  <a:pt x="61" y="69"/>
                  <a:pt x="61" y="69"/>
                  <a:pt x="61" y="69"/>
                </a:cubicBezTo>
                <a:cubicBezTo>
                  <a:pt x="51" y="73"/>
                  <a:pt x="51" y="73"/>
                  <a:pt x="51" y="73"/>
                </a:cubicBezTo>
                <a:cubicBezTo>
                  <a:pt x="3" y="78"/>
                  <a:pt x="3" y="78"/>
                  <a:pt x="3" y="78"/>
                </a:cubicBezTo>
                <a:cubicBezTo>
                  <a:pt x="2" y="78"/>
                  <a:pt x="2" y="78"/>
                  <a:pt x="2" y="80"/>
                </a:cubicBezTo>
                <a:cubicBezTo>
                  <a:pt x="0" y="80"/>
                  <a:pt x="0" y="81"/>
                  <a:pt x="2" y="81"/>
                </a:cubicBezTo>
                <a:cubicBezTo>
                  <a:pt x="5" y="89"/>
                  <a:pt x="9" y="95"/>
                  <a:pt x="10" y="101"/>
                </a:cubicBezTo>
                <a:cubicBezTo>
                  <a:pt x="10" y="103"/>
                  <a:pt x="10" y="103"/>
                  <a:pt x="10" y="103"/>
                </a:cubicBezTo>
                <a:cubicBezTo>
                  <a:pt x="0" y="112"/>
                  <a:pt x="2" y="121"/>
                  <a:pt x="5" y="128"/>
                </a:cubicBezTo>
                <a:cubicBezTo>
                  <a:pt x="6" y="131"/>
                  <a:pt x="10" y="132"/>
                  <a:pt x="13" y="132"/>
                </a:cubicBezTo>
                <a:cubicBezTo>
                  <a:pt x="15" y="132"/>
                  <a:pt x="18" y="132"/>
                  <a:pt x="19" y="131"/>
                </a:cubicBezTo>
                <a:cubicBezTo>
                  <a:pt x="19" y="131"/>
                  <a:pt x="21" y="131"/>
                  <a:pt x="21" y="129"/>
                </a:cubicBezTo>
                <a:cubicBezTo>
                  <a:pt x="21" y="134"/>
                  <a:pt x="22" y="137"/>
                  <a:pt x="22" y="138"/>
                </a:cubicBezTo>
                <a:cubicBezTo>
                  <a:pt x="23" y="151"/>
                  <a:pt x="22" y="157"/>
                  <a:pt x="22" y="157"/>
                </a:cubicBezTo>
                <a:cubicBezTo>
                  <a:pt x="22" y="159"/>
                  <a:pt x="22" y="159"/>
                  <a:pt x="23" y="160"/>
                </a:cubicBezTo>
                <a:cubicBezTo>
                  <a:pt x="25" y="160"/>
                  <a:pt x="25" y="160"/>
                  <a:pt x="25" y="160"/>
                </a:cubicBezTo>
                <a:cubicBezTo>
                  <a:pt x="101" y="157"/>
                  <a:pt x="101" y="157"/>
                  <a:pt x="101" y="157"/>
                </a:cubicBezTo>
                <a:cubicBezTo>
                  <a:pt x="103" y="157"/>
                  <a:pt x="104" y="157"/>
                  <a:pt x="104" y="155"/>
                </a:cubicBezTo>
                <a:cubicBezTo>
                  <a:pt x="104" y="149"/>
                  <a:pt x="104" y="149"/>
                  <a:pt x="104" y="149"/>
                </a:cubicBezTo>
                <a:cubicBezTo>
                  <a:pt x="104" y="149"/>
                  <a:pt x="104" y="149"/>
                  <a:pt x="106" y="149"/>
                </a:cubicBezTo>
                <a:cubicBezTo>
                  <a:pt x="107" y="149"/>
                  <a:pt x="110" y="148"/>
                  <a:pt x="113" y="146"/>
                </a:cubicBezTo>
                <a:cubicBezTo>
                  <a:pt x="126" y="132"/>
                  <a:pt x="126" y="132"/>
                  <a:pt x="126" y="132"/>
                </a:cubicBezTo>
                <a:cubicBezTo>
                  <a:pt x="129" y="129"/>
                  <a:pt x="130" y="126"/>
                  <a:pt x="130" y="121"/>
                </a:cubicBezTo>
                <a:cubicBezTo>
                  <a:pt x="129" y="121"/>
                  <a:pt x="127" y="112"/>
                  <a:pt x="124" y="103"/>
                </a:cubicBezTo>
                <a:close/>
                <a:moveTo>
                  <a:pt x="98" y="152"/>
                </a:moveTo>
                <a:cubicBezTo>
                  <a:pt x="28" y="155"/>
                  <a:pt x="28" y="155"/>
                  <a:pt x="28" y="155"/>
                </a:cubicBezTo>
                <a:cubicBezTo>
                  <a:pt x="28" y="151"/>
                  <a:pt x="29" y="141"/>
                  <a:pt x="25" y="126"/>
                </a:cubicBezTo>
                <a:cubicBezTo>
                  <a:pt x="29" y="123"/>
                  <a:pt x="31" y="118"/>
                  <a:pt x="29" y="112"/>
                </a:cubicBezTo>
                <a:cubicBezTo>
                  <a:pt x="29" y="114"/>
                  <a:pt x="31" y="114"/>
                  <a:pt x="31" y="114"/>
                </a:cubicBezTo>
                <a:cubicBezTo>
                  <a:pt x="34" y="112"/>
                  <a:pt x="34" y="112"/>
                  <a:pt x="34" y="112"/>
                </a:cubicBezTo>
                <a:cubicBezTo>
                  <a:pt x="35" y="112"/>
                  <a:pt x="35" y="112"/>
                  <a:pt x="35" y="112"/>
                </a:cubicBezTo>
                <a:cubicBezTo>
                  <a:pt x="36" y="111"/>
                  <a:pt x="36" y="111"/>
                  <a:pt x="36" y="109"/>
                </a:cubicBezTo>
                <a:cubicBezTo>
                  <a:pt x="28" y="89"/>
                  <a:pt x="28" y="89"/>
                  <a:pt x="28" y="89"/>
                </a:cubicBezTo>
                <a:cubicBezTo>
                  <a:pt x="28" y="87"/>
                  <a:pt x="28" y="87"/>
                  <a:pt x="26" y="87"/>
                </a:cubicBezTo>
                <a:cubicBezTo>
                  <a:pt x="25" y="87"/>
                  <a:pt x="25" y="87"/>
                  <a:pt x="25" y="87"/>
                </a:cubicBezTo>
                <a:cubicBezTo>
                  <a:pt x="25" y="89"/>
                  <a:pt x="25" y="89"/>
                  <a:pt x="25" y="89"/>
                </a:cubicBezTo>
                <a:cubicBezTo>
                  <a:pt x="31" y="107"/>
                  <a:pt x="31" y="107"/>
                  <a:pt x="31" y="107"/>
                </a:cubicBezTo>
                <a:cubicBezTo>
                  <a:pt x="32" y="107"/>
                  <a:pt x="32" y="109"/>
                  <a:pt x="31" y="109"/>
                </a:cubicBezTo>
                <a:cubicBezTo>
                  <a:pt x="29" y="109"/>
                  <a:pt x="29" y="109"/>
                  <a:pt x="29" y="109"/>
                </a:cubicBezTo>
                <a:cubicBezTo>
                  <a:pt x="28" y="109"/>
                  <a:pt x="28" y="109"/>
                  <a:pt x="28" y="109"/>
                </a:cubicBezTo>
                <a:cubicBezTo>
                  <a:pt x="26" y="104"/>
                  <a:pt x="21" y="106"/>
                  <a:pt x="18" y="106"/>
                </a:cubicBezTo>
                <a:cubicBezTo>
                  <a:pt x="16" y="98"/>
                  <a:pt x="12" y="90"/>
                  <a:pt x="8" y="83"/>
                </a:cubicBezTo>
                <a:cubicBezTo>
                  <a:pt x="81" y="76"/>
                  <a:pt x="81" y="76"/>
                  <a:pt x="81" y="76"/>
                </a:cubicBezTo>
                <a:cubicBezTo>
                  <a:pt x="84" y="83"/>
                  <a:pt x="93" y="107"/>
                  <a:pt x="97" y="132"/>
                </a:cubicBezTo>
                <a:cubicBezTo>
                  <a:pt x="95" y="135"/>
                  <a:pt x="95" y="141"/>
                  <a:pt x="98" y="145"/>
                </a:cubicBezTo>
                <a:lnTo>
                  <a:pt x="98" y="152"/>
                </a:lnTo>
                <a:close/>
                <a:moveTo>
                  <a:pt x="101" y="126"/>
                </a:moveTo>
                <a:cubicBezTo>
                  <a:pt x="103" y="109"/>
                  <a:pt x="103" y="109"/>
                  <a:pt x="103" y="109"/>
                </a:cubicBezTo>
                <a:cubicBezTo>
                  <a:pt x="104" y="112"/>
                  <a:pt x="106" y="117"/>
                  <a:pt x="107" y="120"/>
                </a:cubicBezTo>
                <a:lnTo>
                  <a:pt x="101" y="126"/>
                </a:lnTo>
                <a:close/>
                <a:moveTo>
                  <a:pt x="77" y="62"/>
                </a:moveTo>
                <a:cubicBezTo>
                  <a:pt x="90" y="62"/>
                  <a:pt x="101" y="49"/>
                  <a:pt x="101" y="26"/>
                </a:cubicBezTo>
                <a:cubicBezTo>
                  <a:pt x="101" y="9"/>
                  <a:pt x="94" y="0"/>
                  <a:pt x="77" y="0"/>
                </a:cubicBezTo>
                <a:cubicBezTo>
                  <a:pt x="58" y="0"/>
                  <a:pt x="51" y="9"/>
                  <a:pt x="51" y="26"/>
                </a:cubicBezTo>
                <a:cubicBezTo>
                  <a:pt x="51" y="49"/>
                  <a:pt x="62" y="62"/>
                  <a:pt x="77" y="62"/>
                </a:cubicBezTo>
                <a:close/>
                <a:moveTo>
                  <a:pt x="77" y="126"/>
                </a:moveTo>
                <a:cubicBezTo>
                  <a:pt x="78" y="126"/>
                  <a:pt x="80" y="124"/>
                  <a:pt x="80" y="121"/>
                </a:cubicBezTo>
                <a:cubicBezTo>
                  <a:pt x="80" y="120"/>
                  <a:pt x="78" y="118"/>
                  <a:pt x="75" y="118"/>
                </a:cubicBezTo>
                <a:cubicBezTo>
                  <a:pt x="39" y="120"/>
                  <a:pt x="39" y="120"/>
                  <a:pt x="39" y="120"/>
                </a:cubicBezTo>
                <a:cubicBezTo>
                  <a:pt x="36" y="121"/>
                  <a:pt x="35" y="123"/>
                  <a:pt x="35" y="124"/>
                </a:cubicBezTo>
                <a:cubicBezTo>
                  <a:pt x="36" y="127"/>
                  <a:pt x="38" y="129"/>
                  <a:pt x="39" y="129"/>
                </a:cubicBezTo>
                <a:cubicBezTo>
                  <a:pt x="77" y="126"/>
                  <a:pt x="77" y="126"/>
                  <a:pt x="77" y="126"/>
                </a:cubicBezTo>
                <a:close/>
                <a:moveTo>
                  <a:pt x="79" y="136"/>
                </a:moveTo>
                <a:cubicBezTo>
                  <a:pt x="42" y="137"/>
                  <a:pt x="42" y="137"/>
                  <a:pt x="42" y="137"/>
                </a:cubicBezTo>
                <a:cubicBezTo>
                  <a:pt x="39" y="137"/>
                  <a:pt x="37" y="140"/>
                  <a:pt x="37" y="141"/>
                </a:cubicBezTo>
                <a:cubicBezTo>
                  <a:pt x="37" y="143"/>
                  <a:pt x="39" y="146"/>
                  <a:pt x="42" y="146"/>
                </a:cubicBezTo>
                <a:cubicBezTo>
                  <a:pt x="79" y="143"/>
                  <a:pt x="79" y="143"/>
                  <a:pt x="79" y="143"/>
                </a:cubicBezTo>
                <a:cubicBezTo>
                  <a:pt x="81" y="143"/>
                  <a:pt x="83" y="141"/>
                  <a:pt x="83" y="139"/>
                </a:cubicBezTo>
                <a:cubicBezTo>
                  <a:pt x="83" y="137"/>
                  <a:pt x="81" y="136"/>
                  <a:pt x="79" y="136"/>
                </a:cubicBezTo>
                <a:close/>
                <a:moveTo>
                  <a:pt x="42" y="110"/>
                </a:moveTo>
                <a:cubicBezTo>
                  <a:pt x="44" y="111"/>
                  <a:pt x="45" y="111"/>
                  <a:pt x="47" y="111"/>
                </a:cubicBezTo>
                <a:cubicBezTo>
                  <a:pt x="48" y="111"/>
                  <a:pt x="50" y="110"/>
                  <a:pt x="50" y="108"/>
                </a:cubicBezTo>
                <a:cubicBezTo>
                  <a:pt x="51" y="108"/>
                  <a:pt x="51" y="107"/>
                  <a:pt x="51" y="105"/>
                </a:cubicBezTo>
                <a:cubicBezTo>
                  <a:pt x="45" y="91"/>
                  <a:pt x="45" y="91"/>
                  <a:pt x="45" y="91"/>
                </a:cubicBezTo>
                <a:cubicBezTo>
                  <a:pt x="45" y="90"/>
                  <a:pt x="44" y="88"/>
                  <a:pt x="42" y="87"/>
                </a:cubicBezTo>
                <a:cubicBezTo>
                  <a:pt x="41" y="87"/>
                  <a:pt x="40" y="85"/>
                  <a:pt x="38" y="87"/>
                </a:cubicBezTo>
                <a:cubicBezTo>
                  <a:pt x="35" y="87"/>
                  <a:pt x="35" y="87"/>
                  <a:pt x="34" y="88"/>
                </a:cubicBezTo>
                <a:cubicBezTo>
                  <a:pt x="34" y="90"/>
                  <a:pt x="34" y="90"/>
                  <a:pt x="34" y="91"/>
                </a:cubicBezTo>
                <a:cubicBezTo>
                  <a:pt x="40" y="107"/>
                  <a:pt x="40" y="107"/>
                  <a:pt x="40" y="107"/>
                </a:cubicBezTo>
                <a:cubicBezTo>
                  <a:pt x="40" y="107"/>
                  <a:pt x="41" y="108"/>
                  <a:pt x="42" y="110"/>
                </a:cubicBezTo>
                <a:close/>
                <a:moveTo>
                  <a:pt x="38" y="90"/>
                </a:moveTo>
                <a:cubicBezTo>
                  <a:pt x="40" y="90"/>
                  <a:pt x="40" y="90"/>
                  <a:pt x="41" y="90"/>
                </a:cubicBezTo>
                <a:cubicBezTo>
                  <a:pt x="41" y="91"/>
                  <a:pt x="41" y="91"/>
                  <a:pt x="41" y="91"/>
                </a:cubicBezTo>
                <a:cubicBezTo>
                  <a:pt x="47" y="105"/>
                  <a:pt x="47" y="105"/>
                  <a:pt x="47" y="105"/>
                </a:cubicBezTo>
                <a:cubicBezTo>
                  <a:pt x="47" y="107"/>
                  <a:pt x="47" y="107"/>
                  <a:pt x="47" y="107"/>
                </a:cubicBezTo>
                <a:cubicBezTo>
                  <a:pt x="44" y="107"/>
                  <a:pt x="44" y="107"/>
                  <a:pt x="44" y="107"/>
                </a:cubicBezTo>
                <a:cubicBezTo>
                  <a:pt x="44" y="107"/>
                  <a:pt x="42" y="107"/>
                  <a:pt x="42" y="105"/>
                </a:cubicBezTo>
                <a:cubicBezTo>
                  <a:pt x="38" y="91"/>
                  <a:pt x="38" y="91"/>
                  <a:pt x="38" y="91"/>
                </a:cubicBezTo>
                <a:cubicBezTo>
                  <a:pt x="37" y="91"/>
                  <a:pt x="37" y="90"/>
                  <a:pt x="38" y="90"/>
                </a:cubicBezTo>
                <a:close/>
                <a:moveTo>
                  <a:pt x="57" y="111"/>
                </a:moveTo>
                <a:cubicBezTo>
                  <a:pt x="64" y="111"/>
                  <a:pt x="64" y="111"/>
                  <a:pt x="64" y="111"/>
                </a:cubicBezTo>
                <a:cubicBezTo>
                  <a:pt x="65" y="110"/>
                  <a:pt x="65" y="110"/>
                  <a:pt x="65" y="110"/>
                </a:cubicBezTo>
                <a:cubicBezTo>
                  <a:pt x="67" y="108"/>
                  <a:pt x="67" y="108"/>
                  <a:pt x="65" y="106"/>
                </a:cubicBezTo>
                <a:cubicBezTo>
                  <a:pt x="64" y="98"/>
                  <a:pt x="64" y="98"/>
                  <a:pt x="64" y="98"/>
                </a:cubicBezTo>
                <a:cubicBezTo>
                  <a:pt x="63" y="98"/>
                  <a:pt x="63" y="98"/>
                  <a:pt x="63" y="98"/>
                </a:cubicBezTo>
                <a:cubicBezTo>
                  <a:pt x="61" y="97"/>
                  <a:pt x="61" y="97"/>
                  <a:pt x="61" y="97"/>
                </a:cubicBezTo>
                <a:cubicBezTo>
                  <a:pt x="63" y="97"/>
                  <a:pt x="63" y="97"/>
                  <a:pt x="63" y="97"/>
                </a:cubicBezTo>
                <a:cubicBezTo>
                  <a:pt x="60" y="88"/>
                  <a:pt x="60" y="88"/>
                  <a:pt x="60" y="88"/>
                </a:cubicBezTo>
                <a:cubicBezTo>
                  <a:pt x="60" y="87"/>
                  <a:pt x="58" y="85"/>
                  <a:pt x="58" y="85"/>
                </a:cubicBezTo>
                <a:cubicBezTo>
                  <a:pt x="57" y="85"/>
                  <a:pt x="55" y="83"/>
                  <a:pt x="54" y="85"/>
                </a:cubicBezTo>
                <a:cubicBezTo>
                  <a:pt x="48" y="85"/>
                  <a:pt x="48" y="85"/>
                  <a:pt x="48" y="85"/>
                </a:cubicBezTo>
                <a:cubicBezTo>
                  <a:pt x="47" y="85"/>
                  <a:pt x="47" y="85"/>
                  <a:pt x="47" y="87"/>
                </a:cubicBezTo>
                <a:cubicBezTo>
                  <a:pt x="55" y="111"/>
                  <a:pt x="55" y="111"/>
                  <a:pt x="55" y="111"/>
                </a:cubicBezTo>
                <a:lnTo>
                  <a:pt x="57" y="111"/>
                </a:lnTo>
                <a:close/>
                <a:moveTo>
                  <a:pt x="60" y="100"/>
                </a:moveTo>
                <a:cubicBezTo>
                  <a:pt x="60" y="100"/>
                  <a:pt x="60" y="100"/>
                  <a:pt x="60" y="101"/>
                </a:cubicBezTo>
                <a:cubicBezTo>
                  <a:pt x="61" y="106"/>
                  <a:pt x="61" y="106"/>
                  <a:pt x="61" y="106"/>
                </a:cubicBezTo>
                <a:cubicBezTo>
                  <a:pt x="61" y="106"/>
                  <a:pt x="61" y="106"/>
                  <a:pt x="61" y="108"/>
                </a:cubicBezTo>
                <a:cubicBezTo>
                  <a:pt x="58" y="108"/>
                  <a:pt x="58" y="108"/>
                  <a:pt x="58" y="108"/>
                </a:cubicBezTo>
                <a:cubicBezTo>
                  <a:pt x="55" y="100"/>
                  <a:pt x="55" y="100"/>
                  <a:pt x="55" y="100"/>
                </a:cubicBezTo>
                <a:cubicBezTo>
                  <a:pt x="58" y="100"/>
                  <a:pt x="58" y="100"/>
                  <a:pt x="58" y="100"/>
                </a:cubicBezTo>
                <a:lnTo>
                  <a:pt x="60" y="100"/>
                </a:lnTo>
                <a:close/>
                <a:moveTo>
                  <a:pt x="52" y="88"/>
                </a:moveTo>
                <a:cubicBezTo>
                  <a:pt x="54" y="88"/>
                  <a:pt x="54" y="88"/>
                  <a:pt x="54" y="88"/>
                </a:cubicBezTo>
                <a:cubicBezTo>
                  <a:pt x="55" y="88"/>
                  <a:pt x="55" y="88"/>
                  <a:pt x="55" y="88"/>
                </a:cubicBezTo>
                <a:cubicBezTo>
                  <a:pt x="55" y="88"/>
                  <a:pt x="57" y="88"/>
                  <a:pt x="57" y="90"/>
                </a:cubicBezTo>
                <a:cubicBezTo>
                  <a:pt x="58" y="95"/>
                  <a:pt x="58" y="95"/>
                  <a:pt x="58" y="95"/>
                </a:cubicBezTo>
                <a:cubicBezTo>
                  <a:pt x="57" y="97"/>
                  <a:pt x="57" y="97"/>
                  <a:pt x="57" y="97"/>
                </a:cubicBezTo>
                <a:cubicBezTo>
                  <a:pt x="54" y="97"/>
                  <a:pt x="54" y="97"/>
                  <a:pt x="54" y="97"/>
                </a:cubicBezTo>
                <a:cubicBezTo>
                  <a:pt x="52" y="88"/>
                  <a:pt x="52" y="88"/>
                  <a:pt x="52" y="88"/>
                </a:cubicBezTo>
                <a:close/>
                <a:moveTo>
                  <a:pt x="67" y="96"/>
                </a:moveTo>
                <a:cubicBezTo>
                  <a:pt x="68" y="98"/>
                  <a:pt x="71" y="98"/>
                  <a:pt x="73" y="98"/>
                </a:cubicBezTo>
                <a:cubicBezTo>
                  <a:pt x="73" y="98"/>
                  <a:pt x="73" y="98"/>
                  <a:pt x="74" y="98"/>
                </a:cubicBezTo>
                <a:cubicBezTo>
                  <a:pt x="74" y="100"/>
                  <a:pt x="74" y="100"/>
                  <a:pt x="75" y="100"/>
                </a:cubicBezTo>
                <a:cubicBezTo>
                  <a:pt x="75" y="103"/>
                  <a:pt x="75" y="103"/>
                  <a:pt x="75" y="103"/>
                </a:cubicBezTo>
                <a:cubicBezTo>
                  <a:pt x="77" y="105"/>
                  <a:pt x="77" y="105"/>
                  <a:pt x="75" y="105"/>
                </a:cubicBezTo>
                <a:cubicBezTo>
                  <a:pt x="75" y="106"/>
                  <a:pt x="75" y="106"/>
                  <a:pt x="75" y="106"/>
                </a:cubicBezTo>
                <a:cubicBezTo>
                  <a:pt x="74" y="106"/>
                  <a:pt x="74" y="106"/>
                  <a:pt x="73" y="105"/>
                </a:cubicBezTo>
                <a:cubicBezTo>
                  <a:pt x="73" y="103"/>
                  <a:pt x="73" y="103"/>
                  <a:pt x="73" y="103"/>
                </a:cubicBezTo>
                <a:cubicBezTo>
                  <a:pt x="71" y="103"/>
                  <a:pt x="71" y="103"/>
                  <a:pt x="71" y="103"/>
                </a:cubicBezTo>
                <a:cubicBezTo>
                  <a:pt x="68" y="103"/>
                  <a:pt x="68" y="103"/>
                  <a:pt x="68" y="103"/>
                </a:cubicBezTo>
                <a:cubicBezTo>
                  <a:pt x="68" y="105"/>
                  <a:pt x="68" y="105"/>
                  <a:pt x="68" y="105"/>
                </a:cubicBezTo>
                <a:cubicBezTo>
                  <a:pt x="68" y="106"/>
                  <a:pt x="70" y="108"/>
                  <a:pt x="71" y="108"/>
                </a:cubicBezTo>
                <a:cubicBezTo>
                  <a:pt x="73" y="110"/>
                  <a:pt x="74" y="110"/>
                  <a:pt x="75" y="110"/>
                </a:cubicBezTo>
                <a:cubicBezTo>
                  <a:pt x="78" y="110"/>
                  <a:pt x="78" y="108"/>
                  <a:pt x="80" y="108"/>
                </a:cubicBezTo>
                <a:cubicBezTo>
                  <a:pt x="80" y="103"/>
                  <a:pt x="80" y="103"/>
                  <a:pt x="80" y="103"/>
                </a:cubicBezTo>
                <a:cubicBezTo>
                  <a:pt x="78" y="100"/>
                  <a:pt x="78" y="100"/>
                  <a:pt x="78" y="100"/>
                </a:cubicBezTo>
                <a:cubicBezTo>
                  <a:pt x="78" y="98"/>
                  <a:pt x="77" y="96"/>
                  <a:pt x="75" y="96"/>
                </a:cubicBezTo>
                <a:cubicBezTo>
                  <a:pt x="74" y="95"/>
                  <a:pt x="73" y="95"/>
                  <a:pt x="71" y="95"/>
                </a:cubicBezTo>
                <a:cubicBezTo>
                  <a:pt x="70" y="95"/>
                  <a:pt x="70" y="95"/>
                  <a:pt x="70" y="93"/>
                </a:cubicBezTo>
                <a:cubicBezTo>
                  <a:pt x="68" y="93"/>
                  <a:pt x="68" y="93"/>
                  <a:pt x="68" y="93"/>
                </a:cubicBezTo>
                <a:cubicBezTo>
                  <a:pt x="67" y="88"/>
                  <a:pt x="67" y="88"/>
                  <a:pt x="67" y="88"/>
                </a:cubicBezTo>
                <a:cubicBezTo>
                  <a:pt x="67" y="87"/>
                  <a:pt x="68" y="87"/>
                  <a:pt x="68" y="87"/>
                </a:cubicBezTo>
                <a:cubicBezTo>
                  <a:pt x="70" y="87"/>
                  <a:pt x="70" y="87"/>
                  <a:pt x="70" y="87"/>
                </a:cubicBezTo>
                <a:cubicBezTo>
                  <a:pt x="70" y="88"/>
                  <a:pt x="71" y="88"/>
                  <a:pt x="71" y="88"/>
                </a:cubicBezTo>
                <a:cubicBezTo>
                  <a:pt x="71" y="90"/>
                  <a:pt x="71" y="90"/>
                  <a:pt x="71" y="90"/>
                </a:cubicBezTo>
                <a:cubicBezTo>
                  <a:pt x="73" y="90"/>
                  <a:pt x="73" y="90"/>
                  <a:pt x="73" y="90"/>
                </a:cubicBezTo>
                <a:cubicBezTo>
                  <a:pt x="74" y="90"/>
                  <a:pt x="74" y="90"/>
                  <a:pt x="74" y="90"/>
                </a:cubicBezTo>
                <a:cubicBezTo>
                  <a:pt x="75" y="90"/>
                  <a:pt x="75" y="90"/>
                  <a:pt x="75" y="88"/>
                </a:cubicBezTo>
                <a:cubicBezTo>
                  <a:pt x="74" y="88"/>
                  <a:pt x="74" y="88"/>
                  <a:pt x="74" y="88"/>
                </a:cubicBezTo>
                <a:cubicBezTo>
                  <a:pt x="74" y="87"/>
                  <a:pt x="73" y="85"/>
                  <a:pt x="71" y="85"/>
                </a:cubicBezTo>
                <a:cubicBezTo>
                  <a:pt x="70" y="83"/>
                  <a:pt x="68" y="83"/>
                  <a:pt x="67" y="83"/>
                </a:cubicBezTo>
                <a:cubicBezTo>
                  <a:pt x="66" y="83"/>
                  <a:pt x="64" y="83"/>
                  <a:pt x="64" y="85"/>
                </a:cubicBezTo>
                <a:cubicBezTo>
                  <a:pt x="63" y="87"/>
                  <a:pt x="63" y="88"/>
                  <a:pt x="63" y="90"/>
                </a:cubicBezTo>
                <a:cubicBezTo>
                  <a:pt x="64" y="93"/>
                  <a:pt x="64" y="93"/>
                  <a:pt x="64" y="93"/>
                </a:cubicBezTo>
                <a:cubicBezTo>
                  <a:pt x="66" y="95"/>
                  <a:pt x="66" y="96"/>
                  <a:pt x="67" y="96"/>
                </a:cubicBezTo>
                <a:close/>
              </a:path>
            </a:pathLst>
          </a:custGeom>
          <a:ln>
            <a:noFill/>
          </a:ln>
        </p:spPr>
        <p:style>
          <a:lnRef idx="3">
            <a:schemeClr val="lt1"/>
          </a:lnRef>
          <a:fillRef idx="1">
            <a:schemeClr val="accent1"/>
          </a:fillRef>
          <a:effectRef idx="1">
            <a:schemeClr val="accent1"/>
          </a:effectRef>
          <a:fontRef idx="minor">
            <a:schemeClr val="lt1"/>
          </a:fontRef>
        </p:style>
        <p:txBody>
          <a:bodyPr vert="horz" wrap="square" lIns="91440" tIns="45720" rIns="91440" bIns="45720" numCol="1" anchor="t" anchorCtr="0" compatLnSpc="1">
            <a:prstTxWarp prst="textNoShape">
              <a:avLst/>
            </a:prstTxWarp>
          </a:bodyPr>
          <a:lstStyle/>
          <a:p>
            <a:endParaRPr lang="en-US"/>
          </a:p>
        </p:txBody>
      </p:sp>
      <p:sp>
        <p:nvSpPr>
          <p:cNvPr id="26" name="Freeform 119">
            <a:hlinkClick r:id="rId8" action="ppaction://hlinksldjump"/>
            <a:extLst>
              <a:ext uri="{FF2B5EF4-FFF2-40B4-BE49-F238E27FC236}">
                <a16:creationId xmlns:a16="http://schemas.microsoft.com/office/drawing/2014/main" id="{BB346F4F-2FA2-C2C7-41D0-B40E3C5616CB}"/>
              </a:ext>
            </a:extLst>
          </p:cNvPr>
          <p:cNvSpPr>
            <a:spLocks noEditPoints="1"/>
          </p:cNvSpPr>
          <p:nvPr/>
        </p:nvSpPr>
        <p:spPr bwMode="auto">
          <a:xfrm>
            <a:off x="330315" y="4774011"/>
            <a:ext cx="324350" cy="300024"/>
          </a:xfrm>
          <a:custGeom>
            <a:avLst/>
            <a:gdLst>
              <a:gd name="T0" fmla="*/ 97 w 160"/>
              <a:gd name="T1" fmla="*/ 8 h 148"/>
              <a:gd name="T2" fmla="*/ 92 w 160"/>
              <a:gd name="T3" fmla="*/ 0 h 148"/>
              <a:gd name="T4" fmla="*/ 61 w 160"/>
              <a:gd name="T5" fmla="*/ 6 h 148"/>
              <a:gd name="T6" fmla="*/ 6 w 160"/>
              <a:gd name="T7" fmla="*/ 8 h 148"/>
              <a:gd name="T8" fmla="*/ 6 w 160"/>
              <a:gd name="T9" fmla="*/ 22 h 148"/>
              <a:gd name="T10" fmla="*/ 15 w 160"/>
              <a:gd name="T11" fmla="*/ 114 h 148"/>
              <a:gd name="T12" fmla="*/ 67 w 160"/>
              <a:gd name="T13" fmla="*/ 119 h 148"/>
              <a:gd name="T14" fmla="*/ 51 w 160"/>
              <a:gd name="T15" fmla="*/ 144 h 148"/>
              <a:gd name="T16" fmla="*/ 76 w 160"/>
              <a:gd name="T17" fmla="*/ 127 h 148"/>
              <a:gd name="T18" fmla="*/ 80 w 160"/>
              <a:gd name="T19" fmla="*/ 148 h 148"/>
              <a:gd name="T20" fmla="*/ 84 w 160"/>
              <a:gd name="T21" fmla="*/ 128 h 148"/>
              <a:gd name="T22" fmla="*/ 104 w 160"/>
              <a:gd name="T23" fmla="*/ 147 h 148"/>
              <a:gd name="T24" fmla="*/ 107 w 160"/>
              <a:gd name="T25" fmla="*/ 138 h 148"/>
              <a:gd name="T26" fmla="*/ 139 w 160"/>
              <a:gd name="T27" fmla="*/ 119 h 148"/>
              <a:gd name="T28" fmla="*/ 145 w 160"/>
              <a:gd name="T29" fmla="*/ 22 h 148"/>
              <a:gd name="T30" fmla="*/ 160 w 160"/>
              <a:gd name="T31" fmla="*/ 15 h 148"/>
              <a:gd name="T32" fmla="*/ 134 w 160"/>
              <a:gd name="T33" fmla="*/ 108 h 148"/>
              <a:gd name="T34" fmla="*/ 24 w 160"/>
              <a:gd name="T35" fmla="*/ 22 h 148"/>
              <a:gd name="T36" fmla="*/ 134 w 160"/>
              <a:gd name="T37" fmla="*/ 108 h 148"/>
              <a:gd name="T38" fmla="*/ 36 w 160"/>
              <a:gd name="T39" fmla="*/ 92 h 148"/>
              <a:gd name="T40" fmla="*/ 67 w 160"/>
              <a:gd name="T41" fmla="*/ 88 h 148"/>
              <a:gd name="T42" fmla="*/ 75 w 160"/>
              <a:gd name="T43" fmla="*/ 86 h 148"/>
              <a:gd name="T44" fmla="*/ 103 w 160"/>
              <a:gd name="T45" fmla="*/ 69 h 148"/>
              <a:gd name="T46" fmla="*/ 119 w 160"/>
              <a:gd name="T47" fmla="*/ 54 h 148"/>
              <a:gd name="T48" fmla="*/ 124 w 160"/>
              <a:gd name="T49" fmla="*/ 66 h 148"/>
              <a:gd name="T50" fmla="*/ 130 w 160"/>
              <a:gd name="T51" fmla="*/ 38 h 148"/>
              <a:gd name="T52" fmla="*/ 130 w 160"/>
              <a:gd name="T53" fmla="*/ 36 h 148"/>
              <a:gd name="T54" fmla="*/ 127 w 160"/>
              <a:gd name="T55" fmla="*/ 34 h 148"/>
              <a:gd name="T56" fmla="*/ 124 w 160"/>
              <a:gd name="T57" fmla="*/ 33 h 148"/>
              <a:gd name="T58" fmla="*/ 100 w 160"/>
              <a:gd name="T59" fmla="*/ 38 h 148"/>
              <a:gd name="T60" fmla="*/ 112 w 160"/>
              <a:gd name="T61" fmla="*/ 44 h 148"/>
              <a:gd name="T62" fmla="*/ 94 w 160"/>
              <a:gd name="T63" fmla="*/ 50 h 148"/>
              <a:gd name="T64" fmla="*/ 70 w 160"/>
              <a:gd name="T65" fmla="*/ 75 h 148"/>
              <a:gd name="T66" fmla="*/ 49 w 160"/>
              <a:gd name="T67" fmla="*/ 63 h 148"/>
              <a:gd name="T68" fmla="*/ 28 w 160"/>
              <a:gd name="T69" fmla="*/ 92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60" h="148">
                <a:moveTo>
                  <a:pt x="153" y="8"/>
                </a:moveTo>
                <a:cubicBezTo>
                  <a:pt x="97" y="8"/>
                  <a:pt x="97" y="8"/>
                  <a:pt x="97" y="8"/>
                </a:cubicBezTo>
                <a:cubicBezTo>
                  <a:pt x="97" y="6"/>
                  <a:pt x="97" y="6"/>
                  <a:pt x="97" y="6"/>
                </a:cubicBezTo>
                <a:cubicBezTo>
                  <a:pt x="97" y="3"/>
                  <a:pt x="95" y="0"/>
                  <a:pt x="92" y="0"/>
                </a:cubicBezTo>
                <a:cubicBezTo>
                  <a:pt x="66" y="0"/>
                  <a:pt x="66" y="0"/>
                  <a:pt x="66" y="0"/>
                </a:cubicBezTo>
                <a:cubicBezTo>
                  <a:pt x="63" y="0"/>
                  <a:pt x="61" y="3"/>
                  <a:pt x="61" y="6"/>
                </a:cubicBezTo>
                <a:cubicBezTo>
                  <a:pt x="61" y="8"/>
                  <a:pt x="61" y="8"/>
                  <a:pt x="61" y="8"/>
                </a:cubicBezTo>
                <a:cubicBezTo>
                  <a:pt x="6" y="8"/>
                  <a:pt x="6" y="8"/>
                  <a:pt x="6" y="8"/>
                </a:cubicBezTo>
                <a:cubicBezTo>
                  <a:pt x="2" y="8"/>
                  <a:pt x="0" y="11"/>
                  <a:pt x="0" y="15"/>
                </a:cubicBezTo>
                <a:cubicBezTo>
                  <a:pt x="0" y="19"/>
                  <a:pt x="2" y="22"/>
                  <a:pt x="6" y="22"/>
                </a:cubicBezTo>
                <a:cubicBezTo>
                  <a:pt x="15" y="22"/>
                  <a:pt x="15" y="22"/>
                  <a:pt x="15" y="22"/>
                </a:cubicBezTo>
                <a:cubicBezTo>
                  <a:pt x="15" y="114"/>
                  <a:pt x="15" y="114"/>
                  <a:pt x="15" y="114"/>
                </a:cubicBezTo>
                <a:cubicBezTo>
                  <a:pt x="15" y="117"/>
                  <a:pt x="17" y="119"/>
                  <a:pt x="20" y="119"/>
                </a:cubicBezTo>
                <a:cubicBezTo>
                  <a:pt x="67" y="119"/>
                  <a:pt x="67" y="119"/>
                  <a:pt x="67" y="119"/>
                </a:cubicBezTo>
                <a:cubicBezTo>
                  <a:pt x="51" y="137"/>
                  <a:pt x="51" y="137"/>
                  <a:pt x="51" y="137"/>
                </a:cubicBezTo>
                <a:cubicBezTo>
                  <a:pt x="50" y="140"/>
                  <a:pt x="50" y="143"/>
                  <a:pt x="51" y="144"/>
                </a:cubicBezTo>
                <a:cubicBezTo>
                  <a:pt x="54" y="147"/>
                  <a:pt x="57" y="147"/>
                  <a:pt x="58" y="144"/>
                </a:cubicBezTo>
                <a:cubicBezTo>
                  <a:pt x="76" y="127"/>
                  <a:pt x="76" y="127"/>
                  <a:pt x="76" y="127"/>
                </a:cubicBezTo>
                <a:cubicBezTo>
                  <a:pt x="76" y="144"/>
                  <a:pt x="76" y="144"/>
                  <a:pt x="76" y="144"/>
                </a:cubicBezTo>
                <a:cubicBezTo>
                  <a:pt x="76" y="146"/>
                  <a:pt x="77" y="148"/>
                  <a:pt x="80" y="148"/>
                </a:cubicBezTo>
                <a:cubicBezTo>
                  <a:pt x="81" y="148"/>
                  <a:pt x="84" y="146"/>
                  <a:pt x="84" y="144"/>
                </a:cubicBezTo>
                <a:cubicBezTo>
                  <a:pt x="84" y="128"/>
                  <a:pt x="84" y="128"/>
                  <a:pt x="84" y="128"/>
                </a:cubicBezTo>
                <a:cubicBezTo>
                  <a:pt x="100" y="146"/>
                  <a:pt x="100" y="146"/>
                  <a:pt x="100" y="146"/>
                </a:cubicBezTo>
                <a:cubicBezTo>
                  <a:pt x="101" y="147"/>
                  <a:pt x="103" y="147"/>
                  <a:pt x="104" y="147"/>
                </a:cubicBezTo>
                <a:cubicBezTo>
                  <a:pt x="105" y="147"/>
                  <a:pt x="107" y="147"/>
                  <a:pt x="107" y="146"/>
                </a:cubicBezTo>
                <a:cubicBezTo>
                  <a:pt x="110" y="144"/>
                  <a:pt x="110" y="141"/>
                  <a:pt x="107" y="138"/>
                </a:cubicBezTo>
                <a:cubicBezTo>
                  <a:pt x="89" y="119"/>
                  <a:pt x="89" y="119"/>
                  <a:pt x="89" y="119"/>
                </a:cubicBezTo>
                <a:cubicBezTo>
                  <a:pt x="139" y="119"/>
                  <a:pt x="139" y="119"/>
                  <a:pt x="139" y="119"/>
                </a:cubicBezTo>
                <a:cubicBezTo>
                  <a:pt x="142" y="119"/>
                  <a:pt x="145" y="117"/>
                  <a:pt x="145" y="114"/>
                </a:cubicBezTo>
                <a:cubicBezTo>
                  <a:pt x="145" y="22"/>
                  <a:pt x="145" y="22"/>
                  <a:pt x="145" y="22"/>
                </a:cubicBezTo>
                <a:cubicBezTo>
                  <a:pt x="153" y="22"/>
                  <a:pt x="153" y="22"/>
                  <a:pt x="153" y="22"/>
                </a:cubicBezTo>
                <a:cubicBezTo>
                  <a:pt x="156" y="22"/>
                  <a:pt x="160" y="19"/>
                  <a:pt x="160" y="15"/>
                </a:cubicBezTo>
                <a:cubicBezTo>
                  <a:pt x="160" y="11"/>
                  <a:pt x="156" y="8"/>
                  <a:pt x="153" y="8"/>
                </a:cubicBezTo>
                <a:close/>
                <a:moveTo>
                  <a:pt x="134" y="108"/>
                </a:moveTo>
                <a:cubicBezTo>
                  <a:pt x="24" y="108"/>
                  <a:pt x="24" y="108"/>
                  <a:pt x="24" y="108"/>
                </a:cubicBezTo>
                <a:cubicBezTo>
                  <a:pt x="24" y="22"/>
                  <a:pt x="24" y="22"/>
                  <a:pt x="24" y="22"/>
                </a:cubicBezTo>
                <a:cubicBezTo>
                  <a:pt x="134" y="22"/>
                  <a:pt x="134" y="22"/>
                  <a:pt x="134" y="22"/>
                </a:cubicBezTo>
                <a:lnTo>
                  <a:pt x="134" y="108"/>
                </a:lnTo>
                <a:close/>
                <a:moveTo>
                  <a:pt x="32" y="94"/>
                </a:moveTo>
                <a:cubicBezTo>
                  <a:pt x="33" y="94"/>
                  <a:pt x="34" y="94"/>
                  <a:pt x="36" y="92"/>
                </a:cubicBezTo>
                <a:cubicBezTo>
                  <a:pt x="53" y="75"/>
                  <a:pt x="53" y="75"/>
                  <a:pt x="53" y="75"/>
                </a:cubicBezTo>
                <a:cubicBezTo>
                  <a:pt x="67" y="88"/>
                  <a:pt x="67" y="88"/>
                  <a:pt x="67" y="88"/>
                </a:cubicBezTo>
                <a:cubicBezTo>
                  <a:pt x="69" y="89"/>
                  <a:pt x="70" y="89"/>
                  <a:pt x="71" y="89"/>
                </a:cubicBezTo>
                <a:cubicBezTo>
                  <a:pt x="73" y="89"/>
                  <a:pt x="74" y="88"/>
                  <a:pt x="75" y="86"/>
                </a:cubicBezTo>
                <a:cubicBezTo>
                  <a:pt x="93" y="62"/>
                  <a:pt x="93" y="62"/>
                  <a:pt x="93" y="62"/>
                </a:cubicBezTo>
                <a:cubicBezTo>
                  <a:pt x="103" y="69"/>
                  <a:pt x="103" y="69"/>
                  <a:pt x="103" y="69"/>
                </a:cubicBezTo>
                <a:cubicBezTo>
                  <a:pt x="104" y="70"/>
                  <a:pt x="108" y="69"/>
                  <a:pt x="109" y="68"/>
                </a:cubicBezTo>
                <a:cubicBezTo>
                  <a:pt x="119" y="54"/>
                  <a:pt x="119" y="54"/>
                  <a:pt x="119" y="54"/>
                </a:cubicBezTo>
                <a:cubicBezTo>
                  <a:pt x="119" y="59"/>
                  <a:pt x="119" y="59"/>
                  <a:pt x="119" y="59"/>
                </a:cubicBezTo>
                <a:cubicBezTo>
                  <a:pt x="119" y="63"/>
                  <a:pt x="122" y="66"/>
                  <a:pt x="124" y="66"/>
                </a:cubicBezTo>
                <a:cubicBezTo>
                  <a:pt x="127" y="66"/>
                  <a:pt x="130" y="63"/>
                  <a:pt x="130" y="59"/>
                </a:cubicBezTo>
                <a:cubicBezTo>
                  <a:pt x="130" y="38"/>
                  <a:pt x="130" y="38"/>
                  <a:pt x="130" y="38"/>
                </a:cubicBezTo>
                <a:cubicBezTo>
                  <a:pt x="130" y="37"/>
                  <a:pt x="130" y="37"/>
                  <a:pt x="130" y="37"/>
                </a:cubicBezTo>
                <a:cubicBezTo>
                  <a:pt x="130" y="37"/>
                  <a:pt x="130" y="37"/>
                  <a:pt x="130" y="36"/>
                </a:cubicBezTo>
                <a:cubicBezTo>
                  <a:pt x="130" y="36"/>
                  <a:pt x="130" y="36"/>
                  <a:pt x="129" y="34"/>
                </a:cubicBezTo>
                <a:cubicBezTo>
                  <a:pt x="129" y="34"/>
                  <a:pt x="129" y="34"/>
                  <a:pt x="127" y="34"/>
                </a:cubicBezTo>
                <a:cubicBezTo>
                  <a:pt x="127" y="33"/>
                  <a:pt x="127" y="33"/>
                  <a:pt x="126" y="33"/>
                </a:cubicBezTo>
                <a:cubicBezTo>
                  <a:pt x="126" y="33"/>
                  <a:pt x="126" y="33"/>
                  <a:pt x="124" y="33"/>
                </a:cubicBezTo>
                <a:cubicBezTo>
                  <a:pt x="105" y="33"/>
                  <a:pt x="105" y="33"/>
                  <a:pt x="105" y="33"/>
                </a:cubicBezTo>
                <a:cubicBezTo>
                  <a:pt x="103" y="33"/>
                  <a:pt x="100" y="36"/>
                  <a:pt x="100" y="38"/>
                </a:cubicBezTo>
                <a:cubicBezTo>
                  <a:pt x="100" y="41"/>
                  <a:pt x="103" y="44"/>
                  <a:pt x="105" y="44"/>
                </a:cubicBezTo>
                <a:cubicBezTo>
                  <a:pt x="112" y="44"/>
                  <a:pt x="112" y="44"/>
                  <a:pt x="112" y="44"/>
                </a:cubicBezTo>
                <a:cubicBezTo>
                  <a:pt x="104" y="56"/>
                  <a:pt x="104" y="56"/>
                  <a:pt x="104" y="56"/>
                </a:cubicBezTo>
                <a:cubicBezTo>
                  <a:pt x="94" y="50"/>
                  <a:pt x="94" y="50"/>
                  <a:pt x="94" y="50"/>
                </a:cubicBezTo>
                <a:cubicBezTo>
                  <a:pt x="93" y="47"/>
                  <a:pt x="89" y="49"/>
                  <a:pt x="88" y="50"/>
                </a:cubicBezTo>
                <a:cubicBezTo>
                  <a:pt x="70" y="75"/>
                  <a:pt x="70" y="75"/>
                  <a:pt x="70" y="75"/>
                </a:cubicBezTo>
                <a:cubicBezTo>
                  <a:pt x="56" y="63"/>
                  <a:pt x="56" y="63"/>
                  <a:pt x="56" y="63"/>
                </a:cubicBezTo>
                <a:cubicBezTo>
                  <a:pt x="55" y="60"/>
                  <a:pt x="51" y="60"/>
                  <a:pt x="49" y="63"/>
                </a:cubicBezTo>
                <a:cubicBezTo>
                  <a:pt x="29" y="84"/>
                  <a:pt x="29" y="84"/>
                  <a:pt x="29" y="84"/>
                </a:cubicBezTo>
                <a:cubicBezTo>
                  <a:pt x="26" y="86"/>
                  <a:pt x="26" y="89"/>
                  <a:pt x="28" y="92"/>
                </a:cubicBezTo>
                <a:cubicBezTo>
                  <a:pt x="29" y="94"/>
                  <a:pt x="30" y="94"/>
                  <a:pt x="32" y="94"/>
                </a:cubicBezTo>
                <a:close/>
              </a:path>
            </a:pathLst>
          </a:custGeom>
          <a:ln>
            <a:noFill/>
          </a:ln>
        </p:spPr>
        <p:style>
          <a:lnRef idx="3">
            <a:schemeClr val="lt1"/>
          </a:lnRef>
          <a:fillRef idx="1">
            <a:schemeClr val="accent1"/>
          </a:fillRef>
          <a:effectRef idx="1">
            <a:schemeClr val="accent1"/>
          </a:effectRef>
          <a:fontRef idx="minor">
            <a:schemeClr val="lt1"/>
          </a:fontRef>
        </p:style>
        <p:txBody>
          <a:bodyPr vert="horz" wrap="square" lIns="91440" tIns="45720" rIns="91440" bIns="45720" numCol="1" anchor="t" anchorCtr="0" compatLnSpc="1">
            <a:prstTxWarp prst="textNoShape">
              <a:avLst/>
            </a:prstTxWarp>
          </a:bodyPr>
          <a:lstStyle/>
          <a:p>
            <a:endParaRPr lang="en-US"/>
          </a:p>
        </p:txBody>
      </p:sp>
      <p:sp>
        <p:nvSpPr>
          <p:cNvPr id="45" name="TextBox 44">
            <a:extLst>
              <a:ext uri="{FF2B5EF4-FFF2-40B4-BE49-F238E27FC236}">
                <a16:creationId xmlns:a16="http://schemas.microsoft.com/office/drawing/2014/main" id="{0B5A8605-EC1F-A723-49A7-3A759362CACD}"/>
              </a:ext>
            </a:extLst>
          </p:cNvPr>
          <p:cNvSpPr txBox="1"/>
          <p:nvPr/>
        </p:nvSpPr>
        <p:spPr>
          <a:xfrm>
            <a:off x="1179871" y="1848500"/>
            <a:ext cx="8819535" cy="369332"/>
          </a:xfrm>
          <a:prstGeom prst="rect">
            <a:avLst/>
          </a:prstGeom>
          <a:noFill/>
        </p:spPr>
        <p:txBody>
          <a:bodyPr wrap="square" rtlCol="0">
            <a:spAutoFit/>
          </a:bodyPr>
          <a:lstStyle/>
          <a:p>
            <a:pPr algn="ctr" rtl="1"/>
            <a:r>
              <a:rPr lang="fa-IR" b="1" dirty="0">
                <a:solidFill>
                  <a:srgbClr val="1D3347"/>
                </a:solidFill>
                <a:latin typeface="Shabnam" panose="020B0603030804020204" pitchFamily="34" charset="-78"/>
                <a:cs typeface="Shabnam" panose="020B0603030804020204" pitchFamily="34" charset="-78"/>
              </a:rPr>
              <a:t>تیتر عنوان موضوع خود را در این قسمت وارد نمایید</a:t>
            </a:r>
            <a:endParaRPr lang="en-US" b="1" dirty="0">
              <a:solidFill>
                <a:srgbClr val="1D3347"/>
              </a:solidFill>
              <a:latin typeface="Shabnam" panose="020B0603030804020204" pitchFamily="34" charset="-78"/>
              <a:cs typeface="Shabnam" panose="020B0603030804020204" pitchFamily="34" charset="-78"/>
            </a:endParaRPr>
          </a:p>
        </p:txBody>
      </p:sp>
      <p:grpSp>
        <p:nvGrpSpPr>
          <p:cNvPr id="30" name="Group 29">
            <a:extLst>
              <a:ext uri="{FF2B5EF4-FFF2-40B4-BE49-F238E27FC236}">
                <a16:creationId xmlns:a16="http://schemas.microsoft.com/office/drawing/2014/main" id="{E60FA212-6D34-67D9-01DA-28F9F5C6238B}"/>
              </a:ext>
            </a:extLst>
          </p:cNvPr>
          <p:cNvGrpSpPr/>
          <p:nvPr/>
        </p:nvGrpSpPr>
        <p:grpSpPr>
          <a:xfrm>
            <a:off x="3708282" y="2394970"/>
            <a:ext cx="4023322" cy="4025738"/>
            <a:chOff x="3479006" y="1109663"/>
            <a:chExt cx="5286375" cy="5289550"/>
          </a:xfrm>
        </p:grpSpPr>
        <p:sp>
          <p:nvSpPr>
            <p:cNvPr id="31" name="Freeform 31">
              <a:extLst>
                <a:ext uri="{FF2B5EF4-FFF2-40B4-BE49-F238E27FC236}">
                  <a16:creationId xmlns:a16="http://schemas.microsoft.com/office/drawing/2014/main" id="{E4DDABCF-16DF-ED4C-3E2D-63575ACBF009}"/>
                </a:ext>
              </a:extLst>
            </p:cNvPr>
            <p:cNvSpPr>
              <a:spLocks/>
            </p:cNvSpPr>
            <p:nvPr/>
          </p:nvSpPr>
          <p:spPr bwMode="auto">
            <a:xfrm>
              <a:off x="7074694" y="1695450"/>
              <a:ext cx="1085850" cy="1095375"/>
            </a:xfrm>
            <a:custGeom>
              <a:avLst/>
              <a:gdLst/>
              <a:ahLst/>
              <a:cxnLst>
                <a:cxn ang="0">
                  <a:pos x="291" y="221"/>
                </a:cxn>
                <a:cxn ang="0">
                  <a:pos x="289" y="284"/>
                </a:cxn>
                <a:cxn ang="0">
                  <a:pos x="288" y="293"/>
                </a:cxn>
                <a:cxn ang="0">
                  <a:pos x="282" y="288"/>
                </a:cxn>
                <a:cxn ang="0">
                  <a:pos x="228" y="255"/>
                </a:cxn>
                <a:cxn ang="0">
                  <a:pos x="256" y="240"/>
                </a:cxn>
                <a:cxn ang="0">
                  <a:pos x="0" y="7"/>
                </a:cxn>
                <a:cxn ang="0">
                  <a:pos x="4" y="0"/>
                </a:cxn>
                <a:cxn ang="0">
                  <a:pos x="263" y="236"/>
                </a:cxn>
                <a:cxn ang="0">
                  <a:pos x="291" y="221"/>
                </a:cxn>
              </a:cxnLst>
              <a:rect l="0" t="0" r="r" b="b"/>
              <a:pathLst>
                <a:path w="291" h="293">
                  <a:moveTo>
                    <a:pt x="291" y="221"/>
                  </a:moveTo>
                  <a:cubicBezTo>
                    <a:pt x="289" y="284"/>
                    <a:pt x="289" y="284"/>
                    <a:pt x="289" y="284"/>
                  </a:cubicBezTo>
                  <a:cubicBezTo>
                    <a:pt x="288" y="293"/>
                    <a:pt x="288" y="293"/>
                    <a:pt x="288" y="293"/>
                  </a:cubicBezTo>
                  <a:cubicBezTo>
                    <a:pt x="282" y="288"/>
                    <a:pt x="282" y="288"/>
                    <a:pt x="282" y="288"/>
                  </a:cubicBezTo>
                  <a:cubicBezTo>
                    <a:pt x="228" y="255"/>
                    <a:pt x="228" y="255"/>
                    <a:pt x="228" y="255"/>
                  </a:cubicBezTo>
                  <a:cubicBezTo>
                    <a:pt x="256" y="240"/>
                    <a:pt x="256" y="240"/>
                    <a:pt x="256" y="240"/>
                  </a:cubicBezTo>
                  <a:cubicBezTo>
                    <a:pt x="195" y="140"/>
                    <a:pt x="106" y="58"/>
                    <a:pt x="0" y="7"/>
                  </a:cubicBezTo>
                  <a:cubicBezTo>
                    <a:pt x="4" y="0"/>
                    <a:pt x="4" y="0"/>
                    <a:pt x="4" y="0"/>
                  </a:cubicBezTo>
                  <a:cubicBezTo>
                    <a:pt x="111" y="52"/>
                    <a:pt x="201" y="134"/>
                    <a:pt x="263" y="236"/>
                  </a:cubicBezTo>
                  <a:lnTo>
                    <a:pt x="291" y="221"/>
                  </a:lnTo>
                  <a:close/>
                </a:path>
              </a:pathLst>
            </a:custGeom>
            <a:ln>
              <a:noFill/>
              <a:headEnd type="none" w="med" len="med"/>
              <a:tailEnd type="none" w="med" len="med"/>
            </a:ln>
          </p:spPr>
          <p:style>
            <a:lnRef idx="2">
              <a:schemeClr val="accent6">
                <a:shade val="50000"/>
              </a:schemeClr>
            </a:lnRef>
            <a:fillRef idx="1">
              <a:schemeClr val="accent6"/>
            </a:fillRef>
            <a:effectRef idx="0">
              <a:schemeClr val="accent6"/>
            </a:effectRef>
            <a:fontRef idx="minor">
              <a:schemeClr val="lt1"/>
            </a:fontRef>
          </p:style>
          <p:txBody>
            <a:bodyPr lIns="82124" tIns="41061" rIns="82124" bIns="41061" anchor="ctr"/>
            <a:lstStyle/>
            <a:p>
              <a:pPr algn="ctr" defTabSz="814388">
                <a:lnSpc>
                  <a:spcPct val="90000"/>
                </a:lnSpc>
                <a:defRPr/>
              </a:pPr>
              <a:endParaRPr lang="en-US" dirty="0">
                <a:latin typeface="+mn-lt"/>
              </a:endParaRPr>
            </a:p>
          </p:txBody>
        </p:sp>
        <p:sp>
          <p:nvSpPr>
            <p:cNvPr id="32" name="Freeform 32">
              <a:extLst>
                <a:ext uri="{FF2B5EF4-FFF2-40B4-BE49-F238E27FC236}">
                  <a16:creationId xmlns:a16="http://schemas.microsoft.com/office/drawing/2014/main" id="{D1628B27-62B5-2465-EFA4-3E7A44AAF55F}"/>
                </a:ext>
              </a:extLst>
            </p:cNvPr>
            <p:cNvSpPr>
              <a:spLocks/>
            </p:cNvSpPr>
            <p:nvPr/>
          </p:nvSpPr>
          <p:spPr bwMode="auto">
            <a:xfrm>
              <a:off x="4050506" y="4706938"/>
              <a:ext cx="1082675" cy="1093787"/>
            </a:xfrm>
            <a:custGeom>
              <a:avLst/>
              <a:gdLst/>
              <a:ahLst/>
              <a:cxnLst>
                <a:cxn ang="0">
                  <a:pos x="290" y="286"/>
                </a:cxn>
                <a:cxn ang="0">
                  <a:pos x="287" y="293"/>
                </a:cxn>
                <a:cxn ang="0">
                  <a:pos x="28" y="57"/>
                </a:cxn>
                <a:cxn ang="0">
                  <a:pos x="0" y="72"/>
                </a:cxn>
                <a:cxn ang="0">
                  <a:pos x="2" y="9"/>
                </a:cxn>
                <a:cxn ang="0">
                  <a:pos x="2" y="9"/>
                </a:cxn>
                <a:cxn ang="0">
                  <a:pos x="2" y="0"/>
                </a:cxn>
                <a:cxn ang="0">
                  <a:pos x="8" y="4"/>
                </a:cxn>
                <a:cxn ang="0">
                  <a:pos x="63" y="38"/>
                </a:cxn>
                <a:cxn ang="0">
                  <a:pos x="35" y="53"/>
                </a:cxn>
                <a:cxn ang="0">
                  <a:pos x="290" y="286"/>
                </a:cxn>
              </a:cxnLst>
              <a:rect l="0" t="0" r="r" b="b"/>
              <a:pathLst>
                <a:path w="290" h="293">
                  <a:moveTo>
                    <a:pt x="290" y="286"/>
                  </a:moveTo>
                  <a:cubicBezTo>
                    <a:pt x="287" y="293"/>
                    <a:pt x="287" y="293"/>
                    <a:pt x="287" y="293"/>
                  </a:cubicBezTo>
                  <a:cubicBezTo>
                    <a:pt x="179" y="241"/>
                    <a:pt x="89" y="159"/>
                    <a:pt x="28" y="57"/>
                  </a:cubicBezTo>
                  <a:cubicBezTo>
                    <a:pt x="0" y="72"/>
                    <a:pt x="0" y="72"/>
                    <a:pt x="0" y="72"/>
                  </a:cubicBezTo>
                  <a:cubicBezTo>
                    <a:pt x="2" y="9"/>
                    <a:pt x="2" y="9"/>
                    <a:pt x="2" y="9"/>
                  </a:cubicBezTo>
                  <a:cubicBezTo>
                    <a:pt x="2" y="9"/>
                    <a:pt x="2" y="9"/>
                    <a:pt x="2" y="9"/>
                  </a:cubicBezTo>
                  <a:cubicBezTo>
                    <a:pt x="2" y="0"/>
                    <a:pt x="2" y="0"/>
                    <a:pt x="2" y="0"/>
                  </a:cubicBezTo>
                  <a:cubicBezTo>
                    <a:pt x="8" y="4"/>
                    <a:pt x="8" y="4"/>
                    <a:pt x="8" y="4"/>
                  </a:cubicBezTo>
                  <a:cubicBezTo>
                    <a:pt x="63" y="38"/>
                    <a:pt x="63" y="38"/>
                    <a:pt x="63" y="38"/>
                  </a:cubicBezTo>
                  <a:cubicBezTo>
                    <a:pt x="35" y="53"/>
                    <a:pt x="35" y="53"/>
                    <a:pt x="35" y="53"/>
                  </a:cubicBezTo>
                  <a:cubicBezTo>
                    <a:pt x="96" y="153"/>
                    <a:pt x="184" y="235"/>
                    <a:pt x="290" y="286"/>
                  </a:cubicBezTo>
                  <a:close/>
                </a:path>
              </a:pathLst>
            </a:custGeom>
            <a:ln>
              <a:noFill/>
              <a:headEnd type="none" w="med" len="med"/>
              <a:tailEnd type="none" w="med" len="med"/>
            </a:ln>
          </p:spPr>
          <p:style>
            <a:lnRef idx="2">
              <a:schemeClr val="accent6">
                <a:shade val="50000"/>
              </a:schemeClr>
            </a:lnRef>
            <a:fillRef idx="1">
              <a:schemeClr val="accent6"/>
            </a:fillRef>
            <a:effectRef idx="0">
              <a:schemeClr val="accent6"/>
            </a:effectRef>
            <a:fontRef idx="minor">
              <a:schemeClr val="lt1"/>
            </a:fontRef>
          </p:style>
          <p:txBody>
            <a:bodyPr lIns="82124" tIns="41061" rIns="82124" bIns="41061" anchor="ctr"/>
            <a:lstStyle/>
            <a:p>
              <a:pPr algn="ctr" defTabSz="814388">
                <a:lnSpc>
                  <a:spcPct val="90000"/>
                </a:lnSpc>
                <a:defRPr/>
              </a:pPr>
              <a:endParaRPr lang="en-US" dirty="0">
                <a:latin typeface="+mn-lt"/>
              </a:endParaRPr>
            </a:p>
          </p:txBody>
        </p:sp>
        <p:sp>
          <p:nvSpPr>
            <p:cNvPr id="33" name="Freeform 33">
              <a:extLst>
                <a:ext uri="{FF2B5EF4-FFF2-40B4-BE49-F238E27FC236}">
                  <a16:creationId xmlns:a16="http://schemas.microsoft.com/office/drawing/2014/main" id="{4EFC9260-A88D-4663-C556-381ABA6727D9}"/>
                </a:ext>
              </a:extLst>
            </p:cNvPr>
            <p:cNvSpPr>
              <a:spLocks/>
            </p:cNvSpPr>
            <p:nvPr/>
          </p:nvSpPr>
          <p:spPr bwMode="auto">
            <a:xfrm>
              <a:off x="7063581" y="4718050"/>
              <a:ext cx="1093788" cy="1085850"/>
            </a:xfrm>
            <a:custGeom>
              <a:avLst/>
              <a:gdLst/>
              <a:ahLst/>
              <a:cxnLst>
                <a:cxn ang="0">
                  <a:pos x="57" y="263"/>
                </a:cxn>
                <a:cxn ang="0">
                  <a:pos x="72" y="291"/>
                </a:cxn>
                <a:cxn ang="0">
                  <a:pos x="9" y="289"/>
                </a:cxn>
                <a:cxn ang="0">
                  <a:pos x="0" y="288"/>
                </a:cxn>
                <a:cxn ang="0">
                  <a:pos x="4" y="282"/>
                </a:cxn>
                <a:cxn ang="0">
                  <a:pos x="38" y="228"/>
                </a:cxn>
                <a:cxn ang="0">
                  <a:pos x="53" y="256"/>
                </a:cxn>
                <a:cxn ang="0">
                  <a:pos x="285" y="0"/>
                </a:cxn>
                <a:cxn ang="0">
                  <a:pos x="293" y="4"/>
                </a:cxn>
                <a:cxn ang="0">
                  <a:pos x="57" y="263"/>
                </a:cxn>
              </a:cxnLst>
              <a:rect l="0" t="0" r="r" b="b"/>
              <a:pathLst>
                <a:path w="293" h="291">
                  <a:moveTo>
                    <a:pt x="57" y="263"/>
                  </a:moveTo>
                  <a:cubicBezTo>
                    <a:pt x="72" y="291"/>
                    <a:pt x="72" y="291"/>
                    <a:pt x="72" y="291"/>
                  </a:cubicBezTo>
                  <a:cubicBezTo>
                    <a:pt x="9" y="289"/>
                    <a:pt x="9" y="289"/>
                    <a:pt x="9" y="289"/>
                  </a:cubicBezTo>
                  <a:cubicBezTo>
                    <a:pt x="0" y="288"/>
                    <a:pt x="0" y="288"/>
                    <a:pt x="0" y="288"/>
                  </a:cubicBezTo>
                  <a:cubicBezTo>
                    <a:pt x="4" y="282"/>
                    <a:pt x="4" y="282"/>
                    <a:pt x="4" y="282"/>
                  </a:cubicBezTo>
                  <a:cubicBezTo>
                    <a:pt x="38" y="228"/>
                    <a:pt x="38" y="228"/>
                    <a:pt x="38" y="228"/>
                  </a:cubicBezTo>
                  <a:cubicBezTo>
                    <a:pt x="53" y="256"/>
                    <a:pt x="53" y="256"/>
                    <a:pt x="53" y="256"/>
                  </a:cubicBezTo>
                  <a:cubicBezTo>
                    <a:pt x="153" y="195"/>
                    <a:pt x="234" y="106"/>
                    <a:pt x="285" y="0"/>
                  </a:cubicBezTo>
                  <a:cubicBezTo>
                    <a:pt x="293" y="4"/>
                    <a:pt x="293" y="4"/>
                    <a:pt x="293" y="4"/>
                  </a:cubicBezTo>
                  <a:cubicBezTo>
                    <a:pt x="241" y="111"/>
                    <a:pt x="158" y="201"/>
                    <a:pt x="57" y="263"/>
                  </a:cubicBezTo>
                  <a:close/>
                </a:path>
              </a:pathLst>
            </a:custGeom>
            <a:ln>
              <a:noFill/>
              <a:headEnd type="none" w="med" len="med"/>
              <a:tailEnd type="none" w="med" len="med"/>
            </a:ln>
          </p:spPr>
          <p:style>
            <a:lnRef idx="2">
              <a:schemeClr val="accent6">
                <a:shade val="50000"/>
              </a:schemeClr>
            </a:lnRef>
            <a:fillRef idx="1">
              <a:schemeClr val="accent6"/>
            </a:fillRef>
            <a:effectRef idx="0">
              <a:schemeClr val="accent6"/>
            </a:effectRef>
            <a:fontRef idx="minor">
              <a:schemeClr val="lt1"/>
            </a:fontRef>
          </p:style>
          <p:txBody>
            <a:bodyPr lIns="82124" tIns="41061" rIns="82124" bIns="41061" anchor="ctr"/>
            <a:lstStyle/>
            <a:p>
              <a:pPr algn="ctr" defTabSz="814388">
                <a:lnSpc>
                  <a:spcPct val="90000"/>
                </a:lnSpc>
                <a:defRPr/>
              </a:pPr>
              <a:endParaRPr lang="en-US" dirty="0">
                <a:latin typeface="+mn-lt"/>
              </a:endParaRPr>
            </a:p>
          </p:txBody>
        </p:sp>
        <p:sp>
          <p:nvSpPr>
            <p:cNvPr id="34" name="Freeform 34">
              <a:extLst>
                <a:ext uri="{FF2B5EF4-FFF2-40B4-BE49-F238E27FC236}">
                  <a16:creationId xmlns:a16="http://schemas.microsoft.com/office/drawing/2014/main" id="{73BFB861-C556-0F57-5EDC-BE75B397269F}"/>
                </a:ext>
              </a:extLst>
            </p:cNvPr>
            <p:cNvSpPr>
              <a:spLocks/>
            </p:cNvSpPr>
            <p:nvPr/>
          </p:nvSpPr>
          <p:spPr bwMode="auto">
            <a:xfrm>
              <a:off x="4053681" y="1692275"/>
              <a:ext cx="1093788" cy="1082675"/>
            </a:xfrm>
            <a:custGeom>
              <a:avLst/>
              <a:gdLst/>
              <a:ahLst/>
              <a:cxnLst>
                <a:cxn ang="0">
                  <a:pos x="293" y="2"/>
                </a:cxn>
                <a:cxn ang="0">
                  <a:pos x="289" y="9"/>
                </a:cxn>
                <a:cxn ang="0">
                  <a:pos x="289" y="9"/>
                </a:cxn>
                <a:cxn ang="0">
                  <a:pos x="255" y="63"/>
                </a:cxn>
                <a:cxn ang="0">
                  <a:pos x="240" y="35"/>
                </a:cxn>
                <a:cxn ang="0">
                  <a:pos x="7" y="290"/>
                </a:cxn>
                <a:cxn ang="0">
                  <a:pos x="0" y="287"/>
                </a:cxn>
                <a:cxn ang="0">
                  <a:pos x="236" y="28"/>
                </a:cxn>
                <a:cxn ang="0">
                  <a:pos x="221" y="0"/>
                </a:cxn>
                <a:cxn ang="0">
                  <a:pos x="284" y="2"/>
                </a:cxn>
                <a:cxn ang="0">
                  <a:pos x="293" y="2"/>
                </a:cxn>
              </a:cxnLst>
              <a:rect l="0" t="0" r="r" b="b"/>
              <a:pathLst>
                <a:path w="293" h="290">
                  <a:moveTo>
                    <a:pt x="293" y="2"/>
                  </a:moveTo>
                  <a:cubicBezTo>
                    <a:pt x="289" y="9"/>
                    <a:pt x="289" y="9"/>
                    <a:pt x="289" y="9"/>
                  </a:cubicBezTo>
                  <a:cubicBezTo>
                    <a:pt x="289" y="9"/>
                    <a:pt x="289" y="9"/>
                    <a:pt x="289" y="9"/>
                  </a:cubicBezTo>
                  <a:cubicBezTo>
                    <a:pt x="255" y="63"/>
                    <a:pt x="255" y="63"/>
                    <a:pt x="255" y="63"/>
                  </a:cubicBezTo>
                  <a:cubicBezTo>
                    <a:pt x="240" y="35"/>
                    <a:pt x="240" y="35"/>
                    <a:pt x="240" y="35"/>
                  </a:cubicBezTo>
                  <a:cubicBezTo>
                    <a:pt x="139" y="96"/>
                    <a:pt x="58" y="184"/>
                    <a:pt x="7" y="290"/>
                  </a:cubicBezTo>
                  <a:cubicBezTo>
                    <a:pt x="0" y="287"/>
                    <a:pt x="0" y="287"/>
                    <a:pt x="0" y="287"/>
                  </a:cubicBezTo>
                  <a:cubicBezTo>
                    <a:pt x="52" y="179"/>
                    <a:pt x="134" y="89"/>
                    <a:pt x="236" y="28"/>
                  </a:cubicBezTo>
                  <a:cubicBezTo>
                    <a:pt x="221" y="0"/>
                    <a:pt x="221" y="0"/>
                    <a:pt x="221" y="0"/>
                  </a:cubicBezTo>
                  <a:cubicBezTo>
                    <a:pt x="284" y="2"/>
                    <a:pt x="284" y="2"/>
                    <a:pt x="284" y="2"/>
                  </a:cubicBezTo>
                  <a:lnTo>
                    <a:pt x="293" y="2"/>
                  </a:lnTo>
                  <a:close/>
                </a:path>
              </a:pathLst>
            </a:custGeom>
            <a:ln>
              <a:noFill/>
              <a:headEnd type="none" w="med" len="med"/>
              <a:tailEnd type="none" w="med" len="med"/>
            </a:ln>
          </p:spPr>
          <p:style>
            <a:lnRef idx="2">
              <a:schemeClr val="accent6">
                <a:shade val="50000"/>
              </a:schemeClr>
            </a:lnRef>
            <a:fillRef idx="1">
              <a:schemeClr val="accent6"/>
            </a:fillRef>
            <a:effectRef idx="0">
              <a:schemeClr val="accent6"/>
            </a:effectRef>
            <a:fontRef idx="minor">
              <a:schemeClr val="lt1"/>
            </a:fontRef>
          </p:style>
          <p:txBody>
            <a:bodyPr lIns="82124" tIns="41061" rIns="82124" bIns="41061" anchor="ctr"/>
            <a:lstStyle/>
            <a:p>
              <a:pPr algn="ctr" defTabSz="814388">
                <a:lnSpc>
                  <a:spcPct val="90000"/>
                </a:lnSpc>
                <a:defRPr/>
              </a:pPr>
              <a:endParaRPr lang="en-US" dirty="0">
                <a:latin typeface="+mn-lt"/>
              </a:endParaRPr>
            </a:p>
          </p:txBody>
        </p:sp>
        <p:sp>
          <p:nvSpPr>
            <p:cNvPr id="35" name="Rectangle 27">
              <a:extLst>
                <a:ext uri="{FF2B5EF4-FFF2-40B4-BE49-F238E27FC236}">
                  <a16:creationId xmlns:a16="http://schemas.microsoft.com/office/drawing/2014/main" id="{B3E2FC18-E8A9-2052-921C-0507B9996483}"/>
                </a:ext>
              </a:extLst>
            </p:cNvPr>
            <p:cNvSpPr>
              <a:spLocks noChangeArrowheads="1"/>
            </p:cNvSpPr>
            <p:nvPr/>
          </p:nvSpPr>
          <p:spPr bwMode="auto">
            <a:xfrm>
              <a:off x="3479006" y="3067050"/>
              <a:ext cx="1373188" cy="1374775"/>
            </a:xfrm>
            <a:prstGeom prst="rect">
              <a:avLst/>
            </a:prstGeom>
            <a:ln>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lIns="82124" tIns="41061" rIns="82124" bIns="41061" anchor="ctr"/>
            <a:lstStyle/>
            <a:p>
              <a:pPr algn="ctr" defTabSz="814388">
                <a:lnSpc>
                  <a:spcPct val="90000"/>
                </a:lnSpc>
                <a:defRPr/>
              </a:pPr>
              <a:endParaRPr lang="en-US" sz="2400" dirty="0">
                <a:latin typeface="Arial" charset="0"/>
              </a:endParaRPr>
            </a:p>
          </p:txBody>
        </p:sp>
        <p:sp>
          <p:nvSpPr>
            <p:cNvPr id="36" name="Rectangle 28">
              <a:extLst>
                <a:ext uri="{FF2B5EF4-FFF2-40B4-BE49-F238E27FC236}">
                  <a16:creationId xmlns:a16="http://schemas.microsoft.com/office/drawing/2014/main" id="{058BB912-AC2F-73D5-59CC-A3D4E4D8EA5C}"/>
                </a:ext>
              </a:extLst>
            </p:cNvPr>
            <p:cNvSpPr>
              <a:spLocks noChangeArrowheads="1"/>
            </p:cNvSpPr>
            <p:nvPr/>
          </p:nvSpPr>
          <p:spPr bwMode="auto">
            <a:xfrm>
              <a:off x="7392194" y="3067050"/>
              <a:ext cx="1373187" cy="1374775"/>
            </a:xfrm>
            <a:prstGeom prst="rect">
              <a:avLst/>
            </a:prstGeom>
            <a:ln>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lIns="82124" tIns="41061" rIns="82124" bIns="41061" anchor="ctr"/>
            <a:lstStyle/>
            <a:p>
              <a:pPr algn="ctr" defTabSz="814388">
                <a:lnSpc>
                  <a:spcPct val="90000"/>
                </a:lnSpc>
                <a:defRPr/>
              </a:pPr>
              <a:endParaRPr lang="en-US" sz="2400" dirty="0">
                <a:latin typeface="Arial" charset="0"/>
              </a:endParaRPr>
            </a:p>
          </p:txBody>
        </p:sp>
        <p:sp>
          <p:nvSpPr>
            <p:cNvPr id="37" name="Rectangle 30">
              <a:extLst>
                <a:ext uri="{FF2B5EF4-FFF2-40B4-BE49-F238E27FC236}">
                  <a16:creationId xmlns:a16="http://schemas.microsoft.com/office/drawing/2014/main" id="{755C7023-CC7E-53C3-43FB-9381B5CBFF04}"/>
                </a:ext>
              </a:extLst>
            </p:cNvPr>
            <p:cNvSpPr>
              <a:spLocks noChangeArrowheads="1"/>
            </p:cNvSpPr>
            <p:nvPr/>
          </p:nvSpPr>
          <p:spPr bwMode="auto">
            <a:xfrm>
              <a:off x="5434806" y="5024438"/>
              <a:ext cx="1374775" cy="1374775"/>
            </a:xfrm>
            <a:prstGeom prst="rect">
              <a:avLst/>
            </a:prstGeom>
            <a:ln>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lIns="82124" tIns="41061" rIns="82124" bIns="41061" anchor="ctr"/>
            <a:lstStyle/>
            <a:p>
              <a:pPr algn="ctr" defTabSz="814388">
                <a:lnSpc>
                  <a:spcPct val="90000"/>
                </a:lnSpc>
                <a:defRPr/>
              </a:pPr>
              <a:endParaRPr lang="en-US" sz="2400" dirty="0">
                <a:latin typeface="Arial" charset="0"/>
              </a:endParaRPr>
            </a:p>
          </p:txBody>
        </p:sp>
        <p:sp>
          <p:nvSpPr>
            <p:cNvPr id="38" name="Rectangle 30">
              <a:extLst>
                <a:ext uri="{FF2B5EF4-FFF2-40B4-BE49-F238E27FC236}">
                  <a16:creationId xmlns:a16="http://schemas.microsoft.com/office/drawing/2014/main" id="{EB298887-814D-3B63-02A6-51C331D0E68D}"/>
                </a:ext>
              </a:extLst>
            </p:cNvPr>
            <p:cNvSpPr>
              <a:spLocks noChangeArrowheads="1"/>
            </p:cNvSpPr>
            <p:nvPr/>
          </p:nvSpPr>
          <p:spPr bwMode="auto">
            <a:xfrm>
              <a:off x="5409406" y="1109663"/>
              <a:ext cx="1373188" cy="1374775"/>
            </a:xfrm>
            <a:prstGeom prst="rect">
              <a:avLst/>
            </a:prstGeom>
            <a:ln>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lIns="82124" tIns="41061" rIns="82124" bIns="41061" anchor="ctr"/>
            <a:lstStyle/>
            <a:p>
              <a:pPr algn="ctr" defTabSz="814388">
                <a:lnSpc>
                  <a:spcPct val="90000"/>
                </a:lnSpc>
                <a:defRPr/>
              </a:pPr>
              <a:endParaRPr lang="en-US" sz="2400" dirty="0">
                <a:latin typeface="Arial" charset="0"/>
              </a:endParaRPr>
            </a:p>
          </p:txBody>
        </p:sp>
        <p:pic>
          <p:nvPicPr>
            <p:cNvPr id="39" name="Graphic 38" descr="Bullseye with solid fill">
              <a:extLst>
                <a:ext uri="{FF2B5EF4-FFF2-40B4-BE49-F238E27FC236}">
                  <a16:creationId xmlns:a16="http://schemas.microsoft.com/office/drawing/2014/main" id="{B9F22038-9DAE-A83F-48EC-64CDFD908771}"/>
                </a:ext>
              </a:extLst>
            </p:cNvPr>
            <p:cNvPicPr>
              <a:picLocks noChangeAspect="1"/>
            </p:cNvPicPr>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5758892" y="1459943"/>
              <a:ext cx="674215" cy="674215"/>
            </a:xfrm>
            <a:prstGeom prst="rect">
              <a:avLst/>
            </a:prstGeom>
            <a:effectLst/>
          </p:spPr>
        </p:pic>
        <p:pic>
          <p:nvPicPr>
            <p:cNvPr id="40" name="Graphic 39" descr="Gears with solid fill">
              <a:extLst>
                <a:ext uri="{FF2B5EF4-FFF2-40B4-BE49-F238E27FC236}">
                  <a16:creationId xmlns:a16="http://schemas.microsoft.com/office/drawing/2014/main" id="{EC954DAB-6D02-1E55-802D-B9BB9E85BDE4}"/>
                </a:ext>
              </a:extLst>
            </p:cNvPr>
            <p:cNvPicPr>
              <a:picLocks noChangeAspect="1"/>
            </p:cNvPicPr>
            <p:nvPr/>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5785086" y="5374718"/>
              <a:ext cx="674215" cy="674215"/>
            </a:xfrm>
            <a:prstGeom prst="rect">
              <a:avLst/>
            </a:prstGeom>
            <a:effectLst/>
          </p:spPr>
        </p:pic>
        <p:pic>
          <p:nvPicPr>
            <p:cNvPr id="41" name="Graphic 40" descr="Hourglass 30% with solid fill">
              <a:extLst>
                <a:ext uri="{FF2B5EF4-FFF2-40B4-BE49-F238E27FC236}">
                  <a16:creationId xmlns:a16="http://schemas.microsoft.com/office/drawing/2014/main" id="{865FBAD5-1F9E-020A-9061-D07E6AADA4CA}"/>
                </a:ext>
              </a:extLst>
            </p:cNvPr>
            <p:cNvPicPr>
              <a:picLocks noChangeAspect="1"/>
            </p:cNvPicPr>
            <p:nvPr/>
          </p:nvPicPr>
          <p:blipFill>
            <a:blip r:embed="rId17">
              <a:extLst>
                <a:ext uri="{28A0092B-C50C-407E-A947-70E740481C1C}">
                  <a14:useLocalDpi xmlns:a14="http://schemas.microsoft.com/office/drawing/2010/main" val="0"/>
                </a:ext>
                <a:ext uri="{96DAC541-7B7A-43D3-8B79-37D633B846F1}">
                  <asvg:svgBlip xmlns:asvg="http://schemas.microsoft.com/office/drawing/2016/SVG/main" r:embed="rId18"/>
                </a:ext>
              </a:extLst>
            </a:blip>
            <a:stretch>
              <a:fillRect/>
            </a:stretch>
          </p:blipFill>
          <p:spPr>
            <a:xfrm>
              <a:off x="3828493" y="3417330"/>
              <a:ext cx="674215" cy="674215"/>
            </a:xfrm>
            <a:prstGeom prst="rect">
              <a:avLst/>
            </a:prstGeom>
            <a:effectLst/>
          </p:spPr>
        </p:pic>
        <p:pic>
          <p:nvPicPr>
            <p:cNvPr id="42" name="Graphic 41" descr="Lightbulb with solid fill">
              <a:extLst>
                <a:ext uri="{FF2B5EF4-FFF2-40B4-BE49-F238E27FC236}">
                  <a16:creationId xmlns:a16="http://schemas.microsoft.com/office/drawing/2014/main" id="{1D8F6314-F852-40B6-80CA-F1EF15376927}"/>
                </a:ext>
              </a:extLst>
            </p:cNvPr>
            <p:cNvPicPr>
              <a:picLocks noChangeAspect="1"/>
            </p:cNvPicPr>
            <p:nvPr/>
          </p:nvPicPr>
          <p:blipFill>
            <a:blip r:embed="rId19">
              <a:extLst>
                <a:ext uri="{28A0092B-C50C-407E-A947-70E740481C1C}">
                  <a14:useLocalDpi xmlns:a14="http://schemas.microsoft.com/office/drawing/2010/main" val="0"/>
                </a:ext>
                <a:ext uri="{96DAC541-7B7A-43D3-8B79-37D633B846F1}">
                  <asvg:svgBlip xmlns:asvg="http://schemas.microsoft.com/office/drawing/2016/SVG/main" r:embed="rId20"/>
                </a:ext>
              </a:extLst>
            </a:blip>
            <a:stretch>
              <a:fillRect/>
            </a:stretch>
          </p:blipFill>
          <p:spPr>
            <a:xfrm>
              <a:off x="7741680" y="3417330"/>
              <a:ext cx="674215" cy="674215"/>
            </a:xfrm>
            <a:prstGeom prst="rect">
              <a:avLst/>
            </a:prstGeom>
            <a:effectLst/>
          </p:spPr>
        </p:pic>
      </p:grpSp>
      <p:sp>
        <p:nvSpPr>
          <p:cNvPr id="43" name="TextBox 42">
            <a:extLst>
              <a:ext uri="{FF2B5EF4-FFF2-40B4-BE49-F238E27FC236}">
                <a16:creationId xmlns:a16="http://schemas.microsoft.com/office/drawing/2014/main" id="{95641F23-056B-DE73-02CA-73278C4E3C33}"/>
              </a:ext>
            </a:extLst>
          </p:cNvPr>
          <p:cNvSpPr txBox="1"/>
          <p:nvPr/>
        </p:nvSpPr>
        <p:spPr>
          <a:xfrm>
            <a:off x="7689318" y="2256001"/>
            <a:ext cx="2282540" cy="1454244"/>
          </a:xfrm>
          <a:prstGeom prst="rect">
            <a:avLst/>
          </a:prstGeom>
          <a:noFill/>
        </p:spPr>
        <p:txBody>
          <a:bodyPr wrap="square" rtlCol="0">
            <a:spAutoFit/>
          </a:bodyPr>
          <a:lstStyle/>
          <a:p>
            <a:pPr algn="justLow" rtl="1">
              <a:lnSpc>
                <a:spcPct val="200000"/>
              </a:lnSpc>
            </a:pPr>
            <a:r>
              <a:rPr lang="fa-IR" b="1" dirty="0">
                <a:solidFill>
                  <a:srgbClr val="1D3347"/>
                </a:solidFill>
                <a:latin typeface="Shabnam" panose="020B0603030804020204" pitchFamily="34" charset="-78"/>
                <a:cs typeface="Shabnam" panose="020B0603030804020204" pitchFamily="34" charset="-78"/>
              </a:rPr>
              <a:t>تیتر عنوان را بنویسید</a:t>
            </a:r>
            <a:endParaRPr lang="en-US" b="1" dirty="0">
              <a:solidFill>
                <a:srgbClr val="1D3347"/>
              </a:solidFill>
              <a:latin typeface="Shabnam" panose="020B0603030804020204" pitchFamily="34" charset="-78"/>
              <a:cs typeface="Shabnam" panose="020B0603030804020204" pitchFamily="34" charset="-78"/>
            </a:endParaRPr>
          </a:p>
          <a:p>
            <a:pPr algn="justLow" rtl="1">
              <a:lnSpc>
                <a:spcPct val="200000"/>
              </a:lnSpc>
            </a:pPr>
            <a:r>
              <a:rPr lang="fa-IR" sz="1400" dirty="0">
                <a:solidFill>
                  <a:srgbClr val="1D3347"/>
                </a:solidFill>
                <a:latin typeface="Shabnam" panose="020B0603030804020204" pitchFamily="34" charset="-78"/>
                <a:cs typeface="Shabnam" panose="020B0603030804020204" pitchFamily="34" charset="-78"/>
              </a:rPr>
              <a:t>فروشگاه مینارو ارائه دهنده انواع فایل های کاربردی</a:t>
            </a:r>
            <a:endParaRPr lang="en-US" sz="1400" dirty="0">
              <a:solidFill>
                <a:srgbClr val="1D3347"/>
              </a:solidFill>
              <a:latin typeface="Shabnam" panose="020B0603030804020204" pitchFamily="34" charset="-78"/>
              <a:cs typeface="Shabnam" panose="020B0603030804020204" pitchFamily="34" charset="-78"/>
            </a:endParaRPr>
          </a:p>
        </p:txBody>
      </p:sp>
      <p:sp>
        <p:nvSpPr>
          <p:cNvPr id="44" name="TextBox 43">
            <a:extLst>
              <a:ext uri="{FF2B5EF4-FFF2-40B4-BE49-F238E27FC236}">
                <a16:creationId xmlns:a16="http://schemas.microsoft.com/office/drawing/2014/main" id="{55878F43-5245-340B-6989-D963C4344AE2}"/>
              </a:ext>
            </a:extLst>
          </p:cNvPr>
          <p:cNvSpPr txBox="1"/>
          <p:nvPr/>
        </p:nvSpPr>
        <p:spPr>
          <a:xfrm>
            <a:off x="7689318" y="4680966"/>
            <a:ext cx="2282540" cy="1454244"/>
          </a:xfrm>
          <a:prstGeom prst="rect">
            <a:avLst/>
          </a:prstGeom>
          <a:noFill/>
        </p:spPr>
        <p:txBody>
          <a:bodyPr wrap="square" rtlCol="0">
            <a:spAutoFit/>
          </a:bodyPr>
          <a:lstStyle/>
          <a:p>
            <a:pPr algn="justLow" rtl="1">
              <a:lnSpc>
                <a:spcPct val="200000"/>
              </a:lnSpc>
            </a:pPr>
            <a:r>
              <a:rPr lang="fa-IR" b="1" dirty="0">
                <a:solidFill>
                  <a:srgbClr val="1D3347"/>
                </a:solidFill>
                <a:latin typeface="Shabnam" panose="020B0603030804020204" pitchFamily="34" charset="-78"/>
                <a:cs typeface="Shabnam" panose="020B0603030804020204" pitchFamily="34" charset="-78"/>
              </a:rPr>
              <a:t>تیتر عنوان را بنویسید</a:t>
            </a:r>
            <a:endParaRPr lang="en-US" b="1" dirty="0">
              <a:solidFill>
                <a:srgbClr val="1D3347"/>
              </a:solidFill>
              <a:latin typeface="Shabnam" panose="020B0603030804020204" pitchFamily="34" charset="-78"/>
              <a:cs typeface="Shabnam" panose="020B0603030804020204" pitchFamily="34" charset="-78"/>
            </a:endParaRPr>
          </a:p>
          <a:p>
            <a:pPr algn="justLow" rtl="1">
              <a:lnSpc>
                <a:spcPct val="200000"/>
              </a:lnSpc>
            </a:pPr>
            <a:r>
              <a:rPr lang="fa-IR" sz="1400" dirty="0">
                <a:solidFill>
                  <a:srgbClr val="1D3347"/>
                </a:solidFill>
                <a:latin typeface="Shabnam" panose="020B0603030804020204" pitchFamily="34" charset="-78"/>
                <a:cs typeface="Shabnam" panose="020B0603030804020204" pitchFamily="34" charset="-78"/>
              </a:rPr>
              <a:t>فروشگاه مینارو ارائه دهنده انواع فایل های کاربردی</a:t>
            </a:r>
            <a:endParaRPr lang="en-US" sz="1400" dirty="0">
              <a:solidFill>
                <a:srgbClr val="1D3347"/>
              </a:solidFill>
              <a:latin typeface="Shabnam" panose="020B0603030804020204" pitchFamily="34" charset="-78"/>
              <a:cs typeface="Shabnam" panose="020B0603030804020204" pitchFamily="34" charset="-78"/>
            </a:endParaRPr>
          </a:p>
        </p:txBody>
      </p:sp>
      <p:sp>
        <p:nvSpPr>
          <p:cNvPr id="76" name="TextBox 75">
            <a:extLst>
              <a:ext uri="{FF2B5EF4-FFF2-40B4-BE49-F238E27FC236}">
                <a16:creationId xmlns:a16="http://schemas.microsoft.com/office/drawing/2014/main" id="{00D94D28-B7E3-A946-DB80-EA9BDEA4446E}"/>
              </a:ext>
            </a:extLst>
          </p:cNvPr>
          <p:cNvSpPr txBox="1"/>
          <p:nvPr/>
        </p:nvSpPr>
        <p:spPr>
          <a:xfrm>
            <a:off x="1363005" y="2348177"/>
            <a:ext cx="2381784" cy="1454244"/>
          </a:xfrm>
          <a:prstGeom prst="rect">
            <a:avLst/>
          </a:prstGeom>
          <a:noFill/>
        </p:spPr>
        <p:txBody>
          <a:bodyPr wrap="square" rtlCol="0">
            <a:spAutoFit/>
          </a:bodyPr>
          <a:lstStyle/>
          <a:p>
            <a:pPr algn="justLow" rtl="1">
              <a:lnSpc>
                <a:spcPct val="200000"/>
              </a:lnSpc>
            </a:pPr>
            <a:r>
              <a:rPr lang="fa-IR" b="1" dirty="0">
                <a:solidFill>
                  <a:srgbClr val="1D3347"/>
                </a:solidFill>
                <a:latin typeface="Shabnam" panose="020B0603030804020204" pitchFamily="34" charset="-78"/>
                <a:cs typeface="Shabnam" panose="020B0603030804020204" pitchFamily="34" charset="-78"/>
              </a:rPr>
              <a:t>تیتر عنوان را بنویسید</a:t>
            </a:r>
            <a:endParaRPr lang="en-US" b="1" dirty="0">
              <a:solidFill>
                <a:srgbClr val="1D3347"/>
              </a:solidFill>
              <a:latin typeface="Shabnam" panose="020B0603030804020204" pitchFamily="34" charset="-78"/>
              <a:cs typeface="Shabnam" panose="020B0603030804020204" pitchFamily="34" charset="-78"/>
            </a:endParaRPr>
          </a:p>
          <a:p>
            <a:pPr algn="justLow" rtl="1">
              <a:lnSpc>
                <a:spcPct val="200000"/>
              </a:lnSpc>
            </a:pPr>
            <a:r>
              <a:rPr lang="fa-IR" sz="1400" dirty="0">
                <a:solidFill>
                  <a:srgbClr val="1D3347"/>
                </a:solidFill>
                <a:latin typeface="Shabnam" panose="020B0603030804020204" pitchFamily="34" charset="-78"/>
                <a:cs typeface="Shabnam" panose="020B0603030804020204" pitchFamily="34" charset="-78"/>
              </a:rPr>
              <a:t>فروشگاه مینارو ارائه دهنده انواع فایل های کاربردی</a:t>
            </a:r>
            <a:endParaRPr lang="en-US" sz="1400" dirty="0">
              <a:solidFill>
                <a:srgbClr val="1D3347"/>
              </a:solidFill>
              <a:latin typeface="Shabnam" panose="020B0603030804020204" pitchFamily="34" charset="-78"/>
              <a:cs typeface="Shabnam" panose="020B0603030804020204" pitchFamily="34" charset="-78"/>
            </a:endParaRPr>
          </a:p>
        </p:txBody>
      </p:sp>
      <p:sp>
        <p:nvSpPr>
          <p:cNvPr id="77" name="TextBox 76">
            <a:extLst>
              <a:ext uri="{FF2B5EF4-FFF2-40B4-BE49-F238E27FC236}">
                <a16:creationId xmlns:a16="http://schemas.microsoft.com/office/drawing/2014/main" id="{42B41829-D472-4CA1-654D-B5BA28B4DE96}"/>
              </a:ext>
            </a:extLst>
          </p:cNvPr>
          <p:cNvSpPr txBox="1"/>
          <p:nvPr/>
        </p:nvSpPr>
        <p:spPr>
          <a:xfrm>
            <a:off x="1363005" y="4773142"/>
            <a:ext cx="2381784" cy="1454244"/>
          </a:xfrm>
          <a:prstGeom prst="rect">
            <a:avLst/>
          </a:prstGeom>
          <a:noFill/>
        </p:spPr>
        <p:txBody>
          <a:bodyPr wrap="square" rtlCol="0">
            <a:spAutoFit/>
          </a:bodyPr>
          <a:lstStyle/>
          <a:p>
            <a:pPr algn="justLow" rtl="1">
              <a:lnSpc>
                <a:spcPct val="200000"/>
              </a:lnSpc>
            </a:pPr>
            <a:r>
              <a:rPr lang="fa-IR" b="1" dirty="0">
                <a:solidFill>
                  <a:srgbClr val="1D3347"/>
                </a:solidFill>
                <a:latin typeface="Shabnam" panose="020B0603030804020204" pitchFamily="34" charset="-78"/>
                <a:cs typeface="Shabnam" panose="020B0603030804020204" pitchFamily="34" charset="-78"/>
              </a:rPr>
              <a:t>تیتر عنوان را بنویسید</a:t>
            </a:r>
            <a:endParaRPr lang="en-US" b="1" dirty="0">
              <a:solidFill>
                <a:srgbClr val="1D3347"/>
              </a:solidFill>
              <a:latin typeface="Shabnam" panose="020B0603030804020204" pitchFamily="34" charset="-78"/>
              <a:cs typeface="Shabnam" panose="020B0603030804020204" pitchFamily="34" charset="-78"/>
            </a:endParaRPr>
          </a:p>
          <a:p>
            <a:pPr algn="justLow" rtl="1">
              <a:lnSpc>
                <a:spcPct val="200000"/>
              </a:lnSpc>
            </a:pPr>
            <a:r>
              <a:rPr lang="fa-IR" sz="1400" dirty="0">
                <a:solidFill>
                  <a:srgbClr val="1D3347"/>
                </a:solidFill>
                <a:latin typeface="Shabnam" panose="020B0603030804020204" pitchFamily="34" charset="-78"/>
                <a:cs typeface="Shabnam" panose="020B0603030804020204" pitchFamily="34" charset="-78"/>
              </a:rPr>
              <a:t>فروشگاه مینارو ارائه دهنده انواع فایل های کاربردی</a:t>
            </a:r>
            <a:endParaRPr lang="en-US" sz="1400" dirty="0">
              <a:solidFill>
                <a:srgbClr val="1D3347"/>
              </a:solidFill>
              <a:latin typeface="Shabnam" panose="020B0603030804020204" pitchFamily="34" charset="-78"/>
              <a:cs typeface="Shabnam" panose="020B0603030804020204" pitchFamily="34" charset="-78"/>
            </a:endParaRPr>
          </a:p>
        </p:txBody>
      </p:sp>
    </p:spTree>
    <p:extLst>
      <p:ext uri="{BB962C8B-B14F-4D97-AF65-F5344CB8AC3E}">
        <p14:creationId xmlns:p14="http://schemas.microsoft.com/office/powerpoint/2010/main" val="7591748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5" fill="hold" grpId="0" nodeType="clickEffect">
                                  <p:stCondLst>
                                    <p:cond delay="0"/>
                                  </p:stCondLst>
                                  <p:childTnLst>
                                    <p:set>
                                      <p:cBhvr>
                                        <p:cTn id="6" dur="1" fill="hold">
                                          <p:stCondLst>
                                            <p:cond delay="0"/>
                                          </p:stCondLst>
                                        </p:cTn>
                                        <p:tgtEl>
                                          <p:spTgt spid="45"/>
                                        </p:tgtEl>
                                        <p:attrNameLst>
                                          <p:attrName>style.visibility</p:attrName>
                                        </p:attrNameLst>
                                      </p:cBhvr>
                                      <p:to>
                                        <p:strVal val="visible"/>
                                      </p:to>
                                    </p:set>
                                    <p:animEffect transition="in" filter="randombar(vertical)">
                                      <p:cBhvr>
                                        <p:cTn id="7" dur="500"/>
                                        <p:tgtEl>
                                          <p:spTgt spid="45"/>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30"/>
                                        </p:tgtEl>
                                        <p:attrNameLst>
                                          <p:attrName>style.visibility</p:attrName>
                                        </p:attrNameLst>
                                      </p:cBhvr>
                                      <p:to>
                                        <p:strVal val="visible"/>
                                      </p:to>
                                    </p:set>
                                    <p:anim calcmode="lin" valueType="num">
                                      <p:cBhvr>
                                        <p:cTn id="11" dur="500" fill="hold"/>
                                        <p:tgtEl>
                                          <p:spTgt spid="30"/>
                                        </p:tgtEl>
                                        <p:attrNameLst>
                                          <p:attrName>ppt_w</p:attrName>
                                        </p:attrNameLst>
                                      </p:cBhvr>
                                      <p:tavLst>
                                        <p:tav tm="0">
                                          <p:val>
                                            <p:fltVal val="0"/>
                                          </p:val>
                                        </p:tav>
                                        <p:tav tm="100000">
                                          <p:val>
                                            <p:strVal val="#ppt_w"/>
                                          </p:val>
                                        </p:tav>
                                      </p:tavLst>
                                    </p:anim>
                                    <p:anim calcmode="lin" valueType="num">
                                      <p:cBhvr>
                                        <p:cTn id="12" dur="500" fill="hold"/>
                                        <p:tgtEl>
                                          <p:spTgt spid="30"/>
                                        </p:tgtEl>
                                        <p:attrNameLst>
                                          <p:attrName>ppt_h</p:attrName>
                                        </p:attrNameLst>
                                      </p:cBhvr>
                                      <p:tavLst>
                                        <p:tav tm="0">
                                          <p:val>
                                            <p:fltVal val="0"/>
                                          </p:val>
                                        </p:tav>
                                        <p:tav tm="100000">
                                          <p:val>
                                            <p:strVal val="#ppt_h"/>
                                          </p:val>
                                        </p:tav>
                                      </p:tavLst>
                                    </p:anim>
                                    <p:animEffect transition="in" filter="fade">
                                      <p:cBhvr>
                                        <p:cTn id="13" dur="500"/>
                                        <p:tgtEl>
                                          <p:spTgt spid="30"/>
                                        </p:tgtEl>
                                      </p:cBhvr>
                                    </p:animEffect>
                                  </p:childTnLst>
                                </p:cTn>
                              </p:par>
                            </p:childTnLst>
                          </p:cTn>
                        </p:par>
                        <p:par>
                          <p:cTn id="14" fill="hold">
                            <p:stCondLst>
                              <p:cond delay="1000"/>
                            </p:stCondLst>
                            <p:childTnLst>
                              <p:par>
                                <p:cTn id="15" presetID="22" presetClass="entr" presetSubtype="2" fill="hold" grpId="0" nodeType="afterEffect">
                                  <p:stCondLst>
                                    <p:cond delay="0"/>
                                  </p:stCondLst>
                                  <p:childTnLst>
                                    <p:set>
                                      <p:cBhvr>
                                        <p:cTn id="16" dur="1" fill="hold">
                                          <p:stCondLst>
                                            <p:cond delay="0"/>
                                          </p:stCondLst>
                                        </p:cTn>
                                        <p:tgtEl>
                                          <p:spTgt spid="43"/>
                                        </p:tgtEl>
                                        <p:attrNameLst>
                                          <p:attrName>style.visibility</p:attrName>
                                        </p:attrNameLst>
                                      </p:cBhvr>
                                      <p:to>
                                        <p:strVal val="visible"/>
                                      </p:to>
                                    </p:set>
                                    <p:animEffect transition="in" filter="wipe(right)">
                                      <p:cBhvr>
                                        <p:cTn id="17" dur="500"/>
                                        <p:tgtEl>
                                          <p:spTgt spid="43"/>
                                        </p:tgtEl>
                                      </p:cBhvr>
                                    </p:animEffect>
                                  </p:childTnLst>
                                </p:cTn>
                              </p:par>
                            </p:childTnLst>
                          </p:cTn>
                        </p:par>
                        <p:par>
                          <p:cTn id="18" fill="hold">
                            <p:stCondLst>
                              <p:cond delay="1500"/>
                            </p:stCondLst>
                            <p:childTnLst>
                              <p:par>
                                <p:cTn id="19" presetID="22" presetClass="entr" presetSubtype="2" fill="hold" grpId="0" nodeType="afterEffect">
                                  <p:stCondLst>
                                    <p:cond delay="0"/>
                                  </p:stCondLst>
                                  <p:childTnLst>
                                    <p:set>
                                      <p:cBhvr>
                                        <p:cTn id="20" dur="1" fill="hold">
                                          <p:stCondLst>
                                            <p:cond delay="0"/>
                                          </p:stCondLst>
                                        </p:cTn>
                                        <p:tgtEl>
                                          <p:spTgt spid="76"/>
                                        </p:tgtEl>
                                        <p:attrNameLst>
                                          <p:attrName>style.visibility</p:attrName>
                                        </p:attrNameLst>
                                      </p:cBhvr>
                                      <p:to>
                                        <p:strVal val="visible"/>
                                      </p:to>
                                    </p:set>
                                    <p:animEffect transition="in" filter="wipe(right)">
                                      <p:cBhvr>
                                        <p:cTn id="21" dur="500"/>
                                        <p:tgtEl>
                                          <p:spTgt spid="76"/>
                                        </p:tgtEl>
                                      </p:cBhvr>
                                    </p:animEffect>
                                  </p:childTnLst>
                                </p:cTn>
                              </p:par>
                            </p:childTnLst>
                          </p:cTn>
                        </p:par>
                        <p:par>
                          <p:cTn id="22" fill="hold">
                            <p:stCondLst>
                              <p:cond delay="2000"/>
                            </p:stCondLst>
                            <p:childTnLst>
                              <p:par>
                                <p:cTn id="23" presetID="22" presetClass="entr" presetSubtype="2" fill="hold" grpId="0" nodeType="afterEffect">
                                  <p:stCondLst>
                                    <p:cond delay="0"/>
                                  </p:stCondLst>
                                  <p:childTnLst>
                                    <p:set>
                                      <p:cBhvr>
                                        <p:cTn id="24" dur="1" fill="hold">
                                          <p:stCondLst>
                                            <p:cond delay="0"/>
                                          </p:stCondLst>
                                        </p:cTn>
                                        <p:tgtEl>
                                          <p:spTgt spid="44"/>
                                        </p:tgtEl>
                                        <p:attrNameLst>
                                          <p:attrName>style.visibility</p:attrName>
                                        </p:attrNameLst>
                                      </p:cBhvr>
                                      <p:to>
                                        <p:strVal val="visible"/>
                                      </p:to>
                                    </p:set>
                                    <p:animEffect transition="in" filter="wipe(right)">
                                      <p:cBhvr>
                                        <p:cTn id="25" dur="500"/>
                                        <p:tgtEl>
                                          <p:spTgt spid="44"/>
                                        </p:tgtEl>
                                      </p:cBhvr>
                                    </p:animEffect>
                                  </p:childTnLst>
                                </p:cTn>
                              </p:par>
                            </p:childTnLst>
                          </p:cTn>
                        </p:par>
                        <p:par>
                          <p:cTn id="26" fill="hold">
                            <p:stCondLst>
                              <p:cond delay="2500"/>
                            </p:stCondLst>
                            <p:childTnLst>
                              <p:par>
                                <p:cTn id="27" presetID="22" presetClass="entr" presetSubtype="2" fill="hold" grpId="0" nodeType="afterEffect">
                                  <p:stCondLst>
                                    <p:cond delay="0"/>
                                  </p:stCondLst>
                                  <p:childTnLst>
                                    <p:set>
                                      <p:cBhvr>
                                        <p:cTn id="28" dur="1" fill="hold">
                                          <p:stCondLst>
                                            <p:cond delay="0"/>
                                          </p:stCondLst>
                                        </p:cTn>
                                        <p:tgtEl>
                                          <p:spTgt spid="77"/>
                                        </p:tgtEl>
                                        <p:attrNameLst>
                                          <p:attrName>style.visibility</p:attrName>
                                        </p:attrNameLst>
                                      </p:cBhvr>
                                      <p:to>
                                        <p:strVal val="visible"/>
                                      </p:to>
                                    </p:set>
                                    <p:animEffect transition="in" filter="wipe(right)">
                                      <p:cBhvr>
                                        <p:cTn id="29" dur="500"/>
                                        <p:tgtEl>
                                          <p:spTgt spid="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p:bldP spid="43" grpId="0"/>
      <p:bldP spid="44" grpId="0"/>
      <p:bldP spid="76" grpId="0"/>
      <p:bldP spid="77"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A4E0130B-B71A-8C42-7DC3-6CFB98020526}"/>
              </a:ext>
            </a:extLst>
          </p:cNvPr>
          <p:cNvSpPr>
            <a:spLocks noGrp="1"/>
          </p:cNvSpPr>
          <p:nvPr>
            <p:ph type="sldNum" sz="quarter" idx="10"/>
          </p:nvPr>
        </p:nvSpPr>
        <p:spPr/>
        <p:txBody>
          <a:bodyPr/>
          <a:lstStyle/>
          <a:p>
            <a:fld id="{A8043012-B8B5-47A7-9927-94221BE445D6}" type="slidenum">
              <a:rPr lang="en-US" smtClean="0"/>
              <a:pPr/>
              <a:t>36</a:t>
            </a:fld>
            <a:endParaRPr lang="en-US" dirty="0"/>
          </a:p>
        </p:txBody>
      </p:sp>
      <p:pic>
        <p:nvPicPr>
          <p:cNvPr id="3" name="Picture 2">
            <a:hlinkClick r:id="" action="ppaction://hlinkshowjump?jump=previousslide"/>
            <a:extLst>
              <a:ext uri="{FF2B5EF4-FFF2-40B4-BE49-F238E27FC236}">
                <a16:creationId xmlns:a16="http://schemas.microsoft.com/office/drawing/2014/main" id="{8B825F2A-A58A-A632-4EF3-DFD05F7B63F4}"/>
              </a:ext>
            </a:extLst>
          </p:cNvPr>
          <p:cNvPicPr>
            <a:picLocks noChangeAspect="1"/>
          </p:cNvPicPr>
          <p:nvPr/>
        </p:nvPicPr>
        <p:blipFill>
          <a:blip r:embed="rId2" cstate="print">
            <a:biLevel thresh="25000"/>
            <a:extLst>
              <a:ext uri="{BEBA8EAE-BF5A-486C-A8C5-ECC9F3942E4B}">
                <a14:imgProps xmlns:a14="http://schemas.microsoft.com/office/drawing/2010/main">
                  <a14:imgLayer r:embed="rId3">
                    <a14:imgEffect>
                      <a14:saturation sat="33000"/>
                    </a14:imgEffect>
                  </a14:imgLayer>
                </a14:imgProps>
              </a:ext>
              <a:ext uri="{28A0092B-C50C-407E-A947-70E740481C1C}">
                <a14:useLocalDpi xmlns:a14="http://schemas.microsoft.com/office/drawing/2010/main"/>
              </a:ext>
            </a:extLst>
          </a:blip>
          <a:stretch>
            <a:fillRect/>
          </a:stretch>
        </p:blipFill>
        <p:spPr>
          <a:xfrm flipH="1">
            <a:off x="10403951" y="6257138"/>
            <a:ext cx="210539" cy="210539"/>
          </a:xfrm>
          <a:prstGeom prst="rect">
            <a:avLst/>
          </a:prstGeom>
        </p:spPr>
      </p:pic>
      <p:pic>
        <p:nvPicPr>
          <p:cNvPr id="4" name="Picture 3">
            <a:extLst>
              <a:ext uri="{FF2B5EF4-FFF2-40B4-BE49-F238E27FC236}">
                <a16:creationId xmlns:a16="http://schemas.microsoft.com/office/drawing/2014/main" id="{47EE4AE3-CDAA-FE9E-4E8D-FD986300D3EF}"/>
              </a:ext>
            </a:extLst>
          </p:cNvPr>
          <p:cNvPicPr>
            <a:picLocks noChangeAspect="1"/>
          </p:cNvPicPr>
          <p:nvPr/>
        </p:nvPicPr>
        <p:blipFill>
          <a:blip r:embed="rId2" cstate="print">
            <a:biLevel thresh="25000"/>
            <a:extLst>
              <a:ext uri="{BEBA8EAE-BF5A-486C-A8C5-ECC9F3942E4B}">
                <a14:imgProps xmlns:a14="http://schemas.microsoft.com/office/drawing/2010/main">
                  <a14:imgLayer r:embed="rId3">
                    <a14:imgEffect>
                      <a14:saturation sat="33000"/>
                    </a14:imgEffect>
                  </a14:imgLayer>
                </a14:imgProps>
              </a:ext>
              <a:ext uri="{28A0092B-C50C-407E-A947-70E740481C1C}">
                <a14:useLocalDpi xmlns:a14="http://schemas.microsoft.com/office/drawing/2010/main"/>
              </a:ext>
            </a:extLst>
          </a:blip>
          <a:stretch>
            <a:fillRect/>
          </a:stretch>
        </p:blipFill>
        <p:spPr>
          <a:xfrm>
            <a:off x="11810732" y="6255725"/>
            <a:ext cx="210539" cy="210539"/>
          </a:xfrm>
          <a:prstGeom prst="rect">
            <a:avLst/>
          </a:prstGeom>
        </p:spPr>
      </p:pic>
      <p:pic>
        <p:nvPicPr>
          <p:cNvPr id="5" name="Picture 4">
            <a:hlinkClick r:id="" action="ppaction://hlinkshowjump?jump=firstslide"/>
            <a:extLst>
              <a:ext uri="{FF2B5EF4-FFF2-40B4-BE49-F238E27FC236}">
                <a16:creationId xmlns:a16="http://schemas.microsoft.com/office/drawing/2014/main" id="{CC3EBE24-E5ED-5BD7-D847-03F52A3A2FF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54275" y="252809"/>
            <a:ext cx="500431" cy="375612"/>
          </a:xfrm>
          <a:prstGeom prst="rect">
            <a:avLst/>
          </a:prstGeom>
        </p:spPr>
      </p:pic>
      <p:sp>
        <p:nvSpPr>
          <p:cNvPr id="6" name="TextBox 5">
            <a:hlinkClick r:id="rId5" action="ppaction://hlinksldjump"/>
            <a:extLst>
              <a:ext uri="{FF2B5EF4-FFF2-40B4-BE49-F238E27FC236}">
                <a16:creationId xmlns:a16="http://schemas.microsoft.com/office/drawing/2014/main" id="{E1F3BFBE-06E1-BE03-7729-0A4A987ABE5F}"/>
              </a:ext>
            </a:extLst>
          </p:cNvPr>
          <p:cNvSpPr txBox="1"/>
          <p:nvPr/>
        </p:nvSpPr>
        <p:spPr>
          <a:xfrm>
            <a:off x="8814914" y="1031840"/>
            <a:ext cx="1295607" cy="307777"/>
          </a:xfrm>
          <a:prstGeom prst="rect">
            <a:avLst/>
          </a:prstGeom>
          <a:noFill/>
        </p:spPr>
        <p:txBody>
          <a:bodyPr wrap="square" rtlCol="0">
            <a:spAutoFit/>
          </a:bodyPr>
          <a:lstStyle/>
          <a:p>
            <a:pPr algn="ctr" rtl="1"/>
            <a:r>
              <a:rPr lang="fa-IR" sz="1400" b="1">
                <a:solidFill>
                  <a:schemeClr val="bg1"/>
                </a:solidFill>
                <a:latin typeface="Shabnam" panose="020B0603030804020204" pitchFamily="34" charset="-78"/>
                <a:cs typeface="Shabnam" panose="020B0603030804020204" pitchFamily="34" charset="-78"/>
              </a:rPr>
              <a:t>کلیات پژوهش</a:t>
            </a:r>
            <a:endParaRPr lang="en-US" sz="1400" b="1" dirty="0">
              <a:solidFill>
                <a:schemeClr val="bg1"/>
              </a:solidFill>
              <a:latin typeface="Shabnam" panose="020B0603030804020204" pitchFamily="34" charset="-78"/>
              <a:cs typeface="Shabnam" panose="020B0603030804020204" pitchFamily="34" charset="-78"/>
            </a:endParaRPr>
          </a:p>
        </p:txBody>
      </p:sp>
      <p:sp>
        <p:nvSpPr>
          <p:cNvPr id="7" name="TextBox 6">
            <a:hlinkClick r:id="rId6" action="ppaction://hlinksldjump"/>
            <a:extLst>
              <a:ext uri="{FF2B5EF4-FFF2-40B4-BE49-F238E27FC236}">
                <a16:creationId xmlns:a16="http://schemas.microsoft.com/office/drawing/2014/main" id="{341B3F5E-238B-B45D-0431-3CE33ED94DC5}"/>
              </a:ext>
            </a:extLst>
          </p:cNvPr>
          <p:cNvSpPr txBox="1"/>
          <p:nvPr/>
        </p:nvSpPr>
        <p:spPr>
          <a:xfrm>
            <a:off x="7198804" y="1031839"/>
            <a:ext cx="1391595" cy="307777"/>
          </a:xfrm>
          <a:prstGeom prst="rect">
            <a:avLst/>
          </a:prstGeom>
          <a:noFill/>
        </p:spPr>
        <p:txBody>
          <a:bodyPr wrap="square" rtlCol="0">
            <a:spAutoFit/>
          </a:bodyPr>
          <a:lstStyle/>
          <a:p>
            <a:pPr algn="ctr" rtl="1"/>
            <a:r>
              <a:rPr lang="fa-IR" sz="1400" b="1" dirty="0">
                <a:solidFill>
                  <a:schemeClr val="bg1"/>
                </a:solidFill>
                <a:latin typeface="Shabnam" panose="020B0603030804020204" pitchFamily="34" charset="-78"/>
                <a:cs typeface="Shabnam" panose="020B0603030804020204" pitchFamily="34" charset="-78"/>
              </a:rPr>
              <a:t>مبانی پژوهش</a:t>
            </a:r>
            <a:endParaRPr lang="en-US" sz="1400" b="1" dirty="0">
              <a:solidFill>
                <a:schemeClr val="bg1"/>
              </a:solidFill>
              <a:latin typeface="Shabnam" panose="020B0603030804020204" pitchFamily="34" charset="-78"/>
              <a:cs typeface="Shabnam" panose="020B0603030804020204" pitchFamily="34" charset="-78"/>
            </a:endParaRPr>
          </a:p>
        </p:txBody>
      </p:sp>
      <p:sp>
        <p:nvSpPr>
          <p:cNvPr id="8" name="TextBox 7">
            <a:hlinkClick r:id="rId7" action="ppaction://hlinksldjump"/>
            <a:extLst>
              <a:ext uri="{FF2B5EF4-FFF2-40B4-BE49-F238E27FC236}">
                <a16:creationId xmlns:a16="http://schemas.microsoft.com/office/drawing/2014/main" id="{2C58B1CF-C593-41C0-02CF-A1D53573A620}"/>
              </a:ext>
            </a:extLst>
          </p:cNvPr>
          <p:cNvSpPr txBox="1"/>
          <p:nvPr/>
        </p:nvSpPr>
        <p:spPr>
          <a:xfrm>
            <a:off x="5678682" y="1031838"/>
            <a:ext cx="1420208" cy="307777"/>
          </a:xfrm>
          <a:prstGeom prst="rect">
            <a:avLst/>
          </a:prstGeom>
          <a:noFill/>
        </p:spPr>
        <p:txBody>
          <a:bodyPr wrap="square" rtlCol="0">
            <a:spAutoFit/>
          </a:bodyPr>
          <a:lstStyle/>
          <a:p>
            <a:pPr algn="ctr" rtl="1"/>
            <a:r>
              <a:rPr lang="fa-IR" sz="1400" b="1" dirty="0">
                <a:solidFill>
                  <a:schemeClr val="bg1"/>
                </a:solidFill>
                <a:latin typeface="Shabnam" panose="020B0603030804020204" pitchFamily="34" charset="-78"/>
                <a:cs typeface="Shabnam" panose="020B0603030804020204" pitchFamily="34" charset="-78"/>
              </a:rPr>
              <a:t>روش تحقیق</a:t>
            </a:r>
            <a:endParaRPr lang="en-US" sz="1400" b="1" dirty="0">
              <a:solidFill>
                <a:schemeClr val="bg1"/>
              </a:solidFill>
              <a:latin typeface="Shabnam" panose="020B0603030804020204" pitchFamily="34" charset="-78"/>
              <a:cs typeface="Shabnam" panose="020B0603030804020204" pitchFamily="34" charset="-78"/>
            </a:endParaRPr>
          </a:p>
        </p:txBody>
      </p:sp>
      <p:sp>
        <p:nvSpPr>
          <p:cNvPr id="9" name="TextBox 8">
            <a:hlinkClick r:id="rId8" action="ppaction://hlinksldjump"/>
            <a:extLst>
              <a:ext uri="{FF2B5EF4-FFF2-40B4-BE49-F238E27FC236}">
                <a16:creationId xmlns:a16="http://schemas.microsoft.com/office/drawing/2014/main" id="{77427491-2F53-F32C-76E8-9C1A16BD0F7F}"/>
              </a:ext>
            </a:extLst>
          </p:cNvPr>
          <p:cNvSpPr txBox="1"/>
          <p:nvPr/>
        </p:nvSpPr>
        <p:spPr>
          <a:xfrm>
            <a:off x="4080387" y="1024350"/>
            <a:ext cx="1498381" cy="315265"/>
          </a:xfrm>
          <a:prstGeom prst="rect">
            <a:avLst/>
          </a:prstGeom>
          <a:noFill/>
        </p:spPr>
        <p:txBody>
          <a:bodyPr wrap="square" rtlCol="0">
            <a:spAutoFit/>
          </a:bodyPr>
          <a:lstStyle/>
          <a:p>
            <a:pPr algn="ctr" rtl="1"/>
            <a:r>
              <a:rPr lang="fa-IR" sz="1400" b="1" dirty="0">
                <a:solidFill>
                  <a:schemeClr val="bg1"/>
                </a:solidFill>
                <a:latin typeface="Shabnam" panose="020B0603030804020204" pitchFamily="34" charset="-78"/>
                <a:cs typeface="Shabnam" panose="020B0603030804020204" pitchFamily="34" charset="-78"/>
              </a:rPr>
              <a:t>تجزیه و تحلیل</a:t>
            </a:r>
            <a:endParaRPr lang="en-US" sz="1400" b="1" dirty="0">
              <a:solidFill>
                <a:schemeClr val="bg1"/>
              </a:solidFill>
              <a:latin typeface="Shabnam" panose="020B0603030804020204" pitchFamily="34" charset="-78"/>
              <a:cs typeface="Shabnam" panose="020B0603030804020204" pitchFamily="34" charset="-78"/>
            </a:endParaRPr>
          </a:p>
        </p:txBody>
      </p:sp>
      <p:sp>
        <p:nvSpPr>
          <p:cNvPr id="10" name="TextBox 9">
            <a:hlinkClick r:id="rId9" action="ppaction://hlinksldjump"/>
            <a:extLst>
              <a:ext uri="{FF2B5EF4-FFF2-40B4-BE49-F238E27FC236}">
                <a16:creationId xmlns:a16="http://schemas.microsoft.com/office/drawing/2014/main" id="{87B77C46-862B-4099-5970-A85B7898534D}"/>
              </a:ext>
            </a:extLst>
          </p:cNvPr>
          <p:cNvSpPr txBox="1"/>
          <p:nvPr/>
        </p:nvSpPr>
        <p:spPr>
          <a:xfrm>
            <a:off x="2596451" y="1051936"/>
            <a:ext cx="1420208" cy="315265"/>
          </a:xfrm>
          <a:prstGeom prst="rect">
            <a:avLst/>
          </a:prstGeom>
          <a:noFill/>
        </p:spPr>
        <p:txBody>
          <a:bodyPr wrap="square" rtlCol="0">
            <a:spAutoFit/>
          </a:bodyPr>
          <a:lstStyle/>
          <a:p>
            <a:pPr algn="ctr" rtl="1"/>
            <a:r>
              <a:rPr lang="fa-IR" sz="1400" b="1" dirty="0">
                <a:solidFill>
                  <a:schemeClr val="bg1"/>
                </a:solidFill>
                <a:latin typeface="Shabnam" panose="020B0603030804020204" pitchFamily="34" charset="-78"/>
                <a:cs typeface="Shabnam" panose="020B0603030804020204" pitchFamily="34" charset="-78"/>
              </a:rPr>
              <a:t>بحث و نتیجه</a:t>
            </a:r>
            <a:endParaRPr lang="en-US" sz="1400" b="1" dirty="0">
              <a:solidFill>
                <a:schemeClr val="bg1"/>
              </a:solidFill>
              <a:latin typeface="Shabnam" panose="020B0603030804020204" pitchFamily="34" charset="-78"/>
              <a:cs typeface="Shabnam" panose="020B0603030804020204" pitchFamily="34" charset="-78"/>
            </a:endParaRPr>
          </a:p>
        </p:txBody>
      </p:sp>
      <p:sp>
        <p:nvSpPr>
          <p:cNvPr id="11" name="TextBox 10">
            <a:hlinkClick r:id="rId10" action="ppaction://hlinksldjump"/>
            <a:extLst>
              <a:ext uri="{FF2B5EF4-FFF2-40B4-BE49-F238E27FC236}">
                <a16:creationId xmlns:a16="http://schemas.microsoft.com/office/drawing/2014/main" id="{4CDE7C2C-36A7-A014-D5EE-14C63A6C6867}"/>
              </a:ext>
            </a:extLst>
          </p:cNvPr>
          <p:cNvSpPr txBox="1"/>
          <p:nvPr/>
        </p:nvSpPr>
        <p:spPr>
          <a:xfrm>
            <a:off x="998155" y="1051935"/>
            <a:ext cx="1498381" cy="315265"/>
          </a:xfrm>
          <a:prstGeom prst="rect">
            <a:avLst/>
          </a:prstGeom>
          <a:noFill/>
        </p:spPr>
        <p:txBody>
          <a:bodyPr wrap="square" rtlCol="0">
            <a:spAutoFit/>
          </a:bodyPr>
          <a:lstStyle/>
          <a:p>
            <a:pPr algn="ctr" rtl="1"/>
            <a:r>
              <a:rPr lang="fa-IR" sz="1400" b="1" dirty="0">
                <a:solidFill>
                  <a:schemeClr val="bg1"/>
                </a:solidFill>
                <a:latin typeface="Shabnam" panose="020B0603030804020204" pitchFamily="34" charset="-78"/>
                <a:cs typeface="Shabnam" panose="020B0603030804020204" pitchFamily="34" charset="-78"/>
              </a:rPr>
              <a:t>منابع</a:t>
            </a:r>
            <a:endParaRPr lang="en-US" sz="1400" b="1" dirty="0">
              <a:solidFill>
                <a:schemeClr val="bg1"/>
              </a:solidFill>
              <a:latin typeface="Shabnam" panose="020B0603030804020204" pitchFamily="34" charset="-78"/>
              <a:cs typeface="Shabnam" panose="020B0603030804020204" pitchFamily="34" charset="-78"/>
            </a:endParaRPr>
          </a:p>
        </p:txBody>
      </p:sp>
      <p:pic>
        <p:nvPicPr>
          <p:cNvPr id="12" name="Graphic 11">
            <a:extLst>
              <a:ext uri="{FF2B5EF4-FFF2-40B4-BE49-F238E27FC236}">
                <a16:creationId xmlns:a16="http://schemas.microsoft.com/office/drawing/2014/main" id="{24B591BD-25A7-CF0B-FDAF-05AC745BC699}"/>
              </a:ext>
            </a:extLst>
          </p:cNvPr>
          <p:cNvPicPr>
            <a:picLocks noChangeAspect="1"/>
          </p:cNvPicPr>
          <p:nvPr/>
        </p:nvPicPr>
        <p:blipFill>
          <a:blip r:embed="rId11" cstate="print">
            <a:extLst>
              <a:ext uri="{28A0092B-C50C-407E-A947-70E740481C1C}">
                <a14:useLocalDpi xmlns:a14="http://schemas.microsoft.com/office/drawing/2010/main"/>
              </a:ext>
              <a:ext uri="{96DAC541-7B7A-43D3-8B79-37D633B846F1}">
                <asvg:svgBlip xmlns:asvg="http://schemas.microsoft.com/office/drawing/2016/SVG/main" r:embed="rId12"/>
              </a:ext>
            </a:extLst>
          </a:blip>
          <a:stretch>
            <a:fillRect/>
          </a:stretch>
        </p:blipFill>
        <p:spPr>
          <a:xfrm>
            <a:off x="10458867" y="88489"/>
            <a:ext cx="1438278" cy="1438278"/>
          </a:xfrm>
          <a:prstGeom prst="rect">
            <a:avLst/>
          </a:prstGeom>
        </p:spPr>
      </p:pic>
      <p:sp>
        <p:nvSpPr>
          <p:cNvPr id="13" name="TextBox 12">
            <a:extLst>
              <a:ext uri="{FF2B5EF4-FFF2-40B4-BE49-F238E27FC236}">
                <a16:creationId xmlns:a16="http://schemas.microsoft.com/office/drawing/2014/main" id="{7F50AEC7-A59D-19B4-C4CA-A3701287B7D3}"/>
              </a:ext>
            </a:extLst>
          </p:cNvPr>
          <p:cNvSpPr txBox="1"/>
          <p:nvPr/>
        </p:nvSpPr>
        <p:spPr>
          <a:xfrm>
            <a:off x="10336307" y="1715488"/>
            <a:ext cx="1757082" cy="338554"/>
          </a:xfrm>
          <a:prstGeom prst="rect">
            <a:avLst/>
          </a:prstGeom>
          <a:noFill/>
        </p:spPr>
        <p:txBody>
          <a:bodyPr wrap="square" rtlCol="0">
            <a:spAutoFit/>
          </a:bodyPr>
          <a:lstStyle/>
          <a:p>
            <a:pPr algn="ctr" rtl="1"/>
            <a:r>
              <a:rPr lang="fa-IR" sz="1600" b="1" dirty="0">
                <a:solidFill>
                  <a:srgbClr val="1D3347"/>
                </a:solidFill>
                <a:latin typeface="Shabnam" panose="020B0603030804020204" pitchFamily="34" charset="-78"/>
                <a:cs typeface="Shabnam" panose="020B0603030804020204" pitchFamily="34" charset="-78"/>
              </a:rPr>
              <a:t>عنوان اول</a:t>
            </a:r>
            <a:endParaRPr lang="en-US" sz="1600" b="1" dirty="0">
              <a:solidFill>
                <a:srgbClr val="1D3347"/>
              </a:solidFill>
              <a:latin typeface="Shabnam" panose="020B0603030804020204" pitchFamily="34" charset="-78"/>
              <a:cs typeface="Shabnam" panose="020B0603030804020204" pitchFamily="34" charset="-78"/>
            </a:endParaRPr>
          </a:p>
        </p:txBody>
      </p:sp>
      <p:sp>
        <p:nvSpPr>
          <p:cNvPr id="14" name="TextBox 13">
            <a:extLst>
              <a:ext uri="{FF2B5EF4-FFF2-40B4-BE49-F238E27FC236}">
                <a16:creationId xmlns:a16="http://schemas.microsoft.com/office/drawing/2014/main" id="{2B830CCA-2DB9-73C9-2B55-2E8EF7B12299}"/>
              </a:ext>
            </a:extLst>
          </p:cNvPr>
          <p:cNvSpPr txBox="1"/>
          <p:nvPr/>
        </p:nvSpPr>
        <p:spPr>
          <a:xfrm>
            <a:off x="10421957" y="2485131"/>
            <a:ext cx="1671431" cy="338554"/>
          </a:xfrm>
          <a:prstGeom prst="rect">
            <a:avLst/>
          </a:prstGeom>
          <a:noFill/>
        </p:spPr>
        <p:txBody>
          <a:bodyPr wrap="square" rtlCol="0">
            <a:spAutoFit/>
          </a:bodyPr>
          <a:lstStyle/>
          <a:p>
            <a:pPr algn="ctr" rtl="1"/>
            <a:r>
              <a:rPr lang="fa-IR" sz="1600" b="1" dirty="0">
                <a:solidFill>
                  <a:srgbClr val="1D3347"/>
                </a:solidFill>
                <a:latin typeface="Shabnam" panose="020B0603030804020204" pitchFamily="34" charset="-78"/>
                <a:cs typeface="Shabnam" panose="020B0603030804020204" pitchFamily="34" charset="-78"/>
              </a:rPr>
              <a:t>عنوان دوم</a:t>
            </a:r>
            <a:endParaRPr lang="en-US" sz="1600" b="1" dirty="0">
              <a:solidFill>
                <a:srgbClr val="1D3347"/>
              </a:solidFill>
              <a:latin typeface="Shabnam" panose="020B0603030804020204" pitchFamily="34" charset="-78"/>
              <a:cs typeface="Shabnam" panose="020B0603030804020204" pitchFamily="34" charset="-78"/>
            </a:endParaRPr>
          </a:p>
        </p:txBody>
      </p:sp>
      <p:sp>
        <p:nvSpPr>
          <p:cNvPr id="15" name="TextBox 14">
            <a:extLst>
              <a:ext uri="{FF2B5EF4-FFF2-40B4-BE49-F238E27FC236}">
                <a16:creationId xmlns:a16="http://schemas.microsoft.com/office/drawing/2014/main" id="{CD934ABE-D55C-69A5-DEF3-89620F38B7D9}"/>
              </a:ext>
            </a:extLst>
          </p:cNvPr>
          <p:cNvSpPr txBox="1"/>
          <p:nvPr/>
        </p:nvSpPr>
        <p:spPr>
          <a:xfrm>
            <a:off x="10336305" y="3228586"/>
            <a:ext cx="1757082" cy="338554"/>
          </a:xfrm>
          <a:prstGeom prst="rect">
            <a:avLst/>
          </a:prstGeom>
          <a:noFill/>
        </p:spPr>
        <p:txBody>
          <a:bodyPr wrap="square" rtlCol="0">
            <a:spAutoFit/>
          </a:bodyPr>
          <a:lstStyle/>
          <a:p>
            <a:pPr algn="ctr" rtl="1"/>
            <a:r>
              <a:rPr lang="fa-IR" sz="1600" b="1" dirty="0">
                <a:solidFill>
                  <a:srgbClr val="1D3347"/>
                </a:solidFill>
                <a:latin typeface="Shabnam" panose="020B0603030804020204" pitchFamily="34" charset="-78"/>
                <a:cs typeface="Shabnam" panose="020B0603030804020204" pitchFamily="34" charset="-78"/>
              </a:rPr>
              <a:t>عنوان سوم</a:t>
            </a:r>
            <a:endParaRPr lang="en-US" sz="1600" b="1" dirty="0">
              <a:solidFill>
                <a:srgbClr val="1D3347"/>
              </a:solidFill>
              <a:latin typeface="Shabnam" panose="020B0603030804020204" pitchFamily="34" charset="-78"/>
              <a:cs typeface="Shabnam" panose="020B0603030804020204" pitchFamily="34" charset="-78"/>
            </a:endParaRPr>
          </a:p>
        </p:txBody>
      </p:sp>
      <p:sp>
        <p:nvSpPr>
          <p:cNvPr id="16" name="TextBox 15">
            <a:extLst>
              <a:ext uri="{FF2B5EF4-FFF2-40B4-BE49-F238E27FC236}">
                <a16:creationId xmlns:a16="http://schemas.microsoft.com/office/drawing/2014/main" id="{DE8DBDDE-F391-21BB-93F9-93594C8E7B18}"/>
              </a:ext>
            </a:extLst>
          </p:cNvPr>
          <p:cNvSpPr txBox="1"/>
          <p:nvPr/>
        </p:nvSpPr>
        <p:spPr>
          <a:xfrm>
            <a:off x="10403951" y="3985103"/>
            <a:ext cx="1689436" cy="338554"/>
          </a:xfrm>
          <a:prstGeom prst="rect">
            <a:avLst/>
          </a:prstGeom>
          <a:noFill/>
        </p:spPr>
        <p:txBody>
          <a:bodyPr wrap="square" rtlCol="0">
            <a:spAutoFit/>
          </a:bodyPr>
          <a:lstStyle/>
          <a:p>
            <a:pPr algn="ctr" rtl="1"/>
            <a:r>
              <a:rPr lang="fa-IR" sz="1600" b="1" dirty="0">
                <a:solidFill>
                  <a:srgbClr val="1D3347"/>
                </a:solidFill>
                <a:latin typeface="Shabnam" panose="020B0603030804020204" pitchFamily="34" charset="-78"/>
                <a:cs typeface="Shabnam" panose="020B0603030804020204" pitchFamily="34" charset="-78"/>
              </a:rPr>
              <a:t>عنوان چهارم</a:t>
            </a:r>
            <a:endParaRPr lang="en-US" sz="1600" b="1" dirty="0">
              <a:solidFill>
                <a:srgbClr val="1D3347"/>
              </a:solidFill>
              <a:latin typeface="Shabnam" panose="020B0603030804020204" pitchFamily="34" charset="-78"/>
              <a:cs typeface="Shabnam" panose="020B0603030804020204" pitchFamily="34" charset="-78"/>
            </a:endParaRPr>
          </a:p>
        </p:txBody>
      </p:sp>
      <p:sp>
        <p:nvSpPr>
          <p:cNvPr id="17" name="TextBox 16">
            <a:extLst>
              <a:ext uri="{FF2B5EF4-FFF2-40B4-BE49-F238E27FC236}">
                <a16:creationId xmlns:a16="http://schemas.microsoft.com/office/drawing/2014/main" id="{DBC4DFDB-803F-9227-8E53-ADCB65523F28}"/>
              </a:ext>
            </a:extLst>
          </p:cNvPr>
          <p:cNvSpPr txBox="1"/>
          <p:nvPr/>
        </p:nvSpPr>
        <p:spPr>
          <a:xfrm>
            <a:off x="10336305" y="4754746"/>
            <a:ext cx="1775088" cy="338554"/>
          </a:xfrm>
          <a:prstGeom prst="rect">
            <a:avLst/>
          </a:prstGeom>
          <a:noFill/>
        </p:spPr>
        <p:txBody>
          <a:bodyPr wrap="square" rtlCol="0">
            <a:spAutoFit/>
          </a:bodyPr>
          <a:lstStyle/>
          <a:p>
            <a:pPr algn="ctr" rtl="1"/>
            <a:r>
              <a:rPr lang="fa-IR" sz="1600" b="1" dirty="0">
                <a:solidFill>
                  <a:srgbClr val="1D3347"/>
                </a:solidFill>
                <a:latin typeface="Shabnam" panose="020B0603030804020204" pitchFamily="34" charset="-78"/>
                <a:cs typeface="Shabnam" panose="020B0603030804020204" pitchFamily="34" charset="-78"/>
              </a:rPr>
              <a:t>عنوان پنجم</a:t>
            </a:r>
            <a:endParaRPr lang="en-US" sz="1600" b="1" dirty="0">
              <a:solidFill>
                <a:srgbClr val="1D3347"/>
              </a:solidFill>
              <a:latin typeface="Shabnam" panose="020B0603030804020204" pitchFamily="34" charset="-78"/>
              <a:cs typeface="Shabnam" panose="020B0603030804020204" pitchFamily="34" charset="-78"/>
            </a:endParaRPr>
          </a:p>
        </p:txBody>
      </p:sp>
      <p:sp>
        <p:nvSpPr>
          <p:cNvPr id="18" name="TextBox 17">
            <a:extLst>
              <a:ext uri="{FF2B5EF4-FFF2-40B4-BE49-F238E27FC236}">
                <a16:creationId xmlns:a16="http://schemas.microsoft.com/office/drawing/2014/main" id="{096580FF-97B2-82B6-F02D-ECAA0D58EC04}"/>
              </a:ext>
            </a:extLst>
          </p:cNvPr>
          <p:cNvSpPr txBox="1"/>
          <p:nvPr/>
        </p:nvSpPr>
        <p:spPr>
          <a:xfrm>
            <a:off x="10336305" y="5498201"/>
            <a:ext cx="1757082" cy="338554"/>
          </a:xfrm>
          <a:prstGeom prst="rect">
            <a:avLst/>
          </a:prstGeom>
          <a:noFill/>
        </p:spPr>
        <p:txBody>
          <a:bodyPr wrap="square" rtlCol="0">
            <a:spAutoFit/>
          </a:bodyPr>
          <a:lstStyle/>
          <a:p>
            <a:pPr algn="ctr" rtl="1"/>
            <a:r>
              <a:rPr lang="fa-IR" sz="1600" b="1" dirty="0">
                <a:solidFill>
                  <a:srgbClr val="1D3347"/>
                </a:solidFill>
                <a:latin typeface="Shabnam" panose="020B0603030804020204" pitchFamily="34" charset="-78"/>
                <a:cs typeface="Shabnam" panose="020B0603030804020204" pitchFamily="34" charset="-78"/>
              </a:rPr>
              <a:t>عنوان ششم</a:t>
            </a:r>
            <a:endParaRPr lang="en-US" sz="1600" b="1" dirty="0">
              <a:solidFill>
                <a:srgbClr val="1D3347"/>
              </a:solidFill>
              <a:latin typeface="Shabnam" panose="020B0603030804020204" pitchFamily="34" charset="-78"/>
              <a:cs typeface="Shabnam" panose="020B0603030804020204" pitchFamily="34" charset="-78"/>
            </a:endParaRPr>
          </a:p>
        </p:txBody>
      </p:sp>
      <p:sp>
        <p:nvSpPr>
          <p:cNvPr id="19" name="TextBox 18">
            <a:extLst>
              <a:ext uri="{FF2B5EF4-FFF2-40B4-BE49-F238E27FC236}">
                <a16:creationId xmlns:a16="http://schemas.microsoft.com/office/drawing/2014/main" id="{5CBED9C1-F706-626F-C252-F1C41E7DA81D}"/>
              </a:ext>
            </a:extLst>
          </p:cNvPr>
          <p:cNvSpPr txBox="1"/>
          <p:nvPr/>
        </p:nvSpPr>
        <p:spPr>
          <a:xfrm>
            <a:off x="1007391" y="289867"/>
            <a:ext cx="5716681" cy="338554"/>
          </a:xfrm>
          <a:prstGeom prst="rect">
            <a:avLst/>
          </a:prstGeom>
          <a:noFill/>
        </p:spPr>
        <p:txBody>
          <a:bodyPr wrap="square" rtlCol="0">
            <a:spAutoFit/>
          </a:bodyPr>
          <a:lstStyle/>
          <a:p>
            <a:pPr algn="ctr" rtl="1"/>
            <a:r>
              <a:rPr lang="fa-IR" sz="1600" b="1">
                <a:solidFill>
                  <a:srgbClr val="1D3347"/>
                </a:solidFill>
                <a:latin typeface="Shabnam" panose="020B0603030804020204" pitchFamily="34" charset="-78"/>
                <a:cs typeface="Shabnam" panose="020B0603030804020204" pitchFamily="34" charset="-78"/>
              </a:rPr>
              <a:t>موضوع ارائه خود را در این قسمت وارد نمایید</a:t>
            </a:r>
            <a:endParaRPr lang="en-US" sz="1600" b="1" dirty="0">
              <a:solidFill>
                <a:srgbClr val="1D3347"/>
              </a:solidFill>
              <a:latin typeface="Shabnam" panose="020B0603030804020204" pitchFamily="34" charset="-78"/>
              <a:cs typeface="Shabnam" panose="020B0603030804020204" pitchFamily="34" charset="-78"/>
            </a:endParaRPr>
          </a:p>
        </p:txBody>
      </p:sp>
      <p:sp>
        <p:nvSpPr>
          <p:cNvPr id="20" name="TextBox 19">
            <a:extLst>
              <a:ext uri="{FF2B5EF4-FFF2-40B4-BE49-F238E27FC236}">
                <a16:creationId xmlns:a16="http://schemas.microsoft.com/office/drawing/2014/main" id="{159AC3B6-F075-F88C-CE81-1AABE77B6234}"/>
              </a:ext>
            </a:extLst>
          </p:cNvPr>
          <p:cNvSpPr txBox="1"/>
          <p:nvPr/>
        </p:nvSpPr>
        <p:spPr>
          <a:xfrm>
            <a:off x="6853381" y="289867"/>
            <a:ext cx="3352801" cy="338554"/>
          </a:xfrm>
          <a:prstGeom prst="rect">
            <a:avLst/>
          </a:prstGeom>
          <a:noFill/>
        </p:spPr>
        <p:txBody>
          <a:bodyPr wrap="square" rtlCol="0">
            <a:spAutoFit/>
          </a:bodyPr>
          <a:lstStyle/>
          <a:p>
            <a:pPr algn="ctr" rtl="1"/>
            <a:r>
              <a:rPr lang="fa-IR" sz="1600" b="1" dirty="0">
                <a:solidFill>
                  <a:srgbClr val="1D3347"/>
                </a:solidFill>
                <a:latin typeface="Shabnam" panose="020B0603030804020204" pitchFamily="34" charset="-78"/>
                <a:cs typeface="Shabnam" panose="020B0603030804020204" pitchFamily="34" charset="-78"/>
              </a:rPr>
              <a:t>پژوهشگر</a:t>
            </a:r>
            <a:r>
              <a:rPr lang="fa-IR" sz="1600" b="1">
                <a:solidFill>
                  <a:srgbClr val="1D3347"/>
                </a:solidFill>
                <a:latin typeface="Shabnam" panose="020B0603030804020204" pitchFamily="34" charset="-78"/>
                <a:cs typeface="Shabnam" panose="020B0603030804020204" pitchFamily="34" charset="-78"/>
              </a:rPr>
              <a:t>: محمد جواد عزیزپناه</a:t>
            </a:r>
            <a:endParaRPr lang="en-US" sz="1600" b="1" dirty="0">
              <a:solidFill>
                <a:srgbClr val="1D3347"/>
              </a:solidFill>
              <a:latin typeface="Shabnam" panose="020B0603030804020204" pitchFamily="34" charset="-78"/>
              <a:cs typeface="Shabnam" panose="020B0603030804020204" pitchFamily="34" charset="-78"/>
            </a:endParaRPr>
          </a:p>
        </p:txBody>
      </p:sp>
      <p:sp>
        <p:nvSpPr>
          <p:cNvPr id="21" name="Freeform 123">
            <a:hlinkClick r:id="rId10" action="ppaction://hlinksldjump"/>
            <a:extLst>
              <a:ext uri="{FF2B5EF4-FFF2-40B4-BE49-F238E27FC236}">
                <a16:creationId xmlns:a16="http://schemas.microsoft.com/office/drawing/2014/main" id="{D575FA79-0110-CBDF-36A9-CAB385E9E519}"/>
              </a:ext>
            </a:extLst>
          </p:cNvPr>
          <p:cNvSpPr>
            <a:spLocks noEditPoints="1"/>
          </p:cNvSpPr>
          <p:nvPr/>
        </p:nvSpPr>
        <p:spPr bwMode="auto">
          <a:xfrm>
            <a:off x="358148" y="5556280"/>
            <a:ext cx="268684" cy="268684"/>
          </a:xfrm>
          <a:custGeom>
            <a:avLst/>
            <a:gdLst>
              <a:gd name="T0" fmla="*/ 109 w 160"/>
              <a:gd name="T1" fmla="*/ 116 h 160"/>
              <a:gd name="T2" fmla="*/ 59 w 160"/>
              <a:gd name="T3" fmla="*/ 107 h 160"/>
              <a:gd name="T4" fmla="*/ 160 w 160"/>
              <a:gd name="T5" fmla="*/ 125 h 160"/>
              <a:gd name="T6" fmla="*/ 114 w 160"/>
              <a:gd name="T7" fmla="*/ 116 h 160"/>
              <a:gd name="T8" fmla="*/ 60 w 160"/>
              <a:gd name="T9" fmla="*/ 100 h 160"/>
              <a:gd name="T10" fmla="*/ 160 w 160"/>
              <a:gd name="T11" fmla="*/ 84 h 160"/>
              <a:gd name="T12" fmla="*/ 59 w 160"/>
              <a:gd name="T13" fmla="*/ 131 h 160"/>
              <a:gd name="T14" fmla="*/ 110 w 160"/>
              <a:gd name="T15" fmla="*/ 160 h 160"/>
              <a:gd name="T16" fmla="*/ 160 w 160"/>
              <a:gd name="T17" fmla="*/ 132 h 160"/>
              <a:gd name="T18" fmla="*/ 110 w 160"/>
              <a:gd name="T19" fmla="*/ 50 h 160"/>
              <a:gd name="T20" fmla="*/ 59 w 160"/>
              <a:gd name="T21" fmla="*/ 75 h 160"/>
              <a:gd name="T22" fmla="*/ 160 w 160"/>
              <a:gd name="T23" fmla="*/ 68 h 160"/>
              <a:gd name="T24" fmla="*/ 148 w 160"/>
              <a:gd name="T25" fmla="*/ 0 h 160"/>
              <a:gd name="T26" fmla="*/ 0 w 160"/>
              <a:gd name="T27" fmla="*/ 44 h 160"/>
              <a:gd name="T28" fmla="*/ 109 w 160"/>
              <a:gd name="T29" fmla="*/ 44 h 160"/>
              <a:gd name="T30" fmla="*/ 160 w 160"/>
              <a:gd name="T31" fmla="*/ 44 h 160"/>
              <a:gd name="T32" fmla="*/ 29 w 160"/>
              <a:gd name="T33" fmla="*/ 41 h 160"/>
              <a:gd name="T34" fmla="*/ 41 w 160"/>
              <a:gd name="T35" fmla="*/ 28 h 160"/>
              <a:gd name="T36" fmla="*/ 88 w 160"/>
              <a:gd name="T37" fmla="*/ 25 h 160"/>
              <a:gd name="T38" fmla="*/ 91 w 160"/>
              <a:gd name="T39" fmla="*/ 27 h 160"/>
              <a:gd name="T40" fmla="*/ 97 w 160"/>
              <a:gd name="T41" fmla="*/ 30 h 160"/>
              <a:gd name="T42" fmla="*/ 102 w 160"/>
              <a:gd name="T43" fmla="*/ 27 h 160"/>
              <a:gd name="T44" fmla="*/ 104 w 160"/>
              <a:gd name="T45" fmla="*/ 25 h 160"/>
              <a:gd name="T46" fmla="*/ 104 w 160"/>
              <a:gd name="T47" fmla="*/ 32 h 160"/>
              <a:gd name="T48" fmla="*/ 107 w 160"/>
              <a:gd name="T49" fmla="*/ 35 h 160"/>
              <a:gd name="T50" fmla="*/ 113 w 160"/>
              <a:gd name="T51" fmla="*/ 22 h 160"/>
              <a:gd name="T52" fmla="*/ 118 w 160"/>
              <a:gd name="T53" fmla="*/ 35 h 160"/>
              <a:gd name="T54" fmla="*/ 120 w 160"/>
              <a:gd name="T55" fmla="*/ 32 h 160"/>
              <a:gd name="T56" fmla="*/ 120 w 160"/>
              <a:gd name="T57" fmla="*/ 25 h 160"/>
              <a:gd name="T58" fmla="*/ 123 w 160"/>
              <a:gd name="T59" fmla="*/ 27 h 160"/>
              <a:gd name="T60" fmla="*/ 129 w 160"/>
              <a:gd name="T61" fmla="*/ 30 h 160"/>
              <a:gd name="T62" fmla="*/ 134 w 160"/>
              <a:gd name="T63" fmla="*/ 27 h 160"/>
              <a:gd name="T64" fmla="*/ 136 w 160"/>
              <a:gd name="T65" fmla="*/ 25 h 160"/>
              <a:gd name="T66" fmla="*/ 136 w 160"/>
              <a:gd name="T67" fmla="*/ 32 h 160"/>
              <a:gd name="T68" fmla="*/ 140 w 160"/>
              <a:gd name="T69" fmla="*/ 35 h 160"/>
              <a:gd name="T70" fmla="*/ 54 w 160"/>
              <a:gd name="T71" fmla="*/ 68 h 160"/>
              <a:gd name="T72" fmla="*/ 3 w 160"/>
              <a:gd name="T73" fmla="*/ 57 h 160"/>
              <a:gd name="T74" fmla="*/ 3 w 160"/>
              <a:gd name="T75" fmla="*/ 102 h 160"/>
              <a:gd name="T76" fmla="*/ 41 w 160"/>
              <a:gd name="T77" fmla="*/ 79 h 160"/>
              <a:gd name="T78" fmla="*/ 28 w 160"/>
              <a:gd name="T79" fmla="*/ 68 h 160"/>
              <a:gd name="T80" fmla="*/ 54 w 160"/>
              <a:gd name="T81" fmla="*/ 107 h 160"/>
              <a:gd name="T82" fmla="*/ 0 w 160"/>
              <a:gd name="T83" fmla="*/ 145 h 160"/>
              <a:gd name="T84" fmla="*/ 60 w 160"/>
              <a:gd name="T85" fmla="*/ 159 h 160"/>
              <a:gd name="T86" fmla="*/ 29 w 160"/>
              <a:gd name="T87" fmla="*/ 142 h 160"/>
              <a:gd name="T88" fmla="*/ 41 w 160"/>
              <a:gd name="T89" fmla="*/ 131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60" h="160">
                <a:moveTo>
                  <a:pt x="114" y="116"/>
                </a:moveTo>
                <a:cubicBezTo>
                  <a:pt x="113" y="116"/>
                  <a:pt x="112" y="116"/>
                  <a:pt x="112" y="116"/>
                </a:cubicBezTo>
                <a:cubicBezTo>
                  <a:pt x="110" y="116"/>
                  <a:pt x="109" y="116"/>
                  <a:pt x="109" y="116"/>
                </a:cubicBezTo>
                <a:cubicBezTo>
                  <a:pt x="108" y="116"/>
                  <a:pt x="108" y="116"/>
                  <a:pt x="108" y="116"/>
                </a:cubicBezTo>
                <a:cubicBezTo>
                  <a:pt x="108" y="116"/>
                  <a:pt x="107" y="116"/>
                  <a:pt x="105" y="116"/>
                </a:cubicBezTo>
                <a:cubicBezTo>
                  <a:pt x="87" y="116"/>
                  <a:pt x="69" y="112"/>
                  <a:pt x="59" y="107"/>
                </a:cubicBezTo>
                <a:cubicBezTo>
                  <a:pt x="59" y="123"/>
                  <a:pt x="59" y="123"/>
                  <a:pt x="59" y="123"/>
                </a:cubicBezTo>
                <a:cubicBezTo>
                  <a:pt x="65" y="129"/>
                  <a:pt x="85" y="133"/>
                  <a:pt x="112" y="133"/>
                </a:cubicBezTo>
                <a:cubicBezTo>
                  <a:pt x="135" y="133"/>
                  <a:pt x="152" y="130"/>
                  <a:pt x="160" y="125"/>
                </a:cubicBezTo>
                <a:cubicBezTo>
                  <a:pt x="160" y="109"/>
                  <a:pt x="160" y="109"/>
                  <a:pt x="160" y="109"/>
                </a:cubicBezTo>
                <a:cubicBezTo>
                  <a:pt x="151" y="113"/>
                  <a:pt x="134" y="116"/>
                  <a:pt x="116" y="116"/>
                </a:cubicBezTo>
                <a:cubicBezTo>
                  <a:pt x="116" y="116"/>
                  <a:pt x="115" y="116"/>
                  <a:pt x="114" y="116"/>
                </a:cubicBezTo>
                <a:close/>
                <a:moveTo>
                  <a:pt x="59" y="82"/>
                </a:moveTo>
                <a:cubicBezTo>
                  <a:pt x="59" y="100"/>
                  <a:pt x="59" y="100"/>
                  <a:pt x="59" y="100"/>
                </a:cubicBezTo>
                <a:cubicBezTo>
                  <a:pt x="60" y="100"/>
                  <a:pt x="60" y="100"/>
                  <a:pt x="60" y="100"/>
                </a:cubicBezTo>
                <a:cubicBezTo>
                  <a:pt x="66" y="106"/>
                  <a:pt x="86" y="111"/>
                  <a:pt x="112" y="111"/>
                </a:cubicBezTo>
                <a:cubicBezTo>
                  <a:pt x="134" y="111"/>
                  <a:pt x="152" y="106"/>
                  <a:pt x="160" y="101"/>
                </a:cubicBezTo>
                <a:cubicBezTo>
                  <a:pt x="160" y="84"/>
                  <a:pt x="160" y="84"/>
                  <a:pt x="160" y="84"/>
                </a:cubicBezTo>
                <a:cubicBezTo>
                  <a:pt x="149" y="89"/>
                  <a:pt x="130" y="92"/>
                  <a:pt x="112" y="92"/>
                </a:cubicBezTo>
                <a:cubicBezTo>
                  <a:pt x="91" y="92"/>
                  <a:pt x="70" y="89"/>
                  <a:pt x="59" y="82"/>
                </a:cubicBezTo>
                <a:close/>
                <a:moveTo>
                  <a:pt x="59" y="131"/>
                </a:moveTo>
                <a:cubicBezTo>
                  <a:pt x="59" y="141"/>
                  <a:pt x="59" y="141"/>
                  <a:pt x="59" y="141"/>
                </a:cubicBezTo>
                <a:cubicBezTo>
                  <a:pt x="59" y="143"/>
                  <a:pt x="59" y="143"/>
                  <a:pt x="60" y="143"/>
                </a:cubicBezTo>
                <a:cubicBezTo>
                  <a:pt x="63" y="154"/>
                  <a:pt x="87" y="160"/>
                  <a:pt x="110" y="160"/>
                </a:cubicBezTo>
                <a:cubicBezTo>
                  <a:pt x="132" y="160"/>
                  <a:pt x="157" y="154"/>
                  <a:pt x="160" y="143"/>
                </a:cubicBezTo>
                <a:cubicBezTo>
                  <a:pt x="160" y="143"/>
                  <a:pt x="160" y="143"/>
                  <a:pt x="160" y="141"/>
                </a:cubicBezTo>
                <a:cubicBezTo>
                  <a:pt x="160" y="132"/>
                  <a:pt x="160" y="132"/>
                  <a:pt x="160" y="132"/>
                </a:cubicBezTo>
                <a:cubicBezTo>
                  <a:pt x="149" y="138"/>
                  <a:pt x="130" y="140"/>
                  <a:pt x="112" y="140"/>
                </a:cubicBezTo>
                <a:cubicBezTo>
                  <a:pt x="91" y="140"/>
                  <a:pt x="70" y="137"/>
                  <a:pt x="59" y="131"/>
                </a:cubicBezTo>
                <a:close/>
                <a:moveTo>
                  <a:pt x="110" y="50"/>
                </a:moveTo>
                <a:cubicBezTo>
                  <a:pt x="87" y="50"/>
                  <a:pt x="63" y="56"/>
                  <a:pt x="59" y="67"/>
                </a:cubicBezTo>
                <a:cubicBezTo>
                  <a:pt x="59" y="68"/>
                  <a:pt x="59" y="68"/>
                  <a:pt x="59" y="68"/>
                </a:cubicBezTo>
                <a:cubicBezTo>
                  <a:pt x="59" y="75"/>
                  <a:pt x="59" y="75"/>
                  <a:pt x="59" y="75"/>
                </a:cubicBezTo>
                <a:cubicBezTo>
                  <a:pt x="65" y="82"/>
                  <a:pt x="86" y="87"/>
                  <a:pt x="112" y="87"/>
                </a:cubicBezTo>
                <a:cubicBezTo>
                  <a:pt x="134" y="87"/>
                  <a:pt x="152" y="83"/>
                  <a:pt x="160" y="78"/>
                </a:cubicBezTo>
                <a:cubicBezTo>
                  <a:pt x="160" y="68"/>
                  <a:pt x="160" y="68"/>
                  <a:pt x="160" y="68"/>
                </a:cubicBezTo>
                <a:cubicBezTo>
                  <a:pt x="160" y="67"/>
                  <a:pt x="160" y="67"/>
                  <a:pt x="160" y="67"/>
                </a:cubicBezTo>
                <a:cubicBezTo>
                  <a:pt x="158" y="56"/>
                  <a:pt x="134" y="50"/>
                  <a:pt x="110" y="50"/>
                </a:cubicBezTo>
                <a:close/>
                <a:moveTo>
                  <a:pt x="148" y="0"/>
                </a:moveTo>
                <a:cubicBezTo>
                  <a:pt x="13" y="0"/>
                  <a:pt x="13" y="0"/>
                  <a:pt x="13" y="0"/>
                </a:cubicBezTo>
                <a:cubicBezTo>
                  <a:pt x="7" y="0"/>
                  <a:pt x="0" y="6"/>
                  <a:pt x="0" y="12"/>
                </a:cubicBezTo>
                <a:cubicBezTo>
                  <a:pt x="0" y="44"/>
                  <a:pt x="0" y="44"/>
                  <a:pt x="0" y="44"/>
                </a:cubicBezTo>
                <a:cubicBezTo>
                  <a:pt x="0" y="47"/>
                  <a:pt x="2" y="49"/>
                  <a:pt x="3" y="50"/>
                </a:cubicBezTo>
                <a:cubicBezTo>
                  <a:pt x="66" y="50"/>
                  <a:pt x="66" y="50"/>
                  <a:pt x="66" y="50"/>
                </a:cubicBezTo>
                <a:cubicBezTo>
                  <a:pt x="77" y="47"/>
                  <a:pt x="93" y="44"/>
                  <a:pt x="109" y="44"/>
                </a:cubicBezTo>
                <a:cubicBezTo>
                  <a:pt x="124" y="44"/>
                  <a:pt x="140" y="47"/>
                  <a:pt x="151" y="50"/>
                </a:cubicBezTo>
                <a:cubicBezTo>
                  <a:pt x="158" y="50"/>
                  <a:pt x="158" y="50"/>
                  <a:pt x="158" y="50"/>
                </a:cubicBezTo>
                <a:cubicBezTo>
                  <a:pt x="159" y="49"/>
                  <a:pt x="160" y="47"/>
                  <a:pt x="160" y="44"/>
                </a:cubicBezTo>
                <a:cubicBezTo>
                  <a:pt x="160" y="12"/>
                  <a:pt x="160" y="12"/>
                  <a:pt x="160" y="12"/>
                </a:cubicBezTo>
                <a:cubicBezTo>
                  <a:pt x="160" y="6"/>
                  <a:pt x="154" y="0"/>
                  <a:pt x="148" y="0"/>
                </a:cubicBezTo>
                <a:close/>
                <a:moveTo>
                  <a:pt x="29" y="41"/>
                </a:moveTo>
                <a:cubicBezTo>
                  <a:pt x="22" y="41"/>
                  <a:pt x="16" y="35"/>
                  <a:pt x="16" y="28"/>
                </a:cubicBezTo>
                <a:cubicBezTo>
                  <a:pt x="16" y="22"/>
                  <a:pt x="22" y="16"/>
                  <a:pt x="29" y="16"/>
                </a:cubicBezTo>
                <a:cubicBezTo>
                  <a:pt x="36" y="16"/>
                  <a:pt x="41" y="22"/>
                  <a:pt x="41" y="28"/>
                </a:cubicBezTo>
                <a:cubicBezTo>
                  <a:pt x="41" y="35"/>
                  <a:pt x="36" y="41"/>
                  <a:pt x="29" y="41"/>
                </a:cubicBezTo>
                <a:close/>
                <a:moveTo>
                  <a:pt x="91" y="27"/>
                </a:moveTo>
                <a:cubicBezTo>
                  <a:pt x="90" y="27"/>
                  <a:pt x="88" y="26"/>
                  <a:pt x="88" y="25"/>
                </a:cubicBezTo>
                <a:cubicBezTo>
                  <a:pt x="88" y="24"/>
                  <a:pt x="90" y="22"/>
                  <a:pt x="91" y="22"/>
                </a:cubicBezTo>
                <a:cubicBezTo>
                  <a:pt x="93" y="22"/>
                  <a:pt x="94" y="24"/>
                  <a:pt x="94" y="25"/>
                </a:cubicBezTo>
                <a:cubicBezTo>
                  <a:pt x="94" y="26"/>
                  <a:pt x="93" y="27"/>
                  <a:pt x="91" y="27"/>
                </a:cubicBezTo>
                <a:close/>
                <a:moveTo>
                  <a:pt x="97" y="35"/>
                </a:moveTo>
                <a:cubicBezTo>
                  <a:pt x="96" y="35"/>
                  <a:pt x="94" y="33"/>
                  <a:pt x="94" y="32"/>
                </a:cubicBezTo>
                <a:cubicBezTo>
                  <a:pt x="94" y="31"/>
                  <a:pt x="96" y="30"/>
                  <a:pt x="97" y="30"/>
                </a:cubicBezTo>
                <a:cubicBezTo>
                  <a:pt x="98" y="30"/>
                  <a:pt x="99" y="31"/>
                  <a:pt x="99" y="32"/>
                </a:cubicBezTo>
                <a:cubicBezTo>
                  <a:pt x="99" y="33"/>
                  <a:pt x="98" y="35"/>
                  <a:pt x="97" y="35"/>
                </a:cubicBezTo>
                <a:close/>
                <a:moveTo>
                  <a:pt x="102" y="27"/>
                </a:moveTo>
                <a:cubicBezTo>
                  <a:pt x="101" y="27"/>
                  <a:pt x="99" y="26"/>
                  <a:pt x="99" y="25"/>
                </a:cubicBezTo>
                <a:cubicBezTo>
                  <a:pt x="99" y="24"/>
                  <a:pt x="101" y="22"/>
                  <a:pt x="102" y="22"/>
                </a:cubicBezTo>
                <a:cubicBezTo>
                  <a:pt x="103" y="22"/>
                  <a:pt x="104" y="24"/>
                  <a:pt x="104" y="25"/>
                </a:cubicBezTo>
                <a:cubicBezTo>
                  <a:pt x="104" y="26"/>
                  <a:pt x="103" y="27"/>
                  <a:pt x="102" y="27"/>
                </a:cubicBezTo>
                <a:close/>
                <a:moveTo>
                  <a:pt x="107" y="35"/>
                </a:moveTo>
                <a:cubicBezTo>
                  <a:pt x="105" y="35"/>
                  <a:pt x="104" y="33"/>
                  <a:pt x="104" y="32"/>
                </a:cubicBezTo>
                <a:cubicBezTo>
                  <a:pt x="104" y="31"/>
                  <a:pt x="105" y="30"/>
                  <a:pt x="107" y="30"/>
                </a:cubicBezTo>
                <a:cubicBezTo>
                  <a:pt x="109" y="30"/>
                  <a:pt x="110" y="31"/>
                  <a:pt x="110" y="32"/>
                </a:cubicBezTo>
                <a:cubicBezTo>
                  <a:pt x="110" y="33"/>
                  <a:pt x="109" y="35"/>
                  <a:pt x="107" y="35"/>
                </a:cubicBezTo>
                <a:close/>
                <a:moveTo>
                  <a:pt x="113" y="27"/>
                </a:moveTo>
                <a:cubicBezTo>
                  <a:pt x="112" y="27"/>
                  <a:pt x="110" y="26"/>
                  <a:pt x="110" y="25"/>
                </a:cubicBezTo>
                <a:cubicBezTo>
                  <a:pt x="110" y="24"/>
                  <a:pt x="112" y="22"/>
                  <a:pt x="113" y="22"/>
                </a:cubicBezTo>
                <a:cubicBezTo>
                  <a:pt x="114" y="22"/>
                  <a:pt x="115" y="24"/>
                  <a:pt x="115" y="25"/>
                </a:cubicBezTo>
                <a:cubicBezTo>
                  <a:pt x="115" y="26"/>
                  <a:pt x="114" y="27"/>
                  <a:pt x="113" y="27"/>
                </a:cubicBezTo>
                <a:close/>
                <a:moveTo>
                  <a:pt x="118" y="35"/>
                </a:moveTo>
                <a:cubicBezTo>
                  <a:pt x="116" y="35"/>
                  <a:pt x="115" y="33"/>
                  <a:pt x="115" y="32"/>
                </a:cubicBezTo>
                <a:cubicBezTo>
                  <a:pt x="115" y="31"/>
                  <a:pt x="116" y="30"/>
                  <a:pt x="118" y="30"/>
                </a:cubicBezTo>
                <a:cubicBezTo>
                  <a:pt x="119" y="30"/>
                  <a:pt x="120" y="31"/>
                  <a:pt x="120" y="32"/>
                </a:cubicBezTo>
                <a:cubicBezTo>
                  <a:pt x="120" y="33"/>
                  <a:pt x="119" y="35"/>
                  <a:pt x="118" y="35"/>
                </a:cubicBezTo>
                <a:close/>
                <a:moveTo>
                  <a:pt x="123" y="27"/>
                </a:moveTo>
                <a:cubicBezTo>
                  <a:pt x="121" y="27"/>
                  <a:pt x="120" y="26"/>
                  <a:pt x="120" y="25"/>
                </a:cubicBezTo>
                <a:cubicBezTo>
                  <a:pt x="120" y="24"/>
                  <a:pt x="121" y="22"/>
                  <a:pt x="123" y="22"/>
                </a:cubicBezTo>
                <a:cubicBezTo>
                  <a:pt x="125" y="22"/>
                  <a:pt x="126" y="24"/>
                  <a:pt x="126" y="25"/>
                </a:cubicBezTo>
                <a:cubicBezTo>
                  <a:pt x="126" y="26"/>
                  <a:pt x="125" y="27"/>
                  <a:pt x="123" y="27"/>
                </a:cubicBezTo>
                <a:close/>
                <a:moveTo>
                  <a:pt x="129" y="35"/>
                </a:moveTo>
                <a:cubicBezTo>
                  <a:pt x="127" y="35"/>
                  <a:pt x="126" y="33"/>
                  <a:pt x="126" y="32"/>
                </a:cubicBezTo>
                <a:cubicBezTo>
                  <a:pt x="126" y="31"/>
                  <a:pt x="127" y="30"/>
                  <a:pt x="129" y="30"/>
                </a:cubicBezTo>
                <a:cubicBezTo>
                  <a:pt x="130" y="30"/>
                  <a:pt x="131" y="31"/>
                  <a:pt x="131" y="32"/>
                </a:cubicBezTo>
                <a:cubicBezTo>
                  <a:pt x="131" y="33"/>
                  <a:pt x="130" y="35"/>
                  <a:pt x="129" y="35"/>
                </a:cubicBezTo>
                <a:close/>
                <a:moveTo>
                  <a:pt x="134" y="27"/>
                </a:moveTo>
                <a:cubicBezTo>
                  <a:pt x="132" y="27"/>
                  <a:pt x="131" y="26"/>
                  <a:pt x="131" y="25"/>
                </a:cubicBezTo>
                <a:cubicBezTo>
                  <a:pt x="131" y="24"/>
                  <a:pt x="132" y="22"/>
                  <a:pt x="134" y="22"/>
                </a:cubicBezTo>
                <a:cubicBezTo>
                  <a:pt x="135" y="22"/>
                  <a:pt x="136" y="24"/>
                  <a:pt x="136" y="25"/>
                </a:cubicBezTo>
                <a:cubicBezTo>
                  <a:pt x="136" y="26"/>
                  <a:pt x="135" y="27"/>
                  <a:pt x="134" y="27"/>
                </a:cubicBezTo>
                <a:close/>
                <a:moveTo>
                  <a:pt x="140" y="35"/>
                </a:moveTo>
                <a:cubicBezTo>
                  <a:pt x="137" y="35"/>
                  <a:pt x="136" y="33"/>
                  <a:pt x="136" y="32"/>
                </a:cubicBezTo>
                <a:cubicBezTo>
                  <a:pt x="136" y="31"/>
                  <a:pt x="137" y="30"/>
                  <a:pt x="140" y="30"/>
                </a:cubicBezTo>
                <a:cubicBezTo>
                  <a:pt x="141" y="30"/>
                  <a:pt x="142" y="31"/>
                  <a:pt x="142" y="32"/>
                </a:cubicBezTo>
                <a:cubicBezTo>
                  <a:pt x="142" y="33"/>
                  <a:pt x="141" y="35"/>
                  <a:pt x="140" y="35"/>
                </a:cubicBezTo>
                <a:close/>
                <a:moveTo>
                  <a:pt x="54" y="102"/>
                </a:moveTo>
                <a:cubicBezTo>
                  <a:pt x="54" y="101"/>
                  <a:pt x="54" y="94"/>
                  <a:pt x="54" y="94"/>
                </a:cubicBezTo>
                <a:cubicBezTo>
                  <a:pt x="54" y="68"/>
                  <a:pt x="54" y="68"/>
                  <a:pt x="54" y="68"/>
                </a:cubicBezTo>
                <a:cubicBezTo>
                  <a:pt x="54" y="67"/>
                  <a:pt x="54" y="67"/>
                  <a:pt x="54" y="67"/>
                </a:cubicBezTo>
                <a:cubicBezTo>
                  <a:pt x="55" y="63"/>
                  <a:pt x="59" y="60"/>
                  <a:pt x="65" y="57"/>
                </a:cubicBezTo>
                <a:cubicBezTo>
                  <a:pt x="3" y="57"/>
                  <a:pt x="3" y="57"/>
                  <a:pt x="3" y="57"/>
                </a:cubicBezTo>
                <a:cubicBezTo>
                  <a:pt x="2" y="58"/>
                  <a:pt x="0" y="61"/>
                  <a:pt x="0" y="65"/>
                </a:cubicBezTo>
                <a:cubicBezTo>
                  <a:pt x="0" y="95"/>
                  <a:pt x="0" y="95"/>
                  <a:pt x="0" y="95"/>
                </a:cubicBezTo>
                <a:cubicBezTo>
                  <a:pt x="0" y="98"/>
                  <a:pt x="2" y="100"/>
                  <a:pt x="3" y="102"/>
                </a:cubicBezTo>
                <a:lnTo>
                  <a:pt x="54" y="102"/>
                </a:lnTo>
                <a:close/>
                <a:moveTo>
                  <a:pt x="28" y="68"/>
                </a:moveTo>
                <a:cubicBezTo>
                  <a:pt x="36" y="68"/>
                  <a:pt x="41" y="73"/>
                  <a:pt x="41" y="79"/>
                </a:cubicBezTo>
                <a:cubicBezTo>
                  <a:pt x="41" y="87"/>
                  <a:pt x="36" y="91"/>
                  <a:pt x="28" y="91"/>
                </a:cubicBezTo>
                <a:cubicBezTo>
                  <a:pt x="22" y="91"/>
                  <a:pt x="16" y="87"/>
                  <a:pt x="16" y="79"/>
                </a:cubicBezTo>
                <a:cubicBezTo>
                  <a:pt x="16" y="73"/>
                  <a:pt x="22" y="68"/>
                  <a:pt x="28" y="68"/>
                </a:cubicBezTo>
                <a:close/>
                <a:moveTo>
                  <a:pt x="54" y="143"/>
                </a:moveTo>
                <a:cubicBezTo>
                  <a:pt x="54" y="143"/>
                  <a:pt x="54" y="143"/>
                  <a:pt x="54" y="142"/>
                </a:cubicBezTo>
                <a:cubicBezTo>
                  <a:pt x="54" y="107"/>
                  <a:pt x="54" y="107"/>
                  <a:pt x="54" y="107"/>
                </a:cubicBezTo>
                <a:cubicBezTo>
                  <a:pt x="3" y="107"/>
                  <a:pt x="3" y="107"/>
                  <a:pt x="3" y="107"/>
                </a:cubicBezTo>
                <a:cubicBezTo>
                  <a:pt x="2" y="110"/>
                  <a:pt x="0" y="112"/>
                  <a:pt x="0" y="115"/>
                </a:cubicBezTo>
                <a:cubicBezTo>
                  <a:pt x="0" y="145"/>
                  <a:pt x="0" y="145"/>
                  <a:pt x="0" y="145"/>
                </a:cubicBezTo>
                <a:cubicBezTo>
                  <a:pt x="0" y="152"/>
                  <a:pt x="7" y="159"/>
                  <a:pt x="13" y="159"/>
                </a:cubicBezTo>
                <a:cubicBezTo>
                  <a:pt x="59" y="159"/>
                  <a:pt x="59" y="159"/>
                  <a:pt x="59" y="159"/>
                </a:cubicBezTo>
                <a:cubicBezTo>
                  <a:pt x="60" y="159"/>
                  <a:pt x="60" y="159"/>
                  <a:pt x="60" y="159"/>
                </a:cubicBezTo>
                <a:cubicBezTo>
                  <a:pt x="63" y="157"/>
                  <a:pt x="64" y="154"/>
                  <a:pt x="62" y="151"/>
                </a:cubicBezTo>
                <a:cubicBezTo>
                  <a:pt x="58" y="149"/>
                  <a:pt x="56" y="146"/>
                  <a:pt x="54" y="143"/>
                </a:cubicBezTo>
                <a:close/>
                <a:moveTo>
                  <a:pt x="29" y="142"/>
                </a:moveTo>
                <a:cubicBezTo>
                  <a:pt x="22" y="142"/>
                  <a:pt x="16" y="137"/>
                  <a:pt x="16" y="131"/>
                </a:cubicBezTo>
                <a:cubicBezTo>
                  <a:pt x="16" y="123"/>
                  <a:pt x="22" y="118"/>
                  <a:pt x="29" y="118"/>
                </a:cubicBezTo>
                <a:cubicBezTo>
                  <a:pt x="36" y="118"/>
                  <a:pt x="41" y="123"/>
                  <a:pt x="41" y="131"/>
                </a:cubicBezTo>
                <a:cubicBezTo>
                  <a:pt x="41" y="137"/>
                  <a:pt x="36" y="142"/>
                  <a:pt x="29" y="142"/>
                </a:cubicBezTo>
                <a:close/>
              </a:path>
            </a:pathLst>
          </a:custGeom>
          <a:ln>
            <a:noFill/>
          </a:ln>
        </p:spPr>
        <p:style>
          <a:lnRef idx="3">
            <a:schemeClr val="lt1"/>
          </a:lnRef>
          <a:fillRef idx="1">
            <a:schemeClr val="accent1"/>
          </a:fillRef>
          <a:effectRef idx="1">
            <a:schemeClr val="accent1"/>
          </a:effectRef>
          <a:fontRef idx="minor">
            <a:schemeClr val="lt1"/>
          </a:fontRef>
        </p:style>
        <p:txBody>
          <a:bodyPr vert="horz" wrap="square" lIns="91440" tIns="45720" rIns="91440" bIns="45720" numCol="1" anchor="t" anchorCtr="0" compatLnSpc="1">
            <a:prstTxWarp prst="textNoShape">
              <a:avLst/>
            </a:prstTxWarp>
          </a:bodyPr>
          <a:lstStyle/>
          <a:p>
            <a:endParaRPr lang="en-US"/>
          </a:p>
        </p:txBody>
      </p:sp>
      <p:sp>
        <p:nvSpPr>
          <p:cNvPr id="22" name="Freeform 134">
            <a:hlinkClick r:id="rId5" action="ppaction://hlinksldjump"/>
            <a:extLst>
              <a:ext uri="{FF2B5EF4-FFF2-40B4-BE49-F238E27FC236}">
                <a16:creationId xmlns:a16="http://schemas.microsoft.com/office/drawing/2014/main" id="{0E4990B5-7BB0-8785-789B-FD60E5DA2AF2}"/>
              </a:ext>
            </a:extLst>
          </p:cNvPr>
          <p:cNvSpPr>
            <a:spLocks noEditPoints="1"/>
          </p:cNvSpPr>
          <p:nvPr/>
        </p:nvSpPr>
        <p:spPr bwMode="auto">
          <a:xfrm>
            <a:off x="334397" y="1756981"/>
            <a:ext cx="316187" cy="243070"/>
          </a:xfrm>
          <a:custGeom>
            <a:avLst/>
            <a:gdLst>
              <a:gd name="T0" fmla="*/ 25 w 160"/>
              <a:gd name="T1" fmla="*/ 0 h 123"/>
              <a:gd name="T2" fmla="*/ 21 w 160"/>
              <a:gd name="T3" fmla="*/ 2 h 123"/>
              <a:gd name="T4" fmla="*/ 19 w 160"/>
              <a:gd name="T5" fmla="*/ 6 h 123"/>
              <a:gd name="T6" fmla="*/ 19 w 160"/>
              <a:gd name="T7" fmla="*/ 92 h 123"/>
              <a:gd name="T8" fmla="*/ 25 w 160"/>
              <a:gd name="T9" fmla="*/ 97 h 123"/>
              <a:gd name="T10" fmla="*/ 76 w 160"/>
              <a:gd name="T11" fmla="*/ 116 h 123"/>
              <a:gd name="T12" fmla="*/ 76 w 160"/>
              <a:gd name="T13" fmla="*/ 26 h 123"/>
              <a:gd name="T14" fmla="*/ 74 w 160"/>
              <a:gd name="T15" fmla="*/ 24 h 123"/>
              <a:gd name="T16" fmla="*/ 25 w 160"/>
              <a:gd name="T17" fmla="*/ 0 h 123"/>
              <a:gd name="T18" fmla="*/ 141 w 160"/>
              <a:gd name="T19" fmla="*/ 92 h 123"/>
              <a:gd name="T20" fmla="*/ 141 w 160"/>
              <a:gd name="T21" fmla="*/ 6 h 123"/>
              <a:gd name="T22" fmla="*/ 140 w 160"/>
              <a:gd name="T23" fmla="*/ 2 h 123"/>
              <a:gd name="T24" fmla="*/ 136 w 160"/>
              <a:gd name="T25" fmla="*/ 0 h 123"/>
              <a:gd name="T26" fmla="*/ 85 w 160"/>
              <a:gd name="T27" fmla="*/ 24 h 123"/>
              <a:gd name="T28" fmla="*/ 84 w 160"/>
              <a:gd name="T29" fmla="*/ 26 h 123"/>
              <a:gd name="T30" fmla="*/ 84 w 160"/>
              <a:gd name="T31" fmla="*/ 116 h 123"/>
              <a:gd name="T32" fmla="*/ 136 w 160"/>
              <a:gd name="T33" fmla="*/ 97 h 123"/>
              <a:gd name="T34" fmla="*/ 141 w 160"/>
              <a:gd name="T35" fmla="*/ 92 h 123"/>
              <a:gd name="T36" fmla="*/ 154 w 160"/>
              <a:gd name="T37" fmla="*/ 20 h 123"/>
              <a:gd name="T38" fmla="*/ 150 w 160"/>
              <a:gd name="T39" fmla="*/ 20 h 123"/>
              <a:gd name="T40" fmla="*/ 150 w 160"/>
              <a:gd name="T41" fmla="*/ 92 h 123"/>
              <a:gd name="T42" fmla="*/ 136 w 160"/>
              <a:gd name="T43" fmla="*/ 107 h 123"/>
              <a:gd name="T44" fmla="*/ 92 w 160"/>
              <a:gd name="T45" fmla="*/ 121 h 123"/>
              <a:gd name="T46" fmla="*/ 153 w 160"/>
              <a:gd name="T47" fmla="*/ 121 h 123"/>
              <a:gd name="T48" fmla="*/ 158 w 160"/>
              <a:gd name="T49" fmla="*/ 121 h 123"/>
              <a:gd name="T50" fmla="*/ 160 w 160"/>
              <a:gd name="T51" fmla="*/ 117 h 123"/>
              <a:gd name="T52" fmla="*/ 160 w 160"/>
              <a:gd name="T53" fmla="*/ 26 h 123"/>
              <a:gd name="T54" fmla="*/ 154 w 160"/>
              <a:gd name="T55" fmla="*/ 20 h 123"/>
              <a:gd name="T56" fmla="*/ 10 w 160"/>
              <a:gd name="T57" fmla="*/ 92 h 123"/>
              <a:gd name="T58" fmla="*/ 10 w 160"/>
              <a:gd name="T59" fmla="*/ 20 h 123"/>
              <a:gd name="T60" fmla="*/ 6 w 160"/>
              <a:gd name="T61" fmla="*/ 20 h 123"/>
              <a:gd name="T62" fmla="*/ 0 w 160"/>
              <a:gd name="T63" fmla="*/ 26 h 123"/>
              <a:gd name="T64" fmla="*/ 0 w 160"/>
              <a:gd name="T65" fmla="*/ 117 h 123"/>
              <a:gd name="T66" fmla="*/ 3 w 160"/>
              <a:gd name="T67" fmla="*/ 121 h 123"/>
              <a:gd name="T68" fmla="*/ 8 w 160"/>
              <a:gd name="T69" fmla="*/ 121 h 123"/>
              <a:gd name="T70" fmla="*/ 68 w 160"/>
              <a:gd name="T71" fmla="*/ 121 h 123"/>
              <a:gd name="T72" fmla="*/ 25 w 160"/>
              <a:gd name="T73" fmla="*/ 107 h 123"/>
              <a:gd name="T74" fmla="*/ 10 w 160"/>
              <a:gd name="T75" fmla="*/ 92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60" h="123">
                <a:moveTo>
                  <a:pt x="25" y="0"/>
                </a:moveTo>
                <a:cubicBezTo>
                  <a:pt x="24" y="0"/>
                  <a:pt x="22" y="0"/>
                  <a:pt x="21" y="2"/>
                </a:cubicBezTo>
                <a:cubicBezTo>
                  <a:pt x="20" y="3"/>
                  <a:pt x="19" y="4"/>
                  <a:pt x="19" y="6"/>
                </a:cubicBezTo>
                <a:cubicBezTo>
                  <a:pt x="19" y="92"/>
                  <a:pt x="19" y="92"/>
                  <a:pt x="19" y="92"/>
                </a:cubicBezTo>
                <a:cubicBezTo>
                  <a:pt x="19" y="94"/>
                  <a:pt x="21" y="97"/>
                  <a:pt x="25" y="97"/>
                </a:cubicBezTo>
                <a:cubicBezTo>
                  <a:pt x="38" y="97"/>
                  <a:pt x="60" y="100"/>
                  <a:pt x="76" y="116"/>
                </a:cubicBezTo>
                <a:cubicBezTo>
                  <a:pt x="76" y="26"/>
                  <a:pt x="76" y="26"/>
                  <a:pt x="76" y="26"/>
                </a:cubicBezTo>
                <a:cubicBezTo>
                  <a:pt x="76" y="26"/>
                  <a:pt x="76" y="25"/>
                  <a:pt x="74" y="24"/>
                </a:cubicBezTo>
                <a:cubicBezTo>
                  <a:pt x="62" y="3"/>
                  <a:pt x="38" y="0"/>
                  <a:pt x="25" y="0"/>
                </a:cubicBezTo>
                <a:close/>
                <a:moveTo>
                  <a:pt x="141" y="92"/>
                </a:moveTo>
                <a:cubicBezTo>
                  <a:pt x="141" y="6"/>
                  <a:pt x="141" y="6"/>
                  <a:pt x="141" y="6"/>
                </a:cubicBezTo>
                <a:cubicBezTo>
                  <a:pt x="141" y="4"/>
                  <a:pt x="141" y="3"/>
                  <a:pt x="140" y="2"/>
                </a:cubicBezTo>
                <a:cubicBezTo>
                  <a:pt x="139" y="0"/>
                  <a:pt x="137" y="0"/>
                  <a:pt x="136" y="0"/>
                </a:cubicBezTo>
                <a:cubicBezTo>
                  <a:pt x="122" y="0"/>
                  <a:pt x="98" y="3"/>
                  <a:pt x="85" y="24"/>
                </a:cubicBezTo>
                <a:cubicBezTo>
                  <a:pt x="84" y="25"/>
                  <a:pt x="84" y="26"/>
                  <a:pt x="84" y="26"/>
                </a:cubicBezTo>
                <a:cubicBezTo>
                  <a:pt x="84" y="116"/>
                  <a:pt x="84" y="116"/>
                  <a:pt x="84" y="116"/>
                </a:cubicBezTo>
                <a:cubicBezTo>
                  <a:pt x="100" y="100"/>
                  <a:pt x="122" y="97"/>
                  <a:pt x="136" y="97"/>
                </a:cubicBezTo>
                <a:cubicBezTo>
                  <a:pt x="139" y="97"/>
                  <a:pt x="141" y="94"/>
                  <a:pt x="141" y="92"/>
                </a:cubicBezTo>
                <a:close/>
                <a:moveTo>
                  <a:pt x="154" y="20"/>
                </a:moveTo>
                <a:cubicBezTo>
                  <a:pt x="150" y="20"/>
                  <a:pt x="150" y="20"/>
                  <a:pt x="150" y="20"/>
                </a:cubicBezTo>
                <a:cubicBezTo>
                  <a:pt x="150" y="92"/>
                  <a:pt x="150" y="92"/>
                  <a:pt x="150" y="92"/>
                </a:cubicBezTo>
                <a:cubicBezTo>
                  <a:pt x="150" y="99"/>
                  <a:pt x="143" y="106"/>
                  <a:pt x="136" y="107"/>
                </a:cubicBezTo>
                <a:cubicBezTo>
                  <a:pt x="123" y="107"/>
                  <a:pt x="105" y="108"/>
                  <a:pt x="92" y="121"/>
                </a:cubicBezTo>
                <a:cubicBezTo>
                  <a:pt x="115" y="115"/>
                  <a:pt x="139" y="119"/>
                  <a:pt x="153" y="121"/>
                </a:cubicBezTo>
                <a:cubicBezTo>
                  <a:pt x="154" y="123"/>
                  <a:pt x="157" y="121"/>
                  <a:pt x="158" y="121"/>
                </a:cubicBezTo>
                <a:cubicBezTo>
                  <a:pt x="159" y="120"/>
                  <a:pt x="160" y="118"/>
                  <a:pt x="160" y="117"/>
                </a:cubicBezTo>
                <a:cubicBezTo>
                  <a:pt x="160" y="26"/>
                  <a:pt x="160" y="26"/>
                  <a:pt x="160" y="26"/>
                </a:cubicBezTo>
                <a:cubicBezTo>
                  <a:pt x="160" y="22"/>
                  <a:pt x="158" y="20"/>
                  <a:pt x="154" y="20"/>
                </a:cubicBezTo>
                <a:close/>
                <a:moveTo>
                  <a:pt x="10" y="92"/>
                </a:moveTo>
                <a:cubicBezTo>
                  <a:pt x="10" y="20"/>
                  <a:pt x="10" y="20"/>
                  <a:pt x="10" y="20"/>
                </a:cubicBezTo>
                <a:cubicBezTo>
                  <a:pt x="6" y="20"/>
                  <a:pt x="6" y="20"/>
                  <a:pt x="6" y="20"/>
                </a:cubicBezTo>
                <a:cubicBezTo>
                  <a:pt x="3" y="20"/>
                  <a:pt x="0" y="22"/>
                  <a:pt x="0" y="26"/>
                </a:cubicBezTo>
                <a:cubicBezTo>
                  <a:pt x="0" y="117"/>
                  <a:pt x="0" y="117"/>
                  <a:pt x="0" y="117"/>
                </a:cubicBezTo>
                <a:cubicBezTo>
                  <a:pt x="0" y="118"/>
                  <a:pt x="2" y="120"/>
                  <a:pt x="3" y="121"/>
                </a:cubicBezTo>
                <a:cubicBezTo>
                  <a:pt x="4" y="121"/>
                  <a:pt x="5" y="123"/>
                  <a:pt x="8" y="121"/>
                </a:cubicBezTo>
                <a:cubicBezTo>
                  <a:pt x="21" y="119"/>
                  <a:pt x="46" y="115"/>
                  <a:pt x="68" y="121"/>
                </a:cubicBezTo>
                <a:cubicBezTo>
                  <a:pt x="55" y="108"/>
                  <a:pt x="36" y="107"/>
                  <a:pt x="25" y="107"/>
                </a:cubicBezTo>
                <a:cubicBezTo>
                  <a:pt x="16" y="106"/>
                  <a:pt x="10" y="99"/>
                  <a:pt x="10" y="92"/>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anchor="t" anchorCtr="0" compatLnSpc="1">
            <a:prstTxWarp prst="textNoShape">
              <a:avLst/>
            </a:prstTxWarp>
          </a:bodyPr>
          <a:lstStyle/>
          <a:p>
            <a:endParaRPr lang="en-US"/>
          </a:p>
        </p:txBody>
      </p:sp>
      <p:sp>
        <p:nvSpPr>
          <p:cNvPr id="23" name="Freeform 170">
            <a:hlinkClick r:id="rId6" action="ppaction://hlinksldjump"/>
            <a:extLst>
              <a:ext uri="{FF2B5EF4-FFF2-40B4-BE49-F238E27FC236}">
                <a16:creationId xmlns:a16="http://schemas.microsoft.com/office/drawing/2014/main" id="{75EF4CC5-1347-3803-2EE2-73BD0DB0F9DF}"/>
              </a:ext>
            </a:extLst>
          </p:cNvPr>
          <p:cNvSpPr>
            <a:spLocks noEditPoints="1"/>
          </p:cNvSpPr>
          <p:nvPr/>
        </p:nvSpPr>
        <p:spPr bwMode="auto">
          <a:xfrm>
            <a:off x="351369" y="2485131"/>
            <a:ext cx="282243" cy="284017"/>
          </a:xfrm>
          <a:custGeom>
            <a:avLst/>
            <a:gdLst>
              <a:gd name="T0" fmla="*/ 34 w 159"/>
              <a:gd name="T1" fmla="*/ 27 h 160"/>
              <a:gd name="T2" fmla="*/ 34 w 159"/>
              <a:gd name="T3" fmla="*/ 41 h 160"/>
              <a:gd name="T4" fmla="*/ 95 w 159"/>
              <a:gd name="T5" fmla="*/ 34 h 160"/>
              <a:gd name="T6" fmla="*/ 95 w 159"/>
              <a:gd name="T7" fmla="*/ 63 h 160"/>
              <a:gd name="T8" fmla="*/ 34 w 159"/>
              <a:gd name="T9" fmla="*/ 55 h 160"/>
              <a:gd name="T10" fmla="*/ 34 w 159"/>
              <a:gd name="T11" fmla="*/ 69 h 160"/>
              <a:gd name="T12" fmla="*/ 95 w 159"/>
              <a:gd name="T13" fmla="*/ 63 h 160"/>
              <a:gd name="T14" fmla="*/ 68 w 159"/>
              <a:gd name="T15" fmla="*/ 90 h 160"/>
              <a:gd name="T16" fmla="*/ 34 w 159"/>
              <a:gd name="T17" fmla="*/ 83 h 160"/>
              <a:gd name="T18" fmla="*/ 34 w 159"/>
              <a:gd name="T19" fmla="*/ 97 h 160"/>
              <a:gd name="T20" fmla="*/ 115 w 159"/>
              <a:gd name="T21" fmla="*/ 122 h 160"/>
              <a:gd name="T22" fmla="*/ 108 w 159"/>
              <a:gd name="T23" fmla="*/ 145 h 160"/>
              <a:gd name="T24" fmla="*/ 14 w 159"/>
              <a:gd name="T25" fmla="*/ 14 h 160"/>
              <a:gd name="T26" fmla="*/ 108 w 159"/>
              <a:gd name="T27" fmla="*/ 42 h 160"/>
              <a:gd name="T28" fmla="*/ 123 w 159"/>
              <a:gd name="T29" fmla="*/ 7 h 160"/>
              <a:gd name="T30" fmla="*/ 7 w 159"/>
              <a:gd name="T31" fmla="*/ 0 h 160"/>
              <a:gd name="T32" fmla="*/ 0 w 159"/>
              <a:gd name="T33" fmla="*/ 152 h 160"/>
              <a:gd name="T34" fmla="*/ 115 w 159"/>
              <a:gd name="T35" fmla="*/ 160 h 160"/>
              <a:gd name="T36" fmla="*/ 123 w 159"/>
              <a:gd name="T37" fmla="*/ 112 h 160"/>
              <a:gd name="T38" fmla="*/ 115 w 159"/>
              <a:gd name="T39" fmla="*/ 122 h 160"/>
              <a:gd name="T40" fmla="*/ 132 w 159"/>
              <a:gd name="T41" fmla="*/ 18 h 160"/>
              <a:gd name="T42" fmla="*/ 84 w 159"/>
              <a:gd name="T43" fmla="*/ 98 h 160"/>
              <a:gd name="T44" fmla="*/ 82 w 159"/>
              <a:gd name="T45" fmla="*/ 127 h 160"/>
              <a:gd name="T46" fmla="*/ 87 w 159"/>
              <a:gd name="T47" fmla="*/ 131 h 160"/>
              <a:gd name="T48" fmla="*/ 113 w 159"/>
              <a:gd name="T49" fmla="*/ 114 h 160"/>
              <a:gd name="T50" fmla="*/ 159 w 159"/>
              <a:gd name="T51" fmla="*/ 33 h 160"/>
              <a:gd name="T52" fmla="*/ 97 w 159"/>
              <a:gd name="T53" fmla="*/ 118 h 160"/>
              <a:gd name="T54" fmla="*/ 89 w 159"/>
              <a:gd name="T55" fmla="*/ 113 h 160"/>
              <a:gd name="T56" fmla="*/ 97 w 159"/>
              <a:gd name="T57" fmla="*/ 108 h 160"/>
              <a:gd name="T58" fmla="*/ 97 w 159"/>
              <a:gd name="T59" fmla="*/ 118 h 160"/>
              <a:gd name="T60" fmla="*/ 56 w 159"/>
              <a:gd name="T61" fmla="*/ 131 h 160"/>
              <a:gd name="T62" fmla="*/ 75 w 159"/>
              <a:gd name="T63" fmla="*/ 126 h 160"/>
              <a:gd name="T64" fmla="*/ 55 w 159"/>
              <a:gd name="T65" fmla="*/ 124 h 160"/>
              <a:gd name="T66" fmla="*/ 50 w 159"/>
              <a:gd name="T67" fmla="*/ 121 h 160"/>
              <a:gd name="T68" fmla="*/ 50 w 159"/>
              <a:gd name="T69" fmla="*/ 110 h 160"/>
              <a:gd name="T70" fmla="*/ 39 w 159"/>
              <a:gd name="T71" fmla="*/ 115 h 160"/>
              <a:gd name="T72" fmla="*/ 28 w 159"/>
              <a:gd name="T73" fmla="*/ 135 h 160"/>
              <a:gd name="T74" fmla="*/ 38 w 159"/>
              <a:gd name="T75" fmla="*/ 125 h 160"/>
              <a:gd name="T76" fmla="*/ 44 w 159"/>
              <a:gd name="T77" fmla="*/ 127 h 160"/>
              <a:gd name="T78" fmla="*/ 44 w 159"/>
              <a:gd name="T79" fmla="*/ 127 h 160"/>
              <a:gd name="T80" fmla="*/ 44 w 159"/>
              <a:gd name="T81" fmla="*/ 128 h 160"/>
              <a:gd name="T82" fmla="*/ 50 w 159"/>
              <a:gd name="T83" fmla="*/ 128 h 160"/>
              <a:gd name="T84" fmla="*/ 53 w 159"/>
              <a:gd name="T85" fmla="*/ 132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59" h="160">
                <a:moveTo>
                  <a:pt x="88" y="27"/>
                </a:moveTo>
                <a:cubicBezTo>
                  <a:pt x="34" y="27"/>
                  <a:pt x="34" y="27"/>
                  <a:pt x="34" y="27"/>
                </a:cubicBezTo>
                <a:cubicBezTo>
                  <a:pt x="30" y="27"/>
                  <a:pt x="26" y="31"/>
                  <a:pt x="26" y="34"/>
                </a:cubicBezTo>
                <a:cubicBezTo>
                  <a:pt x="26" y="39"/>
                  <a:pt x="30" y="41"/>
                  <a:pt x="34" y="41"/>
                </a:cubicBezTo>
                <a:cubicBezTo>
                  <a:pt x="88" y="41"/>
                  <a:pt x="88" y="41"/>
                  <a:pt x="88" y="41"/>
                </a:cubicBezTo>
                <a:cubicBezTo>
                  <a:pt x="93" y="41"/>
                  <a:pt x="95" y="39"/>
                  <a:pt x="95" y="34"/>
                </a:cubicBezTo>
                <a:cubicBezTo>
                  <a:pt x="95" y="31"/>
                  <a:pt x="93" y="27"/>
                  <a:pt x="88" y="27"/>
                </a:cubicBezTo>
                <a:close/>
                <a:moveTo>
                  <a:pt x="95" y="63"/>
                </a:moveTo>
                <a:cubicBezTo>
                  <a:pt x="95" y="57"/>
                  <a:pt x="93" y="55"/>
                  <a:pt x="88" y="55"/>
                </a:cubicBezTo>
                <a:cubicBezTo>
                  <a:pt x="34" y="55"/>
                  <a:pt x="34" y="55"/>
                  <a:pt x="34" y="55"/>
                </a:cubicBezTo>
                <a:cubicBezTo>
                  <a:pt x="30" y="55"/>
                  <a:pt x="26" y="57"/>
                  <a:pt x="26" y="63"/>
                </a:cubicBezTo>
                <a:cubicBezTo>
                  <a:pt x="26" y="67"/>
                  <a:pt x="30" y="69"/>
                  <a:pt x="34" y="69"/>
                </a:cubicBezTo>
                <a:cubicBezTo>
                  <a:pt x="88" y="69"/>
                  <a:pt x="88" y="69"/>
                  <a:pt x="88" y="69"/>
                </a:cubicBezTo>
                <a:cubicBezTo>
                  <a:pt x="93" y="69"/>
                  <a:pt x="95" y="67"/>
                  <a:pt x="95" y="63"/>
                </a:cubicBezTo>
                <a:close/>
                <a:moveTo>
                  <a:pt x="61" y="97"/>
                </a:moveTo>
                <a:cubicBezTo>
                  <a:pt x="65" y="97"/>
                  <a:pt x="68" y="93"/>
                  <a:pt x="68" y="90"/>
                </a:cubicBezTo>
                <a:cubicBezTo>
                  <a:pt x="68" y="85"/>
                  <a:pt x="65" y="83"/>
                  <a:pt x="61" y="83"/>
                </a:cubicBezTo>
                <a:cubicBezTo>
                  <a:pt x="34" y="83"/>
                  <a:pt x="34" y="83"/>
                  <a:pt x="34" y="83"/>
                </a:cubicBezTo>
                <a:cubicBezTo>
                  <a:pt x="30" y="83"/>
                  <a:pt x="26" y="85"/>
                  <a:pt x="26" y="90"/>
                </a:cubicBezTo>
                <a:cubicBezTo>
                  <a:pt x="26" y="93"/>
                  <a:pt x="30" y="97"/>
                  <a:pt x="34" y="97"/>
                </a:cubicBezTo>
                <a:lnTo>
                  <a:pt x="61" y="97"/>
                </a:lnTo>
                <a:close/>
                <a:moveTo>
                  <a:pt x="115" y="122"/>
                </a:moveTo>
                <a:cubicBezTo>
                  <a:pt x="108" y="127"/>
                  <a:pt x="108" y="127"/>
                  <a:pt x="108" y="127"/>
                </a:cubicBezTo>
                <a:cubicBezTo>
                  <a:pt x="108" y="145"/>
                  <a:pt x="108" y="145"/>
                  <a:pt x="108" y="145"/>
                </a:cubicBezTo>
                <a:cubicBezTo>
                  <a:pt x="14" y="145"/>
                  <a:pt x="14" y="145"/>
                  <a:pt x="14" y="145"/>
                </a:cubicBezTo>
                <a:cubicBezTo>
                  <a:pt x="14" y="14"/>
                  <a:pt x="14" y="14"/>
                  <a:pt x="14" y="14"/>
                </a:cubicBezTo>
                <a:cubicBezTo>
                  <a:pt x="108" y="14"/>
                  <a:pt x="108" y="14"/>
                  <a:pt x="108" y="14"/>
                </a:cubicBezTo>
                <a:cubicBezTo>
                  <a:pt x="108" y="42"/>
                  <a:pt x="108" y="42"/>
                  <a:pt x="108" y="42"/>
                </a:cubicBezTo>
                <a:cubicBezTo>
                  <a:pt x="123" y="18"/>
                  <a:pt x="123" y="18"/>
                  <a:pt x="123" y="18"/>
                </a:cubicBezTo>
                <a:cubicBezTo>
                  <a:pt x="123" y="7"/>
                  <a:pt x="123" y="7"/>
                  <a:pt x="123" y="7"/>
                </a:cubicBezTo>
                <a:cubicBezTo>
                  <a:pt x="123" y="3"/>
                  <a:pt x="119" y="0"/>
                  <a:pt x="115" y="0"/>
                </a:cubicBezTo>
                <a:cubicBezTo>
                  <a:pt x="7" y="0"/>
                  <a:pt x="7" y="0"/>
                  <a:pt x="7" y="0"/>
                </a:cubicBezTo>
                <a:cubicBezTo>
                  <a:pt x="2" y="0"/>
                  <a:pt x="0" y="3"/>
                  <a:pt x="0" y="7"/>
                </a:cubicBezTo>
                <a:cubicBezTo>
                  <a:pt x="0" y="152"/>
                  <a:pt x="0" y="152"/>
                  <a:pt x="0" y="152"/>
                </a:cubicBezTo>
                <a:cubicBezTo>
                  <a:pt x="0" y="156"/>
                  <a:pt x="2" y="160"/>
                  <a:pt x="7" y="160"/>
                </a:cubicBezTo>
                <a:cubicBezTo>
                  <a:pt x="115" y="160"/>
                  <a:pt x="115" y="160"/>
                  <a:pt x="115" y="160"/>
                </a:cubicBezTo>
                <a:cubicBezTo>
                  <a:pt x="119" y="160"/>
                  <a:pt x="123" y="156"/>
                  <a:pt x="123" y="152"/>
                </a:cubicBezTo>
                <a:cubicBezTo>
                  <a:pt x="123" y="112"/>
                  <a:pt x="123" y="112"/>
                  <a:pt x="123" y="112"/>
                </a:cubicBezTo>
                <a:cubicBezTo>
                  <a:pt x="119" y="118"/>
                  <a:pt x="119" y="118"/>
                  <a:pt x="119" y="118"/>
                </a:cubicBezTo>
                <a:cubicBezTo>
                  <a:pt x="118" y="119"/>
                  <a:pt x="117" y="120"/>
                  <a:pt x="115" y="122"/>
                </a:cubicBezTo>
                <a:close/>
                <a:moveTo>
                  <a:pt x="148" y="21"/>
                </a:moveTo>
                <a:cubicBezTo>
                  <a:pt x="139" y="16"/>
                  <a:pt x="133" y="18"/>
                  <a:pt x="132" y="18"/>
                </a:cubicBezTo>
                <a:cubicBezTo>
                  <a:pt x="130" y="18"/>
                  <a:pt x="130" y="19"/>
                  <a:pt x="130" y="19"/>
                </a:cubicBezTo>
                <a:cubicBezTo>
                  <a:pt x="84" y="98"/>
                  <a:pt x="84" y="98"/>
                  <a:pt x="84" y="98"/>
                </a:cubicBezTo>
                <a:cubicBezTo>
                  <a:pt x="84" y="98"/>
                  <a:pt x="84" y="98"/>
                  <a:pt x="84" y="99"/>
                </a:cubicBezTo>
                <a:cubicBezTo>
                  <a:pt x="82" y="127"/>
                  <a:pt x="82" y="127"/>
                  <a:pt x="82" y="127"/>
                </a:cubicBezTo>
                <a:cubicBezTo>
                  <a:pt x="82" y="129"/>
                  <a:pt x="82" y="130"/>
                  <a:pt x="84" y="131"/>
                </a:cubicBezTo>
                <a:cubicBezTo>
                  <a:pt x="87" y="131"/>
                  <a:pt x="87" y="131"/>
                  <a:pt x="87" y="131"/>
                </a:cubicBezTo>
                <a:cubicBezTo>
                  <a:pt x="112" y="115"/>
                  <a:pt x="112" y="115"/>
                  <a:pt x="112" y="115"/>
                </a:cubicBezTo>
                <a:cubicBezTo>
                  <a:pt x="112" y="115"/>
                  <a:pt x="112" y="114"/>
                  <a:pt x="113" y="114"/>
                </a:cubicBezTo>
                <a:cubicBezTo>
                  <a:pt x="159" y="36"/>
                  <a:pt x="159" y="36"/>
                  <a:pt x="159" y="36"/>
                </a:cubicBezTo>
                <a:cubicBezTo>
                  <a:pt x="159" y="35"/>
                  <a:pt x="159" y="33"/>
                  <a:pt x="159" y="33"/>
                </a:cubicBezTo>
                <a:cubicBezTo>
                  <a:pt x="159" y="32"/>
                  <a:pt x="157" y="26"/>
                  <a:pt x="148" y="21"/>
                </a:cubicBezTo>
                <a:close/>
                <a:moveTo>
                  <a:pt x="97" y="118"/>
                </a:moveTo>
                <a:cubicBezTo>
                  <a:pt x="96" y="118"/>
                  <a:pt x="95" y="116"/>
                  <a:pt x="92" y="115"/>
                </a:cubicBezTo>
                <a:cubicBezTo>
                  <a:pt x="91" y="114"/>
                  <a:pt x="90" y="114"/>
                  <a:pt x="89" y="113"/>
                </a:cubicBezTo>
                <a:cubicBezTo>
                  <a:pt x="89" y="104"/>
                  <a:pt x="89" y="104"/>
                  <a:pt x="89" y="104"/>
                </a:cubicBezTo>
                <a:cubicBezTo>
                  <a:pt x="91" y="105"/>
                  <a:pt x="94" y="105"/>
                  <a:pt x="97" y="108"/>
                </a:cubicBezTo>
                <a:cubicBezTo>
                  <a:pt x="101" y="110"/>
                  <a:pt x="103" y="112"/>
                  <a:pt x="105" y="114"/>
                </a:cubicBezTo>
                <a:lnTo>
                  <a:pt x="97" y="118"/>
                </a:lnTo>
                <a:close/>
                <a:moveTo>
                  <a:pt x="53" y="132"/>
                </a:moveTo>
                <a:cubicBezTo>
                  <a:pt x="53" y="132"/>
                  <a:pt x="55" y="132"/>
                  <a:pt x="56" y="131"/>
                </a:cubicBezTo>
                <a:cubicBezTo>
                  <a:pt x="62" y="128"/>
                  <a:pt x="69" y="132"/>
                  <a:pt x="75" y="132"/>
                </a:cubicBezTo>
                <a:cubicBezTo>
                  <a:pt x="79" y="132"/>
                  <a:pt x="79" y="126"/>
                  <a:pt x="75" y="126"/>
                </a:cubicBezTo>
                <a:cubicBezTo>
                  <a:pt x="68" y="126"/>
                  <a:pt x="62" y="125"/>
                  <a:pt x="56" y="126"/>
                </a:cubicBezTo>
                <a:cubicBezTo>
                  <a:pt x="56" y="125"/>
                  <a:pt x="56" y="125"/>
                  <a:pt x="55" y="124"/>
                </a:cubicBezTo>
                <a:cubicBezTo>
                  <a:pt x="53" y="122"/>
                  <a:pt x="52" y="121"/>
                  <a:pt x="51" y="121"/>
                </a:cubicBezTo>
                <a:cubicBezTo>
                  <a:pt x="50" y="121"/>
                  <a:pt x="50" y="121"/>
                  <a:pt x="50" y="121"/>
                </a:cubicBezTo>
                <a:cubicBezTo>
                  <a:pt x="50" y="120"/>
                  <a:pt x="49" y="120"/>
                  <a:pt x="49" y="120"/>
                </a:cubicBezTo>
                <a:cubicBezTo>
                  <a:pt x="50" y="116"/>
                  <a:pt x="51" y="113"/>
                  <a:pt x="50" y="110"/>
                </a:cubicBezTo>
                <a:cubicBezTo>
                  <a:pt x="50" y="109"/>
                  <a:pt x="49" y="109"/>
                  <a:pt x="49" y="109"/>
                </a:cubicBezTo>
                <a:cubicBezTo>
                  <a:pt x="45" y="109"/>
                  <a:pt x="41" y="113"/>
                  <a:pt x="39" y="115"/>
                </a:cubicBezTo>
                <a:cubicBezTo>
                  <a:pt x="33" y="120"/>
                  <a:pt x="28" y="127"/>
                  <a:pt x="23" y="133"/>
                </a:cubicBezTo>
                <a:cubicBezTo>
                  <a:pt x="20" y="135"/>
                  <a:pt x="25" y="138"/>
                  <a:pt x="28" y="135"/>
                </a:cubicBezTo>
                <a:cubicBezTo>
                  <a:pt x="31" y="129"/>
                  <a:pt x="36" y="125"/>
                  <a:pt x="41" y="120"/>
                </a:cubicBezTo>
                <a:cubicBezTo>
                  <a:pt x="40" y="121"/>
                  <a:pt x="39" y="124"/>
                  <a:pt x="38" y="125"/>
                </a:cubicBezTo>
                <a:cubicBezTo>
                  <a:pt x="36" y="128"/>
                  <a:pt x="40" y="131"/>
                  <a:pt x="42" y="128"/>
                </a:cubicBezTo>
                <a:cubicBezTo>
                  <a:pt x="42" y="128"/>
                  <a:pt x="43" y="127"/>
                  <a:pt x="44" y="127"/>
                </a:cubicBezTo>
                <a:cubicBezTo>
                  <a:pt x="44" y="126"/>
                  <a:pt x="44" y="126"/>
                  <a:pt x="45" y="126"/>
                </a:cubicBezTo>
                <a:cubicBezTo>
                  <a:pt x="45" y="126"/>
                  <a:pt x="44" y="127"/>
                  <a:pt x="44" y="127"/>
                </a:cubicBezTo>
                <a:cubicBezTo>
                  <a:pt x="44" y="127"/>
                  <a:pt x="44" y="127"/>
                  <a:pt x="44" y="127"/>
                </a:cubicBezTo>
                <a:cubicBezTo>
                  <a:pt x="44" y="127"/>
                  <a:pt x="44" y="127"/>
                  <a:pt x="44" y="128"/>
                </a:cubicBezTo>
                <a:cubicBezTo>
                  <a:pt x="42" y="131"/>
                  <a:pt x="47" y="132"/>
                  <a:pt x="49" y="129"/>
                </a:cubicBezTo>
                <a:cubicBezTo>
                  <a:pt x="50" y="128"/>
                  <a:pt x="50" y="128"/>
                  <a:pt x="50" y="128"/>
                </a:cubicBezTo>
                <a:cubicBezTo>
                  <a:pt x="50" y="129"/>
                  <a:pt x="50" y="129"/>
                  <a:pt x="50" y="129"/>
                </a:cubicBezTo>
                <a:cubicBezTo>
                  <a:pt x="50" y="131"/>
                  <a:pt x="52" y="132"/>
                  <a:pt x="53" y="132"/>
                </a:cubicBezTo>
                <a:close/>
              </a:path>
            </a:pathLst>
          </a:custGeom>
          <a:ln>
            <a:noFill/>
          </a:ln>
        </p:spPr>
        <p:style>
          <a:lnRef idx="3">
            <a:schemeClr val="lt1"/>
          </a:lnRef>
          <a:fillRef idx="1">
            <a:schemeClr val="accent1"/>
          </a:fillRef>
          <a:effectRef idx="1">
            <a:schemeClr val="accent1"/>
          </a:effectRef>
          <a:fontRef idx="minor">
            <a:schemeClr val="lt1"/>
          </a:fontRef>
        </p:style>
        <p:txBody>
          <a:bodyPr vert="horz" wrap="square" lIns="91440" tIns="45720" rIns="91440" bIns="45720" numCol="1" anchor="t" anchorCtr="0" compatLnSpc="1">
            <a:prstTxWarp prst="textNoShape">
              <a:avLst/>
            </a:prstTxWarp>
          </a:bodyPr>
          <a:lstStyle/>
          <a:p>
            <a:endParaRPr lang="en-US"/>
          </a:p>
        </p:txBody>
      </p:sp>
      <p:sp>
        <p:nvSpPr>
          <p:cNvPr id="24" name="Freeform 179">
            <a:hlinkClick r:id="rId8" action="ppaction://hlinksldjump"/>
            <a:extLst>
              <a:ext uri="{FF2B5EF4-FFF2-40B4-BE49-F238E27FC236}">
                <a16:creationId xmlns:a16="http://schemas.microsoft.com/office/drawing/2014/main" id="{E19DBE1F-BEDF-1499-91BA-FF4169DC2C88}"/>
              </a:ext>
            </a:extLst>
          </p:cNvPr>
          <p:cNvSpPr>
            <a:spLocks noEditPoints="1"/>
          </p:cNvSpPr>
          <p:nvPr/>
        </p:nvSpPr>
        <p:spPr bwMode="auto">
          <a:xfrm>
            <a:off x="479577" y="4019246"/>
            <a:ext cx="285794" cy="241416"/>
          </a:xfrm>
          <a:custGeom>
            <a:avLst/>
            <a:gdLst>
              <a:gd name="T0" fmla="*/ 12 w 161"/>
              <a:gd name="T1" fmla="*/ 108 h 136"/>
              <a:gd name="T2" fmla="*/ 12 w 161"/>
              <a:gd name="T3" fmla="*/ 134 h 136"/>
              <a:gd name="T4" fmla="*/ 16 w 161"/>
              <a:gd name="T5" fmla="*/ 136 h 136"/>
              <a:gd name="T6" fmla="*/ 35 w 161"/>
              <a:gd name="T7" fmla="*/ 136 h 136"/>
              <a:gd name="T8" fmla="*/ 37 w 161"/>
              <a:gd name="T9" fmla="*/ 134 h 136"/>
              <a:gd name="T10" fmla="*/ 37 w 161"/>
              <a:gd name="T11" fmla="*/ 88 h 136"/>
              <a:gd name="T12" fmla="*/ 23 w 161"/>
              <a:gd name="T13" fmla="*/ 102 h 136"/>
              <a:gd name="T14" fmla="*/ 12 w 161"/>
              <a:gd name="T15" fmla="*/ 108 h 136"/>
              <a:gd name="T16" fmla="*/ 47 w 161"/>
              <a:gd name="T17" fmla="*/ 87 h 136"/>
              <a:gd name="T18" fmla="*/ 47 w 161"/>
              <a:gd name="T19" fmla="*/ 134 h 136"/>
              <a:gd name="T20" fmla="*/ 51 w 161"/>
              <a:gd name="T21" fmla="*/ 136 h 136"/>
              <a:gd name="T22" fmla="*/ 70 w 161"/>
              <a:gd name="T23" fmla="*/ 136 h 136"/>
              <a:gd name="T24" fmla="*/ 73 w 161"/>
              <a:gd name="T25" fmla="*/ 134 h 136"/>
              <a:gd name="T26" fmla="*/ 73 w 161"/>
              <a:gd name="T27" fmla="*/ 106 h 136"/>
              <a:gd name="T28" fmla="*/ 62 w 161"/>
              <a:gd name="T29" fmla="*/ 101 h 136"/>
              <a:gd name="T30" fmla="*/ 47 w 161"/>
              <a:gd name="T31" fmla="*/ 87 h 136"/>
              <a:gd name="T32" fmla="*/ 84 w 161"/>
              <a:gd name="T33" fmla="*/ 103 h 136"/>
              <a:gd name="T34" fmla="*/ 84 w 161"/>
              <a:gd name="T35" fmla="*/ 134 h 136"/>
              <a:gd name="T36" fmla="*/ 86 w 161"/>
              <a:gd name="T37" fmla="*/ 136 h 136"/>
              <a:gd name="T38" fmla="*/ 106 w 161"/>
              <a:gd name="T39" fmla="*/ 136 h 136"/>
              <a:gd name="T40" fmla="*/ 110 w 161"/>
              <a:gd name="T41" fmla="*/ 134 h 136"/>
              <a:gd name="T42" fmla="*/ 110 w 161"/>
              <a:gd name="T43" fmla="*/ 78 h 136"/>
              <a:gd name="T44" fmla="*/ 86 w 161"/>
              <a:gd name="T45" fmla="*/ 100 h 136"/>
              <a:gd name="T46" fmla="*/ 84 w 161"/>
              <a:gd name="T47" fmla="*/ 103 h 136"/>
              <a:gd name="T48" fmla="*/ 143 w 161"/>
              <a:gd name="T49" fmla="*/ 45 h 136"/>
              <a:gd name="T50" fmla="*/ 120 w 161"/>
              <a:gd name="T51" fmla="*/ 69 h 136"/>
              <a:gd name="T52" fmla="*/ 120 w 161"/>
              <a:gd name="T53" fmla="*/ 134 h 136"/>
              <a:gd name="T54" fmla="*/ 122 w 161"/>
              <a:gd name="T55" fmla="*/ 136 h 136"/>
              <a:gd name="T56" fmla="*/ 143 w 161"/>
              <a:gd name="T57" fmla="*/ 136 h 136"/>
              <a:gd name="T58" fmla="*/ 146 w 161"/>
              <a:gd name="T59" fmla="*/ 134 h 136"/>
              <a:gd name="T60" fmla="*/ 146 w 161"/>
              <a:gd name="T61" fmla="*/ 47 h 136"/>
              <a:gd name="T62" fmla="*/ 145 w 161"/>
              <a:gd name="T63" fmla="*/ 45 h 136"/>
              <a:gd name="T64" fmla="*/ 143 w 161"/>
              <a:gd name="T65" fmla="*/ 45 h 136"/>
              <a:gd name="T66" fmla="*/ 160 w 161"/>
              <a:gd name="T67" fmla="*/ 2 h 136"/>
              <a:gd name="T68" fmla="*/ 155 w 161"/>
              <a:gd name="T69" fmla="*/ 0 h 136"/>
              <a:gd name="T70" fmla="*/ 127 w 161"/>
              <a:gd name="T71" fmla="*/ 1 h 136"/>
              <a:gd name="T72" fmla="*/ 123 w 161"/>
              <a:gd name="T73" fmla="*/ 4 h 136"/>
              <a:gd name="T74" fmla="*/ 122 w 161"/>
              <a:gd name="T75" fmla="*/ 5 h 136"/>
              <a:gd name="T76" fmla="*/ 123 w 161"/>
              <a:gd name="T77" fmla="*/ 11 h 136"/>
              <a:gd name="T78" fmla="*/ 125 w 161"/>
              <a:gd name="T79" fmla="*/ 12 h 136"/>
              <a:gd name="T80" fmla="*/ 130 w 161"/>
              <a:gd name="T81" fmla="*/ 17 h 136"/>
              <a:gd name="T82" fmla="*/ 74 w 161"/>
              <a:gd name="T83" fmla="*/ 74 h 136"/>
              <a:gd name="T84" fmla="*/ 48 w 161"/>
              <a:gd name="T85" fmla="*/ 49 h 136"/>
              <a:gd name="T86" fmla="*/ 42 w 161"/>
              <a:gd name="T87" fmla="*/ 46 h 136"/>
              <a:gd name="T88" fmla="*/ 37 w 161"/>
              <a:gd name="T89" fmla="*/ 49 h 136"/>
              <a:gd name="T90" fmla="*/ 3 w 161"/>
              <a:gd name="T91" fmla="*/ 82 h 136"/>
              <a:gd name="T92" fmla="*/ 3 w 161"/>
              <a:gd name="T93" fmla="*/ 94 h 136"/>
              <a:gd name="T94" fmla="*/ 5 w 161"/>
              <a:gd name="T95" fmla="*/ 95 h 136"/>
              <a:gd name="T96" fmla="*/ 10 w 161"/>
              <a:gd name="T97" fmla="*/ 98 h 136"/>
              <a:gd name="T98" fmla="*/ 16 w 161"/>
              <a:gd name="T99" fmla="*/ 95 h 136"/>
              <a:gd name="T100" fmla="*/ 42 w 161"/>
              <a:gd name="T101" fmla="*/ 68 h 136"/>
              <a:gd name="T102" fmla="*/ 68 w 161"/>
              <a:gd name="T103" fmla="*/ 94 h 136"/>
              <a:gd name="T104" fmla="*/ 74 w 161"/>
              <a:gd name="T105" fmla="*/ 96 h 136"/>
              <a:gd name="T106" fmla="*/ 79 w 161"/>
              <a:gd name="T107" fmla="*/ 94 h 136"/>
              <a:gd name="T108" fmla="*/ 143 w 161"/>
              <a:gd name="T109" fmla="*/ 30 h 136"/>
              <a:gd name="T110" fmla="*/ 150 w 161"/>
              <a:gd name="T111" fmla="*/ 38 h 136"/>
              <a:gd name="T112" fmla="*/ 154 w 161"/>
              <a:gd name="T113" fmla="*/ 40 h 136"/>
              <a:gd name="T114" fmla="*/ 156 w 161"/>
              <a:gd name="T115" fmla="*/ 39 h 136"/>
              <a:gd name="T116" fmla="*/ 157 w 161"/>
              <a:gd name="T117" fmla="*/ 38 h 136"/>
              <a:gd name="T118" fmla="*/ 160 w 161"/>
              <a:gd name="T119" fmla="*/ 33 h 136"/>
              <a:gd name="T120" fmla="*/ 161 w 161"/>
              <a:gd name="T121" fmla="*/ 16 h 136"/>
              <a:gd name="T122" fmla="*/ 161 w 161"/>
              <a:gd name="T123" fmla="*/ 6 h 136"/>
              <a:gd name="T124" fmla="*/ 160 w 161"/>
              <a:gd name="T125" fmla="*/ 2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1" h="136">
                <a:moveTo>
                  <a:pt x="12" y="108"/>
                </a:moveTo>
                <a:cubicBezTo>
                  <a:pt x="12" y="134"/>
                  <a:pt x="12" y="134"/>
                  <a:pt x="12" y="134"/>
                </a:cubicBezTo>
                <a:cubicBezTo>
                  <a:pt x="12" y="135"/>
                  <a:pt x="13" y="136"/>
                  <a:pt x="16" y="136"/>
                </a:cubicBezTo>
                <a:cubicBezTo>
                  <a:pt x="35" y="136"/>
                  <a:pt x="35" y="136"/>
                  <a:pt x="35" y="136"/>
                </a:cubicBezTo>
                <a:cubicBezTo>
                  <a:pt x="36" y="136"/>
                  <a:pt x="37" y="135"/>
                  <a:pt x="37" y="134"/>
                </a:cubicBezTo>
                <a:cubicBezTo>
                  <a:pt x="37" y="88"/>
                  <a:pt x="37" y="88"/>
                  <a:pt x="37" y="88"/>
                </a:cubicBezTo>
                <a:cubicBezTo>
                  <a:pt x="23" y="102"/>
                  <a:pt x="23" y="102"/>
                  <a:pt x="23" y="102"/>
                </a:cubicBezTo>
                <a:cubicBezTo>
                  <a:pt x="20" y="105"/>
                  <a:pt x="17" y="107"/>
                  <a:pt x="12" y="108"/>
                </a:cubicBezTo>
                <a:close/>
                <a:moveTo>
                  <a:pt x="47" y="87"/>
                </a:moveTo>
                <a:cubicBezTo>
                  <a:pt x="47" y="134"/>
                  <a:pt x="47" y="134"/>
                  <a:pt x="47" y="134"/>
                </a:cubicBezTo>
                <a:cubicBezTo>
                  <a:pt x="47" y="135"/>
                  <a:pt x="49" y="136"/>
                  <a:pt x="51" y="136"/>
                </a:cubicBezTo>
                <a:cubicBezTo>
                  <a:pt x="70" y="136"/>
                  <a:pt x="70" y="136"/>
                  <a:pt x="70" y="136"/>
                </a:cubicBezTo>
                <a:cubicBezTo>
                  <a:pt x="71" y="136"/>
                  <a:pt x="73" y="135"/>
                  <a:pt x="73" y="134"/>
                </a:cubicBezTo>
                <a:cubicBezTo>
                  <a:pt x="73" y="106"/>
                  <a:pt x="73" y="106"/>
                  <a:pt x="73" y="106"/>
                </a:cubicBezTo>
                <a:cubicBezTo>
                  <a:pt x="69" y="106"/>
                  <a:pt x="64" y="104"/>
                  <a:pt x="62" y="101"/>
                </a:cubicBezTo>
                <a:lnTo>
                  <a:pt x="47" y="87"/>
                </a:lnTo>
                <a:close/>
                <a:moveTo>
                  <a:pt x="84" y="103"/>
                </a:moveTo>
                <a:cubicBezTo>
                  <a:pt x="84" y="134"/>
                  <a:pt x="84" y="134"/>
                  <a:pt x="84" y="134"/>
                </a:cubicBezTo>
                <a:cubicBezTo>
                  <a:pt x="84" y="135"/>
                  <a:pt x="85" y="136"/>
                  <a:pt x="86" y="136"/>
                </a:cubicBezTo>
                <a:cubicBezTo>
                  <a:pt x="106" y="136"/>
                  <a:pt x="106" y="136"/>
                  <a:pt x="106" y="136"/>
                </a:cubicBezTo>
                <a:cubicBezTo>
                  <a:pt x="108" y="136"/>
                  <a:pt x="110" y="135"/>
                  <a:pt x="110" y="134"/>
                </a:cubicBezTo>
                <a:cubicBezTo>
                  <a:pt x="110" y="78"/>
                  <a:pt x="110" y="78"/>
                  <a:pt x="110" y="78"/>
                </a:cubicBezTo>
                <a:cubicBezTo>
                  <a:pt x="86" y="100"/>
                  <a:pt x="86" y="100"/>
                  <a:pt x="86" y="100"/>
                </a:cubicBezTo>
                <a:cubicBezTo>
                  <a:pt x="85" y="102"/>
                  <a:pt x="84" y="103"/>
                  <a:pt x="84" y="103"/>
                </a:cubicBezTo>
                <a:close/>
                <a:moveTo>
                  <a:pt x="143" y="45"/>
                </a:moveTo>
                <a:cubicBezTo>
                  <a:pt x="120" y="69"/>
                  <a:pt x="120" y="69"/>
                  <a:pt x="120" y="69"/>
                </a:cubicBezTo>
                <a:cubicBezTo>
                  <a:pt x="120" y="134"/>
                  <a:pt x="120" y="134"/>
                  <a:pt x="120" y="134"/>
                </a:cubicBezTo>
                <a:cubicBezTo>
                  <a:pt x="120" y="135"/>
                  <a:pt x="121" y="136"/>
                  <a:pt x="122" y="136"/>
                </a:cubicBezTo>
                <a:cubicBezTo>
                  <a:pt x="143" y="136"/>
                  <a:pt x="143" y="136"/>
                  <a:pt x="143" y="136"/>
                </a:cubicBezTo>
                <a:cubicBezTo>
                  <a:pt x="145" y="136"/>
                  <a:pt x="146" y="135"/>
                  <a:pt x="146" y="134"/>
                </a:cubicBezTo>
                <a:cubicBezTo>
                  <a:pt x="146" y="47"/>
                  <a:pt x="146" y="47"/>
                  <a:pt x="146" y="47"/>
                </a:cubicBezTo>
                <a:cubicBezTo>
                  <a:pt x="145" y="46"/>
                  <a:pt x="145" y="46"/>
                  <a:pt x="145" y="45"/>
                </a:cubicBezTo>
                <a:lnTo>
                  <a:pt x="143" y="45"/>
                </a:lnTo>
                <a:close/>
                <a:moveTo>
                  <a:pt x="160" y="2"/>
                </a:moveTo>
                <a:cubicBezTo>
                  <a:pt x="158" y="1"/>
                  <a:pt x="157" y="0"/>
                  <a:pt x="155" y="0"/>
                </a:cubicBezTo>
                <a:cubicBezTo>
                  <a:pt x="145" y="1"/>
                  <a:pt x="136" y="1"/>
                  <a:pt x="127" y="1"/>
                </a:cubicBezTo>
                <a:cubicBezTo>
                  <a:pt x="125" y="1"/>
                  <a:pt x="124" y="1"/>
                  <a:pt x="123" y="4"/>
                </a:cubicBezTo>
                <a:cubicBezTo>
                  <a:pt x="122" y="4"/>
                  <a:pt x="122" y="4"/>
                  <a:pt x="122" y="5"/>
                </a:cubicBezTo>
                <a:cubicBezTo>
                  <a:pt x="120" y="7"/>
                  <a:pt x="122" y="10"/>
                  <a:pt x="123" y="11"/>
                </a:cubicBezTo>
                <a:cubicBezTo>
                  <a:pt x="125" y="12"/>
                  <a:pt x="125" y="12"/>
                  <a:pt x="125" y="12"/>
                </a:cubicBezTo>
                <a:cubicBezTo>
                  <a:pt x="127" y="15"/>
                  <a:pt x="128" y="16"/>
                  <a:pt x="130" y="17"/>
                </a:cubicBezTo>
                <a:cubicBezTo>
                  <a:pt x="74" y="74"/>
                  <a:pt x="74" y="74"/>
                  <a:pt x="74" y="74"/>
                </a:cubicBezTo>
                <a:cubicBezTo>
                  <a:pt x="48" y="49"/>
                  <a:pt x="48" y="49"/>
                  <a:pt x="48" y="49"/>
                </a:cubicBezTo>
                <a:cubicBezTo>
                  <a:pt x="47" y="48"/>
                  <a:pt x="44" y="46"/>
                  <a:pt x="42" y="46"/>
                </a:cubicBezTo>
                <a:cubicBezTo>
                  <a:pt x="41" y="46"/>
                  <a:pt x="38" y="48"/>
                  <a:pt x="37" y="49"/>
                </a:cubicBezTo>
                <a:cubicBezTo>
                  <a:pt x="3" y="82"/>
                  <a:pt x="3" y="82"/>
                  <a:pt x="3" y="82"/>
                </a:cubicBezTo>
                <a:cubicBezTo>
                  <a:pt x="0" y="85"/>
                  <a:pt x="0" y="90"/>
                  <a:pt x="3" y="94"/>
                </a:cubicBezTo>
                <a:cubicBezTo>
                  <a:pt x="5" y="95"/>
                  <a:pt x="5" y="95"/>
                  <a:pt x="5" y="95"/>
                </a:cubicBezTo>
                <a:cubicBezTo>
                  <a:pt x="6" y="96"/>
                  <a:pt x="8" y="98"/>
                  <a:pt x="10" y="98"/>
                </a:cubicBezTo>
                <a:cubicBezTo>
                  <a:pt x="13" y="98"/>
                  <a:pt x="15" y="96"/>
                  <a:pt x="16" y="95"/>
                </a:cubicBezTo>
                <a:cubicBezTo>
                  <a:pt x="42" y="68"/>
                  <a:pt x="42" y="68"/>
                  <a:pt x="42" y="68"/>
                </a:cubicBezTo>
                <a:cubicBezTo>
                  <a:pt x="68" y="94"/>
                  <a:pt x="68" y="94"/>
                  <a:pt x="68" y="94"/>
                </a:cubicBezTo>
                <a:cubicBezTo>
                  <a:pt x="69" y="95"/>
                  <a:pt x="71" y="96"/>
                  <a:pt x="74" y="96"/>
                </a:cubicBezTo>
                <a:cubicBezTo>
                  <a:pt x="76" y="96"/>
                  <a:pt x="78" y="95"/>
                  <a:pt x="79" y="94"/>
                </a:cubicBezTo>
                <a:cubicBezTo>
                  <a:pt x="143" y="30"/>
                  <a:pt x="143" y="30"/>
                  <a:pt x="143" y="30"/>
                </a:cubicBezTo>
                <a:cubicBezTo>
                  <a:pt x="150" y="38"/>
                  <a:pt x="150" y="38"/>
                  <a:pt x="150" y="38"/>
                </a:cubicBezTo>
                <a:cubicBezTo>
                  <a:pt x="151" y="39"/>
                  <a:pt x="152" y="40"/>
                  <a:pt x="154" y="40"/>
                </a:cubicBezTo>
                <a:cubicBezTo>
                  <a:pt x="155" y="40"/>
                  <a:pt x="156" y="39"/>
                  <a:pt x="156" y="39"/>
                </a:cubicBezTo>
                <a:cubicBezTo>
                  <a:pt x="157" y="39"/>
                  <a:pt x="157" y="39"/>
                  <a:pt x="157" y="38"/>
                </a:cubicBezTo>
                <a:cubicBezTo>
                  <a:pt x="160" y="37"/>
                  <a:pt x="160" y="35"/>
                  <a:pt x="160" y="33"/>
                </a:cubicBezTo>
                <a:cubicBezTo>
                  <a:pt x="160" y="27"/>
                  <a:pt x="160" y="22"/>
                  <a:pt x="161" y="16"/>
                </a:cubicBezTo>
                <a:cubicBezTo>
                  <a:pt x="161" y="6"/>
                  <a:pt x="161" y="6"/>
                  <a:pt x="161" y="6"/>
                </a:cubicBezTo>
                <a:cubicBezTo>
                  <a:pt x="161" y="5"/>
                  <a:pt x="161" y="2"/>
                  <a:pt x="160" y="2"/>
                </a:cubicBezTo>
                <a:close/>
              </a:path>
            </a:pathLst>
          </a:custGeom>
          <a:ln>
            <a:noFill/>
          </a:ln>
        </p:spPr>
        <p:style>
          <a:lnRef idx="3">
            <a:schemeClr val="lt1"/>
          </a:lnRef>
          <a:fillRef idx="1">
            <a:schemeClr val="accent3"/>
          </a:fillRef>
          <a:effectRef idx="1">
            <a:schemeClr val="accent3"/>
          </a:effectRef>
          <a:fontRef idx="minor">
            <a:schemeClr val="lt1"/>
          </a:fontRef>
        </p:style>
        <p:txBody>
          <a:bodyPr vert="horz" wrap="square" lIns="91440" tIns="45720" rIns="91440" bIns="45720" numCol="1" anchor="t" anchorCtr="0" compatLnSpc="1">
            <a:prstTxWarp prst="textNoShape">
              <a:avLst/>
            </a:prstTxWarp>
          </a:bodyPr>
          <a:lstStyle/>
          <a:p>
            <a:endParaRPr lang="en-US"/>
          </a:p>
        </p:txBody>
      </p:sp>
      <p:sp>
        <p:nvSpPr>
          <p:cNvPr id="25" name="Freeform 166">
            <a:hlinkClick r:id="rId7" action="ppaction://hlinksldjump"/>
            <a:extLst>
              <a:ext uri="{FF2B5EF4-FFF2-40B4-BE49-F238E27FC236}">
                <a16:creationId xmlns:a16="http://schemas.microsoft.com/office/drawing/2014/main" id="{DBB6ED20-1C94-4988-C2B1-031EFE799F2D}"/>
              </a:ext>
            </a:extLst>
          </p:cNvPr>
          <p:cNvSpPr>
            <a:spLocks noEditPoints="1"/>
          </p:cNvSpPr>
          <p:nvPr/>
        </p:nvSpPr>
        <p:spPr bwMode="auto">
          <a:xfrm>
            <a:off x="364211" y="3230148"/>
            <a:ext cx="256559" cy="315765"/>
          </a:xfrm>
          <a:custGeom>
            <a:avLst/>
            <a:gdLst>
              <a:gd name="T0" fmla="*/ 91 w 130"/>
              <a:gd name="T1" fmla="*/ 69 h 160"/>
              <a:gd name="T2" fmla="*/ 74 w 130"/>
              <a:gd name="T3" fmla="*/ 72 h 160"/>
              <a:gd name="T4" fmla="*/ 51 w 130"/>
              <a:gd name="T5" fmla="*/ 73 h 160"/>
              <a:gd name="T6" fmla="*/ 2 w 130"/>
              <a:gd name="T7" fmla="*/ 81 h 160"/>
              <a:gd name="T8" fmla="*/ 5 w 130"/>
              <a:gd name="T9" fmla="*/ 128 h 160"/>
              <a:gd name="T10" fmla="*/ 21 w 130"/>
              <a:gd name="T11" fmla="*/ 129 h 160"/>
              <a:gd name="T12" fmla="*/ 23 w 130"/>
              <a:gd name="T13" fmla="*/ 160 h 160"/>
              <a:gd name="T14" fmla="*/ 104 w 130"/>
              <a:gd name="T15" fmla="*/ 155 h 160"/>
              <a:gd name="T16" fmla="*/ 113 w 130"/>
              <a:gd name="T17" fmla="*/ 146 h 160"/>
              <a:gd name="T18" fmla="*/ 124 w 130"/>
              <a:gd name="T19" fmla="*/ 103 h 160"/>
              <a:gd name="T20" fmla="*/ 25 w 130"/>
              <a:gd name="T21" fmla="*/ 126 h 160"/>
              <a:gd name="T22" fmla="*/ 34 w 130"/>
              <a:gd name="T23" fmla="*/ 112 h 160"/>
              <a:gd name="T24" fmla="*/ 28 w 130"/>
              <a:gd name="T25" fmla="*/ 89 h 160"/>
              <a:gd name="T26" fmla="*/ 25 w 130"/>
              <a:gd name="T27" fmla="*/ 89 h 160"/>
              <a:gd name="T28" fmla="*/ 29 w 130"/>
              <a:gd name="T29" fmla="*/ 109 h 160"/>
              <a:gd name="T30" fmla="*/ 8 w 130"/>
              <a:gd name="T31" fmla="*/ 83 h 160"/>
              <a:gd name="T32" fmla="*/ 98 w 130"/>
              <a:gd name="T33" fmla="*/ 145 h 160"/>
              <a:gd name="T34" fmla="*/ 103 w 130"/>
              <a:gd name="T35" fmla="*/ 109 h 160"/>
              <a:gd name="T36" fmla="*/ 77 w 130"/>
              <a:gd name="T37" fmla="*/ 62 h 160"/>
              <a:gd name="T38" fmla="*/ 51 w 130"/>
              <a:gd name="T39" fmla="*/ 26 h 160"/>
              <a:gd name="T40" fmla="*/ 80 w 130"/>
              <a:gd name="T41" fmla="*/ 121 h 160"/>
              <a:gd name="T42" fmla="*/ 35 w 130"/>
              <a:gd name="T43" fmla="*/ 124 h 160"/>
              <a:gd name="T44" fmla="*/ 79 w 130"/>
              <a:gd name="T45" fmla="*/ 136 h 160"/>
              <a:gd name="T46" fmla="*/ 42 w 130"/>
              <a:gd name="T47" fmla="*/ 146 h 160"/>
              <a:gd name="T48" fmla="*/ 79 w 130"/>
              <a:gd name="T49" fmla="*/ 136 h 160"/>
              <a:gd name="T50" fmla="*/ 50 w 130"/>
              <a:gd name="T51" fmla="*/ 108 h 160"/>
              <a:gd name="T52" fmla="*/ 42 w 130"/>
              <a:gd name="T53" fmla="*/ 87 h 160"/>
              <a:gd name="T54" fmla="*/ 34 w 130"/>
              <a:gd name="T55" fmla="*/ 91 h 160"/>
              <a:gd name="T56" fmla="*/ 38 w 130"/>
              <a:gd name="T57" fmla="*/ 90 h 160"/>
              <a:gd name="T58" fmla="*/ 47 w 130"/>
              <a:gd name="T59" fmla="*/ 105 h 160"/>
              <a:gd name="T60" fmla="*/ 42 w 130"/>
              <a:gd name="T61" fmla="*/ 105 h 160"/>
              <a:gd name="T62" fmla="*/ 57 w 130"/>
              <a:gd name="T63" fmla="*/ 111 h 160"/>
              <a:gd name="T64" fmla="*/ 65 w 130"/>
              <a:gd name="T65" fmla="*/ 106 h 160"/>
              <a:gd name="T66" fmla="*/ 61 w 130"/>
              <a:gd name="T67" fmla="*/ 97 h 160"/>
              <a:gd name="T68" fmla="*/ 58 w 130"/>
              <a:gd name="T69" fmla="*/ 85 h 160"/>
              <a:gd name="T70" fmla="*/ 47 w 130"/>
              <a:gd name="T71" fmla="*/ 87 h 160"/>
              <a:gd name="T72" fmla="*/ 60 w 130"/>
              <a:gd name="T73" fmla="*/ 100 h 160"/>
              <a:gd name="T74" fmla="*/ 61 w 130"/>
              <a:gd name="T75" fmla="*/ 108 h 160"/>
              <a:gd name="T76" fmla="*/ 58 w 130"/>
              <a:gd name="T77" fmla="*/ 100 h 160"/>
              <a:gd name="T78" fmla="*/ 54 w 130"/>
              <a:gd name="T79" fmla="*/ 88 h 160"/>
              <a:gd name="T80" fmla="*/ 58 w 130"/>
              <a:gd name="T81" fmla="*/ 95 h 160"/>
              <a:gd name="T82" fmla="*/ 52 w 130"/>
              <a:gd name="T83" fmla="*/ 88 h 160"/>
              <a:gd name="T84" fmla="*/ 74 w 130"/>
              <a:gd name="T85" fmla="*/ 98 h 160"/>
              <a:gd name="T86" fmla="*/ 75 w 130"/>
              <a:gd name="T87" fmla="*/ 105 h 160"/>
              <a:gd name="T88" fmla="*/ 73 w 130"/>
              <a:gd name="T89" fmla="*/ 103 h 160"/>
              <a:gd name="T90" fmla="*/ 68 w 130"/>
              <a:gd name="T91" fmla="*/ 105 h 160"/>
              <a:gd name="T92" fmla="*/ 80 w 130"/>
              <a:gd name="T93" fmla="*/ 108 h 160"/>
              <a:gd name="T94" fmla="*/ 75 w 130"/>
              <a:gd name="T95" fmla="*/ 96 h 160"/>
              <a:gd name="T96" fmla="*/ 68 w 130"/>
              <a:gd name="T97" fmla="*/ 93 h 160"/>
              <a:gd name="T98" fmla="*/ 70 w 130"/>
              <a:gd name="T99" fmla="*/ 87 h 160"/>
              <a:gd name="T100" fmla="*/ 73 w 130"/>
              <a:gd name="T101" fmla="*/ 90 h 160"/>
              <a:gd name="T102" fmla="*/ 74 w 130"/>
              <a:gd name="T103" fmla="*/ 88 h 160"/>
              <a:gd name="T104" fmla="*/ 64 w 130"/>
              <a:gd name="T105" fmla="*/ 85 h 160"/>
              <a:gd name="T106" fmla="*/ 67 w 130"/>
              <a:gd name="T107" fmla="*/ 96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30" h="160">
                <a:moveTo>
                  <a:pt x="124" y="103"/>
                </a:moveTo>
                <a:cubicBezTo>
                  <a:pt x="119" y="89"/>
                  <a:pt x="111" y="80"/>
                  <a:pt x="104" y="75"/>
                </a:cubicBezTo>
                <a:cubicBezTo>
                  <a:pt x="103" y="75"/>
                  <a:pt x="91" y="69"/>
                  <a:pt x="91" y="69"/>
                </a:cubicBezTo>
                <a:cubicBezTo>
                  <a:pt x="85" y="64"/>
                  <a:pt x="85" y="64"/>
                  <a:pt x="85" y="64"/>
                </a:cubicBezTo>
                <a:cubicBezTo>
                  <a:pt x="78" y="72"/>
                  <a:pt x="78" y="72"/>
                  <a:pt x="78" y="72"/>
                </a:cubicBezTo>
                <a:cubicBezTo>
                  <a:pt x="74" y="72"/>
                  <a:pt x="74" y="72"/>
                  <a:pt x="74" y="72"/>
                </a:cubicBezTo>
                <a:cubicBezTo>
                  <a:pt x="67" y="64"/>
                  <a:pt x="67" y="64"/>
                  <a:pt x="67" y="64"/>
                </a:cubicBezTo>
                <a:cubicBezTo>
                  <a:pt x="61" y="69"/>
                  <a:pt x="61" y="69"/>
                  <a:pt x="61" y="69"/>
                </a:cubicBezTo>
                <a:cubicBezTo>
                  <a:pt x="51" y="73"/>
                  <a:pt x="51" y="73"/>
                  <a:pt x="51" y="73"/>
                </a:cubicBezTo>
                <a:cubicBezTo>
                  <a:pt x="3" y="78"/>
                  <a:pt x="3" y="78"/>
                  <a:pt x="3" y="78"/>
                </a:cubicBezTo>
                <a:cubicBezTo>
                  <a:pt x="2" y="78"/>
                  <a:pt x="2" y="78"/>
                  <a:pt x="2" y="80"/>
                </a:cubicBezTo>
                <a:cubicBezTo>
                  <a:pt x="0" y="80"/>
                  <a:pt x="0" y="81"/>
                  <a:pt x="2" y="81"/>
                </a:cubicBezTo>
                <a:cubicBezTo>
                  <a:pt x="5" y="89"/>
                  <a:pt x="9" y="95"/>
                  <a:pt x="10" y="101"/>
                </a:cubicBezTo>
                <a:cubicBezTo>
                  <a:pt x="10" y="103"/>
                  <a:pt x="10" y="103"/>
                  <a:pt x="10" y="103"/>
                </a:cubicBezTo>
                <a:cubicBezTo>
                  <a:pt x="0" y="112"/>
                  <a:pt x="2" y="121"/>
                  <a:pt x="5" y="128"/>
                </a:cubicBezTo>
                <a:cubicBezTo>
                  <a:pt x="6" y="131"/>
                  <a:pt x="10" y="132"/>
                  <a:pt x="13" y="132"/>
                </a:cubicBezTo>
                <a:cubicBezTo>
                  <a:pt x="15" y="132"/>
                  <a:pt x="18" y="132"/>
                  <a:pt x="19" y="131"/>
                </a:cubicBezTo>
                <a:cubicBezTo>
                  <a:pt x="19" y="131"/>
                  <a:pt x="21" y="131"/>
                  <a:pt x="21" y="129"/>
                </a:cubicBezTo>
                <a:cubicBezTo>
                  <a:pt x="21" y="134"/>
                  <a:pt x="22" y="137"/>
                  <a:pt x="22" y="138"/>
                </a:cubicBezTo>
                <a:cubicBezTo>
                  <a:pt x="23" y="151"/>
                  <a:pt x="22" y="157"/>
                  <a:pt x="22" y="157"/>
                </a:cubicBezTo>
                <a:cubicBezTo>
                  <a:pt x="22" y="159"/>
                  <a:pt x="22" y="159"/>
                  <a:pt x="23" y="160"/>
                </a:cubicBezTo>
                <a:cubicBezTo>
                  <a:pt x="25" y="160"/>
                  <a:pt x="25" y="160"/>
                  <a:pt x="25" y="160"/>
                </a:cubicBezTo>
                <a:cubicBezTo>
                  <a:pt x="101" y="157"/>
                  <a:pt x="101" y="157"/>
                  <a:pt x="101" y="157"/>
                </a:cubicBezTo>
                <a:cubicBezTo>
                  <a:pt x="103" y="157"/>
                  <a:pt x="104" y="157"/>
                  <a:pt x="104" y="155"/>
                </a:cubicBezTo>
                <a:cubicBezTo>
                  <a:pt x="104" y="149"/>
                  <a:pt x="104" y="149"/>
                  <a:pt x="104" y="149"/>
                </a:cubicBezTo>
                <a:cubicBezTo>
                  <a:pt x="104" y="149"/>
                  <a:pt x="104" y="149"/>
                  <a:pt x="106" y="149"/>
                </a:cubicBezTo>
                <a:cubicBezTo>
                  <a:pt x="107" y="149"/>
                  <a:pt x="110" y="148"/>
                  <a:pt x="113" y="146"/>
                </a:cubicBezTo>
                <a:cubicBezTo>
                  <a:pt x="126" y="132"/>
                  <a:pt x="126" y="132"/>
                  <a:pt x="126" y="132"/>
                </a:cubicBezTo>
                <a:cubicBezTo>
                  <a:pt x="129" y="129"/>
                  <a:pt x="130" y="126"/>
                  <a:pt x="130" y="121"/>
                </a:cubicBezTo>
                <a:cubicBezTo>
                  <a:pt x="129" y="121"/>
                  <a:pt x="127" y="112"/>
                  <a:pt x="124" y="103"/>
                </a:cubicBezTo>
                <a:close/>
                <a:moveTo>
                  <a:pt x="98" y="152"/>
                </a:moveTo>
                <a:cubicBezTo>
                  <a:pt x="28" y="155"/>
                  <a:pt x="28" y="155"/>
                  <a:pt x="28" y="155"/>
                </a:cubicBezTo>
                <a:cubicBezTo>
                  <a:pt x="28" y="151"/>
                  <a:pt x="29" y="141"/>
                  <a:pt x="25" y="126"/>
                </a:cubicBezTo>
                <a:cubicBezTo>
                  <a:pt x="29" y="123"/>
                  <a:pt x="31" y="118"/>
                  <a:pt x="29" y="112"/>
                </a:cubicBezTo>
                <a:cubicBezTo>
                  <a:pt x="29" y="114"/>
                  <a:pt x="31" y="114"/>
                  <a:pt x="31" y="114"/>
                </a:cubicBezTo>
                <a:cubicBezTo>
                  <a:pt x="34" y="112"/>
                  <a:pt x="34" y="112"/>
                  <a:pt x="34" y="112"/>
                </a:cubicBezTo>
                <a:cubicBezTo>
                  <a:pt x="35" y="112"/>
                  <a:pt x="35" y="112"/>
                  <a:pt x="35" y="112"/>
                </a:cubicBezTo>
                <a:cubicBezTo>
                  <a:pt x="36" y="111"/>
                  <a:pt x="36" y="111"/>
                  <a:pt x="36" y="109"/>
                </a:cubicBezTo>
                <a:cubicBezTo>
                  <a:pt x="28" y="89"/>
                  <a:pt x="28" y="89"/>
                  <a:pt x="28" y="89"/>
                </a:cubicBezTo>
                <a:cubicBezTo>
                  <a:pt x="28" y="87"/>
                  <a:pt x="28" y="87"/>
                  <a:pt x="26" y="87"/>
                </a:cubicBezTo>
                <a:cubicBezTo>
                  <a:pt x="25" y="87"/>
                  <a:pt x="25" y="87"/>
                  <a:pt x="25" y="87"/>
                </a:cubicBezTo>
                <a:cubicBezTo>
                  <a:pt x="25" y="89"/>
                  <a:pt x="25" y="89"/>
                  <a:pt x="25" y="89"/>
                </a:cubicBezTo>
                <a:cubicBezTo>
                  <a:pt x="31" y="107"/>
                  <a:pt x="31" y="107"/>
                  <a:pt x="31" y="107"/>
                </a:cubicBezTo>
                <a:cubicBezTo>
                  <a:pt x="32" y="107"/>
                  <a:pt x="32" y="109"/>
                  <a:pt x="31" y="109"/>
                </a:cubicBezTo>
                <a:cubicBezTo>
                  <a:pt x="29" y="109"/>
                  <a:pt x="29" y="109"/>
                  <a:pt x="29" y="109"/>
                </a:cubicBezTo>
                <a:cubicBezTo>
                  <a:pt x="28" y="109"/>
                  <a:pt x="28" y="109"/>
                  <a:pt x="28" y="109"/>
                </a:cubicBezTo>
                <a:cubicBezTo>
                  <a:pt x="26" y="104"/>
                  <a:pt x="21" y="106"/>
                  <a:pt x="18" y="106"/>
                </a:cubicBezTo>
                <a:cubicBezTo>
                  <a:pt x="16" y="98"/>
                  <a:pt x="12" y="90"/>
                  <a:pt x="8" y="83"/>
                </a:cubicBezTo>
                <a:cubicBezTo>
                  <a:pt x="81" y="76"/>
                  <a:pt x="81" y="76"/>
                  <a:pt x="81" y="76"/>
                </a:cubicBezTo>
                <a:cubicBezTo>
                  <a:pt x="84" y="83"/>
                  <a:pt x="93" y="107"/>
                  <a:pt x="97" y="132"/>
                </a:cubicBezTo>
                <a:cubicBezTo>
                  <a:pt x="95" y="135"/>
                  <a:pt x="95" y="141"/>
                  <a:pt x="98" y="145"/>
                </a:cubicBezTo>
                <a:lnTo>
                  <a:pt x="98" y="152"/>
                </a:lnTo>
                <a:close/>
                <a:moveTo>
                  <a:pt x="101" y="126"/>
                </a:moveTo>
                <a:cubicBezTo>
                  <a:pt x="103" y="109"/>
                  <a:pt x="103" y="109"/>
                  <a:pt x="103" y="109"/>
                </a:cubicBezTo>
                <a:cubicBezTo>
                  <a:pt x="104" y="112"/>
                  <a:pt x="106" y="117"/>
                  <a:pt x="107" y="120"/>
                </a:cubicBezTo>
                <a:lnTo>
                  <a:pt x="101" y="126"/>
                </a:lnTo>
                <a:close/>
                <a:moveTo>
                  <a:pt x="77" y="62"/>
                </a:moveTo>
                <a:cubicBezTo>
                  <a:pt x="90" y="62"/>
                  <a:pt x="101" y="49"/>
                  <a:pt x="101" y="26"/>
                </a:cubicBezTo>
                <a:cubicBezTo>
                  <a:pt x="101" y="9"/>
                  <a:pt x="94" y="0"/>
                  <a:pt x="77" y="0"/>
                </a:cubicBezTo>
                <a:cubicBezTo>
                  <a:pt x="58" y="0"/>
                  <a:pt x="51" y="9"/>
                  <a:pt x="51" y="26"/>
                </a:cubicBezTo>
                <a:cubicBezTo>
                  <a:pt x="51" y="49"/>
                  <a:pt x="62" y="62"/>
                  <a:pt x="77" y="62"/>
                </a:cubicBezTo>
                <a:close/>
                <a:moveTo>
                  <a:pt x="77" y="126"/>
                </a:moveTo>
                <a:cubicBezTo>
                  <a:pt x="78" y="126"/>
                  <a:pt x="80" y="124"/>
                  <a:pt x="80" y="121"/>
                </a:cubicBezTo>
                <a:cubicBezTo>
                  <a:pt x="80" y="120"/>
                  <a:pt x="78" y="118"/>
                  <a:pt x="75" y="118"/>
                </a:cubicBezTo>
                <a:cubicBezTo>
                  <a:pt x="39" y="120"/>
                  <a:pt x="39" y="120"/>
                  <a:pt x="39" y="120"/>
                </a:cubicBezTo>
                <a:cubicBezTo>
                  <a:pt x="36" y="121"/>
                  <a:pt x="35" y="123"/>
                  <a:pt x="35" y="124"/>
                </a:cubicBezTo>
                <a:cubicBezTo>
                  <a:pt x="36" y="127"/>
                  <a:pt x="38" y="129"/>
                  <a:pt x="39" y="129"/>
                </a:cubicBezTo>
                <a:cubicBezTo>
                  <a:pt x="77" y="126"/>
                  <a:pt x="77" y="126"/>
                  <a:pt x="77" y="126"/>
                </a:cubicBezTo>
                <a:close/>
                <a:moveTo>
                  <a:pt x="79" y="136"/>
                </a:moveTo>
                <a:cubicBezTo>
                  <a:pt x="42" y="137"/>
                  <a:pt x="42" y="137"/>
                  <a:pt x="42" y="137"/>
                </a:cubicBezTo>
                <a:cubicBezTo>
                  <a:pt x="39" y="137"/>
                  <a:pt x="37" y="140"/>
                  <a:pt x="37" y="141"/>
                </a:cubicBezTo>
                <a:cubicBezTo>
                  <a:pt x="37" y="143"/>
                  <a:pt x="39" y="146"/>
                  <a:pt x="42" y="146"/>
                </a:cubicBezTo>
                <a:cubicBezTo>
                  <a:pt x="79" y="143"/>
                  <a:pt x="79" y="143"/>
                  <a:pt x="79" y="143"/>
                </a:cubicBezTo>
                <a:cubicBezTo>
                  <a:pt x="81" y="143"/>
                  <a:pt x="83" y="141"/>
                  <a:pt x="83" y="139"/>
                </a:cubicBezTo>
                <a:cubicBezTo>
                  <a:pt x="83" y="137"/>
                  <a:pt x="81" y="136"/>
                  <a:pt x="79" y="136"/>
                </a:cubicBezTo>
                <a:close/>
                <a:moveTo>
                  <a:pt x="42" y="110"/>
                </a:moveTo>
                <a:cubicBezTo>
                  <a:pt x="44" y="111"/>
                  <a:pt x="45" y="111"/>
                  <a:pt x="47" y="111"/>
                </a:cubicBezTo>
                <a:cubicBezTo>
                  <a:pt x="48" y="111"/>
                  <a:pt x="50" y="110"/>
                  <a:pt x="50" y="108"/>
                </a:cubicBezTo>
                <a:cubicBezTo>
                  <a:pt x="51" y="108"/>
                  <a:pt x="51" y="107"/>
                  <a:pt x="51" y="105"/>
                </a:cubicBezTo>
                <a:cubicBezTo>
                  <a:pt x="45" y="91"/>
                  <a:pt x="45" y="91"/>
                  <a:pt x="45" y="91"/>
                </a:cubicBezTo>
                <a:cubicBezTo>
                  <a:pt x="45" y="90"/>
                  <a:pt x="44" y="88"/>
                  <a:pt x="42" y="87"/>
                </a:cubicBezTo>
                <a:cubicBezTo>
                  <a:pt x="41" y="87"/>
                  <a:pt x="40" y="85"/>
                  <a:pt x="38" y="87"/>
                </a:cubicBezTo>
                <a:cubicBezTo>
                  <a:pt x="35" y="87"/>
                  <a:pt x="35" y="87"/>
                  <a:pt x="34" y="88"/>
                </a:cubicBezTo>
                <a:cubicBezTo>
                  <a:pt x="34" y="90"/>
                  <a:pt x="34" y="90"/>
                  <a:pt x="34" y="91"/>
                </a:cubicBezTo>
                <a:cubicBezTo>
                  <a:pt x="40" y="107"/>
                  <a:pt x="40" y="107"/>
                  <a:pt x="40" y="107"/>
                </a:cubicBezTo>
                <a:cubicBezTo>
                  <a:pt x="40" y="107"/>
                  <a:pt x="41" y="108"/>
                  <a:pt x="42" y="110"/>
                </a:cubicBezTo>
                <a:close/>
                <a:moveTo>
                  <a:pt x="38" y="90"/>
                </a:moveTo>
                <a:cubicBezTo>
                  <a:pt x="40" y="90"/>
                  <a:pt x="40" y="90"/>
                  <a:pt x="41" y="90"/>
                </a:cubicBezTo>
                <a:cubicBezTo>
                  <a:pt x="41" y="91"/>
                  <a:pt x="41" y="91"/>
                  <a:pt x="41" y="91"/>
                </a:cubicBezTo>
                <a:cubicBezTo>
                  <a:pt x="47" y="105"/>
                  <a:pt x="47" y="105"/>
                  <a:pt x="47" y="105"/>
                </a:cubicBezTo>
                <a:cubicBezTo>
                  <a:pt x="47" y="107"/>
                  <a:pt x="47" y="107"/>
                  <a:pt x="47" y="107"/>
                </a:cubicBezTo>
                <a:cubicBezTo>
                  <a:pt x="44" y="107"/>
                  <a:pt x="44" y="107"/>
                  <a:pt x="44" y="107"/>
                </a:cubicBezTo>
                <a:cubicBezTo>
                  <a:pt x="44" y="107"/>
                  <a:pt x="42" y="107"/>
                  <a:pt x="42" y="105"/>
                </a:cubicBezTo>
                <a:cubicBezTo>
                  <a:pt x="38" y="91"/>
                  <a:pt x="38" y="91"/>
                  <a:pt x="38" y="91"/>
                </a:cubicBezTo>
                <a:cubicBezTo>
                  <a:pt x="37" y="91"/>
                  <a:pt x="37" y="90"/>
                  <a:pt x="38" y="90"/>
                </a:cubicBezTo>
                <a:close/>
                <a:moveTo>
                  <a:pt x="57" y="111"/>
                </a:moveTo>
                <a:cubicBezTo>
                  <a:pt x="64" y="111"/>
                  <a:pt x="64" y="111"/>
                  <a:pt x="64" y="111"/>
                </a:cubicBezTo>
                <a:cubicBezTo>
                  <a:pt x="65" y="110"/>
                  <a:pt x="65" y="110"/>
                  <a:pt x="65" y="110"/>
                </a:cubicBezTo>
                <a:cubicBezTo>
                  <a:pt x="67" y="108"/>
                  <a:pt x="67" y="108"/>
                  <a:pt x="65" y="106"/>
                </a:cubicBezTo>
                <a:cubicBezTo>
                  <a:pt x="64" y="98"/>
                  <a:pt x="64" y="98"/>
                  <a:pt x="64" y="98"/>
                </a:cubicBezTo>
                <a:cubicBezTo>
                  <a:pt x="63" y="98"/>
                  <a:pt x="63" y="98"/>
                  <a:pt x="63" y="98"/>
                </a:cubicBezTo>
                <a:cubicBezTo>
                  <a:pt x="61" y="97"/>
                  <a:pt x="61" y="97"/>
                  <a:pt x="61" y="97"/>
                </a:cubicBezTo>
                <a:cubicBezTo>
                  <a:pt x="63" y="97"/>
                  <a:pt x="63" y="97"/>
                  <a:pt x="63" y="97"/>
                </a:cubicBezTo>
                <a:cubicBezTo>
                  <a:pt x="60" y="88"/>
                  <a:pt x="60" y="88"/>
                  <a:pt x="60" y="88"/>
                </a:cubicBezTo>
                <a:cubicBezTo>
                  <a:pt x="60" y="87"/>
                  <a:pt x="58" y="85"/>
                  <a:pt x="58" y="85"/>
                </a:cubicBezTo>
                <a:cubicBezTo>
                  <a:pt x="57" y="85"/>
                  <a:pt x="55" y="83"/>
                  <a:pt x="54" y="85"/>
                </a:cubicBezTo>
                <a:cubicBezTo>
                  <a:pt x="48" y="85"/>
                  <a:pt x="48" y="85"/>
                  <a:pt x="48" y="85"/>
                </a:cubicBezTo>
                <a:cubicBezTo>
                  <a:pt x="47" y="85"/>
                  <a:pt x="47" y="85"/>
                  <a:pt x="47" y="87"/>
                </a:cubicBezTo>
                <a:cubicBezTo>
                  <a:pt x="55" y="111"/>
                  <a:pt x="55" y="111"/>
                  <a:pt x="55" y="111"/>
                </a:cubicBezTo>
                <a:lnTo>
                  <a:pt x="57" y="111"/>
                </a:lnTo>
                <a:close/>
                <a:moveTo>
                  <a:pt x="60" y="100"/>
                </a:moveTo>
                <a:cubicBezTo>
                  <a:pt x="60" y="100"/>
                  <a:pt x="60" y="100"/>
                  <a:pt x="60" y="101"/>
                </a:cubicBezTo>
                <a:cubicBezTo>
                  <a:pt x="61" y="106"/>
                  <a:pt x="61" y="106"/>
                  <a:pt x="61" y="106"/>
                </a:cubicBezTo>
                <a:cubicBezTo>
                  <a:pt x="61" y="106"/>
                  <a:pt x="61" y="106"/>
                  <a:pt x="61" y="108"/>
                </a:cubicBezTo>
                <a:cubicBezTo>
                  <a:pt x="58" y="108"/>
                  <a:pt x="58" y="108"/>
                  <a:pt x="58" y="108"/>
                </a:cubicBezTo>
                <a:cubicBezTo>
                  <a:pt x="55" y="100"/>
                  <a:pt x="55" y="100"/>
                  <a:pt x="55" y="100"/>
                </a:cubicBezTo>
                <a:cubicBezTo>
                  <a:pt x="58" y="100"/>
                  <a:pt x="58" y="100"/>
                  <a:pt x="58" y="100"/>
                </a:cubicBezTo>
                <a:lnTo>
                  <a:pt x="60" y="100"/>
                </a:lnTo>
                <a:close/>
                <a:moveTo>
                  <a:pt x="52" y="88"/>
                </a:moveTo>
                <a:cubicBezTo>
                  <a:pt x="54" y="88"/>
                  <a:pt x="54" y="88"/>
                  <a:pt x="54" y="88"/>
                </a:cubicBezTo>
                <a:cubicBezTo>
                  <a:pt x="55" y="88"/>
                  <a:pt x="55" y="88"/>
                  <a:pt x="55" y="88"/>
                </a:cubicBezTo>
                <a:cubicBezTo>
                  <a:pt x="55" y="88"/>
                  <a:pt x="57" y="88"/>
                  <a:pt x="57" y="90"/>
                </a:cubicBezTo>
                <a:cubicBezTo>
                  <a:pt x="58" y="95"/>
                  <a:pt x="58" y="95"/>
                  <a:pt x="58" y="95"/>
                </a:cubicBezTo>
                <a:cubicBezTo>
                  <a:pt x="57" y="97"/>
                  <a:pt x="57" y="97"/>
                  <a:pt x="57" y="97"/>
                </a:cubicBezTo>
                <a:cubicBezTo>
                  <a:pt x="54" y="97"/>
                  <a:pt x="54" y="97"/>
                  <a:pt x="54" y="97"/>
                </a:cubicBezTo>
                <a:cubicBezTo>
                  <a:pt x="52" y="88"/>
                  <a:pt x="52" y="88"/>
                  <a:pt x="52" y="88"/>
                </a:cubicBezTo>
                <a:close/>
                <a:moveTo>
                  <a:pt x="67" y="96"/>
                </a:moveTo>
                <a:cubicBezTo>
                  <a:pt x="68" y="98"/>
                  <a:pt x="71" y="98"/>
                  <a:pt x="73" y="98"/>
                </a:cubicBezTo>
                <a:cubicBezTo>
                  <a:pt x="73" y="98"/>
                  <a:pt x="73" y="98"/>
                  <a:pt x="74" y="98"/>
                </a:cubicBezTo>
                <a:cubicBezTo>
                  <a:pt x="74" y="100"/>
                  <a:pt x="74" y="100"/>
                  <a:pt x="75" y="100"/>
                </a:cubicBezTo>
                <a:cubicBezTo>
                  <a:pt x="75" y="103"/>
                  <a:pt x="75" y="103"/>
                  <a:pt x="75" y="103"/>
                </a:cubicBezTo>
                <a:cubicBezTo>
                  <a:pt x="77" y="105"/>
                  <a:pt x="77" y="105"/>
                  <a:pt x="75" y="105"/>
                </a:cubicBezTo>
                <a:cubicBezTo>
                  <a:pt x="75" y="106"/>
                  <a:pt x="75" y="106"/>
                  <a:pt x="75" y="106"/>
                </a:cubicBezTo>
                <a:cubicBezTo>
                  <a:pt x="74" y="106"/>
                  <a:pt x="74" y="106"/>
                  <a:pt x="73" y="105"/>
                </a:cubicBezTo>
                <a:cubicBezTo>
                  <a:pt x="73" y="103"/>
                  <a:pt x="73" y="103"/>
                  <a:pt x="73" y="103"/>
                </a:cubicBezTo>
                <a:cubicBezTo>
                  <a:pt x="71" y="103"/>
                  <a:pt x="71" y="103"/>
                  <a:pt x="71" y="103"/>
                </a:cubicBezTo>
                <a:cubicBezTo>
                  <a:pt x="68" y="103"/>
                  <a:pt x="68" y="103"/>
                  <a:pt x="68" y="103"/>
                </a:cubicBezTo>
                <a:cubicBezTo>
                  <a:pt x="68" y="105"/>
                  <a:pt x="68" y="105"/>
                  <a:pt x="68" y="105"/>
                </a:cubicBezTo>
                <a:cubicBezTo>
                  <a:pt x="68" y="106"/>
                  <a:pt x="70" y="108"/>
                  <a:pt x="71" y="108"/>
                </a:cubicBezTo>
                <a:cubicBezTo>
                  <a:pt x="73" y="110"/>
                  <a:pt x="74" y="110"/>
                  <a:pt x="75" y="110"/>
                </a:cubicBezTo>
                <a:cubicBezTo>
                  <a:pt x="78" y="110"/>
                  <a:pt x="78" y="108"/>
                  <a:pt x="80" y="108"/>
                </a:cubicBezTo>
                <a:cubicBezTo>
                  <a:pt x="80" y="103"/>
                  <a:pt x="80" y="103"/>
                  <a:pt x="80" y="103"/>
                </a:cubicBezTo>
                <a:cubicBezTo>
                  <a:pt x="78" y="100"/>
                  <a:pt x="78" y="100"/>
                  <a:pt x="78" y="100"/>
                </a:cubicBezTo>
                <a:cubicBezTo>
                  <a:pt x="78" y="98"/>
                  <a:pt x="77" y="96"/>
                  <a:pt x="75" y="96"/>
                </a:cubicBezTo>
                <a:cubicBezTo>
                  <a:pt x="74" y="95"/>
                  <a:pt x="73" y="95"/>
                  <a:pt x="71" y="95"/>
                </a:cubicBezTo>
                <a:cubicBezTo>
                  <a:pt x="70" y="95"/>
                  <a:pt x="70" y="95"/>
                  <a:pt x="70" y="93"/>
                </a:cubicBezTo>
                <a:cubicBezTo>
                  <a:pt x="68" y="93"/>
                  <a:pt x="68" y="93"/>
                  <a:pt x="68" y="93"/>
                </a:cubicBezTo>
                <a:cubicBezTo>
                  <a:pt x="67" y="88"/>
                  <a:pt x="67" y="88"/>
                  <a:pt x="67" y="88"/>
                </a:cubicBezTo>
                <a:cubicBezTo>
                  <a:pt x="67" y="87"/>
                  <a:pt x="68" y="87"/>
                  <a:pt x="68" y="87"/>
                </a:cubicBezTo>
                <a:cubicBezTo>
                  <a:pt x="70" y="87"/>
                  <a:pt x="70" y="87"/>
                  <a:pt x="70" y="87"/>
                </a:cubicBezTo>
                <a:cubicBezTo>
                  <a:pt x="70" y="88"/>
                  <a:pt x="71" y="88"/>
                  <a:pt x="71" y="88"/>
                </a:cubicBezTo>
                <a:cubicBezTo>
                  <a:pt x="71" y="90"/>
                  <a:pt x="71" y="90"/>
                  <a:pt x="71" y="90"/>
                </a:cubicBezTo>
                <a:cubicBezTo>
                  <a:pt x="73" y="90"/>
                  <a:pt x="73" y="90"/>
                  <a:pt x="73" y="90"/>
                </a:cubicBezTo>
                <a:cubicBezTo>
                  <a:pt x="74" y="90"/>
                  <a:pt x="74" y="90"/>
                  <a:pt x="74" y="90"/>
                </a:cubicBezTo>
                <a:cubicBezTo>
                  <a:pt x="75" y="90"/>
                  <a:pt x="75" y="90"/>
                  <a:pt x="75" y="88"/>
                </a:cubicBezTo>
                <a:cubicBezTo>
                  <a:pt x="74" y="88"/>
                  <a:pt x="74" y="88"/>
                  <a:pt x="74" y="88"/>
                </a:cubicBezTo>
                <a:cubicBezTo>
                  <a:pt x="74" y="87"/>
                  <a:pt x="73" y="85"/>
                  <a:pt x="71" y="85"/>
                </a:cubicBezTo>
                <a:cubicBezTo>
                  <a:pt x="70" y="83"/>
                  <a:pt x="68" y="83"/>
                  <a:pt x="67" y="83"/>
                </a:cubicBezTo>
                <a:cubicBezTo>
                  <a:pt x="66" y="83"/>
                  <a:pt x="64" y="83"/>
                  <a:pt x="64" y="85"/>
                </a:cubicBezTo>
                <a:cubicBezTo>
                  <a:pt x="63" y="87"/>
                  <a:pt x="63" y="88"/>
                  <a:pt x="63" y="90"/>
                </a:cubicBezTo>
                <a:cubicBezTo>
                  <a:pt x="64" y="93"/>
                  <a:pt x="64" y="93"/>
                  <a:pt x="64" y="93"/>
                </a:cubicBezTo>
                <a:cubicBezTo>
                  <a:pt x="66" y="95"/>
                  <a:pt x="66" y="96"/>
                  <a:pt x="67" y="96"/>
                </a:cubicBezTo>
                <a:close/>
              </a:path>
            </a:pathLst>
          </a:custGeom>
          <a:ln>
            <a:noFill/>
          </a:ln>
        </p:spPr>
        <p:style>
          <a:lnRef idx="3">
            <a:schemeClr val="lt1"/>
          </a:lnRef>
          <a:fillRef idx="1">
            <a:schemeClr val="accent1"/>
          </a:fillRef>
          <a:effectRef idx="1">
            <a:schemeClr val="accent1"/>
          </a:effectRef>
          <a:fontRef idx="minor">
            <a:schemeClr val="lt1"/>
          </a:fontRef>
        </p:style>
        <p:txBody>
          <a:bodyPr vert="horz" wrap="square" lIns="91440" tIns="45720" rIns="91440" bIns="45720" numCol="1" anchor="t" anchorCtr="0" compatLnSpc="1">
            <a:prstTxWarp prst="textNoShape">
              <a:avLst/>
            </a:prstTxWarp>
          </a:bodyPr>
          <a:lstStyle/>
          <a:p>
            <a:endParaRPr lang="en-US"/>
          </a:p>
        </p:txBody>
      </p:sp>
      <p:sp>
        <p:nvSpPr>
          <p:cNvPr id="26" name="Freeform 119">
            <a:hlinkClick r:id="rId8" action="ppaction://hlinksldjump"/>
            <a:extLst>
              <a:ext uri="{FF2B5EF4-FFF2-40B4-BE49-F238E27FC236}">
                <a16:creationId xmlns:a16="http://schemas.microsoft.com/office/drawing/2014/main" id="{BB346F4F-2FA2-C2C7-41D0-B40E3C5616CB}"/>
              </a:ext>
            </a:extLst>
          </p:cNvPr>
          <p:cNvSpPr>
            <a:spLocks noEditPoints="1"/>
          </p:cNvSpPr>
          <p:nvPr/>
        </p:nvSpPr>
        <p:spPr bwMode="auto">
          <a:xfrm>
            <a:off x="330315" y="4774011"/>
            <a:ext cx="324350" cy="300024"/>
          </a:xfrm>
          <a:custGeom>
            <a:avLst/>
            <a:gdLst>
              <a:gd name="T0" fmla="*/ 97 w 160"/>
              <a:gd name="T1" fmla="*/ 8 h 148"/>
              <a:gd name="T2" fmla="*/ 92 w 160"/>
              <a:gd name="T3" fmla="*/ 0 h 148"/>
              <a:gd name="T4" fmla="*/ 61 w 160"/>
              <a:gd name="T5" fmla="*/ 6 h 148"/>
              <a:gd name="T6" fmla="*/ 6 w 160"/>
              <a:gd name="T7" fmla="*/ 8 h 148"/>
              <a:gd name="T8" fmla="*/ 6 w 160"/>
              <a:gd name="T9" fmla="*/ 22 h 148"/>
              <a:gd name="T10" fmla="*/ 15 w 160"/>
              <a:gd name="T11" fmla="*/ 114 h 148"/>
              <a:gd name="T12" fmla="*/ 67 w 160"/>
              <a:gd name="T13" fmla="*/ 119 h 148"/>
              <a:gd name="T14" fmla="*/ 51 w 160"/>
              <a:gd name="T15" fmla="*/ 144 h 148"/>
              <a:gd name="T16" fmla="*/ 76 w 160"/>
              <a:gd name="T17" fmla="*/ 127 h 148"/>
              <a:gd name="T18" fmla="*/ 80 w 160"/>
              <a:gd name="T19" fmla="*/ 148 h 148"/>
              <a:gd name="T20" fmla="*/ 84 w 160"/>
              <a:gd name="T21" fmla="*/ 128 h 148"/>
              <a:gd name="T22" fmla="*/ 104 w 160"/>
              <a:gd name="T23" fmla="*/ 147 h 148"/>
              <a:gd name="T24" fmla="*/ 107 w 160"/>
              <a:gd name="T25" fmla="*/ 138 h 148"/>
              <a:gd name="T26" fmla="*/ 139 w 160"/>
              <a:gd name="T27" fmla="*/ 119 h 148"/>
              <a:gd name="T28" fmla="*/ 145 w 160"/>
              <a:gd name="T29" fmla="*/ 22 h 148"/>
              <a:gd name="T30" fmla="*/ 160 w 160"/>
              <a:gd name="T31" fmla="*/ 15 h 148"/>
              <a:gd name="T32" fmla="*/ 134 w 160"/>
              <a:gd name="T33" fmla="*/ 108 h 148"/>
              <a:gd name="T34" fmla="*/ 24 w 160"/>
              <a:gd name="T35" fmla="*/ 22 h 148"/>
              <a:gd name="T36" fmla="*/ 134 w 160"/>
              <a:gd name="T37" fmla="*/ 108 h 148"/>
              <a:gd name="T38" fmla="*/ 36 w 160"/>
              <a:gd name="T39" fmla="*/ 92 h 148"/>
              <a:gd name="T40" fmla="*/ 67 w 160"/>
              <a:gd name="T41" fmla="*/ 88 h 148"/>
              <a:gd name="T42" fmla="*/ 75 w 160"/>
              <a:gd name="T43" fmla="*/ 86 h 148"/>
              <a:gd name="T44" fmla="*/ 103 w 160"/>
              <a:gd name="T45" fmla="*/ 69 h 148"/>
              <a:gd name="T46" fmla="*/ 119 w 160"/>
              <a:gd name="T47" fmla="*/ 54 h 148"/>
              <a:gd name="T48" fmla="*/ 124 w 160"/>
              <a:gd name="T49" fmla="*/ 66 h 148"/>
              <a:gd name="T50" fmla="*/ 130 w 160"/>
              <a:gd name="T51" fmla="*/ 38 h 148"/>
              <a:gd name="T52" fmla="*/ 130 w 160"/>
              <a:gd name="T53" fmla="*/ 36 h 148"/>
              <a:gd name="T54" fmla="*/ 127 w 160"/>
              <a:gd name="T55" fmla="*/ 34 h 148"/>
              <a:gd name="T56" fmla="*/ 124 w 160"/>
              <a:gd name="T57" fmla="*/ 33 h 148"/>
              <a:gd name="T58" fmla="*/ 100 w 160"/>
              <a:gd name="T59" fmla="*/ 38 h 148"/>
              <a:gd name="T60" fmla="*/ 112 w 160"/>
              <a:gd name="T61" fmla="*/ 44 h 148"/>
              <a:gd name="T62" fmla="*/ 94 w 160"/>
              <a:gd name="T63" fmla="*/ 50 h 148"/>
              <a:gd name="T64" fmla="*/ 70 w 160"/>
              <a:gd name="T65" fmla="*/ 75 h 148"/>
              <a:gd name="T66" fmla="*/ 49 w 160"/>
              <a:gd name="T67" fmla="*/ 63 h 148"/>
              <a:gd name="T68" fmla="*/ 28 w 160"/>
              <a:gd name="T69" fmla="*/ 92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60" h="148">
                <a:moveTo>
                  <a:pt x="153" y="8"/>
                </a:moveTo>
                <a:cubicBezTo>
                  <a:pt x="97" y="8"/>
                  <a:pt x="97" y="8"/>
                  <a:pt x="97" y="8"/>
                </a:cubicBezTo>
                <a:cubicBezTo>
                  <a:pt x="97" y="6"/>
                  <a:pt x="97" y="6"/>
                  <a:pt x="97" y="6"/>
                </a:cubicBezTo>
                <a:cubicBezTo>
                  <a:pt x="97" y="3"/>
                  <a:pt x="95" y="0"/>
                  <a:pt x="92" y="0"/>
                </a:cubicBezTo>
                <a:cubicBezTo>
                  <a:pt x="66" y="0"/>
                  <a:pt x="66" y="0"/>
                  <a:pt x="66" y="0"/>
                </a:cubicBezTo>
                <a:cubicBezTo>
                  <a:pt x="63" y="0"/>
                  <a:pt x="61" y="3"/>
                  <a:pt x="61" y="6"/>
                </a:cubicBezTo>
                <a:cubicBezTo>
                  <a:pt x="61" y="8"/>
                  <a:pt x="61" y="8"/>
                  <a:pt x="61" y="8"/>
                </a:cubicBezTo>
                <a:cubicBezTo>
                  <a:pt x="6" y="8"/>
                  <a:pt x="6" y="8"/>
                  <a:pt x="6" y="8"/>
                </a:cubicBezTo>
                <a:cubicBezTo>
                  <a:pt x="2" y="8"/>
                  <a:pt x="0" y="11"/>
                  <a:pt x="0" y="15"/>
                </a:cubicBezTo>
                <a:cubicBezTo>
                  <a:pt x="0" y="19"/>
                  <a:pt x="2" y="22"/>
                  <a:pt x="6" y="22"/>
                </a:cubicBezTo>
                <a:cubicBezTo>
                  <a:pt x="15" y="22"/>
                  <a:pt x="15" y="22"/>
                  <a:pt x="15" y="22"/>
                </a:cubicBezTo>
                <a:cubicBezTo>
                  <a:pt x="15" y="114"/>
                  <a:pt x="15" y="114"/>
                  <a:pt x="15" y="114"/>
                </a:cubicBezTo>
                <a:cubicBezTo>
                  <a:pt x="15" y="117"/>
                  <a:pt x="17" y="119"/>
                  <a:pt x="20" y="119"/>
                </a:cubicBezTo>
                <a:cubicBezTo>
                  <a:pt x="67" y="119"/>
                  <a:pt x="67" y="119"/>
                  <a:pt x="67" y="119"/>
                </a:cubicBezTo>
                <a:cubicBezTo>
                  <a:pt x="51" y="137"/>
                  <a:pt x="51" y="137"/>
                  <a:pt x="51" y="137"/>
                </a:cubicBezTo>
                <a:cubicBezTo>
                  <a:pt x="50" y="140"/>
                  <a:pt x="50" y="143"/>
                  <a:pt x="51" y="144"/>
                </a:cubicBezTo>
                <a:cubicBezTo>
                  <a:pt x="54" y="147"/>
                  <a:pt x="57" y="147"/>
                  <a:pt x="58" y="144"/>
                </a:cubicBezTo>
                <a:cubicBezTo>
                  <a:pt x="76" y="127"/>
                  <a:pt x="76" y="127"/>
                  <a:pt x="76" y="127"/>
                </a:cubicBezTo>
                <a:cubicBezTo>
                  <a:pt x="76" y="144"/>
                  <a:pt x="76" y="144"/>
                  <a:pt x="76" y="144"/>
                </a:cubicBezTo>
                <a:cubicBezTo>
                  <a:pt x="76" y="146"/>
                  <a:pt x="77" y="148"/>
                  <a:pt x="80" y="148"/>
                </a:cubicBezTo>
                <a:cubicBezTo>
                  <a:pt x="81" y="148"/>
                  <a:pt x="84" y="146"/>
                  <a:pt x="84" y="144"/>
                </a:cubicBezTo>
                <a:cubicBezTo>
                  <a:pt x="84" y="128"/>
                  <a:pt x="84" y="128"/>
                  <a:pt x="84" y="128"/>
                </a:cubicBezTo>
                <a:cubicBezTo>
                  <a:pt x="100" y="146"/>
                  <a:pt x="100" y="146"/>
                  <a:pt x="100" y="146"/>
                </a:cubicBezTo>
                <a:cubicBezTo>
                  <a:pt x="101" y="147"/>
                  <a:pt x="103" y="147"/>
                  <a:pt x="104" y="147"/>
                </a:cubicBezTo>
                <a:cubicBezTo>
                  <a:pt x="105" y="147"/>
                  <a:pt x="107" y="147"/>
                  <a:pt x="107" y="146"/>
                </a:cubicBezTo>
                <a:cubicBezTo>
                  <a:pt x="110" y="144"/>
                  <a:pt x="110" y="141"/>
                  <a:pt x="107" y="138"/>
                </a:cubicBezTo>
                <a:cubicBezTo>
                  <a:pt x="89" y="119"/>
                  <a:pt x="89" y="119"/>
                  <a:pt x="89" y="119"/>
                </a:cubicBezTo>
                <a:cubicBezTo>
                  <a:pt x="139" y="119"/>
                  <a:pt x="139" y="119"/>
                  <a:pt x="139" y="119"/>
                </a:cubicBezTo>
                <a:cubicBezTo>
                  <a:pt x="142" y="119"/>
                  <a:pt x="145" y="117"/>
                  <a:pt x="145" y="114"/>
                </a:cubicBezTo>
                <a:cubicBezTo>
                  <a:pt x="145" y="22"/>
                  <a:pt x="145" y="22"/>
                  <a:pt x="145" y="22"/>
                </a:cubicBezTo>
                <a:cubicBezTo>
                  <a:pt x="153" y="22"/>
                  <a:pt x="153" y="22"/>
                  <a:pt x="153" y="22"/>
                </a:cubicBezTo>
                <a:cubicBezTo>
                  <a:pt x="156" y="22"/>
                  <a:pt x="160" y="19"/>
                  <a:pt x="160" y="15"/>
                </a:cubicBezTo>
                <a:cubicBezTo>
                  <a:pt x="160" y="11"/>
                  <a:pt x="156" y="8"/>
                  <a:pt x="153" y="8"/>
                </a:cubicBezTo>
                <a:close/>
                <a:moveTo>
                  <a:pt x="134" y="108"/>
                </a:moveTo>
                <a:cubicBezTo>
                  <a:pt x="24" y="108"/>
                  <a:pt x="24" y="108"/>
                  <a:pt x="24" y="108"/>
                </a:cubicBezTo>
                <a:cubicBezTo>
                  <a:pt x="24" y="22"/>
                  <a:pt x="24" y="22"/>
                  <a:pt x="24" y="22"/>
                </a:cubicBezTo>
                <a:cubicBezTo>
                  <a:pt x="134" y="22"/>
                  <a:pt x="134" y="22"/>
                  <a:pt x="134" y="22"/>
                </a:cubicBezTo>
                <a:lnTo>
                  <a:pt x="134" y="108"/>
                </a:lnTo>
                <a:close/>
                <a:moveTo>
                  <a:pt x="32" y="94"/>
                </a:moveTo>
                <a:cubicBezTo>
                  <a:pt x="33" y="94"/>
                  <a:pt x="34" y="94"/>
                  <a:pt x="36" y="92"/>
                </a:cubicBezTo>
                <a:cubicBezTo>
                  <a:pt x="53" y="75"/>
                  <a:pt x="53" y="75"/>
                  <a:pt x="53" y="75"/>
                </a:cubicBezTo>
                <a:cubicBezTo>
                  <a:pt x="67" y="88"/>
                  <a:pt x="67" y="88"/>
                  <a:pt x="67" y="88"/>
                </a:cubicBezTo>
                <a:cubicBezTo>
                  <a:pt x="69" y="89"/>
                  <a:pt x="70" y="89"/>
                  <a:pt x="71" y="89"/>
                </a:cubicBezTo>
                <a:cubicBezTo>
                  <a:pt x="73" y="89"/>
                  <a:pt x="74" y="88"/>
                  <a:pt x="75" y="86"/>
                </a:cubicBezTo>
                <a:cubicBezTo>
                  <a:pt x="93" y="62"/>
                  <a:pt x="93" y="62"/>
                  <a:pt x="93" y="62"/>
                </a:cubicBezTo>
                <a:cubicBezTo>
                  <a:pt x="103" y="69"/>
                  <a:pt x="103" y="69"/>
                  <a:pt x="103" y="69"/>
                </a:cubicBezTo>
                <a:cubicBezTo>
                  <a:pt x="104" y="70"/>
                  <a:pt x="108" y="69"/>
                  <a:pt x="109" y="68"/>
                </a:cubicBezTo>
                <a:cubicBezTo>
                  <a:pt x="119" y="54"/>
                  <a:pt x="119" y="54"/>
                  <a:pt x="119" y="54"/>
                </a:cubicBezTo>
                <a:cubicBezTo>
                  <a:pt x="119" y="59"/>
                  <a:pt x="119" y="59"/>
                  <a:pt x="119" y="59"/>
                </a:cubicBezTo>
                <a:cubicBezTo>
                  <a:pt x="119" y="63"/>
                  <a:pt x="122" y="66"/>
                  <a:pt x="124" y="66"/>
                </a:cubicBezTo>
                <a:cubicBezTo>
                  <a:pt x="127" y="66"/>
                  <a:pt x="130" y="63"/>
                  <a:pt x="130" y="59"/>
                </a:cubicBezTo>
                <a:cubicBezTo>
                  <a:pt x="130" y="38"/>
                  <a:pt x="130" y="38"/>
                  <a:pt x="130" y="38"/>
                </a:cubicBezTo>
                <a:cubicBezTo>
                  <a:pt x="130" y="37"/>
                  <a:pt x="130" y="37"/>
                  <a:pt x="130" y="37"/>
                </a:cubicBezTo>
                <a:cubicBezTo>
                  <a:pt x="130" y="37"/>
                  <a:pt x="130" y="37"/>
                  <a:pt x="130" y="36"/>
                </a:cubicBezTo>
                <a:cubicBezTo>
                  <a:pt x="130" y="36"/>
                  <a:pt x="130" y="36"/>
                  <a:pt x="129" y="34"/>
                </a:cubicBezTo>
                <a:cubicBezTo>
                  <a:pt x="129" y="34"/>
                  <a:pt x="129" y="34"/>
                  <a:pt x="127" y="34"/>
                </a:cubicBezTo>
                <a:cubicBezTo>
                  <a:pt x="127" y="33"/>
                  <a:pt x="127" y="33"/>
                  <a:pt x="126" y="33"/>
                </a:cubicBezTo>
                <a:cubicBezTo>
                  <a:pt x="126" y="33"/>
                  <a:pt x="126" y="33"/>
                  <a:pt x="124" y="33"/>
                </a:cubicBezTo>
                <a:cubicBezTo>
                  <a:pt x="105" y="33"/>
                  <a:pt x="105" y="33"/>
                  <a:pt x="105" y="33"/>
                </a:cubicBezTo>
                <a:cubicBezTo>
                  <a:pt x="103" y="33"/>
                  <a:pt x="100" y="36"/>
                  <a:pt x="100" y="38"/>
                </a:cubicBezTo>
                <a:cubicBezTo>
                  <a:pt x="100" y="41"/>
                  <a:pt x="103" y="44"/>
                  <a:pt x="105" y="44"/>
                </a:cubicBezTo>
                <a:cubicBezTo>
                  <a:pt x="112" y="44"/>
                  <a:pt x="112" y="44"/>
                  <a:pt x="112" y="44"/>
                </a:cubicBezTo>
                <a:cubicBezTo>
                  <a:pt x="104" y="56"/>
                  <a:pt x="104" y="56"/>
                  <a:pt x="104" y="56"/>
                </a:cubicBezTo>
                <a:cubicBezTo>
                  <a:pt x="94" y="50"/>
                  <a:pt x="94" y="50"/>
                  <a:pt x="94" y="50"/>
                </a:cubicBezTo>
                <a:cubicBezTo>
                  <a:pt x="93" y="47"/>
                  <a:pt x="89" y="49"/>
                  <a:pt x="88" y="50"/>
                </a:cubicBezTo>
                <a:cubicBezTo>
                  <a:pt x="70" y="75"/>
                  <a:pt x="70" y="75"/>
                  <a:pt x="70" y="75"/>
                </a:cubicBezTo>
                <a:cubicBezTo>
                  <a:pt x="56" y="63"/>
                  <a:pt x="56" y="63"/>
                  <a:pt x="56" y="63"/>
                </a:cubicBezTo>
                <a:cubicBezTo>
                  <a:pt x="55" y="60"/>
                  <a:pt x="51" y="60"/>
                  <a:pt x="49" y="63"/>
                </a:cubicBezTo>
                <a:cubicBezTo>
                  <a:pt x="29" y="84"/>
                  <a:pt x="29" y="84"/>
                  <a:pt x="29" y="84"/>
                </a:cubicBezTo>
                <a:cubicBezTo>
                  <a:pt x="26" y="86"/>
                  <a:pt x="26" y="89"/>
                  <a:pt x="28" y="92"/>
                </a:cubicBezTo>
                <a:cubicBezTo>
                  <a:pt x="29" y="94"/>
                  <a:pt x="30" y="94"/>
                  <a:pt x="32" y="94"/>
                </a:cubicBezTo>
                <a:close/>
              </a:path>
            </a:pathLst>
          </a:custGeom>
          <a:ln>
            <a:noFill/>
          </a:ln>
        </p:spPr>
        <p:style>
          <a:lnRef idx="3">
            <a:schemeClr val="lt1"/>
          </a:lnRef>
          <a:fillRef idx="1">
            <a:schemeClr val="accent1"/>
          </a:fillRef>
          <a:effectRef idx="1">
            <a:schemeClr val="accent1"/>
          </a:effectRef>
          <a:fontRef idx="minor">
            <a:schemeClr val="lt1"/>
          </a:fontRef>
        </p:style>
        <p:txBody>
          <a:bodyPr vert="horz" wrap="square" lIns="91440" tIns="45720" rIns="91440" bIns="45720" numCol="1" anchor="t" anchorCtr="0" compatLnSpc="1">
            <a:prstTxWarp prst="textNoShape">
              <a:avLst/>
            </a:prstTxWarp>
          </a:bodyPr>
          <a:lstStyle/>
          <a:p>
            <a:endParaRPr lang="en-US"/>
          </a:p>
        </p:txBody>
      </p:sp>
      <p:sp>
        <p:nvSpPr>
          <p:cNvPr id="45" name="TextBox 44">
            <a:extLst>
              <a:ext uri="{FF2B5EF4-FFF2-40B4-BE49-F238E27FC236}">
                <a16:creationId xmlns:a16="http://schemas.microsoft.com/office/drawing/2014/main" id="{0B5A8605-EC1F-A723-49A7-3A759362CACD}"/>
              </a:ext>
            </a:extLst>
          </p:cNvPr>
          <p:cNvSpPr txBox="1"/>
          <p:nvPr/>
        </p:nvSpPr>
        <p:spPr>
          <a:xfrm>
            <a:off x="1179871" y="1848500"/>
            <a:ext cx="8819535" cy="369332"/>
          </a:xfrm>
          <a:prstGeom prst="rect">
            <a:avLst/>
          </a:prstGeom>
          <a:noFill/>
        </p:spPr>
        <p:txBody>
          <a:bodyPr wrap="square" rtlCol="0">
            <a:spAutoFit/>
          </a:bodyPr>
          <a:lstStyle/>
          <a:p>
            <a:pPr algn="ctr" rtl="1"/>
            <a:r>
              <a:rPr lang="fa-IR" b="1" dirty="0">
                <a:solidFill>
                  <a:srgbClr val="1D3347"/>
                </a:solidFill>
                <a:latin typeface="Shabnam" panose="020B0603030804020204" pitchFamily="34" charset="-78"/>
                <a:cs typeface="Shabnam" panose="020B0603030804020204" pitchFamily="34" charset="-78"/>
              </a:rPr>
              <a:t>تیتر عنوان موضوع خود را در این قسمت وارد نمایید</a:t>
            </a:r>
            <a:endParaRPr lang="en-US" b="1" dirty="0">
              <a:solidFill>
                <a:srgbClr val="1D3347"/>
              </a:solidFill>
              <a:latin typeface="Shabnam" panose="020B0603030804020204" pitchFamily="34" charset="-78"/>
              <a:cs typeface="Shabnam" panose="020B0603030804020204" pitchFamily="34" charset="-78"/>
            </a:endParaRPr>
          </a:p>
        </p:txBody>
      </p:sp>
      <p:grpSp>
        <p:nvGrpSpPr>
          <p:cNvPr id="27" name="Group 26">
            <a:extLst>
              <a:ext uri="{FF2B5EF4-FFF2-40B4-BE49-F238E27FC236}">
                <a16:creationId xmlns:a16="http://schemas.microsoft.com/office/drawing/2014/main" id="{8EBC4E22-C766-744D-5A87-D9E32D289FB2}"/>
              </a:ext>
            </a:extLst>
          </p:cNvPr>
          <p:cNvGrpSpPr/>
          <p:nvPr/>
        </p:nvGrpSpPr>
        <p:grpSpPr>
          <a:xfrm>
            <a:off x="1403952" y="2559694"/>
            <a:ext cx="8153542" cy="3503466"/>
            <a:chOff x="2621932" y="2361226"/>
            <a:chExt cx="8153542" cy="3503466"/>
          </a:xfrm>
        </p:grpSpPr>
        <p:grpSp>
          <p:nvGrpSpPr>
            <p:cNvPr id="28" name="Group 27">
              <a:extLst>
                <a:ext uri="{FF2B5EF4-FFF2-40B4-BE49-F238E27FC236}">
                  <a16:creationId xmlns:a16="http://schemas.microsoft.com/office/drawing/2014/main" id="{7B42F156-907F-977C-A46A-9CD365BC0EE6}"/>
                </a:ext>
              </a:extLst>
            </p:cNvPr>
            <p:cNvGrpSpPr/>
            <p:nvPr/>
          </p:nvGrpSpPr>
          <p:grpSpPr>
            <a:xfrm>
              <a:off x="2621932" y="2361226"/>
              <a:ext cx="8153542" cy="3503466"/>
              <a:chOff x="978391" y="1828800"/>
              <a:chExt cx="22344668" cy="9601200"/>
            </a:xfrm>
          </p:grpSpPr>
          <p:sp>
            <p:nvSpPr>
              <p:cNvPr id="49" name="Partial Circle 48">
                <a:extLst>
                  <a:ext uri="{FF2B5EF4-FFF2-40B4-BE49-F238E27FC236}">
                    <a16:creationId xmlns:a16="http://schemas.microsoft.com/office/drawing/2014/main" id="{2451C69D-A22F-41A7-21D3-B18D3FB7CE76}"/>
                  </a:ext>
                </a:extLst>
              </p:cNvPr>
              <p:cNvSpPr/>
              <p:nvPr/>
            </p:nvSpPr>
            <p:spPr>
              <a:xfrm flipV="1">
                <a:off x="9372109" y="3735141"/>
                <a:ext cx="6550516" cy="6550518"/>
              </a:xfrm>
              <a:prstGeom prst="pie">
                <a:avLst>
                  <a:gd name="adj1" fmla="val 10802289"/>
                  <a:gd name="adj2" fmla="val 10801020"/>
                </a:avLst>
              </a:prstGeom>
              <a:ln>
                <a:noFill/>
              </a:ln>
            </p:spPr>
            <p:style>
              <a:lnRef idx="3">
                <a:schemeClr val="lt1"/>
              </a:lnRef>
              <a:fillRef idx="1">
                <a:schemeClr val="accent1"/>
              </a:fillRef>
              <a:effectRef idx="1">
                <a:schemeClr val="accent1"/>
              </a:effectRef>
              <a:fontRef idx="minor">
                <a:schemeClr val="lt1"/>
              </a:fontRef>
            </p:style>
            <p:txBody>
              <a:bodyPr rtlCol="0" anchor="ctr"/>
              <a:lstStyle/>
              <a:p>
                <a:pPr algn="ctr"/>
                <a:endParaRPr lang="ru-RU">
                  <a:solidFill>
                    <a:schemeClr val="tx1"/>
                  </a:solidFill>
                </a:endParaRPr>
              </a:p>
            </p:txBody>
          </p:sp>
          <p:sp>
            <p:nvSpPr>
              <p:cNvPr id="50" name="Rectangle: Rounded Corners 49">
                <a:extLst>
                  <a:ext uri="{FF2B5EF4-FFF2-40B4-BE49-F238E27FC236}">
                    <a16:creationId xmlns:a16="http://schemas.microsoft.com/office/drawing/2014/main" id="{A22DFA44-B66D-0107-0A89-9D2F2D0971F3}"/>
                  </a:ext>
                </a:extLst>
              </p:cNvPr>
              <p:cNvSpPr/>
              <p:nvPr/>
            </p:nvSpPr>
            <p:spPr>
              <a:xfrm>
                <a:off x="16608425" y="1828800"/>
                <a:ext cx="6714634" cy="2590800"/>
              </a:xfrm>
              <a:prstGeom prst="roundRect">
                <a:avLst>
                  <a:gd name="adj" fmla="val 50000"/>
                </a:avLst>
              </a:prstGeom>
              <a:ln>
                <a:noFill/>
              </a:ln>
            </p:spPr>
            <p:style>
              <a:lnRef idx="3">
                <a:schemeClr val="lt1"/>
              </a:lnRef>
              <a:fillRef idx="1">
                <a:schemeClr val="accent2"/>
              </a:fillRef>
              <a:effectRef idx="1">
                <a:schemeClr val="accent2"/>
              </a:effectRef>
              <a:fontRef idx="minor">
                <a:schemeClr val="lt1"/>
              </a:fontRef>
            </p:style>
            <p:txBody>
              <a:bodyPr rtlCol="0" anchor="ctr"/>
              <a:lstStyle/>
              <a:p>
                <a:pPr algn="ctr"/>
                <a:endParaRPr lang="ru-RU"/>
              </a:p>
            </p:txBody>
          </p:sp>
          <p:sp>
            <p:nvSpPr>
              <p:cNvPr id="51" name="Rectangle: Rounded Corners 50">
                <a:extLst>
                  <a:ext uri="{FF2B5EF4-FFF2-40B4-BE49-F238E27FC236}">
                    <a16:creationId xmlns:a16="http://schemas.microsoft.com/office/drawing/2014/main" id="{43F5D889-5D3A-25BD-8486-68554D9AC408}"/>
                  </a:ext>
                </a:extLst>
              </p:cNvPr>
              <p:cNvSpPr/>
              <p:nvPr/>
            </p:nvSpPr>
            <p:spPr>
              <a:xfrm>
                <a:off x="16608425" y="8839200"/>
                <a:ext cx="6714634" cy="2590800"/>
              </a:xfrm>
              <a:prstGeom prst="roundRect">
                <a:avLst>
                  <a:gd name="adj" fmla="val 50000"/>
                </a:avLst>
              </a:prstGeom>
              <a:ln>
                <a:noFill/>
              </a:ln>
            </p:spPr>
            <p:style>
              <a:lnRef idx="3">
                <a:schemeClr val="lt1"/>
              </a:lnRef>
              <a:fillRef idx="1">
                <a:schemeClr val="accent1"/>
              </a:fillRef>
              <a:effectRef idx="1">
                <a:schemeClr val="accent1"/>
              </a:effectRef>
              <a:fontRef idx="minor">
                <a:schemeClr val="lt1"/>
              </a:fontRef>
            </p:style>
            <p:txBody>
              <a:bodyPr rtlCol="0" anchor="ctr"/>
              <a:lstStyle/>
              <a:p>
                <a:pPr algn="ctr"/>
                <a:endParaRPr lang="ru-RU"/>
              </a:p>
            </p:txBody>
          </p:sp>
          <p:sp>
            <p:nvSpPr>
              <p:cNvPr id="52" name="Rectangle: Rounded Corners 51">
                <a:extLst>
                  <a:ext uri="{FF2B5EF4-FFF2-40B4-BE49-F238E27FC236}">
                    <a16:creationId xmlns:a16="http://schemas.microsoft.com/office/drawing/2014/main" id="{C9AC7617-2CF7-81D4-2B20-FB87D41D4339}"/>
                  </a:ext>
                </a:extLst>
              </p:cNvPr>
              <p:cNvSpPr/>
              <p:nvPr/>
            </p:nvSpPr>
            <p:spPr>
              <a:xfrm>
                <a:off x="978391" y="5715000"/>
                <a:ext cx="6714634" cy="2590800"/>
              </a:xfrm>
              <a:prstGeom prst="roundRect">
                <a:avLst>
                  <a:gd name="adj" fmla="val 50000"/>
                </a:avLst>
              </a:prstGeom>
              <a:ln>
                <a:noFill/>
              </a:ln>
            </p:spPr>
            <p:style>
              <a:lnRef idx="3">
                <a:schemeClr val="lt1"/>
              </a:lnRef>
              <a:fillRef idx="1">
                <a:schemeClr val="accent2"/>
              </a:fillRef>
              <a:effectRef idx="1">
                <a:schemeClr val="accent2"/>
              </a:effectRef>
              <a:fontRef idx="minor">
                <a:schemeClr val="lt1"/>
              </a:fontRef>
            </p:style>
            <p:txBody>
              <a:bodyPr rtlCol="0" anchor="ctr"/>
              <a:lstStyle/>
              <a:p>
                <a:pPr algn="ctr"/>
                <a:endParaRPr lang="ru-RU"/>
              </a:p>
            </p:txBody>
          </p:sp>
          <p:cxnSp>
            <p:nvCxnSpPr>
              <p:cNvPr id="53" name="Straight Connector 52">
                <a:extLst>
                  <a:ext uri="{FF2B5EF4-FFF2-40B4-BE49-F238E27FC236}">
                    <a16:creationId xmlns:a16="http://schemas.microsoft.com/office/drawing/2014/main" id="{B5317107-8A93-46A8-DFC2-DDBAD1C44E9C}"/>
                  </a:ext>
                </a:extLst>
              </p:cNvPr>
              <p:cNvCxnSpPr>
                <a:cxnSpLocks/>
              </p:cNvCxnSpPr>
              <p:nvPr/>
            </p:nvCxnSpPr>
            <p:spPr>
              <a:xfrm flipH="1">
                <a:off x="7235825" y="7010400"/>
                <a:ext cx="2707780" cy="0"/>
              </a:xfrm>
              <a:prstGeom prst="line">
                <a:avLst/>
              </a:prstGeom>
              <a:ln w="76200"/>
            </p:spPr>
            <p:style>
              <a:lnRef idx="3">
                <a:schemeClr val="accent1"/>
              </a:lnRef>
              <a:fillRef idx="0">
                <a:schemeClr val="accent1"/>
              </a:fillRef>
              <a:effectRef idx="2">
                <a:schemeClr val="accent1"/>
              </a:effectRef>
              <a:fontRef idx="minor">
                <a:schemeClr val="tx1"/>
              </a:fontRef>
            </p:style>
          </p:cxnSp>
          <p:cxnSp>
            <p:nvCxnSpPr>
              <p:cNvPr id="54" name="Straight Connector 53">
                <a:extLst>
                  <a:ext uri="{FF2B5EF4-FFF2-40B4-BE49-F238E27FC236}">
                    <a16:creationId xmlns:a16="http://schemas.microsoft.com/office/drawing/2014/main" id="{C254D9E4-B9CF-2FBC-9A11-6CF105491093}"/>
                  </a:ext>
                </a:extLst>
              </p:cNvPr>
              <p:cNvCxnSpPr>
                <a:cxnSpLocks/>
              </p:cNvCxnSpPr>
              <p:nvPr/>
            </p:nvCxnSpPr>
            <p:spPr>
              <a:xfrm flipV="1">
                <a:off x="14581414" y="2972072"/>
                <a:ext cx="2546378" cy="2546378"/>
              </a:xfrm>
              <a:prstGeom prst="line">
                <a:avLst/>
              </a:prstGeom>
              <a:ln w="76200"/>
            </p:spPr>
            <p:style>
              <a:lnRef idx="3">
                <a:schemeClr val="accent1"/>
              </a:lnRef>
              <a:fillRef idx="0">
                <a:schemeClr val="accent1"/>
              </a:fillRef>
              <a:effectRef idx="2">
                <a:schemeClr val="accent1"/>
              </a:effectRef>
              <a:fontRef idx="minor">
                <a:schemeClr val="tx1"/>
              </a:fontRef>
            </p:style>
          </p:cxnSp>
          <p:sp>
            <p:nvSpPr>
              <p:cNvPr id="55" name="Oval 54">
                <a:extLst>
                  <a:ext uri="{FF2B5EF4-FFF2-40B4-BE49-F238E27FC236}">
                    <a16:creationId xmlns:a16="http://schemas.microsoft.com/office/drawing/2014/main" id="{5CEAC51F-44CA-FC2A-00C1-B78B8C1FA062}"/>
                  </a:ext>
                </a:extLst>
              </p:cNvPr>
              <p:cNvSpPr/>
              <p:nvPr/>
            </p:nvSpPr>
            <p:spPr>
              <a:xfrm>
                <a:off x="16837025" y="2055424"/>
                <a:ext cx="2137552" cy="2137552"/>
              </a:xfrm>
              <a:prstGeom prst="ellipse">
                <a:avLst/>
              </a:prstGeom>
              <a:solidFill>
                <a:schemeClr val="bg1"/>
              </a:solidFill>
              <a:ln>
                <a:noFill/>
              </a:ln>
              <a:effectLst>
                <a:outerShdw blurRad="4699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nvGrpSpPr>
              <p:cNvPr id="56" name="Group 55">
                <a:extLst>
                  <a:ext uri="{FF2B5EF4-FFF2-40B4-BE49-F238E27FC236}">
                    <a16:creationId xmlns:a16="http://schemas.microsoft.com/office/drawing/2014/main" id="{60719A24-F21E-C837-7914-244FB5BB574B}"/>
                  </a:ext>
                </a:extLst>
              </p:cNvPr>
              <p:cNvGrpSpPr/>
              <p:nvPr/>
            </p:nvGrpSpPr>
            <p:grpSpPr>
              <a:xfrm>
                <a:off x="17409259" y="2621672"/>
                <a:ext cx="916884" cy="1002716"/>
                <a:chOff x="16105164" y="3740149"/>
                <a:chExt cx="1441447" cy="1576389"/>
              </a:xfrm>
              <a:solidFill>
                <a:schemeClr val="tx1"/>
              </a:solidFill>
            </p:grpSpPr>
            <p:sp>
              <p:nvSpPr>
                <p:cNvPr id="82" name="Freeform 78">
                  <a:extLst>
                    <a:ext uri="{FF2B5EF4-FFF2-40B4-BE49-F238E27FC236}">
                      <a16:creationId xmlns:a16="http://schemas.microsoft.com/office/drawing/2014/main" id="{730750EE-3866-D889-DC43-A57043293B0B}"/>
                    </a:ext>
                  </a:extLst>
                </p:cNvPr>
                <p:cNvSpPr>
                  <a:spLocks noEditPoints="1"/>
                </p:cNvSpPr>
                <p:nvPr/>
              </p:nvSpPr>
              <p:spPr bwMode="auto">
                <a:xfrm>
                  <a:off x="16325826" y="3740149"/>
                  <a:ext cx="1220785" cy="1287462"/>
                </a:xfrm>
                <a:custGeom>
                  <a:avLst/>
                  <a:gdLst>
                    <a:gd name="T0" fmla="*/ 386 w 1115"/>
                    <a:gd name="T1" fmla="*/ 1187 h 1187"/>
                    <a:gd name="T2" fmla="*/ 372 w 1115"/>
                    <a:gd name="T3" fmla="*/ 1182 h 1187"/>
                    <a:gd name="T4" fmla="*/ 9 w 1115"/>
                    <a:gd name="T5" fmla="*/ 851 h 1187"/>
                    <a:gd name="T6" fmla="*/ 3 w 1115"/>
                    <a:gd name="T7" fmla="*/ 828 h 1187"/>
                    <a:gd name="T8" fmla="*/ 280 w 1115"/>
                    <a:gd name="T9" fmla="*/ 404 h 1187"/>
                    <a:gd name="T10" fmla="*/ 1092 w 1115"/>
                    <a:gd name="T11" fmla="*/ 1 h 1187"/>
                    <a:gd name="T12" fmla="*/ 1115 w 1115"/>
                    <a:gd name="T13" fmla="*/ 22 h 1187"/>
                    <a:gd name="T14" fmla="*/ 792 w 1115"/>
                    <a:gd name="T15" fmla="*/ 869 h 1187"/>
                    <a:gd name="T16" fmla="*/ 396 w 1115"/>
                    <a:gd name="T17" fmla="*/ 1185 h 1187"/>
                    <a:gd name="T18" fmla="*/ 386 w 1115"/>
                    <a:gd name="T19" fmla="*/ 1187 h 1187"/>
                    <a:gd name="T20" fmla="*/ 47 w 1115"/>
                    <a:gd name="T21" fmla="*/ 830 h 1187"/>
                    <a:gd name="T22" fmla="*/ 389 w 1115"/>
                    <a:gd name="T23" fmla="*/ 1141 h 1187"/>
                    <a:gd name="T24" fmla="*/ 761 w 1115"/>
                    <a:gd name="T25" fmla="*/ 841 h 1187"/>
                    <a:gd name="T26" fmla="*/ 1072 w 1115"/>
                    <a:gd name="T27" fmla="*/ 46 h 1187"/>
                    <a:gd name="T28" fmla="*/ 310 w 1115"/>
                    <a:gd name="T29" fmla="*/ 432 h 1187"/>
                    <a:gd name="T30" fmla="*/ 47 w 1115"/>
                    <a:gd name="T31" fmla="*/ 830 h 1187"/>
                    <a:gd name="T32" fmla="*/ 47 w 1115"/>
                    <a:gd name="T33" fmla="*/ 830 h 1187"/>
                    <a:gd name="T34" fmla="*/ 47 w 1115"/>
                    <a:gd name="T35" fmla="*/ 830 h 1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115" h="1187">
                      <a:moveTo>
                        <a:pt x="386" y="1187"/>
                      </a:moveTo>
                      <a:cubicBezTo>
                        <a:pt x="381" y="1187"/>
                        <a:pt x="376" y="1185"/>
                        <a:pt x="372" y="1182"/>
                      </a:cubicBezTo>
                      <a:cubicBezTo>
                        <a:pt x="9" y="851"/>
                        <a:pt x="9" y="851"/>
                        <a:pt x="9" y="851"/>
                      </a:cubicBezTo>
                      <a:cubicBezTo>
                        <a:pt x="2" y="846"/>
                        <a:pt x="0" y="836"/>
                        <a:pt x="3" y="828"/>
                      </a:cubicBezTo>
                      <a:cubicBezTo>
                        <a:pt x="70" y="672"/>
                        <a:pt x="164" y="528"/>
                        <a:pt x="280" y="404"/>
                      </a:cubicBezTo>
                      <a:cubicBezTo>
                        <a:pt x="597" y="54"/>
                        <a:pt x="1087" y="2"/>
                        <a:pt x="1092" y="1"/>
                      </a:cubicBezTo>
                      <a:cubicBezTo>
                        <a:pt x="1104" y="0"/>
                        <a:pt x="1115" y="10"/>
                        <a:pt x="1115" y="22"/>
                      </a:cubicBezTo>
                      <a:cubicBezTo>
                        <a:pt x="1115" y="27"/>
                        <a:pt x="1109" y="520"/>
                        <a:pt x="792" y="869"/>
                      </a:cubicBezTo>
                      <a:cubicBezTo>
                        <a:pt x="679" y="996"/>
                        <a:pt x="545" y="1103"/>
                        <a:pt x="396" y="1185"/>
                      </a:cubicBezTo>
                      <a:cubicBezTo>
                        <a:pt x="393" y="1186"/>
                        <a:pt x="389" y="1187"/>
                        <a:pt x="386" y="1187"/>
                      </a:cubicBezTo>
                      <a:close/>
                      <a:moveTo>
                        <a:pt x="47" y="830"/>
                      </a:moveTo>
                      <a:cubicBezTo>
                        <a:pt x="389" y="1141"/>
                        <a:pt x="389" y="1141"/>
                        <a:pt x="389" y="1141"/>
                      </a:cubicBezTo>
                      <a:cubicBezTo>
                        <a:pt x="529" y="1063"/>
                        <a:pt x="655" y="961"/>
                        <a:pt x="761" y="841"/>
                      </a:cubicBezTo>
                      <a:cubicBezTo>
                        <a:pt x="1028" y="547"/>
                        <a:pt x="1067" y="147"/>
                        <a:pt x="1072" y="46"/>
                      </a:cubicBezTo>
                      <a:cubicBezTo>
                        <a:pt x="972" y="61"/>
                        <a:pt x="577" y="138"/>
                        <a:pt x="310" y="432"/>
                      </a:cubicBezTo>
                      <a:cubicBezTo>
                        <a:pt x="201" y="549"/>
                        <a:pt x="112" y="684"/>
                        <a:pt x="47" y="830"/>
                      </a:cubicBezTo>
                      <a:close/>
                      <a:moveTo>
                        <a:pt x="47" y="830"/>
                      </a:moveTo>
                      <a:cubicBezTo>
                        <a:pt x="47" y="830"/>
                        <a:pt x="47" y="830"/>
                        <a:pt x="47" y="83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a:p>
              </p:txBody>
            </p:sp>
            <p:sp>
              <p:nvSpPr>
                <p:cNvPr id="83" name="Freeform 79">
                  <a:extLst>
                    <a:ext uri="{FF2B5EF4-FFF2-40B4-BE49-F238E27FC236}">
                      <a16:creationId xmlns:a16="http://schemas.microsoft.com/office/drawing/2014/main" id="{AD40DFFB-527D-05FF-EACD-D8D18B13C9C2}"/>
                    </a:ext>
                  </a:extLst>
                </p:cNvPr>
                <p:cNvSpPr>
                  <a:spLocks noEditPoints="1"/>
                </p:cNvSpPr>
                <p:nvPr/>
              </p:nvSpPr>
              <p:spPr bwMode="auto">
                <a:xfrm>
                  <a:off x="16268675" y="4657724"/>
                  <a:ext cx="465138" cy="431800"/>
                </a:xfrm>
                <a:custGeom>
                  <a:avLst/>
                  <a:gdLst>
                    <a:gd name="T0" fmla="*/ 366 w 425"/>
                    <a:gd name="T1" fmla="*/ 398 h 398"/>
                    <a:gd name="T2" fmla="*/ 353 w 425"/>
                    <a:gd name="T3" fmla="*/ 393 h 398"/>
                    <a:gd name="T4" fmla="*/ 11 w 425"/>
                    <a:gd name="T5" fmla="*/ 82 h 398"/>
                    <a:gd name="T6" fmla="*/ 15 w 425"/>
                    <a:gd name="T7" fmla="*/ 48 h 398"/>
                    <a:gd name="T8" fmla="*/ 101 w 425"/>
                    <a:gd name="T9" fmla="*/ 4 h 398"/>
                    <a:gd name="T10" fmla="*/ 124 w 425"/>
                    <a:gd name="T11" fmla="*/ 7 h 398"/>
                    <a:gd name="T12" fmla="*/ 416 w 425"/>
                    <a:gd name="T13" fmla="*/ 272 h 398"/>
                    <a:gd name="T14" fmla="*/ 422 w 425"/>
                    <a:gd name="T15" fmla="*/ 295 h 398"/>
                    <a:gd name="T16" fmla="*/ 386 w 425"/>
                    <a:gd name="T17" fmla="*/ 385 h 398"/>
                    <a:gd name="T18" fmla="*/ 366 w 425"/>
                    <a:gd name="T19" fmla="*/ 398 h 398"/>
                    <a:gd name="T20" fmla="*/ 61 w 425"/>
                    <a:gd name="T21" fmla="*/ 72 h 398"/>
                    <a:gd name="T22" fmla="*/ 358 w 425"/>
                    <a:gd name="T23" fmla="*/ 342 h 398"/>
                    <a:gd name="T24" fmla="*/ 378 w 425"/>
                    <a:gd name="T25" fmla="*/ 293 h 398"/>
                    <a:gd name="T26" fmla="*/ 107 w 425"/>
                    <a:gd name="T27" fmla="*/ 48 h 398"/>
                    <a:gd name="T28" fmla="*/ 61 w 425"/>
                    <a:gd name="T29" fmla="*/ 72 h 398"/>
                    <a:gd name="T30" fmla="*/ 61 w 425"/>
                    <a:gd name="T31" fmla="*/ 72 h 398"/>
                    <a:gd name="T32" fmla="*/ 61 w 425"/>
                    <a:gd name="T33" fmla="*/ 72 h 3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25" h="398">
                      <a:moveTo>
                        <a:pt x="366" y="398"/>
                      </a:moveTo>
                      <a:cubicBezTo>
                        <a:pt x="361" y="398"/>
                        <a:pt x="356" y="396"/>
                        <a:pt x="353" y="393"/>
                      </a:cubicBezTo>
                      <a:cubicBezTo>
                        <a:pt x="11" y="82"/>
                        <a:pt x="11" y="82"/>
                        <a:pt x="11" y="82"/>
                      </a:cubicBezTo>
                      <a:cubicBezTo>
                        <a:pt x="0" y="72"/>
                        <a:pt x="2" y="55"/>
                        <a:pt x="15" y="48"/>
                      </a:cubicBezTo>
                      <a:cubicBezTo>
                        <a:pt x="101" y="4"/>
                        <a:pt x="101" y="4"/>
                        <a:pt x="101" y="4"/>
                      </a:cubicBezTo>
                      <a:cubicBezTo>
                        <a:pt x="109" y="0"/>
                        <a:pt x="118" y="1"/>
                        <a:pt x="124" y="7"/>
                      </a:cubicBezTo>
                      <a:cubicBezTo>
                        <a:pt x="416" y="272"/>
                        <a:pt x="416" y="272"/>
                        <a:pt x="416" y="272"/>
                      </a:cubicBezTo>
                      <a:cubicBezTo>
                        <a:pt x="423" y="278"/>
                        <a:pt x="425" y="287"/>
                        <a:pt x="422" y="295"/>
                      </a:cubicBezTo>
                      <a:cubicBezTo>
                        <a:pt x="386" y="385"/>
                        <a:pt x="386" y="385"/>
                        <a:pt x="386" y="385"/>
                      </a:cubicBezTo>
                      <a:cubicBezTo>
                        <a:pt x="383" y="393"/>
                        <a:pt x="375" y="398"/>
                        <a:pt x="366" y="398"/>
                      </a:cubicBezTo>
                      <a:close/>
                      <a:moveTo>
                        <a:pt x="61" y="72"/>
                      </a:moveTo>
                      <a:cubicBezTo>
                        <a:pt x="358" y="342"/>
                        <a:pt x="358" y="342"/>
                        <a:pt x="358" y="342"/>
                      </a:cubicBezTo>
                      <a:cubicBezTo>
                        <a:pt x="378" y="293"/>
                        <a:pt x="378" y="293"/>
                        <a:pt x="378" y="293"/>
                      </a:cubicBezTo>
                      <a:cubicBezTo>
                        <a:pt x="107" y="48"/>
                        <a:pt x="107" y="48"/>
                        <a:pt x="107" y="48"/>
                      </a:cubicBezTo>
                      <a:lnTo>
                        <a:pt x="61" y="72"/>
                      </a:lnTo>
                      <a:close/>
                      <a:moveTo>
                        <a:pt x="61" y="72"/>
                      </a:moveTo>
                      <a:cubicBezTo>
                        <a:pt x="61" y="72"/>
                        <a:pt x="61" y="72"/>
                        <a:pt x="61" y="7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a:p>
              </p:txBody>
            </p:sp>
            <p:sp>
              <p:nvSpPr>
                <p:cNvPr id="84" name="Freeform 80">
                  <a:extLst>
                    <a:ext uri="{FF2B5EF4-FFF2-40B4-BE49-F238E27FC236}">
                      <a16:creationId xmlns:a16="http://schemas.microsoft.com/office/drawing/2014/main" id="{55FE38FE-B34A-A56A-E93C-440FAEA240AB}"/>
                    </a:ext>
                  </a:extLst>
                </p:cNvPr>
                <p:cNvSpPr>
                  <a:spLocks noEditPoints="1"/>
                </p:cNvSpPr>
                <p:nvPr/>
              </p:nvSpPr>
              <p:spPr bwMode="auto">
                <a:xfrm>
                  <a:off x="16105164" y="4183062"/>
                  <a:ext cx="520699" cy="369889"/>
                </a:xfrm>
                <a:custGeom>
                  <a:avLst/>
                  <a:gdLst>
                    <a:gd name="T0" fmla="*/ 23 w 475"/>
                    <a:gd name="T1" fmla="*/ 340 h 340"/>
                    <a:gd name="T2" fmla="*/ 2 w 475"/>
                    <a:gd name="T3" fmla="*/ 316 h 340"/>
                    <a:gd name="T4" fmla="*/ 49 w 475"/>
                    <a:gd name="T5" fmla="*/ 199 h 340"/>
                    <a:gd name="T6" fmla="*/ 457 w 475"/>
                    <a:gd name="T7" fmla="*/ 40 h 340"/>
                    <a:gd name="T8" fmla="*/ 472 w 475"/>
                    <a:gd name="T9" fmla="*/ 65 h 340"/>
                    <a:gd name="T10" fmla="*/ 446 w 475"/>
                    <a:gd name="T11" fmla="*/ 80 h 340"/>
                    <a:gd name="T12" fmla="*/ 83 w 475"/>
                    <a:gd name="T13" fmla="*/ 222 h 340"/>
                    <a:gd name="T14" fmla="*/ 56 w 475"/>
                    <a:gd name="T15" fmla="*/ 277 h 340"/>
                    <a:gd name="T16" fmla="*/ 300 w 475"/>
                    <a:gd name="T17" fmla="*/ 264 h 340"/>
                    <a:gd name="T18" fmla="*/ 288 w 475"/>
                    <a:gd name="T19" fmla="*/ 303 h 340"/>
                    <a:gd name="T20" fmla="*/ 34 w 475"/>
                    <a:gd name="T21" fmla="*/ 337 h 340"/>
                    <a:gd name="T22" fmla="*/ 23 w 475"/>
                    <a:gd name="T23" fmla="*/ 340 h 340"/>
                    <a:gd name="T24" fmla="*/ 23 w 475"/>
                    <a:gd name="T25" fmla="*/ 340 h 340"/>
                    <a:gd name="T26" fmla="*/ 23 w 475"/>
                    <a:gd name="T27" fmla="*/ 340 h 3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75" h="340">
                      <a:moveTo>
                        <a:pt x="23" y="340"/>
                      </a:moveTo>
                      <a:cubicBezTo>
                        <a:pt x="10" y="340"/>
                        <a:pt x="0" y="328"/>
                        <a:pt x="2" y="316"/>
                      </a:cubicBezTo>
                      <a:cubicBezTo>
                        <a:pt x="10" y="274"/>
                        <a:pt x="25" y="235"/>
                        <a:pt x="49" y="199"/>
                      </a:cubicBezTo>
                      <a:cubicBezTo>
                        <a:pt x="133" y="70"/>
                        <a:pt x="313" y="0"/>
                        <a:pt x="457" y="40"/>
                      </a:cubicBezTo>
                      <a:cubicBezTo>
                        <a:pt x="468" y="43"/>
                        <a:pt x="475" y="54"/>
                        <a:pt x="472" y="65"/>
                      </a:cubicBezTo>
                      <a:cubicBezTo>
                        <a:pt x="469" y="77"/>
                        <a:pt x="457" y="83"/>
                        <a:pt x="446" y="80"/>
                      </a:cubicBezTo>
                      <a:cubicBezTo>
                        <a:pt x="318" y="44"/>
                        <a:pt x="159" y="107"/>
                        <a:pt x="83" y="222"/>
                      </a:cubicBezTo>
                      <a:cubicBezTo>
                        <a:pt x="72" y="239"/>
                        <a:pt x="63" y="258"/>
                        <a:pt x="56" y="277"/>
                      </a:cubicBezTo>
                      <a:cubicBezTo>
                        <a:pt x="133" y="243"/>
                        <a:pt x="220" y="238"/>
                        <a:pt x="300" y="264"/>
                      </a:cubicBezTo>
                      <a:cubicBezTo>
                        <a:pt x="325" y="273"/>
                        <a:pt x="313" y="310"/>
                        <a:pt x="288" y="303"/>
                      </a:cubicBezTo>
                      <a:cubicBezTo>
                        <a:pt x="203" y="276"/>
                        <a:pt x="109" y="288"/>
                        <a:pt x="34" y="337"/>
                      </a:cubicBezTo>
                      <a:cubicBezTo>
                        <a:pt x="31" y="339"/>
                        <a:pt x="27" y="340"/>
                        <a:pt x="23" y="340"/>
                      </a:cubicBezTo>
                      <a:close/>
                      <a:moveTo>
                        <a:pt x="23" y="340"/>
                      </a:moveTo>
                      <a:cubicBezTo>
                        <a:pt x="23" y="340"/>
                        <a:pt x="23" y="340"/>
                        <a:pt x="23" y="34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a:p>
              </p:txBody>
            </p:sp>
            <p:sp>
              <p:nvSpPr>
                <p:cNvPr id="85" name="Freeform 81">
                  <a:extLst>
                    <a:ext uri="{FF2B5EF4-FFF2-40B4-BE49-F238E27FC236}">
                      <a16:creationId xmlns:a16="http://schemas.microsoft.com/office/drawing/2014/main" id="{5C22B3C1-F7B8-3B5D-1DC3-0CF43A43269E}"/>
                    </a:ext>
                  </a:extLst>
                </p:cNvPr>
                <p:cNvSpPr>
                  <a:spLocks noEditPoints="1"/>
                </p:cNvSpPr>
                <p:nvPr/>
              </p:nvSpPr>
              <p:spPr bwMode="auto">
                <a:xfrm>
                  <a:off x="16859225" y="4695823"/>
                  <a:ext cx="346074" cy="538162"/>
                </a:xfrm>
                <a:custGeom>
                  <a:avLst/>
                  <a:gdLst>
                    <a:gd name="T0" fmla="*/ 26 w 316"/>
                    <a:gd name="T1" fmla="*/ 496 h 496"/>
                    <a:gd name="T2" fmla="*/ 7 w 316"/>
                    <a:gd name="T3" fmla="*/ 465 h 496"/>
                    <a:gd name="T4" fmla="*/ 16 w 316"/>
                    <a:gd name="T5" fmla="*/ 210 h 496"/>
                    <a:gd name="T6" fmla="*/ 54 w 316"/>
                    <a:gd name="T7" fmla="*/ 193 h 496"/>
                    <a:gd name="T8" fmla="*/ 64 w 316"/>
                    <a:gd name="T9" fmla="*/ 438 h 496"/>
                    <a:gd name="T10" fmla="*/ 116 w 316"/>
                    <a:gd name="T11" fmla="*/ 405 h 496"/>
                    <a:gd name="T12" fmla="*/ 223 w 316"/>
                    <a:gd name="T13" fmla="*/ 31 h 496"/>
                    <a:gd name="T14" fmla="*/ 235 w 316"/>
                    <a:gd name="T15" fmla="*/ 4 h 496"/>
                    <a:gd name="T16" fmla="*/ 262 w 316"/>
                    <a:gd name="T17" fmla="*/ 16 h 496"/>
                    <a:gd name="T18" fmla="*/ 143 w 316"/>
                    <a:gd name="T19" fmla="*/ 438 h 496"/>
                    <a:gd name="T20" fmla="*/ 31 w 316"/>
                    <a:gd name="T21" fmla="*/ 495 h 496"/>
                    <a:gd name="T22" fmla="*/ 26 w 316"/>
                    <a:gd name="T23" fmla="*/ 496 h 496"/>
                    <a:gd name="T24" fmla="*/ 26 w 316"/>
                    <a:gd name="T25" fmla="*/ 496 h 496"/>
                    <a:gd name="T26" fmla="*/ 26 w 316"/>
                    <a:gd name="T27" fmla="*/ 496 h 4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16" h="496">
                      <a:moveTo>
                        <a:pt x="26" y="496"/>
                      </a:moveTo>
                      <a:cubicBezTo>
                        <a:pt x="10" y="496"/>
                        <a:pt x="0" y="479"/>
                        <a:pt x="7" y="465"/>
                      </a:cubicBezTo>
                      <a:cubicBezTo>
                        <a:pt x="49" y="386"/>
                        <a:pt x="52" y="292"/>
                        <a:pt x="16" y="210"/>
                      </a:cubicBezTo>
                      <a:cubicBezTo>
                        <a:pt x="5" y="184"/>
                        <a:pt x="44" y="168"/>
                        <a:pt x="54" y="193"/>
                      </a:cubicBezTo>
                      <a:cubicBezTo>
                        <a:pt x="88" y="271"/>
                        <a:pt x="91" y="358"/>
                        <a:pt x="64" y="438"/>
                      </a:cubicBezTo>
                      <a:cubicBezTo>
                        <a:pt x="83" y="429"/>
                        <a:pt x="100" y="418"/>
                        <a:pt x="116" y="405"/>
                      </a:cubicBezTo>
                      <a:cubicBezTo>
                        <a:pt x="224" y="319"/>
                        <a:pt x="271" y="154"/>
                        <a:pt x="223" y="31"/>
                      </a:cubicBezTo>
                      <a:cubicBezTo>
                        <a:pt x="219" y="20"/>
                        <a:pt x="225" y="8"/>
                        <a:pt x="235" y="4"/>
                      </a:cubicBezTo>
                      <a:cubicBezTo>
                        <a:pt x="246" y="0"/>
                        <a:pt x="258" y="5"/>
                        <a:pt x="262" y="16"/>
                      </a:cubicBezTo>
                      <a:cubicBezTo>
                        <a:pt x="316" y="156"/>
                        <a:pt x="263" y="341"/>
                        <a:pt x="143" y="438"/>
                      </a:cubicBezTo>
                      <a:cubicBezTo>
                        <a:pt x="110" y="464"/>
                        <a:pt x="72" y="484"/>
                        <a:pt x="31" y="495"/>
                      </a:cubicBezTo>
                      <a:cubicBezTo>
                        <a:pt x="29" y="495"/>
                        <a:pt x="27" y="496"/>
                        <a:pt x="26" y="496"/>
                      </a:cubicBezTo>
                      <a:close/>
                      <a:moveTo>
                        <a:pt x="26" y="496"/>
                      </a:moveTo>
                      <a:cubicBezTo>
                        <a:pt x="26" y="496"/>
                        <a:pt x="26" y="496"/>
                        <a:pt x="26" y="49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a:p>
              </p:txBody>
            </p:sp>
            <p:sp>
              <p:nvSpPr>
                <p:cNvPr id="86" name="Freeform 82">
                  <a:extLst>
                    <a:ext uri="{FF2B5EF4-FFF2-40B4-BE49-F238E27FC236}">
                      <a16:creationId xmlns:a16="http://schemas.microsoft.com/office/drawing/2014/main" id="{9CD666B6-647B-2BF7-F6E6-CEE4AAD1586A}"/>
                    </a:ext>
                  </a:extLst>
                </p:cNvPr>
                <p:cNvSpPr>
                  <a:spLocks noEditPoints="1"/>
                </p:cNvSpPr>
                <p:nvPr/>
              </p:nvSpPr>
              <p:spPr bwMode="auto">
                <a:xfrm>
                  <a:off x="17183076" y="3813172"/>
                  <a:ext cx="325438" cy="290514"/>
                </a:xfrm>
                <a:custGeom>
                  <a:avLst/>
                  <a:gdLst>
                    <a:gd name="T0" fmla="*/ 269 w 297"/>
                    <a:gd name="T1" fmla="*/ 268 h 268"/>
                    <a:gd name="T2" fmla="*/ 267 w 297"/>
                    <a:gd name="T3" fmla="*/ 268 h 268"/>
                    <a:gd name="T4" fmla="*/ 97 w 297"/>
                    <a:gd name="T5" fmla="*/ 190 h 268"/>
                    <a:gd name="T6" fmla="*/ 3 w 297"/>
                    <a:gd name="T7" fmla="*/ 29 h 268"/>
                    <a:gd name="T8" fmla="*/ 19 w 297"/>
                    <a:gd name="T9" fmla="*/ 3 h 268"/>
                    <a:gd name="T10" fmla="*/ 44 w 297"/>
                    <a:gd name="T11" fmla="*/ 20 h 268"/>
                    <a:gd name="T12" fmla="*/ 272 w 297"/>
                    <a:gd name="T13" fmla="*/ 227 h 268"/>
                    <a:gd name="T14" fmla="*/ 269 w 297"/>
                    <a:gd name="T15" fmla="*/ 268 h 268"/>
                    <a:gd name="T16" fmla="*/ 269 w 297"/>
                    <a:gd name="T17" fmla="*/ 268 h 268"/>
                    <a:gd name="T18" fmla="*/ 269 w 297"/>
                    <a:gd name="T19" fmla="*/ 268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7" h="268">
                      <a:moveTo>
                        <a:pt x="269" y="268"/>
                      </a:moveTo>
                      <a:cubicBezTo>
                        <a:pt x="268" y="268"/>
                        <a:pt x="268" y="268"/>
                        <a:pt x="267" y="268"/>
                      </a:cubicBezTo>
                      <a:cubicBezTo>
                        <a:pt x="204" y="260"/>
                        <a:pt x="144" y="233"/>
                        <a:pt x="97" y="190"/>
                      </a:cubicBezTo>
                      <a:cubicBezTo>
                        <a:pt x="50" y="147"/>
                        <a:pt x="17" y="91"/>
                        <a:pt x="3" y="29"/>
                      </a:cubicBezTo>
                      <a:cubicBezTo>
                        <a:pt x="0" y="17"/>
                        <a:pt x="7" y="5"/>
                        <a:pt x="19" y="3"/>
                      </a:cubicBezTo>
                      <a:cubicBezTo>
                        <a:pt x="31" y="0"/>
                        <a:pt x="42" y="8"/>
                        <a:pt x="44" y="20"/>
                      </a:cubicBezTo>
                      <a:cubicBezTo>
                        <a:pt x="69" y="130"/>
                        <a:pt x="160" y="213"/>
                        <a:pt x="272" y="227"/>
                      </a:cubicBezTo>
                      <a:cubicBezTo>
                        <a:pt x="297" y="230"/>
                        <a:pt x="295" y="268"/>
                        <a:pt x="269" y="268"/>
                      </a:cubicBezTo>
                      <a:close/>
                      <a:moveTo>
                        <a:pt x="269" y="268"/>
                      </a:moveTo>
                      <a:cubicBezTo>
                        <a:pt x="269" y="268"/>
                        <a:pt x="269" y="268"/>
                        <a:pt x="269" y="26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a:p>
              </p:txBody>
            </p:sp>
            <p:sp>
              <p:nvSpPr>
                <p:cNvPr id="87" name="Freeform 83">
                  <a:extLst>
                    <a:ext uri="{FF2B5EF4-FFF2-40B4-BE49-F238E27FC236}">
                      <a16:creationId xmlns:a16="http://schemas.microsoft.com/office/drawing/2014/main" id="{57E394C3-6824-CA0F-88CC-3DF8053B296D}"/>
                    </a:ext>
                  </a:extLst>
                </p:cNvPr>
                <p:cNvSpPr>
                  <a:spLocks noEditPoints="1"/>
                </p:cNvSpPr>
                <p:nvPr/>
              </p:nvSpPr>
              <p:spPr bwMode="auto">
                <a:xfrm>
                  <a:off x="16995751" y="4037011"/>
                  <a:ext cx="290513" cy="285750"/>
                </a:xfrm>
                <a:custGeom>
                  <a:avLst/>
                  <a:gdLst>
                    <a:gd name="T0" fmla="*/ 132 w 265"/>
                    <a:gd name="T1" fmla="*/ 263 h 263"/>
                    <a:gd name="T2" fmla="*/ 1 w 265"/>
                    <a:gd name="T3" fmla="*/ 134 h 263"/>
                    <a:gd name="T4" fmla="*/ 128 w 265"/>
                    <a:gd name="T5" fmla="*/ 2 h 263"/>
                    <a:gd name="T6" fmla="*/ 262 w 265"/>
                    <a:gd name="T7" fmla="*/ 127 h 263"/>
                    <a:gd name="T8" fmla="*/ 138 w 265"/>
                    <a:gd name="T9" fmla="*/ 262 h 263"/>
                    <a:gd name="T10" fmla="*/ 132 w 265"/>
                    <a:gd name="T11" fmla="*/ 263 h 263"/>
                    <a:gd name="T12" fmla="*/ 132 w 265"/>
                    <a:gd name="T13" fmla="*/ 45 h 263"/>
                    <a:gd name="T14" fmla="*/ 67 w 265"/>
                    <a:gd name="T15" fmla="*/ 73 h 263"/>
                    <a:gd name="T16" fmla="*/ 61 w 265"/>
                    <a:gd name="T17" fmla="*/ 185 h 263"/>
                    <a:gd name="T18" fmla="*/ 168 w 265"/>
                    <a:gd name="T19" fmla="*/ 214 h 263"/>
                    <a:gd name="T20" fmla="*/ 219 w 265"/>
                    <a:gd name="T21" fmla="*/ 115 h 263"/>
                    <a:gd name="T22" fmla="*/ 132 w 265"/>
                    <a:gd name="T23" fmla="*/ 45 h 263"/>
                    <a:gd name="T24" fmla="*/ 132 w 265"/>
                    <a:gd name="T25" fmla="*/ 45 h 263"/>
                    <a:gd name="T26" fmla="*/ 132 w 265"/>
                    <a:gd name="T27" fmla="*/ 45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65" h="263">
                      <a:moveTo>
                        <a:pt x="132" y="263"/>
                      </a:moveTo>
                      <a:cubicBezTo>
                        <a:pt x="61" y="263"/>
                        <a:pt x="2" y="205"/>
                        <a:pt x="1" y="134"/>
                      </a:cubicBezTo>
                      <a:cubicBezTo>
                        <a:pt x="0" y="62"/>
                        <a:pt x="57" y="3"/>
                        <a:pt x="128" y="2"/>
                      </a:cubicBezTo>
                      <a:cubicBezTo>
                        <a:pt x="200" y="0"/>
                        <a:pt x="260" y="56"/>
                        <a:pt x="262" y="127"/>
                      </a:cubicBezTo>
                      <a:cubicBezTo>
                        <a:pt x="265" y="198"/>
                        <a:pt x="210" y="259"/>
                        <a:pt x="138" y="262"/>
                      </a:cubicBezTo>
                      <a:cubicBezTo>
                        <a:pt x="136" y="262"/>
                        <a:pt x="134" y="263"/>
                        <a:pt x="132" y="263"/>
                      </a:cubicBezTo>
                      <a:close/>
                      <a:moveTo>
                        <a:pt x="132" y="45"/>
                      </a:moveTo>
                      <a:cubicBezTo>
                        <a:pt x="107" y="45"/>
                        <a:pt x="84" y="55"/>
                        <a:pt x="67" y="73"/>
                      </a:cubicBezTo>
                      <a:cubicBezTo>
                        <a:pt x="39" y="104"/>
                        <a:pt x="36" y="151"/>
                        <a:pt x="61" y="185"/>
                      </a:cubicBezTo>
                      <a:cubicBezTo>
                        <a:pt x="85" y="218"/>
                        <a:pt x="130" y="231"/>
                        <a:pt x="168" y="214"/>
                      </a:cubicBezTo>
                      <a:cubicBezTo>
                        <a:pt x="206" y="197"/>
                        <a:pt x="227" y="156"/>
                        <a:pt x="219" y="115"/>
                      </a:cubicBezTo>
                      <a:cubicBezTo>
                        <a:pt x="210" y="74"/>
                        <a:pt x="174" y="45"/>
                        <a:pt x="132" y="45"/>
                      </a:cubicBezTo>
                      <a:close/>
                      <a:moveTo>
                        <a:pt x="132" y="45"/>
                      </a:moveTo>
                      <a:cubicBezTo>
                        <a:pt x="132" y="45"/>
                        <a:pt x="132" y="45"/>
                        <a:pt x="132" y="45"/>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a:p>
              </p:txBody>
            </p:sp>
            <p:sp>
              <p:nvSpPr>
                <p:cNvPr id="88" name="Freeform 84">
                  <a:extLst>
                    <a:ext uri="{FF2B5EF4-FFF2-40B4-BE49-F238E27FC236}">
                      <a16:creationId xmlns:a16="http://schemas.microsoft.com/office/drawing/2014/main" id="{5D8BD456-3B06-E8A5-DD6A-4920A4F7661F}"/>
                    </a:ext>
                  </a:extLst>
                </p:cNvPr>
                <p:cNvSpPr>
                  <a:spLocks noEditPoints="1"/>
                </p:cNvSpPr>
                <p:nvPr/>
              </p:nvSpPr>
              <p:spPr bwMode="auto">
                <a:xfrm>
                  <a:off x="16541727" y="4375148"/>
                  <a:ext cx="230188" cy="239713"/>
                </a:xfrm>
                <a:custGeom>
                  <a:avLst/>
                  <a:gdLst>
                    <a:gd name="T0" fmla="*/ 27 w 211"/>
                    <a:gd name="T1" fmla="*/ 221 h 221"/>
                    <a:gd name="T2" fmla="*/ 12 w 211"/>
                    <a:gd name="T3" fmla="*/ 186 h 221"/>
                    <a:gd name="T4" fmla="*/ 173 w 211"/>
                    <a:gd name="T5" fmla="*/ 9 h 221"/>
                    <a:gd name="T6" fmla="*/ 202 w 211"/>
                    <a:gd name="T7" fmla="*/ 8 h 221"/>
                    <a:gd name="T8" fmla="*/ 203 w 211"/>
                    <a:gd name="T9" fmla="*/ 37 h 221"/>
                    <a:gd name="T10" fmla="*/ 43 w 211"/>
                    <a:gd name="T11" fmla="*/ 214 h 221"/>
                    <a:gd name="T12" fmla="*/ 27 w 211"/>
                    <a:gd name="T13" fmla="*/ 221 h 221"/>
                    <a:gd name="T14" fmla="*/ 27 w 211"/>
                    <a:gd name="T15" fmla="*/ 221 h 221"/>
                    <a:gd name="T16" fmla="*/ 27 w 211"/>
                    <a:gd name="T17" fmla="*/ 221 h 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1" h="221">
                      <a:moveTo>
                        <a:pt x="27" y="221"/>
                      </a:moveTo>
                      <a:cubicBezTo>
                        <a:pt x="9" y="221"/>
                        <a:pt x="0" y="200"/>
                        <a:pt x="12" y="186"/>
                      </a:cubicBezTo>
                      <a:cubicBezTo>
                        <a:pt x="173" y="9"/>
                        <a:pt x="173" y="9"/>
                        <a:pt x="173" y="9"/>
                      </a:cubicBezTo>
                      <a:cubicBezTo>
                        <a:pt x="180" y="1"/>
                        <a:pt x="194" y="0"/>
                        <a:pt x="202" y="8"/>
                      </a:cubicBezTo>
                      <a:cubicBezTo>
                        <a:pt x="211" y="16"/>
                        <a:pt x="211" y="29"/>
                        <a:pt x="203" y="37"/>
                      </a:cubicBezTo>
                      <a:cubicBezTo>
                        <a:pt x="43" y="214"/>
                        <a:pt x="43" y="214"/>
                        <a:pt x="43" y="214"/>
                      </a:cubicBezTo>
                      <a:cubicBezTo>
                        <a:pt x="39" y="219"/>
                        <a:pt x="33" y="221"/>
                        <a:pt x="27" y="221"/>
                      </a:cubicBezTo>
                      <a:close/>
                      <a:moveTo>
                        <a:pt x="27" y="221"/>
                      </a:moveTo>
                      <a:cubicBezTo>
                        <a:pt x="27" y="221"/>
                        <a:pt x="27" y="221"/>
                        <a:pt x="27" y="22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a:p>
              </p:txBody>
            </p:sp>
            <p:sp>
              <p:nvSpPr>
                <p:cNvPr id="89" name="Freeform 85">
                  <a:extLst>
                    <a:ext uri="{FF2B5EF4-FFF2-40B4-BE49-F238E27FC236}">
                      <a16:creationId xmlns:a16="http://schemas.microsoft.com/office/drawing/2014/main" id="{1A900411-2D65-7BD5-8B91-5E0434C78B6F}"/>
                    </a:ext>
                  </a:extLst>
                </p:cNvPr>
                <p:cNvSpPr>
                  <a:spLocks noEditPoints="1"/>
                </p:cNvSpPr>
                <p:nvPr/>
              </p:nvSpPr>
              <p:spPr bwMode="auto">
                <a:xfrm>
                  <a:off x="16751291" y="4565649"/>
                  <a:ext cx="231774" cy="239713"/>
                </a:xfrm>
                <a:custGeom>
                  <a:avLst/>
                  <a:gdLst>
                    <a:gd name="T0" fmla="*/ 27 w 211"/>
                    <a:gd name="T1" fmla="*/ 221 h 221"/>
                    <a:gd name="T2" fmla="*/ 12 w 211"/>
                    <a:gd name="T3" fmla="*/ 186 h 221"/>
                    <a:gd name="T4" fmla="*/ 173 w 211"/>
                    <a:gd name="T5" fmla="*/ 9 h 221"/>
                    <a:gd name="T6" fmla="*/ 202 w 211"/>
                    <a:gd name="T7" fmla="*/ 7 h 221"/>
                    <a:gd name="T8" fmla="*/ 203 w 211"/>
                    <a:gd name="T9" fmla="*/ 37 h 221"/>
                    <a:gd name="T10" fmla="*/ 43 w 211"/>
                    <a:gd name="T11" fmla="*/ 214 h 221"/>
                    <a:gd name="T12" fmla="*/ 27 w 211"/>
                    <a:gd name="T13" fmla="*/ 221 h 221"/>
                    <a:gd name="T14" fmla="*/ 27 w 211"/>
                    <a:gd name="T15" fmla="*/ 221 h 221"/>
                    <a:gd name="T16" fmla="*/ 27 w 211"/>
                    <a:gd name="T17" fmla="*/ 221 h 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1" h="221">
                      <a:moveTo>
                        <a:pt x="27" y="221"/>
                      </a:moveTo>
                      <a:cubicBezTo>
                        <a:pt x="9" y="221"/>
                        <a:pt x="0" y="199"/>
                        <a:pt x="12" y="186"/>
                      </a:cubicBezTo>
                      <a:cubicBezTo>
                        <a:pt x="173" y="9"/>
                        <a:pt x="173" y="9"/>
                        <a:pt x="173" y="9"/>
                      </a:cubicBezTo>
                      <a:cubicBezTo>
                        <a:pt x="180" y="0"/>
                        <a:pt x="194" y="0"/>
                        <a:pt x="202" y="7"/>
                      </a:cubicBezTo>
                      <a:cubicBezTo>
                        <a:pt x="211" y="15"/>
                        <a:pt x="211" y="28"/>
                        <a:pt x="203" y="37"/>
                      </a:cubicBezTo>
                      <a:cubicBezTo>
                        <a:pt x="43" y="214"/>
                        <a:pt x="43" y="214"/>
                        <a:pt x="43" y="214"/>
                      </a:cubicBezTo>
                      <a:cubicBezTo>
                        <a:pt x="39" y="218"/>
                        <a:pt x="33" y="221"/>
                        <a:pt x="27" y="221"/>
                      </a:cubicBezTo>
                      <a:close/>
                      <a:moveTo>
                        <a:pt x="27" y="221"/>
                      </a:moveTo>
                      <a:cubicBezTo>
                        <a:pt x="27" y="221"/>
                        <a:pt x="27" y="221"/>
                        <a:pt x="27" y="22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a:p>
              </p:txBody>
            </p:sp>
            <p:sp>
              <p:nvSpPr>
                <p:cNvPr id="90" name="Freeform 86">
                  <a:extLst>
                    <a:ext uri="{FF2B5EF4-FFF2-40B4-BE49-F238E27FC236}">
                      <a16:creationId xmlns:a16="http://schemas.microsoft.com/office/drawing/2014/main" id="{EB3E8942-E2B3-A92B-F998-73A2AAA277BE}"/>
                    </a:ext>
                  </a:extLst>
                </p:cNvPr>
                <p:cNvSpPr>
                  <a:spLocks noEditPoints="1"/>
                </p:cNvSpPr>
                <p:nvPr/>
              </p:nvSpPr>
              <p:spPr bwMode="auto">
                <a:xfrm>
                  <a:off x="16690982" y="4422773"/>
                  <a:ext cx="230188" cy="239713"/>
                </a:xfrm>
                <a:custGeom>
                  <a:avLst/>
                  <a:gdLst>
                    <a:gd name="T0" fmla="*/ 27 w 211"/>
                    <a:gd name="T1" fmla="*/ 221 h 221"/>
                    <a:gd name="T2" fmla="*/ 12 w 211"/>
                    <a:gd name="T3" fmla="*/ 186 h 221"/>
                    <a:gd name="T4" fmla="*/ 173 w 211"/>
                    <a:gd name="T5" fmla="*/ 10 h 221"/>
                    <a:gd name="T6" fmla="*/ 202 w 211"/>
                    <a:gd name="T7" fmla="*/ 8 h 221"/>
                    <a:gd name="T8" fmla="*/ 203 w 211"/>
                    <a:gd name="T9" fmla="*/ 37 h 221"/>
                    <a:gd name="T10" fmla="*/ 43 w 211"/>
                    <a:gd name="T11" fmla="*/ 214 h 221"/>
                    <a:gd name="T12" fmla="*/ 27 w 211"/>
                    <a:gd name="T13" fmla="*/ 221 h 221"/>
                    <a:gd name="T14" fmla="*/ 27 w 211"/>
                    <a:gd name="T15" fmla="*/ 221 h 221"/>
                    <a:gd name="T16" fmla="*/ 27 w 211"/>
                    <a:gd name="T17" fmla="*/ 221 h 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1" h="221">
                      <a:moveTo>
                        <a:pt x="27" y="221"/>
                      </a:moveTo>
                      <a:cubicBezTo>
                        <a:pt x="9" y="221"/>
                        <a:pt x="0" y="200"/>
                        <a:pt x="12" y="186"/>
                      </a:cubicBezTo>
                      <a:cubicBezTo>
                        <a:pt x="173" y="10"/>
                        <a:pt x="173" y="10"/>
                        <a:pt x="173" y="10"/>
                      </a:cubicBezTo>
                      <a:cubicBezTo>
                        <a:pt x="180" y="1"/>
                        <a:pt x="194" y="0"/>
                        <a:pt x="202" y="8"/>
                      </a:cubicBezTo>
                      <a:cubicBezTo>
                        <a:pt x="211" y="16"/>
                        <a:pt x="211" y="29"/>
                        <a:pt x="203" y="37"/>
                      </a:cubicBezTo>
                      <a:cubicBezTo>
                        <a:pt x="43" y="214"/>
                        <a:pt x="43" y="214"/>
                        <a:pt x="43" y="214"/>
                      </a:cubicBezTo>
                      <a:cubicBezTo>
                        <a:pt x="39" y="219"/>
                        <a:pt x="33" y="221"/>
                        <a:pt x="27" y="221"/>
                      </a:cubicBezTo>
                      <a:close/>
                      <a:moveTo>
                        <a:pt x="27" y="221"/>
                      </a:moveTo>
                      <a:cubicBezTo>
                        <a:pt x="27" y="221"/>
                        <a:pt x="27" y="221"/>
                        <a:pt x="27" y="22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a:p>
              </p:txBody>
            </p:sp>
            <p:sp>
              <p:nvSpPr>
                <p:cNvPr id="91" name="Freeform 87">
                  <a:extLst>
                    <a:ext uri="{FF2B5EF4-FFF2-40B4-BE49-F238E27FC236}">
                      <a16:creationId xmlns:a16="http://schemas.microsoft.com/office/drawing/2014/main" id="{DA33F755-725C-AC9B-EB76-49D0DAE412B2}"/>
                    </a:ext>
                  </a:extLst>
                </p:cNvPr>
                <p:cNvSpPr>
                  <a:spLocks noEditPoints="1"/>
                </p:cNvSpPr>
                <p:nvPr/>
              </p:nvSpPr>
              <p:spPr bwMode="auto">
                <a:xfrm>
                  <a:off x="16116300" y="4751388"/>
                  <a:ext cx="534988" cy="565150"/>
                </a:xfrm>
                <a:custGeom>
                  <a:avLst/>
                  <a:gdLst>
                    <a:gd name="T0" fmla="*/ 278 w 490"/>
                    <a:gd name="T1" fmla="*/ 521 h 521"/>
                    <a:gd name="T2" fmla="*/ 259 w 490"/>
                    <a:gd name="T3" fmla="*/ 510 h 521"/>
                    <a:gd name="T4" fmla="*/ 229 w 490"/>
                    <a:gd name="T5" fmla="*/ 383 h 521"/>
                    <a:gd name="T6" fmla="*/ 184 w 490"/>
                    <a:gd name="T7" fmla="*/ 390 h 521"/>
                    <a:gd name="T8" fmla="*/ 90 w 490"/>
                    <a:gd name="T9" fmla="*/ 498 h 521"/>
                    <a:gd name="T10" fmla="*/ 89 w 490"/>
                    <a:gd name="T11" fmla="*/ 500 h 521"/>
                    <a:gd name="T12" fmla="*/ 69 w 490"/>
                    <a:gd name="T13" fmla="*/ 513 h 521"/>
                    <a:gd name="T14" fmla="*/ 51 w 490"/>
                    <a:gd name="T15" fmla="*/ 499 h 521"/>
                    <a:gd name="T16" fmla="*/ 121 w 490"/>
                    <a:gd name="T17" fmla="*/ 266 h 521"/>
                    <a:gd name="T18" fmla="*/ 142 w 490"/>
                    <a:gd name="T19" fmla="*/ 233 h 521"/>
                    <a:gd name="T20" fmla="*/ 137 w 490"/>
                    <a:gd name="T21" fmla="*/ 231 h 521"/>
                    <a:gd name="T22" fmla="*/ 58 w 490"/>
                    <a:gd name="T23" fmla="*/ 255 h 521"/>
                    <a:gd name="T24" fmla="*/ 26 w 490"/>
                    <a:gd name="T25" fmla="*/ 234 h 521"/>
                    <a:gd name="T26" fmla="*/ 137 w 490"/>
                    <a:gd name="T27" fmla="*/ 47 h 521"/>
                    <a:gd name="T28" fmla="*/ 206 w 490"/>
                    <a:gd name="T29" fmla="*/ 4 h 521"/>
                    <a:gd name="T30" fmla="*/ 232 w 490"/>
                    <a:gd name="T31" fmla="*/ 16 h 521"/>
                    <a:gd name="T32" fmla="*/ 220 w 490"/>
                    <a:gd name="T33" fmla="*/ 43 h 521"/>
                    <a:gd name="T34" fmla="*/ 165 w 490"/>
                    <a:gd name="T35" fmla="*/ 77 h 521"/>
                    <a:gd name="T36" fmla="*/ 83 w 490"/>
                    <a:gd name="T37" fmla="*/ 198 h 521"/>
                    <a:gd name="T38" fmla="*/ 147 w 490"/>
                    <a:gd name="T39" fmla="*/ 190 h 521"/>
                    <a:gd name="T40" fmla="*/ 179 w 490"/>
                    <a:gd name="T41" fmla="*/ 215 h 521"/>
                    <a:gd name="T42" fmla="*/ 181 w 490"/>
                    <a:gd name="T43" fmla="*/ 218 h 521"/>
                    <a:gd name="T44" fmla="*/ 140 w 490"/>
                    <a:gd name="T45" fmla="*/ 303 h 521"/>
                    <a:gd name="T46" fmla="*/ 81 w 490"/>
                    <a:gd name="T47" fmla="*/ 423 h 521"/>
                    <a:gd name="T48" fmla="*/ 183 w 490"/>
                    <a:gd name="T49" fmla="*/ 349 h 521"/>
                    <a:gd name="T50" fmla="*/ 249 w 490"/>
                    <a:gd name="T51" fmla="*/ 329 h 521"/>
                    <a:gd name="T52" fmla="*/ 277 w 490"/>
                    <a:gd name="T53" fmla="*/ 359 h 521"/>
                    <a:gd name="T54" fmla="*/ 276 w 490"/>
                    <a:gd name="T55" fmla="*/ 429 h 521"/>
                    <a:gd name="T56" fmla="*/ 349 w 490"/>
                    <a:gd name="T57" fmla="*/ 362 h 521"/>
                    <a:gd name="T58" fmla="*/ 353 w 490"/>
                    <a:gd name="T59" fmla="*/ 360 h 521"/>
                    <a:gd name="T60" fmla="*/ 447 w 490"/>
                    <a:gd name="T61" fmla="*/ 250 h 521"/>
                    <a:gd name="T62" fmla="*/ 473 w 490"/>
                    <a:gd name="T63" fmla="*/ 235 h 521"/>
                    <a:gd name="T64" fmla="*/ 487 w 490"/>
                    <a:gd name="T65" fmla="*/ 260 h 521"/>
                    <a:gd name="T66" fmla="*/ 370 w 490"/>
                    <a:gd name="T67" fmla="*/ 398 h 521"/>
                    <a:gd name="T68" fmla="*/ 366 w 490"/>
                    <a:gd name="T69" fmla="*/ 400 h 521"/>
                    <a:gd name="T70" fmla="*/ 298 w 490"/>
                    <a:gd name="T71" fmla="*/ 500 h 521"/>
                    <a:gd name="T72" fmla="*/ 278 w 490"/>
                    <a:gd name="T73" fmla="*/ 521 h 521"/>
                    <a:gd name="T74" fmla="*/ 278 w 490"/>
                    <a:gd name="T75" fmla="*/ 521 h 521"/>
                    <a:gd name="T76" fmla="*/ 278 w 490"/>
                    <a:gd name="T77" fmla="*/ 521 h 5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90" h="521">
                      <a:moveTo>
                        <a:pt x="278" y="521"/>
                      </a:moveTo>
                      <a:cubicBezTo>
                        <a:pt x="270" y="521"/>
                        <a:pt x="263" y="517"/>
                        <a:pt x="259" y="510"/>
                      </a:cubicBezTo>
                      <a:cubicBezTo>
                        <a:pt x="242" y="470"/>
                        <a:pt x="232" y="427"/>
                        <a:pt x="229" y="383"/>
                      </a:cubicBezTo>
                      <a:cubicBezTo>
                        <a:pt x="215" y="388"/>
                        <a:pt x="199" y="390"/>
                        <a:pt x="184" y="390"/>
                      </a:cubicBezTo>
                      <a:cubicBezTo>
                        <a:pt x="145" y="392"/>
                        <a:pt x="110" y="447"/>
                        <a:pt x="90" y="498"/>
                      </a:cubicBezTo>
                      <a:cubicBezTo>
                        <a:pt x="90" y="498"/>
                        <a:pt x="89" y="500"/>
                        <a:pt x="89" y="500"/>
                      </a:cubicBezTo>
                      <a:cubicBezTo>
                        <a:pt x="86" y="508"/>
                        <a:pt x="78" y="513"/>
                        <a:pt x="69" y="513"/>
                      </a:cubicBezTo>
                      <a:cubicBezTo>
                        <a:pt x="61" y="512"/>
                        <a:pt x="53" y="507"/>
                        <a:pt x="51" y="499"/>
                      </a:cubicBezTo>
                      <a:cubicBezTo>
                        <a:pt x="50" y="497"/>
                        <a:pt x="0" y="325"/>
                        <a:pt x="121" y="266"/>
                      </a:cubicBezTo>
                      <a:cubicBezTo>
                        <a:pt x="121" y="265"/>
                        <a:pt x="146" y="252"/>
                        <a:pt x="142" y="233"/>
                      </a:cubicBezTo>
                      <a:cubicBezTo>
                        <a:pt x="141" y="232"/>
                        <a:pt x="139" y="231"/>
                        <a:pt x="137" y="231"/>
                      </a:cubicBezTo>
                      <a:cubicBezTo>
                        <a:pt x="118" y="226"/>
                        <a:pt x="75" y="244"/>
                        <a:pt x="58" y="255"/>
                      </a:cubicBezTo>
                      <a:cubicBezTo>
                        <a:pt x="43" y="264"/>
                        <a:pt x="24" y="251"/>
                        <a:pt x="26" y="234"/>
                      </a:cubicBezTo>
                      <a:cubicBezTo>
                        <a:pt x="45" y="163"/>
                        <a:pt x="84" y="98"/>
                        <a:pt x="137" y="47"/>
                      </a:cubicBezTo>
                      <a:cubicBezTo>
                        <a:pt x="157" y="28"/>
                        <a:pt x="180" y="14"/>
                        <a:pt x="206" y="4"/>
                      </a:cubicBezTo>
                      <a:cubicBezTo>
                        <a:pt x="216" y="0"/>
                        <a:pt x="228" y="6"/>
                        <a:pt x="232" y="16"/>
                      </a:cubicBezTo>
                      <a:cubicBezTo>
                        <a:pt x="236" y="27"/>
                        <a:pt x="231" y="39"/>
                        <a:pt x="220" y="43"/>
                      </a:cubicBezTo>
                      <a:cubicBezTo>
                        <a:pt x="200" y="51"/>
                        <a:pt x="181" y="62"/>
                        <a:pt x="165" y="77"/>
                      </a:cubicBezTo>
                      <a:cubicBezTo>
                        <a:pt x="130" y="111"/>
                        <a:pt x="102" y="152"/>
                        <a:pt x="83" y="198"/>
                      </a:cubicBezTo>
                      <a:cubicBezTo>
                        <a:pt x="103" y="189"/>
                        <a:pt x="125" y="187"/>
                        <a:pt x="147" y="190"/>
                      </a:cubicBezTo>
                      <a:cubicBezTo>
                        <a:pt x="161" y="194"/>
                        <a:pt x="173" y="203"/>
                        <a:pt x="179" y="215"/>
                      </a:cubicBezTo>
                      <a:cubicBezTo>
                        <a:pt x="180" y="216"/>
                        <a:pt x="180" y="217"/>
                        <a:pt x="181" y="218"/>
                      </a:cubicBezTo>
                      <a:cubicBezTo>
                        <a:pt x="195" y="260"/>
                        <a:pt x="160" y="292"/>
                        <a:pt x="140" y="303"/>
                      </a:cubicBezTo>
                      <a:cubicBezTo>
                        <a:pt x="90" y="327"/>
                        <a:pt x="80" y="380"/>
                        <a:pt x="81" y="423"/>
                      </a:cubicBezTo>
                      <a:cubicBezTo>
                        <a:pt x="104" y="386"/>
                        <a:pt x="138" y="351"/>
                        <a:pt x="183" y="349"/>
                      </a:cubicBezTo>
                      <a:cubicBezTo>
                        <a:pt x="206" y="349"/>
                        <a:pt x="229" y="342"/>
                        <a:pt x="249" y="329"/>
                      </a:cubicBezTo>
                      <a:cubicBezTo>
                        <a:pt x="268" y="318"/>
                        <a:pt x="289" y="340"/>
                        <a:pt x="277" y="359"/>
                      </a:cubicBezTo>
                      <a:cubicBezTo>
                        <a:pt x="267" y="372"/>
                        <a:pt x="270" y="401"/>
                        <a:pt x="276" y="429"/>
                      </a:cubicBezTo>
                      <a:cubicBezTo>
                        <a:pt x="292" y="399"/>
                        <a:pt x="318" y="375"/>
                        <a:pt x="349" y="362"/>
                      </a:cubicBezTo>
                      <a:cubicBezTo>
                        <a:pt x="353" y="360"/>
                        <a:pt x="353" y="360"/>
                        <a:pt x="353" y="360"/>
                      </a:cubicBezTo>
                      <a:cubicBezTo>
                        <a:pt x="399" y="340"/>
                        <a:pt x="434" y="299"/>
                        <a:pt x="447" y="250"/>
                      </a:cubicBezTo>
                      <a:cubicBezTo>
                        <a:pt x="450" y="239"/>
                        <a:pt x="462" y="232"/>
                        <a:pt x="473" y="235"/>
                      </a:cubicBezTo>
                      <a:cubicBezTo>
                        <a:pt x="484" y="238"/>
                        <a:pt x="490" y="249"/>
                        <a:pt x="487" y="260"/>
                      </a:cubicBezTo>
                      <a:cubicBezTo>
                        <a:pt x="471" y="322"/>
                        <a:pt x="428" y="372"/>
                        <a:pt x="370" y="398"/>
                      </a:cubicBezTo>
                      <a:cubicBezTo>
                        <a:pt x="366" y="400"/>
                        <a:pt x="366" y="400"/>
                        <a:pt x="366" y="400"/>
                      </a:cubicBezTo>
                      <a:cubicBezTo>
                        <a:pt x="326" y="418"/>
                        <a:pt x="300" y="457"/>
                        <a:pt x="298" y="500"/>
                      </a:cubicBezTo>
                      <a:cubicBezTo>
                        <a:pt x="298" y="512"/>
                        <a:pt x="289" y="521"/>
                        <a:pt x="278" y="521"/>
                      </a:cubicBezTo>
                      <a:close/>
                      <a:moveTo>
                        <a:pt x="278" y="521"/>
                      </a:moveTo>
                      <a:cubicBezTo>
                        <a:pt x="278" y="521"/>
                        <a:pt x="278" y="521"/>
                        <a:pt x="278" y="52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a:p>
              </p:txBody>
            </p:sp>
          </p:grpSp>
          <p:sp>
            <p:nvSpPr>
              <p:cNvPr id="57" name="Oval 56">
                <a:extLst>
                  <a:ext uri="{FF2B5EF4-FFF2-40B4-BE49-F238E27FC236}">
                    <a16:creationId xmlns:a16="http://schemas.microsoft.com/office/drawing/2014/main" id="{F0EB00CC-5F61-7F6B-E18B-3E67B096877F}"/>
                  </a:ext>
                </a:extLst>
              </p:cNvPr>
              <p:cNvSpPr/>
              <p:nvPr/>
            </p:nvSpPr>
            <p:spPr>
              <a:xfrm>
                <a:off x="5317839" y="5941624"/>
                <a:ext cx="2137552" cy="2137552"/>
              </a:xfrm>
              <a:prstGeom prst="ellipse">
                <a:avLst/>
              </a:prstGeom>
              <a:solidFill>
                <a:schemeClr val="bg1"/>
              </a:solidFill>
              <a:ln>
                <a:noFill/>
              </a:ln>
              <a:effectLst>
                <a:outerShdw blurRad="4699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nvGrpSpPr>
              <p:cNvPr id="58" name="Group 57">
                <a:extLst>
                  <a:ext uri="{FF2B5EF4-FFF2-40B4-BE49-F238E27FC236}">
                    <a16:creationId xmlns:a16="http://schemas.microsoft.com/office/drawing/2014/main" id="{369C8D5E-F0C0-1F6E-E302-AF15DCAE0207}"/>
                  </a:ext>
                </a:extLst>
              </p:cNvPr>
              <p:cNvGrpSpPr/>
              <p:nvPr/>
            </p:nvGrpSpPr>
            <p:grpSpPr>
              <a:xfrm>
                <a:off x="5949217" y="6515100"/>
                <a:ext cx="874797" cy="990600"/>
                <a:chOff x="-968376" y="6200775"/>
                <a:chExt cx="887413" cy="1004888"/>
              </a:xfrm>
              <a:solidFill>
                <a:schemeClr val="tx1"/>
              </a:solidFill>
            </p:grpSpPr>
            <p:sp>
              <p:nvSpPr>
                <p:cNvPr id="73" name="Freeform 18">
                  <a:extLst>
                    <a:ext uri="{FF2B5EF4-FFF2-40B4-BE49-F238E27FC236}">
                      <a16:creationId xmlns:a16="http://schemas.microsoft.com/office/drawing/2014/main" id="{570E2E6A-D654-70CC-E8B6-9F4EEB233C3E}"/>
                    </a:ext>
                  </a:extLst>
                </p:cNvPr>
                <p:cNvSpPr>
                  <a:spLocks noEditPoints="1"/>
                </p:cNvSpPr>
                <p:nvPr/>
              </p:nvSpPr>
              <p:spPr bwMode="auto">
                <a:xfrm>
                  <a:off x="-968376" y="6396038"/>
                  <a:ext cx="885825" cy="225425"/>
                </a:xfrm>
                <a:custGeom>
                  <a:avLst/>
                  <a:gdLst>
                    <a:gd name="T0" fmla="*/ 1252 w 1277"/>
                    <a:gd name="T1" fmla="*/ 328 h 328"/>
                    <a:gd name="T2" fmla="*/ 26 w 1277"/>
                    <a:gd name="T3" fmla="*/ 328 h 328"/>
                    <a:gd name="T4" fmla="*/ 8 w 1277"/>
                    <a:gd name="T5" fmla="*/ 298 h 328"/>
                    <a:gd name="T6" fmla="*/ 166 w 1277"/>
                    <a:gd name="T7" fmla="*/ 11 h 328"/>
                    <a:gd name="T8" fmla="*/ 184 w 1277"/>
                    <a:gd name="T9" fmla="*/ 0 h 328"/>
                    <a:gd name="T10" fmla="*/ 1093 w 1277"/>
                    <a:gd name="T11" fmla="*/ 0 h 328"/>
                    <a:gd name="T12" fmla="*/ 1111 w 1277"/>
                    <a:gd name="T13" fmla="*/ 11 h 328"/>
                    <a:gd name="T14" fmla="*/ 1270 w 1277"/>
                    <a:gd name="T15" fmla="*/ 298 h 328"/>
                    <a:gd name="T16" fmla="*/ 1252 w 1277"/>
                    <a:gd name="T17" fmla="*/ 328 h 328"/>
                    <a:gd name="T18" fmla="*/ 61 w 1277"/>
                    <a:gd name="T19" fmla="*/ 287 h 328"/>
                    <a:gd name="T20" fmla="*/ 1216 w 1277"/>
                    <a:gd name="T21" fmla="*/ 287 h 328"/>
                    <a:gd name="T22" fmla="*/ 1081 w 1277"/>
                    <a:gd name="T23" fmla="*/ 42 h 328"/>
                    <a:gd name="T24" fmla="*/ 197 w 1277"/>
                    <a:gd name="T25" fmla="*/ 42 h 328"/>
                    <a:gd name="T26" fmla="*/ 61 w 1277"/>
                    <a:gd name="T27" fmla="*/ 287 h 328"/>
                    <a:gd name="T28" fmla="*/ 61 w 1277"/>
                    <a:gd name="T29" fmla="*/ 287 h 328"/>
                    <a:gd name="T30" fmla="*/ 61 w 1277"/>
                    <a:gd name="T31" fmla="*/ 287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77" h="328">
                      <a:moveTo>
                        <a:pt x="1252" y="328"/>
                      </a:moveTo>
                      <a:cubicBezTo>
                        <a:pt x="26" y="328"/>
                        <a:pt x="26" y="328"/>
                        <a:pt x="26" y="328"/>
                      </a:cubicBezTo>
                      <a:cubicBezTo>
                        <a:pt x="10" y="328"/>
                        <a:pt x="0" y="311"/>
                        <a:pt x="8" y="298"/>
                      </a:cubicBezTo>
                      <a:cubicBezTo>
                        <a:pt x="166" y="11"/>
                        <a:pt x="166" y="11"/>
                        <a:pt x="166" y="11"/>
                      </a:cubicBezTo>
                      <a:cubicBezTo>
                        <a:pt x="170" y="4"/>
                        <a:pt x="177" y="0"/>
                        <a:pt x="184" y="0"/>
                      </a:cubicBezTo>
                      <a:cubicBezTo>
                        <a:pt x="1093" y="0"/>
                        <a:pt x="1093" y="0"/>
                        <a:pt x="1093" y="0"/>
                      </a:cubicBezTo>
                      <a:cubicBezTo>
                        <a:pt x="1101" y="0"/>
                        <a:pt x="1108" y="4"/>
                        <a:pt x="1111" y="11"/>
                      </a:cubicBezTo>
                      <a:cubicBezTo>
                        <a:pt x="1270" y="298"/>
                        <a:pt x="1270" y="298"/>
                        <a:pt x="1270" y="298"/>
                      </a:cubicBezTo>
                      <a:cubicBezTo>
                        <a:pt x="1277" y="311"/>
                        <a:pt x="1267" y="328"/>
                        <a:pt x="1252" y="328"/>
                      </a:cubicBezTo>
                      <a:close/>
                      <a:moveTo>
                        <a:pt x="61" y="287"/>
                      </a:moveTo>
                      <a:cubicBezTo>
                        <a:pt x="1216" y="287"/>
                        <a:pt x="1216" y="287"/>
                        <a:pt x="1216" y="287"/>
                      </a:cubicBezTo>
                      <a:cubicBezTo>
                        <a:pt x="1081" y="42"/>
                        <a:pt x="1081" y="42"/>
                        <a:pt x="1081" y="42"/>
                      </a:cubicBezTo>
                      <a:cubicBezTo>
                        <a:pt x="197" y="42"/>
                        <a:pt x="197" y="42"/>
                        <a:pt x="197" y="42"/>
                      </a:cubicBezTo>
                      <a:lnTo>
                        <a:pt x="61" y="287"/>
                      </a:lnTo>
                      <a:close/>
                      <a:moveTo>
                        <a:pt x="61" y="287"/>
                      </a:moveTo>
                      <a:cubicBezTo>
                        <a:pt x="61" y="287"/>
                        <a:pt x="61" y="287"/>
                        <a:pt x="61" y="28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a:p>
              </p:txBody>
            </p:sp>
            <p:sp>
              <p:nvSpPr>
                <p:cNvPr id="74" name="Freeform 19">
                  <a:extLst>
                    <a:ext uri="{FF2B5EF4-FFF2-40B4-BE49-F238E27FC236}">
                      <a16:creationId xmlns:a16="http://schemas.microsoft.com/office/drawing/2014/main" id="{66177D04-E831-89C3-D6BE-B26EC4E76225}"/>
                    </a:ext>
                  </a:extLst>
                </p:cNvPr>
                <p:cNvSpPr>
                  <a:spLocks noEditPoints="1"/>
                </p:cNvSpPr>
                <p:nvPr/>
              </p:nvSpPr>
              <p:spPr bwMode="auto">
                <a:xfrm>
                  <a:off x="-723901" y="6394450"/>
                  <a:ext cx="398463" cy="227013"/>
                </a:xfrm>
                <a:custGeom>
                  <a:avLst/>
                  <a:gdLst>
                    <a:gd name="T0" fmla="*/ 547 w 574"/>
                    <a:gd name="T1" fmla="*/ 330 h 330"/>
                    <a:gd name="T2" fmla="*/ 27 w 574"/>
                    <a:gd name="T3" fmla="*/ 330 h 330"/>
                    <a:gd name="T4" fmla="*/ 12 w 574"/>
                    <a:gd name="T5" fmla="*/ 296 h 330"/>
                    <a:gd name="T6" fmla="*/ 271 w 574"/>
                    <a:gd name="T7" fmla="*/ 9 h 330"/>
                    <a:gd name="T8" fmla="*/ 302 w 574"/>
                    <a:gd name="T9" fmla="*/ 9 h 330"/>
                    <a:gd name="T10" fmla="*/ 562 w 574"/>
                    <a:gd name="T11" fmla="*/ 296 h 330"/>
                    <a:gd name="T12" fmla="*/ 547 w 574"/>
                    <a:gd name="T13" fmla="*/ 330 h 330"/>
                    <a:gd name="T14" fmla="*/ 74 w 574"/>
                    <a:gd name="T15" fmla="*/ 289 h 330"/>
                    <a:gd name="T16" fmla="*/ 500 w 574"/>
                    <a:gd name="T17" fmla="*/ 289 h 330"/>
                    <a:gd name="T18" fmla="*/ 287 w 574"/>
                    <a:gd name="T19" fmla="*/ 54 h 330"/>
                    <a:gd name="T20" fmla="*/ 74 w 574"/>
                    <a:gd name="T21" fmla="*/ 289 h 330"/>
                    <a:gd name="T22" fmla="*/ 74 w 574"/>
                    <a:gd name="T23" fmla="*/ 289 h 330"/>
                    <a:gd name="T24" fmla="*/ 74 w 574"/>
                    <a:gd name="T25" fmla="*/ 289 h 3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74" h="330">
                      <a:moveTo>
                        <a:pt x="547" y="330"/>
                      </a:moveTo>
                      <a:cubicBezTo>
                        <a:pt x="27" y="330"/>
                        <a:pt x="27" y="330"/>
                        <a:pt x="27" y="330"/>
                      </a:cubicBezTo>
                      <a:cubicBezTo>
                        <a:pt x="9" y="330"/>
                        <a:pt x="0" y="309"/>
                        <a:pt x="12" y="296"/>
                      </a:cubicBezTo>
                      <a:cubicBezTo>
                        <a:pt x="271" y="9"/>
                        <a:pt x="271" y="9"/>
                        <a:pt x="271" y="9"/>
                      </a:cubicBezTo>
                      <a:cubicBezTo>
                        <a:pt x="280" y="0"/>
                        <a:pt x="294" y="0"/>
                        <a:pt x="302" y="9"/>
                      </a:cubicBezTo>
                      <a:cubicBezTo>
                        <a:pt x="562" y="296"/>
                        <a:pt x="562" y="296"/>
                        <a:pt x="562" y="296"/>
                      </a:cubicBezTo>
                      <a:cubicBezTo>
                        <a:pt x="574" y="309"/>
                        <a:pt x="565" y="330"/>
                        <a:pt x="547" y="330"/>
                      </a:cubicBezTo>
                      <a:close/>
                      <a:moveTo>
                        <a:pt x="74" y="289"/>
                      </a:moveTo>
                      <a:cubicBezTo>
                        <a:pt x="500" y="289"/>
                        <a:pt x="500" y="289"/>
                        <a:pt x="500" y="289"/>
                      </a:cubicBezTo>
                      <a:cubicBezTo>
                        <a:pt x="287" y="54"/>
                        <a:pt x="287" y="54"/>
                        <a:pt x="287" y="54"/>
                      </a:cubicBezTo>
                      <a:lnTo>
                        <a:pt x="74" y="289"/>
                      </a:lnTo>
                      <a:close/>
                      <a:moveTo>
                        <a:pt x="74" y="289"/>
                      </a:moveTo>
                      <a:cubicBezTo>
                        <a:pt x="74" y="289"/>
                        <a:pt x="74" y="289"/>
                        <a:pt x="74" y="289"/>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a:p>
              </p:txBody>
            </p:sp>
            <p:sp>
              <p:nvSpPr>
                <p:cNvPr id="75" name="Freeform 20">
                  <a:extLst>
                    <a:ext uri="{FF2B5EF4-FFF2-40B4-BE49-F238E27FC236}">
                      <a16:creationId xmlns:a16="http://schemas.microsoft.com/office/drawing/2014/main" id="{B19847E3-8EE3-D30D-F660-477E20B8ABE0}"/>
                    </a:ext>
                  </a:extLst>
                </p:cNvPr>
                <p:cNvSpPr>
                  <a:spLocks noEditPoints="1"/>
                </p:cNvSpPr>
                <p:nvPr/>
              </p:nvSpPr>
              <p:spPr bwMode="auto">
                <a:xfrm>
                  <a:off x="-968376" y="6592888"/>
                  <a:ext cx="887413" cy="612775"/>
                </a:xfrm>
                <a:custGeom>
                  <a:avLst/>
                  <a:gdLst>
                    <a:gd name="T0" fmla="*/ 640 w 1279"/>
                    <a:gd name="T1" fmla="*/ 889 h 889"/>
                    <a:gd name="T2" fmla="*/ 623 w 1279"/>
                    <a:gd name="T3" fmla="*/ 881 h 889"/>
                    <a:gd name="T4" fmla="*/ 10 w 1279"/>
                    <a:gd name="T5" fmla="*/ 33 h 889"/>
                    <a:gd name="T6" fmla="*/ 27 w 1279"/>
                    <a:gd name="T7" fmla="*/ 0 h 889"/>
                    <a:gd name="T8" fmla="*/ 1253 w 1279"/>
                    <a:gd name="T9" fmla="*/ 0 h 889"/>
                    <a:gd name="T10" fmla="*/ 1269 w 1279"/>
                    <a:gd name="T11" fmla="*/ 33 h 889"/>
                    <a:gd name="T12" fmla="*/ 657 w 1279"/>
                    <a:gd name="T13" fmla="*/ 881 h 889"/>
                    <a:gd name="T14" fmla="*/ 640 w 1279"/>
                    <a:gd name="T15" fmla="*/ 889 h 889"/>
                    <a:gd name="T16" fmla="*/ 68 w 1279"/>
                    <a:gd name="T17" fmla="*/ 41 h 889"/>
                    <a:gd name="T18" fmla="*/ 640 w 1279"/>
                    <a:gd name="T19" fmla="*/ 833 h 889"/>
                    <a:gd name="T20" fmla="*/ 1212 w 1279"/>
                    <a:gd name="T21" fmla="*/ 41 h 889"/>
                    <a:gd name="T22" fmla="*/ 68 w 1279"/>
                    <a:gd name="T23" fmla="*/ 41 h 889"/>
                    <a:gd name="T24" fmla="*/ 68 w 1279"/>
                    <a:gd name="T25" fmla="*/ 41 h 889"/>
                    <a:gd name="T26" fmla="*/ 68 w 1279"/>
                    <a:gd name="T27" fmla="*/ 41 h 8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79" h="889">
                      <a:moveTo>
                        <a:pt x="640" y="889"/>
                      </a:moveTo>
                      <a:cubicBezTo>
                        <a:pt x="633" y="889"/>
                        <a:pt x="627" y="886"/>
                        <a:pt x="623" y="881"/>
                      </a:cubicBezTo>
                      <a:cubicBezTo>
                        <a:pt x="10" y="33"/>
                        <a:pt x="10" y="33"/>
                        <a:pt x="10" y="33"/>
                      </a:cubicBezTo>
                      <a:cubicBezTo>
                        <a:pt x="0" y="19"/>
                        <a:pt x="10" y="0"/>
                        <a:pt x="27" y="0"/>
                      </a:cubicBezTo>
                      <a:cubicBezTo>
                        <a:pt x="1253" y="0"/>
                        <a:pt x="1253" y="0"/>
                        <a:pt x="1253" y="0"/>
                      </a:cubicBezTo>
                      <a:cubicBezTo>
                        <a:pt x="1269" y="0"/>
                        <a:pt x="1279" y="19"/>
                        <a:pt x="1269" y="33"/>
                      </a:cubicBezTo>
                      <a:cubicBezTo>
                        <a:pt x="657" y="881"/>
                        <a:pt x="657" y="881"/>
                        <a:pt x="657" y="881"/>
                      </a:cubicBezTo>
                      <a:cubicBezTo>
                        <a:pt x="653" y="886"/>
                        <a:pt x="647" y="889"/>
                        <a:pt x="640" y="889"/>
                      </a:cubicBezTo>
                      <a:close/>
                      <a:moveTo>
                        <a:pt x="68" y="41"/>
                      </a:moveTo>
                      <a:cubicBezTo>
                        <a:pt x="640" y="833"/>
                        <a:pt x="640" y="833"/>
                        <a:pt x="640" y="833"/>
                      </a:cubicBezTo>
                      <a:cubicBezTo>
                        <a:pt x="1212" y="41"/>
                        <a:pt x="1212" y="41"/>
                        <a:pt x="1212" y="41"/>
                      </a:cubicBezTo>
                      <a:lnTo>
                        <a:pt x="68" y="41"/>
                      </a:lnTo>
                      <a:close/>
                      <a:moveTo>
                        <a:pt x="68" y="41"/>
                      </a:moveTo>
                      <a:cubicBezTo>
                        <a:pt x="68" y="41"/>
                        <a:pt x="68" y="41"/>
                        <a:pt x="68" y="4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a:p>
              </p:txBody>
            </p:sp>
            <p:sp>
              <p:nvSpPr>
                <p:cNvPr id="76" name="Freeform 21">
                  <a:extLst>
                    <a:ext uri="{FF2B5EF4-FFF2-40B4-BE49-F238E27FC236}">
                      <a16:creationId xmlns:a16="http://schemas.microsoft.com/office/drawing/2014/main" id="{28D28FD9-3C28-4D54-F91F-D984F3C1E4D0}"/>
                    </a:ext>
                  </a:extLst>
                </p:cNvPr>
                <p:cNvSpPr>
                  <a:spLocks noEditPoints="1"/>
                </p:cNvSpPr>
                <p:nvPr/>
              </p:nvSpPr>
              <p:spPr bwMode="auto">
                <a:xfrm>
                  <a:off x="-722313" y="6592888"/>
                  <a:ext cx="395288" cy="612775"/>
                </a:xfrm>
                <a:custGeom>
                  <a:avLst/>
                  <a:gdLst>
                    <a:gd name="T0" fmla="*/ 284 w 568"/>
                    <a:gd name="T1" fmla="*/ 889 h 889"/>
                    <a:gd name="T2" fmla="*/ 264 w 568"/>
                    <a:gd name="T3" fmla="*/ 875 h 889"/>
                    <a:gd name="T4" fmla="*/ 4 w 568"/>
                    <a:gd name="T5" fmla="*/ 27 h 889"/>
                    <a:gd name="T6" fmla="*/ 24 w 568"/>
                    <a:gd name="T7" fmla="*/ 0 h 889"/>
                    <a:gd name="T8" fmla="*/ 544 w 568"/>
                    <a:gd name="T9" fmla="*/ 0 h 889"/>
                    <a:gd name="T10" fmla="*/ 563 w 568"/>
                    <a:gd name="T11" fmla="*/ 27 h 889"/>
                    <a:gd name="T12" fmla="*/ 304 w 568"/>
                    <a:gd name="T13" fmla="*/ 875 h 889"/>
                    <a:gd name="T14" fmla="*/ 284 w 568"/>
                    <a:gd name="T15" fmla="*/ 889 h 889"/>
                    <a:gd name="T16" fmla="*/ 52 w 568"/>
                    <a:gd name="T17" fmla="*/ 41 h 889"/>
                    <a:gd name="T18" fmla="*/ 284 w 568"/>
                    <a:gd name="T19" fmla="*/ 798 h 889"/>
                    <a:gd name="T20" fmla="*/ 516 w 568"/>
                    <a:gd name="T21" fmla="*/ 41 h 889"/>
                    <a:gd name="T22" fmla="*/ 52 w 568"/>
                    <a:gd name="T23" fmla="*/ 41 h 889"/>
                    <a:gd name="T24" fmla="*/ 52 w 568"/>
                    <a:gd name="T25" fmla="*/ 41 h 889"/>
                    <a:gd name="T26" fmla="*/ 52 w 568"/>
                    <a:gd name="T27" fmla="*/ 41 h 8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68" h="889">
                      <a:moveTo>
                        <a:pt x="284" y="889"/>
                      </a:moveTo>
                      <a:cubicBezTo>
                        <a:pt x="275" y="889"/>
                        <a:pt x="267" y="884"/>
                        <a:pt x="264" y="875"/>
                      </a:cubicBezTo>
                      <a:cubicBezTo>
                        <a:pt x="4" y="27"/>
                        <a:pt x="4" y="27"/>
                        <a:pt x="4" y="27"/>
                      </a:cubicBezTo>
                      <a:cubicBezTo>
                        <a:pt x="0" y="13"/>
                        <a:pt x="10" y="0"/>
                        <a:pt x="24" y="0"/>
                      </a:cubicBezTo>
                      <a:cubicBezTo>
                        <a:pt x="544" y="0"/>
                        <a:pt x="544" y="0"/>
                        <a:pt x="544" y="0"/>
                      </a:cubicBezTo>
                      <a:cubicBezTo>
                        <a:pt x="558" y="0"/>
                        <a:pt x="568" y="13"/>
                        <a:pt x="563" y="27"/>
                      </a:cubicBezTo>
                      <a:cubicBezTo>
                        <a:pt x="304" y="875"/>
                        <a:pt x="304" y="875"/>
                        <a:pt x="304" y="875"/>
                      </a:cubicBezTo>
                      <a:cubicBezTo>
                        <a:pt x="301" y="884"/>
                        <a:pt x="293" y="889"/>
                        <a:pt x="284" y="889"/>
                      </a:cubicBezTo>
                      <a:close/>
                      <a:moveTo>
                        <a:pt x="52" y="41"/>
                      </a:moveTo>
                      <a:cubicBezTo>
                        <a:pt x="284" y="798"/>
                        <a:pt x="284" y="798"/>
                        <a:pt x="284" y="798"/>
                      </a:cubicBezTo>
                      <a:cubicBezTo>
                        <a:pt x="516" y="41"/>
                        <a:pt x="516" y="41"/>
                        <a:pt x="516" y="41"/>
                      </a:cubicBezTo>
                      <a:lnTo>
                        <a:pt x="52" y="41"/>
                      </a:lnTo>
                      <a:close/>
                      <a:moveTo>
                        <a:pt x="52" y="41"/>
                      </a:moveTo>
                      <a:cubicBezTo>
                        <a:pt x="52" y="41"/>
                        <a:pt x="52" y="41"/>
                        <a:pt x="52" y="4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a:p>
              </p:txBody>
            </p:sp>
            <p:sp>
              <p:nvSpPr>
                <p:cNvPr id="77" name="Freeform 22">
                  <a:extLst>
                    <a:ext uri="{FF2B5EF4-FFF2-40B4-BE49-F238E27FC236}">
                      <a16:creationId xmlns:a16="http://schemas.microsoft.com/office/drawing/2014/main" id="{9655DC54-B3B0-AFB4-F349-7D87AAC10AAD}"/>
                    </a:ext>
                  </a:extLst>
                </p:cNvPr>
                <p:cNvSpPr>
                  <a:spLocks noEditPoints="1"/>
                </p:cNvSpPr>
                <p:nvPr/>
              </p:nvSpPr>
              <p:spPr bwMode="auto">
                <a:xfrm>
                  <a:off x="-862013" y="6386513"/>
                  <a:ext cx="176213" cy="234950"/>
                </a:xfrm>
                <a:custGeom>
                  <a:avLst/>
                  <a:gdLst>
                    <a:gd name="T0" fmla="*/ 227 w 254"/>
                    <a:gd name="T1" fmla="*/ 341 h 341"/>
                    <a:gd name="T2" fmla="*/ 210 w 254"/>
                    <a:gd name="T3" fmla="*/ 332 h 341"/>
                    <a:gd name="T4" fmla="*/ 15 w 254"/>
                    <a:gd name="T5" fmla="*/ 46 h 341"/>
                    <a:gd name="T6" fmla="*/ 50 w 254"/>
                    <a:gd name="T7" fmla="*/ 22 h 341"/>
                    <a:gd name="T8" fmla="*/ 244 w 254"/>
                    <a:gd name="T9" fmla="*/ 309 h 341"/>
                    <a:gd name="T10" fmla="*/ 227 w 254"/>
                    <a:gd name="T11" fmla="*/ 341 h 341"/>
                    <a:gd name="T12" fmla="*/ 227 w 254"/>
                    <a:gd name="T13" fmla="*/ 341 h 341"/>
                    <a:gd name="T14" fmla="*/ 227 w 254"/>
                    <a:gd name="T15" fmla="*/ 341 h 34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4" h="341">
                      <a:moveTo>
                        <a:pt x="227" y="341"/>
                      </a:moveTo>
                      <a:cubicBezTo>
                        <a:pt x="220" y="341"/>
                        <a:pt x="214" y="338"/>
                        <a:pt x="210" y="332"/>
                      </a:cubicBezTo>
                      <a:cubicBezTo>
                        <a:pt x="15" y="46"/>
                        <a:pt x="15" y="46"/>
                        <a:pt x="15" y="46"/>
                      </a:cubicBezTo>
                      <a:cubicBezTo>
                        <a:pt x="0" y="23"/>
                        <a:pt x="34" y="0"/>
                        <a:pt x="50" y="22"/>
                      </a:cubicBezTo>
                      <a:cubicBezTo>
                        <a:pt x="244" y="309"/>
                        <a:pt x="244" y="309"/>
                        <a:pt x="244" y="309"/>
                      </a:cubicBezTo>
                      <a:cubicBezTo>
                        <a:pt x="254" y="323"/>
                        <a:pt x="244" y="341"/>
                        <a:pt x="227" y="341"/>
                      </a:cubicBezTo>
                      <a:close/>
                      <a:moveTo>
                        <a:pt x="227" y="341"/>
                      </a:moveTo>
                      <a:cubicBezTo>
                        <a:pt x="227" y="341"/>
                        <a:pt x="227" y="341"/>
                        <a:pt x="227" y="34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a:p>
              </p:txBody>
            </p:sp>
            <p:sp>
              <p:nvSpPr>
                <p:cNvPr id="78" name="Freeform 23">
                  <a:extLst>
                    <a:ext uri="{FF2B5EF4-FFF2-40B4-BE49-F238E27FC236}">
                      <a16:creationId xmlns:a16="http://schemas.microsoft.com/office/drawing/2014/main" id="{4D39B621-C285-711B-60A1-A83927147092}"/>
                    </a:ext>
                  </a:extLst>
                </p:cNvPr>
                <p:cNvSpPr>
                  <a:spLocks noEditPoints="1"/>
                </p:cNvSpPr>
                <p:nvPr/>
              </p:nvSpPr>
              <p:spPr bwMode="auto">
                <a:xfrm>
                  <a:off x="-363538" y="6386513"/>
                  <a:ext cx="176213" cy="234950"/>
                </a:xfrm>
                <a:custGeom>
                  <a:avLst/>
                  <a:gdLst>
                    <a:gd name="T0" fmla="*/ 27 w 254"/>
                    <a:gd name="T1" fmla="*/ 342 h 342"/>
                    <a:gd name="T2" fmla="*/ 9 w 254"/>
                    <a:gd name="T3" fmla="*/ 310 h 342"/>
                    <a:gd name="T4" fmla="*/ 204 w 254"/>
                    <a:gd name="T5" fmla="*/ 23 h 342"/>
                    <a:gd name="T6" fmla="*/ 238 w 254"/>
                    <a:gd name="T7" fmla="*/ 47 h 342"/>
                    <a:gd name="T8" fmla="*/ 44 w 254"/>
                    <a:gd name="T9" fmla="*/ 333 h 342"/>
                    <a:gd name="T10" fmla="*/ 27 w 254"/>
                    <a:gd name="T11" fmla="*/ 342 h 342"/>
                    <a:gd name="T12" fmla="*/ 27 w 254"/>
                    <a:gd name="T13" fmla="*/ 342 h 342"/>
                    <a:gd name="T14" fmla="*/ 27 w 254"/>
                    <a:gd name="T15" fmla="*/ 342 h 34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4" h="342">
                      <a:moveTo>
                        <a:pt x="27" y="342"/>
                      </a:moveTo>
                      <a:cubicBezTo>
                        <a:pt x="10" y="342"/>
                        <a:pt x="0" y="324"/>
                        <a:pt x="9" y="310"/>
                      </a:cubicBezTo>
                      <a:cubicBezTo>
                        <a:pt x="204" y="23"/>
                        <a:pt x="204" y="23"/>
                        <a:pt x="204" y="23"/>
                      </a:cubicBezTo>
                      <a:cubicBezTo>
                        <a:pt x="220" y="0"/>
                        <a:pt x="254" y="24"/>
                        <a:pt x="238" y="47"/>
                      </a:cubicBezTo>
                      <a:cubicBezTo>
                        <a:pt x="44" y="333"/>
                        <a:pt x="44" y="333"/>
                        <a:pt x="44" y="333"/>
                      </a:cubicBezTo>
                      <a:cubicBezTo>
                        <a:pt x="40" y="339"/>
                        <a:pt x="33" y="342"/>
                        <a:pt x="27" y="342"/>
                      </a:cubicBezTo>
                      <a:close/>
                      <a:moveTo>
                        <a:pt x="27" y="342"/>
                      </a:moveTo>
                      <a:cubicBezTo>
                        <a:pt x="27" y="342"/>
                        <a:pt x="27" y="342"/>
                        <a:pt x="27" y="34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a:p>
              </p:txBody>
            </p:sp>
            <p:sp>
              <p:nvSpPr>
                <p:cNvPr id="79" name="Freeform 24">
                  <a:extLst>
                    <a:ext uri="{FF2B5EF4-FFF2-40B4-BE49-F238E27FC236}">
                      <a16:creationId xmlns:a16="http://schemas.microsoft.com/office/drawing/2014/main" id="{E165DA65-0470-C929-B2A5-78EC09632927}"/>
                    </a:ext>
                  </a:extLst>
                </p:cNvPr>
                <p:cNvSpPr>
                  <a:spLocks noEditPoints="1"/>
                </p:cNvSpPr>
                <p:nvPr/>
              </p:nvSpPr>
              <p:spPr bwMode="auto">
                <a:xfrm>
                  <a:off x="-701676" y="6265863"/>
                  <a:ext cx="96838" cy="98425"/>
                </a:xfrm>
                <a:custGeom>
                  <a:avLst/>
                  <a:gdLst>
                    <a:gd name="T0" fmla="*/ 113 w 141"/>
                    <a:gd name="T1" fmla="*/ 142 h 142"/>
                    <a:gd name="T2" fmla="*/ 98 w 141"/>
                    <a:gd name="T3" fmla="*/ 135 h 142"/>
                    <a:gd name="T4" fmla="*/ 8 w 141"/>
                    <a:gd name="T5" fmla="*/ 37 h 142"/>
                    <a:gd name="T6" fmla="*/ 9 w 141"/>
                    <a:gd name="T7" fmla="*/ 8 h 142"/>
                    <a:gd name="T8" fmla="*/ 38 w 141"/>
                    <a:gd name="T9" fmla="*/ 9 h 142"/>
                    <a:gd name="T10" fmla="*/ 129 w 141"/>
                    <a:gd name="T11" fmla="*/ 107 h 142"/>
                    <a:gd name="T12" fmla="*/ 113 w 141"/>
                    <a:gd name="T13" fmla="*/ 142 h 142"/>
                    <a:gd name="T14" fmla="*/ 113 w 141"/>
                    <a:gd name="T15" fmla="*/ 142 h 142"/>
                    <a:gd name="T16" fmla="*/ 113 w 141"/>
                    <a:gd name="T17" fmla="*/ 142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1" h="142">
                      <a:moveTo>
                        <a:pt x="113" y="142"/>
                      </a:moveTo>
                      <a:cubicBezTo>
                        <a:pt x="108" y="142"/>
                        <a:pt x="102" y="139"/>
                        <a:pt x="98" y="135"/>
                      </a:cubicBezTo>
                      <a:cubicBezTo>
                        <a:pt x="8" y="37"/>
                        <a:pt x="8" y="37"/>
                        <a:pt x="8" y="37"/>
                      </a:cubicBezTo>
                      <a:cubicBezTo>
                        <a:pt x="0" y="29"/>
                        <a:pt x="1" y="16"/>
                        <a:pt x="9" y="8"/>
                      </a:cubicBezTo>
                      <a:cubicBezTo>
                        <a:pt x="17" y="0"/>
                        <a:pt x="31" y="1"/>
                        <a:pt x="38" y="9"/>
                      </a:cubicBezTo>
                      <a:cubicBezTo>
                        <a:pt x="129" y="107"/>
                        <a:pt x="129" y="107"/>
                        <a:pt x="129" y="107"/>
                      </a:cubicBezTo>
                      <a:cubicBezTo>
                        <a:pt x="141" y="120"/>
                        <a:pt x="132" y="142"/>
                        <a:pt x="113" y="142"/>
                      </a:cubicBezTo>
                      <a:close/>
                      <a:moveTo>
                        <a:pt x="113" y="142"/>
                      </a:moveTo>
                      <a:cubicBezTo>
                        <a:pt x="113" y="142"/>
                        <a:pt x="113" y="142"/>
                        <a:pt x="113" y="14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a:p>
              </p:txBody>
            </p:sp>
            <p:sp>
              <p:nvSpPr>
                <p:cNvPr id="80" name="Freeform 25">
                  <a:extLst>
                    <a:ext uri="{FF2B5EF4-FFF2-40B4-BE49-F238E27FC236}">
                      <a16:creationId xmlns:a16="http://schemas.microsoft.com/office/drawing/2014/main" id="{64616FB5-5B6A-AA8C-E150-99B5072F485F}"/>
                    </a:ext>
                  </a:extLst>
                </p:cNvPr>
                <p:cNvSpPr>
                  <a:spLocks noEditPoints="1"/>
                </p:cNvSpPr>
                <p:nvPr/>
              </p:nvSpPr>
              <p:spPr bwMode="auto">
                <a:xfrm>
                  <a:off x="-539751" y="6200775"/>
                  <a:ext cx="30163" cy="125413"/>
                </a:xfrm>
                <a:custGeom>
                  <a:avLst/>
                  <a:gdLst>
                    <a:gd name="T0" fmla="*/ 21 w 42"/>
                    <a:gd name="T1" fmla="*/ 181 h 181"/>
                    <a:gd name="T2" fmla="*/ 0 w 42"/>
                    <a:gd name="T3" fmla="*/ 160 h 181"/>
                    <a:gd name="T4" fmla="*/ 0 w 42"/>
                    <a:gd name="T5" fmla="*/ 27 h 181"/>
                    <a:gd name="T6" fmla="*/ 42 w 42"/>
                    <a:gd name="T7" fmla="*/ 27 h 181"/>
                    <a:gd name="T8" fmla="*/ 42 w 42"/>
                    <a:gd name="T9" fmla="*/ 160 h 181"/>
                    <a:gd name="T10" fmla="*/ 21 w 42"/>
                    <a:gd name="T11" fmla="*/ 181 h 181"/>
                    <a:gd name="T12" fmla="*/ 21 w 42"/>
                    <a:gd name="T13" fmla="*/ 181 h 181"/>
                    <a:gd name="T14" fmla="*/ 21 w 42"/>
                    <a:gd name="T15" fmla="*/ 181 h 18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2" h="181">
                      <a:moveTo>
                        <a:pt x="21" y="181"/>
                      </a:moveTo>
                      <a:cubicBezTo>
                        <a:pt x="9" y="181"/>
                        <a:pt x="0" y="172"/>
                        <a:pt x="0" y="160"/>
                      </a:cubicBezTo>
                      <a:cubicBezTo>
                        <a:pt x="0" y="27"/>
                        <a:pt x="0" y="27"/>
                        <a:pt x="0" y="27"/>
                      </a:cubicBezTo>
                      <a:cubicBezTo>
                        <a:pt x="0" y="0"/>
                        <a:pt x="42" y="0"/>
                        <a:pt x="42" y="27"/>
                      </a:cubicBezTo>
                      <a:cubicBezTo>
                        <a:pt x="42" y="160"/>
                        <a:pt x="42" y="160"/>
                        <a:pt x="42" y="160"/>
                      </a:cubicBezTo>
                      <a:cubicBezTo>
                        <a:pt x="42" y="172"/>
                        <a:pt x="32" y="181"/>
                        <a:pt x="21" y="181"/>
                      </a:cubicBezTo>
                      <a:close/>
                      <a:moveTo>
                        <a:pt x="21" y="181"/>
                      </a:moveTo>
                      <a:cubicBezTo>
                        <a:pt x="21" y="181"/>
                        <a:pt x="21" y="181"/>
                        <a:pt x="21" y="18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a:p>
              </p:txBody>
            </p:sp>
            <p:sp>
              <p:nvSpPr>
                <p:cNvPr id="81" name="Freeform 26">
                  <a:extLst>
                    <a:ext uri="{FF2B5EF4-FFF2-40B4-BE49-F238E27FC236}">
                      <a16:creationId xmlns:a16="http://schemas.microsoft.com/office/drawing/2014/main" id="{ADC52072-59C6-0B98-3A87-FD5F0D8299FE}"/>
                    </a:ext>
                  </a:extLst>
                </p:cNvPr>
                <p:cNvSpPr>
                  <a:spLocks noEditPoints="1"/>
                </p:cNvSpPr>
                <p:nvPr/>
              </p:nvSpPr>
              <p:spPr bwMode="auto">
                <a:xfrm>
                  <a:off x="-444501" y="6265863"/>
                  <a:ext cx="96838" cy="98425"/>
                </a:xfrm>
                <a:custGeom>
                  <a:avLst/>
                  <a:gdLst>
                    <a:gd name="T0" fmla="*/ 27 w 141"/>
                    <a:gd name="T1" fmla="*/ 142 h 142"/>
                    <a:gd name="T2" fmla="*/ 12 w 141"/>
                    <a:gd name="T3" fmla="*/ 107 h 142"/>
                    <a:gd name="T4" fmla="*/ 102 w 141"/>
                    <a:gd name="T5" fmla="*/ 9 h 142"/>
                    <a:gd name="T6" fmla="*/ 132 w 141"/>
                    <a:gd name="T7" fmla="*/ 8 h 142"/>
                    <a:gd name="T8" fmla="*/ 133 w 141"/>
                    <a:gd name="T9" fmla="*/ 37 h 142"/>
                    <a:gd name="T10" fmla="*/ 42 w 141"/>
                    <a:gd name="T11" fmla="*/ 135 h 142"/>
                    <a:gd name="T12" fmla="*/ 27 w 141"/>
                    <a:gd name="T13" fmla="*/ 142 h 142"/>
                    <a:gd name="T14" fmla="*/ 27 w 141"/>
                    <a:gd name="T15" fmla="*/ 142 h 142"/>
                    <a:gd name="T16" fmla="*/ 27 w 141"/>
                    <a:gd name="T17" fmla="*/ 142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1" h="142">
                      <a:moveTo>
                        <a:pt x="27" y="142"/>
                      </a:moveTo>
                      <a:cubicBezTo>
                        <a:pt x="9" y="142"/>
                        <a:pt x="0" y="120"/>
                        <a:pt x="12" y="107"/>
                      </a:cubicBezTo>
                      <a:cubicBezTo>
                        <a:pt x="102" y="9"/>
                        <a:pt x="102" y="9"/>
                        <a:pt x="102" y="9"/>
                      </a:cubicBezTo>
                      <a:cubicBezTo>
                        <a:pt x="110" y="1"/>
                        <a:pt x="123" y="0"/>
                        <a:pt x="132" y="8"/>
                      </a:cubicBezTo>
                      <a:cubicBezTo>
                        <a:pt x="140" y="16"/>
                        <a:pt x="141" y="29"/>
                        <a:pt x="133" y="37"/>
                      </a:cubicBezTo>
                      <a:cubicBezTo>
                        <a:pt x="42" y="135"/>
                        <a:pt x="42" y="135"/>
                        <a:pt x="42" y="135"/>
                      </a:cubicBezTo>
                      <a:cubicBezTo>
                        <a:pt x="39" y="139"/>
                        <a:pt x="33" y="142"/>
                        <a:pt x="27" y="142"/>
                      </a:cubicBezTo>
                      <a:close/>
                      <a:moveTo>
                        <a:pt x="27" y="142"/>
                      </a:moveTo>
                      <a:cubicBezTo>
                        <a:pt x="27" y="142"/>
                        <a:pt x="27" y="142"/>
                        <a:pt x="27" y="14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a:p>
              </p:txBody>
            </p:sp>
          </p:grpSp>
          <p:cxnSp>
            <p:nvCxnSpPr>
              <p:cNvPr id="59" name="Straight Connector 58">
                <a:extLst>
                  <a:ext uri="{FF2B5EF4-FFF2-40B4-BE49-F238E27FC236}">
                    <a16:creationId xmlns:a16="http://schemas.microsoft.com/office/drawing/2014/main" id="{1B99A45C-43DC-4C69-35F1-246FFB5C24D9}"/>
                  </a:ext>
                </a:extLst>
              </p:cNvPr>
              <p:cNvCxnSpPr>
                <a:cxnSpLocks/>
              </p:cNvCxnSpPr>
              <p:nvPr/>
            </p:nvCxnSpPr>
            <p:spPr>
              <a:xfrm>
                <a:off x="14888632" y="8068385"/>
                <a:ext cx="2239160" cy="2239160"/>
              </a:xfrm>
              <a:prstGeom prst="line">
                <a:avLst/>
              </a:prstGeom>
              <a:ln w="76200"/>
            </p:spPr>
            <p:style>
              <a:lnRef idx="3">
                <a:schemeClr val="accent1"/>
              </a:lnRef>
              <a:fillRef idx="0">
                <a:schemeClr val="accent1"/>
              </a:fillRef>
              <a:effectRef idx="2">
                <a:schemeClr val="accent1"/>
              </a:effectRef>
              <a:fontRef idx="minor">
                <a:schemeClr val="tx1"/>
              </a:fontRef>
            </p:style>
          </p:cxnSp>
          <p:sp>
            <p:nvSpPr>
              <p:cNvPr id="60" name="Oval 59">
                <a:extLst>
                  <a:ext uri="{FF2B5EF4-FFF2-40B4-BE49-F238E27FC236}">
                    <a16:creationId xmlns:a16="http://schemas.microsoft.com/office/drawing/2014/main" id="{90B84913-40E5-6EC0-ADFC-514EE316FDD2}"/>
                  </a:ext>
                </a:extLst>
              </p:cNvPr>
              <p:cNvSpPr/>
              <p:nvPr/>
            </p:nvSpPr>
            <p:spPr>
              <a:xfrm>
                <a:off x="16837025" y="9065824"/>
                <a:ext cx="2137552" cy="2137552"/>
              </a:xfrm>
              <a:prstGeom prst="ellipse">
                <a:avLst/>
              </a:prstGeom>
              <a:solidFill>
                <a:schemeClr val="bg1"/>
              </a:solidFill>
              <a:ln>
                <a:noFill/>
              </a:ln>
              <a:effectLst>
                <a:outerShdw blurRad="4699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nvGrpSpPr>
              <p:cNvPr id="61" name="Group 60">
                <a:extLst>
                  <a:ext uri="{FF2B5EF4-FFF2-40B4-BE49-F238E27FC236}">
                    <a16:creationId xmlns:a16="http://schemas.microsoft.com/office/drawing/2014/main" id="{9CBBD7E5-F24B-F691-13D3-B94D1EFCA900}"/>
                  </a:ext>
                </a:extLst>
              </p:cNvPr>
              <p:cNvGrpSpPr/>
              <p:nvPr/>
            </p:nvGrpSpPr>
            <p:grpSpPr>
              <a:xfrm>
                <a:off x="17477944" y="9710123"/>
                <a:ext cx="855715" cy="848954"/>
                <a:chOff x="7788295" y="8874106"/>
                <a:chExt cx="1608144" cy="1595432"/>
              </a:xfrm>
              <a:solidFill>
                <a:schemeClr val="tx1"/>
              </a:solidFill>
            </p:grpSpPr>
            <p:sp>
              <p:nvSpPr>
                <p:cNvPr id="63" name="Freeform 52">
                  <a:extLst>
                    <a:ext uri="{FF2B5EF4-FFF2-40B4-BE49-F238E27FC236}">
                      <a16:creationId xmlns:a16="http://schemas.microsoft.com/office/drawing/2014/main" id="{DCFF0CF3-B2DA-6792-3FD1-4C1256580059}"/>
                    </a:ext>
                  </a:extLst>
                </p:cNvPr>
                <p:cNvSpPr>
                  <a:spLocks noEditPoints="1"/>
                </p:cNvSpPr>
                <p:nvPr/>
              </p:nvSpPr>
              <p:spPr bwMode="auto">
                <a:xfrm>
                  <a:off x="7924822" y="8874106"/>
                  <a:ext cx="1471617" cy="1457322"/>
                </a:xfrm>
                <a:custGeom>
                  <a:avLst/>
                  <a:gdLst>
                    <a:gd name="T0" fmla="*/ 311 w 1346"/>
                    <a:gd name="T1" fmla="*/ 1344 h 1344"/>
                    <a:gd name="T2" fmla="*/ 296 w 1346"/>
                    <a:gd name="T3" fmla="*/ 1337 h 1344"/>
                    <a:gd name="T4" fmla="*/ 9 w 1346"/>
                    <a:gd name="T5" fmla="*/ 1050 h 1344"/>
                    <a:gd name="T6" fmla="*/ 9 w 1346"/>
                    <a:gd name="T7" fmla="*/ 1021 h 1344"/>
                    <a:gd name="T8" fmla="*/ 943 w 1346"/>
                    <a:gd name="T9" fmla="*/ 86 h 1344"/>
                    <a:gd name="T10" fmla="*/ 1259 w 1346"/>
                    <a:gd name="T11" fmla="*/ 87 h 1344"/>
                    <a:gd name="T12" fmla="*/ 1260 w 1346"/>
                    <a:gd name="T13" fmla="*/ 403 h 1344"/>
                    <a:gd name="T14" fmla="*/ 325 w 1346"/>
                    <a:gd name="T15" fmla="*/ 1337 h 1344"/>
                    <a:gd name="T16" fmla="*/ 311 w 1346"/>
                    <a:gd name="T17" fmla="*/ 1344 h 1344"/>
                    <a:gd name="T18" fmla="*/ 53 w 1346"/>
                    <a:gd name="T19" fmla="*/ 1035 h 1344"/>
                    <a:gd name="T20" fmla="*/ 311 w 1346"/>
                    <a:gd name="T21" fmla="*/ 1293 h 1344"/>
                    <a:gd name="T22" fmla="*/ 1231 w 1346"/>
                    <a:gd name="T23" fmla="*/ 373 h 1344"/>
                    <a:gd name="T24" fmla="*/ 1284 w 1346"/>
                    <a:gd name="T25" fmla="*/ 244 h 1344"/>
                    <a:gd name="T26" fmla="*/ 1231 w 1346"/>
                    <a:gd name="T27" fmla="*/ 115 h 1344"/>
                    <a:gd name="T28" fmla="*/ 1102 w 1346"/>
                    <a:gd name="T29" fmla="*/ 62 h 1344"/>
                    <a:gd name="T30" fmla="*/ 973 w 1346"/>
                    <a:gd name="T31" fmla="*/ 115 h 1344"/>
                    <a:gd name="T32" fmla="*/ 53 w 1346"/>
                    <a:gd name="T33" fmla="*/ 1035 h 1344"/>
                    <a:gd name="T34" fmla="*/ 53 w 1346"/>
                    <a:gd name="T35" fmla="*/ 1035 h 1344"/>
                    <a:gd name="T36" fmla="*/ 53 w 1346"/>
                    <a:gd name="T37" fmla="*/ 1035 h 1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346" h="1344">
                      <a:moveTo>
                        <a:pt x="311" y="1344"/>
                      </a:moveTo>
                      <a:cubicBezTo>
                        <a:pt x="305" y="1344"/>
                        <a:pt x="300" y="1341"/>
                        <a:pt x="296" y="1337"/>
                      </a:cubicBezTo>
                      <a:cubicBezTo>
                        <a:pt x="9" y="1050"/>
                        <a:pt x="9" y="1050"/>
                        <a:pt x="9" y="1050"/>
                      </a:cubicBezTo>
                      <a:cubicBezTo>
                        <a:pt x="0" y="1042"/>
                        <a:pt x="0" y="1029"/>
                        <a:pt x="9" y="1021"/>
                      </a:cubicBezTo>
                      <a:cubicBezTo>
                        <a:pt x="943" y="86"/>
                        <a:pt x="943" y="86"/>
                        <a:pt x="943" y="86"/>
                      </a:cubicBezTo>
                      <a:cubicBezTo>
                        <a:pt x="1031" y="0"/>
                        <a:pt x="1172" y="1"/>
                        <a:pt x="1259" y="87"/>
                      </a:cubicBezTo>
                      <a:cubicBezTo>
                        <a:pt x="1345" y="174"/>
                        <a:pt x="1346" y="315"/>
                        <a:pt x="1260" y="403"/>
                      </a:cubicBezTo>
                      <a:cubicBezTo>
                        <a:pt x="325" y="1337"/>
                        <a:pt x="325" y="1337"/>
                        <a:pt x="325" y="1337"/>
                      </a:cubicBezTo>
                      <a:cubicBezTo>
                        <a:pt x="321" y="1341"/>
                        <a:pt x="316" y="1344"/>
                        <a:pt x="311" y="1344"/>
                      </a:cubicBezTo>
                      <a:close/>
                      <a:moveTo>
                        <a:pt x="53" y="1035"/>
                      </a:moveTo>
                      <a:cubicBezTo>
                        <a:pt x="311" y="1293"/>
                        <a:pt x="311" y="1293"/>
                        <a:pt x="311" y="1293"/>
                      </a:cubicBezTo>
                      <a:cubicBezTo>
                        <a:pt x="1231" y="373"/>
                        <a:pt x="1231" y="373"/>
                        <a:pt x="1231" y="373"/>
                      </a:cubicBezTo>
                      <a:cubicBezTo>
                        <a:pt x="1265" y="339"/>
                        <a:pt x="1284" y="293"/>
                        <a:pt x="1284" y="244"/>
                      </a:cubicBezTo>
                      <a:cubicBezTo>
                        <a:pt x="1285" y="196"/>
                        <a:pt x="1265" y="149"/>
                        <a:pt x="1231" y="115"/>
                      </a:cubicBezTo>
                      <a:cubicBezTo>
                        <a:pt x="1197" y="81"/>
                        <a:pt x="1150" y="61"/>
                        <a:pt x="1102" y="62"/>
                      </a:cubicBezTo>
                      <a:cubicBezTo>
                        <a:pt x="1053" y="62"/>
                        <a:pt x="1007" y="81"/>
                        <a:pt x="973" y="115"/>
                      </a:cubicBezTo>
                      <a:lnTo>
                        <a:pt x="53" y="1035"/>
                      </a:lnTo>
                      <a:close/>
                      <a:moveTo>
                        <a:pt x="53" y="1035"/>
                      </a:moveTo>
                      <a:cubicBezTo>
                        <a:pt x="53" y="1035"/>
                        <a:pt x="53" y="1035"/>
                        <a:pt x="53" y="1035"/>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dirty="0"/>
                </a:p>
              </p:txBody>
            </p:sp>
            <p:sp>
              <p:nvSpPr>
                <p:cNvPr id="64" name="Freeform 53">
                  <a:extLst>
                    <a:ext uri="{FF2B5EF4-FFF2-40B4-BE49-F238E27FC236}">
                      <a16:creationId xmlns:a16="http://schemas.microsoft.com/office/drawing/2014/main" id="{4D72807D-A537-87C5-A33F-D3CFF9A7DC17}"/>
                    </a:ext>
                  </a:extLst>
                </p:cNvPr>
                <p:cNvSpPr>
                  <a:spLocks noEditPoints="1"/>
                </p:cNvSpPr>
                <p:nvPr/>
              </p:nvSpPr>
              <p:spPr bwMode="auto">
                <a:xfrm>
                  <a:off x="7788295" y="9969479"/>
                  <a:ext cx="504827" cy="495299"/>
                </a:xfrm>
                <a:custGeom>
                  <a:avLst/>
                  <a:gdLst>
                    <a:gd name="T0" fmla="*/ 24 w 461"/>
                    <a:gd name="T1" fmla="*/ 457 h 457"/>
                    <a:gd name="T2" fmla="*/ 4 w 461"/>
                    <a:gd name="T3" fmla="*/ 431 h 457"/>
                    <a:gd name="T4" fmla="*/ 128 w 461"/>
                    <a:gd name="T5" fmla="*/ 20 h 457"/>
                    <a:gd name="T6" fmla="*/ 163 w 461"/>
                    <a:gd name="T7" fmla="*/ 11 h 457"/>
                    <a:gd name="T8" fmla="*/ 450 w 461"/>
                    <a:gd name="T9" fmla="*/ 298 h 457"/>
                    <a:gd name="T10" fmla="*/ 441 w 461"/>
                    <a:gd name="T11" fmla="*/ 333 h 457"/>
                    <a:gd name="T12" fmla="*/ 30 w 461"/>
                    <a:gd name="T13" fmla="*/ 457 h 457"/>
                    <a:gd name="T14" fmla="*/ 24 w 461"/>
                    <a:gd name="T15" fmla="*/ 457 h 457"/>
                    <a:gd name="T16" fmla="*/ 158 w 461"/>
                    <a:gd name="T17" fmla="*/ 65 h 457"/>
                    <a:gd name="T18" fmla="*/ 55 w 461"/>
                    <a:gd name="T19" fmla="*/ 406 h 457"/>
                    <a:gd name="T20" fmla="*/ 396 w 461"/>
                    <a:gd name="T21" fmla="*/ 303 h 457"/>
                    <a:gd name="T22" fmla="*/ 158 w 461"/>
                    <a:gd name="T23" fmla="*/ 65 h 457"/>
                    <a:gd name="T24" fmla="*/ 158 w 461"/>
                    <a:gd name="T25" fmla="*/ 65 h 457"/>
                    <a:gd name="T26" fmla="*/ 158 w 461"/>
                    <a:gd name="T27" fmla="*/ 65 h 4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61" h="457">
                      <a:moveTo>
                        <a:pt x="24" y="457"/>
                      </a:moveTo>
                      <a:cubicBezTo>
                        <a:pt x="10" y="457"/>
                        <a:pt x="0" y="444"/>
                        <a:pt x="4" y="431"/>
                      </a:cubicBezTo>
                      <a:cubicBezTo>
                        <a:pt x="128" y="20"/>
                        <a:pt x="128" y="20"/>
                        <a:pt x="128" y="20"/>
                      </a:cubicBezTo>
                      <a:cubicBezTo>
                        <a:pt x="133" y="4"/>
                        <a:pt x="152" y="0"/>
                        <a:pt x="163" y="11"/>
                      </a:cubicBezTo>
                      <a:cubicBezTo>
                        <a:pt x="450" y="298"/>
                        <a:pt x="450" y="298"/>
                        <a:pt x="450" y="298"/>
                      </a:cubicBezTo>
                      <a:cubicBezTo>
                        <a:pt x="461" y="309"/>
                        <a:pt x="457" y="328"/>
                        <a:pt x="441" y="333"/>
                      </a:cubicBezTo>
                      <a:cubicBezTo>
                        <a:pt x="30" y="457"/>
                        <a:pt x="30" y="457"/>
                        <a:pt x="30" y="457"/>
                      </a:cubicBezTo>
                      <a:cubicBezTo>
                        <a:pt x="28" y="457"/>
                        <a:pt x="26" y="457"/>
                        <a:pt x="24" y="457"/>
                      </a:cubicBezTo>
                      <a:close/>
                      <a:moveTo>
                        <a:pt x="158" y="65"/>
                      </a:moveTo>
                      <a:cubicBezTo>
                        <a:pt x="55" y="406"/>
                        <a:pt x="55" y="406"/>
                        <a:pt x="55" y="406"/>
                      </a:cubicBezTo>
                      <a:cubicBezTo>
                        <a:pt x="396" y="303"/>
                        <a:pt x="396" y="303"/>
                        <a:pt x="396" y="303"/>
                      </a:cubicBezTo>
                      <a:lnTo>
                        <a:pt x="158" y="65"/>
                      </a:lnTo>
                      <a:close/>
                      <a:moveTo>
                        <a:pt x="158" y="65"/>
                      </a:moveTo>
                      <a:cubicBezTo>
                        <a:pt x="158" y="65"/>
                        <a:pt x="158" y="65"/>
                        <a:pt x="158" y="65"/>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a:p>
              </p:txBody>
            </p:sp>
            <p:sp>
              <p:nvSpPr>
                <p:cNvPr id="65" name="Freeform 54">
                  <a:extLst>
                    <a:ext uri="{FF2B5EF4-FFF2-40B4-BE49-F238E27FC236}">
                      <a16:creationId xmlns:a16="http://schemas.microsoft.com/office/drawing/2014/main" id="{934EDC8C-49DD-72B0-5BE3-E544E90344EA}"/>
                    </a:ext>
                  </a:extLst>
                </p:cNvPr>
                <p:cNvSpPr>
                  <a:spLocks noEditPoints="1"/>
                </p:cNvSpPr>
                <p:nvPr/>
              </p:nvSpPr>
              <p:spPr bwMode="auto">
                <a:xfrm>
                  <a:off x="8774135" y="9129693"/>
                  <a:ext cx="369889" cy="358775"/>
                </a:xfrm>
                <a:custGeom>
                  <a:avLst/>
                  <a:gdLst>
                    <a:gd name="T0" fmla="*/ 311 w 339"/>
                    <a:gd name="T1" fmla="*/ 331 h 331"/>
                    <a:gd name="T2" fmla="*/ 296 w 339"/>
                    <a:gd name="T3" fmla="*/ 325 h 331"/>
                    <a:gd name="T4" fmla="*/ 9 w 339"/>
                    <a:gd name="T5" fmla="*/ 38 h 331"/>
                    <a:gd name="T6" fmla="*/ 9 w 339"/>
                    <a:gd name="T7" fmla="*/ 8 h 331"/>
                    <a:gd name="T8" fmla="*/ 38 w 339"/>
                    <a:gd name="T9" fmla="*/ 8 h 331"/>
                    <a:gd name="T10" fmla="*/ 326 w 339"/>
                    <a:gd name="T11" fmla="*/ 296 h 331"/>
                    <a:gd name="T12" fmla="*/ 311 w 339"/>
                    <a:gd name="T13" fmla="*/ 331 h 331"/>
                    <a:gd name="T14" fmla="*/ 311 w 339"/>
                    <a:gd name="T15" fmla="*/ 331 h 331"/>
                    <a:gd name="T16" fmla="*/ 311 w 339"/>
                    <a:gd name="T17" fmla="*/ 331 h 3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9" h="331">
                      <a:moveTo>
                        <a:pt x="311" y="331"/>
                      </a:moveTo>
                      <a:cubicBezTo>
                        <a:pt x="305" y="331"/>
                        <a:pt x="300" y="329"/>
                        <a:pt x="296" y="325"/>
                      </a:cubicBezTo>
                      <a:cubicBezTo>
                        <a:pt x="9" y="38"/>
                        <a:pt x="9" y="38"/>
                        <a:pt x="9" y="38"/>
                      </a:cubicBezTo>
                      <a:cubicBezTo>
                        <a:pt x="1" y="30"/>
                        <a:pt x="0" y="16"/>
                        <a:pt x="9" y="8"/>
                      </a:cubicBezTo>
                      <a:cubicBezTo>
                        <a:pt x="17" y="0"/>
                        <a:pt x="30" y="0"/>
                        <a:pt x="38" y="8"/>
                      </a:cubicBezTo>
                      <a:cubicBezTo>
                        <a:pt x="326" y="296"/>
                        <a:pt x="326" y="296"/>
                        <a:pt x="326" y="296"/>
                      </a:cubicBezTo>
                      <a:cubicBezTo>
                        <a:pt x="339" y="309"/>
                        <a:pt x="329" y="331"/>
                        <a:pt x="311" y="331"/>
                      </a:cubicBezTo>
                      <a:close/>
                      <a:moveTo>
                        <a:pt x="311" y="331"/>
                      </a:moveTo>
                      <a:cubicBezTo>
                        <a:pt x="311" y="331"/>
                        <a:pt x="311" y="331"/>
                        <a:pt x="311" y="33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a:p>
              </p:txBody>
            </p:sp>
            <p:sp>
              <p:nvSpPr>
                <p:cNvPr id="66" name="Freeform 55">
                  <a:extLst>
                    <a:ext uri="{FF2B5EF4-FFF2-40B4-BE49-F238E27FC236}">
                      <a16:creationId xmlns:a16="http://schemas.microsoft.com/office/drawing/2014/main" id="{358AC013-9DF8-7352-8630-6D8031601803}"/>
                    </a:ext>
                  </a:extLst>
                </p:cNvPr>
                <p:cNvSpPr>
                  <a:spLocks noEditPoints="1"/>
                </p:cNvSpPr>
                <p:nvPr/>
              </p:nvSpPr>
              <p:spPr bwMode="auto">
                <a:xfrm>
                  <a:off x="8077221" y="9274156"/>
                  <a:ext cx="915989" cy="901698"/>
                </a:xfrm>
                <a:custGeom>
                  <a:avLst/>
                  <a:gdLst>
                    <a:gd name="T0" fmla="*/ 28 w 838"/>
                    <a:gd name="T1" fmla="*/ 831 h 831"/>
                    <a:gd name="T2" fmla="*/ 13 w 838"/>
                    <a:gd name="T3" fmla="*/ 795 h 831"/>
                    <a:gd name="T4" fmla="*/ 789 w 838"/>
                    <a:gd name="T5" fmla="*/ 19 h 831"/>
                    <a:gd name="T6" fmla="*/ 819 w 838"/>
                    <a:gd name="T7" fmla="*/ 49 h 831"/>
                    <a:gd name="T8" fmla="*/ 43 w 838"/>
                    <a:gd name="T9" fmla="*/ 825 h 831"/>
                    <a:gd name="T10" fmla="*/ 28 w 838"/>
                    <a:gd name="T11" fmla="*/ 831 h 831"/>
                    <a:gd name="T12" fmla="*/ 28 w 838"/>
                    <a:gd name="T13" fmla="*/ 831 h 831"/>
                    <a:gd name="T14" fmla="*/ 28 w 838"/>
                    <a:gd name="T15" fmla="*/ 831 h 83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38" h="831">
                      <a:moveTo>
                        <a:pt x="28" y="831"/>
                      </a:moveTo>
                      <a:cubicBezTo>
                        <a:pt x="9" y="831"/>
                        <a:pt x="0" y="809"/>
                        <a:pt x="13" y="795"/>
                      </a:cubicBezTo>
                      <a:cubicBezTo>
                        <a:pt x="789" y="19"/>
                        <a:pt x="789" y="19"/>
                        <a:pt x="789" y="19"/>
                      </a:cubicBezTo>
                      <a:cubicBezTo>
                        <a:pt x="809" y="0"/>
                        <a:pt x="838" y="29"/>
                        <a:pt x="819" y="49"/>
                      </a:cubicBezTo>
                      <a:cubicBezTo>
                        <a:pt x="43" y="825"/>
                        <a:pt x="43" y="825"/>
                        <a:pt x="43" y="825"/>
                      </a:cubicBezTo>
                      <a:cubicBezTo>
                        <a:pt x="39" y="829"/>
                        <a:pt x="33" y="831"/>
                        <a:pt x="28" y="831"/>
                      </a:cubicBezTo>
                      <a:close/>
                      <a:moveTo>
                        <a:pt x="28" y="831"/>
                      </a:moveTo>
                      <a:cubicBezTo>
                        <a:pt x="28" y="831"/>
                        <a:pt x="28" y="831"/>
                        <a:pt x="28" y="83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a:p>
              </p:txBody>
            </p:sp>
            <p:sp>
              <p:nvSpPr>
                <p:cNvPr id="67" name="Freeform 56">
                  <a:extLst>
                    <a:ext uri="{FF2B5EF4-FFF2-40B4-BE49-F238E27FC236}">
                      <a16:creationId xmlns:a16="http://schemas.microsoft.com/office/drawing/2014/main" id="{54DFB831-80CC-1369-51DF-7B07024F61BB}"/>
                    </a:ext>
                  </a:extLst>
                </p:cNvPr>
                <p:cNvSpPr>
                  <a:spLocks noEditPoints="1"/>
                </p:cNvSpPr>
                <p:nvPr/>
              </p:nvSpPr>
              <p:spPr bwMode="auto">
                <a:xfrm>
                  <a:off x="8509022" y="9605940"/>
                  <a:ext cx="868365" cy="863598"/>
                </a:xfrm>
                <a:custGeom>
                  <a:avLst/>
                  <a:gdLst>
                    <a:gd name="T0" fmla="*/ 414 w 795"/>
                    <a:gd name="T1" fmla="*/ 795 h 796"/>
                    <a:gd name="T2" fmla="*/ 414 w 795"/>
                    <a:gd name="T3" fmla="*/ 795 h 796"/>
                    <a:gd name="T4" fmla="*/ 368 w 795"/>
                    <a:gd name="T5" fmla="*/ 776 h 796"/>
                    <a:gd name="T6" fmla="*/ 271 w 795"/>
                    <a:gd name="T7" fmla="*/ 679 h 796"/>
                    <a:gd name="T8" fmla="*/ 269 w 795"/>
                    <a:gd name="T9" fmla="*/ 677 h 796"/>
                    <a:gd name="T10" fmla="*/ 137 w 795"/>
                    <a:gd name="T11" fmla="*/ 545 h 796"/>
                    <a:gd name="T12" fmla="*/ 136 w 795"/>
                    <a:gd name="T13" fmla="*/ 544 h 796"/>
                    <a:gd name="T14" fmla="*/ 9 w 795"/>
                    <a:gd name="T15" fmla="*/ 417 h 796"/>
                    <a:gd name="T16" fmla="*/ 8 w 795"/>
                    <a:gd name="T17" fmla="*/ 387 h 796"/>
                    <a:gd name="T18" fmla="*/ 38 w 795"/>
                    <a:gd name="T19" fmla="*/ 387 h 796"/>
                    <a:gd name="T20" fmla="*/ 163 w 795"/>
                    <a:gd name="T21" fmla="*/ 513 h 796"/>
                    <a:gd name="T22" fmla="*/ 165 w 795"/>
                    <a:gd name="T23" fmla="*/ 514 h 796"/>
                    <a:gd name="T24" fmla="*/ 297 w 795"/>
                    <a:gd name="T25" fmla="*/ 646 h 796"/>
                    <a:gd name="T26" fmla="*/ 298 w 795"/>
                    <a:gd name="T27" fmla="*/ 648 h 796"/>
                    <a:gd name="T28" fmla="*/ 398 w 795"/>
                    <a:gd name="T29" fmla="*/ 747 h 796"/>
                    <a:gd name="T30" fmla="*/ 414 w 795"/>
                    <a:gd name="T31" fmla="*/ 754 h 796"/>
                    <a:gd name="T32" fmla="*/ 431 w 795"/>
                    <a:gd name="T33" fmla="*/ 747 h 796"/>
                    <a:gd name="T34" fmla="*/ 747 w 795"/>
                    <a:gd name="T35" fmla="*/ 431 h 796"/>
                    <a:gd name="T36" fmla="*/ 754 w 795"/>
                    <a:gd name="T37" fmla="*/ 414 h 796"/>
                    <a:gd name="T38" fmla="*/ 747 w 795"/>
                    <a:gd name="T39" fmla="*/ 398 h 796"/>
                    <a:gd name="T40" fmla="*/ 387 w 795"/>
                    <a:gd name="T41" fmla="*/ 38 h 796"/>
                    <a:gd name="T42" fmla="*/ 387 w 795"/>
                    <a:gd name="T43" fmla="*/ 8 h 796"/>
                    <a:gd name="T44" fmla="*/ 417 w 795"/>
                    <a:gd name="T45" fmla="*/ 9 h 796"/>
                    <a:gd name="T46" fmla="*/ 776 w 795"/>
                    <a:gd name="T47" fmla="*/ 368 h 796"/>
                    <a:gd name="T48" fmla="*/ 795 w 795"/>
                    <a:gd name="T49" fmla="*/ 414 h 796"/>
                    <a:gd name="T50" fmla="*/ 776 w 795"/>
                    <a:gd name="T51" fmla="*/ 460 h 796"/>
                    <a:gd name="T52" fmla="*/ 460 w 795"/>
                    <a:gd name="T53" fmla="*/ 776 h 796"/>
                    <a:gd name="T54" fmla="*/ 414 w 795"/>
                    <a:gd name="T55" fmla="*/ 795 h 796"/>
                    <a:gd name="T56" fmla="*/ 414 w 795"/>
                    <a:gd name="T57" fmla="*/ 795 h 796"/>
                    <a:gd name="T58" fmla="*/ 414 w 795"/>
                    <a:gd name="T59" fmla="*/ 795 h 7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795" h="796">
                      <a:moveTo>
                        <a:pt x="414" y="795"/>
                      </a:moveTo>
                      <a:cubicBezTo>
                        <a:pt x="414" y="795"/>
                        <a:pt x="414" y="795"/>
                        <a:pt x="414" y="795"/>
                      </a:cubicBezTo>
                      <a:cubicBezTo>
                        <a:pt x="397" y="795"/>
                        <a:pt x="380" y="789"/>
                        <a:pt x="368" y="776"/>
                      </a:cubicBezTo>
                      <a:cubicBezTo>
                        <a:pt x="271" y="679"/>
                        <a:pt x="271" y="679"/>
                        <a:pt x="271" y="679"/>
                      </a:cubicBezTo>
                      <a:cubicBezTo>
                        <a:pt x="270" y="678"/>
                        <a:pt x="269" y="678"/>
                        <a:pt x="269" y="677"/>
                      </a:cubicBezTo>
                      <a:cubicBezTo>
                        <a:pt x="137" y="545"/>
                        <a:pt x="137" y="545"/>
                        <a:pt x="137" y="545"/>
                      </a:cubicBezTo>
                      <a:cubicBezTo>
                        <a:pt x="137" y="545"/>
                        <a:pt x="136" y="544"/>
                        <a:pt x="136" y="544"/>
                      </a:cubicBezTo>
                      <a:cubicBezTo>
                        <a:pt x="9" y="417"/>
                        <a:pt x="9" y="417"/>
                        <a:pt x="9" y="417"/>
                      </a:cubicBezTo>
                      <a:cubicBezTo>
                        <a:pt x="0" y="409"/>
                        <a:pt x="0" y="395"/>
                        <a:pt x="8" y="387"/>
                      </a:cubicBezTo>
                      <a:cubicBezTo>
                        <a:pt x="17" y="379"/>
                        <a:pt x="30" y="379"/>
                        <a:pt x="38" y="387"/>
                      </a:cubicBezTo>
                      <a:cubicBezTo>
                        <a:pt x="163" y="513"/>
                        <a:pt x="163" y="513"/>
                        <a:pt x="163" y="513"/>
                      </a:cubicBezTo>
                      <a:cubicBezTo>
                        <a:pt x="164" y="513"/>
                        <a:pt x="165" y="514"/>
                        <a:pt x="165" y="514"/>
                      </a:cubicBezTo>
                      <a:cubicBezTo>
                        <a:pt x="297" y="646"/>
                        <a:pt x="297" y="646"/>
                        <a:pt x="297" y="646"/>
                      </a:cubicBezTo>
                      <a:cubicBezTo>
                        <a:pt x="297" y="647"/>
                        <a:pt x="298" y="647"/>
                        <a:pt x="298" y="648"/>
                      </a:cubicBezTo>
                      <a:cubicBezTo>
                        <a:pt x="398" y="747"/>
                        <a:pt x="398" y="747"/>
                        <a:pt x="398" y="747"/>
                      </a:cubicBezTo>
                      <a:cubicBezTo>
                        <a:pt x="402" y="751"/>
                        <a:pt x="408" y="754"/>
                        <a:pt x="414" y="754"/>
                      </a:cubicBezTo>
                      <a:cubicBezTo>
                        <a:pt x="420" y="754"/>
                        <a:pt x="427" y="751"/>
                        <a:pt x="431" y="747"/>
                      </a:cubicBezTo>
                      <a:cubicBezTo>
                        <a:pt x="747" y="431"/>
                        <a:pt x="747" y="431"/>
                        <a:pt x="747" y="431"/>
                      </a:cubicBezTo>
                      <a:cubicBezTo>
                        <a:pt x="751" y="427"/>
                        <a:pt x="754" y="420"/>
                        <a:pt x="754" y="414"/>
                      </a:cubicBezTo>
                      <a:cubicBezTo>
                        <a:pt x="754" y="408"/>
                        <a:pt x="752" y="402"/>
                        <a:pt x="747" y="398"/>
                      </a:cubicBezTo>
                      <a:cubicBezTo>
                        <a:pt x="387" y="38"/>
                        <a:pt x="387" y="38"/>
                        <a:pt x="387" y="38"/>
                      </a:cubicBezTo>
                      <a:cubicBezTo>
                        <a:pt x="379" y="30"/>
                        <a:pt x="379" y="17"/>
                        <a:pt x="387" y="8"/>
                      </a:cubicBezTo>
                      <a:cubicBezTo>
                        <a:pt x="395" y="0"/>
                        <a:pt x="409" y="0"/>
                        <a:pt x="417" y="9"/>
                      </a:cubicBezTo>
                      <a:cubicBezTo>
                        <a:pt x="776" y="368"/>
                        <a:pt x="776" y="368"/>
                        <a:pt x="776" y="368"/>
                      </a:cubicBezTo>
                      <a:cubicBezTo>
                        <a:pt x="789" y="380"/>
                        <a:pt x="795" y="397"/>
                        <a:pt x="795" y="414"/>
                      </a:cubicBezTo>
                      <a:cubicBezTo>
                        <a:pt x="795" y="432"/>
                        <a:pt x="789" y="448"/>
                        <a:pt x="776" y="460"/>
                      </a:cubicBezTo>
                      <a:cubicBezTo>
                        <a:pt x="460" y="776"/>
                        <a:pt x="460" y="776"/>
                        <a:pt x="460" y="776"/>
                      </a:cubicBezTo>
                      <a:cubicBezTo>
                        <a:pt x="448" y="789"/>
                        <a:pt x="432" y="796"/>
                        <a:pt x="414" y="795"/>
                      </a:cubicBezTo>
                      <a:close/>
                      <a:moveTo>
                        <a:pt x="414" y="795"/>
                      </a:moveTo>
                      <a:cubicBezTo>
                        <a:pt x="414" y="795"/>
                        <a:pt x="414" y="795"/>
                        <a:pt x="414" y="795"/>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a:p>
              </p:txBody>
            </p:sp>
            <p:sp>
              <p:nvSpPr>
                <p:cNvPr id="68" name="Freeform 57">
                  <a:extLst>
                    <a:ext uri="{FF2B5EF4-FFF2-40B4-BE49-F238E27FC236}">
                      <a16:creationId xmlns:a16="http://schemas.microsoft.com/office/drawing/2014/main" id="{39A03973-E85F-F843-B033-49E0ECA02A97}"/>
                    </a:ext>
                  </a:extLst>
                </p:cNvPr>
                <p:cNvSpPr>
                  <a:spLocks noEditPoints="1"/>
                </p:cNvSpPr>
                <p:nvPr/>
              </p:nvSpPr>
              <p:spPr bwMode="auto">
                <a:xfrm>
                  <a:off x="7789882" y="8891569"/>
                  <a:ext cx="869952" cy="860423"/>
                </a:xfrm>
                <a:custGeom>
                  <a:avLst/>
                  <a:gdLst>
                    <a:gd name="T0" fmla="*/ 393 w 795"/>
                    <a:gd name="T1" fmla="*/ 793 h 793"/>
                    <a:gd name="T2" fmla="*/ 378 w 795"/>
                    <a:gd name="T3" fmla="*/ 787 h 793"/>
                    <a:gd name="T4" fmla="*/ 19 w 795"/>
                    <a:gd name="T5" fmla="*/ 428 h 793"/>
                    <a:gd name="T6" fmla="*/ 0 w 795"/>
                    <a:gd name="T7" fmla="*/ 382 h 793"/>
                    <a:gd name="T8" fmla="*/ 19 w 795"/>
                    <a:gd name="T9" fmla="*/ 336 h 793"/>
                    <a:gd name="T10" fmla="*/ 335 w 795"/>
                    <a:gd name="T11" fmla="*/ 20 h 793"/>
                    <a:gd name="T12" fmla="*/ 381 w 795"/>
                    <a:gd name="T13" fmla="*/ 1 h 793"/>
                    <a:gd name="T14" fmla="*/ 381 w 795"/>
                    <a:gd name="T15" fmla="*/ 1 h 793"/>
                    <a:gd name="T16" fmla="*/ 427 w 795"/>
                    <a:gd name="T17" fmla="*/ 20 h 793"/>
                    <a:gd name="T18" fmla="*/ 786 w 795"/>
                    <a:gd name="T19" fmla="*/ 379 h 793"/>
                    <a:gd name="T20" fmla="*/ 787 w 795"/>
                    <a:gd name="T21" fmla="*/ 409 h 793"/>
                    <a:gd name="T22" fmla="*/ 757 w 795"/>
                    <a:gd name="T23" fmla="*/ 409 h 793"/>
                    <a:gd name="T24" fmla="*/ 397 w 795"/>
                    <a:gd name="T25" fmla="*/ 49 h 793"/>
                    <a:gd name="T26" fmla="*/ 381 w 795"/>
                    <a:gd name="T27" fmla="*/ 42 h 793"/>
                    <a:gd name="T28" fmla="*/ 364 w 795"/>
                    <a:gd name="T29" fmla="*/ 49 h 793"/>
                    <a:gd name="T30" fmla="*/ 48 w 795"/>
                    <a:gd name="T31" fmla="*/ 365 h 793"/>
                    <a:gd name="T32" fmla="*/ 41 w 795"/>
                    <a:gd name="T33" fmla="*/ 382 h 793"/>
                    <a:gd name="T34" fmla="*/ 48 w 795"/>
                    <a:gd name="T35" fmla="*/ 398 h 793"/>
                    <a:gd name="T36" fmla="*/ 408 w 795"/>
                    <a:gd name="T37" fmla="*/ 758 h 793"/>
                    <a:gd name="T38" fmla="*/ 393 w 795"/>
                    <a:gd name="T39" fmla="*/ 793 h 793"/>
                    <a:gd name="T40" fmla="*/ 393 w 795"/>
                    <a:gd name="T41" fmla="*/ 793 h 793"/>
                    <a:gd name="T42" fmla="*/ 393 w 795"/>
                    <a:gd name="T43" fmla="*/ 793 h 7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795" h="793">
                      <a:moveTo>
                        <a:pt x="393" y="793"/>
                      </a:moveTo>
                      <a:cubicBezTo>
                        <a:pt x="387" y="793"/>
                        <a:pt x="382" y="791"/>
                        <a:pt x="378" y="787"/>
                      </a:cubicBezTo>
                      <a:cubicBezTo>
                        <a:pt x="19" y="428"/>
                        <a:pt x="19" y="428"/>
                        <a:pt x="19" y="428"/>
                      </a:cubicBezTo>
                      <a:cubicBezTo>
                        <a:pt x="6" y="416"/>
                        <a:pt x="0" y="399"/>
                        <a:pt x="0" y="382"/>
                      </a:cubicBezTo>
                      <a:cubicBezTo>
                        <a:pt x="0" y="364"/>
                        <a:pt x="6" y="348"/>
                        <a:pt x="19" y="336"/>
                      </a:cubicBezTo>
                      <a:cubicBezTo>
                        <a:pt x="335" y="20"/>
                        <a:pt x="335" y="20"/>
                        <a:pt x="335" y="20"/>
                      </a:cubicBezTo>
                      <a:cubicBezTo>
                        <a:pt x="347" y="7"/>
                        <a:pt x="363" y="0"/>
                        <a:pt x="381" y="1"/>
                      </a:cubicBezTo>
                      <a:cubicBezTo>
                        <a:pt x="381" y="1"/>
                        <a:pt x="381" y="1"/>
                        <a:pt x="381" y="1"/>
                      </a:cubicBezTo>
                      <a:cubicBezTo>
                        <a:pt x="398" y="0"/>
                        <a:pt x="415" y="7"/>
                        <a:pt x="427" y="20"/>
                      </a:cubicBezTo>
                      <a:cubicBezTo>
                        <a:pt x="786" y="379"/>
                        <a:pt x="786" y="379"/>
                        <a:pt x="786" y="379"/>
                      </a:cubicBezTo>
                      <a:cubicBezTo>
                        <a:pt x="795" y="387"/>
                        <a:pt x="795" y="401"/>
                        <a:pt x="787" y="409"/>
                      </a:cubicBezTo>
                      <a:cubicBezTo>
                        <a:pt x="778" y="417"/>
                        <a:pt x="765" y="417"/>
                        <a:pt x="757" y="409"/>
                      </a:cubicBezTo>
                      <a:cubicBezTo>
                        <a:pt x="397" y="49"/>
                        <a:pt x="397" y="49"/>
                        <a:pt x="397" y="49"/>
                      </a:cubicBezTo>
                      <a:cubicBezTo>
                        <a:pt x="393" y="45"/>
                        <a:pt x="387" y="42"/>
                        <a:pt x="381" y="42"/>
                      </a:cubicBezTo>
                      <a:cubicBezTo>
                        <a:pt x="375" y="42"/>
                        <a:pt x="368" y="45"/>
                        <a:pt x="364" y="49"/>
                      </a:cubicBezTo>
                      <a:cubicBezTo>
                        <a:pt x="48" y="365"/>
                        <a:pt x="48" y="365"/>
                        <a:pt x="48" y="365"/>
                      </a:cubicBezTo>
                      <a:cubicBezTo>
                        <a:pt x="44" y="369"/>
                        <a:pt x="41" y="376"/>
                        <a:pt x="41" y="382"/>
                      </a:cubicBezTo>
                      <a:cubicBezTo>
                        <a:pt x="41" y="388"/>
                        <a:pt x="43" y="394"/>
                        <a:pt x="48" y="398"/>
                      </a:cubicBezTo>
                      <a:cubicBezTo>
                        <a:pt x="408" y="758"/>
                        <a:pt x="408" y="758"/>
                        <a:pt x="408" y="758"/>
                      </a:cubicBezTo>
                      <a:cubicBezTo>
                        <a:pt x="421" y="771"/>
                        <a:pt x="411" y="793"/>
                        <a:pt x="393" y="793"/>
                      </a:cubicBezTo>
                      <a:close/>
                      <a:moveTo>
                        <a:pt x="393" y="793"/>
                      </a:moveTo>
                      <a:cubicBezTo>
                        <a:pt x="393" y="793"/>
                        <a:pt x="393" y="793"/>
                        <a:pt x="393" y="793"/>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dirty="0"/>
                </a:p>
              </p:txBody>
            </p:sp>
            <p:sp>
              <p:nvSpPr>
                <p:cNvPr id="69" name="Freeform 58">
                  <a:extLst>
                    <a:ext uri="{FF2B5EF4-FFF2-40B4-BE49-F238E27FC236}">
                      <a16:creationId xmlns:a16="http://schemas.microsoft.com/office/drawing/2014/main" id="{066DA8E3-A2E3-1650-A5D9-3F46BA6B9011}"/>
                    </a:ext>
                  </a:extLst>
                </p:cNvPr>
                <p:cNvSpPr>
                  <a:spLocks noEditPoints="1"/>
                </p:cNvSpPr>
                <p:nvPr/>
              </p:nvSpPr>
              <p:spPr bwMode="auto">
                <a:xfrm>
                  <a:off x="8058171" y="9497991"/>
                  <a:ext cx="138113" cy="127000"/>
                </a:xfrm>
                <a:custGeom>
                  <a:avLst/>
                  <a:gdLst>
                    <a:gd name="T0" fmla="*/ 28 w 125"/>
                    <a:gd name="T1" fmla="*/ 117 h 117"/>
                    <a:gd name="T2" fmla="*/ 13 w 125"/>
                    <a:gd name="T3" fmla="*/ 81 h 117"/>
                    <a:gd name="T4" fmla="*/ 76 w 125"/>
                    <a:gd name="T5" fmla="*/ 18 h 117"/>
                    <a:gd name="T6" fmla="*/ 106 w 125"/>
                    <a:gd name="T7" fmla="*/ 48 h 117"/>
                    <a:gd name="T8" fmla="*/ 43 w 125"/>
                    <a:gd name="T9" fmla="*/ 111 h 117"/>
                    <a:gd name="T10" fmla="*/ 28 w 125"/>
                    <a:gd name="T11" fmla="*/ 117 h 117"/>
                    <a:gd name="T12" fmla="*/ 28 w 125"/>
                    <a:gd name="T13" fmla="*/ 117 h 117"/>
                    <a:gd name="T14" fmla="*/ 28 w 125"/>
                    <a:gd name="T15" fmla="*/ 117 h 11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5" h="117">
                      <a:moveTo>
                        <a:pt x="28" y="117"/>
                      </a:moveTo>
                      <a:cubicBezTo>
                        <a:pt x="10" y="117"/>
                        <a:pt x="0" y="94"/>
                        <a:pt x="13" y="81"/>
                      </a:cubicBezTo>
                      <a:cubicBezTo>
                        <a:pt x="76" y="18"/>
                        <a:pt x="76" y="18"/>
                        <a:pt x="76" y="18"/>
                      </a:cubicBezTo>
                      <a:cubicBezTo>
                        <a:pt x="96" y="0"/>
                        <a:pt x="125" y="28"/>
                        <a:pt x="106" y="48"/>
                      </a:cubicBezTo>
                      <a:cubicBezTo>
                        <a:pt x="43" y="111"/>
                        <a:pt x="43" y="111"/>
                        <a:pt x="43" y="111"/>
                      </a:cubicBezTo>
                      <a:cubicBezTo>
                        <a:pt x="39" y="115"/>
                        <a:pt x="34" y="117"/>
                        <a:pt x="28" y="117"/>
                      </a:cubicBezTo>
                      <a:close/>
                      <a:moveTo>
                        <a:pt x="28" y="117"/>
                      </a:moveTo>
                      <a:cubicBezTo>
                        <a:pt x="28" y="117"/>
                        <a:pt x="28" y="117"/>
                        <a:pt x="28" y="11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a:p>
              </p:txBody>
            </p:sp>
            <p:sp>
              <p:nvSpPr>
                <p:cNvPr id="70" name="Freeform 59">
                  <a:extLst>
                    <a:ext uri="{FF2B5EF4-FFF2-40B4-BE49-F238E27FC236}">
                      <a16:creationId xmlns:a16="http://schemas.microsoft.com/office/drawing/2014/main" id="{72B8EF15-E36C-8084-A031-EFD9534051F1}"/>
                    </a:ext>
                  </a:extLst>
                </p:cNvPr>
                <p:cNvSpPr>
                  <a:spLocks noEditPoints="1"/>
                </p:cNvSpPr>
                <p:nvPr/>
              </p:nvSpPr>
              <p:spPr bwMode="auto">
                <a:xfrm>
                  <a:off x="8642373" y="10075840"/>
                  <a:ext cx="136525" cy="127000"/>
                </a:xfrm>
                <a:custGeom>
                  <a:avLst/>
                  <a:gdLst>
                    <a:gd name="T0" fmla="*/ 27 w 124"/>
                    <a:gd name="T1" fmla="*/ 117 h 117"/>
                    <a:gd name="T2" fmla="*/ 13 w 124"/>
                    <a:gd name="T3" fmla="*/ 81 h 117"/>
                    <a:gd name="T4" fmla="*/ 75 w 124"/>
                    <a:gd name="T5" fmla="*/ 19 h 117"/>
                    <a:gd name="T6" fmla="*/ 105 w 124"/>
                    <a:gd name="T7" fmla="*/ 48 h 117"/>
                    <a:gd name="T8" fmla="*/ 42 w 124"/>
                    <a:gd name="T9" fmla="*/ 111 h 117"/>
                    <a:gd name="T10" fmla="*/ 27 w 124"/>
                    <a:gd name="T11" fmla="*/ 117 h 117"/>
                    <a:gd name="T12" fmla="*/ 27 w 124"/>
                    <a:gd name="T13" fmla="*/ 117 h 117"/>
                    <a:gd name="T14" fmla="*/ 27 w 124"/>
                    <a:gd name="T15" fmla="*/ 117 h 11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4" h="117">
                      <a:moveTo>
                        <a:pt x="27" y="117"/>
                      </a:moveTo>
                      <a:cubicBezTo>
                        <a:pt x="9" y="117"/>
                        <a:pt x="0" y="95"/>
                        <a:pt x="13" y="81"/>
                      </a:cubicBezTo>
                      <a:cubicBezTo>
                        <a:pt x="75" y="19"/>
                        <a:pt x="75" y="19"/>
                        <a:pt x="75" y="19"/>
                      </a:cubicBezTo>
                      <a:cubicBezTo>
                        <a:pt x="95" y="0"/>
                        <a:pt x="124" y="28"/>
                        <a:pt x="105" y="48"/>
                      </a:cubicBezTo>
                      <a:cubicBezTo>
                        <a:pt x="42" y="111"/>
                        <a:pt x="42" y="111"/>
                        <a:pt x="42" y="111"/>
                      </a:cubicBezTo>
                      <a:cubicBezTo>
                        <a:pt x="38" y="115"/>
                        <a:pt x="33" y="117"/>
                        <a:pt x="27" y="117"/>
                      </a:cubicBezTo>
                      <a:close/>
                      <a:moveTo>
                        <a:pt x="27" y="117"/>
                      </a:moveTo>
                      <a:cubicBezTo>
                        <a:pt x="27" y="117"/>
                        <a:pt x="27" y="117"/>
                        <a:pt x="27" y="11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a:p>
              </p:txBody>
            </p:sp>
            <p:sp>
              <p:nvSpPr>
                <p:cNvPr id="71" name="Freeform 60">
                  <a:extLst>
                    <a:ext uri="{FF2B5EF4-FFF2-40B4-BE49-F238E27FC236}">
                      <a16:creationId xmlns:a16="http://schemas.microsoft.com/office/drawing/2014/main" id="{681E0E34-F3F8-CC4E-58EA-C29C14B6B2E6}"/>
                    </a:ext>
                  </a:extLst>
                </p:cNvPr>
                <p:cNvSpPr>
                  <a:spLocks noEditPoints="1"/>
                </p:cNvSpPr>
                <p:nvPr/>
              </p:nvSpPr>
              <p:spPr bwMode="auto">
                <a:xfrm>
                  <a:off x="8788421" y="10196492"/>
                  <a:ext cx="158750" cy="149225"/>
                </a:xfrm>
                <a:custGeom>
                  <a:avLst/>
                  <a:gdLst>
                    <a:gd name="T0" fmla="*/ 28 w 145"/>
                    <a:gd name="T1" fmla="*/ 138 h 138"/>
                    <a:gd name="T2" fmla="*/ 13 w 145"/>
                    <a:gd name="T3" fmla="*/ 103 h 138"/>
                    <a:gd name="T4" fmla="*/ 107 w 145"/>
                    <a:gd name="T5" fmla="*/ 8 h 138"/>
                    <a:gd name="T6" fmla="*/ 137 w 145"/>
                    <a:gd name="T7" fmla="*/ 8 h 138"/>
                    <a:gd name="T8" fmla="*/ 137 w 145"/>
                    <a:gd name="T9" fmla="*/ 38 h 138"/>
                    <a:gd name="T10" fmla="*/ 42 w 145"/>
                    <a:gd name="T11" fmla="*/ 132 h 138"/>
                    <a:gd name="T12" fmla="*/ 28 w 145"/>
                    <a:gd name="T13" fmla="*/ 138 h 138"/>
                    <a:gd name="T14" fmla="*/ 28 w 145"/>
                    <a:gd name="T15" fmla="*/ 138 h 138"/>
                    <a:gd name="T16" fmla="*/ 28 w 145"/>
                    <a:gd name="T17" fmla="*/ 13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5" h="138">
                      <a:moveTo>
                        <a:pt x="28" y="138"/>
                      </a:moveTo>
                      <a:cubicBezTo>
                        <a:pt x="9" y="138"/>
                        <a:pt x="0" y="116"/>
                        <a:pt x="13" y="103"/>
                      </a:cubicBezTo>
                      <a:cubicBezTo>
                        <a:pt x="107" y="8"/>
                        <a:pt x="107" y="8"/>
                        <a:pt x="107" y="8"/>
                      </a:cubicBezTo>
                      <a:cubicBezTo>
                        <a:pt x="115" y="0"/>
                        <a:pt x="129" y="0"/>
                        <a:pt x="137" y="8"/>
                      </a:cubicBezTo>
                      <a:cubicBezTo>
                        <a:pt x="145" y="16"/>
                        <a:pt x="145" y="30"/>
                        <a:pt x="137" y="38"/>
                      </a:cubicBezTo>
                      <a:cubicBezTo>
                        <a:pt x="42" y="132"/>
                        <a:pt x="42" y="132"/>
                        <a:pt x="42" y="132"/>
                      </a:cubicBezTo>
                      <a:cubicBezTo>
                        <a:pt x="38" y="136"/>
                        <a:pt x="33" y="138"/>
                        <a:pt x="28" y="138"/>
                      </a:cubicBezTo>
                      <a:close/>
                      <a:moveTo>
                        <a:pt x="28" y="138"/>
                      </a:moveTo>
                      <a:cubicBezTo>
                        <a:pt x="28" y="138"/>
                        <a:pt x="28" y="138"/>
                        <a:pt x="28" y="13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a:p>
              </p:txBody>
            </p:sp>
            <p:sp>
              <p:nvSpPr>
                <p:cNvPr id="72" name="Freeform 61">
                  <a:extLst>
                    <a:ext uri="{FF2B5EF4-FFF2-40B4-BE49-F238E27FC236}">
                      <a16:creationId xmlns:a16="http://schemas.microsoft.com/office/drawing/2014/main" id="{CEB51374-853A-5A91-0E39-3346E295EF6D}"/>
                    </a:ext>
                  </a:extLst>
                </p:cNvPr>
                <p:cNvSpPr>
                  <a:spLocks noEditPoints="1"/>
                </p:cNvSpPr>
                <p:nvPr/>
              </p:nvSpPr>
              <p:spPr bwMode="auto">
                <a:xfrm>
                  <a:off x="8035926" y="9134474"/>
                  <a:ext cx="217488" cy="209550"/>
                </a:xfrm>
                <a:custGeom>
                  <a:avLst/>
                  <a:gdLst>
                    <a:gd name="T0" fmla="*/ 98 w 199"/>
                    <a:gd name="T1" fmla="*/ 192 h 193"/>
                    <a:gd name="T2" fmla="*/ 9 w 199"/>
                    <a:gd name="T3" fmla="*/ 119 h 193"/>
                    <a:gd name="T4" fmla="*/ 63 w 199"/>
                    <a:gd name="T5" fmla="*/ 17 h 193"/>
                    <a:gd name="T6" fmla="*/ 174 w 199"/>
                    <a:gd name="T7" fmla="*/ 50 h 193"/>
                    <a:gd name="T8" fmla="*/ 163 w 199"/>
                    <a:gd name="T9" fmla="*/ 166 h 193"/>
                    <a:gd name="T10" fmla="*/ 98 w 199"/>
                    <a:gd name="T11" fmla="*/ 192 h 193"/>
                    <a:gd name="T12" fmla="*/ 98 w 199"/>
                    <a:gd name="T13" fmla="*/ 51 h 193"/>
                    <a:gd name="T14" fmla="*/ 50 w 199"/>
                    <a:gd name="T15" fmla="*/ 92 h 193"/>
                    <a:gd name="T16" fmla="*/ 79 w 199"/>
                    <a:gd name="T17" fmla="*/ 147 h 193"/>
                    <a:gd name="T18" fmla="*/ 140 w 199"/>
                    <a:gd name="T19" fmla="*/ 129 h 193"/>
                    <a:gd name="T20" fmla="*/ 134 w 199"/>
                    <a:gd name="T21" fmla="*/ 66 h 193"/>
                    <a:gd name="T22" fmla="*/ 98 w 199"/>
                    <a:gd name="T23" fmla="*/ 51 h 193"/>
                    <a:gd name="T24" fmla="*/ 98 w 199"/>
                    <a:gd name="T25" fmla="*/ 51 h 193"/>
                    <a:gd name="T26" fmla="*/ 98 w 199"/>
                    <a:gd name="T27" fmla="*/ 51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99" h="193">
                      <a:moveTo>
                        <a:pt x="98" y="192"/>
                      </a:moveTo>
                      <a:cubicBezTo>
                        <a:pt x="55" y="192"/>
                        <a:pt x="17" y="162"/>
                        <a:pt x="9" y="119"/>
                      </a:cubicBezTo>
                      <a:cubicBezTo>
                        <a:pt x="0" y="76"/>
                        <a:pt x="23" y="33"/>
                        <a:pt x="63" y="17"/>
                      </a:cubicBezTo>
                      <a:cubicBezTo>
                        <a:pt x="104" y="0"/>
                        <a:pt x="150" y="14"/>
                        <a:pt x="174" y="50"/>
                      </a:cubicBezTo>
                      <a:cubicBezTo>
                        <a:pt x="199" y="87"/>
                        <a:pt x="194" y="135"/>
                        <a:pt x="163" y="166"/>
                      </a:cubicBezTo>
                      <a:cubicBezTo>
                        <a:pt x="146" y="183"/>
                        <a:pt x="123" y="193"/>
                        <a:pt x="98" y="192"/>
                      </a:cubicBezTo>
                      <a:close/>
                      <a:moveTo>
                        <a:pt x="98" y="51"/>
                      </a:moveTo>
                      <a:cubicBezTo>
                        <a:pt x="75" y="52"/>
                        <a:pt x="54" y="68"/>
                        <a:pt x="50" y="92"/>
                      </a:cubicBezTo>
                      <a:cubicBezTo>
                        <a:pt x="45" y="115"/>
                        <a:pt x="58" y="138"/>
                        <a:pt x="79" y="147"/>
                      </a:cubicBezTo>
                      <a:cubicBezTo>
                        <a:pt x="101" y="156"/>
                        <a:pt x="127" y="149"/>
                        <a:pt x="140" y="129"/>
                      </a:cubicBezTo>
                      <a:cubicBezTo>
                        <a:pt x="153" y="109"/>
                        <a:pt x="150" y="83"/>
                        <a:pt x="134" y="66"/>
                      </a:cubicBezTo>
                      <a:cubicBezTo>
                        <a:pt x="124" y="57"/>
                        <a:pt x="112" y="51"/>
                        <a:pt x="98" y="51"/>
                      </a:cubicBezTo>
                      <a:close/>
                      <a:moveTo>
                        <a:pt x="98" y="51"/>
                      </a:moveTo>
                      <a:cubicBezTo>
                        <a:pt x="98" y="51"/>
                        <a:pt x="98" y="51"/>
                        <a:pt x="98" y="5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a:p>
              </p:txBody>
            </p:sp>
          </p:grpSp>
          <p:sp>
            <p:nvSpPr>
              <p:cNvPr id="62" name="Oval 61">
                <a:extLst>
                  <a:ext uri="{FF2B5EF4-FFF2-40B4-BE49-F238E27FC236}">
                    <a16:creationId xmlns:a16="http://schemas.microsoft.com/office/drawing/2014/main" id="{8FF47046-1844-7869-59A5-B9D26C84F396}"/>
                  </a:ext>
                </a:extLst>
              </p:cNvPr>
              <p:cNvSpPr/>
              <p:nvPr/>
            </p:nvSpPr>
            <p:spPr>
              <a:xfrm>
                <a:off x="9943605" y="4306639"/>
                <a:ext cx="5407520" cy="5407520"/>
              </a:xfrm>
              <a:prstGeom prst="ellipse">
                <a:avLst/>
              </a:prstGeom>
              <a:solidFill>
                <a:schemeClr val="bg1"/>
              </a:solidFill>
              <a:ln>
                <a:noFill/>
              </a:ln>
              <a:effectLst>
                <a:outerShdw blurRad="4699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grpSp>
          <p:nvGrpSpPr>
            <p:cNvPr id="29" name="Google Shape;336;p21">
              <a:extLst>
                <a:ext uri="{FF2B5EF4-FFF2-40B4-BE49-F238E27FC236}">
                  <a16:creationId xmlns:a16="http://schemas.microsoft.com/office/drawing/2014/main" id="{5AFF2093-5394-3C7E-F32C-1E017CBDB200}"/>
                </a:ext>
              </a:extLst>
            </p:cNvPr>
            <p:cNvGrpSpPr/>
            <p:nvPr/>
          </p:nvGrpSpPr>
          <p:grpSpPr>
            <a:xfrm>
              <a:off x="6377278" y="3737419"/>
              <a:ext cx="1044122" cy="1029130"/>
              <a:chOff x="3049341" y="2562990"/>
              <a:chExt cx="445903" cy="439501"/>
            </a:xfrm>
            <a:solidFill>
              <a:srgbClr val="262344"/>
            </a:solidFill>
          </p:grpSpPr>
          <p:sp>
            <p:nvSpPr>
              <p:cNvPr id="46" name="Google Shape;337;p21">
                <a:extLst>
                  <a:ext uri="{FF2B5EF4-FFF2-40B4-BE49-F238E27FC236}">
                    <a16:creationId xmlns:a16="http://schemas.microsoft.com/office/drawing/2014/main" id="{35F7B123-8874-C9D6-A911-B72C97300CE3}"/>
                  </a:ext>
                </a:extLst>
              </p:cNvPr>
              <p:cNvSpPr/>
              <p:nvPr/>
            </p:nvSpPr>
            <p:spPr>
              <a:xfrm>
                <a:off x="3310752" y="2782901"/>
                <a:ext cx="72887" cy="142346"/>
              </a:xfrm>
              <a:custGeom>
                <a:avLst/>
                <a:gdLst/>
                <a:ahLst/>
                <a:cxnLst/>
                <a:rect l="l" t="t" r="r" b="b"/>
                <a:pathLst>
                  <a:path w="2573" h="5025" extrusionOk="0">
                    <a:moveTo>
                      <a:pt x="1274" y="1"/>
                    </a:moveTo>
                    <a:cubicBezTo>
                      <a:pt x="1108" y="1"/>
                      <a:pt x="977" y="132"/>
                      <a:pt x="977" y="298"/>
                    </a:cubicBezTo>
                    <a:lnTo>
                      <a:pt x="977" y="465"/>
                    </a:lnTo>
                    <a:cubicBezTo>
                      <a:pt x="381" y="596"/>
                      <a:pt x="0" y="1060"/>
                      <a:pt x="0" y="1632"/>
                    </a:cubicBezTo>
                    <a:cubicBezTo>
                      <a:pt x="0" y="2287"/>
                      <a:pt x="572" y="2834"/>
                      <a:pt x="1286" y="2834"/>
                    </a:cubicBezTo>
                    <a:cubicBezTo>
                      <a:pt x="1655" y="2834"/>
                      <a:pt x="1965" y="3096"/>
                      <a:pt x="1965" y="3418"/>
                    </a:cubicBezTo>
                    <a:cubicBezTo>
                      <a:pt x="1965" y="3739"/>
                      <a:pt x="1655" y="4001"/>
                      <a:pt x="1286" y="4001"/>
                    </a:cubicBezTo>
                    <a:cubicBezTo>
                      <a:pt x="917" y="4001"/>
                      <a:pt x="608" y="3739"/>
                      <a:pt x="608" y="3418"/>
                    </a:cubicBezTo>
                    <a:cubicBezTo>
                      <a:pt x="608" y="3239"/>
                      <a:pt x="465" y="3108"/>
                      <a:pt x="298" y="3108"/>
                    </a:cubicBezTo>
                    <a:cubicBezTo>
                      <a:pt x="131" y="3108"/>
                      <a:pt x="0" y="3239"/>
                      <a:pt x="0" y="3418"/>
                    </a:cubicBezTo>
                    <a:cubicBezTo>
                      <a:pt x="0" y="3977"/>
                      <a:pt x="381" y="4454"/>
                      <a:pt x="977" y="4584"/>
                    </a:cubicBezTo>
                    <a:lnTo>
                      <a:pt x="977" y="4715"/>
                    </a:lnTo>
                    <a:cubicBezTo>
                      <a:pt x="977" y="4882"/>
                      <a:pt x="1108" y="5025"/>
                      <a:pt x="1274" y="5025"/>
                    </a:cubicBezTo>
                    <a:cubicBezTo>
                      <a:pt x="1453" y="5025"/>
                      <a:pt x="1572" y="4882"/>
                      <a:pt x="1572" y="4715"/>
                    </a:cubicBezTo>
                    <a:lnTo>
                      <a:pt x="1572" y="4584"/>
                    </a:lnTo>
                    <a:cubicBezTo>
                      <a:pt x="2167" y="4454"/>
                      <a:pt x="2572" y="3977"/>
                      <a:pt x="2572" y="3418"/>
                    </a:cubicBezTo>
                    <a:cubicBezTo>
                      <a:pt x="2572" y="2751"/>
                      <a:pt x="1989" y="2215"/>
                      <a:pt x="1286" y="2215"/>
                    </a:cubicBezTo>
                    <a:cubicBezTo>
                      <a:pt x="905" y="2215"/>
                      <a:pt x="608" y="1953"/>
                      <a:pt x="608" y="1632"/>
                    </a:cubicBezTo>
                    <a:cubicBezTo>
                      <a:pt x="608" y="1310"/>
                      <a:pt x="917" y="1048"/>
                      <a:pt x="1286" y="1048"/>
                    </a:cubicBezTo>
                    <a:cubicBezTo>
                      <a:pt x="1655" y="1048"/>
                      <a:pt x="1965" y="1310"/>
                      <a:pt x="1965" y="1632"/>
                    </a:cubicBezTo>
                    <a:cubicBezTo>
                      <a:pt x="1965" y="1798"/>
                      <a:pt x="2096" y="1941"/>
                      <a:pt x="2262" y="1941"/>
                    </a:cubicBezTo>
                    <a:cubicBezTo>
                      <a:pt x="2441" y="1941"/>
                      <a:pt x="2572" y="1798"/>
                      <a:pt x="2572" y="1632"/>
                    </a:cubicBezTo>
                    <a:cubicBezTo>
                      <a:pt x="2572" y="1060"/>
                      <a:pt x="2167" y="596"/>
                      <a:pt x="1572" y="465"/>
                    </a:cubicBezTo>
                    <a:lnTo>
                      <a:pt x="1572" y="298"/>
                    </a:lnTo>
                    <a:cubicBezTo>
                      <a:pt x="1572" y="132"/>
                      <a:pt x="1453" y="1"/>
                      <a:pt x="1274" y="1"/>
                    </a:cubicBezTo>
                    <a:close/>
                  </a:path>
                </a:pathLst>
              </a:custGeom>
              <a:grpFill/>
              <a:ln>
                <a:noFill/>
              </a:ln>
            </p:spPr>
            <p:txBody>
              <a:bodyPr spcFirstLastPara="1" wrap="square" lIns="121900" tIns="121900" rIns="121900" bIns="121900" anchor="ctr" anchorCtr="0">
                <a:noAutofit/>
              </a:bodyPr>
              <a:lstStyle/>
              <a:p>
                <a:endParaRPr sz="2400"/>
              </a:p>
            </p:txBody>
          </p:sp>
          <p:sp>
            <p:nvSpPr>
              <p:cNvPr id="47" name="Google Shape;338;p21">
                <a:extLst>
                  <a:ext uri="{FF2B5EF4-FFF2-40B4-BE49-F238E27FC236}">
                    <a16:creationId xmlns:a16="http://schemas.microsoft.com/office/drawing/2014/main" id="{234FC288-9532-86CE-383C-850AF416BCB1}"/>
                  </a:ext>
                </a:extLst>
              </p:cNvPr>
              <p:cNvSpPr/>
              <p:nvPr/>
            </p:nvSpPr>
            <p:spPr>
              <a:xfrm>
                <a:off x="3382592" y="2752023"/>
                <a:ext cx="77929" cy="160759"/>
              </a:xfrm>
              <a:custGeom>
                <a:avLst/>
                <a:gdLst/>
                <a:ahLst/>
                <a:cxnLst/>
                <a:rect l="l" t="t" r="r" b="b"/>
                <a:pathLst>
                  <a:path w="2751" h="5675" extrusionOk="0">
                    <a:moveTo>
                      <a:pt x="342" y="1"/>
                    </a:moveTo>
                    <a:cubicBezTo>
                      <a:pt x="229" y="1"/>
                      <a:pt x="123" y="63"/>
                      <a:pt x="72" y="174"/>
                    </a:cubicBezTo>
                    <a:cubicBezTo>
                      <a:pt x="0" y="329"/>
                      <a:pt x="60" y="507"/>
                      <a:pt x="215" y="579"/>
                    </a:cubicBezTo>
                    <a:cubicBezTo>
                      <a:pt x="1381" y="1138"/>
                      <a:pt x="2132" y="2341"/>
                      <a:pt x="2132" y="3627"/>
                    </a:cubicBezTo>
                    <a:cubicBezTo>
                      <a:pt x="2132" y="4186"/>
                      <a:pt x="1989" y="4734"/>
                      <a:pt x="1739" y="5222"/>
                    </a:cubicBezTo>
                    <a:cubicBezTo>
                      <a:pt x="1655" y="5365"/>
                      <a:pt x="1715" y="5555"/>
                      <a:pt x="1858" y="5639"/>
                    </a:cubicBezTo>
                    <a:cubicBezTo>
                      <a:pt x="1905" y="5663"/>
                      <a:pt x="1965" y="5674"/>
                      <a:pt x="2012" y="5674"/>
                    </a:cubicBezTo>
                    <a:cubicBezTo>
                      <a:pt x="2120" y="5674"/>
                      <a:pt x="2227" y="5615"/>
                      <a:pt x="2274" y="5508"/>
                    </a:cubicBezTo>
                    <a:cubicBezTo>
                      <a:pt x="2584" y="4936"/>
                      <a:pt x="2751" y="4281"/>
                      <a:pt x="2751" y="3627"/>
                    </a:cubicBezTo>
                    <a:cubicBezTo>
                      <a:pt x="2751" y="2865"/>
                      <a:pt x="2524" y="2115"/>
                      <a:pt x="2120" y="1472"/>
                    </a:cubicBezTo>
                    <a:cubicBezTo>
                      <a:pt x="1715" y="852"/>
                      <a:pt x="1143" y="352"/>
                      <a:pt x="477" y="31"/>
                    </a:cubicBezTo>
                    <a:cubicBezTo>
                      <a:pt x="433" y="11"/>
                      <a:pt x="387" y="1"/>
                      <a:pt x="342" y="1"/>
                    </a:cubicBezTo>
                    <a:close/>
                  </a:path>
                </a:pathLst>
              </a:custGeom>
              <a:grpFill/>
              <a:ln>
                <a:noFill/>
              </a:ln>
            </p:spPr>
            <p:txBody>
              <a:bodyPr spcFirstLastPara="1" wrap="square" lIns="121900" tIns="121900" rIns="121900" bIns="121900" anchor="ctr" anchorCtr="0">
                <a:noAutofit/>
              </a:bodyPr>
              <a:lstStyle/>
              <a:p>
                <a:endParaRPr sz="2400"/>
              </a:p>
            </p:txBody>
          </p:sp>
          <p:sp>
            <p:nvSpPr>
              <p:cNvPr id="48" name="Google Shape;339;p21">
                <a:extLst>
                  <a:ext uri="{FF2B5EF4-FFF2-40B4-BE49-F238E27FC236}">
                    <a16:creationId xmlns:a16="http://schemas.microsoft.com/office/drawing/2014/main" id="{48CC6F01-45AE-3C33-0EDA-4DD0F01F6BD9}"/>
                  </a:ext>
                </a:extLst>
              </p:cNvPr>
              <p:cNvSpPr/>
              <p:nvPr/>
            </p:nvSpPr>
            <p:spPr>
              <a:xfrm>
                <a:off x="3049341" y="2562990"/>
                <a:ext cx="445903" cy="439501"/>
              </a:xfrm>
              <a:custGeom>
                <a:avLst/>
                <a:gdLst/>
                <a:ahLst/>
                <a:cxnLst/>
                <a:rect l="l" t="t" r="r" b="b"/>
                <a:pathLst>
                  <a:path w="15741" h="15515" extrusionOk="0">
                    <a:moveTo>
                      <a:pt x="8943" y="596"/>
                    </a:moveTo>
                    <a:cubicBezTo>
                      <a:pt x="9383" y="596"/>
                      <a:pt x="9740" y="977"/>
                      <a:pt x="9740" y="1418"/>
                    </a:cubicBezTo>
                    <a:cubicBezTo>
                      <a:pt x="9740" y="1858"/>
                      <a:pt x="9383" y="2239"/>
                      <a:pt x="8943" y="2239"/>
                    </a:cubicBezTo>
                    <a:lnTo>
                      <a:pt x="1418" y="2239"/>
                    </a:lnTo>
                    <a:cubicBezTo>
                      <a:pt x="977" y="2239"/>
                      <a:pt x="620" y="1858"/>
                      <a:pt x="620" y="1418"/>
                    </a:cubicBezTo>
                    <a:cubicBezTo>
                      <a:pt x="620" y="977"/>
                      <a:pt x="977" y="596"/>
                      <a:pt x="1418" y="596"/>
                    </a:cubicBezTo>
                    <a:close/>
                    <a:moveTo>
                      <a:pt x="12574" y="2834"/>
                    </a:moveTo>
                    <a:cubicBezTo>
                      <a:pt x="13014" y="2834"/>
                      <a:pt x="13372" y="3215"/>
                      <a:pt x="13372" y="3656"/>
                    </a:cubicBezTo>
                    <a:cubicBezTo>
                      <a:pt x="13372" y="4096"/>
                      <a:pt x="13014" y="4466"/>
                      <a:pt x="12574" y="4466"/>
                    </a:cubicBezTo>
                    <a:lnTo>
                      <a:pt x="5037" y="4466"/>
                    </a:lnTo>
                    <a:cubicBezTo>
                      <a:pt x="4597" y="4466"/>
                      <a:pt x="4240" y="4096"/>
                      <a:pt x="4240" y="3656"/>
                    </a:cubicBezTo>
                    <a:cubicBezTo>
                      <a:pt x="4240" y="3215"/>
                      <a:pt x="4597" y="2834"/>
                      <a:pt x="5037" y="2834"/>
                    </a:cubicBezTo>
                    <a:close/>
                    <a:moveTo>
                      <a:pt x="10609" y="5061"/>
                    </a:moveTo>
                    <a:cubicBezTo>
                      <a:pt x="10728" y="5061"/>
                      <a:pt x="10848" y="5073"/>
                      <a:pt x="10955" y="5120"/>
                    </a:cubicBezTo>
                    <a:cubicBezTo>
                      <a:pt x="10812" y="5108"/>
                      <a:pt x="10657" y="5061"/>
                      <a:pt x="10514" y="5061"/>
                    </a:cubicBezTo>
                    <a:close/>
                    <a:moveTo>
                      <a:pt x="10514" y="5061"/>
                    </a:moveTo>
                    <a:cubicBezTo>
                      <a:pt x="9074" y="5061"/>
                      <a:pt x="7764" y="5656"/>
                      <a:pt x="6811" y="6549"/>
                    </a:cubicBezTo>
                    <a:lnTo>
                      <a:pt x="3073" y="6549"/>
                    </a:lnTo>
                    <a:cubicBezTo>
                      <a:pt x="2632" y="6549"/>
                      <a:pt x="2275" y="6251"/>
                      <a:pt x="2275" y="5811"/>
                    </a:cubicBezTo>
                    <a:cubicBezTo>
                      <a:pt x="2275" y="5370"/>
                      <a:pt x="2632" y="5061"/>
                      <a:pt x="3073" y="5061"/>
                    </a:cubicBezTo>
                    <a:close/>
                    <a:moveTo>
                      <a:pt x="6287" y="7299"/>
                    </a:moveTo>
                    <a:cubicBezTo>
                      <a:pt x="5942" y="7740"/>
                      <a:pt x="5668" y="8192"/>
                      <a:pt x="5502" y="8788"/>
                    </a:cubicBezTo>
                    <a:lnTo>
                      <a:pt x="3073" y="8788"/>
                    </a:lnTo>
                    <a:cubicBezTo>
                      <a:pt x="2632" y="8788"/>
                      <a:pt x="2275" y="8490"/>
                      <a:pt x="2275" y="8037"/>
                    </a:cubicBezTo>
                    <a:cubicBezTo>
                      <a:pt x="2275" y="7597"/>
                      <a:pt x="2632" y="7299"/>
                      <a:pt x="3073" y="7299"/>
                    </a:cubicBezTo>
                    <a:close/>
                    <a:moveTo>
                      <a:pt x="5359" y="9383"/>
                    </a:moveTo>
                    <a:cubicBezTo>
                      <a:pt x="5311" y="9680"/>
                      <a:pt x="5287" y="9966"/>
                      <a:pt x="5287" y="10264"/>
                    </a:cubicBezTo>
                    <a:cubicBezTo>
                      <a:pt x="5287" y="10514"/>
                      <a:pt x="5311" y="10871"/>
                      <a:pt x="5335" y="11014"/>
                    </a:cubicBezTo>
                    <a:lnTo>
                      <a:pt x="3073" y="11014"/>
                    </a:lnTo>
                    <a:cubicBezTo>
                      <a:pt x="2632" y="11014"/>
                      <a:pt x="2275" y="10645"/>
                      <a:pt x="2275" y="10204"/>
                    </a:cubicBezTo>
                    <a:cubicBezTo>
                      <a:pt x="2275" y="9764"/>
                      <a:pt x="2632" y="9383"/>
                      <a:pt x="3073" y="9383"/>
                    </a:cubicBezTo>
                    <a:close/>
                    <a:moveTo>
                      <a:pt x="5466" y="11609"/>
                    </a:moveTo>
                    <a:cubicBezTo>
                      <a:pt x="5621" y="12205"/>
                      <a:pt x="5871" y="12800"/>
                      <a:pt x="6204" y="13252"/>
                    </a:cubicBezTo>
                    <a:lnTo>
                      <a:pt x="3073" y="13252"/>
                    </a:lnTo>
                    <a:cubicBezTo>
                      <a:pt x="2632" y="13252"/>
                      <a:pt x="2275" y="12871"/>
                      <a:pt x="2275" y="12431"/>
                    </a:cubicBezTo>
                    <a:cubicBezTo>
                      <a:pt x="2275" y="11990"/>
                      <a:pt x="2632" y="11609"/>
                      <a:pt x="3073" y="11609"/>
                    </a:cubicBezTo>
                    <a:close/>
                    <a:moveTo>
                      <a:pt x="10514" y="5692"/>
                    </a:moveTo>
                    <a:cubicBezTo>
                      <a:pt x="13050" y="5692"/>
                      <a:pt x="15122" y="7764"/>
                      <a:pt x="15122" y="10300"/>
                    </a:cubicBezTo>
                    <a:cubicBezTo>
                      <a:pt x="15122" y="12848"/>
                      <a:pt x="13050" y="14919"/>
                      <a:pt x="10514" y="14919"/>
                    </a:cubicBezTo>
                    <a:cubicBezTo>
                      <a:pt x="7966" y="14919"/>
                      <a:pt x="5906" y="12848"/>
                      <a:pt x="5906" y="10300"/>
                    </a:cubicBezTo>
                    <a:cubicBezTo>
                      <a:pt x="5906" y="7764"/>
                      <a:pt x="7966" y="5692"/>
                      <a:pt x="10514" y="5692"/>
                    </a:cubicBezTo>
                    <a:close/>
                    <a:moveTo>
                      <a:pt x="1418" y="1"/>
                    </a:moveTo>
                    <a:cubicBezTo>
                      <a:pt x="632" y="1"/>
                      <a:pt x="1" y="644"/>
                      <a:pt x="1" y="1418"/>
                    </a:cubicBezTo>
                    <a:cubicBezTo>
                      <a:pt x="1" y="2203"/>
                      <a:pt x="632" y="2834"/>
                      <a:pt x="1418" y="2834"/>
                    </a:cubicBezTo>
                    <a:lnTo>
                      <a:pt x="3870" y="2834"/>
                    </a:lnTo>
                    <a:cubicBezTo>
                      <a:pt x="3716" y="2977"/>
                      <a:pt x="3632" y="3358"/>
                      <a:pt x="3632" y="3656"/>
                    </a:cubicBezTo>
                    <a:cubicBezTo>
                      <a:pt x="3632" y="3954"/>
                      <a:pt x="3716" y="4168"/>
                      <a:pt x="3870" y="4466"/>
                    </a:cubicBezTo>
                    <a:lnTo>
                      <a:pt x="3073" y="4466"/>
                    </a:lnTo>
                    <a:cubicBezTo>
                      <a:pt x="2299" y="4466"/>
                      <a:pt x="1656" y="5073"/>
                      <a:pt x="1656" y="5847"/>
                    </a:cubicBezTo>
                    <a:cubicBezTo>
                      <a:pt x="1656" y="6299"/>
                      <a:pt x="1870" y="6680"/>
                      <a:pt x="2192" y="6942"/>
                    </a:cubicBezTo>
                    <a:cubicBezTo>
                      <a:pt x="1870" y="7204"/>
                      <a:pt x="1656" y="7585"/>
                      <a:pt x="1656" y="8037"/>
                    </a:cubicBezTo>
                    <a:cubicBezTo>
                      <a:pt x="1656" y="8490"/>
                      <a:pt x="1870" y="8883"/>
                      <a:pt x="2192" y="9145"/>
                    </a:cubicBezTo>
                    <a:cubicBezTo>
                      <a:pt x="1870" y="9395"/>
                      <a:pt x="1656" y="9800"/>
                      <a:pt x="1656" y="10240"/>
                    </a:cubicBezTo>
                    <a:cubicBezTo>
                      <a:pt x="1656" y="10693"/>
                      <a:pt x="1870" y="11097"/>
                      <a:pt x="2192" y="11347"/>
                    </a:cubicBezTo>
                    <a:cubicBezTo>
                      <a:pt x="1870" y="11609"/>
                      <a:pt x="1656" y="12002"/>
                      <a:pt x="1656" y="12443"/>
                    </a:cubicBezTo>
                    <a:cubicBezTo>
                      <a:pt x="1656" y="13229"/>
                      <a:pt x="2299" y="13848"/>
                      <a:pt x="3073" y="13848"/>
                    </a:cubicBezTo>
                    <a:lnTo>
                      <a:pt x="6692" y="13848"/>
                    </a:lnTo>
                    <a:cubicBezTo>
                      <a:pt x="7657" y="14895"/>
                      <a:pt x="9014" y="15515"/>
                      <a:pt x="10514" y="15515"/>
                    </a:cubicBezTo>
                    <a:cubicBezTo>
                      <a:pt x="13395" y="15515"/>
                      <a:pt x="15741" y="13193"/>
                      <a:pt x="15741" y="10312"/>
                    </a:cubicBezTo>
                    <a:cubicBezTo>
                      <a:pt x="15741" y="7918"/>
                      <a:pt x="14110" y="5906"/>
                      <a:pt x="11907" y="5299"/>
                    </a:cubicBezTo>
                    <a:cubicBezTo>
                      <a:pt x="11871" y="5204"/>
                      <a:pt x="11824" y="5061"/>
                      <a:pt x="11776" y="5061"/>
                    </a:cubicBezTo>
                    <a:lnTo>
                      <a:pt x="12574" y="5061"/>
                    </a:lnTo>
                    <a:cubicBezTo>
                      <a:pt x="13348" y="5061"/>
                      <a:pt x="13991" y="4430"/>
                      <a:pt x="13991" y="3656"/>
                    </a:cubicBezTo>
                    <a:cubicBezTo>
                      <a:pt x="13991" y="2870"/>
                      <a:pt x="13348" y="2239"/>
                      <a:pt x="12574" y="2239"/>
                    </a:cubicBezTo>
                    <a:lnTo>
                      <a:pt x="10109" y="2239"/>
                    </a:lnTo>
                    <a:cubicBezTo>
                      <a:pt x="10264" y="1941"/>
                      <a:pt x="10359" y="1727"/>
                      <a:pt x="10359" y="1429"/>
                    </a:cubicBezTo>
                    <a:cubicBezTo>
                      <a:pt x="10359" y="656"/>
                      <a:pt x="9728" y="1"/>
                      <a:pt x="8943" y="1"/>
                    </a:cubicBezTo>
                    <a:close/>
                  </a:path>
                </a:pathLst>
              </a:custGeom>
              <a:grpFill/>
              <a:ln>
                <a:noFill/>
              </a:ln>
            </p:spPr>
            <p:txBody>
              <a:bodyPr spcFirstLastPara="1" wrap="square" lIns="121900" tIns="121900" rIns="121900" bIns="121900" anchor="ctr" anchorCtr="0">
                <a:noAutofit/>
              </a:bodyPr>
              <a:lstStyle/>
              <a:p>
                <a:endParaRPr sz="2400"/>
              </a:p>
            </p:txBody>
          </p:sp>
        </p:grpSp>
      </p:grpSp>
      <p:sp>
        <p:nvSpPr>
          <p:cNvPr id="92" name="TextBox 91">
            <a:extLst>
              <a:ext uri="{FF2B5EF4-FFF2-40B4-BE49-F238E27FC236}">
                <a16:creationId xmlns:a16="http://schemas.microsoft.com/office/drawing/2014/main" id="{DC548348-9F43-829D-7B7A-4A5480F91DD9}"/>
              </a:ext>
            </a:extLst>
          </p:cNvPr>
          <p:cNvSpPr txBox="1"/>
          <p:nvPr/>
        </p:nvSpPr>
        <p:spPr>
          <a:xfrm>
            <a:off x="1534375" y="3977764"/>
            <a:ext cx="1486247" cy="877163"/>
          </a:xfrm>
          <a:prstGeom prst="rect">
            <a:avLst/>
          </a:prstGeom>
          <a:noFill/>
        </p:spPr>
        <p:txBody>
          <a:bodyPr wrap="square">
            <a:spAutoFit/>
          </a:bodyPr>
          <a:lstStyle/>
          <a:p>
            <a:pPr algn="justLow" rtl="1">
              <a:lnSpc>
                <a:spcPct val="200000"/>
              </a:lnSpc>
            </a:pPr>
            <a:r>
              <a:rPr lang="fa-IR" sz="1050" b="1" dirty="0">
                <a:solidFill>
                  <a:schemeClr val="bg1"/>
                </a:solidFill>
                <a:latin typeface="Shabnam" panose="020B0603030804020204" pitchFamily="34" charset="-78"/>
                <a:cs typeface="Shabnam" panose="020B0603030804020204" pitchFamily="34" charset="-78"/>
              </a:rPr>
              <a:t>تیتر عنوان را بنویسید</a:t>
            </a:r>
            <a:endParaRPr lang="en-US" sz="1050" b="1" dirty="0">
              <a:solidFill>
                <a:schemeClr val="bg1"/>
              </a:solidFill>
              <a:latin typeface="Shabnam" panose="020B0603030804020204" pitchFamily="34" charset="-78"/>
              <a:cs typeface="Shabnam" panose="020B0603030804020204" pitchFamily="34" charset="-78"/>
            </a:endParaRPr>
          </a:p>
          <a:p>
            <a:pPr algn="justLow" rtl="1">
              <a:lnSpc>
                <a:spcPct val="200000"/>
              </a:lnSpc>
            </a:pPr>
            <a:r>
              <a:rPr lang="fa-IR" sz="800" dirty="0">
                <a:solidFill>
                  <a:schemeClr val="bg1"/>
                </a:solidFill>
                <a:latin typeface="Shabnam" panose="020B0603030804020204" pitchFamily="34" charset="-78"/>
                <a:cs typeface="Shabnam" panose="020B0603030804020204" pitchFamily="34" charset="-78"/>
              </a:rPr>
              <a:t>فروشگاه مینارو ارائه دهنده انواع فایل های کاربردی</a:t>
            </a:r>
            <a:endParaRPr lang="en-US" sz="800" dirty="0">
              <a:solidFill>
                <a:schemeClr val="bg1"/>
              </a:solidFill>
              <a:latin typeface="Shabnam" panose="020B0603030804020204" pitchFamily="34" charset="-78"/>
              <a:cs typeface="Shabnam" panose="020B0603030804020204" pitchFamily="34" charset="-78"/>
            </a:endParaRPr>
          </a:p>
        </p:txBody>
      </p:sp>
      <p:sp>
        <p:nvSpPr>
          <p:cNvPr id="93" name="TextBox 92">
            <a:extLst>
              <a:ext uri="{FF2B5EF4-FFF2-40B4-BE49-F238E27FC236}">
                <a16:creationId xmlns:a16="http://schemas.microsoft.com/office/drawing/2014/main" id="{032E8161-DDF5-7F09-2E9D-B5BE6E7235E3}"/>
              </a:ext>
            </a:extLst>
          </p:cNvPr>
          <p:cNvSpPr txBox="1"/>
          <p:nvPr/>
        </p:nvSpPr>
        <p:spPr>
          <a:xfrm>
            <a:off x="7984003" y="2491911"/>
            <a:ext cx="1521642" cy="950260"/>
          </a:xfrm>
          <a:prstGeom prst="rect">
            <a:avLst/>
          </a:prstGeom>
          <a:noFill/>
        </p:spPr>
        <p:txBody>
          <a:bodyPr wrap="square">
            <a:spAutoFit/>
          </a:bodyPr>
          <a:lstStyle/>
          <a:p>
            <a:pPr algn="justLow" rtl="1">
              <a:lnSpc>
                <a:spcPct val="200000"/>
              </a:lnSpc>
            </a:pPr>
            <a:r>
              <a:rPr lang="fa-IR" sz="1100" b="1" dirty="0">
                <a:solidFill>
                  <a:schemeClr val="bg1"/>
                </a:solidFill>
                <a:latin typeface="Shabnam" panose="020B0603030804020204" pitchFamily="34" charset="-78"/>
                <a:cs typeface="Shabnam" panose="020B0603030804020204" pitchFamily="34" charset="-78"/>
              </a:rPr>
              <a:t>تیتر عنوان را بنویسید</a:t>
            </a:r>
            <a:endParaRPr lang="en-US" sz="1100" b="1" dirty="0">
              <a:solidFill>
                <a:schemeClr val="bg1"/>
              </a:solidFill>
              <a:latin typeface="Shabnam" panose="020B0603030804020204" pitchFamily="34" charset="-78"/>
              <a:cs typeface="Shabnam" panose="020B0603030804020204" pitchFamily="34" charset="-78"/>
            </a:endParaRPr>
          </a:p>
          <a:p>
            <a:pPr algn="justLow" rtl="1">
              <a:lnSpc>
                <a:spcPct val="200000"/>
              </a:lnSpc>
            </a:pPr>
            <a:r>
              <a:rPr lang="fa-IR" sz="900" dirty="0">
                <a:solidFill>
                  <a:schemeClr val="bg1"/>
                </a:solidFill>
                <a:latin typeface="Shabnam" panose="020B0603030804020204" pitchFamily="34" charset="-78"/>
                <a:cs typeface="Shabnam" panose="020B0603030804020204" pitchFamily="34" charset="-78"/>
              </a:rPr>
              <a:t>فروشگاه مینارو ارائه دهنده انواع فایل های کاربردی</a:t>
            </a:r>
            <a:endParaRPr lang="en-US" sz="900" dirty="0">
              <a:solidFill>
                <a:schemeClr val="bg1"/>
              </a:solidFill>
              <a:latin typeface="Shabnam" panose="020B0603030804020204" pitchFamily="34" charset="-78"/>
              <a:cs typeface="Shabnam" panose="020B0603030804020204" pitchFamily="34" charset="-78"/>
            </a:endParaRPr>
          </a:p>
        </p:txBody>
      </p:sp>
      <p:sp>
        <p:nvSpPr>
          <p:cNvPr id="94" name="TextBox 93">
            <a:extLst>
              <a:ext uri="{FF2B5EF4-FFF2-40B4-BE49-F238E27FC236}">
                <a16:creationId xmlns:a16="http://schemas.microsoft.com/office/drawing/2014/main" id="{92F18DC7-D90F-586D-7846-6B3FC84E59F8}"/>
              </a:ext>
            </a:extLst>
          </p:cNvPr>
          <p:cNvSpPr txBox="1"/>
          <p:nvPr/>
        </p:nvSpPr>
        <p:spPr>
          <a:xfrm>
            <a:off x="8024987" y="5103302"/>
            <a:ext cx="1437729" cy="877163"/>
          </a:xfrm>
          <a:prstGeom prst="rect">
            <a:avLst/>
          </a:prstGeom>
          <a:noFill/>
        </p:spPr>
        <p:txBody>
          <a:bodyPr wrap="square">
            <a:spAutoFit/>
          </a:bodyPr>
          <a:lstStyle/>
          <a:p>
            <a:pPr algn="justLow" rtl="1">
              <a:lnSpc>
                <a:spcPct val="200000"/>
              </a:lnSpc>
            </a:pPr>
            <a:r>
              <a:rPr lang="fa-IR" sz="1050" b="1" dirty="0">
                <a:solidFill>
                  <a:schemeClr val="bg1"/>
                </a:solidFill>
                <a:latin typeface="Shabnam" panose="020B0603030804020204" pitchFamily="34" charset="-78"/>
                <a:cs typeface="Shabnam" panose="020B0603030804020204" pitchFamily="34" charset="-78"/>
              </a:rPr>
              <a:t>تیتر عنوان را بنویسید</a:t>
            </a:r>
            <a:endParaRPr lang="en-US" sz="1050" b="1" dirty="0">
              <a:solidFill>
                <a:schemeClr val="bg1"/>
              </a:solidFill>
              <a:latin typeface="Shabnam" panose="020B0603030804020204" pitchFamily="34" charset="-78"/>
              <a:cs typeface="Shabnam" panose="020B0603030804020204" pitchFamily="34" charset="-78"/>
            </a:endParaRPr>
          </a:p>
          <a:p>
            <a:pPr algn="justLow" rtl="1">
              <a:lnSpc>
                <a:spcPct val="200000"/>
              </a:lnSpc>
            </a:pPr>
            <a:r>
              <a:rPr lang="fa-IR" sz="800" dirty="0">
                <a:solidFill>
                  <a:schemeClr val="bg1"/>
                </a:solidFill>
                <a:latin typeface="Shabnam" panose="020B0603030804020204" pitchFamily="34" charset="-78"/>
                <a:cs typeface="Shabnam" panose="020B0603030804020204" pitchFamily="34" charset="-78"/>
              </a:rPr>
              <a:t>فروشگاه مینارو ارائه دهنده انواع فایل های کاربردی</a:t>
            </a:r>
            <a:endParaRPr lang="en-US" sz="800" dirty="0">
              <a:solidFill>
                <a:schemeClr val="bg1"/>
              </a:solidFill>
              <a:latin typeface="Shabnam" panose="020B0603030804020204" pitchFamily="34" charset="-78"/>
              <a:cs typeface="Shabnam" panose="020B0603030804020204" pitchFamily="34" charset="-78"/>
            </a:endParaRPr>
          </a:p>
        </p:txBody>
      </p:sp>
    </p:spTree>
    <p:extLst>
      <p:ext uri="{BB962C8B-B14F-4D97-AF65-F5344CB8AC3E}">
        <p14:creationId xmlns:p14="http://schemas.microsoft.com/office/powerpoint/2010/main" val="32924382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5" fill="hold" grpId="0" nodeType="clickEffect">
                                  <p:stCondLst>
                                    <p:cond delay="0"/>
                                  </p:stCondLst>
                                  <p:childTnLst>
                                    <p:set>
                                      <p:cBhvr>
                                        <p:cTn id="6" dur="1" fill="hold">
                                          <p:stCondLst>
                                            <p:cond delay="0"/>
                                          </p:stCondLst>
                                        </p:cTn>
                                        <p:tgtEl>
                                          <p:spTgt spid="45"/>
                                        </p:tgtEl>
                                        <p:attrNameLst>
                                          <p:attrName>style.visibility</p:attrName>
                                        </p:attrNameLst>
                                      </p:cBhvr>
                                      <p:to>
                                        <p:strVal val="visible"/>
                                      </p:to>
                                    </p:set>
                                    <p:animEffect transition="in" filter="randombar(vertical)">
                                      <p:cBhvr>
                                        <p:cTn id="7" dur="500"/>
                                        <p:tgtEl>
                                          <p:spTgt spid="45"/>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27"/>
                                        </p:tgtEl>
                                        <p:attrNameLst>
                                          <p:attrName>style.visibility</p:attrName>
                                        </p:attrNameLst>
                                      </p:cBhvr>
                                      <p:to>
                                        <p:strVal val="visible"/>
                                      </p:to>
                                    </p:set>
                                    <p:anim calcmode="lin" valueType="num">
                                      <p:cBhvr>
                                        <p:cTn id="11" dur="750" fill="hold"/>
                                        <p:tgtEl>
                                          <p:spTgt spid="27"/>
                                        </p:tgtEl>
                                        <p:attrNameLst>
                                          <p:attrName>ppt_w</p:attrName>
                                        </p:attrNameLst>
                                      </p:cBhvr>
                                      <p:tavLst>
                                        <p:tav tm="0">
                                          <p:val>
                                            <p:fltVal val="0"/>
                                          </p:val>
                                        </p:tav>
                                        <p:tav tm="100000">
                                          <p:val>
                                            <p:strVal val="#ppt_w"/>
                                          </p:val>
                                        </p:tav>
                                      </p:tavLst>
                                    </p:anim>
                                    <p:anim calcmode="lin" valueType="num">
                                      <p:cBhvr>
                                        <p:cTn id="12" dur="750" fill="hold"/>
                                        <p:tgtEl>
                                          <p:spTgt spid="27"/>
                                        </p:tgtEl>
                                        <p:attrNameLst>
                                          <p:attrName>ppt_h</p:attrName>
                                        </p:attrNameLst>
                                      </p:cBhvr>
                                      <p:tavLst>
                                        <p:tav tm="0">
                                          <p:val>
                                            <p:fltVal val="0"/>
                                          </p:val>
                                        </p:tav>
                                        <p:tav tm="100000">
                                          <p:val>
                                            <p:strVal val="#ppt_h"/>
                                          </p:val>
                                        </p:tav>
                                      </p:tavLst>
                                    </p:anim>
                                    <p:animEffect transition="in" filter="fade">
                                      <p:cBhvr>
                                        <p:cTn id="13" dur="750"/>
                                        <p:tgtEl>
                                          <p:spTgt spid="27"/>
                                        </p:tgtEl>
                                      </p:cBhvr>
                                    </p:animEffect>
                                  </p:childTnLst>
                                </p:cTn>
                              </p:par>
                            </p:childTnLst>
                          </p:cTn>
                        </p:par>
                        <p:par>
                          <p:cTn id="14" fill="hold">
                            <p:stCondLst>
                              <p:cond delay="1250"/>
                            </p:stCondLst>
                            <p:childTnLst>
                              <p:par>
                                <p:cTn id="15" presetID="53" presetClass="entr" presetSubtype="16" fill="hold" grpId="0" nodeType="afterEffect">
                                  <p:stCondLst>
                                    <p:cond delay="0"/>
                                  </p:stCondLst>
                                  <p:childTnLst>
                                    <p:set>
                                      <p:cBhvr>
                                        <p:cTn id="16" dur="1" fill="hold">
                                          <p:stCondLst>
                                            <p:cond delay="0"/>
                                          </p:stCondLst>
                                        </p:cTn>
                                        <p:tgtEl>
                                          <p:spTgt spid="93"/>
                                        </p:tgtEl>
                                        <p:attrNameLst>
                                          <p:attrName>style.visibility</p:attrName>
                                        </p:attrNameLst>
                                      </p:cBhvr>
                                      <p:to>
                                        <p:strVal val="visible"/>
                                      </p:to>
                                    </p:set>
                                    <p:anim calcmode="lin" valueType="num">
                                      <p:cBhvr>
                                        <p:cTn id="17" dur="750" fill="hold"/>
                                        <p:tgtEl>
                                          <p:spTgt spid="93"/>
                                        </p:tgtEl>
                                        <p:attrNameLst>
                                          <p:attrName>ppt_w</p:attrName>
                                        </p:attrNameLst>
                                      </p:cBhvr>
                                      <p:tavLst>
                                        <p:tav tm="0">
                                          <p:val>
                                            <p:fltVal val="0"/>
                                          </p:val>
                                        </p:tav>
                                        <p:tav tm="100000">
                                          <p:val>
                                            <p:strVal val="#ppt_w"/>
                                          </p:val>
                                        </p:tav>
                                      </p:tavLst>
                                    </p:anim>
                                    <p:anim calcmode="lin" valueType="num">
                                      <p:cBhvr>
                                        <p:cTn id="18" dur="750" fill="hold"/>
                                        <p:tgtEl>
                                          <p:spTgt spid="93"/>
                                        </p:tgtEl>
                                        <p:attrNameLst>
                                          <p:attrName>ppt_h</p:attrName>
                                        </p:attrNameLst>
                                      </p:cBhvr>
                                      <p:tavLst>
                                        <p:tav tm="0">
                                          <p:val>
                                            <p:fltVal val="0"/>
                                          </p:val>
                                        </p:tav>
                                        <p:tav tm="100000">
                                          <p:val>
                                            <p:strVal val="#ppt_h"/>
                                          </p:val>
                                        </p:tav>
                                      </p:tavLst>
                                    </p:anim>
                                    <p:animEffect transition="in" filter="fade">
                                      <p:cBhvr>
                                        <p:cTn id="19" dur="750"/>
                                        <p:tgtEl>
                                          <p:spTgt spid="93"/>
                                        </p:tgtEl>
                                      </p:cBhvr>
                                    </p:animEffect>
                                  </p:childTnLst>
                                </p:cTn>
                              </p:par>
                            </p:childTnLst>
                          </p:cTn>
                        </p:par>
                        <p:par>
                          <p:cTn id="20" fill="hold">
                            <p:stCondLst>
                              <p:cond delay="2000"/>
                            </p:stCondLst>
                            <p:childTnLst>
                              <p:par>
                                <p:cTn id="21" presetID="53" presetClass="entr" presetSubtype="16" fill="hold" grpId="0" nodeType="afterEffect">
                                  <p:stCondLst>
                                    <p:cond delay="0"/>
                                  </p:stCondLst>
                                  <p:childTnLst>
                                    <p:set>
                                      <p:cBhvr>
                                        <p:cTn id="22" dur="1" fill="hold">
                                          <p:stCondLst>
                                            <p:cond delay="0"/>
                                          </p:stCondLst>
                                        </p:cTn>
                                        <p:tgtEl>
                                          <p:spTgt spid="94"/>
                                        </p:tgtEl>
                                        <p:attrNameLst>
                                          <p:attrName>style.visibility</p:attrName>
                                        </p:attrNameLst>
                                      </p:cBhvr>
                                      <p:to>
                                        <p:strVal val="visible"/>
                                      </p:to>
                                    </p:set>
                                    <p:anim calcmode="lin" valueType="num">
                                      <p:cBhvr>
                                        <p:cTn id="23" dur="750" fill="hold"/>
                                        <p:tgtEl>
                                          <p:spTgt spid="94"/>
                                        </p:tgtEl>
                                        <p:attrNameLst>
                                          <p:attrName>ppt_w</p:attrName>
                                        </p:attrNameLst>
                                      </p:cBhvr>
                                      <p:tavLst>
                                        <p:tav tm="0">
                                          <p:val>
                                            <p:fltVal val="0"/>
                                          </p:val>
                                        </p:tav>
                                        <p:tav tm="100000">
                                          <p:val>
                                            <p:strVal val="#ppt_w"/>
                                          </p:val>
                                        </p:tav>
                                      </p:tavLst>
                                    </p:anim>
                                    <p:anim calcmode="lin" valueType="num">
                                      <p:cBhvr>
                                        <p:cTn id="24" dur="750" fill="hold"/>
                                        <p:tgtEl>
                                          <p:spTgt spid="94"/>
                                        </p:tgtEl>
                                        <p:attrNameLst>
                                          <p:attrName>ppt_h</p:attrName>
                                        </p:attrNameLst>
                                      </p:cBhvr>
                                      <p:tavLst>
                                        <p:tav tm="0">
                                          <p:val>
                                            <p:fltVal val="0"/>
                                          </p:val>
                                        </p:tav>
                                        <p:tav tm="100000">
                                          <p:val>
                                            <p:strVal val="#ppt_h"/>
                                          </p:val>
                                        </p:tav>
                                      </p:tavLst>
                                    </p:anim>
                                    <p:animEffect transition="in" filter="fade">
                                      <p:cBhvr>
                                        <p:cTn id="25" dur="750"/>
                                        <p:tgtEl>
                                          <p:spTgt spid="94"/>
                                        </p:tgtEl>
                                      </p:cBhvr>
                                    </p:animEffect>
                                  </p:childTnLst>
                                </p:cTn>
                              </p:par>
                            </p:childTnLst>
                          </p:cTn>
                        </p:par>
                        <p:par>
                          <p:cTn id="26" fill="hold">
                            <p:stCondLst>
                              <p:cond delay="2750"/>
                            </p:stCondLst>
                            <p:childTnLst>
                              <p:par>
                                <p:cTn id="27" presetID="53" presetClass="entr" presetSubtype="16" fill="hold" grpId="0" nodeType="afterEffect">
                                  <p:stCondLst>
                                    <p:cond delay="0"/>
                                  </p:stCondLst>
                                  <p:childTnLst>
                                    <p:set>
                                      <p:cBhvr>
                                        <p:cTn id="28" dur="1" fill="hold">
                                          <p:stCondLst>
                                            <p:cond delay="0"/>
                                          </p:stCondLst>
                                        </p:cTn>
                                        <p:tgtEl>
                                          <p:spTgt spid="92"/>
                                        </p:tgtEl>
                                        <p:attrNameLst>
                                          <p:attrName>style.visibility</p:attrName>
                                        </p:attrNameLst>
                                      </p:cBhvr>
                                      <p:to>
                                        <p:strVal val="visible"/>
                                      </p:to>
                                    </p:set>
                                    <p:anim calcmode="lin" valueType="num">
                                      <p:cBhvr>
                                        <p:cTn id="29" dur="750" fill="hold"/>
                                        <p:tgtEl>
                                          <p:spTgt spid="92"/>
                                        </p:tgtEl>
                                        <p:attrNameLst>
                                          <p:attrName>ppt_w</p:attrName>
                                        </p:attrNameLst>
                                      </p:cBhvr>
                                      <p:tavLst>
                                        <p:tav tm="0">
                                          <p:val>
                                            <p:fltVal val="0"/>
                                          </p:val>
                                        </p:tav>
                                        <p:tav tm="100000">
                                          <p:val>
                                            <p:strVal val="#ppt_w"/>
                                          </p:val>
                                        </p:tav>
                                      </p:tavLst>
                                    </p:anim>
                                    <p:anim calcmode="lin" valueType="num">
                                      <p:cBhvr>
                                        <p:cTn id="30" dur="750" fill="hold"/>
                                        <p:tgtEl>
                                          <p:spTgt spid="92"/>
                                        </p:tgtEl>
                                        <p:attrNameLst>
                                          <p:attrName>ppt_h</p:attrName>
                                        </p:attrNameLst>
                                      </p:cBhvr>
                                      <p:tavLst>
                                        <p:tav tm="0">
                                          <p:val>
                                            <p:fltVal val="0"/>
                                          </p:val>
                                        </p:tav>
                                        <p:tav tm="100000">
                                          <p:val>
                                            <p:strVal val="#ppt_h"/>
                                          </p:val>
                                        </p:tav>
                                      </p:tavLst>
                                    </p:anim>
                                    <p:animEffect transition="in" filter="fade">
                                      <p:cBhvr>
                                        <p:cTn id="31" dur="750"/>
                                        <p:tgtEl>
                                          <p:spTgt spid="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p:bldP spid="92" grpId="0"/>
      <p:bldP spid="93" grpId="0"/>
      <p:bldP spid="94"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A4E0130B-B71A-8C42-7DC3-6CFB98020526}"/>
              </a:ext>
            </a:extLst>
          </p:cNvPr>
          <p:cNvSpPr>
            <a:spLocks noGrp="1"/>
          </p:cNvSpPr>
          <p:nvPr>
            <p:ph type="sldNum" sz="quarter" idx="10"/>
          </p:nvPr>
        </p:nvSpPr>
        <p:spPr/>
        <p:txBody>
          <a:bodyPr/>
          <a:lstStyle/>
          <a:p>
            <a:fld id="{A8043012-B8B5-47A7-9927-94221BE445D6}" type="slidenum">
              <a:rPr lang="en-US" smtClean="0"/>
              <a:pPr/>
              <a:t>37</a:t>
            </a:fld>
            <a:endParaRPr lang="en-US" dirty="0"/>
          </a:p>
        </p:txBody>
      </p:sp>
      <p:pic>
        <p:nvPicPr>
          <p:cNvPr id="3" name="Picture 2">
            <a:hlinkClick r:id="" action="ppaction://hlinkshowjump?jump=previousslide"/>
            <a:extLst>
              <a:ext uri="{FF2B5EF4-FFF2-40B4-BE49-F238E27FC236}">
                <a16:creationId xmlns:a16="http://schemas.microsoft.com/office/drawing/2014/main" id="{8B825F2A-A58A-A632-4EF3-DFD05F7B63F4}"/>
              </a:ext>
            </a:extLst>
          </p:cNvPr>
          <p:cNvPicPr>
            <a:picLocks noChangeAspect="1"/>
          </p:cNvPicPr>
          <p:nvPr/>
        </p:nvPicPr>
        <p:blipFill>
          <a:blip r:embed="rId2" cstate="print">
            <a:biLevel thresh="25000"/>
            <a:extLst>
              <a:ext uri="{BEBA8EAE-BF5A-486C-A8C5-ECC9F3942E4B}">
                <a14:imgProps xmlns:a14="http://schemas.microsoft.com/office/drawing/2010/main">
                  <a14:imgLayer r:embed="rId3">
                    <a14:imgEffect>
                      <a14:saturation sat="33000"/>
                    </a14:imgEffect>
                  </a14:imgLayer>
                </a14:imgProps>
              </a:ext>
              <a:ext uri="{28A0092B-C50C-407E-A947-70E740481C1C}">
                <a14:useLocalDpi xmlns:a14="http://schemas.microsoft.com/office/drawing/2010/main"/>
              </a:ext>
            </a:extLst>
          </a:blip>
          <a:stretch>
            <a:fillRect/>
          </a:stretch>
        </p:blipFill>
        <p:spPr>
          <a:xfrm flipH="1">
            <a:off x="10403951" y="6257138"/>
            <a:ext cx="210539" cy="210539"/>
          </a:xfrm>
          <a:prstGeom prst="rect">
            <a:avLst/>
          </a:prstGeom>
        </p:spPr>
      </p:pic>
      <p:pic>
        <p:nvPicPr>
          <p:cNvPr id="4" name="Picture 3">
            <a:extLst>
              <a:ext uri="{FF2B5EF4-FFF2-40B4-BE49-F238E27FC236}">
                <a16:creationId xmlns:a16="http://schemas.microsoft.com/office/drawing/2014/main" id="{47EE4AE3-CDAA-FE9E-4E8D-FD986300D3EF}"/>
              </a:ext>
            </a:extLst>
          </p:cNvPr>
          <p:cNvPicPr>
            <a:picLocks noChangeAspect="1"/>
          </p:cNvPicPr>
          <p:nvPr/>
        </p:nvPicPr>
        <p:blipFill>
          <a:blip r:embed="rId2" cstate="print">
            <a:biLevel thresh="25000"/>
            <a:extLst>
              <a:ext uri="{BEBA8EAE-BF5A-486C-A8C5-ECC9F3942E4B}">
                <a14:imgProps xmlns:a14="http://schemas.microsoft.com/office/drawing/2010/main">
                  <a14:imgLayer r:embed="rId3">
                    <a14:imgEffect>
                      <a14:saturation sat="33000"/>
                    </a14:imgEffect>
                  </a14:imgLayer>
                </a14:imgProps>
              </a:ext>
              <a:ext uri="{28A0092B-C50C-407E-A947-70E740481C1C}">
                <a14:useLocalDpi xmlns:a14="http://schemas.microsoft.com/office/drawing/2010/main"/>
              </a:ext>
            </a:extLst>
          </a:blip>
          <a:stretch>
            <a:fillRect/>
          </a:stretch>
        </p:blipFill>
        <p:spPr>
          <a:xfrm>
            <a:off x="11810732" y="6255725"/>
            <a:ext cx="210539" cy="210539"/>
          </a:xfrm>
          <a:prstGeom prst="rect">
            <a:avLst/>
          </a:prstGeom>
        </p:spPr>
      </p:pic>
      <p:pic>
        <p:nvPicPr>
          <p:cNvPr id="5" name="Picture 4">
            <a:hlinkClick r:id="" action="ppaction://hlinkshowjump?jump=firstslide"/>
            <a:extLst>
              <a:ext uri="{FF2B5EF4-FFF2-40B4-BE49-F238E27FC236}">
                <a16:creationId xmlns:a16="http://schemas.microsoft.com/office/drawing/2014/main" id="{CC3EBE24-E5ED-5BD7-D847-03F52A3A2FF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54275" y="252809"/>
            <a:ext cx="500431" cy="375612"/>
          </a:xfrm>
          <a:prstGeom prst="rect">
            <a:avLst/>
          </a:prstGeom>
        </p:spPr>
      </p:pic>
      <p:sp>
        <p:nvSpPr>
          <p:cNvPr id="6" name="TextBox 5">
            <a:hlinkClick r:id="rId5" action="ppaction://hlinksldjump"/>
            <a:extLst>
              <a:ext uri="{FF2B5EF4-FFF2-40B4-BE49-F238E27FC236}">
                <a16:creationId xmlns:a16="http://schemas.microsoft.com/office/drawing/2014/main" id="{E1F3BFBE-06E1-BE03-7729-0A4A987ABE5F}"/>
              </a:ext>
            </a:extLst>
          </p:cNvPr>
          <p:cNvSpPr txBox="1"/>
          <p:nvPr/>
        </p:nvSpPr>
        <p:spPr>
          <a:xfrm>
            <a:off x="8814914" y="1031840"/>
            <a:ext cx="1295607" cy="307777"/>
          </a:xfrm>
          <a:prstGeom prst="rect">
            <a:avLst/>
          </a:prstGeom>
          <a:noFill/>
        </p:spPr>
        <p:txBody>
          <a:bodyPr wrap="square" rtlCol="0">
            <a:spAutoFit/>
          </a:bodyPr>
          <a:lstStyle/>
          <a:p>
            <a:pPr algn="ctr" rtl="1"/>
            <a:r>
              <a:rPr lang="fa-IR" sz="1400" b="1">
                <a:solidFill>
                  <a:schemeClr val="bg1"/>
                </a:solidFill>
                <a:latin typeface="Shabnam" panose="020B0603030804020204" pitchFamily="34" charset="-78"/>
                <a:cs typeface="Shabnam" panose="020B0603030804020204" pitchFamily="34" charset="-78"/>
              </a:rPr>
              <a:t>کلیات پژوهش</a:t>
            </a:r>
            <a:endParaRPr lang="en-US" sz="1400" b="1" dirty="0">
              <a:solidFill>
                <a:schemeClr val="bg1"/>
              </a:solidFill>
              <a:latin typeface="Shabnam" panose="020B0603030804020204" pitchFamily="34" charset="-78"/>
              <a:cs typeface="Shabnam" panose="020B0603030804020204" pitchFamily="34" charset="-78"/>
            </a:endParaRPr>
          </a:p>
        </p:txBody>
      </p:sp>
      <p:sp>
        <p:nvSpPr>
          <p:cNvPr id="7" name="TextBox 6">
            <a:hlinkClick r:id="rId6" action="ppaction://hlinksldjump"/>
            <a:extLst>
              <a:ext uri="{FF2B5EF4-FFF2-40B4-BE49-F238E27FC236}">
                <a16:creationId xmlns:a16="http://schemas.microsoft.com/office/drawing/2014/main" id="{341B3F5E-238B-B45D-0431-3CE33ED94DC5}"/>
              </a:ext>
            </a:extLst>
          </p:cNvPr>
          <p:cNvSpPr txBox="1"/>
          <p:nvPr/>
        </p:nvSpPr>
        <p:spPr>
          <a:xfrm>
            <a:off x="7198804" y="1031839"/>
            <a:ext cx="1391595" cy="307777"/>
          </a:xfrm>
          <a:prstGeom prst="rect">
            <a:avLst/>
          </a:prstGeom>
          <a:noFill/>
        </p:spPr>
        <p:txBody>
          <a:bodyPr wrap="square" rtlCol="0">
            <a:spAutoFit/>
          </a:bodyPr>
          <a:lstStyle/>
          <a:p>
            <a:pPr algn="ctr" rtl="1"/>
            <a:r>
              <a:rPr lang="fa-IR" sz="1400" b="1" dirty="0">
                <a:solidFill>
                  <a:schemeClr val="bg1"/>
                </a:solidFill>
                <a:latin typeface="Shabnam" panose="020B0603030804020204" pitchFamily="34" charset="-78"/>
                <a:cs typeface="Shabnam" panose="020B0603030804020204" pitchFamily="34" charset="-78"/>
              </a:rPr>
              <a:t>مبانی پژوهش</a:t>
            </a:r>
            <a:endParaRPr lang="en-US" sz="1400" b="1" dirty="0">
              <a:solidFill>
                <a:schemeClr val="bg1"/>
              </a:solidFill>
              <a:latin typeface="Shabnam" panose="020B0603030804020204" pitchFamily="34" charset="-78"/>
              <a:cs typeface="Shabnam" panose="020B0603030804020204" pitchFamily="34" charset="-78"/>
            </a:endParaRPr>
          </a:p>
        </p:txBody>
      </p:sp>
      <p:sp>
        <p:nvSpPr>
          <p:cNvPr id="8" name="TextBox 7">
            <a:hlinkClick r:id="rId7" action="ppaction://hlinksldjump"/>
            <a:extLst>
              <a:ext uri="{FF2B5EF4-FFF2-40B4-BE49-F238E27FC236}">
                <a16:creationId xmlns:a16="http://schemas.microsoft.com/office/drawing/2014/main" id="{2C58B1CF-C593-41C0-02CF-A1D53573A620}"/>
              </a:ext>
            </a:extLst>
          </p:cNvPr>
          <p:cNvSpPr txBox="1"/>
          <p:nvPr/>
        </p:nvSpPr>
        <p:spPr>
          <a:xfrm>
            <a:off x="5678682" y="1031838"/>
            <a:ext cx="1420208" cy="307777"/>
          </a:xfrm>
          <a:prstGeom prst="rect">
            <a:avLst/>
          </a:prstGeom>
          <a:noFill/>
        </p:spPr>
        <p:txBody>
          <a:bodyPr wrap="square" rtlCol="0">
            <a:spAutoFit/>
          </a:bodyPr>
          <a:lstStyle/>
          <a:p>
            <a:pPr algn="ctr" rtl="1"/>
            <a:r>
              <a:rPr lang="fa-IR" sz="1400" b="1" dirty="0">
                <a:solidFill>
                  <a:schemeClr val="bg1"/>
                </a:solidFill>
                <a:latin typeface="Shabnam" panose="020B0603030804020204" pitchFamily="34" charset="-78"/>
                <a:cs typeface="Shabnam" panose="020B0603030804020204" pitchFamily="34" charset="-78"/>
              </a:rPr>
              <a:t>روش تحقیق</a:t>
            </a:r>
            <a:endParaRPr lang="en-US" sz="1400" b="1" dirty="0">
              <a:solidFill>
                <a:schemeClr val="bg1"/>
              </a:solidFill>
              <a:latin typeface="Shabnam" panose="020B0603030804020204" pitchFamily="34" charset="-78"/>
              <a:cs typeface="Shabnam" panose="020B0603030804020204" pitchFamily="34" charset="-78"/>
            </a:endParaRPr>
          </a:p>
        </p:txBody>
      </p:sp>
      <p:sp>
        <p:nvSpPr>
          <p:cNvPr id="9" name="TextBox 8">
            <a:hlinkClick r:id="rId8" action="ppaction://hlinksldjump"/>
            <a:extLst>
              <a:ext uri="{FF2B5EF4-FFF2-40B4-BE49-F238E27FC236}">
                <a16:creationId xmlns:a16="http://schemas.microsoft.com/office/drawing/2014/main" id="{77427491-2F53-F32C-76E8-9C1A16BD0F7F}"/>
              </a:ext>
            </a:extLst>
          </p:cNvPr>
          <p:cNvSpPr txBox="1"/>
          <p:nvPr/>
        </p:nvSpPr>
        <p:spPr>
          <a:xfrm>
            <a:off x="4080387" y="1024350"/>
            <a:ext cx="1498381" cy="315265"/>
          </a:xfrm>
          <a:prstGeom prst="rect">
            <a:avLst/>
          </a:prstGeom>
          <a:noFill/>
        </p:spPr>
        <p:txBody>
          <a:bodyPr wrap="square" rtlCol="0">
            <a:spAutoFit/>
          </a:bodyPr>
          <a:lstStyle/>
          <a:p>
            <a:pPr algn="ctr" rtl="1"/>
            <a:r>
              <a:rPr lang="fa-IR" sz="1400" b="1" dirty="0">
                <a:solidFill>
                  <a:schemeClr val="bg1"/>
                </a:solidFill>
                <a:latin typeface="Shabnam" panose="020B0603030804020204" pitchFamily="34" charset="-78"/>
                <a:cs typeface="Shabnam" panose="020B0603030804020204" pitchFamily="34" charset="-78"/>
              </a:rPr>
              <a:t>تجزیه و تحلیل</a:t>
            </a:r>
            <a:endParaRPr lang="en-US" sz="1400" b="1" dirty="0">
              <a:solidFill>
                <a:schemeClr val="bg1"/>
              </a:solidFill>
              <a:latin typeface="Shabnam" panose="020B0603030804020204" pitchFamily="34" charset="-78"/>
              <a:cs typeface="Shabnam" panose="020B0603030804020204" pitchFamily="34" charset="-78"/>
            </a:endParaRPr>
          </a:p>
        </p:txBody>
      </p:sp>
      <p:sp>
        <p:nvSpPr>
          <p:cNvPr id="10" name="TextBox 9">
            <a:hlinkClick r:id="rId9" action="ppaction://hlinksldjump"/>
            <a:extLst>
              <a:ext uri="{FF2B5EF4-FFF2-40B4-BE49-F238E27FC236}">
                <a16:creationId xmlns:a16="http://schemas.microsoft.com/office/drawing/2014/main" id="{87B77C46-862B-4099-5970-A85B7898534D}"/>
              </a:ext>
            </a:extLst>
          </p:cNvPr>
          <p:cNvSpPr txBox="1"/>
          <p:nvPr/>
        </p:nvSpPr>
        <p:spPr>
          <a:xfrm>
            <a:off x="2596451" y="1051936"/>
            <a:ext cx="1420208" cy="315265"/>
          </a:xfrm>
          <a:prstGeom prst="rect">
            <a:avLst/>
          </a:prstGeom>
          <a:noFill/>
        </p:spPr>
        <p:txBody>
          <a:bodyPr wrap="square" rtlCol="0">
            <a:spAutoFit/>
          </a:bodyPr>
          <a:lstStyle/>
          <a:p>
            <a:pPr algn="ctr" rtl="1"/>
            <a:r>
              <a:rPr lang="fa-IR" sz="1400" b="1" dirty="0">
                <a:solidFill>
                  <a:schemeClr val="bg1"/>
                </a:solidFill>
                <a:latin typeface="Shabnam" panose="020B0603030804020204" pitchFamily="34" charset="-78"/>
                <a:cs typeface="Shabnam" panose="020B0603030804020204" pitchFamily="34" charset="-78"/>
              </a:rPr>
              <a:t>بحث و نتیجه</a:t>
            </a:r>
            <a:endParaRPr lang="en-US" sz="1400" b="1" dirty="0">
              <a:solidFill>
                <a:schemeClr val="bg1"/>
              </a:solidFill>
              <a:latin typeface="Shabnam" panose="020B0603030804020204" pitchFamily="34" charset="-78"/>
              <a:cs typeface="Shabnam" panose="020B0603030804020204" pitchFamily="34" charset="-78"/>
            </a:endParaRPr>
          </a:p>
        </p:txBody>
      </p:sp>
      <p:sp>
        <p:nvSpPr>
          <p:cNvPr id="11" name="TextBox 10">
            <a:hlinkClick r:id="rId10" action="ppaction://hlinksldjump"/>
            <a:extLst>
              <a:ext uri="{FF2B5EF4-FFF2-40B4-BE49-F238E27FC236}">
                <a16:creationId xmlns:a16="http://schemas.microsoft.com/office/drawing/2014/main" id="{4CDE7C2C-36A7-A014-D5EE-14C63A6C6867}"/>
              </a:ext>
            </a:extLst>
          </p:cNvPr>
          <p:cNvSpPr txBox="1"/>
          <p:nvPr/>
        </p:nvSpPr>
        <p:spPr>
          <a:xfrm>
            <a:off x="998155" y="1051935"/>
            <a:ext cx="1498381" cy="315265"/>
          </a:xfrm>
          <a:prstGeom prst="rect">
            <a:avLst/>
          </a:prstGeom>
          <a:noFill/>
        </p:spPr>
        <p:txBody>
          <a:bodyPr wrap="square" rtlCol="0">
            <a:spAutoFit/>
          </a:bodyPr>
          <a:lstStyle/>
          <a:p>
            <a:pPr algn="ctr" rtl="1"/>
            <a:r>
              <a:rPr lang="fa-IR" sz="1400" b="1" dirty="0">
                <a:solidFill>
                  <a:schemeClr val="bg1"/>
                </a:solidFill>
                <a:latin typeface="Shabnam" panose="020B0603030804020204" pitchFamily="34" charset="-78"/>
                <a:cs typeface="Shabnam" panose="020B0603030804020204" pitchFamily="34" charset="-78"/>
              </a:rPr>
              <a:t>منابع</a:t>
            </a:r>
            <a:endParaRPr lang="en-US" sz="1400" b="1" dirty="0">
              <a:solidFill>
                <a:schemeClr val="bg1"/>
              </a:solidFill>
              <a:latin typeface="Shabnam" panose="020B0603030804020204" pitchFamily="34" charset="-78"/>
              <a:cs typeface="Shabnam" panose="020B0603030804020204" pitchFamily="34" charset="-78"/>
            </a:endParaRPr>
          </a:p>
        </p:txBody>
      </p:sp>
      <p:pic>
        <p:nvPicPr>
          <p:cNvPr id="12" name="Graphic 11">
            <a:extLst>
              <a:ext uri="{FF2B5EF4-FFF2-40B4-BE49-F238E27FC236}">
                <a16:creationId xmlns:a16="http://schemas.microsoft.com/office/drawing/2014/main" id="{24B591BD-25A7-CF0B-FDAF-05AC745BC699}"/>
              </a:ext>
            </a:extLst>
          </p:cNvPr>
          <p:cNvPicPr>
            <a:picLocks noChangeAspect="1"/>
          </p:cNvPicPr>
          <p:nvPr/>
        </p:nvPicPr>
        <p:blipFill>
          <a:blip r:embed="rId11" cstate="print">
            <a:extLst>
              <a:ext uri="{28A0092B-C50C-407E-A947-70E740481C1C}">
                <a14:useLocalDpi xmlns:a14="http://schemas.microsoft.com/office/drawing/2010/main"/>
              </a:ext>
              <a:ext uri="{96DAC541-7B7A-43D3-8B79-37D633B846F1}">
                <asvg:svgBlip xmlns:asvg="http://schemas.microsoft.com/office/drawing/2016/SVG/main" r:embed="rId12"/>
              </a:ext>
            </a:extLst>
          </a:blip>
          <a:stretch>
            <a:fillRect/>
          </a:stretch>
        </p:blipFill>
        <p:spPr>
          <a:xfrm>
            <a:off x="10458867" y="88489"/>
            <a:ext cx="1438278" cy="1438278"/>
          </a:xfrm>
          <a:prstGeom prst="rect">
            <a:avLst/>
          </a:prstGeom>
        </p:spPr>
      </p:pic>
      <p:sp>
        <p:nvSpPr>
          <p:cNvPr id="13" name="TextBox 12">
            <a:extLst>
              <a:ext uri="{FF2B5EF4-FFF2-40B4-BE49-F238E27FC236}">
                <a16:creationId xmlns:a16="http://schemas.microsoft.com/office/drawing/2014/main" id="{7F50AEC7-A59D-19B4-C4CA-A3701287B7D3}"/>
              </a:ext>
            </a:extLst>
          </p:cNvPr>
          <p:cNvSpPr txBox="1"/>
          <p:nvPr/>
        </p:nvSpPr>
        <p:spPr>
          <a:xfrm>
            <a:off x="10336307" y="1715488"/>
            <a:ext cx="1757082" cy="338554"/>
          </a:xfrm>
          <a:prstGeom prst="rect">
            <a:avLst/>
          </a:prstGeom>
          <a:noFill/>
        </p:spPr>
        <p:txBody>
          <a:bodyPr wrap="square" rtlCol="0">
            <a:spAutoFit/>
          </a:bodyPr>
          <a:lstStyle/>
          <a:p>
            <a:pPr algn="ctr" rtl="1"/>
            <a:r>
              <a:rPr lang="fa-IR" sz="1600" b="1" dirty="0">
                <a:solidFill>
                  <a:srgbClr val="1D3347"/>
                </a:solidFill>
                <a:latin typeface="Shabnam" panose="020B0603030804020204" pitchFamily="34" charset="-78"/>
                <a:cs typeface="Shabnam" panose="020B0603030804020204" pitchFamily="34" charset="-78"/>
              </a:rPr>
              <a:t>عنوان اول</a:t>
            </a:r>
            <a:endParaRPr lang="en-US" sz="1600" b="1" dirty="0">
              <a:solidFill>
                <a:srgbClr val="1D3347"/>
              </a:solidFill>
              <a:latin typeface="Shabnam" panose="020B0603030804020204" pitchFamily="34" charset="-78"/>
              <a:cs typeface="Shabnam" panose="020B0603030804020204" pitchFamily="34" charset="-78"/>
            </a:endParaRPr>
          </a:p>
        </p:txBody>
      </p:sp>
      <p:sp>
        <p:nvSpPr>
          <p:cNvPr id="14" name="TextBox 13">
            <a:extLst>
              <a:ext uri="{FF2B5EF4-FFF2-40B4-BE49-F238E27FC236}">
                <a16:creationId xmlns:a16="http://schemas.microsoft.com/office/drawing/2014/main" id="{2B830CCA-2DB9-73C9-2B55-2E8EF7B12299}"/>
              </a:ext>
            </a:extLst>
          </p:cNvPr>
          <p:cNvSpPr txBox="1"/>
          <p:nvPr/>
        </p:nvSpPr>
        <p:spPr>
          <a:xfrm>
            <a:off x="10421957" y="2485131"/>
            <a:ext cx="1671431" cy="338554"/>
          </a:xfrm>
          <a:prstGeom prst="rect">
            <a:avLst/>
          </a:prstGeom>
          <a:noFill/>
        </p:spPr>
        <p:txBody>
          <a:bodyPr wrap="square" rtlCol="0">
            <a:spAutoFit/>
          </a:bodyPr>
          <a:lstStyle/>
          <a:p>
            <a:pPr algn="ctr" rtl="1"/>
            <a:r>
              <a:rPr lang="fa-IR" sz="1600" b="1" dirty="0">
                <a:solidFill>
                  <a:srgbClr val="1D3347"/>
                </a:solidFill>
                <a:latin typeface="Shabnam" panose="020B0603030804020204" pitchFamily="34" charset="-78"/>
                <a:cs typeface="Shabnam" panose="020B0603030804020204" pitchFamily="34" charset="-78"/>
              </a:rPr>
              <a:t>عنوان دوم</a:t>
            </a:r>
            <a:endParaRPr lang="en-US" sz="1600" b="1" dirty="0">
              <a:solidFill>
                <a:srgbClr val="1D3347"/>
              </a:solidFill>
              <a:latin typeface="Shabnam" panose="020B0603030804020204" pitchFamily="34" charset="-78"/>
              <a:cs typeface="Shabnam" panose="020B0603030804020204" pitchFamily="34" charset="-78"/>
            </a:endParaRPr>
          </a:p>
        </p:txBody>
      </p:sp>
      <p:sp>
        <p:nvSpPr>
          <p:cNvPr id="15" name="TextBox 14">
            <a:extLst>
              <a:ext uri="{FF2B5EF4-FFF2-40B4-BE49-F238E27FC236}">
                <a16:creationId xmlns:a16="http://schemas.microsoft.com/office/drawing/2014/main" id="{CD934ABE-D55C-69A5-DEF3-89620F38B7D9}"/>
              </a:ext>
            </a:extLst>
          </p:cNvPr>
          <p:cNvSpPr txBox="1"/>
          <p:nvPr/>
        </p:nvSpPr>
        <p:spPr>
          <a:xfrm>
            <a:off x="10336305" y="3228586"/>
            <a:ext cx="1757082" cy="338554"/>
          </a:xfrm>
          <a:prstGeom prst="rect">
            <a:avLst/>
          </a:prstGeom>
          <a:noFill/>
        </p:spPr>
        <p:txBody>
          <a:bodyPr wrap="square" rtlCol="0">
            <a:spAutoFit/>
          </a:bodyPr>
          <a:lstStyle/>
          <a:p>
            <a:pPr algn="ctr" rtl="1"/>
            <a:r>
              <a:rPr lang="fa-IR" sz="1600" b="1" dirty="0">
                <a:solidFill>
                  <a:srgbClr val="1D3347"/>
                </a:solidFill>
                <a:latin typeface="Shabnam" panose="020B0603030804020204" pitchFamily="34" charset="-78"/>
                <a:cs typeface="Shabnam" panose="020B0603030804020204" pitchFamily="34" charset="-78"/>
              </a:rPr>
              <a:t>عنوان سوم</a:t>
            </a:r>
            <a:endParaRPr lang="en-US" sz="1600" b="1" dirty="0">
              <a:solidFill>
                <a:srgbClr val="1D3347"/>
              </a:solidFill>
              <a:latin typeface="Shabnam" panose="020B0603030804020204" pitchFamily="34" charset="-78"/>
              <a:cs typeface="Shabnam" panose="020B0603030804020204" pitchFamily="34" charset="-78"/>
            </a:endParaRPr>
          </a:p>
        </p:txBody>
      </p:sp>
      <p:sp>
        <p:nvSpPr>
          <p:cNvPr id="16" name="TextBox 15">
            <a:extLst>
              <a:ext uri="{FF2B5EF4-FFF2-40B4-BE49-F238E27FC236}">
                <a16:creationId xmlns:a16="http://schemas.microsoft.com/office/drawing/2014/main" id="{DE8DBDDE-F391-21BB-93F9-93594C8E7B18}"/>
              </a:ext>
            </a:extLst>
          </p:cNvPr>
          <p:cNvSpPr txBox="1"/>
          <p:nvPr/>
        </p:nvSpPr>
        <p:spPr>
          <a:xfrm>
            <a:off x="10403951" y="3985103"/>
            <a:ext cx="1689436" cy="338554"/>
          </a:xfrm>
          <a:prstGeom prst="rect">
            <a:avLst/>
          </a:prstGeom>
          <a:noFill/>
        </p:spPr>
        <p:txBody>
          <a:bodyPr wrap="square" rtlCol="0">
            <a:spAutoFit/>
          </a:bodyPr>
          <a:lstStyle/>
          <a:p>
            <a:pPr algn="ctr" rtl="1"/>
            <a:r>
              <a:rPr lang="fa-IR" sz="1600" b="1" dirty="0">
                <a:solidFill>
                  <a:srgbClr val="1D3347"/>
                </a:solidFill>
                <a:latin typeface="Shabnam" panose="020B0603030804020204" pitchFamily="34" charset="-78"/>
                <a:cs typeface="Shabnam" panose="020B0603030804020204" pitchFamily="34" charset="-78"/>
              </a:rPr>
              <a:t>عنوان چهارم</a:t>
            </a:r>
            <a:endParaRPr lang="en-US" sz="1600" b="1" dirty="0">
              <a:solidFill>
                <a:srgbClr val="1D3347"/>
              </a:solidFill>
              <a:latin typeface="Shabnam" panose="020B0603030804020204" pitchFamily="34" charset="-78"/>
              <a:cs typeface="Shabnam" panose="020B0603030804020204" pitchFamily="34" charset="-78"/>
            </a:endParaRPr>
          </a:p>
        </p:txBody>
      </p:sp>
      <p:sp>
        <p:nvSpPr>
          <p:cNvPr id="17" name="TextBox 16">
            <a:extLst>
              <a:ext uri="{FF2B5EF4-FFF2-40B4-BE49-F238E27FC236}">
                <a16:creationId xmlns:a16="http://schemas.microsoft.com/office/drawing/2014/main" id="{DBC4DFDB-803F-9227-8E53-ADCB65523F28}"/>
              </a:ext>
            </a:extLst>
          </p:cNvPr>
          <p:cNvSpPr txBox="1"/>
          <p:nvPr/>
        </p:nvSpPr>
        <p:spPr>
          <a:xfrm>
            <a:off x="10336305" y="4754746"/>
            <a:ext cx="1775088" cy="338554"/>
          </a:xfrm>
          <a:prstGeom prst="rect">
            <a:avLst/>
          </a:prstGeom>
          <a:noFill/>
        </p:spPr>
        <p:txBody>
          <a:bodyPr wrap="square" rtlCol="0">
            <a:spAutoFit/>
          </a:bodyPr>
          <a:lstStyle/>
          <a:p>
            <a:pPr algn="ctr" rtl="1"/>
            <a:r>
              <a:rPr lang="fa-IR" sz="1600" b="1" dirty="0">
                <a:solidFill>
                  <a:srgbClr val="1D3347"/>
                </a:solidFill>
                <a:latin typeface="Shabnam" panose="020B0603030804020204" pitchFamily="34" charset="-78"/>
                <a:cs typeface="Shabnam" panose="020B0603030804020204" pitchFamily="34" charset="-78"/>
              </a:rPr>
              <a:t>عنوان پنجم</a:t>
            </a:r>
            <a:endParaRPr lang="en-US" sz="1600" b="1" dirty="0">
              <a:solidFill>
                <a:srgbClr val="1D3347"/>
              </a:solidFill>
              <a:latin typeface="Shabnam" panose="020B0603030804020204" pitchFamily="34" charset="-78"/>
              <a:cs typeface="Shabnam" panose="020B0603030804020204" pitchFamily="34" charset="-78"/>
            </a:endParaRPr>
          </a:p>
        </p:txBody>
      </p:sp>
      <p:sp>
        <p:nvSpPr>
          <p:cNvPr id="18" name="TextBox 17">
            <a:extLst>
              <a:ext uri="{FF2B5EF4-FFF2-40B4-BE49-F238E27FC236}">
                <a16:creationId xmlns:a16="http://schemas.microsoft.com/office/drawing/2014/main" id="{096580FF-97B2-82B6-F02D-ECAA0D58EC04}"/>
              </a:ext>
            </a:extLst>
          </p:cNvPr>
          <p:cNvSpPr txBox="1"/>
          <p:nvPr/>
        </p:nvSpPr>
        <p:spPr>
          <a:xfrm>
            <a:off x="10336305" y="5498201"/>
            <a:ext cx="1757082" cy="338554"/>
          </a:xfrm>
          <a:prstGeom prst="rect">
            <a:avLst/>
          </a:prstGeom>
          <a:noFill/>
        </p:spPr>
        <p:txBody>
          <a:bodyPr wrap="square" rtlCol="0">
            <a:spAutoFit/>
          </a:bodyPr>
          <a:lstStyle/>
          <a:p>
            <a:pPr algn="ctr" rtl="1"/>
            <a:r>
              <a:rPr lang="fa-IR" sz="1600" b="1" dirty="0">
                <a:solidFill>
                  <a:srgbClr val="1D3347"/>
                </a:solidFill>
                <a:latin typeface="Shabnam" panose="020B0603030804020204" pitchFamily="34" charset="-78"/>
                <a:cs typeface="Shabnam" panose="020B0603030804020204" pitchFamily="34" charset="-78"/>
              </a:rPr>
              <a:t>عنوان ششم</a:t>
            </a:r>
            <a:endParaRPr lang="en-US" sz="1600" b="1" dirty="0">
              <a:solidFill>
                <a:srgbClr val="1D3347"/>
              </a:solidFill>
              <a:latin typeface="Shabnam" panose="020B0603030804020204" pitchFamily="34" charset="-78"/>
              <a:cs typeface="Shabnam" panose="020B0603030804020204" pitchFamily="34" charset="-78"/>
            </a:endParaRPr>
          </a:p>
        </p:txBody>
      </p:sp>
      <p:sp>
        <p:nvSpPr>
          <p:cNvPr id="19" name="TextBox 18">
            <a:extLst>
              <a:ext uri="{FF2B5EF4-FFF2-40B4-BE49-F238E27FC236}">
                <a16:creationId xmlns:a16="http://schemas.microsoft.com/office/drawing/2014/main" id="{5CBED9C1-F706-626F-C252-F1C41E7DA81D}"/>
              </a:ext>
            </a:extLst>
          </p:cNvPr>
          <p:cNvSpPr txBox="1"/>
          <p:nvPr/>
        </p:nvSpPr>
        <p:spPr>
          <a:xfrm>
            <a:off x="1007391" y="289867"/>
            <a:ext cx="5716681" cy="338554"/>
          </a:xfrm>
          <a:prstGeom prst="rect">
            <a:avLst/>
          </a:prstGeom>
          <a:noFill/>
        </p:spPr>
        <p:txBody>
          <a:bodyPr wrap="square" rtlCol="0">
            <a:spAutoFit/>
          </a:bodyPr>
          <a:lstStyle/>
          <a:p>
            <a:pPr algn="ctr" rtl="1"/>
            <a:r>
              <a:rPr lang="fa-IR" sz="1600" b="1">
                <a:solidFill>
                  <a:srgbClr val="1D3347"/>
                </a:solidFill>
                <a:latin typeface="Shabnam" panose="020B0603030804020204" pitchFamily="34" charset="-78"/>
                <a:cs typeface="Shabnam" panose="020B0603030804020204" pitchFamily="34" charset="-78"/>
              </a:rPr>
              <a:t>موضوع ارائه خود را در این قسمت وارد نمایید</a:t>
            </a:r>
            <a:endParaRPr lang="en-US" sz="1600" b="1" dirty="0">
              <a:solidFill>
                <a:srgbClr val="1D3347"/>
              </a:solidFill>
              <a:latin typeface="Shabnam" panose="020B0603030804020204" pitchFamily="34" charset="-78"/>
              <a:cs typeface="Shabnam" panose="020B0603030804020204" pitchFamily="34" charset="-78"/>
            </a:endParaRPr>
          </a:p>
        </p:txBody>
      </p:sp>
      <p:sp>
        <p:nvSpPr>
          <p:cNvPr id="20" name="TextBox 19">
            <a:extLst>
              <a:ext uri="{FF2B5EF4-FFF2-40B4-BE49-F238E27FC236}">
                <a16:creationId xmlns:a16="http://schemas.microsoft.com/office/drawing/2014/main" id="{159AC3B6-F075-F88C-CE81-1AABE77B6234}"/>
              </a:ext>
            </a:extLst>
          </p:cNvPr>
          <p:cNvSpPr txBox="1"/>
          <p:nvPr/>
        </p:nvSpPr>
        <p:spPr>
          <a:xfrm>
            <a:off x="6853381" y="289867"/>
            <a:ext cx="3352801" cy="338554"/>
          </a:xfrm>
          <a:prstGeom prst="rect">
            <a:avLst/>
          </a:prstGeom>
          <a:noFill/>
        </p:spPr>
        <p:txBody>
          <a:bodyPr wrap="square" rtlCol="0">
            <a:spAutoFit/>
          </a:bodyPr>
          <a:lstStyle/>
          <a:p>
            <a:pPr algn="ctr" rtl="1"/>
            <a:r>
              <a:rPr lang="fa-IR" sz="1600" b="1" dirty="0">
                <a:solidFill>
                  <a:srgbClr val="1D3347"/>
                </a:solidFill>
                <a:latin typeface="Shabnam" panose="020B0603030804020204" pitchFamily="34" charset="-78"/>
                <a:cs typeface="Shabnam" panose="020B0603030804020204" pitchFamily="34" charset="-78"/>
              </a:rPr>
              <a:t>پژوهشگر</a:t>
            </a:r>
            <a:r>
              <a:rPr lang="fa-IR" sz="1600" b="1">
                <a:solidFill>
                  <a:srgbClr val="1D3347"/>
                </a:solidFill>
                <a:latin typeface="Shabnam" panose="020B0603030804020204" pitchFamily="34" charset="-78"/>
                <a:cs typeface="Shabnam" panose="020B0603030804020204" pitchFamily="34" charset="-78"/>
              </a:rPr>
              <a:t>: محمد جواد عزیزپناه</a:t>
            </a:r>
            <a:endParaRPr lang="en-US" sz="1600" b="1" dirty="0">
              <a:solidFill>
                <a:srgbClr val="1D3347"/>
              </a:solidFill>
              <a:latin typeface="Shabnam" panose="020B0603030804020204" pitchFamily="34" charset="-78"/>
              <a:cs typeface="Shabnam" panose="020B0603030804020204" pitchFamily="34" charset="-78"/>
            </a:endParaRPr>
          </a:p>
        </p:txBody>
      </p:sp>
      <p:sp>
        <p:nvSpPr>
          <p:cNvPr id="21" name="Freeform 123">
            <a:hlinkClick r:id="rId10" action="ppaction://hlinksldjump"/>
            <a:extLst>
              <a:ext uri="{FF2B5EF4-FFF2-40B4-BE49-F238E27FC236}">
                <a16:creationId xmlns:a16="http://schemas.microsoft.com/office/drawing/2014/main" id="{D575FA79-0110-CBDF-36A9-CAB385E9E519}"/>
              </a:ext>
            </a:extLst>
          </p:cNvPr>
          <p:cNvSpPr>
            <a:spLocks noEditPoints="1"/>
          </p:cNvSpPr>
          <p:nvPr/>
        </p:nvSpPr>
        <p:spPr bwMode="auto">
          <a:xfrm>
            <a:off x="358148" y="5556280"/>
            <a:ext cx="268684" cy="268684"/>
          </a:xfrm>
          <a:custGeom>
            <a:avLst/>
            <a:gdLst>
              <a:gd name="T0" fmla="*/ 109 w 160"/>
              <a:gd name="T1" fmla="*/ 116 h 160"/>
              <a:gd name="T2" fmla="*/ 59 w 160"/>
              <a:gd name="T3" fmla="*/ 107 h 160"/>
              <a:gd name="T4" fmla="*/ 160 w 160"/>
              <a:gd name="T5" fmla="*/ 125 h 160"/>
              <a:gd name="T6" fmla="*/ 114 w 160"/>
              <a:gd name="T7" fmla="*/ 116 h 160"/>
              <a:gd name="T8" fmla="*/ 60 w 160"/>
              <a:gd name="T9" fmla="*/ 100 h 160"/>
              <a:gd name="T10" fmla="*/ 160 w 160"/>
              <a:gd name="T11" fmla="*/ 84 h 160"/>
              <a:gd name="T12" fmla="*/ 59 w 160"/>
              <a:gd name="T13" fmla="*/ 131 h 160"/>
              <a:gd name="T14" fmla="*/ 110 w 160"/>
              <a:gd name="T15" fmla="*/ 160 h 160"/>
              <a:gd name="T16" fmla="*/ 160 w 160"/>
              <a:gd name="T17" fmla="*/ 132 h 160"/>
              <a:gd name="T18" fmla="*/ 110 w 160"/>
              <a:gd name="T19" fmla="*/ 50 h 160"/>
              <a:gd name="T20" fmla="*/ 59 w 160"/>
              <a:gd name="T21" fmla="*/ 75 h 160"/>
              <a:gd name="T22" fmla="*/ 160 w 160"/>
              <a:gd name="T23" fmla="*/ 68 h 160"/>
              <a:gd name="T24" fmla="*/ 148 w 160"/>
              <a:gd name="T25" fmla="*/ 0 h 160"/>
              <a:gd name="T26" fmla="*/ 0 w 160"/>
              <a:gd name="T27" fmla="*/ 44 h 160"/>
              <a:gd name="T28" fmla="*/ 109 w 160"/>
              <a:gd name="T29" fmla="*/ 44 h 160"/>
              <a:gd name="T30" fmla="*/ 160 w 160"/>
              <a:gd name="T31" fmla="*/ 44 h 160"/>
              <a:gd name="T32" fmla="*/ 29 w 160"/>
              <a:gd name="T33" fmla="*/ 41 h 160"/>
              <a:gd name="T34" fmla="*/ 41 w 160"/>
              <a:gd name="T35" fmla="*/ 28 h 160"/>
              <a:gd name="T36" fmla="*/ 88 w 160"/>
              <a:gd name="T37" fmla="*/ 25 h 160"/>
              <a:gd name="T38" fmla="*/ 91 w 160"/>
              <a:gd name="T39" fmla="*/ 27 h 160"/>
              <a:gd name="T40" fmla="*/ 97 w 160"/>
              <a:gd name="T41" fmla="*/ 30 h 160"/>
              <a:gd name="T42" fmla="*/ 102 w 160"/>
              <a:gd name="T43" fmla="*/ 27 h 160"/>
              <a:gd name="T44" fmla="*/ 104 w 160"/>
              <a:gd name="T45" fmla="*/ 25 h 160"/>
              <a:gd name="T46" fmla="*/ 104 w 160"/>
              <a:gd name="T47" fmla="*/ 32 h 160"/>
              <a:gd name="T48" fmla="*/ 107 w 160"/>
              <a:gd name="T49" fmla="*/ 35 h 160"/>
              <a:gd name="T50" fmla="*/ 113 w 160"/>
              <a:gd name="T51" fmla="*/ 22 h 160"/>
              <a:gd name="T52" fmla="*/ 118 w 160"/>
              <a:gd name="T53" fmla="*/ 35 h 160"/>
              <a:gd name="T54" fmla="*/ 120 w 160"/>
              <a:gd name="T55" fmla="*/ 32 h 160"/>
              <a:gd name="T56" fmla="*/ 120 w 160"/>
              <a:gd name="T57" fmla="*/ 25 h 160"/>
              <a:gd name="T58" fmla="*/ 123 w 160"/>
              <a:gd name="T59" fmla="*/ 27 h 160"/>
              <a:gd name="T60" fmla="*/ 129 w 160"/>
              <a:gd name="T61" fmla="*/ 30 h 160"/>
              <a:gd name="T62" fmla="*/ 134 w 160"/>
              <a:gd name="T63" fmla="*/ 27 h 160"/>
              <a:gd name="T64" fmla="*/ 136 w 160"/>
              <a:gd name="T65" fmla="*/ 25 h 160"/>
              <a:gd name="T66" fmla="*/ 136 w 160"/>
              <a:gd name="T67" fmla="*/ 32 h 160"/>
              <a:gd name="T68" fmla="*/ 140 w 160"/>
              <a:gd name="T69" fmla="*/ 35 h 160"/>
              <a:gd name="T70" fmla="*/ 54 w 160"/>
              <a:gd name="T71" fmla="*/ 68 h 160"/>
              <a:gd name="T72" fmla="*/ 3 w 160"/>
              <a:gd name="T73" fmla="*/ 57 h 160"/>
              <a:gd name="T74" fmla="*/ 3 w 160"/>
              <a:gd name="T75" fmla="*/ 102 h 160"/>
              <a:gd name="T76" fmla="*/ 41 w 160"/>
              <a:gd name="T77" fmla="*/ 79 h 160"/>
              <a:gd name="T78" fmla="*/ 28 w 160"/>
              <a:gd name="T79" fmla="*/ 68 h 160"/>
              <a:gd name="T80" fmla="*/ 54 w 160"/>
              <a:gd name="T81" fmla="*/ 107 h 160"/>
              <a:gd name="T82" fmla="*/ 0 w 160"/>
              <a:gd name="T83" fmla="*/ 145 h 160"/>
              <a:gd name="T84" fmla="*/ 60 w 160"/>
              <a:gd name="T85" fmla="*/ 159 h 160"/>
              <a:gd name="T86" fmla="*/ 29 w 160"/>
              <a:gd name="T87" fmla="*/ 142 h 160"/>
              <a:gd name="T88" fmla="*/ 41 w 160"/>
              <a:gd name="T89" fmla="*/ 131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60" h="160">
                <a:moveTo>
                  <a:pt x="114" y="116"/>
                </a:moveTo>
                <a:cubicBezTo>
                  <a:pt x="113" y="116"/>
                  <a:pt x="112" y="116"/>
                  <a:pt x="112" y="116"/>
                </a:cubicBezTo>
                <a:cubicBezTo>
                  <a:pt x="110" y="116"/>
                  <a:pt x="109" y="116"/>
                  <a:pt x="109" y="116"/>
                </a:cubicBezTo>
                <a:cubicBezTo>
                  <a:pt x="108" y="116"/>
                  <a:pt x="108" y="116"/>
                  <a:pt x="108" y="116"/>
                </a:cubicBezTo>
                <a:cubicBezTo>
                  <a:pt x="108" y="116"/>
                  <a:pt x="107" y="116"/>
                  <a:pt x="105" y="116"/>
                </a:cubicBezTo>
                <a:cubicBezTo>
                  <a:pt x="87" y="116"/>
                  <a:pt x="69" y="112"/>
                  <a:pt x="59" y="107"/>
                </a:cubicBezTo>
                <a:cubicBezTo>
                  <a:pt x="59" y="123"/>
                  <a:pt x="59" y="123"/>
                  <a:pt x="59" y="123"/>
                </a:cubicBezTo>
                <a:cubicBezTo>
                  <a:pt x="65" y="129"/>
                  <a:pt x="85" y="133"/>
                  <a:pt x="112" y="133"/>
                </a:cubicBezTo>
                <a:cubicBezTo>
                  <a:pt x="135" y="133"/>
                  <a:pt x="152" y="130"/>
                  <a:pt x="160" y="125"/>
                </a:cubicBezTo>
                <a:cubicBezTo>
                  <a:pt x="160" y="109"/>
                  <a:pt x="160" y="109"/>
                  <a:pt x="160" y="109"/>
                </a:cubicBezTo>
                <a:cubicBezTo>
                  <a:pt x="151" y="113"/>
                  <a:pt x="134" y="116"/>
                  <a:pt x="116" y="116"/>
                </a:cubicBezTo>
                <a:cubicBezTo>
                  <a:pt x="116" y="116"/>
                  <a:pt x="115" y="116"/>
                  <a:pt x="114" y="116"/>
                </a:cubicBezTo>
                <a:close/>
                <a:moveTo>
                  <a:pt x="59" y="82"/>
                </a:moveTo>
                <a:cubicBezTo>
                  <a:pt x="59" y="100"/>
                  <a:pt x="59" y="100"/>
                  <a:pt x="59" y="100"/>
                </a:cubicBezTo>
                <a:cubicBezTo>
                  <a:pt x="60" y="100"/>
                  <a:pt x="60" y="100"/>
                  <a:pt x="60" y="100"/>
                </a:cubicBezTo>
                <a:cubicBezTo>
                  <a:pt x="66" y="106"/>
                  <a:pt x="86" y="111"/>
                  <a:pt x="112" y="111"/>
                </a:cubicBezTo>
                <a:cubicBezTo>
                  <a:pt x="134" y="111"/>
                  <a:pt x="152" y="106"/>
                  <a:pt x="160" y="101"/>
                </a:cubicBezTo>
                <a:cubicBezTo>
                  <a:pt x="160" y="84"/>
                  <a:pt x="160" y="84"/>
                  <a:pt x="160" y="84"/>
                </a:cubicBezTo>
                <a:cubicBezTo>
                  <a:pt x="149" y="89"/>
                  <a:pt x="130" y="92"/>
                  <a:pt x="112" y="92"/>
                </a:cubicBezTo>
                <a:cubicBezTo>
                  <a:pt x="91" y="92"/>
                  <a:pt x="70" y="89"/>
                  <a:pt x="59" y="82"/>
                </a:cubicBezTo>
                <a:close/>
                <a:moveTo>
                  <a:pt x="59" y="131"/>
                </a:moveTo>
                <a:cubicBezTo>
                  <a:pt x="59" y="141"/>
                  <a:pt x="59" y="141"/>
                  <a:pt x="59" y="141"/>
                </a:cubicBezTo>
                <a:cubicBezTo>
                  <a:pt x="59" y="143"/>
                  <a:pt x="59" y="143"/>
                  <a:pt x="60" y="143"/>
                </a:cubicBezTo>
                <a:cubicBezTo>
                  <a:pt x="63" y="154"/>
                  <a:pt x="87" y="160"/>
                  <a:pt x="110" y="160"/>
                </a:cubicBezTo>
                <a:cubicBezTo>
                  <a:pt x="132" y="160"/>
                  <a:pt x="157" y="154"/>
                  <a:pt x="160" y="143"/>
                </a:cubicBezTo>
                <a:cubicBezTo>
                  <a:pt x="160" y="143"/>
                  <a:pt x="160" y="143"/>
                  <a:pt x="160" y="141"/>
                </a:cubicBezTo>
                <a:cubicBezTo>
                  <a:pt x="160" y="132"/>
                  <a:pt x="160" y="132"/>
                  <a:pt x="160" y="132"/>
                </a:cubicBezTo>
                <a:cubicBezTo>
                  <a:pt x="149" y="138"/>
                  <a:pt x="130" y="140"/>
                  <a:pt x="112" y="140"/>
                </a:cubicBezTo>
                <a:cubicBezTo>
                  <a:pt x="91" y="140"/>
                  <a:pt x="70" y="137"/>
                  <a:pt x="59" y="131"/>
                </a:cubicBezTo>
                <a:close/>
                <a:moveTo>
                  <a:pt x="110" y="50"/>
                </a:moveTo>
                <a:cubicBezTo>
                  <a:pt x="87" y="50"/>
                  <a:pt x="63" y="56"/>
                  <a:pt x="59" y="67"/>
                </a:cubicBezTo>
                <a:cubicBezTo>
                  <a:pt x="59" y="68"/>
                  <a:pt x="59" y="68"/>
                  <a:pt x="59" y="68"/>
                </a:cubicBezTo>
                <a:cubicBezTo>
                  <a:pt x="59" y="75"/>
                  <a:pt x="59" y="75"/>
                  <a:pt x="59" y="75"/>
                </a:cubicBezTo>
                <a:cubicBezTo>
                  <a:pt x="65" y="82"/>
                  <a:pt x="86" y="87"/>
                  <a:pt x="112" y="87"/>
                </a:cubicBezTo>
                <a:cubicBezTo>
                  <a:pt x="134" y="87"/>
                  <a:pt x="152" y="83"/>
                  <a:pt x="160" y="78"/>
                </a:cubicBezTo>
                <a:cubicBezTo>
                  <a:pt x="160" y="68"/>
                  <a:pt x="160" y="68"/>
                  <a:pt x="160" y="68"/>
                </a:cubicBezTo>
                <a:cubicBezTo>
                  <a:pt x="160" y="67"/>
                  <a:pt x="160" y="67"/>
                  <a:pt x="160" y="67"/>
                </a:cubicBezTo>
                <a:cubicBezTo>
                  <a:pt x="158" y="56"/>
                  <a:pt x="134" y="50"/>
                  <a:pt x="110" y="50"/>
                </a:cubicBezTo>
                <a:close/>
                <a:moveTo>
                  <a:pt x="148" y="0"/>
                </a:moveTo>
                <a:cubicBezTo>
                  <a:pt x="13" y="0"/>
                  <a:pt x="13" y="0"/>
                  <a:pt x="13" y="0"/>
                </a:cubicBezTo>
                <a:cubicBezTo>
                  <a:pt x="7" y="0"/>
                  <a:pt x="0" y="6"/>
                  <a:pt x="0" y="12"/>
                </a:cubicBezTo>
                <a:cubicBezTo>
                  <a:pt x="0" y="44"/>
                  <a:pt x="0" y="44"/>
                  <a:pt x="0" y="44"/>
                </a:cubicBezTo>
                <a:cubicBezTo>
                  <a:pt x="0" y="47"/>
                  <a:pt x="2" y="49"/>
                  <a:pt x="3" y="50"/>
                </a:cubicBezTo>
                <a:cubicBezTo>
                  <a:pt x="66" y="50"/>
                  <a:pt x="66" y="50"/>
                  <a:pt x="66" y="50"/>
                </a:cubicBezTo>
                <a:cubicBezTo>
                  <a:pt x="77" y="47"/>
                  <a:pt x="93" y="44"/>
                  <a:pt x="109" y="44"/>
                </a:cubicBezTo>
                <a:cubicBezTo>
                  <a:pt x="124" y="44"/>
                  <a:pt x="140" y="47"/>
                  <a:pt x="151" y="50"/>
                </a:cubicBezTo>
                <a:cubicBezTo>
                  <a:pt x="158" y="50"/>
                  <a:pt x="158" y="50"/>
                  <a:pt x="158" y="50"/>
                </a:cubicBezTo>
                <a:cubicBezTo>
                  <a:pt x="159" y="49"/>
                  <a:pt x="160" y="47"/>
                  <a:pt x="160" y="44"/>
                </a:cubicBezTo>
                <a:cubicBezTo>
                  <a:pt x="160" y="12"/>
                  <a:pt x="160" y="12"/>
                  <a:pt x="160" y="12"/>
                </a:cubicBezTo>
                <a:cubicBezTo>
                  <a:pt x="160" y="6"/>
                  <a:pt x="154" y="0"/>
                  <a:pt x="148" y="0"/>
                </a:cubicBezTo>
                <a:close/>
                <a:moveTo>
                  <a:pt x="29" y="41"/>
                </a:moveTo>
                <a:cubicBezTo>
                  <a:pt x="22" y="41"/>
                  <a:pt x="16" y="35"/>
                  <a:pt x="16" y="28"/>
                </a:cubicBezTo>
                <a:cubicBezTo>
                  <a:pt x="16" y="22"/>
                  <a:pt x="22" y="16"/>
                  <a:pt x="29" y="16"/>
                </a:cubicBezTo>
                <a:cubicBezTo>
                  <a:pt x="36" y="16"/>
                  <a:pt x="41" y="22"/>
                  <a:pt x="41" y="28"/>
                </a:cubicBezTo>
                <a:cubicBezTo>
                  <a:pt x="41" y="35"/>
                  <a:pt x="36" y="41"/>
                  <a:pt x="29" y="41"/>
                </a:cubicBezTo>
                <a:close/>
                <a:moveTo>
                  <a:pt x="91" y="27"/>
                </a:moveTo>
                <a:cubicBezTo>
                  <a:pt x="90" y="27"/>
                  <a:pt x="88" y="26"/>
                  <a:pt x="88" y="25"/>
                </a:cubicBezTo>
                <a:cubicBezTo>
                  <a:pt x="88" y="24"/>
                  <a:pt x="90" y="22"/>
                  <a:pt x="91" y="22"/>
                </a:cubicBezTo>
                <a:cubicBezTo>
                  <a:pt x="93" y="22"/>
                  <a:pt x="94" y="24"/>
                  <a:pt x="94" y="25"/>
                </a:cubicBezTo>
                <a:cubicBezTo>
                  <a:pt x="94" y="26"/>
                  <a:pt x="93" y="27"/>
                  <a:pt x="91" y="27"/>
                </a:cubicBezTo>
                <a:close/>
                <a:moveTo>
                  <a:pt x="97" y="35"/>
                </a:moveTo>
                <a:cubicBezTo>
                  <a:pt x="96" y="35"/>
                  <a:pt x="94" y="33"/>
                  <a:pt x="94" y="32"/>
                </a:cubicBezTo>
                <a:cubicBezTo>
                  <a:pt x="94" y="31"/>
                  <a:pt x="96" y="30"/>
                  <a:pt x="97" y="30"/>
                </a:cubicBezTo>
                <a:cubicBezTo>
                  <a:pt x="98" y="30"/>
                  <a:pt x="99" y="31"/>
                  <a:pt x="99" y="32"/>
                </a:cubicBezTo>
                <a:cubicBezTo>
                  <a:pt x="99" y="33"/>
                  <a:pt x="98" y="35"/>
                  <a:pt x="97" y="35"/>
                </a:cubicBezTo>
                <a:close/>
                <a:moveTo>
                  <a:pt x="102" y="27"/>
                </a:moveTo>
                <a:cubicBezTo>
                  <a:pt x="101" y="27"/>
                  <a:pt x="99" y="26"/>
                  <a:pt x="99" y="25"/>
                </a:cubicBezTo>
                <a:cubicBezTo>
                  <a:pt x="99" y="24"/>
                  <a:pt x="101" y="22"/>
                  <a:pt x="102" y="22"/>
                </a:cubicBezTo>
                <a:cubicBezTo>
                  <a:pt x="103" y="22"/>
                  <a:pt x="104" y="24"/>
                  <a:pt x="104" y="25"/>
                </a:cubicBezTo>
                <a:cubicBezTo>
                  <a:pt x="104" y="26"/>
                  <a:pt x="103" y="27"/>
                  <a:pt x="102" y="27"/>
                </a:cubicBezTo>
                <a:close/>
                <a:moveTo>
                  <a:pt x="107" y="35"/>
                </a:moveTo>
                <a:cubicBezTo>
                  <a:pt x="105" y="35"/>
                  <a:pt x="104" y="33"/>
                  <a:pt x="104" y="32"/>
                </a:cubicBezTo>
                <a:cubicBezTo>
                  <a:pt x="104" y="31"/>
                  <a:pt x="105" y="30"/>
                  <a:pt x="107" y="30"/>
                </a:cubicBezTo>
                <a:cubicBezTo>
                  <a:pt x="109" y="30"/>
                  <a:pt x="110" y="31"/>
                  <a:pt x="110" y="32"/>
                </a:cubicBezTo>
                <a:cubicBezTo>
                  <a:pt x="110" y="33"/>
                  <a:pt x="109" y="35"/>
                  <a:pt x="107" y="35"/>
                </a:cubicBezTo>
                <a:close/>
                <a:moveTo>
                  <a:pt x="113" y="27"/>
                </a:moveTo>
                <a:cubicBezTo>
                  <a:pt x="112" y="27"/>
                  <a:pt x="110" y="26"/>
                  <a:pt x="110" y="25"/>
                </a:cubicBezTo>
                <a:cubicBezTo>
                  <a:pt x="110" y="24"/>
                  <a:pt x="112" y="22"/>
                  <a:pt x="113" y="22"/>
                </a:cubicBezTo>
                <a:cubicBezTo>
                  <a:pt x="114" y="22"/>
                  <a:pt x="115" y="24"/>
                  <a:pt x="115" y="25"/>
                </a:cubicBezTo>
                <a:cubicBezTo>
                  <a:pt x="115" y="26"/>
                  <a:pt x="114" y="27"/>
                  <a:pt x="113" y="27"/>
                </a:cubicBezTo>
                <a:close/>
                <a:moveTo>
                  <a:pt x="118" y="35"/>
                </a:moveTo>
                <a:cubicBezTo>
                  <a:pt x="116" y="35"/>
                  <a:pt x="115" y="33"/>
                  <a:pt x="115" y="32"/>
                </a:cubicBezTo>
                <a:cubicBezTo>
                  <a:pt x="115" y="31"/>
                  <a:pt x="116" y="30"/>
                  <a:pt x="118" y="30"/>
                </a:cubicBezTo>
                <a:cubicBezTo>
                  <a:pt x="119" y="30"/>
                  <a:pt x="120" y="31"/>
                  <a:pt x="120" y="32"/>
                </a:cubicBezTo>
                <a:cubicBezTo>
                  <a:pt x="120" y="33"/>
                  <a:pt x="119" y="35"/>
                  <a:pt x="118" y="35"/>
                </a:cubicBezTo>
                <a:close/>
                <a:moveTo>
                  <a:pt x="123" y="27"/>
                </a:moveTo>
                <a:cubicBezTo>
                  <a:pt x="121" y="27"/>
                  <a:pt x="120" y="26"/>
                  <a:pt x="120" y="25"/>
                </a:cubicBezTo>
                <a:cubicBezTo>
                  <a:pt x="120" y="24"/>
                  <a:pt x="121" y="22"/>
                  <a:pt x="123" y="22"/>
                </a:cubicBezTo>
                <a:cubicBezTo>
                  <a:pt x="125" y="22"/>
                  <a:pt x="126" y="24"/>
                  <a:pt x="126" y="25"/>
                </a:cubicBezTo>
                <a:cubicBezTo>
                  <a:pt x="126" y="26"/>
                  <a:pt x="125" y="27"/>
                  <a:pt x="123" y="27"/>
                </a:cubicBezTo>
                <a:close/>
                <a:moveTo>
                  <a:pt x="129" y="35"/>
                </a:moveTo>
                <a:cubicBezTo>
                  <a:pt x="127" y="35"/>
                  <a:pt x="126" y="33"/>
                  <a:pt x="126" y="32"/>
                </a:cubicBezTo>
                <a:cubicBezTo>
                  <a:pt x="126" y="31"/>
                  <a:pt x="127" y="30"/>
                  <a:pt x="129" y="30"/>
                </a:cubicBezTo>
                <a:cubicBezTo>
                  <a:pt x="130" y="30"/>
                  <a:pt x="131" y="31"/>
                  <a:pt x="131" y="32"/>
                </a:cubicBezTo>
                <a:cubicBezTo>
                  <a:pt x="131" y="33"/>
                  <a:pt x="130" y="35"/>
                  <a:pt x="129" y="35"/>
                </a:cubicBezTo>
                <a:close/>
                <a:moveTo>
                  <a:pt x="134" y="27"/>
                </a:moveTo>
                <a:cubicBezTo>
                  <a:pt x="132" y="27"/>
                  <a:pt x="131" y="26"/>
                  <a:pt x="131" y="25"/>
                </a:cubicBezTo>
                <a:cubicBezTo>
                  <a:pt x="131" y="24"/>
                  <a:pt x="132" y="22"/>
                  <a:pt x="134" y="22"/>
                </a:cubicBezTo>
                <a:cubicBezTo>
                  <a:pt x="135" y="22"/>
                  <a:pt x="136" y="24"/>
                  <a:pt x="136" y="25"/>
                </a:cubicBezTo>
                <a:cubicBezTo>
                  <a:pt x="136" y="26"/>
                  <a:pt x="135" y="27"/>
                  <a:pt x="134" y="27"/>
                </a:cubicBezTo>
                <a:close/>
                <a:moveTo>
                  <a:pt x="140" y="35"/>
                </a:moveTo>
                <a:cubicBezTo>
                  <a:pt x="137" y="35"/>
                  <a:pt x="136" y="33"/>
                  <a:pt x="136" y="32"/>
                </a:cubicBezTo>
                <a:cubicBezTo>
                  <a:pt x="136" y="31"/>
                  <a:pt x="137" y="30"/>
                  <a:pt x="140" y="30"/>
                </a:cubicBezTo>
                <a:cubicBezTo>
                  <a:pt x="141" y="30"/>
                  <a:pt x="142" y="31"/>
                  <a:pt x="142" y="32"/>
                </a:cubicBezTo>
                <a:cubicBezTo>
                  <a:pt x="142" y="33"/>
                  <a:pt x="141" y="35"/>
                  <a:pt x="140" y="35"/>
                </a:cubicBezTo>
                <a:close/>
                <a:moveTo>
                  <a:pt x="54" y="102"/>
                </a:moveTo>
                <a:cubicBezTo>
                  <a:pt x="54" y="101"/>
                  <a:pt x="54" y="94"/>
                  <a:pt x="54" y="94"/>
                </a:cubicBezTo>
                <a:cubicBezTo>
                  <a:pt x="54" y="68"/>
                  <a:pt x="54" y="68"/>
                  <a:pt x="54" y="68"/>
                </a:cubicBezTo>
                <a:cubicBezTo>
                  <a:pt x="54" y="67"/>
                  <a:pt x="54" y="67"/>
                  <a:pt x="54" y="67"/>
                </a:cubicBezTo>
                <a:cubicBezTo>
                  <a:pt x="55" y="63"/>
                  <a:pt x="59" y="60"/>
                  <a:pt x="65" y="57"/>
                </a:cubicBezTo>
                <a:cubicBezTo>
                  <a:pt x="3" y="57"/>
                  <a:pt x="3" y="57"/>
                  <a:pt x="3" y="57"/>
                </a:cubicBezTo>
                <a:cubicBezTo>
                  <a:pt x="2" y="58"/>
                  <a:pt x="0" y="61"/>
                  <a:pt x="0" y="65"/>
                </a:cubicBezTo>
                <a:cubicBezTo>
                  <a:pt x="0" y="95"/>
                  <a:pt x="0" y="95"/>
                  <a:pt x="0" y="95"/>
                </a:cubicBezTo>
                <a:cubicBezTo>
                  <a:pt x="0" y="98"/>
                  <a:pt x="2" y="100"/>
                  <a:pt x="3" y="102"/>
                </a:cubicBezTo>
                <a:lnTo>
                  <a:pt x="54" y="102"/>
                </a:lnTo>
                <a:close/>
                <a:moveTo>
                  <a:pt x="28" y="68"/>
                </a:moveTo>
                <a:cubicBezTo>
                  <a:pt x="36" y="68"/>
                  <a:pt x="41" y="73"/>
                  <a:pt x="41" y="79"/>
                </a:cubicBezTo>
                <a:cubicBezTo>
                  <a:pt x="41" y="87"/>
                  <a:pt x="36" y="91"/>
                  <a:pt x="28" y="91"/>
                </a:cubicBezTo>
                <a:cubicBezTo>
                  <a:pt x="22" y="91"/>
                  <a:pt x="16" y="87"/>
                  <a:pt x="16" y="79"/>
                </a:cubicBezTo>
                <a:cubicBezTo>
                  <a:pt x="16" y="73"/>
                  <a:pt x="22" y="68"/>
                  <a:pt x="28" y="68"/>
                </a:cubicBezTo>
                <a:close/>
                <a:moveTo>
                  <a:pt x="54" y="143"/>
                </a:moveTo>
                <a:cubicBezTo>
                  <a:pt x="54" y="143"/>
                  <a:pt x="54" y="143"/>
                  <a:pt x="54" y="142"/>
                </a:cubicBezTo>
                <a:cubicBezTo>
                  <a:pt x="54" y="107"/>
                  <a:pt x="54" y="107"/>
                  <a:pt x="54" y="107"/>
                </a:cubicBezTo>
                <a:cubicBezTo>
                  <a:pt x="3" y="107"/>
                  <a:pt x="3" y="107"/>
                  <a:pt x="3" y="107"/>
                </a:cubicBezTo>
                <a:cubicBezTo>
                  <a:pt x="2" y="110"/>
                  <a:pt x="0" y="112"/>
                  <a:pt x="0" y="115"/>
                </a:cubicBezTo>
                <a:cubicBezTo>
                  <a:pt x="0" y="145"/>
                  <a:pt x="0" y="145"/>
                  <a:pt x="0" y="145"/>
                </a:cubicBezTo>
                <a:cubicBezTo>
                  <a:pt x="0" y="152"/>
                  <a:pt x="7" y="159"/>
                  <a:pt x="13" y="159"/>
                </a:cubicBezTo>
                <a:cubicBezTo>
                  <a:pt x="59" y="159"/>
                  <a:pt x="59" y="159"/>
                  <a:pt x="59" y="159"/>
                </a:cubicBezTo>
                <a:cubicBezTo>
                  <a:pt x="60" y="159"/>
                  <a:pt x="60" y="159"/>
                  <a:pt x="60" y="159"/>
                </a:cubicBezTo>
                <a:cubicBezTo>
                  <a:pt x="63" y="157"/>
                  <a:pt x="64" y="154"/>
                  <a:pt x="62" y="151"/>
                </a:cubicBezTo>
                <a:cubicBezTo>
                  <a:pt x="58" y="149"/>
                  <a:pt x="56" y="146"/>
                  <a:pt x="54" y="143"/>
                </a:cubicBezTo>
                <a:close/>
                <a:moveTo>
                  <a:pt x="29" y="142"/>
                </a:moveTo>
                <a:cubicBezTo>
                  <a:pt x="22" y="142"/>
                  <a:pt x="16" y="137"/>
                  <a:pt x="16" y="131"/>
                </a:cubicBezTo>
                <a:cubicBezTo>
                  <a:pt x="16" y="123"/>
                  <a:pt x="22" y="118"/>
                  <a:pt x="29" y="118"/>
                </a:cubicBezTo>
                <a:cubicBezTo>
                  <a:pt x="36" y="118"/>
                  <a:pt x="41" y="123"/>
                  <a:pt x="41" y="131"/>
                </a:cubicBezTo>
                <a:cubicBezTo>
                  <a:pt x="41" y="137"/>
                  <a:pt x="36" y="142"/>
                  <a:pt x="29" y="142"/>
                </a:cubicBezTo>
                <a:close/>
              </a:path>
            </a:pathLst>
          </a:custGeom>
          <a:ln>
            <a:noFill/>
          </a:ln>
        </p:spPr>
        <p:style>
          <a:lnRef idx="3">
            <a:schemeClr val="lt1"/>
          </a:lnRef>
          <a:fillRef idx="1">
            <a:schemeClr val="accent1"/>
          </a:fillRef>
          <a:effectRef idx="1">
            <a:schemeClr val="accent1"/>
          </a:effectRef>
          <a:fontRef idx="minor">
            <a:schemeClr val="lt1"/>
          </a:fontRef>
        </p:style>
        <p:txBody>
          <a:bodyPr vert="horz" wrap="square" lIns="91440" tIns="45720" rIns="91440" bIns="45720" numCol="1" anchor="t" anchorCtr="0" compatLnSpc="1">
            <a:prstTxWarp prst="textNoShape">
              <a:avLst/>
            </a:prstTxWarp>
          </a:bodyPr>
          <a:lstStyle/>
          <a:p>
            <a:endParaRPr lang="en-US"/>
          </a:p>
        </p:txBody>
      </p:sp>
      <p:sp>
        <p:nvSpPr>
          <p:cNvPr id="22" name="Freeform 134">
            <a:hlinkClick r:id="rId5" action="ppaction://hlinksldjump"/>
            <a:extLst>
              <a:ext uri="{FF2B5EF4-FFF2-40B4-BE49-F238E27FC236}">
                <a16:creationId xmlns:a16="http://schemas.microsoft.com/office/drawing/2014/main" id="{0E4990B5-7BB0-8785-789B-FD60E5DA2AF2}"/>
              </a:ext>
            </a:extLst>
          </p:cNvPr>
          <p:cNvSpPr>
            <a:spLocks noEditPoints="1"/>
          </p:cNvSpPr>
          <p:nvPr/>
        </p:nvSpPr>
        <p:spPr bwMode="auto">
          <a:xfrm>
            <a:off x="334397" y="1756981"/>
            <a:ext cx="316187" cy="243070"/>
          </a:xfrm>
          <a:custGeom>
            <a:avLst/>
            <a:gdLst>
              <a:gd name="T0" fmla="*/ 25 w 160"/>
              <a:gd name="T1" fmla="*/ 0 h 123"/>
              <a:gd name="T2" fmla="*/ 21 w 160"/>
              <a:gd name="T3" fmla="*/ 2 h 123"/>
              <a:gd name="T4" fmla="*/ 19 w 160"/>
              <a:gd name="T5" fmla="*/ 6 h 123"/>
              <a:gd name="T6" fmla="*/ 19 w 160"/>
              <a:gd name="T7" fmla="*/ 92 h 123"/>
              <a:gd name="T8" fmla="*/ 25 w 160"/>
              <a:gd name="T9" fmla="*/ 97 h 123"/>
              <a:gd name="T10" fmla="*/ 76 w 160"/>
              <a:gd name="T11" fmla="*/ 116 h 123"/>
              <a:gd name="T12" fmla="*/ 76 w 160"/>
              <a:gd name="T13" fmla="*/ 26 h 123"/>
              <a:gd name="T14" fmla="*/ 74 w 160"/>
              <a:gd name="T15" fmla="*/ 24 h 123"/>
              <a:gd name="T16" fmla="*/ 25 w 160"/>
              <a:gd name="T17" fmla="*/ 0 h 123"/>
              <a:gd name="T18" fmla="*/ 141 w 160"/>
              <a:gd name="T19" fmla="*/ 92 h 123"/>
              <a:gd name="T20" fmla="*/ 141 w 160"/>
              <a:gd name="T21" fmla="*/ 6 h 123"/>
              <a:gd name="T22" fmla="*/ 140 w 160"/>
              <a:gd name="T23" fmla="*/ 2 h 123"/>
              <a:gd name="T24" fmla="*/ 136 w 160"/>
              <a:gd name="T25" fmla="*/ 0 h 123"/>
              <a:gd name="T26" fmla="*/ 85 w 160"/>
              <a:gd name="T27" fmla="*/ 24 h 123"/>
              <a:gd name="T28" fmla="*/ 84 w 160"/>
              <a:gd name="T29" fmla="*/ 26 h 123"/>
              <a:gd name="T30" fmla="*/ 84 w 160"/>
              <a:gd name="T31" fmla="*/ 116 h 123"/>
              <a:gd name="T32" fmla="*/ 136 w 160"/>
              <a:gd name="T33" fmla="*/ 97 h 123"/>
              <a:gd name="T34" fmla="*/ 141 w 160"/>
              <a:gd name="T35" fmla="*/ 92 h 123"/>
              <a:gd name="T36" fmla="*/ 154 w 160"/>
              <a:gd name="T37" fmla="*/ 20 h 123"/>
              <a:gd name="T38" fmla="*/ 150 w 160"/>
              <a:gd name="T39" fmla="*/ 20 h 123"/>
              <a:gd name="T40" fmla="*/ 150 w 160"/>
              <a:gd name="T41" fmla="*/ 92 h 123"/>
              <a:gd name="T42" fmla="*/ 136 w 160"/>
              <a:gd name="T43" fmla="*/ 107 h 123"/>
              <a:gd name="T44" fmla="*/ 92 w 160"/>
              <a:gd name="T45" fmla="*/ 121 h 123"/>
              <a:gd name="T46" fmla="*/ 153 w 160"/>
              <a:gd name="T47" fmla="*/ 121 h 123"/>
              <a:gd name="T48" fmla="*/ 158 w 160"/>
              <a:gd name="T49" fmla="*/ 121 h 123"/>
              <a:gd name="T50" fmla="*/ 160 w 160"/>
              <a:gd name="T51" fmla="*/ 117 h 123"/>
              <a:gd name="T52" fmla="*/ 160 w 160"/>
              <a:gd name="T53" fmla="*/ 26 h 123"/>
              <a:gd name="T54" fmla="*/ 154 w 160"/>
              <a:gd name="T55" fmla="*/ 20 h 123"/>
              <a:gd name="T56" fmla="*/ 10 w 160"/>
              <a:gd name="T57" fmla="*/ 92 h 123"/>
              <a:gd name="T58" fmla="*/ 10 w 160"/>
              <a:gd name="T59" fmla="*/ 20 h 123"/>
              <a:gd name="T60" fmla="*/ 6 w 160"/>
              <a:gd name="T61" fmla="*/ 20 h 123"/>
              <a:gd name="T62" fmla="*/ 0 w 160"/>
              <a:gd name="T63" fmla="*/ 26 h 123"/>
              <a:gd name="T64" fmla="*/ 0 w 160"/>
              <a:gd name="T65" fmla="*/ 117 h 123"/>
              <a:gd name="T66" fmla="*/ 3 w 160"/>
              <a:gd name="T67" fmla="*/ 121 h 123"/>
              <a:gd name="T68" fmla="*/ 8 w 160"/>
              <a:gd name="T69" fmla="*/ 121 h 123"/>
              <a:gd name="T70" fmla="*/ 68 w 160"/>
              <a:gd name="T71" fmla="*/ 121 h 123"/>
              <a:gd name="T72" fmla="*/ 25 w 160"/>
              <a:gd name="T73" fmla="*/ 107 h 123"/>
              <a:gd name="T74" fmla="*/ 10 w 160"/>
              <a:gd name="T75" fmla="*/ 92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60" h="123">
                <a:moveTo>
                  <a:pt x="25" y="0"/>
                </a:moveTo>
                <a:cubicBezTo>
                  <a:pt x="24" y="0"/>
                  <a:pt x="22" y="0"/>
                  <a:pt x="21" y="2"/>
                </a:cubicBezTo>
                <a:cubicBezTo>
                  <a:pt x="20" y="3"/>
                  <a:pt x="19" y="4"/>
                  <a:pt x="19" y="6"/>
                </a:cubicBezTo>
                <a:cubicBezTo>
                  <a:pt x="19" y="92"/>
                  <a:pt x="19" y="92"/>
                  <a:pt x="19" y="92"/>
                </a:cubicBezTo>
                <a:cubicBezTo>
                  <a:pt x="19" y="94"/>
                  <a:pt x="21" y="97"/>
                  <a:pt x="25" y="97"/>
                </a:cubicBezTo>
                <a:cubicBezTo>
                  <a:pt x="38" y="97"/>
                  <a:pt x="60" y="100"/>
                  <a:pt x="76" y="116"/>
                </a:cubicBezTo>
                <a:cubicBezTo>
                  <a:pt x="76" y="26"/>
                  <a:pt x="76" y="26"/>
                  <a:pt x="76" y="26"/>
                </a:cubicBezTo>
                <a:cubicBezTo>
                  <a:pt x="76" y="26"/>
                  <a:pt x="76" y="25"/>
                  <a:pt x="74" y="24"/>
                </a:cubicBezTo>
                <a:cubicBezTo>
                  <a:pt x="62" y="3"/>
                  <a:pt x="38" y="0"/>
                  <a:pt x="25" y="0"/>
                </a:cubicBezTo>
                <a:close/>
                <a:moveTo>
                  <a:pt x="141" y="92"/>
                </a:moveTo>
                <a:cubicBezTo>
                  <a:pt x="141" y="6"/>
                  <a:pt x="141" y="6"/>
                  <a:pt x="141" y="6"/>
                </a:cubicBezTo>
                <a:cubicBezTo>
                  <a:pt x="141" y="4"/>
                  <a:pt x="141" y="3"/>
                  <a:pt x="140" y="2"/>
                </a:cubicBezTo>
                <a:cubicBezTo>
                  <a:pt x="139" y="0"/>
                  <a:pt x="137" y="0"/>
                  <a:pt x="136" y="0"/>
                </a:cubicBezTo>
                <a:cubicBezTo>
                  <a:pt x="122" y="0"/>
                  <a:pt x="98" y="3"/>
                  <a:pt x="85" y="24"/>
                </a:cubicBezTo>
                <a:cubicBezTo>
                  <a:pt x="84" y="25"/>
                  <a:pt x="84" y="26"/>
                  <a:pt x="84" y="26"/>
                </a:cubicBezTo>
                <a:cubicBezTo>
                  <a:pt x="84" y="116"/>
                  <a:pt x="84" y="116"/>
                  <a:pt x="84" y="116"/>
                </a:cubicBezTo>
                <a:cubicBezTo>
                  <a:pt x="100" y="100"/>
                  <a:pt x="122" y="97"/>
                  <a:pt x="136" y="97"/>
                </a:cubicBezTo>
                <a:cubicBezTo>
                  <a:pt x="139" y="97"/>
                  <a:pt x="141" y="94"/>
                  <a:pt x="141" y="92"/>
                </a:cubicBezTo>
                <a:close/>
                <a:moveTo>
                  <a:pt x="154" y="20"/>
                </a:moveTo>
                <a:cubicBezTo>
                  <a:pt x="150" y="20"/>
                  <a:pt x="150" y="20"/>
                  <a:pt x="150" y="20"/>
                </a:cubicBezTo>
                <a:cubicBezTo>
                  <a:pt x="150" y="92"/>
                  <a:pt x="150" y="92"/>
                  <a:pt x="150" y="92"/>
                </a:cubicBezTo>
                <a:cubicBezTo>
                  <a:pt x="150" y="99"/>
                  <a:pt x="143" y="106"/>
                  <a:pt x="136" y="107"/>
                </a:cubicBezTo>
                <a:cubicBezTo>
                  <a:pt x="123" y="107"/>
                  <a:pt x="105" y="108"/>
                  <a:pt x="92" y="121"/>
                </a:cubicBezTo>
                <a:cubicBezTo>
                  <a:pt x="115" y="115"/>
                  <a:pt x="139" y="119"/>
                  <a:pt x="153" y="121"/>
                </a:cubicBezTo>
                <a:cubicBezTo>
                  <a:pt x="154" y="123"/>
                  <a:pt x="157" y="121"/>
                  <a:pt x="158" y="121"/>
                </a:cubicBezTo>
                <a:cubicBezTo>
                  <a:pt x="159" y="120"/>
                  <a:pt x="160" y="118"/>
                  <a:pt x="160" y="117"/>
                </a:cubicBezTo>
                <a:cubicBezTo>
                  <a:pt x="160" y="26"/>
                  <a:pt x="160" y="26"/>
                  <a:pt x="160" y="26"/>
                </a:cubicBezTo>
                <a:cubicBezTo>
                  <a:pt x="160" y="22"/>
                  <a:pt x="158" y="20"/>
                  <a:pt x="154" y="20"/>
                </a:cubicBezTo>
                <a:close/>
                <a:moveTo>
                  <a:pt x="10" y="92"/>
                </a:moveTo>
                <a:cubicBezTo>
                  <a:pt x="10" y="20"/>
                  <a:pt x="10" y="20"/>
                  <a:pt x="10" y="20"/>
                </a:cubicBezTo>
                <a:cubicBezTo>
                  <a:pt x="6" y="20"/>
                  <a:pt x="6" y="20"/>
                  <a:pt x="6" y="20"/>
                </a:cubicBezTo>
                <a:cubicBezTo>
                  <a:pt x="3" y="20"/>
                  <a:pt x="0" y="22"/>
                  <a:pt x="0" y="26"/>
                </a:cubicBezTo>
                <a:cubicBezTo>
                  <a:pt x="0" y="117"/>
                  <a:pt x="0" y="117"/>
                  <a:pt x="0" y="117"/>
                </a:cubicBezTo>
                <a:cubicBezTo>
                  <a:pt x="0" y="118"/>
                  <a:pt x="2" y="120"/>
                  <a:pt x="3" y="121"/>
                </a:cubicBezTo>
                <a:cubicBezTo>
                  <a:pt x="4" y="121"/>
                  <a:pt x="5" y="123"/>
                  <a:pt x="8" y="121"/>
                </a:cubicBezTo>
                <a:cubicBezTo>
                  <a:pt x="21" y="119"/>
                  <a:pt x="46" y="115"/>
                  <a:pt x="68" y="121"/>
                </a:cubicBezTo>
                <a:cubicBezTo>
                  <a:pt x="55" y="108"/>
                  <a:pt x="36" y="107"/>
                  <a:pt x="25" y="107"/>
                </a:cubicBezTo>
                <a:cubicBezTo>
                  <a:pt x="16" y="106"/>
                  <a:pt x="10" y="99"/>
                  <a:pt x="10" y="92"/>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anchor="t" anchorCtr="0" compatLnSpc="1">
            <a:prstTxWarp prst="textNoShape">
              <a:avLst/>
            </a:prstTxWarp>
          </a:bodyPr>
          <a:lstStyle/>
          <a:p>
            <a:endParaRPr lang="en-US"/>
          </a:p>
        </p:txBody>
      </p:sp>
      <p:sp>
        <p:nvSpPr>
          <p:cNvPr id="23" name="Freeform 170">
            <a:hlinkClick r:id="rId6" action="ppaction://hlinksldjump"/>
            <a:extLst>
              <a:ext uri="{FF2B5EF4-FFF2-40B4-BE49-F238E27FC236}">
                <a16:creationId xmlns:a16="http://schemas.microsoft.com/office/drawing/2014/main" id="{75EF4CC5-1347-3803-2EE2-73BD0DB0F9DF}"/>
              </a:ext>
            </a:extLst>
          </p:cNvPr>
          <p:cNvSpPr>
            <a:spLocks noEditPoints="1"/>
          </p:cNvSpPr>
          <p:nvPr/>
        </p:nvSpPr>
        <p:spPr bwMode="auto">
          <a:xfrm>
            <a:off x="351369" y="2485131"/>
            <a:ext cx="282243" cy="284017"/>
          </a:xfrm>
          <a:custGeom>
            <a:avLst/>
            <a:gdLst>
              <a:gd name="T0" fmla="*/ 34 w 159"/>
              <a:gd name="T1" fmla="*/ 27 h 160"/>
              <a:gd name="T2" fmla="*/ 34 w 159"/>
              <a:gd name="T3" fmla="*/ 41 h 160"/>
              <a:gd name="T4" fmla="*/ 95 w 159"/>
              <a:gd name="T5" fmla="*/ 34 h 160"/>
              <a:gd name="T6" fmla="*/ 95 w 159"/>
              <a:gd name="T7" fmla="*/ 63 h 160"/>
              <a:gd name="T8" fmla="*/ 34 w 159"/>
              <a:gd name="T9" fmla="*/ 55 h 160"/>
              <a:gd name="T10" fmla="*/ 34 w 159"/>
              <a:gd name="T11" fmla="*/ 69 h 160"/>
              <a:gd name="T12" fmla="*/ 95 w 159"/>
              <a:gd name="T13" fmla="*/ 63 h 160"/>
              <a:gd name="T14" fmla="*/ 68 w 159"/>
              <a:gd name="T15" fmla="*/ 90 h 160"/>
              <a:gd name="T16" fmla="*/ 34 w 159"/>
              <a:gd name="T17" fmla="*/ 83 h 160"/>
              <a:gd name="T18" fmla="*/ 34 w 159"/>
              <a:gd name="T19" fmla="*/ 97 h 160"/>
              <a:gd name="T20" fmla="*/ 115 w 159"/>
              <a:gd name="T21" fmla="*/ 122 h 160"/>
              <a:gd name="T22" fmla="*/ 108 w 159"/>
              <a:gd name="T23" fmla="*/ 145 h 160"/>
              <a:gd name="T24" fmla="*/ 14 w 159"/>
              <a:gd name="T25" fmla="*/ 14 h 160"/>
              <a:gd name="T26" fmla="*/ 108 w 159"/>
              <a:gd name="T27" fmla="*/ 42 h 160"/>
              <a:gd name="T28" fmla="*/ 123 w 159"/>
              <a:gd name="T29" fmla="*/ 7 h 160"/>
              <a:gd name="T30" fmla="*/ 7 w 159"/>
              <a:gd name="T31" fmla="*/ 0 h 160"/>
              <a:gd name="T32" fmla="*/ 0 w 159"/>
              <a:gd name="T33" fmla="*/ 152 h 160"/>
              <a:gd name="T34" fmla="*/ 115 w 159"/>
              <a:gd name="T35" fmla="*/ 160 h 160"/>
              <a:gd name="T36" fmla="*/ 123 w 159"/>
              <a:gd name="T37" fmla="*/ 112 h 160"/>
              <a:gd name="T38" fmla="*/ 115 w 159"/>
              <a:gd name="T39" fmla="*/ 122 h 160"/>
              <a:gd name="T40" fmla="*/ 132 w 159"/>
              <a:gd name="T41" fmla="*/ 18 h 160"/>
              <a:gd name="T42" fmla="*/ 84 w 159"/>
              <a:gd name="T43" fmla="*/ 98 h 160"/>
              <a:gd name="T44" fmla="*/ 82 w 159"/>
              <a:gd name="T45" fmla="*/ 127 h 160"/>
              <a:gd name="T46" fmla="*/ 87 w 159"/>
              <a:gd name="T47" fmla="*/ 131 h 160"/>
              <a:gd name="T48" fmla="*/ 113 w 159"/>
              <a:gd name="T49" fmla="*/ 114 h 160"/>
              <a:gd name="T50" fmla="*/ 159 w 159"/>
              <a:gd name="T51" fmla="*/ 33 h 160"/>
              <a:gd name="T52" fmla="*/ 97 w 159"/>
              <a:gd name="T53" fmla="*/ 118 h 160"/>
              <a:gd name="T54" fmla="*/ 89 w 159"/>
              <a:gd name="T55" fmla="*/ 113 h 160"/>
              <a:gd name="T56" fmla="*/ 97 w 159"/>
              <a:gd name="T57" fmla="*/ 108 h 160"/>
              <a:gd name="T58" fmla="*/ 97 w 159"/>
              <a:gd name="T59" fmla="*/ 118 h 160"/>
              <a:gd name="T60" fmla="*/ 56 w 159"/>
              <a:gd name="T61" fmla="*/ 131 h 160"/>
              <a:gd name="T62" fmla="*/ 75 w 159"/>
              <a:gd name="T63" fmla="*/ 126 h 160"/>
              <a:gd name="T64" fmla="*/ 55 w 159"/>
              <a:gd name="T65" fmla="*/ 124 h 160"/>
              <a:gd name="T66" fmla="*/ 50 w 159"/>
              <a:gd name="T67" fmla="*/ 121 h 160"/>
              <a:gd name="T68" fmla="*/ 50 w 159"/>
              <a:gd name="T69" fmla="*/ 110 h 160"/>
              <a:gd name="T70" fmla="*/ 39 w 159"/>
              <a:gd name="T71" fmla="*/ 115 h 160"/>
              <a:gd name="T72" fmla="*/ 28 w 159"/>
              <a:gd name="T73" fmla="*/ 135 h 160"/>
              <a:gd name="T74" fmla="*/ 38 w 159"/>
              <a:gd name="T75" fmla="*/ 125 h 160"/>
              <a:gd name="T76" fmla="*/ 44 w 159"/>
              <a:gd name="T77" fmla="*/ 127 h 160"/>
              <a:gd name="T78" fmla="*/ 44 w 159"/>
              <a:gd name="T79" fmla="*/ 127 h 160"/>
              <a:gd name="T80" fmla="*/ 44 w 159"/>
              <a:gd name="T81" fmla="*/ 128 h 160"/>
              <a:gd name="T82" fmla="*/ 50 w 159"/>
              <a:gd name="T83" fmla="*/ 128 h 160"/>
              <a:gd name="T84" fmla="*/ 53 w 159"/>
              <a:gd name="T85" fmla="*/ 132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59" h="160">
                <a:moveTo>
                  <a:pt x="88" y="27"/>
                </a:moveTo>
                <a:cubicBezTo>
                  <a:pt x="34" y="27"/>
                  <a:pt x="34" y="27"/>
                  <a:pt x="34" y="27"/>
                </a:cubicBezTo>
                <a:cubicBezTo>
                  <a:pt x="30" y="27"/>
                  <a:pt x="26" y="31"/>
                  <a:pt x="26" y="34"/>
                </a:cubicBezTo>
                <a:cubicBezTo>
                  <a:pt x="26" y="39"/>
                  <a:pt x="30" y="41"/>
                  <a:pt x="34" y="41"/>
                </a:cubicBezTo>
                <a:cubicBezTo>
                  <a:pt x="88" y="41"/>
                  <a:pt x="88" y="41"/>
                  <a:pt x="88" y="41"/>
                </a:cubicBezTo>
                <a:cubicBezTo>
                  <a:pt x="93" y="41"/>
                  <a:pt x="95" y="39"/>
                  <a:pt x="95" y="34"/>
                </a:cubicBezTo>
                <a:cubicBezTo>
                  <a:pt x="95" y="31"/>
                  <a:pt x="93" y="27"/>
                  <a:pt x="88" y="27"/>
                </a:cubicBezTo>
                <a:close/>
                <a:moveTo>
                  <a:pt x="95" y="63"/>
                </a:moveTo>
                <a:cubicBezTo>
                  <a:pt x="95" y="57"/>
                  <a:pt x="93" y="55"/>
                  <a:pt x="88" y="55"/>
                </a:cubicBezTo>
                <a:cubicBezTo>
                  <a:pt x="34" y="55"/>
                  <a:pt x="34" y="55"/>
                  <a:pt x="34" y="55"/>
                </a:cubicBezTo>
                <a:cubicBezTo>
                  <a:pt x="30" y="55"/>
                  <a:pt x="26" y="57"/>
                  <a:pt x="26" y="63"/>
                </a:cubicBezTo>
                <a:cubicBezTo>
                  <a:pt x="26" y="67"/>
                  <a:pt x="30" y="69"/>
                  <a:pt x="34" y="69"/>
                </a:cubicBezTo>
                <a:cubicBezTo>
                  <a:pt x="88" y="69"/>
                  <a:pt x="88" y="69"/>
                  <a:pt x="88" y="69"/>
                </a:cubicBezTo>
                <a:cubicBezTo>
                  <a:pt x="93" y="69"/>
                  <a:pt x="95" y="67"/>
                  <a:pt x="95" y="63"/>
                </a:cubicBezTo>
                <a:close/>
                <a:moveTo>
                  <a:pt x="61" y="97"/>
                </a:moveTo>
                <a:cubicBezTo>
                  <a:pt x="65" y="97"/>
                  <a:pt x="68" y="93"/>
                  <a:pt x="68" y="90"/>
                </a:cubicBezTo>
                <a:cubicBezTo>
                  <a:pt x="68" y="85"/>
                  <a:pt x="65" y="83"/>
                  <a:pt x="61" y="83"/>
                </a:cubicBezTo>
                <a:cubicBezTo>
                  <a:pt x="34" y="83"/>
                  <a:pt x="34" y="83"/>
                  <a:pt x="34" y="83"/>
                </a:cubicBezTo>
                <a:cubicBezTo>
                  <a:pt x="30" y="83"/>
                  <a:pt x="26" y="85"/>
                  <a:pt x="26" y="90"/>
                </a:cubicBezTo>
                <a:cubicBezTo>
                  <a:pt x="26" y="93"/>
                  <a:pt x="30" y="97"/>
                  <a:pt x="34" y="97"/>
                </a:cubicBezTo>
                <a:lnTo>
                  <a:pt x="61" y="97"/>
                </a:lnTo>
                <a:close/>
                <a:moveTo>
                  <a:pt x="115" y="122"/>
                </a:moveTo>
                <a:cubicBezTo>
                  <a:pt x="108" y="127"/>
                  <a:pt x="108" y="127"/>
                  <a:pt x="108" y="127"/>
                </a:cubicBezTo>
                <a:cubicBezTo>
                  <a:pt x="108" y="145"/>
                  <a:pt x="108" y="145"/>
                  <a:pt x="108" y="145"/>
                </a:cubicBezTo>
                <a:cubicBezTo>
                  <a:pt x="14" y="145"/>
                  <a:pt x="14" y="145"/>
                  <a:pt x="14" y="145"/>
                </a:cubicBezTo>
                <a:cubicBezTo>
                  <a:pt x="14" y="14"/>
                  <a:pt x="14" y="14"/>
                  <a:pt x="14" y="14"/>
                </a:cubicBezTo>
                <a:cubicBezTo>
                  <a:pt x="108" y="14"/>
                  <a:pt x="108" y="14"/>
                  <a:pt x="108" y="14"/>
                </a:cubicBezTo>
                <a:cubicBezTo>
                  <a:pt x="108" y="42"/>
                  <a:pt x="108" y="42"/>
                  <a:pt x="108" y="42"/>
                </a:cubicBezTo>
                <a:cubicBezTo>
                  <a:pt x="123" y="18"/>
                  <a:pt x="123" y="18"/>
                  <a:pt x="123" y="18"/>
                </a:cubicBezTo>
                <a:cubicBezTo>
                  <a:pt x="123" y="7"/>
                  <a:pt x="123" y="7"/>
                  <a:pt x="123" y="7"/>
                </a:cubicBezTo>
                <a:cubicBezTo>
                  <a:pt x="123" y="3"/>
                  <a:pt x="119" y="0"/>
                  <a:pt x="115" y="0"/>
                </a:cubicBezTo>
                <a:cubicBezTo>
                  <a:pt x="7" y="0"/>
                  <a:pt x="7" y="0"/>
                  <a:pt x="7" y="0"/>
                </a:cubicBezTo>
                <a:cubicBezTo>
                  <a:pt x="2" y="0"/>
                  <a:pt x="0" y="3"/>
                  <a:pt x="0" y="7"/>
                </a:cubicBezTo>
                <a:cubicBezTo>
                  <a:pt x="0" y="152"/>
                  <a:pt x="0" y="152"/>
                  <a:pt x="0" y="152"/>
                </a:cubicBezTo>
                <a:cubicBezTo>
                  <a:pt x="0" y="156"/>
                  <a:pt x="2" y="160"/>
                  <a:pt x="7" y="160"/>
                </a:cubicBezTo>
                <a:cubicBezTo>
                  <a:pt x="115" y="160"/>
                  <a:pt x="115" y="160"/>
                  <a:pt x="115" y="160"/>
                </a:cubicBezTo>
                <a:cubicBezTo>
                  <a:pt x="119" y="160"/>
                  <a:pt x="123" y="156"/>
                  <a:pt x="123" y="152"/>
                </a:cubicBezTo>
                <a:cubicBezTo>
                  <a:pt x="123" y="112"/>
                  <a:pt x="123" y="112"/>
                  <a:pt x="123" y="112"/>
                </a:cubicBezTo>
                <a:cubicBezTo>
                  <a:pt x="119" y="118"/>
                  <a:pt x="119" y="118"/>
                  <a:pt x="119" y="118"/>
                </a:cubicBezTo>
                <a:cubicBezTo>
                  <a:pt x="118" y="119"/>
                  <a:pt x="117" y="120"/>
                  <a:pt x="115" y="122"/>
                </a:cubicBezTo>
                <a:close/>
                <a:moveTo>
                  <a:pt x="148" y="21"/>
                </a:moveTo>
                <a:cubicBezTo>
                  <a:pt x="139" y="16"/>
                  <a:pt x="133" y="18"/>
                  <a:pt x="132" y="18"/>
                </a:cubicBezTo>
                <a:cubicBezTo>
                  <a:pt x="130" y="18"/>
                  <a:pt x="130" y="19"/>
                  <a:pt x="130" y="19"/>
                </a:cubicBezTo>
                <a:cubicBezTo>
                  <a:pt x="84" y="98"/>
                  <a:pt x="84" y="98"/>
                  <a:pt x="84" y="98"/>
                </a:cubicBezTo>
                <a:cubicBezTo>
                  <a:pt x="84" y="98"/>
                  <a:pt x="84" y="98"/>
                  <a:pt x="84" y="99"/>
                </a:cubicBezTo>
                <a:cubicBezTo>
                  <a:pt x="82" y="127"/>
                  <a:pt x="82" y="127"/>
                  <a:pt x="82" y="127"/>
                </a:cubicBezTo>
                <a:cubicBezTo>
                  <a:pt x="82" y="129"/>
                  <a:pt x="82" y="130"/>
                  <a:pt x="84" y="131"/>
                </a:cubicBezTo>
                <a:cubicBezTo>
                  <a:pt x="87" y="131"/>
                  <a:pt x="87" y="131"/>
                  <a:pt x="87" y="131"/>
                </a:cubicBezTo>
                <a:cubicBezTo>
                  <a:pt x="112" y="115"/>
                  <a:pt x="112" y="115"/>
                  <a:pt x="112" y="115"/>
                </a:cubicBezTo>
                <a:cubicBezTo>
                  <a:pt x="112" y="115"/>
                  <a:pt x="112" y="114"/>
                  <a:pt x="113" y="114"/>
                </a:cubicBezTo>
                <a:cubicBezTo>
                  <a:pt x="159" y="36"/>
                  <a:pt x="159" y="36"/>
                  <a:pt x="159" y="36"/>
                </a:cubicBezTo>
                <a:cubicBezTo>
                  <a:pt x="159" y="35"/>
                  <a:pt x="159" y="33"/>
                  <a:pt x="159" y="33"/>
                </a:cubicBezTo>
                <a:cubicBezTo>
                  <a:pt x="159" y="32"/>
                  <a:pt x="157" y="26"/>
                  <a:pt x="148" y="21"/>
                </a:cubicBezTo>
                <a:close/>
                <a:moveTo>
                  <a:pt x="97" y="118"/>
                </a:moveTo>
                <a:cubicBezTo>
                  <a:pt x="96" y="118"/>
                  <a:pt x="95" y="116"/>
                  <a:pt x="92" y="115"/>
                </a:cubicBezTo>
                <a:cubicBezTo>
                  <a:pt x="91" y="114"/>
                  <a:pt x="90" y="114"/>
                  <a:pt x="89" y="113"/>
                </a:cubicBezTo>
                <a:cubicBezTo>
                  <a:pt x="89" y="104"/>
                  <a:pt x="89" y="104"/>
                  <a:pt x="89" y="104"/>
                </a:cubicBezTo>
                <a:cubicBezTo>
                  <a:pt x="91" y="105"/>
                  <a:pt x="94" y="105"/>
                  <a:pt x="97" y="108"/>
                </a:cubicBezTo>
                <a:cubicBezTo>
                  <a:pt x="101" y="110"/>
                  <a:pt x="103" y="112"/>
                  <a:pt x="105" y="114"/>
                </a:cubicBezTo>
                <a:lnTo>
                  <a:pt x="97" y="118"/>
                </a:lnTo>
                <a:close/>
                <a:moveTo>
                  <a:pt x="53" y="132"/>
                </a:moveTo>
                <a:cubicBezTo>
                  <a:pt x="53" y="132"/>
                  <a:pt x="55" y="132"/>
                  <a:pt x="56" y="131"/>
                </a:cubicBezTo>
                <a:cubicBezTo>
                  <a:pt x="62" y="128"/>
                  <a:pt x="69" y="132"/>
                  <a:pt x="75" y="132"/>
                </a:cubicBezTo>
                <a:cubicBezTo>
                  <a:pt x="79" y="132"/>
                  <a:pt x="79" y="126"/>
                  <a:pt x="75" y="126"/>
                </a:cubicBezTo>
                <a:cubicBezTo>
                  <a:pt x="68" y="126"/>
                  <a:pt x="62" y="125"/>
                  <a:pt x="56" y="126"/>
                </a:cubicBezTo>
                <a:cubicBezTo>
                  <a:pt x="56" y="125"/>
                  <a:pt x="56" y="125"/>
                  <a:pt x="55" y="124"/>
                </a:cubicBezTo>
                <a:cubicBezTo>
                  <a:pt x="53" y="122"/>
                  <a:pt x="52" y="121"/>
                  <a:pt x="51" y="121"/>
                </a:cubicBezTo>
                <a:cubicBezTo>
                  <a:pt x="50" y="121"/>
                  <a:pt x="50" y="121"/>
                  <a:pt x="50" y="121"/>
                </a:cubicBezTo>
                <a:cubicBezTo>
                  <a:pt x="50" y="120"/>
                  <a:pt x="49" y="120"/>
                  <a:pt x="49" y="120"/>
                </a:cubicBezTo>
                <a:cubicBezTo>
                  <a:pt x="50" y="116"/>
                  <a:pt x="51" y="113"/>
                  <a:pt x="50" y="110"/>
                </a:cubicBezTo>
                <a:cubicBezTo>
                  <a:pt x="50" y="109"/>
                  <a:pt x="49" y="109"/>
                  <a:pt x="49" y="109"/>
                </a:cubicBezTo>
                <a:cubicBezTo>
                  <a:pt x="45" y="109"/>
                  <a:pt x="41" y="113"/>
                  <a:pt x="39" y="115"/>
                </a:cubicBezTo>
                <a:cubicBezTo>
                  <a:pt x="33" y="120"/>
                  <a:pt x="28" y="127"/>
                  <a:pt x="23" y="133"/>
                </a:cubicBezTo>
                <a:cubicBezTo>
                  <a:pt x="20" y="135"/>
                  <a:pt x="25" y="138"/>
                  <a:pt x="28" y="135"/>
                </a:cubicBezTo>
                <a:cubicBezTo>
                  <a:pt x="31" y="129"/>
                  <a:pt x="36" y="125"/>
                  <a:pt x="41" y="120"/>
                </a:cubicBezTo>
                <a:cubicBezTo>
                  <a:pt x="40" y="121"/>
                  <a:pt x="39" y="124"/>
                  <a:pt x="38" y="125"/>
                </a:cubicBezTo>
                <a:cubicBezTo>
                  <a:pt x="36" y="128"/>
                  <a:pt x="40" y="131"/>
                  <a:pt x="42" y="128"/>
                </a:cubicBezTo>
                <a:cubicBezTo>
                  <a:pt x="42" y="128"/>
                  <a:pt x="43" y="127"/>
                  <a:pt x="44" y="127"/>
                </a:cubicBezTo>
                <a:cubicBezTo>
                  <a:pt x="44" y="126"/>
                  <a:pt x="44" y="126"/>
                  <a:pt x="45" y="126"/>
                </a:cubicBezTo>
                <a:cubicBezTo>
                  <a:pt x="45" y="126"/>
                  <a:pt x="44" y="127"/>
                  <a:pt x="44" y="127"/>
                </a:cubicBezTo>
                <a:cubicBezTo>
                  <a:pt x="44" y="127"/>
                  <a:pt x="44" y="127"/>
                  <a:pt x="44" y="127"/>
                </a:cubicBezTo>
                <a:cubicBezTo>
                  <a:pt x="44" y="127"/>
                  <a:pt x="44" y="127"/>
                  <a:pt x="44" y="128"/>
                </a:cubicBezTo>
                <a:cubicBezTo>
                  <a:pt x="42" y="131"/>
                  <a:pt x="47" y="132"/>
                  <a:pt x="49" y="129"/>
                </a:cubicBezTo>
                <a:cubicBezTo>
                  <a:pt x="50" y="128"/>
                  <a:pt x="50" y="128"/>
                  <a:pt x="50" y="128"/>
                </a:cubicBezTo>
                <a:cubicBezTo>
                  <a:pt x="50" y="129"/>
                  <a:pt x="50" y="129"/>
                  <a:pt x="50" y="129"/>
                </a:cubicBezTo>
                <a:cubicBezTo>
                  <a:pt x="50" y="131"/>
                  <a:pt x="52" y="132"/>
                  <a:pt x="53" y="132"/>
                </a:cubicBezTo>
                <a:close/>
              </a:path>
            </a:pathLst>
          </a:custGeom>
          <a:ln>
            <a:noFill/>
          </a:ln>
        </p:spPr>
        <p:style>
          <a:lnRef idx="3">
            <a:schemeClr val="lt1"/>
          </a:lnRef>
          <a:fillRef idx="1">
            <a:schemeClr val="accent1"/>
          </a:fillRef>
          <a:effectRef idx="1">
            <a:schemeClr val="accent1"/>
          </a:effectRef>
          <a:fontRef idx="minor">
            <a:schemeClr val="lt1"/>
          </a:fontRef>
        </p:style>
        <p:txBody>
          <a:bodyPr vert="horz" wrap="square" lIns="91440" tIns="45720" rIns="91440" bIns="45720" numCol="1" anchor="t" anchorCtr="0" compatLnSpc="1">
            <a:prstTxWarp prst="textNoShape">
              <a:avLst/>
            </a:prstTxWarp>
          </a:bodyPr>
          <a:lstStyle/>
          <a:p>
            <a:endParaRPr lang="en-US"/>
          </a:p>
        </p:txBody>
      </p:sp>
      <p:sp>
        <p:nvSpPr>
          <p:cNvPr id="24" name="Freeform 179">
            <a:hlinkClick r:id="rId8" action="ppaction://hlinksldjump"/>
            <a:extLst>
              <a:ext uri="{FF2B5EF4-FFF2-40B4-BE49-F238E27FC236}">
                <a16:creationId xmlns:a16="http://schemas.microsoft.com/office/drawing/2014/main" id="{E19DBE1F-BEDF-1499-91BA-FF4169DC2C88}"/>
              </a:ext>
            </a:extLst>
          </p:cNvPr>
          <p:cNvSpPr>
            <a:spLocks noEditPoints="1"/>
          </p:cNvSpPr>
          <p:nvPr/>
        </p:nvSpPr>
        <p:spPr bwMode="auto">
          <a:xfrm>
            <a:off x="479577" y="4019246"/>
            <a:ext cx="285794" cy="241416"/>
          </a:xfrm>
          <a:custGeom>
            <a:avLst/>
            <a:gdLst>
              <a:gd name="T0" fmla="*/ 12 w 161"/>
              <a:gd name="T1" fmla="*/ 108 h 136"/>
              <a:gd name="T2" fmla="*/ 12 w 161"/>
              <a:gd name="T3" fmla="*/ 134 h 136"/>
              <a:gd name="T4" fmla="*/ 16 w 161"/>
              <a:gd name="T5" fmla="*/ 136 h 136"/>
              <a:gd name="T6" fmla="*/ 35 w 161"/>
              <a:gd name="T7" fmla="*/ 136 h 136"/>
              <a:gd name="T8" fmla="*/ 37 w 161"/>
              <a:gd name="T9" fmla="*/ 134 h 136"/>
              <a:gd name="T10" fmla="*/ 37 w 161"/>
              <a:gd name="T11" fmla="*/ 88 h 136"/>
              <a:gd name="T12" fmla="*/ 23 w 161"/>
              <a:gd name="T13" fmla="*/ 102 h 136"/>
              <a:gd name="T14" fmla="*/ 12 w 161"/>
              <a:gd name="T15" fmla="*/ 108 h 136"/>
              <a:gd name="T16" fmla="*/ 47 w 161"/>
              <a:gd name="T17" fmla="*/ 87 h 136"/>
              <a:gd name="T18" fmla="*/ 47 w 161"/>
              <a:gd name="T19" fmla="*/ 134 h 136"/>
              <a:gd name="T20" fmla="*/ 51 w 161"/>
              <a:gd name="T21" fmla="*/ 136 h 136"/>
              <a:gd name="T22" fmla="*/ 70 w 161"/>
              <a:gd name="T23" fmla="*/ 136 h 136"/>
              <a:gd name="T24" fmla="*/ 73 w 161"/>
              <a:gd name="T25" fmla="*/ 134 h 136"/>
              <a:gd name="T26" fmla="*/ 73 w 161"/>
              <a:gd name="T27" fmla="*/ 106 h 136"/>
              <a:gd name="T28" fmla="*/ 62 w 161"/>
              <a:gd name="T29" fmla="*/ 101 h 136"/>
              <a:gd name="T30" fmla="*/ 47 w 161"/>
              <a:gd name="T31" fmla="*/ 87 h 136"/>
              <a:gd name="T32" fmla="*/ 84 w 161"/>
              <a:gd name="T33" fmla="*/ 103 h 136"/>
              <a:gd name="T34" fmla="*/ 84 w 161"/>
              <a:gd name="T35" fmla="*/ 134 h 136"/>
              <a:gd name="T36" fmla="*/ 86 w 161"/>
              <a:gd name="T37" fmla="*/ 136 h 136"/>
              <a:gd name="T38" fmla="*/ 106 w 161"/>
              <a:gd name="T39" fmla="*/ 136 h 136"/>
              <a:gd name="T40" fmla="*/ 110 w 161"/>
              <a:gd name="T41" fmla="*/ 134 h 136"/>
              <a:gd name="T42" fmla="*/ 110 w 161"/>
              <a:gd name="T43" fmla="*/ 78 h 136"/>
              <a:gd name="T44" fmla="*/ 86 w 161"/>
              <a:gd name="T45" fmla="*/ 100 h 136"/>
              <a:gd name="T46" fmla="*/ 84 w 161"/>
              <a:gd name="T47" fmla="*/ 103 h 136"/>
              <a:gd name="T48" fmla="*/ 143 w 161"/>
              <a:gd name="T49" fmla="*/ 45 h 136"/>
              <a:gd name="T50" fmla="*/ 120 w 161"/>
              <a:gd name="T51" fmla="*/ 69 h 136"/>
              <a:gd name="T52" fmla="*/ 120 w 161"/>
              <a:gd name="T53" fmla="*/ 134 h 136"/>
              <a:gd name="T54" fmla="*/ 122 w 161"/>
              <a:gd name="T55" fmla="*/ 136 h 136"/>
              <a:gd name="T56" fmla="*/ 143 w 161"/>
              <a:gd name="T57" fmla="*/ 136 h 136"/>
              <a:gd name="T58" fmla="*/ 146 w 161"/>
              <a:gd name="T59" fmla="*/ 134 h 136"/>
              <a:gd name="T60" fmla="*/ 146 w 161"/>
              <a:gd name="T61" fmla="*/ 47 h 136"/>
              <a:gd name="T62" fmla="*/ 145 w 161"/>
              <a:gd name="T63" fmla="*/ 45 h 136"/>
              <a:gd name="T64" fmla="*/ 143 w 161"/>
              <a:gd name="T65" fmla="*/ 45 h 136"/>
              <a:gd name="T66" fmla="*/ 160 w 161"/>
              <a:gd name="T67" fmla="*/ 2 h 136"/>
              <a:gd name="T68" fmla="*/ 155 w 161"/>
              <a:gd name="T69" fmla="*/ 0 h 136"/>
              <a:gd name="T70" fmla="*/ 127 w 161"/>
              <a:gd name="T71" fmla="*/ 1 h 136"/>
              <a:gd name="T72" fmla="*/ 123 w 161"/>
              <a:gd name="T73" fmla="*/ 4 h 136"/>
              <a:gd name="T74" fmla="*/ 122 w 161"/>
              <a:gd name="T75" fmla="*/ 5 h 136"/>
              <a:gd name="T76" fmla="*/ 123 w 161"/>
              <a:gd name="T77" fmla="*/ 11 h 136"/>
              <a:gd name="T78" fmla="*/ 125 w 161"/>
              <a:gd name="T79" fmla="*/ 12 h 136"/>
              <a:gd name="T80" fmla="*/ 130 w 161"/>
              <a:gd name="T81" fmla="*/ 17 h 136"/>
              <a:gd name="T82" fmla="*/ 74 w 161"/>
              <a:gd name="T83" fmla="*/ 74 h 136"/>
              <a:gd name="T84" fmla="*/ 48 w 161"/>
              <a:gd name="T85" fmla="*/ 49 h 136"/>
              <a:gd name="T86" fmla="*/ 42 w 161"/>
              <a:gd name="T87" fmla="*/ 46 h 136"/>
              <a:gd name="T88" fmla="*/ 37 w 161"/>
              <a:gd name="T89" fmla="*/ 49 h 136"/>
              <a:gd name="T90" fmla="*/ 3 w 161"/>
              <a:gd name="T91" fmla="*/ 82 h 136"/>
              <a:gd name="T92" fmla="*/ 3 w 161"/>
              <a:gd name="T93" fmla="*/ 94 h 136"/>
              <a:gd name="T94" fmla="*/ 5 w 161"/>
              <a:gd name="T95" fmla="*/ 95 h 136"/>
              <a:gd name="T96" fmla="*/ 10 w 161"/>
              <a:gd name="T97" fmla="*/ 98 h 136"/>
              <a:gd name="T98" fmla="*/ 16 w 161"/>
              <a:gd name="T99" fmla="*/ 95 h 136"/>
              <a:gd name="T100" fmla="*/ 42 w 161"/>
              <a:gd name="T101" fmla="*/ 68 h 136"/>
              <a:gd name="T102" fmla="*/ 68 w 161"/>
              <a:gd name="T103" fmla="*/ 94 h 136"/>
              <a:gd name="T104" fmla="*/ 74 w 161"/>
              <a:gd name="T105" fmla="*/ 96 h 136"/>
              <a:gd name="T106" fmla="*/ 79 w 161"/>
              <a:gd name="T107" fmla="*/ 94 h 136"/>
              <a:gd name="T108" fmla="*/ 143 w 161"/>
              <a:gd name="T109" fmla="*/ 30 h 136"/>
              <a:gd name="T110" fmla="*/ 150 w 161"/>
              <a:gd name="T111" fmla="*/ 38 h 136"/>
              <a:gd name="T112" fmla="*/ 154 w 161"/>
              <a:gd name="T113" fmla="*/ 40 h 136"/>
              <a:gd name="T114" fmla="*/ 156 w 161"/>
              <a:gd name="T115" fmla="*/ 39 h 136"/>
              <a:gd name="T116" fmla="*/ 157 w 161"/>
              <a:gd name="T117" fmla="*/ 38 h 136"/>
              <a:gd name="T118" fmla="*/ 160 w 161"/>
              <a:gd name="T119" fmla="*/ 33 h 136"/>
              <a:gd name="T120" fmla="*/ 161 w 161"/>
              <a:gd name="T121" fmla="*/ 16 h 136"/>
              <a:gd name="T122" fmla="*/ 161 w 161"/>
              <a:gd name="T123" fmla="*/ 6 h 136"/>
              <a:gd name="T124" fmla="*/ 160 w 161"/>
              <a:gd name="T125" fmla="*/ 2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1" h="136">
                <a:moveTo>
                  <a:pt x="12" y="108"/>
                </a:moveTo>
                <a:cubicBezTo>
                  <a:pt x="12" y="134"/>
                  <a:pt x="12" y="134"/>
                  <a:pt x="12" y="134"/>
                </a:cubicBezTo>
                <a:cubicBezTo>
                  <a:pt x="12" y="135"/>
                  <a:pt x="13" y="136"/>
                  <a:pt x="16" y="136"/>
                </a:cubicBezTo>
                <a:cubicBezTo>
                  <a:pt x="35" y="136"/>
                  <a:pt x="35" y="136"/>
                  <a:pt x="35" y="136"/>
                </a:cubicBezTo>
                <a:cubicBezTo>
                  <a:pt x="36" y="136"/>
                  <a:pt x="37" y="135"/>
                  <a:pt x="37" y="134"/>
                </a:cubicBezTo>
                <a:cubicBezTo>
                  <a:pt x="37" y="88"/>
                  <a:pt x="37" y="88"/>
                  <a:pt x="37" y="88"/>
                </a:cubicBezTo>
                <a:cubicBezTo>
                  <a:pt x="23" y="102"/>
                  <a:pt x="23" y="102"/>
                  <a:pt x="23" y="102"/>
                </a:cubicBezTo>
                <a:cubicBezTo>
                  <a:pt x="20" y="105"/>
                  <a:pt x="17" y="107"/>
                  <a:pt x="12" y="108"/>
                </a:cubicBezTo>
                <a:close/>
                <a:moveTo>
                  <a:pt x="47" y="87"/>
                </a:moveTo>
                <a:cubicBezTo>
                  <a:pt x="47" y="134"/>
                  <a:pt x="47" y="134"/>
                  <a:pt x="47" y="134"/>
                </a:cubicBezTo>
                <a:cubicBezTo>
                  <a:pt x="47" y="135"/>
                  <a:pt x="49" y="136"/>
                  <a:pt x="51" y="136"/>
                </a:cubicBezTo>
                <a:cubicBezTo>
                  <a:pt x="70" y="136"/>
                  <a:pt x="70" y="136"/>
                  <a:pt x="70" y="136"/>
                </a:cubicBezTo>
                <a:cubicBezTo>
                  <a:pt x="71" y="136"/>
                  <a:pt x="73" y="135"/>
                  <a:pt x="73" y="134"/>
                </a:cubicBezTo>
                <a:cubicBezTo>
                  <a:pt x="73" y="106"/>
                  <a:pt x="73" y="106"/>
                  <a:pt x="73" y="106"/>
                </a:cubicBezTo>
                <a:cubicBezTo>
                  <a:pt x="69" y="106"/>
                  <a:pt x="64" y="104"/>
                  <a:pt x="62" y="101"/>
                </a:cubicBezTo>
                <a:lnTo>
                  <a:pt x="47" y="87"/>
                </a:lnTo>
                <a:close/>
                <a:moveTo>
                  <a:pt x="84" y="103"/>
                </a:moveTo>
                <a:cubicBezTo>
                  <a:pt x="84" y="134"/>
                  <a:pt x="84" y="134"/>
                  <a:pt x="84" y="134"/>
                </a:cubicBezTo>
                <a:cubicBezTo>
                  <a:pt x="84" y="135"/>
                  <a:pt x="85" y="136"/>
                  <a:pt x="86" y="136"/>
                </a:cubicBezTo>
                <a:cubicBezTo>
                  <a:pt x="106" y="136"/>
                  <a:pt x="106" y="136"/>
                  <a:pt x="106" y="136"/>
                </a:cubicBezTo>
                <a:cubicBezTo>
                  <a:pt x="108" y="136"/>
                  <a:pt x="110" y="135"/>
                  <a:pt x="110" y="134"/>
                </a:cubicBezTo>
                <a:cubicBezTo>
                  <a:pt x="110" y="78"/>
                  <a:pt x="110" y="78"/>
                  <a:pt x="110" y="78"/>
                </a:cubicBezTo>
                <a:cubicBezTo>
                  <a:pt x="86" y="100"/>
                  <a:pt x="86" y="100"/>
                  <a:pt x="86" y="100"/>
                </a:cubicBezTo>
                <a:cubicBezTo>
                  <a:pt x="85" y="102"/>
                  <a:pt x="84" y="103"/>
                  <a:pt x="84" y="103"/>
                </a:cubicBezTo>
                <a:close/>
                <a:moveTo>
                  <a:pt x="143" y="45"/>
                </a:moveTo>
                <a:cubicBezTo>
                  <a:pt x="120" y="69"/>
                  <a:pt x="120" y="69"/>
                  <a:pt x="120" y="69"/>
                </a:cubicBezTo>
                <a:cubicBezTo>
                  <a:pt x="120" y="134"/>
                  <a:pt x="120" y="134"/>
                  <a:pt x="120" y="134"/>
                </a:cubicBezTo>
                <a:cubicBezTo>
                  <a:pt x="120" y="135"/>
                  <a:pt x="121" y="136"/>
                  <a:pt x="122" y="136"/>
                </a:cubicBezTo>
                <a:cubicBezTo>
                  <a:pt x="143" y="136"/>
                  <a:pt x="143" y="136"/>
                  <a:pt x="143" y="136"/>
                </a:cubicBezTo>
                <a:cubicBezTo>
                  <a:pt x="145" y="136"/>
                  <a:pt x="146" y="135"/>
                  <a:pt x="146" y="134"/>
                </a:cubicBezTo>
                <a:cubicBezTo>
                  <a:pt x="146" y="47"/>
                  <a:pt x="146" y="47"/>
                  <a:pt x="146" y="47"/>
                </a:cubicBezTo>
                <a:cubicBezTo>
                  <a:pt x="145" y="46"/>
                  <a:pt x="145" y="46"/>
                  <a:pt x="145" y="45"/>
                </a:cubicBezTo>
                <a:lnTo>
                  <a:pt x="143" y="45"/>
                </a:lnTo>
                <a:close/>
                <a:moveTo>
                  <a:pt x="160" y="2"/>
                </a:moveTo>
                <a:cubicBezTo>
                  <a:pt x="158" y="1"/>
                  <a:pt x="157" y="0"/>
                  <a:pt x="155" y="0"/>
                </a:cubicBezTo>
                <a:cubicBezTo>
                  <a:pt x="145" y="1"/>
                  <a:pt x="136" y="1"/>
                  <a:pt x="127" y="1"/>
                </a:cubicBezTo>
                <a:cubicBezTo>
                  <a:pt x="125" y="1"/>
                  <a:pt x="124" y="1"/>
                  <a:pt x="123" y="4"/>
                </a:cubicBezTo>
                <a:cubicBezTo>
                  <a:pt x="122" y="4"/>
                  <a:pt x="122" y="4"/>
                  <a:pt x="122" y="5"/>
                </a:cubicBezTo>
                <a:cubicBezTo>
                  <a:pt x="120" y="7"/>
                  <a:pt x="122" y="10"/>
                  <a:pt x="123" y="11"/>
                </a:cubicBezTo>
                <a:cubicBezTo>
                  <a:pt x="125" y="12"/>
                  <a:pt x="125" y="12"/>
                  <a:pt x="125" y="12"/>
                </a:cubicBezTo>
                <a:cubicBezTo>
                  <a:pt x="127" y="15"/>
                  <a:pt x="128" y="16"/>
                  <a:pt x="130" y="17"/>
                </a:cubicBezTo>
                <a:cubicBezTo>
                  <a:pt x="74" y="74"/>
                  <a:pt x="74" y="74"/>
                  <a:pt x="74" y="74"/>
                </a:cubicBezTo>
                <a:cubicBezTo>
                  <a:pt x="48" y="49"/>
                  <a:pt x="48" y="49"/>
                  <a:pt x="48" y="49"/>
                </a:cubicBezTo>
                <a:cubicBezTo>
                  <a:pt x="47" y="48"/>
                  <a:pt x="44" y="46"/>
                  <a:pt x="42" y="46"/>
                </a:cubicBezTo>
                <a:cubicBezTo>
                  <a:pt x="41" y="46"/>
                  <a:pt x="38" y="48"/>
                  <a:pt x="37" y="49"/>
                </a:cubicBezTo>
                <a:cubicBezTo>
                  <a:pt x="3" y="82"/>
                  <a:pt x="3" y="82"/>
                  <a:pt x="3" y="82"/>
                </a:cubicBezTo>
                <a:cubicBezTo>
                  <a:pt x="0" y="85"/>
                  <a:pt x="0" y="90"/>
                  <a:pt x="3" y="94"/>
                </a:cubicBezTo>
                <a:cubicBezTo>
                  <a:pt x="5" y="95"/>
                  <a:pt x="5" y="95"/>
                  <a:pt x="5" y="95"/>
                </a:cubicBezTo>
                <a:cubicBezTo>
                  <a:pt x="6" y="96"/>
                  <a:pt x="8" y="98"/>
                  <a:pt x="10" y="98"/>
                </a:cubicBezTo>
                <a:cubicBezTo>
                  <a:pt x="13" y="98"/>
                  <a:pt x="15" y="96"/>
                  <a:pt x="16" y="95"/>
                </a:cubicBezTo>
                <a:cubicBezTo>
                  <a:pt x="42" y="68"/>
                  <a:pt x="42" y="68"/>
                  <a:pt x="42" y="68"/>
                </a:cubicBezTo>
                <a:cubicBezTo>
                  <a:pt x="68" y="94"/>
                  <a:pt x="68" y="94"/>
                  <a:pt x="68" y="94"/>
                </a:cubicBezTo>
                <a:cubicBezTo>
                  <a:pt x="69" y="95"/>
                  <a:pt x="71" y="96"/>
                  <a:pt x="74" y="96"/>
                </a:cubicBezTo>
                <a:cubicBezTo>
                  <a:pt x="76" y="96"/>
                  <a:pt x="78" y="95"/>
                  <a:pt x="79" y="94"/>
                </a:cubicBezTo>
                <a:cubicBezTo>
                  <a:pt x="143" y="30"/>
                  <a:pt x="143" y="30"/>
                  <a:pt x="143" y="30"/>
                </a:cubicBezTo>
                <a:cubicBezTo>
                  <a:pt x="150" y="38"/>
                  <a:pt x="150" y="38"/>
                  <a:pt x="150" y="38"/>
                </a:cubicBezTo>
                <a:cubicBezTo>
                  <a:pt x="151" y="39"/>
                  <a:pt x="152" y="40"/>
                  <a:pt x="154" y="40"/>
                </a:cubicBezTo>
                <a:cubicBezTo>
                  <a:pt x="155" y="40"/>
                  <a:pt x="156" y="39"/>
                  <a:pt x="156" y="39"/>
                </a:cubicBezTo>
                <a:cubicBezTo>
                  <a:pt x="157" y="39"/>
                  <a:pt x="157" y="39"/>
                  <a:pt x="157" y="38"/>
                </a:cubicBezTo>
                <a:cubicBezTo>
                  <a:pt x="160" y="37"/>
                  <a:pt x="160" y="35"/>
                  <a:pt x="160" y="33"/>
                </a:cubicBezTo>
                <a:cubicBezTo>
                  <a:pt x="160" y="27"/>
                  <a:pt x="160" y="22"/>
                  <a:pt x="161" y="16"/>
                </a:cubicBezTo>
                <a:cubicBezTo>
                  <a:pt x="161" y="6"/>
                  <a:pt x="161" y="6"/>
                  <a:pt x="161" y="6"/>
                </a:cubicBezTo>
                <a:cubicBezTo>
                  <a:pt x="161" y="5"/>
                  <a:pt x="161" y="2"/>
                  <a:pt x="160" y="2"/>
                </a:cubicBezTo>
                <a:close/>
              </a:path>
            </a:pathLst>
          </a:custGeom>
          <a:ln>
            <a:noFill/>
          </a:ln>
        </p:spPr>
        <p:style>
          <a:lnRef idx="3">
            <a:schemeClr val="lt1"/>
          </a:lnRef>
          <a:fillRef idx="1">
            <a:schemeClr val="accent3"/>
          </a:fillRef>
          <a:effectRef idx="1">
            <a:schemeClr val="accent3"/>
          </a:effectRef>
          <a:fontRef idx="minor">
            <a:schemeClr val="lt1"/>
          </a:fontRef>
        </p:style>
        <p:txBody>
          <a:bodyPr vert="horz" wrap="square" lIns="91440" tIns="45720" rIns="91440" bIns="45720" numCol="1" anchor="t" anchorCtr="0" compatLnSpc="1">
            <a:prstTxWarp prst="textNoShape">
              <a:avLst/>
            </a:prstTxWarp>
          </a:bodyPr>
          <a:lstStyle/>
          <a:p>
            <a:endParaRPr lang="en-US"/>
          </a:p>
        </p:txBody>
      </p:sp>
      <p:sp>
        <p:nvSpPr>
          <p:cNvPr id="25" name="Freeform 166">
            <a:hlinkClick r:id="rId7" action="ppaction://hlinksldjump"/>
            <a:extLst>
              <a:ext uri="{FF2B5EF4-FFF2-40B4-BE49-F238E27FC236}">
                <a16:creationId xmlns:a16="http://schemas.microsoft.com/office/drawing/2014/main" id="{DBB6ED20-1C94-4988-C2B1-031EFE799F2D}"/>
              </a:ext>
            </a:extLst>
          </p:cNvPr>
          <p:cNvSpPr>
            <a:spLocks noEditPoints="1"/>
          </p:cNvSpPr>
          <p:nvPr/>
        </p:nvSpPr>
        <p:spPr bwMode="auto">
          <a:xfrm>
            <a:off x="364211" y="3230148"/>
            <a:ext cx="256559" cy="315765"/>
          </a:xfrm>
          <a:custGeom>
            <a:avLst/>
            <a:gdLst>
              <a:gd name="T0" fmla="*/ 91 w 130"/>
              <a:gd name="T1" fmla="*/ 69 h 160"/>
              <a:gd name="T2" fmla="*/ 74 w 130"/>
              <a:gd name="T3" fmla="*/ 72 h 160"/>
              <a:gd name="T4" fmla="*/ 51 w 130"/>
              <a:gd name="T5" fmla="*/ 73 h 160"/>
              <a:gd name="T6" fmla="*/ 2 w 130"/>
              <a:gd name="T7" fmla="*/ 81 h 160"/>
              <a:gd name="T8" fmla="*/ 5 w 130"/>
              <a:gd name="T9" fmla="*/ 128 h 160"/>
              <a:gd name="T10" fmla="*/ 21 w 130"/>
              <a:gd name="T11" fmla="*/ 129 h 160"/>
              <a:gd name="T12" fmla="*/ 23 w 130"/>
              <a:gd name="T13" fmla="*/ 160 h 160"/>
              <a:gd name="T14" fmla="*/ 104 w 130"/>
              <a:gd name="T15" fmla="*/ 155 h 160"/>
              <a:gd name="T16" fmla="*/ 113 w 130"/>
              <a:gd name="T17" fmla="*/ 146 h 160"/>
              <a:gd name="T18" fmla="*/ 124 w 130"/>
              <a:gd name="T19" fmla="*/ 103 h 160"/>
              <a:gd name="T20" fmla="*/ 25 w 130"/>
              <a:gd name="T21" fmla="*/ 126 h 160"/>
              <a:gd name="T22" fmla="*/ 34 w 130"/>
              <a:gd name="T23" fmla="*/ 112 h 160"/>
              <a:gd name="T24" fmla="*/ 28 w 130"/>
              <a:gd name="T25" fmla="*/ 89 h 160"/>
              <a:gd name="T26" fmla="*/ 25 w 130"/>
              <a:gd name="T27" fmla="*/ 89 h 160"/>
              <a:gd name="T28" fmla="*/ 29 w 130"/>
              <a:gd name="T29" fmla="*/ 109 h 160"/>
              <a:gd name="T30" fmla="*/ 8 w 130"/>
              <a:gd name="T31" fmla="*/ 83 h 160"/>
              <a:gd name="T32" fmla="*/ 98 w 130"/>
              <a:gd name="T33" fmla="*/ 145 h 160"/>
              <a:gd name="T34" fmla="*/ 103 w 130"/>
              <a:gd name="T35" fmla="*/ 109 h 160"/>
              <a:gd name="T36" fmla="*/ 77 w 130"/>
              <a:gd name="T37" fmla="*/ 62 h 160"/>
              <a:gd name="T38" fmla="*/ 51 w 130"/>
              <a:gd name="T39" fmla="*/ 26 h 160"/>
              <a:gd name="T40" fmla="*/ 80 w 130"/>
              <a:gd name="T41" fmla="*/ 121 h 160"/>
              <a:gd name="T42" fmla="*/ 35 w 130"/>
              <a:gd name="T43" fmla="*/ 124 h 160"/>
              <a:gd name="T44" fmla="*/ 79 w 130"/>
              <a:gd name="T45" fmla="*/ 136 h 160"/>
              <a:gd name="T46" fmla="*/ 42 w 130"/>
              <a:gd name="T47" fmla="*/ 146 h 160"/>
              <a:gd name="T48" fmla="*/ 79 w 130"/>
              <a:gd name="T49" fmla="*/ 136 h 160"/>
              <a:gd name="T50" fmla="*/ 50 w 130"/>
              <a:gd name="T51" fmla="*/ 108 h 160"/>
              <a:gd name="T52" fmla="*/ 42 w 130"/>
              <a:gd name="T53" fmla="*/ 87 h 160"/>
              <a:gd name="T54" fmla="*/ 34 w 130"/>
              <a:gd name="T55" fmla="*/ 91 h 160"/>
              <a:gd name="T56" fmla="*/ 38 w 130"/>
              <a:gd name="T57" fmla="*/ 90 h 160"/>
              <a:gd name="T58" fmla="*/ 47 w 130"/>
              <a:gd name="T59" fmla="*/ 105 h 160"/>
              <a:gd name="T60" fmla="*/ 42 w 130"/>
              <a:gd name="T61" fmla="*/ 105 h 160"/>
              <a:gd name="T62" fmla="*/ 57 w 130"/>
              <a:gd name="T63" fmla="*/ 111 h 160"/>
              <a:gd name="T64" fmla="*/ 65 w 130"/>
              <a:gd name="T65" fmla="*/ 106 h 160"/>
              <a:gd name="T66" fmla="*/ 61 w 130"/>
              <a:gd name="T67" fmla="*/ 97 h 160"/>
              <a:gd name="T68" fmla="*/ 58 w 130"/>
              <a:gd name="T69" fmla="*/ 85 h 160"/>
              <a:gd name="T70" fmla="*/ 47 w 130"/>
              <a:gd name="T71" fmla="*/ 87 h 160"/>
              <a:gd name="T72" fmla="*/ 60 w 130"/>
              <a:gd name="T73" fmla="*/ 100 h 160"/>
              <a:gd name="T74" fmla="*/ 61 w 130"/>
              <a:gd name="T75" fmla="*/ 108 h 160"/>
              <a:gd name="T76" fmla="*/ 58 w 130"/>
              <a:gd name="T77" fmla="*/ 100 h 160"/>
              <a:gd name="T78" fmla="*/ 54 w 130"/>
              <a:gd name="T79" fmla="*/ 88 h 160"/>
              <a:gd name="T80" fmla="*/ 58 w 130"/>
              <a:gd name="T81" fmla="*/ 95 h 160"/>
              <a:gd name="T82" fmla="*/ 52 w 130"/>
              <a:gd name="T83" fmla="*/ 88 h 160"/>
              <a:gd name="T84" fmla="*/ 74 w 130"/>
              <a:gd name="T85" fmla="*/ 98 h 160"/>
              <a:gd name="T86" fmla="*/ 75 w 130"/>
              <a:gd name="T87" fmla="*/ 105 h 160"/>
              <a:gd name="T88" fmla="*/ 73 w 130"/>
              <a:gd name="T89" fmla="*/ 103 h 160"/>
              <a:gd name="T90" fmla="*/ 68 w 130"/>
              <a:gd name="T91" fmla="*/ 105 h 160"/>
              <a:gd name="T92" fmla="*/ 80 w 130"/>
              <a:gd name="T93" fmla="*/ 108 h 160"/>
              <a:gd name="T94" fmla="*/ 75 w 130"/>
              <a:gd name="T95" fmla="*/ 96 h 160"/>
              <a:gd name="T96" fmla="*/ 68 w 130"/>
              <a:gd name="T97" fmla="*/ 93 h 160"/>
              <a:gd name="T98" fmla="*/ 70 w 130"/>
              <a:gd name="T99" fmla="*/ 87 h 160"/>
              <a:gd name="T100" fmla="*/ 73 w 130"/>
              <a:gd name="T101" fmla="*/ 90 h 160"/>
              <a:gd name="T102" fmla="*/ 74 w 130"/>
              <a:gd name="T103" fmla="*/ 88 h 160"/>
              <a:gd name="T104" fmla="*/ 64 w 130"/>
              <a:gd name="T105" fmla="*/ 85 h 160"/>
              <a:gd name="T106" fmla="*/ 67 w 130"/>
              <a:gd name="T107" fmla="*/ 96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30" h="160">
                <a:moveTo>
                  <a:pt x="124" y="103"/>
                </a:moveTo>
                <a:cubicBezTo>
                  <a:pt x="119" y="89"/>
                  <a:pt x="111" y="80"/>
                  <a:pt x="104" y="75"/>
                </a:cubicBezTo>
                <a:cubicBezTo>
                  <a:pt x="103" y="75"/>
                  <a:pt x="91" y="69"/>
                  <a:pt x="91" y="69"/>
                </a:cubicBezTo>
                <a:cubicBezTo>
                  <a:pt x="85" y="64"/>
                  <a:pt x="85" y="64"/>
                  <a:pt x="85" y="64"/>
                </a:cubicBezTo>
                <a:cubicBezTo>
                  <a:pt x="78" y="72"/>
                  <a:pt x="78" y="72"/>
                  <a:pt x="78" y="72"/>
                </a:cubicBezTo>
                <a:cubicBezTo>
                  <a:pt x="74" y="72"/>
                  <a:pt x="74" y="72"/>
                  <a:pt x="74" y="72"/>
                </a:cubicBezTo>
                <a:cubicBezTo>
                  <a:pt x="67" y="64"/>
                  <a:pt x="67" y="64"/>
                  <a:pt x="67" y="64"/>
                </a:cubicBezTo>
                <a:cubicBezTo>
                  <a:pt x="61" y="69"/>
                  <a:pt x="61" y="69"/>
                  <a:pt x="61" y="69"/>
                </a:cubicBezTo>
                <a:cubicBezTo>
                  <a:pt x="51" y="73"/>
                  <a:pt x="51" y="73"/>
                  <a:pt x="51" y="73"/>
                </a:cubicBezTo>
                <a:cubicBezTo>
                  <a:pt x="3" y="78"/>
                  <a:pt x="3" y="78"/>
                  <a:pt x="3" y="78"/>
                </a:cubicBezTo>
                <a:cubicBezTo>
                  <a:pt x="2" y="78"/>
                  <a:pt x="2" y="78"/>
                  <a:pt x="2" y="80"/>
                </a:cubicBezTo>
                <a:cubicBezTo>
                  <a:pt x="0" y="80"/>
                  <a:pt x="0" y="81"/>
                  <a:pt x="2" y="81"/>
                </a:cubicBezTo>
                <a:cubicBezTo>
                  <a:pt x="5" y="89"/>
                  <a:pt x="9" y="95"/>
                  <a:pt x="10" y="101"/>
                </a:cubicBezTo>
                <a:cubicBezTo>
                  <a:pt x="10" y="103"/>
                  <a:pt x="10" y="103"/>
                  <a:pt x="10" y="103"/>
                </a:cubicBezTo>
                <a:cubicBezTo>
                  <a:pt x="0" y="112"/>
                  <a:pt x="2" y="121"/>
                  <a:pt x="5" y="128"/>
                </a:cubicBezTo>
                <a:cubicBezTo>
                  <a:pt x="6" y="131"/>
                  <a:pt x="10" y="132"/>
                  <a:pt x="13" y="132"/>
                </a:cubicBezTo>
                <a:cubicBezTo>
                  <a:pt x="15" y="132"/>
                  <a:pt x="18" y="132"/>
                  <a:pt x="19" y="131"/>
                </a:cubicBezTo>
                <a:cubicBezTo>
                  <a:pt x="19" y="131"/>
                  <a:pt x="21" y="131"/>
                  <a:pt x="21" y="129"/>
                </a:cubicBezTo>
                <a:cubicBezTo>
                  <a:pt x="21" y="134"/>
                  <a:pt x="22" y="137"/>
                  <a:pt x="22" y="138"/>
                </a:cubicBezTo>
                <a:cubicBezTo>
                  <a:pt x="23" y="151"/>
                  <a:pt x="22" y="157"/>
                  <a:pt x="22" y="157"/>
                </a:cubicBezTo>
                <a:cubicBezTo>
                  <a:pt x="22" y="159"/>
                  <a:pt x="22" y="159"/>
                  <a:pt x="23" y="160"/>
                </a:cubicBezTo>
                <a:cubicBezTo>
                  <a:pt x="25" y="160"/>
                  <a:pt x="25" y="160"/>
                  <a:pt x="25" y="160"/>
                </a:cubicBezTo>
                <a:cubicBezTo>
                  <a:pt x="101" y="157"/>
                  <a:pt x="101" y="157"/>
                  <a:pt x="101" y="157"/>
                </a:cubicBezTo>
                <a:cubicBezTo>
                  <a:pt x="103" y="157"/>
                  <a:pt x="104" y="157"/>
                  <a:pt x="104" y="155"/>
                </a:cubicBezTo>
                <a:cubicBezTo>
                  <a:pt x="104" y="149"/>
                  <a:pt x="104" y="149"/>
                  <a:pt x="104" y="149"/>
                </a:cubicBezTo>
                <a:cubicBezTo>
                  <a:pt x="104" y="149"/>
                  <a:pt x="104" y="149"/>
                  <a:pt x="106" y="149"/>
                </a:cubicBezTo>
                <a:cubicBezTo>
                  <a:pt x="107" y="149"/>
                  <a:pt x="110" y="148"/>
                  <a:pt x="113" y="146"/>
                </a:cubicBezTo>
                <a:cubicBezTo>
                  <a:pt x="126" y="132"/>
                  <a:pt x="126" y="132"/>
                  <a:pt x="126" y="132"/>
                </a:cubicBezTo>
                <a:cubicBezTo>
                  <a:pt x="129" y="129"/>
                  <a:pt x="130" y="126"/>
                  <a:pt x="130" y="121"/>
                </a:cubicBezTo>
                <a:cubicBezTo>
                  <a:pt x="129" y="121"/>
                  <a:pt x="127" y="112"/>
                  <a:pt x="124" y="103"/>
                </a:cubicBezTo>
                <a:close/>
                <a:moveTo>
                  <a:pt x="98" y="152"/>
                </a:moveTo>
                <a:cubicBezTo>
                  <a:pt x="28" y="155"/>
                  <a:pt x="28" y="155"/>
                  <a:pt x="28" y="155"/>
                </a:cubicBezTo>
                <a:cubicBezTo>
                  <a:pt x="28" y="151"/>
                  <a:pt x="29" y="141"/>
                  <a:pt x="25" y="126"/>
                </a:cubicBezTo>
                <a:cubicBezTo>
                  <a:pt x="29" y="123"/>
                  <a:pt x="31" y="118"/>
                  <a:pt x="29" y="112"/>
                </a:cubicBezTo>
                <a:cubicBezTo>
                  <a:pt x="29" y="114"/>
                  <a:pt x="31" y="114"/>
                  <a:pt x="31" y="114"/>
                </a:cubicBezTo>
                <a:cubicBezTo>
                  <a:pt x="34" y="112"/>
                  <a:pt x="34" y="112"/>
                  <a:pt x="34" y="112"/>
                </a:cubicBezTo>
                <a:cubicBezTo>
                  <a:pt x="35" y="112"/>
                  <a:pt x="35" y="112"/>
                  <a:pt x="35" y="112"/>
                </a:cubicBezTo>
                <a:cubicBezTo>
                  <a:pt x="36" y="111"/>
                  <a:pt x="36" y="111"/>
                  <a:pt x="36" y="109"/>
                </a:cubicBezTo>
                <a:cubicBezTo>
                  <a:pt x="28" y="89"/>
                  <a:pt x="28" y="89"/>
                  <a:pt x="28" y="89"/>
                </a:cubicBezTo>
                <a:cubicBezTo>
                  <a:pt x="28" y="87"/>
                  <a:pt x="28" y="87"/>
                  <a:pt x="26" y="87"/>
                </a:cubicBezTo>
                <a:cubicBezTo>
                  <a:pt x="25" y="87"/>
                  <a:pt x="25" y="87"/>
                  <a:pt x="25" y="87"/>
                </a:cubicBezTo>
                <a:cubicBezTo>
                  <a:pt x="25" y="89"/>
                  <a:pt x="25" y="89"/>
                  <a:pt x="25" y="89"/>
                </a:cubicBezTo>
                <a:cubicBezTo>
                  <a:pt x="31" y="107"/>
                  <a:pt x="31" y="107"/>
                  <a:pt x="31" y="107"/>
                </a:cubicBezTo>
                <a:cubicBezTo>
                  <a:pt x="32" y="107"/>
                  <a:pt x="32" y="109"/>
                  <a:pt x="31" y="109"/>
                </a:cubicBezTo>
                <a:cubicBezTo>
                  <a:pt x="29" y="109"/>
                  <a:pt x="29" y="109"/>
                  <a:pt x="29" y="109"/>
                </a:cubicBezTo>
                <a:cubicBezTo>
                  <a:pt x="28" y="109"/>
                  <a:pt x="28" y="109"/>
                  <a:pt x="28" y="109"/>
                </a:cubicBezTo>
                <a:cubicBezTo>
                  <a:pt x="26" y="104"/>
                  <a:pt x="21" y="106"/>
                  <a:pt x="18" y="106"/>
                </a:cubicBezTo>
                <a:cubicBezTo>
                  <a:pt x="16" y="98"/>
                  <a:pt x="12" y="90"/>
                  <a:pt x="8" y="83"/>
                </a:cubicBezTo>
                <a:cubicBezTo>
                  <a:pt x="81" y="76"/>
                  <a:pt x="81" y="76"/>
                  <a:pt x="81" y="76"/>
                </a:cubicBezTo>
                <a:cubicBezTo>
                  <a:pt x="84" y="83"/>
                  <a:pt x="93" y="107"/>
                  <a:pt x="97" y="132"/>
                </a:cubicBezTo>
                <a:cubicBezTo>
                  <a:pt x="95" y="135"/>
                  <a:pt x="95" y="141"/>
                  <a:pt x="98" y="145"/>
                </a:cubicBezTo>
                <a:lnTo>
                  <a:pt x="98" y="152"/>
                </a:lnTo>
                <a:close/>
                <a:moveTo>
                  <a:pt x="101" y="126"/>
                </a:moveTo>
                <a:cubicBezTo>
                  <a:pt x="103" y="109"/>
                  <a:pt x="103" y="109"/>
                  <a:pt x="103" y="109"/>
                </a:cubicBezTo>
                <a:cubicBezTo>
                  <a:pt x="104" y="112"/>
                  <a:pt x="106" y="117"/>
                  <a:pt x="107" y="120"/>
                </a:cubicBezTo>
                <a:lnTo>
                  <a:pt x="101" y="126"/>
                </a:lnTo>
                <a:close/>
                <a:moveTo>
                  <a:pt x="77" y="62"/>
                </a:moveTo>
                <a:cubicBezTo>
                  <a:pt x="90" y="62"/>
                  <a:pt x="101" y="49"/>
                  <a:pt x="101" y="26"/>
                </a:cubicBezTo>
                <a:cubicBezTo>
                  <a:pt x="101" y="9"/>
                  <a:pt x="94" y="0"/>
                  <a:pt x="77" y="0"/>
                </a:cubicBezTo>
                <a:cubicBezTo>
                  <a:pt x="58" y="0"/>
                  <a:pt x="51" y="9"/>
                  <a:pt x="51" y="26"/>
                </a:cubicBezTo>
                <a:cubicBezTo>
                  <a:pt x="51" y="49"/>
                  <a:pt x="62" y="62"/>
                  <a:pt x="77" y="62"/>
                </a:cubicBezTo>
                <a:close/>
                <a:moveTo>
                  <a:pt x="77" y="126"/>
                </a:moveTo>
                <a:cubicBezTo>
                  <a:pt x="78" y="126"/>
                  <a:pt x="80" y="124"/>
                  <a:pt x="80" y="121"/>
                </a:cubicBezTo>
                <a:cubicBezTo>
                  <a:pt x="80" y="120"/>
                  <a:pt x="78" y="118"/>
                  <a:pt x="75" y="118"/>
                </a:cubicBezTo>
                <a:cubicBezTo>
                  <a:pt x="39" y="120"/>
                  <a:pt x="39" y="120"/>
                  <a:pt x="39" y="120"/>
                </a:cubicBezTo>
                <a:cubicBezTo>
                  <a:pt x="36" y="121"/>
                  <a:pt x="35" y="123"/>
                  <a:pt x="35" y="124"/>
                </a:cubicBezTo>
                <a:cubicBezTo>
                  <a:pt x="36" y="127"/>
                  <a:pt x="38" y="129"/>
                  <a:pt x="39" y="129"/>
                </a:cubicBezTo>
                <a:cubicBezTo>
                  <a:pt x="77" y="126"/>
                  <a:pt x="77" y="126"/>
                  <a:pt x="77" y="126"/>
                </a:cubicBezTo>
                <a:close/>
                <a:moveTo>
                  <a:pt x="79" y="136"/>
                </a:moveTo>
                <a:cubicBezTo>
                  <a:pt x="42" y="137"/>
                  <a:pt x="42" y="137"/>
                  <a:pt x="42" y="137"/>
                </a:cubicBezTo>
                <a:cubicBezTo>
                  <a:pt x="39" y="137"/>
                  <a:pt x="37" y="140"/>
                  <a:pt x="37" y="141"/>
                </a:cubicBezTo>
                <a:cubicBezTo>
                  <a:pt x="37" y="143"/>
                  <a:pt x="39" y="146"/>
                  <a:pt x="42" y="146"/>
                </a:cubicBezTo>
                <a:cubicBezTo>
                  <a:pt x="79" y="143"/>
                  <a:pt x="79" y="143"/>
                  <a:pt x="79" y="143"/>
                </a:cubicBezTo>
                <a:cubicBezTo>
                  <a:pt x="81" y="143"/>
                  <a:pt x="83" y="141"/>
                  <a:pt x="83" y="139"/>
                </a:cubicBezTo>
                <a:cubicBezTo>
                  <a:pt x="83" y="137"/>
                  <a:pt x="81" y="136"/>
                  <a:pt x="79" y="136"/>
                </a:cubicBezTo>
                <a:close/>
                <a:moveTo>
                  <a:pt x="42" y="110"/>
                </a:moveTo>
                <a:cubicBezTo>
                  <a:pt x="44" y="111"/>
                  <a:pt x="45" y="111"/>
                  <a:pt x="47" y="111"/>
                </a:cubicBezTo>
                <a:cubicBezTo>
                  <a:pt x="48" y="111"/>
                  <a:pt x="50" y="110"/>
                  <a:pt x="50" y="108"/>
                </a:cubicBezTo>
                <a:cubicBezTo>
                  <a:pt x="51" y="108"/>
                  <a:pt x="51" y="107"/>
                  <a:pt x="51" y="105"/>
                </a:cubicBezTo>
                <a:cubicBezTo>
                  <a:pt x="45" y="91"/>
                  <a:pt x="45" y="91"/>
                  <a:pt x="45" y="91"/>
                </a:cubicBezTo>
                <a:cubicBezTo>
                  <a:pt x="45" y="90"/>
                  <a:pt x="44" y="88"/>
                  <a:pt x="42" y="87"/>
                </a:cubicBezTo>
                <a:cubicBezTo>
                  <a:pt x="41" y="87"/>
                  <a:pt x="40" y="85"/>
                  <a:pt x="38" y="87"/>
                </a:cubicBezTo>
                <a:cubicBezTo>
                  <a:pt x="35" y="87"/>
                  <a:pt x="35" y="87"/>
                  <a:pt x="34" y="88"/>
                </a:cubicBezTo>
                <a:cubicBezTo>
                  <a:pt x="34" y="90"/>
                  <a:pt x="34" y="90"/>
                  <a:pt x="34" y="91"/>
                </a:cubicBezTo>
                <a:cubicBezTo>
                  <a:pt x="40" y="107"/>
                  <a:pt x="40" y="107"/>
                  <a:pt x="40" y="107"/>
                </a:cubicBezTo>
                <a:cubicBezTo>
                  <a:pt x="40" y="107"/>
                  <a:pt x="41" y="108"/>
                  <a:pt x="42" y="110"/>
                </a:cubicBezTo>
                <a:close/>
                <a:moveTo>
                  <a:pt x="38" y="90"/>
                </a:moveTo>
                <a:cubicBezTo>
                  <a:pt x="40" y="90"/>
                  <a:pt x="40" y="90"/>
                  <a:pt x="41" y="90"/>
                </a:cubicBezTo>
                <a:cubicBezTo>
                  <a:pt x="41" y="91"/>
                  <a:pt x="41" y="91"/>
                  <a:pt x="41" y="91"/>
                </a:cubicBezTo>
                <a:cubicBezTo>
                  <a:pt x="47" y="105"/>
                  <a:pt x="47" y="105"/>
                  <a:pt x="47" y="105"/>
                </a:cubicBezTo>
                <a:cubicBezTo>
                  <a:pt x="47" y="107"/>
                  <a:pt x="47" y="107"/>
                  <a:pt x="47" y="107"/>
                </a:cubicBezTo>
                <a:cubicBezTo>
                  <a:pt x="44" y="107"/>
                  <a:pt x="44" y="107"/>
                  <a:pt x="44" y="107"/>
                </a:cubicBezTo>
                <a:cubicBezTo>
                  <a:pt x="44" y="107"/>
                  <a:pt x="42" y="107"/>
                  <a:pt x="42" y="105"/>
                </a:cubicBezTo>
                <a:cubicBezTo>
                  <a:pt x="38" y="91"/>
                  <a:pt x="38" y="91"/>
                  <a:pt x="38" y="91"/>
                </a:cubicBezTo>
                <a:cubicBezTo>
                  <a:pt x="37" y="91"/>
                  <a:pt x="37" y="90"/>
                  <a:pt x="38" y="90"/>
                </a:cubicBezTo>
                <a:close/>
                <a:moveTo>
                  <a:pt x="57" y="111"/>
                </a:moveTo>
                <a:cubicBezTo>
                  <a:pt x="64" y="111"/>
                  <a:pt x="64" y="111"/>
                  <a:pt x="64" y="111"/>
                </a:cubicBezTo>
                <a:cubicBezTo>
                  <a:pt x="65" y="110"/>
                  <a:pt x="65" y="110"/>
                  <a:pt x="65" y="110"/>
                </a:cubicBezTo>
                <a:cubicBezTo>
                  <a:pt x="67" y="108"/>
                  <a:pt x="67" y="108"/>
                  <a:pt x="65" y="106"/>
                </a:cubicBezTo>
                <a:cubicBezTo>
                  <a:pt x="64" y="98"/>
                  <a:pt x="64" y="98"/>
                  <a:pt x="64" y="98"/>
                </a:cubicBezTo>
                <a:cubicBezTo>
                  <a:pt x="63" y="98"/>
                  <a:pt x="63" y="98"/>
                  <a:pt x="63" y="98"/>
                </a:cubicBezTo>
                <a:cubicBezTo>
                  <a:pt x="61" y="97"/>
                  <a:pt x="61" y="97"/>
                  <a:pt x="61" y="97"/>
                </a:cubicBezTo>
                <a:cubicBezTo>
                  <a:pt x="63" y="97"/>
                  <a:pt x="63" y="97"/>
                  <a:pt x="63" y="97"/>
                </a:cubicBezTo>
                <a:cubicBezTo>
                  <a:pt x="60" y="88"/>
                  <a:pt x="60" y="88"/>
                  <a:pt x="60" y="88"/>
                </a:cubicBezTo>
                <a:cubicBezTo>
                  <a:pt x="60" y="87"/>
                  <a:pt x="58" y="85"/>
                  <a:pt x="58" y="85"/>
                </a:cubicBezTo>
                <a:cubicBezTo>
                  <a:pt x="57" y="85"/>
                  <a:pt x="55" y="83"/>
                  <a:pt x="54" y="85"/>
                </a:cubicBezTo>
                <a:cubicBezTo>
                  <a:pt x="48" y="85"/>
                  <a:pt x="48" y="85"/>
                  <a:pt x="48" y="85"/>
                </a:cubicBezTo>
                <a:cubicBezTo>
                  <a:pt x="47" y="85"/>
                  <a:pt x="47" y="85"/>
                  <a:pt x="47" y="87"/>
                </a:cubicBezTo>
                <a:cubicBezTo>
                  <a:pt x="55" y="111"/>
                  <a:pt x="55" y="111"/>
                  <a:pt x="55" y="111"/>
                </a:cubicBezTo>
                <a:lnTo>
                  <a:pt x="57" y="111"/>
                </a:lnTo>
                <a:close/>
                <a:moveTo>
                  <a:pt x="60" y="100"/>
                </a:moveTo>
                <a:cubicBezTo>
                  <a:pt x="60" y="100"/>
                  <a:pt x="60" y="100"/>
                  <a:pt x="60" y="101"/>
                </a:cubicBezTo>
                <a:cubicBezTo>
                  <a:pt x="61" y="106"/>
                  <a:pt x="61" y="106"/>
                  <a:pt x="61" y="106"/>
                </a:cubicBezTo>
                <a:cubicBezTo>
                  <a:pt x="61" y="106"/>
                  <a:pt x="61" y="106"/>
                  <a:pt x="61" y="108"/>
                </a:cubicBezTo>
                <a:cubicBezTo>
                  <a:pt x="58" y="108"/>
                  <a:pt x="58" y="108"/>
                  <a:pt x="58" y="108"/>
                </a:cubicBezTo>
                <a:cubicBezTo>
                  <a:pt x="55" y="100"/>
                  <a:pt x="55" y="100"/>
                  <a:pt x="55" y="100"/>
                </a:cubicBezTo>
                <a:cubicBezTo>
                  <a:pt x="58" y="100"/>
                  <a:pt x="58" y="100"/>
                  <a:pt x="58" y="100"/>
                </a:cubicBezTo>
                <a:lnTo>
                  <a:pt x="60" y="100"/>
                </a:lnTo>
                <a:close/>
                <a:moveTo>
                  <a:pt x="52" y="88"/>
                </a:moveTo>
                <a:cubicBezTo>
                  <a:pt x="54" y="88"/>
                  <a:pt x="54" y="88"/>
                  <a:pt x="54" y="88"/>
                </a:cubicBezTo>
                <a:cubicBezTo>
                  <a:pt x="55" y="88"/>
                  <a:pt x="55" y="88"/>
                  <a:pt x="55" y="88"/>
                </a:cubicBezTo>
                <a:cubicBezTo>
                  <a:pt x="55" y="88"/>
                  <a:pt x="57" y="88"/>
                  <a:pt x="57" y="90"/>
                </a:cubicBezTo>
                <a:cubicBezTo>
                  <a:pt x="58" y="95"/>
                  <a:pt x="58" y="95"/>
                  <a:pt x="58" y="95"/>
                </a:cubicBezTo>
                <a:cubicBezTo>
                  <a:pt x="57" y="97"/>
                  <a:pt x="57" y="97"/>
                  <a:pt x="57" y="97"/>
                </a:cubicBezTo>
                <a:cubicBezTo>
                  <a:pt x="54" y="97"/>
                  <a:pt x="54" y="97"/>
                  <a:pt x="54" y="97"/>
                </a:cubicBezTo>
                <a:cubicBezTo>
                  <a:pt x="52" y="88"/>
                  <a:pt x="52" y="88"/>
                  <a:pt x="52" y="88"/>
                </a:cubicBezTo>
                <a:close/>
                <a:moveTo>
                  <a:pt x="67" y="96"/>
                </a:moveTo>
                <a:cubicBezTo>
                  <a:pt x="68" y="98"/>
                  <a:pt x="71" y="98"/>
                  <a:pt x="73" y="98"/>
                </a:cubicBezTo>
                <a:cubicBezTo>
                  <a:pt x="73" y="98"/>
                  <a:pt x="73" y="98"/>
                  <a:pt x="74" y="98"/>
                </a:cubicBezTo>
                <a:cubicBezTo>
                  <a:pt x="74" y="100"/>
                  <a:pt x="74" y="100"/>
                  <a:pt x="75" y="100"/>
                </a:cubicBezTo>
                <a:cubicBezTo>
                  <a:pt x="75" y="103"/>
                  <a:pt x="75" y="103"/>
                  <a:pt x="75" y="103"/>
                </a:cubicBezTo>
                <a:cubicBezTo>
                  <a:pt x="77" y="105"/>
                  <a:pt x="77" y="105"/>
                  <a:pt x="75" y="105"/>
                </a:cubicBezTo>
                <a:cubicBezTo>
                  <a:pt x="75" y="106"/>
                  <a:pt x="75" y="106"/>
                  <a:pt x="75" y="106"/>
                </a:cubicBezTo>
                <a:cubicBezTo>
                  <a:pt x="74" y="106"/>
                  <a:pt x="74" y="106"/>
                  <a:pt x="73" y="105"/>
                </a:cubicBezTo>
                <a:cubicBezTo>
                  <a:pt x="73" y="103"/>
                  <a:pt x="73" y="103"/>
                  <a:pt x="73" y="103"/>
                </a:cubicBezTo>
                <a:cubicBezTo>
                  <a:pt x="71" y="103"/>
                  <a:pt x="71" y="103"/>
                  <a:pt x="71" y="103"/>
                </a:cubicBezTo>
                <a:cubicBezTo>
                  <a:pt x="68" y="103"/>
                  <a:pt x="68" y="103"/>
                  <a:pt x="68" y="103"/>
                </a:cubicBezTo>
                <a:cubicBezTo>
                  <a:pt x="68" y="105"/>
                  <a:pt x="68" y="105"/>
                  <a:pt x="68" y="105"/>
                </a:cubicBezTo>
                <a:cubicBezTo>
                  <a:pt x="68" y="106"/>
                  <a:pt x="70" y="108"/>
                  <a:pt x="71" y="108"/>
                </a:cubicBezTo>
                <a:cubicBezTo>
                  <a:pt x="73" y="110"/>
                  <a:pt x="74" y="110"/>
                  <a:pt x="75" y="110"/>
                </a:cubicBezTo>
                <a:cubicBezTo>
                  <a:pt x="78" y="110"/>
                  <a:pt x="78" y="108"/>
                  <a:pt x="80" y="108"/>
                </a:cubicBezTo>
                <a:cubicBezTo>
                  <a:pt x="80" y="103"/>
                  <a:pt x="80" y="103"/>
                  <a:pt x="80" y="103"/>
                </a:cubicBezTo>
                <a:cubicBezTo>
                  <a:pt x="78" y="100"/>
                  <a:pt x="78" y="100"/>
                  <a:pt x="78" y="100"/>
                </a:cubicBezTo>
                <a:cubicBezTo>
                  <a:pt x="78" y="98"/>
                  <a:pt x="77" y="96"/>
                  <a:pt x="75" y="96"/>
                </a:cubicBezTo>
                <a:cubicBezTo>
                  <a:pt x="74" y="95"/>
                  <a:pt x="73" y="95"/>
                  <a:pt x="71" y="95"/>
                </a:cubicBezTo>
                <a:cubicBezTo>
                  <a:pt x="70" y="95"/>
                  <a:pt x="70" y="95"/>
                  <a:pt x="70" y="93"/>
                </a:cubicBezTo>
                <a:cubicBezTo>
                  <a:pt x="68" y="93"/>
                  <a:pt x="68" y="93"/>
                  <a:pt x="68" y="93"/>
                </a:cubicBezTo>
                <a:cubicBezTo>
                  <a:pt x="67" y="88"/>
                  <a:pt x="67" y="88"/>
                  <a:pt x="67" y="88"/>
                </a:cubicBezTo>
                <a:cubicBezTo>
                  <a:pt x="67" y="87"/>
                  <a:pt x="68" y="87"/>
                  <a:pt x="68" y="87"/>
                </a:cubicBezTo>
                <a:cubicBezTo>
                  <a:pt x="70" y="87"/>
                  <a:pt x="70" y="87"/>
                  <a:pt x="70" y="87"/>
                </a:cubicBezTo>
                <a:cubicBezTo>
                  <a:pt x="70" y="88"/>
                  <a:pt x="71" y="88"/>
                  <a:pt x="71" y="88"/>
                </a:cubicBezTo>
                <a:cubicBezTo>
                  <a:pt x="71" y="90"/>
                  <a:pt x="71" y="90"/>
                  <a:pt x="71" y="90"/>
                </a:cubicBezTo>
                <a:cubicBezTo>
                  <a:pt x="73" y="90"/>
                  <a:pt x="73" y="90"/>
                  <a:pt x="73" y="90"/>
                </a:cubicBezTo>
                <a:cubicBezTo>
                  <a:pt x="74" y="90"/>
                  <a:pt x="74" y="90"/>
                  <a:pt x="74" y="90"/>
                </a:cubicBezTo>
                <a:cubicBezTo>
                  <a:pt x="75" y="90"/>
                  <a:pt x="75" y="90"/>
                  <a:pt x="75" y="88"/>
                </a:cubicBezTo>
                <a:cubicBezTo>
                  <a:pt x="74" y="88"/>
                  <a:pt x="74" y="88"/>
                  <a:pt x="74" y="88"/>
                </a:cubicBezTo>
                <a:cubicBezTo>
                  <a:pt x="74" y="87"/>
                  <a:pt x="73" y="85"/>
                  <a:pt x="71" y="85"/>
                </a:cubicBezTo>
                <a:cubicBezTo>
                  <a:pt x="70" y="83"/>
                  <a:pt x="68" y="83"/>
                  <a:pt x="67" y="83"/>
                </a:cubicBezTo>
                <a:cubicBezTo>
                  <a:pt x="66" y="83"/>
                  <a:pt x="64" y="83"/>
                  <a:pt x="64" y="85"/>
                </a:cubicBezTo>
                <a:cubicBezTo>
                  <a:pt x="63" y="87"/>
                  <a:pt x="63" y="88"/>
                  <a:pt x="63" y="90"/>
                </a:cubicBezTo>
                <a:cubicBezTo>
                  <a:pt x="64" y="93"/>
                  <a:pt x="64" y="93"/>
                  <a:pt x="64" y="93"/>
                </a:cubicBezTo>
                <a:cubicBezTo>
                  <a:pt x="66" y="95"/>
                  <a:pt x="66" y="96"/>
                  <a:pt x="67" y="96"/>
                </a:cubicBezTo>
                <a:close/>
              </a:path>
            </a:pathLst>
          </a:custGeom>
          <a:ln>
            <a:noFill/>
          </a:ln>
        </p:spPr>
        <p:style>
          <a:lnRef idx="3">
            <a:schemeClr val="lt1"/>
          </a:lnRef>
          <a:fillRef idx="1">
            <a:schemeClr val="accent1"/>
          </a:fillRef>
          <a:effectRef idx="1">
            <a:schemeClr val="accent1"/>
          </a:effectRef>
          <a:fontRef idx="minor">
            <a:schemeClr val="lt1"/>
          </a:fontRef>
        </p:style>
        <p:txBody>
          <a:bodyPr vert="horz" wrap="square" lIns="91440" tIns="45720" rIns="91440" bIns="45720" numCol="1" anchor="t" anchorCtr="0" compatLnSpc="1">
            <a:prstTxWarp prst="textNoShape">
              <a:avLst/>
            </a:prstTxWarp>
          </a:bodyPr>
          <a:lstStyle/>
          <a:p>
            <a:endParaRPr lang="en-US"/>
          </a:p>
        </p:txBody>
      </p:sp>
      <p:sp>
        <p:nvSpPr>
          <p:cNvPr id="26" name="Freeform 119">
            <a:hlinkClick r:id="rId8" action="ppaction://hlinksldjump"/>
            <a:extLst>
              <a:ext uri="{FF2B5EF4-FFF2-40B4-BE49-F238E27FC236}">
                <a16:creationId xmlns:a16="http://schemas.microsoft.com/office/drawing/2014/main" id="{BB346F4F-2FA2-C2C7-41D0-B40E3C5616CB}"/>
              </a:ext>
            </a:extLst>
          </p:cNvPr>
          <p:cNvSpPr>
            <a:spLocks noEditPoints="1"/>
          </p:cNvSpPr>
          <p:nvPr/>
        </p:nvSpPr>
        <p:spPr bwMode="auto">
          <a:xfrm>
            <a:off x="330315" y="4774011"/>
            <a:ext cx="324350" cy="300024"/>
          </a:xfrm>
          <a:custGeom>
            <a:avLst/>
            <a:gdLst>
              <a:gd name="T0" fmla="*/ 97 w 160"/>
              <a:gd name="T1" fmla="*/ 8 h 148"/>
              <a:gd name="T2" fmla="*/ 92 w 160"/>
              <a:gd name="T3" fmla="*/ 0 h 148"/>
              <a:gd name="T4" fmla="*/ 61 w 160"/>
              <a:gd name="T5" fmla="*/ 6 h 148"/>
              <a:gd name="T6" fmla="*/ 6 w 160"/>
              <a:gd name="T7" fmla="*/ 8 h 148"/>
              <a:gd name="T8" fmla="*/ 6 w 160"/>
              <a:gd name="T9" fmla="*/ 22 h 148"/>
              <a:gd name="T10" fmla="*/ 15 w 160"/>
              <a:gd name="T11" fmla="*/ 114 h 148"/>
              <a:gd name="T12" fmla="*/ 67 w 160"/>
              <a:gd name="T13" fmla="*/ 119 h 148"/>
              <a:gd name="T14" fmla="*/ 51 w 160"/>
              <a:gd name="T15" fmla="*/ 144 h 148"/>
              <a:gd name="T16" fmla="*/ 76 w 160"/>
              <a:gd name="T17" fmla="*/ 127 h 148"/>
              <a:gd name="T18" fmla="*/ 80 w 160"/>
              <a:gd name="T19" fmla="*/ 148 h 148"/>
              <a:gd name="T20" fmla="*/ 84 w 160"/>
              <a:gd name="T21" fmla="*/ 128 h 148"/>
              <a:gd name="T22" fmla="*/ 104 w 160"/>
              <a:gd name="T23" fmla="*/ 147 h 148"/>
              <a:gd name="T24" fmla="*/ 107 w 160"/>
              <a:gd name="T25" fmla="*/ 138 h 148"/>
              <a:gd name="T26" fmla="*/ 139 w 160"/>
              <a:gd name="T27" fmla="*/ 119 h 148"/>
              <a:gd name="T28" fmla="*/ 145 w 160"/>
              <a:gd name="T29" fmla="*/ 22 h 148"/>
              <a:gd name="T30" fmla="*/ 160 w 160"/>
              <a:gd name="T31" fmla="*/ 15 h 148"/>
              <a:gd name="T32" fmla="*/ 134 w 160"/>
              <a:gd name="T33" fmla="*/ 108 h 148"/>
              <a:gd name="T34" fmla="*/ 24 w 160"/>
              <a:gd name="T35" fmla="*/ 22 h 148"/>
              <a:gd name="T36" fmla="*/ 134 w 160"/>
              <a:gd name="T37" fmla="*/ 108 h 148"/>
              <a:gd name="T38" fmla="*/ 36 w 160"/>
              <a:gd name="T39" fmla="*/ 92 h 148"/>
              <a:gd name="T40" fmla="*/ 67 w 160"/>
              <a:gd name="T41" fmla="*/ 88 h 148"/>
              <a:gd name="T42" fmla="*/ 75 w 160"/>
              <a:gd name="T43" fmla="*/ 86 h 148"/>
              <a:gd name="T44" fmla="*/ 103 w 160"/>
              <a:gd name="T45" fmla="*/ 69 h 148"/>
              <a:gd name="T46" fmla="*/ 119 w 160"/>
              <a:gd name="T47" fmla="*/ 54 h 148"/>
              <a:gd name="T48" fmla="*/ 124 w 160"/>
              <a:gd name="T49" fmla="*/ 66 h 148"/>
              <a:gd name="T50" fmla="*/ 130 w 160"/>
              <a:gd name="T51" fmla="*/ 38 h 148"/>
              <a:gd name="T52" fmla="*/ 130 w 160"/>
              <a:gd name="T53" fmla="*/ 36 h 148"/>
              <a:gd name="T54" fmla="*/ 127 w 160"/>
              <a:gd name="T55" fmla="*/ 34 h 148"/>
              <a:gd name="T56" fmla="*/ 124 w 160"/>
              <a:gd name="T57" fmla="*/ 33 h 148"/>
              <a:gd name="T58" fmla="*/ 100 w 160"/>
              <a:gd name="T59" fmla="*/ 38 h 148"/>
              <a:gd name="T60" fmla="*/ 112 w 160"/>
              <a:gd name="T61" fmla="*/ 44 h 148"/>
              <a:gd name="T62" fmla="*/ 94 w 160"/>
              <a:gd name="T63" fmla="*/ 50 h 148"/>
              <a:gd name="T64" fmla="*/ 70 w 160"/>
              <a:gd name="T65" fmla="*/ 75 h 148"/>
              <a:gd name="T66" fmla="*/ 49 w 160"/>
              <a:gd name="T67" fmla="*/ 63 h 148"/>
              <a:gd name="T68" fmla="*/ 28 w 160"/>
              <a:gd name="T69" fmla="*/ 92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60" h="148">
                <a:moveTo>
                  <a:pt x="153" y="8"/>
                </a:moveTo>
                <a:cubicBezTo>
                  <a:pt x="97" y="8"/>
                  <a:pt x="97" y="8"/>
                  <a:pt x="97" y="8"/>
                </a:cubicBezTo>
                <a:cubicBezTo>
                  <a:pt x="97" y="6"/>
                  <a:pt x="97" y="6"/>
                  <a:pt x="97" y="6"/>
                </a:cubicBezTo>
                <a:cubicBezTo>
                  <a:pt x="97" y="3"/>
                  <a:pt x="95" y="0"/>
                  <a:pt x="92" y="0"/>
                </a:cubicBezTo>
                <a:cubicBezTo>
                  <a:pt x="66" y="0"/>
                  <a:pt x="66" y="0"/>
                  <a:pt x="66" y="0"/>
                </a:cubicBezTo>
                <a:cubicBezTo>
                  <a:pt x="63" y="0"/>
                  <a:pt x="61" y="3"/>
                  <a:pt x="61" y="6"/>
                </a:cubicBezTo>
                <a:cubicBezTo>
                  <a:pt x="61" y="8"/>
                  <a:pt x="61" y="8"/>
                  <a:pt x="61" y="8"/>
                </a:cubicBezTo>
                <a:cubicBezTo>
                  <a:pt x="6" y="8"/>
                  <a:pt x="6" y="8"/>
                  <a:pt x="6" y="8"/>
                </a:cubicBezTo>
                <a:cubicBezTo>
                  <a:pt x="2" y="8"/>
                  <a:pt x="0" y="11"/>
                  <a:pt x="0" y="15"/>
                </a:cubicBezTo>
                <a:cubicBezTo>
                  <a:pt x="0" y="19"/>
                  <a:pt x="2" y="22"/>
                  <a:pt x="6" y="22"/>
                </a:cubicBezTo>
                <a:cubicBezTo>
                  <a:pt x="15" y="22"/>
                  <a:pt x="15" y="22"/>
                  <a:pt x="15" y="22"/>
                </a:cubicBezTo>
                <a:cubicBezTo>
                  <a:pt x="15" y="114"/>
                  <a:pt x="15" y="114"/>
                  <a:pt x="15" y="114"/>
                </a:cubicBezTo>
                <a:cubicBezTo>
                  <a:pt x="15" y="117"/>
                  <a:pt x="17" y="119"/>
                  <a:pt x="20" y="119"/>
                </a:cubicBezTo>
                <a:cubicBezTo>
                  <a:pt x="67" y="119"/>
                  <a:pt x="67" y="119"/>
                  <a:pt x="67" y="119"/>
                </a:cubicBezTo>
                <a:cubicBezTo>
                  <a:pt x="51" y="137"/>
                  <a:pt x="51" y="137"/>
                  <a:pt x="51" y="137"/>
                </a:cubicBezTo>
                <a:cubicBezTo>
                  <a:pt x="50" y="140"/>
                  <a:pt x="50" y="143"/>
                  <a:pt x="51" y="144"/>
                </a:cubicBezTo>
                <a:cubicBezTo>
                  <a:pt x="54" y="147"/>
                  <a:pt x="57" y="147"/>
                  <a:pt x="58" y="144"/>
                </a:cubicBezTo>
                <a:cubicBezTo>
                  <a:pt x="76" y="127"/>
                  <a:pt x="76" y="127"/>
                  <a:pt x="76" y="127"/>
                </a:cubicBezTo>
                <a:cubicBezTo>
                  <a:pt x="76" y="144"/>
                  <a:pt x="76" y="144"/>
                  <a:pt x="76" y="144"/>
                </a:cubicBezTo>
                <a:cubicBezTo>
                  <a:pt x="76" y="146"/>
                  <a:pt x="77" y="148"/>
                  <a:pt x="80" y="148"/>
                </a:cubicBezTo>
                <a:cubicBezTo>
                  <a:pt x="81" y="148"/>
                  <a:pt x="84" y="146"/>
                  <a:pt x="84" y="144"/>
                </a:cubicBezTo>
                <a:cubicBezTo>
                  <a:pt x="84" y="128"/>
                  <a:pt x="84" y="128"/>
                  <a:pt x="84" y="128"/>
                </a:cubicBezTo>
                <a:cubicBezTo>
                  <a:pt x="100" y="146"/>
                  <a:pt x="100" y="146"/>
                  <a:pt x="100" y="146"/>
                </a:cubicBezTo>
                <a:cubicBezTo>
                  <a:pt x="101" y="147"/>
                  <a:pt x="103" y="147"/>
                  <a:pt x="104" y="147"/>
                </a:cubicBezTo>
                <a:cubicBezTo>
                  <a:pt x="105" y="147"/>
                  <a:pt x="107" y="147"/>
                  <a:pt x="107" y="146"/>
                </a:cubicBezTo>
                <a:cubicBezTo>
                  <a:pt x="110" y="144"/>
                  <a:pt x="110" y="141"/>
                  <a:pt x="107" y="138"/>
                </a:cubicBezTo>
                <a:cubicBezTo>
                  <a:pt x="89" y="119"/>
                  <a:pt x="89" y="119"/>
                  <a:pt x="89" y="119"/>
                </a:cubicBezTo>
                <a:cubicBezTo>
                  <a:pt x="139" y="119"/>
                  <a:pt x="139" y="119"/>
                  <a:pt x="139" y="119"/>
                </a:cubicBezTo>
                <a:cubicBezTo>
                  <a:pt x="142" y="119"/>
                  <a:pt x="145" y="117"/>
                  <a:pt x="145" y="114"/>
                </a:cubicBezTo>
                <a:cubicBezTo>
                  <a:pt x="145" y="22"/>
                  <a:pt x="145" y="22"/>
                  <a:pt x="145" y="22"/>
                </a:cubicBezTo>
                <a:cubicBezTo>
                  <a:pt x="153" y="22"/>
                  <a:pt x="153" y="22"/>
                  <a:pt x="153" y="22"/>
                </a:cubicBezTo>
                <a:cubicBezTo>
                  <a:pt x="156" y="22"/>
                  <a:pt x="160" y="19"/>
                  <a:pt x="160" y="15"/>
                </a:cubicBezTo>
                <a:cubicBezTo>
                  <a:pt x="160" y="11"/>
                  <a:pt x="156" y="8"/>
                  <a:pt x="153" y="8"/>
                </a:cubicBezTo>
                <a:close/>
                <a:moveTo>
                  <a:pt x="134" y="108"/>
                </a:moveTo>
                <a:cubicBezTo>
                  <a:pt x="24" y="108"/>
                  <a:pt x="24" y="108"/>
                  <a:pt x="24" y="108"/>
                </a:cubicBezTo>
                <a:cubicBezTo>
                  <a:pt x="24" y="22"/>
                  <a:pt x="24" y="22"/>
                  <a:pt x="24" y="22"/>
                </a:cubicBezTo>
                <a:cubicBezTo>
                  <a:pt x="134" y="22"/>
                  <a:pt x="134" y="22"/>
                  <a:pt x="134" y="22"/>
                </a:cubicBezTo>
                <a:lnTo>
                  <a:pt x="134" y="108"/>
                </a:lnTo>
                <a:close/>
                <a:moveTo>
                  <a:pt x="32" y="94"/>
                </a:moveTo>
                <a:cubicBezTo>
                  <a:pt x="33" y="94"/>
                  <a:pt x="34" y="94"/>
                  <a:pt x="36" y="92"/>
                </a:cubicBezTo>
                <a:cubicBezTo>
                  <a:pt x="53" y="75"/>
                  <a:pt x="53" y="75"/>
                  <a:pt x="53" y="75"/>
                </a:cubicBezTo>
                <a:cubicBezTo>
                  <a:pt x="67" y="88"/>
                  <a:pt x="67" y="88"/>
                  <a:pt x="67" y="88"/>
                </a:cubicBezTo>
                <a:cubicBezTo>
                  <a:pt x="69" y="89"/>
                  <a:pt x="70" y="89"/>
                  <a:pt x="71" y="89"/>
                </a:cubicBezTo>
                <a:cubicBezTo>
                  <a:pt x="73" y="89"/>
                  <a:pt x="74" y="88"/>
                  <a:pt x="75" y="86"/>
                </a:cubicBezTo>
                <a:cubicBezTo>
                  <a:pt x="93" y="62"/>
                  <a:pt x="93" y="62"/>
                  <a:pt x="93" y="62"/>
                </a:cubicBezTo>
                <a:cubicBezTo>
                  <a:pt x="103" y="69"/>
                  <a:pt x="103" y="69"/>
                  <a:pt x="103" y="69"/>
                </a:cubicBezTo>
                <a:cubicBezTo>
                  <a:pt x="104" y="70"/>
                  <a:pt x="108" y="69"/>
                  <a:pt x="109" y="68"/>
                </a:cubicBezTo>
                <a:cubicBezTo>
                  <a:pt x="119" y="54"/>
                  <a:pt x="119" y="54"/>
                  <a:pt x="119" y="54"/>
                </a:cubicBezTo>
                <a:cubicBezTo>
                  <a:pt x="119" y="59"/>
                  <a:pt x="119" y="59"/>
                  <a:pt x="119" y="59"/>
                </a:cubicBezTo>
                <a:cubicBezTo>
                  <a:pt x="119" y="63"/>
                  <a:pt x="122" y="66"/>
                  <a:pt x="124" y="66"/>
                </a:cubicBezTo>
                <a:cubicBezTo>
                  <a:pt x="127" y="66"/>
                  <a:pt x="130" y="63"/>
                  <a:pt x="130" y="59"/>
                </a:cubicBezTo>
                <a:cubicBezTo>
                  <a:pt x="130" y="38"/>
                  <a:pt x="130" y="38"/>
                  <a:pt x="130" y="38"/>
                </a:cubicBezTo>
                <a:cubicBezTo>
                  <a:pt x="130" y="37"/>
                  <a:pt x="130" y="37"/>
                  <a:pt x="130" y="37"/>
                </a:cubicBezTo>
                <a:cubicBezTo>
                  <a:pt x="130" y="37"/>
                  <a:pt x="130" y="37"/>
                  <a:pt x="130" y="36"/>
                </a:cubicBezTo>
                <a:cubicBezTo>
                  <a:pt x="130" y="36"/>
                  <a:pt x="130" y="36"/>
                  <a:pt x="129" y="34"/>
                </a:cubicBezTo>
                <a:cubicBezTo>
                  <a:pt x="129" y="34"/>
                  <a:pt x="129" y="34"/>
                  <a:pt x="127" y="34"/>
                </a:cubicBezTo>
                <a:cubicBezTo>
                  <a:pt x="127" y="33"/>
                  <a:pt x="127" y="33"/>
                  <a:pt x="126" y="33"/>
                </a:cubicBezTo>
                <a:cubicBezTo>
                  <a:pt x="126" y="33"/>
                  <a:pt x="126" y="33"/>
                  <a:pt x="124" y="33"/>
                </a:cubicBezTo>
                <a:cubicBezTo>
                  <a:pt x="105" y="33"/>
                  <a:pt x="105" y="33"/>
                  <a:pt x="105" y="33"/>
                </a:cubicBezTo>
                <a:cubicBezTo>
                  <a:pt x="103" y="33"/>
                  <a:pt x="100" y="36"/>
                  <a:pt x="100" y="38"/>
                </a:cubicBezTo>
                <a:cubicBezTo>
                  <a:pt x="100" y="41"/>
                  <a:pt x="103" y="44"/>
                  <a:pt x="105" y="44"/>
                </a:cubicBezTo>
                <a:cubicBezTo>
                  <a:pt x="112" y="44"/>
                  <a:pt x="112" y="44"/>
                  <a:pt x="112" y="44"/>
                </a:cubicBezTo>
                <a:cubicBezTo>
                  <a:pt x="104" y="56"/>
                  <a:pt x="104" y="56"/>
                  <a:pt x="104" y="56"/>
                </a:cubicBezTo>
                <a:cubicBezTo>
                  <a:pt x="94" y="50"/>
                  <a:pt x="94" y="50"/>
                  <a:pt x="94" y="50"/>
                </a:cubicBezTo>
                <a:cubicBezTo>
                  <a:pt x="93" y="47"/>
                  <a:pt x="89" y="49"/>
                  <a:pt x="88" y="50"/>
                </a:cubicBezTo>
                <a:cubicBezTo>
                  <a:pt x="70" y="75"/>
                  <a:pt x="70" y="75"/>
                  <a:pt x="70" y="75"/>
                </a:cubicBezTo>
                <a:cubicBezTo>
                  <a:pt x="56" y="63"/>
                  <a:pt x="56" y="63"/>
                  <a:pt x="56" y="63"/>
                </a:cubicBezTo>
                <a:cubicBezTo>
                  <a:pt x="55" y="60"/>
                  <a:pt x="51" y="60"/>
                  <a:pt x="49" y="63"/>
                </a:cubicBezTo>
                <a:cubicBezTo>
                  <a:pt x="29" y="84"/>
                  <a:pt x="29" y="84"/>
                  <a:pt x="29" y="84"/>
                </a:cubicBezTo>
                <a:cubicBezTo>
                  <a:pt x="26" y="86"/>
                  <a:pt x="26" y="89"/>
                  <a:pt x="28" y="92"/>
                </a:cubicBezTo>
                <a:cubicBezTo>
                  <a:pt x="29" y="94"/>
                  <a:pt x="30" y="94"/>
                  <a:pt x="32" y="94"/>
                </a:cubicBezTo>
                <a:close/>
              </a:path>
            </a:pathLst>
          </a:custGeom>
          <a:ln>
            <a:noFill/>
          </a:ln>
        </p:spPr>
        <p:style>
          <a:lnRef idx="3">
            <a:schemeClr val="lt1"/>
          </a:lnRef>
          <a:fillRef idx="1">
            <a:schemeClr val="accent1"/>
          </a:fillRef>
          <a:effectRef idx="1">
            <a:schemeClr val="accent1"/>
          </a:effectRef>
          <a:fontRef idx="minor">
            <a:schemeClr val="lt1"/>
          </a:fontRef>
        </p:style>
        <p:txBody>
          <a:bodyPr vert="horz" wrap="square" lIns="91440" tIns="45720" rIns="91440" bIns="45720" numCol="1" anchor="t" anchorCtr="0" compatLnSpc="1">
            <a:prstTxWarp prst="textNoShape">
              <a:avLst/>
            </a:prstTxWarp>
          </a:bodyPr>
          <a:lstStyle/>
          <a:p>
            <a:endParaRPr lang="en-US"/>
          </a:p>
        </p:txBody>
      </p:sp>
      <p:sp>
        <p:nvSpPr>
          <p:cNvPr id="45" name="TextBox 44">
            <a:extLst>
              <a:ext uri="{FF2B5EF4-FFF2-40B4-BE49-F238E27FC236}">
                <a16:creationId xmlns:a16="http://schemas.microsoft.com/office/drawing/2014/main" id="{0B5A8605-EC1F-A723-49A7-3A759362CACD}"/>
              </a:ext>
            </a:extLst>
          </p:cNvPr>
          <p:cNvSpPr txBox="1"/>
          <p:nvPr/>
        </p:nvSpPr>
        <p:spPr>
          <a:xfrm>
            <a:off x="1179871" y="1848500"/>
            <a:ext cx="8819535" cy="369332"/>
          </a:xfrm>
          <a:prstGeom prst="rect">
            <a:avLst/>
          </a:prstGeom>
          <a:noFill/>
        </p:spPr>
        <p:txBody>
          <a:bodyPr wrap="square" rtlCol="0">
            <a:spAutoFit/>
          </a:bodyPr>
          <a:lstStyle/>
          <a:p>
            <a:pPr algn="ctr" rtl="1"/>
            <a:r>
              <a:rPr lang="fa-IR" b="1" dirty="0">
                <a:solidFill>
                  <a:srgbClr val="1D3347"/>
                </a:solidFill>
                <a:latin typeface="Shabnam" panose="020B0603030804020204" pitchFamily="34" charset="-78"/>
                <a:cs typeface="Shabnam" panose="020B0603030804020204" pitchFamily="34" charset="-78"/>
              </a:rPr>
              <a:t>تیتر عنوان موضوع خود را در این قسمت وارد نمایید</a:t>
            </a:r>
            <a:endParaRPr lang="en-US" b="1" dirty="0">
              <a:solidFill>
                <a:srgbClr val="1D3347"/>
              </a:solidFill>
              <a:latin typeface="Shabnam" panose="020B0603030804020204" pitchFamily="34" charset="-78"/>
              <a:cs typeface="Shabnam" panose="020B0603030804020204" pitchFamily="34" charset="-78"/>
            </a:endParaRPr>
          </a:p>
        </p:txBody>
      </p:sp>
      <p:sp>
        <p:nvSpPr>
          <p:cNvPr id="92" name="TextBox 91">
            <a:extLst>
              <a:ext uri="{FF2B5EF4-FFF2-40B4-BE49-F238E27FC236}">
                <a16:creationId xmlns:a16="http://schemas.microsoft.com/office/drawing/2014/main" id="{DC548348-9F43-829D-7B7A-4A5480F91DD9}"/>
              </a:ext>
            </a:extLst>
          </p:cNvPr>
          <p:cNvSpPr txBox="1"/>
          <p:nvPr/>
        </p:nvSpPr>
        <p:spPr>
          <a:xfrm>
            <a:off x="1534375" y="3977764"/>
            <a:ext cx="1486247" cy="877163"/>
          </a:xfrm>
          <a:prstGeom prst="rect">
            <a:avLst/>
          </a:prstGeom>
          <a:noFill/>
        </p:spPr>
        <p:txBody>
          <a:bodyPr wrap="square">
            <a:spAutoFit/>
          </a:bodyPr>
          <a:lstStyle/>
          <a:p>
            <a:pPr algn="justLow" rtl="1">
              <a:lnSpc>
                <a:spcPct val="200000"/>
              </a:lnSpc>
            </a:pPr>
            <a:r>
              <a:rPr lang="fa-IR" sz="1050" b="1" dirty="0">
                <a:solidFill>
                  <a:schemeClr val="bg1"/>
                </a:solidFill>
                <a:latin typeface="Shabnam" panose="020B0603030804020204" pitchFamily="34" charset="-78"/>
                <a:cs typeface="Shabnam" panose="020B0603030804020204" pitchFamily="34" charset="-78"/>
              </a:rPr>
              <a:t>تیتر عنوان را بنویسید</a:t>
            </a:r>
            <a:endParaRPr lang="en-US" sz="1050" b="1" dirty="0">
              <a:solidFill>
                <a:schemeClr val="bg1"/>
              </a:solidFill>
              <a:latin typeface="Shabnam" panose="020B0603030804020204" pitchFamily="34" charset="-78"/>
              <a:cs typeface="Shabnam" panose="020B0603030804020204" pitchFamily="34" charset="-78"/>
            </a:endParaRPr>
          </a:p>
          <a:p>
            <a:pPr algn="justLow" rtl="1">
              <a:lnSpc>
                <a:spcPct val="200000"/>
              </a:lnSpc>
            </a:pPr>
            <a:r>
              <a:rPr lang="fa-IR" sz="800" dirty="0">
                <a:solidFill>
                  <a:schemeClr val="bg1"/>
                </a:solidFill>
                <a:latin typeface="Shabnam" panose="020B0603030804020204" pitchFamily="34" charset="-78"/>
                <a:cs typeface="Shabnam" panose="020B0603030804020204" pitchFamily="34" charset="-78"/>
              </a:rPr>
              <a:t>فروشگاه مینارو ارائه دهنده انواع فایل های کاربردی</a:t>
            </a:r>
            <a:endParaRPr lang="en-US" sz="800" dirty="0">
              <a:solidFill>
                <a:schemeClr val="bg1"/>
              </a:solidFill>
              <a:latin typeface="Shabnam" panose="020B0603030804020204" pitchFamily="34" charset="-78"/>
              <a:cs typeface="Shabnam" panose="020B0603030804020204" pitchFamily="34" charset="-78"/>
            </a:endParaRPr>
          </a:p>
        </p:txBody>
      </p:sp>
      <p:sp>
        <p:nvSpPr>
          <p:cNvPr id="93" name="TextBox 92">
            <a:extLst>
              <a:ext uri="{FF2B5EF4-FFF2-40B4-BE49-F238E27FC236}">
                <a16:creationId xmlns:a16="http://schemas.microsoft.com/office/drawing/2014/main" id="{032E8161-DDF5-7F09-2E9D-B5BE6E7235E3}"/>
              </a:ext>
            </a:extLst>
          </p:cNvPr>
          <p:cNvSpPr txBox="1"/>
          <p:nvPr/>
        </p:nvSpPr>
        <p:spPr>
          <a:xfrm>
            <a:off x="7984003" y="2491911"/>
            <a:ext cx="1521642" cy="950260"/>
          </a:xfrm>
          <a:prstGeom prst="rect">
            <a:avLst/>
          </a:prstGeom>
          <a:noFill/>
        </p:spPr>
        <p:txBody>
          <a:bodyPr wrap="square">
            <a:spAutoFit/>
          </a:bodyPr>
          <a:lstStyle/>
          <a:p>
            <a:pPr algn="justLow" rtl="1">
              <a:lnSpc>
                <a:spcPct val="200000"/>
              </a:lnSpc>
            </a:pPr>
            <a:r>
              <a:rPr lang="fa-IR" sz="1100" b="1" dirty="0">
                <a:solidFill>
                  <a:schemeClr val="bg1"/>
                </a:solidFill>
                <a:latin typeface="Shabnam" panose="020B0603030804020204" pitchFamily="34" charset="-78"/>
                <a:cs typeface="Shabnam" panose="020B0603030804020204" pitchFamily="34" charset="-78"/>
              </a:rPr>
              <a:t>تیتر عنوان را بنویسید</a:t>
            </a:r>
            <a:endParaRPr lang="en-US" sz="1100" b="1" dirty="0">
              <a:solidFill>
                <a:schemeClr val="bg1"/>
              </a:solidFill>
              <a:latin typeface="Shabnam" panose="020B0603030804020204" pitchFamily="34" charset="-78"/>
              <a:cs typeface="Shabnam" panose="020B0603030804020204" pitchFamily="34" charset="-78"/>
            </a:endParaRPr>
          </a:p>
          <a:p>
            <a:pPr algn="justLow" rtl="1">
              <a:lnSpc>
                <a:spcPct val="200000"/>
              </a:lnSpc>
            </a:pPr>
            <a:r>
              <a:rPr lang="fa-IR" sz="900" dirty="0">
                <a:solidFill>
                  <a:schemeClr val="bg1"/>
                </a:solidFill>
                <a:latin typeface="Shabnam" panose="020B0603030804020204" pitchFamily="34" charset="-78"/>
                <a:cs typeface="Shabnam" panose="020B0603030804020204" pitchFamily="34" charset="-78"/>
              </a:rPr>
              <a:t>فروشگاه مینارو ارائه دهنده انواع فایل های کاربردی</a:t>
            </a:r>
            <a:endParaRPr lang="en-US" sz="900" dirty="0">
              <a:solidFill>
                <a:schemeClr val="bg1"/>
              </a:solidFill>
              <a:latin typeface="Shabnam" panose="020B0603030804020204" pitchFamily="34" charset="-78"/>
              <a:cs typeface="Shabnam" panose="020B0603030804020204" pitchFamily="34" charset="-78"/>
            </a:endParaRPr>
          </a:p>
        </p:txBody>
      </p:sp>
      <p:sp>
        <p:nvSpPr>
          <p:cNvPr id="94" name="TextBox 93">
            <a:extLst>
              <a:ext uri="{FF2B5EF4-FFF2-40B4-BE49-F238E27FC236}">
                <a16:creationId xmlns:a16="http://schemas.microsoft.com/office/drawing/2014/main" id="{92F18DC7-D90F-586D-7846-6B3FC84E59F8}"/>
              </a:ext>
            </a:extLst>
          </p:cNvPr>
          <p:cNvSpPr txBox="1"/>
          <p:nvPr/>
        </p:nvSpPr>
        <p:spPr>
          <a:xfrm>
            <a:off x="8024987" y="5103302"/>
            <a:ext cx="1437729" cy="877163"/>
          </a:xfrm>
          <a:prstGeom prst="rect">
            <a:avLst/>
          </a:prstGeom>
          <a:noFill/>
        </p:spPr>
        <p:txBody>
          <a:bodyPr wrap="square">
            <a:spAutoFit/>
          </a:bodyPr>
          <a:lstStyle/>
          <a:p>
            <a:pPr algn="justLow" rtl="1">
              <a:lnSpc>
                <a:spcPct val="200000"/>
              </a:lnSpc>
            </a:pPr>
            <a:r>
              <a:rPr lang="fa-IR" sz="1050" b="1" dirty="0">
                <a:solidFill>
                  <a:schemeClr val="bg1"/>
                </a:solidFill>
                <a:latin typeface="Shabnam" panose="020B0603030804020204" pitchFamily="34" charset="-78"/>
                <a:cs typeface="Shabnam" panose="020B0603030804020204" pitchFamily="34" charset="-78"/>
              </a:rPr>
              <a:t>تیتر عنوان را بنویسید</a:t>
            </a:r>
            <a:endParaRPr lang="en-US" sz="1050" b="1" dirty="0">
              <a:solidFill>
                <a:schemeClr val="bg1"/>
              </a:solidFill>
              <a:latin typeface="Shabnam" panose="020B0603030804020204" pitchFamily="34" charset="-78"/>
              <a:cs typeface="Shabnam" panose="020B0603030804020204" pitchFamily="34" charset="-78"/>
            </a:endParaRPr>
          </a:p>
          <a:p>
            <a:pPr algn="justLow" rtl="1">
              <a:lnSpc>
                <a:spcPct val="200000"/>
              </a:lnSpc>
            </a:pPr>
            <a:r>
              <a:rPr lang="fa-IR" sz="800" dirty="0">
                <a:solidFill>
                  <a:schemeClr val="bg1"/>
                </a:solidFill>
                <a:latin typeface="Shabnam" panose="020B0603030804020204" pitchFamily="34" charset="-78"/>
                <a:cs typeface="Shabnam" panose="020B0603030804020204" pitchFamily="34" charset="-78"/>
              </a:rPr>
              <a:t>فروشگاه مینارو ارائه دهنده انواع فایل های کاربردی</a:t>
            </a:r>
            <a:endParaRPr lang="en-US" sz="800" dirty="0">
              <a:solidFill>
                <a:schemeClr val="bg1"/>
              </a:solidFill>
              <a:latin typeface="Shabnam" panose="020B0603030804020204" pitchFamily="34" charset="-78"/>
              <a:cs typeface="Shabnam" panose="020B0603030804020204" pitchFamily="34" charset="-78"/>
            </a:endParaRPr>
          </a:p>
        </p:txBody>
      </p:sp>
      <p:grpSp>
        <p:nvGrpSpPr>
          <p:cNvPr id="30" name="Group 29">
            <a:extLst>
              <a:ext uri="{FF2B5EF4-FFF2-40B4-BE49-F238E27FC236}">
                <a16:creationId xmlns:a16="http://schemas.microsoft.com/office/drawing/2014/main" id="{3A11A4F5-6BC6-D58E-6E28-3422A46DFCB6}"/>
              </a:ext>
            </a:extLst>
          </p:cNvPr>
          <p:cNvGrpSpPr/>
          <p:nvPr/>
        </p:nvGrpSpPr>
        <p:grpSpPr>
          <a:xfrm>
            <a:off x="1406994" y="2537327"/>
            <a:ext cx="8385422" cy="1783345"/>
            <a:chOff x="2421970" y="2489061"/>
            <a:chExt cx="8385422" cy="1783345"/>
          </a:xfrm>
        </p:grpSpPr>
        <p:grpSp>
          <p:nvGrpSpPr>
            <p:cNvPr id="31" name="Google Shape;290;p21">
              <a:extLst>
                <a:ext uri="{FF2B5EF4-FFF2-40B4-BE49-F238E27FC236}">
                  <a16:creationId xmlns:a16="http://schemas.microsoft.com/office/drawing/2014/main" id="{CA58A094-3F47-F740-4A8B-48594552ADAE}"/>
                </a:ext>
              </a:extLst>
            </p:cNvPr>
            <p:cNvGrpSpPr/>
            <p:nvPr/>
          </p:nvGrpSpPr>
          <p:grpSpPr>
            <a:xfrm>
              <a:off x="9551906" y="3080701"/>
              <a:ext cx="542232" cy="584892"/>
              <a:chOff x="6955069" y="2543104"/>
              <a:chExt cx="433078" cy="467150"/>
            </a:xfrm>
            <a:solidFill>
              <a:srgbClr val="262344"/>
            </a:solidFill>
          </p:grpSpPr>
          <p:sp>
            <p:nvSpPr>
              <p:cNvPr id="124" name="Google Shape;291;p21">
                <a:extLst>
                  <a:ext uri="{FF2B5EF4-FFF2-40B4-BE49-F238E27FC236}">
                    <a16:creationId xmlns:a16="http://schemas.microsoft.com/office/drawing/2014/main" id="{50DE91EA-4D57-E841-31C2-EB15F4C3458B}"/>
                  </a:ext>
                </a:extLst>
              </p:cNvPr>
              <p:cNvSpPr/>
              <p:nvPr/>
            </p:nvSpPr>
            <p:spPr>
              <a:xfrm>
                <a:off x="7024558" y="2612565"/>
                <a:ext cx="293105" cy="397690"/>
              </a:xfrm>
              <a:custGeom>
                <a:avLst/>
                <a:gdLst/>
                <a:ahLst/>
                <a:cxnLst/>
                <a:rect l="l" t="t" r="r" b="b"/>
                <a:pathLst>
                  <a:path w="10347" h="14039" extrusionOk="0">
                    <a:moveTo>
                      <a:pt x="5191" y="608"/>
                    </a:moveTo>
                    <a:cubicBezTo>
                      <a:pt x="7715" y="608"/>
                      <a:pt x="9763" y="2668"/>
                      <a:pt x="9763" y="5192"/>
                    </a:cubicBezTo>
                    <a:cubicBezTo>
                      <a:pt x="9763" y="7180"/>
                      <a:pt x="8477" y="8931"/>
                      <a:pt x="6596" y="9550"/>
                    </a:cubicBezTo>
                    <a:cubicBezTo>
                      <a:pt x="6465" y="9597"/>
                      <a:pt x="6358" y="9705"/>
                      <a:pt x="6358" y="9835"/>
                    </a:cubicBezTo>
                    <a:lnTo>
                      <a:pt x="6358" y="10455"/>
                    </a:lnTo>
                    <a:lnTo>
                      <a:pt x="3977" y="10455"/>
                    </a:lnTo>
                    <a:lnTo>
                      <a:pt x="3977" y="9835"/>
                    </a:lnTo>
                    <a:cubicBezTo>
                      <a:pt x="3977" y="9705"/>
                      <a:pt x="3881" y="9597"/>
                      <a:pt x="3762" y="9550"/>
                    </a:cubicBezTo>
                    <a:cubicBezTo>
                      <a:pt x="1869" y="8931"/>
                      <a:pt x="607" y="7180"/>
                      <a:pt x="607" y="5192"/>
                    </a:cubicBezTo>
                    <a:cubicBezTo>
                      <a:pt x="607" y="2668"/>
                      <a:pt x="2655" y="608"/>
                      <a:pt x="5191" y="608"/>
                    </a:cubicBezTo>
                    <a:close/>
                    <a:moveTo>
                      <a:pt x="6358" y="11050"/>
                    </a:moveTo>
                    <a:lnTo>
                      <a:pt x="6358" y="12538"/>
                    </a:lnTo>
                    <a:lnTo>
                      <a:pt x="6108" y="12538"/>
                    </a:lnTo>
                    <a:cubicBezTo>
                      <a:pt x="5929" y="12538"/>
                      <a:pt x="5763" y="12669"/>
                      <a:pt x="5763" y="12836"/>
                    </a:cubicBezTo>
                    <a:lnTo>
                      <a:pt x="5763" y="13431"/>
                    </a:lnTo>
                    <a:lnTo>
                      <a:pt x="4572" y="13431"/>
                    </a:lnTo>
                    <a:lnTo>
                      <a:pt x="4572" y="12836"/>
                    </a:lnTo>
                    <a:cubicBezTo>
                      <a:pt x="4572" y="12669"/>
                      <a:pt x="4441" y="12538"/>
                      <a:pt x="4274" y="12538"/>
                    </a:cubicBezTo>
                    <a:lnTo>
                      <a:pt x="3977" y="12538"/>
                    </a:lnTo>
                    <a:lnTo>
                      <a:pt x="3977" y="11050"/>
                    </a:lnTo>
                    <a:close/>
                    <a:moveTo>
                      <a:pt x="5191" y="1"/>
                    </a:moveTo>
                    <a:cubicBezTo>
                      <a:pt x="2322" y="1"/>
                      <a:pt x="0" y="2335"/>
                      <a:pt x="0" y="5192"/>
                    </a:cubicBezTo>
                    <a:cubicBezTo>
                      <a:pt x="0" y="7371"/>
                      <a:pt x="1298" y="9300"/>
                      <a:pt x="3381" y="10062"/>
                    </a:cubicBezTo>
                    <a:lnTo>
                      <a:pt x="3381" y="12836"/>
                    </a:lnTo>
                    <a:cubicBezTo>
                      <a:pt x="3381" y="13014"/>
                      <a:pt x="3489" y="13145"/>
                      <a:pt x="3655" y="13145"/>
                    </a:cubicBezTo>
                    <a:lnTo>
                      <a:pt x="3977" y="13145"/>
                    </a:lnTo>
                    <a:lnTo>
                      <a:pt x="3977" y="13753"/>
                    </a:lnTo>
                    <a:cubicBezTo>
                      <a:pt x="3977" y="13931"/>
                      <a:pt x="4096" y="14038"/>
                      <a:pt x="4274" y="14038"/>
                    </a:cubicBezTo>
                    <a:lnTo>
                      <a:pt x="6108" y="14038"/>
                    </a:lnTo>
                    <a:cubicBezTo>
                      <a:pt x="6275" y="14038"/>
                      <a:pt x="6358" y="13931"/>
                      <a:pt x="6358" y="13753"/>
                    </a:cubicBezTo>
                    <a:lnTo>
                      <a:pt x="6358" y="13134"/>
                    </a:lnTo>
                    <a:lnTo>
                      <a:pt x="6715" y="13134"/>
                    </a:lnTo>
                    <a:cubicBezTo>
                      <a:pt x="6882" y="13134"/>
                      <a:pt x="6953" y="13014"/>
                      <a:pt x="6953" y="12836"/>
                    </a:cubicBezTo>
                    <a:lnTo>
                      <a:pt x="6953" y="10062"/>
                    </a:lnTo>
                    <a:cubicBezTo>
                      <a:pt x="9037" y="9300"/>
                      <a:pt x="10347" y="7371"/>
                      <a:pt x="10347" y="5192"/>
                    </a:cubicBezTo>
                    <a:cubicBezTo>
                      <a:pt x="10347" y="2335"/>
                      <a:pt x="8049" y="1"/>
                      <a:pt x="5191" y="1"/>
                    </a:cubicBezTo>
                    <a:close/>
                  </a:path>
                </a:pathLst>
              </a:custGeom>
              <a:grpFill/>
              <a:ln>
                <a:noFill/>
              </a:ln>
            </p:spPr>
            <p:txBody>
              <a:bodyPr spcFirstLastPara="1" wrap="square" lIns="121900" tIns="121900" rIns="121900" bIns="121900" anchor="ctr" anchorCtr="0">
                <a:noAutofit/>
              </a:bodyPr>
              <a:lstStyle/>
              <a:p>
                <a:endParaRPr sz="2400"/>
              </a:p>
            </p:txBody>
          </p:sp>
          <p:sp>
            <p:nvSpPr>
              <p:cNvPr id="125" name="Google Shape;292;p21">
                <a:extLst>
                  <a:ext uri="{FF2B5EF4-FFF2-40B4-BE49-F238E27FC236}">
                    <a16:creationId xmlns:a16="http://schemas.microsoft.com/office/drawing/2014/main" id="{F0557800-AED7-C86E-86F8-51DC810AC7FB}"/>
                  </a:ext>
                </a:extLst>
              </p:cNvPr>
              <p:cNvSpPr/>
              <p:nvPr/>
            </p:nvSpPr>
            <p:spPr>
              <a:xfrm>
                <a:off x="7162487" y="2543104"/>
                <a:ext cx="16883" cy="51953"/>
              </a:xfrm>
              <a:custGeom>
                <a:avLst/>
                <a:gdLst/>
                <a:ahLst/>
                <a:cxnLst/>
                <a:rect l="l" t="t" r="r" b="b"/>
                <a:pathLst>
                  <a:path w="596" h="1834" extrusionOk="0">
                    <a:moveTo>
                      <a:pt x="298" y="0"/>
                    </a:moveTo>
                    <a:cubicBezTo>
                      <a:pt x="132" y="0"/>
                      <a:pt x="1" y="143"/>
                      <a:pt x="1" y="310"/>
                    </a:cubicBezTo>
                    <a:lnTo>
                      <a:pt x="1" y="1536"/>
                    </a:lnTo>
                    <a:cubicBezTo>
                      <a:pt x="1" y="1703"/>
                      <a:pt x="132" y="1834"/>
                      <a:pt x="298" y="1834"/>
                    </a:cubicBezTo>
                    <a:cubicBezTo>
                      <a:pt x="465" y="1834"/>
                      <a:pt x="596" y="1703"/>
                      <a:pt x="596" y="1536"/>
                    </a:cubicBezTo>
                    <a:lnTo>
                      <a:pt x="596" y="310"/>
                    </a:lnTo>
                    <a:cubicBezTo>
                      <a:pt x="596" y="143"/>
                      <a:pt x="465" y="0"/>
                      <a:pt x="298" y="0"/>
                    </a:cubicBezTo>
                    <a:close/>
                  </a:path>
                </a:pathLst>
              </a:custGeom>
              <a:grpFill/>
              <a:ln>
                <a:noFill/>
              </a:ln>
            </p:spPr>
            <p:txBody>
              <a:bodyPr spcFirstLastPara="1" wrap="square" lIns="121900" tIns="121900" rIns="121900" bIns="121900" anchor="ctr" anchorCtr="0">
                <a:noAutofit/>
              </a:bodyPr>
              <a:lstStyle/>
              <a:p>
                <a:endParaRPr sz="2400"/>
              </a:p>
            </p:txBody>
          </p:sp>
          <p:sp>
            <p:nvSpPr>
              <p:cNvPr id="126" name="Google Shape;293;p21">
                <a:extLst>
                  <a:ext uri="{FF2B5EF4-FFF2-40B4-BE49-F238E27FC236}">
                    <a16:creationId xmlns:a16="http://schemas.microsoft.com/office/drawing/2014/main" id="{647DB6B0-4947-D64D-1FE1-DF0425D3A188}"/>
                  </a:ext>
                </a:extLst>
              </p:cNvPr>
              <p:cNvSpPr/>
              <p:nvPr/>
            </p:nvSpPr>
            <p:spPr>
              <a:xfrm>
                <a:off x="7336195" y="2752873"/>
                <a:ext cx="51953" cy="16912"/>
              </a:xfrm>
              <a:custGeom>
                <a:avLst/>
                <a:gdLst/>
                <a:ahLst/>
                <a:cxnLst/>
                <a:rect l="l" t="t" r="r" b="b"/>
                <a:pathLst>
                  <a:path w="1834" h="597" extrusionOk="0">
                    <a:moveTo>
                      <a:pt x="298" y="1"/>
                    </a:moveTo>
                    <a:cubicBezTo>
                      <a:pt x="131" y="1"/>
                      <a:pt x="0" y="132"/>
                      <a:pt x="0" y="299"/>
                    </a:cubicBezTo>
                    <a:cubicBezTo>
                      <a:pt x="0" y="465"/>
                      <a:pt x="131" y="596"/>
                      <a:pt x="298" y="596"/>
                    </a:cubicBezTo>
                    <a:lnTo>
                      <a:pt x="1524" y="596"/>
                    </a:lnTo>
                    <a:cubicBezTo>
                      <a:pt x="1691" y="596"/>
                      <a:pt x="1834" y="465"/>
                      <a:pt x="1834" y="299"/>
                    </a:cubicBezTo>
                    <a:cubicBezTo>
                      <a:pt x="1834" y="132"/>
                      <a:pt x="1691" y="1"/>
                      <a:pt x="1524" y="1"/>
                    </a:cubicBezTo>
                    <a:close/>
                  </a:path>
                </a:pathLst>
              </a:custGeom>
              <a:grpFill/>
              <a:ln>
                <a:noFill/>
              </a:ln>
            </p:spPr>
            <p:txBody>
              <a:bodyPr spcFirstLastPara="1" wrap="square" lIns="121900" tIns="121900" rIns="121900" bIns="121900" anchor="ctr" anchorCtr="0">
                <a:noAutofit/>
              </a:bodyPr>
              <a:lstStyle/>
              <a:p>
                <a:endParaRPr sz="2400"/>
              </a:p>
            </p:txBody>
          </p:sp>
          <p:sp>
            <p:nvSpPr>
              <p:cNvPr id="127" name="Google Shape;294;p21">
                <a:extLst>
                  <a:ext uri="{FF2B5EF4-FFF2-40B4-BE49-F238E27FC236}">
                    <a16:creationId xmlns:a16="http://schemas.microsoft.com/office/drawing/2014/main" id="{7DD36FEA-2037-A986-2FEA-BAA5554C17C8}"/>
                  </a:ext>
                </a:extLst>
              </p:cNvPr>
              <p:cNvSpPr/>
              <p:nvPr/>
            </p:nvSpPr>
            <p:spPr>
              <a:xfrm>
                <a:off x="6955069" y="2752873"/>
                <a:ext cx="51953" cy="16912"/>
              </a:xfrm>
              <a:custGeom>
                <a:avLst/>
                <a:gdLst/>
                <a:ahLst/>
                <a:cxnLst/>
                <a:rect l="l" t="t" r="r" b="b"/>
                <a:pathLst>
                  <a:path w="1834" h="597" extrusionOk="0">
                    <a:moveTo>
                      <a:pt x="298" y="1"/>
                    </a:moveTo>
                    <a:cubicBezTo>
                      <a:pt x="131" y="1"/>
                      <a:pt x="0" y="132"/>
                      <a:pt x="0" y="299"/>
                    </a:cubicBezTo>
                    <a:cubicBezTo>
                      <a:pt x="0" y="465"/>
                      <a:pt x="131" y="596"/>
                      <a:pt x="298" y="596"/>
                    </a:cubicBezTo>
                    <a:lnTo>
                      <a:pt x="1524" y="596"/>
                    </a:lnTo>
                    <a:cubicBezTo>
                      <a:pt x="1691" y="596"/>
                      <a:pt x="1834" y="465"/>
                      <a:pt x="1834" y="299"/>
                    </a:cubicBezTo>
                    <a:cubicBezTo>
                      <a:pt x="1834" y="132"/>
                      <a:pt x="1691" y="1"/>
                      <a:pt x="1524" y="1"/>
                    </a:cubicBezTo>
                    <a:close/>
                  </a:path>
                </a:pathLst>
              </a:custGeom>
              <a:grpFill/>
              <a:ln>
                <a:noFill/>
              </a:ln>
            </p:spPr>
            <p:txBody>
              <a:bodyPr spcFirstLastPara="1" wrap="square" lIns="121900" tIns="121900" rIns="121900" bIns="121900" anchor="ctr" anchorCtr="0">
                <a:noAutofit/>
              </a:bodyPr>
              <a:lstStyle/>
              <a:p>
                <a:endParaRPr sz="2400"/>
              </a:p>
            </p:txBody>
          </p:sp>
          <p:sp>
            <p:nvSpPr>
              <p:cNvPr id="128" name="Google Shape;295;p21">
                <a:extLst>
                  <a:ext uri="{FF2B5EF4-FFF2-40B4-BE49-F238E27FC236}">
                    <a16:creationId xmlns:a16="http://schemas.microsoft.com/office/drawing/2014/main" id="{08925937-497A-93D6-095F-475EDBA99E69}"/>
                  </a:ext>
                </a:extLst>
              </p:cNvPr>
              <p:cNvSpPr/>
              <p:nvPr/>
            </p:nvSpPr>
            <p:spPr>
              <a:xfrm>
                <a:off x="7284581" y="2603981"/>
                <a:ext cx="43539" cy="42010"/>
              </a:xfrm>
              <a:custGeom>
                <a:avLst/>
                <a:gdLst/>
                <a:ahLst/>
                <a:cxnLst/>
                <a:rect l="l" t="t" r="r" b="b"/>
                <a:pathLst>
                  <a:path w="1537" h="1483" extrusionOk="0">
                    <a:moveTo>
                      <a:pt x="1197" y="0"/>
                    </a:moveTo>
                    <a:cubicBezTo>
                      <a:pt x="1117" y="0"/>
                      <a:pt x="1037" y="30"/>
                      <a:pt x="977" y="90"/>
                    </a:cubicBezTo>
                    <a:lnTo>
                      <a:pt x="120" y="959"/>
                    </a:lnTo>
                    <a:cubicBezTo>
                      <a:pt x="1" y="1078"/>
                      <a:pt x="1" y="1268"/>
                      <a:pt x="120" y="1387"/>
                    </a:cubicBezTo>
                    <a:cubicBezTo>
                      <a:pt x="179" y="1447"/>
                      <a:pt x="251" y="1483"/>
                      <a:pt x="334" y="1483"/>
                    </a:cubicBezTo>
                    <a:cubicBezTo>
                      <a:pt x="406" y="1483"/>
                      <a:pt x="489" y="1447"/>
                      <a:pt x="548" y="1387"/>
                    </a:cubicBezTo>
                    <a:lnTo>
                      <a:pt x="1418" y="530"/>
                    </a:lnTo>
                    <a:cubicBezTo>
                      <a:pt x="1537" y="411"/>
                      <a:pt x="1537" y="209"/>
                      <a:pt x="1418" y="90"/>
                    </a:cubicBezTo>
                    <a:cubicBezTo>
                      <a:pt x="1358" y="30"/>
                      <a:pt x="1278" y="0"/>
                      <a:pt x="1197" y="0"/>
                    </a:cubicBezTo>
                    <a:close/>
                  </a:path>
                </a:pathLst>
              </a:custGeom>
              <a:grpFill/>
              <a:ln>
                <a:noFill/>
              </a:ln>
            </p:spPr>
            <p:txBody>
              <a:bodyPr spcFirstLastPara="1" wrap="square" lIns="121900" tIns="121900" rIns="121900" bIns="121900" anchor="ctr" anchorCtr="0">
                <a:noAutofit/>
              </a:bodyPr>
              <a:lstStyle/>
              <a:p>
                <a:endParaRPr sz="2400"/>
              </a:p>
            </p:txBody>
          </p:sp>
          <p:sp>
            <p:nvSpPr>
              <p:cNvPr id="129" name="Google Shape;296;p21">
                <a:extLst>
                  <a:ext uri="{FF2B5EF4-FFF2-40B4-BE49-F238E27FC236}">
                    <a16:creationId xmlns:a16="http://schemas.microsoft.com/office/drawing/2014/main" id="{0EB78279-4B47-B860-F1BF-7546C66A66F6}"/>
                  </a:ext>
                </a:extLst>
              </p:cNvPr>
              <p:cNvSpPr/>
              <p:nvPr/>
            </p:nvSpPr>
            <p:spPr>
              <a:xfrm>
                <a:off x="7015096" y="2873466"/>
                <a:ext cx="43539" cy="42010"/>
              </a:xfrm>
              <a:custGeom>
                <a:avLst/>
                <a:gdLst/>
                <a:ahLst/>
                <a:cxnLst/>
                <a:rect l="l" t="t" r="r" b="b"/>
                <a:pathLst>
                  <a:path w="1537" h="1483" extrusionOk="0">
                    <a:moveTo>
                      <a:pt x="1193" y="0"/>
                    </a:moveTo>
                    <a:cubicBezTo>
                      <a:pt x="1114" y="0"/>
                      <a:pt x="1036" y="30"/>
                      <a:pt x="977" y="90"/>
                    </a:cubicBezTo>
                    <a:lnTo>
                      <a:pt x="120" y="959"/>
                    </a:lnTo>
                    <a:cubicBezTo>
                      <a:pt x="1" y="1078"/>
                      <a:pt x="1" y="1268"/>
                      <a:pt x="120" y="1387"/>
                    </a:cubicBezTo>
                    <a:cubicBezTo>
                      <a:pt x="179" y="1447"/>
                      <a:pt x="251" y="1483"/>
                      <a:pt x="334" y="1483"/>
                    </a:cubicBezTo>
                    <a:cubicBezTo>
                      <a:pt x="405" y="1483"/>
                      <a:pt x="489" y="1447"/>
                      <a:pt x="548" y="1387"/>
                    </a:cubicBezTo>
                    <a:lnTo>
                      <a:pt x="1417" y="530"/>
                    </a:lnTo>
                    <a:cubicBezTo>
                      <a:pt x="1537" y="411"/>
                      <a:pt x="1537" y="221"/>
                      <a:pt x="1417" y="90"/>
                    </a:cubicBezTo>
                    <a:cubicBezTo>
                      <a:pt x="1352" y="30"/>
                      <a:pt x="1272" y="0"/>
                      <a:pt x="1193" y="0"/>
                    </a:cubicBezTo>
                    <a:close/>
                  </a:path>
                </a:pathLst>
              </a:custGeom>
              <a:grpFill/>
              <a:ln>
                <a:noFill/>
              </a:ln>
            </p:spPr>
            <p:txBody>
              <a:bodyPr spcFirstLastPara="1" wrap="square" lIns="121900" tIns="121900" rIns="121900" bIns="121900" anchor="ctr" anchorCtr="0">
                <a:noAutofit/>
              </a:bodyPr>
              <a:lstStyle/>
              <a:p>
                <a:endParaRPr sz="2400"/>
              </a:p>
            </p:txBody>
          </p:sp>
          <p:sp>
            <p:nvSpPr>
              <p:cNvPr id="130" name="Google Shape;297;p21">
                <a:extLst>
                  <a:ext uri="{FF2B5EF4-FFF2-40B4-BE49-F238E27FC236}">
                    <a16:creationId xmlns:a16="http://schemas.microsoft.com/office/drawing/2014/main" id="{BDAC33BF-EC22-6BF7-F8C7-F1CA0BB01471}"/>
                  </a:ext>
                </a:extLst>
              </p:cNvPr>
              <p:cNvSpPr/>
              <p:nvPr/>
            </p:nvSpPr>
            <p:spPr>
              <a:xfrm>
                <a:off x="7284581" y="2873466"/>
                <a:ext cx="43539" cy="42010"/>
              </a:xfrm>
              <a:custGeom>
                <a:avLst/>
                <a:gdLst/>
                <a:ahLst/>
                <a:cxnLst/>
                <a:rect l="l" t="t" r="r" b="b"/>
                <a:pathLst>
                  <a:path w="1537" h="1483" extrusionOk="0">
                    <a:moveTo>
                      <a:pt x="334" y="0"/>
                    </a:moveTo>
                    <a:cubicBezTo>
                      <a:pt x="257" y="0"/>
                      <a:pt x="179" y="30"/>
                      <a:pt x="120" y="90"/>
                    </a:cubicBezTo>
                    <a:cubicBezTo>
                      <a:pt x="1" y="221"/>
                      <a:pt x="1" y="411"/>
                      <a:pt x="120" y="530"/>
                    </a:cubicBezTo>
                    <a:lnTo>
                      <a:pt x="977" y="1387"/>
                    </a:lnTo>
                    <a:cubicBezTo>
                      <a:pt x="1037" y="1447"/>
                      <a:pt x="1120" y="1483"/>
                      <a:pt x="1191" y="1483"/>
                    </a:cubicBezTo>
                    <a:cubicBezTo>
                      <a:pt x="1275" y="1483"/>
                      <a:pt x="1358" y="1447"/>
                      <a:pt x="1418" y="1387"/>
                    </a:cubicBezTo>
                    <a:cubicBezTo>
                      <a:pt x="1537" y="1268"/>
                      <a:pt x="1537" y="1078"/>
                      <a:pt x="1418" y="959"/>
                    </a:cubicBezTo>
                    <a:lnTo>
                      <a:pt x="548" y="90"/>
                    </a:lnTo>
                    <a:cubicBezTo>
                      <a:pt x="489" y="30"/>
                      <a:pt x="411" y="0"/>
                      <a:pt x="334" y="0"/>
                    </a:cubicBezTo>
                    <a:close/>
                  </a:path>
                </a:pathLst>
              </a:custGeom>
              <a:grpFill/>
              <a:ln>
                <a:noFill/>
              </a:ln>
            </p:spPr>
            <p:txBody>
              <a:bodyPr spcFirstLastPara="1" wrap="square" lIns="121900" tIns="121900" rIns="121900" bIns="121900" anchor="ctr" anchorCtr="0">
                <a:noAutofit/>
              </a:bodyPr>
              <a:lstStyle/>
              <a:p>
                <a:endParaRPr sz="2400"/>
              </a:p>
            </p:txBody>
          </p:sp>
          <p:sp>
            <p:nvSpPr>
              <p:cNvPr id="131" name="Google Shape;298;p21">
                <a:extLst>
                  <a:ext uri="{FF2B5EF4-FFF2-40B4-BE49-F238E27FC236}">
                    <a16:creationId xmlns:a16="http://schemas.microsoft.com/office/drawing/2014/main" id="{E1555FB6-C5CC-BB40-D4B7-3B795DEA9B75}"/>
                  </a:ext>
                </a:extLst>
              </p:cNvPr>
              <p:cNvSpPr/>
              <p:nvPr/>
            </p:nvSpPr>
            <p:spPr>
              <a:xfrm>
                <a:off x="7015096" y="2603981"/>
                <a:ext cx="43539" cy="42010"/>
              </a:xfrm>
              <a:custGeom>
                <a:avLst/>
                <a:gdLst/>
                <a:ahLst/>
                <a:cxnLst/>
                <a:rect l="l" t="t" r="r" b="b"/>
                <a:pathLst>
                  <a:path w="1537" h="1483" extrusionOk="0">
                    <a:moveTo>
                      <a:pt x="334" y="0"/>
                    </a:moveTo>
                    <a:cubicBezTo>
                      <a:pt x="257" y="0"/>
                      <a:pt x="179" y="30"/>
                      <a:pt x="120" y="90"/>
                    </a:cubicBezTo>
                    <a:cubicBezTo>
                      <a:pt x="1" y="209"/>
                      <a:pt x="1" y="411"/>
                      <a:pt x="120" y="530"/>
                    </a:cubicBezTo>
                    <a:lnTo>
                      <a:pt x="977" y="1387"/>
                    </a:lnTo>
                    <a:cubicBezTo>
                      <a:pt x="1036" y="1447"/>
                      <a:pt x="1120" y="1483"/>
                      <a:pt x="1191" y="1483"/>
                    </a:cubicBezTo>
                    <a:cubicBezTo>
                      <a:pt x="1275" y="1483"/>
                      <a:pt x="1358" y="1447"/>
                      <a:pt x="1417" y="1387"/>
                    </a:cubicBezTo>
                    <a:cubicBezTo>
                      <a:pt x="1537" y="1268"/>
                      <a:pt x="1537" y="1078"/>
                      <a:pt x="1417" y="959"/>
                    </a:cubicBezTo>
                    <a:lnTo>
                      <a:pt x="548" y="90"/>
                    </a:lnTo>
                    <a:cubicBezTo>
                      <a:pt x="489" y="30"/>
                      <a:pt x="411" y="0"/>
                      <a:pt x="334" y="0"/>
                    </a:cubicBezTo>
                    <a:close/>
                  </a:path>
                </a:pathLst>
              </a:custGeom>
              <a:grpFill/>
              <a:ln>
                <a:noFill/>
              </a:ln>
            </p:spPr>
            <p:txBody>
              <a:bodyPr spcFirstLastPara="1" wrap="square" lIns="121900" tIns="121900" rIns="121900" bIns="121900" anchor="ctr" anchorCtr="0">
                <a:noAutofit/>
              </a:bodyPr>
              <a:lstStyle/>
              <a:p>
                <a:endParaRPr sz="2400"/>
              </a:p>
            </p:txBody>
          </p:sp>
        </p:grpSp>
        <p:sp>
          <p:nvSpPr>
            <p:cNvPr id="32" name="Google Shape;299;p21">
              <a:extLst>
                <a:ext uri="{FF2B5EF4-FFF2-40B4-BE49-F238E27FC236}">
                  <a16:creationId xmlns:a16="http://schemas.microsoft.com/office/drawing/2014/main" id="{0F1A3978-A997-00C9-56FE-362AEADA1691}"/>
                </a:ext>
              </a:extLst>
            </p:cNvPr>
            <p:cNvSpPr/>
            <p:nvPr/>
          </p:nvSpPr>
          <p:spPr>
            <a:xfrm>
              <a:off x="8931159" y="2489061"/>
              <a:ext cx="1783327" cy="1783327"/>
            </a:xfrm>
            <a:custGeom>
              <a:avLst/>
              <a:gdLst/>
              <a:ahLst/>
              <a:cxnLst/>
              <a:rect l="l" t="t" r="r" b="b"/>
              <a:pathLst>
                <a:path w="50281" h="50281" extrusionOk="0">
                  <a:moveTo>
                    <a:pt x="25146" y="4430"/>
                  </a:moveTo>
                  <a:cubicBezTo>
                    <a:pt x="36552" y="4430"/>
                    <a:pt x="45851" y="13717"/>
                    <a:pt x="45851" y="25135"/>
                  </a:cubicBezTo>
                  <a:cubicBezTo>
                    <a:pt x="45851" y="36553"/>
                    <a:pt x="36552" y="45840"/>
                    <a:pt x="25146" y="45840"/>
                  </a:cubicBezTo>
                  <a:cubicBezTo>
                    <a:pt x="13728" y="45840"/>
                    <a:pt x="4441" y="36553"/>
                    <a:pt x="4441" y="25135"/>
                  </a:cubicBezTo>
                  <a:cubicBezTo>
                    <a:pt x="4441" y="13717"/>
                    <a:pt x="13728" y="4430"/>
                    <a:pt x="25146" y="4430"/>
                  </a:cubicBezTo>
                  <a:close/>
                  <a:moveTo>
                    <a:pt x="25146" y="1"/>
                  </a:moveTo>
                  <a:cubicBezTo>
                    <a:pt x="11263" y="1"/>
                    <a:pt x="0" y="11252"/>
                    <a:pt x="0" y="25135"/>
                  </a:cubicBezTo>
                  <a:cubicBezTo>
                    <a:pt x="0" y="39017"/>
                    <a:pt x="11263" y="50281"/>
                    <a:pt x="25146" y="50281"/>
                  </a:cubicBezTo>
                  <a:cubicBezTo>
                    <a:pt x="39029" y="50281"/>
                    <a:pt x="50280" y="39017"/>
                    <a:pt x="50280" y="25135"/>
                  </a:cubicBezTo>
                  <a:cubicBezTo>
                    <a:pt x="50280" y="11252"/>
                    <a:pt x="39029" y="1"/>
                    <a:pt x="25146" y="1"/>
                  </a:cubicBezTo>
                  <a:close/>
                </a:path>
              </a:pathLst>
            </a:custGeom>
            <a:solidFill>
              <a:schemeClr val="tx2">
                <a:lumMod val="20000"/>
                <a:lumOff val="80000"/>
              </a:schemeClr>
            </a:solidFill>
            <a:ln>
              <a:noFill/>
            </a:ln>
          </p:spPr>
          <p:txBody>
            <a:bodyPr spcFirstLastPara="1" wrap="square" lIns="121900" tIns="121900" rIns="121900" bIns="121900" anchor="ctr" anchorCtr="0">
              <a:noAutofit/>
            </a:bodyPr>
            <a:lstStyle/>
            <a:p>
              <a:endParaRPr sz="2400"/>
            </a:p>
          </p:txBody>
        </p:sp>
        <p:sp>
          <p:nvSpPr>
            <p:cNvPr id="33" name="Google Shape;300;p21">
              <a:extLst>
                <a:ext uri="{FF2B5EF4-FFF2-40B4-BE49-F238E27FC236}">
                  <a16:creationId xmlns:a16="http://schemas.microsoft.com/office/drawing/2014/main" id="{9070FFF5-9238-69C8-19D5-934D4D06E765}"/>
                </a:ext>
              </a:extLst>
            </p:cNvPr>
            <p:cNvSpPr/>
            <p:nvPr/>
          </p:nvSpPr>
          <p:spPr>
            <a:xfrm>
              <a:off x="8931146" y="2489061"/>
              <a:ext cx="1783327" cy="906684"/>
            </a:xfrm>
            <a:custGeom>
              <a:avLst/>
              <a:gdLst/>
              <a:ahLst/>
              <a:cxnLst/>
              <a:rect l="l" t="t" r="r" b="b"/>
              <a:pathLst>
                <a:path w="50281" h="25564" extrusionOk="0">
                  <a:moveTo>
                    <a:pt x="25146" y="1"/>
                  </a:moveTo>
                  <a:cubicBezTo>
                    <a:pt x="11263" y="1"/>
                    <a:pt x="0" y="11252"/>
                    <a:pt x="0" y="25135"/>
                  </a:cubicBezTo>
                  <a:cubicBezTo>
                    <a:pt x="0" y="25278"/>
                    <a:pt x="12" y="25420"/>
                    <a:pt x="12" y="25563"/>
                  </a:cubicBezTo>
                  <a:lnTo>
                    <a:pt x="4453" y="25563"/>
                  </a:lnTo>
                  <a:cubicBezTo>
                    <a:pt x="4441" y="25420"/>
                    <a:pt x="4441" y="25278"/>
                    <a:pt x="4441" y="25135"/>
                  </a:cubicBezTo>
                  <a:cubicBezTo>
                    <a:pt x="4441" y="13717"/>
                    <a:pt x="13728" y="4430"/>
                    <a:pt x="25146" y="4430"/>
                  </a:cubicBezTo>
                  <a:cubicBezTo>
                    <a:pt x="36552" y="4430"/>
                    <a:pt x="45851" y="13717"/>
                    <a:pt x="45851" y="25135"/>
                  </a:cubicBezTo>
                  <a:cubicBezTo>
                    <a:pt x="45851" y="25278"/>
                    <a:pt x="45839" y="25420"/>
                    <a:pt x="45839" y="25563"/>
                  </a:cubicBezTo>
                  <a:lnTo>
                    <a:pt x="50268" y="25563"/>
                  </a:lnTo>
                  <a:cubicBezTo>
                    <a:pt x="50268" y="25420"/>
                    <a:pt x="50280" y="25278"/>
                    <a:pt x="50280" y="25135"/>
                  </a:cubicBezTo>
                  <a:cubicBezTo>
                    <a:pt x="50280" y="11252"/>
                    <a:pt x="39029" y="1"/>
                    <a:pt x="25146" y="1"/>
                  </a:cubicBezTo>
                  <a:close/>
                </a:path>
              </a:pathLst>
            </a:custGeom>
            <a:ln>
              <a:noFill/>
            </a:ln>
          </p:spPr>
          <p:style>
            <a:lnRef idx="3">
              <a:schemeClr val="lt1"/>
            </a:lnRef>
            <a:fillRef idx="1">
              <a:schemeClr val="accent1"/>
            </a:fillRef>
            <a:effectRef idx="1">
              <a:schemeClr val="accent1"/>
            </a:effectRef>
            <a:fontRef idx="minor">
              <a:schemeClr val="lt1"/>
            </a:fontRef>
          </p:style>
          <p:txBody>
            <a:bodyPr spcFirstLastPara="1" wrap="square" lIns="121900" tIns="121900" rIns="121900" bIns="121900" anchor="ctr" anchorCtr="0">
              <a:noAutofit/>
            </a:bodyPr>
            <a:lstStyle/>
            <a:p>
              <a:endParaRPr sz="2400"/>
            </a:p>
          </p:txBody>
        </p:sp>
        <p:sp>
          <p:nvSpPr>
            <p:cNvPr id="34" name="Google Shape;301;p21">
              <a:extLst>
                <a:ext uri="{FF2B5EF4-FFF2-40B4-BE49-F238E27FC236}">
                  <a16:creationId xmlns:a16="http://schemas.microsoft.com/office/drawing/2014/main" id="{7DFD7AD8-33DC-5111-5155-DE055DDFD963}"/>
                </a:ext>
              </a:extLst>
            </p:cNvPr>
            <p:cNvSpPr/>
            <p:nvPr/>
          </p:nvSpPr>
          <p:spPr>
            <a:xfrm>
              <a:off x="10477120" y="3230589"/>
              <a:ext cx="330272" cy="330272"/>
            </a:xfrm>
            <a:custGeom>
              <a:avLst/>
              <a:gdLst/>
              <a:ahLst/>
              <a:cxnLst/>
              <a:rect l="l" t="t" r="r" b="b"/>
              <a:pathLst>
                <a:path w="9312" h="9312" extrusionOk="0">
                  <a:moveTo>
                    <a:pt x="4656" y="1"/>
                  </a:moveTo>
                  <a:cubicBezTo>
                    <a:pt x="2085" y="1"/>
                    <a:pt x="1" y="2085"/>
                    <a:pt x="1" y="4656"/>
                  </a:cubicBezTo>
                  <a:cubicBezTo>
                    <a:pt x="1" y="7228"/>
                    <a:pt x="2085" y="9312"/>
                    <a:pt x="4656" y="9312"/>
                  </a:cubicBezTo>
                  <a:cubicBezTo>
                    <a:pt x="7228" y="9312"/>
                    <a:pt x="9312" y="7228"/>
                    <a:pt x="9312" y="4656"/>
                  </a:cubicBezTo>
                  <a:cubicBezTo>
                    <a:pt x="9312" y="2085"/>
                    <a:pt x="7228" y="1"/>
                    <a:pt x="4656" y="1"/>
                  </a:cubicBezTo>
                  <a:close/>
                </a:path>
              </a:pathLst>
            </a:custGeom>
            <a:ln>
              <a:noFill/>
            </a:ln>
          </p:spPr>
          <p:style>
            <a:lnRef idx="3">
              <a:schemeClr val="lt1"/>
            </a:lnRef>
            <a:fillRef idx="1">
              <a:schemeClr val="accent1"/>
            </a:fillRef>
            <a:effectRef idx="1">
              <a:schemeClr val="accent1"/>
            </a:effectRef>
            <a:fontRef idx="minor">
              <a:schemeClr val="lt1"/>
            </a:fontRef>
          </p:style>
          <p:txBody>
            <a:bodyPr spcFirstLastPara="1" wrap="square" lIns="121900" tIns="121900" rIns="121900" bIns="121900" anchor="ctr" anchorCtr="0">
              <a:noAutofit/>
            </a:bodyPr>
            <a:lstStyle/>
            <a:p>
              <a:endParaRPr sz="2400"/>
            </a:p>
          </p:txBody>
        </p:sp>
        <p:sp>
          <p:nvSpPr>
            <p:cNvPr id="35" name="Google Shape;302;p21">
              <a:extLst>
                <a:ext uri="{FF2B5EF4-FFF2-40B4-BE49-F238E27FC236}">
                  <a16:creationId xmlns:a16="http://schemas.microsoft.com/office/drawing/2014/main" id="{C9276E89-50A4-CEDB-14FB-05F1B7BC7DE0}"/>
                </a:ext>
              </a:extLst>
            </p:cNvPr>
            <p:cNvSpPr/>
            <p:nvPr/>
          </p:nvSpPr>
          <p:spPr>
            <a:xfrm>
              <a:off x="10547242" y="3300708"/>
              <a:ext cx="189643" cy="189643"/>
            </a:xfrm>
            <a:custGeom>
              <a:avLst/>
              <a:gdLst/>
              <a:ahLst/>
              <a:cxnLst/>
              <a:rect l="l" t="t" r="r" b="b"/>
              <a:pathLst>
                <a:path w="5347" h="5347" extrusionOk="0">
                  <a:moveTo>
                    <a:pt x="2679" y="0"/>
                  </a:moveTo>
                  <a:cubicBezTo>
                    <a:pt x="1203" y="0"/>
                    <a:pt x="0" y="1191"/>
                    <a:pt x="0" y="2679"/>
                  </a:cubicBezTo>
                  <a:cubicBezTo>
                    <a:pt x="0" y="4156"/>
                    <a:pt x="1203" y="5346"/>
                    <a:pt x="2679" y="5346"/>
                  </a:cubicBezTo>
                  <a:cubicBezTo>
                    <a:pt x="4156" y="5346"/>
                    <a:pt x="5346" y="4156"/>
                    <a:pt x="5346" y="2679"/>
                  </a:cubicBezTo>
                  <a:cubicBezTo>
                    <a:pt x="5346" y="1191"/>
                    <a:pt x="4156" y="0"/>
                    <a:pt x="2679" y="0"/>
                  </a:cubicBezTo>
                  <a:close/>
                </a:path>
              </a:pathLst>
            </a:custGeom>
            <a:solidFill>
              <a:srgbClr val="FFFFFF"/>
            </a:solidFill>
            <a:ln>
              <a:noFill/>
            </a:ln>
          </p:spPr>
          <p:txBody>
            <a:bodyPr spcFirstLastPara="1" wrap="square" lIns="121900" tIns="121900" rIns="121900" bIns="121900" anchor="ctr" anchorCtr="0">
              <a:noAutofit/>
            </a:bodyPr>
            <a:lstStyle/>
            <a:p>
              <a:endParaRPr sz="2400"/>
            </a:p>
          </p:txBody>
        </p:sp>
        <p:sp>
          <p:nvSpPr>
            <p:cNvPr id="36" name="Google Shape;306;p21">
              <a:extLst>
                <a:ext uri="{FF2B5EF4-FFF2-40B4-BE49-F238E27FC236}">
                  <a16:creationId xmlns:a16="http://schemas.microsoft.com/office/drawing/2014/main" id="{39498E20-1D98-88DC-AB3C-8888E05ABE3D}"/>
                </a:ext>
              </a:extLst>
            </p:cNvPr>
            <p:cNvSpPr/>
            <p:nvPr/>
          </p:nvSpPr>
          <p:spPr>
            <a:xfrm>
              <a:off x="7864024" y="3181183"/>
              <a:ext cx="580670" cy="398687"/>
            </a:xfrm>
            <a:custGeom>
              <a:avLst/>
              <a:gdLst/>
              <a:ahLst/>
              <a:cxnLst/>
              <a:rect l="l" t="t" r="r" b="b"/>
              <a:pathLst>
                <a:path w="16372" h="11241" extrusionOk="0">
                  <a:moveTo>
                    <a:pt x="8524" y="1470"/>
                  </a:moveTo>
                  <a:cubicBezTo>
                    <a:pt x="8856" y="1470"/>
                    <a:pt x="9218" y="1568"/>
                    <a:pt x="9656" y="1763"/>
                  </a:cubicBezTo>
                  <a:cubicBezTo>
                    <a:pt x="10930" y="2335"/>
                    <a:pt x="12192" y="2799"/>
                    <a:pt x="12585" y="2930"/>
                  </a:cubicBezTo>
                  <a:cubicBezTo>
                    <a:pt x="13037" y="4013"/>
                    <a:pt x="13633" y="5692"/>
                    <a:pt x="14026" y="6859"/>
                  </a:cubicBezTo>
                  <a:lnTo>
                    <a:pt x="13323" y="7323"/>
                  </a:lnTo>
                  <a:cubicBezTo>
                    <a:pt x="12811" y="6621"/>
                    <a:pt x="11740" y="5752"/>
                    <a:pt x="10704" y="4906"/>
                  </a:cubicBezTo>
                  <a:cubicBezTo>
                    <a:pt x="10013" y="4359"/>
                    <a:pt x="9358" y="3835"/>
                    <a:pt x="8954" y="3418"/>
                  </a:cubicBezTo>
                  <a:cubicBezTo>
                    <a:pt x="8881" y="3346"/>
                    <a:pt x="8787" y="3311"/>
                    <a:pt x="8693" y="3311"/>
                  </a:cubicBezTo>
                  <a:cubicBezTo>
                    <a:pt x="8648" y="3311"/>
                    <a:pt x="8603" y="3319"/>
                    <a:pt x="8561" y="3335"/>
                  </a:cubicBezTo>
                  <a:cubicBezTo>
                    <a:pt x="8299" y="3418"/>
                    <a:pt x="7299" y="3763"/>
                    <a:pt x="7239" y="3859"/>
                  </a:cubicBezTo>
                  <a:cubicBezTo>
                    <a:pt x="6879" y="4395"/>
                    <a:pt x="6507" y="4539"/>
                    <a:pt x="6190" y="4539"/>
                  </a:cubicBezTo>
                  <a:cubicBezTo>
                    <a:pt x="6036" y="4539"/>
                    <a:pt x="5895" y="4505"/>
                    <a:pt x="5775" y="4466"/>
                  </a:cubicBezTo>
                  <a:cubicBezTo>
                    <a:pt x="5656" y="4418"/>
                    <a:pt x="5644" y="4371"/>
                    <a:pt x="5632" y="4323"/>
                  </a:cubicBezTo>
                  <a:cubicBezTo>
                    <a:pt x="5548" y="3990"/>
                    <a:pt x="5941" y="3216"/>
                    <a:pt x="6465" y="2704"/>
                  </a:cubicBezTo>
                  <a:cubicBezTo>
                    <a:pt x="7289" y="1880"/>
                    <a:pt x="7844" y="1470"/>
                    <a:pt x="8524" y="1470"/>
                  </a:cubicBezTo>
                  <a:close/>
                  <a:moveTo>
                    <a:pt x="5917" y="2192"/>
                  </a:moveTo>
                  <a:cubicBezTo>
                    <a:pt x="5405" y="2644"/>
                    <a:pt x="4715" y="3739"/>
                    <a:pt x="4894" y="4501"/>
                  </a:cubicBezTo>
                  <a:cubicBezTo>
                    <a:pt x="4965" y="4835"/>
                    <a:pt x="5203" y="5073"/>
                    <a:pt x="5536" y="5180"/>
                  </a:cubicBezTo>
                  <a:cubicBezTo>
                    <a:pt x="5758" y="5254"/>
                    <a:pt x="5976" y="5291"/>
                    <a:pt x="6186" y="5291"/>
                  </a:cubicBezTo>
                  <a:cubicBezTo>
                    <a:pt x="6787" y="5291"/>
                    <a:pt x="7331" y="4992"/>
                    <a:pt x="7763" y="4418"/>
                  </a:cubicBezTo>
                  <a:cubicBezTo>
                    <a:pt x="8001" y="4382"/>
                    <a:pt x="8477" y="4168"/>
                    <a:pt x="8596" y="4120"/>
                  </a:cubicBezTo>
                  <a:cubicBezTo>
                    <a:pt x="9025" y="4537"/>
                    <a:pt x="9608" y="5002"/>
                    <a:pt x="10228" y="5502"/>
                  </a:cubicBezTo>
                  <a:cubicBezTo>
                    <a:pt x="11335" y="6395"/>
                    <a:pt x="12597" y="7419"/>
                    <a:pt x="12883" y="8002"/>
                  </a:cubicBezTo>
                  <a:cubicBezTo>
                    <a:pt x="13014" y="8300"/>
                    <a:pt x="12871" y="8490"/>
                    <a:pt x="12764" y="8573"/>
                  </a:cubicBezTo>
                  <a:cubicBezTo>
                    <a:pt x="12669" y="8660"/>
                    <a:pt x="12549" y="8705"/>
                    <a:pt x="12447" y="8705"/>
                  </a:cubicBezTo>
                  <a:cubicBezTo>
                    <a:pt x="12395" y="8705"/>
                    <a:pt x="12348" y="8693"/>
                    <a:pt x="12311" y="8669"/>
                  </a:cubicBezTo>
                  <a:cubicBezTo>
                    <a:pt x="12025" y="8442"/>
                    <a:pt x="11132" y="7561"/>
                    <a:pt x="10394" y="6799"/>
                  </a:cubicBezTo>
                  <a:cubicBezTo>
                    <a:pt x="10321" y="6720"/>
                    <a:pt x="10224" y="6682"/>
                    <a:pt x="10125" y="6682"/>
                  </a:cubicBezTo>
                  <a:cubicBezTo>
                    <a:pt x="10030" y="6682"/>
                    <a:pt x="9934" y="6717"/>
                    <a:pt x="9858" y="6787"/>
                  </a:cubicBezTo>
                  <a:cubicBezTo>
                    <a:pt x="9716" y="6930"/>
                    <a:pt x="9704" y="7168"/>
                    <a:pt x="9847" y="7323"/>
                  </a:cubicBezTo>
                  <a:cubicBezTo>
                    <a:pt x="10025" y="7502"/>
                    <a:pt x="11168" y="8669"/>
                    <a:pt x="11692" y="9133"/>
                  </a:cubicBezTo>
                  <a:cubicBezTo>
                    <a:pt x="11644" y="9300"/>
                    <a:pt x="11501" y="9407"/>
                    <a:pt x="11418" y="9443"/>
                  </a:cubicBezTo>
                  <a:cubicBezTo>
                    <a:pt x="11303" y="9500"/>
                    <a:pt x="11184" y="9524"/>
                    <a:pt x="11082" y="9524"/>
                  </a:cubicBezTo>
                  <a:cubicBezTo>
                    <a:pt x="10974" y="9524"/>
                    <a:pt x="10884" y="9497"/>
                    <a:pt x="10835" y="9454"/>
                  </a:cubicBezTo>
                  <a:cubicBezTo>
                    <a:pt x="10823" y="9454"/>
                    <a:pt x="10823" y="9454"/>
                    <a:pt x="10823" y="9443"/>
                  </a:cubicBezTo>
                  <a:lnTo>
                    <a:pt x="10811" y="9443"/>
                  </a:lnTo>
                  <a:cubicBezTo>
                    <a:pt x="10358" y="9073"/>
                    <a:pt x="8668" y="7276"/>
                    <a:pt x="8418" y="6990"/>
                  </a:cubicBezTo>
                  <a:cubicBezTo>
                    <a:pt x="8342" y="6908"/>
                    <a:pt x="8240" y="6866"/>
                    <a:pt x="8137" y="6866"/>
                  </a:cubicBezTo>
                  <a:cubicBezTo>
                    <a:pt x="8046" y="6866"/>
                    <a:pt x="7955" y="6899"/>
                    <a:pt x="7882" y="6966"/>
                  </a:cubicBezTo>
                  <a:cubicBezTo>
                    <a:pt x="7727" y="7109"/>
                    <a:pt x="7715" y="7347"/>
                    <a:pt x="7858" y="7502"/>
                  </a:cubicBezTo>
                  <a:cubicBezTo>
                    <a:pt x="7870" y="7514"/>
                    <a:pt x="9454" y="9228"/>
                    <a:pt x="10156" y="9871"/>
                  </a:cubicBezTo>
                  <a:cubicBezTo>
                    <a:pt x="10085" y="10050"/>
                    <a:pt x="9930" y="10205"/>
                    <a:pt x="9751" y="10276"/>
                  </a:cubicBezTo>
                  <a:cubicBezTo>
                    <a:pt x="9700" y="10297"/>
                    <a:pt x="9639" y="10313"/>
                    <a:pt x="9575" y="10313"/>
                  </a:cubicBezTo>
                  <a:cubicBezTo>
                    <a:pt x="9492" y="10313"/>
                    <a:pt x="9403" y="10285"/>
                    <a:pt x="9323" y="10205"/>
                  </a:cubicBezTo>
                  <a:lnTo>
                    <a:pt x="9311" y="10205"/>
                  </a:lnTo>
                  <a:cubicBezTo>
                    <a:pt x="9311" y="10205"/>
                    <a:pt x="9311" y="10205"/>
                    <a:pt x="9311" y="10193"/>
                  </a:cubicBezTo>
                  <a:cubicBezTo>
                    <a:pt x="8763" y="9740"/>
                    <a:pt x="8215" y="9157"/>
                    <a:pt x="8001" y="8931"/>
                  </a:cubicBezTo>
                  <a:cubicBezTo>
                    <a:pt x="7925" y="8849"/>
                    <a:pt x="7823" y="8807"/>
                    <a:pt x="7720" y="8807"/>
                  </a:cubicBezTo>
                  <a:cubicBezTo>
                    <a:pt x="7629" y="8807"/>
                    <a:pt x="7538" y="8840"/>
                    <a:pt x="7465" y="8907"/>
                  </a:cubicBezTo>
                  <a:cubicBezTo>
                    <a:pt x="7310" y="9050"/>
                    <a:pt x="7310" y="9288"/>
                    <a:pt x="7453" y="9443"/>
                  </a:cubicBezTo>
                  <a:cubicBezTo>
                    <a:pt x="7691" y="9705"/>
                    <a:pt x="8061" y="10097"/>
                    <a:pt x="8477" y="10478"/>
                  </a:cubicBezTo>
                  <a:cubicBezTo>
                    <a:pt x="8430" y="10478"/>
                    <a:pt x="8382" y="10490"/>
                    <a:pt x="8311" y="10490"/>
                  </a:cubicBezTo>
                  <a:cubicBezTo>
                    <a:pt x="8049" y="10490"/>
                    <a:pt x="7596" y="10324"/>
                    <a:pt x="7382" y="10169"/>
                  </a:cubicBezTo>
                  <a:cubicBezTo>
                    <a:pt x="7120" y="10002"/>
                    <a:pt x="5453" y="8752"/>
                    <a:pt x="4012" y="7549"/>
                  </a:cubicBezTo>
                  <a:cubicBezTo>
                    <a:pt x="3810" y="7383"/>
                    <a:pt x="3465" y="7014"/>
                    <a:pt x="3155" y="6692"/>
                  </a:cubicBezTo>
                  <a:cubicBezTo>
                    <a:pt x="2929" y="6454"/>
                    <a:pt x="2715" y="6252"/>
                    <a:pt x="2584" y="6121"/>
                  </a:cubicBezTo>
                  <a:cubicBezTo>
                    <a:pt x="2893" y="5085"/>
                    <a:pt x="3358" y="3537"/>
                    <a:pt x="3608" y="2192"/>
                  </a:cubicBezTo>
                  <a:close/>
                  <a:moveTo>
                    <a:pt x="738" y="1"/>
                  </a:moveTo>
                  <a:lnTo>
                    <a:pt x="738" y="763"/>
                  </a:lnTo>
                  <a:cubicBezTo>
                    <a:pt x="1786" y="870"/>
                    <a:pt x="2608" y="1013"/>
                    <a:pt x="2989" y="1203"/>
                  </a:cubicBezTo>
                  <a:cubicBezTo>
                    <a:pt x="2786" y="2858"/>
                    <a:pt x="1881" y="5764"/>
                    <a:pt x="1607" y="6657"/>
                  </a:cubicBezTo>
                  <a:lnTo>
                    <a:pt x="0" y="6657"/>
                  </a:lnTo>
                  <a:lnTo>
                    <a:pt x="0" y="7395"/>
                  </a:lnTo>
                  <a:lnTo>
                    <a:pt x="1881" y="7395"/>
                  </a:lnTo>
                  <a:cubicBezTo>
                    <a:pt x="2048" y="7395"/>
                    <a:pt x="2191" y="7323"/>
                    <a:pt x="2238" y="7168"/>
                  </a:cubicBezTo>
                  <a:cubicBezTo>
                    <a:pt x="2250" y="7145"/>
                    <a:pt x="2286" y="7061"/>
                    <a:pt x="2334" y="6907"/>
                  </a:cubicBezTo>
                  <a:cubicBezTo>
                    <a:pt x="2417" y="7002"/>
                    <a:pt x="2512" y="7109"/>
                    <a:pt x="2608" y="7216"/>
                  </a:cubicBezTo>
                  <a:cubicBezTo>
                    <a:pt x="2941" y="7561"/>
                    <a:pt x="3298" y="7930"/>
                    <a:pt x="3524" y="8133"/>
                  </a:cubicBezTo>
                  <a:cubicBezTo>
                    <a:pt x="4941" y="9312"/>
                    <a:pt x="6632" y="10586"/>
                    <a:pt x="6965" y="10800"/>
                  </a:cubicBezTo>
                  <a:cubicBezTo>
                    <a:pt x="7239" y="10978"/>
                    <a:pt x="7846" y="11240"/>
                    <a:pt x="8311" y="11240"/>
                  </a:cubicBezTo>
                  <a:cubicBezTo>
                    <a:pt x="8680" y="11240"/>
                    <a:pt x="8965" y="11157"/>
                    <a:pt x="9168" y="10990"/>
                  </a:cubicBezTo>
                  <a:cubicBezTo>
                    <a:pt x="9295" y="11043"/>
                    <a:pt x="9431" y="11069"/>
                    <a:pt x="9572" y="11069"/>
                  </a:cubicBezTo>
                  <a:cubicBezTo>
                    <a:pt x="9720" y="11069"/>
                    <a:pt x="9872" y="11040"/>
                    <a:pt x="10025" y="10978"/>
                  </a:cubicBezTo>
                  <a:cubicBezTo>
                    <a:pt x="10370" y="10848"/>
                    <a:pt x="10644" y="10586"/>
                    <a:pt x="10811" y="10252"/>
                  </a:cubicBezTo>
                  <a:cubicBezTo>
                    <a:pt x="10902" y="10274"/>
                    <a:pt x="10996" y="10285"/>
                    <a:pt x="11092" y="10285"/>
                  </a:cubicBezTo>
                  <a:cubicBezTo>
                    <a:pt x="11311" y="10285"/>
                    <a:pt x="11540" y="10229"/>
                    <a:pt x="11763" y="10121"/>
                  </a:cubicBezTo>
                  <a:cubicBezTo>
                    <a:pt x="12061" y="9966"/>
                    <a:pt x="12275" y="9728"/>
                    <a:pt x="12394" y="9454"/>
                  </a:cubicBezTo>
                  <a:cubicBezTo>
                    <a:pt x="12422" y="9457"/>
                    <a:pt x="12449" y="9458"/>
                    <a:pt x="12476" y="9458"/>
                  </a:cubicBezTo>
                  <a:cubicBezTo>
                    <a:pt x="12748" y="9458"/>
                    <a:pt x="13024" y="9350"/>
                    <a:pt x="13252" y="9145"/>
                  </a:cubicBezTo>
                  <a:cubicBezTo>
                    <a:pt x="13597" y="8859"/>
                    <a:pt x="13740" y="8431"/>
                    <a:pt x="13657" y="8002"/>
                  </a:cubicBezTo>
                  <a:lnTo>
                    <a:pt x="14264" y="7597"/>
                  </a:lnTo>
                  <a:cubicBezTo>
                    <a:pt x="14299" y="7728"/>
                    <a:pt x="14335" y="7895"/>
                    <a:pt x="14371" y="7978"/>
                  </a:cubicBezTo>
                  <a:cubicBezTo>
                    <a:pt x="14407" y="8145"/>
                    <a:pt x="14561" y="8288"/>
                    <a:pt x="14728" y="8288"/>
                  </a:cubicBezTo>
                  <a:lnTo>
                    <a:pt x="16371" y="8288"/>
                  </a:lnTo>
                  <a:lnTo>
                    <a:pt x="16371" y="7395"/>
                  </a:lnTo>
                  <a:lnTo>
                    <a:pt x="15014" y="7395"/>
                  </a:lnTo>
                  <a:cubicBezTo>
                    <a:pt x="14657" y="6359"/>
                    <a:pt x="13609" y="3228"/>
                    <a:pt x="13025" y="1965"/>
                  </a:cubicBezTo>
                  <a:cubicBezTo>
                    <a:pt x="13573" y="1775"/>
                    <a:pt x="14728" y="1501"/>
                    <a:pt x="16371" y="1430"/>
                  </a:cubicBezTo>
                  <a:lnTo>
                    <a:pt x="16371" y="680"/>
                  </a:lnTo>
                  <a:cubicBezTo>
                    <a:pt x="13835" y="775"/>
                    <a:pt x="12394" y="1430"/>
                    <a:pt x="12335" y="1454"/>
                  </a:cubicBezTo>
                  <a:cubicBezTo>
                    <a:pt x="12240" y="1501"/>
                    <a:pt x="12156" y="1584"/>
                    <a:pt x="12121" y="1692"/>
                  </a:cubicBezTo>
                  <a:cubicBezTo>
                    <a:pt x="12097" y="1787"/>
                    <a:pt x="12109" y="1882"/>
                    <a:pt x="12144" y="1965"/>
                  </a:cubicBezTo>
                  <a:cubicBezTo>
                    <a:pt x="11573" y="1751"/>
                    <a:pt x="10775" y="1442"/>
                    <a:pt x="9977" y="1084"/>
                  </a:cubicBezTo>
                  <a:cubicBezTo>
                    <a:pt x="9438" y="845"/>
                    <a:pt x="8974" y="735"/>
                    <a:pt x="8551" y="735"/>
                  </a:cubicBezTo>
                  <a:cubicBezTo>
                    <a:pt x="7901" y="735"/>
                    <a:pt x="7347" y="994"/>
                    <a:pt x="6763" y="1442"/>
                  </a:cubicBezTo>
                  <a:lnTo>
                    <a:pt x="3727" y="1442"/>
                  </a:lnTo>
                  <a:cubicBezTo>
                    <a:pt x="3751" y="1299"/>
                    <a:pt x="3762" y="1192"/>
                    <a:pt x="3774" y="1084"/>
                  </a:cubicBezTo>
                  <a:cubicBezTo>
                    <a:pt x="3774" y="977"/>
                    <a:pt x="3727" y="846"/>
                    <a:pt x="3643" y="775"/>
                  </a:cubicBezTo>
                  <a:cubicBezTo>
                    <a:pt x="3191" y="346"/>
                    <a:pt x="1786" y="120"/>
                    <a:pt x="738" y="1"/>
                  </a:cubicBezTo>
                  <a:close/>
                </a:path>
              </a:pathLst>
            </a:custGeom>
            <a:solidFill>
              <a:srgbClr val="262344"/>
            </a:solidFill>
            <a:ln>
              <a:noFill/>
            </a:ln>
          </p:spPr>
          <p:txBody>
            <a:bodyPr spcFirstLastPara="1" wrap="square" lIns="121900" tIns="121900" rIns="121900" bIns="121900" anchor="ctr" anchorCtr="0">
              <a:noAutofit/>
            </a:bodyPr>
            <a:lstStyle/>
            <a:p>
              <a:endParaRPr sz="2400"/>
            </a:p>
          </p:txBody>
        </p:sp>
        <p:sp>
          <p:nvSpPr>
            <p:cNvPr id="37" name="Google Shape;307;p21">
              <a:extLst>
                <a:ext uri="{FF2B5EF4-FFF2-40B4-BE49-F238E27FC236}">
                  <a16:creationId xmlns:a16="http://schemas.microsoft.com/office/drawing/2014/main" id="{85E9934E-EADE-C4D9-8C8D-73F146A425A9}"/>
                </a:ext>
              </a:extLst>
            </p:cNvPr>
            <p:cNvSpPr/>
            <p:nvPr/>
          </p:nvSpPr>
          <p:spPr>
            <a:xfrm>
              <a:off x="7305334" y="2489061"/>
              <a:ext cx="1783327" cy="1783327"/>
            </a:xfrm>
            <a:custGeom>
              <a:avLst/>
              <a:gdLst/>
              <a:ahLst/>
              <a:cxnLst/>
              <a:rect l="l" t="t" r="r" b="b"/>
              <a:pathLst>
                <a:path w="50281" h="50281" extrusionOk="0">
                  <a:moveTo>
                    <a:pt x="25134" y="4430"/>
                  </a:moveTo>
                  <a:cubicBezTo>
                    <a:pt x="36552" y="4430"/>
                    <a:pt x="45839" y="13717"/>
                    <a:pt x="45839" y="25135"/>
                  </a:cubicBezTo>
                  <a:cubicBezTo>
                    <a:pt x="45839" y="36553"/>
                    <a:pt x="36552" y="45840"/>
                    <a:pt x="25134" y="45840"/>
                  </a:cubicBezTo>
                  <a:cubicBezTo>
                    <a:pt x="13716" y="45840"/>
                    <a:pt x="4429" y="36553"/>
                    <a:pt x="4429" y="25135"/>
                  </a:cubicBezTo>
                  <a:cubicBezTo>
                    <a:pt x="4429" y="13717"/>
                    <a:pt x="13716" y="4430"/>
                    <a:pt x="25134" y="4430"/>
                  </a:cubicBezTo>
                  <a:close/>
                  <a:moveTo>
                    <a:pt x="25134" y="1"/>
                  </a:moveTo>
                  <a:cubicBezTo>
                    <a:pt x="11251" y="1"/>
                    <a:pt x="0" y="11252"/>
                    <a:pt x="0" y="25135"/>
                  </a:cubicBezTo>
                  <a:cubicBezTo>
                    <a:pt x="0" y="39017"/>
                    <a:pt x="11251" y="50281"/>
                    <a:pt x="25134" y="50281"/>
                  </a:cubicBezTo>
                  <a:cubicBezTo>
                    <a:pt x="39017" y="50281"/>
                    <a:pt x="50280" y="39017"/>
                    <a:pt x="50280" y="25135"/>
                  </a:cubicBezTo>
                  <a:cubicBezTo>
                    <a:pt x="50280" y="11252"/>
                    <a:pt x="39017" y="1"/>
                    <a:pt x="25134" y="1"/>
                  </a:cubicBezTo>
                  <a:close/>
                </a:path>
              </a:pathLst>
            </a:custGeom>
            <a:solidFill>
              <a:schemeClr val="tx2">
                <a:lumMod val="20000"/>
                <a:lumOff val="80000"/>
              </a:schemeClr>
            </a:solidFill>
            <a:ln>
              <a:noFill/>
            </a:ln>
          </p:spPr>
          <p:txBody>
            <a:bodyPr spcFirstLastPara="1" wrap="square" lIns="121900" tIns="121900" rIns="121900" bIns="121900" anchor="ctr" anchorCtr="0">
              <a:noAutofit/>
            </a:bodyPr>
            <a:lstStyle/>
            <a:p>
              <a:endParaRPr sz="2400"/>
            </a:p>
          </p:txBody>
        </p:sp>
        <p:sp>
          <p:nvSpPr>
            <p:cNvPr id="38" name="Google Shape;308;p21">
              <a:extLst>
                <a:ext uri="{FF2B5EF4-FFF2-40B4-BE49-F238E27FC236}">
                  <a16:creationId xmlns:a16="http://schemas.microsoft.com/office/drawing/2014/main" id="{014F7008-D109-7206-8C6C-F83F8422C9CD}"/>
                </a:ext>
              </a:extLst>
            </p:cNvPr>
            <p:cNvSpPr/>
            <p:nvPr/>
          </p:nvSpPr>
          <p:spPr>
            <a:xfrm>
              <a:off x="7305724" y="3395727"/>
              <a:ext cx="1782511" cy="876679"/>
            </a:xfrm>
            <a:custGeom>
              <a:avLst/>
              <a:gdLst/>
              <a:ahLst/>
              <a:cxnLst/>
              <a:rect l="l" t="t" r="r" b="b"/>
              <a:pathLst>
                <a:path w="50258" h="24718" extrusionOk="0">
                  <a:moveTo>
                    <a:pt x="1" y="0"/>
                  </a:moveTo>
                  <a:cubicBezTo>
                    <a:pt x="227" y="13681"/>
                    <a:pt x="11383" y="24718"/>
                    <a:pt x="25123" y="24718"/>
                  </a:cubicBezTo>
                  <a:cubicBezTo>
                    <a:pt x="38875" y="24718"/>
                    <a:pt x="50031" y="13681"/>
                    <a:pt x="50257" y="0"/>
                  </a:cubicBezTo>
                  <a:lnTo>
                    <a:pt x="45816" y="0"/>
                  </a:lnTo>
                  <a:cubicBezTo>
                    <a:pt x="45590" y="11216"/>
                    <a:pt x="36398" y="20277"/>
                    <a:pt x="25123" y="20277"/>
                  </a:cubicBezTo>
                  <a:cubicBezTo>
                    <a:pt x="13848" y="20277"/>
                    <a:pt x="4656" y="11216"/>
                    <a:pt x="4430" y="0"/>
                  </a:cubicBezTo>
                  <a:close/>
                </a:path>
              </a:pathLst>
            </a:custGeom>
            <a:ln>
              <a:noFill/>
            </a:ln>
          </p:spPr>
          <p:style>
            <a:lnRef idx="3">
              <a:schemeClr val="lt1"/>
            </a:lnRef>
            <a:fillRef idx="1">
              <a:schemeClr val="accent2"/>
            </a:fillRef>
            <a:effectRef idx="1">
              <a:schemeClr val="accent2"/>
            </a:effectRef>
            <a:fontRef idx="minor">
              <a:schemeClr val="lt1"/>
            </a:fontRef>
          </p:style>
          <p:txBody>
            <a:bodyPr spcFirstLastPara="1" wrap="square" lIns="121900" tIns="121900" rIns="121900" bIns="121900" anchor="ctr" anchorCtr="0">
              <a:noAutofit/>
            </a:bodyPr>
            <a:lstStyle/>
            <a:p>
              <a:endParaRPr sz="2400"/>
            </a:p>
          </p:txBody>
        </p:sp>
        <p:sp>
          <p:nvSpPr>
            <p:cNvPr id="39" name="Google Shape;311;p21">
              <a:extLst>
                <a:ext uri="{FF2B5EF4-FFF2-40B4-BE49-F238E27FC236}">
                  <a16:creationId xmlns:a16="http://schemas.microsoft.com/office/drawing/2014/main" id="{14616D4C-0B65-1AFD-FA08-8D213BE7C258}"/>
                </a:ext>
              </a:extLst>
            </p:cNvPr>
            <p:cNvSpPr/>
            <p:nvPr/>
          </p:nvSpPr>
          <p:spPr>
            <a:xfrm>
              <a:off x="8847939" y="3230589"/>
              <a:ext cx="330272" cy="330272"/>
            </a:xfrm>
            <a:custGeom>
              <a:avLst/>
              <a:gdLst/>
              <a:ahLst/>
              <a:cxnLst/>
              <a:rect l="l" t="t" r="r" b="b"/>
              <a:pathLst>
                <a:path w="9312" h="9312" extrusionOk="0">
                  <a:moveTo>
                    <a:pt x="4656" y="1"/>
                  </a:moveTo>
                  <a:cubicBezTo>
                    <a:pt x="2084" y="1"/>
                    <a:pt x="1" y="2085"/>
                    <a:pt x="1" y="4656"/>
                  </a:cubicBezTo>
                  <a:cubicBezTo>
                    <a:pt x="1" y="7228"/>
                    <a:pt x="2084" y="9312"/>
                    <a:pt x="4656" y="9312"/>
                  </a:cubicBezTo>
                  <a:cubicBezTo>
                    <a:pt x="7228" y="9312"/>
                    <a:pt x="9311" y="7228"/>
                    <a:pt x="9311" y="4656"/>
                  </a:cubicBezTo>
                  <a:cubicBezTo>
                    <a:pt x="9311" y="2085"/>
                    <a:pt x="7228" y="1"/>
                    <a:pt x="4656" y="1"/>
                  </a:cubicBezTo>
                  <a:close/>
                </a:path>
              </a:pathLst>
            </a:custGeom>
            <a:ln>
              <a:noFill/>
            </a:ln>
          </p:spPr>
          <p:style>
            <a:lnRef idx="3">
              <a:schemeClr val="lt1"/>
            </a:lnRef>
            <a:fillRef idx="1">
              <a:schemeClr val="accent2"/>
            </a:fillRef>
            <a:effectRef idx="1">
              <a:schemeClr val="accent2"/>
            </a:effectRef>
            <a:fontRef idx="minor">
              <a:schemeClr val="lt1"/>
            </a:fontRef>
          </p:style>
          <p:txBody>
            <a:bodyPr spcFirstLastPara="1" wrap="square" lIns="121900" tIns="121900" rIns="121900" bIns="121900" anchor="ctr" anchorCtr="0">
              <a:noAutofit/>
            </a:bodyPr>
            <a:lstStyle/>
            <a:p>
              <a:endParaRPr sz="2400"/>
            </a:p>
          </p:txBody>
        </p:sp>
        <p:sp>
          <p:nvSpPr>
            <p:cNvPr id="40" name="Google Shape;312;p21">
              <a:extLst>
                <a:ext uri="{FF2B5EF4-FFF2-40B4-BE49-F238E27FC236}">
                  <a16:creationId xmlns:a16="http://schemas.microsoft.com/office/drawing/2014/main" id="{01A58C5C-6D59-7FEE-1EF9-FEF6D47FDDBE}"/>
                </a:ext>
              </a:extLst>
            </p:cNvPr>
            <p:cNvSpPr/>
            <p:nvPr/>
          </p:nvSpPr>
          <p:spPr>
            <a:xfrm>
              <a:off x="8918449" y="3300708"/>
              <a:ext cx="189643" cy="189643"/>
            </a:xfrm>
            <a:custGeom>
              <a:avLst/>
              <a:gdLst/>
              <a:ahLst/>
              <a:cxnLst/>
              <a:rect l="l" t="t" r="r" b="b"/>
              <a:pathLst>
                <a:path w="5347" h="5347" extrusionOk="0">
                  <a:moveTo>
                    <a:pt x="2668" y="0"/>
                  </a:moveTo>
                  <a:cubicBezTo>
                    <a:pt x="1192" y="0"/>
                    <a:pt x="1" y="1191"/>
                    <a:pt x="1" y="2679"/>
                  </a:cubicBezTo>
                  <a:cubicBezTo>
                    <a:pt x="1" y="4156"/>
                    <a:pt x="1192" y="5346"/>
                    <a:pt x="2668" y="5346"/>
                  </a:cubicBezTo>
                  <a:cubicBezTo>
                    <a:pt x="4144" y="5346"/>
                    <a:pt x="5347" y="4156"/>
                    <a:pt x="5347" y="2679"/>
                  </a:cubicBezTo>
                  <a:cubicBezTo>
                    <a:pt x="5347" y="1191"/>
                    <a:pt x="4144" y="0"/>
                    <a:pt x="2668" y="0"/>
                  </a:cubicBezTo>
                  <a:close/>
                </a:path>
              </a:pathLst>
            </a:custGeom>
            <a:solidFill>
              <a:srgbClr val="FFFFFF"/>
            </a:solidFill>
            <a:ln>
              <a:noFill/>
            </a:ln>
          </p:spPr>
          <p:txBody>
            <a:bodyPr spcFirstLastPara="1" wrap="square" lIns="121900" tIns="121900" rIns="121900" bIns="121900" anchor="ctr" anchorCtr="0">
              <a:noAutofit/>
            </a:bodyPr>
            <a:lstStyle/>
            <a:p>
              <a:endParaRPr sz="2400"/>
            </a:p>
          </p:txBody>
        </p:sp>
        <p:grpSp>
          <p:nvGrpSpPr>
            <p:cNvPr id="41" name="Google Shape;315;p21">
              <a:extLst>
                <a:ext uri="{FF2B5EF4-FFF2-40B4-BE49-F238E27FC236}">
                  <a16:creationId xmlns:a16="http://schemas.microsoft.com/office/drawing/2014/main" id="{7E13F473-3A9C-C9E7-FD7C-75B20EC087BD}"/>
                </a:ext>
              </a:extLst>
            </p:cNvPr>
            <p:cNvGrpSpPr/>
            <p:nvPr/>
          </p:nvGrpSpPr>
          <p:grpSpPr>
            <a:xfrm>
              <a:off x="6275769" y="3042255"/>
              <a:ext cx="603049" cy="601808"/>
              <a:chOff x="4338436" y="2512397"/>
              <a:chExt cx="481652" cy="480661"/>
            </a:xfrm>
            <a:solidFill>
              <a:srgbClr val="262344"/>
            </a:solidFill>
          </p:grpSpPr>
          <p:sp>
            <p:nvSpPr>
              <p:cNvPr id="111" name="Google Shape;316;p21">
                <a:extLst>
                  <a:ext uri="{FF2B5EF4-FFF2-40B4-BE49-F238E27FC236}">
                    <a16:creationId xmlns:a16="http://schemas.microsoft.com/office/drawing/2014/main" id="{4803D704-D0CB-2E36-BCED-DDE196E73429}"/>
                  </a:ext>
                </a:extLst>
              </p:cNvPr>
              <p:cNvSpPr/>
              <p:nvPr/>
            </p:nvSpPr>
            <p:spPr>
              <a:xfrm>
                <a:off x="4540132" y="2622026"/>
                <a:ext cx="63425" cy="63425"/>
              </a:xfrm>
              <a:custGeom>
                <a:avLst/>
                <a:gdLst/>
                <a:ahLst/>
                <a:cxnLst/>
                <a:rect l="l" t="t" r="r" b="b"/>
                <a:pathLst>
                  <a:path w="2239" h="2239" extrusionOk="0">
                    <a:moveTo>
                      <a:pt x="1644" y="596"/>
                    </a:moveTo>
                    <a:lnTo>
                      <a:pt x="1644" y="1786"/>
                    </a:lnTo>
                    <a:lnTo>
                      <a:pt x="596" y="1786"/>
                    </a:lnTo>
                    <a:lnTo>
                      <a:pt x="596" y="596"/>
                    </a:lnTo>
                    <a:close/>
                    <a:moveTo>
                      <a:pt x="286" y="0"/>
                    </a:moveTo>
                    <a:cubicBezTo>
                      <a:pt x="132" y="0"/>
                      <a:pt x="1" y="131"/>
                      <a:pt x="1" y="286"/>
                    </a:cubicBezTo>
                    <a:lnTo>
                      <a:pt x="1" y="1953"/>
                    </a:lnTo>
                    <a:cubicBezTo>
                      <a:pt x="1" y="2108"/>
                      <a:pt x="132" y="2239"/>
                      <a:pt x="286" y="2239"/>
                    </a:cubicBezTo>
                    <a:lnTo>
                      <a:pt x="1953" y="2239"/>
                    </a:lnTo>
                    <a:cubicBezTo>
                      <a:pt x="2108" y="2239"/>
                      <a:pt x="2239" y="2108"/>
                      <a:pt x="2239" y="1953"/>
                    </a:cubicBezTo>
                    <a:lnTo>
                      <a:pt x="2239" y="286"/>
                    </a:lnTo>
                    <a:cubicBezTo>
                      <a:pt x="2239" y="131"/>
                      <a:pt x="2108" y="0"/>
                      <a:pt x="1953" y="0"/>
                    </a:cubicBezTo>
                    <a:close/>
                  </a:path>
                </a:pathLst>
              </a:custGeom>
              <a:grpFill/>
              <a:ln>
                <a:noFill/>
              </a:ln>
            </p:spPr>
            <p:txBody>
              <a:bodyPr spcFirstLastPara="1" wrap="square" lIns="121900" tIns="121900" rIns="121900" bIns="121900" anchor="ctr" anchorCtr="0">
                <a:noAutofit/>
              </a:bodyPr>
              <a:lstStyle/>
              <a:p>
                <a:endParaRPr sz="2400"/>
              </a:p>
            </p:txBody>
          </p:sp>
          <p:sp>
            <p:nvSpPr>
              <p:cNvPr id="112" name="Google Shape;317;p21">
                <a:extLst>
                  <a:ext uri="{FF2B5EF4-FFF2-40B4-BE49-F238E27FC236}">
                    <a16:creationId xmlns:a16="http://schemas.microsoft.com/office/drawing/2014/main" id="{3CF4B605-08AE-F620-D22A-5BCC55714372}"/>
                  </a:ext>
                </a:extLst>
              </p:cNvPr>
              <p:cNvSpPr/>
              <p:nvPr/>
            </p:nvSpPr>
            <p:spPr>
              <a:xfrm>
                <a:off x="4540132" y="2542084"/>
                <a:ext cx="63425" cy="63085"/>
              </a:xfrm>
              <a:custGeom>
                <a:avLst/>
                <a:gdLst/>
                <a:ahLst/>
                <a:cxnLst/>
                <a:rect l="l" t="t" r="r" b="b"/>
                <a:pathLst>
                  <a:path w="2239" h="2227" extrusionOk="0">
                    <a:moveTo>
                      <a:pt x="1644" y="596"/>
                    </a:moveTo>
                    <a:lnTo>
                      <a:pt x="1644" y="1786"/>
                    </a:lnTo>
                    <a:lnTo>
                      <a:pt x="596" y="1786"/>
                    </a:lnTo>
                    <a:lnTo>
                      <a:pt x="596" y="596"/>
                    </a:lnTo>
                    <a:close/>
                    <a:moveTo>
                      <a:pt x="286" y="1"/>
                    </a:moveTo>
                    <a:cubicBezTo>
                      <a:pt x="132" y="1"/>
                      <a:pt x="1" y="132"/>
                      <a:pt x="1" y="286"/>
                    </a:cubicBezTo>
                    <a:lnTo>
                      <a:pt x="1" y="1953"/>
                    </a:lnTo>
                    <a:cubicBezTo>
                      <a:pt x="1" y="2108"/>
                      <a:pt x="132" y="2227"/>
                      <a:pt x="286" y="2227"/>
                    </a:cubicBezTo>
                    <a:lnTo>
                      <a:pt x="1953" y="2227"/>
                    </a:lnTo>
                    <a:cubicBezTo>
                      <a:pt x="2108" y="2227"/>
                      <a:pt x="2239" y="2108"/>
                      <a:pt x="2239" y="1953"/>
                    </a:cubicBezTo>
                    <a:lnTo>
                      <a:pt x="2239" y="286"/>
                    </a:lnTo>
                    <a:cubicBezTo>
                      <a:pt x="2239" y="132"/>
                      <a:pt x="2108" y="1"/>
                      <a:pt x="1953" y="1"/>
                    </a:cubicBezTo>
                    <a:close/>
                  </a:path>
                </a:pathLst>
              </a:custGeom>
              <a:grpFill/>
              <a:ln>
                <a:noFill/>
              </a:ln>
            </p:spPr>
            <p:txBody>
              <a:bodyPr spcFirstLastPara="1" wrap="square" lIns="121900" tIns="121900" rIns="121900" bIns="121900" anchor="ctr" anchorCtr="0">
                <a:noAutofit/>
              </a:bodyPr>
              <a:lstStyle/>
              <a:p>
                <a:endParaRPr sz="2400"/>
              </a:p>
            </p:txBody>
          </p:sp>
          <p:sp>
            <p:nvSpPr>
              <p:cNvPr id="113" name="Google Shape;318;p21">
                <a:extLst>
                  <a:ext uri="{FF2B5EF4-FFF2-40B4-BE49-F238E27FC236}">
                    <a16:creationId xmlns:a16="http://schemas.microsoft.com/office/drawing/2014/main" id="{CB5721A8-C3B6-EDF0-5A96-9661043F9EFF}"/>
                  </a:ext>
                </a:extLst>
              </p:cNvPr>
              <p:cNvSpPr/>
              <p:nvPr/>
            </p:nvSpPr>
            <p:spPr>
              <a:xfrm>
                <a:off x="4459850" y="2622026"/>
                <a:ext cx="63454" cy="67476"/>
              </a:xfrm>
              <a:custGeom>
                <a:avLst/>
                <a:gdLst/>
                <a:ahLst/>
                <a:cxnLst/>
                <a:rect l="l" t="t" r="r" b="b"/>
                <a:pathLst>
                  <a:path w="2240" h="2382" extrusionOk="0">
                    <a:moveTo>
                      <a:pt x="1644" y="596"/>
                    </a:moveTo>
                    <a:lnTo>
                      <a:pt x="1644" y="1786"/>
                    </a:lnTo>
                    <a:lnTo>
                      <a:pt x="608" y="1786"/>
                    </a:lnTo>
                    <a:lnTo>
                      <a:pt x="608" y="596"/>
                    </a:lnTo>
                    <a:close/>
                    <a:moveTo>
                      <a:pt x="251" y="0"/>
                    </a:moveTo>
                    <a:cubicBezTo>
                      <a:pt x="96" y="0"/>
                      <a:pt x="1" y="179"/>
                      <a:pt x="1" y="334"/>
                    </a:cubicBezTo>
                    <a:lnTo>
                      <a:pt x="1" y="2036"/>
                    </a:lnTo>
                    <a:cubicBezTo>
                      <a:pt x="1" y="2191"/>
                      <a:pt x="96" y="2382"/>
                      <a:pt x="251" y="2382"/>
                    </a:cubicBezTo>
                    <a:lnTo>
                      <a:pt x="1954" y="2382"/>
                    </a:lnTo>
                    <a:cubicBezTo>
                      <a:pt x="2108" y="2382"/>
                      <a:pt x="2239" y="2191"/>
                      <a:pt x="2239" y="2036"/>
                    </a:cubicBezTo>
                    <a:lnTo>
                      <a:pt x="2239" y="334"/>
                    </a:lnTo>
                    <a:cubicBezTo>
                      <a:pt x="2239" y="179"/>
                      <a:pt x="2108" y="0"/>
                      <a:pt x="1954" y="0"/>
                    </a:cubicBezTo>
                    <a:close/>
                  </a:path>
                </a:pathLst>
              </a:custGeom>
              <a:grpFill/>
              <a:ln>
                <a:noFill/>
              </a:ln>
            </p:spPr>
            <p:txBody>
              <a:bodyPr spcFirstLastPara="1" wrap="square" lIns="121900" tIns="121900" rIns="121900" bIns="121900" anchor="ctr" anchorCtr="0">
                <a:noAutofit/>
              </a:bodyPr>
              <a:lstStyle/>
              <a:p>
                <a:endParaRPr sz="2400"/>
              </a:p>
            </p:txBody>
          </p:sp>
          <p:sp>
            <p:nvSpPr>
              <p:cNvPr id="114" name="Google Shape;319;p21">
                <a:extLst>
                  <a:ext uri="{FF2B5EF4-FFF2-40B4-BE49-F238E27FC236}">
                    <a16:creationId xmlns:a16="http://schemas.microsoft.com/office/drawing/2014/main" id="{0D7C4754-7B7E-9A93-38BD-3FEB109BAECB}"/>
                  </a:ext>
                </a:extLst>
              </p:cNvPr>
              <p:cNvSpPr/>
              <p:nvPr/>
            </p:nvSpPr>
            <p:spPr>
              <a:xfrm>
                <a:off x="4459850" y="2542084"/>
                <a:ext cx="63454" cy="63085"/>
              </a:xfrm>
              <a:custGeom>
                <a:avLst/>
                <a:gdLst/>
                <a:ahLst/>
                <a:cxnLst/>
                <a:rect l="l" t="t" r="r" b="b"/>
                <a:pathLst>
                  <a:path w="2240" h="2227" extrusionOk="0">
                    <a:moveTo>
                      <a:pt x="1644" y="596"/>
                    </a:moveTo>
                    <a:lnTo>
                      <a:pt x="1644" y="1786"/>
                    </a:lnTo>
                    <a:lnTo>
                      <a:pt x="608" y="1786"/>
                    </a:lnTo>
                    <a:lnTo>
                      <a:pt x="608" y="596"/>
                    </a:lnTo>
                    <a:close/>
                    <a:moveTo>
                      <a:pt x="251" y="1"/>
                    </a:moveTo>
                    <a:cubicBezTo>
                      <a:pt x="96" y="1"/>
                      <a:pt x="1" y="167"/>
                      <a:pt x="1" y="322"/>
                    </a:cubicBezTo>
                    <a:lnTo>
                      <a:pt x="1" y="2025"/>
                    </a:lnTo>
                    <a:cubicBezTo>
                      <a:pt x="1" y="2179"/>
                      <a:pt x="96" y="2227"/>
                      <a:pt x="251" y="2227"/>
                    </a:cubicBezTo>
                    <a:lnTo>
                      <a:pt x="1954" y="2227"/>
                    </a:lnTo>
                    <a:cubicBezTo>
                      <a:pt x="2108" y="2227"/>
                      <a:pt x="2239" y="2179"/>
                      <a:pt x="2239" y="2025"/>
                    </a:cubicBezTo>
                    <a:lnTo>
                      <a:pt x="2239" y="322"/>
                    </a:lnTo>
                    <a:cubicBezTo>
                      <a:pt x="2239" y="167"/>
                      <a:pt x="2108" y="1"/>
                      <a:pt x="1954" y="1"/>
                    </a:cubicBezTo>
                    <a:close/>
                  </a:path>
                </a:pathLst>
              </a:custGeom>
              <a:grpFill/>
              <a:ln>
                <a:noFill/>
              </a:ln>
            </p:spPr>
            <p:txBody>
              <a:bodyPr spcFirstLastPara="1" wrap="square" lIns="121900" tIns="121900" rIns="121900" bIns="121900" anchor="ctr" anchorCtr="0">
                <a:noAutofit/>
              </a:bodyPr>
              <a:lstStyle/>
              <a:p>
                <a:endParaRPr sz="2400"/>
              </a:p>
            </p:txBody>
          </p:sp>
          <p:sp>
            <p:nvSpPr>
              <p:cNvPr id="115" name="Google Shape;320;p21">
                <a:extLst>
                  <a:ext uri="{FF2B5EF4-FFF2-40B4-BE49-F238E27FC236}">
                    <a16:creationId xmlns:a16="http://schemas.microsoft.com/office/drawing/2014/main" id="{D47343A6-1206-91D9-C6FC-E97C1AE4584C}"/>
                  </a:ext>
                </a:extLst>
              </p:cNvPr>
              <p:cNvSpPr/>
              <p:nvPr/>
            </p:nvSpPr>
            <p:spPr>
              <a:xfrm>
                <a:off x="4459850" y="2702279"/>
                <a:ext cx="63454" cy="67504"/>
              </a:xfrm>
              <a:custGeom>
                <a:avLst/>
                <a:gdLst/>
                <a:ahLst/>
                <a:cxnLst/>
                <a:rect l="l" t="t" r="r" b="b"/>
                <a:pathLst>
                  <a:path w="2240" h="2383" extrusionOk="0">
                    <a:moveTo>
                      <a:pt x="1644" y="596"/>
                    </a:moveTo>
                    <a:lnTo>
                      <a:pt x="1644" y="1787"/>
                    </a:lnTo>
                    <a:lnTo>
                      <a:pt x="608" y="1787"/>
                    </a:lnTo>
                    <a:lnTo>
                      <a:pt x="608" y="596"/>
                    </a:lnTo>
                    <a:close/>
                    <a:moveTo>
                      <a:pt x="251" y="1"/>
                    </a:moveTo>
                    <a:cubicBezTo>
                      <a:pt x="96" y="1"/>
                      <a:pt x="1" y="180"/>
                      <a:pt x="1" y="334"/>
                    </a:cubicBezTo>
                    <a:lnTo>
                      <a:pt x="1" y="2037"/>
                    </a:lnTo>
                    <a:cubicBezTo>
                      <a:pt x="1" y="2192"/>
                      <a:pt x="96" y="2382"/>
                      <a:pt x="251" y="2382"/>
                    </a:cubicBezTo>
                    <a:lnTo>
                      <a:pt x="1954" y="2382"/>
                    </a:lnTo>
                    <a:cubicBezTo>
                      <a:pt x="2108" y="2382"/>
                      <a:pt x="2239" y="2192"/>
                      <a:pt x="2239" y="2037"/>
                    </a:cubicBezTo>
                    <a:lnTo>
                      <a:pt x="2239" y="334"/>
                    </a:lnTo>
                    <a:cubicBezTo>
                      <a:pt x="2239" y="180"/>
                      <a:pt x="2108" y="1"/>
                      <a:pt x="1954" y="1"/>
                    </a:cubicBezTo>
                    <a:close/>
                  </a:path>
                </a:pathLst>
              </a:custGeom>
              <a:grpFill/>
              <a:ln>
                <a:noFill/>
              </a:ln>
            </p:spPr>
            <p:txBody>
              <a:bodyPr spcFirstLastPara="1" wrap="square" lIns="121900" tIns="121900" rIns="121900" bIns="121900" anchor="ctr" anchorCtr="0">
                <a:noAutofit/>
              </a:bodyPr>
              <a:lstStyle/>
              <a:p>
                <a:endParaRPr sz="2400"/>
              </a:p>
            </p:txBody>
          </p:sp>
          <p:sp>
            <p:nvSpPr>
              <p:cNvPr id="116" name="Google Shape;321;p21">
                <a:extLst>
                  <a:ext uri="{FF2B5EF4-FFF2-40B4-BE49-F238E27FC236}">
                    <a16:creationId xmlns:a16="http://schemas.microsoft.com/office/drawing/2014/main" id="{3DBA23D3-6DFE-F3BE-6CEB-D40D5F2D38F8}"/>
                  </a:ext>
                </a:extLst>
              </p:cNvPr>
              <p:cNvSpPr/>
              <p:nvPr/>
            </p:nvSpPr>
            <p:spPr>
              <a:xfrm>
                <a:off x="4459850" y="2782221"/>
                <a:ext cx="63454" cy="67476"/>
              </a:xfrm>
              <a:custGeom>
                <a:avLst/>
                <a:gdLst/>
                <a:ahLst/>
                <a:cxnLst/>
                <a:rect l="l" t="t" r="r" b="b"/>
                <a:pathLst>
                  <a:path w="2240" h="2382" extrusionOk="0">
                    <a:moveTo>
                      <a:pt x="1644" y="596"/>
                    </a:moveTo>
                    <a:lnTo>
                      <a:pt x="1644" y="1787"/>
                    </a:lnTo>
                    <a:lnTo>
                      <a:pt x="608" y="1787"/>
                    </a:lnTo>
                    <a:lnTo>
                      <a:pt x="608" y="596"/>
                    </a:lnTo>
                    <a:close/>
                    <a:moveTo>
                      <a:pt x="251" y="1"/>
                    </a:moveTo>
                    <a:cubicBezTo>
                      <a:pt x="96" y="1"/>
                      <a:pt x="1" y="191"/>
                      <a:pt x="1" y="346"/>
                    </a:cubicBezTo>
                    <a:lnTo>
                      <a:pt x="1" y="2049"/>
                    </a:lnTo>
                    <a:cubicBezTo>
                      <a:pt x="1" y="2203"/>
                      <a:pt x="96" y="2382"/>
                      <a:pt x="251" y="2382"/>
                    </a:cubicBezTo>
                    <a:lnTo>
                      <a:pt x="1954" y="2382"/>
                    </a:lnTo>
                    <a:cubicBezTo>
                      <a:pt x="2108" y="2382"/>
                      <a:pt x="2239" y="2203"/>
                      <a:pt x="2239" y="2049"/>
                    </a:cubicBezTo>
                    <a:lnTo>
                      <a:pt x="2239" y="346"/>
                    </a:lnTo>
                    <a:cubicBezTo>
                      <a:pt x="2239" y="191"/>
                      <a:pt x="2108" y="1"/>
                      <a:pt x="1954" y="1"/>
                    </a:cubicBezTo>
                    <a:close/>
                  </a:path>
                </a:pathLst>
              </a:custGeom>
              <a:grpFill/>
              <a:ln>
                <a:noFill/>
              </a:ln>
            </p:spPr>
            <p:txBody>
              <a:bodyPr spcFirstLastPara="1" wrap="square" lIns="121900" tIns="121900" rIns="121900" bIns="121900" anchor="ctr" anchorCtr="0">
                <a:noAutofit/>
              </a:bodyPr>
              <a:lstStyle/>
              <a:p>
                <a:endParaRPr sz="2400"/>
              </a:p>
            </p:txBody>
          </p:sp>
          <p:sp>
            <p:nvSpPr>
              <p:cNvPr id="117" name="Google Shape;322;p21">
                <a:extLst>
                  <a:ext uri="{FF2B5EF4-FFF2-40B4-BE49-F238E27FC236}">
                    <a16:creationId xmlns:a16="http://schemas.microsoft.com/office/drawing/2014/main" id="{32A736F5-4428-5689-85BB-5A428552229C}"/>
                  </a:ext>
                </a:extLst>
              </p:cNvPr>
              <p:cNvSpPr/>
              <p:nvPr/>
            </p:nvSpPr>
            <p:spPr>
              <a:xfrm>
                <a:off x="4658175" y="2815960"/>
                <a:ext cx="67476" cy="63425"/>
              </a:xfrm>
              <a:custGeom>
                <a:avLst/>
                <a:gdLst/>
                <a:ahLst/>
                <a:cxnLst/>
                <a:rect l="l" t="t" r="r" b="b"/>
                <a:pathLst>
                  <a:path w="2382" h="2239" extrusionOk="0">
                    <a:moveTo>
                      <a:pt x="1787" y="596"/>
                    </a:moveTo>
                    <a:lnTo>
                      <a:pt x="1787" y="1643"/>
                    </a:lnTo>
                    <a:lnTo>
                      <a:pt x="596" y="1643"/>
                    </a:lnTo>
                    <a:lnTo>
                      <a:pt x="596" y="596"/>
                    </a:lnTo>
                    <a:close/>
                    <a:moveTo>
                      <a:pt x="334" y="0"/>
                    </a:moveTo>
                    <a:cubicBezTo>
                      <a:pt x="179" y="0"/>
                      <a:pt x="1" y="131"/>
                      <a:pt x="1" y="286"/>
                    </a:cubicBezTo>
                    <a:lnTo>
                      <a:pt x="1" y="1989"/>
                    </a:lnTo>
                    <a:cubicBezTo>
                      <a:pt x="1" y="2144"/>
                      <a:pt x="179" y="2239"/>
                      <a:pt x="334" y="2239"/>
                    </a:cubicBezTo>
                    <a:lnTo>
                      <a:pt x="2037" y="2239"/>
                    </a:lnTo>
                    <a:cubicBezTo>
                      <a:pt x="2192" y="2239"/>
                      <a:pt x="2382" y="2144"/>
                      <a:pt x="2382" y="1989"/>
                    </a:cubicBezTo>
                    <a:lnTo>
                      <a:pt x="2382" y="286"/>
                    </a:lnTo>
                    <a:cubicBezTo>
                      <a:pt x="2382" y="131"/>
                      <a:pt x="2192" y="0"/>
                      <a:pt x="2037" y="0"/>
                    </a:cubicBezTo>
                    <a:close/>
                  </a:path>
                </a:pathLst>
              </a:custGeom>
              <a:grpFill/>
              <a:ln>
                <a:noFill/>
              </a:ln>
            </p:spPr>
            <p:txBody>
              <a:bodyPr spcFirstLastPara="1" wrap="square" lIns="121900" tIns="121900" rIns="121900" bIns="121900" anchor="ctr" anchorCtr="0">
                <a:noAutofit/>
              </a:bodyPr>
              <a:lstStyle/>
              <a:p>
                <a:endParaRPr sz="2400"/>
              </a:p>
            </p:txBody>
          </p:sp>
          <p:sp>
            <p:nvSpPr>
              <p:cNvPr id="118" name="Google Shape;323;p21">
                <a:extLst>
                  <a:ext uri="{FF2B5EF4-FFF2-40B4-BE49-F238E27FC236}">
                    <a16:creationId xmlns:a16="http://schemas.microsoft.com/office/drawing/2014/main" id="{55515B93-FDB0-5E98-DFEF-500BB135CFCA}"/>
                  </a:ext>
                </a:extLst>
              </p:cNvPr>
              <p:cNvSpPr/>
              <p:nvPr/>
            </p:nvSpPr>
            <p:spPr>
              <a:xfrm>
                <a:off x="4658175" y="2736018"/>
                <a:ext cx="67476" cy="63114"/>
              </a:xfrm>
              <a:custGeom>
                <a:avLst/>
                <a:gdLst/>
                <a:ahLst/>
                <a:cxnLst/>
                <a:rect l="l" t="t" r="r" b="b"/>
                <a:pathLst>
                  <a:path w="2382" h="2228" extrusionOk="0">
                    <a:moveTo>
                      <a:pt x="1787" y="596"/>
                    </a:moveTo>
                    <a:lnTo>
                      <a:pt x="1787" y="1632"/>
                    </a:lnTo>
                    <a:lnTo>
                      <a:pt x="596" y="1632"/>
                    </a:lnTo>
                    <a:lnTo>
                      <a:pt x="596" y="596"/>
                    </a:lnTo>
                    <a:close/>
                    <a:moveTo>
                      <a:pt x="334" y="1"/>
                    </a:moveTo>
                    <a:cubicBezTo>
                      <a:pt x="179" y="1"/>
                      <a:pt x="1" y="120"/>
                      <a:pt x="1" y="274"/>
                    </a:cubicBezTo>
                    <a:lnTo>
                      <a:pt x="1" y="1977"/>
                    </a:lnTo>
                    <a:cubicBezTo>
                      <a:pt x="1" y="2132"/>
                      <a:pt x="179" y="2227"/>
                      <a:pt x="334" y="2227"/>
                    </a:cubicBezTo>
                    <a:lnTo>
                      <a:pt x="2037" y="2227"/>
                    </a:lnTo>
                    <a:cubicBezTo>
                      <a:pt x="2192" y="2227"/>
                      <a:pt x="2382" y="2132"/>
                      <a:pt x="2382" y="1977"/>
                    </a:cubicBezTo>
                    <a:lnTo>
                      <a:pt x="2382" y="274"/>
                    </a:lnTo>
                    <a:cubicBezTo>
                      <a:pt x="2382" y="120"/>
                      <a:pt x="2192" y="1"/>
                      <a:pt x="2037" y="1"/>
                    </a:cubicBezTo>
                    <a:close/>
                  </a:path>
                </a:pathLst>
              </a:custGeom>
              <a:grpFill/>
              <a:ln>
                <a:noFill/>
              </a:ln>
            </p:spPr>
            <p:txBody>
              <a:bodyPr spcFirstLastPara="1" wrap="square" lIns="121900" tIns="121900" rIns="121900" bIns="121900" anchor="ctr" anchorCtr="0">
                <a:noAutofit/>
              </a:bodyPr>
              <a:lstStyle/>
              <a:p>
                <a:endParaRPr sz="2400"/>
              </a:p>
            </p:txBody>
          </p:sp>
          <p:sp>
            <p:nvSpPr>
              <p:cNvPr id="119" name="Google Shape;324;p21">
                <a:extLst>
                  <a:ext uri="{FF2B5EF4-FFF2-40B4-BE49-F238E27FC236}">
                    <a16:creationId xmlns:a16="http://schemas.microsoft.com/office/drawing/2014/main" id="{D37D22A5-1266-25F0-D6D2-7FF450A83900}"/>
                  </a:ext>
                </a:extLst>
              </p:cNvPr>
              <p:cNvSpPr/>
              <p:nvPr/>
            </p:nvSpPr>
            <p:spPr>
              <a:xfrm>
                <a:off x="4645711" y="2622366"/>
                <a:ext cx="67476" cy="67136"/>
              </a:xfrm>
              <a:custGeom>
                <a:avLst/>
                <a:gdLst/>
                <a:ahLst/>
                <a:cxnLst/>
                <a:rect l="l" t="t" r="r" b="b"/>
                <a:pathLst>
                  <a:path w="2382" h="2370" extrusionOk="0">
                    <a:moveTo>
                      <a:pt x="1786" y="584"/>
                    </a:moveTo>
                    <a:lnTo>
                      <a:pt x="1786" y="1774"/>
                    </a:lnTo>
                    <a:lnTo>
                      <a:pt x="596" y="1774"/>
                    </a:lnTo>
                    <a:lnTo>
                      <a:pt x="596" y="584"/>
                    </a:lnTo>
                    <a:close/>
                    <a:moveTo>
                      <a:pt x="334" y="0"/>
                    </a:moveTo>
                    <a:cubicBezTo>
                      <a:pt x="179" y="0"/>
                      <a:pt x="0" y="167"/>
                      <a:pt x="0" y="322"/>
                    </a:cubicBezTo>
                    <a:lnTo>
                      <a:pt x="0" y="2024"/>
                    </a:lnTo>
                    <a:cubicBezTo>
                      <a:pt x="0" y="2179"/>
                      <a:pt x="179" y="2370"/>
                      <a:pt x="334" y="2370"/>
                    </a:cubicBezTo>
                    <a:lnTo>
                      <a:pt x="2036" y="2370"/>
                    </a:lnTo>
                    <a:cubicBezTo>
                      <a:pt x="2191" y="2370"/>
                      <a:pt x="2381" y="2179"/>
                      <a:pt x="2381" y="2024"/>
                    </a:cubicBezTo>
                    <a:lnTo>
                      <a:pt x="2381" y="322"/>
                    </a:lnTo>
                    <a:cubicBezTo>
                      <a:pt x="2381" y="167"/>
                      <a:pt x="2191" y="0"/>
                      <a:pt x="2036" y="0"/>
                    </a:cubicBezTo>
                    <a:close/>
                  </a:path>
                </a:pathLst>
              </a:custGeom>
              <a:grpFill/>
              <a:ln>
                <a:noFill/>
              </a:ln>
            </p:spPr>
            <p:txBody>
              <a:bodyPr spcFirstLastPara="1" wrap="square" lIns="121900" tIns="121900" rIns="121900" bIns="121900" anchor="ctr" anchorCtr="0">
                <a:noAutofit/>
              </a:bodyPr>
              <a:lstStyle/>
              <a:p>
                <a:endParaRPr sz="2400"/>
              </a:p>
            </p:txBody>
          </p:sp>
          <p:sp>
            <p:nvSpPr>
              <p:cNvPr id="120" name="Google Shape;325;p21">
                <a:extLst>
                  <a:ext uri="{FF2B5EF4-FFF2-40B4-BE49-F238E27FC236}">
                    <a16:creationId xmlns:a16="http://schemas.microsoft.com/office/drawing/2014/main" id="{98B4BD89-93ED-CEEB-5A06-E7E13973C6E0}"/>
                  </a:ext>
                </a:extLst>
              </p:cNvPr>
              <p:cNvSpPr/>
              <p:nvPr/>
            </p:nvSpPr>
            <p:spPr>
              <a:xfrm>
                <a:off x="4658175" y="2896242"/>
                <a:ext cx="67476" cy="63085"/>
              </a:xfrm>
              <a:custGeom>
                <a:avLst/>
                <a:gdLst/>
                <a:ahLst/>
                <a:cxnLst/>
                <a:rect l="l" t="t" r="r" b="b"/>
                <a:pathLst>
                  <a:path w="2382" h="2227" extrusionOk="0">
                    <a:moveTo>
                      <a:pt x="1787" y="595"/>
                    </a:moveTo>
                    <a:lnTo>
                      <a:pt x="1787" y="1631"/>
                    </a:lnTo>
                    <a:lnTo>
                      <a:pt x="596" y="1631"/>
                    </a:lnTo>
                    <a:lnTo>
                      <a:pt x="596" y="595"/>
                    </a:lnTo>
                    <a:close/>
                    <a:moveTo>
                      <a:pt x="334" y="0"/>
                    </a:moveTo>
                    <a:cubicBezTo>
                      <a:pt x="179" y="0"/>
                      <a:pt x="1" y="131"/>
                      <a:pt x="1" y="286"/>
                    </a:cubicBezTo>
                    <a:lnTo>
                      <a:pt x="1" y="1988"/>
                    </a:lnTo>
                    <a:cubicBezTo>
                      <a:pt x="1" y="2143"/>
                      <a:pt x="179" y="2227"/>
                      <a:pt x="334" y="2227"/>
                    </a:cubicBezTo>
                    <a:lnTo>
                      <a:pt x="2037" y="2227"/>
                    </a:lnTo>
                    <a:cubicBezTo>
                      <a:pt x="2192" y="2227"/>
                      <a:pt x="2382" y="2143"/>
                      <a:pt x="2382" y="1988"/>
                    </a:cubicBezTo>
                    <a:lnTo>
                      <a:pt x="2382" y="286"/>
                    </a:lnTo>
                    <a:cubicBezTo>
                      <a:pt x="2382" y="131"/>
                      <a:pt x="2192" y="0"/>
                      <a:pt x="2037" y="0"/>
                    </a:cubicBezTo>
                    <a:close/>
                  </a:path>
                </a:pathLst>
              </a:custGeom>
              <a:grpFill/>
              <a:ln>
                <a:noFill/>
              </a:ln>
            </p:spPr>
            <p:txBody>
              <a:bodyPr spcFirstLastPara="1" wrap="square" lIns="121900" tIns="121900" rIns="121900" bIns="121900" anchor="ctr" anchorCtr="0">
                <a:noAutofit/>
              </a:bodyPr>
              <a:lstStyle/>
              <a:p>
                <a:endParaRPr sz="2400"/>
              </a:p>
            </p:txBody>
          </p:sp>
          <p:sp>
            <p:nvSpPr>
              <p:cNvPr id="121" name="Google Shape;326;p21">
                <a:extLst>
                  <a:ext uri="{FF2B5EF4-FFF2-40B4-BE49-F238E27FC236}">
                    <a16:creationId xmlns:a16="http://schemas.microsoft.com/office/drawing/2014/main" id="{135E311E-04BF-E037-7FB2-836BBCA9E914}"/>
                  </a:ext>
                </a:extLst>
              </p:cNvPr>
              <p:cNvSpPr/>
              <p:nvPr/>
            </p:nvSpPr>
            <p:spPr>
              <a:xfrm>
                <a:off x="4578233" y="2815960"/>
                <a:ext cx="67504" cy="63425"/>
              </a:xfrm>
              <a:custGeom>
                <a:avLst/>
                <a:gdLst/>
                <a:ahLst/>
                <a:cxnLst/>
                <a:rect l="l" t="t" r="r" b="b"/>
                <a:pathLst>
                  <a:path w="2383" h="2239" extrusionOk="0">
                    <a:moveTo>
                      <a:pt x="1787" y="596"/>
                    </a:moveTo>
                    <a:lnTo>
                      <a:pt x="1787" y="1643"/>
                    </a:lnTo>
                    <a:lnTo>
                      <a:pt x="596" y="1643"/>
                    </a:lnTo>
                    <a:lnTo>
                      <a:pt x="596" y="596"/>
                    </a:lnTo>
                    <a:close/>
                    <a:moveTo>
                      <a:pt x="322" y="0"/>
                    </a:moveTo>
                    <a:cubicBezTo>
                      <a:pt x="168" y="0"/>
                      <a:pt x="1" y="131"/>
                      <a:pt x="1" y="286"/>
                    </a:cubicBezTo>
                    <a:lnTo>
                      <a:pt x="1" y="1989"/>
                    </a:lnTo>
                    <a:cubicBezTo>
                      <a:pt x="1" y="2144"/>
                      <a:pt x="168" y="2239"/>
                      <a:pt x="322" y="2239"/>
                    </a:cubicBezTo>
                    <a:lnTo>
                      <a:pt x="2025" y="2239"/>
                    </a:lnTo>
                    <a:cubicBezTo>
                      <a:pt x="2180" y="2239"/>
                      <a:pt x="2382" y="2144"/>
                      <a:pt x="2382" y="1989"/>
                    </a:cubicBezTo>
                    <a:lnTo>
                      <a:pt x="2382" y="286"/>
                    </a:lnTo>
                    <a:cubicBezTo>
                      <a:pt x="2382" y="131"/>
                      <a:pt x="2180" y="0"/>
                      <a:pt x="2025" y="0"/>
                    </a:cubicBezTo>
                    <a:close/>
                  </a:path>
                </a:pathLst>
              </a:custGeom>
              <a:grpFill/>
              <a:ln>
                <a:noFill/>
              </a:ln>
            </p:spPr>
            <p:txBody>
              <a:bodyPr spcFirstLastPara="1" wrap="square" lIns="121900" tIns="121900" rIns="121900" bIns="121900" anchor="ctr" anchorCtr="0">
                <a:noAutofit/>
              </a:bodyPr>
              <a:lstStyle/>
              <a:p>
                <a:endParaRPr sz="2400"/>
              </a:p>
            </p:txBody>
          </p:sp>
          <p:sp>
            <p:nvSpPr>
              <p:cNvPr id="122" name="Google Shape;327;p21">
                <a:extLst>
                  <a:ext uri="{FF2B5EF4-FFF2-40B4-BE49-F238E27FC236}">
                    <a16:creationId xmlns:a16="http://schemas.microsoft.com/office/drawing/2014/main" id="{263A4B1C-977E-AE18-D3C3-20F9BD0F0982}"/>
                  </a:ext>
                </a:extLst>
              </p:cNvPr>
              <p:cNvSpPr/>
              <p:nvPr/>
            </p:nvSpPr>
            <p:spPr>
              <a:xfrm>
                <a:off x="4578233" y="2736018"/>
                <a:ext cx="67504" cy="63114"/>
              </a:xfrm>
              <a:custGeom>
                <a:avLst/>
                <a:gdLst/>
                <a:ahLst/>
                <a:cxnLst/>
                <a:rect l="l" t="t" r="r" b="b"/>
                <a:pathLst>
                  <a:path w="2383" h="2228" extrusionOk="0">
                    <a:moveTo>
                      <a:pt x="1787" y="596"/>
                    </a:moveTo>
                    <a:lnTo>
                      <a:pt x="1787" y="1632"/>
                    </a:lnTo>
                    <a:lnTo>
                      <a:pt x="596" y="1632"/>
                    </a:lnTo>
                    <a:lnTo>
                      <a:pt x="596" y="596"/>
                    </a:lnTo>
                    <a:close/>
                    <a:moveTo>
                      <a:pt x="322" y="1"/>
                    </a:moveTo>
                    <a:cubicBezTo>
                      <a:pt x="168" y="1"/>
                      <a:pt x="1" y="120"/>
                      <a:pt x="1" y="274"/>
                    </a:cubicBezTo>
                    <a:lnTo>
                      <a:pt x="1" y="1977"/>
                    </a:lnTo>
                    <a:cubicBezTo>
                      <a:pt x="1" y="2132"/>
                      <a:pt x="168" y="2227"/>
                      <a:pt x="322" y="2227"/>
                    </a:cubicBezTo>
                    <a:lnTo>
                      <a:pt x="2025" y="2227"/>
                    </a:lnTo>
                    <a:cubicBezTo>
                      <a:pt x="2180" y="2227"/>
                      <a:pt x="2382" y="2132"/>
                      <a:pt x="2382" y="1977"/>
                    </a:cubicBezTo>
                    <a:lnTo>
                      <a:pt x="2382" y="274"/>
                    </a:lnTo>
                    <a:cubicBezTo>
                      <a:pt x="2382" y="120"/>
                      <a:pt x="2180" y="1"/>
                      <a:pt x="2025" y="1"/>
                    </a:cubicBezTo>
                    <a:close/>
                  </a:path>
                </a:pathLst>
              </a:custGeom>
              <a:grpFill/>
              <a:ln>
                <a:noFill/>
              </a:ln>
            </p:spPr>
            <p:txBody>
              <a:bodyPr spcFirstLastPara="1" wrap="square" lIns="121900" tIns="121900" rIns="121900" bIns="121900" anchor="ctr" anchorCtr="0">
                <a:noAutofit/>
              </a:bodyPr>
              <a:lstStyle/>
              <a:p>
                <a:endParaRPr sz="2400"/>
              </a:p>
            </p:txBody>
          </p:sp>
          <p:sp>
            <p:nvSpPr>
              <p:cNvPr id="123" name="Google Shape;328;p21">
                <a:extLst>
                  <a:ext uri="{FF2B5EF4-FFF2-40B4-BE49-F238E27FC236}">
                    <a16:creationId xmlns:a16="http://schemas.microsoft.com/office/drawing/2014/main" id="{91AA9075-33E9-ACE2-A29D-6A92413B6ABE}"/>
                  </a:ext>
                </a:extLst>
              </p:cNvPr>
              <p:cNvSpPr/>
              <p:nvPr/>
            </p:nvSpPr>
            <p:spPr>
              <a:xfrm>
                <a:off x="4338436" y="2512397"/>
                <a:ext cx="481652" cy="480661"/>
              </a:xfrm>
              <a:custGeom>
                <a:avLst/>
                <a:gdLst/>
                <a:ahLst/>
                <a:cxnLst/>
                <a:rect l="l" t="t" r="r" b="b"/>
                <a:pathLst>
                  <a:path w="17003" h="16968" extrusionOk="0">
                    <a:moveTo>
                      <a:pt x="13669" y="3275"/>
                    </a:moveTo>
                    <a:lnTo>
                      <a:pt x="13669" y="6704"/>
                    </a:lnTo>
                    <a:lnTo>
                      <a:pt x="10847" y="6704"/>
                    </a:lnTo>
                    <a:lnTo>
                      <a:pt x="10847" y="3275"/>
                    </a:lnTo>
                    <a:close/>
                    <a:moveTo>
                      <a:pt x="5930" y="14145"/>
                    </a:moveTo>
                    <a:lnTo>
                      <a:pt x="5930" y="16372"/>
                    </a:lnTo>
                    <a:lnTo>
                      <a:pt x="4739" y="16372"/>
                    </a:lnTo>
                    <a:lnTo>
                      <a:pt x="4739" y="14145"/>
                    </a:lnTo>
                    <a:close/>
                    <a:moveTo>
                      <a:pt x="10252" y="453"/>
                    </a:moveTo>
                    <a:lnTo>
                      <a:pt x="10252" y="2680"/>
                    </a:lnTo>
                    <a:lnTo>
                      <a:pt x="10252" y="6704"/>
                    </a:lnTo>
                    <a:lnTo>
                      <a:pt x="7371" y="6704"/>
                    </a:lnTo>
                    <a:cubicBezTo>
                      <a:pt x="7216" y="6704"/>
                      <a:pt x="7121" y="6883"/>
                      <a:pt x="7121" y="7037"/>
                    </a:cubicBezTo>
                    <a:lnTo>
                      <a:pt x="7121" y="16372"/>
                    </a:lnTo>
                    <a:lnTo>
                      <a:pt x="6525" y="16372"/>
                    </a:lnTo>
                    <a:lnTo>
                      <a:pt x="6525" y="13836"/>
                    </a:lnTo>
                    <a:cubicBezTo>
                      <a:pt x="6525" y="13681"/>
                      <a:pt x="6335" y="13550"/>
                      <a:pt x="6168" y="13550"/>
                    </a:cubicBezTo>
                    <a:lnTo>
                      <a:pt x="4477" y="13550"/>
                    </a:lnTo>
                    <a:cubicBezTo>
                      <a:pt x="4311" y="13550"/>
                      <a:pt x="4144" y="13681"/>
                      <a:pt x="4144" y="13836"/>
                    </a:cubicBezTo>
                    <a:lnTo>
                      <a:pt x="4144" y="16372"/>
                    </a:lnTo>
                    <a:lnTo>
                      <a:pt x="3406" y="16372"/>
                    </a:lnTo>
                    <a:lnTo>
                      <a:pt x="3406" y="453"/>
                    </a:lnTo>
                    <a:close/>
                    <a:moveTo>
                      <a:pt x="10252" y="14145"/>
                    </a:moveTo>
                    <a:lnTo>
                      <a:pt x="10252" y="16372"/>
                    </a:lnTo>
                    <a:lnTo>
                      <a:pt x="9061" y="16372"/>
                    </a:lnTo>
                    <a:lnTo>
                      <a:pt x="9061" y="14145"/>
                    </a:lnTo>
                    <a:close/>
                    <a:moveTo>
                      <a:pt x="14419" y="7299"/>
                    </a:moveTo>
                    <a:lnTo>
                      <a:pt x="14419" y="16372"/>
                    </a:lnTo>
                    <a:lnTo>
                      <a:pt x="10847" y="16372"/>
                    </a:lnTo>
                    <a:lnTo>
                      <a:pt x="10847" y="13836"/>
                    </a:lnTo>
                    <a:cubicBezTo>
                      <a:pt x="10847" y="13681"/>
                      <a:pt x="10645" y="13550"/>
                      <a:pt x="10490" y="13550"/>
                    </a:cubicBezTo>
                    <a:lnTo>
                      <a:pt x="8787" y="13550"/>
                    </a:lnTo>
                    <a:cubicBezTo>
                      <a:pt x="8633" y="13550"/>
                      <a:pt x="8466" y="13681"/>
                      <a:pt x="8466" y="13836"/>
                    </a:cubicBezTo>
                    <a:lnTo>
                      <a:pt x="8466" y="16372"/>
                    </a:lnTo>
                    <a:lnTo>
                      <a:pt x="7716" y="16372"/>
                    </a:lnTo>
                    <a:lnTo>
                      <a:pt x="7716" y="7299"/>
                    </a:lnTo>
                    <a:close/>
                    <a:moveTo>
                      <a:pt x="3120" y="1"/>
                    </a:moveTo>
                    <a:cubicBezTo>
                      <a:pt x="2965" y="1"/>
                      <a:pt x="2811" y="84"/>
                      <a:pt x="2811" y="239"/>
                    </a:cubicBezTo>
                    <a:lnTo>
                      <a:pt x="2811" y="16372"/>
                    </a:lnTo>
                    <a:lnTo>
                      <a:pt x="286" y="16372"/>
                    </a:lnTo>
                    <a:cubicBezTo>
                      <a:pt x="132" y="16372"/>
                      <a:pt x="1" y="16515"/>
                      <a:pt x="1" y="16681"/>
                    </a:cubicBezTo>
                    <a:cubicBezTo>
                      <a:pt x="1" y="16836"/>
                      <a:pt x="132" y="16967"/>
                      <a:pt x="286" y="16967"/>
                    </a:cubicBezTo>
                    <a:lnTo>
                      <a:pt x="16729" y="16967"/>
                    </a:lnTo>
                    <a:cubicBezTo>
                      <a:pt x="16884" y="16967"/>
                      <a:pt x="17003" y="16836"/>
                      <a:pt x="17003" y="16681"/>
                    </a:cubicBezTo>
                    <a:cubicBezTo>
                      <a:pt x="17003" y="16515"/>
                      <a:pt x="16884" y="16372"/>
                      <a:pt x="16729" y="16372"/>
                    </a:cubicBezTo>
                    <a:lnTo>
                      <a:pt x="15014" y="16372"/>
                    </a:lnTo>
                    <a:lnTo>
                      <a:pt x="15014" y="7037"/>
                    </a:lnTo>
                    <a:cubicBezTo>
                      <a:pt x="15014" y="6883"/>
                      <a:pt x="14895" y="6704"/>
                      <a:pt x="14741" y="6704"/>
                    </a:cubicBezTo>
                    <a:lnTo>
                      <a:pt x="14419" y="6704"/>
                    </a:lnTo>
                    <a:lnTo>
                      <a:pt x="14419" y="3275"/>
                    </a:lnTo>
                    <a:cubicBezTo>
                      <a:pt x="14419" y="2954"/>
                      <a:pt x="14110" y="2680"/>
                      <a:pt x="13788" y="2680"/>
                    </a:cubicBezTo>
                    <a:lnTo>
                      <a:pt x="10847" y="2680"/>
                    </a:lnTo>
                    <a:lnTo>
                      <a:pt x="10847" y="239"/>
                    </a:lnTo>
                    <a:cubicBezTo>
                      <a:pt x="10847" y="84"/>
                      <a:pt x="10645" y="1"/>
                      <a:pt x="10490" y="1"/>
                    </a:cubicBezTo>
                    <a:close/>
                  </a:path>
                </a:pathLst>
              </a:custGeom>
              <a:grpFill/>
              <a:ln>
                <a:noFill/>
              </a:ln>
            </p:spPr>
            <p:txBody>
              <a:bodyPr spcFirstLastPara="1" wrap="square" lIns="121900" tIns="121900" rIns="121900" bIns="121900" anchor="ctr" anchorCtr="0">
                <a:noAutofit/>
              </a:bodyPr>
              <a:lstStyle/>
              <a:p>
                <a:endParaRPr sz="2400"/>
              </a:p>
            </p:txBody>
          </p:sp>
        </p:grpSp>
        <p:sp>
          <p:nvSpPr>
            <p:cNvPr id="42" name="Google Shape;329;p21">
              <a:extLst>
                <a:ext uri="{FF2B5EF4-FFF2-40B4-BE49-F238E27FC236}">
                  <a16:creationId xmlns:a16="http://schemas.microsoft.com/office/drawing/2014/main" id="{7BB09B71-76D3-F3B8-7D20-3AAC44AE724F}"/>
                </a:ext>
              </a:extLst>
            </p:cNvPr>
            <p:cNvSpPr/>
            <p:nvPr/>
          </p:nvSpPr>
          <p:spPr>
            <a:xfrm>
              <a:off x="5677391" y="2489061"/>
              <a:ext cx="1783327" cy="1783327"/>
            </a:xfrm>
            <a:custGeom>
              <a:avLst/>
              <a:gdLst/>
              <a:ahLst/>
              <a:cxnLst/>
              <a:rect l="l" t="t" r="r" b="b"/>
              <a:pathLst>
                <a:path w="50281" h="50281" extrusionOk="0">
                  <a:moveTo>
                    <a:pt x="25146" y="4430"/>
                  </a:moveTo>
                  <a:cubicBezTo>
                    <a:pt x="36565" y="4430"/>
                    <a:pt x="45851" y="13717"/>
                    <a:pt x="45851" y="25135"/>
                  </a:cubicBezTo>
                  <a:cubicBezTo>
                    <a:pt x="45851" y="36553"/>
                    <a:pt x="36565" y="45840"/>
                    <a:pt x="25146" y="45840"/>
                  </a:cubicBezTo>
                  <a:cubicBezTo>
                    <a:pt x="13728" y="45840"/>
                    <a:pt x="4442" y="36553"/>
                    <a:pt x="4442" y="25135"/>
                  </a:cubicBezTo>
                  <a:cubicBezTo>
                    <a:pt x="4442" y="13717"/>
                    <a:pt x="13728" y="4430"/>
                    <a:pt x="25146" y="4430"/>
                  </a:cubicBezTo>
                  <a:close/>
                  <a:moveTo>
                    <a:pt x="25146" y="1"/>
                  </a:moveTo>
                  <a:cubicBezTo>
                    <a:pt x="11264" y="1"/>
                    <a:pt x="0" y="11252"/>
                    <a:pt x="0" y="25135"/>
                  </a:cubicBezTo>
                  <a:cubicBezTo>
                    <a:pt x="0" y="39017"/>
                    <a:pt x="11264" y="50281"/>
                    <a:pt x="25146" y="50281"/>
                  </a:cubicBezTo>
                  <a:cubicBezTo>
                    <a:pt x="39029" y="50281"/>
                    <a:pt x="50281" y="39017"/>
                    <a:pt x="50281" y="25135"/>
                  </a:cubicBezTo>
                  <a:cubicBezTo>
                    <a:pt x="50281" y="11252"/>
                    <a:pt x="39029" y="1"/>
                    <a:pt x="25146" y="1"/>
                  </a:cubicBezTo>
                  <a:close/>
                </a:path>
              </a:pathLst>
            </a:custGeom>
            <a:solidFill>
              <a:schemeClr val="tx2">
                <a:lumMod val="20000"/>
                <a:lumOff val="80000"/>
              </a:schemeClr>
            </a:solidFill>
            <a:ln>
              <a:noFill/>
            </a:ln>
          </p:spPr>
          <p:txBody>
            <a:bodyPr spcFirstLastPara="1" wrap="square" lIns="121900" tIns="121900" rIns="121900" bIns="121900" anchor="ctr" anchorCtr="0">
              <a:noAutofit/>
            </a:bodyPr>
            <a:lstStyle/>
            <a:p>
              <a:endParaRPr sz="2400"/>
            </a:p>
          </p:txBody>
        </p:sp>
        <p:sp>
          <p:nvSpPr>
            <p:cNvPr id="43" name="Google Shape;330;p21">
              <a:extLst>
                <a:ext uri="{FF2B5EF4-FFF2-40B4-BE49-F238E27FC236}">
                  <a16:creationId xmlns:a16="http://schemas.microsoft.com/office/drawing/2014/main" id="{284C15E7-DC48-A299-D6DB-A7B4ACBC7484}"/>
                </a:ext>
              </a:extLst>
            </p:cNvPr>
            <p:cNvSpPr/>
            <p:nvPr/>
          </p:nvSpPr>
          <p:spPr>
            <a:xfrm>
              <a:off x="5677391" y="2489061"/>
              <a:ext cx="1783327" cy="906684"/>
            </a:xfrm>
            <a:custGeom>
              <a:avLst/>
              <a:gdLst/>
              <a:ahLst/>
              <a:cxnLst/>
              <a:rect l="l" t="t" r="r" b="b"/>
              <a:pathLst>
                <a:path w="50281" h="25564" extrusionOk="0">
                  <a:moveTo>
                    <a:pt x="25146" y="1"/>
                  </a:moveTo>
                  <a:cubicBezTo>
                    <a:pt x="11264" y="1"/>
                    <a:pt x="0" y="11252"/>
                    <a:pt x="0" y="25135"/>
                  </a:cubicBezTo>
                  <a:cubicBezTo>
                    <a:pt x="0" y="25278"/>
                    <a:pt x="12" y="25420"/>
                    <a:pt x="12" y="25563"/>
                  </a:cubicBezTo>
                  <a:lnTo>
                    <a:pt x="4453" y="25563"/>
                  </a:lnTo>
                  <a:cubicBezTo>
                    <a:pt x="4453" y="25420"/>
                    <a:pt x="4442" y="25278"/>
                    <a:pt x="4442" y="25135"/>
                  </a:cubicBezTo>
                  <a:cubicBezTo>
                    <a:pt x="4442" y="13717"/>
                    <a:pt x="13728" y="4430"/>
                    <a:pt x="25146" y="4430"/>
                  </a:cubicBezTo>
                  <a:cubicBezTo>
                    <a:pt x="36565" y="4430"/>
                    <a:pt x="45851" y="13717"/>
                    <a:pt x="45851" y="25135"/>
                  </a:cubicBezTo>
                  <a:cubicBezTo>
                    <a:pt x="45851" y="25278"/>
                    <a:pt x="45840" y="25420"/>
                    <a:pt x="45840" y="25563"/>
                  </a:cubicBezTo>
                  <a:lnTo>
                    <a:pt x="50269" y="25563"/>
                  </a:lnTo>
                  <a:cubicBezTo>
                    <a:pt x="50281" y="25420"/>
                    <a:pt x="50281" y="25278"/>
                    <a:pt x="50281" y="25135"/>
                  </a:cubicBezTo>
                  <a:cubicBezTo>
                    <a:pt x="50281" y="11252"/>
                    <a:pt x="39029" y="1"/>
                    <a:pt x="25146" y="1"/>
                  </a:cubicBezTo>
                  <a:close/>
                </a:path>
              </a:pathLst>
            </a:custGeom>
            <a:ln>
              <a:noFill/>
            </a:ln>
          </p:spPr>
          <p:style>
            <a:lnRef idx="3">
              <a:schemeClr val="lt1"/>
            </a:lnRef>
            <a:fillRef idx="1">
              <a:schemeClr val="accent1"/>
            </a:fillRef>
            <a:effectRef idx="1">
              <a:schemeClr val="accent1"/>
            </a:effectRef>
            <a:fontRef idx="minor">
              <a:schemeClr val="lt1"/>
            </a:fontRef>
          </p:style>
          <p:txBody>
            <a:bodyPr spcFirstLastPara="1" wrap="square" lIns="121900" tIns="121900" rIns="121900" bIns="121900" anchor="ctr" anchorCtr="0">
              <a:noAutofit/>
            </a:bodyPr>
            <a:lstStyle/>
            <a:p>
              <a:endParaRPr sz="2400"/>
            </a:p>
          </p:txBody>
        </p:sp>
        <p:sp>
          <p:nvSpPr>
            <p:cNvPr id="44" name="Google Shape;333;p21">
              <a:extLst>
                <a:ext uri="{FF2B5EF4-FFF2-40B4-BE49-F238E27FC236}">
                  <a16:creationId xmlns:a16="http://schemas.microsoft.com/office/drawing/2014/main" id="{F8E25DEA-C15B-FF85-9316-E8F777B1624E}"/>
                </a:ext>
              </a:extLst>
            </p:cNvPr>
            <p:cNvSpPr/>
            <p:nvPr/>
          </p:nvSpPr>
          <p:spPr>
            <a:xfrm>
              <a:off x="7219181" y="3230589"/>
              <a:ext cx="330235" cy="330272"/>
            </a:xfrm>
            <a:custGeom>
              <a:avLst/>
              <a:gdLst/>
              <a:ahLst/>
              <a:cxnLst/>
              <a:rect l="l" t="t" r="r" b="b"/>
              <a:pathLst>
                <a:path w="9311" h="9312" extrusionOk="0">
                  <a:moveTo>
                    <a:pt x="4656" y="1"/>
                  </a:moveTo>
                  <a:cubicBezTo>
                    <a:pt x="2084" y="1"/>
                    <a:pt x="0" y="2085"/>
                    <a:pt x="0" y="4656"/>
                  </a:cubicBezTo>
                  <a:cubicBezTo>
                    <a:pt x="0" y="7228"/>
                    <a:pt x="2084" y="9312"/>
                    <a:pt x="4656" y="9312"/>
                  </a:cubicBezTo>
                  <a:cubicBezTo>
                    <a:pt x="7227" y="9312"/>
                    <a:pt x="9311" y="7228"/>
                    <a:pt x="9311" y="4656"/>
                  </a:cubicBezTo>
                  <a:cubicBezTo>
                    <a:pt x="9311" y="2085"/>
                    <a:pt x="7227" y="1"/>
                    <a:pt x="4656" y="1"/>
                  </a:cubicBezTo>
                  <a:close/>
                </a:path>
              </a:pathLst>
            </a:custGeom>
            <a:ln>
              <a:noFill/>
            </a:ln>
          </p:spPr>
          <p:style>
            <a:lnRef idx="3">
              <a:schemeClr val="lt1"/>
            </a:lnRef>
            <a:fillRef idx="1">
              <a:schemeClr val="accent1"/>
            </a:fillRef>
            <a:effectRef idx="1">
              <a:schemeClr val="accent1"/>
            </a:effectRef>
            <a:fontRef idx="minor">
              <a:schemeClr val="lt1"/>
            </a:fontRef>
          </p:style>
          <p:txBody>
            <a:bodyPr spcFirstLastPara="1" wrap="square" lIns="121900" tIns="121900" rIns="121900" bIns="121900" anchor="ctr" anchorCtr="0">
              <a:noAutofit/>
            </a:bodyPr>
            <a:lstStyle/>
            <a:p>
              <a:endParaRPr sz="2400"/>
            </a:p>
          </p:txBody>
        </p:sp>
        <p:sp>
          <p:nvSpPr>
            <p:cNvPr id="95" name="Google Shape;334;p21">
              <a:extLst>
                <a:ext uri="{FF2B5EF4-FFF2-40B4-BE49-F238E27FC236}">
                  <a16:creationId xmlns:a16="http://schemas.microsoft.com/office/drawing/2014/main" id="{81996A56-63EC-8BEB-E5DE-56CAE44D8B4B}"/>
                </a:ext>
              </a:extLst>
            </p:cNvPr>
            <p:cNvSpPr/>
            <p:nvPr/>
          </p:nvSpPr>
          <p:spPr>
            <a:xfrm>
              <a:off x="7289265" y="3300708"/>
              <a:ext cx="190068" cy="189643"/>
            </a:xfrm>
            <a:custGeom>
              <a:avLst/>
              <a:gdLst/>
              <a:ahLst/>
              <a:cxnLst/>
              <a:rect l="l" t="t" r="r" b="b"/>
              <a:pathLst>
                <a:path w="5359" h="5347" extrusionOk="0">
                  <a:moveTo>
                    <a:pt x="2680" y="0"/>
                  </a:moveTo>
                  <a:cubicBezTo>
                    <a:pt x="1203" y="0"/>
                    <a:pt x="1" y="1191"/>
                    <a:pt x="1" y="2679"/>
                  </a:cubicBezTo>
                  <a:cubicBezTo>
                    <a:pt x="1" y="4156"/>
                    <a:pt x="1203" y="5346"/>
                    <a:pt x="2680" y="5346"/>
                  </a:cubicBezTo>
                  <a:cubicBezTo>
                    <a:pt x="4156" y="5346"/>
                    <a:pt x="5358" y="4156"/>
                    <a:pt x="5358" y="2679"/>
                  </a:cubicBezTo>
                  <a:cubicBezTo>
                    <a:pt x="5358" y="1191"/>
                    <a:pt x="4156" y="0"/>
                    <a:pt x="2680" y="0"/>
                  </a:cubicBezTo>
                  <a:close/>
                </a:path>
              </a:pathLst>
            </a:custGeom>
            <a:solidFill>
              <a:srgbClr val="FFFFFF"/>
            </a:solidFill>
            <a:ln>
              <a:noFill/>
            </a:ln>
          </p:spPr>
          <p:txBody>
            <a:bodyPr spcFirstLastPara="1" wrap="square" lIns="121900" tIns="121900" rIns="121900" bIns="121900" anchor="ctr" anchorCtr="0">
              <a:noAutofit/>
            </a:bodyPr>
            <a:lstStyle/>
            <a:p>
              <a:endParaRPr sz="2400"/>
            </a:p>
          </p:txBody>
        </p:sp>
        <p:grpSp>
          <p:nvGrpSpPr>
            <p:cNvPr id="96" name="Google Shape;336;p21">
              <a:extLst>
                <a:ext uri="{FF2B5EF4-FFF2-40B4-BE49-F238E27FC236}">
                  <a16:creationId xmlns:a16="http://schemas.microsoft.com/office/drawing/2014/main" id="{51BF1DE0-9811-87BC-34BC-5C9EDEDB9449}"/>
                </a:ext>
              </a:extLst>
            </p:cNvPr>
            <p:cNvGrpSpPr/>
            <p:nvPr/>
          </p:nvGrpSpPr>
          <p:grpSpPr>
            <a:xfrm>
              <a:off x="4661770" y="3105599"/>
              <a:ext cx="558289" cy="550273"/>
              <a:chOff x="3049341" y="2562990"/>
              <a:chExt cx="445903" cy="439501"/>
            </a:xfrm>
            <a:solidFill>
              <a:srgbClr val="262344"/>
            </a:solidFill>
          </p:grpSpPr>
          <p:sp>
            <p:nvSpPr>
              <p:cNvPr id="108" name="Google Shape;337;p21">
                <a:extLst>
                  <a:ext uri="{FF2B5EF4-FFF2-40B4-BE49-F238E27FC236}">
                    <a16:creationId xmlns:a16="http://schemas.microsoft.com/office/drawing/2014/main" id="{22492DF3-CDC5-40C3-EB18-692CB29FA09C}"/>
                  </a:ext>
                </a:extLst>
              </p:cNvPr>
              <p:cNvSpPr/>
              <p:nvPr/>
            </p:nvSpPr>
            <p:spPr>
              <a:xfrm>
                <a:off x="3310752" y="2782901"/>
                <a:ext cx="72887" cy="142346"/>
              </a:xfrm>
              <a:custGeom>
                <a:avLst/>
                <a:gdLst/>
                <a:ahLst/>
                <a:cxnLst/>
                <a:rect l="l" t="t" r="r" b="b"/>
                <a:pathLst>
                  <a:path w="2573" h="5025" extrusionOk="0">
                    <a:moveTo>
                      <a:pt x="1274" y="1"/>
                    </a:moveTo>
                    <a:cubicBezTo>
                      <a:pt x="1108" y="1"/>
                      <a:pt x="977" y="132"/>
                      <a:pt x="977" y="298"/>
                    </a:cubicBezTo>
                    <a:lnTo>
                      <a:pt x="977" y="465"/>
                    </a:lnTo>
                    <a:cubicBezTo>
                      <a:pt x="381" y="596"/>
                      <a:pt x="0" y="1060"/>
                      <a:pt x="0" y="1632"/>
                    </a:cubicBezTo>
                    <a:cubicBezTo>
                      <a:pt x="0" y="2287"/>
                      <a:pt x="572" y="2834"/>
                      <a:pt x="1286" y="2834"/>
                    </a:cubicBezTo>
                    <a:cubicBezTo>
                      <a:pt x="1655" y="2834"/>
                      <a:pt x="1965" y="3096"/>
                      <a:pt x="1965" y="3418"/>
                    </a:cubicBezTo>
                    <a:cubicBezTo>
                      <a:pt x="1965" y="3739"/>
                      <a:pt x="1655" y="4001"/>
                      <a:pt x="1286" y="4001"/>
                    </a:cubicBezTo>
                    <a:cubicBezTo>
                      <a:pt x="917" y="4001"/>
                      <a:pt x="608" y="3739"/>
                      <a:pt x="608" y="3418"/>
                    </a:cubicBezTo>
                    <a:cubicBezTo>
                      <a:pt x="608" y="3239"/>
                      <a:pt x="465" y="3108"/>
                      <a:pt x="298" y="3108"/>
                    </a:cubicBezTo>
                    <a:cubicBezTo>
                      <a:pt x="131" y="3108"/>
                      <a:pt x="0" y="3239"/>
                      <a:pt x="0" y="3418"/>
                    </a:cubicBezTo>
                    <a:cubicBezTo>
                      <a:pt x="0" y="3977"/>
                      <a:pt x="381" y="4454"/>
                      <a:pt x="977" y="4584"/>
                    </a:cubicBezTo>
                    <a:lnTo>
                      <a:pt x="977" y="4715"/>
                    </a:lnTo>
                    <a:cubicBezTo>
                      <a:pt x="977" y="4882"/>
                      <a:pt x="1108" y="5025"/>
                      <a:pt x="1274" y="5025"/>
                    </a:cubicBezTo>
                    <a:cubicBezTo>
                      <a:pt x="1453" y="5025"/>
                      <a:pt x="1572" y="4882"/>
                      <a:pt x="1572" y="4715"/>
                    </a:cubicBezTo>
                    <a:lnTo>
                      <a:pt x="1572" y="4584"/>
                    </a:lnTo>
                    <a:cubicBezTo>
                      <a:pt x="2167" y="4454"/>
                      <a:pt x="2572" y="3977"/>
                      <a:pt x="2572" y="3418"/>
                    </a:cubicBezTo>
                    <a:cubicBezTo>
                      <a:pt x="2572" y="2751"/>
                      <a:pt x="1989" y="2215"/>
                      <a:pt x="1286" y="2215"/>
                    </a:cubicBezTo>
                    <a:cubicBezTo>
                      <a:pt x="905" y="2215"/>
                      <a:pt x="608" y="1953"/>
                      <a:pt x="608" y="1632"/>
                    </a:cubicBezTo>
                    <a:cubicBezTo>
                      <a:pt x="608" y="1310"/>
                      <a:pt x="917" y="1048"/>
                      <a:pt x="1286" y="1048"/>
                    </a:cubicBezTo>
                    <a:cubicBezTo>
                      <a:pt x="1655" y="1048"/>
                      <a:pt x="1965" y="1310"/>
                      <a:pt x="1965" y="1632"/>
                    </a:cubicBezTo>
                    <a:cubicBezTo>
                      <a:pt x="1965" y="1798"/>
                      <a:pt x="2096" y="1941"/>
                      <a:pt x="2262" y="1941"/>
                    </a:cubicBezTo>
                    <a:cubicBezTo>
                      <a:pt x="2441" y="1941"/>
                      <a:pt x="2572" y="1798"/>
                      <a:pt x="2572" y="1632"/>
                    </a:cubicBezTo>
                    <a:cubicBezTo>
                      <a:pt x="2572" y="1060"/>
                      <a:pt x="2167" y="596"/>
                      <a:pt x="1572" y="465"/>
                    </a:cubicBezTo>
                    <a:lnTo>
                      <a:pt x="1572" y="298"/>
                    </a:lnTo>
                    <a:cubicBezTo>
                      <a:pt x="1572" y="132"/>
                      <a:pt x="1453" y="1"/>
                      <a:pt x="1274" y="1"/>
                    </a:cubicBezTo>
                    <a:close/>
                  </a:path>
                </a:pathLst>
              </a:custGeom>
              <a:grpFill/>
              <a:ln>
                <a:noFill/>
              </a:ln>
            </p:spPr>
            <p:txBody>
              <a:bodyPr spcFirstLastPara="1" wrap="square" lIns="121900" tIns="121900" rIns="121900" bIns="121900" anchor="ctr" anchorCtr="0">
                <a:noAutofit/>
              </a:bodyPr>
              <a:lstStyle/>
              <a:p>
                <a:endParaRPr sz="2400"/>
              </a:p>
            </p:txBody>
          </p:sp>
          <p:sp>
            <p:nvSpPr>
              <p:cNvPr id="109" name="Google Shape;338;p21">
                <a:extLst>
                  <a:ext uri="{FF2B5EF4-FFF2-40B4-BE49-F238E27FC236}">
                    <a16:creationId xmlns:a16="http://schemas.microsoft.com/office/drawing/2014/main" id="{9118E52F-BE0E-C3D3-6908-93C11B89F02D}"/>
                  </a:ext>
                </a:extLst>
              </p:cNvPr>
              <p:cNvSpPr/>
              <p:nvPr/>
            </p:nvSpPr>
            <p:spPr>
              <a:xfrm>
                <a:off x="3382592" y="2752023"/>
                <a:ext cx="77929" cy="160759"/>
              </a:xfrm>
              <a:custGeom>
                <a:avLst/>
                <a:gdLst/>
                <a:ahLst/>
                <a:cxnLst/>
                <a:rect l="l" t="t" r="r" b="b"/>
                <a:pathLst>
                  <a:path w="2751" h="5675" extrusionOk="0">
                    <a:moveTo>
                      <a:pt x="342" y="1"/>
                    </a:moveTo>
                    <a:cubicBezTo>
                      <a:pt x="229" y="1"/>
                      <a:pt x="123" y="63"/>
                      <a:pt x="72" y="174"/>
                    </a:cubicBezTo>
                    <a:cubicBezTo>
                      <a:pt x="0" y="329"/>
                      <a:pt x="60" y="507"/>
                      <a:pt x="215" y="579"/>
                    </a:cubicBezTo>
                    <a:cubicBezTo>
                      <a:pt x="1381" y="1138"/>
                      <a:pt x="2132" y="2341"/>
                      <a:pt x="2132" y="3627"/>
                    </a:cubicBezTo>
                    <a:cubicBezTo>
                      <a:pt x="2132" y="4186"/>
                      <a:pt x="1989" y="4734"/>
                      <a:pt x="1739" y="5222"/>
                    </a:cubicBezTo>
                    <a:cubicBezTo>
                      <a:pt x="1655" y="5365"/>
                      <a:pt x="1715" y="5555"/>
                      <a:pt x="1858" y="5639"/>
                    </a:cubicBezTo>
                    <a:cubicBezTo>
                      <a:pt x="1905" y="5663"/>
                      <a:pt x="1965" y="5674"/>
                      <a:pt x="2012" y="5674"/>
                    </a:cubicBezTo>
                    <a:cubicBezTo>
                      <a:pt x="2120" y="5674"/>
                      <a:pt x="2227" y="5615"/>
                      <a:pt x="2274" y="5508"/>
                    </a:cubicBezTo>
                    <a:cubicBezTo>
                      <a:pt x="2584" y="4936"/>
                      <a:pt x="2751" y="4281"/>
                      <a:pt x="2751" y="3627"/>
                    </a:cubicBezTo>
                    <a:cubicBezTo>
                      <a:pt x="2751" y="2865"/>
                      <a:pt x="2524" y="2115"/>
                      <a:pt x="2120" y="1472"/>
                    </a:cubicBezTo>
                    <a:cubicBezTo>
                      <a:pt x="1715" y="852"/>
                      <a:pt x="1143" y="352"/>
                      <a:pt x="477" y="31"/>
                    </a:cubicBezTo>
                    <a:cubicBezTo>
                      <a:pt x="433" y="11"/>
                      <a:pt x="387" y="1"/>
                      <a:pt x="342" y="1"/>
                    </a:cubicBezTo>
                    <a:close/>
                  </a:path>
                </a:pathLst>
              </a:custGeom>
              <a:grpFill/>
              <a:ln>
                <a:noFill/>
              </a:ln>
            </p:spPr>
            <p:txBody>
              <a:bodyPr spcFirstLastPara="1" wrap="square" lIns="121900" tIns="121900" rIns="121900" bIns="121900" anchor="ctr" anchorCtr="0">
                <a:noAutofit/>
              </a:bodyPr>
              <a:lstStyle/>
              <a:p>
                <a:endParaRPr sz="2400"/>
              </a:p>
            </p:txBody>
          </p:sp>
          <p:sp>
            <p:nvSpPr>
              <p:cNvPr id="110" name="Google Shape;339;p21">
                <a:extLst>
                  <a:ext uri="{FF2B5EF4-FFF2-40B4-BE49-F238E27FC236}">
                    <a16:creationId xmlns:a16="http://schemas.microsoft.com/office/drawing/2014/main" id="{8D798876-B274-8786-826E-6C9B4D0927F9}"/>
                  </a:ext>
                </a:extLst>
              </p:cNvPr>
              <p:cNvSpPr/>
              <p:nvPr/>
            </p:nvSpPr>
            <p:spPr>
              <a:xfrm>
                <a:off x="3049341" y="2562990"/>
                <a:ext cx="445903" cy="439501"/>
              </a:xfrm>
              <a:custGeom>
                <a:avLst/>
                <a:gdLst/>
                <a:ahLst/>
                <a:cxnLst/>
                <a:rect l="l" t="t" r="r" b="b"/>
                <a:pathLst>
                  <a:path w="15741" h="15515" extrusionOk="0">
                    <a:moveTo>
                      <a:pt x="8943" y="596"/>
                    </a:moveTo>
                    <a:cubicBezTo>
                      <a:pt x="9383" y="596"/>
                      <a:pt x="9740" y="977"/>
                      <a:pt x="9740" y="1418"/>
                    </a:cubicBezTo>
                    <a:cubicBezTo>
                      <a:pt x="9740" y="1858"/>
                      <a:pt x="9383" y="2239"/>
                      <a:pt x="8943" y="2239"/>
                    </a:cubicBezTo>
                    <a:lnTo>
                      <a:pt x="1418" y="2239"/>
                    </a:lnTo>
                    <a:cubicBezTo>
                      <a:pt x="977" y="2239"/>
                      <a:pt x="620" y="1858"/>
                      <a:pt x="620" y="1418"/>
                    </a:cubicBezTo>
                    <a:cubicBezTo>
                      <a:pt x="620" y="977"/>
                      <a:pt x="977" y="596"/>
                      <a:pt x="1418" y="596"/>
                    </a:cubicBezTo>
                    <a:close/>
                    <a:moveTo>
                      <a:pt x="12574" y="2834"/>
                    </a:moveTo>
                    <a:cubicBezTo>
                      <a:pt x="13014" y="2834"/>
                      <a:pt x="13372" y="3215"/>
                      <a:pt x="13372" y="3656"/>
                    </a:cubicBezTo>
                    <a:cubicBezTo>
                      <a:pt x="13372" y="4096"/>
                      <a:pt x="13014" y="4466"/>
                      <a:pt x="12574" y="4466"/>
                    </a:cubicBezTo>
                    <a:lnTo>
                      <a:pt x="5037" y="4466"/>
                    </a:lnTo>
                    <a:cubicBezTo>
                      <a:pt x="4597" y="4466"/>
                      <a:pt x="4240" y="4096"/>
                      <a:pt x="4240" y="3656"/>
                    </a:cubicBezTo>
                    <a:cubicBezTo>
                      <a:pt x="4240" y="3215"/>
                      <a:pt x="4597" y="2834"/>
                      <a:pt x="5037" y="2834"/>
                    </a:cubicBezTo>
                    <a:close/>
                    <a:moveTo>
                      <a:pt x="10609" y="5061"/>
                    </a:moveTo>
                    <a:cubicBezTo>
                      <a:pt x="10728" y="5061"/>
                      <a:pt x="10848" y="5073"/>
                      <a:pt x="10955" y="5120"/>
                    </a:cubicBezTo>
                    <a:cubicBezTo>
                      <a:pt x="10812" y="5108"/>
                      <a:pt x="10657" y="5061"/>
                      <a:pt x="10514" y="5061"/>
                    </a:cubicBezTo>
                    <a:close/>
                    <a:moveTo>
                      <a:pt x="10514" y="5061"/>
                    </a:moveTo>
                    <a:cubicBezTo>
                      <a:pt x="9074" y="5061"/>
                      <a:pt x="7764" y="5656"/>
                      <a:pt x="6811" y="6549"/>
                    </a:cubicBezTo>
                    <a:lnTo>
                      <a:pt x="3073" y="6549"/>
                    </a:lnTo>
                    <a:cubicBezTo>
                      <a:pt x="2632" y="6549"/>
                      <a:pt x="2275" y="6251"/>
                      <a:pt x="2275" y="5811"/>
                    </a:cubicBezTo>
                    <a:cubicBezTo>
                      <a:pt x="2275" y="5370"/>
                      <a:pt x="2632" y="5061"/>
                      <a:pt x="3073" y="5061"/>
                    </a:cubicBezTo>
                    <a:close/>
                    <a:moveTo>
                      <a:pt x="6287" y="7299"/>
                    </a:moveTo>
                    <a:cubicBezTo>
                      <a:pt x="5942" y="7740"/>
                      <a:pt x="5668" y="8192"/>
                      <a:pt x="5502" y="8788"/>
                    </a:cubicBezTo>
                    <a:lnTo>
                      <a:pt x="3073" y="8788"/>
                    </a:lnTo>
                    <a:cubicBezTo>
                      <a:pt x="2632" y="8788"/>
                      <a:pt x="2275" y="8490"/>
                      <a:pt x="2275" y="8037"/>
                    </a:cubicBezTo>
                    <a:cubicBezTo>
                      <a:pt x="2275" y="7597"/>
                      <a:pt x="2632" y="7299"/>
                      <a:pt x="3073" y="7299"/>
                    </a:cubicBezTo>
                    <a:close/>
                    <a:moveTo>
                      <a:pt x="5359" y="9383"/>
                    </a:moveTo>
                    <a:cubicBezTo>
                      <a:pt x="5311" y="9680"/>
                      <a:pt x="5287" y="9966"/>
                      <a:pt x="5287" y="10264"/>
                    </a:cubicBezTo>
                    <a:cubicBezTo>
                      <a:pt x="5287" y="10514"/>
                      <a:pt x="5311" y="10871"/>
                      <a:pt x="5335" y="11014"/>
                    </a:cubicBezTo>
                    <a:lnTo>
                      <a:pt x="3073" y="11014"/>
                    </a:lnTo>
                    <a:cubicBezTo>
                      <a:pt x="2632" y="11014"/>
                      <a:pt x="2275" y="10645"/>
                      <a:pt x="2275" y="10204"/>
                    </a:cubicBezTo>
                    <a:cubicBezTo>
                      <a:pt x="2275" y="9764"/>
                      <a:pt x="2632" y="9383"/>
                      <a:pt x="3073" y="9383"/>
                    </a:cubicBezTo>
                    <a:close/>
                    <a:moveTo>
                      <a:pt x="5466" y="11609"/>
                    </a:moveTo>
                    <a:cubicBezTo>
                      <a:pt x="5621" y="12205"/>
                      <a:pt x="5871" y="12800"/>
                      <a:pt x="6204" y="13252"/>
                    </a:cubicBezTo>
                    <a:lnTo>
                      <a:pt x="3073" y="13252"/>
                    </a:lnTo>
                    <a:cubicBezTo>
                      <a:pt x="2632" y="13252"/>
                      <a:pt x="2275" y="12871"/>
                      <a:pt x="2275" y="12431"/>
                    </a:cubicBezTo>
                    <a:cubicBezTo>
                      <a:pt x="2275" y="11990"/>
                      <a:pt x="2632" y="11609"/>
                      <a:pt x="3073" y="11609"/>
                    </a:cubicBezTo>
                    <a:close/>
                    <a:moveTo>
                      <a:pt x="10514" y="5692"/>
                    </a:moveTo>
                    <a:cubicBezTo>
                      <a:pt x="13050" y="5692"/>
                      <a:pt x="15122" y="7764"/>
                      <a:pt x="15122" y="10300"/>
                    </a:cubicBezTo>
                    <a:cubicBezTo>
                      <a:pt x="15122" y="12848"/>
                      <a:pt x="13050" y="14919"/>
                      <a:pt x="10514" y="14919"/>
                    </a:cubicBezTo>
                    <a:cubicBezTo>
                      <a:pt x="7966" y="14919"/>
                      <a:pt x="5906" y="12848"/>
                      <a:pt x="5906" y="10300"/>
                    </a:cubicBezTo>
                    <a:cubicBezTo>
                      <a:pt x="5906" y="7764"/>
                      <a:pt x="7966" y="5692"/>
                      <a:pt x="10514" y="5692"/>
                    </a:cubicBezTo>
                    <a:close/>
                    <a:moveTo>
                      <a:pt x="1418" y="1"/>
                    </a:moveTo>
                    <a:cubicBezTo>
                      <a:pt x="632" y="1"/>
                      <a:pt x="1" y="644"/>
                      <a:pt x="1" y="1418"/>
                    </a:cubicBezTo>
                    <a:cubicBezTo>
                      <a:pt x="1" y="2203"/>
                      <a:pt x="632" y="2834"/>
                      <a:pt x="1418" y="2834"/>
                    </a:cubicBezTo>
                    <a:lnTo>
                      <a:pt x="3870" y="2834"/>
                    </a:lnTo>
                    <a:cubicBezTo>
                      <a:pt x="3716" y="2977"/>
                      <a:pt x="3632" y="3358"/>
                      <a:pt x="3632" y="3656"/>
                    </a:cubicBezTo>
                    <a:cubicBezTo>
                      <a:pt x="3632" y="3954"/>
                      <a:pt x="3716" y="4168"/>
                      <a:pt x="3870" y="4466"/>
                    </a:cubicBezTo>
                    <a:lnTo>
                      <a:pt x="3073" y="4466"/>
                    </a:lnTo>
                    <a:cubicBezTo>
                      <a:pt x="2299" y="4466"/>
                      <a:pt x="1656" y="5073"/>
                      <a:pt x="1656" y="5847"/>
                    </a:cubicBezTo>
                    <a:cubicBezTo>
                      <a:pt x="1656" y="6299"/>
                      <a:pt x="1870" y="6680"/>
                      <a:pt x="2192" y="6942"/>
                    </a:cubicBezTo>
                    <a:cubicBezTo>
                      <a:pt x="1870" y="7204"/>
                      <a:pt x="1656" y="7585"/>
                      <a:pt x="1656" y="8037"/>
                    </a:cubicBezTo>
                    <a:cubicBezTo>
                      <a:pt x="1656" y="8490"/>
                      <a:pt x="1870" y="8883"/>
                      <a:pt x="2192" y="9145"/>
                    </a:cubicBezTo>
                    <a:cubicBezTo>
                      <a:pt x="1870" y="9395"/>
                      <a:pt x="1656" y="9800"/>
                      <a:pt x="1656" y="10240"/>
                    </a:cubicBezTo>
                    <a:cubicBezTo>
                      <a:pt x="1656" y="10693"/>
                      <a:pt x="1870" y="11097"/>
                      <a:pt x="2192" y="11347"/>
                    </a:cubicBezTo>
                    <a:cubicBezTo>
                      <a:pt x="1870" y="11609"/>
                      <a:pt x="1656" y="12002"/>
                      <a:pt x="1656" y="12443"/>
                    </a:cubicBezTo>
                    <a:cubicBezTo>
                      <a:pt x="1656" y="13229"/>
                      <a:pt x="2299" y="13848"/>
                      <a:pt x="3073" y="13848"/>
                    </a:cubicBezTo>
                    <a:lnTo>
                      <a:pt x="6692" y="13848"/>
                    </a:lnTo>
                    <a:cubicBezTo>
                      <a:pt x="7657" y="14895"/>
                      <a:pt x="9014" y="15515"/>
                      <a:pt x="10514" y="15515"/>
                    </a:cubicBezTo>
                    <a:cubicBezTo>
                      <a:pt x="13395" y="15515"/>
                      <a:pt x="15741" y="13193"/>
                      <a:pt x="15741" y="10312"/>
                    </a:cubicBezTo>
                    <a:cubicBezTo>
                      <a:pt x="15741" y="7918"/>
                      <a:pt x="14110" y="5906"/>
                      <a:pt x="11907" y="5299"/>
                    </a:cubicBezTo>
                    <a:cubicBezTo>
                      <a:pt x="11871" y="5204"/>
                      <a:pt x="11824" y="5061"/>
                      <a:pt x="11776" y="5061"/>
                    </a:cubicBezTo>
                    <a:lnTo>
                      <a:pt x="12574" y="5061"/>
                    </a:lnTo>
                    <a:cubicBezTo>
                      <a:pt x="13348" y="5061"/>
                      <a:pt x="13991" y="4430"/>
                      <a:pt x="13991" y="3656"/>
                    </a:cubicBezTo>
                    <a:cubicBezTo>
                      <a:pt x="13991" y="2870"/>
                      <a:pt x="13348" y="2239"/>
                      <a:pt x="12574" y="2239"/>
                    </a:cubicBezTo>
                    <a:lnTo>
                      <a:pt x="10109" y="2239"/>
                    </a:lnTo>
                    <a:cubicBezTo>
                      <a:pt x="10264" y="1941"/>
                      <a:pt x="10359" y="1727"/>
                      <a:pt x="10359" y="1429"/>
                    </a:cubicBezTo>
                    <a:cubicBezTo>
                      <a:pt x="10359" y="656"/>
                      <a:pt x="9728" y="1"/>
                      <a:pt x="8943" y="1"/>
                    </a:cubicBezTo>
                    <a:close/>
                  </a:path>
                </a:pathLst>
              </a:custGeom>
              <a:grpFill/>
              <a:ln>
                <a:noFill/>
              </a:ln>
            </p:spPr>
            <p:txBody>
              <a:bodyPr spcFirstLastPara="1" wrap="square" lIns="121900" tIns="121900" rIns="121900" bIns="121900" anchor="ctr" anchorCtr="0">
                <a:noAutofit/>
              </a:bodyPr>
              <a:lstStyle/>
              <a:p>
                <a:endParaRPr sz="2400"/>
              </a:p>
            </p:txBody>
          </p:sp>
        </p:grpSp>
        <p:sp>
          <p:nvSpPr>
            <p:cNvPr id="97" name="Google Shape;340;p21">
              <a:extLst>
                <a:ext uri="{FF2B5EF4-FFF2-40B4-BE49-F238E27FC236}">
                  <a16:creationId xmlns:a16="http://schemas.microsoft.com/office/drawing/2014/main" id="{1EC86654-0355-F918-4631-2D91E2F73CE2}"/>
                </a:ext>
              </a:extLst>
            </p:cNvPr>
            <p:cNvSpPr/>
            <p:nvPr/>
          </p:nvSpPr>
          <p:spPr>
            <a:xfrm>
              <a:off x="4048211" y="2489061"/>
              <a:ext cx="1783328" cy="1783327"/>
            </a:xfrm>
            <a:custGeom>
              <a:avLst/>
              <a:gdLst/>
              <a:ahLst/>
              <a:cxnLst/>
              <a:rect l="l" t="t" r="r" b="b"/>
              <a:pathLst>
                <a:path w="50281" h="50281" extrusionOk="0">
                  <a:moveTo>
                    <a:pt x="25134" y="4430"/>
                  </a:moveTo>
                  <a:cubicBezTo>
                    <a:pt x="36552" y="4430"/>
                    <a:pt x="45839" y="13717"/>
                    <a:pt x="45839" y="25135"/>
                  </a:cubicBezTo>
                  <a:cubicBezTo>
                    <a:pt x="45839" y="36553"/>
                    <a:pt x="36552" y="45840"/>
                    <a:pt x="25134" y="45840"/>
                  </a:cubicBezTo>
                  <a:cubicBezTo>
                    <a:pt x="13716" y="45840"/>
                    <a:pt x="4429" y="36553"/>
                    <a:pt x="4429" y="25135"/>
                  </a:cubicBezTo>
                  <a:cubicBezTo>
                    <a:pt x="4429" y="13717"/>
                    <a:pt x="13716" y="4430"/>
                    <a:pt x="25134" y="4430"/>
                  </a:cubicBezTo>
                  <a:close/>
                  <a:moveTo>
                    <a:pt x="25134" y="1"/>
                  </a:moveTo>
                  <a:cubicBezTo>
                    <a:pt x="11252" y="1"/>
                    <a:pt x="0" y="11252"/>
                    <a:pt x="0" y="25135"/>
                  </a:cubicBezTo>
                  <a:cubicBezTo>
                    <a:pt x="0" y="39017"/>
                    <a:pt x="11252" y="50281"/>
                    <a:pt x="25134" y="50281"/>
                  </a:cubicBezTo>
                  <a:cubicBezTo>
                    <a:pt x="39017" y="50281"/>
                    <a:pt x="50280" y="39017"/>
                    <a:pt x="50280" y="25135"/>
                  </a:cubicBezTo>
                  <a:cubicBezTo>
                    <a:pt x="50280" y="11252"/>
                    <a:pt x="39017" y="1"/>
                    <a:pt x="25134" y="1"/>
                  </a:cubicBezTo>
                  <a:close/>
                </a:path>
              </a:pathLst>
            </a:custGeom>
            <a:solidFill>
              <a:schemeClr val="tx2">
                <a:lumMod val="20000"/>
                <a:lumOff val="80000"/>
              </a:schemeClr>
            </a:solidFill>
            <a:ln>
              <a:noFill/>
            </a:ln>
          </p:spPr>
          <p:txBody>
            <a:bodyPr spcFirstLastPara="1" wrap="square" lIns="121900" tIns="121900" rIns="121900" bIns="121900" anchor="ctr" anchorCtr="0">
              <a:noAutofit/>
            </a:bodyPr>
            <a:lstStyle/>
            <a:p>
              <a:endParaRPr sz="2400"/>
            </a:p>
          </p:txBody>
        </p:sp>
        <p:sp>
          <p:nvSpPr>
            <p:cNvPr id="98" name="Google Shape;341;p21">
              <a:extLst>
                <a:ext uri="{FF2B5EF4-FFF2-40B4-BE49-F238E27FC236}">
                  <a16:creationId xmlns:a16="http://schemas.microsoft.com/office/drawing/2014/main" id="{2E81BBEB-498F-CC37-8356-6489425EF791}"/>
                </a:ext>
              </a:extLst>
            </p:cNvPr>
            <p:cNvSpPr/>
            <p:nvPr/>
          </p:nvSpPr>
          <p:spPr>
            <a:xfrm>
              <a:off x="4048636" y="3395727"/>
              <a:ext cx="1782477" cy="876679"/>
            </a:xfrm>
            <a:custGeom>
              <a:avLst/>
              <a:gdLst/>
              <a:ahLst/>
              <a:cxnLst/>
              <a:rect l="l" t="t" r="r" b="b"/>
              <a:pathLst>
                <a:path w="50257" h="24718" extrusionOk="0">
                  <a:moveTo>
                    <a:pt x="0" y="0"/>
                  </a:moveTo>
                  <a:cubicBezTo>
                    <a:pt x="226" y="13681"/>
                    <a:pt x="11382" y="24718"/>
                    <a:pt x="25122" y="24718"/>
                  </a:cubicBezTo>
                  <a:cubicBezTo>
                    <a:pt x="38862" y="24718"/>
                    <a:pt x="50030" y="13681"/>
                    <a:pt x="50256" y="0"/>
                  </a:cubicBezTo>
                  <a:lnTo>
                    <a:pt x="45815" y="0"/>
                  </a:lnTo>
                  <a:cubicBezTo>
                    <a:pt x="45589" y="11216"/>
                    <a:pt x="36397" y="20277"/>
                    <a:pt x="25122" y="20277"/>
                  </a:cubicBezTo>
                  <a:cubicBezTo>
                    <a:pt x="13847" y="20277"/>
                    <a:pt x="4655" y="11216"/>
                    <a:pt x="4429" y="0"/>
                  </a:cubicBezTo>
                  <a:close/>
                </a:path>
              </a:pathLst>
            </a:custGeom>
            <a:ln>
              <a:noFill/>
            </a:ln>
          </p:spPr>
          <p:style>
            <a:lnRef idx="3">
              <a:schemeClr val="lt1"/>
            </a:lnRef>
            <a:fillRef idx="1">
              <a:schemeClr val="accent2"/>
            </a:fillRef>
            <a:effectRef idx="1">
              <a:schemeClr val="accent2"/>
            </a:effectRef>
            <a:fontRef idx="minor">
              <a:schemeClr val="lt1"/>
            </a:fontRef>
          </p:style>
          <p:txBody>
            <a:bodyPr spcFirstLastPara="1" wrap="square" lIns="121900" tIns="121900" rIns="121900" bIns="121900" anchor="ctr" anchorCtr="0">
              <a:noAutofit/>
            </a:bodyPr>
            <a:lstStyle/>
            <a:p>
              <a:endParaRPr sz="2400"/>
            </a:p>
          </p:txBody>
        </p:sp>
        <p:sp>
          <p:nvSpPr>
            <p:cNvPr id="99" name="Google Shape;342;p21">
              <a:extLst>
                <a:ext uri="{FF2B5EF4-FFF2-40B4-BE49-F238E27FC236}">
                  <a16:creationId xmlns:a16="http://schemas.microsoft.com/office/drawing/2014/main" id="{83D0CD3E-DEFB-6557-C7B7-0E7EAB1F4009}"/>
                </a:ext>
              </a:extLst>
            </p:cNvPr>
            <p:cNvSpPr/>
            <p:nvPr/>
          </p:nvSpPr>
          <p:spPr>
            <a:xfrm>
              <a:off x="5590390" y="3230589"/>
              <a:ext cx="330272" cy="330272"/>
            </a:xfrm>
            <a:custGeom>
              <a:avLst/>
              <a:gdLst/>
              <a:ahLst/>
              <a:cxnLst/>
              <a:rect l="l" t="t" r="r" b="b"/>
              <a:pathLst>
                <a:path w="9312" h="9312" extrusionOk="0">
                  <a:moveTo>
                    <a:pt x="4656" y="1"/>
                  </a:moveTo>
                  <a:cubicBezTo>
                    <a:pt x="2084" y="1"/>
                    <a:pt x="1" y="2085"/>
                    <a:pt x="1" y="4656"/>
                  </a:cubicBezTo>
                  <a:cubicBezTo>
                    <a:pt x="1" y="7228"/>
                    <a:pt x="2084" y="9312"/>
                    <a:pt x="4656" y="9312"/>
                  </a:cubicBezTo>
                  <a:cubicBezTo>
                    <a:pt x="7228" y="9312"/>
                    <a:pt x="9311" y="7228"/>
                    <a:pt x="9311" y="4656"/>
                  </a:cubicBezTo>
                  <a:cubicBezTo>
                    <a:pt x="9311" y="2085"/>
                    <a:pt x="7228" y="1"/>
                    <a:pt x="4656" y="1"/>
                  </a:cubicBezTo>
                  <a:close/>
                </a:path>
              </a:pathLst>
            </a:custGeom>
            <a:ln>
              <a:noFill/>
            </a:ln>
          </p:spPr>
          <p:style>
            <a:lnRef idx="3">
              <a:schemeClr val="lt1"/>
            </a:lnRef>
            <a:fillRef idx="1">
              <a:schemeClr val="accent2"/>
            </a:fillRef>
            <a:effectRef idx="1">
              <a:schemeClr val="accent2"/>
            </a:effectRef>
            <a:fontRef idx="minor">
              <a:schemeClr val="lt1"/>
            </a:fontRef>
          </p:style>
          <p:txBody>
            <a:bodyPr spcFirstLastPara="1" wrap="square" lIns="121900" tIns="121900" rIns="121900" bIns="121900" anchor="ctr" anchorCtr="0">
              <a:noAutofit/>
            </a:bodyPr>
            <a:lstStyle/>
            <a:p>
              <a:endParaRPr sz="2400"/>
            </a:p>
          </p:txBody>
        </p:sp>
        <p:sp>
          <p:nvSpPr>
            <p:cNvPr id="100" name="Google Shape;343;p21">
              <a:extLst>
                <a:ext uri="{FF2B5EF4-FFF2-40B4-BE49-F238E27FC236}">
                  <a16:creationId xmlns:a16="http://schemas.microsoft.com/office/drawing/2014/main" id="{F63CF149-FC0C-26DC-9BE0-DBA9E10C2D2B}"/>
                </a:ext>
              </a:extLst>
            </p:cNvPr>
            <p:cNvSpPr/>
            <p:nvPr/>
          </p:nvSpPr>
          <p:spPr>
            <a:xfrm>
              <a:off x="5660511" y="3300708"/>
              <a:ext cx="189643" cy="189643"/>
            </a:xfrm>
            <a:custGeom>
              <a:avLst/>
              <a:gdLst/>
              <a:ahLst/>
              <a:cxnLst/>
              <a:rect l="l" t="t" r="r" b="b"/>
              <a:pathLst>
                <a:path w="5347" h="5347" extrusionOk="0">
                  <a:moveTo>
                    <a:pt x="2679" y="0"/>
                  </a:moveTo>
                  <a:cubicBezTo>
                    <a:pt x="1191" y="0"/>
                    <a:pt x="0" y="1191"/>
                    <a:pt x="0" y="2679"/>
                  </a:cubicBezTo>
                  <a:cubicBezTo>
                    <a:pt x="0" y="4156"/>
                    <a:pt x="1191" y="5346"/>
                    <a:pt x="2679" y="5346"/>
                  </a:cubicBezTo>
                  <a:cubicBezTo>
                    <a:pt x="4156" y="5346"/>
                    <a:pt x="5346" y="4156"/>
                    <a:pt x="5346" y="2679"/>
                  </a:cubicBezTo>
                  <a:cubicBezTo>
                    <a:pt x="5346" y="1191"/>
                    <a:pt x="4156" y="0"/>
                    <a:pt x="2679" y="0"/>
                  </a:cubicBezTo>
                  <a:close/>
                </a:path>
              </a:pathLst>
            </a:custGeom>
            <a:solidFill>
              <a:srgbClr val="FFFFFF"/>
            </a:solidFill>
            <a:ln>
              <a:noFill/>
            </a:ln>
          </p:spPr>
          <p:txBody>
            <a:bodyPr spcFirstLastPara="1" wrap="square" lIns="121900" tIns="121900" rIns="121900" bIns="121900" anchor="ctr" anchorCtr="0">
              <a:noAutofit/>
            </a:bodyPr>
            <a:lstStyle/>
            <a:p>
              <a:endParaRPr sz="2400"/>
            </a:p>
          </p:txBody>
        </p:sp>
        <p:grpSp>
          <p:nvGrpSpPr>
            <p:cNvPr id="101" name="Google Shape;347;p21">
              <a:extLst>
                <a:ext uri="{FF2B5EF4-FFF2-40B4-BE49-F238E27FC236}">
                  <a16:creationId xmlns:a16="http://schemas.microsoft.com/office/drawing/2014/main" id="{F44B97A8-8143-7F31-0116-C8AB18B31132}"/>
                </a:ext>
              </a:extLst>
            </p:cNvPr>
            <p:cNvGrpSpPr/>
            <p:nvPr/>
          </p:nvGrpSpPr>
          <p:grpSpPr>
            <a:xfrm>
              <a:off x="3007261" y="3071409"/>
              <a:ext cx="558289" cy="557016"/>
              <a:chOff x="1727894" y="2535682"/>
              <a:chExt cx="445903" cy="444886"/>
            </a:xfrm>
            <a:solidFill>
              <a:srgbClr val="262344"/>
            </a:solidFill>
          </p:grpSpPr>
          <p:sp>
            <p:nvSpPr>
              <p:cNvPr id="106" name="Google Shape;348;p21">
                <a:extLst>
                  <a:ext uri="{FF2B5EF4-FFF2-40B4-BE49-F238E27FC236}">
                    <a16:creationId xmlns:a16="http://schemas.microsoft.com/office/drawing/2014/main" id="{76258498-58F0-F712-65EE-2184380F40D6}"/>
                  </a:ext>
                </a:extLst>
              </p:cNvPr>
              <p:cNvSpPr/>
              <p:nvPr/>
            </p:nvSpPr>
            <p:spPr>
              <a:xfrm>
                <a:off x="1727894" y="2685424"/>
                <a:ext cx="445903" cy="295144"/>
              </a:xfrm>
              <a:custGeom>
                <a:avLst/>
                <a:gdLst/>
                <a:ahLst/>
                <a:cxnLst/>
                <a:rect l="l" t="t" r="r" b="b"/>
                <a:pathLst>
                  <a:path w="15741" h="10419" extrusionOk="0">
                    <a:moveTo>
                      <a:pt x="2691" y="6549"/>
                    </a:moveTo>
                    <a:lnTo>
                      <a:pt x="2691" y="9823"/>
                    </a:lnTo>
                    <a:lnTo>
                      <a:pt x="1346" y="9823"/>
                    </a:lnTo>
                    <a:lnTo>
                      <a:pt x="1346" y="6549"/>
                    </a:lnTo>
                    <a:close/>
                    <a:moveTo>
                      <a:pt x="6561" y="3275"/>
                    </a:moveTo>
                    <a:lnTo>
                      <a:pt x="6561" y="9823"/>
                    </a:lnTo>
                    <a:lnTo>
                      <a:pt x="5215" y="9823"/>
                    </a:lnTo>
                    <a:lnTo>
                      <a:pt x="5215" y="3275"/>
                    </a:lnTo>
                    <a:close/>
                    <a:moveTo>
                      <a:pt x="10430" y="4608"/>
                    </a:moveTo>
                    <a:lnTo>
                      <a:pt x="10430" y="9823"/>
                    </a:lnTo>
                    <a:lnTo>
                      <a:pt x="9240" y="9823"/>
                    </a:lnTo>
                    <a:lnTo>
                      <a:pt x="9240" y="4608"/>
                    </a:lnTo>
                    <a:close/>
                    <a:moveTo>
                      <a:pt x="14443" y="596"/>
                    </a:moveTo>
                    <a:lnTo>
                      <a:pt x="14443" y="9823"/>
                    </a:lnTo>
                    <a:lnTo>
                      <a:pt x="13109" y="9823"/>
                    </a:lnTo>
                    <a:lnTo>
                      <a:pt x="13109" y="596"/>
                    </a:lnTo>
                    <a:close/>
                    <a:moveTo>
                      <a:pt x="12788" y="1"/>
                    </a:moveTo>
                    <a:cubicBezTo>
                      <a:pt x="12609" y="1"/>
                      <a:pt x="12514" y="108"/>
                      <a:pt x="12514" y="286"/>
                    </a:cubicBezTo>
                    <a:lnTo>
                      <a:pt x="12514" y="9823"/>
                    </a:lnTo>
                    <a:lnTo>
                      <a:pt x="11168" y="9823"/>
                    </a:lnTo>
                    <a:lnTo>
                      <a:pt x="11168" y="4215"/>
                    </a:lnTo>
                    <a:cubicBezTo>
                      <a:pt x="11168" y="4037"/>
                      <a:pt x="11002" y="3870"/>
                      <a:pt x="10823" y="3870"/>
                    </a:cubicBezTo>
                    <a:lnTo>
                      <a:pt x="8859" y="3870"/>
                    </a:lnTo>
                    <a:cubicBezTo>
                      <a:pt x="8680" y="3870"/>
                      <a:pt x="8489" y="4037"/>
                      <a:pt x="8489" y="4215"/>
                    </a:cubicBezTo>
                    <a:lnTo>
                      <a:pt x="8489" y="9823"/>
                    </a:lnTo>
                    <a:lnTo>
                      <a:pt x="7156" y="9823"/>
                    </a:lnTo>
                    <a:lnTo>
                      <a:pt x="7156" y="2906"/>
                    </a:lnTo>
                    <a:cubicBezTo>
                      <a:pt x="7156" y="2727"/>
                      <a:pt x="7073" y="2525"/>
                      <a:pt x="6894" y="2525"/>
                    </a:cubicBezTo>
                    <a:lnTo>
                      <a:pt x="4918" y="2525"/>
                    </a:lnTo>
                    <a:cubicBezTo>
                      <a:pt x="4739" y="2525"/>
                      <a:pt x="4620" y="2727"/>
                      <a:pt x="4620" y="2906"/>
                    </a:cubicBezTo>
                    <a:lnTo>
                      <a:pt x="4620" y="9823"/>
                    </a:lnTo>
                    <a:lnTo>
                      <a:pt x="3286" y="9823"/>
                    </a:lnTo>
                    <a:lnTo>
                      <a:pt x="3286" y="6192"/>
                    </a:lnTo>
                    <a:cubicBezTo>
                      <a:pt x="3286" y="6001"/>
                      <a:pt x="3132" y="5799"/>
                      <a:pt x="2953" y="5799"/>
                    </a:cubicBezTo>
                    <a:lnTo>
                      <a:pt x="988" y="5799"/>
                    </a:lnTo>
                    <a:cubicBezTo>
                      <a:pt x="810" y="5799"/>
                      <a:pt x="607" y="6001"/>
                      <a:pt x="607" y="6192"/>
                    </a:cubicBezTo>
                    <a:lnTo>
                      <a:pt x="607" y="9823"/>
                    </a:lnTo>
                    <a:lnTo>
                      <a:pt x="334" y="9823"/>
                    </a:lnTo>
                    <a:cubicBezTo>
                      <a:pt x="155" y="9823"/>
                      <a:pt x="0" y="9942"/>
                      <a:pt x="0" y="10121"/>
                    </a:cubicBezTo>
                    <a:cubicBezTo>
                      <a:pt x="0" y="10300"/>
                      <a:pt x="155" y="10419"/>
                      <a:pt x="334" y="10419"/>
                    </a:cubicBezTo>
                    <a:lnTo>
                      <a:pt x="15419" y="10419"/>
                    </a:lnTo>
                    <a:cubicBezTo>
                      <a:pt x="15597" y="10419"/>
                      <a:pt x="15740" y="10300"/>
                      <a:pt x="15740" y="10121"/>
                    </a:cubicBezTo>
                    <a:cubicBezTo>
                      <a:pt x="15740" y="9942"/>
                      <a:pt x="15597" y="9823"/>
                      <a:pt x="15419" y="9823"/>
                    </a:cubicBezTo>
                    <a:lnTo>
                      <a:pt x="15038" y="9823"/>
                    </a:lnTo>
                    <a:lnTo>
                      <a:pt x="15038" y="286"/>
                    </a:lnTo>
                    <a:cubicBezTo>
                      <a:pt x="15038" y="108"/>
                      <a:pt x="14943" y="1"/>
                      <a:pt x="14764" y="1"/>
                    </a:cubicBezTo>
                    <a:close/>
                  </a:path>
                </a:pathLst>
              </a:custGeom>
              <a:grpFill/>
              <a:ln>
                <a:noFill/>
              </a:ln>
            </p:spPr>
            <p:txBody>
              <a:bodyPr spcFirstLastPara="1" wrap="square" lIns="121900" tIns="121900" rIns="121900" bIns="121900" anchor="ctr" anchorCtr="0">
                <a:noAutofit/>
              </a:bodyPr>
              <a:lstStyle/>
              <a:p>
                <a:endParaRPr sz="2400"/>
              </a:p>
            </p:txBody>
          </p:sp>
          <p:sp>
            <p:nvSpPr>
              <p:cNvPr id="107" name="Google Shape;349;p21">
                <a:extLst>
                  <a:ext uri="{FF2B5EF4-FFF2-40B4-BE49-F238E27FC236}">
                    <a16:creationId xmlns:a16="http://schemas.microsoft.com/office/drawing/2014/main" id="{E5DBA0F4-2D70-0C80-E587-2C7F888A101E}"/>
                  </a:ext>
                </a:extLst>
              </p:cNvPr>
              <p:cNvSpPr/>
              <p:nvPr/>
            </p:nvSpPr>
            <p:spPr>
              <a:xfrm>
                <a:off x="1746449" y="2535682"/>
                <a:ext cx="408794" cy="241520"/>
              </a:xfrm>
              <a:custGeom>
                <a:avLst/>
                <a:gdLst/>
                <a:ahLst/>
                <a:cxnLst/>
                <a:rect l="l" t="t" r="r" b="b"/>
                <a:pathLst>
                  <a:path w="14431" h="8526" extrusionOk="0">
                    <a:moveTo>
                      <a:pt x="13121" y="655"/>
                    </a:moveTo>
                    <a:cubicBezTo>
                      <a:pt x="13478" y="655"/>
                      <a:pt x="13776" y="953"/>
                      <a:pt x="13776" y="1310"/>
                    </a:cubicBezTo>
                    <a:cubicBezTo>
                      <a:pt x="13776" y="1667"/>
                      <a:pt x="13478" y="1965"/>
                      <a:pt x="13121" y="1965"/>
                    </a:cubicBezTo>
                    <a:cubicBezTo>
                      <a:pt x="12942" y="1965"/>
                      <a:pt x="12776" y="1893"/>
                      <a:pt x="12656" y="1774"/>
                    </a:cubicBezTo>
                    <a:cubicBezTo>
                      <a:pt x="12537" y="1655"/>
                      <a:pt x="12466" y="1489"/>
                      <a:pt x="12466" y="1310"/>
                    </a:cubicBezTo>
                    <a:cubicBezTo>
                      <a:pt x="12466" y="953"/>
                      <a:pt x="12764" y="655"/>
                      <a:pt x="13121" y="655"/>
                    </a:cubicBezTo>
                    <a:close/>
                    <a:moveTo>
                      <a:pt x="5251" y="3275"/>
                    </a:moveTo>
                    <a:cubicBezTo>
                      <a:pt x="5608" y="3275"/>
                      <a:pt x="5906" y="3572"/>
                      <a:pt x="5906" y="3929"/>
                    </a:cubicBezTo>
                    <a:cubicBezTo>
                      <a:pt x="5906" y="4298"/>
                      <a:pt x="5620" y="4584"/>
                      <a:pt x="5251" y="4584"/>
                    </a:cubicBezTo>
                    <a:cubicBezTo>
                      <a:pt x="4894" y="4584"/>
                      <a:pt x="4596" y="4298"/>
                      <a:pt x="4596" y="3929"/>
                    </a:cubicBezTo>
                    <a:cubicBezTo>
                      <a:pt x="4596" y="3572"/>
                      <a:pt x="4894" y="3275"/>
                      <a:pt x="5251" y="3275"/>
                    </a:cubicBezTo>
                    <a:close/>
                    <a:moveTo>
                      <a:pt x="9192" y="4584"/>
                    </a:moveTo>
                    <a:cubicBezTo>
                      <a:pt x="9549" y="4584"/>
                      <a:pt x="9847" y="4882"/>
                      <a:pt x="9847" y="5239"/>
                    </a:cubicBezTo>
                    <a:cubicBezTo>
                      <a:pt x="9847" y="5608"/>
                      <a:pt x="9549" y="5894"/>
                      <a:pt x="9192" y="5894"/>
                    </a:cubicBezTo>
                    <a:cubicBezTo>
                      <a:pt x="8823" y="5894"/>
                      <a:pt x="8525" y="5608"/>
                      <a:pt x="8525" y="5239"/>
                    </a:cubicBezTo>
                    <a:cubicBezTo>
                      <a:pt x="8525" y="4882"/>
                      <a:pt x="8823" y="4584"/>
                      <a:pt x="9192" y="4584"/>
                    </a:cubicBezTo>
                    <a:close/>
                    <a:moveTo>
                      <a:pt x="1322" y="6561"/>
                    </a:moveTo>
                    <a:cubicBezTo>
                      <a:pt x="1679" y="6561"/>
                      <a:pt x="1977" y="6846"/>
                      <a:pt x="1977" y="7215"/>
                    </a:cubicBezTo>
                    <a:cubicBezTo>
                      <a:pt x="1977" y="7573"/>
                      <a:pt x="1679" y="7870"/>
                      <a:pt x="1322" y="7870"/>
                    </a:cubicBezTo>
                    <a:cubicBezTo>
                      <a:pt x="953" y="7870"/>
                      <a:pt x="667" y="7573"/>
                      <a:pt x="667" y="7215"/>
                    </a:cubicBezTo>
                    <a:cubicBezTo>
                      <a:pt x="667" y="6846"/>
                      <a:pt x="953" y="6561"/>
                      <a:pt x="1322" y="6561"/>
                    </a:cubicBezTo>
                    <a:close/>
                    <a:moveTo>
                      <a:pt x="13121" y="0"/>
                    </a:moveTo>
                    <a:cubicBezTo>
                      <a:pt x="12395" y="0"/>
                      <a:pt x="11811" y="584"/>
                      <a:pt x="11811" y="1310"/>
                    </a:cubicBezTo>
                    <a:cubicBezTo>
                      <a:pt x="11811" y="1548"/>
                      <a:pt x="11883" y="1774"/>
                      <a:pt x="11990" y="1977"/>
                    </a:cubicBezTo>
                    <a:lnTo>
                      <a:pt x="9847" y="4120"/>
                    </a:lnTo>
                    <a:cubicBezTo>
                      <a:pt x="9656" y="4001"/>
                      <a:pt x="9430" y="3929"/>
                      <a:pt x="9192" y="3929"/>
                    </a:cubicBezTo>
                    <a:cubicBezTo>
                      <a:pt x="8775" y="3929"/>
                      <a:pt x="8406" y="4120"/>
                      <a:pt x="8168" y="4418"/>
                    </a:cubicBezTo>
                    <a:lnTo>
                      <a:pt x="6560" y="3965"/>
                    </a:lnTo>
                    <a:cubicBezTo>
                      <a:pt x="6560" y="3953"/>
                      <a:pt x="6560" y="3941"/>
                      <a:pt x="6560" y="3929"/>
                    </a:cubicBezTo>
                    <a:cubicBezTo>
                      <a:pt x="6560" y="3203"/>
                      <a:pt x="5977" y="2620"/>
                      <a:pt x="5251" y="2620"/>
                    </a:cubicBezTo>
                    <a:cubicBezTo>
                      <a:pt x="4524" y="2620"/>
                      <a:pt x="3941" y="3203"/>
                      <a:pt x="3941" y="3929"/>
                    </a:cubicBezTo>
                    <a:cubicBezTo>
                      <a:pt x="3941" y="4120"/>
                      <a:pt x="3977" y="4298"/>
                      <a:pt x="4060" y="4465"/>
                    </a:cubicBezTo>
                    <a:lnTo>
                      <a:pt x="2012" y="6096"/>
                    </a:lnTo>
                    <a:cubicBezTo>
                      <a:pt x="1810" y="5977"/>
                      <a:pt x="1572" y="5894"/>
                      <a:pt x="1322" y="5894"/>
                    </a:cubicBezTo>
                    <a:cubicBezTo>
                      <a:pt x="595" y="5894"/>
                      <a:pt x="0" y="6489"/>
                      <a:pt x="0" y="7215"/>
                    </a:cubicBezTo>
                    <a:cubicBezTo>
                      <a:pt x="0" y="7930"/>
                      <a:pt x="595" y="8525"/>
                      <a:pt x="1322" y="8525"/>
                    </a:cubicBezTo>
                    <a:cubicBezTo>
                      <a:pt x="2036" y="8525"/>
                      <a:pt x="2631" y="7930"/>
                      <a:pt x="2631" y="7215"/>
                    </a:cubicBezTo>
                    <a:cubicBezTo>
                      <a:pt x="2631" y="6977"/>
                      <a:pt x="2572" y="6763"/>
                      <a:pt x="2465" y="6573"/>
                    </a:cubicBezTo>
                    <a:lnTo>
                      <a:pt x="4465" y="4977"/>
                    </a:lnTo>
                    <a:cubicBezTo>
                      <a:pt x="4679" y="5144"/>
                      <a:pt x="4953" y="5239"/>
                      <a:pt x="5251" y="5239"/>
                    </a:cubicBezTo>
                    <a:cubicBezTo>
                      <a:pt x="5727" y="5239"/>
                      <a:pt x="6156" y="4977"/>
                      <a:pt x="6382" y="4596"/>
                    </a:cubicBezTo>
                    <a:lnTo>
                      <a:pt x="7894" y="5025"/>
                    </a:lnTo>
                    <a:cubicBezTo>
                      <a:pt x="7882" y="5096"/>
                      <a:pt x="7870" y="5168"/>
                      <a:pt x="7870" y="5239"/>
                    </a:cubicBezTo>
                    <a:cubicBezTo>
                      <a:pt x="7870" y="5965"/>
                      <a:pt x="8465" y="6561"/>
                      <a:pt x="9192" y="6561"/>
                    </a:cubicBezTo>
                    <a:cubicBezTo>
                      <a:pt x="9906" y="6561"/>
                      <a:pt x="10501" y="5965"/>
                      <a:pt x="10501" y="5239"/>
                    </a:cubicBezTo>
                    <a:cubicBezTo>
                      <a:pt x="10501" y="5001"/>
                      <a:pt x="10430" y="4775"/>
                      <a:pt x="10311" y="4584"/>
                    </a:cubicBezTo>
                    <a:lnTo>
                      <a:pt x="12454" y="2441"/>
                    </a:lnTo>
                    <a:cubicBezTo>
                      <a:pt x="12656" y="2548"/>
                      <a:pt x="12883" y="2620"/>
                      <a:pt x="13121" y="2620"/>
                    </a:cubicBezTo>
                    <a:cubicBezTo>
                      <a:pt x="13847" y="2620"/>
                      <a:pt x="14430" y="2036"/>
                      <a:pt x="14430" y="1310"/>
                    </a:cubicBezTo>
                    <a:cubicBezTo>
                      <a:pt x="14430" y="584"/>
                      <a:pt x="13847" y="0"/>
                      <a:pt x="13121" y="0"/>
                    </a:cubicBezTo>
                    <a:close/>
                  </a:path>
                </a:pathLst>
              </a:custGeom>
              <a:grpFill/>
              <a:ln>
                <a:noFill/>
              </a:ln>
            </p:spPr>
            <p:txBody>
              <a:bodyPr spcFirstLastPara="1" wrap="square" lIns="121900" tIns="121900" rIns="121900" bIns="121900" anchor="ctr" anchorCtr="0">
                <a:noAutofit/>
              </a:bodyPr>
              <a:lstStyle/>
              <a:p>
                <a:endParaRPr sz="2400"/>
              </a:p>
            </p:txBody>
          </p:sp>
        </p:grpSp>
        <p:sp>
          <p:nvSpPr>
            <p:cNvPr id="102" name="Google Shape;350;p21">
              <a:extLst>
                <a:ext uri="{FF2B5EF4-FFF2-40B4-BE49-F238E27FC236}">
                  <a16:creationId xmlns:a16="http://schemas.microsoft.com/office/drawing/2014/main" id="{7A556D34-57EA-BC2C-9318-15334EEB8AC1}"/>
                </a:ext>
              </a:extLst>
            </p:cNvPr>
            <p:cNvSpPr/>
            <p:nvPr/>
          </p:nvSpPr>
          <p:spPr>
            <a:xfrm>
              <a:off x="2421970" y="2489062"/>
              <a:ext cx="1783327" cy="1783327"/>
            </a:xfrm>
            <a:custGeom>
              <a:avLst/>
              <a:gdLst/>
              <a:ahLst/>
              <a:cxnLst/>
              <a:rect l="l" t="t" r="r" b="b"/>
              <a:pathLst>
                <a:path w="50281" h="50281" extrusionOk="0">
                  <a:moveTo>
                    <a:pt x="25146" y="4430"/>
                  </a:moveTo>
                  <a:cubicBezTo>
                    <a:pt x="36564" y="4430"/>
                    <a:pt x="45851" y="13717"/>
                    <a:pt x="45851" y="25135"/>
                  </a:cubicBezTo>
                  <a:cubicBezTo>
                    <a:pt x="45851" y="36553"/>
                    <a:pt x="36564" y="45840"/>
                    <a:pt x="25146" y="45840"/>
                  </a:cubicBezTo>
                  <a:cubicBezTo>
                    <a:pt x="13728" y="45840"/>
                    <a:pt x="4441" y="36553"/>
                    <a:pt x="4441" y="25135"/>
                  </a:cubicBezTo>
                  <a:cubicBezTo>
                    <a:pt x="4441" y="13717"/>
                    <a:pt x="13728" y="4430"/>
                    <a:pt x="25146" y="4430"/>
                  </a:cubicBezTo>
                  <a:close/>
                  <a:moveTo>
                    <a:pt x="25146" y="1"/>
                  </a:moveTo>
                  <a:cubicBezTo>
                    <a:pt x="11264" y="1"/>
                    <a:pt x="0" y="11252"/>
                    <a:pt x="0" y="25135"/>
                  </a:cubicBezTo>
                  <a:cubicBezTo>
                    <a:pt x="0" y="39017"/>
                    <a:pt x="11264" y="50281"/>
                    <a:pt x="25146" y="50281"/>
                  </a:cubicBezTo>
                  <a:cubicBezTo>
                    <a:pt x="39029" y="50281"/>
                    <a:pt x="50280" y="39017"/>
                    <a:pt x="50280" y="25135"/>
                  </a:cubicBezTo>
                  <a:cubicBezTo>
                    <a:pt x="50280" y="11252"/>
                    <a:pt x="39029" y="1"/>
                    <a:pt x="25146" y="1"/>
                  </a:cubicBezTo>
                  <a:close/>
                </a:path>
              </a:pathLst>
            </a:custGeom>
            <a:solidFill>
              <a:schemeClr val="tx2">
                <a:lumMod val="20000"/>
                <a:lumOff val="80000"/>
              </a:schemeClr>
            </a:solidFill>
            <a:ln>
              <a:noFill/>
            </a:ln>
          </p:spPr>
          <p:txBody>
            <a:bodyPr spcFirstLastPara="1" wrap="square" lIns="121900" tIns="121900" rIns="121900" bIns="121900" anchor="ctr" anchorCtr="0">
              <a:noAutofit/>
            </a:bodyPr>
            <a:lstStyle/>
            <a:p>
              <a:endParaRPr sz="2400"/>
            </a:p>
          </p:txBody>
        </p:sp>
        <p:sp>
          <p:nvSpPr>
            <p:cNvPr id="103" name="Google Shape;351;p21">
              <a:extLst>
                <a:ext uri="{FF2B5EF4-FFF2-40B4-BE49-F238E27FC236}">
                  <a16:creationId xmlns:a16="http://schemas.microsoft.com/office/drawing/2014/main" id="{93E09BB5-1C61-A5A8-6892-5A3A09DD5FD3}"/>
                </a:ext>
              </a:extLst>
            </p:cNvPr>
            <p:cNvSpPr/>
            <p:nvPr/>
          </p:nvSpPr>
          <p:spPr>
            <a:xfrm>
              <a:off x="2421970" y="2489062"/>
              <a:ext cx="1783327" cy="906684"/>
            </a:xfrm>
            <a:custGeom>
              <a:avLst/>
              <a:gdLst/>
              <a:ahLst/>
              <a:cxnLst/>
              <a:rect l="l" t="t" r="r" b="b"/>
              <a:pathLst>
                <a:path w="50281" h="25564" extrusionOk="0">
                  <a:moveTo>
                    <a:pt x="25146" y="1"/>
                  </a:moveTo>
                  <a:cubicBezTo>
                    <a:pt x="11264" y="1"/>
                    <a:pt x="0" y="11252"/>
                    <a:pt x="0" y="25135"/>
                  </a:cubicBezTo>
                  <a:cubicBezTo>
                    <a:pt x="0" y="25278"/>
                    <a:pt x="12" y="25420"/>
                    <a:pt x="12" y="25563"/>
                  </a:cubicBezTo>
                  <a:lnTo>
                    <a:pt x="4453" y="25563"/>
                  </a:lnTo>
                  <a:cubicBezTo>
                    <a:pt x="4453" y="25420"/>
                    <a:pt x="4441" y="25278"/>
                    <a:pt x="4441" y="25135"/>
                  </a:cubicBezTo>
                  <a:cubicBezTo>
                    <a:pt x="4441" y="13717"/>
                    <a:pt x="13728" y="4430"/>
                    <a:pt x="25146" y="4430"/>
                  </a:cubicBezTo>
                  <a:cubicBezTo>
                    <a:pt x="36564" y="4430"/>
                    <a:pt x="45851" y="13717"/>
                    <a:pt x="45851" y="25135"/>
                  </a:cubicBezTo>
                  <a:cubicBezTo>
                    <a:pt x="45851" y="25278"/>
                    <a:pt x="45839" y="25420"/>
                    <a:pt x="45839" y="25563"/>
                  </a:cubicBezTo>
                  <a:lnTo>
                    <a:pt x="50268" y="25563"/>
                  </a:lnTo>
                  <a:cubicBezTo>
                    <a:pt x="50280" y="25420"/>
                    <a:pt x="50280" y="25278"/>
                    <a:pt x="50280" y="25135"/>
                  </a:cubicBezTo>
                  <a:cubicBezTo>
                    <a:pt x="50280" y="11252"/>
                    <a:pt x="39029" y="1"/>
                    <a:pt x="25146" y="1"/>
                  </a:cubicBezTo>
                  <a:close/>
                </a:path>
              </a:pathLst>
            </a:custGeom>
            <a:ln>
              <a:noFill/>
            </a:ln>
          </p:spPr>
          <p:style>
            <a:lnRef idx="3">
              <a:schemeClr val="lt1"/>
            </a:lnRef>
            <a:fillRef idx="1">
              <a:schemeClr val="accent1"/>
            </a:fillRef>
            <a:effectRef idx="1">
              <a:schemeClr val="accent1"/>
            </a:effectRef>
            <a:fontRef idx="minor">
              <a:schemeClr val="lt1"/>
            </a:fontRef>
          </p:style>
          <p:txBody>
            <a:bodyPr spcFirstLastPara="1" wrap="square" lIns="121900" tIns="121900" rIns="121900" bIns="121900" anchor="ctr" anchorCtr="0">
              <a:noAutofit/>
            </a:bodyPr>
            <a:lstStyle/>
            <a:p>
              <a:endParaRPr sz="2400"/>
            </a:p>
          </p:txBody>
        </p:sp>
        <p:sp>
          <p:nvSpPr>
            <p:cNvPr id="104" name="Google Shape;352;p21">
              <a:extLst>
                <a:ext uri="{FF2B5EF4-FFF2-40B4-BE49-F238E27FC236}">
                  <a16:creationId xmlns:a16="http://schemas.microsoft.com/office/drawing/2014/main" id="{AA343D26-56E1-77EA-8B55-447B0E832C14}"/>
                </a:ext>
              </a:extLst>
            </p:cNvPr>
            <p:cNvSpPr/>
            <p:nvPr/>
          </p:nvSpPr>
          <p:spPr>
            <a:xfrm>
              <a:off x="3961205" y="3230590"/>
              <a:ext cx="330272" cy="330272"/>
            </a:xfrm>
            <a:custGeom>
              <a:avLst/>
              <a:gdLst/>
              <a:ahLst/>
              <a:cxnLst/>
              <a:rect l="l" t="t" r="r" b="b"/>
              <a:pathLst>
                <a:path w="9312" h="9312" extrusionOk="0">
                  <a:moveTo>
                    <a:pt x="4656" y="1"/>
                  </a:moveTo>
                  <a:cubicBezTo>
                    <a:pt x="2084" y="1"/>
                    <a:pt x="0" y="2085"/>
                    <a:pt x="0" y="4656"/>
                  </a:cubicBezTo>
                  <a:cubicBezTo>
                    <a:pt x="0" y="7228"/>
                    <a:pt x="2084" y="9312"/>
                    <a:pt x="4656" y="9312"/>
                  </a:cubicBezTo>
                  <a:cubicBezTo>
                    <a:pt x="7228" y="9312"/>
                    <a:pt x="9311" y="7228"/>
                    <a:pt x="9311" y="4656"/>
                  </a:cubicBezTo>
                  <a:cubicBezTo>
                    <a:pt x="9311" y="2085"/>
                    <a:pt x="7228" y="1"/>
                    <a:pt x="4656" y="1"/>
                  </a:cubicBezTo>
                  <a:close/>
                </a:path>
              </a:pathLst>
            </a:custGeom>
            <a:ln>
              <a:noFill/>
            </a:ln>
          </p:spPr>
          <p:style>
            <a:lnRef idx="3">
              <a:schemeClr val="lt1"/>
            </a:lnRef>
            <a:fillRef idx="1">
              <a:schemeClr val="accent1"/>
            </a:fillRef>
            <a:effectRef idx="1">
              <a:schemeClr val="accent1"/>
            </a:effectRef>
            <a:fontRef idx="minor">
              <a:schemeClr val="lt1"/>
            </a:fontRef>
          </p:style>
          <p:txBody>
            <a:bodyPr spcFirstLastPara="1" wrap="square" lIns="121900" tIns="121900" rIns="121900" bIns="121900" anchor="ctr" anchorCtr="0">
              <a:noAutofit/>
            </a:bodyPr>
            <a:lstStyle/>
            <a:p>
              <a:endParaRPr sz="2400"/>
            </a:p>
          </p:txBody>
        </p:sp>
        <p:sp>
          <p:nvSpPr>
            <p:cNvPr id="105" name="Google Shape;353;p21">
              <a:extLst>
                <a:ext uri="{FF2B5EF4-FFF2-40B4-BE49-F238E27FC236}">
                  <a16:creationId xmlns:a16="http://schemas.microsoft.com/office/drawing/2014/main" id="{AE3F6A7B-5C6C-248A-E60D-2DFB9F4E4F55}"/>
                </a:ext>
              </a:extLst>
            </p:cNvPr>
            <p:cNvSpPr/>
            <p:nvPr/>
          </p:nvSpPr>
          <p:spPr>
            <a:xfrm>
              <a:off x="4031715" y="3300709"/>
              <a:ext cx="189643" cy="189643"/>
            </a:xfrm>
            <a:custGeom>
              <a:avLst/>
              <a:gdLst/>
              <a:ahLst/>
              <a:cxnLst/>
              <a:rect l="l" t="t" r="r" b="b"/>
              <a:pathLst>
                <a:path w="5347" h="5347" extrusionOk="0">
                  <a:moveTo>
                    <a:pt x="2668" y="0"/>
                  </a:moveTo>
                  <a:cubicBezTo>
                    <a:pt x="1191" y="0"/>
                    <a:pt x="1" y="1191"/>
                    <a:pt x="1" y="2679"/>
                  </a:cubicBezTo>
                  <a:cubicBezTo>
                    <a:pt x="1" y="4156"/>
                    <a:pt x="1191" y="5346"/>
                    <a:pt x="2668" y="5346"/>
                  </a:cubicBezTo>
                  <a:cubicBezTo>
                    <a:pt x="4144" y="5346"/>
                    <a:pt x="5347" y="4156"/>
                    <a:pt x="5347" y="2679"/>
                  </a:cubicBezTo>
                  <a:cubicBezTo>
                    <a:pt x="5347" y="1191"/>
                    <a:pt x="4144" y="0"/>
                    <a:pt x="2668" y="0"/>
                  </a:cubicBezTo>
                  <a:close/>
                </a:path>
              </a:pathLst>
            </a:custGeom>
            <a:solidFill>
              <a:srgbClr val="FFFFFF"/>
            </a:solidFill>
            <a:ln>
              <a:noFill/>
            </a:ln>
          </p:spPr>
          <p:txBody>
            <a:bodyPr spcFirstLastPara="1" wrap="square" lIns="121900" tIns="121900" rIns="121900" bIns="121900" anchor="ctr" anchorCtr="0">
              <a:noAutofit/>
            </a:bodyPr>
            <a:lstStyle/>
            <a:p>
              <a:endParaRPr sz="2400"/>
            </a:p>
          </p:txBody>
        </p:sp>
      </p:grpSp>
      <p:sp>
        <p:nvSpPr>
          <p:cNvPr id="132" name="TextBox 131">
            <a:extLst>
              <a:ext uri="{FF2B5EF4-FFF2-40B4-BE49-F238E27FC236}">
                <a16:creationId xmlns:a16="http://schemas.microsoft.com/office/drawing/2014/main" id="{69F6C8F3-3BE8-EE94-5BD9-DDE88D265B7E}"/>
              </a:ext>
            </a:extLst>
          </p:cNvPr>
          <p:cNvSpPr txBox="1"/>
          <p:nvPr/>
        </p:nvSpPr>
        <p:spPr>
          <a:xfrm>
            <a:off x="1179871" y="4498485"/>
            <a:ext cx="8962497" cy="1923604"/>
          </a:xfrm>
          <a:prstGeom prst="rect">
            <a:avLst/>
          </a:prstGeom>
          <a:noFill/>
        </p:spPr>
        <p:txBody>
          <a:bodyPr wrap="square">
            <a:spAutoFit/>
          </a:bodyPr>
          <a:lstStyle/>
          <a:p>
            <a:pPr algn="ctr" rtl="1">
              <a:lnSpc>
                <a:spcPct val="300000"/>
              </a:lnSpc>
            </a:pPr>
            <a:r>
              <a:rPr lang="fa-IR" sz="1400" dirty="0">
                <a:solidFill>
                  <a:srgbClr val="1D3347"/>
                </a:solidFill>
                <a:latin typeface="Shabnam" panose="020B0603030804020204" pitchFamily="34" charset="-78"/>
                <a:cs typeface="Shabnam" panose="020B0603030804020204" pitchFamily="34" charset="-78"/>
              </a:rPr>
              <a:t>فروشگاه مینارو ارائه دهنده انواع فایل های کاربردی با بهترین کیفیت این متن تست می باشد</a:t>
            </a:r>
            <a:r>
              <a:rPr lang="en-US" sz="1400" dirty="0">
                <a:solidFill>
                  <a:srgbClr val="1D3347"/>
                </a:solidFill>
                <a:latin typeface="Shabnam" panose="020B0603030804020204" pitchFamily="34" charset="-78"/>
                <a:cs typeface="Shabnam" panose="020B0603030804020204" pitchFamily="34" charset="-78"/>
              </a:rPr>
              <a:t> </a:t>
            </a:r>
            <a:r>
              <a:rPr lang="fa-IR" sz="1400" dirty="0">
                <a:solidFill>
                  <a:srgbClr val="1D3347"/>
                </a:solidFill>
                <a:latin typeface="Shabnam" panose="020B0603030804020204" pitchFamily="34" charset="-78"/>
                <a:cs typeface="Shabnam" panose="020B0603030804020204" pitchFamily="34" charset="-78"/>
              </a:rPr>
              <a:t> که شما به راحتی میتوانید بعد از خرید فایل آن را به راحتی تغییر دهید. فروشگاه مینارو ارائه دهنده انواع فایل های کاربردی با بهترین کیفیت این متن تست می باشد</a:t>
            </a:r>
            <a:r>
              <a:rPr lang="en-US" sz="1400" dirty="0">
                <a:solidFill>
                  <a:srgbClr val="1D3347"/>
                </a:solidFill>
                <a:latin typeface="Shabnam" panose="020B0603030804020204" pitchFamily="34" charset="-78"/>
                <a:cs typeface="Shabnam" panose="020B0603030804020204" pitchFamily="34" charset="-78"/>
              </a:rPr>
              <a:t> </a:t>
            </a:r>
            <a:r>
              <a:rPr lang="fa-IR" sz="1400" dirty="0">
                <a:solidFill>
                  <a:srgbClr val="1D3347"/>
                </a:solidFill>
                <a:latin typeface="Shabnam" panose="020B0603030804020204" pitchFamily="34" charset="-78"/>
                <a:cs typeface="Shabnam" panose="020B0603030804020204" pitchFamily="34" charset="-78"/>
              </a:rPr>
              <a:t> که شما به راحتی میتوانید بعد از خرید فایل آن را به راحتی تغییر دهید.</a:t>
            </a:r>
            <a:endParaRPr lang="en-US" sz="1400" dirty="0">
              <a:latin typeface="Vazir" panose="020B0603030804020204" pitchFamily="34" charset="-78"/>
              <a:cs typeface="B Yekan" panose="00000400000000000000" pitchFamily="2" charset="-78"/>
            </a:endParaRPr>
          </a:p>
        </p:txBody>
      </p:sp>
    </p:spTree>
    <p:extLst>
      <p:ext uri="{BB962C8B-B14F-4D97-AF65-F5344CB8AC3E}">
        <p14:creationId xmlns:p14="http://schemas.microsoft.com/office/powerpoint/2010/main" val="11863277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5" fill="hold" grpId="0" nodeType="clickEffect">
                                  <p:stCondLst>
                                    <p:cond delay="0"/>
                                  </p:stCondLst>
                                  <p:childTnLst>
                                    <p:set>
                                      <p:cBhvr>
                                        <p:cTn id="6" dur="1" fill="hold">
                                          <p:stCondLst>
                                            <p:cond delay="0"/>
                                          </p:stCondLst>
                                        </p:cTn>
                                        <p:tgtEl>
                                          <p:spTgt spid="45"/>
                                        </p:tgtEl>
                                        <p:attrNameLst>
                                          <p:attrName>style.visibility</p:attrName>
                                        </p:attrNameLst>
                                      </p:cBhvr>
                                      <p:to>
                                        <p:strVal val="visible"/>
                                      </p:to>
                                    </p:set>
                                    <p:animEffect transition="in" filter="randombar(vertical)">
                                      <p:cBhvr>
                                        <p:cTn id="7" dur="500"/>
                                        <p:tgtEl>
                                          <p:spTgt spid="45"/>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30"/>
                                        </p:tgtEl>
                                        <p:attrNameLst>
                                          <p:attrName>style.visibility</p:attrName>
                                        </p:attrNameLst>
                                      </p:cBhvr>
                                      <p:to>
                                        <p:strVal val="visible"/>
                                      </p:to>
                                    </p:set>
                                    <p:animEffect transition="in" filter="wipe(left)">
                                      <p:cBhvr>
                                        <p:cTn id="11" dur="750"/>
                                        <p:tgtEl>
                                          <p:spTgt spid="30"/>
                                        </p:tgtEl>
                                      </p:cBhvr>
                                    </p:animEffect>
                                  </p:childTnLst>
                                </p:cTn>
                              </p:par>
                            </p:childTnLst>
                          </p:cTn>
                        </p:par>
                        <p:par>
                          <p:cTn id="12" fill="hold">
                            <p:stCondLst>
                              <p:cond delay="1250"/>
                            </p:stCondLst>
                            <p:childTnLst>
                              <p:par>
                                <p:cTn id="13" presetID="22" presetClass="entr" presetSubtype="4" fill="hold" grpId="0" nodeType="afterEffect">
                                  <p:stCondLst>
                                    <p:cond delay="0"/>
                                  </p:stCondLst>
                                  <p:childTnLst>
                                    <p:set>
                                      <p:cBhvr>
                                        <p:cTn id="14" dur="1" fill="hold">
                                          <p:stCondLst>
                                            <p:cond delay="0"/>
                                          </p:stCondLst>
                                        </p:cTn>
                                        <p:tgtEl>
                                          <p:spTgt spid="132"/>
                                        </p:tgtEl>
                                        <p:attrNameLst>
                                          <p:attrName>style.visibility</p:attrName>
                                        </p:attrNameLst>
                                      </p:cBhvr>
                                      <p:to>
                                        <p:strVal val="visible"/>
                                      </p:to>
                                    </p:set>
                                    <p:animEffect transition="in" filter="wipe(down)">
                                      <p:cBhvr>
                                        <p:cTn id="15" dur="750"/>
                                        <p:tgtEl>
                                          <p:spTgt spid="1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p:bldP spid="132"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A4E0130B-B71A-8C42-7DC3-6CFB98020526}"/>
              </a:ext>
            </a:extLst>
          </p:cNvPr>
          <p:cNvSpPr>
            <a:spLocks noGrp="1"/>
          </p:cNvSpPr>
          <p:nvPr>
            <p:ph type="sldNum" sz="quarter" idx="10"/>
          </p:nvPr>
        </p:nvSpPr>
        <p:spPr/>
        <p:txBody>
          <a:bodyPr/>
          <a:lstStyle/>
          <a:p>
            <a:fld id="{A8043012-B8B5-47A7-9927-94221BE445D6}" type="slidenum">
              <a:rPr lang="en-US" smtClean="0"/>
              <a:pPr/>
              <a:t>38</a:t>
            </a:fld>
            <a:endParaRPr lang="en-US" dirty="0"/>
          </a:p>
        </p:txBody>
      </p:sp>
      <p:pic>
        <p:nvPicPr>
          <p:cNvPr id="3" name="Picture 2">
            <a:hlinkClick r:id="" action="ppaction://hlinkshowjump?jump=previousslide"/>
            <a:extLst>
              <a:ext uri="{FF2B5EF4-FFF2-40B4-BE49-F238E27FC236}">
                <a16:creationId xmlns:a16="http://schemas.microsoft.com/office/drawing/2014/main" id="{8B825F2A-A58A-A632-4EF3-DFD05F7B63F4}"/>
              </a:ext>
            </a:extLst>
          </p:cNvPr>
          <p:cNvPicPr>
            <a:picLocks noChangeAspect="1"/>
          </p:cNvPicPr>
          <p:nvPr/>
        </p:nvPicPr>
        <p:blipFill>
          <a:blip r:embed="rId2" cstate="print">
            <a:biLevel thresh="25000"/>
            <a:extLst>
              <a:ext uri="{BEBA8EAE-BF5A-486C-A8C5-ECC9F3942E4B}">
                <a14:imgProps xmlns:a14="http://schemas.microsoft.com/office/drawing/2010/main">
                  <a14:imgLayer r:embed="rId3">
                    <a14:imgEffect>
                      <a14:saturation sat="33000"/>
                    </a14:imgEffect>
                  </a14:imgLayer>
                </a14:imgProps>
              </a:ext>
              <a:ext uri="{28A0092B-C50C-407E-A947-70E740481C1C}">
                <a14:useLocalDpi xmlns:a14="http://schemas.microsoft.com/office/drawing/2010/main"/>
              </a:ext>
            </a:extLst>
          </a:blip>
          <a:stretch>
            <a:fillRect/>
          </a:stretch>
        </p:blipFill>
        <p:spPr>
          <a:xfrm flipH="1">
            <a:off x="10403951" y="6257138"/>
            <a:ext cx="210539" cy="210539"/>
          </a:xfrm>
          <a:prstGeom prst="rect">
            <a:avLst/>
          </a:prstGeom>
        </p:spPr>
      </p:pic>
      <p:pic>
        <p:nvPicPr>
          <p:cNvPr id="4" name="Picture 3">
            <a:extLst>
              <a:ext uri="{FF2B5EF4-FFF2-40B4-BE49-F238E27FC236}">
                <a16:creationId xmlns:a16="http://schemas.microsoft.com/office/drawing/2014/main" id="{47EE4AE3-CDAA-FE9E-4E8D-FD986300D3EF}"/>
              </a:ext>
            </a:extLst>
          </p:cNvPr>
          <p:cNvPicPr>
            <a:picLocks noChangeAspect="1"/>
          </p:cNvPicPr>
          <p:nvPr/>
        </p:nvPicPr>
        <p:blipFill>
          <a:blip r:embed="rId2" cstate="print">
            <a:biLevel thresh="25000"/>
            <a:extLst>
              <a:ext uri="{BEBA8EAE-BF5A-486C-A8C5-ECC9F3942E4B}">
                <a14:imgProps xmlns:a14="http://schemas.microsoft.com/office/drawing/2010/main">
                  <a14:imgLayer r:embed="rId3">
                    <a14:imgEffect>
                      <a14:saturation sat="33000"/>
                    </a14:imgEffect>
                  </a14:imgLayer>
                </a14:imgProps>
              </a:ext>
              <a:ext uri="{28A0092B-C50C-407E-A947-70E740481C1C}">
                <a14:useLocalDpi xmlns:a14="http://schemas.microsoft.com/office/drawing/2010/main"/>
              </a:ext>
            </a:extLst>
          </a:blip>
          <a:stretch>
            <a:fillRect/>
          </a:stretch>
        </p:blipFill>
        <p:spPr>
          <a:xfrm>
            <a:off x="11810732" y="6255725"/>
            <a:ext cx="210539" cy="210539"/>
          </a:xfrm>
          <a:prstGeom prst="rect">
            <a:avLst/>
          </a:prstGeom>
        </p:spPr>
      </p:pic>
      <p:pic>
        <p:nvPicPr>
          <p:cNvPr id="5" name="Picture 4">
            <a:hlinkClick r:id="" action="ppaction://hlinkshowjump?jump=firstslide"/>
            <a:extLst>
              <a:ext uri="{FF2B5EF4-FFF2-40B4-BE49-F238E27FC236}">
                <a16:creationId xmlns:a16="http://schemas.microsoft.com/office/drawing/2014/main" id="{CC3EBE24-E5ED-5BD7-D847-03F52A3A2FF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54275" y="252809"/>
            <a:ext cx="500431" cy="375612"/>
          </a:xfrm>
          <a:prstGeom prst="rect">
            <a:avLst/>
          </a:prstGeom>
        </p:spPr>
      </p:pic>
      <p:sp>
        <p:nvSpPr>
          <p:cNvPr id="6" name="TextBox 5">
            <a:hlinkClick r:id="rId5" action="ppaction://hlinksldjump"/>
            <a:extLst>
              <a:ext uri="{FF2B5EF4-FFF2-40B4-BE49-F238E27FC236}">
                <a16:creationId xmlns:a16="http://schemas.microsoft.com/office/drawing/2014/main" id="{E1F3BFBE-06E1-BE03-7729-0A4A987ABE5F}"/>
              </a:ext>
            </a:extLst>
          </p:cNvPr>
          <p:cNvSpPr txBox="1"/>
          <p:nvPr/>
        </p:nvSpPr>
        <p:spPr>
          <a:xfrm>
            <a:off x="8814914" y="1031840"/>
            <a:ext cx="1295607" cy="307777"/>
          </a:xfrm>
          <a:prstGeom prst="rect">
            <a:avLst/>
          </a:prstGeom>
          <a:noFill/>
        </p:spPr>
        <p:txBody>
          <a:bodyPr wrap="square" rtlCol="0">
            <a:spAutoFit/>
          </a:bodyPr>
          <a:lstStyle/>
          <a:p>
            <a:pPr algn="ctr" rtl="1"/>
            <a:r>
              <a:rPr lang="fa-IR" sz="1400" b="1">
                <a:solidFill>
                  <a:schemeClr val="bg1"/>
                </a:solidFill>
                <a:latin typeface="Shabnam" panose="020B0603030804020204" pitchFamily="34" charset="-78"/>
                <a:cs typeface="Shabnam" panose="020B0603030804020204" pitchFamily="34" charset="-78"/>
              </a:rPr>
              <a:t>کلیات پژوهش</a:t>
            </a:r>
            <a:endParaRPr lang="en-US" sz="1400" b="1" dirty="0">
              <a:solidFill>
                <a:schemeClr val="bg1"/>
              </a:solidFill>
              <a:latin typeface="Shabnam" panose="020B0603030804020204" pitchFamily="34" charset="-78"/>
              <a:cs typeface="Shabnam" panose="020B0603030804020204" pitchFamily="34" charset="-78"/>
            </a:endParaRPr>
          </a:p>
        </p:txBody>
      </p:sp>
      <p:sp>
        <p:nvSpPr>
          <p:cNvPr id="7" name="TextBox 6">
            <a:hlinkClick r:id="rId6" action="ppaction://hlinksldjump"/>
            <a:extLst>
              <a:ext uri="{FF2B5EF4-FFF2-40B4-BE49-F238E27FC236}">
                <a16:creationId xmlns:a16="http://schemas.microsoft.com/office/drawing/2014/main" id="{341B3F5E-238B-B45D-0431-3CE33ED94DC5}"/>
              </a:ext>
            </a:extLst>
          </p:cNvPr>
          <p:cNvSpPr txBox="1"/>
          <p:nvPr/>
        </p:nvSpPr>
        <p:spPr>
          <a:xfrm>
            <a:off x="7198804" y="1031839"/>
            <a:ext cx="1391595" cy="307777"/>
          </a:xfrm>
          <a:prstGeom prst="rect">
            <a:avLst/>
          </a:prstGeom>
          <a:noFill/>
        </p:spPr>
        <p:txBody>
          <a:bodyPr wrap="square" rtlCol="0">
            <a:spAutoFit/>
          </a:bodyPr>
          <a:lstStyle/>
          <a:p>
            <a:pPr algn="ctr" rtl="1"/>
            <a:r>
              <a:rPr lang="fa-IR" sz="1400" b="1" dirty="0">
                <a:solidFill>
                  <a:schemeClr val="bg1"/>
                </a:solidFill>
                <a:latin typeface="Shabnam" panose="020B0603030804020204" pitchFamily="34" charset="-78"/>
                <a:cs typeface="Shabnam" panose="020B0603030804020204" pitchFamily="34" charset="-78"/>
              </a:rPr>
              <a:t>مبانی پژوهش</a:t>
            </a:r>
            <a:endParaRPr lang="en-US" sz="1400" b="1" dirty="0">
              <a:solidFill>
                <a:schemeClr val="bg1"/>
              </a:solidFill>
              <a:latin typeface="Shabnam" panose="020B0603030804020204" pitchFamily="34" charset="-78"/>
              <a:cs typeface="Shabnam" panose="020B0603030804020204" pitchFamily="34" charset="-78"/>
            </a:endParaRPr>
          </a:p>
        </p:txBody>
      </p:sp>
      <p:sp>
        <p:nvSpPr>
          <p:cNvPr id="8" name="TextBox 7">
            <a:hlinkClick r:id="rId7" action="ppaction://hlinksldjump"/>
            <a:extLst>
              <a:ext uri="{FF2B5EF4-FFF2-40B4-BE49-F238E27FC236}">
                <a16:creationId xmlns:a16="http://schemas.microsoft.com/office/drawing/2014/main" id="{2C58B1CF-C593-41C0-02CF-A1D53573A620}"/>
              </a:ext>
            </a:extLst>
          </p:cNvPr>
          <p:cNvSpPr txBox="1"/>
          <p:nvPr/>
        </p:nvSpPr>
        <p:spPr>
          <a:xfrm>
            <a:off x="5678682" y="1031838"/>
            <a:ext cx="1420208" cy="307777"/>
          </a:xfrm>
          <a:prstGeom prst="rect">
            <a:avLst/>
          </a:prstGeom>
          <a:noFill/>
        </p:spPr>
        <p:txBody>
          <a:bodyPr wrap="square" rtlCol="0">
            <a:spAutoFit/>
          </a:bodyPr>
          <a:lstStyle/>
          <a:p>
            <a:pPr algn="ctr" rtl="1"/>
            <a:r>
              <a:rPr lang="fa-IR" sz="1400" b="1" dirty="0">
                <a:solidFill>
                  <a:schemeClr val="bg1"/>
                </a:solidFill>
                <a:latin typeface="Shabnam" panose="020B0603030804020204" pitchFamily="34" charset="-78"/>
                <a:cs typeface="Shabnam" panose="020B0603030804020204" pitchFamily="34" charset="-78"/>
              </a:rPr>
              <a:t>روش تحقیق</a:t>
            </a:r>
            <a:endParaRPr lang="en-US" sz="1400" b="1" dirty="0">
              <a:solidFill>
                <a:schemeClr val="bg1"/>
              </a:solidFill>
              <a:latin typeface="Shabnam" panose="020B0603030804020204" pitchFamily="34" charset="-78"/>
              <a:cs typeface="Shabnam" panose="020B0603030804020204" pitchFamily="34" charset="-78"/>
            </a:endParaRPr>
          </a:p>
        </p:txBody>
      </p:sp>
      <p:sp>
        <p:nvSpPr>
          <p:cNvPr id="9" name="TextBox 8">
            <a:hlinkClick r:id="rId8" action="ppaction://hlinksldjump"/>
            <a:extLst>
              <a:ext uri="{FF2B5EF4-FFF2-40B4-BE49-F238E27FC236}">
                <a16:creationId xmlns:a16="http://schemas.microsoft.com/office/drawing/2014/main" id="{77427491-2F53-F32C-76E8-9C1A16BD0F7F}"/>
              </a:ext>
            </a:extLst>
          </p:cNvPr>
          <p:cNvSpPr txBox="1"/>
          <p:nvPr/>
        </p:nvSpPr>
        <p:spPr>
          <a:xfrm>
            <a:off x="4080387" y="1024350"/>
            <a:ext cx="1498381" cy="315265"/>
          </a:xfrm>
          <a:prstGeom prst="rect">
            <a:avLst/>
          </a:prstGeom>
          <a:noFill/>
        </p:spPr>
        <p:txBody>
          <a:bodyPr wrap="square" rtlCol="0">
            <a:spAutoFit/>
          </a:bodyPr>
          <a:lstStyle/>
          <a:p>
            <a:pPr algn="ctr" rtl="1"/>
            <a:r>
              <a:rPr lang="fa-IR" sz="1400" b="1" dirty="0">
                <a:solidFill>
                  <a:schemeClr val="bg1"/>
                </a:solidFill>
                <a:latin typeface="Shabnam" panose="020B0603030804020204" pitchFamily="34" charset="-78"/>
                <a:cs typeface="Shabnam" panose="020B0603030804020204" pitchFamily="34" charset="-78"/>
              </a:rPr>
              <a:t>تجزیه و تحلیل</a:t>
            </a:r>
            <a:endParaRPr lang="en-US" sz="1400" b="1" dirty="0">
              <a:solidFill>
                <a:schemeClr val="bg1"/>
              </a:solidFill>
              <a:latin typeface="Shabnam" panose="020B0603030804020204" pitchFamily="34" charset="-78"/>
              <a:cs typeface="Shabnam" panose="020B0603030804020204" pitchFamily="34" charset="-78"/>
            </a:endParaRPr>
          </a:p>
        </p:txBody>
      </p:sp>
      <p:sp>
        <p:nvSpPr>
          <p:cNvPr id="10" name="TextBox 9">
            <a:hlinkClick r:id="rId9" action="ppaction://hlinksldjump"/>
            <a:extLst>
              <a:ext uri="{FF2B5EF4-FFF2-40B4-BE49-F238E27FC236}">
                <a16:creationId xmlns:a16="http://schemas.microsoft.com/office/drawing/2014/main" id="{87B77C46-862B-4099-5970-A85B7898534D}"/>
              </a:ext>
            </a:extLst>
          </p:cNvPr>
          <p:cNvSpPr txBox="1"/>
          <p:nvPr/>
        </p:nvSpPr>
        <p:spPr>
          <a:xfrm>
            <a:off x="2596451" y="1051936"/>
            <a:ext cx="1420208" cy="315265"/>
          </a:xfrm>
          <a:prstGeom prst="rect">
            <a:avLst/>
          </a:prstGeom>
          <a:noFill/>
        </p:spPr>
        <p:txBody>
          <a:bodyPr wrap="square" rtlCol="0">
            <a:spAutoFit/>
          </a:bodyPr>
          <a:lstStyle/>
          <a:p>
            <a:pPr algn="ctr" rtl="1"/>
            <a:r>
              <a:rPr lang="fa-IR" sz="1400" b="1" dirty="0">
                <a:solidFill>
                  <a:schemeClr val="bg1"/>
                </a:solidFill>
                <a:latin typeface="Shabnam" panose="020B0603030804020204" pitchFamily="34" charset="-78"/>
                <a:cs typeface="Shabnam" panose="020B0603030804020204" pitchFamily="34" charset="-78"/>
              </a:rPr>
              <a:t>بحث و نتیجه</a:t>
            </a:r>
            <a:endParaRPr lang="en-US" sz="1400" b="1" dirty="0">
              <a:solidFill>
                <a:schemeClr val="bg1"/>
              </a:solidFill>
              <a:latin typeface="Shabnam" panose="020B0603030804020204" pitchFamily="34" charset="-78"/>
              <a:cs typeface="Shabnam" panose="020B0603030804020204" pitchFamily="34" charset="-78"/>
            </a:endParaRPr>
          </a:p>
        </p:txBody>
      </p:sp>
      <p:sp>
        <p:nvSpPr>
          <p:cNvPr id="11" name="TextBox 10">
            <a:hlinkClick r:id="rId10" action="ppaction://hlinksldjump"/>
            <a:extLst>
              <a:ext uri="{FF2B5EF4-FFF2-40B4-BE49-F238E27FC236}">
                <a16:creationId xmlns:a16="http://schemas.microsoft.com/office/drawing/2014/main" id="{4CDE7C2C-36A7-A014-D5EE-14C63A6C6867}"/>
              </a:ext>
            </a:extLst>
          </p:cNvPr>
          <p:cNvSpPr txBox="1"/>
          <p:nvPr/>
        </p:nvSpPr>
        <p:spPr>
          <a:xfrm>
            <a:off x="998155" y="1051935"/>
            <a:ext cx="1498381" cy="315265"/>
          </a:xfrm>
          <a:prstGeom prst="rect">
            <a:avLst/>
          </a:prstGeom>
          <a:noFill/>
        </p:spPr>
        <p:txBody>
          <a:bodyPr wrap="square" rtlCol="0">
            <a:spAutoFit/>
          </a:bodyPr>
          <a:lstStyle/>
          <a:p>
            <a:pPr algn="ctr" rtl="1"/>
            <a:r>
              <a:rPr lang="fa-IR" sz="1400" b="1" dirty="0">
                <a:solidFill>
                  <a:schemeClr val="bg1"/>
                </a:solidFill>
                <a:latin typeface="Shabnam" panose="020B0603030804020204" pitchFamily="34" charset="-78"/>
                <a:cs typeface="Shabnam" panose="020B0603030804020204" pitchFamily="34" charset="-78"/>
              </a:rPr>
              <a:t>منابع</a:t>
            </a:r>
            <a:endParaRPr lang="en-US" sz="1400" b="1" dirty="0">
              <a:solidFill>
                <a:schemeClr val="bg1"/>
              </a:solidFill>
              <a:latin typeface="Shabnam" panose="020B0603030804020204" pitchFamily="34" charset="-78"/>
              <a:cs typeface="Shabnam" panose="020B0603030804020204" pitchFamily="34" charset="-78"/>
            </a:endParaRPr>
          </a:p>
        </p:txBody>
      </p:sp>
      <p:pic>
        <p:nvPicPr>
          <p:cNvPr id="12" name="Graphic 11">
            <a:extLst>
              <a:ext uri="{FF2B5EF4-FFF2-40B4-BE49-F238E27FC236}">
                <a16:creationId xmlns:a16="http://schemas.microsoft.com/office/drawing/2014/main" id="{24B591BD-25A7-CF0B-FDAF-05AC745BC699}"/>
              </a:ext>
            </a:extLst>
          </p:cNvPr>
          <p:cNvPicPr>
            <a:picLocks noChangeAspect="1"/>
          </p:cNvPicPr>
          <p:nvPr/>
        </p:nvPicPr>
        <p:blipFill>
          <a:blip r:embed="rId11" cstate="print">
            <a:extLst>
              <a:ext uri="{28A0092B-C50C-407E-A947-70E740481C1C}">
                <a14:useLocalDpi xmlns:a14="http://schemas.microsoft.com/office/drawing/2010/main"/>
              </a:ext>
              <a:ext uri="{96DAC541-7B7A-43D3-8B79-37D633B846F1}">
                <asvg:svgBlip xmlns:asvg="http://schemas.microsoft.com/office/drawing/2016/SVG/main" r:embed="rId12"/>
              </a:ext>
            </a:extLst>
          </a:blip>
          <a:stretch>
            <a:fillRect/>
          </a:stretch>
        </p:blipFill>
        <p:spPr>
          <a:xfrm>
            <a:off x="10458867" y="88489"/>
            <a:ext cx="1438278" cy="1438278"/>
          </a:xfrm>
          <a:prstGeom prst="rect">
            <a:avLst/>
          </a:prstGeom>
        </p:spPr>
      </p:pic>
      <p:sp>
        <p:nvSpPr>
          <p:cNvPr id="13" name="TextBox 12">
            <a:extLst>
              <a:ext uri="{FF2B5EF4-FFF2-40B4-BE49-F238E27FC236}">
                <a16:creationId xmlns:a16="http://schemas.microsoft.com/office/drawing/2014/main" id="{7F50AEC7-A59D-19B4-C4CA-A3701287B7D3}"/>
              </a:ext>
            </a:extLst>
          </p:cNvPr>
          <p:cNvSpPr txBox="1"/>
          <p:nvPr/>
        </p:nvSpPr>
        <p:spPr>
          <a:xfrm>
            <a:off x="10336307" y="1715488"/>
            <a:ext cx="1757082" cy="338554"/>
          </a:xfrm>
          <a:prstGeom prst="rect">
            <a:avLst/>
          </a:prstGeom>
          <a:noFill/>
        </p:spPr>
        <p:txBody>
          <a:bodyPr wrap="square" rtlCol="0">
            <a:spAutoFit/>
          </a:bodyPr>
          <a:lstStyle/>
          <a:p>
            <a:pPr algn="ctr" rtl="1"/>
            <a:r>
              <a:rPr lang="fa-IR" sz="1600" b="1" dirty="0">
                <a:solidFill>
                  <a:srgbClr val="1D3347"/>
                </a:solidFill>
                <a:latin typeface="Shabnam" panose="020B0603030804020204" pitchFamily="34" charset="-78"/>
                <a:cs typeface="Shabnam" panose="020B0603030804020204" pitchFamily="34" charset="-78"/>
              </a:rPr>
              <a:t>عنوان اول</a:t>
            </a:r>
            <a:endParaRPr lang="en-US" sz="1600" b="1" dirty="0">
              <a:solidFill>
                <a:srgbClr val="1D3347"/>
              </a:solidFill>
              <a:latin typeface="Shabnam" panose="020B0603030804020204" pitchFamily="34" charset="-78"/>
              <a:cs typeface="Shabnam" panose="020B0603030804020204" pitchFamily="34" charset="-78"/>
            </a:endParaRPr>
          </a:p>
        </p:txBody>
      </p:sp>
      <p:sp>
        <p:nvSpPr>
          <p:cNvPr id="14" name="TextBox 13">
            <a:extLst>
              <a:ext uri="{FF2B5EF4-FFF2-40B4-BE49-F238E27FC236}">
                <a16:creationId xmlns:a16="http://schemas.microsoft.com/office/drawing/2014/main" id="{2B830CCA-2DB9-73C9-2B55-2E8EF7B12299}"/>
              </a:ext>
            </a:extLst>
          </p:cNvPr>
          <p:cNvSpPr txBox="1"/>
          <p:nvPr/>
        </p:nvSpPr>
        <p:spPr>
          <a:xfrm>
            <a:off x="10421957" y="2485131"/>
            <a:ext cx="1671431" cy="338554"/>
          </a:xfrm>
          <a:prstGeom prst="rect">
            <a:avLst/>
          </a:prstGeom>
          <a:noFill/>
        </p:spPr>
        <p:txBody>
          <a:bodyPr wrap="square" rtlCol="0">
            <a:spAutoFit/>
          </a:bodyPr>
          <a:lstStyle/>
          <a:p>
            <a:pPr algn="ctr" rtl="1"/>
            <a:r>
              <a:rPr lang="fa-IR" sz="1600" b="1" dirty="0">
                <a:solidFill>
                  <a:srgbClr val="1D3347"/>
                </a:solidFill>
                <a:latin typeface="Shabnam" panose="020B0603030804020204" pitchFamily="34" charset="-78"/>
                <a:cs typeface="Shabnam" panose="020B0603030804020204" pitchFamily="34" charset="-78"/>
              </a:rPr>
              <a:t>عنوان دوم</a:t>
            </a:r>
            <a:endParaRPr lang="en-US" sz="1600" b="1" dirty="0">
              <a:solidFill>
                <a:srgbClr val="1D3347"/>
              </a:solidFill>
              <a:latin typeface="Shabnam" panose="020B0603030804020204" pitchFamily="34" charset="-78"/>
              <a:cs typeface="Shabnam" panose="020B0603030804020204" pitchFamily="34" charset="-78"/>
            </a:endParaRPr>
          </a:p>
        </p:txBody>
      </p:sp>
      <p:sp>
        <p:nvSpPr>
          <p:cNvPr id="15" name="TextBox 14">
            <a:extLst>
              <a:ext uri="{FF2B5EF4-FFF2-40B4-BE49-F238E27FC236}">
                <a16:creationId xmlns:a16="http://schemas.microsoft.com/office/drawing/2014/main" id="{CD934ABE-D55C-69A5-DEF3-89620F38B7D9}"/>
              </a:ext>
            </a:extLst>
          </p:cNvPr>
          <p:cNvSpPr txBox="1"/>
          <p:nvPr/>
        </p:nvSpPr>
        <p:spPr>
          <a:xfrm>
            <a:off x="10336305" y="3228586"/>
            <a:ext cx="1757082" cy="338554"/>
          </a:xfrm>
          <a:prstGeom prst="rect">
            <a:avLst/>
          </a:prstGeom>
          <a:noFill/>
        </p:spPr>
        <p:txBody>
          <a:bodyPr wrap="square" rtlCol="0">
            <a:spAutoFit/>
          </a:bodyPr>
          <a:lstStyle/>
          <a:p>
            <a:pPr algn="ctr" rtl="1"/>
            <a:r>
              <a:rPr lang="fa-IR" sz="1600" b="1" dirty="0">
                <a:solidFill>
                  <a:srgbClr val="1D3347"/>
                </a:solidFill>
                <a:latin typeface="Shabnam" panose="020B0603030804020204" pitchFamily="34" charset="-78"/>
                <a:cs typeface="Shabnam" panose="020B0603030804020204" pitchFamily="34" charset="-78"/>
              </a:rPr>
              <a:t>عنوان سوم</a:t>
            </a:r>
            <a:endParaRPr lang="en-US" sz="1600" b="1" dirty="0">
              <a:solidFill>
                <a:srgbClr val="1D3347"/>
              </a:solidFill>
              <a:latin typeface="Shabnam" panose="020B0603030804020204" pitchFamily="34" charset="-78"/>
              <a:cs typeface="Shabnam" panose="020B0603030804020204" pitchFamily="34" charset="-78"/>
            </a:endParaRPr>
          </a:p>
        </p:txBody>
      </p:sp>
      <p:sp>
        <p:nvSpPr>
          <p:cNvPr id="16" name="TextBox 15">
            <a:extLst>
              <a:ext uri="{FF2B5EF4-FFF2-40B4-BE49-F238E27FC236}">
                <a16:creationId xmlns:a16="http://schemas.microsoft.com/office/drawing/2014/main" id="{DE8DBDDE-F391-21BB-93F9-93594C8E7B18}"/>
              </a:ext>
            </a:extLst>
          </p:cNvPr>
          <p:cNvSpPr txBox="1"/>
          <p:nvPr/>
        </p:nvSpPr>
        <p:spPr>
          <a:xfrm>
            <a:off x="10403951" y="3985103"/>
            <a:ext cx="1689436" cy="338554"/>
          </a:xfrm>
          <a:prstGeom prst="rect">
            <a:avLst/>
          </a:prstGeom>
          <a:noFill/>
        </p:spPr>
        <p:txBody>
          <a:bodyPr wrap="square" rtlCol="0">
            <a:spAutoFit/>
          </a:bodyPr>
          <a:lstStyle/>
          <a:p>
            <a:pPr algn="ctr" rtl="1"/>
            <a:r>
              <a:rPr lang="fa-IR" sz="1600" b="1" dirty="0">
                <a:solidFill>
                  <a:srgbClr val="1D3347"/>
                </a:solidFill>
                <a:latin typeface="Shabnam" panose="020B0603030804020204" pitchFamily="34" charset="-78"/>
                <a:cs typeface="Shabnam" panose="020B0603030804020204" pitchFamily="34" charset="-78"/>
              </a:rPr>
              <a:t>عنوان چهارم</a:t>
            </a:r>
            <a:endParaRPr lang="en-US" sz="1600" b="1" dirty="0">
              <a:solidFill>
                <a:srgbClr val="1D3347"/>
              </a:solidFill>
              <a:latin typeface="Shabnam" panose="020B0603030804020204" pitchFamily="34" charset="-78"/>
              <a:cs typeface="Shabnam" panose="020B0603030804020204" pitchFamily="34" charset="-78"/>
            </a:endParaRPr>
          </a:p>
        </p:txBody>
      </p:sp>
      <p:sp>
        <p:nvSpPr>
          <p:cNvPr id="17" name="TextBox 16">
            <a:extLst>
              <a:ext uri="{FF2B5EF4-FFF2-40B4-BE49-F238E27FC236}">
                <a16:creationId xmlns:a16="http://schemas.microsoft.com/office/drawing/2014/main" id="{DBC4DFDB-803F-9227-8E53-ADCB65523F28}"/>
              </a:ext>
            </a:extLst>
          </p:cNvPr>
          <p:cNvSpPr txBox="1"/>
          <p:nvPr/>
        </p:nvSpPr>
        <p:spPr>
          <a:xfrm>
            <a:off x="10336305" y="4754746"/>
            <a:ext cx="1775088" cy="338554"/>
          </a:xfrm>
          <a:prstGeom prst="rect">
            <a:avLst/>
          </a:prstGeom>
          <a:noFill/>
        </p:spPr>
        <p:txBody>
          <a:bodyPr wrap="square" rtlCol="0">
            <a:spAutoFit/>
          </a:bodyPr>
          <a:lstStyle/>
          <a:p>
            <a:pPr algn="ctr" rtl="1"/>
            <a:r>
              <a:rPr lang="fa-IR" sz="1600" b="1" dirty="0">
                <a:solidFill>
                  <a:srgbClr val="1D3347"/>
                </a:solidFill>
                <a:latin typeface="Shabnam" panose="020B0603030804020204" pitchFamily="34" charset="-78"/>
                <a:cs typeface="Shabnam" panose="020B0603030804020204" pitchFamily="34" charset="-78"/>
              </a:rPr>
              <a:t>عنوان پنجم</a:t>
            </a:r>
            <a:endParaRPr lang="en-US" sz="1600" b="1" dirty="0">
              <a:solidFill>
                <a:srgbClr val="1D3347"/>
              </a:solidFill>
              <a:latin typeface="Shabnam" panose="020B0603030804020204" pitchFamily="34" charset="-78"/>
              <a:cs typeface="Shabnam" panose="020B0603030804020204" pitchFamily="34" charset="-78"/>
            </a:endParaRPr>
          </a:p>
        </p:txBody>
      </p:sp>
      <p:sp>
        <p:nvSpPr>
          <p:cNvPr id="18" name="TextBox 17">
            <a:extLst>
              <a:ext uri="{FF2B5EF4-FFF2-40B4-BE49-F238E27FC236}">
                <a16:creationId xmlns:a16="http://schemas.microsoft.com/office/drawing/2014/main" id="{096580FF-97B2-82B6-F02D-ECAA0D58EC04}"/>
              </a:ext>
            </a:extLst>
          </p:cNvPr>
          <p:cNvSpPr txBox="1"/>
          <p:nvPr/>
        </p:nvSpPr>
        <p:spPr>
          <a:xfrm>
            <a:off x="10336305" y="5498201"/>
            <a:ext cx="1757082" cy="338554"/>
          </a:xfrm>
          <a:prstGeom prst="rect">
            <a:avLst/>
          </a:prstGeom>
          <a:noFill/>
        </p:spPr>
        <p:txBody>
          <a:bodyPr wrap="square" rtlCol="0">
            <a:spAutoFit/>
          </a:bodyPr>
          <a:lstStyle/>
          <a:p>
            <a:pPr algn="ctr" rtl="1"/>
            <a:r>
              <a:rPr lang="fa-IR" sz="1600" b="1" dirty="0">
                <a:solidFill>
                  <a:srgbClr val="1D3347"/>
                </a:solidFill>
                <a:latin typeface="Shabnam" panose="020B0603030804020204" pitchFamily="34" charset="-78"/>
                <a:cs typeface="Shabnam" panose="020B0603030804020204" pitchFamily="34" charset="-78"/>
              </a:rPr>
              <a:t>عنوان ششم</a:t>
            </a:r>
            <a:endParaRPr lang="en-US" sz="1600" b="1" dirty="0">
              <a:solidFill>
                <a:srgbClr val="1D3347"/>
              </a:solidFill>
              <a:latin typeface="Shabnam" panose="020B0603030804020204" pitchFamily="34" charset="-78"/>
              <a:cs typeface="Shabnam" panose="020B0603030804020204" pitchFamily="34" charset="-78"/>
            </a:endParaRPr>
          </a:p>
        </p:txBody>
      </p:sp>
      <p:sp>
        <p:nvSpPr>
          <p:cNvPr id="19" name="TextBox 18">
            <a:extLst>
              <a:ext uri="{FF2B5EF4-FFF2-40B4-BE49-F238E27FC236}">
                <a16:creationId xmlns:a16="http://schemas.microsoft.com/office/drawing/2014/main" id="{5CBED9C1-F706-626F-C252-F1C41E7DA81D}"/>
              </a:ext>
            </a:extLst>
          </p:cNvPr>
          <p:cNvSpPr txBox="1"/>
          <p:nvPr/>
        </p:nvSpPr>
        <p:spPr>
          <a:xfrm>
            <a:off x="1007391" y="289867"/>
            <a:ext cx="5716681" cy="338554"/>
          </a:xfrm>
          <a:prstGeom prst="rect">
            <a:avLst/>
          </a:prstGeom>
          <a:noFill/>
        </p:spPr>
        <p:txBody>
          <a:bodyPr wrap="square" rtlCol="0">
            <a:spAutoFit/>
          </a:bodyPr>
          <a:lstStyle/>
          <a:p>
            <a:pPr algn="ctr" rtl="1"/>
            <a:r>
              <a:rPr lang="fa-IR" sz="1600" b="1">
                <a:solidFill>
                  <a:srgbClr val="1D3347"/>
                </a:solidFill>
                <a:latin typeface="Shabnam" panose="020B0603030804020204" pitchFamily="34" charset="-78"/>
                <a:cs typeface="Shabnam" panose="020B0603030804020204" pitchFamily="34" charset="-78"/>
              </a:rPr>
              <a:t>موضوع ارائه خود را در این قسمت وارد نمایید</a:t>
            </a:r>
            <a:endParaRPr lang="en-US" sz="1600" b="1" dirty="0">
              <a:solidFill>
                <a:srgbClr val="1D3347"/>
              </a:solidFill>
              <a:latin typeface="Shabnam" panose="020B0603030804020204" pitchFamily="34" charset="-78"/>
              <a:cs typeface="Shabnam" panose="020B0603030804020204" pitchFamily="34" charset="-78"/>
            </a:endParaRPr>
          </a:p>
        </p:txBody>
      </p:sp>
      <p:sp>
        <p:nvSpPr>
          <p:cNvPr id="20" name="TextBox 19">
            <a:extLst>
              <a:ext uri="{FF2B5EF4-FFF2-40B4-BE49-F238E27FC236}">
                <a16:creationId xmlns:a16="http://schemas.microsoft.com/office/drawing/2014/main" id="{159AC3B6-F075-F88C-CE81-1AABE77B6234}"/>
              </a:ext>
            </a:extLst>
          </p:cNvPr>
          <p:cNvSpPr txBox="1"/>
          <p:nvPr/>
        </p:nvSpPr>
        <p:spPr>
          <a:xfrm>
            <a:off x="6853381" y="289867"/>
            <a:ext cx="3352801" cy="338554"/>
          </a:xfrm>
          <a:prstGeom prst="rect">
            <a:avLst/>
          </a:prstGeom>
          <a:noFill/>
        </p:spPr>
        <p:txBody>
          <a:bodyPr wrap="square" rtlCol="0">
            <a:spAutoFit/>
          </a:bodyPr>
          <a:lstStyle/>
          <a:p>
            <a:pPr algn="ctr" rtl="1"/>
            <a:r>
              <a:rPr lang="fa-IR" sz="1600" b="1" dirty="0">
                <a:solidFill>
                  <a:srgbClr val="1D3347"/>
                </a:solidFill>
                <a:latin typeface="Shabnam" panose="020B0603030804020204" pitchFamily="34" charset="-78"/>
                <a:cs typeface="Shabnam" panose="020B0603030804020204" pitchFamily="34" charset="-78"/>
              </a:rPr>
              <a:t>پژوهشگر</a:t>
            </a:r>
            <a:r>
              <a:rPr lang="fa-IR" sz="1600" b="1">
                <a:solidFill>
                  <a:srgbClr val="1D3347"/>
                </a:solidFill>
                <a:latin typeface="Shabnam" panose="020B0603030804020204" pitchFamily="34" charset="-78"/>
                <a:cs typeface="Shabnam" panose="020B0603030804020204" pitchFamily="34" charset="-78"/>
              </a:rPr>
              <a:t>: محمد جواد عزیزپناه</a:t>
            </a:r>
            <a:endParaRPr lang="en-US" sz="1600" b="1" dirty="0">
              <a:solidFill>
                <a:srgbClr val="1D3347"/>
              </a:solidFill>
              <a:latin typeface="Shabnam" panose="020B0603030804020204" pitchFamily="34" charset="-78"/>
              <a:cs typeface="Shabnam" panose="020B0603030804020204" pitchFamily="34" charset="-78"/>
            </a:endParaRPr>
          </a:p>
        </p:txBody>
      </p:sp>
      <p:sp>
        <p:nvSpPr>
          <p:cNvPr id="21" name="Freeform 123">
            <a:hlinkClick r:id="rId10" action="ppaction://hlinksldjump"/>
            <a:extLst>
              <a:ext uri="{FF2B5EF4-FFF2-40B4-BE49-F238E27FC236}">
                <a16:creationId xmlns:a16="http://schemas.microsoft.com/office/drawing/2014/main" id="{D575FA79-0110-CBDF-36A9-CAB385E9E519}"/>
              </a:ext>
            </a:extLst>
          </p:cNvPr>
          <p:cNvSpPr>
            <a:spLocks noEditPoints="1"/>
          </p:cNvSpPr>
          <p:nvPr/>
        </p:nvSpPr>
        <p:spPr bwMode="auto">
          <a:xfrm>
            <a:off x="358148" y="5556280"/>
            <a:ext cx="268684" cy="268684"/>
          </a:xfrm>
          <a:custGeom>
            <a:avLst/>
            <a:gdLst>
              <a:gd name="T0" fmla="*/ 109 w 160"/>
              <a:gd name="T1" fmla="*/ 116 h 160"/>
              <a:gd name="T2" fmla="*/ 59 w 160"/>
              <a:gd name="T3" fmla="*/ 107 h 160"/>
              <a:gd name="T4" fmla="*/ 160 w 160"/>
              <a:gd name="T5" fmla="*/ 125 h 160"/>
              <a:gd name="T6" fmla="*/ 114 w 160"/>
              <a:gd name="T7" fmla="*/ 116 h 160"/>
              <a:gd name="T8" fmla="*/ 60 w 160"/>
              <a:gd name="T9" fmla="*/ 100 h 160"/>
              <a:gd name="T10" fmla="*/ 160 w 160"/>
              <a:gd name="T11" fmla="*/ 84 h 160"/>
              <a:gd name="T12" fmla="*/ 59 w 160"/>
              <a:gd name="T13" fmla="*/ 131 h 160"/>
              <a:gd name="T14" fmla="*/ 110 w 160"/>
              <a:gd name="T15" fmla="*/ 160 h 160"/>
              <a:gd name="T16" fmla="*/ 160 w 160"/>
              <a:gd name="T17" fmla="*/ 132 h 160"/>
              <a:gd name="T18" fmla="*/ 110 w 160"/>
              <a:gd name="T19" fmla="*/ 50 h 160"/>
              <a:gd name="T20" fmla="*/ 59 w 160"/>
              <a:gd name="T21" fmla="*/ 75 h 160"/>
              <a:gd name="T22" fmla="*/ 160 w 160"/>
              <a:gd name="T23" fmla="*/ 68 h 160"/>
              <a:gd name="T24" fmla="*/ 148 w 160"/>
              <a:gd name="T25" fmla="*/ 0 h 160"/>
              <a:gd name="T26" fmla="*/ 0 w 160"/>
              <a:gd name="T27" fmla="*/ 44 h 160"/>
              <a:gd name="T28" fmla="*/ 109 w 160"/>
              <a:gd name="T29" fmla="*/ 44 h 160"/>
              <a:gd name="T30" fmla="*/ 160 w 160"/>
              <a:gd name="T31" fmla="*/ 44 h 160"/>
              <a:gd name="T32" fmla="*/ 29 w 160"/>
              <a:gd name="T33" fmla="*/ 41 h 160"/>
              <a:gd name="T34" fmla="*/ 41 w 160"/>
              <a:gd name="T35" fmla="*/ 28 h 160"/>
              <a:gd name="T36" fmla="*/ 88 w 160"/>
              <a:gd name="T37" fmla="*/ 25 h 160"/>
              <a:gd name="T38" fmla="*/ 91 w 160"/>
              <a:gd name="T39" fmla="*/ 27 h 160"/>
              <a:gd name="T40" fmla="*/ 97 w 160"/>
              <a:gd name="T41" fmla="*/ 30 h 160"/>
              <a:gd name="T42" fmla="*/ 102 w 160"/>
              <a:gd name="T43" fmla="*/ 27 h 160"/>
              <a:gd name="T44" fmla="*/ 104 w 160"/>
              <a:gd name="T45" fmla="*/ 25 h 160"/>
              <a:gd name="T46" fmla="*/ 104 w 160"/>
              <a:gd name="T47" fmla="*/ 32 h 160"/>
              <a:gd name="T48" fmla="*/ 107 w 160"/>
              <a:gd name="T49" fmla="*/ 35 h 160"/>
              <a:gd name="T50" fmla="*/ 113 w 160"/>
              <a:gd name="T51" fmla="*/ 22 h 160"/>
              <a:gd name="T52" fmla="*/ 118 w 160"/>
              <a:gd name="T53" fmla="*/ 35 h 160"/>
              <a:gd name="T54" fmla="*/ 120 w 160"/>
              <a:gd name="T55" fmla="*/ 32 h 160"/>
              <a:gd name="T56" fmla="*/ 120 w 160"/>
              <a:gd name="T57" fmla="*/ 25 h 160"/>
              <a:gd name="T58" fmla="*/ 123 w 160"/>
              <a:gd name="T59" fmla="*/ 27 h 160"/>
              <a:gd name="T60" fmla="*/ 129 w 160"/>
              <a:gd name="T61" fmla="*/ 30 h 160"/>
              <a:gd name="T62" fmla="*/ 134 w 160"/>
              <a:gd name="T63" fmla="*/ 27 h 160"/>
              <a:gd name="T64" fmla="*/ 136 w 160"/>
              <a:gd name="T65" fmla="*/ 25 h 160"/>
              <a:gd name="T66" fmla="*/ 136 w 160"/>
              <a:gd name="T67" fmla="*/ 32 h 160"/>
              <a:gd name="T68" fmla="*/ 140 w 160"/>
              <a:gd name="T69" fmla="*/ 35 h 160"/>
              <a:gd name="T70" fmla="*/ 54 w 160"/>
              <a:gd name="T71" fmla="*/ 68 h 160"/>
              <a:gd name="T72" fmla="*/ 3 w 160"/>
              <a:gd name="T73" fmla="*/ 57 h 160"/>
              <a:gd name="T74" fmla="*/ 3 w 160"/>
              <a:gd name="T75" fmla="*/ 102 h 160"/>
              <a:gd name="T76" fmla="*/ 41 w 160"/>
              <a:gd name="T77" fmla="*/ 79 h 160"/>
              <a:gd name="T78" fmla="*/ 28 w 160"/>
              <a:gd name="T79" fmla="*/ 68 h 160"/>
              <a:gd name="T80" fmla="*/ 54 w 160"/>
              <a:gd name="T81" fmla="*/ 107 h 160"/>
              <a:gd name="T82" fmla="*/ 0 w 160"/>
              <a:gd name="T83" fmla="*/ 145 h 160"/>
              <a:gd name="T84" fmla="*/ 60 w 160"/>
              <a:gd name="T85" fmla="*/ 159 h 160"/>
              <a:gd name="T86" fmla="*/ 29 w 160"/>
              <a:gd name="T87" fmla="*/ 142 h 160"/>
              <a:gd name="T88" fmla="*/ 41 w 160"/>
              <a:gd name="T89" fmla="*/ 131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60" h="160">
                <a:moveTo>
                  <a:pt x="114" y="116"/>
                </a:moveTo>
                <a:cubicBezTo>
                  <a:pt x="113" y="116"/>
                  <a:pt x="112" y="116"/>
                  <a:pt x="112" y="116"/>
                </a:cubicBezTo>
                <a:cubicBezTo>
                  <a:pt x="110" y="116"/>
                  <a:pt x="109" y="116"/>
                  <a:pt x="109" y="116"/>
                </a:cubicBezTo>
                <a:cubicBezTo>
                  <a:pt x="108" y="116"/>
                  <a:pt x="108" y="116"/>
                  <a:pt x="108" y="116"/>
                </a:cubicBezTo>
                <a:cubicBezTo>
                  <a:pt x="108" y="116"/>
                  <a:pt x="107" y="116"/>
                  <a:pt x="105" y="116"/>
                </a:cubicBezTo>
                <a:cubicBezTo>
                  <a:pt x="87" y="116"/>
                  <a:pt x="69" y="112"/>
                  <a:pt x="59" y="107"/>
                </a:cubicBezTo>
                <a:cubicBezTo>
                  <a:pt x="59" y="123"/>
                  <a:pt x="59" y="123"/>
                  <a:pt x="59" y="123"/>
                </a:cubicBezTo>
                <a:cubicBezTo>
                  <a:pt x="65" y="129"/>
                  <a:pt x="85" y="133"/>
                  <a:pt x="112" y="133"/>
                </a:cubicBezTo>
                <a:cubicBezTo>
                  <a:pt x="135" y="133"/>
                  <a:pt x="152" y="130"/>
                  <a:pt x="160" y="125"/>
                </a:cubicBezTo>
                <a:cubicBezTo>
                  <a:pt x="160" y="109"/>
                  <a:pt x="160" y="109"/>
                  <a:pt x="160" y="109"/>
                </a:cubicBezTo>
                <a:cubicBezTo>
                  <a:pt x="151" y="113"/>
                  <a:pt x="134" y="116"/>
                  <a:pt x="116" y="116"/>
                </a:cubicBezTo>
                <a:cubicBezTo>
                  <a:pt x="116" y="116"/>
                  <a:pt x="115" y="116"/>
                  <a:pt x="114" y="116"/>
                </a:cubicBezTo>
                <a:close/>
                <a:moveTo>
                  <a:pt x="59" y="82"/>
                </a:moveTo>
                <a:cubicBezTo>
                  <a:pt x="59" y="100"/>
                  <a:pt x="59" y="100"/>
                  <a:pt x="59" y="100"/>
                </a:cubicBezTo>
                <a:cubicBezTo>
                  <a:pt x="60" y="100"/>
                  <a:pt x="60" y="100"/>
                  <a:pt x="60" y="100"/>
                </a:cubicBezTo>
                <a:cubicBezTo>
                  <a:pt x="66" y="106"/>
                  <a:pt x="86" y="111"/>
                  <a:pt x="112" y="111"/>
                </a:cubicBezTo>
                <a:cubicBezTo>
                  <a:pt x="134" y="111"/>
                  <a:pt x="152" y="106"/>
                  <a:pt x="160" y="101"/>
                </a:cubicBezTo>
                <a:cubicBezTo>
                  <a:pt x="160" y="84"/>
                  <a:pt x="160" y="84"/>
                  <a:pt x="160" y="84"/>
                </a:cubicBezTo>
                <a:cubicBezTo>
                  <a:pt x="149" y="89"/>
                  <a:pt x="130" y="92"/>
                  <a:pt x="112" y="92"/>
                </a:cubicBezTo>
                <a:cubicBezTo>
                  <a:pt x="91" y="92"/>
                  <a:pt x="70" y="89"/>
                  <a:pt x="59" y="82"/>
                </a:cubicBezTo>
                <a:close/>
                <a:moveTo>
                  <a:pt x="59" y="131"/>
                </a:moveTo>
                <a:cubicBezTo>
                  <a:pt x="59" y="141"/>
                  <a:pt x="59" y="141"/>
                  <a:pt x="59" y="141"/>
                </a:cubicBezTo>
                <a:cubicBezTo>
                  <a:pt x="59" y="143"/>
                  <a:pt x="59" y="143"/>
                  <a:pt x="60" y="143"/>
                </a:cubicBezTo>
                <a:cubicBezTo>
                  <a:pt x="63" y="154"/>
                  <a:pt x="87" y="160"/>
                  <a:pt x="110" y="160"/>
                </a:cubicBezTo>
                <a:cubicBezTo>
                  <a:pt x="132" y="160"/>
                  <a:pt x="157" y="154"/>
                  <a:pt x="160" y="143"/>
                </a:cubicBezTo>
                <a:cubicBezTo>
                  <a:pt x="160" y="143"/>
                  <a:pt x="160" y="143"/>
                  <a:pt x="160" y="141"/>
                </a:cubicBezTo>
                <a:cubicBezTo>
                  <a:pt x="160" y="132"/>
                  <a:pt x="160" y="132"/>
                  <a:pt x="160" y="132"/>
                </a:cubicBezTo>
                <a:cubicBezTo>
                  <a:pt x="149" y="138"/>
                  <a:pt x="130" y="140"/>
                  <a:pt x="112" y="140"/>
                </a:cubicBezTo>
                <a:cubicBezTo>
                  <a:pt x="91" y="140"/>
                  <a:pt x="70" y="137"/>
                  <a:pt x="59" y="131"/>
                </a:cubicBezTo>
                <a:close/>
                <a:moveTo>
                  <a:pt x="110" y="50"/>
                </a:moveTo>
                <a:cubicBezTo>
                  <a:pt x="87" y="50"/>
                  <a:pt x="63" y="56"/>
                  <a:pt x="59" y="67"/>
                </a:cubicBezTo>
                <a:cubicBezTo>
                  <a:pt x="59" y="68"/>
                  <a:pt x="59" y="68"/>
                  <a:pt x="59" y="68"/>
                </a:cubicBezTo>
                <a:cubicBezTo>
                  <a:pt x="59" y="75"/>
                  <a:pt x="59" y="75"/>
                  <a:pt x="59" y="75"/>
                </a:cubicBezTo>
                <a:cubicBezTo>
                  <a:pt x="65" y="82"/>
                  <a:pt x="86" y="87"/>
                  <a:pt x="112" y="87"/>
                </a:cubicBezTo>
                <a:cubicBezTo>
                  <a:pt x="134" y="87"/>
                  <a:pt x="152" y="83"/>
                  <a:pt x="160" y="78"/>
                </a:cubicBezTo>
                <a:cubicBezTo>
                  <a:pt x="160" y="68"/>
                  <a:pt x="160" y="68"/>
                  <a:pt x="160" y="68"/>
                </a:cubicBezTo>
                <a:cubicBezTo>
                  <a:pt x="160" y="67"/>
                  <a:pt x="160" y="67"/>
                  <a:pt x="160" y="67"/>
                </a:cubicBezTo>
                <a:cubicBezTo>
                  <a:pt x="158" y="56"/>
                  <a:pt x="134" y="50"/>
                  <a:pt x="110" y="50"/>
                </a:cubicBezTo>
                <a:close/>
                <a:moveTo>
                  <a:pt x="148" y="0"/>
                </a:moveTo>
                <a:cubicBezTo>
                  <a:pt x="13" y="0"/>
                  <a:pt x="13" y="0"/>
                  <a:pt x="13" y="0"/>
                </a:cubicBezTo>
                <a:cubicBezTo>
                  <a:pt x="7" y="0"/>
                  <a:pt x="0" y="6"/>
                  <a:pt x="0" y="12"/>
                </a:cubicBezTo>
                <a:cubicBezTo>
                  <a:pt x="0" y="44"/>
                  <a:pt x="0" y="44"/>
                  <a:pt x="0" y="44"/>
                </a:cubicBezTo>
                <a:cubicBezTo>
                  <a:pt x="0" y="47"/>
                  <a:pt x="2" y="49"/>
                  <a:pt x="3" y="50"/>
                </a:cubicBezTo>
                <a:cubicBezTo>
                  <a:pt x="66" y="50"/>
                  <a:pt x="66" y="50"/>
                  <a:pt x="66" y="50"/>
                </a:cubicBezTo>
                <a:cubicBezTo>
                  <a:pt x="77" y="47"/>
                  <a:pt x="93" y="44"/>
                  <a:pt x="109" y="44"/>
                </a:cubicBezTo>
                <a:cubicBezTo>
                  <a:pt x="124" y="44"/>
                  <a:pt x="140" y="47"/>
                  <a:pt x="151" y="50"/>
                </a:cubicBezTo>
                <a:cubicBezTo>
                  <a:pt x="158" y="50"/>
                  <a:pt x="158" y="50"/>
                  <a:pt x="158" y="50"/>
                </a:cubicBezTo>
                <a:cubicBezTo>
                  <a:pt x="159" y="49"/>
                  <a:pt x="160" y="47"/>
                  <a:pt x="160" y="44"/>
                </a:cubicBezTo>
                <a:cubicBezTo>
                  <a:pt x="160" y="12"/>
                  <a:pt x="160" y="12"/>
                  <a:pt x="160" y="12"/>
                </a:cubicBezTo>
                <a:cubicBezTo>
                  <a:pt x="160" y="6"/>
                  <a:pt x="154" y="0"/>
                  <a:pt x="148" y="0"/>
                </a:cubicBezTo>
                <a:close/>
                <a:moveTo>
                  <a:pt x="29" y="41"/>
                </a:moveTo>
                <a:cubicBezTo>
                  <a:pt x="22" y="41"/>
                  <a:pt x="16" y="35"/>
                  <a:pt x="16" y="28"/>
                </a:cubicBezTo>
                <a:cubicBezTo>
                  <a:pt x="16" y="22"/>
                  <a:pt x="22" y="16"/>
                  <a:pt x="29" y="16"/>
                </a:cubicBezTo>
                <a:cubicBezTo>
                  <a:pt x="36" y="16"/>
                  <a:pt x="41" y="22"/>
                  <a:pt x="41" y="28"/>
                </a:cubicBezTo>
                <a:cubicBezTo>
                  <a:pt x="41" y="35"/>
                  <a:pt x="36" y="41"/>
                  <a:pt x="29" y="41"/>
                </a:cubicBezTo>
                <a:close/>
                <a:moveTo>
                  <a:pt x="91" y="27"/>
                </a:moveTo>
                <a:cubicBezTo>
                  <a:pt x="90" y="27"/>
                  <a:pt x="88" y="26"/>
                  <a:pt x="88" y="25"/>
                </a:cubicBezTo>
                <a:cubicBezTo>
                  <a:pt x="88" y="24"/>
                  <a:pt x="90" y="22"/>
                  <a:pt x="91" y="22"/>
                </a:cubicBezTo>
                <a:cubicBezTo>
                  <a:pt x="93" y="22"/>
                  <a:pt x="94" y="24"/>
                  <a:pt x="94" y="25"/>
                </a:cubicBezTo>
                <a:cubicBezTo>
                  <a:pt x="94" y="26"/>
                  <a:pt x="93" y="27"/>
                  <a:pt x="91" y="27"/>
                </a:cubicBezTo>
                <a:close/>
                <a:moveTo>
                  <a:pt x="97" y="35"/>
                </a:moveTo>
                <a:cubicBezTo>
                  <a:pt x="96" y="35"/>
                  <a:pt x="94" y="33"/>
                  <a:pt x="94" y="32"/>
                </a:cubicBezTo>
                <a:cubicBezTo>
                  <a:pt x="94" y="31"/>
                  <a:pt x="96" y="30"/>
                  <a:pt x="97" y="30"/>
                </a:cubicBezTo>
                <a:cubicBezTo>
                  <a:pt x="98" y="30"/>
                  <a:pt x="99" y="31"/>
                  <a:pt x="99" y="32"/>
                </a:cubicBezTo>
                <a:cubicBezTo>
                  <a:pt x="99" y="33"/>
                  <a:pt x="98" y="35"/>
                  <a:pt x="97" y="35"/>
                </a:cubicBezTo>
                <a:close/>
                <a:moveTo>
                  <a:pt x="102" y="27"/>
                </a:moveTo>
                <a:cubicBezTo>
                  <a:pt x="101" y="27"/>
                  <a:pt x="99" y="26"/>
                  <a:pt x="99" y="25"/>
                </a:cubicBezTo>
                <a:cubicBezTo>
                  <a:pt x="99" y="24"/>
                  <a:pt x="101" y="22"/>
                  <a:pt x="102" y="22"/>
                </a:cubicBezTo>
                <a:cubicBezTo>
                  <a:pt x="103" y="22"/>
                  <a:pt x="104" y="24"/>
                  <a:pt x="104" y="25"/>
                </a:cubicBezTo>
                <a:cubicBezTo>
                  <a:pt x="104" y="26"/>
                  <a:pt x="103" y="27"/>
                  <a:pt x="102" y="27"/>
                </a:cubicBezTo>
                <a:close/>
                <a:moveTo>
                  <a:pt x="107" y="35"/>
                </a:moveTo>
                <a:cubicBezTo>
                  <a:pt x="105" y="35"/>
                  <a:pt x="104" y="33"/>
                  <a:pt x="104" y="32"/>
                </a:cubicBezTo>
                <a:cubicBezTo>
                  <a:pt x="104" y="31"/>
                  <a:pt x="105" y="30"/>
                  <a:pt x="107" y="30"/>
                </a:cubicBezTo>
                <a:cubicBezTo>
                  <a:pt x="109" y="30"/>
                  <a:pt x="110" y="31"/>
                  <a:pt x="110" y="32"/>
                </a:cubicBezTo>
                <a:cubicBezTo>
                  <a:pt x="110" y="33"/>
                  <a:pt x="109" y="35"/>
                  <a:pt x="107" y="35"/>
                </a:cubicBezTo>
                <a:close/>
                <a:moveTo>
                  <a:pt x="113" y="27"/>
                </a:moveTo>
                <a:cubicBezTo>
                  <a:pt x="112" y="27"/>
                  <a:pt x="110" y="26"/>
                  <a:pt x="110" y="25"/>
                </a:cubicBezTo>
                <a:cubicBezTo>
                  <a:pt x="110" y="24"/>
                  <a:pt x="112" y="22"/>
                  <a:pt x="113" y="22"/>
                </a:cubicBezTo>
                <a:cubicBezTo>
                  <a:pt x="114" y="22"/>
                  <a:pt x="115" y="24"/>
                  <a:pt x="115" y="25"/>
                </a:cubicBezTo>
                <a:cubicBezTo>
                  <a:pt x="115" y="26"/>
                  <a:pt x="114" y="27"/>
                  <a:pt x="113" y="27"/>
                </a:cubicBezTo>
                <a:close/>
                <a:moveTo>
                  <a:pt x="118" y="35"/>
                </a:moveTo>
                <a:cubicBezTo>
                  <a:pt x="116" y="35"/>
                  <a:pt x="115" y="33"/>
                  <a:pt x="115" y="32"/>
                </a:cubicBezTo>
                <a:cubicBezTo>
                  <a:pt x="115" y="31"/>
                  <a:pt x="116" y="30"/>
                  <a:pt x="118" y="30"/>
                </a:cubicBezTo>
                <a:cubicBezTo>
                  <a:pt x="119" y="30"/>
                  <a:pt x="120" y="31"/>
                  <a:pt x="120" y="32"/>
                </a:cubicBezTo>
                <a:cubicBezTo>
                  <a:pt x="120" y="33"/>
                  <a:pt x="119" y="35"/>
                  <a:pt x="118" y="35"/>
                </a:cubicBezTo>
                <a:close/>
                <a:moveTo>
                  <a:pt x="123" y="27"/>
                </a:moveTo>
                <a:cubicBezTo>
                  <a:pt x="121" y="27"/>
                  <a:pt x="120" y="26"/>
                  <a:pt x="120" y="25"/>
                </a:cubicBezTo>
                <a:cubicBezTo>
                  <a:pt x="120" y="24"/>
                  <a:pt x="121" y="22"/>
                  <a:pt x="123" y="22"/>
                </a:cubicBezTo>
                <a:cubicBezTo>
                  <a:pt x="125" y="22"/>
                  <a:pt x="126" y="24"/>
                  <a:pt x="126" y="25"/>
                </a:cubicBezTo>
                <a:cubicBezTo>
                  <a:pt x="126" y="26"/>
                  <a:pt x="125" y="27"/>
                  <a:pt x="123" y="27"/>
                </a:cubicBezTo>
                <a:close/>
                <a:moveTo>
                  <a:pt x="129" y="35"/>
                </a:moveTo>
                <a:cubicBezTo>
                  <a:pt x="127" y="35"/>
                  <a:pt x="126" y="33"/>
                  <a:pt x="126" y="32"/>
                </a:cubicBezTo>
                <a:cubicBezTo>
                  <a:pt x="126" y="31"/>
                  <a:pt x="127" y="30"/>
                  <a:pt x="129" y="30"/>
                </a:cubicBezTo>
                <a:cubicBezTo>
                  <a:pt x="130" y="30"/>
                  <a:pt x="131" y="31"/>
                  <a:pt x="131" y="32"/>
                </a:cubicBezTo>
                <a:cubicBezTo>
                  <a:pt x="131" y="33"/>
                  <a:pt x="130" y="35"/>
                  <a:pt x="129" y="35"/>
                </a:cubicBezTo>
                <a:close/>
                <a:moveTo>
                  <a:pt x="134" y="27"/>
                </a:moveTo>
                <a:cubicBezTo>
                  <a:pt x="132" y="27"/>
                  <a:pt x="131" y="26"/>
                  <a:pt x="131" y="25"/>
                </a:cubicBezTo>
                <a:cubicBezTo>
                  <a:pt x="131" y="24"/>
                  <a:pt x="132" y="22"/>
                  <a:pt x="134" y="22"/>
                </a:cubicBezTo>
                <a:cubicBezTo>
                  <a:pt x="135" y="22"/>
                  <a:pt x="136" y="24"/>
                  <a:pt x="136" y="25"/>
                </a:cubicBezTo>
                <a:cubicBezTo>
                  <a:pt x="136" y="26"/>
                  <a:pt x="135" y="27"/>
                  <a:pt x="134" y="27"/>
                </a:cubicBezTo>
                <a:close/>
                <a:moveTo>
                  <a:pt x="140" y="35"/>
                </a:moveTo>
                <a:cubicBezTo>
                  <a:pt x="137" y="35"/>
                  <a:pt x="136" y="33"/>
                  <a:pt x="136" y="32"/>
                </a:cubicBezTo>
                <a:cubicBezTo>
                  <a:pt x="136" y="31"/>
                  <a:pt x="137" y="30"/>
                  <a:pt x="140" y="30"/>
                </a:cubicBezTo>
                <a:cubicBezTo>
                  <a:pt x="141" y="30"/>
                  <a:pt x="142" y="31"/>
                  <a:pt x="142" y="32"/>
                </a:cubicBezTo>
                <a:cubicBezTo>
                  <a:pt x="142" y="33"/>
                  <a:pt x="141" y="35"/>
                  <a:pt x="140" y="35"/>
                </a:cubicBezTo>
                <a:close/>
                <a:moveTo>
                  <a:pt x="54" y="102"/>
                </a:moveTo>
                <a:cubicBezTo>
                  <a:pt x="54" y="101"/>
                  <a:pt x="54" y="94"/>
                  <a:pt x="54" y="94"/>
                </a:cubicBezTo>
                <a:cubicBezTo>
                  <a:pt x="54" y="68"/>
                  <a:pt x="54" y="68"/>
                  <a:pt x="54" y="68"/>
                </a:cubicBezTo>
                <a:cubicBezTo>
                  <a:pt x="54" y="67"/>
                  <a:pt x="54" y="67"/>
                  <a:pt x="54" y="67"/>
                </a:cubicBezTo>
                <a:cubicBezTo>
                  <a:pt x="55" y="63"/>
                  <a:pt x="59" y="60"/>
                  <a:pt x="65" y="57"/>
                </a:cubicBezTo>
                <a:cubicBezTo>
                  <a:pt x="3" y="57"/>
                  <a:pt x="3" y="57"/>
                  <a:pt x="3" y="57"/>
                </a:cubicBezTo>
                <a:cubicBezTo>
                  <a:pt x="2" y="58"/>
                  <a:pt x="0" y="61"/>
                  <a:pt x="0" y="65"/>
                </a:cubicBezTo>
                <a:cubicBezTo>
                  <a:pt x="0" y="95"/>
                  <a:pt x="0" y="95"/>
                  <a:pt x="0" y="95"/>
                </a:cubicBezTo>
                <a:cubicBezTo>
                  <a:pt x="0" y="98"/>
                  <a:pt x="2" y="100"/>
                  <a:pt x="3" y="102"/>
                </a:cubicBezTo>
                <a:lnTo>
                  <a:pt x="54" y="102"/>
                </a:lnTo>
                <a:close/>
                <a:moveTo>
                  <a:pt x="28" y="68"/>
                </a:moveTo>
                <a:cubicBezTo>
                  <a:pt x="36" y="68"/>
                  <a:pt x="41" y="73"/>
                  <a:pt x="41" y="79"/>
                </a:cubicBezTo>
                <a:cubicBezTo>
                  <a:pt x="41" y="87"/>
                  <a:pt x="36" y="91"/>
                  <a:pt x="28" y="91"/>
                </a:cubicBezTo>
                <a:cubicBezTo>
                  <a:pt x="22" y="91"/>
                  <a:pt x="16" y="87"/>
                  <a:pt x="16" y="79"/>
                </a:cubicBezTo>
                <a:cubicBezTo>
                  <a:pt x="16" y="73"/>
                  <a:pt x="22" y="68"/>
                  <a:pt x="28" y="68"/>
                </a:cubicBezTo>
                <a:close/>
                <a:moveTo>
                  <a:pt x="54" y="143"/>
                </a:moveTo>
                <a:cubicBezTo>
                  <a:pt x="54" y="143"/>
                  <a:pt x="54" y="143"/>
                  <a:pt x="54" y="142"/>
                </a:cubicBezTo>
                <a:cubicBezTo>
                  <a:pt x="54" y="107"/>
                  <a:pt x="54" y="107"/>
                  <a:pt x="54" y="107"/>
                </a:cubicBezTo>
                <a:cubicBezTo>
                  <a:pt x="3" y="107"/>
                  <a:pt x="3" y="107"/>
                  <a:pt x="3" y="107"/>
                </a:cubicBezTo>
                <a:cubicBezTo>
                  <a:pt x="2" y="110"/>
                  <a:pt x="0" y="112"/>
                  <a:pt x="0" y="115"/>
                </a:cubicBezTo>
                <a:cubicBezTo>
                  <a:pt x="0" y="145"/>
                  <a:pt x="0" y="145"/>
                  <a:pt x="0" y="145"/>
                </a:cubicBezTo>
                <a:cubicBezTo>
                  <a:pt x="0" y="152"/>
                  <a:pt x="7" y="159"/>
                  <a:pt x="13" y="159"/>
                </a:cubicBezTo>
                <a:cubicBezTo>
                  <a:pt x="59" y="159"/>
                  <a:pt x="59" y="159"/>
                  <a:pt x="59" y="159"/>
                </a:cubicBezTo>
                <a:cubicBezTo>
                  <a:pt x="60" y="159"/>
                  <a:pt x="60" y="159"/>
                  <a:pt x="60" y="159"/>
                </a:cubicBezTo>
                <a:cubicBezTo>
                  <a:pt x="63" y="157"/>
                  <a:pt x="64" y="154"/>
                  <a:pt x="62" y="151"/>
                </a:cubicBezTo>
                <a:cubicBezTo>
                  <a:pt x="58" y="149"/>
                  <a:pt x="56" y="146"/>
                  <a:pt x="54" y="143"/>
                </a:cubicBezTo>
                <a:close/>
                <a:moveTo>
                  <a:pt x="29" y="142"/>
                </a:moveTo>
                <a:cubicBezTo>
                  <a:pt x="22" y="142"/>
                  <a:pt x="16" y="137"/>
                  <a:pt x="16" y="131"/>
                </a:cubicBezTo>
                <a:cubicBezTo>
                  <a:pt x="16" y="123"/>
                  <a:pt x="22" y="118"/>
                  <a:pt x="29" y="118"/>
                </a:cubicBezTo>
                <a:cubicBezTo>
                  <a:pt x="36" y="118"/>
                  <a:pt x="41" y="123"/>
                  <a:pt x="41" y="131"/>
                </a:cubicBezTo>
                <a:cubicBezTo>
                  <a:pt x="41" y="137"/>
                  <a:pt x="36" y="142"/>
                  <a:pt x="29" y="142"/>
                </a:cubicBezTo>
                <a:close/>
              </a:path>
            </a:pathLst>
          </a:custGeom>
          <a:ln>
            <a:noFill/>
          </a:ln>
        </p:spPr>
        <p:style>
          <a:lnRef idx="3">
            <a:schemeClr val="lt1"/>
          </a:lnRef>
          <a:fillRef idx="1">
            <a:schemeClr val="accent1"/>
          </a:fillRef>
          <a:effectRef idx="1">
            <a:schemeClr val="accent1"/>
          </a:effectRef>
          <a:fontRef idx="minor">
            <a:schemeClr val="lt1"/>
          </a:fontRef>
        </p:style>
        <p:txBody>
          <a:bodyPr vert="horz" wrap="square" lIns="91440" tIns="45720" rIns="91440" bIns="45720" numCol="1" anchor="t" anchorCtr="0" compatLnSpc="1">
            <a:prstTxWarp prst="textNoShape">
              <a:avLst/>
            </a:prstTxWarp>
          </a:bodyPr>
          <a:lstStyle/>
          <a:p>
            <a:endParaRPr lang="en-US"/>
          </a:p>
        </p:txBody>
      </p:sp>
      <p:sp>
        <p:nvSpPr>
          <p:cNvPr id="22" name="Freeform 134">
            <a:hlinkClick r:id="rId5" action="ppaction://hlinksldjump"/>
            <a:extLst>
              <a:ext uri="{FF2B5EF4-FFF2-40B4-BE49-F238E27FC236}">
                <a16:creationId xmlns:a16="http://schemas.microsoft.com/office/drawing/2014/main" id="{0E4990B5-7BB0-8785-789B-FD60E5DA2AF2}"/>
              </a:ext>
            </a:extLst>
          </p:cNvPr>
          <p:cNvSpPr>
            <a:spLocks noEditPoints="1"/>
          </p:cNvSpPr>
          <p:nvPr/>
        </p:nvSpPr>
        <p:spPr bwMode="auto">
          <a:xfrm>
            <a:off x="334397" y="1756981"/>
            <a:ext cx="316187" cy="243070"/>
          </a:xfrm>
          <a:custGeom>
            <a:avLst/>
            <a:gdLst>
              <a:gd name="T0" fmla="*/ 25 w 160"/>
              <a:gd name="T1" fmla="*/ 0 h 123"/>
              <a:gd name="T2" fmla="*/ 21 w 160"/>
              <a:gd name="T3" fmla="*/ 2 h 123"/>
              <a:gd name="T4" fmla="*/ 19 w 160"/>
              <a:gd name="T5" fmla="*/ 6 h 123"/>
              <a:gd name="T6" fmla="*/ 19 w 160"/>
              <a:gd name="T7" fmla="*/ 92 h 123"/>
              <a:gd name="T8" fmla="*/ 25 w 160"/>
              <a:gd name="T9" fmla="*/ 97 h 123"/>
              <a:gd name="T10" fmla="*/ 76 w 160"/>
              <a:gd name="T11" fmla="*/ 116 h 123"/>
              <a:gd name="T12" fmla="*/ 76 w 160"/>
              <a:gd name="T13" fmla="*/ 26 h 123"/>
              <a:gd name="T14" fmla="*/ 74 w 160"/>
              <a:gd name="T15" fmla="*/ 24 h 123"/>
              <a:gd name="T16" fmla="*/ 25 w 160"/>
              <a:gd name="T17" fmla="*/ 0 h 123"/>
              <a:gd name="T18" fmla="*/ 141 w 160"/>
              <a:gd name="T19" fmla="*/ 92 h 123"/>
              <a:gd name="T20" fmla="*/ 141 w 160"/>
              <a:gd name="T21" fmla="*/ 6 h 123"/>
              <a:gd name="T22" fmla="*/ 140 w 160"/>
              <a:gd name="T23" fmla="*/ 2 h 123"/>
              <a:gd name="T24" fmla="*/ 136 w 160"/>
              <a:gd name="T25" fmla="*/ 0 h 123"/>
              <a:gd name="T26" fmla="*/ 85 w 160"/>
              <a:gd name="T27" fmla="*/ 24 h 123"/>
              <a:gd name="T28" fmla="*/ 84 w 160"/>
              <a:gd name="T29" fmla="*/ 26 h 123"/>
              <a:gd name="T30" fmla="*/ 84 w 160"/>
              <a:gd name="T31" fmla="*/ 116 h 123"/>
              <a:gd name="T32" fmla="*/ 136 w 160"/>
              <a:gd name="T33" fmla="*/ 97 h 123"/>
              <a:gd name="T34" fmla="*/ 141 w 160"/>
              <a:gd name="T35" fmla="*/ 92 h 123"/>
              <a:gd name="T36" fmla="*/ 154 w 160"/>
              <a:gd name="T37" fmla="*/ 20 h 123"/>
              <a:gd name="T38" fmla="*/ 150 w 160"/>
              <a:gd name="T39" fmla="*/ 20 h 123"/>
              <a:gd name="T40" fmla="*/ 150 w 160"/>
              <a:gd name="T41" fmla="*/ 92 h 123"/>
              <a:gd name="T42" fmla="*/ 136 w 160"/>
              <a:gd name="T43" fmla="*/ 107 h 123"/>
              <a:gd name="T44" fmla="*/ 92 w 160"/>
              <a:gd name="T45" fmla="*/ 121 h 123"/>
              <a:gd name="T46" fmla="*/ 153 w 160"/>
              <a:gd name="T47" fmla="*/ 121 h 123"/>
              <a:gd name="T48" fmla="*/ 158 w 160"/>
              <a:gd name="T49" fmla="*/ 121 h 123"/>
              <a:gd name="T50" fmla="*/ 160 w 160"/>
              <a:gd name="T51" fmla="*/ 117 h 123"/>
              <a:gd name="T52" fmla="*/ 160 w 160"/>
              <a:gd name="T53" fmla="*/ 26 h 123"/>
              <a:gd name="T54" fmla="*/ 154 w 160"/>
              <a:gd name="T55" fmla="*/ 20 h 123"/>
              <a:gd name="T56" fmla="*/ 10 w 160"/>
              <a:gd name="T57" fmla="*/ 92 h 123"/>
              <a:gd name="T58" fmla="*/ 10 w 160"/>
              <a:gd name="T59" fmla="*/ 20 h 123"/>
              <a:gd name="T60" fmla="*/ 6 w 160"/>
              <a:gd name="T61" fmla="*/ 20 h 123"/>
              <a:gd name="T62" fmla="*/ 0 w 160"/>
              <a:gd name="T63" fmla="*/ 26 h 123"/>
              <a:gd name="T64" fmla="*/ 0 w 160"/>
              <a:gd name="T65" fmla="*/ 117 h 123"/>
              <a:gd name="T66" fmla="*/ 3 w 160"/>
              <a:gd name="T67" fmla="*/ 121 h 123"/>
              <a:gd name="T68" fmla="*/ 8 w 160"/>
              <a:gd name="T69" fmla="*/ 121 h 123"/>
              <a:gd name="T70" fmla="*/ 68 w 160"/>
              <a:gd name="T71" fmla="*/ 121 h 123"/>
              <a:gd name="T72" fmla="*/ 25 w 160"/>
              <a:gd name="T73" fmla="*/ 107 h 123"/>
              <a:gd name="T74" fmla="*/ 10 w 160"/>
              <a:gd name="T75" fmla="*/ 92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60" h="123">
                <a:moveTo>
                  <a:pt x="25" y="0"/>
                </a:moveTo>
                <a:cubicBezTo>
                  <a:pt x="24" y="0"/>
                  <a:pt x="22" y="0"/>
                  <a:pt x="21" y="2"/>
                </a:cubicBezTo>
                <a:cubicBezTo>
                  <a:pt x="20" y="3"/>
                  <a:pt x="19" y="4"/>
                  <a:pt x="19" y="6"/>
                </a:cubicBezTo>
                <a:cubicBezTo>
                  <a:pt x="19" y="92"/>
                  <a:pt x="19" y="92"/>
                  <a:pt x="19" y="92"/>
                </a:cubicBezTo>
                <a:cubicBezTo>
                  <a:pt x="19" y="94"/>
                  <a:pt x="21" y="97"/>
                  <a:pt x="25" y="97"/>
                </a:cubicBezTo>
                <a:cubicBezTo>
                  <a:pt x="38" y="97"/>
                  <a:pt x="60" y="100"/>
                  <a:pt x="76" y="116"/>
                </a:cubicBezTo>
                <a:cubicBezTo>
                  <a:pt x="76" y="26"/>
                  <a:pt x="76" y="26"/>
                  <a:pt x="76" y="26"/>
                </a:cubicBezTo>
                <a:cubicBezTo>
                  <a:pt x="76" y="26"/>
                  <a:pt x="76" y="25"/>
                  <a:pt x="74" y="24"/>
                </a:cubicBezTo>
                <a:cubicBezTo>
                  <a:pt x="62" y="3"/>
                  <a:pt x="38" y="0"/>
                  <a:pt x="25" y="0"/>
                </a:cubicBezTo>
                <a:close/>
                <a:moveTo>
                  <a:pt x="141" y="92"/>
                </a:moveTo>
                <a:cubicBezTo>
                  <a:pt x="141" y="6"/>
                  <a:pt x="141" y="6"/>
                  <a:pt x="141" y="6"/>
                </a:cubicBezTo>
                <a:cubicBezTo>
                  <a:pt x="141" y="4"/>
                  <a:pt x="141" y="3"/>
                  <a:pt x="140" y="2"/>
                </a:cubicBezTo>
                <a:cubicBezTo>
                  <a:pt x="139" y="0"/>
                  <a:pt x="137" y="0"/>
                  <a:pt x="136" y="0"/>
                </a:cubicBezTo>
                <a:cubicBezTo>
                  <a:pt x="122" y="0"/>
                  <a:pt x="98" y="3"/>
                  <a:pt x="85" y="24"/>
                </a:cubicBezTo>
                <a:cubicBezTo>
                  <a:pt x="84" y="25"/>
                  <a:pt x="84" y="26"/>
                  <a:pt x="84" y="26"/>
                </a:cubicBezTo>
                <a:cubicBezTo>
                  <a:pt x="84" y="116"/>
                  <a:pt x="84" y="116"/>
                  <a:pt x="84" y="116"/>
                </a:cubicBezTo>
                <a:cubicBezTo>
                  <a:pt x="100" y="100"/>
                  <a:pt x="122" y="97"/>
                  <a:pt x="136" y="97"/>
                </a:cubicBezTo>
                <a:cubicBezTo>
                  <a:pt x="139" y="97"/>
                  <a:pt x="141" y="94"/>
                  <a:pt x="141" y="92"/>
                </a:cubicBezTo>
                <a:close/>
                <a:moveTo>
                  <a:pt x="154" y="20"/>
                </a:moveTo>
                <a:cubicBezTo>
                  <a:pt x="150" y="20"/>
                  <a:pt x="150" y="20"/>
                  <a:pt x="150" y="20"/>
                </a:cubicBezTo>
                <a:cubicBezTo>
                  <a:pt x="150" y="92"/>
                  <a:pt x="150" y="92"/>
                  <a:pt x="150" y="92"/>
                </a:cubicBezTo>
                <a:cubicBezTo>
                  <a:pt x="150" y="99"/>
                  <a:pt x="143" y="106"/>
                  <a:pt x="136" y="107"/>
                </a:cubicBezTo>
                <a:cubicBezTo>
                  <a:pt x="123" y="107"/>
                  <a:pt x="105" y="108"/>
                  <a:pt x="92" y="121"/>
                </a:cubicBezTo>
                <a:cubicBezTo>
                  <a:pt x="115" y="115"/>
                  <a:pt x="139" y="119"/>
                  <a:pt x="153" y="121"/>
                </a:cubicBezTo>
                <a:cubicBezTo>
                  <a:pt x="154" y="123"/>
                  <a:pt x="157" y="121"/>
                  <a:pt x="158" y="121"/>
                </a:cubicBezTo>
                <a:cubicBezTo>
                  <a:pt x="159" y="120"/>
                  <a:pt x="160" y="118"/>
                  <a:pt x="160" y="117"/>
                </a:cubicBezTo>
                <a:cubicBezTo>
                  <a:pt x="160" y="26"/>
                  <a:pt x="160" y="26"/>
                  <a:pt x="160" y="26"/>
                </a:cubicBezTo>
                <a:cubicBezTo>
                  <a:pt x="160" y="22"/>
                  <a:pt x="158" y="20"/>
                  <a:pt x="154" y="20"/>
                </a:cubicBezTo>
                <a:close/>
                <a:moveTo>
                  <a:pt x="10" y="92"/>
                </a:moveTo>
                <a:cubicBezTo>
                  <a:pt x="10" y="20"/>
                  <a:pt x="10" y="20"/>
                  <a:pt x="10" y="20"/>
                </a:cubicBezTo>
                <a:cubicBezTo>
                  <a:pt x="6" y="20"/>
                  <a:pt x="6" y="20"/>
                  <a:pt x="6" y="20"/>
                </a:cubicBezTo>
                <a:cubicBezTo>
                  <a:pt x="3" y="20"/>
                  <a:pt x="0" y="22"/>
                  <a:pt x="0" y="26"/>
                </a:cubicBezTo>
                <a:cubicBezTo>
                  <a:pt x="0" y="117"/>
                  <a:pt x="0" y="117"/>
                  <a:pt x="0" y="117"/>
                </a:cubicBezTo>
                <a:cubicBezTo>
                  <a:pt x="0" y="118"/>
                  <a:pt x="2" y="120"/>
                  <a:pt x="3" y="121"/>
                </a:cubicBezTo>
                <a:cubicBezTo>
                  <a:pt x="4" y="121"/>
                  <a:pt x="5" y="123"/>
                  <a:pt x="8" y="121"/>
                </a:cubicBezTo>
                <a:cubicBezTo>
                  <a:pt x="21" y="119"/>
                  <a:pt x="46" y="115"/>
                  <a:pt x="68" y="121"/>
                </a:cubicBezTo>
                <a:cubicBezTo>
                  <a:pt x="55" y="108"/>
                  <a:pt x="36" y="107"/>
                  <a:pt x="25" y="107"/>
                </a:cubicBezTo>
                <a:cubicBezTo>
                  <a:pt x="16" y="106"/>
                  <a:pt x="10" y="99"/>
                  <a:pt x="10" y="92"/>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anchor="t" anchorCtr="0" compatLnSpc="1">
            <a:prstTxWarp prst="textNoShape">
              <a:avLst/>
            </a:prstTxWarp>
          </a:bodyPr>
          <a:lstStyle/>
          <a:p>
            <a:endParaRPr lang="en-US"/>
          </a:p>
        </p:txBody>
      </p:sp>
      <p:sp>
        <p:nvSpPr>
          <p:cNvPr id="23" name="Freeform 170">
            <a:hlinkClick r:id="rId6" action="ppaction://hlinksldjump"/>
            <a:extLst>
              <a:ext uri="{FF2B5EF4-FFF2-40B4-BE49-F238E27FC236}">
                <a16:creationId xmlns:a16="http://schemas.microsoft.com/office/drawing/2014/main" id="{75EF4CC5-1347-3803-2EE2-73BD0DB0F9DF}"/>
              </a:ext>
            </a:extLst>
          </p:cNvPr>
          <p:cNvSpPr>
            <a:spLocks noEditPoints="1"/>
          </p:cNvSpPr>
          <p:nvPr/>
        </p:nvSpPr>
        <p:spPr bwMode="auto">
          <a:xfrm>
            <a:off x="351369" y="2485131"/>
            <a:ext cx="282243" cy="284017"/>
          </a:xfrm>
          <a:custGeom>
            <a:avLst/>
            <a:gdLst>
              <a:gd name="T0" fmla="*/ 34 w 159"/>
              <a:gd name="T1" fmla="*/ 27 h 160"/>
              <a:gd name="T2" fmla="*/ 34 w 159"/>
              <a:gd name="T3" fmla="*/ 41 h 160"/>
              <a:gd name="T4" fmla="*/ 95 w 159"/>
              <a:gd name="T5" fmla="*/ 34 h 160"/>
              <a:gd name="T6" fmla="*/ 95 w 159"/>
              <a:gd name="T7" fmla="*/ 63 h 160"/>
              <a:gd name="T8" fmla="*/ 34 w 159"/>
              <a:gd name="T9" fmla="*/ 55 h 160"/>
              <a:gd name="T10" fmla="*/ 34 w 159"/>
              <a:gd name="T11" fmla="*/ 69 h 160"/>
              <a:gd name="T12" fmla="*/ 95 w 159"/>
              <a:gd name="T13" fmla="*/ 63 h 160"/>
              <a:gd name="T14" fmla="*/ 68 w 159"/>
              <a:gd name="T15" fmla="*/ 90 h 160"/>
              <a:gd name="T16" fmla="*/ 34 w 159"/>
              <a:gd name="T17" fmla="*/ 83 h 160"/>
              <a:gd name="T18" fmla="*/ 34 w 159"/>
              <a:gd name="T19" fmla="*/ 97 h 160"/>
              <a:gd name="T20" fmla="*/ 115 w 159"/>
              <a:gd name="T21" fmla="*/ 122 h 160"/>
              <a:gd name="T22" fmla="*/ 108 w 159"/>
              <a:gd name="T23" fmla="*/ 145 h 160"/>
              <a:gd name="T24" fmla="*/ 14 w 159"/>
              <a:gd name="T25" fmla="*/ 14 h 160"/>
              <a:gd name="T26" fmla="*/ 108 w 159"/>
              <a:gd name="T27" fmla="*/ 42 h 160"/>
              <a:gd name="T28" fmla="*/ 123 w 159"/>
              <a:gd name="T29" fmla="*/ 7 h 160"/>
              <a:gd name="T30" fmla="*/ 7 w 159"/>
              <a:gd name="T31" fmla="*/ 0 h 160"/>
              <a:gd name="T32" fmla="*/ 0 w 159"/>
              <a:gd name="T33" fmla="*/ 152 h 160"/>
              <a:gd name="T34" fmla="*/ 115 w 159"/>
              <a:gd name="T35" fmla="*/ 160 h 160"/>
              <a:gd name="T36" fmla="*/ 123 w 159"/>
              <a:gd name="T37" fmla="*/ 112 h 160"/>
              <a:gd name="T38" fmla="*/ 115 w 159"/>
              <a:gd name="T39" fmla="*/ 122 h 160"/>
              <a:gd name="T40" fmla="*/ 132 w 159"/>
              <a:gd name="T41" fmla="*/ 18 h 160"/>
              <a:gd name="T42" fmla="*/ 84 w 159"/>
              <a:gd name="T43" fmla="*/ 98 h 160"/>
              <a:gd name="T44" fmla="*/ 82 w 159"/>
              <a:gd name="T45" fmla="*/ 127 h 160"/>
              <a:gd name="T46" fmla="*/ 87 w 159"/>
              <a:gd name="T47" fmla="*/ 131 h 160"/>
              <a:gd name="T48" fmla="*/ 113 w 159"/>
              <a:gd name="T49" fmla="*/ 114 h 160"/>
              <a:gd name="T50" fmla="*/ 159 w 159"/>
              <a:gd name="T51" fmla="*/ 33 h 160"/>
              <a:gd name="T52" fmla="*/ 97 w 159"/>
              <a:gd name="T53" fmla="*/ 118 h 160"/>
              <a:gd name="T54" fmla="*/ 89 w 159"/>
              <a:gd name="T55" fmla="*/ 113 h 160"/>
              <a:gd name="T56" fmla="*/ 97 w 159"/>
              <a:gd name="T57" fmla="*/ 108 h 160"/>
              <a:gd name="T58" fmla="*/ 97 w 159"/>
              <a:gd name="T59" fmla="*/ 118 h 160"/>
              <a:gd name="T60" fmla="*/ 56 w 159"/>
              <a:gd name="T61" fmla="*/ 131 h 160"/>
              <a:gd name="T62" fmla="*/ 75 w 159"/>
              <a:gd name="T63" fmla="*/ 126 h 160"/>
              <a:gd name="T64" fmla="*/ 55 w 159"/>
              <a:gd name="T65" fmla="*/ 124 h 160"/>
              <a:gd name="T66" fmla="*/ 50 w 159"/>
              <a:gd name="T67" fmla="*/ 121 h 160"/>
              <a:gd name="T68" fmla="*/ 50 w 159"/>
              <a:gd name="T69" fmla="*/ 110 h 160"/>
              <a:gd name="T70" fmla="*/ 39 w 159"/>
              <a:gd name="T71" fmla="*/ 115 h 160"/>
              <a:gd name="T72" fmla="*/ 28 w 159"/>
              <a:gd name="T73" fmla="*/ 135 h 160"/>
              <a:gd name="T74" fmla="*/ 38 w 159"/>
              <a:gd name="T75" fmla="*/ 125 h 160"/>
              <a:gd name="T76" fmla="*/ 44 w 159"/>
              <a:gd name="T77" fmla="*/ 127 h 160"/>
              <a:gd name="T78" fmla="*/ 44 w 159"/>
              <a:gd name="T79" fmla="*/ 127 h 160"/>
              <a:gd name="T80" fmla="*/ 44 w 159"/>
              <a:gd name="T81" fmla="*/ 128 h 160"/>
              <a:gd name="T82" fmla="*/ 50 w 159"/>
              <a:gd name="T83" fmla="*/ 128 h 160"/>
              <a:gd name="T84" fmla="*/ 53 w 159"/>
              <a:gd name="T85" fmla="*/ 132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59" h="160">
                <a:moveTo>
                  <a:pt x="88" y="27"/>
                </a:moveTo>
                <a:cubicBezTo>
                  <a:pt x="34" y="27"/>
                  <a:pt x="34" y="27"/>
                  <a:pt x="34" y="27"/>
                </a:cubicBezTo>
                <a:cubicBezTo>
                  <a:pt x="30" y="27"/>
                  <a:pt x="26" y="31"/>
                  <a:pt x="26" y="34"/>
                </a:cubicBezTo>
                <a:cubicBezTo>
                  <a:pt x="26" y="39"/>
                  <a:pt x="30" y="41"/>
                  <a:pt x="34" y="41"/>
                </a:cubicBezTo>
                <a:cubicBezTo>
                  <a:pt x="88" y="41"/>
                  <a:pt x="88" y="41"/>
                  <a:pt x="88" y="41"/>
                </a:cubicBezTo>
                <a:cubicBezTo>
                  <a:pt x="93" y="41"/>
                  <a:pt x="95" y="39"/>
                  <a:pt x="95" y="34"/>
                </a:cubicBezTo>
                <a:cubicBezTo>
                  <a:pt x="95" y="31"/>
                  <a:pt x="93" y="27"/>
                  <a:pt x="88" y="27"/>
                </a:cubicBezTo>
                <a:close/>
                <a:moveTo>
                  <a:pt x="95" y="63"/>
                </a:moveTo>
                <a:cubicBezTo>
                  <a:pt x="95" y="57"/>
                  <a:pt x="93" y="55"/>
                  <a:pt x="88" y="55"/>
                </a:cubicBezTo>
                <a:cubicBezTo>
                  <a:pt x="34" y="55"/>
                  <a:pt x="34" y="55"/>
                  <a:pt x="34" y="55"/>
                </a:cubicBezTo>
                <a:cubicBezTo>
                  <a:pt x="30" y="55"/>
                  <a:pt x="26" y="57"/>
                  <a:pt x="26" y="63"/>
                </a:cubicBezTo>
                <a:cubicBezTo>
                  <a:pt x="26" y="67"/>
                  <a:pt x="30" y="69"/>
                  <a:pt x="34" y="69"/>
                </a:cubicBezTo>
                <a:cubicBezTo>
                  <a:pt x="88" y="69"/>
                  <a:pt x="88" y="69"/>
                  <a:pt x="88" y="69"/>
                </a:cubicBezTo>
                <a:cubicBezTo>
                  <a:pt x="93" y="69"/>
                  <a:pt x="95" y="67"/>
                  <a:pt x="95" y="63"/>
                </a:cubicBezTo>
                <a:close/>
                <a:moveTo>
                  <a:pt x="61" y="97"/>
                </a:moveTo>
                <a:cubicBezTo>
                  <a:pt x="65" y="97"/>
                  <a:pt x="68" y="93"/>
                  <a:pt x="68" y="90"/>
                </a:cubicBezTo>
                <a:cubicBezTo>
                  <a:pt x="68" y="85"/>
                  <a:pt x="65" y="83"/>
                  <a:pt x="61" y="83"/>
                </a:cubicBezTo>
                <a:cubicBezTo>
                  <a:pt x="34" y="83"/>
                  <a:pt x="34" y="83"/>
                  <a:pt x="34" y="83"/>
                </a:cubicBezTo>
                <a:cubicBezTo>
                  <a:pt x="30" y="83"/>
                  <a:pt x="26" y="85"/>
                  <a:pt x="26" y="90"/>
                </a:cubicBezTo>
                <a:cubicBezTo>
                  <a:pt x="26" y="93"/>
                  <a:pt x="30" y="97"/>
                  <a:pt x="34" y="97"/>
                </a:cubicBezTo>
                <a:lnTo>
                  <a:pt x="61" y="97"/>
                </a:lnTo>
                <a:close/>
                <a:moveTo>
                  <a:pt x="115" y="122"/>
                </a:moveTo>
                <a:cubicBezTo>
                  <a:pt x="108" y="127"/>
                  <a:pt x="108" y="127"/>
                  <a:pt x="108" y="127"/>
                </a:cubicBezTo>
                <a:cubicBezTo>
                  <a:pt x="108" y="145"/>
                  <a:pt x="108" y="145"/>
                  <a:pt x="108" y="145"/>
                </a:cubicBezTo>
                <a:cubicBezTo>
                  <a:pt x="14" y="145"/>
                  <a:pt x="14" y="145"/>
                  <a:pt x="14" y="145"/>
                </a:cubicBezTo>
                <a:cubicBezTo>
                  <a:pt x="14" y="14"/>
                  <a:pt x="14" y="14"/>
                  <a:pt x="14" y="14"/>
                </a:cubicBezTo>
                <a:cubicBezTo>
                  <a:pt x="108" y="14"/>
                  <a:pt x="108" y="14"/>
                  <a:pt x="108" y="14"/>
                </a:cubicBezTo>
                <a:cubicBezTo>
                  <a:pt x="108" y="42"/>
                  <a:pt x="108" y="42"/>
                  <a:pt x="108" y="42"/>
                </a:cubicBezTo>
                <a:cubicBezTo>
                  <a:pt x="123" y="18"/>
                  <a:pt x="123" y="18"/>
                  <a:pt x="123" y="18"/>
                </a:cubicBezTo>
                <a:cubicBezTo>
                  <a:pt x="123" y="7"/>
                  <a:pt x="123" y="7"/>
                  <a:pt x="123" y="7"/>
                </a:cubicBezTo>
                <a:cubicBezTo>
                  <a:pt x="123" y="3"/>
                  <a:pt x="119" y="0"/>
                  <a:pt x="115" y="0"/>
                </a:cubicBezTo>
                <a:cubicBezTo>
                  <a:pt x="7" y="0"/>
                  <a:pt x="7" y="0"/>
                  <a:pt x="7" y="0"/>
                </a:cubicBezTo>
                <a:cubicBezTo>
                  <a:pt x="2" y="0"/>
                  <a:pt x="0" y="3"/>
                  <a:pt x="0" y="7"/>
                </a:cubicBezTo>
                <a:cubicBezTo>
                  <a:pt x="0" y="152"/>
                  <a:pt x="0" y="152"/>
                  <a:pt x="0" y="152"/>
                </a:cubicBezTo>
                <a:cubicBezTo>
                  <a:pt x="0" y="156"/>
                  <a:pt x="2" y="160"/>
                  <a:pt x="7" y="160"/>
                </a:cubicBezTo>
                <a:cubicBezTo>
                  <a:pt x="115" y="160"/>
                  <a:pt x="115" y="160"/>
                  <a:pt x="115" y="160"/>
                </a:cubicBezTo>
                <a:cubicBezTo>
                  <a:pt x="119" y="160"/>
                  <a:pt x="123" y="156"/>
                  <a:pt x="123" y="152"/>
                </a:cubicBezTo>
                <a:cubicBezTo>
                  <a:pt x="123" y="112"/>
                  <a:pt x="123" y="112"/>
                  <a:pt x="123" y="112"/>
                </a:cubicBezTo>
                <a:cubicBezTo>
                  <a:pt x="119" y="118"/>
                  <a:pt x="119" y="118"/>
                  <a:pt x="119" y="118"/>
                </a:cubicBezTo>
                <a:cubicBezTo>
                  <a:pt x="118" y="119"/>
                  <a:pt x="117" y="120"/>
                  <a:pt x="115" y="122"/>
                </a:cubicBezTo>
                <a:close/>
                <a:moveTo>
                  <a:pt x="148" y="21"/>
                </a:moveTo>
                <a:cubicBezTo>
                  <a:pt x="139" y="16"/>
                  <a:pt x="133" y="18"/>
                  <a:pt x="132" y="18"/>
                </a:cubicBezTo>
                <a:cubicBezTo>
                  <a:pt x="130" y="18"/>
                  <a:pt x="130" y="19"/>
                  <a:pt x="130" y="19"/>
                </a:cubicBezTo>
                <a:cubicBezTo>
                  <a:pt x="84" y="98"/>
                  <a:pt x="84" y="98"/>
                  <a:pt x="84" y="98"/>
                </a:cubicBezTo>
                <a:cubicBezTo>
                  <a:pt x="84" y="98"/>
                  <a:pt x="84" y="98"/>
                  <a:pt x="84" y="99"/>
                </a:cubicBezTo>
                <a:cubicBezTo>
                  <a:pt x="82" y="127"/>
                  <a:pt x="82" y="127"/>
                  <a:pt x="82" y="127"/>
                </a:cubicBezTo>
                <a:cubicBezTo>
                  <a:pt x="82" y="129"/>
                  <a:pt x="82" y="130"/>
                  <a:pt x="84" y="131"/>
                </a:cubicBezTo>
                <a:cubicBezTo>
                  <a:pt x="87" y="131"/>
                  <a:pt x="87" y="131"/>
                  <a:pt x="87" y="131"/>
                </a:cubicBezTo>
                <a:cubicBezTo>
                  <a:pt x="112" y="115"/>
                  <a:pt x="112" y="115"/>
                  <a:pt x="112" y="115"/>
                </a:cubicBezTo>
                <a:cubicBezTo>
                  <a:pt x="112" y="115"/>
                  <a:pt x="112" y="114"/>
                  <a:pt x="113" y="114"/>
                </a:cubicBezTo>
                <a:cubicBezTo>
                  <a:pt x="159" y="36"/>
                  <a:pt x="159" y="36"/>
                  <a:pt x="159" y="36"/>
                </a:cubicBezTo>
                <a:cubicBezTo>
                  <a:pt x="159" y="35"/>
                  <a:pt x="159" y="33"/>
                  <a:pt x="159" y="33"/>
                </a:cubicBezTo>
                <a:cubicBezTo>
                  <a:pt x="159" y="32"/>
                  <a:pt x="157" y="26"/>
                  <a:pt x="148" y="21"/>
                </a:cubicBezTo>
                <a:close/>
                <a:moveTo>
                  <a:pt x="97" y="118"/>
                </a:moveTo>
                <a:cubicBezTo>
                  <a:pt x="96" y="118"/>
                  <a:pt x="95" y="116"/>
                  <a:pt x="92" y="115"/>
                </a:cubicBezTo>
                <a:cubicBezTo>
                  <a:pt x="91" y="114"/>
                  <a:pt x="90" y="114"/>
                  <a:pt x="89" y="113"/>
                </a:cubicBezTo>
                <a:cubicBezTo>
                  <a:pt x="89" y="104"/>
                  <a:pt x="89" y="104"/>
                  <a:pt x="89" y="104"/>
                </a:cubicBezTo>
                <a:cubicBezTo>
                  <a:pt x="91" y="105"/>
                  <a:pt x="94" y="105"/>
                  <a:pt x="97" y="108"/>
                </a:cubicBezTo>
                <a:cubicBezTo>
                  <a:pt x="101" y="110"/>
                  <a:pt x="103" y="112"/>
                  <a:pt x="105" y="114"/>
                </a:cubicBezTo>
                <a:lnTo>
                  <a:pt x="97" y="118"/>
                </a:lnTo>
                <a:close/>
                <a:moveTo>
                  <a:pt x="53" y="132"/>
                </a:moveTo>
                <a:cubicBezTo>
                  <a:pt x="53" y="132"/>
                  <a:pt x="55" y="132"/>
                  <a:pt x="56" y="131"/>
                </a:cubicBezTo>
                <a:cubicBezTo>
                  <a:pt x="62" y="128"/>
                  <a:pt x="69" y="132"/>
                  <a:pt x="75" y="132"/>
                </a:cubicBezTo>
                <a:cubicBezTo>
                  <a:pt x="79" y="132"/>
                  <a:pt x="79" y="126"/>
                  <a:pt x="75" y="126"/>
                </a:cubicBezTo>
                <a:cubicBezTo>
                  <a:pt x="68" y="126"/>
                  <a:pt x="62" y="125"/>
                  <a:pt x="56" y="126"/>
                </a:cubicBezTo>
                <a:cubicBezTo>
                  <a:pt x="56" y="125"/>
                  <a:pt x="56" y="125"/>
                  <a:pt x="55" y="124"/>
                </a:cubicBezTo>
                <a:cubicBezTo>
                  <a:pt x="53" y="122"/>
                  <a:pt x="52" y="121"/>
                  <a:pt x="51" y="121"/>
                </a:cubicBezTo>
                <a:cubicBezTo>
                  <a:pt x="50" y="121"/>
                  <a:pt x="50" y="121"/>
                  <a:pt x="50" y="121"/>
                </a:cubicBezTo>
                <a:cubicBezTo>
                  <a:pt x="50" y="120"/>
                  <a:pt x="49" y="120"/>
                  <a:pt x="49" y="120"/>
                </a:cubicBezTo>
                <a:cubicBezTo>
                  <a:pt x="50" y="116"/>
                  <a:pt x="51" y="113"/>
                  <a:pt x="50" y="110"/>
                </a:cubicBezTo>
                <a:cubicBezTo>
                  <a:pt x="50" y="109"/>
                  <a:pt x="49" y="109"/>
                  <a:pt x="49" y="109"/>
                </a:cubicBezTo>
                <a:cubicBezTo>
                  <a:pt x="45" y="109"/>
                  <a:pt x="41" y="113"/>
                  <a:pt x="39" y="115"/>
                </a:cubicBezTo>
                <a:cubicBezTo>
                  <a:pt x="33" y="120"/>
                  <a:pt x="28" y="127"/>
                  <a:pt x="23" y="133"/>
                </a:cubicBezTo>
                <a:cubicBezTo>
                  <a:pt x="20" y="135"/>
                  <a:pt x="25" y="138"/>
                  <a:pt x="28" y="135"/>
                </a:cubicBezTo>
                <a:cubicBezTo>
                  <a:pt x="31" y="129"/>
                  <a:pt x="36" y="125"/>
                  <a:pt x="41" y="120"/>
                </a:cubicBezTo>
                <a:cubicBezTo>
                  <a:pt x="40" y="121"/>
                  <a:pt x="39" y="124"/>
                  <a:pt x="38" y="125"/>
                </a:cubicBezTo>
                <a:cubicBezTo>
                  <a:pt x="36" y="128"/>
                  <a:pt x="40" y="131"/>
                  <a:pt x="42" y="128"/>
                </a:cubicBezTo>
                <a:cubicBezTo>
                  <a:pt x="42" y="128"/>
                  <a:pt x="43" y="127"/>
                  <a:pt x="44" y="127"/>
                </a:cubicBezTo>
                <a:cubicBezTo>
                  <a:pt x="44" y="126"/>
                  <a:pt x="44" y="126"/>
                  <a:pt x="45" y="126"/>
                </a:cubicBezTo>
                <a:cubicBezTo>
                  <a:pt x="45" y="126"/>
                  <a:pt x="44" y="127"/>
                  <a:pt x="44" y="127"/>
                </a:cubicBezTo>
                <a:cubicBezTo>
                  <a:pt x="44" y="127"/>
                  <a:pt x="44" y="127"/>
                  <a:pt x="44" y="127"/>
                </a:cubicBezTo>
                <a:cubicBezTo>
                  <a:pt x="44" y="127"/>
                  <a:pt x="44" y="127"/>
                  <a:pt x="44" y="128"/>
                </a:cubicBezTo>
                <a:cubicBezTo>
                  <a:pt x="42" y="131"/>
                  <a:pt x="47" y="132"/>
                  <a:pt x="49" y="129"/>
                </a:cubicBezTo>
                <a:cubicBezTo>
                  <a:pt x="50" y="128"/>
                  <a:pt x="50" y="128"/>
                  <a:pt x="50" y="128"/>
                </a:cubicBezTo>
                <a:cubicBezTo>
                  <a:pt x="50" y="129"/>
                  <a:pt x="50" y="129"/>
                  <a:pt x="50" y="129"/>
                </a:cubicBezTo>
                <a:cubicBezTo>
                  <a:pt x="50" y="131"/>
                  <a:pt x="52" y="132"/>
                  <a:pt x="53" y="132"/>
                </a:cubicBezTo>
                <a:close/>
              </a:path>
            </a:pathLst>
          </a:custGeom>
          <a:ln>
            <a:noFill/>
          </a:ln>
        </p:spPr>
        <p:style>
          <a:lnRef idx="3">
            <a:schemeClr val="lt1"/>
          </a:lnRef>
          <a:fillRef idx="1">
            <a:schemeClr val="accent1"/>
          </a:fillRef>
          <a:effectRef idx="1">
            <a:schemeClr val="accent1"/>
          </a:effectRef>
          <a:fontRef idx="minor">
            <a:schemeClr val="lt1"/>
          </a:fontRef>
        </p:style>
        <p:txBody>
          <a:bodyPr vert="horz" wrap="square" lIns="91440" tIns="45720" rIns="91440" bIns="45720" numCol="1" anchor="t" anchorCtr="0" compatLnSpc="1">
            <a:prstTxWarp prst="textNoShape">
              <a:avLst/>
            </a:prstTxWarp>
          </a:bodyPr>
          <a:lstStyle/>
          <a:p>
            <a:endParaRPr lang="en-US"/>
          </a:p>
        </p:txBody>
      </p:sp>
      <p:sp>
        <p:nvSpPr>
          <p:cNvPr id="24" name="Freeform 179">
            <a:hlinkClick r:id="rId8" action="ppaction://hlinksldjump"/>
            <a:extLst>
              <a:ext uri="{FF2B5EF4-FFF2-40B4-BE49-F238E27FC236}">
                <a16:creationId xmlns:a16="http://schemas.microsoft.com/office/drawing/2014/main" id="{E19DBE1F-BEDF-1499-91BA-FF4169DC2C88}"/>
              </a:ext>
            </a:extLst>
          </p:cNvPr>
          <p:cNvSpPr>
            <a:spLocks noEditPoints="1"/>
          </p:cNvSpPr>
          <p:nvPr/>
        </p:nvSpPr>
        <p:spPr bwMode="auto">
          <a:xfrm>
            <a:off x="479577" y="4019246"/>
            <a:ext cx="285794" cy="241416"/>
          </a:xfrm>
          <a:custGeom>
            <a:avLst/>
            <a:gdLst>
              <a:gd name="T0" fmla="*/ 12 w 161"/>
              <a:gd name="T1" fmla="*/ 108 h 136"/>
              <a:gd name="T2" fmla="*/ 12 w 161"/>
              <a:gd name="T3" fmla="*/ 134 h 136"/>
              <a:gd name="T4" fmla="*/ 16 w 161"/>
              <a:gd name="T5" fmla="*/ 136 h 136"/>
              <a:gd name="T6" fmla="*/ 35 w 161"/>
              <a:gd name="T7" fmla="*/ 136 h 136"/>
              <a:gd name="T8" fmla="*/ 37 w 161"/>
              <a:gd name="T9" fmla="*/ 134 h 136"/>
              <a:gd name="T10" fmla="*/ 37 w 161"/>
              <a:gd name="T11" fmla="*/ 88 h 136"/>
              <a:gd name="T12" fmla="*/ 23 w 161"/>
              <a:gd name="T13" fmla="*/ 102 h 136"/>
              <a:gd name="T14" fmla="*/ 12 w 161"/>
              <a:gd name="T15" fmla="*/ 108 h 136"/>
              <a:gd name="T16" fmla="*/ 47 w 161"/>
              <a:gd name="T17" fmla="*/ 87 h 136"/>
              <a:gd name="T18" fmla="*/ 47 w 161"/>
              <a:gd name="T19" fmla="*/ 134 h 136"/>
              <a:gd name="T20" fmla="*/ 51 w 161"/>
              <a:gd name="T21" fmla="*/ 136 h 136"/>
              <a:gd name="T22" fmla="*/ 70 w 161"/>
              <a:gd name="T23" fmla="*/ 136 h 136"/>
              <a:gd name="T24" fmla="*/ 73 w 161"/>
              <a:gd name="T25" fmla="*/ 134 h 136"/>
              <a:gd name="T26" fmla="*/ 73 w 161"/>
              <a:gd name="T27" fmla="*/ 106 h 136"/>
              <a:gd name="T28" fmla="*/ 62 w 161"/>
              <a:gd name="T29" fmla="*/ 101 h 136"/>
              <a:gd name="T30" fmla="*/ 47 w 161"/>
              <a:gd name="T31" fmla="*/ 87 h 136"/>
              <a:gd name="T32" fmla="*/ 84 w 161"/>
              <a:gd name="T33" fmla="*/ 103 h 136"/>
              <a:gd name="T34" fmla="*/ 84 w 161"/>
              <a:gd name="T35" fmla="*/ 134 h 136"/>
              <a:gd name="T36" fmla="*/ 86 w 161"/>
              <a:gd name="T37" fmla="*/ 136 h 136"/>
              <a:gd name="T38" fmla="*/ 106 w 161"/>
              <a:gd name="T39" fmla="*/ 136 h 136"/>
              <a:gd name="T40" fmla="*/ 110 w 161"/>
              <a:gd name="T41" fmla="*/ 134 h 136"/>
              <a:gd name="T42" fmla="*/ 110 w 161"/>
              <a:gd name="T43" fmla="*/ 78 h 136"/>
              <a:gd name="T44" fmla="*/ 86 w 161"/>
              <a:gd name="T45" fmla="*/ 100 h 136"/>
              <a:gd name="T46" fmla="*/ 84 w 161"/>
              <a:gd name="T47" fmla="*/ 103 h 136"/>
              <a:gd name="T48" fmla="*/ 143 w 161"/>
              <a:gd name="T49" fmla="*/ 45 h 136"/>
              <a:gd name="T50" fmla="*/ 120 w 161"/>
              <a:gd name="T51" fmla="*/ 69 h 136"/>
              <a:gd name="T52" fmla="*/ 120 w 161"/>
              <a:gd name="T53" fmla="*/ 134 h 136"/>
              <a:gd name="T54" fmla="*/ 122 w 161"/>
              <a:gd name="T55" fmla="*/ 136 h 136"/>
              <a:gd name="T56" fmla="*/ 143 w 161"/>
              <a:gd name="T57" fmla="*/ 136 h 136"/>
              <a:gd name="T58" fmla="*/ 146 w 161"/>
              <a:gd name="T59" fmla="*/ 134 h 136"/>
              <a:gd name="T60" fmla="*/ 146 w 161"/>
              <a:gd name="T61" fmla="*/ 47 h 136"/>
              <a:gd name="T62" fmla="*/ 145 w 161"/>
              <a:gd name="T63" fmla="*/ 45 h 136"/>
              <a:gd name="T64" fmla="*/ 143 w 161"/>
              <a:gd name="T65" fmla="*/ 45 h 136"/>
              <a:gd name="T66" fmla="*/ 160 w 161"/>
              <a:gd name="T67" fmla="*/ 2 h 136"/>
              <a:gd name="T68" fmla="*/ 155 w 161"/>
              <a:gd name="T69" fmla="*/ 0 h 136"/>
              <a:gd name="T70" fmla="*/ 127 w 161"/>
              <a:gd name="T71" fmla="*/ 1 h 136"/>
              <a:gd name="T72" fmla="*/ 123 w 161"/>
              <a:gd name="T73" fmla="*/ 4 h 136"/>
              <a:gd name="T74" fmla="*/ 122 w 161"/>
              <a:gd name="T75" fmla="*/ 5 h 136"/>
              <a:gd name="T76" fmla="*/ 123 w 161"/>
              <a:gd name="T77" fmla="*/ 11 h 136"/>
              <a:gd name="T78" fmla="*/ 125 w 161"/>
              <a:gd name="T79" fmla="*/ 12 h 136"/>
              <a:gd name="T80" fmla="*/ 130 w 161"/>
              <a:gd name="T81" fmla="*/ 17 h 136"/>
              <a:gd name="T82" fmla="*/ 74 w 161"/>
              <a:gd name="T83" fmla="*/ 74 h 136"/>
              <a:gd name="T84" fmla="*/ 48 w 161"/>
              <a:gd name="T85" fmla="*/ 49 h 136"/>
              <a:gd name="T86" fmla="*/ 42 w 161"/>
              <a:gd name="T87" fmla="*/ 46 h 136"/>
              <a:gd name="T88" fmla="*/ 37 w 161"/>
              <a:gd name="T89" fmla="*/ 49 h 136"/>
              <a:gd name="T90" fmla="*/ 3 w 161"/>
              <a:gd name="T91" fmla="*/ 82 h 136"/>
              <a:gd name="T92" fmla="*/ 3 w 161"/>
              <a:gd name="T93" fmla="*/ 94 h 136"/>
              <a:gd name="T94" fmla="*/ 5 w 161"/>
              <a:gd name="T95" fmla="*/ 95 h 136"/>
              <a:gd name="T96" fmla="*/ 10 w 161"/>
              <a:gd name="T97" fmla="*/ 98 h 136"/>
              <a:gd name="T98" fmla="*/ 16 w 161"/>
              <a:gd name="T99" fmla="*/ 95 h 136"/>
              <a:gd name="T100" fmla="*/ 42 w 161"/>
              <a:gd name="T101" fmla="*/ 68 h 136"/>
              <a:gd name="T102" fmla="*/ 68 w 161"/>
              <a:gd name="T103" fmla="*/ 94 h 136"/>
              <a:gd name="T104" fmla="*/ 74 w 161"/>
              <a:gd name="T105" fmla="*/ 96 h 136"/>
              <a:gd name="T106" fmla="*/ 79 w 161"/>
              <a:gd name="T107" fmla="*/ 94 h 136"/>
              <a:gd name="T108" fmla="*/ 143 w 161"/>
              <a:gd name="T109" fmla="*/ 30 h 136"/>
              <a:gd name="T110" fmla="*/ 150 w 161"/>
              <a:gd name="T111" fmla="*/ 38 h 136"/>
              <a:gd name="T112" fmla="*/ 154 w 161"/>
              <a:gd name="T113" fmla="*/ 40 h 136"/>
              <a:gd name="T114" fmla="*/ 156 w 161"/>
              <a:gd name="T115" fmla="*/ 39 h 136"/>
              <a:gd name="T116" fmla="*/ 157 w 161"/>
              <a:gd name="T117" fmla="*/ 38 h 136"/>
              <a:gd name="T118" fmla="*/ 160 w 161"/>
              <a:gd name="T119" fmla="*/ 33 h 136"/>
              <a:gd name="T120" fmla="*/ 161 w 161"/>
              <a:gd name="T121" fmla="*/ 16 h 136"/>
              <a:gd name="T122" fmla="*/ 161 w 161"/>
              <a:gd name="T123" fmla="*/ 6 h 136"/>
              <a:gd name="T124" fmla="*/ 160 w 161"/>
              <a:gd name="T125" fmla="*/ 2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1" h="136">
                <a:moveTo>
                  <a:pt x="12" y="108"/>
                </a:moveTo>
                <a:cubicBezTo>
                  <a:pt x="12" y="134"/>
                  <a:pt x="12" y="134"/>
                  <a:pt x="12" y="134"/>
                </a:cubicBezTo>
                <a:cubicBezTo>
                  <a:pt x="12" y="135"/>
                  <a:pt x="13" y="136"/>
                  <a:pt x="16" y="136"/>
                </a:cubicBezTo>
                <a:cubicBezTo>
                  <a:pt x="35" y="136"/>
                  <a:pt x="35" y="136"/>
                  <a:pt x="35" y="136"/>
                </a:cubicBezTo>
                <a:cubicBezTo>
                  <a:pt x="36" y="136"/>
                  <a:pt x="37" y="135"/>
                  <a:pt x="37" y="134"/>
                </a:cubicBezTo>
                <a:cubicBezTo>
                  <a:pt x="37" y="88"/>
                  <a:pt x="37" y="88"/>
                  <a:pt x="37" y="88"/>
                </a:cubicBezTo>
                <a:cubicBezTo>
                  <a:pt x="23" y="102"/>
                  <a:pt x="23" y="102"/>
                  <a:pt x="23" y="102"/>
                </a:cubicBezTo>
                <a:cubicBezTo>
                  <a:pt x="20" y="105"/>
                  <a:pt x="17" y="107"/>
                  <a:pt x="12" y="108"/>
                </a:cubicBezTo>
                <a:close/>
                <a:moveTo>
                  <a:pt x="47" y="87"/>
                </a:moveTo>
                <a:cubicBezTo>
                  <a:pt x="47" y="134"/>
                  <a:pt x="47" y="134"/>
                  <a:pt x="47" y="134"/>
                </a:cubicBezTo>
                <a:cubicBezTo>
                  <a:pt x="47" y="135"/>
                  <a:pt x="49" y="136"/>
                  <a:pt x="51" y="136"/>
                </a:cubicBezTo>
                <a:cubicBezTo>
                  <a:pt x="70" y="136"/>
                  <a:pt x="70" y="136"/>
                  <a:pt x="70" y="136"/>
                </a:cubicBezTo>
                <a:cubicBezTo>
                  <a:pt x="71" y="136"/>
                  <a:pt x="73" y="135"/>
                  <a:pt x="73" y="134"/>
                </a:cubicBezTo>
                <a:cubicBezTo>
                  <a:pt x="73" y="106"/>
                  <a:pt x="73" y="106"/>
                  <a:pt x="73" y="106"/>
                </a:cubicBezTo>
                <a:cubicBezTo>
                  <a:pt x="69" y="106"/>
                  <a:pt x="64" y="104"/>
                  <a:pt x="62" y="101"/>
                </a:cubicBezTo>
                <a:lnTo>
                  <a:pt x="47" y="87"/>
                </a:lnTo>
                <a:close/>
                <a:moveTo>
                  <a:pt x="84" y="103"/>
                </a:moveTo>
                <a:cubicBezTo>
                  <a:pt x="84" y="134"/>
                  <a:pt x="84" y="134"/>
                  <a:pt x="84" y="134"/>
                </a:cubicBezTo>
                <a:cubicBezTo>
                  <a:pt x="84" y="135"/>
                  <a:pt x="85" y="136"/>
                  <a:pt x="86" y="136"/>
                </a:cubicBezTo>
                <a:cubicBezTo>
                  <a:pt x="106" y="136"/>
                  <a:pt x="106" y="136"/>
                  <a:pt x="106" y="136"/>
                </a:cubicBezTo>
                <a:cubicBezTo>
                  <a:pt x="108" y="136"/>
                  <a:pt x="110" y="135"/>
                  <a:pt x="110" y="134"/>
                </a:cubicBezTo>
                <a:cubicBezTo>
                  <a:pt x="110" y="78"/>
                  <a:pt x="110" y="78"/>
                  <a:pt x="110" y="78"/>
                </a:cubicBezTo>
                <a:cubicBezTo>
                  <a:pt x="86" y="100"/>
                  <a:pt x="86" y="100"/>
                  <a:pt x="86" y="100"/>
                </a:cubicBezTo>
                <a:cubicBezTo>
                  <a:pt x="85" y="102"/>
                  <a:pt x="84" y="103"/>
                  <a:pt x="84" y="103"/>
                </a:cubicBezTo>
                <a:close/>
                <a:moveTo>
                  <a:pt x="143" y="45"/>
                </a:moveTo>
                <a:cubicBezTo>
                  <a:pt x="120" y="69"/>
                  <a:pt x="120" y="69"/>
                  <a:pt x="120" y="69"/>
                </a:cubicBezTo>
                <a:cubicBezTo>
                  <a:pt x="120" y="134"/>
                  <a:pt x="120" y="134"/>
                  <a:pt x="120" y="134"/>
                </a:cubicBezTo>
                <a:cubicBezTo>
                  <a:pt x="120" y="135"/>
                  <a:pt x="121" y="136"/>
                  <a:pt x="122" y="136"/>
                </a:cubicBezTo>
                <a:cubicBezTo>
                  <a:pt x="143" y="136"/>
                  <a:pt x="143" y="136"/>
                  <a:pt x="143" y="136"/>
                </a:cubicBezTo>
                <a:cubicBezTo>
                  <a:pt x="145" y="136"/>
                  <a:pt x="146" y="135"/>
                  <a:pt x="146" y="134"/>
                </a:cubicBezTo>
                <a:cubicBezTo>
                  <a:pt x="146" y="47"/>
                  <a:pt x="146" y="47"/>
                  <a:pt x="146" y="47"/>
                </a:cubicBezTo>
                <a:cubicBezTo>
                  <a:pt x="145" y="46"/>
                  <a:pt x="145" y="46"/>
                  <a:pt x="145" y="45"/>
                </a:cubicBezTo>
                <a:lnTo>
                  <a:pt x="143" y="45"/>
                </a:lnTo>
                <a:close/>
                <a:moveTo>
                  <a:pt x="160" y="2"/>
                </a:moveTo>
                <a:cubicBezTo>
                  <a:pt x="158" y="1"/>
                  <a:pt x="157" y="0"/>
                  <a:pt x="155" y="0"/>
                </a:cubicBezTo>
                <a:cubicBezTo>
                  <a:pt x="145" y="1"/>
                  <a:pt x="136" y="1"/>
                  <a:pt x="127" y="1"/>
                </a:cubicBezTo>
                <a:cubicBezTo>
                  <a:pt x="125" y="1"/>
                  <a:pt x="124" y="1"/>
                  <a:pt x="123" y="4"/>
                </a:cubicBezTo>
                <a:cubicBezTo>
                  <a:pt x="122" y="4"/>
                  <a:pt x="122" y="4"/>
                  <a:pt x="122" y="5"/>
                </a:cubicBezTo>
                <a:cubicBezTo>
                  <a:pt x="120" y="7"/>
                  <a:pt x="122" y="10"/>
                  <a:pt x="123" y="11"/>
                </a:cubicBezTo>
                <a:cubicBezTo>
                  <a:pt x="125" y="12"/>
                  <a:pt x="125" y="12"/>
                  <a:pt x="125" y="12"/>
                </a:cubicBezTo>
                <a:cubicBezTo>
                  <a:pt x="127" y="15"/>
                  <a:pt x="128" y="16"/>
                  <a:pt x="130" y="17"/>
                </a:cubicBezTo>
                <a:cubicBezTo>
                  <a:pt x="74" y="74"/>
                  <a:pt x="74" y="74"/>
                  <a:pt x="74" y="74"/>
                </a:cubicBezTo>
                <a:cubicBezTo>
                  <a:pt x="48" y="49"/>
                  <a:pt x="48" y="49"/>
                  <a:pt x="48" y="49"/>
                </a:cubicBezTo>
                <a:cubicBezTo>
                  <a:pt x="47" y="48"/>
                  <a:pt x="44" y="46"/>
                  <a:pt x="42" y="46"/>
                </a:cubicBezTo>
                <a:cubicBezTo>
                  <a:pt x="41" y="46"/>
                  <a:pt x="38" y="48"/>
                  <a:pt x="37" y="49"/>
                </a:cubicBezTo>
                <a:cubicBezTo>
                  <a:pt x="3" y="82"/>
                  <a:pt x="3" y="82"/>
                  <a:pt x="3" y="82"/>
                </a:cubicBezTo>
                <a:cubicBezTo>
                  <a:pt x="0" y="85"/>
                  <a:pt x="0" y="90"/>
                  <a:pt x="3" y="94"/>
                </a:cubicBezTo>
                <a:cubicBezTo>
                  <a:pt x="5" y="95"/>
                  <a:pt x="5" y="95"/>
                  <a:pt x="5" y="95"/>
                </a:cubicBezTo>
                <a:cubicBezTo>
                  <a:pt x="6" y="96"/>
                  <a:pt x="8" y="98"/>
                  <a:pt x="10" y="98"/>
                </a:cubicBezTo>
                <a:cubicBezTo>
                  <a:pt x="13" y="98"/>
                  <a:pt x="15" y="96"/>
                  <a:pt x="16" y="95"/>
                </a:cubicBezTo>
                <a:cubicBezTo>
                  <a:pt x="42" y="68"/>
                  <a:pt x="42" y="68"/>
                  <a:pt x="42" y="68"/>
                </a:cubicBezTo>
                <a:cubicBezTo>
                  <a:pt x="68" y="94"/>
                  <a:pt x="68" y="94"/>
                  <a:pt x="68" y="94"/>
                </a:cubicBezTo>
                <a:cubicBezTo>
                  <a:pt x="69" y="95"/>
                  <a:pt x="71" y="96"/>
                  <a:pt x="74" y="96"/>
                </a:cubicBezTo>
                <a:cubicBezTo>
                  <a:pt x="76" y="96"/>
                  <a:pt x="78" y="95"/>
                  <a:pt x="79" y="94"/>
                </a:cubicBezTo>
                <a:cubicBezTo>
                  <a:pt x="143" y="30"/>
                  <a:pt x="143" y="30"/>
                  <a:pt x="143" y="30"/>
                </a:cubicBezTo>
                <a:cubicBezTo>
                  <a:pt x="150" y="38"/>
                  <a:pt x="150" y="38"/>
                  <a:pt x="150" y="38"/>
                </a:cubicBezTo>
                <a:cubicBezTo>
                  <a:pt x="151" y="39"/>
                  <a:pt x="152" y="40"/>
                  <a:pt x="154" y="40"/>
                </a:cubicBezTo>
                <a:cubicBezTo>
                  <a:pt x="155" y="40"/>
                  <a:pt x="156" y="39"/>
                  <a:pt x="156" y="39"/>
                </a:cubicBezTo>
                <a:cubicBezTo>
                  <a:pt x="157" y="39"/>
                  <a:pt x="157" y="39"/>
                  <a:pt x="157" y="38"/>
                </a:cubicBezTo>
                <a:cubicBezTo>
                  <a:pt x="160" y="37"/>
                  <a:pt x="160" y="35"/>
                  <a:pt x="160" y="33"/>
                </a:cubicBezTo>
                <a:cubicBezTo>
                  <a:pt x="160" y="27"/>
                  <a:pt x="160" y="22"/>
                  <a:pt x="161" y="16"/>
                </a:cubicBezTo>
                <a:cubicBezTo>
                  <a:pt x="161" y="6"/>
                  <a:pt x="161" y="6"/>
                  <a:pt x="161" y="6"/>
                </a:cubicBezTo>
                <a:cubicBezTo>
                  <a:pt x="161" y="5"/>
                  <a:pt x="161" y="2"/>
                  <a:pt x="160" y="2"/>
                </a:cubicBezTo>
                <a:close/>
              </a:path>
            </a:pathLst>
          </a:custGeom>
          <a:ln>
            <a:noFill/>
          </a:ln>
        </p:spPr>
        <p:style>
          <a:lnRef idx="3">
            <a:schemeClr val="lt1"/>
          </a:lnRef>
          <a:fillRef idx="1">
            <a:schemeClr val="accent3"/>
          </a:fillRef>
          <a:effectRef idx="1">
            <a:schemeClr val="accent3"/>
          </a:effectRef>
          <a:fontRef idx="minor">
            <a:schemeClr val="lt1"/>
          </a:fontRef>
        </p:style>
        <p:txBody>
          <a:bodyPr vert="horz" wrap="square" lIns="91440" tIns="45720" rIns="91440" bIns="45720" numCol="1" anchor="t" anchorCtr="0" compatLnSpc="1">
            <a:prstTxWarp prst="textNoShape">
              <a:avLst/>
            </a:prstTxWarp>
          </a:bodyPr>
          <a:lstStyle/>
          <a:p>
            <a:endParaRPr lang="en-US"/>
          </a:p>
        </p:txBody>
      </p:sp>
      <p:sp>
        <p:nvSpPr>
          <p:cNvPr id="25" name="Freeform 166">
            <a:hlinkClick r:id="rId7" action="ppaction://hlinksldjump"/>
            <a:extLst>
              <a:ext uri="{FF2B5EF4-FFF2-40B4-BE49-F238E27FC236}">
                <a16:creationId xmlns:a16="http://schemas.microsoft.com/office/drawing/2014/main" id="{DBB6ED20-1C94-4988-C2B1-031EFE799F2D}"/>
              </a:ext>
            </a:extLst>
          </p:cNvPr>
          <p:cNvSpPr>
            <a:spLocks noEditPoints="1"/>
          </p:cNvSpPr>
          <p:nvPr/>
        </p:nvSpPr>
        <p:spPr bwMode="auto">
          <a:xfrm>
            <a:off x="364211" y="3230148"/>
            <a:ext cx="256559" cy="315765"/>
          </a:xfrm>
          <a:custGeom>
            <a:avLst/>
            <a:gdLst>
              <a:gd name="T0" fmla="*/ 91 w 130"/>
              <a:gd name="T1" fmla="*/ 69 h 160"/>
              <a:gd name="T2" fmla="*/ 74 w 130"/>
              <a:gd name="T3" fmla="*/ 72 h 160"/>
              <a:gd name="T4" fmla="*/ 51 w 130"/>
              <a:gd name="T5" fmla="*/ 73 h 160"/>
              <a:gd name="T6" fmla="*/ 2 w 130"/>
              <a:gd name="T7" fmla="*/ 81 h 160"/>
              <a:gd name="T8" fmla="*/ 5 w 130"/>
              <a:gd name="T9" fmla="*/ 128 h 160"/>
              <a:gd name="T10" fmla="*/ 21 w 130"/>
              <a:gd name="T11" fmla="*/ 129 h 160"/>
              <a:gd name="T12" fmla="*/ 23 w 130"/>
              <a:gd name="T13" fmla="*/ 160 h 160"/>
              <a:gd name="T14" fmla="*/ 104 w 130"/>
              <a:gd name="T15" fmla="*/ 155 h 160"/>
              <a:gd name="T16" fmla="*/ 113 w 130"/>
              <a:gd name="T17" fmla="*/ 146 h 160"/>
              <a:gd name="T18" fmla="*/ 124 w 130"/>
              <a:gd name="T19" fmla="*/ 103 h 160"/>
              <a:gd name="T20" fmla="*/ 25 w 130"/>
              <a:gd name="T21" fmla="*/ 126 h 160"/>
              <a:gd name="T22" fmla="*/ 34 w 130"/>
              <a:gd name="T23" fmla="*/ 112 h 160"/>
              <a:gd name="T24" fmla="*/ 28 w 130"/>
              <a:gd name="T25" fmla="*/ 89 h 160"/>
              <a:gd name="T26" fmla="*/ 25 w 130"/>
              <a:gd name="T27" fmla="*/ 89 h 160"/>
              <a:gd name="T28" fmla="*/ 29 w 130"/>
              <a:gd name="T29" fmla="*/ 109 h 160"/>
              <a:gd name="T30" fmla="*/ 8 w 130"/>
              <a:gd name="T31" fmla="*/ 83 h 160"/>
              <a:gd name="T32" fmla="*/ 98 w 130"/>
              <a:gd name="T33" fmla="*/ 145 h 160"/>
              <a:gd name="T34" fmla="*/ 103 w 130"/>
              <a:gd name="T35" fmla="*/ 109 h 160"/>
              <a:gd name="T36" fmla="*/ 77 w 130"/>
              <a:gd name="T37" fmla="*/ 62 h 160"/>
              <a:gd name="T38" fmla="*/ 51 w 130"/>
              <a:gd name="T39" fmla="*/ 26 h 160"/>
              <a:gd name="T40" fmla="*/ 80 w 130"/>
              <a:gd name="T41" fmla="*/ 121 h 160"/>
              <a:gd name="T42" fmla="*/ 35 w 130"/>
              <a:gd name="T43" fmla="*/ 124 h 160"/>
              <a:gd name="T44" fmla="*/ 79 w 130"/>
              <a:gd name="T45" fmla="*/ 136 h 160"/>
              <a:gd name="T46" fmla="*/ 42 w 130"/>
              <a:gd name="T47" fmla="*/ 146 h 160"/>
              <a:gd name="T48" fmla="*/ 79 w 130"/>
              <a:gd name="T49" fmla="*/ 136 h 160"/>
              <a:gd name="T50" fmla="*/ 50 w 130"/>
              <a:gd name="T51" fmla="*/ 108 h 160"/>
              <a:gd name="T52" fmla="*/ 42 w 130"/>
              <a:gd name="T53" fmla="*/ 87 h 160"/>
              <a:gd name="T54" fmla="*/ 34 w 130"/>
              <a:gd name="T55" fmla="*/ 91 h 160"/>
              <a:gd name="T56" fmla="*/ 38 w 130"/>
              <a:gd name="T57" fmla="*/ 90 h 160"/>
              <a:gd name="T58" fmla="*/ 47 w 130"/>
              <a:gd name="T59" fmla="*/ 105 h 160"/>
              <a:gd name="T60" fmla="*/ 42 w 130"/>
              <a:gd name="T61" fmla="*/ 105 h 160"/>
              <a:gd name="T62" fmla="*/ 57 w 130"/>
              <a:gd name="T63" fmla="*/ 111 h 160"/>
              <a:gd name="T64" fmla="*/ 65 w 130"/>
              <a:gd name="T65" fmla="*/ 106 h 160"/>
              <a:gd name="T66" fmla="*/ 61 w 130"/>
              <a:gd name="T67" fmla="*/ 97 h 160"/>
              <a:gd name="T68" fmla="*/ 58 w 130"/>
              <a:gd name="T69" fmla="*/ 85 h 160"/>
              <a:gd name="T70" fmla="*/ 47 w 130"/>
              <a:gd name="T71" fmla="*/ 87 h 160"/>
              <a:gd name="T72" fmla="*/ 60 w 130"/>
              <a:gd name="T73" fmla="*/ 100 h 160"/>
              <a:gd name="T74" fmla="*/ 61 w 130"/>
              <a:gd name="T75" fmla="*/ 108 h 160"/>
              <a:gd name="T76" fmla="*/ 58 w 130"/>
              <a:gd name="T77" fmla="*/ 100 h 160"/>
              <a:gd name="T78" fmla="*/ 54 w 130"/>
              <a:gd name="T79" fmla="*/ 88 h 160"/>
              <a:gd name="T80" fmla="*/ 58 w 130"/>
              <a:gd name="T81" fmla="*/ 95 h 160"/>
              <a:gd name="T82" fmla="*/ 52 w 130"/>
              <a:gd name="T83" fmla="*/ 88 h 160"/>
              <a:gd name="T84" fmla="*/ 74 w 130"/>
              <a:gd name="T85" fmla="*/ 98 h 160"/>
              <a:gd name="T86" fmla="*/ 75 w 130"/>
              <a:gd name="T87" fmla="*/ 105 h 160"/>
              <a:gd name="T88" fmla="*/ 73 w 130"/>
              <a:gd name="T89" fmla="*/ 103 h 160"/>
              <a:gd name="T90" fmla="*/ 68 w 130"/>
              <a:gd name="T91" fmla="*/ 105 h 160"/>
              <a:gd name="T92" fmla="*/ 80 w 130"/>
              <a:gd name="T93" fmla="*/ 108 h 160"/>
              <a:gd name="T94" fmla="*/ 75 w 130"/>
              <a:gd name="T95" fmla="*/ 96 h 160"/>
              <a:gd name="T96" fmla="*/ 68 w 130"/>
              <a:gd name="T97" fmla="*/ 93 h 160"/>
              <a:gd name="T98" fmla="*/ 70 w 130"/>
              <a:gd name="T99" fmla="*/ 87 h 160"/>
              <a:gd name="T100" fmla="*/ 73 w 130"/>
              <a:gd name="T101" fmla="*/ 90 h 160"/>
              <a:gd name="T102" fmla="*/ 74 w 130"/>
              <a:gd name="T103" fmla="*/ 88 h 160"/>
              <a:gd name="T104" fmla="*/ 64 w 130"/>
              <a:gd name="T105" fmla="*/ 85 h 160"/>
              <a:gd name="T106" fmla="*/ 67 w 130"/>
              <a:gd name="T107" fmla="*/ 96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30" h="160">
                <a:moveTo>
                  <a:pt x="124" y="103"/>
                </a:moveTo>
                <a:cubicBezTo>
                  <a:pt x="119" y="89"/>
                  <a:pt x="111" y="80"/>
                  <a:pt x="104" y="75"/>
                </a:cubicBezTo>
                <a:cubicBezTo>
                  <a:pt x="103" y="75"/>
                  <a:pt x="91" y="69"/>
                  <a:pt x="91" y="69"/>
                </a:cubicBezTo>
                <a:cubicBezTo>
                  <a:pt x="85" y="64"/>
                  <a:pt x="85" y="64"/>
                  <a:pt x="85" y="64"/>
                </a:cubicBezTo>
                <a:cubicBezTo>
                  <a:pt x="78" y="72"/>
                  <a:pt x="78" y="72"/>
                  <a:pt x="78" y="72"/>
                </a:cubicBezTo>
                <a:cubicBezTo>
                  <a:pt x="74" y="72"/>
                  <a:pt x="74" y="72"/>
                  <a:pt x="74" y="72"/>
                </a:cubicBezTo>
                <a:cubicBezTo>
                  <a:pt x="67" y="64"/>
                  <a:pt x="67" y="64"/>
                  <a:pt x="67" y="64"/>
                </a:cubicBezTo>
                <a:cubicBezTo>
                  <a:pt x="61" y="69"/>
                  <a:pt x="61" y="69"/>
                  <a:pt x="61" y="69"/>
                </a:cubicBezTo>
                <a:cubicBezTo>
                  <a:pt x="51" y="73"/>
                  <a:pt x="51" y="73"/>
                  <a:pt x="51" y="73"/>
                </a:cubicBezTo>
                <a:cubicBezTo>
                  <a:pt x="3" y="78"/>
                  <a:pt x="3" y="78"/>
                  <a:pt x="3" y="78"/>
                </a:cubicBezTo>
                <a:cubicBezTo>
                  <a:pt x="2" y="78"/>
                  <a:pt x="2" y="78"/>
                  <a:pt x="2" y="80"/>
                </a:cubicBezTo>
                <a:cubicBezTo>
                  <a:pt x="0" y="80"/>
                  <a:pt x="0" y="81"/>
                  <a:pt x="2" y="81"/>
                </a:cubicBezTo>
                <a:cubicBezTo>
                  <a:pt x="5" y="89"/>
                  <a:pt x="9" y="95"/>
                  <a:pt x="10" y="101"/>
                </a:cubicBezTo>
                <a:cubicBezTo>
                  <a:pt x="10" y="103"/>
                  <a:pt x="10" y="103"/>
                  <a:pt x="10" y="103"/>
                </a:cubicBezTo>
                <a:cubicBezTo>
                  <a:pt x="0" y="112"/>
                  <a:pt x="2" y="121"/>
                  <a:pt x="5" y="128"/>
                </a:cubicBezTo>
                <a:cubicBezTo>
                  <a:pt x="6" y="131"/>
                  <a:pt x="10" y="132"/>
                  <a:pt x="13" y="132"/>
                </a:cubicBezTo>
                <a:cubicBezTo>
                  <a:pt x="15" y="132"/>
                  <a:pt x="18" y="132"/>
                  <a:pt x="19" y="131"/>
                </a:cubicBezTo>
                <a:cubicBezTo>
                  <a:pt x="19" y="131"/>
                  <a:pt x="21" y="131"/>
                  <a:pt x="21" y="129"/>
                </a:cubicBezTo>
                <a:cubicBezTo>
                  <a:pt x="21" y="134"/>
                  <a:pt x="22" y="137"/>
                  <a:pt x="22" y="138"/>
                </a:cubicBezTo>
                <a:cubicBezTo>
                  <a:pt x="23" y="151"/>
                  <a:pt x="22" y="157"/>
                  <a:pt x="22" y="157"/>
                </a:cubicBezTo>
                <a:cubicBezTo>
                  <a:pt x="22" y="159"/>
                  <a:pt x="22" y="159"/>
                  <a:pt x="23" y="160"/>
                </a:cubicBezTo>
                <a:cubicBezTo>
                  <a:pt x="25" y="160"/>
                  <a:pt x="25" y="160"/>
                  <a:pt x="25" y="160"/>
                </a:cubicBezTo>
                <a:cubicBezTo>
                  <a:pt x="101" y="157"/>
                  <a:pt x="101" y="157"/>
                  <a:pt x="101" y="157"/>
                </a:cubicBezTo>
                <a:cubicBezTo>
                  <a:pt x="103" y="157"/>
                  <a:pt x="104" y="157"/>
                  <a:pt x="104" y="155"/>
                </a:cubicBezTo>
                <a:cubicBezTo>
                  <a:pt x="104" y="149"/>
                  <a:pt x="104" y="149"/>
                  <a:pt x="104" y="149"/>
                </a:cubicBezTo>
                <a:cubicBezTo>
                  <a:pt x="104" y="149"/>
                  <a:pt x="104" y="149"/>
                  <a:pt x="106" y="149"/>
                </a:cubicBezTo>
                <a:cubicBezTo>
                  <a:pt x="107" y="149"/>
                  <a:pt x="110" y="148"/>
                  <a:pt x="113" y="146"/>
                </a:cubicBezTo>
                <a:cubicBezTo>
                  <a:pt x="126" y="132"/>
                  <a:pt x="126" y="132"/>
                  <a:pt x="126" y="132"/>
                </a:cubicBezTo>
                <a:cubicBezTo>
                  <a:pt x="129" y="129"/>
                  <a:pt x="130" y="126"/>
                  <a:pt x="130" y="121"/>
                </a:cubicBezTo>
                <a:cubicBezTo>
                  <a:pt x="129" y="121"/>
                  <a:pt x="127" y="112"/>
                  <a:pt x="124" y="103"/>
                </a:cubicBezTo>
                <a:close/>
                <a:moveTo>
                  <a:pt x="98" y="152"/>
                </a:moveTo>
                <a:cubicBezTo>
                  <a:pt x="28" y="155"/>
                  <a:pt x="28" y="155"/>
                  <a:pt x="28" y="155"/>
                </a:cubicBezTo>
                <a:cubicBezTo>
                  <a:pt x="28" y="151"/>
                  <a:pt x="29" y="141"/>
                  <a:pt x="25" y="126"/>
                </a:cubicBezTo>
                <a:cubicBezTo>
                  <a:pt x="29" y="123"/>
                  <a:pt x="31" y="118"/>
                  <a:pt x="29" y="112"/>
                </a:cubicBezTo>
                <a:cubicBezTo>
                  <a:pt x="29" y="114"/>
                  <a:pt x="31" y="114"/>
                  <a:pt x="31" y="114"/>
                </a:cubicBezTo>
                <a:cubicBezTo>
                  <a:pt x="34" y="112"/>
                  <a:pt x="34" y="112"/>
                  <a:pt x="34" y="112"/>
                </a:cubicBezTo>
                <a:cubicBezTo>
                  <a:pt x="35" y="112"/>
                  <a:pt x="35" y="112"/>
                  <a:pt x="35" y="112"/>
                </a:cubicBezTo>
                <a:cubicBezTo>
                  <a:pt x="36" y="111"/>
                  <a:pt x="36" y="111"/>
                  <a:pt x="36" y="109"/>
                </a:cubicBezTo>
                <a:cubicBezTo>
                  <a:pt x="28" y="89"/>
                  <a:pt x="28" y="89"/>
                  <a:pt x="28" y="89"/>
                </a:cubicBezTo>
                <a:cubicBezTo>
                  <a:pt x="28" y="87"/>
                  <a:pt x="28" y="87"/>
                  <a:pt x="26" y="87"/>
                </a:cubicBezTo>
                <a:cubicBezTo>
                  <a:pt x="25" y="87"/>
                  <a:pt x="25" y="87"/>
                  <a:pt x="25" y="87"/>
                </a:cubicBezTo>
                <a:cubicBezTo>
                  <a:pt x="25" y="89"/>
                  <a:pt x="25" y="89"/>
                  <a:pt x="25" y="89"/>
                </a:cubicBezTo>
                <a:cubicBezTo>
                  <a:pt x="31" y="107"/>
                  <a:pt x="31" y="107"/>
                  <a:pt x="31" y="107"/>
                </a:cubicBezTo>
                <a:cubicBezTo>
                  <a:pt x="32" y="107"/>
                  <a:pt x="32" y="109"/>
                  <a:pt x="31" y="109"/>
                </a:cubicBezTo>
                <a:cubicBezTo>
                  <a:pt x="29" y="109"/>
                  <a:pt x="29" y="109"/>
                  <a:pt x="29" y="109"/>
                </a:cubicBezTo>
                <a:cubicBezTo>
                  <a:pt x="28" y="109"/>
                  <a:pt x="28" y="109"/>
                  <a:pt x="28" y="109"/>
                </a:cubicBezTo>
                <a:cubicBezTo>
                  <a:pt x="26" y="104"/>
                  <a:pt x="21" y="106"/>
                  <a:pt x="18" y="106"/>
                </a:cubicBezTo>
                <a:cubicBezTo>
                  <a:pt x="16" y="98"/>
                  <a:pt x="12" y="90"/>
                  <a:pt x="8" y="83"/>
                </a:cubicBezTo>
                <a:cubicBezTo>
                  <a:pt x="81" y="76"/>
                  <a:pt x="81" y="76"/>
                  <a:pt x="81" y="76"/>
                </a:cubicBezTo>
                <a:cubicBezTo>
                  <a:pt x="84" y="83"/>
                  <a:pt x="93" y="107"/>
                  <a:pt x="97" y="132"/>
                </a:cubicBezTo>
                <a:cubicBezTo>
                  <a:pt x="95" y="135"/>
                  <a:pt x="95" y="141"/>
                  <a:pt x="98" y="145"/>
                </a:cubicBezTo>
                <a:lnTo>
                  <a:pt x="98" y="152"/>
                </a:lnTo>
                <a:close/>
                <a:moveTo>
                  <a:pt x="101" y="126"/>
                </a:moveTo>
                <a:cubicBezTo>
                  <a:pt x="103" y="109"/>
                  <a:pt x="103" y="109"/>
                  <a:pt x="103" y="109"/>
                </a:cubicBezTo>
                <a:cubicBezTo>
                  <a:pt x="104" y="112"/>
                  <a:pt x="106" y="117"/>
                  <a:pt x="107" y="120"/>
                </a:cubicBezTo>
                <a:lnTo>
                  <a:pt x="101" y="126"/>
                </a:lnTo>
                <a:close/>
                <a:moveTo>
                  <a:pt x="77" y="62"/>
                </a:moveTo>
                <a:cubicBezTo>
                  <a:pt x="90" y="62"/>
                  <a:pt x="101" y="49"/>
                  <a:pt x="101" y="26"/>
                </a:cubicBezTo>
                <a:cubicBezTo>
                  <a:pt x="101" y="9"/>
                  <a:pt x="94" y="0"/>
                  <a:pt x="77" y="0"/>
                </a:cubicBezTo>
                <a:cubicBezTo>
                  <a:pt x="58" y="0"/>
                  <a:pt x="51" y="9"/>
                  <a:pt x="51" y="26"/>
                </a:cubicBezTo>
                <a:cubicBezTo>
                  <a:pt x="51" y="49"/>
                  <a:pt x="62" y="62"/>
                  <a:pt x="77" y="62"/>
                </a:cubicBezTo>
                <a:close/>
                <a:moveTo>
                  <a:pt x="77" y="126"/>
                </a:moveTo>
                <a:cubicBezTo>
                  <a:pt x="78" y="126"/>
                  <a:pt x="80" y="124"/>
                  <a:pt x="80" y="121"/>
                </a:cubicBezTo>
                <a:cubicBezTo>
                  <a:pt x="80" y="120"/>
                  <a:pt x="78" y="118"/>
                  <a:pt x="75" y="118"/>
                </a:cubicBezTo>
                <a:cubicBezTo>
                  <a:pt x="39" y="120"/>
                  <a:pt x="39" y="120"/>
                  <a:pt x="39" y="120"/>
                </a:cubicBezTo>
                <a:cubicBezTo>
                  <a:pt x="36" y="121"/>
                  <a:pt x="35" y="123"/>
                  <a:pt x="35" y="124"/>
                </a:cubicBezTo>
                <a:cubicBezTo>
                  <a:pt x="36" y="127"/>
                  <a:pt x="38" y="129"/>
                  <a:pt x="39" y="129"/>
                </a:cubicBezTo>
                <a:cubicBezTo>
                  <a:pt x="77" y="126"/>
                  <a:pt x="77" y="126"/>
                  <a:pt x="77" y="126"/>
                </a:cubicBezTo>
                <a:close/>
                <a:moveTo>
                  <a:pt x="79" y="136"/>
                </a:moveTo>
                <a:cubicBezTo>
                  <a:pt x="42" y="137"/>
                  <a:pt x="42" y="137"/>
                  <a:pt x="42" y="137"/>
                </a:cubicBezTo>
                <a:cubicBezTo>
                  <a:pt x="39" y="137"/>
                  <a:pt x="37" y="140"/>
                  <a:pt x="37" y="141"/>
                </a:cubicBezTo>
                <a:cubicBezTo>
                  <a:pt x="37" y="143"/>
                  <a:pt x="39" y="146"/>
                  <a:pt x="42" y="146"/>
                </a:cubicBezTo>
                <a:cubicBezTo>
                  <a:pt x="79" y="143"/>
                  <a:pt x="79" y="143"/>
                  <a:pt x="79" y="143"/>
                </a:cubicBezTo>
                <a:cubicBezTo>
                  <a:pt x="81" y="143"/>
                  <a:pt x="83" y="141"/>
                  <a:pt x="83" y="139"/>
                </a:cubicBezTo>
                <a:cubicBezTo>
                  <a:pt x="83" y="137"/>
                  <a:pt x="81" y="136"/>
                  <a:pt x="79" y="136"/>
                </a:cubicBezTo>
                <a:close/>
                <a:moveTo>
                  <a:pt x="42" y="110"/>
                </a:moveTo>
                <a:cubicBezTo>
                  <a:pt x="44" y="111"/>
                  <a:pt x="45" y="111"/>
                  <a:pt x="47" y="111"/>
                </a:cubicBezTo>
                <a:cubicBezTo>
                  <a:pt x="48" y="111"/>
                  <a:pt x="50" y="110"/>
                  <a:pt x="50" y="108"/>
                </a:cubicBezTo>
                <a:cubicBezTo>
                  <a:pt x="51" y="108"/>
                  <a:pt x="51" y="107"/>
                  <a:pt x="51" y="105"/>
                </a:cubicBezTo>
                <a:cubicBezTo>
                  <a:pt x="45" y="91"/>
                  <a:pt x="45" y="91"/>
                  <a:pt x="45" y="91"/>
                </a:cubicBezTo>
                <a:cubicBezTo>
                  <a:pt x="45" y="90"/>
                  <a:pt x="44" y="88"/>
                  <a:pt x="42" y="87"/>
                </a:cubicBezTo>
                <a:cubicBezTo>
                  <a:pt x="41" y="87"/>
                  <a:pt x="40" y="85"/>
                  <a:pt x="38" y="87"/>
                </a:cubicBezTo>
                <a:cubicBezTo>
                  <a:pt x="35" y="87"/>
                  <a:pt x="35" y="87"/>
                  <a:pt x="34" y="88"/>
                </a:cubicBezTo>
                <a:cubicBezTo>
                  <a:pt x="34" y="90"/>
                  <a:pt x="34" y="90"/>
                  <a:pt x="34" y="91"/>
                </a:cubicBezTo>
                <a:cubicBezTo>
                  <a:pt x="40" y="107"/>
                  <a:pt x="40" y="107"/>
                  <a:pt x="40" y="107"/>
                </a:cubicBezTo>
                <a:cubicBezTo>
                  <a:pt x="40" y="107"/>
                  <a:pt x="41" y="108"/>
                  <a:pt x="42" y="110"/>
                </a:cubicBezTo>
                <a:close/>
                <a:moveTo>
                  <a:pt x="38" y="90"/>
                </a:moveTo>
                <a:cubicBezTo>
                  <a:pt x="40" y="90"/>
                  <a:pt x="40" y="90"/>
                  <a:pt x="41" y="90"/>
                </a:cubicBezTo>
                <a:cubicBezTo>
                  <a:pt x="41" y="91"/>
                  <a:pt x="41" y="91"/>
                  <a:pt x="41" y="91"/>
                </a:cubicBezTo>
                <a:cubicBezTo>
                  <a:pt x="47" y="105"/>
                  <a:pt x="47" y="105"/>
                  <a:pt x="47" y="105"/>
                </a:cubicBezTo>
                <a:cubicBezTo>
                  <a:pt x="47" y="107"/>
                  <a:pt x="47" y="107"/>
                  <a:pt x="47" y="107"/>
                </a:cubicBezTo>
                <a:cubicBezTo>
                  <a:pt x="44" y="107"/>
                  <a:pt x="44" y="107"/>
                  <a:pt x="44" y="107"/>
                </a:cubicBezTo>
                <a:cubicBezTo>
                  <a:pt x="44" y="107"/>
                  <a:pt x="42" y="107"/>
                  <a:pt x="42" y="105"/>
                </a:cubicBezTo>
                <a:cubicBezTo>
                  <a:pt x="38" y="91"/>
                  <a:pt x="38" y="91"/>
                  <a:pt x="38" y="91"/>
                </a:cubicBezTo>
                <a:cubicBezTo>
                  <a:pt x="37" y="91"/>
                  <a:pt x="37" y="90"/>
                  <a:pt x="38" y="90"/>
                </a:cubicBezTo>
                <a:close/>
                <a:moveTo>
                  <a:pt x="57" y="111"/>
                </a:moveTo>
                <a:cubicBezTo>
                  <a:pt x="64" y="111"/>
                  <a:pt x="64" y="111"/>
                  <a:pt x="64" y="111"/>
                </a:cubicBezTo>
                <a:cubicBezTo>
                  <a:pt x="65" y="110"/>
                  <a:pt x="65" y="110"/>
                  <a:pt x="65" y="110"/>
                </a:cubicBezTo>
                <a:cubicBezTo>
                  <a:pt x="67" y="108"/>
                  <a:pt x="67" y="108"/>
                  <a:pt x="65" y="106"/>
                </a:cubicBezTo>
                <a:cubicBezTo>
                  <a:pt x="64" y="98"/>
                  <a:pt x="64" y="98"/>
                  <a:pt x="64" y="98"/>
                </a:cubicBezTo>
                <a:cubicBezTo>
                  <a:pt x="63" y="98"/>
                  <a:pt x="63" y="98"/>
                  <a:pt x="63" y="98"/>
                </a:cubicBezTo>
                <a:cubicBezTo>
                  <a:pt x="61" y="97"/>
                  <a:pt x="61" y="97"/>
                  <a:pt x="61" y="97"/>
                </a:cubicBezTo>
                <a:cubicBezTo>
                  <a:pt x="63" y="97"/>
                  <a:pt x="63" y="97"/>
                  <a:pt x="63" y="97"/>
                </a:cubicBezTo>
                <a:cubicBezTo>
                  <a:pt x="60" y="88"/>
                  <a:pt x="60" y="88"/>
                  <a:pt x="60" y="88"/>
                </a:cubicBezTo>
                <a:cubicBezTo>
                  <a:pt x="60" y="87"/>
                  <a:pt x="58" y="85"/>
                  <a:pt x="58" y="85"/>
                </a:cubicBezTo>
                <a:cubicBezTo>
                  <a:pt x="57" y="85"/>
                  <a:pt x="55" y="83"/>
                  <a:pt x="54" y="85"/>
                </a:cubicBezTo>
                <a:cubicBezTo>
                  <a:pt x="48" y="85"/>
                  <a:pt x="48" y="85"/>
                  <a:pt x="48" y="85"/>
                </a:cubicBezTo>
                <a:cubicBezTo>
                  <a:pt x="47" y="85"/>
                  <a:pt x="47" y="85"/>
                  <a:pt x="47" y="87"/>
                </a:cubicBezTo>
                <a:cubicBezTo>
                  <a:pt x="55" y="111"/>
                  <a:pt x="55" y="111"/>
                  <a:pt x="55" y="111"/>
                </a:cubicBezTo>
                <a:lnTo>
                  <a:pt x="57" y="111"/>
                </a:lnTo>
                <a:close/>
                <a:moveTo>
                  <a:pt x="60" y="100"/>
                </a:moveTo>
                <a:cubicBezTo>
                  <a:pt x="60" y="100"/>
                  <a:pt x="60" y="100"/>
                  <a:pt x="60" y="101"/>
                </a:cubicBezTo>
                <a:cubicBezTo>
                  <a:pt x="61" y="106"/>
                  <a:pt x="61" y="106"/>
                  <a:pt x="61" y="106"/>
                </a:cubicBezTo>
                <a:cubicBezTo>
                  <a:pt x="61" y="106"/>
                  <a:pt x="61" y="106"/>
                  <a:pt x="61" y="108"/>
                </a:cubicBezTo>
                <a:cubicBezTo>
                  <a:pt x="58" y="108"/>
                  <a:pt x="58" y="108"/>
                  <a:pt x="58" y="108"/>
                </a:cubicBezTo>
                <a:cubicBezTo>
                  <a:pt x="55" y="100"/>
                  <a:pt x="55" y="100"/>
                  <a:pt x="55" y="100"/>
                </a:cubicBezTo>
                <a:cubicBezTo>
                  <a:pt x="58" y="100"/>
                  <a:pt x="58" y="100"/>
                  <a:pt x="58" y="100"/>
                </a:cubicBezTo>
                <a:lnTo>
                  <a:pt x="60" y="100"/>
                </a:lnTo>
                <a:close/>
                <a:moveTo>
                  <a:pt x="52" y="88"/>
                </a:moveTo>
                <a:cubicBezTo>
                  <a:pt x="54" y="88"/>
                  <a:pt x="54" y="88"/>
                  <a:pt x="54" y="88"/>
                </a:cubicBezTo>
                <a:cubicBezTo>
                  <a:pt x="55" y="88"/>
                  <a:pt x="55" y="88"/>
                  <a:pt x="55" y="88"/>
                </a:cubicBezTo>
                <a:cubicBezTo>
                  <a:pt x="55" y="88"/>
                  <a:pt x="57" y="88"/>
                  <a:pt x="57" y="90"/>
                </a:cubicBezTo>
                <a:cubicBezTo>
                  <a:pt x="58" y="95"/>
                  <a:pt x="58" y="95"/>
                  <a:pt x="58" y="95"/>
                </a:cubicBezTo>
                <a:cubicBezTo>
                  <a:pt x="57" y="97"/>
                  <a:pt x="57" y="97"/>
                  <a:pt x="57" y="97"/>
                </a:cubicBezTo>
                <a:cubicBezTo>
                  <a:pt x="54" y="97"/>
                  <a:pt x="54" y="97"/>
                  <a:pt x="54" y="97"/>
                </a:cubicBezTo>
                <a:cubicBezTo>
                  <a:pt x="52" y="88"/>
                  <a:pt x="52" y="88"/>
                  <a:pt x="52" y="88"/>
                </a:cubicBezTo>
                <a:close/>
                <a:moveTo>
                  <a:pt x="67" y="96"/>
                </a:moveTo>
                <a:cubicBezTo>
                  <a:pt x="68" y="98"/>
                  <a:pt x="71" y="98"/>
                  <a:pt x="73" y="98"/>
                </a:cubicBezTo>
                <a:cubicBezTo>
                  <a:pt x="73" y="98"/>
                  <a:pt x="73" y="98"/>
                  <a:pt x="74" y="98"/>
                </a:cubicBezTo>
                <a:cubicBezTo>
                  <a:pt x="74" y="100"/>
                  <a:pt x="74" y="100"/>
                  <a:pt x="75" y="100"/>
                </a:cubicBezTo>
                <a:cubicBezTo>
                  <a:pt x="75" y="103"/>
                  <a:pt x="75" y="103"/>
                  <a:pt x="75" y="103"/>
                </a:cubicBezTo>
                <a:cubicBezTo>
                  <a:pt x="77" y="105"/>
                  <a:pt x="77" y="105"/>
                  <a:pt x="75" y="105"/>
                </a:cubicBezTo>
                <a:cubicBezTo>
                  <a:pt x="75" y="106"/>
                  <a:pt x="75" y="106"/>
                  <a:pt x="75" y="106"/>
                </a:cubicBezTo>
                <a:cubicBezTo>
                  <a:pt x="74" y="106"/>
                  <a:pt x="74" y="106"/>
                  <a:pt x="73" y="105"/>
                </a:cubicBezTo>
                <a:cubicBezTo>
                  <a:pt x="73" y="103"/>
                  <a:pt x="73" y="103"/>
                  <a:pt x="73" y="103"/>
                </a:cubicBezTo>
                <a:cubicBezTo>
                  <a:pt x="71" y="103"/>
                  <a:pt x="71" y="103"/>
                  <a:pt x="71" y="103"/>
                </a:cubicBezTo>
                <a:cubicBezTo>
                  <a:pt x="68" y="103"/>
                  <a:pt x="68" y="103"/>
                  <a:pt x="68" y="103"/>
                </a:cubicBezTo>
                <a:cubicBezTo>
                  <a:pt x="68" y="105"/>
                  <a:pt x="68" y="105"/>
                  <a:pt x="68" y="105"/>
                </a:cubicBezTo>
                <a:cubicBezTo>
                  <a:pt x="68" y="106"/>
                  <a:pt x="70" y="108"/>
                  <a:pt x="71" y="108"/>
                </a:cubicBezTo>
                <a:cubicBezTo>
                  <a:pt x="73" y="110"/>
                  <a:pt x="74" y="110"/>
                  <a:pt x="75" y="110"/>
                </a:cubicBezTo>
                <a:cubicBezTo>
                  <a:pt x="78" y="110"/>
                  <a:pt x="78" y="108"/>
                  <a:pt x="80" y="108"/>
                </a:cubicBezTo>
                <a:cubicBezTo>
                  <a:pt x="80" y="103"/>
                  <a:pt x="80" y="103"/>
                  <a:pt x="80" y="103"/>
                </a:cubicBezTo>
                <a:cubicBezTo>
                  <a:pt x="78" y="100"/>
                  <a:pt x="78" y="100"/>
                  <a:pt x="78" y="100"/>
                </a:cubicBezTo>
                <a:cubicBezTo>
                  <a:pt x="78" y="98"/>
                  <a:pt x="77" y="96"/>
                  <a:pt x="75" y="96"/>
                </a:cubicBezTo>
                <a:cubicBezTo>
                  <a:pt x="74" y="95"/>
                  <a:pt x="73" y="95"/>
                  <a:pt x="71" y="95"/>
                </a:cubicBezTo>
                <a:cubicBezTo>
                  <a:pt x="70" y="95"/>
                  <a:pt x="70" y="95"/>
                  <a:pt x="70" y="93"/>
                </a:cubicBezTo>
                <a:cubicBezTo>
                  <a:pt x="68" y="93"/>
                  <a:pt x="68" y="93"/>
                  <a:pt x="68" y="93"/>
                </a:cubicBezTo>
                <a:cubicBezTo>
                  <a:pt x="67" y="88"/>
                  <a:pt x="67" y="88"/>
                  <a:pt x="67" y="88"/>
                </a:cubicBezTo>
                <a:cubicBezTo>
                  <a:pt x="67" y="87"/>
                  <a:pt x="68" y="87"/>
                  <a:pt x="68" y="87"/>
                </a:cubicBezTo>
                <a:cubicBezTo>
                  <a:pt x="70" y="87"/>
                  <a:pt x="70" y="87"/>
                  <a:pt x="70" y="87"/>
                </a:cubicBezTo>
                <a:cubicBezTo>
                  <a:pt x="70" y="88"/>
                  <a:pt x="71" y="88"/>
                  <a:pt x="71" y="88"/>
                </a:cubicBezTo>
                <a:cubicBezTo>
                  <a:pt x="71" y="90"/>
                  <a:pt x="71" y="90"/>
                  <a:pt x="71" y="90"/>
                </a:cubicBezTo>
                <a:cubicBezTo>
                  <a:pt x="73" y="90"/>
                  <a:pt x="73" y="90"/>
                  <a:pt x="73" y="90"/>
                </a:cubicBezTo>
                <a:cubicBezTo>
                  <a:pt x="74" y="90"/>
                  <a:pt x="74" y="90"/>
                  <a:pt x="74" y="90"/>
                </a:cubicBezTo>
                <a:cubicBezTo>
                  <a:pt x="75" y="90"/>
                  <a:pt x="75" y="90"/>
                  <a:pt x="75" y="88"/>
                </a:cubicBezTo>
                <a:cubicBezTo>
                  <a:pt x="74" y="88"/>
                  <a:pt x="74" y="88"/>
                  <a:pt x="74" y="88"/>
                </a:cubicBezTo>
                <a:cubicBezTo>
                  <a:pt x="74" y="87"/>
                  <a:pt x="73" y="85"/>
                  <a:pt x="71" y="85"/>
                </a:cubicBezTo>
                <a:cubicBezTo>
                  <a:pt x="70" y="83"/>
                  <a:pt x="68" y="83"/>
                  <a:pt x="67" y="83"/>
                </a:cubicBezTo>
                <a:cubicBezTo>
                  <a:pt x="66" y="83"/>
                  <a:pt x="64" y="83"/>
                  <a:pt x="64" y="85"/>
                </a:cubicBezTo>
                <a:cubicBezTo>
                  <a:pt x="63" y="87"/>
                  <a:pt x="63" y="88"/>
                  <a:pt x="63" y="90"/>
                </a:cubicBezTo>
                <a:cubicBezTo>
                  <a:pt x="64" y="93"/>
                  <a:pt x="64" y="93"/>
                  <a:pt x="64" y="93"/>
                </a:cubicBezTo>
                <a:cubicBezTo>
                  <a:pt x="66" y="95"/>
                  <a:pt x="66" y="96"/>
                  <a:pt x="67" y="96"/>
                </a:cubicBezTo>
                <a:close/>
              </a:path>
            </a:pathLst>
          </a:custGeom>
          <a:ln>
            <a:noFill/>
          </a:ln>
        </p:spPr>
        <p:style>
          <a:lnRef idx="3">
            <a:schemeClr val="lt1"/>
          </a:lnRef>
          <a:fillRef idx="1">
            <a:schemeClr val="accent1"/>
          </a:fillRef>
          <a:effectRef idx="1">
            <a:schemeClr val="accent1"/>
          </a:effectRef>
          <a:fontRef idx="minor">
            <a:schemeClr val="lt1"/>
          </a:fontRef>
        </p:style>
        <p:txBody>
          <a:bodyPr vert="horz" wrap="square" lIns="91440" tIns="45720" rIns="91440" bIns="45720" numCol="1" anchor="t" anchorCtr="0" compatLnSpc="1">
            <a:prstTxWarp prst="textNoShape">
              <a:avLst/>
            </a:prstTxWarp>
          </a:bodyPr>
          <a:lstStyle/>
          <a:p>
            <a:endParaRPr lang="en-US"/>
          </a:p>
        </p:txBody>
      </p:sp>
      <p:sp>
        <p:nvSpPr>
          <p:cNvPr id="26" name="Freeform 119">
            <a:hlinkClick r:id="rId8" action="ppaction://hlinksldjump"/>
            <a:extLst>
              <a:ext uri="{FF2B5EF4-FFF2-40B4-BE49-F238E27FC236}">
                <a16:creationId xmlns:a16="http://schemas.microsoft.com/office/drawing/2014/main" id="{BB346F4F-2FA2-C2C7-41D0-B40E3C5616CB}"/>
              </a:ext>
            </a:extLst>
          </p:cNvPr>
          <p:cNvSpPr>
            <a:spLocks noEditPoints="1"/>
          </p:cNvSpPr>
          <p:nvPr/>
        </p:nvSpPr>
        <p:spPr bwMode="auto">
          <a:xfrm>
            <a:off x="330315" y="4774011"/>
            <a:ext cx="324350" cy="300024"/>
          </a:xfrm>
          <a:custGeom>
            <a:avLst/>
            <a:gdLst>
              <a:gd name="T0" fmla="*/ 97 w 160"/>
              <a:gd name="T1" fmla="*/ 8 h 148"/>
              <a:gd name="T2" fmla="*/ 92 w 160"/>
              <a:gd name="T3" fmla="*/ 0 h 148"/>
              <a:gd name="T4" fmla="*/ 61 w 160"/>
              <a:gd name="T5" fmla="*/ 6 h 148"/>
              <a:gd name="T6" fmla="*/ 6 w 160"/>
              <a:gd name="T7" fmla="*/ 8 h 148"/>
              <a:gd name="T8" fmla="*/ 6 w 160"/>
              <a:gd name="T9" fmla="*/ 22 h 148"/>
              <a:gd name="T10" fmla="*/ 15 w 160"/>
              <a:gd name="T11" fmla="*/ 114 h 148"/>
              <a:gd name="T12" fmla="*/ 67 w 160"/>
              <a:gd name="T13" fmla="*/ 119 h 148"/>
              <a:gd name="T14" fmla="*/ 51 w 160"/>
              <a:gd name="T15" fmla="*/ 144 h 148"/>
              <a:gd name="T16" fmla="*/ 76 w 160"/>
              <a:gd name="T17" fmla="*/ 127 h 148"/>
              <a:gd name="T18" fmla="*/ 80 w 160"/>
              <a:gd name="T19" fmla="*/ 148 h 148"/>
              <a:gd name="T20" fmla="*/ 84 w 160"/>
              <a:gd name="T21" fmla="*/ 128 h 148"/>
              <a:gd name="T22" fmla="*/ 104 w 160"/>
              <a:gd name="T23" fmla="*/ 147 h 148"/>
              <a:gd name="T24" fmla="*/ 107 w 160"/>
              <a:gd name="T25" fmla="*/ 138 h 148"/>
              <a:gd name="T26" fmla="*/ 139 w 160"/>
              <a:gd name="T27" fmla="*/ 119 h 148"/>
              <a:gd name="T28" fmla="*/ 145 w 160"/>
              <a:gd name="T29" fmla="*/ 22 h 148"/>
              <a:gd name="T30" fmla="*/ 160 w 160"/>
              <a:gd name="T31" fmla="*/ 15 h 148"/>
              <a:gd name="T32" fmla="*/ 134 w 160"/>
              <a:gd name="T33" fmla="*/ 108 h 148"/>
              <a:gd name="T34" fmla="*/ 24 w 160"/>
              <a:gd name="T35" fmla="*/ 22 h 148"/>
              <a:gd name="T36" fmla="*/ 134 w 160"/>
              <a:gd name="T37" fmla="*/ 108 h 148"/>
              <a:gd name="T38" fmla="*/ 36 w 160"/>
              <a:gd name="T39" fmla="*/ 92 h 148"/>
              <a:gd name="T40" fmla="*/ 67 w 160"/>
              <a:gd name="T41" fmla="*/ 88 h 148"/>
              <a:gd name="T42" fmla="*/ 75 w 160"/>
              <a:gd name="T43" fmla="*/ 86 h 148"/>
              <a:gd name="T44" fmla="*/ 103 w 160"/>
              <a:gd name="T45" fmla="*/ 69 h 148"/>
              <a:gd name="T46" fmla="*/ 119 w 160"/>
              <a:gd name="T47" fmla="*/ 54 h 148"/>
              <a:gd name="T48" fmla="*/ 124 w 160"/>
              <a:gd name="T49" fmla="*/ 66 h 148"/>
              <a:gd name="T50" fmla="*/ 130 w 160"/>
              <a:gd name="T51" fmla="*/ 38 h 148"/>
              <a:gd name="T52" fmla="*/ 130 w 160"/>
              <a:gd name="T53" fmla="*/ 36 h 148"/>
              <a:gd name="T54" fmla="*/ 127 w 160"/>
              <a:gd name="T55" fmla="*/ 34 h 148"/>
              <a:gd name="T56" fmla="*/ 124 w 160"/>
              <a:gd name="T57" fmla="*/ 33 h 148"/>
              <a:gd name="T58" fmla="*/ 100 w 160"/>
              <a:gd name="T59" fmla="*/ 38 h 148"/>
              <a:gd name="T60" fmla="*/ 112 w 160"/>
              <a:gd name="T61" fmla="*/ 44 h 148"/>
              <a:gd name="T62" fmla="*/ 94 w 160"/>
              <a:gd name="T63" fmla="*/ 50 h 148"/>
              <a:gd name="T64" fmla="*/ 70 w 160"/>
              <a:gd name="T65" fmla="*/ 75 h 148"/>
              <a:gd name="T66" fmla="*/ 49 w 160"/>
              <a:gd name="T67" fmla="*/ 63 h 148"/>
              <a:gd name="T68" fmla="*/ 28 w 160"/>
              <a:gd name="T69" fmla="*/ 92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60" h="148">
                <a:moveTo>
                  <a:pt x="153" y="8"/>
                </a:moveTo>
                <a:cubicBezTo>
                  <a:pt x="97" y="8"/>
                  <a:pt x="97" y="8"/>
                  <a:pt x="97" y="8"/>
                </a:cubicBezTo>
                <a:cubicBezTo>
                  <a:pt x="97" y="6"/>
                  <a:pt x="97" y="6"/>
                  <a:pt x="97" y="6"/>
                </a:cubicBezTo>
                <a:cubicBezTo>
                  <a:pt x="97" y="3"/>
                  <a:pt x="95" y="0"/>
                  <a:pt x="92" y="0"/>
                </a:cubicBezTo>
                <a:cubicBezTo>
                  <a:pt x="66" y="0"/>
                  <a:pt x="66" y="0"/>
                  <a:pt x="66" y="0"/>
                </a:cubicBezTo>
                <a:cubicBezTo>
                  <a:pt x="63" y="0"/>
                  <a:pt x="61" y="3"/>
                  <a:pt x="61" y="6"/>
                </a:cubicBezTo>
                <a:cubicBezTo>
                  <a:pt x="61" y="8"/>
                  <a:pt x="61" y="8"/>
                  <a:pt x="61" y="8"/>
                </a:cubicBezTo>
                <a:cubicBezTo>
                  <a:pt x="6" y="8"/>
                  <a:pt x="6" y="8"/>
                  <a:pt x="6" y="8"/>
                </a:cubicBezTo>
                <a:cubicBezTo>
                  <a:pt x="2" y="8"/>
                  <a:pt x="0" y="11"/>
                  <a:pt x="0" y="15"/>
                </a:cubicBezTo>
                <a:cubicBezTo>
                  <a:pt x="0" y="19"/>
                  <a:pt x="2" y="22"/>
                  <a:pt x="6" y="22"/>
                </a:cubicBezTo>
                <a:cubicBezTo>
                  <a:pt x="15" y="22"/>
                  <a:pt x="15" y="22"/>
                  <a:pt x="15" y="22"/>
                </a:cubicBezTo>
                <a:cubicBezTo>
                  <a:pt x="15" y="114"/>
                  <a:pt x="15" y="114"/>
                  <a:pt x="15" y="114"/>
                </a:cubicBezTo>
                <a:cubicBezTo>
                  <a:pt x="15" y="117"/>
                  <a:pt x="17" y="119"/>
                  <a:pt x="20" y="119"/>
                </a:cubicBezTo>
                <a:cubicBezTo>
                  <a:pt x="67" y="119"/>
                  <a:pt x="67" y="119"/>
                  <a:pt x="67" y="119"/>
                </a:cubicBezTo>
                <a:cubicBezTo>
                  <a:pt x="51" y="137"/>
                  <a:pt x="51" y="137"/>
                  <a:pt x="51" y="137"/>
                </a:cubicBezTo>
                <a:cubicBezTo>
                  <a:pt x="50" y="140"/>
                  <a:pt x="50" y="143"/>
                  <a:pt x="51" y="144"/>
                </a:cubicBezTo>
                <a:cubicBezTo>
                  <a:pt x="54" y="147"/>
                  <a:pt x="57" y="147"/>
                  <a:pt x="58" y="144"/>
                </a:cubicBezTo>
                <a:cubicBezTo>
                  <a:pt x="76" y="127"/>
                  <a:pt x="76" y="127"/>
                  <a:pt x="76" y="127"/>
                </a:cubicBezTo>
                <a:cubicBezTo>
                  <a:pt x="76" y="144"/>
                  <a:pt x="76" y="144"/>
                  <a:pt x="76" y="144"/>
                </a:cubicBezTo>
                <a:cubicBezTo>
                  <a:pt x="76" y="146"/>
                  <a:pt x="77" y="148"/>
                  <a:pt x="80" y="148"/>
                </a:cubicBezTo>
                <a:cubicBezTo>
                  <a:pt x="81" y="148"/>
                  <a:pt x="84" y="146"/>
                  <a:pt x="84" y="144"/>
                </a:cubicBezTo>
                <a:cubicBezTo>
                  <a:pt x="84" y="128"/>
                  <a:pt x="84" y="128"/>
                  <a:pt x="84" y="128"/>
                </a:cubicBezTo>
                <a:cubicBezTo>
                  <a:pt x="100" y="146"/>
                  <a:pt x="100" y="146"/>
                  <a:pt x="100" y="146"/>
                </a:cubicBezTo>
                <a:cubicBezTo>
                  <a:pt x="101" y="147"/>
                  <a:pt x="103" y="147"/>
                  <a:pt x="104" y="147"/>
                </a:cubicBezTo>
                <a:cubicBezTo>
                  <a:pt x="105" y="147"/>
                  <a:pt x="107" y="147"/>
                  <a:pt x="107" y="146"/>
                </a:cubicBezTo>
                <a:cubicBezTo>
                  <a:pt x="110" y="144"/>
                  <a:pt x="110" y="141"/>
                  <a:pt x="107" y="138"/>
                </a:cubicBezTo>
                <a:cubicBezTo>
                  <a:pt x="89" y="119"/>
                  <a:pt x="89" y="119"/>
                  <a:pt x="89" y="119"/>
                </a:cubicBezTo>
                <a:cubicBezTo>
                  <a:pt x="139" y="119"/>
                  <a:pt x="139" y="119"/>
                  <a:pt x="139" y="119"/>
                </a:cubicBezTo>
                <a:cubicBezTo>
                  <a:pt x="142" y="119"/>
                  <a:pt x="145" y="117"/>
                  <a:pt x="145" y="114"/>
                </a:cubicBezTo>
                <a:cubicBezTo>
                  <a:pt x="145" y="22"/>
                  <a:pt x="145" y="22"/>
                  <a:pt x="145" y="22"/>
                </a:cubicBezTo>
                <a:cubicBezTo>
                  <a:pt x="153" y="22"/>
                  <a:pt x="153" y="22"/>
                  <a:pt x="153" y="22"/>
                </a:cubicBezTo>
                <a:cubicBezTo>
                  <a:pt x="156" y="22"/>
                  <a:pt x="160" y="19"/>
                  <a:pt x="160" y="15"/>
                </a:cubicBezTo>
                <a:cubicBezTo>
                  <a:pt x="160" y="11"/>
                  <a:pt x="156" y="8"/>
                  <a:pt x="153" y="8"/>
                </a:cubicBezTo>
                <a:close/>
                <a:moveTo>
                  <a:pt x="134" y="108"/>
                </a:moveTo>
                <a:cubicBezTo>
                  <a:pt x="24" y="108"/>
                  <a:pt x="24" y="108"/>
                  <a:pt x="24" y="108"/>
                </a:cubicBezTo>
                <a:cubicBezTo>
                  <a:pt x="24" y="22"/>
                  <a:pt x="24" y="22"/>
                  <a:pt x="24" y="22"/>
                </a:cubicBezTo>
                <a:cubicBezTo>
                  <a:pt x="134" y="22"/>
                  <a:pt x="134" y="22"/>
                  <a:pt x="134" y="22"/>
                </a:cubicBezTo>
                <a:lnTo>
                  <a:pt x="134" y="108"/>
                </a:lnTo>
                <a:close/>
                <a:moveTo>
                  <a:pt x="32" y="94"/>
                </a:moveTo>
                <a:cubicBezTo>
                  <a:pt x="33" y="94"/>
                  <a:pt x="34" y="94"/>
                  <a:pt x="36" y="92"/>
                </a:cubicBezTo>
                <a:cubicBezTo>
                  <a:pt x="53" y="75"/>
                  <a:pt x="53" y="75"/>
                  <a:pt x="53" y="75"/>
                </a:cubicBezTo>
                <a:cubicBezTo>
                  <a:pt x="67" y="88"/>
                  <a:pt x="67" y="88"/>
                  <a:pt x="67" y="88"/>
                </a:cubicBezTo>
                <a:cubicBezTo>
                  <a:pt x="69" y="89"/>
                  <a:pt x="70" y="89"/>
                  <a:pt x="71" y="89"/>
                </a:cubicBezTo>
                <a:cubicBezTo>
                  <a:pt x="73" y="89"/>
                  <a:pt x="74" y="88"/>
                  <a:pt x="75" y="86"/>
                </a:cubicBezTo>
                <a:cubicBezTo>
                  <a:pt x="93" y="62"/>
                  <a:pt x="93" y="62"/>
                  <a:pt x="93" y="62"/>
                </a:cubicBezTo>
                <a:cubicBezTo>
                  <a:pt x="103" y="69"/>
                  <a:pt x="103" y="69"/>
                  <a:pt x="103" y="69"/>
                </a:cubicBezTo>
                <a:cubicBezTo>
                  <a:pt x="104" y="70"/>
                  <a:pt x="108" y="69"/>
                  <a:pt x="109" y="68"/>
                </a:cubicBezTo>
                <a:cubicBezTo>
                  <a:pt x="119" y="54"/>
                  <a:pt x="119" y="54"/>
                  <a:pt x="119" y="54"/>
                </a:cubicBezTo>
                <a:cubicBezTo>
                  <a:pt x="119" y="59"/>
                  <a:pt x="119" y="59"/>
                  <a:pt x="119" y="59"/>
                </a:cubicBezTo>
                <a:cubicBezTo>
                  <a:pt x="119" y="63"/>
                  <a:pt x="122" y="66"/>
                  <a:pt x="124" y="66"/>
                </a:cubicBezTo>
                <a:cubicBezTo>
                  <a:pt x="127" y="66"/>
                  <a:pt x="130" y="63"/>
                  <a:pt x="130" y="59"/>
                </a:cubicBezTo>
                <a:cubicBezTo>
                  <a:pt x="130" y="38"/>
                  <a:pt x="130" y="38"/>
                  <a:pt x="130" y="38"/>
                </a:cubicBezTo>
                <a:cubicBezTo>
                  <a:pt x="130" y="37"/>
                  <a:pt x="130" y="37"/>
                  <a:pt x="130" y="37"/>
                </a:cubicBezTo>
                <a:cubicBezTo>
                  <a:pt x="130" y="37"/>
                  <a:pt x="130" y="37"/>
                  <a:pt x="130" y="36"/>
                </a:cubicBezTo>
                <a:cubicBezTo>
                  <a:pt x="130" y="36"/>
                  <a:pt x="130" y="36"/>
                  <a:pt x="129" y="34"/>
                </a:cubicBezTo>
                <a:cubicBezTo>
                  <a:pt x="129" y="34"/>
                  <a:pt x="129" y="34"/>
                  <a:pt x="127" y="34"/>
                </a:cubicBezTo>
                <a:cubicBezTo>
                  <a:pt x="127" y="33"/>
                  <a:pt x="127" y="33"/>
                  <a:pt x="126" y="33"/>
                </a:cubicBezTo>
                <a:cubicBezTo>
                  <a:pt x="126" y="33"/>
                  <a:pt x="126" y="33"/>
                  <a:pt x="124" y="33"/>
                </a:cubicBezTo>
                <a:cubicBezTo>
                  <a:pt x="105" y="33"/>
                  <a:pt x="105" y="33"/>
                  <a:pt x="105" y="33"/>
                </a:cubicBezTo>
                <a:cubicBezTo>
                  <a:pt x="103" y="33"/>
                  <a:pt x="100" y="36"/>
                  <a:pt x="100" y="38"/>
                </a:cubicBezTo>
                <a:cubicBezTo>
                  <a:pt x="100" y="41"/>
                  <a:pt x="103" y="44"/>
                  <a:pt x="105" y="44"/>
                </a:cubicBezTo>
                <a:cubicBezTo>
                  <a:pt x="112" y="44"/>
                  <a:pt x="112" y="44"/>
                  <a:pt x="112" y="44"/>
                </a:cubicBezTo>
                <a:cubicBezTo>
                  <a:pt x="104" y="56"/>
                  <a:pt x="104" y="56"/>
                  <a:pt x="104" y="56"/>
                </a:cubicBezTo>
                <a:cubicBezTo>
                  <a:pt x="94" y="50"/>
                  <a:pt x="94" y="50"/>
                  <a:pt x="94" y="50"/>
                </a:cubicBezTo>
                <a:cubicBezTo>
                  <a:pt x="93" y="47"/>
                  <a:pt x="89" y="49"/>
                  <a:pt x="88" y="50"/>
                </a:cubicBezTo>
                <a:cubicBezTo>
                  <a:pt x="70" y="75"/>
                  <a:pt x="70" y="75"/>
                  <a:pt x="70" y="75"/>
                </a:cubicBezTo>
                <a:cubicBezTo>
                  <a:pt x="56" y="63"/>
                  <a:pt x="56" y="63"/>
                  <a:pt x="56" y="63"/>
                </a:cubicBezTo>
                <a:cubicBezTo>
                  <a:pt x="55" y="60"/>
                  <a:pt x="51" y="60"/>
                  <a:pt x="49" y="63"/>
                </a:cubicBezTo>
                <a:cubicBezTo>
                  <a:pt x="29" y="84"/>
                  <a:pt x="29" y="84"/>
                  <a:pt x="29" y="84"/>
                </a:cubicBezTo>
                <a:cubicBezTo>
                  <a:pt x="26" y="86"/>
                  <a:pt x="26" y="89"/>
                  <a:pt x="28" y="92"/>
                </a:cubicBezTo>
                <a:cubicBezTo>
                  <a:pt x="29" y="94"/>
                  <a:pt x="30" y="94"/>
                  <a:pt x="32" y="94"/>
                </a:cubicBezTo>
                <a:close/>
              </a:path>
            </a:pathLst>
          </a:custGeom>
          <a:ln>
            <a:noFill/>
          </a:ln>
        </p:spPr>
        <p:style>
          <a:lnRef idx="3">
            <a:schemeClr val="lt1"/>
          </a:lnRef>
          <a:fillRef idx="1">
            <a:schemeClr val="accent1"/>
          </a:fillRef>
          <a:effectRef idx="1">
            <a:schemeClr val="accent1"/>
          </a:effectRef>
          <a:fontRef idx="minor">
            <a:schemeClr val="lt1"/>
          </a:fontRef>
        </p:style>
        <p:txBody>
          <a:bodyPr vert="horz" wrap="square" lIns="91440" tIns="45720" rIns="91440" bIns="45720" numCol="1" anchor="t" anchorCtr="0" compatLnSpc="1">
            <a:prstTxWarp prst="textNoShape">
              <a:avLst/>
            </a:prstTxWarp>
          </a:bodyPr>
          <a:lstStyle/>
          <a:p>
            <a:endParaRPr lang="en-US"/>
          </a:p>
        </p:txBody>
      </p:sp>
      <p:sp>
        <p:nvSpPr>
          <p:cNvPr id="45" name="TextBox 44">
            <a:extLst>
              <a:ext uri="{FF2B5EF4-FFF2-40B4-BE49-F238E27FC236}">
                <a16:creationId xmlns:a16="http://schemas.microsoft.com/office/drawing/2014/main" id="{0B5A8605-EC1F-A723-49A7-3A759362CACD}"/>
              </a:ext>
            </a:extLst>
          </p:cNvPr>
          <p:cNvSpPr txBox="1"/>
          <p:nvPr/>
        </p:nvSpPr>
        <p:spPr>
          <a:xfrm>
            <a:off x="1179871" y="1848500"/>
            <a:ext cx="8819535" cy="369332"/>
          </a:xfrm>
          <a:prstGeom prst="rect">
            <a:avLst/>
          </a:prstGeom>
          <a:noFill/>
        </p:spPr>
        <p:txBody>
          <a:bodyPr wrap="square" rtlCol="0">
            <a:spAutoFit/>
          </a:bodyPr>
          <a:lstStyle/>
          <a:p>
            <a:pPr algn="ctr" rtl="1"/>
            <a:r>
              <a:rPr lang="fa-IR" b="1" dirty="0">
                <a:solidFill>
                  <a:srgbClr val="1D3347"/>
                </a:solidFill>
                <a:latin typeface="Shabnam" panose="020B0603030804020204" pitchFamily="34" charset="-78"/>
                <a:cs typeface="Shabnam" panose="020B0603030804020204" pitchFamily="34" charset="-78"/>
              </a:rPr>
              <a:t>تیتر عنوان موضوع خود را در این قسمت وارد نمایید</a:t>
            </a:r>
            <a:endParaRPr lang="en-US" b="1" dirty="0">
              <a:solidFill>
                <a:srgbClr val="1D3347"/>
              </a:solidFill>
              <a:latin typeface="Shabnam" panose="020B0603030804020204" pitchFamily="34" charset="-78"/>
              <a:cs typeface="Shabnam" panose="020B0603030804020204" pitchFamily="34" charset="-78"/>
            </a:endParaRPr>
          </a:p>
        </p:txBody>
      </p:sp>
      <p:sp>
        <p:nvSpPr>
          <p:cNvPr id="92" name="TextBox 91">
            <a:extLst>
              <a:ext uri="{FF2B5EF4-FFF2-40B4-BE49-F238E27FC236}">
                <a16:creationId xmlns:a16="http://schemas.microsoft.com/office/drawing/2014/main" id="{DC548348-9F43-829D-7B7A-4A5480F91DD9}"/>
              </a:ext>
            </a:extLst>
          </p:cNvPr>
          <p:cNvSpPr txBox="1"/>
          <p:nvPr/>
        </p:nvSpPr>
        <p:spPr>
          <a:xfrm>
            <a:off x="1534375" y="3977764"/>
            <a:ext cx="1486247" cy="877163"/>
          </a:xfrm>
          <a:prstGeom prst="rect">
            <a:avLst/>
          </a:prstGeom>
          <a:noFill/>
        </p:spPr>
        <p:txBody>
          <a:bodyPr wrap="square">
            <a:spAutoFit/>
          </a:bodyPr>
          <a:lstStyle/>
          <a:p>
            <a:pPr algn="justLow" rtl="1">
              <a:lnSpc>
                <a:spcPct val="200000"/>
              </a:lnSpc>
            </a:pPr>
            <a:r>
              <a:rPr lang="fa-IR" sz="1050" b="1" dirty="0">
                <a:solidFill>
                  <a:schemeClr val="bg1"/>
                </a:solidFill>
                <a:latin typeface="Shabnam" panose="020B0603030804020204" pitchFamily="34" charset="-78"/>
                <a:cs typeface="Shabnam" panose="020B0603030804020204" pitchFamily="34" charset="-78"/>
              </a:rPr>
              <a:t>تیتر عنوان را بنویسید</a:t>
            </a:r>
            <a:endParaRPr lang="en-US" sz="1050" b="1" dirty="0">
              <a:solidFill>
                <a:schemeClr val="bg1"/>
              </a:solidFill>
              <a:latin typeface="Shabnam" panose="020B0603030804020204" pitchFamily="34" charset="-78"/>
              <a:cs typeface="Shabnam" panose="020B0603030804020204" pitchFamily="34" charset="-78"/>
            </a:endParaRPr>
          </a:p>
          <a:p>
            <a:pPr algn="justLow" rtl="1">
              <a:lnSpc>
                <a:spcPct val="200000"/>
              </a:lnSpc>
            </a:pPr>
            <a:r>
              <a:rPr lang="fa-IR" sz="800" dirty="0">
                <a:solidFill>
                  <a:schemeClr val="bg1"/>
                </a:solidFill>
                <a:latin typeface="Shabnam" panose="020B0603030804020204" pitchFamily="34" charset="-78"/>
                <a:cs typeface="Shabnam" panose="020B0603030804020204" pitchFamily="34" charset="-78"/>
              </a:rPr>
              <a:t>فروشگاه مینارو ارائه دهنده انواع فایل های کاربردی</a:t>
            </a:r>
            <a:endParaRPr lang="en-US" sz="800" dirty="0">
              <a:solidFill>
                <a:schemeClr val="bg1"/>
              </a:solidFill>
              <a:latin typeface="Shabnam" panose="020B0603030804020204" pitchFamily="34" charset="-78"/>
              <a:cs typeface="Shabnam" panose="020B0603030804020204" pitchFamily="34" charset="-78"/>
            </a:endParaRPr>
          </a:p>
        </p:txBody>
      </p:sp>
      <p:sp>
        <p:nvSpPr>
          <p:cNvPr id="93" name="TextBox 92">
            <a:extLst>
              <a:ext uri="{FF2B5EF4-FFF2-40B4-BE49-F238E27FC236}">
                <a16:creationId xmlns:a16="http://schemas.microsoft.com/office/drawing/2014/main" id="{032E8161-DDF5-7F09-2E9D-B5BE6E7235E3}"/>
              </a:ext>
            </a:extLst>
          </p:cNvPr>
          <p:cNvSpPr txBox="1"/>
          <p:nvPr/>
        </p:nvSpPr>
        <p:spPr>
          <a:xfrm>
            <a:off x="7984003" y="2491911"/>
            <a:ext cx="1521642" cy="950260"/>
          </a:xfrm>
          <a:prstGeom prst="rect">
            <a:avLst/>
          </a:prstGeom>
          <a:noFill/>
        </p:spPr>
        <p:txBody>
          <a:bodyPr wrap="square">
            <a:spAutoFit/>
          </a:bodyPr>
          <a:lstStyle/>
          <a:p>
            <a:pPr algn="justLow" rtl="1">
              <a:lnSpc>
                <a:spcPct val="200000"/>
              </a:lnSpc>
            </a:pPr>
            <a:r>
              <a:rPr lang="fa-IR" sz="1100" b="1" dirty="0">
                <a:solidFill>
                  <a:schemeClr val="bg1"/>
                </a:solidFill>
                <a:latin typeface="Shabnam" panose="020B0603030804020204" pitchFamily="34" charset="-78"/>
                <a:cs typeface="Shabnam" panose="020B0603030804020204" pitchFamily="34" charset="-78"/>
              </a:rPr>
              <a:t>تیتر عنوان را بنویسید</a:t>
            </a:r>
            <a:endParaRPr lang="en-US" sz="1100" b="1" dirty="0">
              <a:solidFill>
                <a:schemeClr val="bg1"/>
              </a:solidFill>
              <a:latin typeface="Shabnam" panose="020B0603030804020204" pitchFamily="34" charset="-78"/>
              <a:cs typeface="Shabnam" panose="020B0603030804020204" pitchFamily="34" charset="-78"/>
            </a:endParaRPr>
          </a:p>
          <a:p>
            <a:pPr algn="justLow" rtl="1">
              <a:lnSpc>
                <a:spcPct val="200000"/>
              </a:lnSpc>
            </a:pPr>
            <a:r>
              <a:rPr lang="fa-IR" sz="900" dirty="0">
                <a:solidFill>
                  <a:schemeClr val="bg1"/>
                </a:solidFill>
                <a:latin typeface="Shabnam" panose="020B0603030804020204" pitchFamily="34" charset="-78"/>
                <a:cs typeface="Shabnam" panose="020B0603030804020204" pitchFamily="34" charset="-78"/>
              </a:rPr>
              <a:t>فروشگاه مینارو ارائه دهنده انواع فایل های کاربردی</a:t>
            </a:r>
            <a:endParaRPr lang="en-US" sz="900" dirty="0">
              <a:solidFill>
                <a:schemeClr val="bg1"/>
              </a:solidFill>
              <a:latin typeface="Shabnam" panose="020B0603030804020204" pitchFamily="34" charset="-78"/>
              <a:cs typeface="Shabnam" panose="020B0603030804020204" pitchFamily="34" charset="-78"/>
            </a:endParaRPr>
          </a:p>
        </p:txBody>
      </p:sp>
      <p:sp>
        <p:nvSpPr>
          <p:cNvPr id="94" name="TextBox 93">
            <a:extLst>
              <a:ext uri="{FF2B5EF4-FFF2-40B4-BE49-F238E27FC236}">
                <a16:creationId xmlns:a16="http://schemas.microsoft.com/office/drawing/2014/main" id="{92F18DC7-D90F-586D-7846-6B3FC84E59F8}"/>
              </a:ext>
            </a:extLst>
          </p:cNvPr>
          <p:cNvSpPr txBox="1"/>
          <p:nvPr/>
        </p:nvSpPr>
        <p:spPr>
          <a:xfrm>
            <a:off x="8024987" y="5103302"/>
            <a:ext cx="1437729" cy="877163"/>
          </a:xfrm>
          <a:prstGeom prst="rect">
            <a:avLst/>
          </a:prstGeom>
          <a:noFill/>
        </p:spPr>
        <p:txBody>
          <a:bodyPr wrap="square">
            <a:spAutoFit/>
          </a:bodyPr>
          <a:lstStyle/>
          <a:p>
            <a:pPr algn="justLow" rtl="1">
              <a:lnSpc>
                <a:spcPct val="200000"/>
              </a:lnSpc>
            </a:pPr>
            <a:r>
              <a:rPr lang="fa-IR" sz="1050" b="1" dirty="0">
                <a:solidFill>
                  <a:schemeClr val="bg1"/>
                </a:solidFill>
                <a:latin typeface="Shabnam" panose="020B0603030804020204" pitchFamily="34" charset="-78"/>
                <a:cs typeface="Shabnam" panose="020B0603030804020204" pitchFamily="34" charset="-78"/>
              </a:rPr>
              <a:t>تیتر عنوان را بنویسید</a:t>
            </a:r>
            <a:endParaRPr lang="en-US" sz="1050" b="1" dirty="0">
              <a:solidFill>
                <a:schemeClr val="bg1"/>
              </a:solidFill>
              <a:latin typeface="Shabnam" panose="020B0603030804020204" pitchFamily="34" charset="-78"/>
              <a:cs typeface="Shabnam" panose="020B0603030804020204" pitchFamily="34" charset="-78"/>
            </a:endParaRPr>
          </a:p>
          <a:p>
            <a:pPr algn="justLow" rtl="1">
              <a:lnSpc>
                <a:spcPct val="200000"/>
              </a:lnSpc>
            </a:pPr>
            <a:r>
              <a:rPr lang="fa-IR" sz="800" dirty="0">
                <a:solidFill>
                  <a:schemeClr val="bg1"/>
                </a:solidFill>
                <a:latin typeface="Shabnam" panose="020B0603030804020204" pitchFamily="34" charset="-78"/>
                <a:cs typeface="Shabnam" panose="020B0603030804020204" pitchFamily="34" charset="-78"/>
              </a:rPr>
              <a:t>فروشگاه مینارو ارائه دهنده انواع فایل های کاربردی</a:t>
            </a:r>
            <a:endParaRPr lang="en-US" sz="800" dirty="0">
              <a:solidFill>
                <a:schemeClr val="bg1"/>
              </a:solidFill>
              <a:latin typeface="Shabnam" panose="020B0603030804020204" pitchFamily="34" charset="-78"/>
              <a:cs typeface="Shabnam" panose="020B0603030804020204" pitchFamily="34" charset="-78"/>
            </a:endParaRPr>
          </a:p>
        </p:txBody>
      </p:sp>
      <p:grpSp>
        <p:nvGrpSpPr>
          <p:cNvPr id="27" name="Group 26">
            <a:extLst>
              <a:ext uri="{FF2B5EF4-FFF2-40B4-BE49-F238E27FC236}">
                <a16:creationId xmlns:a16="http://schemas.microsoft.com/office/drawing/2014/main" id="{64636031-694E-1AC1-4620-670D4918071E}"/>
              </a:ext>
            </a:extLst>
          </p:cNvPr>
          <p:cNvGrpSpPr/>
          <p:nvPr/>
        </p:nvGrpSpPr>
        <p:grpSpPr>
          <a:xfrm>
            <a:off x="1450987" y="2491911"/>
            <a:ext cx="8117584" cy="2231864"/>
            <a:chOff x="1520826" y="2133601"/>
            <a:chExt cx="20935949" cy="5756172"/>
          </a:xfrm>
        </p:grpSpPr>
        <p:sp>
          <p:nvSpPr>
            <p:cNvPr id="28" name="Freeform: Shape 27">
              <a:extLst>
                <a:ext uri="{FF2B5EF4-FFF2-40B4-BE49-F238E27FC236}">
                  <a16:creationId xmlns:a16="http://schemas.microsoft.com/office/drawing/2014/main" id="{7A909259-E3DD-2A63-33BD-DFE698D2F6FA}"/>
                </a:ext>
              </a:extLst>
            </p:cNvPr>
            <p:cNvSpPr/>
            <p:nvPr/>
          </p:nvSpPr>
          <p:spPr>
            <a:xfrm rot="10800000">
              <a:off x="4340226" y="2133601"/>
              <a:ext cx="3401450" cy="4119622"/>
            </a:xfrm>
            <a:custGeom>
              <a:avLst/>
              <a:gdLst>
                <a:gd name="connsiteX0" fmla="*/ 1700725 w 3401450"/>
                <a:gd name="connsiteY0" fmla="*/ 4119622 h 4119622"/>
                <a:gd name="connsiteX1" fmla="*/ 0 w 3401450"/>
                <a:gd name="connsiteY1" fmla="*/ 2418897 h 4119622"/>
                <a:gd name="connsiteX2" fmla="*/ 1194982 w 3401450"/>
                <a:gd name="connsiteY2" fmla="*/ 794634 h 4119622"/>
                <a:gd name="connsiteX3" fmla="*/ 1247699 w 3401450"/>
                <a:gd name="connsiteY3" fmla="*/ 781078 h 4119622"/>
                <a:gd name="connsiteX4" fmla="*/ 1700725 w 3401450"/>
                <a:gd name="connsiteY4" fmla="*/ 0 h 4119622"/>
                <a:gd name="connsiteX5" fmla="*/ 2153751 w 3401450"/>
                <a:gd name="connsiteY5" fmla="*/ 781078 h 4119622"/>
                <a:gd name="connsiteX6" fmla="*/ 2206469 w 3401450"/>
                <a:gd name="connsiteY6" fmla="*/ 794634 h 4119622"/>
                <a:gd name="connsiteX7" fmla="*/ 3401450 w 3401450"/>
                <a:gd name="connsiteY7" fmla="*/ 2418897 h 4119622"/>
                <a:gd name="connsiteX8" fmla="*/ 1700725 w 3401450"/>
                <a:gd name="connsiteY8" fmla="*/ 4119622 h 41196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401450" h="4119622">
                  <a:moveTo>
                    <a:pt x="1700725" y="4119622"/>
                  </a:moveTo>
                  <a:cubicBezTo>
                    <a:pt x="761441" y="4119622"/>
                    <a:pt x="0" y="3358181"/>
                    <a:pt x="0" y="2418897"/>
                  </a:cubicBezTo>
                  <a:cubicBezTo>
                    <a:pt x="0" y="1655729"/>
                    <a:pt x="502670" y="1009965"/>
                    <a:pt x="1194982" y="794634"/>
                  </a:cubicBezTo>
                  <a:lnTo>
                    <a:pt x="1247699" y="781078"/>
                  </a:lnTo>
                  <a:lnTo>
                    <a:pt x="1700725" y="0"/>
                  </a:lnTo>
                  <a:lnTo>
                    <a:pt x="2153751" y="781078"/>
                  </a:lnTo>
                  <a:lnTo>
                    <a:pt x="2206469" y="794634"/>
                  </a:lnTo>
                  <a:cubicBezTo>
                    <a:pt x="2898780" y="1009965"/>
                    <a:pt x="3401450" y="1655729"/>
                    <a:pt x="3401450" y="2418897"/>
                  </a:cubicBezTo>
                  <a:cubicBezTo>
                    <a:pt x="3401450" y="3358181"/>
                    <a:pt x="2640009" y="4119622"/>
                    <a:pt x="1700725" y="4119622"/>
                  </a:cubicBezTo>
                  <a:close/>
                </a:path>
              </a:pathLst>
            </a:custGeom>
            <a:ln>
              <a:noFill/>
            </a:ln>
          </p:spPr>
          <p:style>
            <a:lnRef idx="3">
              <a:schemeClr val="lt1"/>
            </a:lnRef>
            <a:fillRef idx="1">
              <a:schemeClr val="accent2"/>
            </a:fillRef>
            <a:effectRef idx="1">
              <a:schemeClr val="accent2"/>
            </a:effectRef>
            <a:fontRef idx="minor">
              <a:schemeClr val="lt1"/>
            </a:fontRef>
          </p:style>
          <p:txBody>
            <a:bodyPr wrap="square" rtlCol="0" anchor="ctr">
              <a:noAutofit/>
            </a:bodyPr>
            <a:lstStyle/>
            <a:p>
              <a:pPr algn="ctr"/>
              <a:endParaRPr lang="ru-RU"/>
            </a:p>
          </p:txBody>
        </p:sp>
        <p:cxnSp>
          <p:nvCxnSpPr>
            <p:cNvPr id="29" name="Straight Connector 28">
              <a:extLst>
                <a:ext uri="{FF2B5EF4-FFF2-40B4-BE49-F238E27FC236}">
                  <a16:creationId xmlns:a16="http://schemas.microsoft.com/office/drawing/2014/main" id="{24023A4B-2DC1-E28C-9E10-A1B927664CE9}"/>
                </a:ext>
              </a:extLst>
            </p:cNvPr>
            <p:cNvCxnSpPr>
              <a:cxnSpLocks/>
            </p:cNvCxnSpPr>
            <p:nvPr/>
          </p:nvCxnSpPr>
          <p:spPr>
            <a:xfrm flipH="1">
              <a:off x="1520826" y="7600950"/>
              <a:ext cx="20710524" cy="0"/>
            </a:xfrm>
            <a:prstGeom prst="line">
              <a:avLst/>
            </a:prstGeom>
            <a:ln w="76200"/>
          </p:spPr>
          <p:style>
            <a:lnRef idx="3">
              <a:schemeClr val="accent1"/>
            </a:lnRef>
            <a:fillRef idx="0">
              <a:schemeClr val="accent1"/>
            </a:fillRef>
            <a:effectRef idx="2">
              <a:schemeClr val="accent1"/>
            </a:effectRef>
            <a:fontRef idx="minor">
              <a:schemeClr val="tx1"/>
            </a:fontRef>
          </p:style>
        </p:cxnSp>
        <p:sp>
          <p:nvSpPr>
            <p:cNvPr id="46" name="Oval 45">
              <a:extLst>
                <a:ext uri="{FF2B5EF4-FFF2-40B4-BE49-F238E27FC236}">
                  <a16:creationId xmlns:a16="http://schemas.microsoft.com/office/drawing/2014/main" id="{911614A5-954F-608C-7A3E-26CDECE6BC70}"/>
                </a:ext>
              </a:extLst>
            </p:cNvPr>
            <p:cNvSpPr/>
            <p:nvPr/>
          </p:nvSpPr>
          <p:spPr>
            <a:xfrm>
              <a:off x="5722631" y="7312127"/>
              <a:ext cx="577646" cy="577646"/>
            </a:xfrm>
            <a:prstGeom prst="ellipse">
              <a:avLst/>
            </a:prstGeom>
            <a:ln>
              <a:noFill/>
            </a:ln>
          </p:spPr>
          <p:style>
            <a:lnRef idx="3">
              <a:schemeClr val="lt1"/>
            </a:lnRef>
            <a:fillRef idx="1">
              <a:schemeClr val="accent2"/>
            </a:fillRef>
            <a:effectRef idx="1">
              <a:schemeClr val="accent2"/>
            </a:effectRef>
            <a:fontRef idx="minor">
              <a:schemeClr val="lt1"/>
            </a:fontRef>
          </p:style>
          <p:txBody>
            <a:bodyPr rtlCol="0" anchor="ctr"/>
            <a:lstStyle/>
            <a:p>
              <a:pPr algn="ctr"/>
              <a:endParaRPr lang="ru-RU"/>
            </a:p>
          </p:txBody>
        </p:sp>
        <p:sp>
          <p:nvSpPr>
            <p:cNvPr id="47" name="Oval 46">
              <a:extLst>
                <a:ext uri="{FF2B5EF4-FFF2-40B4-BE49-F238E27FC236}">
                  <a16:creationId xmlns:a16="http://schemas.microsoft.com/office/drawing/2014/main" id="{CDEE7DFE-D2F1-D8F3-C221-8AB202E01EBB}"/>
                </a:ext>
              </a:extLst>
            </p:cNvPr>
            <p:cNvSpPr/>
            <p:nvPr/>
          </p:nvSpPr>
          <p:spPr>
            <a:xfrm>
              <a:off x="12225144" y="7312127"/>
              <a:ext cx="577646" cy="577646"/>
            </a:xfrm>
            <a:prstGeom prst="ellipse">
              <a:avLst/>
            </a:prstGeom>
            <a:ln>
              <a:noFill/>
            </a:ln>
          </p:spPr>
          <p:style>
            <a:lnRef idx="3">
              <a:schemeClr val="lt1"/>
            </a:lnRef>
            <a:fillRef idx="1">
              <a:schemeClr val="accent2"/>
            </a:fillRef>
            <a:effectRef idx="1">
              <a:schemeClr val="accent2"/>
            </a:effectRef>
            <a:fontRef idx="minor">
              <a:schemeClr val="lt1"/>
            </a:fontRef>
          </p:style>
          <p:txBody>
            <a:bodyPr rtlCol="0" anchor="ctr"/>
            <a:lstStyle/>
            <a:p>
              <a:pPr algn="ctr"/>
              <a:endParaRPr lang="ru-RU"/>
            </a:p>
          </p:txBody>
        </p:sp>
        <p:sp>
          <p:nvSpPr>
            <p:cNvPr id="48" name="Oval 47">
              <a:extLst>
                <a:ext uri="{FF2B5EF4-FFF2-40B4-BE49-F238E27FC236}">
                  <a16:creationId xmlns:a16="http://schemas.microsoft.com/office/drawing/2014/main" id="{08A3B35F-5FC9-B975-FEB6-5C13793E76D1}"/>
                </a:ext>
              </a:extLst>
            </p:cNvPr>
            <p:cNvSpPr/>
            <p:nvPr/>
          </p:nvSpPr>
          <p:spPr>
            <a:xfrm>
              <a:off x="18683389" y="7312127"/>
              <a:ext cx="577646" cy="577646"/>
            </a:xfrm>
            <a:prstGeom prst="ellipse">
              <a:avLst/>
            </a:prstGeom>
            <a:ln>
              <a:noFill/>
            </a:ln>
          </p:spPr>
          <p:style>
            <a:lnRef idx="3">
              <a:schemeClr val="lt1"/>
            </a:lnRef>
            <a:fillRef idx="1">
              <a:schemeClr val="accent2"/>
            </a:fillRef>
            <a:effectRef idx="1">
              <a:schemeClr val="accent2"/>
            </a:effectRef>
            <a:fontRef idx="minor">
              <a:schemeClr val="lt1"/>
            </a:fontRef>
          </p:style>
          <p:txBody>
            <a:bodyPr rtlCol="0" anchor="ctr"/>
            <a:lstStyle/>
            <a:p>
              <a:pPr algn="ctr"/>
              <a:endParaRPr lang="ru-RU"/>
            </a:p>
          </p:txBody>
        </p:sp>
        <p:sp>
          <p:nvSpPr>
            <p:cNvPr id="49" name="Oval 48">
              <a:extLst>
                <a:ext uri="{FF2B5EF4-FFF2-40B4-BE49-F238E27FC236}">
                  <a16:creationId xmlns:a16="http://schemas.microsoft.com/office/drawing/2014/main" id="{E5C8B30C-9B74-AE0D-8470-F8E018CC9DF6}"/>
                </a:ext>
              </a:extLst>
            </p:cNvPr>
            <p:cNvSpPr/>
            <p:nvPr/>
          </p:nvSpPr>
          <p:spPr>
            <a:xfrm>
              <a:off x="4910497" y="2703872"/>
              <a:ext cx="2260908" cy="2260908"/>
            </a:xfrm>
            <a:prstGeom prst="ellipse">
              <a:avLst/>
            </a:prstGeom>
            <a:solidFill>
              <a:schemeClr val="bg1"/>
            </a:solidFill>
            <a:ln>
              <a:noFill/>
            </a:ln>
            <a:effectLst>
              <a:outerShdw blurRad="228600" dist="152400" dir="28800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50" name="Freeform: Shape 49">
              <a:extLst>
                <a:ext uri="{FF2B5EF4-FFF2-40B4-BE49-F238E27FC236}">
                  <a16:creationId xmlns:a16="http://schemas.microsoft.com/office/drawing/2014/main" id="{3789130C-7194-4CCA-FB74-8546054630D6}"/>
                </a:ext>
              </a:extLst>
            </p:cNvPr>
            <p:cNvSpPr/>
            <p:nvPr/>
          </p:nvSpPr>
          <p:spPr>
            <a:xfrm rot="10800000">
              <a:off x="10860604" y="2133601"/>
              <a:ext cx="3401450" cy="4119622"/>
            </a:xfrm>
            <a:custGeom>
              <a:avLst/>
              <a:gdLst>
                <a:gd name="connsiteX0" fmla="*/ 1700725 w 3401450"/>
                <a:gd name="connsiteY0" fmla="*/ 4119622 h 4119622"/>
                <a:gd name="connsiteX1" fmla="*/ 0 w 3401450"/>
                <a:gd name="connsiteY1" fmla="*/ 2418897 h 4119622"/>
                <a:gd name="connsiteX2" fmla="*/ 1194982 w 3401450"/>
                <a:gd name="connsiteY2" fmla="*/ 794634 h 4119622"/>
                <a:gd name="connsiteX3" fmla="*/ 1247699 w 3401450"/>
                <a:gd name="connsiteY3" fmla="*/ 781078 h 4119622"/>
                <a:gd name="connsiteX4" fmla="*/ 1700725 w 3401450"/>
                <a:gd name="connsiteY4" fmla="*/ 0 h 4119622"/>
                <a:gd name="connsiteX5" fmla="*/ 2153751 w 3401450"/>
                <a:gd name="connsiteY5" fmla="*/ 781078 h 4119622"/>
                <a:gd name="connsiteX6" fmla="*/ 2206469 w 3401450"/>
                <a:gd name="connsiteY6" fmla="*/ 794634 h 4119622"/>
                <a:gd name="connsiteX7" fmla="*/ 3401450 w 3401450"/>
                <a:gd name="connsiteY7" fmla="*/ 2418897 h 4119622"/>
                <a:gd name="connsiteX8" fmla="*/ 1700725 w 3401450"/>
                <a:gd name="connsiteY8" fmla="*/ 4119622 h 41196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401450" h="4119622">
                  <a:moveTo>
                    <a:pt x="1700725" y="4119622"/>
                  </a:moveTo>
                  <a:cubicBezTo>
                    <a:pt x="761441" y="4119622"/>
                    <a:pt x="0" y="3358181"/>
                    <a:pt x="0" y="2418897"/>
                  </a:cubicBezTo>
                  <a:cubicBezTo>
                    <a:pt x="0" y="1655729"/>
                    <a:pt x="502670" y="1009965"/>
                    <a:pt x="1194982" y="794634"/>
                  </a:cubicBezTo>
                  <a:lnTo>
                    <a:pt x="1247699" y="781078"/>
                  </a:lnTo>
                  <a:lnTo>
                    <a:pt x="1700725" y="0"/>
                  </a:lnTo>
                  <a:lnTo>
                    <a:pt x="2153751" y="781078"/>
                  </a:lnTo>
                  <a:lnTo>
                    <a:pt x="2206469" y="794634"/>
                  </a:lnTo>
                  <a:cubicBezTo>
                    <a:pt x="2898780" y="1009965"/>
                    <a:pt x="3401450" y="1655729"/>
                    <a:pt x="3401450" y="2418897"/>
                  </a:cubicBezTo>
                  <a:cubicBezTo>
                    <a:pt x="3401450" y="3358181"/>
                    <a:pt x="2640009" y="4119622"/>
                    <a:pt x="1700725" y="4119622"/>
                  </a:cubicBezTo>
                  <a:close/>
                </a:path>
              </a:pathLst>
            </a:custGeom>
            <a:ln>
              <a:noFill/>
            </a:ln>
          </p:spPr>
          <p:style>
            <a:lnRef idx="3">
              <a:schemeClr val="lt1"/>
            </a:lnRef>
            <a:fillRef idx="1">
              <a:schemeClr val="accent1"/>
            </a:fillRef>
            <a:effectRef idx="1">
              <a:schemeClr val="accent1"/>
            </a:effectRef>
            <a:fontRef idx="minor">
              <a:schemeClr val="lt1"/>
            </a:fontRef>
          </p:style>
          <p:txBody>
            <a:bodyPr wrap="square" rtlCol="0" anchor="ctr">
              <a:noAutofit/>
            </a:bodyPr>
            <a:lstStyle/>
            <a:p>
              <a:pPr algn="ctr"/>
              <a:endParaRPr lang="ru-RU"/>
            </a:p>
          </p:txBody>
        </p:sp>
        <p:sp>
          <p:nvSpPr>
            <p:cNvPr id="51" name="Oval 50">
              <a:extLst>
                <a:ext uri="{FF2B5EF4-FFF2-40B4-BE49-F238E27FC236}">
                  <a16:creationId xmlns:a16="http://schemas.microsoft.com/office/drawing/2014/main" id="{8B8280E6-396B-2383-15C6-B0D120A538D4}"/>
                </a:ext>
              </a:extLst>
            </p:cNvPr>
            <p:cNvSpPr/>
            <p:nvPr/>
          </p:nvSpPr>
          <p:spPr>
            <a:xfrm>
              <a:off x="11430875" y="2703872"/>
              <a:ext cx="2260908" cy="2260908"/>
            </a:xfrm>
            <a:prstGeom prst="ellipse">
              <a:avLst/>
            </a:prstGeom>
            <a:solidFill>
              <a:schemeClr val="bg1"/>
            </a:solidFill>
            <a:ln>
              <a:noFill/>
            </a:ln>
            <a:effectLst>
              <a:outerShdw blurRad="228600" dist="152400" dir="28800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52" name="Freeform: Shape 51">
              <a:extLst>
                <a:ext uri="{FF2B5EF4-FFF2-40B4-BE49-F238E27FC236}">
                  <a16:creationId xmlns:a16="http://schemas.microsoft.com/office/drawing/2014/main" id="{85A0F755-496D-56E6-B146-EAF9AFE207A7}"/>
                </a:ext>
              </a:extLst>
            </p:cNvPr>
            <p:cNvSpPr/>
            <p:nvPr/>
          </p:nvSpPr>
          <p:spPr>
            <a:xfrm rot="10800000">
              <a:off x="17271400" y="2133601"/>
              <a:ext cx="3401450" cy="4119622"/>
            </a:xfrm>
            <a:custGeom>
              <a:avLst/>
              <a:gdLst>
                <a:gd name="connsiteX0" fmla="*/ 1700725 w 3401450"/>
                <a:gd name="connsiteY0" fmla="*/ 4119622 h 4119622"/>
                <a:gd name="connsiteX1" fmla="*/ 0 w 3401450"/>
                <a:gd name="connsiteY1" fmla="*/ 2418897 h 4119622"/>
                <a:gd name="connsiteX2" fmla="*/ 1194982 w 3401450"/>
                <a:gd name="connsiteY2" fmla="*/ 794634 h 4119622"/>
                <a:gd name="connsiteX3" fmla="*/ 1247699 w 3401450"/>
                <a:gd name="connsiteY3" fmla="*/ 781078 h 4119622"/>
                <a:gd name="connsiteX4" fmla="*/ 1700725 w 3401450"/>
                <a:gd name="connsiteY4" fmla="*/ 0 h 4119622"/>
                <a:gd name="connsiteX5" fmla="*/ 2153751 w 3401450"/>
                <a:gd name="connsiteY5" fmla="*/ 781078 h 4119622"/>
                <a:gd name="connsiteX6" fmla="*/ 2206469 w 3401450"/>
                <a:gd name="connsiteY6" fmla="*/ 794634 h 4119622"/>
                <a:gd name="connsiteX7" fmla="*/ 3401450 w 3401450"/>
                <a:gd name="connsiteY7" fmla="*/ 2418897 h 4119622"/>
                <a:gd name="connsiteX8" fmla="*/ 1700725 w 3401450"/>
                <a:gd name="connsiteY8" fmla="*/ 4119622 h 41196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401450" h="4119622">
                  <a:moveTo>
                    <a:pt x="1700725" y="4119622"/>
                  </a:moveTo>
                  <a:cubicBezTo>
                    <a:pt x="761441" y="4119622"/>
                    <a:pt x="0" y="3358181"/>
                    <a:pt x="0" y="2418897"/>
                  </a:cubicBezTo>
                  <a:cubicBezTo>
                    <a:pt x="0" y="1655729"/>
                    <a:pt x="502670" y="1009965"/>
                    <a:pt x="1194982" y="794634"/>
                  </a:cubicBezTo>
                  <a:lnTo>
                    <a:pt x="1247699" y="781078"/>
                  </a:lnTo>
                  <a:lnTo>
                    <a:pt x="1700725" y="0"/>
                  </a:lnTo>
                  <a:lnTo>
                    <a:pt x="2153751" y="781078"/>
                  </a:lnTo>
                  <a:lnTo>
                    <a:pt x="2206469" y="794634"/>
                  </a:lnTo>
                  <a:cubicBezTo>
                    <a:pt x="2898780" y="1009965"/>
                    <a:pt x="3401450" y="1655729"/>
                    <a:pt x="3401450" y="2418897"/>
                  </a:cubicBezTo>
                  <a:cubicBezTo>
                    <a:pt x="3401450" y="3358181"/>
                    <a:pt x="2640009" y="4119622"/>
                    <a:pt x="1700725" y="4119622"/>
                  </a:cubicBezTo>
                  <a:close/>
                </a:path>
              </a:pathLst>
            </a:custGeom>
            <a:ln>
              <a:noFill/>
            </a:ln>
          </p:spPr>
          <p:style>
            <a:lnRef idx="3">
              <a:schemeClr val="lt1"/>
            </a:lnRef>
            <a:fillRef idx="1">
              <a:schemeClr val="accent2"/>
            </a:fillRef>
            <a:effectRef idx="1">
              <a:schemeClr val="accent2"/>
            </a:effectRef>
            <a:fontRef idx="minor">
              <a:schemeClr val="lt1"/>
            </a:fontRef>
          </p:style>
          <p:txBody>
            <a:bodyPr wrap="square" rtlCol="0" anchor="ctr">
              <a:noAutofit/>
            </a:bodyPr>
            <a:lstStyle/>
            <a:p>
              <a:pPr algn="ctr"/>
              <a:endParaRPr lang="ru-RU"/>
            </a:p>
          </p:txBody>
        </p:sp>
        <p:sp>
          <p:nvSpPr>
            <p:cNvPr id="53" name="Oval 52">
              <a:extLst>
                <a:ext uri="{FF2B5EF4-FFF2-40B4-BE49-F238E27FC236}">
                  <a16:creationId xmlns:a16="http://schemas.microsoft.com/office/drawing/2014/main" id="{C9820086-06F2-2EEC-EC13-544CF266EFB8}"/>
                </a:ext>
              </a:extLst>
            </p:cNvPr>
            <p:cNvSpPr/>
            <p:nvPr/>
          </p:nvSpPr>
          <p:spPr>
            <a:xfrm>
              <a:off x="17841671" y="2703872"/>
              <a:ext cx="2260908" cy="2260908"/>
            </a:xfrm>
            <a:prstGeom prst="ellipse">
              <a:avLst/>
            </a:prstGeom>
            <a:solidFill>
              <a:schemeClr val="bg1"/>
            </a:solidFill>
            <a:ln>
              <a:noFill/>
            </a:ln>
            <a:effectLst>
              <a:outerShdw blurRad="228600" dist="152400" dir="28800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nvGrpSpPr>
            <p:cNvPr id="54" name="Group 53">
              <a:extLst>
                <a:ext uri="{FF2B5EF4-FFF2-40B4-BE49-F238E27FC236}">
                  <a16:creationId xmlns:a16="http://schemas.microsoft.com/office/drawing/2014/main" id="{BD55EC27-94FD-807F-F181-9527807D8E17}"/>
                </a:ext>
              </a:extLst>
            </p:cNvPr>
            <p:cNvGrpSpPr/>
            <p:nvPr/>
          </p:nvGrpSpPr>
          <p:grpSpPr>
            <a:xfrm>
              <a:off x="11980605" y="3257356"/>
              <a:ext cx="1055164" cy="1153940"/>
              <a:chOff x="16105164" y="3740149"/>
              <a:chExt cx="1441447" cy="1576389"/>
            </a:xfrm>
            <a:solidFill>
              <a:schemeClr val="tx1"/>
            </a:solidFill>
          </p:grpSpPr>
          <p:sp>
            <p:nvSpPr>
              <p:cNvPr id="77" name="Freeform 78">
                <a:extLst>
                  <a:ext uri="{FF2B5EF4-FFF2-40B4-BE49-F238E27FC236}">
                    <a16:creationId xmlns:a16="http://schemas.microsoft.com/office/drawing/2014/main" id="{F78CD052-3A83-7174-B008-B3F39AC0693F}"/>
                  </a:ext>
                </a:extLst>
              </p:cNvPr>
              <p:cNvSpPr>
                <a:spLocks noEditPoints="1"/>
              </p:cNvSpPr>
              <p:nvPr/>
            </p:nvSpPr>
            <p:spPr bwMode="auto">
              <a:xfrm>
                <a:off x="16325826" y="3740149"/>
                <a:ext cx="1220785" cy="1287462"/>
              </a:xfrm>
              <a:custGeom>
                <a:avLst/>
                <a:gdLst>
                  <a:gd name="T0" fmla="*/ 386 w 1115"/>
                  <a:gd name="T1" fmla="*/ 1187 h 1187"/>
                  <a:gd name="T2" fmla="*/ 372 w 1115"/>
                  <a:gd name="T3" fmla="*/ 1182 h 1187"/>
                  <a:gd name="T4" fmla="*/ 9 w 1115"/>
                  <a:gd name="T5" fmla="*/ 851 h 1187"/>
                  <a:gd name="T6" fmla="*/ 3 w 1115"/>
                  <a:gd name="T7" fmla="*/ 828 h 1187"/>
                  <a:gd name="T8" fmla="*/ 280 w 1115"/>
                  <a:gd name="T9" fmla="*/ 404 h 1187"/>
                  <a:gd name="T10" fmla="*/ 1092 w 1115"/>
                  <a:gd name="T11" fmla="*/ 1 h 1187"/>
                  <a:gd name="T12" fmla="*/ 1115 w 1115"/>
                  <a:gd name="T13" fmla="*/ 22 h 1187"/>
                  <a:gd name="T14" fmla="*/ 792 w 1115"/>
                  <a:gd name="T15" fmla="*/ 869 h 1187"/>
                  <a:gd name="T16" fmla="*/ 396 w 1115"/>
                  <a:gd name="T17" fmla="*/ 1185 h 1187"/>
                  <a:gd name="T18" fmla="*/ 386 w 1115"/>
                  <a:gd name="T19" fmla="*/ 1187 h 1187"/>
                  <a:gd name="T20" fmla="*/ 47 w 1115"/>
                  <a:gd name="T21" fmla="*/ 830 h 1187"/>
                  <a:gd name="T22" fmla="*/ 389 w 1115"/>
                  <a:gd name="T23" fmla="*/ 1141 h 1187"/>
                  <a:gd name="T24" fmla="*/ 761 w 1115"/>
                  <a:gd name="T25" fmla="*/ 841 h 1187"/>
                  <a:gd name="T26" fmla="*/ 1072 w 1115"/>
                  <a:gd name="T27" fmla="*/ 46 h 1187"/>
                  <a:gd name="T28" fmla="*/ 310 w 1115"/>
                  <a:gd name="T29" fmla="*/ 432 h 1187"/>
                  <a:gd name="T30" fmla="*/ 47 w 1115"/>
                  <a:gd name="T31" fmla="*/ 830 h 1187"/>
                  <a:gd name="T32" fmla="*/ 47 w 1115"/>
                  <a:gd name="T33" fmla="*/ 830 h 1187"/>
                  <a:gd name="T34" fmla="*/ 47 w 1115"/>
                  <a:gd name="T35" fmla="*/ 830 h 1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115" h="1187">
                    <a:moveTo>
                      <a:pt x="386" y="1187"/>
                    </a:moveTo>
                    <a:cubicBezTo>
                      <a:pt x="381" y="1187"/>
                      <a:pt x="376" y="1185"/>
                      <a:pt x="372" y="1182"/>
                    </a:cubicBezTo>
                    <a:cubicBezTo>
                      <a:pt x="9" y="851"/>
                      <a:pt x="9" y="851"/>
                      <a:pt x="9" y="851"/>
                    </a:cubicBezTo>
                    <a:cubicBezTo>
                      <a:pt x="2" y="846"/>
                      <a:pt x="0" y="836"/>
                      <a:pt x="3" y="828"/>
                    </a:cubicBezTo>
                    <a:cubicBezTo>
                      <a:pt x="70" y="672"/>
                      <a:pt x="164" y="528"/>
                      <a:pt x="280" y="404"/>
                    </a:cubicBezTo>
                    <a:cubicBezTo>
                      <a:pt x="597" y="54"/>
                      <a:pt x="1087" y="2"/>
                      <a:pt x="1092" y="1"/>
                    </a:cubicBezTo>
                    <a:cubicBezTo>
                      <a:pt x="1104" y="0"/>
                      <a:pt x="1115" y="10"/>
                      <a:pt x="1115" y="22"/>
                    </a:cubicBezTo>
                    <a:cubicBezTo>
                      <a:pt x="1115" y="27"/>
                      <a:pt x="1109" y="520"/>
                      <a:pt x="792" y="869"/>
                    </a:cubicBezTo>
                    <a:cubicBezTo>
                      <a:pt x="679" y="996"/>
                      <a:pt x="545" y="1103"/>
                      <a:pt x="396" y="1185"/>
                    </a:cubicBezTo>
                    <a:cubicBezTo>
                      <a:pt x="393" y="1186"/>
                      <a:pt x="389" y="1187"/>
                      <a:pt x="386" y="1187"/>
                    </a:cubicBezTo>
                    <a:close/>
                    <a:moveTo>
                      <a:pt x="47" y="830"/>
                    </a:moveTo>
                    <a:cubicBezTo>
                      <a:pt x="389" y="1141"/>
                      <a:pt x="389" y="1141"/>
                      <a:pt x="389" y="1141"/>
                    </a:cubicBezTo>
                    <a:cubicBezTo>
                      <a:pt x="529" y="1063"/>
                      <a:pt x="655" y="961"/>
                      <a:pt x="761" y="841"/>
                    </a:cubicBezTo>
                    <a:cubicBezTo>
                      <a:pt x="1028" y="547"/>
                      <a:pt x="1067" y="147"/>
                      <a:pt x="1072" y="46"/>
                    </a:cubicBezTo>
                    <a:cubicBezTo>
                      <a:pt x="972" y="61"/>
                      <a:pt x="577" y="138"/>
                      <a:pt x="310" y="432"/>
                    </a:cubicBezTo>
                    <a:cubicBezTo>
                      <a:pt x="201" y="549"/>
                      <a:pt x="112" y="684"/>
                      <a:pt x="47" y="830"/>
                    </a:cubicBezTo>
                    <a:close/>
                    <a:moveTo>
                      <a:pt x="47" y="830"/>
                    </a:moveTo>
                    <a:cubicBezTo>
                      <a:pt x="47" y="830"/>
                      <a:pt x="47" y="830"/>
                      <a:pt x="47" y="83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a:p>
            </p:txBody>
          </p:sp>
          <p:sp>
            <p:nvSpPr>
              <p:cNvPr id="78" name="Freeform 79">
                <a:extLst>
                  <a:ext uri="{FF2B5EF4-FFF2-40B4-BE49-F238E27FC236}">
                    <a16:creationId xmlns:a16="http://schemas.microsoft.com/office/drawing/2014/main" id="{20A87624-C00B-975B-1819-492F6CD01E90}"/>
                  </a:ext>
                </a:extLst>
              </p:cNvPr>
              <p:cNvSpPr>
                <a:spLocks noEditPoints="1"/>
              </p:cNvSpPr>
              <p:nvPr/>
            </p:nvSpPr>
            <p:spPr bwMode="auto">
              <a:xfrm>
                <a:off x="16268675" y="4657724"/>
                <a:ext cx="465138" cy="431800"/>
              </a:xfrm>
              <a:custGeom>
                <a:avLst/>
                <a:gdLst>
                  <a:gd name="T0" fmla="*/ 366 w 425"/>
                  <a:gd name="T1" fmla="*/ 398 h 398"/>
                  <a:gd name="T2" fmla="*/ 353 w 425"/>
                  <a:gd name="T3" fmla="*/ 393 h 398"/>
                  <a:gd name="T4" fmla="*/ 11 w 425"/>
                  <a:gd name="T5" fmla="*/ 82 h 398"/>
                  <a:gd name="T6" fmla="*/ 15 w 425"/>
                  <a:gd name="T7" fmla="*/ 48 h 398"/>
                  <a:gd name="T8" fmla="*/ 101 w 425"/>
                  <a:gd name="T9" fmla="*/ 4 h 398"/>
                  <a:gd name="T10" fmla="*/ 124 w 425"/>
                  <a:gd name="T11" fmla="*/ 7 h 398"/>
                  <a:gd name="T12" fmla="*/ 416 w 425"/>
                  <a:gd name="T13" fmla="*/ 272 h 398"/>
                  <a:gd name="T14" fmla="*/ 422 w 425"/>
                  <a:gd name="T15" fmla="*/ 295 h 398"/>
                  <a:gd name="T16" fmla="*/ 386 w 425"/>
                  <a:gd name="T17" fmla="*/ 385 h 398"/>
                  <a:gd name="T18" fmla="*/ 366 w 425"/>
                  <a:gd name="T19" fmla="*/ 398 h 398"/>
                  <a:gd name="T20" fmla="*/ 61 w 425"/>
                  <a:gd name="T21" fmla="*/ 72 h 398"/>
                  <a:gd name="T22" fmla="*/ 358 w 425"/>
                  <a:gd name="T23" fmla="*/ 342 h 398"/>
                  <a:gd name="T24" fmla="*/ 378 w 425"/>
                  <a:gd name="T25" fmla="*/ 293 h 398"/>
                  <a:gd name="T26" fmla="*/ 107 w 425"/>
                  <a:gd name="T27" fmla="*/ 48 h 398"/>
                  <a:gd name="T28" fmla="*/ 61 w 425"/>
                  <a:gd name="T29" fmla="*/ 72 h 398"/>
                  <a:gd name="T30" fmla="*/ 61 w 425"/>
                  <a:gd name="T31" fmla="*/ 72 h 398"/>
                  <a:gd name="T32" fmla="*/ 61 w 425"/>
                  <a:gd name="T33" fmla="*/ 72 h 3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25" h="398">
                    <a:moveTo>
                      <a:pt x="366" y="398"/>
                    </a:moveTo>
                    <a:cubicBezTo>
                      <a:pt x="361" y="398"/>
                      <a:pt x="356" y="396"/>
                      <a:pt x="353" y="393"/>
                    </a:cubicBezTo>
                    <a:cubicBezTo>
                      <a:pt x="11" y="82"/>
                      <a:pt x="11" y="82"/>
                      <a:pt x="11" y="82"/>
                    </a:cubicBezTo>
                    <a:cubicBezTo>
                      <a:pt x="0" y="72"/>
                      <a:pt x="2" y="55"/>
                      <a:pt x="15" y="48"/>
                    </a:cubicBezTo>
                    <a:cubicBezTo>
                      <a:pt x="101" y="4"/>
                      <a:pt x="101" y="4"/>
                      <a:pt x="101" y="4"/>
                    </a:cubicBezTo>
                    <a:cubicBezTo>
                      <a:pt x="109" y="0"/>
                      <a:pt x="118" y="1"/>
                      <a:pt x="124" y="7"/>
                    </a:cubicBezTo>
                    <a:cubicBezTo>
                      <a:pt x="416" y="272"/>
                      <a:pt x="416" y="272"/>
                      <a:pt x="416" y="272"/>
                    </a:cubicBezTo>
                    <a:cubicBezTo>
                      <a:pt x="423" y="278"/>
                      <a:pt x="425" y="287"/>
                      <a:pt x="422" y="295"/>
                    </a:cubicBezTo>
                    <a:cubicBezTo>
                      <a:pt x="386" y="385"/>
                      <a:pt x="386" y="385"/>
                      <a:pt x="386" y="385"/>
                    </a:cubicBezTo>
                    <a:cubicBezTo>
                      <a:pt x="383" y="393"/>
                      <a:pt x="375" y="398"/>
                      <a:pt x="366" y="398"/>
                    </a:cubicBezTo>
                    <a:close/>
                    <a:moveTo>
                      <a:pt x="61" y="72"/>
                    </a:moveTo>
                    <a:cubicBezTo>
                      <a:pt x="358" y="342"/>
                      <a:pt x="358" y="342"/>
                      <a:pt x="358" y="342"/>
                    </a:cubicBezTo>
                    <a:cubicBezTo>
                      <a:pt x="378" y="293"/>
                      <a:pt x="378" y="293"/>
                      <a:pt x="378" y="293"/>
                    </a:cubicBezTo>
                    <a:cubicBezTo>
                      <a:pt x="107" y="48"/>
                      <a:pt x="107" y="48"/>
                      <a:pt x="107" y="48"/>
                    </a:cubicBezTo>
                    <a:lnTo>
                      <a:pt x="61" y="72"/>
                    </a:lnTo>
                    <a:close/>
                    <a:moveTo>
                      <a:pt x="61" y="72"/>
                    </a:moveTo>
                    <a:cubicBezTo>
                      <a:pt x="61" y="72"/>
                      <a:pt x="61" y="72"/>
                      <a:pt x="61" y="7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a:p>
            </p:txBody>
          </p:sp>
          <p:sp>
            <p:nvSpPr>
              <p:cNvPr id="79" name="Freeform 80">
                <a:extLst>
                  <a:ext uri="{FF2B5EF4-FFF2-40B4-BE49-F238E27FC236}">
                    <a16:creationId xmlns:a16="http://schemas.microsoft.com/office/drawing/2014/main" id="{1D0CC169-EF3C-6796-F7FF-C6C97194B7F6}"/>
                  </a:ext>
                </a:extLst>
              </p:cNvPr>
              <p:cNvSpPr>
                <a:spLocks noEditPoints="1"/>
              </p:cNvSpPr>
              <p:nvPr/>
            </p:nvSpPr>
            <p:spPr bwMode="auto">
              <a:xfrm>
                <a:off x="16105164" y="4183062"/>
                <a:ext cx="520699" cy="369889"/>
              </a:xfrm>
              <a:custGeom>
                <a:avLst/>
                <a:gdLst>
                  <a:gd name="T0" fmla="*/ 23 w 475"/>
                  <a:gd name="T1" fmla="*/ 340 h 340"/>
                  <a:gd name="T2" fmla="*/ 2 w 475"/>
                  <a:gd name="T3" fmla="*/ 316 h 340"/>
                  <a:gd name="T4" fmla="*/ 49 w 475"/>
                  <a:gd name="T5" fmla="*/ 199 h 340"/>
                  <a:gd name="T6" fmla="*/ 457 w 475"/>
                  <a:gd name="T7" fmla="*/ 40 h 340"/>
                  <a:gd name="T8" fmla="*/ 472 w 475"/>
                  <a:gd name="T9" fmla="*/ 65 h 340"/>
                  <a:gd name="T10" fmla="*/ 446 w 475"/>
                  <a:gd name="T11" fmla="*/ 80 h 340"/>
                  <a:gd name="T12" fmla="*/ 83 w 475"/>
                  <a:gd name="T13" fmla="*/ 222 h 340"/>
                  <a:gd name="T14" fmla="*/ 56 w 475"/>
                  <a:gd name="T15" fmla="*/ 277 h 340"/>
                  <a:gd name="T16" fmla="*/ 300 w 475"/>
                  <a:gd name="T17" fmla="*/ 264 h 340"/>
                  <a:gd name="T18" fmla="*/ 288 w 475"/>
                  <a:gd name="T19" fmla="*/ 303 h 340"/>
                  <a:gd name="T20" fmla="*/ 34 w 475"/>
                  <a:gd name="T21" fmla="*/ 337 h 340"/>
                  <a:gd name="T22" fmla="*/ 23 w 475"/>
                  <a:gd name="T23" fmla="*/ 340 h 340"/>
                  <a:gd name="T24" fmla="*/ 23 w 475"/>
                  <a:gd name="T25" fmla="*/ 340 h 340"/>
                  <a:gd name="T26" fmla="*/ 23 w 475"/>
                  <a:gd name="T27" fmla="*/ 340 h 3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75" h="340">
                    <a:moveTo>
                      <a:pt x="23" y="340"/>
                    </a:moveTo>
                    <a:cubicBezTo>
                      <a:pt x="10" y="340"/>
                      <a:pt x="0" y="328"/>
                      <a:pt x="2" y="316"/>
                    </a:cubicBezTo>
                    <a:cubicBezTo>
                      <a:pt x="10" y="274"/>
                      <a:pt x="25" y="235"/>
                      <a:pt x="49" y="199"/>
                    </a:cubicBezTo>
                    <a:cubicBezTo>
                      <a:pt x="133" y="70"/>
                      <a:pt x="313" y="0"/>
                      <a:pt x="457" y="40"/>
                    </a:cubicBezTo>
                    <a:cubicBezTo>
                      <a:pt x="468" y="43"/>
                      <a:pt x="475" y="54"/>
                      <a:pt x="472" y="65"/>
                    </a:cubicBezTo>
                    <a:cubicBezTo>
                      <a:pt x="469" y="77"/>
                      <a:pt x="457" y="83"/>
                      <a:pt x="446" y="80"/>
                    </a:cubicBezTo>
                    <a:cubicBezTo>
                      <a:pt x="318" y="44"/>
                      <a:pt x="159" y="107"/>
                      <a:pt x="83" y="222"/>
                    </a:cubicBezTo>
                    <a:cubicBezTo>
                      <a:pt x="72" y="239"/>
                      <a:pt x="63" y="258"/>
                      <a:pt x="56" y="277"/>
                    </a:cubicBezTo>
                    <a:cubicBezTo>
                      <a:pt x="133" y="243"/>
                      <a:pt x="220" y="238"/>
                      <a:pt x="300" y="264"/>
                    </a:cubicBezTo>
                    <a:cubicBezTo>
                      <a:pt x="325" y="273"/>
                      <a:pt x="313" y="310"/>
                      <a:pt x="288" y="303"/>
                    </a:cubicBezTo>
                    <a:cubicBezTo>
                      <a:pt x="203" y="276"/>
                      <a:pt x="109" y="288"/>
                      <a:pt x="34" y="337"/>
                    </a:cubicBezTo>
                    <a:cubicBezTo>
                      <a:pt x="31" y="339"/>
                      <a:pt x="27" y="340"/>
                      <a:pt x="23" y="340"/>
                    </a:cubicBezTo>
                    <a:close/>
                    <a:moveTo>
                      <a:pt x="23" y="340"/>
                    </a:moveTo>
                    <a:cubicBezTo>
                      <a:pt x="23" y="340"/>
                      <a:pt x="23" y="340"/>
                      <a:pt x="23" y="34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a:p>
            </p:txBody>
          </p:sp>
          <p:sp>
            <p:nvSpPr>
              <p:cNvPr id="80" name="Freeform 81">
                <a:extLst>
                  <a:ext uri="{FF2B5EF4-FFF2-40B4-BE49-F238E27FC236}">
                    <a16:creationId xmlns:a16="http://schemas.microsoft.com/office/drawing/2014/main" id="{8E3EF237-600C-1B01-B226-D26745737BEC}"/>
                  </a:ext>
                </a:extLst>
              </p:cNvPr>
              <p:cNvSpPr>
                <a:spLocks noEditPoints="1"/>
              </p:cNvSpPr>
              <p:nvPr/>
            </p:nvSpPr>
            <p:spPr bwMode="auto">
              <a:xfrm>
                <a:off x="16859225" y="4695823"/>
                <a:ext cx="346074" cy="538162"/>
              </a:xfrm>
              <a:custGeom>
                <a:avLst/>
                <a:gdLst>
                  <a:gd name="T0" fmla="*/ 26 w 316"/>
                  <a:gd name="T1" fmla="*/ 496 h 496"/>
                  <a:gd name="T2" fmla="*/ 7 w 316"/>
                  <a:gd name="T3" fmla="*/ 465 h 496"/>
                  <a:gd name="T4" fmla="*/ 16 w 316"/>
                  <a:gd name="T5" fmla="*/ 210 h 496"/>
                  <a:gd name="T6" fmla="*/ 54 w 316"/>
                  <a:gd name="T7" fmla="*/ 193 h 496"/>
                  <a:gd name="T8" fmla="*/ 64 w 316"/>
                  <a:gd name="T9" fmla="*/ 438 h 496"/>
                  <a:gd name="T10" fmla="*/ 116 w 316"/>
                  <a:gd name="T11" fmla="*/ 405 h 496"/>
                  <a:gd name="T12" fmla="*/ 223 w 316"/>
                  <a:gd name="T13" fmla="*/ 31 h 496"/>
                  <a:gd name="T14" fmla="*/ 235 w 316"/>
                  <a:gd name="T15" fmla="*/ 4 h 496"/>
                  <a:gd name="T16" fmla="*/ 262 w 316"/>
                  <a:gd name="T17" fmla="*/ 16 h 496"/>
                  <a:gd name="T18" fmla="*/ 143 w 316"/>
                  <a:gd name="T19" fmla="*/ 438 h 496"/>
                  <a:gd name="T20" fmla="*/ 31 w 316"/>
                  <a:gd name="T21" fmla="*/ 495 h 496"/>
                  <a:gd name="T22" fmla="*/ 26 w 316"/>
                  <a:gd name="T23" fmla="*/ 496 h 496"/>
                  <a:gd name="T24" fmla="*/ 26 w 316"/>
                  <a:gd name="T25" fmla="*/ 496 h 496"/>
                  <a:gd name="T26" fmla="*/ 26 w 316"/>
                  <a:gd name="T27" fmla="*/ 496 h 4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16" h="496">
                    <a:moveTo>
                      <a:pt x="26" y="496"/>
                    </a:moveTo>
                    <a:cubicBezTo>
                      <a:pt x="10" y="496"/>
                      <a:pt x="0" y="479"/>
                      <a:pt x="7" y="465"/>
                    </a:cubicBezTo>
                    <a:cubicBezTo>
                      <a:pt x="49" y="386"/>
                      <a:pt x="52" y="292"/>
                      <a:pt x="16" y="210"/>
                    </a:cubicBezTo>
                    <a:cubicBezTo>
                      <a:pt x="5" y="184"/>
                      <a:pt x="44" y="168"/>
                      <a:pt x="54" y="193"/>
                    </a:cubicBezTo>
                    <a:cubicBezTo>
                      <a:pt x="88" y="271"/>
                      <a:pt x="91" y="358"/>
                      <a:pt x="64" y="438"/>
                    </a:cubicBezTo>
                    <a:cubicBezTo>
                      <a:pt x="83" y="429"/>
                      <a:pt x="100" y="418"/>
                      <a:pt x="116" y="405"/>
                    </a:cubicBezTo>
                    <a:cubicBezTo>
                      <a:pt x="224" y="319"/>
                      <a:pt x="271" y="154"/>
                      <a:pt x="223" y="31"/>
                    </a:cubicBezTo>
                    <a:cubicBezTo>
                      <a:pt x="219" y="20"/>
                      <a:pt x="225" y="8"/>
                      <a:pt x="235" y="4"/>
                    </a:cubicBezTo>
                    <a:cubicBezTo>
                      <a:pt x="246" y="0"/>
                      <a:pt x="258" y="5"/>
                      <a:pt x="262" y="16"/>
                    </a:cubicBezTo>
                    <a:cubicBezTo>
                      <a:pt x="316" y="156"/>
                      <a:pt x="263" y="341"/>
                      <a:pt x="143" y="438"/>
                    </a:cubicBezTo>
                    <a:cubicBezTo>
                      <a:pt x="110" y="464"/>
                      <a:pt x="72" y="484"/>
                      <a:pt x="31" y="495"/>
                    </a:cubicBezTo>
                    <a:cubicBezTo>
                      <a:pt x="29" y="495"/>
                      <a:pt x="27" y="496"/>
                      <a:pt x="26" y="496"/>
                    </a:cubicBezTo>
                    <a:close/>
                    <a:moveTo>
                      <a:pt x="26" y="496"/>
                    </a:moveTo>
                    <a:cubicBezTo>
                      <a:pt x="26" y="496"/>
                      <a:pt x="26" y="496"/>
                      <a:pt x="26" y="49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a:p>
            </p:txBody>
          </p:sp>
          <p:sp>
            <p:nvSpPr>
              <p:cNvPr id="81" name="Freeform 82">
                <a:extLst>
                  <a:ext uri="{FF2B5EF4-FFF2-40B4-BE49-F238E27FC236}">
                    <a16:creationId xmlns:a16="http://schemas.microsoft.com/office/drawing/2014/main" id="{588E8BB4-DEFC-5575-F1DA-74A2EA91EE51}"/>
                  </a:ext>
                </a:extLst>
              </p:cNvPr>
              <p:cNvSpPr>
                <a:spLocks noEditPoints="1"/>
              </p:cNvSpPr>
              <p:nvPr/>
            </p:nvSpPr>
            <p:spPr bwMode="auto">
              <a:xfrm>
                <a:off x="17183076" y="3813172"/>
                <a:ext cx="325438" cy="290514"/>
              </a:xfrm>
              <a:custGeom>
                <a:avLst/>
                <a:gdLst>
                  <a:gd name="T0" fmla="*/ 269 w 297"/>
                  <a:gd name="T1" fmla="*/ 268 h 268"/>
                  <a:gd name="T2" fmla="*/ 267 w 297"/>
                  <a:gd name="T3" fmla="*/ 268 h 268"/>
                  <a:gd name="T4" fmla="*/ 97 w 297"/>
                  <a:gd name="T5" fmla="*/ 190 h 268"/>
                  <a:gd name="T6" fmla="*/ 3 w 297"/>
                  <a:gd name="T7" fmla="*/ 29 h 268"/>
                  <a:gd name="T8" fmla="*/ 19 w 297"/>
                  <a:gd name="T9" fmla="*/ 3 h 268"/>
                  <a:gd name="T10" fmla="*/ 44 w 297"/>
                  <a:gd name="T11" fmla="*/ 20 h 268"/>
                  <a:gd name="T12" fmla="*/ 272 w 297"/>
                  <a:gd name="T13" fmla="*/ 227 h 268"/>
                  <a:gd name="T14" fmla="*/ 269 w 297"/>
                  <a:gd name="T15" fmla="*/ 268 h 268"/>
                  <a:gd name="T16" fmla="*/ 269 w 297"/>
                  <a:gd name="T17" fmla="*/ 268 h 268"/>
                  <a:gd name="T18" fmla="*/ 269 w 297"/>
                  <a:gd name="T19" fmla="*/ 268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7" h="268">
                    <a:moveTo>
                      <a:pt x="269" y="268"/>
                    </a:moveTo>
                    <a:cubicBezTo>
                      <a:pt x="268" y="268"/>
                      <a:pt x="268" y="268"/>
                      <a:pt x="267" y="268"/>
                    </a:cubicBezTo>
                    <a:cubicBezTo>
                      <a:pt x="204" y="260"/>
                      <a:pt x="144" y="233"/>
                      <a:pt x="97" y="190"/>
                    </a:cubicBezTo>
                    <a:cubicBezTo>
                      <a:pt x="50" y="147"/>
                      <a:pt x="17" y="91"/>
                      <a:pt x="3" y="29"/>
                    </a:cubicBezTo>
                    <a:cubicBezTo>
                      <a:pt x="0" y="17"/>
                      <a:pt x="7" y="5"/>
                      <a:pt x="19" y="3"/>
                    </a:cubicBezTo>
                    <a:cubicBezTo>
                      <a:pt x="31" y="0"/>
                      <a:pt x="42" y="8"/>
                      <a:pt x="44" y="20"/>
                    </a:cubicBezTo>
                    <a:cubicBezTo>
                      <a:pt x="69" y="130"/>
                      <a:pt x="160" y="213"/>
                      <a:pt x="272" y="227"/>
                    </a:cubicBezTo>
                    <a:cubicBezTo>
                      <a:pt x="297" y="230"/>
                      <a:pt x="295" y="268"/>
                      <a:pt x="269" y="268"/>
                    </a:cubicBezTo>
                    <a:close/>
                    <a:moveTo>
                      <a:pt x="269" y="268"/>
                    </a:moveTo>
                    <a:cubicBezTo>
                      <a:pt x="269" y="268"/>
                      <a:pt x="269" y="268"/>
                      <a:pt x="269" y="26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a:p>
            </p:txBody>
          </p:sp>
          <p:sp>
            <p:nvSpPr>
              <p:cNvPr id="82" name="Freeform 83">
                <a:extLst>
                  <a:ext uri="{FF2B5EF4-FFF2-40B4-BE49-F238E27FC236}">
                    <a16:creationId xmlns:a16="http://schemas.microsoft.com/office/drawing/2014/main" id="{CA29DE61-9D43-6717-D854-EB1218D35967}"/>
                  </a:ext>
                </a:extLst>
              </p:cNvPr>
              <p:cNvSpPr>
                <a:spLocks noEditPoints="1"/>
              </p:cNvSpPr>
              <p:nvPr/>
            </p:nvSpPr>
            <p:spPr bwMode="auto">
              <a:xfrm>
                <a:off x="16995751" y="4037011"/>
                <a:ext cx="290513" cy="285750"/>
              </a:xfrm>
              <a:custGeom>
                <a:avLst/>
                <a:gdLst>
                  <a:gd name="T0" fmla="*/ 132 w 265"/>
                  <a:gd name="T1" fmla="*/ 263 h 263"/>
                  <a:gd name="T2" fmla="*/ 1 w 265"/>
                  <a:gd name="T3" fmla="*/ 134 h 263"/>
                  <a:gd name="T4" fmla="*/ 128 w 265"/>
                  <a:gd name="T5" fmla="*/ 2 h 263"/>
                  <a:gd name="T6" fmla="*/ 262 w 265"/>
                  <a:gd name="T7" fmla="*/ 127 h 263"/>
                  <a:gd name="T8" fmla="*/ 138 w 265"/>
                  <a:gd name="T9" fmla="*/ 262 h 263"/>
                  <a:gd name="T10" fmla="*/ 132 w 265"/>
                  <a:gd name="T11" fmla="*/ 263 h 263"/>
                  <a:gd name="T12" fmla="*/ 132 w 265"/>
                  <a:gd name="T13" fmla="*/ 45 h 263"/>
                  <a:gd name="T14" fmla="*/ 67 w 265"/>
                  <a:gd name="T15" fmla="*/ 73 h 263"/>
                  <a:gd name="T16" fmla="*/ 61 w 265"/>
                  <a:gd name="T17" fmla="*/ 185 h 263"/>
                  <a:gd name="T18" fmla="*/ 168 w 265"/>
                  <a:gd name="T19" fmla="*/ 214 h 263"/>
                  <a:gd name="T20" fmla="*/ 219 w 265"/>
                  <a:gd name="T21" fmla="*/ 115 h 263"/>
                  <a:gd name="T22" fmla="*/ 132 w 265"/>
                  <a:gd name="T23" fmla="*/ 45 h 263"/>
                  <a:gd name="T24" fmla="*/ 132 w 265"/>
                  <a:gd name="T25" fmla="*/ 45 h 263"/>
                  <a:gd name="T26" fmla="*/ 132 w 265"/>
                  <a:gd name="T27" fmla="*/ 45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65" h="263">
                    <a:moveTo>
                      <a:pt x="132" y="263"/>
                    </a:moveTo>
                    <a:cubicBezTo>
                      <a:pt x="61" y="263"/>
                      <a:pt x="2" y="205"/>
                      <a:pt x="1" y="134"/>
                    </a:cubicBezTo>
                    <a:cubicBezTo>
                      <a:pt x="0" y="62"/>
                      <a:pt x="57" y="3"/>
                      <a:pt x="128" y="2"/>
                    </a:cubicBezTo>
                    <a:cubicBezTo>
                      <a:pt x="200" y="0"/>
                      <a:pt x="260" y="56"/>
                      <a:pt x="262" y="127"/>
                    </a:cubicBezTo>
                    <a:cubicBezTo>
                      <a:pt x="265" y="198"/>
                      <a:pt x="210" y="259"/>
                      <a:pt x="138" y="262"/>
                    </a:cubicBezTo>
                    <a:cubicBezTo>
                      <a:pt x="136" y="262"/>
                      <a:pt x="134" y="263"/>
                      <a:pt x="132" y="263"/>
                    </a:cubicBezTo>
                    <a:close/>
                    <a:moveTo>
                      <a:pt x="132" y="45"/>
                    </a:moveTo>
                    <a:cubicBezTo>
                      <a:pt x="107" y="45"/>
                      <a:pt x="84" y="55"/>
                      <a:pt x="67" y="73"/>
                    </a:cubicBezTo>
                    <a:cubicBezTo>
                      <a:pt x="39" y="104"/>
                      <a:pt x="36" y="151"/>
                      <a:pt x="61" y="185"/>
                    </a:cubicBezTo>
                    <a:cubicBezTo>
                      <a:pt x="85" y="218"/>
                      <a:pt x="130" y="231"/>
                      <a:pt x="168" y="214"/>
                    </a:cubicBezTo>
                    <a:cubicBezTo>
                      <a:pt x="206" y="197"/>
                      <a:pt x="227" y="156"/>
                      <a:pt x="219" y="115"/>
                    </a:cubicBezTo>
                    <a:cubicBezTo>
                      <a:pt x="210" y="74"/>
                      <a:pt x="174" y="45"/>
                      <a:pt x="132" y="45"/>
                    </a:cubicBezTo>
                    <a:close/>
                    <a:moveTo>
                      <a:pt x="132" y="45"/>
                    </a:moveTo>
                    <a:cubicBezTo>
                      <a:pt x="132" y="45"/>
                      <a:pt x="132" y="45"/>
                      <a:pt x="132" y="45"/>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a:p>
            </p:txBody>
          </p:sp>
          <p:sp>
            <p:nvSpPr>
              <p:cNvPr id="83" name="Freeform 84">
                <a:extLst>
                  <a:ext uri="{FF2B5EF4-FFF2-40B4-BE49-F238E27FC236}">
                    <a16:creationId xmlns:a16="http://schemas.microsoft.com/office/drawing/2014/main" id="{B8C3830F-6954-7DD8-E15A-77AAC2EF8DCA}"/>
                  </a:ext>
                </a:extLst>
              </p:cNvPr>
              <p:cNvSpPr>
                <a:spLocks noEditPoints="1"/>
              </p:cNvSpPr>
              <p:nvPr/>
            </p:nvSpPr>
            <p:spPr bwMode="auto">
              <a:xfrm>
                <a:off x="16541727" y="4375148"/>
                <a:ext cx="230188" cy="239713"/>
              </a:xfrm>
              <a:custGeom>
                <a:avLst/>
                <a:gdLst>
                  <a:gd name="T0" fmla="*/ 27 w 211"/>
                  <a:gd name="T1" fmla="*/ 221 h 221"/>
                  <a:gd name="T2" fmla="*/ 12 w 211"/>
                  <a:gd name="T3" fmla="*/ 186 h 221"/>
                  <a:gd name="T4" fmla="*/ 173 w 211"/>
                  <a:gd name="T5" fmla="*/ 9 h 221"/>
                  <a:gd name="T6" fmla="*/ 202 w 211"/>
                  <a:gd name="T7" fmla="*/ 8 h 221"/>
                  <a:gd name="T8" fmla="*/ 203 w 211"/>
                  <a:gd name="T9" fmla="*/ 37 h 221"/>
                  <a:gd name="T10" fmla="*/ 43 w 211"/>
                  <a:gd name="T11" fmla="*/ 214 h 221"/>
                  <a:gd name="T12" fmla="*/ 27 w 211"/>
                  <a:gd name="T13" fmla="*/ 221 h 221"/>
                  <a:gd name="T14" fmla="*/ 27 w 211"/>
                  <a:gd name="T15" fmla="*/ 221 h 221"/>
                  <a:gd name="T16" fmla="*/ 27 w 211"/>
                  <a:gd name="T17" fmla="*/ 221 h 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1" h="221">
                    <a:moveTo>
                      <a:pt x="27" y="221"/>
                    </a:moveTo>
                    <a:cubicBezTo>
                      <a:pt x="9" y="221"/>
                      <a:pt x="0" y="200"/>
                      <a:pt x="12" y="186"/>
                    </a:cubicBezTo>
                    <a:cubicBezTo>
                      <a:pt x="173" y="9"/>
                      <a:pt x="173" y="9"/>
                      <a:pt x="173" y="9"/>
                    </a:cubicBezTo>
                    <a:cubicBezTo>
                      <a:pt x="180" y="1"/>
                      <a:pt x="194" y="0"/>
                      <a:pt x="202" y="8"/>
                    </a:cubicBezTo>
                    <a:cubicBezTo>
                      <a:pt x="211" y="16"/>
                      <a:pt x="211" y="29"/>
                      <a:pt x="203" y="37"/>
                    </a:cubicBezTo>
                    <a:cubicBezTo>
                      <a:pt x="43" y="214"/>
                      <a:pt x="43" y="214"/>
                      <a:pt x="43" y="214"/>
                    </a:cubicBezTo>
                    <a:cubicBezTo>
                      <a:pt x="39" y="219"/>
                      <a:pt x="33" y="221"/>
                      <a:pt x="27" y="221"/>
                    </a:cubicBezTo>
                    <a:close/>
                    <a:moveTo>
                      <a:pt x="27" y="221"/>
                    </a:moveTo>
                    <a:cubicBezTo>
                      <a:pt x="27" y="221"/>
                      <a:pt x="27" y="221"/>
                      <a:pt x="27" y="22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a:p>
            </p:txBody>
          </p:sp>
          <p:sp>
            <p:nvSpPr>
              <p:cNvPr id="84" name="Freeform 85">
                <a:extLst>
                  <a:ext uri="{FF2B5EF4-FFF2-40B4-BE49-F238E27FC236}">
                    <a16:creationId xmlns:a16="http://schemas.microsoft.com/office/drawing/2014/main" id="{90394D9A-25A3-3ADF-26A4-BBC878F9DDF8}"/>
                  </a:ext>
                </a:extLst>
              </p:cNvPr>
              <p:cNvSpPr>
                <a:spLocks noEditPoints="1"/>
              </p:cNvSpPr>
              <p:nvPr/>
            </p:nvSpPr>
            <p:spPr bwMode="auto">
              <a:xfrm>
                <a:off x="16751291" y="4565649"/>
                <a:ext cx="231774" cy="239713"/>
              </a:xfrm>
              <a:custGeom>
                <a:avLst/>
                <a:gdLst>
                  <a:gd name="T0" fmla="*/ 27 w 211"/>
                  <a:gd name="T1" fmla="*/ 221 h 221"/>
                  <a:gd name="T2" fmla="*/ 12 w 211"/>
                  <a:gd name="T3" fmla="*/ 186 h 221"/>
                  <a:gd name="T4" fmla="*/ 173 w 211"/>
                  <a:gd name="T5" fmla="*/ 9 h 221"/>
                  <a:gd name="T6" fmla="*/ 202 w 211"/>
                  <a:gd name="T7" fmla="*/ 7 h 221"/>
                  <a:gd name="T8" fmla="*/ 203 w 211"/>
                  <a:gd name="T9" fmla="*/ 37 h 221"/>
                  <a:gd name="T10" fmla="*/ 43 w 211"/>
                  <a:gd name="T11" fmla="*/ 214 h 221"/>
                  <a:gd name="T12" fmla="*/ 27 w 211"/>
                  <a:gd name="T13" fmla="*/ 221 h 221"/>
                  <a:gd name="T14" fmla="*/ 27 w 211"/>
                  <a:gd name="T15" fmla="*/ 221 h 221"/>
                  <a:gd name="T16" fmla="*/ 27 w 211"/>
                  <a:gd name="T17" fmla="*/ 221 h 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1" h="221">
                    <a:moveTo>
                      <a:pt x="27" y="221"/>
                    </a:moveTo>
                    <a:cubicBezTo>
                      <a:pt x="9" y="221"/>
                      <a:pt x="0" y="199"/>
                      <a:pt x="12" y="186"/>
                    </a:cubicBezTo>
                    <a:cubicBezTo>
                      <a:pt x="173" y="9"/>
                      <a:pt x="173" y="9"/>
                      <a:pt x="173" y="9"/>
                    </a:cubicBezTo>
                    <a:cubicBezTo>
                      <a:pt x="180" y="0"/>
                      <a:pt x="194" y="0"/>
                      <a:pt x="202" y="7"/>
                    </a:cubicBezTo>
                    <a:cubicBezTo>
                      <a:pt x="211" y="15"/>
                      <a:pt x="211" y="28"/>
                      <a:pt x="203" y="37"/>
                    </a:cubicBezTo>
                    <a:cubicBezTo>
                      <a:pt x="43" y="214"/>
                      <a:pt x="43" y="214"/>
                      <a:pt x="43" y="214"/>
                    </a:cubicBezTo>
                    <a:cubicBezTo>
                      <a:pt x="39" y="218"/>
                      <a:pt x="33" y="221"/>
                      <a:pt x="27" y="221"/>
                    </a:cubicBezTo>
                    <a:close/>
                    <a:moveTo>
                      <a:pt x="27" y="221"/>
                    </a:moveTo>
                    <a:cubicBezTo>
                      <a:pt x="27" y="221"/>
                      <a:pt x="27" y="221"/>
                      <a:pt x="27" y="22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a:p>
            </p:txBody>
          </p:sp>
          <p:sp>
            <p:nvSpPr>
              <p:cNvPr id="85" name="Freeform 86">
                <a:extLst>
                  <a:ext uri="{FF2B5EF4-FFF2-40B4-BE49-F238E27FC236}">
                    <a16:creationId xmlns:a16="http://schemas.microsoft.com/office/drawing/2014/main" id="{A0CA32AC-9788-8E05-E89D-6DDE44B6B5AE}"/>
                  </a:ext>
                </a:extLst>
              </p:cNvPr>
              <p:cNvSpPr>
                <a:spLocks noEditPoints="1"/>
              </p:cNvSpPr>
              <p:nvPr/>
            </p:nvSpPr>
            <p:spPr bwMode="auto">
              <a:xfrm>
                <a:off x="16690982" y="4422773"/>
                <a:ext cx="230188" cy="239713"/>
              </a:xfrm>
              <a:custGeom>
                <a:avLst/>
                <a:gdLst>
                  <a:gd name="T0" fmla="*/ 27 w 211"/>
                  <a:gd name="T1" fmla="*/ 221 h 221"/>
                  <a:gd name="T2" fmla="*/ 12 w 211"/>
                  <a:gd name="T3" fmla="*/ 186 h 221"/>
                  <a:gd name="T4" fmla="*/ 173 w 211"/>
                  <a:gd name="T5" fmla="*/ 10 h 221"/>
                  <a:gd name="T6" fmla="*/ 202 w 211"/>
                  <a:gd name="T7" fmla="*/ 8 h 221"/>
                  <a:gd name="T8" fmla="*/ 203 w 211"/>
                  <a:gd name="T9" fmla="*/ 37 h 221"/>
                  <a:gd name="T10" fmla="*/ 43 w 211"/>
                  <a:gd name="T11" fmla="*/ 214 h 221"/>
                  <a:gd name="T12" fmla="*/ 27 w 211"/>
                  <a:gd name="T13" fmla="*/ 221 h 221"/>
                  <a:gd name="T14" fmla="*/ 27 w 211"/>
                  <a:gd name="T15" fmla="*/ 221 h 221"/>
                  <a:gd name="T16" fmla="*/ 27 w 211"/>
                  <a:gd name="T17" fmla="*/ 221 h 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1" h="221">
                    <a:moveTo>
                      <a:pt x="27" y="221"/>
                    </a:moveTo>
                    <a:cubicBezTo>
                      <a:pt x="9" y="221"/>
                      <a:pt x="0" y="200"/>
                      <a:pt x="12" y="186"/>
                    </a:cubicBezTo>
                    <a:cubicBezTo>
                      <a:pt x="173" y="10"/>
                      <a:pt x="173" y="10"/>
                      <a:pt x="173" y="10"/>
                    </a:cubicBezTo>
                    <a:cubicBezTo>
                      <a:pt x="180" y="1"/>
                      <a:pt x="194" y="0"/>
                      <a:pt x="202" y="8"/>
                    </a:cubicBezTo>
                    <a:cubicBezTo>
                      <a:pt x="211" y="16"/>
                      <a:pt x="211" y="29"/>
                      <a:pt x="203" y="37"/>
                    </a:cubicBezTo>
                    <a:cubicBezTo>
                      <a:pt x="43" y="214"/>
                      <a:pt x="43" y="214"/>
                      <a:pt x="43" y="214"/>
                    </a:cubicBezTo>
                    <a:cubicBezTo>
                      <a:pt x="39" y="219"/>
                      <a:pt x="33" y="221"/>
                      <a:pt x="27" y="221"/>
                    </a:cubicBezTo>
                    <a:close/>
                    <a:moveTo>
                      <a:pt x="27" y="221"/>
                    </a:moveTo>
                    <a:cubicBezTo>
                      <a:pt x="27" y="221"/>
                      <a:pt x="27" y="221"/>
                      <a:pt x="27" y="22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a:p>
            </p:txBody>
          </p:sp>
          <p:sp>
            <p:nvSpPr>
              <p:cNvPr id="86" name="Freeform 87">
                <a:extLst>
                  <a:ext uri="{FF2B5EF4-FFF2-40B4-BE49-F238E27FC236}">
                    <a16:creationId xmlns:a16="http://schemas.microsoft.com/office/drawing/2014/main" id="{0801754B-8ED2-E5A7-E8BF-AE7B29D8F6FE}"/>
                  </a:ext>
                </a:extLst>
              </p:cNvPr>
              <p:cNvSpPr>
                <a:spLocks noEditPoints="1"/>
              </p:cNvSpPr>
              <p:nvPr/>
            </p:nvSpPr>
            <p:spPr bwMode="auto">
              <a:xfrm>
                <a:off x="16116300" y="4751388"/>
                <a:ext cx="534988" cy="565150"/>
              </a:xfrm>
              <a:custGeom>
                <a:avLst/>
                <a:gdLst>
                  <a:gd name="T0" fmla="*/ 278 w 490"/>
                  <a:gd name="T1" fmla="*/ 521 h 521"/>
                  <a:gd name="T2" fmla="*/ 259 w 490"/>
                  <a:gd name="T3" fmla="*/ 510 h 521"/>
                  <a:gd name="T4" fmla="*/ 229 w 490"/>
                  <a:gd name="T5" fmla="*/ 383 h 521"/>
                  <a:gd name="T6" fmla="*/ 184 w 490"/>
                  <a:gd name="T7" fmla="*/ 390 h 521"/>
                  <a:gd name="T8" fmla="*/ 90 w 490"/>
                  <a:gd name="T9" fmla="*/ 498 h 521"/>
                  <a:gd name="T10" fmla="*/ 89 w 490"/>
                  <a:gd name="T11" fmla="*/ 500 h 521"/>
                  <a:gd name="T12" fmla="*/ 69 w 490"/>
                  <a:gd name="T13" fmla="*/ 513 h 521"/>
                  <a:gd name="T14" fmla="*/ 51 w 490"/>
                  <a:gd name="T15" fmla="*/ 499 h 521"/>
                  <a:gd name="T16" fmla="*/ 121 w 490"/>
                  <a:gd name="T17" fmla="*/ 266 h 521"/>
                  <a:gd name="T18" fmla="*/ 142 w 490"/>
                  <a:gd name="T19" fmla="*/ 233 h 521"/>
                  <a:gd name="T20" fmla="*/ 137 w 490"/>
                  <a:gd name="T21" fmla="*/ 231 h 521"/>
                  <a:gd name="T22" fmla="*/ 58 w 490"/>
                  <a:gd name="T23" fmla="*/ 255 h 521"/>
                  <a:gd name="T24" fmla="*/ 26 w 490"/>
                  <a:gd name="T25" fmla="*/ 234 h 521"/>
                  <a:gd name="T26" fmla="*/ 137 w 490"/>
                  <a:gd name="T27" fmla="*/ 47 h 521"/>
                  <a:gd name="T28" fmla="*/ 206 w 490"/>
                  <a:gd name="T29" fmla="*/ 4 h 521"/>
                  <a:gd name="T30" fmla="*/ 232 w 490"/>
                  <a:gd name="T31" fmla="*/ 16 h 521"/>
                  <a:gd name="T32" fmla="*/ 220 w 490"/>
                  <a:gd name="T33" fmla="*/ 43 h 521"/>
                  <a:gd name="T34" fmla="*/ 165 w 490"/>
                  <a:gd name="T35" fmla="*/ 77 h 521"/>
                  <a:gd name="T36" fmla="*/ 83 w 490"/>
                  <a:gd name="T37" fmla="*/ 198 h 521"/>
                  <a:gd name="T38" fmla="*/ 147 w 490"/>
                  <a:gd name="T39" fmla="*/ 190 h 521"/>
                  <a:gd name="T40" fmla="*/ 179 w 490"/>
                  <a:gd name="T41" fmla="*/ 215 h 521"/>
                  <a:gd name="T42" fmla="*/ 181 w 490"/>
                  <a:gd name="T43" fmla="*/ 218 h 521"/>
                  <a:gd name="T44" fmla="*/ 140 w 490"/>
                  <a:gd name="T45" fmla="*/ 303 h 521"/>
                  <a:gd name="T46" fmla="*/ 81 w 490"/>
                  <a:gd name="T47" fmla="*/ 423 h 521"/>
                  <a:gd name="T48" fmla="*/ 183 w 490"/>
                  <a:gd name="T49" fmla="*/ 349 h 521"/>
                  <a:gd name="T50" fmla="*/ 249 w 490"/>
                  <a:gd name="T51" fmla="*/ 329 h 521"/>
                  <a:gd name="T52" fmla="*/ 277 w 490"/>
                  <a:gd name="T53" fmla="*/ 359 h 521"/>
                  <a:gd name="T54" fmla="*/ 276 w 490"/>
                  <a:gd name="T55" fmla="*/ 429 h 521"/>
                  <a:gd name="T56" fmla="*/ 349 w 490"/>
                  <a:gd name="T57" fmla="*/ 362 h 521"/>
                  <a:gd name="T58" fmla="*/ 353 w 490"/>
                  <a:gd name="T59" fmla="*/ 360 h 521"/>
                  <a:gd name="T60" fmla="*/ 447 w 490"/>
                  <a:gd name="T61" fmla="*/ 250 h 521"/>
                  <a:gd name="T62" fmla="*/ 473 w 490"/>
                  <a:gd name="T63" fmla="*/ 235 h 521"/>
                  <a:gd name="T64" fmla="*/ 487 w 490"/>
                  <a:gd name="T65" fmla="*/ 260 h 521"/>
                  <a:gd name="T66" fmla="*/ 370 w 490"/>
                  <a:gd name="T67" fmla="*/ 398 h 521"/>
                  <a:gd name="T68" fmla="*/ 366 w 490"/>
                  <a:gd name="T69" fmla="*/ 400 h 521"/>
                  <a:gd name="T70" fmla="*/ 298 w 490"/>
                  <a:gd name="T71" fmla="*/ 500 h 521"/>
                  <a:gd name="T72" fmla="*/ 278 w 490"/>
                  <a:gd name="T73" fmla="*/ 521 h 521"/>
                  <a:gd name="T74" fmla="*/ 278 w 490"/>
                  <a:gd name="T75" fmla="*/ 521 h 521"/>
                  <a:gd name="T76" fmla="*/ 278 w 490"/>
                  <a:gd name="T77" fmla="*/ 521 h 5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90" h="521">
                    <a:moveTo>
                      <a:pt x="278" y="521"/>
                    </a:moveTo>
                    <a:cubicBezTo>
                      <a:pt x="270" y="521"/>
                      <a:pt x="263" y="517"/>
                      <a:pt x="259" y="510"/>
                    </a:cubicBezTo>
                    <a:cubicBezTo>
                      <a:pt x="242" y="470"/>
                      <a:pt x="232" y="427"/>
                      <a:pt x="229" y="383"/>
                    </a:cubicBezTo>
                    <a:cubicBezTo>
                      <a:pt x="215" y="388"/>
                      <a:pt x="199" y="390"/>
                      <a:pt x="184" y="390"/>
                    </a:cubicBezTo>
                    <a:cubicBezTo>
                      <a:pt x="145" y="392"/>
                      <a:pt x="110" y="447"/>
                      <a:pt x="90" y="498"/>
                    </a:cubicBezTo>
                    <a:cubicBezTo>
                      <a:pt x="90" y="498"/>
                      <a:pt x="89" y="500"/>
                      <a:pt x="89" y="500"/>
                    </a:cubicBezTo>
                    <a:cubicBezTo>
                      <a:pt x="86" y="508"/>
                      <a:pt x="78" y="513"/>
                      <a:pt x="69" y="513"/>
                    </a:cubicBezTo>
                    <a:cubicBezTo>
                      <a:pt x="61" y="512"/>
                      <a:pt x="53" y="507"/>
                      <a:pt x="51" y="499"/>
                    </a:cubicBezTo>
                    <a:cubicBezTo>
                      <a:pt x="50" y="497"/>
                      <a:pt x="0" y="325"/>
                      <a:pt x="121" y="266"/>
                    </a:cubicBezTo>
                    <a:cubicBezTo>
                      <a:pt x="121" y="265"/>
                      <a:pt x="146" y="252"/>
                      <a:pt x="142" y="233"/>
                    </a:cubicBezTo>
                    <a:cubicBezTo>
                      <a:pt x="141" y="232"/>
                      <a:pt x="139" y="231"/>
                      <a:pt x="137" y="231"/>
                    </a:cubicBezTo>
                    <a:cubicBezTo>
                      <a:pt x="118" y="226"/>
                      <a:pt x="75" y="244"/>
                      <a:pt x="58" y="255"/>
                    </a:cubicBezTo>
                    <a:cubicBezTo>
                      <a:pt x="43" y="264"/>
                      <a:pt x="24" y="251"/>
                      <a:pt x="26" y="234"/>
                    </a:cubicBezTo>
                    <a:cubicBezTo>
                      <a:pt x="45" y="163"/>
                      <a:pt x="84" y="98"/>
                      <a:pt x="137" y="47"/>
                    </a:cubicBezTo>
                    <a:cubicBezTo>
                      <a:pt x="157" y="28"/>
                      <a:pt x="180" y="14"/>
                      <a:pt x="206" y="4"/>
                    </a:cubicBezTo>
                    <a:cubicBezTo>
                      <a:pt x="216" y="0"/>
                      <a:pt x="228" y="6"/>
                      <a:pt x="232" y="16"/>
                    </a:cubicBezTo>
                    <a:cubicBezTo>
                      <a:pt x="236" y="27"/>
                      <a:pt x="231" y="39"/>
                      <a:pt x="220" y="43"/>
                    </a:cubicBezTo>
                    <a:cubicBezTo>
                      <a:pt x="200" y="51"/>
                      <a:pt x="181" y="62"/>
                      <a:pt x="165" y="77"/>
                    </a:cubicBezTo>
                    <a:cubicBezTo>
                      <a:pt x="130" y="111"/>
                      <a:pt x="102" y="152"/>
                      <a:pt x="83" y="198"/>
                    </a:cubicBezTo>
                    <a:cubicBezTo>
                      <a:pt x="103" y="189"/>
                      <a:pt x="125" y="187"/>
                      <a:pt x="147" y="190"/>
                    </a:cubicBezTo>
                    <a:cubicBezTo>
                      <a:pt x="161" y="194"/>
                      <a:pt x="173" y="203"/>
                      <a:pt x="179" y="215"/>
                    </a:cubicBezTo>
                    <a:cubicBezTo>
                      <a:pt x="180" y="216"/>
                      <a:pt x="180" y="217"/>
                      <a:pt x="181" y="218"/>
                    </a:cubicBezTo>
                    <a:cubicBezTo>
                      <a:pt x="195" y="260"/>
                      <a:pt x="160" y="292"/>
                      <a:pt x="140" y="303"/>
                    </a:cubicBezTo>
                    <a:cubicBezTo>
                      <a:pt x="90" y="327"/>
                      <a:pt x="80" y="380"/>
                      <a:pt x="81" y="423"/>
                    </a:cubicBezTo>
                    <a:cubicBezTo>
                      <a:pt x="104" y="386"/>
                      <a:pt x="138" y="351"/>
                      <a:pt x="183" y="349"/>
                    </a:cubicBezTo>
                    <a:cubicBezTo>
                      <a:pt x="206" y="349"/>
                      <a:pt x="229" y="342"/>
                      <a:pt x="249" y="329"/>
                    </a:cubicBezTo>
                    <a:cubicBezTo>
                      <a:pt x="268" y="318"/>
                      <a:pt x="289" y="340"/>
                      <a:pt x="277" y="359"/>
                    </a:cubicBezTo>
                    <a:cubicBezTo>
                      <a:pt x="267" y="372"/>
                      <a:pt x="270" y="401"/>
                      <a:pt x="276" y="429"/>
                    </a:cubicBezTo>
                    <a:cubicBezTo>
                      <a:pt x="292" y="399"/>
                      <a:pt x="318" y="375"/>
                      <a:pt x="349" y="362"/>
                    </a:cubicBezTo>
                    <a:cubicBezTo>
                      <a:pt x="353" y="360"/>
                      <a:pt x="353" y="360"/>
                      <a:pt x="353" y="360"/>
                    </a:cubicBezTo>
                    <a:cubicBezTo>
                      <a:pt x="399" y="340"/>
                      <a:pt x="434" y="299"/>
                      <a:pt x="447" y="250"/>
                    </a:cubicBezTo>
                    <a:cubicBezTo>
                      <a:pt x="450" y="239"/>
                      <a:pt x="462" y="232"/>
                      <a:pt x="473" y="235"/>
                    </a:cubicBezTo>
                    <a:cubicBezTo>
                      <a:pt x="484" y="238"/>
                      <a:pt x="490" y="249"/>
                      <a:pt x="487" y="260"/>
                    </a:cubicBezTo>
                    <a:cubicBezTo>
                      <a:pt x="471" y="322"/>
                      <a:pt x="428" y="372"/>
                      <a:pt x="370" y="398"/>
                    </a:cubicBezTo>
                    <a:cubicBezTo>
                      <a:pt x="366" y="400"/>
                      <a:pt x="366" y="400"/>
                      <a:pt x="366" y="400"/>
                    </a:cubicBezTo>
                    <a:cubicBezTo>
                      <a:pt x="326" y="418"/>
                      <a:pt x="300" y="457"/>
                      <a:pt x="298" y="500"/>
                    </a:cubicBezTo>
                    <a:cubicBezTo>
                      <a:pt x="298" y="512"/>
                      <a:pt x="289" y="521"/>
                      <a:pt x="278" y="521"/>
                    </a:cubicBezTo>
                    <a:close/>
                    <a:moveTo>
                      <a:pt x="278" y="521"/>
                    </a:moveTo>
                    <a:cubicBezTo>
                      <a:pt x="278" y="521"/>
                      <a:pt x="278" y="521"/>
                      <a:pt x="278" y="52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a:p>
            </p:txBody>
          </p:sp>
        </p:grpSp>
        <p:grpSp>
          <p:nvGrpSpPr>
            <p:cNvPr id="55" name="Group 54">
              <a:extLst>
                <a:ext uri="{FF2B5EF4-FFF2-40B4-BE49-F238E27FC236}">
                  <a16:creationId xmlns:a16="http://schemas.microsoft.com/office/drawing/2014/main" id="{DB7CBE07-39E6-F5CF-E9F6-2F825A3D8660}"/>
                </a:ext>
              </a:extLst>
            </p:cNvPr>
            <p:cNvGrpSpPr/>
            <p:nvPr/>
          </p:nvGrpSpPr>
          <p:grpSpPr>
            <a:xfrm>
              <a:off x="5492882" y="3200401"/>
              <a:ext cx="1096138" cy="1241240"/>
              <a:chOff x="-968376" y="6200775"/>
              <a:chExt cx="887413" cy="1004888"/>
            </a:xfrm>
            <a:solidFill>
              <a:schemeClr val="tx1"/>
            </a:solidFill>
          </p:grpSpPr>
          <p:sp>
            <p:nvSpPr>
              <p:cNvPr id="68" name="Freeform 18">
                <a:extLst>
                  <a:ext uri="{FF2B5EF4-FFF2-40B4-BE49-F238E27FC236}">
                    <a16:creationId xmlns:a16="http://schemas.microsoft.com/office/drawing/2014/main" id="{C3471D6A-1FC4-E7CD-2393-AB538F0758E7}"/>
                  </a:ext>
                </a:extLst>
              </p:cNvPr>
              <p:cNvSpPr>
                <a:spLocks noEditPoints="1"/>
              </p:cNvSpPr>
              <p:nvPr/>
            </p:nvSpPr>
            <p:spPr bwMode="auto">
              <a:xfrm>
                <a:off x="-968376" y="6396038"/>
                <a:ext cx="885825" cy="225425"/>
              </a:xfrm>
              <a:custGeom>
                <a:avLst/>
                <a:gdLst>
                  <a:gd name="T0" fmla="*/ 1252 w 1277"/>
                  <a:gd name="T1" fmla="*/ 328 h 328"/>
                  <a:gd name="T2" fmla="*/ 26 w 1277"/>
                  <a:gd name="T3" fmla="*/ 328 h 328"/>
                  <a:gd name="T4" fmla="*/ 8 w 1277"/>
                  <a:gd name="T5" fmla="*/ 298 h 328"/>
                  <a:gd name="T6" fmla="*/ 166 w 1277"/>
                  <a:gd name="T7" fmla="*/ 11 h 328"/>
                  <a:gd name="T8" fmla="*/ 184 w 1277"/>
                  <a:gd name="T9" fmla="*/ 0 h 328"/>
                  <a:gd name="T10" fmla="*/ 1093 w 1277"/>
                  <a:gd name="T11" fmla="*/ 0 h 328"/>
                  <a:gd name="T12" fmla="*/ 1111 w 1277"/>
                  <a:gd name="T13" fmla="*/ 11 h 328"/>
                  <a:gd name="T14" fmla="*/ 1270 w 1277"/>
                  <a:gd name="T15" fmla="*/ 298 h 328"/>
                  <a:gd name="T16" fmla="*/ 1252 w 1277"/>
                  <a:gd name="T17" fmla="*/ 328 h 328"/>
                  <a:gd name="T18" fmla="*/ 61 w 1277"/>
                  <a:gd name="T19" fmla="*/ 287 h 328"/>
                  <a:gd name="T20" fmla="*/ 1216 w 1277"/>
                  <a:gd name="T21" fmla="*/ 287 h 328"/>
                  <a:gd name="T22" fmla="*/ 1081 w 1277"/>
                  <a:gd name="T23" fmla="*/ 42 h 328"/>
                  <a:gd name="T24" fmla="*/ 197 w 1277"/>
                  <a:gd name="T25" fmla="*/ 42 h 328"/>
                  <a:gd name="T26" fmla="*/ 61 w 1277"/>
                  <a:gd name="T27" fmla="*/ 287 h 328"/>
                  <a:gd name="T28" fmla="*/ 61 w 1277"/>
                  <a:gd name="T29" fmla="*/ 287 h 328"/>
                  <a:gd name="T30" fmla="*/ 61 w 1277"/>
                  <a:gd name="T31" fmla="*/ 287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77" h="328">
                    <a:moveTo>
                      <a:pt x="1252" y="328"/>
                    </a:moveTo>
                    <a:cubicBezTo>
                      <a:pt x="26" y="328"/>
                      <a:pt x="26" y="328"/>
                      <a:pt x="26" y="328"/>
                    </a:cubicBezTo>
                    <a:cubicBezTo>
                      <a:pt x="10" y="328"/>
                      <a:pt x="0" y="311"/>
                      <a:pt x="8" y="298"/>
                    </a:cubicBezTo>
                    <a:cubicBezTo>
                      <a:pt x="166" y="11"/>
                      <a:pt x="166" y="11"/>
                      <a:pt x="166" y="11"/>
                    </a:cubicBezTo>
                    <a:cubicBezTo>
                      <a:pt x="170" y="4"/>
                      <a:pt x="177" y="0"/>
                      <a:pt x="184" y="0"/>
                    </a:cubicBezTo>
                    <a:cubicBezTo>
                      <a:pt x="1093" y="0"/>
                      <a:pt x="1093" y="0"/>
                      <a:pt x="1093" y="0"/>
                    </a:cubicBezTo>
                    <a:cubicBezTo>
                      <a:pt x="1101" y="0"/>
                      <a:pt x="1108" y="4"/>
                      <a:pt x="1111" y="11"/>
                    </a:cubicBezTo>
                    <a:cubicBezTo>
                      <a:pt x="1270" y="298"/>
                      <a:pt x="1270" y="298"/>
                      <a:pt x="1270" y="298"/>
                    </a:cubicBezTo>
                    <a:cubicBezTo>
                      <a:pt x="1277" y="311"/>
                      <a:pt x="1267" y="328"/>
                      <a:pt x="1252" y="328"/>
                    </a:cubicBezTo>
                    <a:close/>
                    <a:moveTo>
                      <a:pt x="61" y="287"/>
                    </a:moveTo>
                    <a:cubicBezTo>
                      <a:pt x="1216" y="287"/>
                      <a:pt x="1216" y="287"/>
                      <a:pt x="1216" y="287"/>
                    </a:cubicBezTo>
                    <a:cubicBezTo>
                      <a:pt x="1081" y="42"/>
                      <a:pt x="1081" y="42"/>
                      <a:pt x="1081" y="42"/>
                    </a:cubicBezTo>
                    <a:cubicBezTo>
                      <a:pt x="197" y="42"/>
                      <a:pt x="197" y="42"/>
                      <a:pt x="197" y="42"/>
                    </a:cubicBezTo>
                    <a:lnTo>
                      <a:pt x="61" y="287"/>
                    </a:lnTo>
                    <a:close/>
                    <a:moveTo>
                      <a:pt x="61" y="287"/>
                    </a:moveTo>
                    <a:cubicBezTo>
                      <a:pt x="61" y="287"/>
                      <a:pt x="61" y="287"/>
                      <a:pt x="61" y="28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a:p>
            </p:txBody>
          </p:sp>
          <p:sp>
            <p:nvSpPr>
              <p:cNvPr id="69" name="Freeform 19">
                <a:extLst>
                  <a:ext uri="{FF2B5EF4-FFF2-40B4-BE49-F238E27FC236}">
                    <a16:creationId xmlns:a16="http://schemas.microsoft.com/office/drawing/2014/main" id="{72A52EE9-6D79-38A8-4289-D0052DC9C951}"/>
                  </a:ext>
                </a:extLst>
              </p:cNvPr>
              <p:cNvSpPr>
                <a:spLocks noEditPoints="1"/>
              </p:cNvSpPr>
              <p:nvPr/>
            </p:nvSpPr>
            <p:spPr bwMode="auto">
              <a:xfrm>
                <a:off x="-723901" y="6394450"/>
                <a:ext cx="398463" cy="227013"/>
              </a:xfrm>
              <a:custGeom>
                <a:avLst/>
                <a:gdLst>
                  <a:gd name="T0" fmla="*/ 547 w 574"/>
                  <a:gd name="T1" fmla="*/ 330 h 330"/>
                  <a:gd name="T2" fmla="*/ 27 w 574"/>
                  <a:gd name="T3" fmla="*/ 330 h 330"/>
                  <a:gd name="T4" fmla="*/ 12 w 574"/>
                  <a:gd name="T5" fmla="*/ 296 h 330"/>
                  <a:gd name="T6" fmla="*/ 271 w 574"/>
                  <a:gd name="T7" fmla="*/ 9 h 330"/>
                  <a:gd name="T8" fmla="*/ 302 w 574"/>
                  <a:gd name="T9" fmla="*/ 9 h 330"/>
                  <a:gd name="T10" fmla="*/ 562 w 574"/>
                  <a:gd name="T11" fmla="*/ 296 h 330"/>
                  <a:gd name="T12" fmla="*/ 547 w 574"/>
                  <a:gd name="T13" fmla="*/ 330 h 330"/>
                  <a:gd name="T14" fmla="*/ 74 w 574"/>
                  <a:gd name="T15" fmla="*/ 289 h 330"/>
                  <a:gd name="T16" fmla="*/ 500 w 574"/>
                  <a:gd name="T17" fmla="*/ 289 h 330"/>
                  <a:gd name="T18" fmla="*/ 287 w 574"/>
                  <a:gd name="T19" fmla="*/ 54 h 330"/>
                  <a:gd name="T20" fmla="*/ 74 w 574"/>
                  <a:gd name="T21" fmla="*/ 289 h 330"/>
                  <a:gd name="T22" fmla="*/ 74 w 574"/>
                  <a:gd name="T23" fmla="*/ 289 h 330"/>
                  <a:gd name="T24" fmla="*/ 74 w 574"/>
                  <a:gd name="T25" fmla="*/ 289 h 3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74" h="330">
                    <a:moveTo>
                      <a:pt x="547" y="330"/>
                    </a:moveTo>
                    <a:cubicBezTo>
                      <a:pt x="27" y="330"/>
                      <a:pt x="27" y="330"/>
                      <a:pt x="27" y="330"/>
                    </a:cubicBezTo>
                    <a:cubicBezTo>
                      <a:pt x="9" y="330"/>
                      <a:pt x="0" y="309"/>
                      <a:pt x="12" y="296"/>
                    </a:cubicBezTo>
                    <a:cubicBezTo>
                      <a:pt x="271" y="9"/>
                      <a:pt x="271" y="9"/>
                      <a:pt x="271" y="9"/>
                    </a:cubicBezTo>
                    <a:cubicBezTo>
                      <a:pt x="280" y="0"/>
                      <a:pt x="294" y="0"/>
                      <a:pt x="302" y="9"/>
                    </a:cubicBezTo>
                    <a:cubicBezTo>
                      <a:pt x="562" y="296"/>
                      <a:pt x="562" y="296"/>
                      <a:pt x="562" y="296"/>
                    </a:cubicBezTo>
                    <a:cubicBezTo>
                      <a:pt x="574" y="309"/>
                      <a:pt x="565" y="330"/>
                      <a:pt x="547" y="330"/>
                    </a:cubicBezTo>
                    <a:close/>
                    <a:moveTo>
                      <a:pt x="74" y="289"/>
                    </a:moveTo>
                    <a:cubicBezTo>
                      <a:pt x="500" y="289"/>
                      <a:pt x="500" y="289"/>
                      <a:pt x="500" y="289"/>
                    </a:cubicBezTo>
                    <a:cubicBezTo>
                      <a:pt x="287" y="54"/>
                      <a:pt x="287" y="54"/>
                      <a:pt x="287" y="54"/>
                    </a:cubicBezTo>
                    <a:lnTo>
                      <a:pt x="74" y="289"/>
                    </a:lnTo>
                    <a:close/>
                    <a:moveTo>
                      <a:pt x="74" y="289"/>
                    </a:moveTo>
                    <a:cubicBezTo>
                      <a:pt x="74" y="289"/>
                      <a:pt x="74" y="289"/>
                      <a:pt x="74" y="289"/>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a:p>
            </p:txBody>
          </p:sp>
          <p:sp>
            <p:nvSpPr>
              <p:cNvPr id="70" name="Freeform 20">
                <a:extLst>
                  <a:ext uri="{FF2B5EF4-FFF2-40B4-BE49-F238E27FC236}">
                    <a16:creationId xmlns:a16="http://schemas.microsoft.com/office/drawing/2014/main" id="{3936AAA0-D25D-4127-F5EC-0CBAA9A0338D}"/>
                  </a:ext>
                </a:extLst>
              </p:cNvPr>
              <p:cNvSpPr>
                <a:spLocks noEditPoints="1"/>
              </p:cNvSpPr>
              <p:nvPr/>
            </p:nvSpPr>
            <p:spPr bwMode="auto">
              <a:xfrm>
                <a:off x="-968376" y="6592888"/>
                <a:ext cx="887413" cy="612775"/>
              </a:xfrm>
              <a:custGeom>
                <a:avLst/>
                <a:gdLst>
                  <a:gd name="T0" fmla="*/ 640 w 1279"/>
                  <a:gd name="T1" fmla="*/ 889 h 889"/>
                  <a:gd name="T2" fmla="*/ 623 w 1279"/>
                  <a:gd name="T3" fmla="*/ 881 h 889"/>
                  <a:gd name="T4" fmla="*/ 10 w 1279"/>
                  <a:gd name="T5" fmla="*/ 33 h 889"/>
                  <a:gd name="T6" fmla="*/ 27 w 1279"/>
                  <a:gd name="T7" fmla="*/ 0 h 889"/>
                  <a:gd name="T8" fmla="*/ 1253 w 1279"/>
                  <a:gd name="T9" fmla="*/ 0 h 889"/>
                  <a:gd name="T10" fmla="*/ 1269 w 1279"/>
                  <a:gd name="T11" fmla="*/ 33 h 889"/>
                  <a:gd name="T12" fmla="*/ 657 w 1279"/>
                  <a:gd name="T13" fmla="*/ 881 h 889"/>
                  <a:gd name="T14" fmla="*/ 640 w 1279"/>
                  <a:gd name="T15" fmla="*/ 889 h 889"/>
                  <a:gd name="T16" fmla="*/ 68 w 1279"/>
                  <a:gd name="T17" fmla="*/ 41 h 889"/>
                  <a:gd name="T18" fmla="*/ 640 w 1279"/>
                  <a:gd name="T19" fmla="*/ 833 h 889"/>
                  <a:gd name="T20" fmla="*/ 1212 w 1279"/>
                  <a:gd name="T21" fmla="*/ 41 h 889"/>
                  <a:gd name="T22" fmla="*/ 68 w 1279"/>
                  <a:gd name="T23" fmla="*/ 41 h 889"/>
                  <a:gd name="T24" fmla="*/ 68 w 1279"/>
                  <a:gd name="T25" fmla="*/ 41 h 889"/>
                  <a:gd name="T26" fmla="*/ 68 w 1279"/>
                  <a:gd name="T27" fmla="*/ 41 h 8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79" h="889">
                    <a:moveTo>
                      <a:pt x="640" y="889"/>
                    </a:moveTo>
                    <a:cubicBezTo>
                      <a:pt x="633" y="889"/>
                      <a:pt x="627" y="886"/>
                      <a:pt x="623" y="881"/>
                    </a:cubicBezTo>
                    <a:cubicBezTo>
                      <a:pt x="10" y="33"/>
                      <a:pt x="10" y="33"/>
                      <a:pt x="10" y="33"/>
                    </a:cubicBezTo>
                    <a:cubicBezTo>
                      <a:pt x="0" y="19"/>
                      <a:pt x="10" y="0"/>
                      <a:pt x="27" y="0"/>
                    </a:cubicBezTo>
                    <a:cubicBezTo>
                      <a:pt x="1253" y="0"/>
                      <a:pt x="1253" y="0"/>
                      <a:pt x="1253" y="0"/>
                    </a:cubicBezTo>
                    <a:cubicBezTo>
                      <a:pt x="1269" y="0"/>
                      <a:pt x="1279" y="19"/>
                      <a:pt x="1269" y="33"/>
                    </a:cubicBezTo>
                    <a:cubicBezTo>
                      <a:pt x="657" y="881"/>
                      <a:pt x="657" y="881"/>
                      <a:pt x="657" y="881"/>
                    </a:cubicBezTo>
                    <a:cubicBezTo>
                      <a:pt x="653" y="886"/>
                      <a:pt x="647" y="889"/>
                      <a:pt x="640" y="889"/>
                    </a:cubicBezTo>
                    <a:close/>
                    <a:moveTo>
                      <a:pt x="68" y="41"/>
                    </a:moveTo>
                    <a:cubicBezTo>
                      <a:pt x="640" y="833"/>
                      <a:pt x="640" y="833"/>
                      <a:pt x="640" y="833"/>
                    </a:cubicBezTo>
                    <a:cubicBezTo>
                      <a:pt x="1212" y="41"/>
                      <a:pt x="1212" y="41"/>
                      <a:pt x="1212" y="41"/>
                    </a:cubicBezTo>
                    <a:lnTo>
                      <a:pt x="68" y="41"/>
                    </a:lnTo>
                    <a:close/>
                    <a:moveTo>
                      <a:pt x="68" y="41"/>
                    </a:moveTo>
                    <a:cubicBezTo>
                      <a:pt x="68" y="41"/>
                      <a:pt x="68" y="41"/>
                      <a:pt x="68" y="4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a:p>
            </p:txBody>
          </p:sp>
          <p:sp>
            <p:nvSpPr>
              <p:cNvPr id="71" name="Freeform 21">
                <a:extLst>
                  <a:ext uri="{FF2B5EF4-FFF2-40B4-BE49-F238E27FC236}">
                    <a16:creationId xmlns:a16="http://schemas.microsoft.com/office/drawing/2014/main" id="{4586448E-103B-D205-EE9A-5AE7923FB724}"/>
                  </a:ext>
                </a:extLst>
              </p:cNvPr>
              <p:cNvSpPr>
                <a:spLocks noEditPoints="1"/>
              </p:cNvSpPr>
              <p:nvPr/>
            </p:nvSpPr>
            <p:spPr bwMode="auto">
              <a:xfrm>
                <a:off x="-722313" y="6592888"/>
                <a:ext cx="395288" cy="612775"/>
              </a:xfrm>
              <a:custGeom>
                <a:avLst/>
                <a:gdLst>
                  <a:gd name="T0" fmla="*/ 284 w 568"/>
                  <a:gd name="T1" fmla="*/ 889 h 889"/>
                  <a:gd name="T2" fmla="*/ 264 w 568"/>
                  <a:gd name="T3" fmla="*/ 875 h 889"/>
                  <a:gd name="T4" fmla="*/ 4 w 568"/>
                  <a:gd name="T5" fmla="*/ 27 h 889"/>
                  <a:gd name="T6" fmla="*/ 24 w 568"/>
                  <a:gd name="T7" fmla="*/ 0 h 889"/>
                  <a:gd name="T8" fmla="*/ 544 w 568"/>
                  <a:gd name="T9" fmla="*/ 0 h 889"/>
                  <a:gd name="T10" fmla="*/ 563 w 568"/>
                  <a:gd name="T11" fmla="*/ 27 h 889"/>
                  <a:gd name="T12" fmla="*/ 304 w 568"/>
                  <a:gd name="T13" fmla="*/ 875 h 889"/>
                  <a:gd name="T14" fmla="*/ 284 w 568"/>
                  <a:gd name="T15" fmla="*/ 889 h 889"/>
                  <a:gd name="T16" fmla="*/ 52 w 568"/>
                  <a:gd name="T17" fmla="*/ 41 h 889"/>
                  <a:gd name="T18" fmla="*/ 284 w 568"/>
                  <a:gd name="T19" fmla="*/ 798 h 889"/>
                  <a:gd name="T20" fmla="*/ 516 w 568"/>
                  <a:gd name="T21" fmla="*/ 41 h 889"/>
                  <a:gd name="T22" fmla="*/ 52 w 568"/>
                  <a:gd name="T23" fmla="*/ 41 h 889"/>
                  <a:gd name="T24" fmla="*/ 52 w 568"/>
                  <a:gd name="T25" fmla="*/ 41 h 889"/>
                  <a:gd name="T26" fmla="*/ 52 w 568"/>
                  <a:gd name="T27" fmla="*/ 41 h 8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68" h="889">
                    <a:moveTo>
                      <a:pt x="284" y="889"/>
                    </a:moveTo>
                    <a:cubicBezTo>
                      <a:pt x="275" y="889"/>
                      <a:pt x="267" y="884"/>
                      <a:pt x="264" y="875"/>
                    </a:cubicBezTo>
                    <a:cubicBezTo>
                      <a:pt x="4" y="27"/>
                      <a:pt x="4" y="27"/>
                      <a:pt x="4" y="27"/>
                    </a:cubicBezTo>
                    <a:cubicBezTo>
                      <a:pt x="0" y="13"/>
                      <a:pt x="10" y="0"/>
                      <a:pt x="24" y="0"/>
                    </a:cubicBezTo>
                    <a:cubicBezTo>
                      <a:pt x="544" y="0"/>
                      <a:pt x="544" y="0"/>
                      <a:pt x="544" y="0"/>
                    </a:cubicBezTo>
                    <a:cubicBezTo>
                      <a:pt x="558" y="0"/>
                      <a:pt x="568" y="13"/>
                      <a:pt x="563" y="27"/>
                    </a:cubicBezTo>
                    <a:cubicBezTo>
                      <a:pt x="304" y="875"/>
                      <a:pt x="304" y="875"/>
                      <a:pt x="304" y="875"/>
                    </a:cubicBezTo>
                    <a:cubicBezTo>
                      <a:pt x="301" y="884"/>
                      <a:pt x="293" y="889"/>
                      <a:pt x="284" y="889"/>
                    </a:cubicBezTo>
                    <a:close/>
                    <a:moveTo>
                      <a:pt x="52" y="41"/>
                    </a:moveTo>
                    <a:cubicBezTo>
                      <a:pt x="284" y="798"/>
                      <a:pt x="284" y="798"/>
                      <a:pt x="284" y="798"/>
                    </a:cubicBezTo>
                    <a:cubicBezTo>
                      <a:pt x="516" y="41"/>
                      <a:pt x="516" y="41"/>
                      <a:pt x="516" y="41"/>
                    </a:cubicBezTo>
                    <a:lnTo>
                      <a:pt x="52" y="41"/>
                    </a:lnTo>
                    <a:close/>
                    <a:moveTo>
                      <a:pt x="52" y="41"/>
                    </a:moveTo>
                    <a:cubicBezTo>
                      <a:pt x="52" y="41"/>
                      <a:pt x="52" y="41"/>
                      <a:pt x="52" y="4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a:p>
            </p:txBody>
          </p:sp>
          <p:sp>
            <p:nvSpPr>
              <p:cNvPr id="72" name="Freeform 22">
                <a:extLst>
                  <a:ext uri="{FF2B5EF4-FFF2-40B4-BE49-F238E27FC236}">
                    <a16:creationId xmlns:a16="http://schemas.microsoft.com/office/drawing/2014/main" id="{0B8E9CC9-3605-AB34-974D-C9D79AC4341E}"/>
                  </a:ext>
                </a:extLst>
              </p:cNvPr>
              <p:cNvSpPr>
                <a:spLocks noEditPoints="1"/>
              </p:cNvSpPr>
              <p:nvPr/>
            </p:nvSpPr>
            <p:spPr bwMode="auto">
              <a:xfrm>
                <a:off x="-862013" y="6386513"/>
                <a:ext cx="176213" cy="234950"/>
              </a:xfrm>
              <a:custGeom>
                <a:avLst/>
                <a:gdLst>
                  <a:gd name="T0" fmla="*/ 227 w 254"/>
                  <a:gd name="T1" fmla="*/ 341 h 341"/>
                  <a:gd name="T2" fmla="*/ 210 w 254"/>
                  <a:gd name="T3" fmla="*/ 332 h 341"/>
                  <a:gd name="T4" fmla="*/ 15 w 254"/>
                  <a:gd name="T5" fmla="*/ 46 h 341"/>
                  <a:gd name="T6" fmla="*/ 50 w 254"/>
                  <a:gd name="T7" fmla="*/ 22 h 341"/>
                  <a:gd name="T8" fmla="*/ 244 w 254"/>
                  <a:gd name="T9" fmla="*/ 309 h 341"/>
                  <a:gd name="T10" fmla="*/ 227 w 254"/>
                  <a:gd name="T11" fmla="*/ 341 h 341"/>
                  <a:gd name="T12" fmla="*/ 227 w 254"/>
                  <a:gd name="T13" fmla="*/ 341 h 341"/>
                  <a:gd name="T14" fmla="*/ 227 w 254"/>
                  <a:gd name="T15" fmla="*/ 341 h 34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4" h="341">
                    <a:moveTo>
                      <a:pt x="227" y="341"/>
                    </a:moveTo>
                    <a:cubicBezTo>
                      <a:pt x="220" y="341"/>
                      <a:pt x="214" y="338"/>
                      <a:pt x="210" y="332"/>
                    </a:cubicBezTo>
                    <a:cubicBezTo>
                      <a:pt x="15" y="46"/>
                      <a:pt x="15" y="46"/>
                      <a:pt x="15" y="46"/>
                    </a:cubicBezTo>
                    <a:cubicBezTo>
                      <a:pt x="0" y="23"/>
                      <a:pt x="34" y="0"/>
                      <a:pt x="50" y="22"/>
                    </a:cubicBezTo>
                    <a:cubicBezTo>
                      <a:pt x="244" y="309"/>
                      <a:pt x="244" y="309"/>
                      <a:pt x="244" y="309"/>
                    </a:cubicBezTo>
                    <a:cubicBezTo>
                      <a:pt x="254" y="323"/>
                      <a:pt x="244" y="341"/>
                      <a:pt x="227" y="341"/>
                    </a:cubicBezTo>
                    <a:close/>
                    <a:moveTo>
                      <a:pt x="227" y="341"/>
                    </a:moveTo>
                    <a:cubicBezTo>
                      <a:pt x="227" y="341"/>
                      <a:pt x="227" y="341"/>
                      <a:pt x="227" y="34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a:p>
            </p:txBody>
          </p:sp>
          <p:sp>
            <p:nvSpPr>
              <p:cNvPr id="73" name="Freeform 23">
                <a:extLst>
                  <a:ext uri="{FF2B5EF4-FFF2-40B4-BE49-F238E27FC236}">
                    <a16:creationId xmlns:a16="http://schemas.microsoft.com/office/drawing/2014/main" id="{26432E31-770B-C468-AB8C-AAC6F46D1B0B}"/>
                  </a:ext>
                </a:extLst>
              </p:cNvPr>
              <p:cNvSpPr>
                <a:spLocks noEditPoints="1"/>
              </p:cNvSpPr>
              <p:nvPr/>
            </p:nvSpPr>
            <p:spPr bwMode="auto">
              <a:xfrm>
                <a:off x="-363538" y="6386513"/>
                <a:ext cx="176213" cy="234950"/>
              </a:xfrm>
              <a:custGeom>
                <a:avLst/>
                <a:gdLst>
                  <a:gd name="T0" fmla="*/ 27 w 254"/>
                  <a:gd name="T1" fmla="*/ 342 h 342"/>
                  <a:gd name="T2" fmla="*/ 9 w 254"/>
                  <a:gd name="T3" fmla="*/ 310 h 342"/>
                  <a:gd name="T4" fmla="*/ 204 w 254"/>
                  <a:gd name="T5" fmla="*/ 23 h 342"/>
                  <a:gd name="T6" fmla="*/ 238 w 254"/>
                  <a:gd name="T7" fmla="*/ 47 h 342"/>
                  <a:gd name="T8" fmla="*/ 44 w 254"/>
                  <a:gd name="T9" fmla="*/ 333 h 342"/>
                  <a:gd name="T10" fmla="*/ 27 w 254"/>
                  <a:gd name="T11" fmla="*/ 342 h 342"/>
                  <a:gd name="T12" fmla="*/ 27 w 254"/>
                  <a:gd name="T13" fmla="*/ 342 h 342"/>
                  <a:gd name="T14" fmla="*/ 27 w 254"/>
                  <a:gd name="T15" fmla="*/ 342 h 34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4" h="342">
                    <a:moveTo>
                      <a:pt x="27" y="342"/>
                    </a:moveTo>
                    <a:cubicBezTo>
                      <a:pt x="10" y="342"/>
                      <a:pt x="0" y="324"/>
                      <a:pt x="9" y="310"/>
                    </a:cubicBezTo>
                    <a:cubicBezTo>
                      <a:pt x="204" y="23"/>
                      <a:pt x="204" y="23"/>
                      <a:pt x="204" y="23"/>
                    </a:cubicBezTo>
                    <a:cubicBezTo>
                      <a:pt x="220" y="0"/>
                      <a:pt x="254" y="24"/>
                      <a:pt x="238" y="47"/>
                    </a:cubicBezTo>
                    <a:cubicBezTo>
                      <a:pt x="44" y="333"/>
                      <a:pt x="44" y="333"/>
                      <a:pt x="44" y="333"/>
                    </a:cubicBezTo>
                    <a:cubicBezTo>
                      <a:pt x="40" y="339"/>
                      <a:pt x="33" y="342"/>
                      <a:pt x="27" y="342"/>
                    </a:cubicBezTo>
                    <a:close/>
                    <a:moveTo>
                      <a:pt x="27" y="342"/>
                    </a:moveTo>
                    <a:cubicBezTo>
                      <a:pt x="27" y="342"/>
                      <a:pt x="27" y="342"/>
                      <a:pt x="27" y="34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a:p>
            </p:txBody>
          </p:sp>
          <p:sp>
            <p:nvSpPr>
              <p:cNvPr id="74" name="Freeform 24">
                <a:extLst>
                  <a:ext uri="{FF2B5EF4-FFF2-40B4-BE49-F238E27FC236}">
                    <a16:creationId xmlns:a16="http://schemas.microsoft.com/office/drawing/2014/main" id="{EC9B26E3-7CFF-2939-C9B9-D65611E21700}"/>
                  </a:ext>
                </a:extLst>
              </p:cNvPr>
              <p:cNvSpPr>
                <a:spLocks noEditPoints="1"/>
              </p:cNvSpPr>
              <p:nvPr/>
            </p:nvSpPr>
            <p:spPr bwMode="auto">
              <a:xfrm>
                <a:off x="-701676" y="6265863"/>
                <a:ext cx="96838" cy="98425"/>
              </a:xfrm>
              <a:custGeom>
                <a:avLst/>
                <a:gdLst>
                  <a:gd name="T0" fmla="*/ 113 w 141"/>
                  <a:gd name="T1" fmla="*/ 142 h 142"/>
                  <a:gd name="T2" fmla="*/ 98 w 141"/>
                  <a:gd name="T3" fmla="*/ 135 h 142"/>
                  <a:gd name="T4" fmla="*/ 8 w 141"/>
                  <a:gd name="T5" fmla="*/ 37 h 142"/>
                  <a:gd name="T6" fmla="*/ 9 w 141"/>
                  <a:gd name="T7" fmla="*/ 8 h 142"/>
                  <a:gd name="T8" fmla="*/ 38 w 141"/>
                  <a:gd name="T9" fmla="*/ 9 h 142"/>
                  <a:gd name="T10" fmla="*/ 129 w 141"/>
                  <a:gd name="T11" fmla="*/ 107 h 142"/>
                  <a:gd name="T12" fmla="*/ 113 w 141"/>
                  <a:gd name="T13" fmla="*/ 142 h 142"/>
                  <a:gd name="T14" fmla="*/ 113 w 141"/>
                  <a:gd name="T15" fmla="*/ 142 h 142"/>
                  <a:gd name="T16" fmla="*/ 113 w 141"/>
                  <a:gd name="T17" fmla="*/ 142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1" h="142">
                    <a:moveTo>
                      <a:pt x="113" y="142"/>
                    </a:moveTo>
                    <a:cubicBezTo>
                      <a:pt x="108" y="142"/>
                      <a:pt x="102" y="139"/>
                      <a:pt x="98" y="135"/>
                    </a:cubicBezTo>
                    <a:cubicBezTo>
                      <a:pt x="8" y="37"/>
                      <a:pt x="8" y="37"/>
                      <a:pt x="8" y="37"/>
                    </a:cubicBezTo>
                    <a:cubicBezTo>
                      <a:pt x="0" y="29"/>
                      <a:pt x="1" y="16"/>
                      <a:pt x="9" y="8"/>
                    </a:cubicBezTo>
                    <a:cubicBezTo>
                      <a:pt x="17" y="0"/>
                      <a:pt x="31" y="1"/>
                      <a:pt x="38" y="9"/>
                    </a:cubicBezTo>
                    <a:cubicBezTo>
                      <a:pt x="129" y="107"/>
                      <a:pt x="129" y="107"/>
                      <a:pt x="129" y="107"/>
                    </a:cubicBezTo>
                    <a:cubicBezTo>
                      <a:pt x="141" y="120"/>
                      <a:pt x="132" y="142"/>
                      <a:pt x="113" y="142"/>
                    </a:cubicBezTo>
                    <a:close/>
                    <a:moveTo>
                      <a:pt x="113" y="142"/>
                    </a:moveTo>
                    <a:cubicBezTo>
                      <a:pt x="113" y="142"/>
                      <a:pt x="113" y="142"/>
                      <a:pt x="113" y="14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a:p>
            </p:txBody>
          </p:sp>
          <p:sp>
            <p:nvSpPr>
              <p:cNvPr id="75" name="Freeform 25">
                <a:extLst>
                  <a:ext uri="{FF2B5EF4-FFF2-40B4-BE49-F238E27FC236}">
                    <a16:creationId xmlns:a16="http://schemas.microsoft.com/office/drawing/2014/main" id="{A1827837-BD6B-BC0C-B186-8225D7861C4C}"/>
                  </a:ext>
                </a:extLst>
              </p:cNvPr>
              <p:cNvSpPr>
                <a:spLocks noEditPoints="1"/>
              </p:cNvSpPr>
              <p:nvPr/>
            </p:nvSpPr>
            <p:spPr bwMode="auto">
              <a:xfrm>
                <a:off x="-539751" y="6200775"/>
                <a:ext cx="30163" cy="125413"/>
              </a:xfrm>
              <a:custGeom>
                <a:avLst/>
                <a:gdLst>
                  <a:gd name="T0" fmla="*/ 21 w 42"/>
                  <a:gd name="T1" fmla="*/ 181 h 181"/>
                  <a:gd name="T2" fmla="*/ 0 w 42"/>
                  <a:gd name="T3" fmla="*/ 160 h 181"/>
                  <a:gd name="T4" fmla="*/ 0 w 42"/>
                  <a:gd name="T5" fmla="*/ 27 h 181"/>
                  <a:gd name="T6" fmla="*/ 42 w 42"/>
                  <a:gd name="T7" fmla="*/ 27 h 181"/>
                  <a:gd name="T8" fmla="*/ 42 w 42"/>
                  <a:gd name="T9" fmla="*/ 160 h 181"/>
                  <a:gd name="T10" fmla="*/ 21 w 42"/>
                  <a:gd name="T11" fmla="*/ 181 h 181"/>
                  <a:gd name="T12" fmla="*/ 21 w 42"/>
                  <a:gd name="T13" fmla="*/ 181 h 181"/>
                  <a:gd name="T14" fmla="*/ 21 w 42"/>
                  <a:gd name="T15" fmla="*/ 181 h 18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2" h="181">
                    <a:moveTo>
                      <a:pt x="21" y="181"/>
                    </a:moveTo>
                    <a:cubicBezTo>
                      <a:pt x="9" y="181"/>
                      <a:pt x="0" y="172"/>
                      <a:pt x="0" y="160"/>
                    </a:cubicBezTo>
                    <a:cubicBezTo>
                      <a:pt x="0" y="27"/>
                      <a:pt x="0" y="27"/>
                      <a:pt x="0" y="27"/>
                    </a:cubicBezTo>
                    <a:cubicBezTo>
                      <a:pt x="0" y="0"/>
                      <a:pt x="42" y="0"/>
                      <a:pt x="42" y="27"/>
                    </a:cubicBezTo>
                    <a:cubicBezTo>
                      <a:pt x="42" y="160"/>
                      <a:pt x="42" y="160"/>
                      <a:pt x="42" y="160"/>
                    </a:cubicBezTo>
                    <a:cubicBezTo>
                      <a:pt x="42" y="172"/>
                      <a:pt x="32" y="181"/>
                      <a:pt x="21" y="181"/>
                    </a:cubicBezTo>
                    <a:close/>
                    <a:moveTo>
                      <a:pt x="21" y="181"/>
                    </a:moveTo>
                    <a:cubicBezTo>
                      <a:pt x="21" y="181"/>
                      <a:pt x="21" y="181"/>
                      <a:pt x="21" y="18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a:p>
            </p:txBody>
          </p:sp>
          <p:sp>
            <p:nvSpPr>
              <p:cNvPr id="76" name="Freeform 26">
                <a:extLst>
                  <a:ext uri="{FF2B5EF4-FFF2-40B4-BE49-F238E27FC236}">
                    <a16:creationId xmlns:a16="http://schemas.microsoft.com/office/drawing/2014/main" id="{E95C649B-A0B2-97B7-D135-A57445DA3242}"/>
                  </a:ext>
                </a:extLst>
              </p:cNvPr>
              <p:cNvSpPr>
                <a:spLocks noEditPoints="1"/>
              </p:cNvSpPr>
              <p:nvPr/>
            </p:nvSpPr>
            <p:spPr bwMode="auto">
              <a:xfrm>
                <a:off x="-444501" y="6265863"/>
                <a:ext cx="96838" cy="98425"/>
              </a:xfrm>
              <a:custGeom>
                <a:avLst/>
                <a:gdLst>
                  <a:gd name="T0" fmla="*/ 27 w 141"/>
                  <a:gd name="T1" fmla="*/ 142 h 142"/>
                  <a:gd name="T2" fmla="*/ 12 w 141"/>
                  <a:gd name="T3" fmla="*/ 107 h 142"/>
                  <a:gd name="T4" fmla="*/ 102 w 141"/>
                  <a:gd name="T5" fmla="*/ 9 h 142"/>
                  <a:gd name="T6" fmla="*/ 132 w 141"/>
                  <a:gd name="T7" fmla="*/ 8 h 142"/>
                  <a:gd name="T8" fmla="*/ 133 w 141"/>
                  <a:gd name="T9" fmla="*/ 37 h 142"/>
                  <a:gd name="T10" fmla="*/ 42 w 141"/>
                  <a:gd name="T11" fmla="*/ 135 h 142"/>
                  <a:gd name="T12" fmla="*/ 27 w 141"/>
                  <a:gd name="T13" fmla="*/ 142 h 142"/>
                  <a:gd name="T14" fmla="*/ 27 w 141"/>
                  <a:gd name="T15" fmla="*/ 142 h 142"/>
                  <a:gd name="T16" fmla="*/ 27 w 141"/>
                  <a:gd name="T17" fmla="*/ 142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1" h="142">
                    <a:moveTo>
                      <a:pt x="27" y="142"/>
                    </a:moveTo>
                    <a:cubicBezTo>
                      <a:pt x="9" y="142"/>
                      <a:pt x="0" y="120"/>
                      <a:pt x="12" y="107"/>
                    </a:cubicBezTo>
                    <a:cubicBezTo>
                      <a:pt x="102" y="9"/>
                      <a:pt x="102" y="9"/>
                      <a:pt x="102" y="9"/>
                    </a:cubicBezTo>
                    <a:cubicBezTo>
                      <a:pt x="110" y="1"/>
                      <a:pt x="123" y="0"/>
                      <a:pt x="132" y="8"/>
                    </a:cubicBezTo>
                    <a:cubicBezTo>
                      <a:pt x="140" y="16"/>
                      <a:pt x="141" y="29"/>
                      <a:pt x="133" y="37"/>
                    </a:cubicBezTo>
                    <a:cubicBezTo>
                      <a:pt x="42" y="135"/>
                      <a:pt x="42" y="135"/>
                      <a:pt x="42" y="135"/>
                    </a:cubicBezTo>
                    <a:cubicBezTo>
                      <a:pt x="39" y="139"/>
                      <a:pt x="33" y="142"/>
                      <a:pt x="27" y="142"/>
                    </a:cubicBezTo>
                    <a:close/>
                    <a:moveTo>
                      <a:pt x="27" y="142"/>
                    </a:moveTo>
                    <a:cubicBezTo>
                      <a:pt x="27" y="142"/>
                      <a:pt x="27" y="142"/>
                      <a:pt x="27" y="14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a:p>
            </p:txBody>
          </p:sp>
        </p:grpSp>
        <p:grpSp>
          <p:nvGrpSpPr>
            <p:cNvPr id="56" name="Group 55">
              <a:extLst>
                <a:ext uri="{FF2B5EF4-FFF2-40B4-BE49-F238E27FC236}">
                  <a16:creationId xmlns:a16="http://schemas.microsoft.com/office/drawing/2014/main" id="{798E753E-C92E-1BAC-E8C5-B786BCD9B986}"/>
                </a:ext>
              </a:extLst>
            </p:cNvPr>
            <p:cNvGrpSpPr/>
            <p:nvPr/>
          </p:nvGrpSpPr>
          <p:grpSpPr>
            <a:xfrm>
              <a:off x="18442493" y="3308879"/>
              <a:ext cx="1059265" cy="1050895"/>
              <a:chOff x="7788295" y="8874106"/>
              <a:chExt cx="1608144" cy="1595432"/>
            </a:xfrm>
            <a:solidFill>
              <a:schemeClr val="tx1"/>
            </a:solidFill>
          </p:grpSpPr>
          <p:sp>
            <p:nvSpPr>
              <p:cNvPr id="58" name="Freeform 52">
                <a:extLst>
                  <a:ext uri="{FF2B5EF4-FFF2-40B4-BE49-F238E27FC236}">
                    <a16:creationId xmlns:a16="http://schemas.microsoft.com/office/drawing/2014/main" id="{B7CDF002-8527-A0B4-EB05-3A388C8C29DA}"/>
                  </a:ext>
                </a:extLst>
              </p:cNvPr>
              <p:cNvSpPr>
                <a:spLocks noEditPoints="1"/>
              </p:cNvSpPr>
              <p:nvPr/>
            </p:nvSpPr>
            <p:spPr bwMode="auto">
              <a:xfrm>
                <a:off x="7924822" y="8874106"/>
                <a:ext cx="1471617" cy="1457322"/>
              </a:xfrm>
              <a:custGeom>
                <a:avLst/>
                <a:gdLst>
                  <a:gd name="T0" fmla="*/ 311 w 1346"/>
                  <a:gd name="T1" fmla="*/ 1344 h 1344"/>
                  <a:gd name="T2" fmla="*/ 296 w 1346"/>
                  <a:gd name="T3" fmla="*/ 1337 h 1344"/>
                  <a:gd name="T4" fmla="*/ 9 w 1346"/>
                  <a:gd name="T5" fmla="*/ 1050 h 1344"/>
                  <a:gd name="T6" fmla="*/ 9 w 1346"/>
                  <a:gd name="T7" fmla="*/ 1021 h 1344"/>
                  <a:gd name="T8" fmla="*/ 943 w 1346"/>
                  <a:gd name="T9" fmla="*/ 86 h 1344"/>
                  <a:gd name="T10" fmla="*/ 1259 w 1346"/>
                  <a:gd name="T11" fmla="*/ 87 h 1344"/>
                  <a:gd name="T12" fmla="*/ 1260 w 1346"/>
                  <a:gd name="T13" fmla="*/ 403 h 1344"/>
                  <a:gd name="T14" fmla="*/ 325 w 1346"/>
                  <a:gd name="T15" fmla="*/ 1337 h 1344"/>
                  <a:gd name="T16" fmla="*/ 311 w 1346"/>
                  <a:gd name="T17" fmla="*/ 1344 h 1344"/>
                  <a:gd name="T18" fmla="*/ 53 w 1346"/>
                  <a:gd name="T19" fmla="*/ 1035 h 1344"/>
                  <a:gd name="T20" fmla="*/ 311 w 1346"/>
                  <a:gd name="T21" fmla="*/ 1293 h 1344"/>
                  <a:gd name="T22" fmla="*/ 1231 w 1346"/>
                  <a:gd name="T23" fmla="*/ 373 h 1344"/>
                  <a:gd name="T24" fmla="*/ 1284 w 1346"/>
                  <a:gd name="T25" fmla="*/ 244 h 1344"/>
                  <a:gd name="T26" fmla="*/ 1231 w 1346"/>
                  <a:gd name="T27" fmla="*/ 115 h 1344"/>
                  <a:gd name="T28" fmla="*/ 1102 w 1346"/>
                  <a:gd name="T29" fmla="*/ 62 h 1344"/>
                  <a:gd name="T30" fmla="*/ 973 w 1346"/>
                  <a:gd name="T31" fmla="*/ 115 h 1344"/>
                  <a:gd name="T32" fmla="*/ 53 w 1346"/>
                  <a:gd name="T33" fmla="*/ 1035 h 1344"/>
                  <a:gd name="T34" fmla="*/ 53 w 1346"/>
                  <a:gd name="T35" fmla="*/ 1035 h 1344"/>
                  <a:gd name="T36" fmla="*/ 53 w 1346"/>
                  <a:gd name="T37" fmla="*/ 1035 h 1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346" h="1344">
                    <a:moveTo>
                      <a:pt x="311" y="1344"/>
                    </a:moveTo>
                    <a:cubicBezTo>
                      <a:pt x="305" y="1344"/>
                      <a:pt x="300" y="1341"/>
                      <a:pt x="296" y="1337"/>
                    </a:cubicBezTo>
                    <a:cubicBezTo>
                      <a:pt x="9" y="1050"/>
                      <a:pt x="9" y="1050"/>
                      <a:pt x="9" y="1050"/>
                    </a:cubicBezTo>
                    <a:cubicBezTo>
                      <a:pt x="0" y="1042"/>
                      <a:pt x="0" y="1029"/>
                      <a:pt x="9" y="1021"/>
                    </a:cubicBezTo>
                    <a:cubicBezTo>
                      <a:pt x="943" y="86"/>
                      <a:pt x="943" y="86"/>
                      <a:pt x="943" y="86"/>
                    </a:cubicBezTo>
                    <a:cubicBezTo>
                      <a:pt x="1031" y="0"/>
                      <a:pt x="1172" y="1"/>
                      <a:pt x="1259" y="87"/>
                    </a:cubicBezTo>
                    <a:cubicBezTo>
                      <a:pt x="1345" y="174"/>
                      <a:pt x="1346" y="315"/>
                      <a:pt x="1260" y="403"/>
                    </a:cubicBezTo>
                    <a:cubicBezTo>
                      <a:pt x="325" y="1337"/>
                      <a:pt x="325" y="1337"/>
                      <a:pt x="325" y="1337"/>
                    </a:cubicBezTo>
                    <a:cubicBezTo>
                      <a:pt x="321" y="1341"/>
                      <a:pt x="316" y="1344"/>
                      <a:pt x="311" y="1344"/>
                    </a:cubicBezTo>
                    <a:close/>
                    <a:moveTo>
                      <a:pt x="53" y="1035"/>
                    </a:moveTo>
                    <a:cubicBezTo>
                      <a:pt x="311" y="1293"/>
                      <a:pt x="311" y="1293"/>
                      <a:pt x="311" y="1293"/>
                    </a:cubicBezTo>
                    <a:cubicBezTo>
                      <a:pt x="1231" y="373"/>
                      <a:pt x="1231" y="373"/>
                      <a:pt x="1231" y="373"/>
                    </a:cubicBezTo>
                    <a:cubicBezTo>
                      <a:pt x="1265" y="339"/>
                      <a:pt x="1284" y="293"/>
                      <a:pt x="1284" y="244"/>
                    </a:cubicBezTo>
                    <a:cubicBezTo>
                      <a:pt x="1285" y="196"/>
                      <a:pt x="1265" y="149"/>
                      <a:pt x="1231" y="115"/>
                    </a:cubicBezTo>
                    <a:cubicBezTo>
                      <a:pt x="1197" y="81"/>
                      <a:pt x="1150" y="61"/>
                      <a:pt x="1102" y="62"/>
                    </a:cubicBezTo>
                    <a:cubicBezTo>
                      <a:pt x="1053" y="62"/>
                      <a:pt x="1007" y="81"/>
                      <a:pt x="973" y="115"/>
                    </a:cubicBezTo>
                    <a:lnTo>
                      <a:pt x="53" y="1035"/>
                    </a:lnTo>
                    <a:close/>
                    <a:moveTo>
                      <a:pt x="53" y="1035"/>
                    </a:moveTo>
                    <a:cubicBezTo>
                      <a:pt x="53" y="1035"/>
                      <a:pt x="53" y="1035"/>
                      <a:pt x="53" y="1035"/>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dirty="0"/>
              </a:p>
            </p:txBody>
          </p:sp>
          <p:sp>
            <p:nvSpPr>
              <p:cNvPr id="59" name="Freeform 53">
                <a:extLst>
                  <a:ext uri="{FF2B5EF4-FFF2-40B4-BE49-F238E27FC236}">
                    <a16:creationId xmlns:a16="http://schemas.microsoft.com/office/drawing/2014/main" id="{752F65E8-EB2C-52B5-7112-A2BC512B13B4}"/>
                  </a:ext>
                </a:extLst>
              </p:cNvPr>
              <p:cNvSpPr>
                <a:spLocks noEditPoints="1"/>
              </p:cNvSpPr>
              <p:nvPr/>
            </p:nvSpPr>
            <p:spPr bwMode="auto">
              <a:xfrm>
                <a:off x="7788295" y="9969479"/>
                <a:ext cx="504827" cy="495299"/>
              </a:xfrm>
              <a:custGeom>
                <a:avLst/>
                <a:gdLst>
                  <a:gd name="T0" fmla="*/ 24 w 461"/>
                  <a:gd name="T1" fmla="*/ 457 h 457"/>
                  <a:gd name="T2" fmla="*/ 4 w 461"/>
                  <a:gd name="T3" fmla="*/ 431 h 457"/>
                  <a:gd name="T4" fmla="*/ 128 w 461"/>
                  <a:gd name="T5" fmla="*/ 20 h 457"/>
                  <a:gd name="T6" fmla="*/ 163 w 461"/>
                  <a:gd name="T7" fmla="*/ 11 h 457"/>
                  <a:gd name="T8" fmla="*/ 450 w 461"/>
                  <a:gd name="T9" fmla="*/ 298 h 457"/>
                  <a:gd name="T10" fmla="*/ 441 w 461"/>
                  <a:gd name="T11" fmla="*/ 333 h 457"/>
                  <a:gd name="T12" fmla="*/ 30 w 461"/>
                  <a:gd name="T13" fmla="*/ 457 h 457"/>
                  <a:gd name="T14" fmla="*/ 24 w 461"/>
                  <a:gd name="T15" fmla="*/ 457 h 457"/>
                  <a:gd name="T16" fmla="*/ 158 w 461"/>
                  <a:gd name="T17" fmla="*/ 65 h 457"/>
                  <a:gd name="T18" fmla="*/ 55 w 461"/>
                  <a:gd name="T19" fmla="*/ 406 h 457"/>
                  <a:gd name="T20" fmla="*/ 396 w 461"/>
                  <a:gd name="T21" fmla="*/ 303 h 457"/>
                  <a:gd name="T22" fmla="*/ 158 w 461"/>
                  <a:gd name="T23" fmla="*/ 65 h 457"/>
                  <a:gd name="T24" fmla="*/ 158 w 461"/>
                  <a:gd name="T25" fmla="*/ 65 h 457"/>
                  <a:gd name="T26" fmla="*/ 158 w 461"/>
                  <a:gd name="T27" fmla="*/ 65 h 4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61" h="457">
                    <a:moveTo>
                      <a:pt x="24" y="457"/>
                    </a:moveTo>
                    <a:cubicBezTo>
                      <a:pt x="10" y="457"/>
                      <a:pt x="0" y="444"/>
                      <a:pt x="4" y="431"/>
                    </a:cubicBezTo>
                    <a:cubicBezTo>
                      <a:pt x="128" y="20"/>
                      <a:pt x="128" y="20"/>
                      <a:pt x="128" y="20"/>
                    </a:cubicBezTo>
                    <a:cubicBezTo>
                      <a:pt x="133" y="4"/>
                      <a:pt x="152" y="0"/>
                      <a:pt x="163" y="11"/>
                    </a:cubicBezTo>
                    <a:cubicBezTo>
                      <a:pt x="450" y="298"/>
                      <a:pt x="450" y="298"/>
                      <a:pt x="450" y="298"/>
                    </a:cubicBezTo>
                    <a:cubicBezTo>
                      <a:pt x="461" y="309"/>
                      <a:pt x="457" y="328"/>
                      <a:pt x="441" y="333"/>
                    </a:cubicBezTo>
                    <a:cubicBezTo>
                      <a:pt x="30" y="457"/>
                      <a:pt x="30" y="457"/>
                      <a:pt x="30" y="457"/>
                    </a:cubicBezTo>
                    <a:cubicBezTo>
                      <a:pt x="28" y="457"/>
                      <a:pt x="26" y="457"/>
                      <a:pt x="24" y="457"/>
                    </a:cubicBezTo>
                    <a:close/>
                    <a:moveTo>
                      <a:pt x="158" y="65"/>
                    </a:moveTo>
                    <a:cubicBezTo>
                      <a:pt x="55" y="406"/>
                      <a:pt x="55" y="406"/>
                      <a:pt x="55" y="406"/>
                    </a:cubicBezTo>
                    <a:cubicBezTo>
                      <a:pt x="396" y="303"/>
                      <a:pt x="396" y="303"/>
                      <a:pt x="396" y="303"/>
                    </a:cubicBezTo>
                    <a:lnTo>
                      <a:pt x="158" y="65"/>
                    </a:lnTo>
                    <a:close/>
                    <a:moveTo>
                      <a:pt x="158" y="65"/>
                    </a:moveTo>
                    <a:cubicBezTo>
                      <a:pt x="158" y="65"/>
                      <a:pt x="158" y="65"/>
                      <a:pt x="158" y="65"/>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a:p>
            </p:txBody>
          </p:sp>
          <p:sp>
            <p:nvSpPr>
              <p:cNvPr id="60" name="Freeform 54">
                <a:extLst>
                  <a:ext uri="{FF2B5EF4-FFF2-40B4-BE49-F238E27FC236}">
                    <a16:creationId xmlns:a16="http://schemas.microsoft.com/office/drawing/2014/main" id="{83204DDD-4101-5260-9A72-B387BEB9729F}"/>
                  </a:ext>
                </a:extLst>
              </p:cNvPr>
              <p:cNvSpPr>
                <a:spLocks noEditPoints="1"/>
              </p:cNvSpPr>
              <p:nvPr/>
            </p:nvSpPr>
            <p:spPr bwMode="auto">
              <a:xfrm>
                <a:off x="8774135" y="9129693"/>
                <a:ext cx="369889" cy="358775"/>
              </a:xfrm>
              <a:custGeom>
                <a:avLst/>
                <a:gdLst>
                  <a:gd name="T0" fmla="*/ 311 w 339"/>
                  <a:gd name="T1" fmla="*/ 331 h 331"/>
                  <a:gd name="T2" fmla="*/ 296 w 339"/>
                  <a:gd name="T3" fmla="*/ 325 h 331"/>
                  <a:gd name="T4" fmla="*/ 9 w 339"/>
                  <a:gd name="T5" fmla="*/ 38 h 331"/>
                  <a:gd name="T6" fmla="*/ 9 w 339"/>
                  <a:gd name="T7" fmla="*/ 8 h 331"/>
                  <a:gd name="T8" fmla="*/ 38 w 339"/>
                  <a:gd name="T9" fmla="*/ 8 h 331"/>
                  <a:gd name="T10" fmla="*/ 326 w 339"/>
                  <a:gd name="T11" fmla="*/ 296 h 331"/>
                  <a:gd name="T12" fmla="*/ 311 w 339"/>
                  <a:gd name="T13" fmla="*/ 331 h 331"/>
                  <a:gd name="T14" fmla="*/ 311 w 339"/>
                  <a:gd name="T15" fmla="*/ 331 h 331"/>
                  <a:gd name="T16" fmla="*/ 311 w 339"/>
                  <a:gd name="T17" fmla="*/ 331 h 3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9" h="331">
                    <a:moveTo>
                      <a:pt x="311" y="331"/>
                    </a:moveTo>
                    <a:cubicBezTo>
                      <a:pt x="305" y="331"/>
                      <a:pt x="300" y="329"/>
                      <a:pt x="296" y="325"/>
                    </a:cubicBezTo>
                    <a:cubicBezTo>
                      <a:pt x="9" y="38"/>
                      <a:pt x="9" y="38"/>
                      <a:pt x="9" y="38"/>
                    </a:cubicBezTo>
                    <a:cubicBezTo>
                      <a:pt x="1" y="30"/>
                      <a:pt x="0" y="16"/>
                      <a:pt x="9" y="8"/>
                    </a:cubicBezTo>
                    <a:cubicBezTo>
                      <a:pt x="17" y="0"/>
                      <a:pt x="30" y="0"/>
                      <a:pt x="38" y="8"/>
                    </a:cubicBezTo>
                    <a:cubicBezTo>
                      <a:pt x="326" y="296"/>
                      <a:pt x="326" y="296"/>
                      <a:pt x="326" y="296"/>
                    </a:cubicBezTo>
                    <a:cubicBezTo>
                      <a:pt x="339" y="309"/>
                      <a:pt x="329" y="331"/>
                      <a:pt x="311" y="331"/>
                    </a:cubicBezTo>
                    <a:close/>
                    <a:moveTo>
                      <a:pt x="311" y="331"/>
                    </a:moveTo>
                    <a:cubicBezTo>
                      <a:pt x="311" y="331"/>
                      <a:pt x="311" y="331"/>
                      <a:pt x="311" y="33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a:p>
            </p:txBody>
          </p:sp>
          <p:sp>
            <p:nvSpPr>
              <p:cNvPr id="61" name="Freeform 55">
                <a:extLst>
                  <a:ext uri="{FF2B5EF4-FFF2-40B4-BE49-F238E27FC236}">
                    <a16:creationId xmlns:a16="http://schemas.microsoft.com/office/drawing/2014/main" id="{EF86FAB8-EA98-1444-7119-F4E77AE3AD32}"/>
                  </a:ext>
                </a:extLst>
              </p:cNvPr>
              <p:cNvSpPr>
                <a:spLocks noEditPoints="1"/>
              </p:cNvSpPr>
              <p:nvPr/>
            </p:nvSpPr>
            <p:spPr bwMode="auto">
              <a:xfrm>
                <a:off x="8077221" y="9274156"/>
                <a:ext cx="915989" cy="901698"/>
              </a:xfrm>
              <a:custGeom>
                <a:avLst/>
                <a:gdLst>
                  <a:gd name="T0" fmla="*/ 28 w 838"/>
                  <a:gd name="T1" fmla="*/ 831 h 831"/>
                  <a:gd name="T2" fmla="*/ 13 w 838"/>
                  <a:gd name="T3" fmla="*/ 795 h 831"/>
                  <a:gd name="T4" fmla="*/ 789 w 838"/>
                  <a:gd name="T5" fmla="*/ 19 h 831"/>
                  <a:gd name="T6" fmla="*/ 819 w 838"/>
                  <a:gd name="T7" fmla="*/ 49 h 831"/>
                  <a:gd name="T8" fmla="*/ 43 w 838"/>
                  <a:gd name="T9" fmla="*/ 825 h 831"/>
                  <a:gd name="T10" fmla="*/ 28 w 838"/>
                  <a:gd name="T11" fmla="*/ 831 h 831"/>
                  <a:gd name="T12" fmla="*/ 28 w 838"/>
                  <a:gd name="T13" fmla="*/ 831 h 831"/>
                  <a:gd name="T14" fmla="*/ 28 w 838"/>
                  <a:gd name="T15" fmla="*/ 831 h 83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38" h="831">
                    <a:moveTo>
                      <a:pt x="28" y="831"/>
                    </a:moveTo>
                    <a:cubicBezTo>
                      <a:pt x="9" y="831"/>
                      <a:pt x="0" y="809"/>
                      <a:pt x="13" y="795"/>
                    </a:cubicBezTo>
                    <a:cubicBezTo>
                      <a:pt x="789" y="19"/>
                      <a:pt x="789" y="19"/>
                      <a:pt x="789" y="19"/>
                    </a:cubicBezTo>
                    <a:cubicBezTo>
                      <a:pt x="809" y="0"/>
                      <a:pt x="838" y="29"/>
                      <a:pt x="819" y="49"/>
                    </a:cubicBezTo>
                    <a:cubicBezTo>
                      <a:pt x="43" y="825"/>
                      <a:pt x="43" y="825"/>
                      <a:pt x="43" y="825"/>
                    </a:cubicBezTo>
                    <a:cubicBezTo>
                      <a:pt x="39" y="829"/>
                      <a:pt x="33" y="831"/>
                      <a:pt x="28" y="831"/>
                    </a:cubicBezTo>
                    <a:close/>
                    <a:moveTo>
                      <a:pt x="28" y="831"/>
                    </a:moveTo>
                    <a:cubicBezTo>
                      <a:pt x="28" y="831"/>
                      <a:pt x="28" y="831"/>
                      <a:pt x="28" y="83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a:p>
            </p:txBody>
          </p:sp>
          <p:sp>
            <p:nvSpPr>
              <p:cNvPr id="62" name="Freeform 56">
                <a:extLst>
                  <a:ext uri="{FF2B5EF4-FFF2-40B4-BE49-F238E27FC236}">
                    <a16:creationId xmlns:a16="http://schemas.microsoft.com/office/drawing/2014/main" id="{534E4AF6-C8B5-561B-E98C-195F6577C4D9}"/>
                  </a:ext>
                </a:extLst>
              </p:cNvPr>
              <p:cNvSpPr>
                <a:spLocks noEditPoints="1"/>
              </p:cNvSpPr>
              <p:nvPr/>
            </p:nvSpPr>
            <p:spPr bwMode="auto">
              <a:xfrm>
                <a:off x="8509022" y="9605940"/>
                <a:ext cx="868365" cy="863598"/>
              </a:xfrm>
              <a:custGeom>
                <a:avLst/>
                <a:gdLst>
                  <a:gd name="T0" fmla="*/ 414 w 795"/>
                  <a:gd name="T1" fmla="*/ 795 h 796"/>
                  <a:gd name="T2" fmla="*/ 414 w 795"/>
                  <a:gd name="T3" fmla="*/ 795 h 796"/>
                  <a:gd name="T4" fmla="*/ 368 w 795"/>
                  <a:gd name="T5" fmla="*/ 776 h 796"/>
                  <a:gd name="T6" fmla="*/ 271 w 795"/>
                  <a:gd name="T7" fmla="*/ 679 h 796"/>
                  <a:gd name="T8" fmla="*/ 269 w 795"/>
                  <a:gd name="T9" fmla="*/ 677 h 796"/>
                  <a:gd name="T10" fmla="*/ 137 w 795"/>
                  <a:gd name="T11" fmla="*/ 545 h 796"/>
                  <a:gd name="T12" fmla="*/ 136 w 795"/>
                  <a:gd name="T13" fmla="*/ 544 h 796"/>
                  <a:gd name="T14" fmla="*/ 9 w 795"/>
                  <a:gd name="T15" fmla="*/ 417 h 796"/>
                  <a:gd name="T16" fmla="*/ 8 w 795"/>
                  <a:gd name="T17" fmla="*/ 387 h 796"/>
                  <a:gd name="T18" fmla="*/ 38 w 795"/>
                  <a:gd name="T19" fmla="*/ 387 h 796"/>
                  <a:gd name="T20" fmla="*/ 163 w 795"/>
                  <a:gd name="T21" fmla="*/ 513 h 796"/>
                  <a:gd name="T22" fmla="*/ 165 w 795"/>
                  <a:gd name="T23" fmla="*/ 514 h 796"/>
                  <a:gd name="T24" fmla="*/ 297 w 795"/>
                  <a:gd name="T25" fmla="*/ 646 h 796"/>
                  <a:gd name="T26" fmla="*/ 298 w 795"/>
                  <a:gd name="T27" fmla="*/ 648 h 796"/>
                  <a:gd name="T28" fmla="*/ 398 w 795"/>
                  <a:gd name="T29" fmla="*/ 747 h 796"/>
                  <a:gd name="T30" fmla="*/ 414 w 795"/>
                  <a:gd name="T31" fmla="*/ 754 h 796"/>
                  <a:gd name="T32" fmla="*/ 431 w 795"/>
                  <a:gd name="T33" fmla="*/ 747 h 796"/>
                  <a:gd name="T34" fmla="*/ 747 w 795"/>
                  <a:gd name="T35" fmla="*/ 431 h 796"/>
                  <a:gd name="T36" fmla="*/ 754 w 795"/>
                  <a:gd name="T37" fmla="*/ 414 h 796"/>
                  <a:gd name="T38" fmla="*/ 747 w 795"/>
                  <a:gd name="T39" fmla="*/ 398 h 796"/>
                  <a:gd name="T40" fmla="*/ 387 w 795"/>
                  <a:gd name="T41" fmla="*/ 38 h 796"/>
                  <a:gd name="T42" fmla="*/ 387 w 795"/>
                  <a:gd name="T43" fmla="*/ 8 h 796"/>
                  <a:gd name="T44" fmla="*/ 417 w 795"/>
                  <a:gd name="T45" fmla="*/ 9 h 796"/>
                  <a:gd name="T46" fmla="*/ 776 w 795"/>
                  <a:gd name="T47" fmla="*/ 368 h 796"/>
                  <a:gd name="T48" fmla="*/ 795 w 795"/>
                  <a:gd name="T49" fmla="*/ 414 h 796"/>
                  <a:gd name="T50" fmla="*/ 776 w 795"/>
                  <a:gd name="T51" fmla="*/ 460 h 796"/>
                  <a:gd name="T52" fmla="*/ 460 w 795"/>
                  <a:gd name="T53" fmla="*/ 776 h 796"/>
                  <a:gd name="T54" fmla="*/ 414 w 795"/>
                  <a:gd name="T55" fmla="*/ 795 h 796"/>
                  <a:gd name="T56" fmla="*/ 414 w 795"/>
                  <a:gd name="T57" fmla="*/ 795 h 796"/>
                  <a:gd name="T58" fmla="*/ 414 w 795"/>
                  <a:gd name="T59" fmla="*/ 795 h 7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795" h="796">
                    <a:moveTo>
                      <a:pt x="414" y="795"/>
                    </a:moveTo>
                    <a:cubicBezTo>
                      <a:pt x="414" y="795"/>
                      <a:pt x="414" y="795"/>
                      <a:pt x="414" y="795"/>
                    </a:cubicBezTo>
                    <a:cubicBezTo>
                      <a:pt x="397" y="795"/>
                      <a:pt x="380" y="789"/>
                      <a:pt x="368" y="776"/>
                    </a:cubicBezTo>
                    <a:cubicBezTo>
                      <a:pt x="271" y="679"/>
                      <a:pt x="271" y="679"/>
                      <a:pt x="271" y="679"/>
                    </a:cubicBezTo>
                    <a:cubicBezTo>
                      <a:pt x="270" y="678"/>
                      <a:pt x="269" y="678"/>
                      <a:pt x="269" y="677"/>
                    </a:cubicBezTo>
                    <a:cubicBezTo>
                      <a:pt x="137" y="545"/>
                      <a:pt x="137" y="545"/>
                      <a:pt x="137" y="545"/>
                    </a:cubicBezTo>
                    <a:cubicBezTo>
                      <a:pt x="137" y="545"/>
                      <a:pt x="136" y="544"/>
                      <a:pt x="136" y="544"/>
                    </a:cubicBezTo>
                    <a:cubicBezTo>
                      <a:pt x="9" y="417"/>
                      <a:pt x="9" y="417"/>
                      <a:pt x="9" y="417"/>
                    </a:cubicBezTo>
                    <a:cubicBezTo>
                      <a:pt x="0" y="409"/>
                      <a:pt x="0" y="395"/>
                      <a:pt x="8" y="387"/>
                    </a:cubicBezTo>
                    <a:cubicBezTo>
                      <a:pt x="17" y="379"/>
                      <a:pt x="30" y="379"/>
                      <a:pt x="38" y="387"/>
                    </a:cubicBezTo>
                    <a:cubicBezTo>
                      <a:pt x="163" y="513"/>
                      <a:pt x="163" y="513"/>
                      <a:pt x="163" y="513"/>
                    </a:cubicBezTo>
                    <a:cubicBezTo>
                      <a:pt x="164" y="513"/>
                      <a:pt x="165" y="514"/>
                      <a:pt x="165" y="514"/>
                    </a:cubicBezTo>
                    <a:cubicBezTo>
                      <a:pt x="297" y="646"/>
                      <a:pt x="297" y="646"/>
                      <a:pt x="297" y="646"/>
                    </a:cubicBezTo>
                    <a:cubicBezTo>
                      <a:pt x="297" y="647"/>
                      <a:pt x="298" y="647"/>
                      <a:pt x="298" y="648"/>
                    </a:cubicBezTo>
                    <a:cubicBezTo>
                      <a:pt x="398" y="747"/>
                      <a:pt x="398" y="747"/>
                      <a:pt x="398" y="747"/>
                    </a:cubicBezTo>
                    <a:cubicBezTo>
                      <a:pt x="402" y="751"/>
                      <a:pt x="408" y="754"/>
                      <a:pt x="414" y="754"/>
                    </a:cubicBezTo>
                    <a:cubicBezTo>
                      <a:pt x="420" y="754"/>
                      <a:pt x="427" y="751"/>
                      <a:pt x="431" y="747"/>
                    </a:cubicBezTo>
                    <a:cubicBezTo>
                      <a:pt x="747" y="431"/>
                      <a:pt x="747" y="431"/>
                      <a:pt x="747" y="431"/>
                    </a:cubicBezTo>
                    <a:cubicBezTo>
                      <a:pt x="751" y="427"/>
                      <a:pt x="754" y="420"/>
                      <a:pt x="754" y="414"/>
                    </a:cubicBezTo>
                    <a:cubicBezTo>
                      <a:pt x="754" y="408"/>
                      <a:pt x="752" y="402"/>
                      <a:pt x="747" y="398"/>
                    </a:cubicBezTo>
                    <a:cubicBezTo>
                      <a:pt x="387" y="38"/>
                      <a:pt x="387" y="38"/>
                      <a:pt x="387" y="38"/>
                    </a:cubicBezTo>
                    <a:cubicBezTo>
                      <a:pt x="379" y="30"/>
                      <a:pt x="379" y="17"/>
                      <a:pt x="387" y="8"/>
                    </a:cubicBezTo>
                    <a:cubicBezTo>
                      <a:pt x="395" y="0"/>
                      <a:pt x="409" y="0"/>
                      <a:pt x="417" y="9"/>
                    </a:cubicBezTo>
                    <a:cubicBezTo>
                      <a:pt x="776" y="368"/>
                      <a:pt x="776" y="368"/>
                      <a:pt x="776" y="368"/>
                    </a:cubicBezTo>
                    <a:cubicBezTo>
                      <a:pt x="789" y="380"/>
                      <a:pt x="795" y="397"/>
                      <a:pt x="795" y="414"/>
                    </a:cubicBezTo>
                    <a:cubicBezTo>
                      <a:pt x="795" y="432"/>
                      <a:pt x="789" y="448"/>
                      <a:pt x="776" y="460"/>
                    </a:cubicBezTo>
                    <a:cubicBezTo>
                      <a:pt x="460" y="776"/>
                      <a:pt x="460" y="776"/>
                      <a:pt x="460" y="776"/>
                    </a:cubicBezTo>
                    <a:cubicBezTo>
                      <a:pt x="448" y="789"/>
                      <a:pt x="432" y="796"/>
                      <a:pt x="414" y="795"/>
                    </a:cubicBezTo>
                    <a:close/>
                    <a:moveTo>
                      <a:pt x="414" y="795"/>
                    </a:moveTo>
                    <a:cubicBezTo>
                      <a:pt x="414" y="795"/>
                      <a:pt x="414" y="795"/>
                      <a:pt x="414" y="795"/>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a:p>
            </p:txBody>
          </p:sp>
          <p:sp>
            <p:nvSpPr>
              <p:cNvPr id="63" name="Freeform 57">
                <a:extLst>
                  <a:ext uri="{FF2B5EF4-FFF2-40B4-BE49-F238E27FC236}">
                    <a16:creationId xmlns:a16="http://schemas.microsoft.com/office/drawing/2014/main" id="{60D773E0-A92A-C537-DD92-C82C05934795}"/>
                  </a:ext>
                </a:extLst>
              </p:cNvPr>
              <p:cNvSpPr>
                <a:spLocks noEditPoints="1"/>
              </p:cNvSpPr>
              <p:nvPr/>
            </p:nvSpPr>
            <p:spPr bwMode="auto">
              <a:xfrm>
                <a:off x="7789882" y="8891569"/>
                <a:ext cx="869952" cy="860423"/>
              </a:xfrm>
              <a:custGeom>
                <a:avLst/>
                <a:gdLst>
                  <a:gd name="T0" fmla="*/ 393 w 795"/>
                  <a:gd name="T1" fmla="*/ 793 h 793"/>
                  <a:gd name="T2" fmla="*/ 378 w 795"/>
                  <a:gd name="T3" fmla="*/ 787 h 793"/>
                  <a:gd name="T4" fmla="*/ 19 w 795"/>
                  <a:gd name="T5" fmla="*/ 428 h 793"/>
                  <a:gd name="T6" fmla="*/ 0 w 795"/>
                  <a:gd name="T7" fmla="*/ 382 h 793"/>
                  <a:gd name="T8" fmla="*/ 19 w 795"/>
                  <a:gd name="T9" fmla="*/ 336 h 793"/>
                  <a:gd name="T10" fmla="*/ 335 w 795"/>
                  <a:gd name="T11" fmla="*/ 20 h 793"/>
                  <a:gd name="T12" fmla="*/ 381 w 795"/>
                  <a:gd name="T13" fmla="*/ 1 h 793"/>
                  <a:gd name="T14" fmla="*/ 381 w 795"/>
                  <a:gd name="T15" fmla="*/ 1 h 793"/>
                  <a:gd name="T16" fmla="*/ 427 w 795"/>
                  <a:gd name="T17" fmla="*/ 20 h 793"/>
                  <a:gd name="T18" fmla="*/ 786 w 795"/>
                  <a:gd name="T19" fmla="*/ 379 h 793"/>
                  <a:gd name="T20" fmla="*/ 787 w 795"/>
                  <a:gd name="T21" fmla="*/ 409 h 793"/>
                  <a:gd name="T22" fmla="*/ 757 w 795"/>
                  <a:gd name="T23" fmla="*/ 409 h 793"/>
                  <a:gd name="T24" fmla="*/ 397 w 795"/>
                  <a:gd name="T25" fmla="*/ 49 h 793"/>
                  <a:gd name="T26" fmla="*/ 381 w 795"/>
                  <a:gd name="T27" fmla="*/ 42 h 793"/>
                  <a:gd name="T28" fmla="*/ 364 w 795"/>
                  <a:gd name="T29" fmla="*/ 49 h 793"/>
                  <a:gd name="T30" fmla="*/ 48 w 795"/>
                  <a:gd name="T31" fmla="*/ 365 h 793"/>
                  <a:gd name="T32" fmla="*/ 41 w 795"/>
                  <a:gd name="T33" fmla="*/ 382 h 793"/>
                  <a:gd name="T34" fmla="*/ 48 w 795"/>
                  <a:gd name="T35" fmla="*/ 398 h 793"/>
                  <a:gd name="T36" fmla="*/ 408 w 795"/>
                  <a:gd name="T37" fmla="*/ 758 h 793"/>
                  <a:gd name="T38" fmla="*/ 393 w 795"/>
                  <a:gd name="T39" fmla="*/ 793 h 793"/>
                  <a:gd name="T40" fmla="*/ 393 w 795"/>
                  <a:gd name="T41" fmla="*/ 793 h 793"/>
                  <a:gd name="T42" fmla="*/ 393 w 795"/>
                  <a:gd name="T43" fmla="*/ 793 h 7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795" h="793">
                    <a:moveTo>
                      <a:pt x="393" y="793"/>
                    </a:moveTo>
                    <a:cubicBezTo>
                      <a:pt x="387" y="793"/>
                      <a:pt x="382" y="791"/>
                      <a:pt x="378" y="787"/>
                    </a:cubicBezTo>
                    <a:cubicBezTo>
                      <a:pt x="19" y="428"/>
                      <a:pt x="19" y="428"/>
                      <a:pt x="19" y="428"/>
                    </a:cubicBezTo>
                    <a:cubicBezTo>
                      <a:pt x="6" y="416"/>
                      <a:pt x="0" y="399"/>
                      <a:pt x="0" y="382"/>
                    </a:cubicBezTo>
                    <a:cubicBezTo>
                      <a:pt x="0" y="364"/>
                      <a:pt x="6" y="348"/>
                      <a:pt x="19" y="336"/>
                    </a:cubicBezTo>
                    <a:cubicBezTo>
                      <a:pt x="335" y="20"/>
                      <a:pt x="335" y="20"/>
                      <a:pt x="335" y="20"/>
                    </a:cubicBezTo>
                    <a:cubicBezTo>
                      <a:pt x="347" y="7"/>
                      <a:pt x="363" y="0"/>
                      <a:pt x="381" y="1"/>
                    </a:cubicBezTo>
                    <a:cubicBezTo>
                      <a:pt x="381" y="1"/>
                      <a:pt x="381" y="1"/>
                      <a:pt x="381" y="1"/>
                    </a:cubicBezTo>
                    <a:cubicBezTo>
                      <a:pt x="398" y="0"/>
                      <a:pt x="415" y="7"/>
                      <a:pt x="427" y="20"/>
                    </a:cubicBezTo>
                    <a:cubicBezTo>
                      <a:pt x="786" y="379"/>
                      <a:pt x="786" y="379"/>
                      <a:pt x="786" y="379"/>
                    </a:cubicBezTo>
                    <a:cubicBezTo>
                      <a:pt x="795" y="387"/>
                      <a:pt x="795" y="401"/>
                      <a:pt x="787" y="409"/>
                    </a:cubicBezTo>
                    <a:cubicBezTo>
                      <a:pt x="778" y="417"/>
                      <a:pt x="765" y="417"/>
                      <a:pt x="757" y="409"/>
                    </a:cubicBezTo>
                    <a:cubicBezTo>
                      <a:pt x="397" y="49"/>
                      <a:pt x="397" y="49"/>
                      <a:pt x="397" y="49"/>
                    </a:cubicBezTo>
                    <a:cubicBezTo>
                      <a:pt x="393" y="45"/>
                      <a:pt x="387" y="42"/>
                      <a:pt x="381" y="42"/>
                    </a:cubicBezTo>
                    <a:cubicBezTo>
                      <a:pt x="375" y="42"/>
                      <a:pt x="368" y="45"/>
                      <a:pt x="364" y="49"/>
                    </a:cubicBezTo>
                    <a:cubicBezTo>
                      <a:pt x="48" y="365"/>
                      <a:pt x="48" y="365"/>
                      <a:pt x="48" y="365"/>
                    </a:cubicBezTo>
                    <a:cubicBezTo>
                      <a:pt x="44" y="369"/>
                      <a:pt x="41" y="376"/>
                      <a:pt x="41" y="382"/>
                    </a:cubicBezTo>
                    <a:cubicBezTo>
                      <a:pt x="41" y="388"/>
                      <a:pt x="43" y="394"/>
                      <a:pt x="48" y="398"/>
                    </a:cubicBezTo>
                    <a:cubicBezTo>
                      <a:pt x="408" y="758"/>
                      <a:pt x="408" y="758"/>
                      <a:pt x="408" y="758"/>
                    </a:cubicBezTo>
                    <a:cubicBezTo>
                      <a:pt x="421" y="771"/>
                      <a:pt x="411" y="793"/>
                      <a:pt x="393" y="793"/>
                    </a:cubicBezTo>
                    <a:close/>
                    <a:moveTo>
                      <a:pt x="393" y="793"/>
                    </a:moveTo>
                    <a:cubicBezTo>
                      <a:pt x="393" y="793"/>
                      <a:pt x="393" y="793"/>
                      <a:pt x="393" y="793"/>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dirty="0"/>
              </a:p>
            </p:txBody>
          </p:sp>
          <p:sp>
            <p:nvSpPr>
              <p:cNvPr id="64" name="Freeform 58">
                <a:extLst>
                  <a:ext uri="{FF2B5EF4-FFF2-40B4-BE49-F238E27FC236}">
                    <a16:creationId xmlns:a16="http://schemas.microsoft.com/office/drawing/2014/main" id="{CDD8523E-2B58-C626-03B2-A2555BD0E615}"/>
                  </a:ext>
                </a:extLst>
              </p:cNvPr>
              <p:cNvSpPr>
                <a:spLocks noEditPoints="1"/>
              </p:cNvSpPr>
              <p:nvPr/>
            </p:nvSpPr>
            <p:spPr bwMode="auto">
              <a:xfrm>
                <a:off x="8058171" y="9497991"/>
                <a:ext cx="138113" cy="127000"/>
              </a:xfrm>
              <a:custGeom>
                <a:avLst/>
                <a:gdLst>
                  <a:gd name="T0" fmla="*/ 28 w 125"/>
                  <a:gd name="T1" fmla="*/ 117 h 117"/>
                  <a:gd name="T2" fmla="*/ 13 w 125"/>
                  <a:gd name="T3" fmla="*/ 81 h 117"/>
                  <a:gd name="T4" fmla="*/ 76 w 125"/>
                  <a:gd name="T5" fmla="*/ 18 h 117"/>
                  <a:gd name="T6" fmla="*/ 106 w 125"/>
                  <a:gd name="T7" fmla="*/ 48 h 117"/>
                  <a:gd name="T8" fmla="*/ 43 w 125"/>
                  <a:gd name="T9" fmla="*/ 111 h 117"/>
                  <a:gd name="T10" fmla="*/ 28 w 125"/>
                  <a:gd name="T11" fmla="*/ 117 h 117"/>
                  <a:gd name="T12" fmla="*/ 28 w 125"/>
                  <a:gd name="T13" fmla="*/ 117 h 117"/>
                  <a:gd name="T14" fmla="*/ 28 w 125"/>
                  <a:gd name="T15" fmla="*/ 117 h 11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5" h="117">
                    <a:moveTo>
                      <a:pt x="28" y="117"/>
                    </a:moveTo>
                    <a:cubicBezTo>
                      <a:pt x="10" y="117"/>
                      <a:pt x="0" y="94"/>
                      <a:pt x="13" y="81"/>
                    </a:cubicBezTo>
                    <a:cubicBezTo>
                      <a:pt x="76" y="18"/>
                      <a:pt x="76" y="18"/>
                      <a:pt x="76" y="18"/>
                    </a:cubicBezTo>
                    <a:cubicBezTo>
                      <a:pt x="96" y="0"/>
                      <a:pt x="125" y="28"/>
                      <a:pt x="106" y="48"/>
                    </a:cubicBezTo>
                    <a:cubicBezTo>
                      <a:pt x="43" y="111"/>
                      <a:pt x="43" y="111"/>
                      <a:pt x="43" y="111"/>
                    </a:cubicBezTo>
                    <a:cubicBezTo>
                      <a:pt x="39" y="115"/>
                      <a:pt x="34" y="117"/>
                      <a:pt x="28" y="117"/>
                    </a:cubicBezTo>
                    <a:close/>
                    <a:moveTo>
                      <a:pt x="28" y="117"/>
                    </a:moveTo>
                    <a:cubicBezTo>
                      <a:pt x="28" y="117"/>
                      <a:pt x="28" y="117"/>
                      <a:pt x="28" y="11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a:p>
            </p:txBody>
          </p:sp>
          <p:sp>
            <p:nvSpPr>
              <p:cNvPr id="65" name="Freeform 59">
                <a:extLst>
                  <a:ext uri="{FF2B5EF4-FFF2-40B4-BE49-F238E27FC236}">
                    <a16:creationId xmlns:a16="http://schemas.microsoft.com/office/drawing/2014/main" id="{866F33D4-75D3-6617-A55B-F4AB6FC5AC02}"/>
                  </a:ext>
                </a:extLst>
              </p:cNvPr>
              <p:cNvSpPr>
                <a:spLocks noEditPoints="1"/>
              </p:cNvSpPr>
              <p:nvPr/>
            </p:nvSpPr>
            <p:spPr bwMode="auto">
              <a:xfrm>
                <a:off x="8642373" y="10075840"/>
                <a:ext cx="136525" cy="127000"/>
              </a:xfrm>
              <a:custGeom>
                <a:avLst/>
                <a:gdLst>
                  <a:gd name="T0" fmla="*/ 27 w 124"/>
                  <a:gd name="T1" fmla="*/ 117 h 117"/>
                  <a:gd name="T2" fmla="*/ 13 w 124"/>
                  <a:gd name="T3" fmla="*/ 81 h 117"/>
                  <a:gd name="T4" fmla="*/ 75 w 124"/>
                  <a:gd name="T5" fmla="*/ 19 h 117"/>
                  <a:gd name="T6" fmla="*/ 105 w 124"/>
                  <a:gd name="T7" fmla="*/ 48 h 117"/>
                  <a:gd name="T8" fmla="*/ 42 w 124"/>
                  <a:gd name="T9" fmla="*/ 111 h 117"/>
                  <a:gd name="T10" fmla="*/ 27 w 124"/>
                  <a:gd name="T11" fmla="*/ 117 h 117"/>
                  <a:gd name="T12" fmla="*/ 27 w 124"/>
                  <a:gd name="T13" fmla="*/ 117 h 117"/>
                  <a:gd name="T14" fmla="*/ 27 w 124"/>
                  <a:gd name="T15" fmla="*/ 117 h 11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4" h="117">
                    <a:moveTo>
                      <a:pt x="27" y="117"/>
                    </a:moveTo>
                    <a:cubicBezTo>
                      <a:pt x="9" y="117"/>
                      <a:pt x="0" y="95"/>
                      <a:pt x="13" y="81"/>
                    </a:cubicBezTo>
                    <a:cubicBezTo>
                      <a:pt x="75" y="19"/>
                      <a:pt x="75" y="19"/>
                      <a:pt x="75" y="19"/>
                    </a:cubicBezTo>
                    <a:cubicBezTo>
                      <a:pt x="95" y="0"/>
                      <a:pt x="124" y="28"/>
                      <a:pt x="105" y="48"/>
                    </a:cubicBezTo>
                    <a:cubicBezTo>
                      <a:pt x="42" y="111"/>
                      <a:pt x="42" y="111"/>
                      <a:pt x="42" y="111"/>
                    </a:cubicBezTo>
                    <a:cubicBezTo>
                      <a:pt x="38" y="115"/>
                      <a:pt x="33" y="117"/>
                      <a:pt x="27" y="117"/>
                    </a:cubicBezTo>
                    <a:close/>
                    <a:moveTo>
                      <a:pt x="27" y="117"/>
                    </a:moveTo>
                    <a:cubicBezTo>
                      <a:pt x="27" y="117"/>
                      <a:pt x="27" y="117"/>
                      <a:pt x="27" y="11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a:p>
            </p:txBody>
          </p:sp>
          <p:sp>
            <p:nvSpPr>
              <p:cNvPr id="66" name="Freeform 60">
                <a:extLst>
                  <a:ext uri="{FF2B5EF4-FFF2-40B4-BE49-F238E27FC236}">
                    <a16:creationId xmlns:a16="http://schemas.microsoft.com/office/drawing/2014/main" id="{7D07628A-8477-07C3-4475-4193D29CF5B7}"/>
                  </a:ext>
                </a:extLst>
              </p:cNvPr>
              <p:cNvSpPr>
                <a:spLocks noEditPoints="1"/>
              </p:cNvSpPr>
              <p:nvPr/>
            </p:nvSpPr>
            <p:spPr bwMode="auto">
              <a:xfrm>
                <a:off x="8788421" y="10196492"/>
                <a:ext cx="158750" cy="149225"/>
              </a:xfrm>
              <a:custGeom>
                <a:avLst/>
                <a:gdLst>
                  <a:gd name="T0" fmla="*/ 28 w 145"/>
                  <a:gd name="T1" fmla="*/ 138 h 138"/>
                  <a:gd name="T2" fmla="*/ 13 w 145"/>
                  <a:gd name="T3" fmla="*/ 103 h 138"/>
                  <a:gd name="T4" fmla="*/ 107 w 145"/>
                  <a:gd name="T5" fmla="*/ 8 h 138"/>
                  <a:gd name="T6" fmla="*/ 137 w 145"/>
                  <a:gd name="T7" fmla="*/ 8 h 138"/>
                  <a:gd name="T8" fmla="*/ 137 w 145"/>
                  <a:gd name="T9" fmla="*/ 38 h 138"/>
                  <a:gd name="T10" fmla="*/ 42 w 145"/>
                  <a:gd name="T11" fmla="*/ 132 h 138"/>
                  <a:gd name="T12" fmla="*/ 28 w 145"/>
                  <a:gd name="T13" fmla="*/ 138 h 138"/>
                  <a:gd name="T14" fmla="*/ 28 w 145"/>
                  <a:gd name="T15" fmla="*/ 138 h 138"/>
                  <a:gd name="T16" fmla="*/ 28 w 145"/>
                  <a:gd name="T17" fmla="*/ 13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5" h="138">
                    <a:moveTo>
                      <a:pt x="28" y="138"/>
                    </a:moveTo>
                    <a:cubicBezTo>
                      <a:pt x="9" y="138"/>
                      <a:pt x="0" y="116"/>
                      <a:pt x="13" y="103"/>
                    </a:cubicBezTo>
                    <a:cubicBezTo>
                      <a:pt x="107" y="8"/>
                      <a:pt x="107" y="8"/>
                      <a:pt x="107" y="8"/>
                    </a:cubicBezTo>
                    <a:cubicBezTo>
                      <a:pt x="115" y="0"/>
                      <a:pt x="129" y="0"/>
                      <a:pt x="137" y="8"/>
                    </a:cubicBezTo>
                    <a:cubicBezTo>
                      <a:pt x="145" y="16"/>
                      <a:pt x="145" y="30"/>
                      <a:pt x="137" y="38"/>
                    </a:cubicBezTo>
                    <a:cubicBezTo>
                      <a:pt x="42" y="132"/>
                      <a:pt x="42" y="132"/>
                      <a:pt x="42" y="132"/>
                    </a:cubicBezTo>
                    <a:cubicBezTo>
                      <a:pt x="38" y="136"/>
                      <a:pt x="33" y="138"/>
                      <a:pt x="28" y="138"/>
                    </a:cubicBezTo>
                    <a:close/>
                    <a:moveTo>
                      <a:pt x="28" y="138"/>
                    </a:moveTo>
                    <a:cubicBezTo>
                      <a:pt x="28" y="138"/>
                      <a:pt x="28" y="138"/>
                      <a:pt x="28" y="13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a:p>
            </p:txBody>
          </p:sp>
          <p:sp>
            <p:nvSpPr>
              <p:cNvPr id="67" name="Freeform 61">
                <a:extLst>
                  <a:ext uri="{FF2B5EF4-FFF2-40B4-BE49-F238E27FC236}">
                    <a16:creationId xmlns:a16="http://schemas.microsoft.com/office/drawing/2014/main" id="{7E6709E6-0F66-63FA-5C98-661C15FD6DD5}"/>
                  </a:ext>
                </a:extLst>
              </p:cNvPr>
              <p:cNvSpPr>
                <a:spLocks noEditPoints="1"/>
              </p:cNvSpPr>
              <p:nvPr/>
            </p:nvSpPr>
            <p:spPr bwMode="auto">
              <a:xfrm>
                <a:off x="8035926" y="9134474"/>
                <a:ext cx="217488" cy="209550"/>
              </a:xfrm>
              <a:custGeom>
                <a:avLst/>
                <a:gdLst>
                  <a:gd name="T0" fmla="*/ 98 w 199"/>
                  <a:gd name="T1" fmla="*/ 192 h 193"/>
                  <a:gd name="T2" fmla="*/ 9 w 199"/>
                  <a:gd name="T3" fmla="*/ 119 h 193"/>
                  <a:gd name="T4" fmla="*/ 63 w 199"/>
                  <a:gd name="T5" fmla="*/ 17 h 193"/>
                  <a:gd name="T6" fmla="*/ 174 w 199"/>
                  <a:gd name="T7" fmla="*/ 50 h 193"/>
                  <a:gd name="T8" fmla="*/ 163 w 199"/>
                  <a:gd name="T9" fmla="*/ 166 h 193"/>
                  <a:gd name="T10" fmla="*/ 98 w 199"/>
                  <a:gd name="T11" fmla="*/ 192 h 193"/>
                  <a:gd name="T12" fmla="*/ 98 w 199"/>
                  <a:gd name="T13" fmla="*/ 51 h 193"/>
                  <a:gd name="T14" fmla="*/ 50 w 199"/>
                  <a:gd name="T15" fmla="*/ 92 h 193"/>
                  <a:gd name="T16" fmla="*/ 79 w 199"/>
                  <a:gd name="T17" fmla="*/ 147 h 193"/>
                  <a:gd name="T18" fmla="*/ 140 w 199"/>
                  <a:gd name="T19" fmla="*/ 129 h 193"/>
                  <a:gd name="T20" fmla="*/ 134 w 199"/>
                  <a:gd name="T21" fmla="*/ 66 h 193"/>
                  <a:gd name="T22" fmla="*/ 98 w 199"/>
                  <a:gd name="T23" fmla="*/ 51 h 193"/>
                  <a:gd name="T24" fmla="*/ 98 w 199"/>
                  <a:gd name="T25" fmla="*/ 51 h 193"/>
                  <a:gd name="T26" fmla="*/ 98 w 199"/>
                  <a:gd name="T27" fmla="*/ 51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99" h="193">
                    <a:moveTo>
                      <a:pt x="98" y="192"/>
                    </a:moveTo>
                    <a:cubicBezTo>
                      <a:pt x="55" y="192"/>
                      <a:pt x="17" y="162"/>
                      <a:pt x="9" y="119"/>
                    </a:cubicBezTo>
                    <a:cubicBezTo>
                      <a:pt x="0" y="76"/>
                      <a:pt x="23" y="33"/>
                      <a:pt x="63" y="17"/>
                    </a:cubicBezTo>
                    <a:cubicBezTo>
                      <a:pt x="104" y="0"/>
                      <a:pt x="150" y="14"/>
                      <a:pt x="174" y="50"/>
                    </a:cubicBezTo>
                    <a:cubicBezTo>
                      <a:pt x="199" y="87"/>
                      <a:pt x="194" y="135"/>
                      <a:pt x="163" y="166"/>
                    </a:cubicBezTo>
                    <a:cubicBezTo>
                      <a:pt x="146" y="183"/>
                      <a:pt x="123" y="193"/>
                      <a:pt x="98" y="192"/>
                    </a:cubicBezTo>
                    <a:close/>
                    <a:moveTo>
                      <a:pt x="98" y="51"/>
                    </a:moveTo>
                    <a:cubicBezTo>
                      <a:pt x="75" y="52"/>
                      <a:pt x="54" y="68"/>
                      <a:pt x="50" y="92"/>
                    </a:cubicBezTo>
                    <a:cubicBezTo>
                      <a:pt x="45" y="115"/>
                      <a:pt x="58" y="138"/>
                      <a:pt x="79" y="147"/>
                    </a:cubicBezTo>
                    <a:cubicBezTo>
                      <a:pt x="101" y="156"/>
                      <a:pt x="127" y="149"/>
                      <a:pt x="140" y="129"/>
                    </a:cubicBezTo>
                    <a:cubicBezTo>
                      <a:pt x="153" y="109"/>
                      <a:pt x="150" y="83"/>
                      <a:pt x="134" y="66"/>
                    </a:cubicBezTo>
                    <a:cubicBezTo>
                      <a:pt x="124" y="57"/>
                      <a:pt x="112" y="51"/>
                      <a:pt x="98" y="51"/>
                    </a:cubicBezTo>
                    <a:close/>
                    <a:moveTo>
                      <a:pt x="98" y="51"/>
                    </a:moveTo>
                    <a:cubicBezTo>
                      <a:pt x="98" y="51"/>
                      <a:pt x="98" y="51"/>
                      <a:pt x="98" y="5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a:p>
            </p:txBody>
          </p:sp>
        </p:grpSp>
        <p:sp>
          <p:nvSpPr>
            <p:cNvPr id="57" name="Right Triangle 56">
              <a:extLst>
                <a:ext uri="{FF2B5EF4-FFF2-40B4-BE49-F238E27FC236}">
                  <a16:creationId xmlns:a16="http://schemas.microsoft.com/office/drawing/2014/main" id="{68DA4605-1101-1C7D-6B9F-96DE76F2D0D8}"/>
                </a:ext>
              </a:extLst>
            </p:cNvPr>
            <p:cNvSpPr/>
            <p:nvPr/>
          </p:nvSpPr>
          <p:spPr>
            <a:xfrm rot="13500000">
              <a:off x="21923375" y="7334250"/>
              <a:ext cx="533400" cy="533400"/>
            </a:xfrm>
            <a:prstGeom prst="rtTriangle">
              <a:avLst/>
            </a:prstGeom>
            <a:solidFill>
              <a:srgbClr val="1D33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sp>
        <p:nvSpPr>
          <p:cNvPr id="87" name="TextBox 86">
            <a:extLst>
              <a:ext uri="{FF2B5EF4-FFF2-40B4-BE49-F238E27FC236}">
                <a16:creationId xmlns:a16="http://schemas.microsoft.com/office/drawing/2014/main" id="{9BECC4F2-E29A-F179-76DF-A31DD30E929D}"/>
              </a:ext>
            </a:extLst>
          </p:cNvPr>
          <p:cNvSpPr txBox="1"/>
          <p:nvPr/>
        </p:nvSpPr>
        <p:spPr>
          <a:xfrm>
            <a:off x="2002496" y="5067680"/>
            <a:ext cx="2379321" cy="1154162"/>
          </a:xfrm>
          <a:prstGeom prst="rect">
            <a:avLst/>
          </a:prstGeom>
          <a:noFill/>
        </p:spPr>
        <p:txBody>
          <a:bodyPr wrap="square">
            <a:spAutoFit/>
          </a:bodyPr>
          <a:lstStyle/>
          <a:p>
            <a:pPr algn="ctr" rtl="1">
              <a:lnSpc>
                <a:spcPct val="200000"/>
              </a:lnSpc>
            </a:pPr>
            <a:r>
              <a:rPr lang="fa-IR" sz="1200" b="1" dirty="0">
                <a:solidFill>
                  <a:srgbClr val="6D41FA"/>
                </a:solidFill>
                <a:latin typeface="Shabnam" panose="020B0603030804020204" pitchFamily="34" charset="-78"/>
                <a:cs typeface="Shabnam" panose="020B0603030804020204" pitchFamily="34" charset="-78"/>
              </a:rPr>
              <a:t>تیتر عنوان را بنویسید</a:t>
            </a:r>
            <a:endParaRPr lang="en-US" sz="1200" b="1" dirty="0">
              <a:solidFill>
                <a:srgbClr val="6D41FA"/>
              </a:solidFill>
              <a:latin typeface="Shabnam" panose="020B0603030804020204" pitchFamily="34" charset="-78"/>
              <a:cs typeface="Shabnam" panose="020B0603030804020204" pitchFamily="34" charset="-78"/>
            </a:endParaRPr>
          </a:p>
          <a:p>
            <a:pPr algn="ctr" rtl="1">
              <a:lnSpc>
                <a:spcPct val="200000"/>
              </a:lnSpc>
            </a:pPr>
            <a:r>
              <a:rPr lang="fa-IR" sz="1200" dirty="0">
                <a:solidFill>
                  <a:srgbClr val="1D3347"/>
                </a:solidFill>
                <a:latin typeface="Shabnam" panose="020B0603030804020204" pitchFamily="34" charset="-78"/>
                <a:cs typeface="Shabnam" panose="020B0603030804020204" pitchFamily="34" charset="-78"/>
              </a:rPr>
              <a:t>فروشگاه مینارو ارائه دهنده انواع فایل های کاربردی با بهترین کیفیت</a:t>
            </a:r>
            <a:endParaRPr lang="en-US" sz="1200" dirty="0">
              <a:solidFill>
                <a:srgbClr val="1D3347"/>
              </a:solidFill>
              <a:latin typeface="Shabnam" panose="020B0603030804020204" pitchFamily="34" charset="-78"/>
              <a:cs typeface="Shabnam" panose="020B0603030804020204" pitchFamily="34" charset="-78"/>
            </a:endParaRPr>
          </a:p>
        </p:txBody>
      </p:sp>
      <p:sp>
        <p:nvSpPr>
          <p:cNvPr id="88" name="TextBox 87">
            <a:extLst>
              <a:ext uri="{FF2B5EF4-FFF2-40B4-BE49-F238E27FC236}">
                <a16:creationId xmlns:a16="http://schemas.microsoft.com/office/drawing/2014/main" id="{85B54FF3-850E-8378-8191-085713F11578}"/>
              </a:ext>
            </a:extLst>
          </p:cNvPr>
          <p:cNvSpPr txBox="1"/>
          <p:nvPr/>
        </p:nvSpPr>
        <p:spPr>
          <a:xfrm>
            <a:off x="4476931" y="5067680"/>
            <a:ext cx="2379321" cy="1154162"/>
          </a:xfrm>
          <a:prstGeom prst="rect">
            <a:avLst/>
          </a:prstGeom>
          <a:noFill/>
        </p:spPr>
        <p:txBody>
          <a:bodyPr wrap="square">
            <a:spAutoFit/>
          </a:bodyPr>
          <a:lstStyle/>
          <a:p>
            <a:pPr algn="ctr" rtl="1">
              <a:lnSpc>
                <a:spcPct val="200000"/>
              </a:lnSpc>
            </a:pPr>
            <a:r>
              <a:rPr lang="fa-IR" sz="1200" b="1" dirty="0">
                <a:solidFill>
                  <a:srgbClr val="6D41FA"/>
                </a:solidFill>
                <a:latin typeface="Shabnam" panose="020B0603030804020204" pitchFamily="34" charset="-78"/>
                <a:cs typeface="Shabnam" panose="020B0603030804020204" pitchFamily="34" charset="-78"/>
              </a:rPr>
              <a:t>تیتر عنوان را بنویسید</a:t>
            </a:r>
            <a:endParaRPr lang="en-US" sz="1200" b="1" dirty="0">
              <a:solidFill>
                <a:srgbClr val="6D41FA"/>
              </a:solidFill>
              <a:latin typeface="Shabnam" panose="020B0603030804020204" pitchFamily="34" charset="-78"/>
              <a:cs typeface="Shabnam" panose="020B0603030804020204" pitchFamily="34" charset="-78"/>
            </a:endParaRPr>
          </a:p>
          <a:p>
            <a:pPr algn="ctr" rtl="1">
              <a:lnSpc>
                <a:spcPct val="200000"/>
              </a:lnSpc>
            </a:pPr>
            <a:r>
              <a:rPr lang="fa-IR" sz="1200" dirty="0">
                <a:solidFill>
                  <a:srgbClr val="1D3347"/>
                </a:solidFill>
                <a:latin typeface="Shabnam" panose="020B0603030804020204" pitchFamily="34" charset="-78"/>
                <a:cs typeface="Shabnam" panose="020B0603030804020204" pitchFamily="34" charset="-78"/>
              </a:rPr>
              <a:t>فروشگاه مینارو ارائه دهنده انواع فایل های کاربردی با بهترین کیفیت</a:t>
            </a:r>
            <a:endParaRPr lang="en-US" sz="1200" dirty="0">
              <a:solidFill>
                <a:srgbClr val="1D3347"/>
              </a:solidFill>
              <a:latin typeface="Shabnam" panose="020B0603030804020204" pitchFamily="34" charset="-78"/>
              <a:cs typeface="Shabnam" panose="020B0603030804020204" pitchFamily="34" charset="-78"/>
            </a:endParaRPr>
          </a:p>
        </p:txBody>
      </p:sp>
      <p:sp>
        <p:nvSpPr>
          <p:cNvPr id="89" name="TextBox 88">
            <a:extLst>
              <a:ext uri="{FF2B5EF4-FFF2-40B4-BE49-F238E27FC236}">
                <a16:creationId xmlns:a16="http://schemas.microsoft.com/office/drawing/2014/main" id="{1A8BCA4F-91B4-16AC-ECD6-912B345B2402}"/>
              </a:ext>
            </a:extLst>
          </p:cNvPr>
          <p:cNvSpPr txBox="1"/>
          <p:nvPr/>
        </p:nvSpPr>
        <p:spPr>
          <a:xfrm>
            <a:off x="6951366" y="5067680"/>
            <a:ext cx="2379321" cy="1154162"/>
          </a:xfrm>
          <a:prstGeom prst="rect">
            <a:avLst/>
          </a:prstGeom>
          <a:noFill/>
        </p:spPr>
        <p:txBody>
          <a:bodyPr wrap="square">
            <a:spAutoFit/>
          </a:bodyPr>
          <a:lstStyle/>
          <a:p>
            <a:pPr algn="ctr" rtl="1">
              <a:lnSpc>
                <a:spcPct val="200000"/>
              </a:lnSpc>
            </a:pPr>
            <a:r>
              <a:rPr lang="fa-IR" sz="1200" b="1" dirty="0">
                <a:solidFill>
                  <a:srgbClr val="6D41FA"/>
                </a:solidFill>
                <a:latin typeface="Shabnam" panose="020B0603030804020204" pitchFamily="34" charset="-78"/>
                <a:cs typeface="Shabnam" panose="020B0603030804020204" pitchFamily="34" charset="-78"/>
              </a:rPr>
              <a:t>تیتر عنوان را بنویسید</a:t>
            </a:r>
            <a:endParaRPr lang="en-US" sz="1200" b="1" dirty="0">
              <a:solidFill>
                <a:srgbClr val="6D41FA"/>
              </a:solidFill>
              <a:latin typeface="Shabnam" panose="020B0603030804020204" pitchFamily="34" charset="-78"/>
              <a:cs typeface="Shabnam" panose="020B0603030804020204" pitchFamily="34" charset="-78"/>
            </a:endParaRPr>
          </a:p>
          <a:p>
            <a:pPr algn="ctr" rtl="1">
              <a:lnSpc>
                <a:spcPct val="200000"/>
              </a:lnSpc>
            </a:pPr>
            <a:r>
              <a:rPr lang="fa-IR" sz="1200" dirty="0">
                <a:solidFill>
                  <a:srgbClr val="1D3347"/>
                </a:solidFill>
                <a:latin typeface="Shabnam" panose="020B0603030804020204" pitchFamily="34" charset="-78"/>
                <a:cs typeface="Shabnam" panose="020B0603030804020204" pitchFamily="34" charset="-78"/>
              </a:rPr>
              <a:t>فروشگاه مینارو ارائه دهنده انواع فایل های کاربردی با بهترین کیفیت</a:t>
            </a:r>
            <a:endParaRPr lang="en-US" sz="1200" dirty="0">
              <a:solidFill>
                <a:srgbClr val="1D3347"/>
              </a:solidFill>
              <a:latin typeface="Shabnam" panose="020B0603030804020204" pitchFamily="34" charset="-78"/>
              <a:cs typeface="Shabnam" panose="020B0603030804020204" pitchFamily="34" charset="-78"/>
            </a:endParaRPr>
          </a:p>
        </p:txBody>
      </p:sp>
    </p:spTree>
    <p:extLst>
      <p:ext uri="{BB962C8B-B14F-4D97-AF65-F5344CB8AC3E}">
        <p14:creationId xmlns:p14="http://schemas.microsoft.com/office/powerpoint/2010/main" val="31691232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5" fill="hold" grpId="0" nodeType="clickEffect">
                                  <p:stCondLst>
                                    <p:cond delay="0"/>
                                  </p:stCondLst>
                                  <p:childTnLst>
                                    <p:set>
                                      <p:cBhvr>
                                        <p:cTn id="6" dur="1" fill="hold">
                                          <p:stCondLst>
                                            <p:cond delay="0"/>
                                          </p:stCondLst>
                                        </p:cTn>
                                        <p:tgtEl>
                                          <p:spTgt spid="45"/>
                                        </p:tgtEl>
                                        <p:attrNameLst>
                                          <p:attrName>style.visibility</p:attrName>
                                        </p:attrNameLst>
                                      </p:cBhvr>
                                      <p:to>
                                        <p:strVal val="visible"/>
                                      </p:to>
                                    </p:set>
                                    <p:animEffect transition="in" filter="randombar(vertical)">
                                      <p:cBhvr>
                                        <p:cTn id="7" dur="500"/>
                                        <p:tgtEl>
                                          <p:spTgt spid="45"/>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27"/>
                                        </p:tgtEl>
                                        <p:attrNameLst>
                                          <p:attrName>style.visibility</p:attrName>
                                        </p:attrNameLst>
                                      </p:cBhvr>
                                      <p:to>
                                        <p:strVal val="visible"/>
                                      </p:to>
                                    </p:set>
                                    <p:animEffect transition="in" filter="wipe(down)">
                                      <p:cBhvr>
                                        <p:cTn id="11" dur="750"/>
                                        <p:tgtEl>
                                          <p:spTgt spid="27"/>
                                        </p:tgtEl>
                                      </p:cBhvr>
                                    </p:animEffect>
                                  </p:childTnLst>
                                </p:cTn>
                              </p:par>
                            </p:childTnLst>
                          </p:cTn>
                        </p:par>
                        <p:par>
                          <p:cTn id="12" fill="hold">
                            <p:stCondLst>
                              <p:cond delay="1250"/>
                            </p:stCondLst>
                            <p:childTnLst>
                              <p:par>
                                <p:cTn id="13" presetID="22" presetClass="entr" presetSubtype="4" fill="hold" grpId="0" nodeType="afterEffect">
                                  <p:stCondLst>
                                    <p:cond delay="0"/>
                                  </p:stCondLst>
                                  <p:childTnLst>
                                    <p:set>
                                      <p:cBhvr>
                                        <p:cTn id="14" dur="1" fill="hold">
                                          <p:stCondLst>
                                            <p:cond delay="0"/>
                                          </p:stCondLst>
                                        </p:cTn>
                                        <p:tgtEl>
                                          <p:spTgt spid="87"/>
                                        </p:tgtEl>
                                        <p:attrNameLst>
                                          <p:attrName>style.visibility</p:attrName>
                                        </p:attrNameLst>
                                      </p:cBhvr>
                                      <p:to>
                                        <p:strVal val="visible"/>
                                      </p:to>
                                    </p:set>
                                    <p:animEffect transition="in" filter="wipe(down)">
                                      <p:cBhvr>
                                        <p:cTn id="15" dur="750"/>
                                        <p:tgtEl>
                                          <p:spTgt spid="87"/>
                                        </p:tgtEl>
                                      </p:cBhvr>
                                    </p:animEffect>
                                  </p:childTnLst>
                                </p:cTn>
                              </p:par>
                            </p:childTnLst>
                          </p:cTn>
                        </p:par>
                        <p:par>
                          <p:cTn id="16" fill="hold">
                            <p:stCondLst>
                              <p:cond delay="2000"/>
                            </p:stCondLst>
                            <p:childTnLst>
                              <p:par>
                                <p:cTn id="17" presetID="22" presetClass="entr" presetSubtype="4" fill="hold" grpId="0" nodeType="afterEffect">
                                  <p:stCondLst>
                                    <p:cond delay="0"/>
                                  </p:stCondLst>
                                  <p:childTnLst>
                                    <p:set>
                                      <p:cBhvr>
                                        <p:cTn id="18" dur="1" fill="hold">
                                          <p:stCondLst>
                                            <p:cond delay="0"/>
                                          </p:stCondLst>
                                        </p:cTn>
                                        <p:tgtEl>
                                          <p:spTgt spid="88"/>
                                        </p:tgtEl>
                                        <p:attrNameLst>
                                          <p:attrName>style.visibility</p:attrName>
                                        </p:attrNameLst>
                                      </p:cBhvr>
                                      <p:to>
                                        <p:strVal val="visible"/>
                                      </p:to>
                                    </p:set>
                                    <p:animEffect transition="in" filter="wipe(down)">
                                      <p:cBhvr>
                                        <p:cTn id="19" dur="750"/>
                                        <p:tgtEl>
                                          <p:spTgt spid="88"/>
                                        </p:tgtEl>
                                      </p:cBhvr>
                                    </p:animEffect>
                                  </p:childTnLst>
                                </p:cTn>
                              </p:par>
                            </p:childTnLst>
                          </p:cTn>
                        </p:par>
                        <p:par>
                          <p:cTn id="20" fill="hold">
                            <p:stCondLst>
                              <p:cond delay="2750"/>
                            </p:stCondLst>
                            <p:childTnLst>
                              <p:par>
                                <p:cTn id="21" presetID="22" presetClass="entr" presetSubtype="4" fill="hold" grpId="0" nodeType="afterEffect">
                                  <p:stCondLst>
                                    <p:cond delay="0"/>
                                  </p:stCondLst>
                                  <p:childTnLst>
                                    <p:set>
                                      <p:cBhvr>
                                        <p:cTn id="22" dur="1" fill="hold">
                                          <p:stCondLst>
                                            <p:cond delay="0"/>
                                          </p:stCondLst>
                                        </p:cTn>
                                        <p:tgtEl>
                                          <p:spTgt spid="89"/>
                                        </p:tgtEl>
                                        <p:attrNameLst>
                                          <p:attrName>style.visibility</p:attrName>
                                        </p:attrNameLst>
                                      </p:cBhvr>
                                      <p:to>
                                        <p:strVal val="visible"/>
                                      </p:to>
                                    </p:set>
                                    <p:animEffect transition="in" filter="wipe(down)">
                                      <p:cBhvr>
                                        <p:cTn id="23" dur="750"/>
                                        <p:tgtEl>
                                          <p:spTgt spid="8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p:bldP spid="87" grpId="0"/>
      <p:bldP spid="88" grpId="0"/>
      <p:bldP spid="89"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 name="Picture Placeholder 28">
            <a:extLst>
              <a:ext uri="{FF2B5EF4-FFF2-40B4-BE49-F238E27FC236}">
                <a16:creationId xmlns:a16="http://schemas.microsoft.com/office/drawing/2014/main" id="{BB5029DD-507D-2DB3-AA02-4BB112B29926}"/>
              </a:ext>
            </a:extLst>
          </p:cNvPr>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l="83" r="83"/>
          <a:stretch>
            <a:fillRect/>
          </a:stretch>
        </p:blipFill>
        <p:spPr/>
      </p:pic>
      <p:sp>
        <p:nvSpPr>
          <p:cNvPr id="3" name="Slide Number Placeholder 2">
            <a:extLst>
              <a:ext uri="{FF2B5EF4-FFF2-40B4-BE49-F238E27FC236}">
                <a16:creationId xmlns:a16="http://schemas.microsoft.com/office/drawing/2014/main" id="{2CB5996D-E9EE-2BEF-4D72-37CCC862E226}"/>
              </a:ext>
            </a:extLst>
          </p:cNvPr>
          <p:cNvSpPr>
            <a:spLocks noGrp="1"/>
          </p:cNvSpPr>
          <p:nvPr>
            <p:ph type="sldNum" sz="quarter" idx="11"/>
          </p:nvPr>
        </p:nvSpPr>
        <p:spPr/>
        <p:txBody>
          <a:bodyPr/>
          <a:lstStyle/>
          <a:p>
            <a:fld id="{A8043012-B8B5-47A7-9927-94221BE445D6}" type="slidenum">
              <a:rPr lang="en-US" smtClean="0"/>
              <a:pPr/>
              <a:t>39</a:t>
            </a:fld>
            <a:endParaRPr lang="en-US" dirty="0"/>
          </a:p>
        </p:txBody>
      </p:sp>
      <p:pic>
        <p:nvPicPr>
          <p:cNvPr id="4" name="Picture 3">
            <a:hlinkClick r:id="" action="ppaction://hlinkshowjump?jump=previousslide"/>
            <a:extLst>
              <a:ext uri="{FF2B5EF4-FFF2-40B4-BE49-F238E27FC236}">
                <a16:creationId xmlns:a16="http://schemas.microsoft.com/office/drawing/2014/main" id="{4E044540-6C42-EA7D-0B36-2CBCE93DE5FE}"/>
              </a:ext>
            </a:extLst>
          </p:cNvPr>
          <p:cNvPicPr>
            <a:picLocks noChangeAspect="1"/>
          </p:cNvPicPr>
          <p:nvPr/>
        </p:nvPicPr>
        <p:blipFill>
          <a:blip r:embed="rId3" cstate="print">
            <a:biLevel thresh="25000"/>
            <a:extLst>
              <a:ext uri="{BEBA8EAE-BF5A-486C-A8C5-ECC9F3942E4B}">
                <a14:imgProps xmlns:a14="http://schemas.microsoft.com/office/drawing/2010/main">
                  <a14:imgLayer r:embed="rId4">
                    <a14:imgEffect>
                      <a14:saturation sat="33000"/>
                    </a14:imgEffect>
                  </a14:imgLayer>
                </a14:imgProps>
              </a:ext>
              <a:ext uri="{28A0092B-C50C-407E-A947-70E740481C1C}">
                <a14:useLocalDpi xmlns:a14="http://schemas.microsoft.com/office/drawing/2010/main"/>
              </a:ext>
            </a:extLst>
          </a:blip>
          <a:stretch>
            <a:fillRect/>
          </a:stretch>
        </p:blipFill>
        <p:spPr>
          <a:xfrm flipH="1">
            <a:off x="10403951" y="6257138"/>
            <a:ext cx="210539" cy="210539"/>
          </a:xfrm>
          <a:prstGeom prst="rect">
            <a:avLst/>
          </a:prstGeom>
        </p:spPr>
      </p:pic>
      <p:pic>
        <p:nvPicPr>
          <p:cNvPr id="5" name="Picture 4">
            <a:extLst>
              <a:ext uri="{FF2B5EF4-FFF2-40B4-BE49-F238E27FC236}">
                <a16:creationId xmlns:a16="http://schemas.microsoft.com/office/drawing/2014/main" id="{CC6011F5-7875-5866-031E-50AA8307E4BD}"/>
              </a:ext>
            </a:extLst>
          </p:cNvPr>
          <p:cNvPicPr>
            <a:picLocks noChangeAspect="1"/>
          </p:cNvPicPr>
          <p:nvPr/>
        </p:nvPicPr>
        <p:blipFill>
          <a:blip r:embed="rId3" cstate="print">
            <a:biLevel thresh="25000"/>
            <a:extLst>
              <a:ext uri="{BEBA8EAE-BF5A-486C-A8C5-ECC9F3942E4B}">
                <a14:imgProps xmlns:a14="http://schemas.microsoft.com/office/drawing/2010/main">
                  <a14:imgLayer r:embed="rId4">
                    <a14:imgEffect>
                      <a14:saturation sat="33000"/>
                    </a14:imgEffect>
                  </a14:imgLayer>
                </a14:imgProps>
              </a:ext>
              <a:ext uri="{28A0092B-C50C-407E-A947-70E740481C1C}">
                <a14:useLocalDpi xmlns:a14="http://schemas.microsoft.com/office/drawing/2010/main"/>
              </a:ext>
            </a:extLst>
          </a:blip>
          <a:stretch>
            <a:fillRect/>
          </a:stretch>
        </p:blipFill>
        <p:spPr>
          <a:xfrm>
            <a:off x="11810732" y="6255725"/>
            <a:ext cx="210539" cy="210539"/>
          </a:xfrm>
          <a:prstGeom prst="rect">
            <a:avLst/>
          </a:prstGeom>
        </p:spPr>
      </p:pic>
      <p:pic>
        <p:nvPicPr>
          <p:cNvPr id="6" name="Picture 5">
            <a:hlinkClick r:id="" action="ppaction://hlinkshowjump?jump=firstslide"/>
            <a:extLst>
              <a:ext uri="{FF2B5EF4-FFF2-40B4-BE49-F238E27FC236}">
                <a16:creationId xmlns:a16="http://schemas.microsoft.com/office/drawing/2014/main" id="{E20A030A-7B0E-AE26-68DD-2DD988230199}"/>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54275" y="252809"/>
            <a:ext cx="500431" cy="375612"/>
          </a:xfrm>
          <a:prstGeom prst="rect">
            <a:avLst/>
          </a:prstGeom>
        </p:spPr>
      </p:pic>
      <p:sp>
        <p:nvSpPr>
          <p:cNvPr id="7" name="TextBox 6">
            <a:hlinkClick r:id="rId6" action="ppaction://hlinksldjump"/>
            <a:extLst>
              <a:ext uri="{FF2B5EF4-FFF2-40B4-BE49-F238E27FC236}">
                <a16:creationId xmlns:a16="http://schemas.microsoft.com/office/drawing/2014/main" id="{D3F32302-E386-95D6-2102-E55332D3C2E9}"/>
              </a:ext>
            </a:extLst>
          </p:cNvPr>
          <p:cNvSpPr txBox="1"/>
          <p:nvPr/>
        </p:nvSpPr>
        <p:spPr>
          <a:xfrm>
            <a:off x="8814914" y="1031840"/>
            <a:ext cx="1295607" cy="307777"/>
          </a:xfrm>
          <a:prstGeom prst="rect">
            <a:avLst/>
          </a:prstGeom>
          <a:noFill/>
        </p:spPr>
        <p:txBody>
          <a:bodyPr wrap="square" rtlCol="0">
            <a:spAutoFit/>
          </a:bodyPr>
          <a:lstStyle/>
          <a:p>
            <a:pPr algn="ctr" rtl="1"/>
            <a:r>
              <a:rPr lang="fa-IR" sz="1400" b="1">
                <a:solidFill>
                  <a:schemeClr val="bg1"/>
                </a:solidFill>
                <a:latin typeface="Shabnam" panose="020B0603030804020204" pitchFamily="34" charset="-78"/>
                <a:cs typeface="Shabnam" panose="020B0603030804020204" pitchFamily="34" charset="-78"/>
              </a:rPr>
              <a:t>کلیات پژوهش</a:t>
            </a:r>
            <a:endParaRPr lang="en-US" sz="1400" b="1" dirty="0">
              <a:solidFill>
                <a:schemeClr val="bg1"/>
              </a:solidFill>
              <a:latin typeface="Shabnam" panose="020B0603030804020204" pitchFamily="34" charset="-78"/>
              <a:cs typeface="Shabnam" panose="020B0603030804020204" pitchFamily="34" charset="-78"/>
            </a:endParaRPr>
          </a:p>
        </p:txBody>
      </p:sp>
      <p:sp>
        <p:nvSpPr>
          <p:cNvPr id="8" name="TextBox 7">
            <a:hlinkClick r:id="rId7" action="ppaction://hlinksldjump"/>
            <a:extLst>
              <a:ext uri="{FF2B5EF4-FFF2-40B4-BE49-F238E27FC236}">
                <a16:creationId xmlns:a16="http://schemas.microsoft.com/office/drawing/2014/main" id="{75A08DCF-7B30-E752-3043-CEFDA15053E9}"/>
              </a:ext>
            </a:extLst>
          </p:cNvPr>
          <p:cNvSpPr txBox="1"/>
          <p:nvPr/>
        </p:nvSpPr>
        <p:spPr>
          <a:xfrm>
            <a:off x="7198804" y="1031839"/>
            <a:ext cx="1391595" cy="307777"/>
          </a:xfrm>
          <a:prstGeom prst="rect">
            <a:avLst/>
          </a:prstGeom>
          <a:noFill/>
        </p:spPr>
        <p:txBody>
          <a:bodyPr wrap="square" rtlCol="0">
            <a:spAutoFit/>
          </a:bodyPr>
          <a:lstStyle/>
          <a:p>
            <a:pPr algn="ctr" rtl="1"/>
            <a:r>
              <a:rPr lang="fa-IR" sz="1400" b="1" dirty="0">
                <a:solidFill>
                  <a:schemeClr val="bg1"/>
                </a:solidFill>
                <a:latin typeface="Shabnam" panose="020B0603030804020204" pitchFamily="34" charset="-78"/>
                <a:cs typeface="Shabnam" panose="020B0603030804020204" pitchFamily="34" charset="-78"/>
              </a:rPr>
              <a:t>مبانی پژوهش</a:t>
            </a:r>
            <a:endParaRPr lang="en-US" sz="1400" b="1" dirty="0">
              <a:solidFill>
                <a:schemeClr val="bg1"/>
              </a:solidFill>
              <a:latin typeface="Shabnam" panose="020B0603030804020204" pitchFamily="34" charset="-78"/>
              <a:cs typeface="Shabnam" panose="020B0603030804020204" pitchFamily="34" charset="-78"/>
            </a:endParaRPr>
          </a:p>
        </p:txBody>
      </p:sp>
      <p:sp>
        <p:nvSpPr>
          <p:cNvPr id="9" name="TextBox 8">
            <a:hlinkClick r:id="rId8" action="ppaction://hlinksldjump"/>
            <a:extLst>
              <a:ext uri="{FF2B5EF4-FFF2-40B4-BE49-F238E27FC236}">
                <a16:creationId xmlns:a16="http://schemas.microsoft.com/office/drawing/2014/main" id="{A87C3225-0816-62F2-060F-11D8A1FA1900}"/>
              </a:ext>
            </a:extLst>
          </p:cNvPr>
          <p:cNvSpPr txBox="1"/>
          <p:nvPr/>
        </p:nvSpPr>
        <p:spPr>
          <a:xfrm>
            <a:off x="5678682" y="1031838"/>
            <a:ext cx="1420208" cy="307777"/>
          </a:xfrm>
          <a:prstGeom prst="rect">
            <a:avLst/>
          </a:prstGeom>
          <a:noFill/>
        </p:spPr>
        <p:txBody>
          <a:bodyPr wrap="square" rtlCol="0">
            <a:spAutoFit/>
          </a:bodyPr>
          <a:lstStyle/>
          <a:p>
            <a:pPr algn="ctr" rtl="1"/>
            <a:r>
              <a:rPr lang="fa-IR" sz="1400" b="1" dirty="0">
                <a:solidFill>
                  <a:schemeClr val="bg1"/>
                </a:solidFill>
                <a:latin typeface="Shabnam" panose="020B0603030804020204" pitchFamily="34" charset="-78"/>
                <a:cs typeface="Shabnam" panose="020B0603030804020204" pitchFamily="34" charset="-78"/>
              </a:rPr>
              <a:t>روش تحقیق</a:t>
            </a:r>
            <a:endParaRPr lang="en-US" sz="1400" b="1" dirty="0">
              <a:solidFill>
                <a:schemeClr val="bg1"/>
              </a:solidFill>
              <a:latin typeface="Shabnam" panose="020B0603030804020204" pitchFamily="34" charset="-78"/>
              <a:cs typeface="Shabnam" panose="020B0603030804020204" pitchFamily="34" charset="-78"/>
            </a:endParaRPr>
          </a:p>
        </p:txBody>
      </p:sp>
      <p:sp>
        <p:nvSpPr>
          <p:cNvPr id="10" name="TextBox 9">
            <a:hlinkClick r:id="rId9" action="ppaction://hlinksldjump"/>
            <a:extLst>
              <a:ext uri="{FF2B5EF4-FFF2-40B4-BE49-F238E27FC236}">
                <a16:creationId xmlns:a16="http://schemas.microsoft.com/office/drawing/2014/main" id="{0CFA7F6B-7A2D-08EB-99B0-6783A46A8505}"/>
              </a:ext>
            </a:extLst>
          </p:cNvPr>
          <p:cNvSpPr txBox="1"/>
          <p:nvPr/>
        </p:nvSpPr>
        <p:spPr>
          <a:xfrm>
            <a:off x="4080387" y="1024350"/>
            <a:ext cx="1498381" cy="315265"/>
          </a:xfrm>
          <a:prstGeom prst="rect">
            <a:avLst/>
          </a:prstGeom>
          <a:noFill/>
        </p:spPr>
        <p:txBody>
          <a:bodyPr wrap="square" rtlCol="0">
            <a:spAutoFit/>
          </a:bodyPr>
          <a:lstStyle/>
          <a:p>
            <a:pPr algn="ctr" rtl="1"/>
            <a:r>
              <a:rPr lang="fa-IR" sz="1400" b="1" dirty="0">
                <a:solidFill>
                  <a:schemeClr val="bg1"/>
                </a:solidFill>
                <a:latin typeface="Shabnam" panose="020B0603030804020204" pitchFamily="34" charset="-78"/>
                <a:cs typeface="Shabnam" panose="020B0603030804020204" pitchFamily="34" charset="-78"/>
              </a:rPr>
              <a:t>تجزیه و تحلیل</a:t>
            </a:r>
            <a:endParaRPr lang="en-US" sz="1400" b="1" dirty="0">
              <a:solidFill>
                <a:schemeClr val="bg1"/>
              </a:solidFill>
              <a:latin typeface="Shabnam" panose="020B0603030804020204" pitchFamily="34" charset="-78"/>
              <a:cs typeface="Shabnam" panose="020B0603030804020204" pitchFamily="34" charset="-78"/>
            </a:endParaRPr>
          </a:p>
        </p:txBody>
      </p:sp>
      <p:sp>
        <p:nvSpPr>
          <p:cNvPr id="11" name="TextBox 10">
            <a:hlinkClick r:id="rId10" action="ppaction://hlinksldjump"/>
            <a:extLst>
              <a:ext uri="{FF2B5EF4-FFF2-40B4-BE49-F238E27FC236}">
                <a16:creationId xmlns:a16="http://schemas.microsoft.com/office/drawing/2014/main" id="{68B5904E-542E-4647-EB34-4A34D5D39723}"/>
              </a:ext>
            </a:extLst>
          </p:cNvPr>
          <p:cNvSpPr txBox="1"/>
          <p:nvPr/>
        </p:nvSpPr>
        <p:spPr>
          <a:xfrm>
            <a:off x="2596451" y="1051936"/>
            <a:ext cx="1420208" cy="315265"/>
          </a:xfrm>
          <a:prstGeom prst="rect">
            <a:avLst/>
          </a:prstGeom>
          <a:noFill/>
        </p:spPr>
        <p:txBody>
          <a:bodyPr wrap="square" rtlCol="0">
            <a:spAutoFit/>
          </a:bodyPr>
          <a:lstStyle/>
          <a:p>
            <a:pPr algn="ctr" rtl="1"/>
            <a:r>
              <a:rPr lang="fa-IR" sz="1400" b="1" dirty="0">
                <a:solidFill>
                  <a:schemeClr val="bg1"/>
                </a:solidFill>
                <a:latin typeface="Shabnam" panose="020B0603030804020204" pitchFamily="34" charset="-78"/>
                <a:cs typeface="Shabnam" panose="020B0603030804020204" pitchFamily="34" charset="-78"/>
              </a:rPr>
              <a:t>بحث و نتیجه</a:t>
            </a:r>
            <a:endParaRPr lang="en-US" sz="1400" b="1" dirty="0">
              <a:solidFill>
                <a:schemeClr val="bg1"/>
              </a:solidFill>
              <a:latin typeface="Shabnam" panose="020B0603030804020204" pitchFamily="34" charset="-78"/>
              <a:cs typeface="Shabnam" panose="020B0603030804020204" pitchFamily="34" charset="-78"/>
            </a:endParaRPr>
          </a:p>
        </p:txBody>
      </p:sp>
      <p:sp>
        <p:nvSpPr>
          <p:cNvPr id="12" name="TextBox 11">
            <a:hlinkClick r:id="rId11" action="ppaction://hlinksldjump"/>
            <a:extLst>
              <a:ext uri="{FF2B5EF4-FFF2-40B4-BE49-F238E27FC236}">
                <a16:creationId xmlns:a16="http://schemas.microsoft.com/office/drawing/2014/main" id="{5D60EA19-6708-8B87-F484-A670ECA50E4E}"/>
              </a:ext>
            </a:extLst>
          </p:cNvPr>
          <p:cNvSpPr txBox="1"/>
          <p:nvPr/>
        </p:nvSpPr>
        <p:spPr>
          <a:xfrm>
            <a:off x="998155" y="1051935"/>
            <a:ext cx="1498381" cy="315265"/>
          </a:xfrm>
          <a:prstGeom prst="rect">
            <a:avLst/>
          </a:prstGeom>
          <a:noFill/>
        </p:spPr>
        <p:txBody>
          <a:bodyPr wrap="square" rtlCol="0">
            <a:spAutoFit/>
          </a:bodyPr>
          <a:lstStyle/>
          <a:p>
            <a:pPr algn="ctr" rtl="1"/>
            <a:r>
              <a:rPr lang="fa-IR" sz="1400" b="1" dirty="0">
                <a:solidFill>
                  <a:schemeClr val="bg1"/>
                </a:solidFill>
                <a:latin typeface="Shabnam" panose="020B0603030804020204" pitchFamily="34" charset="-78"/>
                <a:cs typeface="Shabnam" panose="020B0603030804020204" pitchFamily="34" charset="-78"/>
              </a:rPr>
              <a:t>منابع</a:t>
            </a:r>
            <a:endParaRPr lang="en-US" sz="1400" b="1" dirty="0">
              <a:solidFill>
                <a:schemeClr val="bg1"/>
              </a:solidFill>
              <a:latin typeface="Shabnam" panose="020B0603030804020204" pitchFamily="34" charset="-78"/>
              <a:cs typeface="Shabnam" panose="020B0603030804020204" pitchFamily="34" charset="-78"/>
            </a:endParaRPr>
          </a:p>
        </p:txBody>
      </p:sp>
      <p:pic>
        <p:nvPicPr>
          <p:cNvPr id="13" name="Graphic 12">
            <a:extLst>
              <a:ext uri="{FF2B5EF4-FFF2-40B4-BE49-F238E27FC236}">
                <a16:creationId xmlns:a16="http://schemas.microsoft.com/office/drawing/2014/main" id="{B861AB12-B490-1DF4-24E8-C4CCCA4C6DD4}"/>
              </a:ext>
            </a:extLst>
          </p:cNvPr>
          <p:cNvPicPr>
            <a:picLocks noChangeAspect="1"/>
          </p:cNvPicPr>
          <p:nvPr/>
        </p:nvPicPr>
        <p:blipFill>
          <a:blip r:embed="rId12" cstate="print">
            <a:extLst>
              <a:ext uri="{28A0092B-C50C-407E-A947-70E740481C1C}">
                <a14:useLocalDpi xmlns:a14="http://schemas.microsoft.com/office/drawing/2010/main"/>
              </a:ext>
              <a:ext uri="{96DAC541-7B7A-43D3-8B79-37D633B846F1}">
                <asvg:svgBlip xmlns:asvg="http://schemas.microsoft.com/office/drawing/2016/SVG/main" r:embed="rId13"/>
              </a:ext>
            </a:extLst>
          </a:blip>
          <a:stretch>
            <a:fillRect/>
          </a:stretch>
        </p:blipFill>
        <p:spPr>
          <a:xfrm>
            <a:off x="10458867" y="88489"/>
            <a:ext cx="1438278" cy="1438278"/>
          </a:xfrm>
          <a:prstGeom prst="rect">
            <a:avLst/>
          </a:prstGeom>
        </p:spPr>
      </p:pic>
      <p:sp>
        <p:nvSpPr>
          <p:cNvPr id="14" name="TextBox 13">
            <a:extLst>
              <a:ext uri="{FF2B5EF4-FFF2-40B4-BE49-F238E27FC236}">
                <a16:creationId xmlns:a16="http://schemas.microsoft.com/office/drawing/2014/main" id="{5A1550FC-1A07-59FE-BE27-38F61D9C8ECB}"/>
              </a:ext>
            </a:extLst>
          </p:cNvPr>
          <p:cNvSpPr txBox="1"/>
          <p:nvPr/>
        </p:nvSpPr>
        <p:spPr>
          <a:xfrm>
            <a:off x="10336307" y="1715488"/>
            <a:ext cx="1757082" cy="338554"/>
          </a:xfrm>
          <a:prstGeom prst="rect">
            <a:avLst/>
          </a:prstGeom>
          <a:noFill/>
        </p:spPr>
        <p:txBody>
          <a:bodyPr wrap="square" rtlCol="0">
            <a:spAutoFit/>
          </a:bodyPr>
          <a:lstStyle/>
          <a:p>
            <a:pPr algn="ctr" rtl="1"/>
            <a:r>
              <a:rPr lang="fa-IR" sz="1600" b="1" dirty="0">
                <a:solidFill>
                  <a:srgbClr val="1D3347"/>
                </a:solidFill>
                <a:latin typeface="Shabnam" panose="020B0603030804020204" pitchFamily="34" charset="-78"/>
                <a:cs typeface="Shabnam" panose="020B0603030804020204" pitchFamily="34" charset="-78"/>
              </a:rPr>
              <a:t>عنوان اول</a:t>
            </a:r>
            <a:endParaRPr lang="en-US" sz="1600" b="1" dirty="0">
              <a:solidFill>
                <a:srgbClr val="1D3347"/>
              </a:solidFill>
              <a:latin typeface="Shabnam" panose="020B0603030804020204" pitchFamily="34" charset="-78"/>
              <a:cs typeface="Shabnam" panose="020B0603030804020204" pitchFamily="34" charset="-78"/>
            </a:endParaRPr>
          </a:p>
        </p:txBody>
      </p:sp>
      <p:sp>
        <p:nvSpPr>
          <p:cNvPr id="15" name="TextBox 14">
            <a:extLst>
              <a:ext uri="{FF2B5EF4-FFF2-40B4-BE49-F238E27FC236}">
                <a16:creationId xmlns:a16="http://schemas.microsoft.com/office/drawing/2014/main" id="{52305E1E-9091-7282-6B3B-4E5759F9408E}"/>
              </a:ext>
            </a:extLst>
          </p:cNvPr>
          <p:cNvSpPr txBox="1"/>
          <p:nvPr/>
        </p:nvSpPr>
        <p:spPr>
          <a:xfrm>
            <a:off x="10421957" y="2485131"/>
            <a:ext cx="1671431" cy="338554"/>
          </a:xfrm>
          <a:prstGeom prst="rect">
            <a:avLst/>
          </a:prstGeom>
          <a:noFill/>
        </p:spPr>
        <p:txBody>
          <a:bodyPr wrap="square" rtlCol="0">
            <a:spAutoFit/>
          </a:bodyPr>
          <a:lstStyle/>
          <a:p>
            <a:pPr algn="ctr" rtl="1"/>
            <a:r>
              <a:rPr lang="fa-IR" sz="1600" b="1" dirty="0">
                <a:solidFill>
                  <a:srgbClr val="1D3347"/>
                </a:solidFill>
                <a:latin typeface="Shabnam" panose="020B0603030804020204" pitchFamily="34" charset="-78"/>
                <a:cs typeface="Shabnam" panose="020B0603030804020204" pitchFamily="34" charset="-78"/>
              </a:rPr>
              <a:t>عنوان دوم</a:t>
            </a:r>
            <a:endParaRPr lang="en-US" sz="1600" b="1" dirty="0">
              <a:solidFill>
                <a:srgbClr val="1D3347"/>
              </a:solidFill>
              <a:latin typeface="Shabnam" panose="020B0603030804020204" pitchFamily="34" charset="-78"/>
              <a:cs typeface="Shabnam" panose="020B0603030804020204" pitchFamily="34" charset="-78"/>
            </a:endParaRPr>
          </a:p>
        </p:txBody>
      </p:sp>
      <p:sp>
        <p:nvSpPr>
          <p:cNvPr id="16" name="TextBox 15">
            <a:extLst>
              <a:ext uri="{FF2B5EF4-FFF2-40B4-BE49-F238E27FC236}">
                <a16:creationId xmlns:a16="http://schemas.microsoft.com/office/drawing/2014/main" id="{CB71FA3B-F705-EDCA-C4B3-A59605CFD889}"/>
              </a:ext>
            </a:extLst>
          </p:cNvPr>
          <p:cNvSpPr txBox="1"/>
          <p:nvPr/>
        </p:nvSpPr>
        <p:spPr>
          <a:xfrm>
            <a:off x="10336305" y="3228586"/>
            <a:ext cx="1757082" cy="338554"/>
          </a:xfrm>
          <a:prstGeom prst="rect">
            <a:avLst/>
          </a:prstGeom>
          <a:noFill/>
        </p:spPr>
        <p:txBody>
          <a:bodyPr wrap="square" rtlCol="0">
            <a:spAutoFit/>
          </a:bodyPr>
          <a:lstStyle/>
          <a:p>
            <a:pPr algn="ctr" rtl="1"/>
            <a:r>
              <a:rPr lang="fa-IR" sz="1600" b="1" dirty="0">
                <a:solidFill>
                  <a:srgbClr val="1D3347"/>
                </a:solidFill>
                <a:latin typeface="Shabnam" panose="020B0603030804020204" pitchFamily="34" charset="-78"/>
                <a:cs typeface="Shabnam" panose="020B0603030804020204" pitchFamily="34" charset="-78"/>
              </a:rPr>
              <a:t>عنوان سوم</a:t>
            </a:r>
            <a:endParaRPr lang="en-US" sz="1600" b="1" dirty="0">
              <a:solidFill>
                <a:srgbClr val="1D3347"/>
              </a:solidFill>
              <a:latin typeface="Shabnam" panose="020B0603030804020204" pitchFamily="34" charset="-78"/>
              <a:cs typeface="Shabnam" panose="020B0603030804020204" pitchFamily="34" charset="-78"/>
            </a:endParaRPr>
          </a:p>
        </p:txBody>
      </p:sp>
      <p:sp>
        <p:nvSpPr>
          <p:cNvPr id="17" name="TextBox 16">
            <a:extLst>
              <a:ext uri="{FF2B5EF4-FFF2-40B4-BE49-F238E27FC236}">
                <a16:creationId xmlns:a16="http://schemas.microsoft.com/office/drawing/2014/main" id="{4AE7F48E-4A56-7C36-D16F-9D66E12C3C2D}"/>
              </a:ext>
            </a:extLst>
          </p:cNvPr>
          <p:cNvSpPr txBox="1"/>
          <p:nvPr/>
        </p:nvSpPr>
        <p:spPr>
          <a:xfrm>
            <a:off x="10403951" y="3985103"/>
            <a:ext cx="1689436" cy="338554"/>
          </a:xfrm>
          <a:prstGeom prst="rect">
            <a:avLst/>
          </a:prstGeom>
          <a:noFill/>
        </p:spPr>
        <p:txBody>
          <a:bodyPr wrap="square" rtlCol="0">
            <a:spAutoFit/>
          </a:bodyPr>
          <a:lstStyle/>
          <a:p>
            <a:pPr algn="ctr" rtl="1"/>
            <a:r>
              <a:rPr lang="fa-IR" sz="1600" b="1" dirty="0">
                <a:solidFill>
                  <a:srgbClr val="1D3347"/>
                </a:solidFill>
                <a:latin typeface="Shabnam" panose="020B0603030804020204" pitchFamily="34" charset="-78"/>
                <a:cs typeface="Shabnam" panose="020B0603030804020204" pitchFamily="34" charset="-78"/>
              </a:rPr>
              <a:t>عنوان چهارم</a:t>
            </a:r>
            <a:endParaRPr lang="en-US" sz="1600" b="1" dirty="0">
              <a:solidFill>
                <a:srgbClr val="1D3347"/>
              </a:solidFill>
              <a:latin typeface="Shabnam" panose="020B0603030804020204" pitchFamily="34" charset="-78"/>
              <a:cs typeface="Shabnam" panose="020B0603030804020204" pitchFamily="34" charset="-78"/>
            </a:endParaRPr>
          </a:p>
        </p:txBody>
      </p:sp>
      <p:sp>
        <p:nvSpPr>
          <p:cNvPr id="18" name="TextBox 17">
            <a:extLst>
              <a:ext uri="{FF2B5EF4-FFF2-40B4-BE49-F238E27FC236}">
                <a16:creationId xmlns:a16="http://schemas.microsoft.com/office/drawing/2014/main" id="{5FF819F6-7EA5-6C41-1D2B-3FEC5785EA70}"/>
              </a:ext>
            </a:extLst>
          </p:cNvPr>
          <p:cNvSpPr txBox="1"/>
          <p:nvPr/>
        </p:nvSpPr>
        <p:spPr>
          <a:xfrm>
            <a:off x="10336305" y="4754746"/>
            <a:ext cx="1775088" cy="338554"/>
          </a:xfrm>
          <a:prstGeom prst="rect">
            <a:avLst/>
          </a:prstGeom>
          <a:noFill/>
        </p:spPr>
        <p:txBody>
          <a:bodyPr wrap="square" rtlCol="0">
            <a:spAutoFit/>
          </a:bodyPr>
          <a:lstStyle/>
          <a:p>
            <a:pPr algn="ctr" rtl="1"/>
            <a:r>
              <a:rPr lang="fa-IR" sz="1600" b="1" dirty="0">
                <a:solidFill>
                  <a:srgbClr val="1D3347"/>
                </a:solidFill>
                <a:latin typeface="Shabnam" panose="020B0603030804020204" pitchFamily="34" charset="-78"/>
                <a:cs typeface="Shabnam" panose="020B0603030804020204" pitchFamily="34" charset="-78"/>
              </a:rPr>
              <a:t>عنوان پنجم</a:t>
            </a:r>
            <a:endParaRPr lang="en-US" sz="1600" b="1" dirty="0">
              <a:solidFill>
                <a:srgbClr val="1D3347"/>
              </a:solidFill>
              <a:latin typeface="Shabnam" panose="020B0603030804020204" pitchFamily="34" charset="-78"/>
              <a:cs typeface="Shabnam" panose="020B0603030804020204" pitchFamily="34" charset="-78"/>
            </a:endParaRPr>
          </a:p>
        </p:txBody>
      </p:sp>
      <p:sp>
        <p:nvSpPr>
          <p:cNvPr id="19" name="TextBox 18">
            <a:extLst>
              <a:ext uri="{FF2B5EF4-FFF2-40B4-BE49-F238E27FC236}">
                <a16:creationId xmlns:a16="http://schemas.microsoft.com/office/drawing/2014/main" id="{5EF79DD5-6A48-84EB-02F3-EEF2E4DD1D80}"/>
              </a:ext>
            </a:extLst>
          </p:cNvPr>
          <p:cNvSpPr txBox="1"/>
          <p:nvPr/>
        </p:nvSpPr>
        <p:spPr>
          <a:xfrm>
            <a:off x="10336305" y="5498201"/>
            <a:ext cx="1757082" cy="338554"/>
          </a:xfrm>
          <a:prstGeom prst="rect">
            <a:avLst/>
          </a:prstGeom>
          <a:noFill/>
        </p:spPr>
        <p:txBody>
          <a:bodyPr wrap="square" rtlCol="0">
            <a:spAutoFit/>
          </a:bodyPr>
          <a:lstStyle/>
          <a:p>
            <a:pPr algn="ctr" rtl="1"/>
            <a:r>
              <a:rPr lang="fa-IR" sz="1600" b="1" dirty="0">
                <a:solidFill>
                  <a:srgbClr val="1D3347"/>
                </a:solidFill>
                <a:latin typeface="Shabnam" panose="020B0603030804020204" pitchFamily="34" charset="-78"/>
                <a:cs typeface="Shabnam" panose="020B0603030804020204" pitchFamily="34" charset="-78"/>
              </a:rPr>
              <a:t>عنوان ششم</a:t>
            </a:r>
            <a:endParaRPr lang="en-US" sz="1600" b="1" dirty="0">
              <a:solidFill>
                <a:srgbClr val="1D3347"/>
              </a:solidFill>
              <a:latin typeface="Shabnam" panose="020B0603030804020204" pitchFamily="34" charset="-78"/>
              <a:cs typeface="Shabnam" panose="020B0603030804020204" pitchFamily="34" charset="-78"/>
            </a:endParaRPr>
          </a:p>
        </p:txBody>
      </p:sp>
      <p:sp>
        <p:nvSpPr>
          <p:cNvPr id="20" name="TextBox 19">
            <a:extLst>
              <a:ext uri="{FF2B5EF4-FFF2-40B4-BE49-F238E27FC236}">
                <a16:creationId xmlns:a16="http://schemas.microsoft.com/office/drawing/2014/main" id="{B2B6B4B8-02C6-A485-B5D6-E56212D79265}"/>
              </a:ext>
            </a:extLst>
          </p:cNvPr>
          <p:cNvSpPr txBox="1"/>
          <p:nvPr/>
        </p:nvSpPr>
        <p:spPr>
          <a:xfrm>
            <a:off x="1007391" y="289867"/>
            <a:ext cx="5716681" cy="338554"/>
          </a:xfrm>
          <a:prstGeom prst="rect">
            <a:avLst/>
          </a:prstGeom>
          <a:noFill/>
        </p:spPr>
        <p:txBody>
          <a:bodyPr wrap="square" rtlCol="0">
            <a:spAutoFit/>
          </a:bodyPr>
          <a:lstStyle/>
          <a:p>
            <a:pPr algn="ctr" rtl="1"/>
            <a:r>
              <a:rPr lang="fa-IR" sz="1600" b="1">
                <a:solidFill>
                  <a:srgbClr val="1D3347"/>
                </a:solidFill>
                <a:latin typeface="Shabnam" panose="020B0603030804020204" pitchFamily="34" charset="-78"/>
                <a:cs typeface="Shabnam" panose="020B0603030804020204" pitchFamily="34" charset="-78"/>
              </a:rPr>
              <a:t>موضوع ارائه خود را در این قسمت وارد نمایید</a:t>
            </a:r>
            <a:endParaRPr lang="en-US" sz="1600" b="1" dirty="0">
              <a:solidFill>
                <a:srgbClr val="1D3347"/>
              </a:solidFill>
              <a:latin typeface="Shabnam" panose="020B0603030804020204" pitchFamily="34" charset="-78"/>
              <a:cs typeface="Shabnam" panose="020B0603030804020204" pitchFamily="34" charset="-78"/>
            </a:endParaRPr>
          </a:p>
        </p:txBody>
      </p:sp>
      <p:sp>
        <p:nvSpPr>
          <p:cNvPr id="21" name="TextBox 20">
            <a:extLst>
              <a:ext uri="{FF2B5EF4-FFF2-40B4-BE49-F238E27FC236}">
                <a16:creationId xmlns:a16="http://schemas.microsoft.com/office/drawing/2014/main" id="{0331C0B1-B524-9A95-7B6C-F809887F4C3B}"/>
              </a:ext>
            </a:extLst>
          </p:cNvPr>
          <p:cNvSpPr txBox="1"/>
          <p:nvPr/>
        </p:nvSpPr>
        <p:spPr>
          <a:xfrm>
            <a:off x="6853381" y="289867"/>
            <a:ext cx="3352801" cy="338554"/>
          </a:xfrm>
          <a:prstGeom prst="rect">
            <a:avLst/>
          </a:prstGeom>
          <a:noFill/>
        </p:spPr>
        <p:txBody>
          <a:bodyPr wrap="square" rtlCol="0">
            <a:spAutoFit/>
          </a:bodyPr>
          <a:lstStyle/>
          <a:p>
            <a:pPr algn="ctr" rtl="1"/>
            <a:r>
              <a:rPr lang="fa-IR" sz="1600" b="1" dirty="0">
                <a:solidFill>
                  <a:srgbClr val="1D3347"/>
                </a:solidFill>
                <a:latin typeface="Shabnam" panose="020B0603030804020204" pitchFamily="34" charset="-78"/>
                <a:cs typeface="Shabnam" panose="020B0603030804020204" pitchFamily="34" charset="-78"/>
              </a:rPr>
              <a:t>پژوهشگر</a:t>
            </a:r>
            <a:r>
              <a:rPr lang="fa-IR" sz="1600" b="1">
                <a:solidFill>
                  <a:srgbClr val="1D3347"/>
                </a:solidFill>
                <a:latin typeface="Shabnam" panose="020B0603030804020204" pitchFamily="34" charset="-78"/>
                <a:cs typeface="Shabnam" panose="020B0603030804020204" pitchFamily="34" charset="-78"/>
              </a:rPr>
              <a:t>: محمد جواد عزیزپناه</a:t>
            </a:r>
            <a:endParaRPr lang="en-US" sz="1600" b="1" dirty="0">
              <a:solidFill>
                <a:srgbClr val="1D3347"/>
              </a:solidFill>
              <a:latin typeface="Shabnam" panose="020B0603030804020204" pitchFamily="34" charset="-78"/>
              <a:cs typeface="Shabnam" panose="020B0603030804020204" pitchFamily="34" charset="-78"/>
            </a:endParaRPr>
          </a:p>
        </p:txBody>
      </p:sp>
      <p:sp>
        <p:nvSpPr>
          <p:cNvPr id="22" name="Freeform 123">
            <a:hlinkClick r:id="rId11" action="ppaction://hlinksldjump"/>
            <a:extLst>
              <a:ext uri="{FF2B5EF4-FFF2-40B4-BE49-F238E27FC236}">
                <a16:creationId xmlns:a16="http://schemas.microsoft.com/office/drawing/2014/main" id="{1484554F-1B0B-A766-86AE-E811D5D1BC42}"/>
              </a:ext>
            </a:extLst>
          </p:cNvPr>
          <p:cNvSpPr>
            <a:spLocks noEditPoints="1"/>
          </p:cNvSpPr>
          <p:nvPr/>
        </p:nvSpPr>
        <p:spPr bwMode="auto">
          <a:xfrm>
            <a:off x="358148" y="5556280"/>
            <a:ext cx="268684" cy="268684"/>
          </a:xfrm>
          <a:custGeom>
            <a:avLst/>
            <a:gdLst>
              <a:gd name="T0" fmla="*/ 109 w 160"/>
              <a:gd name="T1" fmla="*/ 116 h 160"/>
              <a:gd name="T2" fmla="*/ 59 w 160"/>
              <a:gd name="T3" fmla="*/ 107 h 160"/>
              <a:gd name="T4" fmla="*/ 160 w 160"/>
              <a:gd name="T5" fmla="*/ 125 h 160"/>
              <a:gd name="T6" fmla="*/ 114 w 160"/>
              <a:gd name="T7" fmla="*/ 116 h 160"/>
              <a:gd name="T8" fmla="*/ 60 w 160"/>
              <a:gd name="T9" fmla="*/ 100 h 160"/>
              <a:gd name="T10" fmla="*/ 160 w 160"/>
              <a:gd name="T11" fmla="*/ 84 h 160"/>
              <a:gd name="T12" fmla="*/ 59 w 160"/>
              <a:gd name="T13" fmla="*/ 131 h 160"/>
              <a:gd name="T14" fmla="*/ 110 w 160"/>
              <a:gd name="T15" fmla="*/ 160 h 160"/>
              <a:gd name="T16" fmla="*/ 160 w 160"/>
              <a:gd name="T17" fmla="*/ 132 h 160"/>
              <a:gd name="T18" fmla="*/ 110 w 160"/>
              <a:gd name="T19" fmla="*/ 50 h 160"/>
              <a:gd name="T20" fmla="*/ 59 w 160"/>
              <a:gd name="T21" fmla="*/ 75 h 160"/>
              <a:gd name="T22" fmla="*/ 160 w 160"/>
              <a:gd name="T23" fmla="*/ 68 h 160"/>
              <a:gd name="T24" fmla="*/ 148 w 160"/>
              <a:gd name="T25" fmla="*/ 0 h 160"/>
              <a:gd name="T26" fmla="*/ 0 w 160"/>
              <a:gd name="T27" fmla="*/ 44 h 160"/>
              <a:gd name="T28" fmla="*/ 109 w 160"/>
              <a:gd name="T29" fmla="*/ 44 h 160"/>
              <a:gd name="T30" fmla="*/ 160 w 160"/>
              <a:gd name="T31" fmla="*/ 44 h 160"/>
              <a:gd name="T32" fmla="*/ 29 w 160"/>
              <a:gd name="T33" fmla="*/ 41 h 160"/>
              <a:gd name="T34" fmla="*/ 41 w 160"/>
              <a:gd name="T35" fmla="*/ 28 h 160"/>
              <a:gd name="T36" fmla="*/ 88 w 160"/>
              <a:gd name="T37" fmla="*/ 25 h 160"/>
              <a:gd name="T38" fmla="*/ 91 w 160"/>
              <a:gd name="T39" fmla="*/ 27 h 160"/>
              <a:gd name="T40" fmla="*/ 97 w 160"/>
              <a:gd name="T41" fmla="*/ 30 h 160"/>
              <a:gd name="T42" fmla="*/ 102 w 160"/>
              <a:gd name="T43" fmla="*/ 27 h 160"/>
              <a:gd name="T44" fmla="*/ 104 w 160"/>
              <a:gd name="T45" fmla="*/ 25 h 160"/>
              <a:gd name="T46" fmla="*/ 104 w 160"/>
              <a:gd name="T47" fmla="*/ 32 h 160"/>
              <a:gd name="T48" fmla="*/ 107 w 160"/>
              <a:gd name="T49" fmla="*/ 35 h 160"/>
              <a:gd name="T50" fmla="*/ 113 w 160"/>
              <a:gd name="T51" fmla="*/ 22 h 160"/>
              <a:gd name="T52" fmla="*/ 118 w 160"/>
              <a:gd name="T53" fmla="*/ 35 h 160"/>
              <a:gd name="T54" fmla="*/ 120 w 160"/>
              <a:gd name="T55" fmla="*/ 32 h 160"/>
              <a:gd name="T56" fmla="*/ 120 w 160"/>
              <a:gd name="T57" fmla="*/ 25 h 160"/>
              <a:gd name="T58" fmla="*/ 123 w 160"/>
              <a:gd name="T59" fmla="*/ 27 h 160"/>
              <a:gd name="T60" fmla="*/ 129 w 160"/>
              <a:gd name="T61" fmla="*/ 30 h 160"/>
              <a:gd name="T62" fmla="*/ 134 w 160"/>
              <a:gd name="T63" fmla="*/ 27 h 160"/>
              <a:gd name="T64" fmla="*/ 136 w 160"/>
              <a:gd name="T65" fmla="*/ 25 h 160"/>
              <a:gd name="T66" fmla="*/ 136 w 160"/>
              <a:gd name="T67" fmla="*/ 32 h 160"/>
              <a:gd name="T68" fmla="*/ 140 w 160"/>
              <a:gd name="T69" fmla="*/ 35 h 160"/>
              <a:gd name="T70" fmla="*/ 54 w 160"/>
              <a:gd name="T71" fmla="*/ 68 h 160"/>
              <a:gd name="T72" fmla="*/ 3 w 160"/>
              <a:gd name="T73" fmla="*/ 57 h 160"/>
              <a:gd name="T74" fmla="*/ 3 w 160"/>
              <a:gd name="T75" fmla="*/ 102 h 160"/>
              <a:gd name="T76" fmla="*/ 41 w 160"/>
              <a:gd name="T77" fmla="*/ 79 h 160"/>
              <a:gd name="T78" fmla="*/ 28 w 160"/>
              <a:gd name="T79" fmla="*/ 68 h 160"/>
              <a:gd name="T80" fmla="*/ 54 w 160"/>
              <a:gd name="T81" fmla="*/ 107 h 160"/>
              <a:gd name="T82" fmla="*/ 0 w 160"/>
              <a:gd name="T83" fmla="*/ 145 h 160"/>
              <a:gd name="T84" fmla="*/ 60 w 160"/>
              <a:gd name="T85" fmla="*/ 159 h 160"/>
              <a:gd name="T86" fmla="*/ 29 w 160"/>
              <a:gd name="T87" fmla="*/ 142 h 160"/>
              <a:gd name="T88" fmla="*/ 41 w 160"/>
              <a:gd name="T89" fmla="*/ 131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60" h="160">
                <a:moveTo>
                  <a:pt x="114" y="116"/>
                </a:moveTo>
                <a:cubicBezTo>
                  <a:pt x="113" y="116"/>
                  <a:pt x="112" y="116"/>
                  <a:pt x="112" y="116"/>
                </a:cubicBezTo>
                <a:cubicBezTo>
                  <a:pt x="110" y="116"/>
                  <a:pt x="109" y="116"/>
                  <a:pt x="109" y="116"/>
                </a:cubicBezTo>
                <a:cubicBezTo>
                  <a:pt x="108" y="116"/>
                  <a:pt x="108" y="116"/>
                  <a:pt x="108" y="116"/>
                </a:cubicBezTo>
                <a:cubicBezTo>
                  <a:pt x="108" y="116"/>
                  <a:pt x="107" y="116"/>
                  <a:pt x="105" y="116"/>
                </a:cubicBezTo>
                <a:cubicBezTo>
                  <a:pt x="87" y="116"/>
                  <a:pt x="69" y="112"/>
                  <a:pt x="59" y="107"/>
                </a:cubicBezTo>
                <a:cubicBezTo>
                  <a:pt x="59" y="123"/>
                  <a:pt x="59" y="123"/>
                  <a:pt x="59" y="123"/>
                </a:cubicBezTo>
                <a:cubicBezTo>
                  <a:pt x="65" y="129"/>
                  <a:pt x="85" y="133"/>
                  <a:pt x="112" y="133"/>
                </a:cubicBezTo>
                <a:cubicBezTo>
                  <a:pt x="135" y="133"/>
                  <a:pt x="152" y="130"/>
                  <a:pt x="160" y="125"/>
                </a:cubicBezTo>
                <a:cubicBezTo>
                  <a:pt x="160" y="109"/>
                  <a:pt x="160" y="109"/>
                  <a:pt x="160" y="109"/>
                </a:cubicBezTo>
                <a:cubicBezTo>
                  <a:pt x="151" y="113"/>
                  <a:pt x="134" y="116"/>
                  <a:pt x="116" y="116"/>
                </a:cubicBezTo>
                <a:cubicBezTo>
                  <a:pt x="116" y="116"/>
                  <a:pt x="115" y="116"/>
                  <a:pt x="114" y="116"/>
                </a:cubicBezTo>
                <a:close/>
                <a:moveTo>
                  <a:pt x="59" y="82"/>
                </a:moveTo>
                <a:cubicBezTo>
                  <a:pt x="59" y="100"/>
                  <a:pt x="59" y="100"/>
                  <a:pt x="59" y="100"/>
                </a:cubicBezTo>
                <a:cubicBezTo>
                  <a:pt x="60" y="100"/>
                  <a:pt x="60" y="100"/>
                  <a:pt x="60" y="100"/>
                </a:cubicBezTo>
                <a:cubicBezTo>
                  <a:pt x="66" y="106"/>
                  <a:pt x="86" y="111"/>
                  <a:pt x="112" y="111"/>
                </a:cubicBezTo>
                <a:cubicBezTo>
                  <a:pt x="134" y="111"/>
                  <a:pt x="152" y="106"/>
                  <a:pt x="160" y="101"/>
                </a:cubicBezTo>
                <a:cubicBezTo>
                  <a:pt x="160" y="84"/>
                  <a:pt x="160" y="84"/>
                  <a:pt x="160" y="84"/>
                </a:cubicBezTo>
                <a:cubicBezTo>
                  <a:pt x="149" y="89"/>
                  <a:pt x="130" y="92"/>
                  <a:pt x="112" y="92"/>
                </a:cubicBezTo>
                <a:cubicBezTo>
                  <a:pt x="91" y="92"/>
                  <a:pt x="70" y="89"/>
                  <a:pt x="59" y="82"/>
                </a:cubicBezTo>
                <a:close/>
                <a:moveTo>
                  <a:pt x="59" y="131"/>
                </a:moveTo>
                <a:cubicBezTo>
                  <a:pt x="59" y="141"/>
                  <a:pt x="59" y="141"/>
                  <a:pt x="59" y="141"/>
                </a:cubicBezTo>
                <a:cubicBezTo>
                  <a:pt x="59" y="143"/>
                  <a:pt x="59" y="143"/>
                  <a:pt x="60" y="143"/>
                </a:cubicBezTo>
                <a:cubicBezTo>
                  <a:pt x="63" y="154"/>
                  <a:pt x="87" y="160"/>
                  <a:pt x="110" y="160"/>
                </a:cubicBezTo>
                <a:cubicBezTo>
                  <a:pt x="132" y="160"/>
                  <a:pt x="157" y="154"/>
                  <a:pt x="160" y="143"/>
                </a:cubicBezTo>
                <a:cubicBezTo>
                  <a:pt x="160" y="143"/>
                  <a:pt x="160" y="143"/>
                  <a:pt x="160" y="141"/>
                </a:cubicBezTo>
                <a:cubicBezTo>
                  <a:pt x="160" y="132"/>
                  <a:pt x="160" y="132"/>
                  <a:pt x="160" y="132"/>
                </a:cubicBezTo>
                <a:cubicBezTo>
                  <a:pt x="149" y="138"/>
                  <a:pt x="130" y="140"/>
                  <a:pt x="112" y="140"/>
                </a:cubicBezTo>
                <a:cubicBezTo>
                  <a:pt x="91" y="140"/>
                  <a:pt x="70" y="137"/>
                  <a:pt x="59" y="131"/>
                </a:cubicBezTo>
                <a:close/>
                <a:moveTo>
                  <a:pt x="110" y="50"/>
                </a:moveTo>
                <a:cubicBezTo>
                  <a:pt x="87" y="50"/>
                  <a:pt x="63" y="56"/>
                  <a:pt x="59" y="67"/>
                </a:cubicBezTo>
                <a:cubicBezTo>
                  <a:pt x="59" y="68"/>
                  <a:pt x="59" y="68"/>
                  <a:pt x="59" y="68"/>
                </a:cubicBezTo>
                <a:cubicBezTo>
                  <a:pt x="59" y="75"/>
                  <a:pt x="59" y="75"/>
                  <a:pt x="59" y="75"/>
                </a:cubicBezTo>
                <a:cubicBezTo>
                  <a:pt x="65" y="82"/>
                  <a:pt x="86" y="87"/>
                  <a:pt x="112" y="87"/>
                </a:cubicBezTo>
                <a:cubicBezTo>
                  <a:pt x="134" y="87"/>
                  <a:pt x="152" y="83"/>
                  <a:pt x="160" y="78"/>
                </a:cubicBezTo>
                <a:cubicBezTo>
                  <a:pt x="160" y="68"/>
                  <a:pt x="160" y="68"/>
                  <a:pt x="160" y="68"/>
                </a:cubicBezTo>
                <a:cubicBezTo>
                  <a:pt x="160" y="67"/>
                  <a:pt x="160" y="67"/>
                  <a:pt x="160" y="67"/>
                </a:cubicBezTo>
                <a:cubicBezTo>
                  <a:pt x="158" y="56"/>
                  <a:pt x="134" y="50"/>
                  <a:pt x="110" y="50"/>
                </a:cubicBezTo>
                <a:close/>
                <a:moveTo>
                  <a:pt x="148" y="0"/>
                </a:moveTo>
                <a:cubicBezTo>
                  <a:pt x="13" y="0"/>
                  <a:pt x="13" y="0"/>
                  <a:pt x="13" y="0"/>
                </a:cubicBezTo>
                <a:cubicBezTo>
                  <a:pt x="7" y="0"/>
                  <a:pt x="0" y="6"/>
                  <a:pt x="0" y="12"/>
                </a:cubicBezTo>
                <a:cubicBezTo>
                  <a:pt x="0" y="44"/>
                  <a:pt x="0" y="44"/>
                  <a:pt x="0" y="44"/>
                </a:cubicBezTo>
                <a:cubicBezTo>
                  <a:pt x="0" y="47"/>
                  <a:pt x="2" y="49"/>
                  <a:pt x="3" y="50"/>
                </a:cubicBezTo>
                <a:cubicBezTo>
                  <a:pt x="66" y="50"/>
                  <a:pt x="66" y="50"/>
                  <a:pt x="66" y="50"/>
                </a:cubicBezTo>
                <a:cubicBezTo>
                  <a:pt x="77" y="47"/>
                  <a:pt x="93" y="44"/>
                  <a:pt x="109" y="44"/>
                </a:cubicBezTo>
                <a:cubicBezTo>
                  <a:pt x="124" y="44"/>
                  <a:pt x="140" y="47"/>
                  <a:pt x="151" y="50"/>
                </a:cubicBezTo>
                <a:cubicBezTo>
                  <a:pt x="158" y="50"/>
                  <a:pt x="158" y="50"/>
                  <a:pt x="158" y="50"/>
                </a:cubicBezTo>
                <a:cubicBezTo>
                  <a:pt x="159" y="49"/>
                  <a:pt x="160" y="47"/>
                  <a:pt x="160" y="44"/>
                </a:cubicBezTo>
                <a:cubicBezTo>
                  <a:pt x="160" y="12"/>
                  <a:pt x="160" y="12"/>
                  <a:pt x="160" y="12"/>
                </a:cubicBezTo>
                <a:cubicBezTo>
                  <a:pt x="160" y="6"/>
                  <a:pt x="154" y="0"/>
                  <a:pt x="148" y="0"/>
                </a:cubicBezTo>
                <a:close/>
                <a:moveTo>
                  <a:pt x="29" y="41"/>
                </a:moveTo>
                <a:cubicBezTo>
                  <a:pt x="22" y="41"/>
                  <a:pt x="16" y="35"/>
                  <a:pt x="16" y="28"/>
                </a:cubicBezTo>
                <a:cubicBezTo>
                  <a:pt x="16" y="22"/>
                  <a:pt x="22" y="16"/>
                  <a:pt x="29" y="16"/>
                </a:cubicBezTo>
                <a:cubicBezTo>
                  <a:pt x="36" y="16"/>
                  <a:pt x="41" y="22"/>
                  <a:pt x="41" y="28"/>
                </a:cubicBezTo>
                <a:cubicBezTo>
                  <a:pt x="41" y="35"/>
                  <a:pt x="36" y="41"/>
                  <a:pt x="29" y="41"/>
                </a:cubicBezTo>
                <a:close/>
                <a:moveTo>
                  <a:pt x="91" y="27"/>
                </a:moveTo>
                <a:cubicBezTo>
                  <a:pt x="90" y="27"/>
                  <a:pt x="88" y="26"/>
                  <a:pt x="88" y="25"/>
                </a:cubicBezTo>
                <a:cubicBezTo>
                  <a:pt x="88" y="24"/>
                  <a:pt x="90" y="22"/>
                  <a:pt x="91" y="22"/>
                </a:cubicBezTo>
                <a:cubicBezTo>
                  <a:pt x="93" y="22"/>
                  <a:pt x="94" y="24"/>
                  <a:pt x="94" y="25"/>
                </a:cubicBezTo>
                <a:cubicBezTo>
                  <a:pt x="94" y="26"/>
                  <a:pt x="93" y="27"/>
                  <a:pt x="91" y="27"/>
                </a:cubicBezTo>
                <a:close/>
                <a:moveTo>
                  <a:pt x="97" y="35"/>
                </a:moveTo>
                <a:cubicBezTo>
                  <a:pt x="96" y="35"/>
                  <a:pt x="94" y="33"/>
                  <a:pt x="94" y="32"/>
                </a:cubicBezTo>
                <a:cubicBezTo>
                  <a:pt x="94" y="31"/>
                  <a:pt x="96" y="30"/>
                  <a:pt x="97" y="30"/>
                </a:cubicBezTo>
                <a:cubicBezTo>
                  <a:pt x="98" y="30"/>
                  <a:pt x="99" y="31"/>
                  <a:pt x="99" y="32"/>
                </a:cubicBezTo>
                <a:cubicBezTo>
                  <a:pt x="99" y="33"/>
                  <a:pt x="98" y="35"/>
                  <a:pt x="97" y="35"/>
                </a:cubicBezTo>
                <a:close/>
                <a:moveTo>
                  <a:pt x="102" y="27"/>
                </a:moveTo>
                <a:cubicBezTo>
                  <a:pt x="101" y="27"/>
                  <a:pt x="99" y="26"/>
                  <a:pt x="99" y="25"/>
                </a:cubicBezTo>
                <a:cubicBezTo>
                  <a:pt x="99" y="24"/>
                  <a:pt x="101" y="22"/>
                  <a:pt x="102" y="22"/>
                </a:cubicBezTo>
                <a:cubicBezTo>
                  <a:pt x="103" y="22"/>
                  <a:pt x="104" y="24"/>
                  <a:pt x="104" y="25"/>
                </a:cubicBezTo>
                <a:cubicBezTo>
                  <a:pt x="104" y="26"/>
                  <a:pt x="103" y="27"/>
                  <a:pt x="102" y="27"/>
                </a:cubicBezTo>
                <a:close/>
                <a:moveTo>
                  <a:pt x="107" y="35"/>
                </a:moveTo>
                <a:cubicBezTo>
                  <a:pt x="105" y="35"/>
                  <a:pt x="104" y="33"/>
                  <a:pt x="104" y="32"/>
                </a:cubicBezTo>
                <a:cubicBezTo>
                  <a:pt x="104" y="31"/>
                  <a:pt x="105" y="30"/>
                  <a:pt x="107" y="30"/>
                </a:cubicBezTo>
                <a:cubicBezTo>
                  <a:pt x="109" y="30"/>
                  <a:pt x="110" y="31"/>
                  <a:pt x="110" y="32"/>
                </a:cubicBezTo>
                <a:cubicBezTo>
                  <a:pt x="110" y="33"/>
                  <a:pt x="109" y="35"/>
                  <a:pt x="107" y="35"/>
                </a:cubicBezTo>
                <a:close/>
                <a:moveTo>
                  <a:pt x="113" y="27"/>
                </a:moveTo>
                <a:cubicBezTo>
                  <a:pt x="112" y="27"/>
                  <a:pt x="110" y="26"/>
                  <a:pt x="110" y="25"/>
                </a:cubicBezTo>
                <a:cubicBezTo>
                  <a:pt x="110" y="24"/>
                  <a:pt x="112" y="22"/>
                  <a:pt x="113" y="22"/>
                </a:cubicBezTo>
                <a:cubicBezTo>
                  <a:pt x="114" y="22"/>
                  <a:pt x="115" y="24"/>
                  <a:pt x="115" y="25"/>
                </a:cubicBezTo>
                <a:cubicBezTo>
                  <a:pt x="115" y="26"/>
                  <a:pt x="114" y="27"/>
                  <a:pt x="113" y="27"/>
                </a:cubicBezTo>
                <a:close/>
                <a:moveTo>
                  <a:pt x="118" y="35"/>
                </a:moveTo>
                <a:cubicBezTo>
                  <a:pt x="116" y="35"/>
                  <a:pt x="115" y="33"/>
                  <a:pt x="115" y="32"/>
                </a:cubicBezTo>
                <a:cubicBezTo>
                  <a:pt x="115" y="31"/>
                  <a:pt x="116" y="30"/>
                  <a:pt x="118" y="30"/>
                </a:cubicBezTo>
                <a:cubicBezTo>
                  <a:pt x="119" y="30"/>
                  <a:pt x="120" y="31"/>
                  <a:pt x="120" y="32"/>
                </a:cubicBezTo>
                <a:cubicBezTo>
                  <a:pt x="120" y="33"/>
                  <a:pt x="119" y="35"/>
                  <a:pt x="118" y="35"/>
                </a:cubicBezTo>
                <a:close/>
                <a:moveTo>
                  <a:pt x="123" y="27"/>
                </a:moveTo>
                <a:cubicBezTo>
                  <a:pt x="121" y="27"/>
                  <a:pt x="120" y="26"/>
                  <a:pt x="120" y="25"/>
                </a:cubicBezTo>
                <a:cubicBezTo>
                  <a:pt x="120" y="24"/>
                  <a:pt x="121" y="22"/>
                  <a:pt x="123" y="22"/>
                </a:cubicBezTo>
                <a:cubicBezTo>
                  <a:pt x="125" y="22"/>
                  <a:pt x="126" y="24"/>
                  <a:pt x="126" y="25"/>
                </a:cubicBezTo>
                <a:cubicBezTo>
                  <a:pt x="126" y="26"/>
                  <a:pt x="125" y="27"/>
                  <a:pt x="123" y="27"/>
                </a:cubicBezTo>
                <a:close/>
                <a:moveTo>
                  <a:pt x="129" y="35"/>
                </a:moveTo>
                <a:cubicBezTo>
                  <a:pt x="127" y="35"/>
                  <a:pt x="126" y="33"/>
                  <a:pt x="126" y="32"/>
                </a:cubicBezTo>
                <a:cubicBezTo>
                  <a:pt x="126" y="31"/>
                  <a:pt x="127" y="30"/>
                  <a:pt x="129" y="30"/>
                </a:cubicBezTo>
                <a:cubicBezTo>
                  <a:pt x="130" y="30"/>
                  <a:pt x="131" y="31"/>
                  <a:pt x="131" y="32"/>
                </a:cubicBezTo>
                <a:cubicBezTo>
                  <a:pt x="131" y="33"/>
                  <a:pt x="130" y="35"/>
                  <a:pt x="129" y="35"/>
                </a:cubicBezTo>
                <a:close/>
                <a:moveTo>
                  <a:pt x="134" y="27"/>
                </a:moveTo>
                <a:cubicBezTo>
                  <a:pt x="132" y="27"/>
                  <a:pt x="131" y="26"/>
                  <a:pt x="131" y="25"/>
                </a:cubicBezTo>
                <a:cubicBezTo>
                  <a:pt x="131" y="24"/>
                  <a:pt x="132" y="22"/>
                  <a:pt x="134" y="22"/>
                </a:cubicBezTo>
                <a:cubicBezTo>
                  <a:pt x="135" y="22"/>
                  <a:pt x="136" y="24"/>
                  <a:pt x="136" y="25"/>
                </a:cubicBezTo>
                <a:cubicBezTo>
                  <a:pt x="136" y="26"/>
                  <a:pt x="135" y="27"/>
                  <a:pt x="134" y="27"/>
                </a:cubicBezTo>
                <a:close/>
                <a:moveTo>
                  <a:pt x="140" y="35"/>
                </a:moveTo>
                <a:cubicBezTo>
                  <a:pt x="137" y="35"/>
                  <a:pt x="136" y="33"/>
                  <a:pt x="136" y="32"/>
                </a:cubicBezTo>
                <a:cubicBezTo>
                  <a:pt x="136" y="31"/>
                  <a:pt x="137" y="30"/>
                  <a:pt x="140" y="30"/>
                </a:cubicBezTo>
                <a:cubicBezTo>
                  <a:pt x="141" y="30"/>
                  <a:pt x="142" y="31"/>
                  <a:pt x="142" y="32"/>
                </a:cubicBezTo>
                <a:cubicBezTo>
                  <a:pt x="142" y="33"/>
                  <a:pt x="141" y="35"/>
                  <a:pt x="140" y="35"/>
                </a:cubicBezTo>
                <a:close/>
                <a:moveTo>
                  <a:pt x="54" y="102"/>
                </a:moveTo>
                <a:cubicBezTo>
                  <a:pt x="54" y="101"/>
                  <a:pt x="54" y="94"/>
                  <a:pt x="54" y="94"/>
                </a:cubicBezTo>
                <a:cubicBezTo>
                  <a:pt x="54" y="68"/>
                  <a:pt x="54" y="68"/>
                  <a:pt x="54" y="68"/>
                </a:cubicBezTo>
                <a:cubicBezTo>
                  <a:pt x="54" y="67"/>
                  <a:pt x="54" y="67"/>
                  <a:pt x="54" y="67"/>
                </a:cubicBezTo>
                <a:cubicBezTo>
                  <a:pt x="55" y="63"/>
                  <a:pt x="59" y="60"/>
                  <a:pt x="65" y="57"/>
                </a:cubicBezTo>
                <a:cubicBezTo>
                  <a:pt x="3" y="57"/>
                  <a:pt x="3" y="57"/>
                  <a:pt x="3" y="57"/>
                </a:cubicBezTo>
                <a:cubicBezTo>
                  <a:pt x="2" y="58"/>
                  <a:pt x="0" y="61"/>
                  <a:pt x="0" y="65"/>
                </a:cubicBezTo>
                <a:cubicBezTo>
                  <a:pt x="0" y="95"/>
                  <a:pt x="0" y="95"/>
                  <a:pt x="0" y="95"/>
                </a:cubicBezTo>
                <a:cubicBezTo>
                  <a:pt x="0" y="98"/>
                  <a:pt x="2" y="100"/>
                  <a:pt x="3" y="102"/>
                </a:cubicBezTo>
                <a:lnTo>
                  <a:pt x="54" y="102"/>
                </a:lnTo>
                <a:close/>
                <a:moveTo>
                  <a:pt x="28" y="68"/>
                </a:moveTo>
                <a:cubicBezTo>
                  <a:pt x="36" y="68"/>
                  <a:pt x="41" y="73"/>
                  <a:pt x="41" y="79"/>
                </a:cubicBezTo>
                <a:cubicBezTo>
                  <a:pt x="41" y="87"/>
                  <a:pt x="36" y="91"/>
                  <a:pt x="28" y="91"/>
                </a:cubicBezTo>
                <a:cubicBezTo>
                  <a:pt x="22" y="91"/>
                  <a:pt x="16" y="87"/>
                  <a:pt x="16" y="79"/>
                </a:cubicBezTo>
                <a:cubicBezTo>
                  <a:pt x="16" y="73"/>
                  <a:pt x="22" y="68"/>
                  <a:pt x="28" y="68"/>
                </a:cubicBezTo>
                <a:close/>
                <a:moveTo>
                  <a:pt x="54" y="143"/>
                </a:moveTo>
                <a:cubicBezTo>
                  <a:pt x="54" y="143"/>
                  <a:pt x="54" y="143"/>
                  <a:pt x="54" y="142"/>
                </a:cubicBezTo>
                <a:cubicBezTo>
                  <a:pt x="54" y="107"/>
                  <a:pt x="54" y="107"/>
                  <a:pt x="54" y="107"/>
                </a:cubicBezTo>
                <a:cubicBezTo>
                  <a:pt x="3" y="107"/>
                  <a:pt x="3" y="107"/>
                  <a:pt x="3" y="107"/>
                </a:cubicBezTo>
                <a:cubicBezTo>
                  <a:pt x="2" y="110"/>
                  <a:pt x="0" y="112"/>
                  <a:pt x="0" y="115"/>
                </a:cubicBezTo>
                <a:cubicBezTo>
                  <a:pt x="0" y="145"/>
                  <a:pt x="0" y="145"/>
                  <a:pt x="0" y="145"/>
                </a:cubicBezTo>
                <a:cubicBezTo>
                  <a:pt x="0" y="152"/>
                  <a:pt x="7" y="159"/>
                  <a:pt x="13" y="159"/>
                </a:cubicBezTo>
                <a:cubicBezTo>
                  <a:pt x="59" y="159"/>
                  <a:pt x="59" y="159"/>
                  <a:pt x="59" y="159"/>
                </a:cubicBezTo>
                <a:cubicBezTo>
                  <a:pt x="60" y="159"/>
                  <a:pt x="60" y="159"/>
                  <a:pt x="60" y="159"/>
                </a:cubicBezTo>
                <a:cubicBezTo>
                  <a:pt x="63" y="157"/>
                  <a:pt x="64" y="154"/>
                  <a:pt x="62" y="151"/>
                </a:cubicBezTo>
                <a:cubicBezTo>
                  <a:pt x="58" y="149"/>
                  <a:pt x="56" y="146"/>
                  <a:pt x="54" y="143"/>
                </a:cubicBezTo>
                <a:close/>
                <a:moveTo>
                  <a:pt x="29" y="142"/>
                </a:moveTo>
                <a:cubicBezTo>
                  <a:pt x="22" y="142"/>
                  <a:pt x="16" y="137"/>
                  <a:pt x="16" y="131"/>
                </a:cubicBezTo>
                <a:cubicBezTo>
                  <a:pt x="16" y="123"/>
                  <a:pt x="22" y="118"/>
                  <a:pt x="29" y="118"/>
                </a:cubicBezTo>
                <a:cubicBezTo>
                  <a:pt x="36" y="118"/>
                  <a:pt x="41" y="123"/>
                  <a:pt x="41" y="131"/>
                </a:cubicBezTo>
                <a:cubicBezTo>
                  <a:pt x="41" y="137"/>
                  <a:pt x="36" y="142"/>
                  <a:pt x="29" y="142"/>
                </a:cubicBezTo>
                <a:close/>
              </a:path>
            </a:pathLst>
          </a:custGeom>
          <a:ln>
            <a:noFill/>
          </a:ln>
        </p:spPr>
        <p:style>
          <a:lnRef idx="3">
            <a:schemeClr val="lt1"/>
          </a:lnRef>
          <a:fillRef idx="1">
            <a:schemeClr val="accent1"/>
          </a:fillRef>
          <a:effectRef idx="1">
            <a:schemeClr val="accent1"/>
          </a:effectRef>
          <a:fontRef idx="minor">
            <a:schemeClr val="lt1"/>
          </a:fontRef>
        </p:style>
        <p:txBody>
          <a:bodyPr vert="horz" wrap="square" lIns="91440" tIns="45720" rIns="91440" bIns="45720" numCol="1" anchor="t" anchorCtr="0" compatLnSpc="1">
            <a:prstTxWarp prst="textNoShape">
              <a:avLst/>
            </a:prstTxWarp>
          </a:bodyPr>
          <a:lstStyle/>
          <a:p>
            <a:endParaRPr lang="en-US"/>
          </a:p>
        </p:txBody>
      </p:sp>
      <p:sp>
        <p:nvSpPr>
          <p:cNvPr id="23" name="Freeform 134">
            <a:hlinkClick r:id="rId6" action="ppaction://hlinksldjump"/>
            <a:extLst>
              <a:ext uri="{FF2B5EF4-FFF2-40B4-BE49-F238E27FC236}">
                <a16:creationId xmlns:a16="http://schemas.microsoft.com/office/drawing/2014/main" id="{2FA23502-AD46-4739-3B8B-2DB46A21C548}"/>
              </a:ext>
            </a:extLst>
          </p:cNvPr>
          <p:cNvSpPr>
            <a:spLocks noEditPoints="1"/>
          </p:cNvSpPr>
          <p:nvPr/>
        </p:nvSpPr>
        <p:spPr bwMode="auto">
          <a:xfrm>
            <a:off x="334397" y="1756981"/>
            <a:ext cx="316187" cy="243070"/>
          </a:xfrm>
          <a:custGeom>
            <a:avLst/>
            <a:gdLst>
              <a:gd name="T0" fmla="*/ 25 w 160"/>
              <a:gd name="T1" fmla="*/ 0 h 123"/>
              <a:gd name="T2" fmla="*/ 21 w 160"/>
              <a:gd name="T3" fmla="*/ 2 h 123"/>
              <a:gd name="T4" fmla="*/ 19 w 160"/>
              <a:gd name="T5" fmla="*/ 6 h 123"/>
              <a:gd name="T6" fmla="*/ 19 w 160"/>
              <a:gd name="T7" fmla="*/ 92 h 123"/>
              <a:gd name="T8" fmla="*/ 25 w 160"/>
              <a:gd name="T9" fmla="*/ 97 h 123"/>
              <a:gd name="T10" fmla="*/ 76 w 160"/>
              <a:gd name="T11" fmla="*/ 116 h 123"/>
              <a:gd name="T12" fmla="*/ 76 w 160"/>
              <a:gd name="T13" fmla="*/ 26 h 123"/>
              <a:gd name="T14" fmla="*/ 74 w 160"/>
              <a:gd name="T15" fmla="*/ 24 h 123"/>
              <a:gd name="T16" fmla="*/ 25 w 160"/>
              <a:gd name="T17" fmla="*/ 0 h 123"/>
              <a:gd name="T18" fmla="*/ 141 w 160"/>
              <a:gd name="T19" fmla="*/ 92 h 123"/>
              <a:gd name="T20" fmla="*/ 141 w 160"/>
              <a:gd name="T21" fmla="*/ 6 h 123"/>
              <a:gd name="T22" fmla="*/ 140 w 160"/>
              <a:gd name="T23" fmla="*/ 2 h 123"/>
              <a:gd name="T24" fmla="*/ 136 w 160"/>
              <a:gd name="T25" fmla="*/ 0 h 123"/>
              <a:gd name="T26" fmla="*/ 85 w 160"/>
              <a:gd name="T27" fmla="*/ 24 h 123"/>
              <a:gd name="T28" fmla="*/ 84 w 160"/>
              <a:gd name="T29" fmla="*/ 26 h 123"/>
              <a:gd name="T30" fmla="*/ 84 w 160"/>
              <a:gd name="T31" fmla="*/ 116 h 123"/>
              <a:gd name="T32" fmla="*/ 136 w 160"/>
              <a:gd name="T33" fmla="*/ 97 h 123"/>
              <a:gd name="T34" fmla="*/ 141 w 160"/>
              <a:gd name="T35" fmla="*/ 92 h 123"/>
              <a:gd name="T36" fmla="*/ 154 w 160"/>
              <a:gd name="T37" fmla="*/ 20 h 123"/>
              <a:gd name="T38" fmla="*/ 150 w 160"/>
              <a:gd name="T39" fmla="*/ 20 h 123"/>
              <a:gd name="T40" fmla="*/ 150 w 160"/>
              <a:gd name="T41" fmla="*/ 92 h 123"/>
              <a:gd name="T42" fmla="*/ 136 w 160"/>
              <a:gd name="T43" fmla="*/ 107 h 123"/>
              <a:gd name="T44" fmla="*/ 92 w 160"/>
              <a:gd name="T45" fmla="*/ 121 h 123"/>
              <a:gd name="T46" fmla="*/ 153 w 160"/>
              <a:gd name="T47" fmla="*/ 121 h 123"/>
              <a:gd name="T48" fmla="*/ 158 w 160"/>
              <a:gd name="T49" fmla="*/ 121 h 123"/>
              <a:gd name="T50" fmla="*/ 160 w 160"/>
              <a:gd name="T51" fmla="*/ 117 h 123"/>
              <a:gd name="T52" fmla="*/ 160 w 160"/>
              <a:gd name="T53" fmla="*/ 26 h 123"/>
              <a:gd name="T54" fmla="*/ 154 w 160"/>
              <a:gd name="T55" fmla="*/ 20 h 123"/>
              <a:gd name="T56" fmla="*/ 10 w 160"/>
              <a:gd name="T57" fmla="*/ 92 h 123"/>
              <a:gd name="T58" fmla="*/ 10 w 160"/>
              <a:gd name="T59" fmla="*/ 20 h 123"/>
              <a:gd name="T60" fmla="*/ 6 w 160"/>
              <a:gd name="T61" fmla="*/ 20 h 123"/>
              <a:gd name="T62" fmla="*/ 0 w 160"/>
              <a:gd name="T63" fmla="*/ 26 h 123"/>
              <a:gd name="T64" fmla="*/ 0 w 160"/>
              <a:gd name="T65" fmla="*/ 117 h 123"/>
              <a:gd name="T66" fmla="*/ 3 w 160"/>
              <a:gd name="T67" fmla="*/ 121 h 123"/>
              <a:gd name="T68" fmla="*/ 8 w 160"/>
              <a:gd name="T69" fmla="*/ 121 h 123"/>
              <a:gd name="T70" fmla="*/ 68 w 160"/>
              <a:gd name="T71" fmla="*/ 121 h 123"/>
              <a:gd name="T72" fmla="*/ 25 w 160"/>
              <a:gd name="T73" fmla="*/ 107 h 123"/>
              <a:gd name="T74" fmla="*/ 10 w 160"/>
              <a:gd name="T75" fmla="*/ 92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60" h="123">
                <a:moveTo>
                  <a:pt x="25" y="0"/>
                </a:moveTo>
                <a:cubicBezTo>
                  <a:pt x="24" y="0"/>
                  <a:pt x="22" y="0"/>
                  <a:pt x="21" y="2"/>
                </a:cubicBezTo>
                <a:cubicBezTo>
                  <a:pt x="20" y="3"/>
                  <a:pt x="19" y="4"/>
                  <a:pt x="19" y="6"/>
                </a:cubicBezTo>
                <a:cubicBezTo>
                  <a:pt x="19" y="92"/>
                  <a:pt x="19" y="92"/>
                  <a:pt x="19" y="92"/>
                </a:cubicBezTo>
                <a:cubicBezTo>
                  <a:pt x="19" y="94"/>
                  <a:pt x="21" y="97"/>
                  <a:pt x="25" y="97"/>
                </a:cubicBezTo>
                <a:cubicBezTo>
                  <a:pt x="38" y="97"/>
                  <a:pt x="60" y="100"/>
                  <a:pt x="76" y="116"/>
                </a:cubicBezTo>
                <a:cubicBezTo>
                  <a:pt x="76" y="26"/>
                  <a:pt x="76" y="26"/>
                  <a:pt x="76" y="26"/>
                </a:cubicBezTo>
                <a:cubicBezTo>
                  <a:pt x="76" y="26"/>
                  <a:pt x="76" y="25"/>
                  <a:pt x="74" y="24"/>
                </a:cubicBezTo>
                <a:cubicBezTo>
                  <a:pt x="62" y="3"/>
                  <a:pt x="38" y="0"/>
                  <a:pt x="25" y="0"/>
                </a:cubicBezTo>
                <a:close/>
                <a:moveTo>
                  <a:pt x="141" y="92"/>
                </a:moveTo>
                <a:cubicBezTo>
                  <a:pt x="141" y="6"/>
                  <a:pt x="141" y="6"/>
                  <a:pt x="141" y="6"/>
                </a:cubicBezTo>
                <a:cubicBezTo>
                  <a:pt x="141" y="4"/>
                  <a:pt x="141" y="3"/>
                  <a:pt x="140" y="2"/>
                </a:cubicBezTo>
                <a:cubicBezTo>
                  <a:pt x="139" y="0"/>
                  <a:pt x="137" y="0"/>
                  <a:pt x="136" y="0"/>
                </a:cubicBezTo>
                <a:cubicBezTo>
                  <a:pt x="122" y="0"/>
                  <a:pt x="98" y="3"/>
                  <a:pt x="85" y="24"/>
                </a:cubicBezTo>
                <a:cubicBezTo>
                  <a:pt x="84" y="25"/>
                  <a:pt x="84" y="26"/>
                  <a:pt x="84" y="26"/>
                </a:cubicBezTo>
                <a:cubicBezTo>
                  <a:pt x="84" y="116"/>
                  <a:pt x="84" y="116"/>
                  <a:pt x="84" y="116"/>
                </a:cubicBezTo>
                <a:cubicBezTo>
                  <a:pt x="100" y="100"/>
                  <a:pt x="122" y="97"/>
                  <a:pt x="136" y="97"/>
                </a:cubicBezTo>
                <a:cubicBezTo>
                  <a:pt x="139" y="97"/>
                  <a:pt x="141" y="94"/>
                  <a:pt x="141" y="92"/>
                </a:cubicBezTo>
                <a:close/>
                <a:moveTo>
                  <a:pt x="154" y="20"/>
                </a:moveTo>
                <a:cubicBezTo>
                  <a:pt x="150" y="20"/>
                  <a:pt x="150" y="20"/>
                  <a:pt x="150" y="20"/>
                </a:cubicBezTo>
                <a:cubicBezTo>
                  <a:pt x="150" y="92"/>
                  <a:pt x="150" y="92"/>
                  <a:pt x="150" y="92"/>
                </a:cubicBezTo>
                <a:cubicBezTo>
                  <a:pt x="150" y="99"/>
                  <a:pt x="143" y="106"/>
                  <a:pt x="136" y="107"/>
                </a:cubicBezTo>
                <a:cubicBezTo>
                  <a:pt x="123" y="107"/>
                  <a:pt x="105" y="108"/>
                  <a:pt x="92" y="121"/>
                </a:cubicBezTo>
                <a:cubicBezTo>
                  <a:pt x="115" y="115"/>
                  <a:pt x="139" y="119"/>
                  <a:pt x="153" y="121"/>
                </a:cubicBezTo>
                <a:cubicBezTo>
                  <a:pt x="154" y="123"/>
                  <a:pt x="157" y="121"/>
                  <a:pt x="158" y="121"/>
                </a:cubicBezTo>
                <a:cubicBezTo>
                  <a:pt x="159" y="120"/>
                  <a:pt x="160" y="118"/>
                  <a:pt x="160" y="117"/>
                </a:cubicBezTo>
                <a:cubicBezTo>
                  <a:pt x="160" y="26"/>
                  <a:pt x="160" y="26"/>
                  <a:pt x="160" y="26"/>
                </a:cubicBezTo>
                <a:cubicBezTo>
                  <a:pt x="160" y="22"/>
                  <a:pt x="158" y="20"/>
                  <a:pt x="154" y="20"/>
                </a:cubicBezTo>
                <a:close/>
                <a:moveTo>
                  <a:pt x="10" y="92"/>
                </a:moveTo>
                <a:cubicBezTo>
                  <a:pt x="10" y="20"/>
                  <a:pt x="10" y="20"/>
                  <a:pt x="10" y="20"/>
                </a:cubicBezTo>
                <a:cubicBezTo>
                  <a:pt x="6" y="20"/>
                  <a:pt x="6" y="20"/>
                  <a:pt x="6" y="20"/>
                </a:cubicBezTo>
                <a:cubicBezTo>
                  <a:pt x="3" y="20"/>
                  <a:pt x="0" y="22"/>
                  <a:pt x="0" y="26"/>
                </a:cubicBezTo>
                <a:cubicBezTo>
                  <a:pt x="0" y="117"/>
                  <a:pt x="0" y="117"/>
                  <a:pt x="0" y="117"/>
                </a:cubicBezTo>
                <a:cubicBezTo>
                  <a:pt x="0" y="118"/>
                  <a:pt x="2" y="120"/>
                  <a:pt x="3" y="121"/>
                </a:cubicBezTo>
                <a:cubicBezTo>
                  <a:pt x="4" y="121"/>
                  <a:pt x="5" y="123"/>
                  <a:pt x="8" y="121"/>
                </a:cubicBezTo>
                <a:cubicBezTo>
                  <a:pt x="21" y="119"/>
                  <a:pt x="46" y="115"/>
                  <a:pt x="68" y="121"/>
                </a:cubicBezTo>
                <a:cubicBezTo>
                  <a:pt x="55" y="108"/>
                  <a:pt x="36" y="107"/>
                  <a:pt x="25" y="107"/>
                </a:cubicBezTo>
                <a:cubicBezTo>
                  <a:pt x="16" y="106"/>
                  <a:pt x="10" y="99"/>
                  <a:pt x="10" y="92"/>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anchor="t" anchorCtr="0" compatLnSpc="1">
            <a:prstTxWarp prst="textNoShape">
              <a:avLst/>
            </a:prstTxWarp>
          </a:bodyPr>
          <a:lstStyle/>
          <a:p>
            <a:endParaRPr lang="en-US"/>
          </a:p>
        </p:txBody>
      </p:sp>
      <p:sp>
        <p:nvSpPr>
          <p:cNvPr id="24" name="Freeform 170">
            <a:hlinkClick r:id="rId7" action="ppaction://hlinksldjump"/>
            <a:extLst>
              <a:ext uri="{FF2B5EF4-FFF2-40B4-BE49-F238E27FC236}">
                <a16:creationId xmlns:a16="http://schemas.microsoft.com/office/drawing/2014/main" id="{2A98F464-E5FE-8A26-2B62-3D13354768F2}"/>
              </a:ext>
            </a:extLst>
          </p:cNvPr>
          <p:cNvSpPr>
            <a:spLocks noEditPoints="1"/>
          </p:cNvSpPr>
          <p:nvPr/>
        </p:nvSpPr>
        <p:spPr bwMode="auto">
          <a:xfrm>
            <a:off x="351369" y="2485131"/>
            <a:ext cx="282243" cy="284017"/>
          </a:xfrm>
          <a:custGeom>
            <a:avLst/>
            <a:gdLst>
              <a:gd name="T0" fmla="*/ 34 w 159"/>
              <a:gd name="T1" fmla="*/ 27 h 160"/>
              <a:gd name="T2" fmla="*/ 34 w 159"/>
              <a:gd name="T3" fmla="*/ 41 h 160"/>
              <a:gd name="T4" fmla="*/ 95 w 159"/>
              <a:gd name="T5" fmla="*/ 34 h 160"/>
              <a:gd name="T6" fmla="*/ 95 w 159"/>
              <a:gd name="T7" fmla="*/ 63 h 160"/>
              <a:gd name="T8" fmla="*/ 34 w 159"/>
              <a:gd name="T9" fmla="*/ 55 h 160"/>
              <a:gd name="T10" fmla="*/ 34 w 159"/>
              <a:gd name="T11" fmla="*/ 69 h 160"/>
              <a:gd name="T12" fmla="*/ 95 w 159"/>
              <a:gd name="T13" fmla="*/ 63 h 160"/>
              <a:gd name="T14" fmla="*/ 68 w 159"/>
              <a:gd name="T15" fmla="*/ 90 h 160"/>
              <a:gd name="T16" fmla="*/ 34 w 159"/>
              <a:gd name="T17" fmla="*/ 83 h 160"/>
              <a:gd name="T18" fmla="*/ 34 w 159"/>
              <a:gd name="T19" fmla="*/ 97 h 160"/>
              <a:gd name="T20" fmla="*/ 115 w 159"/>
              <a:gd name="T21" fmla="*/ 122 h 160"/>
              <a:gd name="T22" fmla="*/ 108 w 159"/>
              <a:gd name="T23" fmla="*/ 145 h 160"/>
              <a:gd name="T24" fmla="*/ 14 w 159"/>
              <a:gd name="T25" fmla="*/ 14 h 160"/>
              <a:gd name="T26" fmla="*/ 108 w 159"/>
              <a:gd name="T27" fmla="*/ 42 h 160"/>
              <a:gd name="T28" fmla="*/ 123 w 159"/>
              <a:gd name="T29" fmla="*/ 7 h 160"/>
              <a:gd name="T30" fmla="*/ 7 w 159"/>
              <a:gd name="T31" fmla="*/ 0 h 160"/>
              <a:gd name="T32" fmla="*/ 0 w 159"/>
              <a:gd name="T33" fmla="*/ 152 h 160"/>
              <a:gd name="T34" fmla="*/ 115 w 159"/>
              <a:gd name="T35" fmla="*/ 160 h 160"/>
              <a:gd name="T36" fmla="*/ 123 w 159"/>
              <a:gd name="T37" fmla="*/ 112 h 160"/>
              <a:gd name="T38" fmla="*/ 115 w 159"/>
              <a:gd name="T39" fmla="*/ 122 h 160"/>
              <a:gd name="T40" fmla="*/ 132 w 159"/>
              <a:gd name="T41" fmla="*/ 18 h 160"/>
              <a:gd name="T42" fmla="*/ 84 w 159"/>
              <a:gd name="T43" fmla="*/ 98 h 160"/>
              <a:gd name="T44" fmla="*/ 82 w 159"/>
              <a:gd name="T45" fmla="*/ 127 h 160"/>
              <a:gd name="T46" fmla="*/ 87 w 159"/>
              <a:gd name="T47" fmla="*/ 131 h 160"/>
              <a:gd name="T48" fmla="*/ 113 w 159"/>
              <a:gd name="T49" fmla="*/ 114 h 160"/>
              <a:gd name="T50" fmla="*/ 159 w 159"/>
              <a:gd name="T51" fmla="*/ 33 h 160"/>
              <a:gd name="T52" fmla="*/ 97 w 159"/>
              <a:gd name="T53" fmla="*/ 118 h 160"/>
              <a:gd name="T54" fmla="*/ 89 w 159"/>
              <a:gd name="T55" fmla="*/ 113 h 160"/>
              <a:gd name="T56" fmla="*/ 97 w 159"/>
              <a:gd name="T57" fmla="*/ 108 h 160"/>
              <a:gd name="T58" fmla="*/ 97 w 159"/>
              <a:gd name="T59" fmla="*/ 118 h 160"/>
              <a:gd name="T60" fmla="*/ 56 w 159"/>
              <a:gd name="T61" fmla="*/ 131 h 160"/>
              <a:gd name="T62" fmla="*/ 75 w 159"/>
              <a:gd name="T63" fmla="*/ 126 h 160"/>
              <a:gd name="T64" fmla="*/ 55 w 159"/>
              <a:gd name="T65" fmla="*/ 124 h 160"/>
              <a:gd name="T66" fmla="*/ 50 w 159"/>
              <a:gd name="T67" fmla="*/ 121 h 160"/>
              <a:gd name="T68" fmla="*/ 50 w 159"/>
              <a:gd name="T69" fmla="*/ 110 h 160"/>
              <a:gd name="T70" fmla="*/ 39 w 159"/>
              <a:gd name="T71" fmla="*/ 115 h 160"/>
              <a:gd name="T72" fmla="*/ 28 w 159"/>
              <a:gd name="T73" fmla="*/ 135 h 160"/>
              <a:gd name="T74" fmla="*/ 38 w 159"/>
              <a:gd name="T75" fmla="*/ 125 h 160"/>
              <a:gd name="T76" fmla="*/ 44 w 159"/>
              <a:gd name="T77" fmla="*/ 127 h 160"/>
              <a:gd name="T78" fmla="*/ 44 w 159"/>
              <a:gd name="T79" fmla="*/ 127 h 160"/>
              <a:gd name="T80" fmla="*/ 44 w 159"/>
              <a:gd name="T81" fmla="*/ 128 h 160"/>
              <a:gd name="T82" fmla="*/ 50 w 159"/>
              <a:gd name="T83" fmla="*/ 128 h 160"/>
              <a:gd name="T84" fmla="*/ 53 w 159"/>
              <a:gd name="T85" fmla="*/ 132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59" h="160">
                <a:moveTo>
                  <a:pt x="88" y="27"/>
                </a:moveTo>
                <a:cubicBezTo>
                  <a:pt x="34" y="27"/>
                  <a:pt x="34" y="27"/>
                  <a:pt x="34" y="27"/>
                </a:cubicBezTo>
                <a:cubicBezTo>
                  <a:pt x="30" y="27"/>
                  <a:pt x="26" y="31"/>
                  <a:pt x="26" y="34"/>
                </a:cubicBezTo>
                <a:cubicBezTo>
                  <a:pt x="26" y="39"/>
                  <a:pt x="30" y="41"/>
                  <a:pt x="34" y="41"/>
                </a:cubicBezTo>
                <a:cubicBezTo>
                  <a:pt x="88" y="41"/>
                  <a:pt x="88" y="41"/>
                  <a:pt x="88" y="41"/>
                </a:cubicBezTo>
                <a:cubicBezTo>
                  <a:pt x="93" y="41"/>
                  <a:pt x="95" y="39"/>
                  <a:pt x="95" y="34"/>
                </a:cubicBezTo>
                <a:cubicBezTo>
                  <a:pt x="95" y="31"/>
                  <a:pt x="93" y="27"/>
                  <a:pt x="88" y="27"/>
                </a:cubicBezTo>
                <a:close/>
                <a:moveTo>
                  <a:pt x="95" y="63"/>
                </a:moveTo>
                <a:cubicBezTo>
                  <a:pt x="95" y="57"/>
                  <a:pt x="93" y="55"/>
                  <a:pt x="88" y="55"/>
                </a:cubicBezTo>
                <a:cubicBezTo>
                  <a:pt x="34" y="55"/>
                  <a:pt x="34" y="55"/>
                  <a:pt x="34" y="55"/>
                </a:cubicBezTo>
                <a:cubicBezTo>
                  <a:pt x="30" y="55"/>
                  <a:pt x="26" y="57"/>
                  <a:pt x="26" y="63"/>
                </a:cubicBezTo>
                <a:cubicBezTo>
                  <a:pt x="26" y="67"/>
                  <a:pt x="30" y="69"/>
                  <a:pt x="34" y="69"/>
                </a:cubicBezTo>
                <a:cubicBezTo>
                  <a:pt x="88" y="69"/>
                  <a:pt x="88" y="69"/>
                  <a:pt x="88" y="69"/>
                </a:cubicBezTo>
                <a:cubicBezTo>
                  <a:pt x="93" y="69"/>
                  <a:pt x="95" y="67"/>
                  <a:pt x="95" y="63"/>
                </a:cubicBezTo>
                <a:close/>
                <a:moveTo>
                  <a:pt x="61" y="97"/>
                </a:moveTo>
                <a:cubicBezTo>
                  <a:pt x="65" y="97"/>
                  <a:pt x="68" y="93"/>
                  <a:pt x="68" y="90"/>
                </a:cubicBezTo>
                <a:cubicBezTo>
                  <a:pt x="68" y="85"/>
                  <a:pt x="65" y="83"/>
                  <a:pt x="61" y="83"/>
                </a:cubicBezTo>
                <a:cubicBezTo>
                  <a:pt x="34" y="83"/>
                  <a:pt x="34" y="83"/>
                  <a:pt x="34" y="83"/>
                </a:cubicBezTo>
                <a:cubicBezTo>
                  <a:pt x="30" y="83"/>
                  <a:pt x="26" y="85"/>
                  <a:pt x="26" y="90"/>
                </a:cubicBezTo>
                <a:cubicBezTo>
                  <a:pt x="26" y="93"/>
                  <a:pt x="30" y="97"/>
                  <a:pt x="34" y="97"/>
                </a:cubicBezTo>
                <a:lnTo>
                  <a:pt x="61" y="97"/>
                </a:lnTo>
                <a:close/>
                <a:moveTo>
                  <a:pt x="115" y="122"/>
                </a:moveTo>
                <a:cubicBezTo>
                  <a:pt x="108" y="127"/>
                  <a:pt x="108" y="127"/>
                  <a:pt x="108" y="127"/>
                </a:cubicBezTo>
                <a:cubicBezTo>
                  <a:pt x="108" y="145"/>
                  <a:pt x="108" y="145"/>
                  <a:pt x="108" y="145"/>
                </a:cubicBezTo>
                <a:cubicBezTo>
                  <a:pt x="14" y="145"/>
                  <a:pt x="14" y="145"/>
                  <a:pt x="14" y="145"/>
                </a:cubicBezTo>
                <a:cubicBezTo>
                  <a:pt x="14" y="14"/>
                  <a:pt x="14" y="14"/>
                  <a:pt x="14" y="14"/>
                </a:cubicBezTo>
                <a:cubicBezTo>
                  <a:pt x="108" y="14"/>
                  <a:pt x="108" y="14"/>
                  <a:pt x="108" y="14"/>
                </a:cubicBezTo>
                <a:cubicBezTo>
                  <a:pt x="108" y="42"/>
                  <a:pt x="108" y="42"/>
                  <a:pt x="108" y="42"/>
                </a:cubicBezTo>
                <a:cubicBezTo>
                  <a:pt x="123" y="18"/>
                  <a:pt x="123" y="18"/>
                  <a:pt x="123" y="18"/>
                </a:cubicBezTo>
                <a:cubicBezTo>
                  <a:pt x="123" y="7"/>
                  <a:pt x="123" y="7"/>
                  <a:pt x="123" y="7"/>
                </a:cubicBezTo>
                <a:cubicBezTo>
                  <a:pt x="123" y="3"/>
                  <a:pt x="119" y="0"/>
                  <a:pt x="115" y="0"/>
                </a:cubicBezTo>
                <a:cubicBezTo>
                  <a:pt x="7" y="0"/>
                  <a:pt x="7" y="0"/>
                  <a:pt x="7" y="0"/>
                </a:cubicBezTo>
                <a:cubicBezTo>
                  <a:pt x="2" y="0"/>
                  <a:pt x="0" y="3"/>
                  <a:pt x="0" y="7"/>
                </a:cubicBezTo>
                <a:cubicBezTo>
                  <a:pt x="0" y="152"/>
                  <a:pt x="0" y="152"/>
                  <a:pt x="0" y="152"/>
                </a:cubicBezTo>
                <a:cubicBezTo>
                  <a:pt x="0" y="156"/>
                  <a:pt x="2" y="160"/>
                  <a:pt x="7" y="160"/>
                </a:cubicBezTo>
                <a:cubicBezTo>
                  <a:pt x="115" y="160"/>
                  <a:pt x="115" y="160"/>
                  <a:pt x="115" y="160"/>
                </a:cubicBezTo>
                <a:cubicBezTo>
                  <a:pt x="119" y="160"/>
                  <a:pt x="123" y="156"/>
                  <a:pt x="123" y="152"/>
                </a:cubicBezTo>
                <a:cubicBezTo>
                  <a:pt x="123" y="112"/>
                  <a:pt x="123" y="112"/>
                  <a:pt x="123" y="112"/>
                </a:cubicBezTo>
                <a:cubicBezTo>
                  <a:pt x="119" y="118"/>
                  <a:pt x="119" y="118"/>
                  <a:pt x="119" y="118"/>
                </a:cubicBezTo>
                <a:cubicBezTo>
                  <a:pt x="118" y="119"/>
                  <a:pt x="117" y="120"/>
                  <a:pt x="115" y="122"/>
                </a:cubicBezTo>
                <a:close/>
                <a:moveTo>
                  <a:pt x="148" y="21"/>
                </a:moveTo>
                <a:cubicBezTo>
                  <a:pt x="139" y="16"/>
                  <a:pt x="133" y="18"/>
                  <a:pt x="132" y="18"/>
                </a:cubicBezTo>
                <a:cubicBezTo>
                  <a:pt x="130" y="18"/>
                  <a:pt x="130" y="19"/>
                  <a:pt x="130" y="19"/>
                </a:cubicBezTo>
                <a:cubicBezTo>
                  <a:pt x="84" y="98"/>
                  <a:pt x="84" y="98"/>
                  <a:pt x="84" y="98"/>
                </a:cubicBezTo>
                <a:cubicBezTo>
                  <a:pt x="84" y="98"/>
                  <a:pt x="84" y="98"/>
                  <a:pt x="84" y="99"/>
                </a:cubicBezTo>
                <a:cubicBezTo>
                  <a:pt x="82" y="127"/>
                  <a:pt x="82" y="127"/>
                  <a:pt x="82" y="127"/>
                </a:cubicBezTo>
                <a:cubicBezTo>
                  <a:pt x="82" y="129"/>
                  <a:pt x="82" y="130"/>
                  <a:pt x="84" y="131"/>
                </a:cubicBezTo>
                <a:cubicBezTo>
                  <a:pt x="87" y="131"/>
                  <a:pt x="87" y="131"/>
                  <a:pt x="87" y="131"/>
                </a:cubicBezTo>
                <a:cubicBezTo>
                  <a:pt x="112" y="115"/>
                  <a:pt x="112" y="115"/>
                  <a:pt x="112" y="115"/>
                </a:cubicBezTo>
                <a:cubicBezTo>
                  <a:pt x="112" y="115"/>
                  <a:pt x="112" y="114"/>
                  <a:pt x="113" y="114"/>
                </a:cubicBezTo>
                <a:cubicBezTo>
                  <a:pt x="159" y="36"/>
                  <a:pt x="159" y="36"/>
                  <a:pt x="159" y="36"/>
                </a:cubicBezTo>
                <a:cubicBezTo>
                  <a:pt x="159" y="35"/>
                  <a:pt x="159" y="33"/>
                  <a:pt x="159" y="33"/>
                </a:cubicBezTo>
                <a:cubicBezTo>
                  <a:pt x="159" y="32"/>
                  <a:pt x="157" y="26"/>
                  <a:pt x="148" y="21"/>
                </a:cubicBezTo>
                <a:close/>
                <a:moveTo>
                  <a:pt x="97" y="118"/>
                </a:moveTo>
                <a:cubicBezTo>
                  <a:pt x="96" y="118"/>
                  <a:pt x="95" y="116"/>
                  <a:pt x="92" y="115"/>
                </a:cubicBezTo>
                <a:cubicBezTo>
                  <a:pt x="91" y="114"/>
                  <a:pt x="90" y="114"/>
                  <a:pt x="89" y="113"/>
                </a:cubicBezTo>
                <a:cubicBezTo>
                  <a:pt x="89" y="104"/>
                  <a:pt x="89" y="104"/>
                  <a:pt x="89" y="104"/>
                </a:cubicBezTo>
                <a:cubicBezTo>
                  <a:pt x="91" y="105"/>
                  <a:pt x="94" y="105"/>
                  <a:pt x="97" y="108"/>
                </a:cubicBezTo>
                <a:cubicBezTo>
                  <a:pt x="101" y="110"/>
                  <a:pt x="103" y="112"/>
                  <a:pt x="105" y="114"/>
                </a:cubicBezTo>
                <a:lnTo>
                  <a:pt x="97" y="118"/>
                </a:lnTo>
                <a:close/>
                <a:moveTo>
                  <a:pt x="53" y="132"/>
                </a:moveTo>
                <a:cubicBezTo>
                  <a:pt x="53" y="132"/>
                  <a:pt x="55" y="132"/>
                  <a:pt x="56" y="131"/>
                </a:cubicBezTo>
                <a:cubicBezTo>
                  <a:pt x="62" y="128"/>
                  <a:pt x="69" y="132"/>
                  <a:pt x="75" y="132"/>
                </a:cubicBezTo>
                <a:cubicBezTo>
                  <a:pt x="79" y="132"/>
                  <a:pt x="79" y="126"/>
                  <a:pt x="75" y="126"/>
                </a:cubicBezTo>
                <a:cubicBezTo>
                  <a:pt x="68" y="126"/>
                  <a:pt x="62" y="125"/>
                  <a:pt x="56" y="126"/>
                </a:cubicBezTo>
                <a:cubicBezTo>
                  <a:pt x="56" y="125"/>
                  <a:pt x="56" y="125"/>
                  <a:pt x="55" y="124"/>
                </a:cubicBezTo>
                <a:cubicBezTo>
                  <a:pt x="53" y="122"/>
                  <a:pt x="52" y="121"/>
                  <a:pt x="51" y="121"/>
                </a:cubicBezTo>
                <a:cubicBezTo>
                  <a:pt x="50" y="121"/>
                  <a:pt x="50" y="121"/>
                  <a:pt x="50" y="121"/>
                </a:cubicBezTo>
                <a:cubicBezTo>
                  <a:pt x="50" y="120"/>
                  <a:pt x="49" y="120"/>
                  <a:pt x="49" y="120"/>
                </a:cubicBezTo>
                <a:cubicBezTo>
                  <a:pt x="50" y="116"/>
                  <a:pt x="51" y="113"/>
                  <a:pt x="50" y="110"/>
                </a:cubicBezTo>
                <a:cubicBezTo>
                  <a:pt x="50" y="109"/>
                  <a:pt x="49" y="109"/>
                  <a:pt x="49" y="109"/>
                </a:cubicBezTo>
                <a:cubicBezTo>
                  <a:pt x="45" y="109"/>
                  <a:pt x="41" y="113"/>
                  <a:pt x="39" y="115"/>
                </a:cubicBezTo>
                <a:cubicBezTo>
                  <a:pt x="33" y="120"/>
                  <a:pt x="28" y="127"/>
                  <a:pt x="23" y="133"/>
                </a:cubicBezTo>
                <a:cubicBezTo>
                  <a:pt x="20" y="135"/>
                  <a:pt x="25" y="138"/>
                  <a:pt x="28" y="135"/>
                </a:cubicBezTo>
                <a:cubicBezTo>
                  <a:pt x="31" y="129"/>
                  <a:pt x="36" y="125"/>
                  <a:pt x="41" y="120"/>
                </a:cubicBezTo>
                <a:cubicBezTo>
                  <a:pt x="40" y="121"/>
                  <a:pt x="39" y="124"/>
                  <a:pt x="38" y="125"/>
                </a:cubicBezTo>
                <a:cubicBezTo>
                  <a:pt x="36" y="128"/>
                  <a:pt x="40" y="131"/>
                  <a:pt x="42" y="128"/>
                </a:cubicBezTo>
                <a:cubicBezTo>
                  <a:pt x="42" y="128"/>
                  <a:pt x="43" y="127"/>
                  <a:pt x="44" y="127"/>
                </a:cubicBezTo>
                <a:cubicBezTo>
                  <a:pt x="44" y="126"/>
                  <a:pt x="44" y="126"/>
                  <a:pt x="45" y="126"/>
                </a:cubicBezTo>
                <a:cubicBezTo>
                  <a:pt x="45" y="126"/>
                  <a:pt x="44" y="127"/>
                  <a:pt x="44" y="127"/>
                </a:cubicBezTo>
                <a:cubicBezTo>
                  <a:pt x="44" y="127"/>
                  <a:pt x="44" y="127"/>
                  <a:pt x="44" y="127"/>
                </a:cubicBezTo>
                <a:cubicBezTo>
                  <a:pt x="44" y="127"/>
                  <a:pt x="44" y="127"/>
                  <a:pt x="44" y="128"/>
                </a:cubicBezTo>
                <a:cubicBezTo>
                  <a:pt x="42" y="131"/>
                  <a:pt x="47" y="132"/>
                  <a:pt x="49" y="129"/>
                </a:cubicBezTo>
                <a:cubicBezTo>
                  <a:pt x="50" y="128"/>
                  <a:pt x="50" y="128"/>
                  <a:pt x="50" y="128"/>
                </a:cubicBezTo>
                <a:cubicBezTo>
                  <a:pt x="50" y="129"/>
                  <a:pt x="50" y="129"/>
                  <a:pt x="50" y="129"/>
                </a:cubicBezTo>
                <a:cubicBezTo>
                  <a:pt x="50" y="131"/>
                  <a:pt x="52" y="132"/>
                  <a:pt x="53" y="132"/>
                </a:cubicBezTo>
                <a:close/>
              </a:path>
            </a:pathLst>
          </a:custGeom>
          <a:ln>
            <a:noFill/>
          </a:ln>
        </p:spPr>
        <p:style>
          <a:lnRef idx="3">
            <a:schemeClr val="lt1"/>
          </a:lnRef>
          <a:fillRef idx="1">
            <a:schemeClr val="accent1"/>
          </a:fillRef>
          <a:effectRef idx="1">
            <a:schemeClr val="accent1"/>
          </a:effectRef>
          <a:fontRef idx="minor">
            <a:schemeClr val="lt1"/>
          </a:fontRef>
        </p:style>
        <p:txBody>
          <a:bodyPr vert="horz" wrap="square" lIns="91440" tIns="45720" rIns="91440" bIns="45720" numCol="1" anchor="t" anchorCtr="0" compatLnSpc="1">
            <a:prstTxWarp prst="textNoShape">
              <a:avLst/>
            </a:prstTxWarp>
          </a:bodyPr>
          <a:lstStyle/>
          <a:p>
            <a:endParaRPr lang="en-US"/>
          </a:p>
        </p:txBody>
      </p:sp>
      <p:sp>
        <p:nvSpPr>
          <p:cNvPr id="25" name="Freeform 179">
            <a:hlinkClick r:id="rId9" action="ppaction://hlinksldjump"/>
            <a:extLst>
              <a:ext uri="{FF2B5EF4-FFF2-40B4-BE49-F238E27FC236}">
                <a16:creationId xmlns:a16="http://schemas.microsoft.com/office/drawing/2014/main" id="{3DB475A1-B6A3-EB8E-6F11-BCAC5707B8EC}"/>
              </a:ext>
            </a:extLst>
          </p:cNvPr>
          <p:cNvSpPr>
            <a:spLocks noEditPoints="1"/>
          </p:cNvSpPr>
          <p:nvPr/>
        </p:nvSpPr>
        <p:spPr bwMode="auto">
          <a:xfrm>
            <a:off x="479577" y="4019246"/>
            <a:ext cx="285794" cy="241416"/>
          </a:xfrm>
          <a:custGeom>
            <a:avLst/>
            <a:gdLst>
              <a:gd name="T0" fmla="*/ 12 w 161"/>
              <a:gd name="T1" fmla="*/ 108 h 136"/>
              <a:gd name="T2" fmla="*/ 12 w 161"/>
              <a:gd name="T3" fmla="*/ 134 h 136"/>
              <a:gd name="T4" fmla="*/ 16 w 161"/>
              <a:gd name="T5" fmla="*/ 136 h 136"/>
              <a:gd name="T6" fmla="*/ 35 w 161"/>
              <a:gd name="T7" fmla="*/ 136 h 136"/>
              <a:gd name="T8" fmla="*/ 37 w 161"/>
              <a:gd name="T9" fmla="*/ 134 h 136"/>
              <a:gd name="T10" fmla="*/ 37 w 161"/>
              <a:gd name="T11" fmla="*/ 88 h 136"/>
              <a:gd name="T12" fmla="*/ 23 w 161"/>
              <a:gd name="T13" fmla="*/ 102 h 136"/>
              <a:gd name="T14" fmla="*/ 12 w 161"/>
              <a:gd name="T15" fmla="*/ 108 h 136"/>
              <a:gd name="T16" fmla="*/ 47 w 161"/>
              <a:gd name="T17" fmla="*/ 87 h 136"/>
              <a:gd name="T18" fmla="*/ 47 w 161"/>
              <a:gd name="T19" fmla="*/ 134 h 136"/>
              <a:gd name="T20" fmla="*/ 51 w 161"/>
              <a:gd name="T21" fmla="*/ 136 h 136"/>
              <a:gd name="T22" fmla="*/ 70 w 161"/>
              <a:gd name="T23" fmla="*/ 136 h 136"/>
              <a:gd name="T24" fmla="*/ 73 w 161"/>
              <a:gd name="T25" fmla="*/ 134 h 136"/>
              <a:gd name="T26" fmla="*/ 73 w 161"/>
              <a:gd name="T27" fmla="*/ 106 h 136"/>
              <a:gd name="T28" fmla="*/ 62 w 161"/>
              <a:gd name="T29" fmla="*/ 101 h 136"/>
              <a:gd name="T30" fmla="*/ 47 w 161"/>
              <a:gd name="T31" fmla="*/ 87 h 136"/>
              <a:gd name="T32" fmla="*/ 84 w 161"/>
              <a:gd name="T33" fmla="*/ 103 h 136"/>
              <a:gd name="T34" fmla="*/ 84 w 161"/>
              <a:gd name="T35" fmla="*/ 134 h 136"/>
              <a:gd name="T36" fmla="*/ 86 w 161"/>
              <a:gd name="T37" fmla="*/ 136 h 136"/>
              <a:gd name="T38" fmla="*/ 106 w 161"/>
              <a:gd name="T39" fmla="*/ 136 h 136"/>
              <a:gd name="T40" fmla="*/ 110 w 161"/>
              <a:gd name="T41" fmla="*/ 134 h 136"/>
              <a:gd name="T42" fmla="*/ 110 w 161"/>
              <a:gd name="T43" fmla="*/ 78 h 136"/>
              <a:gd name="T44" fmla="*/ 86 w 161"/>
              <a:gd name="T45" fmla="*/ 100 h 136"/>
              <a:gd name="T46" fmla="*/ 84 w 161"/>
              <a:gd name="T47" fmla="*/ 103 h 136"/>
              <a:gd name="T48" fmla="*/ 143 w 161"/>
              <a:gd name="T49" fmla="*/ 45 h 136"/>
              <a:gd name="T50" fmla="*/ 120 w 161"/>
              <a:gd name="T51" fmla="*/ 69 h 136"/>
              <a:gd name="T52" fmla="*/ 120 w 161"/>
              <a:gd name="T53" fmla="*/ 134 h 136"/>
              <a:gd name="T54" fmla="*/ 122 w 161"/>
              <a:gd name="T55" fmla="*/ 136 h 136"/>
              <a:gd name="T56" fmla="*/ 143 w 161"/>
              <a:gd name="T57" fmla="*/ 136 h 136"/>
              <a:gd name="T58" fmla="*/ 146 w 161"/>
              <a:gd name="T59" fmla="*/ 134 h 136"/>
              <a:gd name="T60" fmla="*/ 146 w 161"/>
              <a:gd name="T61" fmla="*/ 47 h 136"/>
              <a:gd name="T62" fmla="*/ 145 w 161"/>
              <a:gd name="T63" fmla="*/ 45 h 136"/>
              <a:gd name="T64" fmla="*/ 143 w 161"/>
              <a:gd name="T65" fmla="*/ 45 h 136"/>
              <a:gd name="T66" fmla="*/ 160 w 161"/>
              <a:gd name="T67" fmla="*/ 2 h 136"/>
              <a:gd name="T68" fmla="*/ 155 w 161"/>
              <a:gd name="T69" fmla="*/ 0 h 136"/>
              <a:gd name="T70" fmla="*/ 127 w 161"/>
              <a:gd name="T71" fmla="*/ 1 h 136"/>
              <a:gd name="T72" fmla="*/ 123 w 161"/>
              <a:gd name="T73" fmla="*/ 4 h 136"/>
              <a:gd name="T74" fmla="*/ 122 w 161"/>
              <a:gd name="T75" fmla="*/ 5 h 136"/>
              <a:gd name="T76" fmla="*/ 123 w 161"/>
              <a:gd name="T77" fmla="*/ 11 h 136"/>
              <a:gd name="T78" fmla="*/ 125 w 161"/>
              <a:gd name="T79" fmla="*/ 12 h 136"/>
              <a:gd name="T80" fmla="*/ 130 w 161"/>
              <a:gd name="T81" fmla="*/ 17 h 136"/>
              <a:gd name="T82" fmla="*/ 74 w 161"/>
              <a:gd name="T83" fmla="*/ 74 h 136"/>
              <a:gd name="T84" fmla="*/ 48 w 161"/>
              <a:gd name="T85" fmla="*/ 49 h 136"/>
              <a:gd name="T86" fmla="*/ 42 w 161"/>
              <a:gd name="T87" fmla="*/ 46 h 136"/>
              <a:gd name="T88" fmla="*/ 37 w 161"/>
              <a:gd name="T89" fmla="*/ 49 h 136"/>
              <a:gd name="T90" fmla="*/ 3 w 161"/>
              <a:gd name="T91" fmla="*/ 82 h 136"/>
              <a:gd name="T92" fmla="*/ 3 w 161"/>
              <a:gd name="T93" fmla="*/ 94 h 136"/>
              <a:gd name="T94" fmla="*/ 5 w 161"/>
              <a:gd name="T95" fmla="*/ 95 h 136"/>
              <a:gd name="T96" fmla="*/ 10 w 161"/>
              <a:gd name="T97" fmla="*/ 98 h 136"/>
              <a:gd name="T98" fmla="*/ 16 w 161"/>
              <a:gd name="T99" fmla="*/ 95 h 136"/>
              <a:gd name="T100" fmla="*/ 42 w 161"/>
              <a:gd name="T101" fmla="*/ 68 h 136"/>
              <a:gd name="T102" fmla="*/ 68 w 161"/>
              <a:gd name="T103" fmla="*/ 94 h 136"/>
              <a:gd name="T104" fmla="*/ 74 w 161"/>
              <a:gd name="T105" fmla="*/ 96 h 136"/>
              <a:gd name="T106" fmla="*/ 79 w 161"/>
              <a:gd name="T107" fmla="*/ 94 h 136"/>
              <a:gd name="T108" fmla="*/ 143 w 161"/>
              <a:gd name="T109" fmla="*/ 30 h 136"/>
              <a:gd name="T110" fmla="*/ 150 w 161"/>
              <a:gd name="T111" fmla="*/ 38 h 136"/>
              <a:gd name="T112" fmla="*/ 154 w 161"/>
              <a:gd name="T113" fmla="*/ 40 h 136"/>
              <a:gd name="T114" fmla="*/ 156 w 161"/>
              <a:gd name="T115" fmla="*/ 39 h 136"/>
              <a:gd name="T116" fmla="*/ 157 w 161"/>
              <a:gd name="T117" fmla="*/ 38 h 136"/>
              <a:gd name="T118" fmla="*/ 160 w 161"/>
              <a:gd name="T119" fmla="*/ 33 h 136"/>
              <a:gd name="T120" fmla="*/ 161 w 161"/>
              <a:gd name="T121" fmla="*/ 16 h 136"/>
              <a:gd name="T122" fmla="*/ 161 w 161"/>
              <a:gd name="T123" fmla="*/ 6 h 136"/>
              <a:gd name="T124" fmla="*/ 160 w 161"/>
              <a:gd name="T125" fmla="*/ 2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1" h="136">
                <a:moveTo>
                  <a:pt x="12" y="108"/>
                </a:moveTo>
                <a:cubicBezTo>
                  <a:pt x="12" y="134"/>
                  <a:pt x="12" y="134"/>
                  <a:pt x="12" y="134"/>
                </a:cubicBezTo>
                <a:cubicBezTo>
                  <a:pt x="12" y="135"/>
                  <a:pt x="13" y="136"/>
                  <a:pt x="16" y="136"/>
                </a:cubicBezTo>
                <a:cubicBezTo>
                  <a:pt x="35" y="136"/>
                  <a:pt x="35" y="136"/>
                  <a:pt x="35" y="136"/>
                </a:cubicBezTo>
                <a:cubicBezTo>
                  <a:pt x="36" y="136"/>
                  <a:pt x="37" y="135"/>
                  <a:pt x="37" y="134"/>
                </a:cubicBezTo>
                <a:cubicBezTo>
                  <a:pt x="37" y="88"/>
                  <a:pt x="37" y="88"/>
                  <a:pt x="37" y="88"/>
                </a:cubicBezTo>
                <a:cubicBezTo>
                  <a:pt x="23" y="102"/>
                  <a:pt x="23" y="102"/>
                  <a:pt x="23" y="102"/>
                </a:cubicBezTo>
                <a:cubicBezTo>
                  <a:pt x="20" y="105"/>
                  <a:pt x="17" y="107"/>
                  <a:pt x="12" y="108"/>
                </a:cubicBezTo>
                <a:close/>
                <a:moveTo>
                  <a:pt x="47" y="87"/>
                </a:moveTo>
                <a:cubicBezTo>
                  <a:pt x="47" y="134"/>
                  <a:pt x="47" y="134"/>
                  <a:pt x="47" y="134"/>
                </a:cubicBezTo>
                <a:cubicBezTo>
                  <a:pt x="47" y="135"/>
                  <a:pt x="49" y="136"/>
                  <a:pt x="51" y="136"/>
                </a:cubicBezTo>
                <a:cubicBezTo>
                  <a:pt x="70" y="136"/>
                  <a:pt x="70" y="136"/>
                  <a:pt x="70" y="136"/>
                </a:cubicBezTo>
                <a:cubicBezTo>
                  <a:pt x="71" y="136"/>
                  <a:pt x="73" y="135"/>
                  <a:pt x="73" y="134"/>
                </a:cubicBezTo>
                <a:cubicBezTo>
                  <a:pt x="73" y="106"/>
                  <a:pt x="73" y="106"/>
                  <a:pt x="73" y="106"/>
                </a:cubicBezTo>
                <a:cubicBezTo>
                  <a:pt x="69" y="106"/>
                  <a:pt x="64" y="104"/>
                  <a:pt x="62" y="101"/>
                </a:cubicBezTo>
                <a:lnTo>
                  <a:pt x="47" y="87"/>
                </a:lnTo>
                <a:close/>
                <a:moveTo>
                  <a:pt x="84" y="103"/>
                </a:moveTo>
                <a:cubicBezTo>
                  <a:pt x="84" y="134"/>
                  <a:pt x="84" y="134"/>
                  <a:pt x="84" y="134"/>
                </a:cubicBezTo>
                <a:cubicBezTo>
                  <a:pt x="84" y="135"/>
                  <a:pt x="85" y="136"/>
                  <a:pt x="86" y="136"/>
                </a:cubicBezTo>
                <a:cubicBezTo>
                  <a:pt x="106" y="136"/>
                  <a:pt x="106" y="136"/>
                  <a:pt x="106" y="136"/>
                </a:cubicBezTo>
                <a:cubicBezTo>
                  <a:pt x="108" y="136"/>
                  <a:pt x="110" y="135"/>
                  <a:pt x="110" y="134"/>
                </a:cubicBezTo>
                <a:cubicBezTo>
                  <a:pt x="110" y="78"/>
                  <a:pt x="110" y="78"/>
                  <a:pt x="110" y="78"/>
                </a:cubicBezTo>
                <a:cubicBezTo>
                  <a:pt x="86" y="100"/>
                  <a:pt x="86" y="100"/>
                  <a:pt x="86" y="100"/>
                </a:cubicBezTo>
                <a:cubicBezTo>
                  <a:pt x="85" y="102"/>
                  <a:pt x="84" y="103"/>
                  <a:pt x="84" y="103"/>
                </a:cubicBezTo>
                <a:close/>
                <a:moveTo>
                  <a:pt x="143" y="45"/>
                </a:moveTo>
                <a:cubicBezTo>
                  <a:pt x="120" y="69"/>
                  <a:pt x="120" y="69"/>
                  <a:pt x="120" y="69"/>
                </a:cubicBezTo>
                <a:cubicBezTo>
                  <a:pt x="120" y="134"/>
                  <a:pt x="120" y="134"/>
                  <a:pt x="120" y="134"/>
                </a:cubicBezTo>
                <a:cubicBezTo>
                  <a:pt x="120" y="135"/>
                  <a:pt x="121" y="136"/>
                  <a:pt x="122" y="136"/>
                </a:cubicBezTo>
                <a:cubicBezTo>
                  <a:pt x="143" y="136"/>
                  <a:pt x="143" y="136"/>
                  <a:pt x="143" y="136"/>
                </a:cubicBezTo>
                <a:cubicBezTo>
                  <a:pt x="145" y="136"/>
                  <a:pt x="146" y="135"/>
                  <a:pt x="146" y="134"/>
                </a:cubicBezTo>
                <a:cubicBezTo>
                  <a:pt x="146" y="47"/>
                  <a:pt x="146" y="47"/>
                  <a:pt x="146" y="47"/>
                </a:cubicBezTo>
                <a:cubicBezTo>
                  <a:pt x="145" y="46"/>
                  <a:pt x="145" y="46"/>
                  <a:pt x="145" y="45"/>
                </a:cubicBezTo>
                <a:lnTo>
                  <a:pt x="143" y="45"/>
                </a:lnTo>
                <a:close/>
                <a:moveTo>
                  <a:pt x="160" y="2"/>
                </a:moveTo>
                <a:cubicBezTo>
                  <a:pt x="158" y="1"/>
                  <a:pt x="157" y="0"/>
                  <a:pt x="155" y="0"/>
                </a:cubicBezTo>
                <a:cubicBezTo>
                  <a:pt x="145" y="1"/>
                  <a:pt x="136" y="1"/>
                  <a:pt x="127" y="1"/>
                </a:cubicBezTo>
                <a:cubicBezTo>
                  <a:pt x="125" y="1"/>
                  <a:pt x="124" y="1"/>
                  <a:pt x="123" y="4"/>
                </a:cubicBezTo>
                <a:cubicBezTo>
                  <a:pt x="122" y="4"/>
                  <a:pt x="122" y="4"/>
                  <a:pt x="122" y="5"/>
                </a:cubicBezTo>
                <a:cubicBezTo>
                  <a:pt x="120" y="7"/>
                  <a:pt x="122" y="10"/>
                  <a:pt x="123" y="11"/>
                </a:cubicBezTo>
                <a:cubicBezTo>
                  <a:pt x="125" y="12"/>
                  <a:pt x="125" y="12"/>
                  <a:pt x="125" y="12"/>
                </a:cubicBezTo>
                <a:cubicBezTo>
                  <a:pt x="127" y="15"/>
                  <a:pt x="128" y="16"/>
                  <a:pt x="130" y="17"/>
                </a:cubicBezTo>
                <a:cubicBezTo>
                  <a:pt x="74" y="74"/>
                  <a:pt x="74" y="74"/>
                  <a:pt x="74" y="74"/>
                </a:cubicBezTo>
                <a:cubicBezTo>
                  <a:pt x="48" y="49"/>
                  <a:pt x="48" y="49"/>
                  <a:pt x="48" y="49"/>
                </a:cubicBezTo>
                <a:cubicBezTo>
                  <a:pt x="47" y="48"/>
                  <a:pt x="44" y="46"/>
                  <a:pt x="42" y="46"/>
                </a:cubicBezTo>
                <a:cubicBezTo>
                  <a:pt x="41" y="46"/>
                  <a:pt x="38" y="48"/>
                  <a:pt x="37" y="49"/>
                </a:cubicBezTo>
                <a:cubicBezTo>
                  <a:pt x="3" y="82"/>
                  <a:pt x="3" y="82"/>
                  <a:pt x="3" y="82"/>
                </a:cubicBezTo>
                <a:cubicBezTo>
                  <a:pt x="0" y="85"/>
                  <a:pt x="0" y="90"/>
                  <a:pt x="3" y="94"/>
                </a:cubicBezTo>
                <a:cubicBezTo>
                  <a:pt x="5" y="95"/>
                  <a:pt x="5" y="95"/>
                  <a:pt x="5" y="95"/>
                </a:cubicBezTo>
                <a:cubicBezTo>
                  <a:pt x="6" y="96"/>
                  <a:pt x="8" y="98"/>
                  <a:pt x="10" y="98"/>
                </a:cubicBezTo>
                <a:cubicBezTo>
                  <a:pt x="13" y="98"/>
                  <a:pt x="15" y="96"/>
                  <a:pt x="16" y="95"/>
                </a:cubicBezTo>
                <a:cubicBezTo>
                  <a:pt x="42" y="68"/>
                  <a:pt x="42" y="68"/>
                  <a:pt x="42" y="68"/>
                </a:cubicBezTo>
                <a:cubicBezTo>
                  <a:pt x="68" y="94"/>
                  <a:pt x="68" y="94"/>
                  <a:pt x="68" y="94"/>
                </a:cubicBezTo>
                <a:cubicBezTo>
                  <a:pt x="69" y="95"/>
                  <a:pt x="71" y="96"/>
                  <a:pt x="74" y="96"/>
                </a:cubicBezTo>
                <a:cubicBezTo>
                  <a:pt x="76" y="96"/>
                  <a:pt x="78" y="95"/>
                  <a:pt x="79" y="94"/>
                </a:cubicBezTo>
                <a:cubicBezTo>
                  <a:pt x="143" y="30"/>
                  <a:pt x="143" y="30"/>
                  <a:pt x="143" y="30"/>
                </a:cubicBezTo>
                <a:cubicBezTo>
                  <a:pt x="150" y="38"/>
                  <a:pt x="150" y="38"/>
                  <a:pt x="150" y="38"/>
                </a:cubicBezTo>
                <a:cubicBezTo>
                  <a:pt x="151" y="39"/>
                  <a:pt x="152" y="40"/>
                  <a:pt x="154" y="40"/>
                </a:cubicBezTo>
                <a:cubicBezTo>
                  <a:pt x="155" y="40"/>
                  <a:pt x="156" y="39"/>
                  <a:pt x="156" y="39"/>
                </a:cubicBezTo>
                <a:cubicBezTo>
                  <a:pt x="157" y="39"/>
                  <a:pt x="157" y="39"/>
                  <a:pt x="157" y="38"/>
                </a:cubicBezTo>
                <a:cubicBezTo>
                  <a:pt x="160" y="37"/>
                  <a:pt x="160" y="35"/>
                  <a:pt x="160" y="33"/>
                </a:cubicBezTo>
                <a:cubicBezTo>
                  <a:pt x="160" y="27"/>
                  <a:pt x="160" y="22"/>
                  <a:pt x="161" y="16"/>
                </a:cubicBezTo>
                <a:cubicBezTo>
                  <a:pt x="161" y="6"/>
                  <a:pt x="161" y="6"/>
                  <a:pt x="161" y="6"/>
                </a:cubicBezTo>
                <a:cubicBezTo>
                  <a:pt x="161" y="5"/>
                  <a:pt x="161" y="2"/>
                  <a:pt x="160" y="2"/>
                </a:cubicBezTo>
                <a:close/>
              </a:path>
            </a:pathLst>
          </a:custGeom>
          <a:ln>
            <a:noFill/>
          </a:ln>
        </p:spPr>
        <p:style>
          <a:lnRef idx="3">
            <a:schemeClr val="lt1"/>
          </a:lnRef>
          <a:fillRef idx="1">
            <a:schemeClr val="accent3"/>
          </a:fillRef>
          <a:effectRef idx="1">
            <a:schemeClr val="accent3"/>
          </a:effectRef>
          <a:fontRef idx="minor">
            <a:schemeClr val="lt1"/>
          </a:fontRef>
        </p:style>
        <p:txBody>
          <a:bodyPr vert="horz" wrap="square" lIns="91440" tIns="45720" rIns="91440" bIns="45720" numCol="1" anchor="t" anchorCtr="0" compatLnSpc="1">
            <a:prstTxWarp prst="textNoShape">
              <a:avLst/>
            </a:prstTxWarp>
          </a:bodyPr>
          <a:lstStyle/>
          <a:p>
            <a:endParaRPr lang="en-US"/>
          </a:p>
        </p:txBody>
      </p:sp>
      <p:sp>
        <p:nvSpPr>
          <p:cNvPr id="26" name="Freeform 166">
            <a:hlinkClick r:id="rId8" action="ppaction://hlinksldjump"/>
            <a:extLst>
              <a:ext uri="{FF2B5EF4-FFF2-40B4-BE49-F238E27FC236}">
                <a16:creationId xmlns:a16="http://schemas.microsoft.com/office/drawing/2014/main" id="{D6227794-4CCB-385A-DDAC-3C88A659530F}"/>
              </a:ext>
            </a:extLst>
          </p:cNvPr>
          <p:cNvSpPr>
            <a:spLocks noEditPoints="1"/>
          </p:cNvSpPr>
          <p:nvPr/>
        </p:nvSpPr>
        <p:spPr bwMode="auto">
          <a:xfrm>
            <a:off x="364211" y="3230148"/>
            <a:ext cx="256559" cy="315765"/>
          </a:xfrm>
          <a:custGeom>
            <a:avLst/>
            <a:gdLst>
              <a:gd name="T0" fmla="*/ 91 w 130"/>
              <a:gd name="T1" fmla="*/ 69 h 160"/>
              <a:gd name="T2" fmla="*/ 74 w 130"/>
              <a:gd name="T3" fmla="*/ 72 h 160"/>
              <a:gd name="T4" fmla="*/ 51 w 130"/>
              <a:gd name="T5" fmla="*/ 73 h 160"/>
              <a:gd name="T6" fmla="*/ 2 w 130"/>
              <a:gd name="T7" fmla="*/ 81 h 160"/>
              <a:gd name="T8" fmla="*/ 5 w 130"/>
              <a:gd name="T9" fmla="*/ 128 h 160"/>
              <a:gd name="T10" fmla="*/ 21 w 130"/>
              <a:gd name="T11" fmla="*/ 129 h 160"/>
              <a:gd name="T12" fmla="*/ 23 w 130"/>
              <a:gd name="T13" fmla="*/ 160 h 160"/>
              <a:gd name="T14" fmla="*/ 104 w 130"/>
              <a:gd name="T15" fmla="*/ 155 h 160"/>
              <a:gd name="T16" fmla="*/ 113 w 130"/>
              <a:gd name="T17" fmla="*/ 146 h 160"/>
              <a:gd name="T18" fmla="*/ 124 w 130"/>
              <a:gd name="T19" fmla="*/ 103 h 160"/>
              <a:gd name="T20" fmla="*/ 25 w 130"/>
              <a:gd name="T21" fmla="*/ 126 h 160"/>
              <a:gd name="T22" fmla="*/ 34 w 130"/>
              <a:gd name="T23" fmla="*/ 112 h 160"/>
              <a:gd name="T24" fmla="*/ 28 w 130"/>
              <a:gd name="T25" fmla="*/ 89 h 160"/>
              <a:gd name="T26" fmla="*/ 25 w 130"/>
              <a:gd name="T27" fmla="*/ 89 h 160"/>
              <a:gd name="T28" fmla="*/ 29 w 130"/>
              <a:gd name="T29" fmla="*/ 109 h 160"/>
              <a:gd name="T30" fmla="*/ 8 w 130"/>
              <a:gd name="T31" fmla="*/ 83 h 160"/>
              <a:gd name="T32" fmla="*/ 98 w 130"/>
              <a:gd name="T33" fmla="*/ 145 h 160"/>
              <a:gd name="T34" fmla="*/ 103 w 130"/>
              <a:gd name="T35" fmla="*/ 109 h 160"/>
              <a:gd name="T36" fmla="*/ 77 w 130"/>
              <a:gd name="T37" fmla="*/ 62 h 160"/>
              <a:gd name="T38" fmla="*/ 51 w 130"/>
              <a:gd name="T39" fmla="*/ 26 h 160"/>
              <a:gd name="T40" fmla="*/ 80 w 130"/>
              <a:gd name="T41" fmla="*/ 121 h 160"/>
              <a:gd name="T42" fmla="*/ 35 w 130"/>
              <a:gd name="T43" fmla="*/ 124 h 160"/>
              <a:gd name="T44" fmla="*/ 79 w 130"/>
              <a:gd name="T45" fmla="*/ 136 h 160"/>
              <a:gd name="T46" fmla="*/ 42 w 130"/>
              <a:gd name="T47" fmla="*/ 146 h 160"/>
              <a:gd name="T48" fmla="*/ 79 w 130"/>
              <a:gd name="T49" fmla="*/ 136 h 160"/>
              <a:gd name="T50" fmla="*/ 50 w 130"/>
              <a:gd name="T51" fmla="*/ 108 h 160"/>
              <a:gd name="T52" fmla="*/ 42 w 130"/>
              <a:gd name="T53" fmla="*/ 87 h 160"/>
              <a:gd name="T54" fmla="*/ 34 w 130"/>
              <a:gd name="T55" fmla="*/ 91 h 160"/>
              <a:gd name="T56" fmla="*/ 38 w 130"/>
              <a:gd name="T57" fmla="*/ 90 h 160"/>
              <a:gd name="T58" fmla="*/ 47 w 130"/>
              <a:gd name="T59" fmla="*/ 105 h 160"/>
              <a:gd name="T60" fmla="*/ 42 w 130"/>
              <a:gd name="T61" fmla="*/ 105 h 160"/>
              <a:gd name="T62" fmla="*/ 57 w 130"/>
              <a:gd name="T63" fmla="*/ 111 h 160"/>
              <a:gd name="T64" fmla="*/ 65 w 130"/>
              <a:gd name="T65" fmla="*/ 106 h 160"/>
              <a:gd name="T66" fmla="*/ 61 w 130"/>
              <a:gd name="T67" fmla="*/ 97 h 160"/>
              <a:gd name="T68" fmla="*/ 58 w 130"/>
              <a:gd name="T69" fmla="*/ 85 h 160"/>
              <a:gd name="T70" fmla="*/ 47 w 130"/>
              <a:gd name="T71" fmla="*/ 87 h 160"/>
              <a:gd name="T72" fmla="*/ 60 w 130"/>
              <a:gd name="T73" fmla="*/ 100 h 160"/>
              <a:gd name="T74" fmla="*/ 61 w 130"/>
              <a:gd name="T75" fmla="*/ 108 h 160"/>
              <a:gd name="T76" fmla="*/ 58 w 130"/>
              <a:gd name="T77" fmla="*/ 100 h 160"/>
              <a:gd name="T78" fmla="*/ 54 w 130"/>
              <a:gd name="T79" fmla="*/ 88 h 160"/>
              <a:gd name="T80" fmla="*/ 58 w 130"/>
              <a:gd name="T81" fmla="*/ 95 h 160"/>
              <a:gd name="T82" fmla="*/ 52 w 130"/>
              <a:gd name="T83" fmla="*/ 88 h 160"/>
              <a:gd name="T84" fmla="*/ 74 w 130"/>
              <a:gd name="T85" fmla="*/ 98 h 160"/>
              <a:gd name="T86" fmla="*/ 75 w 130"/>
              <a:gd name="T87" fmla="*/ 105 h 160"/>
              <a:gd name="T88" fmla="*/ 73 w 130"/>
              <a:gd name="T89" fmla="*/ 103 h 160"/>
              <a:gd name="T90" fmla="*/ 68 w 130"/>
              <a:gd name="T91" fmla="*/ 105 h 160"/>
              <a:gd name="T92" fmla="*/ 80 w 130"/>
              <a:gd name="T93" fmla="*/ 108 h 160"/>
              <a:gd name="T94" fmla="*/ 75 w 130"/>
              <a:gd name="T95" fmla="*/ 96 h 160"/>
              <a:gd name="T96" fmla="*/ 68 w 130"/>
              <a:gd name="T97" fmla="*/ 93 h 160"/>
              <a:gd name="T98" fmla="*/ 70 w 130"/>
              <a:gd name="T99" fmla="*/ 87 h 160"/>
              <a:gd name="T100" fmla="*/ 73 w 130"/>
              <a:gd name="T101" fmla="*/ 90 h 160"/>
              <a:gd name="T102" fmla="*/ 74 w 130"/>
              <a:gd name="T103" fmla="*/ 88 h 160"/>
              <a:gd name="T104" fmla="*/ 64 w 130"/>
              <a:gd name="T105" fmla="*/ 85 h 160"/>
              <a:gd name="T106" fmla="*/ 67 w 130"/>
              <a:gd name="T107" fmla="*/ 96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30" h="160">
                <a:moveTo>
                  <a:pt x="124" y="103"/>
                </a:moveTo>
                <a:cubicBezTo>
                  <a:pt x="119" y="89"/>
                  <a:pt x="111" y="80"/>
                  <a:pt x="104" y="75"/>
                </a:cubicBezTo>
                <a:cubicBezTo>
                  <a:pt x="103" y="75"/>
                  <a:pt x="91" y="69"/>
                  <a:pt x="91" y="69"/>
                </a:cubicBezTo>
                <a:cubicBezTo>
                  <a:pt x="85" y="64"/>
                  <a:pt x="85" y="64"/>
                  <a:pt x="85" y="64"/>
                </a:cubicBezTo>
                <a:cubicBezTo>
                  <a:pt x="78" y="72"/>
                  <a:pt x="78" y="72"/>
                  <a:pt x="78" y="72"/>
                </a:cubicBezTo>
                <a:cubicBezTo>
                  <a:pt x="74" y="72"/>
                  <a:pt x="74" y="72"/>
                  <a:pt x="74" y="72"/>
                </a:cubicBezTo>
                <a:cubicBezTo>
                  <a:pt x="67" y="64"/>
                  <a:pt x="67" y="64"/>
                  <a:pt x="67" y="64"/>
                </a:cubicBezTo>
                <a:cubicBezTo>
                  <a:pt x="61" y="69"/>
                  <a:pt x="61" y="69"/>
                  <a:pt x="61" y="69"/>
                </a:cubicBezTo>
                <a:cubicBezTo>
                  <a:pt x="51" y="73"/>
                  <a:pt x="51" y="73"/>
                  <a:pt x="51" y="73"/>
                </a:cubicBezTo>
                <a:cubicBezTo>
                  <a:pt x="3" y="78"/>
                  <a:pt x="3" y="78"/>
                  <a:pt x="3" y="78"/>
                </a:cubicBezTo>
                <a:cubicBezTo>
                  <a:pt x="2" y="78"/>
                  <a:pt x="2" y="78"/>
                  <a:pt x="2" y="80"/>
                </a:cubicBezTo>
                <a:cubicBezTo>
                  <a:pt x="0" y="80"/>
                  <a:pt x="0" y="81"/>
                  <a:pt x="2" y="81"/>
                </a:cubicBezTo>
                <a:cubicBezTo>
                  <a:pt x="5" y="89"/>
                  <a:pt x="9" y="95"/>
                  <a:pt x="10" y="101"/>
                </a:cubicBezTo>
                <a:cubicBezTo>
                  <a:pt x="10" y="103"/>
                  <a:pt x="10" y="103"/>
                  <a:pt x="10" y="103"/>
                </a:cubicBezTo>
                <a:cubicBezTo>
                  <a:pt x="0" y="112"/>
                  <a:pt x="2" y="121"/>
                  <a:pt x="5" y="128"/>
                </a:cubicBezTo>
                <a:cubicBezTo>
                  <a:pt x="6" y="131"/>
                  <a:pt x="10" y="132"/>
                  <a:pt x="13" y="132"/>
                </a:cubicBezTo>
                <a:cubicBezTo>
                  <a:pt x="15" y="132"/>
                  <a:pt x="18" y="132"/>
                  <a:pt x="19" y="131"/>
                </a:cubicBezTo>
                <a:cubicBezTo>
                  <a:pt x="19" y="131"/>
                  <a:pt x="21" y="131"/>
                  <a:pt x="21" y="129"/>
                </a:cubicBezTo>
                <a:cubicBezTo>
                  <a:pt x="21" y="134"/>
                  <a:pt x="22" y="137"/>
                  <a:pt x="22" y="138"/>
                </a:cubicBezTo>
                <a:cubicBezTo>
                  <a:pt x="23" y="151"/>
                  <a:pt x="22" y="157"/>
                  <a:pt x="22" y="157"/>
                </a:cubicBezTo>
                <a:cubicBezTo>
                  <a:pt x="22" y="159"/>
                  <a:pt x="22" y="159"/>
                  <a:pt x="23" y="160"/>
                </a:cubicBezTo>
                <a:cubicBezTo>
                  <a:pt x="25" y="160"/>
                  <a:pt x="25" y="160"/>
                  <a:pt x="25" y="160"/>
                </a:cubicBezTo>
                <a:cubicBezTo>
                  <a:pt x="101" y="157"/>
                  <a:pt x="101" y="157"/>
                  <a:pt x="101" y="157"/>
                </a:cubicBezTo>
                <a:cubicBezTo>
                  <a:pt x="103" y="157"/>
                  <a:pt x="104" y="157"/>
                  <a:pt x="104" y="155"/>
                </a:cubicBezTo>
                <a:cubicBezTo>
                  <a:pt x="104" y="149"/>
                  <a:pt x="104" y="149"/>
                  <a:pt x="104" y="149"/>
                </a:cubicBezTo>
                <a:cubicBezTo>
                  <a:pt x="104" y="149"/>
                  <a:pt x="104" y="149"/>
                  <a:pt x="106" y="149"/>
                </a:cubicBezTo>
                <a:cubicBezTo>
                  <a:pt x="107" y="149"/>
                  <a:pt x="110" y="148"/>
                  <a:pt x="113" y="146"/>
                </a:cubicBezTo>
                <a:cubicBezTo>
                  <a:pt x="126" y="132"/>
                  <a:pt x="126" y="132"/>
                  <a:pt x="126" y="132"/>
                </a:cubicBezTo>
                <a:cubicBezTo>
                  <a:pt x="129" y="129"/>
                  <a:pt x="130" y="126"/>
                  <a:pt x="130" y="121"/>
                </a:cubicBezTo>
                <a:cubicBezTo>
                  <a:pt x="129" y="121"/>
                  <a:pt x="127" y="112"/>
                  <a:pt x="124" y="103"/>
                </a:cubicBezTo>
                <a:close/>
                <a:moveTo>
                  <a:pt x="98" y="152"/>
                </a:moveTo>
                <a:cubicBezTo>
                  <a:pt x="28" y="155"/>
                  <a:pt x="28" y="155"/>
                  <a:pt x="28" y="155"/>
                </a:cubicBezTo>
                <a:cubicBezTo>
                  <a:pt x="28" y="151"/>
                  <a:pt x="29" y="141"/>
                  <a:pt x="25" y="126"/>
                </a:cubicBezTo>
                <a:cubicBezTo>
                  <a:pt x="29" y="123"/>
                  <a:pt x="31" y="118"/>
                  <a:pt x="29" y="112"/>
                </a:cubicBezTo>
                <a:cubicBezTo>
                  <a:pt x="29" y="114"/>
                  <a:pt x="31" y="114"/>
                  <a:pt x="31" y="114"/>
                </a:cubicBezTo>
                <a:cubicBezTo>
                  <a:pt x="34" y="112"/>
                  <a:pt x="34" y="112"/>
                  <a:pt x="34" y="112"/>
                </a:cubicBezTo>
                <a:cubicBezTo>
                  <a:pt x="35" y="112"/>
                  <a:pt x="35" y="112"/>
                  <a:pt x="35" y="112"/>
                </a:cubicBezTo>
                <a:cubicBezTo>
                  <a:pt x="36" y="111"/>
                  <a:pt x="36" y="111"/>
                  <a:pt x="36" y="109"/>
                </a:cubicBezTo>
                <a:cubicBezTo>
                  <a:pt x="28" y="89"/>
                  <a:pt x="28" y="89"/>
                  <a:pt x="28" y="89"/>
                </a:cubicBezTo>
                <a:cubicBezTo>
                  <a:pt x="28" y="87"/>
                  <a:pt x="28" y="87"/>
                  <a:pt x="26" y="87"/>
                </a:cubicBezTo>
                <a:cubicBezTo>
                  <a:pt x="25" y="87"/>
                  <a:pt x="25" y="87"/>
                  <a:pt x="25" y="87"/>
                </a:cubicBezTo>
                <a:cubicBezTo>
                  <a:pt x="25" y="89"/>
                  <a:pt x="25" y="89"/>
                  <a:pt x="25" y="89"/>
                </a:cubicBezTo>
                <a:cubicBezTo>
                  <a:pt x="31" y="107"/>
                  <a:pt x="31" y="107"/>
                  <a:pt x="31" y="107"/>
                </a:cubicBezTo>
                <a:cubicBezTo>
                  <a:pt x="32" y="107"/>
                  <a:pt x="32" y="109"/>
                  <a:pt x="31" y="109"/>
                </a:cubicBezTo>
                <a:cubicBezTo>
                  <a:pt x="29" y="109"/>
                  <a:pt x="29" y="109"/>
                  <a:pt x="29" y="109"/>
                </a:cubicBezTo>
                <a:cubicBezTo>
                  <a:pt x="28" y="109"/>
                  <a:pt x="28" y="109"/>
                  <a:pt x="28" y="109"/>
                </a:cubicBezTo>
                <a:cubicBezTo>
                  <a:pt x="26" y="104"/>
                  <a:pt x="21" y="106"/>
                  <a:pt x="18" y="106"/>
                </a:cubicBezTo>
                <a:cubicBezTo>
                  <a:pt x="16" y="98"/>
                  <a:pt x="12" y="90"/>
                  <a:pt x="8" y="83"/>
                </a:cubicBezTo>
                <a:cubicBezTo>
                  <a:pt x="81" y="76"/>
                  <a:pt x="81" y="76"/>
                  <a:pt x="81" y="76"/>
                </a:cubicBezTo>
                <a:cubicBezTo>
                  <a:pt x="84" y="83"/>
                  <a:pt x="93" y="107"/>
                  <a:pt x="97" y="132"/>
                </a:cubicBezTo>
                <a:cubicBezTo>
                  <a:pt x="95" y="135"/>
                  <a:pt x="95" y="141"/>
                  <a:pt x="98" y="145"/>
                </a:cubicBezTo>
                <a:lnTo>
                  <a:pt x="98" y="152"/>
                </a:lnTo>
                <a:close/>
                <a:moveTo>
                  <a:pt x="101" y="126"/>
                </a:moveTo>
                <a:cubicBezTo>
                  <a:pt x="103" y="109"/>
                  <a:pt x="103" y="109"/>
                  <a:pt x="103" y="109"/>
                </a:cubicBezTo>
                <a:cubicBezTo>
                  <a:pt x="104" y="112"/>
                  <a:pt x="106" y="117"/>
                  <a:pt x="107" y="120"/>
                </a:cubicBezTo>
                <a:lnTo>
                  <a:pt x="101" y="126"/>
                </a:lnTo>
                <a:close/>
                <a:moveTo>
                  <a:pt x="77" y="62"/>
                </a:moveTo>
                <a:cubicBezTo>
                  <a:pt x="90" y="62"/>
                  <a:pt x="101" y="49"/>
                  <a:pt x="101" y="26"/>
                </a:cubicBezTo>
                <a:cubicBezTo>
                  <a:pt x="101" y="9"/>
                  <a:pt x="94" y="0"/>
                  <a:pt x="77" y="0"/>
                </a:cubicBezTo>
                <a:cubicBezTo>
                  <a:pt x="58" y="0"/>
                  <a:pt x="51" y="9"/>
                  <a:pt x="51" y="26"/>
                </a:cubicBezTo>
                <a:cubicBezTo>
                  <a:pt x="51" y="49"/>
                  <a:pt x="62" y="62"/>
                  <a:pt x="77" y="62"/>
                </a:cubicBezTo>
                <a:close/>
                <a:moveTo>
                  <a:pt x="77" y="126"/>
                </a:moveTo>
                <a:cubicBezTo>
                  <a:pt x="78" y="126"/>
                  <a:pt x="80" y="124"/>
                  <a:pt x="80" y="121"/>
                </a:cubicBezTo>
                <a:cubicBezTo>
                  <a:pt x="80" y="120"/>
                  <a:pt x="78" y="118"/>
                  <a:pt x="75" y="118"/>
                </a:cubicBezTo>
                <a:cubicBezTo>
                  <a:pt x="39" y="120"/>
                  <a:pt x="39" y="120"/>
                  <a:pt x="39" y="120"/>
                </a:cubicBezTo>
                <a:cubicBezTo>
                  <a:pt x="36" y="121"/>
                  <a:pt x="35" y="123"/>
                  <a:pt x="35" y="124"/>
                </a:cubicBezTo>
                <a:cubicBezTo>
                  <a:pt x="36" y="127"/>
                  <a:pt x="38" y="129"/>
                  <a:pt x="39" y="129"/>
                </a:cubicBezTo>
                <a:cubicBezTo>
                  <a:pt x="77" y="126"/>
                  <a:pt x="77" y="126"/>
                  <a:pt x="77" y="126"/>
                </a:cubicBezTo>
                <a:close/>
                <a:moveTo>
                  <a:pt x="79" y="136"/>
                </a:moveTo>
                <a:cubicBezTo>
                  <a:pt x="42" y="137"/>
                  <a:pt x="42" y="137"/>
                  <a:pt x="42" y="137"/>
                </a:cubicBezTo>
                <a:cubicBezTo>
                  <a:pt x="39" y="137"/>
                  <a:pt x="37" y="140"/>
                  <a:pt x="37" y="141"/>
                </a:cubicBezTo>
                <a:cubicBezTo>
                  <a:pt x="37" y="143"/>
                  <a:pt x="39" y="146"/>
                  <a:pt x="42" y="146"/>
                </a:cubicBezTo>
                <a:cubicBezTo>
                  <a:pt x="79" y="143"/>
                  <a:pt x="79" y="143"/>
                  <a:pt x="79" y="143"/>
                </a:cubicBezTo>
                <a:cubicBezTo>
                  <a:pt x="81" y="143"/>
                  <a:pt x="83" y="141"/>
                  <a:pt x="83" y="139"/>
                </a:cubicBezTo>
                <a:cubicBezTo>
                  <a:pt x="83" y="137"/>
                  <a:pt x="81" y="136"/>
                  <a:pt x="79" y="136"/>
                </a:cubicBezTo>
                <a:close/>
                <a:moveTo>
                  <a:pt x="42" y="110"/>
                </a:moveTo>
                <a:cubicBezTo>
                  <a:pt x="44" y="111"/>
                  <a:pt x="45" y="111"/>
                  <a:pt x="47" y="111"/>
                </a:cubicBezTo>
                <a:cubicBezTo>
                  <a:pt x="48" y="111"/>
                  <a:pt x="50" y="110"/>
                  <a:pt x="50" y="108"/>
                </a:cubicBezTo>
                <a:cubicBezTo>
                  <a:pt x="51" y="108"/>
                  <a:pt x="51" y="107"/>
                  <a:pt x="51" y="105"/>
                </a:cubicBezTo>
                <a:cubicBezTo>
                  <a:pt x="45" y="91"/>
                  <a:pt x="45" y="91"/>
                  <a:pt x="45" y="91"/>
                </a:cubicBezTo>
                <a:cubicBezTo>
                  <a:pt x="45" y="90"/>
                  <a:pt x="44" y="88"/>
                  <a:pt x="42" y="87"/>
                </a:cubicBezTo>
                <a:cubicBezTo>
                  <a:pt x="41" y="87"/>
                  <a:pt x="40" y="85"/>
                  <a:pt x="38" y="87"/>
                </a:cubicBezTo>
                <a:cubicBezTo>
                  <a:pt x="35" y="87"/>
                  <a:pt x="35" y="87"/>
                  <a:pt x="34" y="88"/>
                </a:cubicBezTo>
                <a:cubicBezTo>
                  <a:pt x="34" y="90"/>
                  <a:pt x="34" y="90"/>
                  <a:pt x="34" y="91"/>
                </a:cubicBezTo>
                <a:cubicBezTo>
                  <a:pt x="40" y="107"/>
                  <a:pt x="40" y="107"/>
                  <a:pt x="40" y="107"/>
                </a:cubicBezTo>
                <a:cubicBezTo>
                  <a:pt x="40" y="107"/>
                  <a:pt x="41" y="108"/>
                  <a:pt x="42" y="110"/>
                </a:cubicBezTo>
                <a:close/>
                <a:moveTo>
                  <a:pt x="38" y="90"/>
                </a:moveTo>
                <a:cubicBezTo>
                  <a:pt x="40" y="90"/>
                  <a:pt x="40" y="90"/>
                  <a:pt x="41" y="90"/>
                </a:cubicBezTo>
                <a:cubicBezTo>
                  <a:pt x="41" y="91"/>
                  <a:pt x="41" y="91"/>
                  <a:pt x="41" y="91"/>
                </a:cubicBezTo>
                <a:cubicBezTo>
                  <a:pt x="47" y="105"/>
                  <a:pt x="47" y="105"/>
                  <a:pt x="47" y="105"/>
                </a:cubicBezTo>
                <a:cubicBezTo>
                  <a:pt x="47" y="107"/>
                  <a:pt x="47" y="107"/>
                  <a:pt x="47" y="107"/>
                </a:cubicBezTo>
                <a:cubicBezTo>
                  <a:pt x="44" y="107"/>
                  <a:pt x="44" y="107"/>
                  <a:pt x="44" y="107"/>
                </a:cubicBezTo>
                <a:cubicBezTo>
                  <a:pt x="44" y="107"/>
                  <a:pt x="42" y="107"/>
                  <a:pt x="42" y="105"/>
                </a:cubicBezTo>
                <a:cubicBezTo>
                  <a:pt x="38" y="91"/>
                  <a:pt x="38" y="91"/>
                  <a:pt x="38" y="91"/>
                </a:cubicBezTo>
                <a:cubicBezTo>
                  <a:pt x="37" y="91"/>
                  <a:pt x="37" y="90"/>
                  <a:pt x="38" y="90"/>
                </a:cubicBezTo>
                <a:close/>
                <a:moveTo>
                  <a:pt x="57" y="111"/>
                </a:moveTo>
                <a:cubicBezTo>
                  <a:pt x="64" y="111"/>
                  <a:pt x="64" y="111"/>
                  <a:pt x="64" y="111"/>
                </a:cubicBezTo>
                <a:cubicBezTo>
                  <a:pt x="65" y="110"/>
                  <a:pt x="65" y="110"/>
                  <a:pt x="65" y="110"/>
                </a:cubicBezTo>
                <a:cubicBezTo>
                  <a:pt x="67" y="108"/>
                  <a:pt x="67" y="108"/>
                  <a:pt x="65" y="106"/>
                </a:cubicBezTo>
                <a:cubicBezTo>
                  <a:pt x="64" y="98"/>
                  <a:pt x="64" y="98"/>
                  <a:pt x="64" y="98"/>
                </a:cubicBezTo>
                <a:cubicBezTo>
                  <a:pt x="63" y="98"/>
                  <a:pt x="63" y="98"/>
                  <a:pt x="63" y="98"/>
                </a:cubicBezTo>
                <a:cubicBezTo>
                  <a:pt x="61" y="97"/>
                  <a:pt x="61" y="97"/>
                  <a:pt x="61" y="97"/>
                </a:cubicBezTo>
                <a:cubicBezTo>
                  <a:pt x="63" y="97"/>
                  <a:pt x="63" y="97"/>
                  <a:pt x="63" y="97"/>
                </a:cubicBezTo>
                <a:cubicBezTo>
                  <a:pt x="60" y="88"/>
                  <a:pt x="60" y="88"/>
                  <a:pt x="60" y="88"/>
                </a:cubicBezTo>
                <a:cubicBezTo>
                  <a:pt x="60" y="87"/>
                  <a:pt x="58" y="85"/>
                  <a:pt x="58" y="85"/>
                </a:cubicBezTo>
                <a:cubicBezTo>
                  <a:pt x="57" y="85"/>
                  <a:pt x="55" y="83"/>
                  <a:pt x="54" y="85"/>
                </a:cubicBezTo>
                <a:cubicBezTo>
                  <a:pt x="48" y="85"/>
                  <a:pt x="48" y="85"/>
                  <a:pt x="48" y="85"/>
                </a:cubicBezTo>
                <a:cubicBezTo>
                  <a:pt x="47" y="85"/>
                  <a:pt x="47" y="85"/>
                  <a:pt x="47" y="87"/>
                </a:cubicBezTo>
                <a:cubicBezTo>
                  <a:pt x="55" y="111"/>
                  <a:pt x="55" y="111"/>
                  <a:pt x="55" y="111"/>
                </a:cubicBezTo>
                <a:lnTo>
                  <a:pt x="57" y="111"/>
                </a:lnTo>
                <a:close/>
                <a:moveTo>
                  <a:pt x="60" y="100"/>
                </a:moveTo>
                <a:cubicBezTo>
                  <a:pt x="60" y="100"/>
                  <a:pt x="60" y="100"/>
                  <a:pt x="60" y="101"/>
                </a:cubicBezTo>
                <a:cubicBezTo>
                  <a:pt x="61" y="106"/>
                  <a:pt x="61" y="106"/>
                  <a:pt x="61" y="106"/>
                </a:cubicBezTo>
                <a:cubicBezTo>
                  <a:pt x="61" y="106"/>
                  <a:pt x="61" y="106"/>
                  <a:pt x="61" y="108"/>
                </a:cubicBezTo>
                <a:cubicBezTo>
                  <a:pt x="58" y="108"/>
                  <a:pt x="58" y="108"/>
                  <a:pt x="58" y="108"/>
                </a:cubicBezTo>
                <a:cubicBezTo>
                  <a:pt x="55" y="100"/>
                  <a:pt x="55" y="100"/>
                  <a:pt x="55" y="100"/>
                </a:cubicBezTo>
                <a:cubicBezTo>
                  <a:pt x="58" y="100"/>
                  <a:pt x="58" y="100"/>
                  <a:pt x="58" y="100"/>
                </a:cubicBezTo>
                <a:lnTo>
                  <a:pt x="60" y="100"/>
                </a:lnTo>
                <a:close/>
                <a:moveTo>
                  <a:pt x="52" y="88"/>
                </a:moveTo>
                <a:cubicBezTo>
                  <a:pt x="54" y="88"/>
                  <a:pt x="54" y="88"/>
                  <a:pt x="54" y="88"/>
                </a:cubicBezTo>
                <a:cubicBezTo>
                  <a:pt x="55" y="88"/>
                  <a:pt x="55" y="88"/>
                  <a:pt x="55" y="88"/>
                </a:cubicBezTo>
                <a:cubicBezTo>
                  <a:pt x="55" y="88"/>
                  <a:pt x="57" y="88"/>
                  <a:pt x="57" y="90"/>
                </a:cubicBezTo>
                <a:cubicBezTo>
                  <a:pt x="58" y="95"/>
                  <a:pt x="58" y="95"/>
                  <a:pt x="58" y="95"/>
                </a:cubicBezTo>
                <a:cubicBezTo>
                  <a:pt x="57" y="97"/>
                  <a:pt x="57" y="97"/>
                  <a:pt x="57" y="97"/>
                </a:cubicBezTo>
                <a:cubicBezTo>
                  <a:pt x="54" y="97"/>
                  <a:pt x="54" y="97"/>
                  <a:pt x="54" y="97"/>
                </a:cubicBezTo>
                <a:cubicBezTo>
                  <a:pt x="52" y="88"/>
                  <a:pt x="52" y="88"/>
                  <a:pt x="52" y="88"/>
                </a:cubicBezTo>
                <a:close/>
                <a:moveTo>
                  <a:pt x="67" y="96"/>
                </a:moveTo>
                <a:cubicBezTo>
                  <a:pt x="68" y="98"/>
                  <a:pt x="71" y="98"/>
                  <a:pt x="73" y="98"/>
                </a:cubicBezTo>
                <a:cubicBezTo>
                  <a:pt x="73" y="98"/>
                  <a:pt x="73" y="98"/>
                  <a:pt x="74" y="98"/>
                </a:cubicBezTo>
                <a:cubicBezTo>
                  <a:pt x="74" y="100"/>
                  <a:pt x="74" y="100"/>
                  <a:pt x="75" y="100"/>
                </a:cubicBezTo>
                <a:cubicBezTo>
                  <a:pt x="75" y="103"/>
                  <a:pt x="75" y="103"/>
                  <a:pt x="75" y="103"/>
                </a:cubicBezTo>
                <a:cubicBezTo>
                  <a:pt x="77" y="105"/>
                  <a:pt x="77" y="105"/>
                  <a:pt x="75" y="105"/>
                </a:cubicBezTo>
                <a:cubicBezTo>
                  <a:pt x="75" y="106"/>
                  <a:pt x="75" y="106"/>
                  <a:pt x="75" y="106"/>
                </a:cubicBezTo>
                <a:cubicBezTo>
                  <a:pt x="74" y="106"/>
                  <a:pt x="74" y="106"/>
                  <a:pt x="73" y="105"/>
                </a:cubicBezTo>
                <a:cubicBezTo>
                  <a:pt x="73" y="103"/>
                  <a:pt x="73" y="103"/>
                  <a:pt x="73" y="103"/>
                </a:cubicBezTo>
                <a:cubicBezTo>
                  <a:pt x="71" y="103"/>
                  <a:pt x="71" y="103"/>
                  <a:pt x="71" y="103"/>
                </a:cubicBezTo>
                <a:cubicBezTo>
                  <a:pt x="68" y="103"/>
                  <a:pt x="68" y="103"/>
                  <a:pt x="68" y="103"/>
                </a:cubicBezTo>
                <a:cubicBezTo>
                  <a:pt x="68" y="105"/>
                  <a:pt x="68" y="105"/>
                  <a:pt x="68" y="105"/>
                </a:cubicBezTo>
                <a:cubicBezTo>
                  <a:pt x="68" y="106"/>
                  <a:pt x="70" y="108"/>
                  <a:pt x="71" y="108"/>
                </a:cubicBezTo>
                <a:cubicBezTo>
                  <a:pt x="73" y="110"/>
                  <a:pt x="74" y="110"/>
                  <a:pt x="75" y="110"/>
                </a:cubicBezTo>
                <a:cubicBezTo>
                  <a:pt x="78" y="110"/>
                  <a:pt x="78" y="108"/>
                  <a:pt x="80" y="108"/>
                </a:cubicBezTo>
                <a:cubicBezTo>
                  <a:pt x="80" y="103"/>
                  <a:pt x="80" y="103"/>
                  <a:pt x="80" y="103"/>
                </a:cubicBezTo>
                <a:cubicBezTo>
                  <a:pt x="78" y="100"/>
                  <a:pt x="78" y="100"/>
                  <a:pt x="78" y="100"/>
                </a:cubicBezTo>
                <a:cubicBezTo>
                  <a:pt x="78" y="98"/>
                  <a:pt x="77" y="96"/>
                  <a:pt x="75" y="96"/>
                </a:cubicBezTo>
                <a:cubicBezTo>
                  <a:pt x="74" y="95"/>
                  <a:pt x="73" y="95"/>
                  <a:pt x="71" y="95"/>
                </a:cubicBezTo>
                <a:cubicBezTo>
                  <a:pt x="70" y="95"/>
                  <a:pt x="70" y="95"/>
                  <a:pt x="70" y="93"/>
                </a:cubicBezTo>
                <a:cubicBezTo>
                  <a:pt x="68" y="93"/>
                  <a:pt x="68" y="93"/>
                  <a:pt x="68" y="93"/>
                </a:cubicBezTo>
                <a:cubicBezTo>
                  <a:pt x="67" y="88"/>
                  <a:pt x="67" y="88"/>
                  <a:pt x="67" y="88"/>
                </a:cubicBezTo>
                <a:cubicBezTo>
                  <a:pt x="67" y="87"/>
                  <a:pt x="68" y="87"/>
                  <a:pt x="68" y="87"/>
                </a:cubicBezTo>
                <a:cubicBezTo>
                  <a:pt x="70" y="87"/>
                  <a:pt x="70" y="87"/>
                  <a:pt x="70" y="87"/>
                </a:cubicBezTo>
                <a:cubicBezTo>
                  <a:pt x="70" y="88"/>
                  <a:pt x="71" y="88"/>
                  <a:pt x="71" y="88"/>
                </a:cubicBezTo>
                <a:cubicBezTo>
                  <a:pt x="71" y="90"/>
                  <a:pt x="71" y="90"/>
                  <a:pt x="71" y="90"/>
                </a:cubicBezTo>
                <a:cubicBezTo>
                  <a:pt x="73" y="90"/>
                  <a:pt x="73" y="90"/>
                  <a:pt x="73" y="90"/>
                </a:cubicBezTo>
                <a:cubicBezTo>
                  <a:pt x="74" y="90"/>
                  <a:pt x="74" y="90"/>
                  <a:pt x="74" y="90"/>
                </a:cubicBezTo>
                <a:cubicBezTo>
                  <a:pt x="75" y="90"/>
                  <a:pt x="75" y="90"/>
                  <a:pt x="75" y="88"/>
                </a:cubicBezTo>
                <a:cubicBezTo>
                  <a:pt x="74" y="88"/>
                  <a:pt x="74" y="88"/>
                  <a:pt x="74" y="88"/>
                </a:cubicBezTo>
                <a:cubicBezTo>
                  <a:pt x="74" y="87"/>
                  <a:pt x="73" y="85"/>
                  <a:pt x="71" y="85"/>
                </a:cubicBezTo>
                <a:cubicBezTo>
                  <a:pt x="70" y="83"/>
                  <a:pt x="68" y="83"/>
                  <a:pt x="67" y="83"/>
                </a:cubicBezTo>
                <a:cubicBezTo>
                  <a:pt x="66" y="83"/>
                  <a:pt x="64" y="83"/>
                  <a:pt x="64" y="85"/>
                </a:cubicBezTo>
                <a:cubicBezTo>
                  <a:pt x="63" y="87"/>
                  <a:pt x="63" y="88"/>
                  <a:pt x="63" y="90"/>
                </a:cubicBezTo>
                <a:cubicBezTo>
                  <a:pt x="64" y="93"/>
                  <a:pt x="64" y="93"/>
                  <a:pt x="64" y="93"/>
                </a:cubicBezTo>
                <a:cubicBezTo>
                  <a:pt x="66" y="95"/>
                  <a:pt x="66" y="96"/>
                  <a:pt x="67" y="96"/>
                </a:cubicBezTo>
                <a:close/>
              </a:path>
            </a:pathLst>
          </a:custGeom>
          <a:ln>
            <a:noFill/>
          </a:ln>
        </p:spPr>
        <p:style>
          <a:lnRef idx="3">
            <a:schemeClr val="lt1"/>
          </a:lnRef>
          <a:fillRef idx="1">
            <a:schemeClr val="accent1"/>
          </a:fillRef>
          <a:effectRef idx="1">
            <a:schemeClr val="accent1"/>
          </a:effectRef>
          <a:fontRef idx="minor">
            <a:schemeClr val="lt1"/>
          </a:fontRef>
        </p:style>
        <p:txBody>
          <a:bodyPr vert="horz" wrap="square" lIns="91440" tIns="45720" rIns="91440" bIns="45720" numCol="1" anchor="t" anchorCtr="0" compatLnSpc="1">
            <a:prstTxWarp prst="textNoShape">
              <a:avLst/>
            </a:prstTxWarp>
          </a:bodyPr>
          <a:lstStyle/>
          <a:p>
            <a:endParaRPr lang="en-US"/>
          </a:p>
        </p:txBody>
      </p:sp>
      <p:sp>
        <p:nvSpPr>
          <p:cNvPr id="27" name="Freeform 119">
            <a:hlinkClick r:id="rId9" action="ppaction://hlinksldjump"/>
            <a:extLst>
              <a:ext uri="{FF2B5EF4-FFF2-40B4-BE49-F238E27FC236}">
                <a16:creationId xmlns:a16="http://schemas.microsoft.com/office/drawing/2014/main" id="{F5F6B05A-5FD5-2F23-9F70-88ABB7FCB0D0}"/>
              </a:ext>
            </a:extLst>
          </p:cNvPr>
          <p:cNvSpPr>
            <a:spLocks noEditPoints="1"/>
          </p:cNvSpPr>
          <p:nvPr/>
        </p:nvSpPr>
        <p:spPr bwMode="auto">
          <a:xfrm>
            <a:off x="330315" y="4774011"/>
            <a:ext cx="324350" cy="300024"/>
          </a:xfrm>
          <a:custGeom>
            <a:avLst/>
            <a:gdLst>
              <a:gd name="T0" fmla="*/ 97 w 160"/>
              <a:gd name="T1" fmla="*/ 8 h 148"/>
              <a:gd name="T2" fmla="*/ 92 w 160"/>
              <a:gd name="T3" fmla="*/ 0 h 148"/>
              <a:gd name="T4" fmla="*/ 61 w 160"/>
              <a:gd name="T5" fmla="*/ 6 h 148"/>
              <a:gd name="T6" fmla="*/ 6 w 160"/>
              <a:gd name="T7" fmla="*/ 8 h 148"/>
              <a:gd name="T8" fmla="*/ 6 w 160"/>
              <a:gd name="T9" fmla="*/ 22 h 148"/>
              <a:gd name="T10" fmla="*/ 15 w 160"/>
              <a:gd name="T11" fmla="*/ 114 h 148"/>
              <a:gd name="T12" fmla="*/ 67 w 160"/>
              <a:gd name="T13" fmla="*/ 119 h 148"/>
              <a:gd name="T14" fmla="*/ 51 w 160"/>
              <a:gd name="T15" fmla="*/ 144 h 148"/>
              <a:gd name="T16" fmla="*/ 76 w 160"/>
              <a:gd name="T17" fmla="*/ 127 h 148"/>
              <a:gd name="T18" fmla="*/ 80 w 160"/>
              <a:gd name="T19" fmla="*/ 148 h 148"/>
              <a:gd name="T20" fmla="*/ 84 w 160"/>
              <a:gd name="T21" fmla="*/ 128 h 148"/>
              <a:gd name="T22" fmla="*/ 104 w 160"/>
              <a:gd name="T23" fmla="*/ 147 h 148"/>
              <a:gd name="T24" fmla="*/ 107 w 160"/>
              <a:gd name="T25" fmla="*/ 138 h 148"/>
              <a:gd name="T26" fmla="*/ 139 w 160"/>
              <a:gd name="T27" fmla="*/ 119 h 148"/>
              <a:gd name="T28" fmla="*/ 145 w 160"/>
              <a:gd name="T29" fmla="*/ 22 h 148"/>
              <a:gd name="T30" fmla="*/ 160 w 160"/>
              <a:gd name="T31" fmla="*/ 15 h 148"/>
              <a:gd name="T32" fmla="*/ 134 w 160"/>
              <a:gd name="T33" fmla="*/ 108 h 148"/>
              <a:gd name="T34" fmla="*/ 24 w 160"/>
              <a:gd name="T35" fmla="*/ 22 h 148"/>
              <a:gd name="T36" fmla="*/ 134 w 160"/>
              <a:gd name="T37" fmla="*/ 108 h 148"/>
              <a:gd name="T38" fmla="*/ 36 w 160"/>
              <a:gd name="T39" fmla="*/ 92 h 148"/>
              <a:gd name="T40" fmla="*/ 67 w 160"/>
              <a:gd name="T41" fmla="*/ 88 h 148"/>
              <a:gd name="T42" fmla="*/ 75 w 160"/>
              <a:gd name="T43" fmla="*/ 86 h 148"/>
              <a:gd name="T44" fmla="*/ 103 w 160"/>
              <a:gd name="T45" fmla="*/ 69 h 148"/>
              <a:gd name="T46" fmla="*/ 119 w 160"/>
              <a:gd name="T47" fmla="*/ 54 h 148"/>
              <a:gd name="T48" fmla="*/ 124 w 160"/>
              <a:gd name="T49" fmla="*/ 66 h 148"/>
              <a:gd name="T50" fmla="*/ 130 w 160"/>
              <a:gd name="T51" fmla="*/ 38 h 148"/>
              <a:gd name="T52" fmla="*/ 130 w 160"/>
              <a:gd name="T53" fmla="*/ 36 h 148"/>
              <a:gd name="T54" fmla="*/ 127 w 160"/>
              <a:gd name="T55" fmla="*/ 34 h 148"/>
              <a:gd name="T56" fmla="*/ 124 w 160"/>
              <a:gd name="T57" fmla="*/ 33 h 148"/>
              <a:gd name="T58" fmla="*/ 100 w 160"/>
              <a:gd name="T59" fmla="*/ 38 h 148"/>
              <a:gd name="T60" fmla="*/ 112 w 160"/>
              <a:gd name="T61" fmla="*/ 44 h 148"/>
              <a:gd name="T62" fmla="*/ 94 w 160"/>
              <a:gd name="T63" fmla="*/ 50 h 148"/>
              <a:gd name="T64" fmla="*/ 70 w 160"/>
              <a:gd name="T65" fmla="*/ 75 h 148"/>
              <a:gd name="T66" fmla="*/ 49 w 160"/>
              <a:gd name="T67" fmla="*/ 63 h 148"/>
              <a:gd name="T68" fmla="*/ 28 w 160"/>
              <a:gd name="T69" fmla="*/ 92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60" h="148">
                <a:moveTo>
                  <a:pt x="153" y="8"/>
                </a:moveTo>
                <a:cubicBezTo>
                  <a:pt x="97" y="8"/>
                  <a:pt x="97" y="8"/>
                  <a:pt x="97" y="8"/>
                </a:cubicBezTo>
                <a:cubicBezTo>
                  <a:pt x="97" y="6"/>
                  <a:pt x="97" y="6"/>
                  <a:pt x="97" y="6"/>
                </a:cubicBezTo>
                <a:cubicBezTo>
                  <a:pt x="97" y="3"/>
                  <a:pt x="95" y="0"/>
                  <a:pt x="92" y="0"/>
                </a:cubicBezTo>
                <a:cubicBezTo>
                  <a:pt x="66" y="0"/>
                  <a:pt x="66" y="0"/>
                  <a:pt x="66" y="0"/>
                </a:cubicBezTo>
                <a:cubicBezTo>
                  <a:pt x="63" y="0"/>
                  <a:pt x="61" y="3"/>
                  <a:pt x="61" y="6"/>
                </a:cubicBezTo>
                <a:cubicBezTo>
                  <a:pt x="61" y="8"/>
                  <a:pt x="61" y="8"/>
                  <a:pt x="61" y="8"/>
                </a:cubicBezTo>
                <a:cubicBezTo>
                  <a:pt x="6" y="8"/>
                  <a:pt x="6" y="8"/>
                  <a:pt x="6" y="8"/>
                </a:cubicBezTo>
                <a:cubicBezTo>
                  <a:pt x="2" y="8"/>
                  <a:pt x="0" y="11"/>
                  <a:pt x="0" y="15"/>
                </a:cubicBezTo>
                <a:cubicBezTo>
                  <a:pt x="0" y="19"/>
                  <a:pt x="2" y="22"/>
                  <a:pt x="6" y="22"/>
                </a:cubicBezTo>
                <a:cubicBezTo>
                  <a:pt x="15" y="22"/>
                  <a:pt x="15" y="22"/>
                  <a:pt x="15" y="22"/>
                </a:cubicBezTo>
                <a:cubicBezTo>
                  <a:pt x="15" y="114"/>
                  <a:pt x="15" y="114"/>
                  <a:pt x="15" y="114"/>
                </a:cubicBezTo>
                <a:cubicBezTo>
                  <a:pt x="15" y="117"/>
                  <a:pt x="17" y="119"/>
                  <a:pt x="20" y="119"/>
                </a:cubicBezTo>
                <a:cubicBezTo>
                  <a:pt x="67" y="119"/>
                  <a:pt x="67" y="119"/>
                  <a:pt x="67" y="119"/>
                </a:cubicBezTo>
                <a:cubicBezTo>
                  <a:pt x="51" y="137"/>
                  <a:pt x="51" y="137"/>
                  <a:pt x="51" y="137"/>
                </a:cubicBezTo>
                <a:cubicBezTo>
                  <a:pt x="50" y="140"/>
                  <a:pt x="50" y="143"/>
                  <a:pt x="51" y="144"/>
                </a:cubicBezTo>
                <a:cubicBezTo>
                  <a:pt x="54" y="147"/>
                  <a:pt x="57" y="147"/>
                  <a:pt x="58" y="144"/>
                </a:cubicBezTo>
                <a:cubicBezTo>
                  <a:pt x="76" y="127"/>
                  <a:pt x="76" y="127"/>
                  <a:pt x="76" y="127"/>
                </a:cubicBezTo>
                <a:cubicBezTo>
                  <a:pt x="76" y="144"/>
                  <a:pt x="76" y="144"/>
                  <a:pt x="76" y="144"/>
                </a:cubicBezTo>
                <a:cubicBezTo>
                  <a:pt x="76" y="146"/>
                  <a:pt x="77" y="148"/>
                  <a:pt x="80" y="148"/>
                </a:cubicBezTo>
                <a:cubicBezTo>
                  <a:pt x="81" y="148"/>
                  <a:pt x="84" y="146"/>
                  <a:pt x="84" y="144"/>
                </a:cubicBezTo>
                <a:cubicBezTo>
                  <a:pt x="84" y="128"/>
                  <a:pt x="84" y="128"/>
                  <a:pt x="84" y="128"/>
                </a:cubicBezTo>
                <a:cubicBezTo>
                  <a:pt x="100" y="146"/>
                  <a:pt x="100" y="146"/>
                  <a:pt x="100" y="146"/>
                </a:cubicBezTo>
                <a:cubicBezTo>
                  <a:pt x="101" y="147"/>
                  <a:pt x="103" y="147"/>
                  <a:pt x="104" y="147"/>
                </a:cubicBezTo>
                <a:cubicBezTo>
                  <a:pt x="105" y="147"/>
                  <a:pt x="107" y="147"/>
                  <a:pt x="107" y="146"/>
                </a:cubicBezTo>
                <a:cubicBezTo>
                  <a:pt x="110" y="144"/>
                  <a:pt x="110" y="141"/>
                  <a:pt x="107" y="138"/>
                </a:cubicBezTo>
                <a:cubicBezTo>
                  <a:pt x="89" y="119"/>
                  <a:pt x="89" y="119"/>
                  <a:pt x="89" y="119"/>
                </a:cubicBezTo>
                <a:cubicBezTo>
                  <a:pt x="139" y="119"/>
                  <a:pt x="139" y="119"/>
                  <a:pt x="139" y="119"/>
                </a:cubicBezTo>
                <a:cubicBezTo>
                  <a:pt x="142" y="119"/>
                  <a:pt x="145" y="117"/>
                  <a:pt x="145" y="114"/>
                </a:cubicBezTo>
                <a:cubicBezTo>
                  <a:pt x="145" y="22"/>
                  <a:pt x="145" y="22"/>
                  <a:pt x="145" y="22"/>
                </a:cubicBezTo>
                <a:cubicBezTo>
                  <a:pt x="153" y="22"/>
                  <a:pt x="153" y="22"/>
                  <a:pt x="153" y="22"/>
                </a:cubicBezTo>
                <a:cubicBezTo>
                  <a:pt x="156" y="22"/>
                  <a:pt x="160" y="19"/>
                  <a:pt x="160" y="15"/>
                </a:cubicBezTo>
                <a:cubicBezTo>
                  <a:pt x="160" y="11"/>
                  <a:pt x="156" y="8"/>
                  <a:pt x="153" y="8"/>
                </a:cubicBezTo>
                <a:close/>
                <a:moveTo>
                  <a:pt x="134" y="108"/>
                </a:moveTo>
                <a:cubicBezTo>
                  <a:pt x="24" y="108"/>
                  <a:pt x="24" y="108"/>
                  <a:pt x="24" y="108"/>
                </a:cubicBezTo>
                <a:cubicBezTo>
                  <a:pt x="24" y="22"/>
                  <a:pt x="24" y="22"/>
                  <a:pt x="24" y="22"/>
                </a:cubicBezTo>
                <a:cubicBezTo>
                  <a:pt x="134" y="22"/>
                  <a:pt x="134" y="22"/>
                  <a:pt x="134" y="22"/>
                </a:cubicBezTo>
                <a:lnTo>
                  <a:pt x="134" y="108"/>
                </a:lnTo>
                <a:close/>
                <a:moveTo>
                  <a:pt x="32" y="94"/>
                </a:moveTo>
                <a:cubicBezTo>
                  <a:pt x="33" y="94"/>
                  <a:pt x="34" y="94"/>
                  <a:pt x="36" y="92"/>
                </a:cubicBezTo>
                <a:cubicBezTo>
                  <a:pt x="53" y="75"/>
                  <a:pt x="53" y="75"/>
                  <a:pt x="53" y="75"/>
                </a:cubicBezTo>
                <a:cubicBezTo>
                  <a:pt x="67" y="88"/>
                  <a:pt x="67" y="88"/>
                  <a:pt x="67" y="88"/>
                </a:cubicBezTo>
                <a:cubicBezTo>
                  <a:pt x="69" y="89"/>
                  <a:pt x="70" y="89"/>
                  <a:pt x="71" y="89"/>
                </a:cubicBezTo>
                <a:cubicBezTo>
                  <a:pt x="73" y="89"/>
                  <a:pt x="74" y="88"/>
                  <a:pt x="75" y="86"/>
                </a:cubicBezTo>
                <a:cubicBezTo>
                  <a:pt x="93" y="62"/>
                  <a:pt x="93" y="62"/>
                  <a:pt x="93" y="62"/>
                </a:cubicBezTo>
                <a:cubicBezTo>
                  <a:pt x="103" y="69"/>
                  <a:pt x="103" y="69"/>
                  <a:pt x="103" y="69"/>
                </a:cubicBezTo>
                <a:cubicBezTo>
                  <a:pt x="104" y="70"/>
                  <a:pt x="108" y="69"/>
                  <a:pt x="109" y="68"/>
                </a:cubicBezTo>
                <a:cubicBezTo>
                  <a:pt x="119" y="54"/>
                  <a:pt x="119" y="54"/>
                  <a:pt x="119" y="54"/>
                </a:cubicBezTo>
                <a:cubicBezTo>
                  <a:pt x="119" y="59"/>
                  <a:pt x="119" y="59"/>
                  <a:pt x="119" y="59"/>
                </a:cubicBezTo>
                <a:cubicBezTo>
                  <a:pt x="119" y="63"/>
                  <a:pt x="122" y="66"/>
                  <a:pt x="124" y="66"/>
                </a:cubicBezTo>
                <a:cubicBezTo>
                  <a:pt x="127" y="66"/>
                  <a:pt x="130" y="63"/>
                  <a:pt x="130" y="59"/>
                </a:cubicBezTo>
                <a:cubicBezTo>
                  <a:pt x="130" y="38"/>
                  <a:pt x="130" y="38"/>
                  <a:pt x="130" y="38"/>
                </a:cubicBezTo>
                <a:cubicBezTo>
                  <a:pt x="130" y="37"/>
                  <a:pt x="130" y="37"/>
                  <a:pt x="130" y="37"/>
                </a:cubicBezTo>
                <a:cubicBezTo>
                  <a:pt x="130" y="37"/>
                  <a:pt x="130" y="37"/>
                  <a:pt x="130" y="36"/>
                </a:cubicBezTo>
                <a:cubicBezTo>
                  <a:pt x="130" y="36"/>
                  <a:pt x="130" y="36"/>
                  <a:pt x="129" y="34"/>
                </a:cubicBezTo>
                <a:cubicBezTo>
                  <a:pt x="129" y="34"/>
                  <a:pt x="129" y="34"/>
                  <a:pt x="127" y="34"/>
                </a:cubicBezTo>
                <a:cubicBezTo>
                  <a:pt x="127" y="33"/>
                  <a:pt x="127" y="33"/>
                  <a:pt x="126" y="33"/>
                </a:cubicBezTo>
                <a:cubicBezTo>
                  <a:pt x="126" y="33"/>
                  <a:pt x="126" y="33"/>
                  <a:pt x="124" y="33"/>
                </a:cubicBezTo>
                <a:cubicBezTo>
                  <a:pt x="105" y="33"/>
                  <a:pt x="105" y="33"/>
                  <a:pt x="105" y="33"/>
                </a:cubicBezTo>
                <a:cubicBezTo>
                  <a:pt x="103" y="33"/>
                  <a:pt x="100" y="36"/>
                  <a:pt x="100" y="38"/>
                </a:cubicBezTo>
                <a:cubicBezTo>
                  <a:pt x="100" y="41"/>
                  <a:pt x="103" y="44"/>
                  <a:pt x="105" y="44"/>
                </a:cubicBezTo>
                <a:cubicBezTo>
                  <a:pt x="112" y="44"/>
                  <a:pt x="112" y="44"/>
                  <a:pt x="112" y="44"/>
                </a:cubicBezTo>
                <a:cubicBezTo>
                  <a:pt x="104" y="56"/>
                  <a:pt x="104" y="56"/>
                  <a:pt x="104" y="56"/>
                </a:cubicBezTo>
                <a:cubicBezTo>
                  <a:pt x="94" y="50"/>
                  <a:pt x="94" y="50"/>
                  <a:pt x="94" y="50"/>
                </a:cubicBezTo>
                <a:cubicBezTo>
                  <a:pt x="93" y="47"/>
                  <a:pt x="89" y="49"/>
                  <a:pt x="88" y="50"/>
                </a:cubicBezTo>
                <a:cubicBezTo>
                  <a:pt x="70" y="75"/>
                  <a:pt x="70" y="75"/>
                  <a:pt x="70" y="75"/>
                </a:cubicBezTo>
                <a:cubicBezTo>
                  <a:pt x="56" y="63"/>
                  <a:pt x="56" y="63"/>
                  <a:pt x="56" y="63"/>
                </a:cubicBezTo>
                <a:cubicBezTo>
                  <a:pt x="55" y="60"/>
                  <a:pt x="51" y="60"/>
                  <a:pt x="49" y="63"/>
                </a:cubicBezTo>
                <a:cubicBezTo>
                  <a:pt x="29" y="84"/>
                  <a:pt x="29" y="84"/>
                  <a:pt x="29" y="84"/>
                </a:cubicBezTo>
                <a:cubicBezTo>
                  <a:pt x="26" y="86"/>
                  <a:pt x="26" y="89"/>
                  <a:pt x="28" y="92"/>
                </a:cubicBezTo>
                <a:cubicBezTo>
                  <a:pt x="29" y="94"/>
                  <a:pt x="30" y="94"/>
                  <a:pt x="32" y="94"/>
                </a:cubicBezTo>
                <a:close/>
              </a:path>
            </a:pathLst>
          </a:custGeom>
          <a:ln>
            <a:noFill/>
          </a:ln>
        </p:spPr>
        <p:style>
          <a:lnRef idx="3">
            <a:schemeClr val="lt1"/>
          </a:lnRef>
          <a:fillRef idx="1">
            <a:schemeClr val="accent1"/>
          </a:fillRef>
          <a:effectRef idx="1">
            <a:schemeClr val="accent1"/>
          </a:effectRef>
          <a:fontRef idx="minor">
            <a:schemeClr val="lt1"/>
          </a:fontRef>
        </p:style>
        <p:txBody>
          <a:bodyPr vert="horz" wrap="square" lIns="91440" tIns="45720" rIns="91440" bIns="45720" numCol="1" anchor="t" anchorCtr="0" compatLnSpc="1">
            <a:prstTxWarp prst="textNoShape">
              <a:avLst/>
            </a:prstTxWarp>
          </a:bodyPr>
          <a:lstStyle/>
          <a:p>
            <a:endParaRPr lang="en-US"/>
          </a:p>
        </p:txBody>
      </p:sp>
      <p:sp>
        <p:nvSpPr>
          <p:cNvPr id="30" name="TextBox 29">
            <a:extLst>
              <a:ext uri="{FF2B5EF4-FFF2-40B4-BE49-F238E27FC236}">
                <a16:creationId xmlns:a16="http://schemas.microsoft.com/office/drawing/2014/main" id="{0550DB94-784F-9139-4008-AC0A5761EBCB}"/>
              </a:ext>
            </a:extLst>
          </p:cNvPr>
          <p:cNvSpPr txBox="1"/>
          <p:nvPr/>
        </p:nvSpPr>
        <p:spPr>
          <a:xfrm>
            <a:off x="1179871" y="1848500"/>
            <a:ext cx="8819535" cy="369332"/>
          </a:xfrm>
          <a:prstGeom prst="rect">
            <a:avLst/>
          </a:prstGeom>
          <a:noFill/>
        </p:spPr>
        <p:txBody>
          <a:bodyPr wrap="square" rtlCol="0">
            <a:spAutoFit/>
          </a:bodyPr>
          <a:lstStyle/>
          <a:p>
            <a:pPr algn="ctr" rtl="1"/>
            <a:r>
              <a:rPr lang="fa-IR" b="1" dirty="0">
                <a:solidFill>
                  <a:srgbClr val="1D3347"/>
                </a:solidFill>
                <a:latin typeface="Shabnam" panose="020B0603030804020204" pitchFamily="34" charset="-78"/>
                <a:cs typeface="Shabnam" panose="020B0603030804020204" pitchFamily="34" charset="-78"/>
              </a:rPr>
              <a:t>تیتر عنوان موضوع خود را در این قسمت وارد نمایید</a:t>
            </a:r>
            <a:endParaRPr lang="en-US" b="1" dirty="0">
              <a:solidFill>
                <a:srgbClr val="1D3347"/>
              </a:solidFill>
              <a:latin typeface="Shabnam" panose="020B0603030804020204" pitchFamily="34" charset="-78"/>
              <a:cs typeface="Shabnam" panose="020B0603030804020204" pitchFamily="34" charset="-78"/>
            </a:endParaRPr>
          </a:p>
        </p:txBody>
      </p:sp>
      <p:sp>
        <p:nvSpPr>
          <p:cNvPr id="31" name="TextBox 30">
            <a:extLst>
              <a:ext uri="{FF2B5EF4-FFF2-40B4-BE49-F238E27FC236}">
                <a16:creationId xmlns:a16="http://schemas.microsoft.com/office/drawing/2014/main" id="{F5482A24-BF1F-E8DF-5A2E-4FAB32FDFCFD}"/>
              </a:ext>
            </a:extLst>
          </p:cNvPr>
          <p:cNvSpPr txBox="1"/>
          <p:nvPr/>
        </p:nvSpPr>
        <p:spPr>
          <a:xfrm>
            <a:off x="1297227" y="2870578"/>
            <a:ext cx="4685462" cy="3216265"/>
          </a:xfrm>
          <a:prstGeom prst="rect">
            <a:avLst/>
          </a:prstGeom>
          <a:noFill/>
          <a:ln>
            <a:noFill/>
          </a:ln>
        </p:spPr>
        <p:style>
          <a:lnRef idx="2">
            <a:schemeClr val="accent6">
              <a:shade val="50000"/>
            </a:schemeClr>
          </a:lnRef>
          <a:fillRef idx="1">
            <a:schemeClr val="accent6"/>
          </a:fillRef>
          <a:effectRef idx="0">
            <a:schemeClr val="accent6"/>
          </a:effectRef>
          <a:fontRef idx="minor">
            <a:schemeClr val="lt1"/>
          </a:fontRef>
        </p:style>
        <p:txBody>
          <a:bodyPr wrap="square" rtlCol="1">
            <a:spAutoFit/>
          </a:bodyPr>
          <a:lstStyle/>
          <a:p>
            <a:pPr algn="justLow" rtl="1">
              <a:lnSpc>
                <a:spcPct val="300000"/>
              </a:lnSpc>
            </a:pPr>
            <a:r>
              <a:rPr lang="fa-IR" sz="1400" dirty="0">
                <a:solidFill>
                  <a:srgbClr val="1D3347"/>
                </a:solidFill>
                <a:latin typeface="Shabnam" panose="020B0603030804020204" pitchFamily="34" charset="-78"/>
                <a:cs typeface="Shabnam" panose="020B0603030804020204" pitchFamily="34" charset="-78"/>
              </a:rPr>
              <a:t>فروشگاه مینارو ارائه دهنده انواع فایل های کاربردی با بهترین کیفیت این متن تست می باشد</a:t>
            </a:r>
            <a:r>
              <a:rPr lang="en-US" sz="1400" dirty="0">
                <a:solidFill>
                  <a:srgbClr val="1D3347"/>
                </a:solidFill>
                <a:latin typeface="Shabnam" panose="020B0603030804020204" pitchFamily="34" charset="-78"/>
                <a:cs typeface="Shabnam" panose="020B0603030804020204" pitchFamily="34" charset="-78"/>
              </a:rPr>
              <a:t> </a:t>
            </a:r>
            <a:r>
              <a:rPr lang="fa-IR" sz="1400" dirty="0">
                <a:solidFill>
                  <a:srgbClr val="1D3347"/>
                </a:solidFill>
                <a:latin typeface="Shabnam" panose="020B0603030804020204" pitchFamily="34" charset="-78"/>
                <a:cs typeface="Shabnam" panose="020B0603030804020204" pitchFamily="34" charset="-78"/>
              </a:rPr>
              <a:t> که شما به راحتی میتوانید بعد از خرید فایل آن را به راحتی تغییر ده</a:t>
            </a:r>
            <a:r>
              <a:rPr lang="fa-IR" sz="1400" i="1" dirty="0">
                <a:solidFill>
                  <a:srgbClr val="1D3347"/>
                </a:solidFill>
                <a:latin typeface="Shabnam" panose="020B0603030804020204" pitchFamily="34" charset="-78"/>
                <a:cs typeface="Shabnam" panose="020B0603030804020204" pitchFamily="34" charset="-78"/>
              </a:rPr>
              <a:t>ید</a:t>
            </a:r>
            <a:r>
              <a:rPr lang="fa-IR" sz="1400" dirty="0">
                <a:solidFill>
                  <a:srgbClr val="1D3347"/>
                </a:solidFill>
                <a:latin typeface="Shabnam" panose="020B0603030804020204" pitchFamily="34" charset="-78"/>
                <a:cs typeface="Shabnam" panose="020B0603030804020204" pitchFamily="34" charset="-78"/>
              </a:rPr>
              <a:t>. فروشگاه مینارو ارائه دهنده انواع فایل های کاربردی با بهترین کیفیت این متن تست می باشد</a:t>
            </a:r>
            <a:endParaRPr lang="en-US" sz="1400" dirty="0">
              <a:solidFill>
                <a:srgbClr val="1D3347"/>
              </a:solidFill>
              <a:latin typeface="Shabnam" panose="020B0603030804020204" pitchFamily="34" charset="-78"/>
              <a:cs typeface="Shabnam" panose="020B0603030804020204" pitchFamily="34" charset="-78"/>
            </a:endParaRPr>
          </a:p>
        </p:txBody>
      </p:sp>
      <p:sp>
        <p:nvSpPr>
          <p:cNvPr id="33" name="TextBox 32">
            <a:extLst>
              <a:ext uri="{FF2B5EF4-FFF2-40B4-BE49-F238E27FC236}">
                <a16:creationId xmlns:a16="http://schemas.microsoft.com/office/drawing/2014/main" id="{3DF1079B-BBCC-0323-70EE-AAFD209C19C9}"/>
              </a:ext>
            </a:extLst>
          </p:cNvPr>
          <p:cNvSpPr txBox="1"/>
          <p:nvPr/>
        </p:nvSpPr>
        <p:spPr>
          <a:xfrm>
            <a:off x="3765802" y="2489366"/>
            <a:ext cx="2120512" cy="338554"/>
          </a:xfrm>
          <a:prstGeom prst="rect">
            <a:avLst/>
          </a:prstGeom>
          <a:noFill/>
        </p:spPr>
        <p:txBody>
          <a:bodyPr wrap="square" rtlCol="0">
            <a:spAutoFit/>
          </a:bodyPr>
          <a:lstStyle/>
          <a:p>
            <a:pPr algn="r" rtl="1"/>
            <a:r>
              <a:rPr lang="fa-IR" sz="1600" b="1" dirty="0">
                <a:solidFill>
                  <a:srgbClr val="6D41FA"/>
                </a:solidFill>
                <a:latin typeface="Shabnam" panose="020B0603030804020204" pitchFamily="34" charset="-78"/>
                <a:cs typeface="Shabnam" panose="020B0603030804020204" pitchFamily="34" charset="-78"/>
              </a:rPr>
              <a:t>زیر عنوان را وارد نمایید</a:t>
            </a:r>
            <a:endParaRPr lang="en-US" sz="1600" b="1" dirty="0">
              <a:solidFill>
                <a:srgbClr val="6D41FA"/>
              </a:solidFill>
              <a:latin typeface="Shabnam" panose="020B0603030804020204" pitchFamily="34" charset="-78"/>
              <a:cs typeface="Shabnam" panose="020B0603030804020204" pitchFamily="34" charset="-78"/>
            </a:endParaRPr>
          </a:p>
        </p:txBody>
      </p:sp>
    </p:spTree>
    <p:extLst>
      <p:ext uri="{BB962C8B-B14F-4D97-AF65-F5344CB8AC3E}">
        <p14:creationId xmlns:p14="http://schemas.microsoft.com/office/powerpoint/2010/main" val="11251440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5" fill="hold" grpId="0" nodeType="click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randombar(vertical)">
                                      <p:cBhvr>
                                        <p:cTn id="7" dur="500"/>
                                        <p:tgtEl>
                                          <p:spTgt spid="3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2" fill="hold" nodeType="clickEffect">
                                  <p:stCondLst>
                                    <p:cond delay="0"/>
                                  </p:stCondLst>
                                  <p:childTnLst>
                                    <p:set>
                                      <p:cBhvr>
                                        <p:cTn id="11" dur="1" fill="hold">
                                          <p:stCondLst>
                                            <p:cond delay="0"/>
                                          </p:stCondLst>
                                        </p:cTn>
                                        <p:tgtEl>
                                          <p:spTgt spid="29"/>
                                        </p:tgtEl>
                                        <p:attrNameLst>
                                          <p:attrName>style.visibility</p:attrName>
                                        </p:attrNameLst>
                                      </p:cBhvr>
                                      <p:to>
                                        <p:strVal val="visible"/>
                                      </p:to>
                                    </p:set>
                                    <p:animEffect transition="in" filter="wipe(right)">
                                      <p:cBhvr>
                                        <p:cTn id="12" dur="500"/>
                                        <p:tgtEl>
                                          <p:spTgt spid="29"/>
                                        </p:tgtEl>
                                      </p:cBhvr>
                                    </p:animEffect>
                                  </p:childTnLst>
                                </p:cTn>
                              </p:par>
                            </p:childTnLst>
                          </p:cTn>
                        </p:par>
                        <p:par>
                          <p:cTn id="13" fill="hold">
                            <p:stCondLst>
                              <p:cond delay="500"/>
                            </p:stCondLst>
                            <p:childTnLst>
                              <p:par>
                                <p:cTn id="14" presetID="42" presetClass="entr" presetSubtype="0" fill="hold" grpId="0" nodeType="afterEffect">
                                  <p:stCondLst>
                                    <p:cond delay="0"/>
                                  </p:stCondLst>
                                  <p:childTnLst>
                                    <p:set>
                                      <p:cBhvr>
                                        <p:cTn id="15" dur="1" fill="hold">
                                          <p:stCondLst>
                                            <p:cond delay="0"/>
                                          </p:stCondLst>
                                        </p:cTn>
                                        <p:tgtEl>
                                          <p:spTgt spid="31"/>
                                        </p:tgtEl>
                                        <p:attrNameLst>
                                          <p:attrName>style.visibility</p:attrName>
                                        </p:attrNameLst>
                                      </p:cBhvr>
                                      <p:to>
                                        <p:strVal val="visible"/>
                                      </p:to>
                                    </p:set>
                                    <p:animEffect transition="in" filter="fade">
                                      <p:cBhvr>
                                        <p:cTn id="16" dur="1000"/>
                                        <p:tgtEl>
                                          <p:spTgt spid="31"/>
                                        </p:tgtEl>
                                      </p:cBhvr>
                                    </p:animEffect>
                                    <p:anim calcmode="lin" valueType="num">
                                      <p:cBhvr>
                                        <p:cTn id="17" dur="1000" fill="hold"/>
                                        <p:tgtEl>
                                          <p:spTgt spid="31"/>
                                        </p:tgtEl>
                                        <p:attrNameLst>
                                          <p:attrName>ppt_x</p:attrName>
                                        </p:attrNameLst>
                                      </p:cBhvr>
                                      <p:tavLst>
                                        <p:tav tm="0">
                                          <p:val>
                                            <p:strVal val="#ppt_x"/>
                                          </p:val>
                                        </p:tav>
                                        <p:tav tm="100000">
                                          <p:val>
                                            <p:strVal val="#ppt_x"/>
                                          </p:val>
                                        </p:tav>
                                      </p:tavLst>
                                    </p:anim>
                                    <p:anim calcmode="lin" valueType="num">
                                      <p:cBhvr>
                                        <p:cTn id="18" dur="1000" fill="hold"/>
                                        <p:tgtEl>
                                          <p:spTgt spid="31"/>
                                        </p:tgtEl>
                                        <p:attrNameLst>
                                          <p:attrName>ppt_y</p:attrName>
                                        </p:attrNameLst>
                                      </p:cBhvr>
                                      <p:tavLst>
                                        <p:tav tm="0">
                                          <p:val>
                                            <p:strVal val="#ppt_y+.1"/>
                                          </p:val>
                                        </p:tav>
                                        <p:tav tm="100000">
                                          <p:val>
                                            <p:strVal val="#ppt_y"/>
                                          </p:val>
                                        </p:tav>
                                      </p:tavLst>
                                    </p:anim>
                                  </p:childTnLst>
                                </p:cTn>
                              </p:par>
                            </p:childTnLst>
                          </p:cTn>
                        </p:par>
                        <p:par>
                          <p:cTn id="19" fill="hold">
                            <p:stCondLst>
                              <p:cond delay="1500"/>
                            </p:stCondLst>
                            <p:childTnLst>
                              <p:par>
                                <p:cTn id="20" presetID="14" presetClass="entr" presetSubtype="5" fill="hold" grpId="0" nodeType="afterEffect">
                                  <p:stCondLst>
                                    <p:cond delay="0"/>
                                  </p:stCondLst>
                                  <p:childTnLst>
                                    <p:set>
                                      <p:cBhvr>
                                        <p:cTn id="21" dur="1" fill="hold">
                                          <p:stCondLst>
                                            <p:cond delay="0"/>
                                          </p:stCondLst>
                                        </p:cTn>
                                        <p:tgtEl>
                                          <p:spTgt spid="33"/>
                                        </p:tgtEl>
                                        <p:attrNameLst>
                                          <p:attrName>style.visibility</p:attrName>
                                        </p:attrNameLst>
                                      </p:cBhvr>
                                      <p:to>
                                        <p:strVal val="visible"/>
                                      </p:to>
                                    </p:set>
                                    <p:animEffect transition="in" filter="randombar(vertical)">
                                      <p:cBhvr>
                                        <p:cTn id="22"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1" grpId="0"/>
      <p:bldP spid="3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hlinkClick r:id="" action="ppaction://hlinkshowjump?jump=previousslide"/>
            <a:extLst>
              <a:ext uri="{FF2B5EF4-FFF2-40B4-BE49-F238E27FC236}">
                <a16:creationId xmlns:a16="http://schemas.microsoft.com/office/drawing/2014/main" id="{4616A188-4BB1-647E-2746-9D53508231DF}"/>
              </a:ext>
            </a:extLst>
          </p:cNvPr>
          <p:cNvPicPr>
            <a:picLocks noChangeAspect="1"/>
          </p:cNvPicPr>
          <p:nvPr/>
        </p:nvPicPr>
        <p:blipFill>
          <a:blip r:embed="rId2" cstate="print">
            <a:biLevel thresh="25000"/>
            <a:extLst>
              <a:ext uri="{BEBA8EAE-BF5A-486C-A8C5-ECC9F3942E4B}">
                <a14:imgProps xmlns:a14="http://schemas.microsoft.com/office/drawing/2010/main">
                  <a14:imgLayer r:embed="rId3">
                    <a14:imgEffect>
                      <a14:saturation sat="33000"/>
                    </a14:imgEffect>
                  </a14:imgLayer>
                </a14:imgProps>
              </a:ext>
              <a:ext uri="{28A0092B-C50C-407E-A947-70E740481C1C}">
                <a14:useLocalDpi xmlns:a14="http://schemas.microsoft.com/office/drawing/2010/main"/>
              </a:ext>
            </a:extLst>
          </a:blip>
          <a:stretch>
            <a:fillRect/>
          </a:stretch>
        </p:blipFill>
        <p:spPr>
          <a:xfrm flipH="1">
            <a:off x="10403951" y="6257138"/>
            <a:ext cx="210539" cy="210539"/>
          </a:xfrm>
          <a:prstGeom prst="rect">
            <a:avLst/>
          </a:prstGeom>
        </p:spPr>
      </p:pic>
      <p:pic>
        <p:nvPicPr>
          <p:cNvPr id="4" name="Picture 3">
            <a:extLst>
              <a:ext uri="{FF2B5EF4-FFF2-40B4-BE49-F238E27FC236}">
                <a16:creationId xmlns:a16="http://schemas.microsoft.com/office/drawing/2014/main" id="{1829D41E-01B9-BB49-91D3-E95CDAA1DA40}"/>
              </a:ext>
            </a:extLst>
          </p:cNvPr>
          <p:cNvPicPr>
            <a:picLocks noChangeAspect="1"/>
          </p:cNvPicPr>
          <p:nvPr/>
        </p:nvPicPr>
        <p:blipFill>
          <a:blip r:embed="rId2" cstate="print">
            <a:biLevel thresh="25000"/>
            <a:extLst>
              <a:ext uri="{BEBA8EAE-BF5A-486C-A8C5-ECC9F3942E4B}">
                <a14:imgProps xmlns:a14="http://schemas.microsoft.com/office/drawing/2010/main">
                  <a14:imgLayer r:embed="rId3">
                    <a14:imgEffect>
                      <a14:saturation sat="33000"/>
                    </a14:imgEffect>
                  </a14:imgLayer>
                </a14:imgProps>
              </a:ext>
              <a:ext uri="{28A0092B-C50C-407E-A947-70E740481C1C}">
                <a14:useLocalDpi xmlns:a14="http://schemas.microsoft.com/office/drawing/2010/main"/>
              </a:ext>
            </a:extLst>
          </a:blip>
          <a:stretch>
            <a:fillRect/>
          </a:stretch>
        </p:blipFill>
        <p:spPr>
          <a:xfrm>
            <a:off x="11810732" y="6255725"/>
            <a:ext cx="210539" cy="210539"/>
          </a:xfrm>
          <a:prstGeom prst="rect">
            <a:avLst/>
          </a:prstGeom>
        </p:spPr>
      </p:pic>
      <p:pic>
        <p:nvPicPr>
          <p:cNvPr id="6" name="Picture 5">
            <a:hlinkClick r:id="" action="ppaction://hlinkshowjump?jump=firstslide"/>
            <a:extLst>
              <a:ext uri="{FF2B5EF4-FFF2-40B4-BE49-F238E27FC236}">
                <a16:creationId xmlns:a16="http://schemas.microsoft.com/office/drawing/2014/main" id="{7A4AEAAC-31DA-1856-3737-13E70058E68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54275" y="252809"/>
            <a:ext cx="500431" cy="375612"/>
          </a:xfrm>
          <a:prstGeom prst="rect">
            <a:avLst/>
          </a:prstGeom>
        </p:spPr>
      </p:pic>
      <p:sp>
        <p:nvSpPr>
          <p:cNvPr id="30" name="TextBox 29">
            <a:hlinkClick r:id="rId5" action="ppaction://hlinksldjump"/>
            <a:extLst>
              <a:ext uri="{FF2B5EF4-FFF2-40B4-BE49-F238E27FC236}">
                <a16:creationId xmlns:a16="http://schemas.microsoft.com/office/drawing/2014/main" id="{C2A1C81D-541B-FFA7-E12E-8FEC91ABBB32}"/>
              </a:ext>
            </a:extLst>
          </p:cNvPr>
          <p:cNvSpPr txBox="1"/>
          <p:nvPr/>
        </p:nvSpPr>
        <p:spPr>
          <a:xfrm>
            <a:off x="8814914" y="1031840"/>
            <a:ext cx="1295607" cy="307777"/>
          </a:xfrm>
          <a:prstGeom prst="rect">
            <a:avLst/>
          </a:prstGeom>
          <a:noFill/>
        </p:spPr>
        <p:txBody>
          <a:bodyPr wrap="square" rtlCol="0">
            <a:spAutoFit/>
          </a:bodyPr>
          <a:lstStyle/>
          <a:p>
            <a:pPr algn="ctr" rtl="1"/>
            <a:r>
              <a:rPr lang="fa-IR" sz="1400" b="1">
                <a:solidFill>
                  <a:schemeClr val="bg1"/>
                </a:solidFill>
                <a:latin typeface="Shabnam" panose="020B0603030804020204" pitchFamily="34" charset="-78"/>
                <a:cs typeface="Shabnam" panose="020B0603030804020204" pitchFamily="34" charset="-78"/>
              </a:rPr>
              <a:t>کلیات پژوهش</a:t>
            </a:r>
            <a:endParaRPr lang="en-US" sz="1400" b="1" dirty="0">
              <a:solidFill>
                <a:schemeClr val="bg1"/>
              </a:solidFill>
              <a:latin typeface="Shabnam" panose="020B0603030804020204" pitchFamily="34" charset="-78"/>
              <a:cs typeface="Shabnam" panose="020B0603030804020204" pitchFamily="34" charset="-78"/>
            </a:endParaRPr>
          </a:p>
        </p:txBody>
      </p:sp>
      <p:sp>
        <p:nvSpPr>
          <p:cNvPr id="31" name="TextBox 30">
            <a:hlinkClick r:id="rId6" action="ppaction://hlinksldjump"/>
            <a:extLst>
              <a:ext uri="{FF2B5EF4-FFF2-40B4-BE49-F238E27FC236}">
                <a16:creationId xmlns:a16="http://schemas.microsoft.com/office/drawing/2014/main" id="{4E4B199A-EE86-0AA7-189A-F94B1155883A}"/>
              </a:ext>
            </a:extLst>
          </p:cNvPr>
          <p:cNvSpPr txBox="1"/>
          <p:nvPr/>
        </p:nvSpPr>
        <p:spPr>
          <a:xfrm>
            <a:off x="7198804" y="1031839"/>
            <a:ext cx="1391595" cy="307777"/>
          </a:xfrm>
          <a:prstGeom prst="rect">
            <a:avLst/>
          </a:prstGeom>
          <a:noFill/>
        </p:spPr>
        <p:txBody>
          <a:bodyPr wrap="square" rtlCol="0">
            <a:spAutoFit/>
          </a:bodyPr>
          <a:lstStyle/>
          <a:p>
            <a:pPr algn="ctr" rtl="1"/>
            <a:r>
              <a:rPr lang="fa-IR" sz="1400" b="1" dirty="0">
                <a:solidFill>
                  <a:schemeClr val="bg1"/>
                </a:solidFill>
                <a:latin typeface="Shabnam" panose="020B0603030804020204" pitchFamily="34" charset="-78"/>
                <a:cs typeface="Shabnam" panose="020B0603030804020204" pitchFamily="34" charset="-78"/>
              </a:rPr>
              <a:t>مبانی پژوهش</a:t>
            </a:r>
            <a:endParaRPr lang="en-US" sz="1400" b="1" dirty="0">
              <a:solidFill>
                <a:schemeClr val="bg1"/>
              </a:solidFill>
              <a:latin typeface="Shabnam" panose="020B0603030804020204" pitchFamily="34" charset="-78"/>
              <a:cs typeface="Shabnam" panose="020B0603030804020204" pitchFamily="34" charset="-78"/>
            </a:endParaRPr>
          </a:p>
        </p:txBody>
      </p:sp>
      <p:sp>
        <p:nvSpPr>
          <p:cNvPr id="32" name="TextBox 31">
            <a:hlinkClick r:id="rId7" action="ppaction://hlinksldjump"/>
            <a:extLst>
              <a:ext uri="{FF2B5EF4-FFF2-40B4-BE49-F238E27FC236}">
                <a16:creationId xmlns:a16="http://schemas.microsoft.com/office/drawing/2014/main" id="{97EA5691-933A-4F57-38E2-238638DA97AC}"/>
              </a:ext>
            </a:extLst>
          </p:cNvPr>
          <p:cNvSpPr txBox="1"/>
          <p:nvPr/>
        </p:nvSpPr>
        <p:spPr>
          <a:xfrm>
            <a:off x="5678682" y="1031838"/>
            <a:ext cx="1420208" cy="307777"/>
          </a:xfrm>
          <a:prstGeom prst="rect">
            <a:avLst/>
          </a:prstGeom>
          <a:noFill/>
        </p:spPr>
        <p:txBody>
          <a:bodyPr wrap="square" rtlCol="0">
            <a:spAutoFit/>
          </a:bodyPr>
          <a:lstStyle/>
          <a:p>
            <a:pPr algn="ctr" rtl="1"/>
            <a:r>
              <a:rPr lang="fa-IR" sz="1400" b="1" dirty="0">
                <a:solidFill>
                  <a:schemeClr val="bg1"/>
                </a:solidFill>
                <a:latin typeface="Shabnam" panose="020B0603030804020204" pitchFamily="34" charset="-78"/>
                <a:cs typeface="Shabnam" panose="020B0603030804020204" pitchFamily="34" charset="-78"/>
              </a:rPr>
              <a:t>روش تحقیق</a:t>
            </a:r>
            <a:endParaRPr lang="en-US" sz="1400" b="1" dirty="0">
              <a:solidFill>
                <a:schemeClr val="bg1"/>
              </a:solidFill>
              <a:latin typeface="Shabnam" panose="020B0603030804020204" pitchFamily="34" charset="-78"/>
              <a:cs typeface="Shabnam" panose="020B0603030804020204" pitchFamily="34" charset="-78"/>
            </a:endParaRPr>
          </a:p>
        </p:txBody>
      </p:sp>
      <p:sp>
        <p:nvSpPr>
          <p:cNvPr id="34" name="TextBox 33">
            <a:hlinkClick r:id="rId8" action="ppaction://hlinksldjump"/>
            <a:extLst>
              <a:ext uri="{FF2B5EF4-FFF2-40B4-BE49-F238E27FC236}">
                <a16:creationId xmlns:a16="http://schemas.microsoft.com/office/drawing/2014/main" id="{657B3B55-EC41-C5C2-90FD-CF6BCBB1E653}"/>
              </a:ext>
            </a:extLst>
          </p:cNvPr>
          <p:cNvSpPr txBox="1"/>
          <p:nvPr/>
        </p:nvSpPr>
        <p:spPr>
          <a:xfrm>
            <a:off x="4080387" y="1024350"/>
            <a:ext cx="1498381" cy="315265"/>
          </a:xfrm>
          <a:prstGeom prst="rect">
            <a:avLst/>
          </a:prstGeom>
          <a:noFill/>
        </p:spPr>
        <p:txBody>
          <a:bodyPr wrap="square" rtlCol="0">
            <a:spAutoFit/>
          </a:bodyPr>
          <a:lstStyle/>
          <a:p>
            <a:pPr algn="ctr" rtl="1"/>
            <a:r>
              <a:rPr lang="fa-IR" sz="1400" b="1" dirty="0">
                <a:solidFill>
                  <a:schemeClr val="bg1"/>
                </a:solidFill>
                <a:latin typeface="Shabnam" panose="020B0603030804020204" pitchFamily="34" charset="-78"/>
                <a:cs typeface="Shabnam" panose="020B0603030804020204" pitchFamily="34" charset="-78"/>
              </a:rPr>
              <a:t>تجزیه و تحلیل</a:t>
            </a:r>
            <a:endParaRPr lang="en-US" sz="1400" b="1" dirty="0">
              <a:solidFill>
                <a:schemeClr val="bg1"/>
              </a:solidFill>
              <a:latin typeface="Shabnam" panose="020B0603030804020204" pitchFamily="34" charset="-78"/>
              <a:cs typeface="Shabnam" panose="020B0603030804020204" pitchFamily="34" charset="-78"/>
            </a:endParaRPr>
          </a:p>
        </p:txBody>
      </p:sp>
      <p:sp>
        <p:nvSpPr>
          <p:cNvPr id="40" name="TextBox 39">
            <a:hlinkClick r:id="rId9" action="ppaction://hlinksldjump"/>
            <a:extLst>
              <a:ext uri="{FF2B5EF4-FFF2-40B4-BE49-F238E27FC236}">
                <a16:creationId xmlns:a16="http://schemas.microsoft.com/office/drawing/2014/main" id="{DB2CEDDF-F1F7-317D-AA96-F8A01DEE08A6}"/>
              </a:ext>
            </a:extLst>
          </p:cNvPr>
          <p:cNvSpPr txBox="1"/>
          <p:nvPr/>
        </p:nvSpPr>
        <p:spPr>
          <a:xfrm>
            <a:off x="2596451" y="1051936"/>
            <a:ext cx="1420208" cy="315265"/>
          </a:xfrm>
          <a:prstGeom prst="rect">
            <a:avLst/>
          </a:prstGeom>
          <a:noFill/>
        </p:spPr>
        <p:txBody>
          <a:bodyPr wrap="square" rtlCol="0">
            <a:spAutoFit/>
          </a:bodyPr>
          <a:lstStyle/>
          <a:p>
            <a:pPr algn="ctr" rtl="1"/>
            <a:r>
              <a:rPr lang="fa-IR" sz="1400" b="1" dirty="0">
                <a:solidFill>
                  <a:schemeClr val="bg1"/>
                </a:solidFill>
                <a:latin typeface="Shabnam" panose="020B0603030804020204" pitchFamily="34" charset="-78"/>
                <a:cs typeface="Shabnam" panose="020B0603030804020204" pitchFamily="34" charset="-78"/>
              </a:rPr>
              <a:t>بحث و نتیجه</a:t>
            </a:r>
            <a:endParaRPr lang="en-US" sz="1400" b="1" dirty="0">
              <a:solidFill>
                <a:schemeClr val="bg1"/>
              </a:solidFill>
              <a:latin typeface="Shabnam" panose="020B0603030804020204" pitchFamily="34" charset="-78"/>
              <a:cs typeface="Shabnam" panose="020B0603030804020204" pitchFamily="34" charset="-78"/>
            </a:endParaRPr>
          </a:p>
        </p:txBody>
      </p:sp>
      <p:sp>
        <p:nvSpPr>
          <p:cNvPr id="41" name="TextBox 40">
            <a:hlinkClick r:id="rId10" action="ppaction://hlinksldjump"/>
            <a:extLst>
              <a:ext uri="{FF2B5EF4-FFF2-40B4-BE49-F238E27FC236}">
                <a16:creationId xmlns:a16="http://schemas.microsoft.com/office/drawing/2014/main" id="{720C57DF-FFCF-22CE-E1F0-4D14017CA62C}"/>
              </a:ext>
            </a:extLst>
          </p:cNvPr>
          <p:cNvSpPr txBox="1"/>
          <p:nvPr/>
        </p:nvSpPr>
        <p:spPr>
          <a:xfrm>
            <a:off x="998155" y="1051935"/>
            <a:ext cx="1498381" cy="315265"/>
          </a:xfrm>
          <a:prstGeom prst="rect">
            <a:avLst/>
          </a:prstGeom>
          <a:noFill/>
        </p:spPr>
        <p:txBody>
          <a:bodyPr wrap="square" rtlCol="0">
            <a:spAutoFit/>
          </a:bodyPr>
          <a:lstStyle/>
          <a:p>
            <a:pPr algn="ctr" rtl="1"/>
            <a:r>
              <a:rPr lang="fa-IR" sz="1400" b="1" dirty="0">
                <a:solidFill>
                  <a:schemeClr val="bg1"/>
                </a:solidFill>
                <a:latin typeface="Shabnam" panose="020B0603030804020204" pitchFamily="34" charset="-78"/>
                <a:cs typeface="Shabnam" panose="020B0603030804020204" pitchFamily="34" charset="-78"/>
              </a:rPr>
              <a:t>منابع</a:t>
            </a:r>
            <a:endParaRPr lang="en-US" sz="1400" b="1" dirty="0">
              <a:solidFill>
                <a:schemeClr val="bg1"/>
              </a:solidFill>
              <a:latin typeface="Shabnam" panose="020B0603030804020204" pitchFamily="34" charset="-78"/>
              <a:cs typeface="Shabnam" panose="020B0603030804020204" pitchFamily="34" charset="-78"/>
            </a:endParaRPr>
          </a:p>
        </p:txBody>
      </p:sp>
      <p:pic>
        <p:nvPicPr>
          <p:cNvPr id="42" name="Graphic 41">
            <a:extLst>
              <a:ext uri="{FF2B5EF4-FFF2-40B4-BE49-F238E27FC236}">
                <a16:creationId xmlns:a16="http://schemas.microsoft.com/office/drawing/2014/main" id="{C9EE7696-7714-A109-D1EE-3940AA5CF60A}"/>
              </a:ext>
            </a:extLst>
          </p:cNvPr>
          <p:cNvPicPr>
            <a:picLocks noChangeAspect="1"/>
          </p:cNvPicPr>
          <p:nvPr/>
        </p:nvPicPr>
        <p:blipFill>
          <a:blip r:embed="rId11" cstate="print">
            <a:extLst>
              <a:ext uri="{28A0092B-C50C-407E-A947-70E740481C1C}">
                <a14:useLocalDpi xmlns:a14="http://schemas.microsoft.com/office/drawing/2010/main"/>
              </a:ext>
              <a:ext uri="{96DAC541-7B7A-43D3-8B79-37D633B846F1}">
                <asvg:svgBlip xmlns:asvg="http://schemas.microsoft.com/office/drawing/2016/SVG/main" r:embed="rId12"/>
              </a:ext>
            </a:extLst>
          </a:blip>
          <a:stretch>
            <a:fillRect/>
          </a:stretch>
        </p:blipFill>
        <p:spPr>
          <a:xfrm>
            <a:off x="10458867" y="88489"/>
            <a:ext cx="1438278" cy="1438278"/>
          </a:xfrm>
          <a:prstGeom prst="rect">
            <a:avLst/>
          </a:prstGeom>
        </p:spPr>
      </p:pic>
      <p:sp>
        <p:nvSpPr>
          <p:cNvPr id="44" name="TextBox 43">
            <a:extLst>
              <a:ext uri="{FF2B5EF4-FFF2-40B4-BE49-F238E27FC236}">
                <a16:creationId xmlns:a16="http://schemas.microsoft.com/office/drawing/2014/main" id="{DC17EAA0-24E7-1486-BDCF-864838190661}"/>
              </a:ext>
            </a:extLst>
          </p:cNvPr>
          <p:cNvSpPr txBox="1"/>
          <p:nvPr/>
        </p:nvSpPr>
        <p:spPr>
          <a:xfrm>
            <a:off x="10336307" y="1715488"/>
            <a:ext cx="1757082" cy="338554"/>
          </a:xfrm>
          <a:prstGeom prst="rect">
            <a:avLst/>
          </a:prstGeom>
          <a:noFill/>
        </p:spPr>
        <p:txBody>
          <a:bodyPr wrap="square" rtlCol="0">
            <a:spAutoFit/>
          </a:bodyPr>
          <a:lstStyle/>
          <a:p>
            <a:pPr algn="ctr" rtl="1"/>
            <a:r>
              <a:rPr lang="fa-IR" sz="1600" b="1" dirty="0">
                <a:solidFill>
                  <a:srgbClr val="1D3347"/>
                </a:solidFill>
                <a:latin typeface="Shabnam" panose="020B0603030804020204" pitchFamily="34" charset="-78"/>
                <a:cs typeface="Shabnam" panose="020B0603030804020204" pitchFamily="34" charset="-78"/>
              </a:rPr>
              <a:t>عنوان اول</a:t>
            </a:r>
            <a:endParaRPr lang="en-US" sz="1600" b="1" dirty="0">
              <a:solidFill>
                <a:srgbClr val="1D3347"/>
              </a:solidFill>
              <a:latin typeface="Shabnam" panose="020B0603030804020204" pitchFamily="34" charset="-78"/>
              <a:cs typeface="Shabnam" panose="020B0603030804020204" pitchFamily="34" charset="-78"/>
            </a:endParaRPr>
          </a:p>
        </p:txBody>
      </p:sp>
      <p:sp>
        <p:nvSpPr>
          <p:cNvPr id="45" name="TextBox 44">
            <a:extLst>
              <a:ext uri="{FF2B5EF4-FFF2-40B4-BE49-F238E27FC236}">
                <a16:creationId xmlns:a16="http://schemas.microsoft.com/office/drawing/2014/main" id="{BF454DD2-88D4-5A17-D132-BC88DAF916B8}"/>
              </a:ext>
            </a:extLst>
          </p:cNvPr>
          <p:cNvSpPr txBox="1"/>
          <p:nvPr/>
        </p:nvSpPr>
        <p:spPr>
          <a:xfrm>
            <a:off x="10421957" y="2485131"/>
            <a:ext cx="1671431" cy="338554"/>
          </a:xfrm>
          <a:prstGeom prst="rect">
            <a:avLst/>
          </a:prstGeom>
          <a:noFill/>
        </p:spPr>
        <p:txBody>
          <a:bodyPr wrap="square" rtlCol="0">
            <a:spAutoFit/>
          </a:bodyPr>
          <a:lstStyle/>
          <a:p>
            <a:pPr algn="ctr" rtl="1"/>
            <a:r>
              <a:rPr lang="fa-IR" sz="1600" b="1" dirty="0">
                <a:solidFill>
                  <a:srgbClr val="1D3347"/>
                </a:solidFill>
                <a:latin typeface="Shabnam" panose="020B0603030804020204" pitchFamily="34" charset="-78"/>
                <a:cs typeface="Shabnam" panose="020B0603030804020204" pitchFamily="34" charset="-78"/>
              </a:rPr>
              <a:t>عنوان دوم</a:t>
            </a:r>
            <a:endParaRPr lang="en-US" sz="1600" b="1" dirty="0">
              <a:solidFill>
                <a:srgbClr val="1D3347"/>
              </a:solidFill>
              <a:latin typeface="Shabnam" panose="020B0603030804020204" pitchFamily="34" charset="-78"/>
              <a:cs typeface="Shabnam" panose="020B0603030804020204" pitchFamily="34" charset="-78"/>
            </a:endParaRPr>
          </a:p>
        </p:txBody>
      </p:sp>
      <p:sp>
        <p:nvSpPr>
          <p:cNvPr id="46" name="TextBox 45">
            <a:extLst>
              <a:ext uri="{FF2B5EF4-FFF2-40B4-BE49-F238E27FC236}">
                <a16:creationId xmlns:a16="http://schemas.microsoft.com/office/drawing/2014/main" id="{7EC6E54B-E6F6-1FF1-2981-ED8AFE0412FA}"/>
              </a:ext>
            </a:extLst>
          </p:cNvPr>
          <p:cNvSpPr txBox="1"/>
          <p:nvPr/>
        </p:nvSpPr>
        <p:spPr>
          <a:xfrm>
            <a:off x="10336305" y="3228586"/>
            <a:ext cx="1757082" cy="338554"/>
          </a:xfrm>
          <a:prstGeom prst="rect">
            <a:avLst/>
          </a:prstGeom>
          <a:noFill/>
        </p:spPr>
        <p:txBody>
          <a:bodyPr wrap="square" rtlCol="0">
            <a:spAutoFit/>
          </a:bodyPr>
          <a:lstStyle/>
          <a:p>
            <a:pPr algn="ctr" rtl="1"/>
            <a:r>
              <a:rPr lang="fa-IR" sz="1600" b="1" dirty="0">
                <a:solidFill>
                  <a:srgbClr val="1D3347"/>
                </a:solidFill>
                <a:latin typeface="Shabnam" panose="020B0603030804020204" pitchFamily="34" charset="-78"/>
                <a:cs typeface="Shabnam" panose="020B0603030804020204" pitchFamily="34" charset="-78"/>
              </a:rPr>
              <a:t>عنوان سوم</a:t>
            </a:r>
            <a:endParaRPr lang="en-US" sz="1600" b="1" dirty="0">
              <a:solidFill>
                <a:srgbClr val="1D3347"/>
              </a:solidFill>
              <a:latin typeface="Shabnam" panose="020B0603030804020204" pitchFamily="34" charset="-78"/>
              <a:cs typeface="Shabnam" panose="020B0603030804020204" pitchFamily="34" charset="-78"/>
            </a:endParaRPr>
          </a:p>
        </p:txBody>
      </p:sp>
      <p:sp>
        <p:nvSpPr>
          <p:cNvPr id="47" name="TextBox 46">
            <a:extLst>
              <a:ext uri="{FF2B5EF4-FFF2-40B4-BE49-F238E27FC236}">
                <a16:creationId xmlns:a16="http://schemas.microsoft.com/office/drawing/2014/main" id="{6FF0BE6D-83A3-BB69-B13E-4D380CADCAE2}"/>
              </a:ext>
            </a:extLst>
          </p:cNvPr>
          <p:cNvSpPr txBox="1"/>
          <p:nvPr/>
        </p:nvSpPr>
        <p:spPr>
          <a:xfrm>
            <a:off x="10403951" y="3985103"/>
            <a:ext cx="1689436" cy="338554"/>
          </a:xfrm>
          <a:prstGeom prst="rect">
            <a:avLst/>
          </a:prstGeom>
          <a:noFill/>
        </p:spPr>
        <p:txBody>
          <a:bodyPr wrap="square" rtlCol="0">
            <a:spAutoFit/>
          </a:bodyPr>
          <a:lstStyle/>
          <a:p>
            <a:pPr algn="ctr" rtl="1"/>
            <a:r>
              <a:rPr lang="fa-IR" sz="1600" b="1" dirty="0">
                <a:solidFill>
                  <a:srgbClr val="1D3347"/>
                </a:solidFill>
                <a:latin typeface="Shabnam" panose="020B0603030804020204" pitchFamily="34" charset="-78"/>
                <a:cs typeface="Shabnam" panose="020B0603030804020204" pitchFamily="34" charset="-78"/>
              </a:rPr>
              <a:t>عنوان چهارم</a:t>
            </a:r>
            <a:endParaRPr lang="en-US" sz="1600" b="1" dirty="0">
              <a:solidFill>
                <a:srgbClr val="1D3347"/>
              </a:solidFill>
              <a:latin typeface="Shabnam" panose="020B0603030804020204" pitchFamily="34" charset="-78"/>
              <a:cs typeface="Shabnam" panose="020B0603030804020204" pitchFamily="34" charset="-78"/>
            </a:endParaRPr>
          </a:p>
        </p:txBody>
      </p:sp>
      <p:sp>
        <p:nvSpPr>
          <p:cNvPr id="48" name="TextBox 47">
            <a:extLst>
              <a:ext uri="{FF2B5EF4-FFF2-40B4-BE49-F238E27FC236}">
                <a16:creationId xmlns:a16="http://schemas.microsoft.com/office/drawing/2014/main" id="{61B3996D-C6E5-559C-644B-B80CA052B031}"/>
              </a:ext>
            </a:extLst>
          </p:cNvPr>
          <p:cNvSpPr txBox="1"/>
          <p:nvPr/>
        </p:nvSpPr>
        <p:spPr>
          <a:xfrm>
            <a:off x="10336305" y="4754746"/>
            <a:ext cx="1775088" cy="338554"/>
          </a:xfrm>
          <a:prstGeom prst="rect">
            <a:avLst/>
          </a:prstGeom>
          <a:noFill/>
        </p:spPr>
        <p:txBody>
          <a:bodyPr wrap="square" rtlCol="0">
            <a:spAutoFit/>
          </a:bodyPr>
          <a:lstStyle/>
          <a:p>
            <a:pPr algn="ctr" rtl="1"/>
            <a:r>
              <a:rPr lang="fa-IR" sz="1600" b="1" dirty="0">
                <a:solidFill>
                  <a:srgbClr val="1D3347"/>
                </a:solidFill>
                <a:latin typeface="Shabnam" panose="020B0603030804020204" pitchFamily="34" charset="-78"/>
                <a:cs typeface="Shabnam" panose="020B0603030804020204" pitchFamily="34" charset="-78"/>
              </a:rPr>
              <a:t>عنوان پنجم</a:t>
            </a:r>
            <a:endParaRPr lang="en-US" sz="1600" b="1" dirty="0">
              <a:solidFill>
                <a:srgbClr val="1D3347"/>
              </a:solidFill>
              <a:latin typeface="Shabnam" panose="020B0603030804020204" pitchFamily="34" charset="-78"/>
              <a:cs typeface="Shabnam" panose="020B0603030804020204" pitchFamily="34" charset="-78"/>
            </a:endParaRPr>
          </a:p>
        </p:txBody>
      </p:sp>
      <p:sp>
        <p:nvSpPr>
          <p:cNvPr id="49" name="TextBox 48">
            <a:extLst>
              <a:ext uri="{FF2B5EF4-FFF2-40B4-BE49-F238E27FC236}">
                <a16:creationId xmlns:a16="http://schemas.microsoft.com/office/drawing/2014/main" id="{E3A0126E-7301-2CE2-2E40-3E06ED2B76A0}"/>
              </a:ext>
            </a:extLst>
          </p:cNvPr>
          <p:cNvSpPr txBox="1"/>
          <p:nvPr/>
        </p:nvSpPr>
        <p:spPr>
          <a:xfrm>
            <a:off x="10336305" y="5498201"/>
            <a:ext cx="1757082" cy="338554"/>
          </a:xfrm>
          <a:prstGeom prst="rect">
            <a:avLst/>
          </a:prstGeom>
          <a:noFill/>
        </p:spPr>
        <p:txBody>
          <a:bodyPr wrap="square" rtlCol="0">
            <a:spAutoFit/>
          </a:bodyPr>
          <a:lstStyle/>
          <a:p>
            <a:pPr algn="ctr" rtl="1"/>
            <a:r>
              <a:rPr lang="fa-IR" sz="1600" b="1" dirty="0">
                <a:solidFill>
                  <a:srgbClr val="1D3347"/>
                </a:solidFill>
                <a:latin typeface="Shabnam" panose="020B0603030804020204" pitchFamily="34" charset="-78"/>
                <a:cs typeface="Shabnam" panose="020B0603030804020204" pitchFamily="34" charset="-78"/>
              </a:rPr>
              <a:t>عنوان ششم</a:t>
            </a:r>
            <a:endParaRPr lang="en-US" sz="1600" b="1" dirty="0">
              <a:solidFill>
                <a:srgbClr val="1D3347"/>
              </a:solidFill>
              <a:latin typeface="Shabnam" panose="020B0603030804020204" pitchFamily="34" charset="-78"/>
              <a:cs typeface="Shabnam" panose="020B0603030804020204" pitchFamily="34" charset="-78"/>
            </a:endParaRPr>
          </a:p>
        </p:txBody>
      </p:sp>
      <p:sp>
        <p:nvSpPr>
          <p:cNvPr id="50" name="TextBox 49">
            <a:extLst>
              <a:ext uri="{FF2B5EF4-FFF2-40B4-BE49-F238E27FC236}">
                <a16:creationId xmlns:a16="http://schemas.microsoft.com/office/drawing/2014/main" id="{7C18F0B0-6ADC-5936-D3A8-059EB0244677}"/>
              </a:ext>
            </a:extLst>
          </p:cNvPr>
          <p:cNvSpPr txBox="1"/>
          <p:nvPr/>
        </p:nvSpPr>
        <p:spPr>
          <a:xfrm>
            <a:off x="1007391" y="289867"/>
            <a:ext cx="5716681" cy="338554"/>
          </a:xfrm>
          <a:prstGeom prst="rect">
            <a:avLst/>
          </a:prstGeom>
          <a:noFill/>
        </p:spPr>
        <p:txBody>
          <a:bodyPr wrap="square" rtlCol="0">
            <a:spAutoFit/>
          </a:bodyPr>
          <a:lstStyle/>
          <a:p>
            <a:pPr algn="ctr" rtl="1"/>
            <a:r>
              <a:rPr lang="fa-IR" sz="1600" b="1">
                <a:solidFill>
                  <a:srgbClr val="1D3347"/>
                </a:solidFill>
                <a:latin typeface="Shabnam" panose="020B0603030804020204" pitchFamily="34" charset="-78"/>
                <a:cs typeface="Shabnam" panose="020B0603030804020204" pitchFamily="34" charset="-78"/>
              </a:rPr>
              <a:t>موضوع ارائه خود را در این قسمت وارد نمایید</a:t>
            </a:r>
            <a:endParaRPr lang="en-US" sz="1600" b="1" dirty="0">
              <a:solidFill>
                <a:srgbClr val="1D3347"/>
              </a:solidFill>
              <a:latin typeface="Shabnam" panose="020B0603030804020204" pitchFamily="34" charset="-78"/>
              <a:cs typeface="Shabnam" panose="020B0603030804020204" pitchFamily="34" charset="-78"/>
            </a:endParaRPr>
          </a:p>
        </p:txBody>
      </p:sp>
      <p:sp>
        <p:nvSpPr>
          <p:cNvPr id="51" name="TextBox 50">
            <a:extLst>
              <a:ext uri="{FF2B5EF4-FFF2-40B4-BE49-F238E27FC236}">
                <a16:creationId xmlns:a16="http://schemas.microsoft.com/office/drawing/2014/main" id="{2B911930-B041-C8DB-1275-BED4AAF4678A}"/>
              </a:ext>
            </a:extLst>
          </p:cNvPr>
          <p:cNvSpPr txBox="1"/>
          <p:nvPr/>
        </p:nvSpPr>
        <p:spPr>
          <a:xfrm>
            <a:off x="6853381" y="289867"/>
            <a:ext cx="3352801" cy="338554"/>
          </a:xfrm>
          <a:prstGeom prst="rect">
            <a:avLst/>
          </a:prstGeom>
          <a:noFill/>
        </p:spPr>
        <p:txBody>
          <a:bodyPr wrap="square" rtlCol="0">
            <a:spAutoFit/>
          </a:bodyPr>
          <a:lstStyle/>
          <a:p>
            <a:pPr algn="ctr" rtl="1"/>
            <a:r>
              <a:rPr lang="fa-IR" sz="1600" b="1" dirty="0">
                <a:solidFill>
                  <a:srgbClr val="1D3347"/>
                </a:solidFill>
                <a:latin typeface="Shabnam" panose="020B0603030804020204" pitchFamily="34" charset="-78"/>
                <a:cs typeface="Shabnam" panose="020B0603030804020204" pitchFamily="34" charset="-78"/>
              </a:rPr>
              <a:t>پژوهشگر: محمد جواد عزیزپناه</a:t>
            </a:r>
            <a:endParaRPr lang="en-US" sz="1600" b="1" dirty="0">
              <a:solidFill>
                <a:srgbClr val="1D3347"/>
              </a:solidFill>
              <a:latin typeface="Shabnam" panose="020B0603030804020204" pitchFamily="34" charset="-78"/>
              <a:cs typeface="Shabnam" panose="020B0603030804020204" pitchFamily="34" charset="-78"/>
            </a:endParaRPr>
          </a:p>
        </p:txBody>
      </p:sp>
      <p:sp>
        <p:nvSpPr>
          <p:cNvPr id="58" name="Freeform 123">
            <a:hlinkClick r:id="rId10" action="ppaction://hlinksldjump"/>
            <a:extLst>
              <a:ext uri="{FF2B5EF4-FFF2-40B4-BE49-F238E27FC236}">
                <a16:creationId xmlns:a16="http://schemas.microsoft.com/office/drawing/2014/main" id="{31C85870-DA25-AA40-978B-F725EB283FB1}"/>
              </a:ext>
            </a:extLst>
          </p:cNvPr>
          <p:cNvSpPr>
            <a:spLocks noEditPoints="1"/>
          </p:cNvSpPr>
          <p:nvPr/>
        </p:nvSpPr>
        <p:spPr bwMode="auto">
          <a:xfrm>
            <a:off x="367187" y="5556280"/>
            <a:ext cx="268684" cy="268684"/>
          </a:xfrm>
          <a:custGeom>
            <a:avLst/>
            <a:gdLst>
              <a:gd name="T0" fmla="*/ 109 w 160"/>
              <a:gd name="T1" fmla="*/ 116 h 160"/>
              <a:gd name="T2" fmla="*/ 59 w 160"/>
              <a:gd name="T3" fmla="*/ 107 h 160"/>
              <a:gd name="T4" fmla="*/ 160 w 160"/>
              <a:gd name="T5" fmla="*/ 125 h 160"/>
              <a:gd name="T6" fmla="*/ 114 w 160"/>
              <a:gd name="T7" fmla="*/ 116 h 160"/>
              <a:gd name="T8" fmla="*/ 60 w 160"/>
              <a:gd name="T9" fmla="*/ 100 h 160"/>
              <a:gd name="T10" fmla="*/ 160 w 160"/>
              <a:gd name="T11" fmla="*/ 84 h 160"/>
              <a:gd name="T12" fmla="*/ 59 w 160"/>
              <a:gd name="T13" fmla="*/ 131 h 160"/>
              <a:gd name="T14" fmla="*/ 110 w 160"/>
              <a:gd name="T15" fmla="*/ 160 h 160"/>
              <a:gd name="T16" fmla="*/ 160 w 160"/>
              <a:gd name="T17" fmla="*/ 132 h 160"/>
              <a:gd name="T18" fmla="*/ 110 w 160"/>
              <a:gd name="T19" fmla="*/ 50 h 160"/>
              <a:gd name="T20" fmla="*/ 59 w 160"/>
              <a:gd name="T21" fmla="*/ 75 h 160"/>
              <a:gd name="T22" fmla="*/ 160 w 160"/>
              <a:gd name="T23" fmla="*/ 68 h 160"/>
              <a:gd name="T24" fmla="*/ 148 w 160"/>
              <a:gd name="T25" fmla="*/ 0 h 160"/>
              <a:gd name="T26" fmla="*/ 0 w 160"/>
              <a:gd name="T27" fmla="*/ 44 h 160"/>
              <a:gd name="T28" fmla="*/ 109 w 160"/>
              <a:gd name="T29" fmla="*/ 44 h 160"/>
              <a:gd name="T30" fmla="*/ 160 w 160"/>
              <a:gd name="T31" fmla="*/ 44 h 160"/>
              <a:gd name="T32" fmla="*/ 29 w 160"/>
              <a:gd name="T33" fmla="*/ 41 h 160"/>
              <a:gd name="T34" fmla="*/ 41 w 160"/>
              <a:gd name="T35" fmla="*/ 28 h 160"/>
              <a:gd name="T36" fmla="*/ 88 w 160"/>
              <a:gd name="T37" fmla="*/ 25 h 160"/>
              <a:gd name="T38" fmla="*/ 91 w 160"/>
              <a:gd name="T39" fmla="*/ 27 h 160"/>
              <a:gd name="T40" fmla="*/ 97 w 160"/>
              <a:gd name="T41" fmla="*/ 30 h 160"/>
              <a:gd name="T42" fmla="*/ 102 w 160"/>
              <a:gd name="T43" fmla="*/ 27 h 160"/>
              <a:gd name="T44" fmla="*/ 104 w 160"/>
              <a:gd name="T45" fmla="*/ 25 h 160"/>
              <a:gd name="T46" fmla="*/ 104 w 160"/>
              <a:gd name="T47" fmla="*/ 32 h 160"/>
              <a:gd name="T48" fmla="*/ 107 w 160"/>
              <a:gd name="T49" fmla="*/ 35 h 160"/>
              <a:gd name="T50" fmla="*/ 113 w 160"/>
              <a:gd name="T51" fmla="*/ 22 h 160"/>
              <a:gd name="T52" fmla="*/ 118 w 160"/>
              <a:gd name="T53" fmla="*/ 35 h 160"/>
              <a:gd name="T54" fmla="*/ 120 w 160"/>
              <a:gd name="T55" fmla="*/ 32 h 160"/>
              <a:gd name="T56" fmla="*/ 120 w 160"/>
              <a:gd name="T57" fmla="*/ 25 h 160"/>
              <a:gd name="T58" fmla="*/ 123 w 160"/>
              <a:gd name="T59" fmla="*/ 27 h 160"/>
              <a:gd name="T60" fmla="*/ 129 w 160"/>
              <a:gd name="T61" fmla="*/ 30 h 160"/>
              <a:gd name="T62" fmla="*/ 134 w 160"/>
              <a:gd name="T63" fmla="*/ 27 h 160"/>
              <a:gd name="T64" fmla="*/ 136 w 160"/>
              <a:gd name="T65" fmla="*/ 25 h 160"/>
              <a:gd name="T66" fmla="*/ 136 w 160"/>
              <a:gd name="T67" fmla="*/ 32 h 160"/>
              <a:gd name="T68" fmla="*/ 140 w 160"/>
              <a:gd name="T69" fmla="*/ 35 h 160"/>
              <a:gd name="T70" fmla="*/ 54 w 160"/>
              <a:gd name="T71" fmla="*/ 68 h 160"/>
              <a:gd name="T72" fmla="*/ 3 w 160"/>
              <a:gd name="T73" fmla="*/ 57 h 160"/>
              <a:gd name="T74" fmla="*/ 3 w 160"/>
              <a:gd name="T75" fmla="*/ 102 h 160"/>
              <a:gd name="T76" fmla="*/ 41 w 160"/>
              <a:gd name="T77" fmla="*/ 79 h 160"/>
              <a:gd name="T78" fmla="*/ 28 w 160"/>
              <a:gd name="T79" fmla="*/ 68 h 160"/>
              <a:gd name="T80" fmla="*/ 54 w 160"/>
              <a:gd name="T81" fmla="*/ 107 h 160"/>
              <a:gd name="T82" fmla="*/ 0 w 160"/>
              <a:gd name="T83" fmla="*/ 145 h 160"/>
              <a:gd name="T84" fmla="*/ 60 w 160"/>
              <a:gd name="T85" fmla="*/ 159 h 160"/>
              <a:gd name="T86" fmla="*/ 29 w 160"/>
              <a:gd name="T87" fmla="*/ 142 h 160"/>
              <a:gd name="T88" fmla="*/ 41 w 160"/>
              <a:gd name="T89" fmla="*/ 131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60" h="160">
                <a:moveTo>
                  <a:pt x="114" y="116"/>
                </a:moveTo>
                <a:cubicBezTo>
                  <a:pt x="113" y="116"/>
                  <a:pt x="112" y="116"/>
                  <a:pt x="112" y="116"/>
                </a:cubicBezTo>
                <a:cubicBezTo>
                  <a:pt x="110" y="116"/>
                  <a:pt x="109" y="116"/>
                  <a:pt x="109" y="116"/>
                </a:cubicBezTo>
                <a:cubicBezTo>
                  <a:pt x="108" y="116"/>
                  <a:pt x="108" y="116"/>
                  <a:pt x="108" y="116"/>
                </a:cubicBezTo>
                <a:cubicBezTo>
                  <a:pt x="108" y="116"/>
                  <a:pt x="107" y="116"/>
                  <a:pt x="105" y="116"/>
                </a:cubicBezTo>
                <a:cubicBezTo>
                  <a:pt x="87" y="116"/>
                  <a:pt x="69" y="112"/>
                  <a:pt x="59" y="107"/>
                </a:cubicBezTo>
                <a:cubicBezTo>
                  <a:pt x="59" y="123"/>
                  <a:pt x="59" y="123"/>
                  <a:pt x="59" y="123"/>
                </a:cubicBezTo>
                <a:cubicBezTo>
                  <a:pt x="65" y="129"/>
                  <a:pt x="85" y="133"/>
                  <a:pt x="112" y="133"/>
                </a:cubicBezTo>
                <a:cubicBezTo>
                  <a:pt x="135" y="133"/>
                  <a:pt x="152" y="130"/>
                  <a:pt x="160" y="125"/>
                </a:cubicBezTo>
                <a:cubicBezTo>
                  <a:pt x="160" y="109"/>
                  <a:pt x="160" y="109"/>
                  <a:pt x="160" y="109"/>
                </a:cubicBezTo>
                <a:cubicBezTo>
                  <a:pt x="151" y="113"/>
                  <a:pt x="134" y="116"/>
                  <a:pt x="116" y="116"/>
                </a:cubicBezTo>
                <a:cubicBezTo>
                  <a:pt x="116" y="116"/>
                  <a:pt x="115" y="116"/>
                  <a:pt x="114" y="116"/>
                </a:cubicBezTo>
                <a:close/>
                <a:moveTo>
                  <a:pt x="59" y="82"/>
                </a:moveTo>
                <a:cubicBezTo>
                  <a:pt x="59" y="100"/>
                  <a:pt x="59" y="100"/>
                  <a:pt x="59" y="100"/>
                </a:cubicBezTo>
                <a:cubicBezTo>
                  <a:pt x="60" y="100"/>
                  <a:pt x="60" y="100"/>
                  <a:pt x="60" y="100"/>
                </a:cubicBezTo>
                <a:cubicBezTo>
                  <a:pt x="66" y="106"/>
                  <a:pt x="86" y="111"/>
                  <a:pt x="112" y="111"/>
                </a:cubicBezTo>
                <a:cubicBezTo>
                  <a:pt x="134" y="111"/>
                  <a:pt x="152" y="106"/>
                  <a:pt x="160" y="101"/>
                </a:cubicBezTo>
                <a:cubicBezTo>
                  <a:pt x="160" y="84"/>
                  <a:pt x="160" y="84"/>
                  <a:pt x="160" y="84"/>
                </a:cubicBezTo>
                <a:cubicBezTo>
                  <a:pt x="149" y="89"/>
                  <a:pt x="130" y="92"/>
                  <a:pt x="112" y="92"/>
                </a:cubicBezTo>
                <a:cubicBezTo>
                  <a:pt x="91" y="92"/>
                  <a:pt x="70" y="89"/>
                  <a:pt x="59" y="82"/>
                </a:cubicBezTo>
                <a:close/>
                <a:moveTo>
                  <a:pt x="59" y="131"/>
                </a:moveTo>
                <a:cubicBezTo>
                  <a:pt x="59" y="141"/>
                  <a:pt x="59" y="141"/>
                  <a:pt x="59" y="141"/>
                </a:cubicBezTo>
                <a:cubicBezTo>
                  <a:pt x="59" y="143"/>
                  <a:pt x="59" y="143"/>
                  <a:pt x="60" y="143"/>
                </a:cubicBezTo>
                <a:cubicBezTo>
                  <a:pt x="63" y="154"/>
                  <a:pt x="87" y="160"/>
                  <a:pt x="110" y="160"/>
                </a:cubicBezTo>
                <a:cubicBezTo>
                  <a:pt x="132" y="160"/>
                  <a:pt x="157" y="154"/>
                  <a:pt x="160" y="143"/>
                </a:cubicBezTo>
                <a:cubicBezTo>
                  <a:pt x="160" y="143"/>
                  <a:pt x="160" y="143"/>
                  <a:pt x="160" y="141"/>
                </a:cubicBezTo>
                <a:cubicBezTo>
                  <a:pt x="160" y="132"/>
                  <a:pt x="160" y="132"/>
                  <a:pt x="160" y="132"/>
                </a:cubicBezTo>
                <a:cubicBezTo>
                  <a:pt x="149" y="138"/>
                  <a:pt x="130" y="140"/>
                  <a:pt x="112" y="140"/>
                </a:cubicBezTo>
                <a:cubicBezTo>
                  <a:pt x="91" y="140"/>
                  <a:pt x="70" y="137"/>
                  <a:pt x="59" y="131"/>
                </a:cubicBezTo>
                <a:close/>
                <a:moveTo>
                  <a:pt x="110" y="50"/>
                </a:moveTo>
                <a:cubicBezTo>
                  <a:pt x="87" y="50"/>
                  <a:pt x="63" y="56"/>
                  <a:pt x="59" y="67"/>
                </a:cubicBezTo>
                <a:cubicBezTo>
                  <a:pt x="59" y="68"/>
                  <a:pt x="59" y="68"/>
                  <a:pt x="59" y="68"/>
                </a:cubicBezTo>
                <a:cubicBezTo>
                  <a:pt x="59" y="75"/>
                  <a:pt x="59" y="75"/>
                  <a:pt x="59" y="75"/>
                </a:cubicBezTo>
                <a:cubicBezTo>
                  <a:pt x="65" y="82"/>
                  <a:pt x="86" y="87"/>
                  <a:pt x="112" y="87"/>
                </a:cubicBezTo>
                <a:cubicBezTo>
                  <a:pt x="134" y="87"/>
                  <a:pt x="152" y="83"/>
                  <a:pt x="160" y="78"/>
                </a:cubicBezTo>
                <a:cubicBezTo>
                  <a:pt x="160" y="68"/>
                  <a:pt x="160" y="68"/>
                  <a:pt x="160" y="68"/>
                </a:cubicBezTo>
                <a:cubicBezTo>
                  <a:pt x="160" y="67"/>
                  <a:pt x="160" y="67"/>
                  <a:pt x="160" y="67"/>
                </a:cubicBezTo>
                <a:cubicBezTo>
                  <a:pt x="158" y="56"/>
                  <a:pt x="134" y="50"/>
                  <a:pt x="110" y="50"/>
                </a:cubicBezTo>
                <a:close/>
                <a:moveTo>
                  <a:pt x="148" y="0"/>
                </a:moveTo>
                <a:cubicBezTo>
                  <a:pt x="13" y="0"/>
                  <a:pt x="13" y="0"/>
                  <a:pt x="13" y="0"/>
                </a:cubicBezTo>
                <a:cubicBezTo>
                  <a:pt x="7" y="0"/>
                  <a:pt x="0" y="6"/>
                  <a:pt x="0" y="12"/>
                </a:cubicBezTo>
                <a:cubicBezTo>
                  <a:pt x="0" y="44"/>
                  <a:pt x="0" y="44"/>
                  <a:pt x="0" y="44"/>
                </a:cubicBezTo>
                <a:cubicBezTo>
                  <a:pt x="0" y="47"/>
                  <a:pt x="2" y="49"/>
                  <a:pt x="3" y="50"/>
                </a:cubicBezTo>
                <a:cubicBezTo>
                  <a:pt x="66" y="50"/>
                  <a:pt x="66" y="50"/>
                  <a:pt x="66" y="50"/>
                </a:cubicBezTo>
                <a:cubicBezTo>
                  <a:pt x="77" y="47"/>
                  <a:pt x="93" y="44"/>
                  <a:pt x="109" y="44"/>
                </a:cubicBezTo>
                <a:cubicBezTo>
                  <a:pt x="124" y="44"/>
                  <a:pt x="140" y="47"/>
                  <a:pt x="151" y="50"/>
                </a:cubicBezTo>
                <a:cubicBezTo>
                  <a:pt x="158" y="50"/>
                  <a:pt x="158" y="50"/>
                  <a:pt x="158" y="50"/>
                </a:cubicBezTo>
                <a:cubicBezTo>
                  <a:pt x="159" y="49"/>
                  <a:pt x="160" y="47"/>
                  <a:pt x="160" y="44"/>
                </a:cubicBezTo>
                <a:cubicBezTo>
                  <a:pt x="160" y="12"/>
                  <a:pt x="160" y="12"/>
                  <a:pt x="160" y="12"/>
                </a:cubicBezTo>
                <a:cubicBezTo>
                  <a:pt x="160" y="6"/>
                  <a:pt x="154" y="0"/>
                  <a:pt x="148" y="0"/>
                </a:cubicBezTo>
                <a:close/>
                <a:moveTo>
                  <a:pt x="29" y="41"/>
                </a:moveTo>
                <a:cubicBezTo>
                  <a:pt x="22" y="41"/>
                  <a:pt x="16" y="35"/>
                  <a:pt x="16" y="28"/>
                </a:cubicBezTo>
                <a:cubicBezTo>
                  <a:pt x="16" y="22"/>
                  <a:pt x="22" y="16"/>
                  <a:pt x="29" y="16"/>
                </a:cubicBezTo>
                <a:cubicBezTo>
                  <a:pt x="36" y="16"/>
                  <a:pt x="41" y="22"/>
                  <a:pt x="41" y="28"/>
                </a:cubicBezTo>
                <a:cubicBezTo>
                  <a:pt x="41" y="35"/>
                  <a:pt x="36" y="41"/>
                  <a:pt x="29" y="41"/>
                </a:cubicBezTo>
                <a:close/>
                <a:moveTo>
                  <a:pt x="91" y="27"/>
                </a:moveTo>
                <a:cubicBezTo>
                  <a:pt x="90" y="27"/>
                  <a:pt x="88" y="26"/>
                  <a:pt x="88" y="25"/>
                </a:cubicBezTo>
                <a:cubicBezTo>
                  <a:pt x="88" y="24"/>
                  <a:pt x="90" y="22"/>
                  <a:pt x="91" y="22"/>
                </a:cubicBezTo>
                <a:cubicBezTo>
                  <a:pt x="93" y="22"/>
                  <a:pt x="94" y="24"/>
                  <a:pt x="94" y="25"/>
                </a:cubicBezTo>
                <a:cubicBezTo>
                  <a:pt x="94" y="26"/>
                  <a:pt x="93" y="27"/>
                  <a:pt x="91" y="27"/>
                </a:cubicBezTo>
                <a:close/>
                <a:moveTo>
                  <a:pt x="97" y="35"/>
                </a:moveTo>
                <a:cubicBezTo>
                  <a:pt x="96" y="35"/>
                  <a:pt x="94" y="33"/>
                  <a:pt x="94" y="32"/>
                </a:cubicBezTo>
                <a:cubicBezTo>
                  <a:pt x="94" y="31"/>
                  <a:pt x="96" y="30"/>
                  <a:pt x="97" y="30"/>
                </a:cubicBezTo>
                <a:cubicBezTo>
                  <a:pt x="98" y="30"/>
                  <a:pt x="99" y="31"/>
                  <a:pt x="99" y="32"/>
                </a:cubicBezTo>
                <a:cubicBezTo>
                  <a:pt x="99" y="33"/>
                  <a:pt x="98" y="35"/>
                  <a:pt x="97" y="35"/>
                </a:cubicBezTo>
                <a:close/>
                <a:moveTo>
                  <a:pt x="102" y="27"/>
                </a:moveTo>
                <a:cubicBezTo>
                  <a:pt x="101" y="27"/>
                  <a:pt x="99" y="26"/>
                  <a:pt x="99" y="25"/>
                </a:cubicBezTo>
                <a:cubicBezTo>
                  <a:pt x="99" y="24"/>
                  <a:pt x="101" y="22"/>
                  <a:pt x="102" y="22"/>
                </a:cubicBezTo>
                <a:cubicBezTo>
                  <a:pt x="103" y="22"/>
                  <a:pt x="104" y="24"/>
                  <a:pt x="104" y="25"/>
                </a:cubicBezTo>
                <a:cubicBezTo>
                  <a:pt x="104" y="26"/>
                  <a:pt x="103" y="27"/>
                  <a:pt x="102" y="27"/>
                </a:cubicBezTo>
                <a:close/>
                <a:moveTo>
                  <a:pt x="107" y="35"/>
                </a:moveTo>
                <a:cubicBezTo>
                  <a:pt x="105" y="35"/>
                  <a:pt x="104" y="33"/>
                  <a:pt x="104" y="32"/>
                </a:cubicBezTo>
                <a:cubicBezTo>
                  <a:pt x="104" y="31"/>
                  <a:pt x="105" y="30"/>
                  <a:pt x="107" y="30"/>
                </a:cubicBezTo>
                <a:cubicBezTo>
                  <a:pt x="109" y="30"/>
                  <a:pt x="110" y="31"/>
                  <a:pt x="110" y="32"/>
                </a:cubicBezTo>
                <a:cubicBezTo>
                  <a:pt x="110" y="33"/>
                  <a:pt x="109" y="35"/>
                  <a:pt x="107" y="35"/>
                </a:cubicBezTo>
                <a:close/>
                <a:moveTo>
                  <a:pt x="113" y="27"/>
                </a:moveTo>
                <a:cubicBezTo>
                  <a:pt x="112" y="27"/>
                  <a:pt x="110" y="26"/>
                  <a:pt x="110" y="25"/>
                </a:cubicBezTo>
                <a:cubicBezTo>
                  <a:pt x="110" y="24"/>
                  <a:pt x="112" y="22"/>
                  <a:pt x="113" y="22"/>
                </a:cubicBezTo>
                <a:cubicBezTo>
                  <a:pt x="114" y="22"/>
                  <a:pt x="115" y="24"/>
                  <a:pt x="115" y="25"/>
                </a:cubicBezTo>
                <a:cubicBezTo>
                  <a:pt x="115" y="26"/>
                  <a:pt x="114" y="27"/>
                  <a:pt x="113" y="27"/>
                </a:cubicBezTo>
                <a:close/>
                <a:moveTo>
                  <a:pt x="118" y="35"/>
                </a:moveTo>
                <a:cubicBezTo>
                  <a:pt x="116" y="35"/>
                  <a:pt x="115" y="33"/>
                  <a:pt x="115" y="32"/>
                </a:cubicBezTo>
                <a:cubicBezTo>
                  <a:pt x="115" y="31"/>
                  <a:pt x="116" y="30"/>
                  <a:pt x="118" y="30"/>
                </a:cubicBezTo>
                <a:cubicBezTo>
                  <a:pt x="119" y="30"/>
                  <a:pt x="120" y="31"/>
                  <a:pt x="120" y="32"/>
                </a:cubicBezTo>
                <a:cubicBezTo>
                  <a:pt x="120" y="33"/>
                  <a:pt x="119" y="35"/>
                  <a:pt x="118" y="35"/>
                </a:cubicBezTo>
                <a:close/>
                <a:moveTo>
                  <a:pt x="123" y="27"/>
                </a:moveTo>
                <a:cubicBezTo>
                  <a:pt x="121" y="27"/>
                  <a:pt x="120" y="26"/>
                  <a:pt x="120" y="25"/>
                </a:cubicBezTo>
                <a:cubicBezTo>
                  <a:pt x="120" y="24"/>
                  <a:pt x="121" y="22"/>
                  <a:pt x="123" y="22"/>
                </a:cubicBezTo>
                <a:cubicBezTo>
                  <a:pt x="125" y="22"/>
                  <a:pt x="126" y="24"/>
                  <a:pt x="126" y="25"/>
                </a:cubicBezTo>
                <a:cubicBezTo>
                  <a:pt x="126" y="26"/>
                  <a:pt x="125" y="27"/>
                  <a:pt x="123" y="27"/>
                </a:cubicBezTo>
                <a:close/>
                <a:moveTo>
                  <a:pt x="129" y="35"/>
                </a:moveTo>
                <a:cubicBezTo>
                  <a:pt x="127" y="35"/>
                  <a:pt x="126" y="33"/>
                  <a:pt x="126" y="32"/>
                </a:cubicBezTo>
                <a:cubicBezTo>
                  <a:pt x="126" y="31"/>
                  <a:pt x="127" y="30"/>
                  <a:pt x="129" y="30"/>
                </a:cubicBezTo>
                <a:cubicBezTo>
                  <a:pt x="130" y="30"/>
                  <a:pt x="131" y="31"/>
                  <a:pt x="131" y="32"/>
                </a:cubicBezTo>
                <a:cubicBezTo>
                  <a:pt x="131" y="33"/>
                  <a:pt x="130" y="35"/>
                  <a:pt x="129" y="35"/>
                </a:cubicBezTo>
                <a:close/>
                <a:moveTo>
                  <a:pt x="134" y="27"/>
                </a:moveTo>
                <a:cubicBezTo>
                  <a:pt x="132" y="27"/>
                  <a:pt x="131" y="26"/>
                  <a:pt x="131" y="25"/>
                </a:cubicBezTo>
                <a:cubicBezTo>
                  <a:pt x="131" y="24"/>
                  <a:pt x="132" y="22"/>
                  <a:pt x="134" y="22"/>
                </a:cubicBezTo>
                <a:cubicBezTo>
                  <a:pt x="135" y="22"/>
                  <a:pt x="136" y="24"/>
                  <a:pt x="136" y="25"/>
                </a:cubicBezTo>
                <a:cubicBezTo>
                  <a:pt x="136" y="26"/>
                  <a:pt x="135" y="27"/>
                  <a:pt x="134" y="27"/>
                </a:cubicBezTo>
                <a:close/>
                <a:moveTo>
                  <a:pt x="140" y="35"/>
                </a:moveTo>
                <a:cubicBezTo>
                  <a:pt x="137" y="35"/>
                  <a:pt x="136" y="33"/>
                  <a:pt x="136" y="32"/>
                </a:cubicBezTo>
                <a:cubicBezTo>
                  <a:pt x="136" y="31"/>
                  <a:pt x="137" y="30"/>
                  <a:pt x="140" y="30"/>
                </a:cubicBezTo>
                <a:cubicBezTo>
                  <a:pt x="141" y="30"/>
                  <a:pt x="142" y="31"/>
                  <a:pt x="142" y="32"/>
                </a:cubicBezTo>
                <a:cubicBezTo>
                  <a:pt x="142" y="33"/>
                  <a:pt x="141" y="35"/>
                  <a:pt x="140" y="35"/>
                </a:cubicBezTo>
                <a:close/>
                <a:moveTo>
                  <a:pt x="54" y="102"/>
                </a:moveTo>
                <a:cubicBezTo>
                  <a:pt x="54" y="101"/>
                  <a:pt x="54" y="94"/>
                  <a:pt x="54" y="94"/>
                </a:cubicBezTo>
                <a:cubicBezTo>
                  <a:pt x="54" y="68"/>
                  <a:pt x="54" y="68"/>
                  <a:pt x="54" y="68"/>
                </a:cubicBezTo>
                <a:cubicBezTo>
                  <a:pt x="54" y="67"/>
                  <a:pt x="54" y="67"/>
                  <a:pt x="54" y="67"/>
                </a:cubicBezTo>
                <a:cubicBezTo>
                  <a:pt x="55" y="63"/>
                  <a:pt x="59" y="60"/>
                  <a:pt x="65" y="57"/>
                </a:cubicBezTo>
                <a:cubicBezTo>
                  <a:pt x="3" y="57"/>
                  <a:pt x="3" y="57"/>
                  <a:pt x="3" y="57"/>
                </a:cubicBezTo>
                <a:cubicBezTo>
                  <a:pt x="2" y="58"/>
                  <a:pt x="0" y="61"/>
                  <a:pt x="0" y="65"/>
                </a:cubicBezTo>
                <a:cubicBezTo>
                  <a:pt x="0" y="95"/>
                  <a:pt x="0" y="95"/>
                  <a:pt x="0" y="95"/>
                </a:cubicBezTo>
                <a:cubicBezTo>
                  <a:pt x="0" y="98"/>
                  <a:pt x="2" y="100"/>
                  <a:pt x="3" y="102"/>
                </a:cubicBezTo>
                <a:lnTo>
                  <a:pt x="54" y="102"/>
                </a:lnTo>
                <a:close/>
                <a:moveTo>
                  <a:pt x="28" y="68"/>
                </a:moveTo>
                <a:cubicBezTo>
                  <a:pt x="36" y="68"/>
                  <a:pt x="41" y="73"/>
                  <a:pt x="41" y="79"/>
                </a:cubicBezTo>
                <a:cubicBezTo>
                  <a:pt x="41" y="87"/>
                  <a:pt x="36" y="91"/>
                  <a:pt x="28" y="91"/>
                </a:cubicBezTo>
                <a:cubicBezTo>
                  <a:pt x="22" y="91"/>
                  <a:pt x="16" y="87"/>
                  <a:pt x="16" y="79"/>
                </a:cubicBezTo>
                <a:cubicBezTo>
                  <a:pt x="16" y="73"/>
                  <a:pt x="22" y="68"/>
                  <a:pt x="28" y="68"/>
                </a:cubicBezTo>
                <a:close/>
                <a:moveTo>
                  <a:pt x="54" y="143"/>
                </a:moveTo>
                <a:cubicBezTo>
                  <a:pt x="54" y="143"/>
                  <a:pt x="54" y="143"/>
                  <a:pt x="54" y="142"/>
                </a:cubicBezTo>
                <a:cubicBezTo>
                  <a:pt x="54" y="107"/>
                  <a:pt x="54" y="107"/>
                  <a:pt x="54" y="107"/>
                </a:cubicBezTo>
                <a:cubicBezTo>
                  <a:pt x="3" y="107"/>
                  <a:pt x="3" y="107"/>
                  <a:pt x="3" y="107"/>
                </a:cubicBezTo>
                <a:cubicBezTo>
                  <a:pt x="2" y="110"/>
                  <a:pt x="0" y="112"/>
                  <a:pt x="0" y="115"/>
                </a:cubicBezTo>
                <a:cubicBezTo>
                  <a:pt x="0" y="145"/>
                  <a:pt x="0" y="145"/>
                  <a:pt x="0" y="145"/>
                </a:cubicBezTo>
                <a:cubicBezTo>
                  <a:pt x="0" y="152"/>
                  <a:pt x="7" y="159"/>
                  <a:pt x="13" y="159"/>
                </a:cubicBezTo>
                <a:cubicBezTo>
                  <a:pt x="59" y="159"/>
                  <a:pt x="59" y="159"/>
                  <a:pt x="59" y="159"/>
                </a:cubicBezTo>
                <a:cubicBezTo>
                  <a:pt x="60" y="159"/>
                  <a:pt x="60" y="159"/>
                  <a:pt x="60" y="159"/>
                </a:cubicBezTo>
                <a:cubicBezTo>
                  <a:pt x="63" y="157"/>
                  <a:pt x="64" y="154"/>
                  <a:pt x="62" y="151"/>
                </a:cubicBezTo>
                <a:cubicBezTo>
                  <a:pt x="58" y="149"/>
                  <a:pt x="56" y="146"/>
                  <a:pt x="54" y="143"/>
                </a:cubicBezTo>
                <a:close/>
                <a:moveTo>
                  <a:pt x="29" y="142"/>
                </a:moveTo>
                <a:cubicBezTo>
                  <a:pt x="22" y="142"/>
                  <a:pt x="16" y="137"/>
                  <a:pt x="16" y="131"/>
                </a:cubicBezTo>
                <a:cubicBezTo>
                  <a:pt x="16" y="123"/>
                  <a:pt x="22" y="118"/>
                  <a:pt x="29" y="118"/>
                </a:cubicBezTo>
                <a:cubicBezTo>
                  <a:pt x="36" y="118"/>
                  <a:pt x="41" y="123"/>
                  <a:pt x="41" y="131"/>
                </a:cubicBezTo>
                <a:cubicBezTo>
                  <a:pt x="41" y="137"/>
                  <a:pt x="36" y="142"/>
                  <a:pt x="29" y="142"/>
                </a:cubicBezTo>
                <a:close/>
              </a:path>
            </a:pathLst>
          </a:custGeom>
          <a:ln>
            <a:noFill/>
          </a:ln>
        </p:spPr>
        <p:style>
          <a:lnRef idx="3">
            <a:schemeClr val="lt1"/>
          </a:lnRef>
          <a:fillRef idx="1">
            <a:schemeClr val="accent1"/>
          </a:fillRef>
          <a:effectRef idx="1">
            <a:schemeClr val="accent1"/>
          </a:effectRef>
          <a:fontRef idx="minor">
            <a:schemeClr val="lt1"/>
          </a:fontRef>
        </p:style>
        <p:txBody>
          <a:bodyPr vert="horz" wrap="square" lIns="91440" tIns="45720" rIns="91440" bIns="45720" numCol="1" anchor="t" anchorCtr="0" compatLnSpc="1">
            <a:prstTxWarp prst="textNoShape">
              <a:avLst/>
            </a:prstTxWarp>
          </a:bodyPr>
          <a:lstStyle/>
          <a:p>
            <a:endParaRPr lang="en-US"/>
          </a:p>
        </p:txBody>
      </p:sp>
      <p:sp>
        <p:nvSpPr>
          <p:cNvPr id="59" name="Freeform 134">
            <a:hlinkClick r:id="rId5" action="ppaction://hlinksldjump"/>
            <a:extLst>
              <a:ext uri="{FF2B5EF4-FFF2-40B4-BE49-F238E27FC236}">
                <a16:creationId xmlns:a16="http://schemas.microsoft.com/office/drawing/2014/main" id="{DDF11FA5-E59B-5CF3-33A6-95D0E54AD7EF}"/>
              </a:ext>
            </a:extLst>
          </p:cNvPr>
          <p:cNvSpPr>
            <a:spLocks noEditPoints="1"/>
          </p:cNvSpPr>
          <p:nvPr/>
        </p:nvSpPr>
        <p:spPr bwMode="auto">
          <a:xfrm>
            <a:off x="464954" y="1756981"/>
            <a:ext cx="316187" cy="243070"/>
          </a:xfrm>
          <a:custGeom>
            <a:avLst/>
            <a:gdLst>
              <a:gd name="T0" fmla="*/ 25 w 160"/>
              <a:gd name="T1" fmla="*/ 0 h 123"/>
              <a:gd name="T2" fmla="*/ 21 w 160"/>
              <a:gd name="T3" fmla="*/ 2 h 123"/>
              <a:gd name="T4" fmla="*/ 19 w 160"/>
              <a:gd name="T5" fmla="*/ 6 h 123"/>
              <a:gd name="T6" fmla="*/ 19 w 160"/>
              <a:gd name="T7" fmla="*/ 92 h 123"/>
              <a:gd name="T8" fmla="*/ 25 w 160"/>
              <a:gd name="T9" fmla="*/ 97 h 123"/>
              <a:gd name="T10" fmla="*/ 76 w 160"/>
              <a:gd name="T11" fmla="*/ 116 h 123"/>
              <a:gd name="T12" fmla="*/ 76 w 160"/>
              <a:gd name="T13" fmla="*/ 26 h 123"/>
              <a:gd name="T14" fmla="*/ 74 w 160"/>
              <a:gd name="T15" fmla="*/ 24 h 123"/>
              <a:gd name="T16" fmla="*/ 25 w 160"/>
              <a:gd name="T17" fmla="*/ 0 h 123"/>
              <a:gd name="T18" fmla="*/ 141 w 160"/>
              <a:gd name="T19" fmla="*/ 92 h 123"/>
              <a:gd name="T20" fmla="*/ 141 w 160"/>
              <a:gd name="T21" fmla="*/ 6 h 123"/>
              <a:gd name="T22" fmla="*/ 140 w 160"/>
              <a:gd name="T23" fmla="*/ 2 h 123"/>
              <a:gd name="T24" fmla="*/ 136 w 160"/>
              <a:gd name="T25" fmla="*/ 0 h 123"/>
              <a:gd name="T26" fmla="*/ 85 w 160"/>
              <a:gd name="T27" fmla="*/ 24 h 123"/>
              <a:gd name="T28" fmla="*/ 84 w 160"/>
              <a:gd name="T29" fmla="*/ 26 h 123"/>
              <a:gd name="T30" fmla="*/ 84 w 160"/>
              <a:gd name="T31" fmla="*/ 116 h 123"/>
              <a:gd name="T32" fmla="*/ 136 w 160"/>
              <a:gd name="T33" fmla="*/ 97 h 123"/>
              <a:gd name="T34" fmla="*/ 141 w 160"/>
              <a:gd name="T35" fmla="*/ 92 h 123"/>
              <a:gd name="T36" fmla="*/ 154 w 160"/>
              <a:gd name="T37" fmla="*/ 20 h 123"/>
              <a:gd name="T38" fmla="*/ 150 w 160"/>
              <a:gd name="T39" fmla="*/ 20 h 123"/>
              <a:gd name="T40" fmla="*/ 150 w 160"/>
              <a:gd name="T41" fmla="*/ 92 h 123"/>
              <a:gd name="T42" fmla="*/ 136 w 160"/>
              <a:gd name="T43" fmla="*/ 107 h 123"/>
              <a:gd name="T44" fmla="*/ 92 w 160"/>
              <a:gd name="T45" fmla="*/ 121 h 123"/>
              <a:gd name="T46" fmla="*/ 153 w 160"/>
              <a:gd name="T47" fmla="*/ 121 h 123"/>
              <a:gd name="T48" fmla="*/ 158 w 160"/>
              <a:gd name="T49" fmla="*/ 121 h 123"/>
              <a:gd name="T50" fmla="*/ 160 w 160"/>
              <a:gd name="T51" fmla="*/ 117 h 123"/>
              <a:gd name="T52" fmla="*/ 160 w 160"/>
              <a:gd name="T53" fmla="*/ 26 h 123"/>
              <a:gd name="T54" fmla="*/ 154 w 160"/>
              <a:gd name="T55" fmla="*/ 20 h 123"/>
              <a:gd name="T56" fmla="*/ 10 w 160"/>
              <a:gd name="T57" fmla="*/ 92 h 123"/>
              <a:gd name="T58" fmla="*/ 10 w 160"/>
              <a:gd name="T59" fmla="*/ 20 h 123"/>
              <a:gd name="T60" fmla="*/ 6 w 160"/>
              <a:gd name="T61" fmla="*/ 20 h 123"/>
              <a:gd name="T62" fmla="*/ 0 w 160"/>
              <a:gd name="T63" fmla="*/ 26 h 123"/>
              <a:gd name="T64" fmla="*/ 0 w 160"/>
              <a:gd name="T65" fmla="*/ 117 h 123"/>
              <a:gd name="T66" fmla="*/ 3 w 160"/>
              <a:gd name="T67" fmla="*/ 121 h 123"/>
              <a:gd name="T68" fmla="*/ 8 w 160"/>
              <a:gd name="T69" fmla="*/ 121 h 123"/>
              <a:gd name="T70" fmla="*/ 68 w 160"/>
              <a:gd name="T71" fmla="*/ 121 h 123"/>
              <a:gd name="T72" fmla="*/ 25 w 160"/>
              <a:gd name="T73" fmla="*/ 107 h 123"/>
              <a:gd name="T74" fmla="*/ 10 w 160"/>
              <a:gd name="T75" fmla="*/ 92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60" h="123">
                <a:moveTo>
                  <a:pt x="25" y="0"/>
                </a:moveTo>
                <a:cubicBezTo>
                  <a:pt x="24" y="0"/>
                  <a:pt x="22" y="0"/>
                  <a:pt x="21" y="2"/>
                </a:cubicBezTo>
                <a:cubicBezTo>
                  <a:pt x="20" y="3"/>
                  <a:pt x="19" y="4"/>
                  <a:pt x="19" y="6"/>
                </a:cubicBezTo>
                <a:cubicBezTo>
                  <a:pt x="19" y="92"/>
                  <a:pt x="19" y="92"/>
                  <a:pt x="19" y="92"/>
                </a:cubicBezTo>
                <a:cubicBezTo>
                  <a:pt x="19" y="94"/>
                  <a:pt x="21" y="97"/>
                  <a:pt x="25" y="97"/>
                </a:cubicBezTo>
                <a:cubicBezTo>
                  <a:pt x="38" y="97"/>
                  <a:pt x="60" y="100"/>
                  <a:pt x="76" y="116"/>
                </a:cubicBezTo>
                <a:cubicBezTo>
                  <a:pt x="76" y="26"/>
                  <a:pt x="76" y="26"/>
                  <a:pt x="76" y="26"/>
                </a:cubicBezTo>
                <a:cubicBezTo>
                  <a:pt x="76" y="26"/>
                  <a:pt x="76" y="25"/>
                  <a:pt x="74" y="24"/>
                </a:cubicBezTo>
                <a:cubicBezTo>
                  <a:pt x="62" y="3"/>
                  <a:pt x="38" y="0"/>
                  <a:pt x="25" y="0"/>
                </a:cubicBezTo>
                <a:close/>
                <a:moveTo>
                  <a:pt x="141" y="92"/>
                </a:moveTo>
                <a:cubicBezTo>
                  <a:pt x="141" y="6"/>
                  <a:pt x="141" y="6"/>
                  <a:pt x="141" y="6"/>
                </a:cubicBezTo>
                <a:cubicBezTo>
                  <a:pt x="141" y="4"/>
                  <a:pt x="141" y="3"/>
                  <a:pt x="140" y="2"/>
                </a:cubicBezTo>
                <a:cubicBezTo>
                  <a:pt x="139" y="0"/>
                  <a:pt x="137" y="0"/>
                  <a:pt x="136" y="0"/>
                </a:cubicBezTo>
                <a:cubicBezTo>
                  <a:pt x="122" y="0"/>
                  <a:pt x="98" y="3"/>
                  <a:pt x="85" y="24"/>
                </a:cubicBezTo>
                <a:cubicBezTo>
                  <a:pt x="84" y="25"/>
                  <a:pt x="84" y="26"/>
                  <a:pt x="84" y="26"/>
                </a:cubicBezTo>
                <a:cubicBezTo>
                  <a:pt x="84" y="116"/>
                  <a:pt x="84" y="116"/>
                  <a:pt x="84" y="116"/>
                </a:cubicBezTo>
                <a:cubicBezTo>
                  <a:pt x="100" y="100"/>
                  <a:pt x="122" y="97"/>
                  <a:pt x="136" y="97"/>
                </a:cubicBezTo>
                <a:cubicBezTo>
                  <a:pt x="139" y="97"/>
                  <a:pt x="141" y="94"/>
                  <a:pt x="141" y="92"/>
                </a:cubicBezTo>
                <a:close/>
                <a:moveTo>
                  <a:pt x="154" y="20"/>
                </a:moveTo>
                <a:cubicBezTo>
                  <a:pt x="150" y="20"/>
                  <a:pt x="150" y="20"/>
                  <a:pt x="150" y="20"/>
                </a:cubicBezTo>
                <a:cubicBezTo>
                  <a:pt x="150" y="92"/>
                  <a:pt x="150" y="92"/>
                  <a:pt x="150" y="92"/>
                </a:cubicBezTo>
                <a:cubicBezTo>
                  <a:pt x="150" y="99"/>
                  <a:pt x="143" y="106"/>
                  <a:pt x="136" y="107"/>
                </a:cubicBezTo>
                <a:cubicBezTo>
                  <a:pt x="123" y="107"/>
                  <a:pt x="105" y="108"/>
                  <a:pt x="92" y="121"/>
                </a:cubicBezTo>
                <a:cubicBezTo>
                  <a:pt x="115" y="115"/>
                  <a:pt x="139" y="119"/>
                  <a:pt x="153" y="121"/>
                </a:cubicBezTo>
                <a:cubicBezTo>
                  <a:pt x="154" y="123"/>
                  <a:pt x="157" y="121"/>
                  <a:pt x="158" y="121"/>
                </a:cubicBezTo>
                <a:cubicBezTo>
                  <a:pt x="159" y="120"/>
                  <a:pt x="160" y="118"/>
                  <a:pt x="160" y="117"/>
                </a:cubicBezTo>
                <a:cubicBezTo>
                  <a:pt x="160" y="26"/>
                  <a:pt x="160" y="26"/>
                  <a:pt x="160" y="26"/>
                </a:cubicBezTo>
                <a:cubicBezTo>
                  <a:pt x="160" y="22"/>
                  <a:pt x="158" y="20"/>
                  <a:pt x="154" y="20"/>
                </a:cubicBezTo>
                <a:close/>
                <a:moveTo>
                  <a:pt x="10" y="92"/>
                </a:moveTo>
                <a:cubicBezTo>
                  <a:pt x="10" y="20"/>
                  <a:pt x="10" y="20"/>
                  <a:pt x="10" y="20"/>
                </a:cubicBezTo>
                <a:cubicBezTo>
                  <a:pt x="6" y="20"/>
                  <a:pt x="6" y="20"/>
                  <a:pt x="6" y="20"/>
                </a:cubicBezTo>
                <a:cubicBezTo>
                  <a:pt x="3" y="20"/>
                  <a:pt x="0" y="22"/>
                  <a:pt x="0" y="26"/>
                </a:cubicBezTo>
                <a:cubicBezTo>
                  <a:pt x="0" y="117"/>
                  <a:pt x="0" y="117"/>
                  <a:pt x="0" y="117"/>
                </a:cubicBezTo>
                <a:cubicBezTo>
                  <a:pt x="0" y="118"/>
                  <a:pt x="2" y="120"/>
                  <a:pt x="3" y="121"/>
                </a:cubicBezTo>
                <a:cubicBezTo>
                  <a:pt x="4" y="121"/>
                  <a:pt x="5" y="123"/>
                  <a:pt x="8" y="121"/>
                </a:cubicBezTo>
                <a:cubicBezTo>
                  <a:pt x="21" y="119"/>
                  <a:pt x="46" y="115"/>
                  <a:pt x="68" y="121"/>
                </a:cubicBezTo>
                <a:cubicBezTo>
                  <a:pt x="55" y="108"/>
                  <a:pt x="36" y="107"/>
                  <a:pt x="25" y="107"/>
                </a:cubicBezTo>
                <a:cubicBezTo>
                  <a:pt x="16" y="106"/>
                  <a:pt x="10" y="99"/>
                  <a:pt x="10" y="92"/>
                </a:cubicBezTo>
                <a:close/>
              </a:path>
            </a:pathLst>
          </a:custGeom>
          <a:ln>
            <a:noFill/>
          </a:ln>
        </p:spPr>
        <p:style>
          <a:lnRef idx="2">
            <a:schemeClr val="accent3"/>
          </a:lnRef>
          <a:fillRef idx="1">
            <a:schemeClr val="lt1"/>
          </a:fillRef>
          <a:effectRef idx="0">
            <a:schemeClr val="accent3"/>
          </a:effectRef>
          <a:fontRef idx="minor">
            <a:schemeClr val="dk1"/>
          </a:fontRef>
        </p:style>
        <p:txBody>
          <a:bodyPr vert="horz" wrap="square" lIns="91440" tIns="45720" rIns="91440" bIns="45720" numCol="1" anchor="t" anchorCtr="0" compatLnSpc="1">
            <a:prstTxWarp prst="textNoShape">
              <a:avLst/>
            </a:prstTxWarp>
          </a:bodyPr>
          <a:lstStyle/>
          <a:p>
            <a:endParaRPr lang="en-US"/>
          </a:p>
        </p:txBody>
      </p:sp>
      <p:sp>
        <p:nvSpPr>
          <p:cNvPr id="60" name="Freeform 170">
            <a:hlinkClick r:id="rId6" action="ppaction://hlinksldjump"/>
            <a:extLst>
              <a:ext uri="{FF2B5EF4-FFF2-40B4-BE49-F238E27FC236}">
                <a16:creationId xmlns:a16="http://schemas.microsoft.com/office/drawing/2014/main" id="{9B9C9386-94AB-30EB-2B21-F543AD8F8D5C}"/>
              </a:ext>
            </a:extLst>
          </p:cNvPr>
          <p:cNvSpPr>
            <a:spLocks noEditPoints="1"/>
          </p:cNvSpPr>
          <p:nvPr/>
        </p:nvSpPr>
        <p:spPr bwMode="auto">
          <a:xfrm>
            <a:off x="360408" y="2485131"/>
            <a:ext cx="282243" cy="284017"/>
          </a:xfrm>
          <a:custGeom>
            <a:avLst/>
            <a:gdLst>
              <a:gd name="T0" fmla="*/ 34 w 159"/>
              <a:gd name="T1" fmla="*/ 27 h 160"/>
              <a:gd name="T2" fmla="*/ 34 w 159"/>
              <a:gd name="T3" fmla="*/ 41 h 160"/>
              <a:gd name="T4" fmla="*/ 95 w 159"/>
              <a:gd name="T5" fmla="*/ 34 h 160"/>
              <a:gd name="T6" fmla="*/ 95 w 159"/>
              <a:gd name="T7" fmla="*/ 63 h 160"/>
              <a:gd name="T8" fmla="*/ 34 w 159"/>
              <a:gd name="T9" fmla="*/ 55 h 160"/>
              <a:gd name="T10" fmla="*/ 34 w 159"/>
              <a:gd name="T11" fmla="*/ 69 h 160"/>
              <a:gd name="T12" fmla="*/ 95 w 159"/>
              <a:gd name="T13" fmla="*/ 63 h 160"/>
              <a:gd name="T14" fmla="*/ 68 w 159"/>
              <a:gd name="T15" fmla="*/ 90 h 160"/>
              <a:gd name="T16" fmla="*/ 34 w 159"/>
              <a:gd name="T17" fmla="*/ 83 h 160"/>
              <a:gd name="T18" fmla="*/ 34 w 159"/>
              <a:gd name="T19" fmla="*/ 97 h 160"/>
              <a:gd name="T20" fmla="*/ 115 w 159"/>
              <a:gd name="T21" fmla="*/ 122 h 160"/>
              <a:gd name="T22" fmla="*/ 108 w 159"/>
              <a:gd name="T23" fmla="*/ 145 h 160"/>
              <a:gd name="T24" fmla="*/ 14 w 159"/>
              <a:gd name="T25" fmla="*/ 14 h 160"/>
              <a:gd name="T26" fmla="*/ 108 w 159"/>
              <a:gd name="T27" fmla="*/ 42 h 160"/>
              <a:gd name="T28" fmla="*/ 123 w 159"/>
              <a:gd name="T29" fmla="*/ 7 h 160"/>
              <a:gd name="T30" fmla="*/ 7 w 159"/>
              <a:gd name="T31" fmla="*/ 0 h 160"/>
              <a:gd name="T32" fmla="*/ 0 w 159"/>
              <a:gd name="T33" fmla="*/ 152 h 160"/>
              <a:gd name="T34" fmla="*/ 115 w 159"/>
              <a:gd name="T35" fmla="*/ 160 h 160"/>
              <a:gd name="T36" fmla="*/ 123 w 159"/>
              <a:gd name="T37" fmla="*/ 112 h 160"/>
              <a:gd name="T38" fmla="*/ 115 w 159"/>
              <a:gd name="T39" fmla="*/ 122 h 160"/>
              <a:gd name="T40" fmla="*/ 132 w 159"/>
              <a:gd name="T41" fmla="*/ 18 h 160"/>
              <a:gd name="T42" fmla="*/ 84 w 159"/>
              <a:gd name="T43" fmla="*/ 98 h 160"/>
              <a:gd name="T44" fmla="*/ 82 w 159"/>
              <a:gd name="T45" fmla="*/ 127 h 160"/>
              <a:gd name="T46" fmla="*/ 87 w 159"/>
              <a:gd name="T47" fmla="*/ 131 h 160"/>
              <a:gd name="T48" fmla="*/ 113 w 159"/>
              <a:gd name="T49" fmla="*/ 114 h 160"/>
              <a:gd name="T50" fmla="*/ 159 w 159"/>
              <a:gd name="T51" fmla="*/ 33 h 160"/>
              <a:gd name="T52" fmla="*/ 97 w 159"/>
              <a:gd name="T53" fmla="*/ 118 h 160"/>
              <a:gd name="T54" fmla="*/ 89 w 159"/>
              <a:gd name="T55" fmla="*/ 113 h 160"/>
              <a:gd name="T56" fmla="*/ 97 w 159"/>
              <a:gd name="T57" fmla="*/ 108 h 160"/>
              <a:gd name="T58" fmla="*/ 97 w 159"/>
              <a:gd name="T59" fmla="*/ 118 h 160"/>
              <a:gd name="T60" fmla="*/ 56 w 159"/>
              <a:gd name="T61" fmla="*/ 131 h 160"/>
              <a:gd name="T62" fmla="*/ 75 w 159"/>
              <a:gd name="T63" fmla="*/ 126 h 160"/>
              <a:gd name="T64" fmla="*/ 55 w 159"/>
              <a:gd name="T65" fmla="*/ 124 h 160"/>
              <a:gd name="T66" fmla="*/ 50 w 159"/>
              <a:gd name="T67" fmla="*/ 121 h 160"/>
              <a:gd name="T68" fmla="*/ 50 w 159"/>
              <a:gd name="T69" fmla="*/ 110 h 160"/>
              <a:gd name="T70" fmla="*/ 39 w 159"/>
              <a:gd name="T71" fmla="*/ 115 h 160"/>
              <a:gd name="T72" fmla="*/ 28 w 159"/>
              <a:gd name="T73" fmla="*/ 135 h 160"/>
              <a:gd name="T74" fmla="*/ 38 w 159"/>
              <a:gd name="T75" fmla="*/ 125 h 160"/>
              <a:gd name="T76" fmla="*/ 44 w 159"/>
              <a:gd name="T77" fmla="*/ 127 h 160"/>
              <a:gd name="T78" fmla="*/ 44 w 159"/>
              <a:gd name="T79" fmla="*/ 127 h 160"/>
              <a:gd name="T80" fmla="*/ 44 w 159"/>
              <a:gd name="T81" fmla="*/ 128 h 160"/>
              <a:gd name="T82" fmla="*/ 50 w 159"/>
              <a:gd name="T83" fmla="*/ 128 h 160"/>
              <a:gd name="T84" fmla="*/ 53 w 159"/>
              <a:gd name="T85" fmla="*/ 132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59" h="160">
                <a:moveTo>
                  <a:pt x="88" y="27"/>
                </a:moveTo>
                <a:cubicBezTo>
                  <a:pt x="34" y="27"/>
                  <a:pt x="34" y="27"/>
                  <a:pt x="34" y="27"/>
                </a:cubicBezTo>
                <a:cubicBezTo>
                  <a:pt x="30" y="27"/>
                  <a:pt x="26" y="31"/>
                  <a:pt x="26" y="34"/>
                </a:cubicBezTo>
                <a:cubicBezTo>
                  <a:pt x="26" y="39"/>
                  <a:pt x="30" y="41"/>
                  <a:pt x="34" y="41"/>
                </a:cubicBezTo>
                <a:cubicBezTo>
                  <a:pt x="88" y="41"/>
                  <a:pt x="88" y="41"/>
                  <a:pt x="88" y="41"/>
                </a:cubicBezTo>
                <a:cubicBezTo>
                  <a:pt x="93" y="41"/>
                  <a:pt x="95" y="39"/>
                  <a:pt x="95" y="34"/>
                </a:cubicBezTo>
                <a:cubicBezTo>
                  <a:pt x="95" y="31"/>
                  <a:pt x="93" y="27"/>
                  <a:pt x="88" y="27"/>
                </a:cubicBezTo>
                <a:close/>
                <a:moveTo>
                  <a:pt x="95" y="63"/>
                </a:moveTo>
                <a:cubicBezTo>
                  <a:pt x="95" y="57"/>
                  <a:pt x="93" y="55"/>
                  <a:pt x="88" y="55"/>
                </a:cubicBezTo>
                <a:cubicBezTo>
                  <a:pt x="34" y="55"/>
                  <a:pt x="34" y="55"/>
                  <a:pt x="34" y="55"/>
                </a:cubicBezTo>
                <a:cubicBezTo>
                  <a:pt x="30" y="55"/>
                  <a:pt x="26" y="57"/>
                  <a:pt x="26" y="63"/>
                </a:cubicBezTo>
                <a:cubicBezTo>
                  <a:pt x="26" y="67"/>
                  <a:pt x="30" y="69"/>
                  <a:pt x="34" y="69"/>
                </a:cubicBezTo>
                <a:cubicBezTo>
                  <a:pt x="88" y="69"/>
                  <a:pt x="88" y="69"/>
                  <a:pt x="88" y="69"/>
                </a:cubicBezTo>
                <a:cubicBezTo>
                  <a:pt x="93" y="69"/>
                  <a:pt x="95" y="67"/>
                  <a:pt x="95" y="63"/>
                </a:cubicBezTo>
                <a:close/>
                <a:moveTo>
                  <a:pt x="61" y="97"/>
                </a:moveTo>
                <a:cubicBezTo>
                  <a:pt x="65" y="97"/>
                  <a:pt x="68" y="93"/>
                  <a:pt x="68" y="90"/>
                </a:cubicBezTo>
                <a:cubicBezTo>
                  <a:pt x="68" y="85"/>
                  <a:pt x="65" y="83"/>
                  <a:pt x="61" y="83"/>
                </a:cubicBezTo>
                <a:cubicBezTo>
                  <a:pt x="34" y="83"/>
                  <a:pt x="34" y="83"/>
                  <a:pt x="34" y="83"/>
                </a:cubicBezTo>
                <a:cubicBezTo>
                  <a:pt x="30" y="83"/>
                  <a:pt x="26" y="85"/>
                  <a:pt x="26" y="90"/>
                </a:cubicBezTo>
                <a:cubicBezTo>
                  <a:pt x="26" y="93"/>
                  <a:pt x="30" y="97"/>
                  <a:pt x="34" y="97"/>
                </a:cubicBezTo>
                <a:lnTo>
                  <a:pt x="61" y="97"/>
                </a:lnTo>
                <a:close/>
                <a:moveTo>
                  <a:pt x="115" y="122"/>
                </a:moveTo>
                <a:cubicBezTo>
                  <a:pt x="108" y="127"/>
                  <a:pt x="108" y="127"/>
                  <a:pt x="108" y="127"/>
                </a:cubicBezTo>
                <a:cubicBezTo>
                  <a:pt x="108" y="145"/>
                  <a:pt x="108" y="145"/>
                  <a:pt x="108" y="145"/>
                </a:cubicBezTo>
                <a:cubicBezTo>
                  <a:pt x="14" y="145"/>
                  <a:pt x="14" y="145"/>
                  <a:pt x="14" y="145"/>
                </a:cubicBezTo>
                <a:cubicBezTo>
                  <a:pt x="14" y="14"/>
                  <a:pt x="14" y="14"/>
                  <a:pt x="14" y="14"/>
                </a:cubicBezTo>
                <a:cubicBezTo>
                  <a:pt x="108" y="14"/>
                  <a:pt x="108" y="14"/>
                  <a:pt x="108" y="14"/>
                </a:cubicBezTo>
                <a:cubicBezTo>
                  <a:pt x="108" y="42"/>
                  <a:pt x="108" y="42"/>
                  <a:pt x="108" y="42"/>
                </a:cubicBezTo>
                <a:cubicBezTo>
                  <a:pt x="123" y="18"/>
                  <a:pt x="123" y="18"/>
                  <a:pt x="123" y="18"/>
                </a:cubicBezTo>
                <a:cubicBezTo>
                  <a:pt x="123" y="7"/>
                  <a:pt x="123" y="7"/>
                  <a:pt x="123" y="7"/>
                </a:cubicBezTo>
                <a:cubicBezTo>
                  <a:pt x="123" y="3"/>
                  <a:pt x="119" y="0"/>
                  <a:pt x="115" y="0"/>
                </a:cubicBezTo>
                <a:cubicBezTo>
                  <a:pt x="7" y="0"/>
                  <a:pt x="7" y="0"/>
                  <a:pt x="7" y="0"/>
                </a:cubicBezTo>
                <a:cubicBezTo>
                  <a:pt x="2" y="0"/>
                  <a:pt x="0" y="3"/>
                  <a:pt x="0" y="7"/>
                </a:cubicBezTo>
                <a:cubicBezTo>
                  <a:pt x="0" y="152"/>
                  <a:pt x="0" y="152"/>
                  <a:pt x="0" y="152"/>
                </a:cubicBezTo>
                <a:cubicBezTo>
                  <a:pt x="0" y="156"/>
                  <a:pt x="2" y="160"/>
                  <a:pt x="7" y="160"/>
                </a:cubicBezTo>
                <a:cubicBezTo>
                  <a:pt x="115" y="160"/>
                  <a:pt x="115" y="160"/>
                  <a:pt x="115" y="160"/>
                </a:cubicBezTo>
                <a:cubicBezTo>
                  <a:pt x="119" y="160"/>
                  <a:pt x="123" y="156"/>
                  <a:pt x="123" y="152"/>
                </a:cubicBezTo>
                <a:cubicBezTo>
                  <a:pt x="123" y="112"/>
                  <a:pt x="123" y="112"/>
                  <a:pt x="123" y="112"/>
                </a:cubicBezTo>
                <a:cubicBezTo>
                  <a:pt x="119" y="118"/>
                  <a:pt x="119" y="118"/>
                  <a:pt x="119" y="118"/>
                </a:cubicBezTo>
                <a:cubicBezTo>
                  <a:pt x="118" y="119"/>
                  <a:pt x="117" y="120"/>
                  <a:pt x="115" y="122"/>
                </a:cubicBezTo>
                <a:close/>
                <a:moveTo>
                  <a:pt x="148" y="21"/>
                </a:moveTo>
                <a:cubicBezTo>
                  <a:pt x="139" y="16"/>
                  <a:pt x="133" y="18"/>
                  <a:pt x="132" y="18"/>
                </a:cubicBezTo>
                <a:cubicBezTo>
                  <a:pt x="130" y="18"/>
                  <a:pt x="130" y="19"/>
                  <a:pt x="130" y="19"/>
                </a:cubicBezTo>
                <a:cubicBezTo>
                  <a:pt x="84" y="98"/>
                  <a:pt x="84" y="98"/>
                  <a:pt x="84" y="98"/>
                </a:cubicBezTo>
                <a:cubicBezTo>
                  <a:pt x="84" y="98"/>
                  <a:pt x="84" y="98"/>
                  <a:pt x="84" y="99"/>
                </a:cubicBezTo>
                <a:cubicBezTo>
                  <a:pt x="82" y="127"/>
                  <a:pt x="82" y="127"/>
                  <a:pt x="82" y="127"/>
                </a:cubicBezTo>
                <a:cubicBezTo>
                  <a:pt x="82" y="129"/>
                  <a:pt x="82" y="130"/>
                  <a:pt x="84" y="131"/>
                </a:cubicBezTo>
                <a:cubicBezTo>
                  <a:pt x="87" y="131"/>
                  <a:pt x="87" y="131"/>
                  <a:pt x="87" y="131"/>
                </a:cubicBezTo>
                <a:cubicBezTo>
                  <a:pt x="112" y="115"/>
                  <a:pt x="112" y="115"/>
                  <a:pt x="112" y="115"/>
                </a:cubicBezTo>
                <a:cubicBezTo>
                  <a:pt x="112" y="115"/>
                  <a:pt x="112" y="114"/>
                  <a:pt x="113" y="114"/>
                </a:cubicBezTo>
                <a:cubicBezTo>
                  <a:pt x="159" y="36"/>
                  <a:pt x="159" y="36"/>
                  <a:pt x="159" y="36"/>
                </a:cubicBezTo>
                <a:cubicBezTo>
                  <a:pt x="159" y="35"/>
                  <a:pt x="159" y="33"/>
                  <a:pt x="159" y="33"/>
                </a:cubicBezTo>
                <a:cubicBezTo>
                  <a:pt x="159" y="32"/>
                  <a:pt x="157" y="26"/>
                  <a:pt x="148" y="21"/>
                </a:cubicBezTo>
                <a:close/>
                <a:moveTo>
                  <a:pt x="97" y="118"/>
                </a:moveTo>
                <a:cubicBezTo>
                  <a:pt x="96" y="118"/>
                  <a:pt x="95" y="116"/>
                  <a:pt x="92" y="115"/>
                </a:cubicBezTo>
                <a:cubicBezTo>
                  <a:pt x="91" y="114"/>
                  <a:pt x="90" y="114"/>
                  <a:pt x="89" y="113"/>
                </a:cubicBezTo>
                <a:cubicBezTo>
                  <a:pt x="89" y="104"/>
                  <a:pt x="89" y="104"/>
                  <a:pt x="89" y="104"/>
                </a:cubicBezTo>
                <a:cubicBezTo>
                  <a:pt x="91" y="105"/>
                  <a:pt x="94" y="105"/>
                  <a:pt x="97" y="108"/>
                </a:cubicBezTo>
                <a:cubicBezTo>
                  <a:pt x="101" y="110"/>
                  <a:pt x="103" y="112"/>
                  <a:pt x="105" y="114"/>
                </a:cubicBezTo>
                <a:lnTo>
                  <a:pt x="97" y="118"/>
                </a:lnTo>
                <a:close/>
                <a:moveTo>
                  <a:pt x="53" y="132"/>
                </a:moveTo>
                <a:cubicBezTo>
                  <a:pt x="53" y="132"/>
                  <a:pt x="55" y="132"/>
                  <a:pt x="56" y="131"/>
                </a:cubicBezTo>
                <a:cubicBezTo>
                  <a:pt x="62" y="128"/>
                  <a:pt x="69" y="132"/>
                  <a:pt x="75" y="132"/>
                </a:cubicBezTo>
                <a:cubicBezTo>
                  <a:pt x="79" y="132"/>
                  <a:pt x="79" y="126"/>
                  <a:pt x="75" y="126"/>
                </a:cubicBezTo>
                <a:cubicBezTo>
                  <a:pt x="68" y="126"/>
                  <a:pt x="62" y="125"/>
                  <a:pt x="56" y="126"/>
                </a:cubicBezTo>
                <a:cubicBezTo>
                  <a:pt x="56" y="125"/>
                  <a:pt x="56" y="125"/>
                  <a:pt x="55" y="124"/>
                </a:cubicBezTo>
                <a:cubicBezTo>
                  <a:pt x="53" y="122"/>
                  <a:pt x="52" y="121"/>
                  <a:pt x="51" y="121"/>
                </a:cubicBezTo>
                <a:cubicBezTo>
                  <a:pt x="50" y="121"/>
                  <a:pt x="50" y="121"/>
                  <a:pt x="50" y="121"/>
                </a:cubicBezTo>
                <a:cubicBezTo>
                  <a:pt x="50" y="120"/>
                  <a:pt x="49" y="120"/>
                  <a:pt x="49" y="120"/>
                </a:cubicBezTo>
                <a:cubicBezTo>
                  <a:pt x="50" y="116"/>
                  <a:pt x="51" y="113"/>
                  <a:pt x="50" y="110"/>
                </a:cubicBezTo>
                <a:cubicBezTo>
                  <a:pt x="50" y="109"/>
                  <a:pt x="49" y="109"/>
                  <a:pt x="49" y="109"/>
                </a:cubicBezTo>
                <a:cubicBezTo>
                  <a:pt x="45" y="109"/>
                  <a:pt x="41" y="113"/>
                  <a:pt x="39" y="115"/>
                </a:cubicBezTo>
                <a:cubicBezTo>
                  <a:pt x="33" y="120"/>
                  <a:pt x="28" y="127"/>
                  <a:pt x="23" y="133"/>
                </a:cubicBezTo>
                <a:cubicBezTo>
                  <a:pt x="20" y="135"/>
                  <a:pt x="25" y="138"/>
                  <a:pt x="28" y="135"/>
                </a:cubicBezTo>
                <a:cubicBezTo>
                  <a:pt x="31" y="129"/>
                  <a:pt x="36" y="125"/>
                  <a:pt x="41" y="120"/>
                </a:cubicBezTo>
                <a:cubicBezTo>
                  <a:pt x="40" y="121"/>
                  <a:pt x="39" y="124"/>
                  <a:pt x="38" y="125"/>
                </a:cubicBezTo>
                <a:cubicBezTo>
                  <a:pt x="36" y="128"/>
                  <a:pt x="40" y="131"/>
                  <a:pt x="42" y="128"/>
                </a:cubicBezTo>
                <a:cubicBezTo>
                  <a:pt x="42" y="128"/>
                  <a:pt x="43" y="127"/>
                  <a:pt x="44" y="127"/>
                </a:cubicBezTo>
                <a:cubicBezTo>
                  <a:pt x="44" y="126"/>
                  <a:pt x="44" y="126"/>
                  <a:pt x="45" y="126"/>
                </a:cubicBezTo>
                <a:cubicBezTo>
                  <a:pt x="45" y="126"/>
                  <a:pt x="44" y="127"/>
                  <a:pt x="44" y="127"/>
                </a:cubicBezTo>
                <a:cubicBezTo>
                  <a:pt x="44" y="127"/>
                  <a:pt x="44" y="127"/>
                  <a:pt x="44" y="127"/>
                </a:cubicBezTo>
                <a:cubicBezTo>
                  <a:pt x="44" y="127"/>
                  <a:pt x="44" y="127"/>
                  <a:pt x="44" y="128"/>
                </a:cubicBezTo>
                <a:cubicBezTo>
                  <a:pt x="42" y="131"/>
                  <a:pt x="47" y="132"/>
                  <a:pt x="49" y="129"/>
                </a:cubicBezTo>
                <a:cubicBezTo>
                  <a:pt x="50" y="128"/>
                  <a:pt x="50" y="128"/>
                  <a:pt x="50" y="128"/>
                </a:cubicBezTo>
                <a:cubicBezTo>
                  <a:pt x="50" y="129"/>
                  <a:pt x="50" y="129"/>
                  <a:pt x="50" y="129"/>
                </a:cubicBezTo>
                <a:cubicBezTo>
                  <a:pt x="50" y="131"/>
                  <a:pt x="52" y="132"/>
                  <a:pt x="53" y="132"/>
                </a:cubicBezTo>
                <a:close/>
              </a:path>
            </a:pathLst>
          </a:custGeom>
          <a:ln>
            <a:noFill/>
          </a:ln>
        </p:spPr>
        <p:style>
          <a:lnRef idx="3">
            <a:schemeClr val="lt1"/>
          </a:lnRef>
          <a:fillRef idx="1">
            <a:schemeClr val="accent1"/>
          </a:fillRef>
          <a:effectRef idx="1">
            <a:schemeClr val="accent1"/>
          </a:effectRef>
          <a:fontRef idx="minor">
            <a:schemeClr val="lt1"/>
          </a:fontRef>
        </p:style>
        <p:txBody>
          <a:bodyPr vert="horz" wrap="square" lIns="91440" tIns="45720" rIns="91440" bIns="45720" numCol="1" anchor="t" anchorCtr="0" compatLnSpc="1">
            <a:prstTxWarp prst="textNoShape">
              <a:avLst/>
            </a:prstTxWarp>
          </a:bodyPr>
          <a:lstStyle/>
          <a:p>
            <a:endParaRPr lang="en-US"/>
          </a:p>
        </p:txBody>
      </p:sp>
      <p:sp>
        <p:nvSpPr>
          <p:cNvPr id="61" name="Freeform 179">
            <a:hlinkClick r:id="rId8" action="ppaction://hlinksldjump"/>
            <a:extLst>
              <a:ext uri="{FF2B5EF4-FFF2-40B4-BE49-F238E27FC236}">
                <a16:creationId xmlns:a16="http://schemas.microsoft.com/office/drawing/2014/main" id="{DC859263-7C41-57CC-2144-4322EAF78ED7}"/>
              </a:ext>
            </a:extLst>
          </p:cNvPr>
          <p:cNvSpPr>
            <a:spLocks noEditPoints="1"/>
          </p:cNvSpPr>
          <p:nvPr/>
        </p:nvSpPr>
        <p:spPr bwMode="auto">
          <a:xfrm>
            <a:off x="358632" y="4019246"/>
            <a:ext cx="285794" cy="241416"/>
          </a:xfrm>
          <a:custGeom>
            <a:avLst/>
            <a:gdLst>
              <a:gd name="T0" fmla="*/ 12 w 161"/>
              <a:gd name="T1" fmla="*/ 108 h 136"/>
              <a:gd name="T2" fmla="*/ 12 w 161"/>
              <a:gd name="T3" fmla="*/ 134 h 136"/>
              <a:gd name="T4" fmla="*/ 16 w 161"/>
              <a:gd name="T5" fmla="*/ 136 h 136"/>
              <a:gd name="T6" fmla="*/ 35 w 161"/>
              <a:gd name="T7" fmla="*/ 136 h 136"/>
              <a:gd name="T8" fmla="*/ 37 w 161"/>
              <a:gd name="T9" fmla="*/ 134 h 136"/>
              <a:gd name="T10" fmla="*/ 37 w 161"/>
              <a:gd name="T11" fmla="*/ 88 h 136"/>
              <a:gd name="T12" fmla="*/ 23 w 161"/>
              <a:gd name="T13" fmla="*/ 102 h 136"/>
              <a:gd name="T14" fmla="*/ 12 w 161"/>
              <a:gd name="T15" fmla="*/ 108 h 136"/>
              <a:gd name="T16" fmla="*/ 47 w 161"/>
              <a:gd name="T17" fmla="*/ 87 h 136"/>
              <a:gd name="T18" fmla="*/ 47 w 161"/>
              <a:gd name="T19" fmla="*/ 134 h 136"/>
              <a:gd name="T20" fmla="*/ 51 w 161"/>
              <a:gd name="T21" fmla="*/ 136 h 136"/>
              <a:gd name="T22" fmla="*/ 70 w 161"/>
              <a:gd name="T23" fmla="*/ 136 h 136"/>
              <a:gd name="T24" fmla="*/ 73 w 161"/>
              <a:gd name="T25" fmla="*/ 134 h 136"/>
              <a:gd name="T26" fmla="*/ 73 w 161"/>
              <a:gd name="T27" fmla="*/ 106 h 136"/>
              <a:gd name="T28" fmla="*/ 62 w 161"/>
              <a:gd name="T29" fmla="*/ 101 h 136"/>
              <a:gd name="T30" fmla="*/ 47 w 161"/>
              <a:gd name="T31" fmla="*/ 87 h 136"/>
              <a:gd name="T32" fmla="*/ 84 w 161"/>
              <a:gd name="T33" fmla="*/ 103 h 136"/>
              <a:gd name="T34" fmla="*/ 84 w 161"/>
              <a:gd name="T35" fmla="*/ 134 h 136"/>
              <a:gd name="T36" fmla="*/ 86 w 161"/>
              <a:gd name="T37" fmla="*/ 136 h 136"/>
              <a:gd name="T38" fmla="*/ 106 w 161"/>
              <a:gd name="T39" fmla="*/ 136 h 136"/>
              <a:gd name="T40" fmla="*/ 110 w 161"/>
              <a:gd name="T41" fmla="*/ 134 h 136"/>
              <a:gd name="T42" fmla="*/ 110 w 161"/>
              <a:gd name="T43" fmla="*/ 78 h 136"/>
              <a:gd name="T44" fmla="*/ 86 w 161"/>
              <a:gd name="T45" fmla="*/ 100 h 136"/>
              <a:gd name="T46" fmla="*/ 84 w 161"/>
              <a:gd name="T47" fmla="*/ 103 h 136"/>
              <a:gd name="T48" fmla="*/ 143 w 161"/>
              <a:gd name="T49" fmla="*/ 45 h 136"/>
              <a:gd name="T50" fmla="*/ 120 w 161"/>
              <a:gd name="T51" fmla="*/ 69 h 136"/>
              <a:gd name="T52" fmla="*/ 120 w 161"/>
              <a:gd name="T53" fmla="*/ 134 h 136"/>
              <a:gd name="T54" fmla="*/ 122 w 161"/>
              <a:gd name="T55" fmla="*/ 136 h 136"/>
              <a:gd name="T56" fmla="*/ 143 w 161"/>
              <a:gd name="T57" fmla="*/ 136 h 136"/>
              <a:gd name="T58" fmla="*/ 146 w 161"/>
              <a:gd name="T59" fmla="*/ 134 h 136"/>
              <a:gd name="T60" fmla="*/ 146 w 161"/>
              <a:gd name="T61" fmla="*/ 47 h 136"/>
              <a:gd name="T62" fmla="*/ 145 w 161"/>
              <a:gd name="T63" fmla="*/ 45 h 136"/>
              <a:gd name="T64" fmla="*/ 143 w 161"/>
              <a:gd name="T65" fmla="*/ 45 h 136"/>
              <a:gd name="T66" fmla="*/ 160 w 161"/>
              <a:gd name="T67" fmla="*/ 2 h 136"/>
              <a:gd name="T68" fmla="*/ 155 w 161"/>
              <a:gd name="T69" fmla="*/ 0 h 136"/>
              <a:gd name="T70" fmla="*/ 127 w 161"/>
              <a:gd name="T71" fmla="*/ 1 h 136"/>
              <a:gd name="T72" fmla="*/ 123 w 161"/>
              <a:gd name="T73" fmla="*/ 4 h 136"/>
              <a:gd name="T74" fmla="*/ 122 w 161"/>
              <a:gd name="T75" fmla="*/ 5 h 136"/>
              <a:gd name="T76" fmla="*/ 123 w 161"/>
              <a:gd name="T77" fmla="*/ 11 h 136"/>
              <a:gd name="T78" fmla="*/ 125 w 161"/>
              <a:gd name="T79" fmla="*/ 12 h 136"/>
              <a:gd name="T80" fmla="*/ 130 w 161"/>
              <a:gd name="T81" fmla="*/ 17 h 136"/>
              <a:gd name="T82" fmla="*/ 74 w 161"/>
              <a:gd name="T83" fmla="*/ 74 h 136"/>
              <a:gd name="T84" fmla="*/ 48 w 161"/>
              <a:gd name="T85" fmla="*/ 49 h 136"/>
              <a:gd name="T86" fmla="*/ 42 w 161"/>
              <a:gd name="T87" fmla="*/ 46 h 136"/>
              <a:gd name="T88" fmla="*/ 37 w 161"/>
              <a:gd name="T89" fmla="*/ 49 h 136"/>
              <a:gd name="T90" fmla="*/ 3 w 161"/>
              <a:gd name="T91" fmla="*/ 82 h 136"/>
              <a:gd name="T92" fmla="*/ 3 w 161"/>
              <a:gd name="T93" fmla="*/ 94 h 136"/>
              <a:gd name="T94" fmla="*/ 5 w 161"/>
              <a:gd name="T95" fmla="*/ 95 h 136"/>
              <a:gd name="T96" fmla="*/ 10 w 161"/>
              <a:gd name="T97" fmla="*/ 98 h 136"/>
              <a:gd name="T98" fmla="*/ 16 w 161"/>
              <a:gd name="T99" fmla="*/ 95 h 136"/>
              <a:gd name="T100" fmla="*/ 42 w 161"/>
              <a:gd name="T101" fmla="*/ 68 h 136"/>
              <a:gd name="T102" fmla="*/ 68 w 161"/>
              <a:gd name="T103" fmla="*/ 94 h 136"/>
              <a:gd name="T104" fmla="*/ 74 w 161"/>
              <a:gd name="T105" fmla="*/ 96 h 136"/>
              <a:gd name="T106" fmla="*/ 79 w 161"/>
              <a:gd name="T107" fmla="*/ 94 h 136"/>
              <a:gd name="T108" fmla="*/ 143 w 161"/>
              <a:gd name="T109" fmla="*/ 30 h 136"/>
              <a:gd name="T110" fmla="*/ 150 w 161"/>
              <a:gd name="T111" fmla="*/ 38 h 136"/>
              <a:gd name="T112" fmla="*/ 154 w 161"/>
              <a:gd name="T113" fmla="*/ 40 h 136"/>
              <a:gd name="T114" fmla="*/ 156 w 161"/>
              <a:gd name="T115" fmla="*/ 39 h 136"/>
              <a:gd name="T116" fmla="*/ 157 w 161"/>
              <a:gd name="T117" fmla="*/ 38 h 136"/>
              <a:gd name="T118" fmla="*/ 160 w 161"/>
              <a:gd name="T119" fmla="*/ 33 h 136"/>
              <a:gd name="T120" fmla="*/ 161 w 161"/>
              <a:gd name="T121" fmla="*/ 16 h 136"/>
              <a:gd name="T122" fmla="*/ 161 w 161"/>
              <a:gd name="T123" fmla="*/ 6 h 136"/>
              <a:gd name="T124" fmla="*/ 160 w 161"/>
              <a:gd name="T125" fmla="*/ 2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1" h="136">
                <a:moveTo>
                  <a:pt x="12" y="108"/>
                </a:moveTo>
                <a:cubicBezTo>
                  <a:pt x="12" y="134"/>
                  <a:pt x="12" y="134"/>
                  <a:pt x="12" y="134"/>
                </a:cubicBezTo>
                <a:cubicBezTo>
                  <a:pt x="12" y="135"/>
                  <a:pt x="13" y="136"/>
                  <a:pt x="16" y="136"/>
                </a:cubicBezTo>
                <a:cubicBezTo>
                  <a:pt x="35" y="136"/>
                  <a:pt x="35" y="136"/>
                  <a:pt x="35" y="136"/>
                </a:cubicBezTo>
                <a:cubicBezTo>
                  <a:pt x="36" y="136"/>
                  <a:pt x="37" y="135"/>
                  <a:pt x="37" y="134"/>
                </a:cubicBezTo>
                <a:cubicBezTo>
                  <a:pt x="37" y="88"/>
                  <a:pt x="37" y="88"/>
                  <a:pt x="37" y="88"/>
                </a:cubicBezTo>
                <a:cubicBezTo>
                  <a:pt x="23" y="102"/>
                  <a:pt x="23" y="102"/>
                  <a:pt x="23" y="102"/>
                </a:cubicBezTo>
                <a:cubicBezTo>
                  <a:pt x="20" y="105"/>
                  <a:pt x="17" y="107"/>
                  <a:pt x="12" y="108"/>
                </a:cubicBezTo>
                <a:close/>
                <a:moveTo>
                  <a:pt x="47" y="87"/>
                </a:moveTo>
                <a:cubicBezTo>
                  <a:pt x="47" y="134"/>
                  <a:pt x="47" y="134"/>
                  <a:pt x="47" y="134"/>
                </a:cubicBezTo>
                <a:cubicBezTo>
                  <a:pt x="47" y="135"/>
                  <a:pt x="49" y="136"/>
                  <a:pt x="51" y="136"/>
                </a:cubicBezTo>
                <a:cubicBezTo>
                  <a:pt x="70" y="136"/>
                  <a:pt x="70" y="136"/>
                  <a:pt x="70" y="136"/>
                </a:cubicBezTo>
                <a:cubicBezTo>
                  <a:pt x="71" y="136"/>
                  <a:pt x="73" y="135"/>
                  <a:pt x="73" y="134"/>
                </a:cubicBezTo>
                <a:cubicBezTo>
                  <a:pt x="73" y="106"/>
                  <a:pt x="73" y="106"/>
                  <a:pt x="73" y="106"/>
                </a:cubicBezTo>
                <a:cubicBezTo>
                  <a:pt x="69" y="106"/>
                  <a:pt x="64" y="104"/>
                  <a:pt x="62" y="101"/>
                </a:cubicBezTo>
                <a:lnTo>
                  <a:pt x="47" y="87"/>
                </a:lnTo>
                <a:close/>
                <a:moveTo>
                  <a:pt x="84" y="103"/>
                </a:moveTo>
                <a:cubicBezTo>
                  <a:pt x="84" y="134"/>
                  <a:pt x="84" y="134"/>
                  <a:pt x="84" y="134"/>
                </a:cubicBezTo>
                <a:cubicBezTo>
                  <a:pt x="84" y="135"/>
                  <a:pt x="85" y="136"/>
                  <a:pt x="86" y="136"/>
                </a:cubicBezTo>
                <a:cubicBezTo>
                  <a:pt x="106" y="136"/>
                  <a:pt x="106" y="136"/>
                  <a:pt x="106" y="136"/>
                </a:cubicBezTo>
                <a:cubicBezTo>
                  <a:pt x="108" y="136"/>
                  <a:pt x="110" y="135"/>
                  <a:pt x="110" y="134"/>
                </a:cubicBezTo>
                <a:cubicBezTo>
                  <a:pt x="110" y="78"/>
                  <a:pt x="110" y="78"/>
                  <a:pt x="110" y="78"/>
                </a:cubicBezTo>
                <a:cubicBezTo>
                  <a:pt x="86" y="100"/>
                  <a:pt x="86" y="100"/>
                  <a:pt x="86" y="100"/>
                </a:cubicBezTo>
                <a:cubicBezTo>
                  <a:pt x="85" y="102"/>
                  <a:pt x="84" y="103"/>
                  <a:pt x="84" y="103"/>
                </a:cubicBezTo>
                <a:close/>
                <a:moveTo>
                  <a:pt x="143" y="45"/>
                </a:moveTo>
                <a:cubicBezTo>
                  <a:pt x="120" y="69"/>
                  <a:pt x="120" y="69"/>
                  <a:pt x="120" y="69"/>
                </a:cubicBezTo>
                <a:cubicBezTo>
                  <a:pt x="120" y="134"/>
                  <a:pt x="120" y="134"/>
                  <a:pt x="120" y="134"/>
                </a:cubicBezTo>
                <a:cubicBezTo>
                  <a:pt x="120" y="135"/>
                  <a:pt x="121" y="136"/>
                  <a:pt x="122" y="136"/>
                </a:cubicBezTo>
                <a:cubicBezTo>
                  <a:pt x="143" y="136"/>
                  <a:pt x="143" y="136"/>
                  <a:pt x="143" y="136"/>
                </a:cubicBezTo>
                <a:cubicBezTo>
                  <a:pt x="145" y="136"/>
                  <a:pt x="146" y="135"/>
                  <a:pt x="146" y="134"/>
                </a:cubicBezTo>
                <a:cubicBezTo>
                  <a:pt x="146" y="47"/>
                  <a:pt x="146" y="47"/>
                  <a:pt x="146" y="47"/>
                </a:cubicBezTo>
                <a:cubicBezTo>
                  <a:pt x="145" y="46"/>
                  <a:pt x="145" y="46"/>
                  <a:pt x="145" y="45"/>
                </a:cubicBezTo>
                <a:lnTo>
                  <a:pt x="143" y="45"/>
                </a:lnTo>
                <a:close/>
                <a:moveTo>
                  <a:pt x="160" y="2"/>
                </a:moveTo>
                <a:cubicBezTo>
                  <a:pt x="158" y="1"/>
                  <a:pt x="157" y="0"/>
                  <a:pt x="155" y="0"/>
                </a:cubicBezTo>
                <a:cubicBezTo>
                  <a:pt x="145" y="1"/>
                  <a:pt x="136" y="1"/>
                  <a:pt x="127" y="1"/>
                </a:cubicBezTo>
                <a:cubicBezTo>
                  <a:pt x="125" y="1"/>
                  <a:pt x="124" y="1"/>
                  <a:pt x="123" y="4"/>
                </a:cubicBezTo>
                <a:cubicBezTo>
                  <a:pt x="122" y="4"/>
                  <a:pt x="122" y="4"/>
                  <a:pt x="122" y="5"/>
                </a:cubicBezTo>
                <a:cubicBezTo>
                  <a:pt x="120" y="7"/>
                  <a:pt x="122" y="10"/>
                  <a:pt x="123" y="11"/>
                </a:cubicBezTo>
                <a:cubicBezTo>
                  <a:pt x="125" y="12"/>
                  <a:pt x="125" y="12"/>
                  <a:pt x="125" y="12"/>
                </a:cubicBezTo>
                <a:cubicBezTo>
                  <a:pt x="127" y="15"/>
                  <a:pt x="128" y="16"/>
                  <a:pt x="130" y="17"/>
                </a:cubicBezTo>
                <a:cubicBezTo>
                  <a:pt x="74" y="74"/>
                  <a:pt x="74" y="74"/>
                  <a:pt x="74" y="74"/>
                </a:cubicBezTo>
                <a:cubicBezTo>
                  <a:pt x="48" y="49"/>
                  <a:pt x="48" y="49"/>
                  <a:pt x="48" y="49"/>
                </a:cubicBezTo>
                <a:cubicBezTo>
                  <a:pt x="47" y="48"/>
                  <a:pt x="44" y="46"/>
                  <a:pt x="42" y="46"/>
                </a:cubicBezTo>
                <a:cubicBezTo>
                  <a:pt x="41" y="46"/>
                  <a:pt x="38" y="48"/>
                  <a:pt x="37" y="49"/>
                </a:cubicBezTo>
                <a:cubicBezTo>
                  <a:pt x="3" y="82"/>
                  <a:pt x="3" y="82"/>
                  <a:pt x="3" y="82"/>
                </a:cubicBezTo>
                <a:cubicBezTo>
                  <a:pt x="0" y="85"/>
                  <a:pt x="0" y="90"/>
                  <a:pt x="3" y="94"/>
                </a:cubicBezTo>
                <a:cubicBezTo>
                  <a:pt x="5" y="95"/>
                  <a:pt x="5" y="95"/>
                  <a:pt x="5" y="95"/>
                </a:cubicBezTo>
                <a:cubicBezTo>
                  <a:pt x="6" y="96"/>
                  <a:pt x="8" y="98"/>
                  <a:pt x="10" y="98"/>
                </a:cubicBezTo>
                <a:cubicBezTo>
                  <a:pt x="13" y="98"/>
                  <a:pt x="15" y="96"/>
                  <a:pt x="16" y="95"/>
                </a:cubicBezTo>
                <a:cubicBezTo>
                  <a:pt x="42" y="68"/>
                  <a:pt x="42" y="68"/>
                  <a:pt x="42" y="68"/>
                </a:cubicBezTo>
                <a:cubicBezTo>
                  <a:pt x="68" y="94"/>
                  <a:pt x="68" y="94"/>
                  <a:pt x="68" y="94"/>
                </a:cubicBezTo>
                <a:cubicBezTo>
                  <a:pt x="69" y="95"/>
                  <a:pt x="71" y="96"/>
                  <a:pt x="74" y="96"/>
                </a:cubicBezTo>
                <a:cubicBezTo>
                  <a:pt x="76" y="96"/>
                  <a:pt x="78" y="95"/>
                  <a:pt x="79" y="94"/>
                </a:cubicBezTo>
                <a:cubicBezTo>
                  <a:pt x="143" y="30"/>
                  <a:pt x="143" y="30"/>
                  <a:pt x="143" y="30"/>
                </a:cubicBezTo>
                <a:cubicBezTo>
                  <a:pt x="150" y="38"/>
                  <a:pt x="150" y="38"/>
                  <a:pt x="150" y="38"/>
                </a:cubicBezTo>
                <a:cubicBezTo>
                  <a:pt x="151" y="39"/>
                  <a:pt x="152" y="40"/>
                  <a:pt x="154" y="40"/>
                </a:cubicBezTo>
                <a:cubicBezTo>
                  <a:pt x="155" y="40"/>
                  <a:pt x="156" y="39"/>
                  <a:pt x="156" y="39"/>
                </a:cubicBezTo>
                <a:cubicBezTo>
                  <a:pt x="157" y="39"/>
                  <a:pt x="157" y="39"/>
                  <a:pt x="157" y="38"/>
                </a:cubicBezTo>
                <a:cubicBezTo>
                  <a:pt x="160" y="37"/>
                  <a:pt x="160" y="35"/>
                  <a:pt x="160" y="33"/>
                </a:cubicBezTo>
                <a:cubicBezTo>
                  <a:pt x="160" y="27"/>
                  <a:pt x="160" y="22"/>
                  <a:pt x="161" y="16"/>
                </a:cubicBezTo>
                <a:cubicBezTo>
                  <a:pt x="161" y="6"/>
                  <a:pt x="161" y="6"/>
                  <a:pt x="161" y="6"/>
                </a:cubicBezTo>
                <a:cubicBezTo>
                  <a:pt x="161" y="5"/>
                  <a:pt x="161" y="2"/>
                  <a:pt x="160" y="2"/>
                </a:cubicBezTo>
                <a:close/>
              </a:path>
            </a:pathLst>
          </a:custGeom>
          <a:ln>
            <a:noFill/>
          </a:ln>
        </p:spPr>
        <p:style>
          <a:lnRef idx="3">
            <a:schemeClr val="lt1"/>
          </a:lnRef>
          <a:fillRef idx="1">
            <a:schemeClr val="accent1"/>
          </a:fillRef>
          <a:effectRef idx="1">
            <a:schemeClr val="accent1"/>
          </a:effectRef>
          <a:fontRef idx="minor">
            <a:schemeClr val="lt1"/>
          </a:fontRef>
        </p:style>
        <p:txBody>
          <a:bodyPr vert="horz" wrap="square" lIns="91440" tIns="45720" rIns="91440" bIns="45720" numCol="1" anchor="t" anchorCtr="0" compatLnSpc="1">
            <a:prstTxWarp prst="textNoShape">
              <a:avLst/>
            </a:prstTxWarp>
          </a:bodyPr>
          <a:lstStyle/>
          <a:p>
            <a:endParaRPr lang="en-US"/>
          </a:p>
        </p:txBody>
      </p:sp>
      <p:sp>
        <p:nvSpPr>
          <p:cNvPr id="62" name="Freeform 166">
            <a:hlinkClick r:id="rId7" action="ppaction://hlinksldjump"/>
            <a:extLst>
              <a:ext uri="{FF2B5EF4-FFF2-40B4-BE49-F238E27FC236}">
                <a16:creationId xmlns:a16="http://schemas.microsoft.com/office/drawing/2014/main" id="{93A4F04A-DFBD-3579-586E-122CFA9C9BA7}"/>
              </a:ext>
            </a:extLst>
          </p:cNvPr>
          <p:cNvSpPr>
            <a:spLocks noEditPoints="1"/>
          </p:cNvSpPr>
          <p:nvPr/>
        </p:nvSpPr>
        <p:spPr bwMode="auto">
          <a:xfrm>
            <a:off x="373250" y="3239980"/>
            <a:ext cx="256559" cy="315765"/>
          </a:xfrm>
          <a:custGeom>
            <a:avLst/>
            <a:gdLst>
              <a:gd name="T0" fmla="*/ 91 w 130"/>
              <a:gd name="T1" fmla="*/ 69 h 160"/>
              <a:gd name="T2" fmla="*/ 74 w 130"/>
              <a:gd name="T3" fmla="*/ 72 h 160"/>
              <a:gd name="T4" fmla="*/ 51 w 130"/>
              <a:gd name="T5" fmla="*/ 73 h 160"/>
              <a:gd name="T6" fmla="*/ 2 w 130"/>
              <a:gd name="T7" fmla="*/ 81 h 160"/>
              <a:gd name="T8" fmla="*/ 5 w 130"/>
              <a:gd name="T9" fmla="*/ 128 h 160"/>
              <a:gd name="T10" fmla="*/ 21 w 130"/>
              <a:gd name="T11" fmla="*/ 129 h 160"/>
              <a:gd name="T12" fmla="*/ 23 w 130"/>
              <a:gd name="T13" fmla="*/ 160 h 160"/>
              <a:gd name="T14" fmla="*/ 104 w 130"/>
              <a:gd name="T15" fmla="*/ 155 h 160"/>
              <a:gd name="T16" fmla="*/ 113 w 130"/>
              <a:gd name="T17" fmla="*/ 146 h 160"/>
              <a:gd name="T18" fmla="*/ 124 w 130"/>
              <a:gd name="T19" fmla="*/ 103 h 160"/>
              <a:gd name="T20" fmla="*/ 25 w 130"/>
              <a:gd name="T21" fmla="*/ 126 h 160"/>
              <a:gd name="T22" fmla="*/ 34 w 130"/>
              <a:gd name="T23" fmla="*/ 112 h 160"/>
              <a:gd name="T24" fmla="*/ 28 w 130"/>
              <a:gd name="T25" fmla="*/ 89 h 160"/>
              <a:gd name="T26" fmla="*/ 25 w 130"/>
              <a:gd name="T27" fmla="*/ 89 h 160"/>
              <a:gd name="T28" fmla="*/ 29 w 130"/>
              <a:gd name="T29" fmla="*/ 109 h 160"/>
              <a:gd name="T30" fmla="*/ 8 w 130"/>
              <a:gd name="T31" fmla="*/ 83 h 160"/>
              <a:gd name="T32" fmla="*/ 98 w 130"/>
              <a:gd name="T33" fmla="*/ 145 h 160"/>
              <a:gd name="T34" fmla="*/ 103 w 130"/>
              <a:gd name="T35" fmla="*/ 109 h 160"/>
              <a:gd name="T36" fmla="*/ 77 w 130"/>
              <a:gd name="T37" fmla="*/ 62 h 160"/>
              <a:gd name="T38" fmla="*/ 51 w 130"/>
              <a:gd name="T39" fmla="*/ 26 h 160"/>
              <a:gd name="T40" fmla="*/ 80 w 130"/>
              <a:gd name="T41" fmla="*/ 121 h 160"/>
              <a:gd name="T42" fmla="*/ 35 w 130"/>
              <a:gd name="T43" fmla="*/ 124 h 160"/>
              <a:gd name="T44" fmla="*/ 79 w 130"/>
              <a:gd name="T45" fmla="*/ 136 h 160"/>
              <a:gd name="T46" fmla="*/ 42 w 130"/>
              <a:gd name="T47" fmla="*/ 146 h 160"/>
              <a:gd name="T48" fmla="*/ 79 w 130"/>
              <a:gd name="T49" fmla="*/ 136 h 160"/>
              <a:gd name="T50" fmla="*/ 50 w 130"/>
              <a:gd name="T51" fmla="*/ 108 h 160"/>
              <a:gd name="T52" fmla="*/ 42 w 130"/>
              <a:gd name="T53" fmla="*/ 87 h 160"/>
              <a:gd name="T54" fmla="*/ 34 w 130"/>
              <a:gd name="T55" fmla="*/ 91 h 160"/>
              <a:gd name="T56" fmla="*/ 38 w 130"/>
              <a:gd name="T57" fmla="*/ 90 h 160"/>
              <a:gd name="T58" fmla="*/ 47 w 130"/>
              <a:gd name="T59" fmla="*/ 105 h 160"/>
              <a:gd name="T60" fmla="*/ 42 w 130"/>
              <a:gd name="T61" fmla="*/ 105 h 160"/>
              <a:gd name="T62" fmla="*/ 57 w 130"/>
              <a:gd name="T63" fmla="*/ 111 h 160"/>
              <a:gd name="T64" fmla="*/ 65 w 130"/>
              <a:gd name="T65" fmla="*/ 106 h 160"/>
              <a:gd name="T66" fmla="*/ 61 w 130"/>
              <a:gd name="T67" fmla="*/ 97 h 160"/>
              <a:gd name="T68" fmla="*/ 58 w 130"/>
              <a:gd name="T69" fmla="*/ 85 h 160"/>
              <a:gd name="T70" fmla="*/ 47 w 130"/>
              <a:gd name="T71" fmla="*/ 87 h 160"/>
              <a:gd name="T72" fmla="*/ 60 w 130"/>
              <a:gd name="T73" fmla="*/ 100 h 160"/>
              <a:gd name="T74" fmla="*/ 61 w 130"/>
              <a:gd name="T75" fmla="*/ 108 h 160"/>
              <a:gd name="T76" fmla="*/ 58 w 130"/>
              <a:gd name="T77" fmla="*/ 100 h 160"/>
              <a:gd name="T78" fmla="*/ 54 w 130"/>
              <a:gd name="T79" fmla="*/ 88 h 160"/>
              <a:gd name="T80" fmla="*/ 58 w 130"/>
              <a:gd name="T81" fmla="*/ 95 h 160"/>
              <a:gd name="T82" fmla="*/ 52 w 130"/>
              <a:gd name="T83" fmla="*/ 88 h 160"/>
              <a:gd name="T84" fmla="*/ 74 w 130"/>
              <a:gd name="T85" fmla="*/ 98 h 160"/>
              <a:gd name="T86" fmla="*/ 75 w 130"/>
              <a:gd name="T87" fmla="*/ 105 h 160"/>
              <a:gd name="T88" fmla="*/ 73 w 130"/>
              <a:gd name="T89" fmla="*/ 103 h 160"/>
              <a:gd name="T90" fmla="*/ 68 w 130"/>
              <a:gd name="T91" fmla="*/ 105 h 160"/>
              <a:gd name="T92" fmla="*/ 80 w 130"/>
              <a:gd name="T93" fmla="*/ 108 h 160"/>
              <a:gd name="T94" fmla="*/ 75 w 130"/>
              <a:gd name="T95" fmla="*/ 96 h 160"/>
              <a:gd name="T96" fmla="*/ 68 w 130"/>
              <a:gd name="T97" fmla="*/ 93 h 160"/>
              <a:gd name="T98" fmla="*/ 70 w 130"/>
              <a:gd name="T99" fmla="*/ 87 h 160"/>
              <a:gd name="T100" fmla="*/ 73 w 130"/>
              <a:gd name="T101" fmla="*/ 90 h 160"/>
              <a:gd name="T102" fmla="*/ 74 w 130"/>
              <a:gd name="T103" fmla="*/ 88 h 160"/>
              <a:gd name="T104" fmla="*/ 64 w 130"/>
              <a:gd name="T105" fmla="*/ 85 h 160"/>
              <a:gd name="T106" fmla="*/ 67 w 130"/>
              <a:gd name="T107" fmla="*/ 96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30" h="160">
                <a:moveTo>
                  <a:pt x="124" y="103"/>
                </a:moveTo>
                <a:cubicBezTo>
                  <a:pt x="119" y="89"/>
                  <a:pt x="111" y="80"/>
                  <a:pt x="104" y="75"/>
                </a:cubicBezTo>
                <a:cubicBezTo>
                  <a:pt x="103" y="75"/>
                  <a:pt x="91" y="69"/>
                  <a:pt x="91" y="69"/>
                </a:cubicBezTo>
                <a:cubicBezTo>
                  <a:pt x="85" y="64"/>
                  <a:pt x="85" y="64"/>
                  <a:pt x="85" y="64"/>
                </a:cubicBezTo>
                <a:cubicBezTo>
                  <a:pt x="78" y="72"/>
                  <a:pt x="78" y="72"/>
                  <a:pt x="78" y="72"/>
                </a:cubicBezTo>
                <a:cubicBezTo>
                  <a:pt x="74" y="72"/>
                  <a:pt x="74" y="72"/>
                  <a:pt x="74" y="72"/>
                </a:cubicBezTo>
                <a:cubicBezTo>
                  <a:pt x="67" y="64"/>
                  <a:pt x="67" y="64"/>
                  <a:pt x="67" y="64"/>
                </a:cubicBezTo>
                <a:cubicBezTo>
                  <a:pt x="61" y="69"/>
                  <a:pt x="61" y="69"/>
                  <a:pt x="61" y="69"/>
                </a:cubicBezTo>
                <a:cubicBezTo>
                  <a:pt x="51" y="73"/>
                  <a:pt x="51" y="73"/>
                  <a:pt x="51" y="73"/>
                </a:cubicBezTo>
                <a:cubicBezTo>
                  <a:pt x="3" y="78"/>
                  <a:pt x="3" y="78"/>
                  <a:pt x="3" y="78"/>
                </a:cubicBezTo>
                <a:cubicBezTo>
                  <a:pt x="2" y="78"/>
                  <a:pt x="2" y="78"/>
                  <a:pt x="2" y="80"/>
                </a:cubicBezTo>
                <a:cubicBezTo>
                  <a:pt x="0" y="80"/>
                  <a:pt x="0" y="81"/>
                  <a:pt x="2" y="81"/>
                </a:cubicBezTo>
                <a:cubicBezTo>
                  <a:pt x="5" y="89"/>
                  <a:pt x="9" y="95"/>
                  <a:pt x="10" y="101"/>
                </a:cubicBezTo>
                <a:cubicBezTo>
                  <a:pt x="10" y="103"/>
                  <a:pt x="10" y="103"/>
                  <a:pt x="10" y="103"/>
                </a:cubicBezTo>
                <a:cubicBezTo>
                  <a:pt x="0" y="112"/>
                  <a:pt x="2" y="121"/>
                  <a:pt x="5" y="128"/>
                </a:cubicBezTo>
                <a:cubicBezTo>
                  <a:pt x="6" y="131"/>
                  <a:pt x="10" y="132"/>
                  <a:pt x="13" y="132"/>
                </a:cubicBezTo>
                <a:cubicBezTo>
                  <a:pt x="15" y="132"/>
                  <a:pt x="18" y="132"/>
                  <a:pt x="19" y="131"/>
                </a:cubicBezTo>
                <a:cubicBezTo>
                  <a:pt x="19" y="131"/>
                  <a:pt x="21" y="131"/>
                  <a:pt x="21" y="129"/>
                </a:cubicBezTo>
                <a:cubicBezTo>
                  <a:pt x="21" y="134"/>
                  <a:pt x="22" y="137"/>
                  <a:pt x="22" y="138"/>
                </a:cubicBezTo>
                <a:cubicBezTo>
                  <a:pt x="23" y="151"/>
                  <a:pt x="22" y="157"/>
                  <a:pt x="22" y="157"/>
                </a:cubicBezTo>
                <a:cubicBezTo>
                  <a:pt x="22" y="159"/>
                  <a:pt x="22" y="159"/>
                  <a:pt x="23" y="160"/>
                </a:cubicBezTo>
                <a:cubicBezTo>
                  <a:pt x="25" y="160"/>
                  <a:pt x="25" y="160"/>
                  <a:pt x="25" y="160"/>
                </a:cubicBezTo>
                <a:cubicBezTo>
                  <a:pt x="101" y="157"/>
                  <a:pt x="101" y="157"/>
                  <a:pt x="101" y="157"/>
                </a:cubicBezTo>
                <a:cubicBezTo>
                  <a:pt x="103" y="157"/>
                  <a:pt x="104" y="157"/>
                  <a:pt x="104" y="155"/>
                </a:cubicBezTo>
                <a:cubicBezTo>
                  <a:pt x="104" y="149"/>
                  <a:pt x="104" y="149"/>
                  <a:pt x="104" y="149"/>
                </a:cubicBezTo>
                <a:cubicBezTo>
                  <a:pt x="104" y="149"/>
                  <a:pt x="104" y="149"/>
                  <a:pt x="106" y="149"/>
                </a:cubicBezTo>
                <a:cubicBezTo>
                  <a:pt x="107" y="149"/>
                  <a:pt x="110" y="148"/>
                  <a:pt x="113" y="146"/>
                </a:cubicBezTo>
                <a:cubicBezTo>
                  <a:pt x="126" y="132"/>
                  <a:pt x="126" y="132"/>
                  <a:pt x="126" y="132"/>
                </a:cubicBezTo>
                <a:cubicBezTo>
                  <a:pt x="129" y="129"/>
                  <a:pt x="130" y="126"/>
                  <a:pt x="130" y="121"/>
                </a:cubicBezTo>
                <a:cubicBezTo>
                  <a:pt x="129" y="121"/>
                  <a:pt x="127" y="112"/>
                  <a:pt x="124" y="103"/>
                </a:cubicBezTo>
                <a:close/>
                <a:moveTo>
                  <a:pt x="98" y="152"/>
                </a:moveTo>
                <a:cubicBezTo>
                  <a:pt x="28" y="155"/>
                  <a:pt x="28" y="155"/>
                  <a:pt x="28" y="155"/>
                </a:cubicBezTo>
                <a:cubicBezTo>
                  <a:pt x="28" y="151"/>
                  <a:pt x="29" y="141"/>
                  <a:pt x="25" y="126"/>
                </a:cubicBezTo>
                <a:cubicBezTo>
                  <a:pt x="29" y="123"/>
                  <a:pt x="31" y="118"/>
                  <a:pt x="29" y="112"/>
                </a:cubicBezTo>
                <a:cubicBezTo>
                  <a:pt x="29" y="114"/>
                  <a:pt x="31" y="114"/>
                  <a:pt x="31" y="114"/>
                </a:cubicBezTo>
                <a:cubicBezTo>
                  <a:pt x="34" y="112"/>
                  <a:pt x="34" y="112"/>
                  <a:pt x="34" y="112"/>
                </a:cubicBezTo>
                <a:cubicBezTo>
                  <a:pt x="35" y="112"/>
                  <a:pt x="35" y="112"/>
                  <a:pt x="35" y="112"/>
                </a:cubicBezTo>
                <a:cubicBezTo>
                  <a:pt x="36" y="111"/>
                  <a:pt x="36" y="111"/>
                  <a:pt x="36" y="109"/>
                </a:cubicBezTo>
                <a:cubicBezTo>
                  <a:pt x="28" y="89"/>
                  <a:pt x="28" y="89"/>
                  <a:pt x="28" y="89"/>
                </a:cubicBezTo>
                <a:cubicBezTo>
                  <a:pt x="28" y="87"/>
                  <a:pt x="28" y="87"/>
                  <a:pt x="26" y="87"/>
                </a:cubicBezTo>
                <a:cubicBezTo>
                  <a:pt x="25" y="87"/>
                  <a:pt x="25" y="87"/>
                  <a:pt x="25" y="87"/>
                </a:cubicBezTo>
                <a:cubicBezTo>
                  <a:pt x="25" y="89"/>
                  <a:pt x="25" y="89"/>
                  <a:pt x="25" y="89"/>
                </a:cubicBezTo>
                <a:cubicBezTo>
                  <a:pt x="31" y="107"/>
                  <a:pt x="31" y="107"/>
                  <a:pt x="31" y="107"/>
                </a:cubicBezTo>
                <a:cubicBezTo>
                  <a:pt x="32" y="107"/>
                  <a:pt x="32" y="109"/>
                  <a:pt x="31" y="109"/>
                </a:cubicBezTo>
                <a:cubicBezTo>
                  <a:pt x="29" y="109"/>
                  <a:pt x="29" y="109"/>
                  <a:pt x="29" y="109"/>
                </a:cubicBezTo>
                <a:cubicBezTo>
                  <a:pt x="28" y="109"/>
                  <a:pt x="28" y="109"/>
                  <a:pt x="28" y="109"/>
                </a:cubicBezTo>
                <a:cubicBezTo>
                  <a:pt x="26" y="104"/>
                  <a:pt x="21" y="106"/>
                  <a:pt x="18" y="106"/>
                </a:cubicBezTo>
                <a:cubicBezTo>
                  <a:pt x="16" y="98"/>
                  <a:pt x="12" y="90"/>
                  <a:pt x="8" y="83"/>
                </a:cubicBezTo>
                <a:cubicBezTo>
                  <a:pt x="81" y="76"/>
                  <a:pt x="81" y="76"/>
                  <a:pt x="81" y="76"/>
                </a:cubicBezTo>
                <a:cubicBezTo>
                  <a:pt x="84" y="83"/>
                  <a:pt x="93" y="107"/>
                  <a:pt x="97" y="132"/>
                </a:cubicBezTo>
                <a:cubicBezTo>
                  <a:pt x="95" y="135"/>
                  <a:pt x="95" y="141"/>
                  <a:pt x="98" y="145"/>
                </a:cubicBezTo>
                <a:lnTo>
                  <a:pt x="98" y="152"/>
                </a:lnTo>
                <a:close/>
                <a:moveTo>
                  <a:pt x="101" y="126"/>
                </a:moveTo>
                <a:cubicBezTo>
                  <a:pt x="103" y="109"/>
                  <a:pt x="103" y="109"/>
                  <a:pt x="103" y="109"/>
                </a:cubicBezTo>
                <a:cubicBezTo>
                  <a:pt x="104" y="112"/>
                  <a:pt x="106" y="117"/>
                  <a:pt x="107" y="120"/>
                </a:cubicBezTo>
                <a:lnTo>
                  <a:pt x="101" y="126"/>
                </a:lnTo>
                <a:close/>
                <a:moveTo>
                  <a:pt x="77" y="62"/>
                </a:moveTo>
                <a:cubicBezTo>
                  <a:pt x="90" y="62"/>
                  <a:pt x="101" y="49"/>
                  <a:pt x="101" y="26"/>
                </a:cubicBezTo>
                <a:cubicBezTo>
                  <a:pt x="101" y="9"/>
                  <a:pt x="94" y="0"/>
                  <a:pt x="77" y="0"/>
                </a:cubicBezTo>
                <a:cubicBezTo>
                  <a:pt x="58" y="0"/>
                  <a:pt x="51" y="9"/>
                  <a:pt x="51" y="26"/>
                </a:cubicBezTo>
                <a:cubicBezTo>
                  <a:pt x="51" y="49"/>
                  <a:pt x="62" y="62"/>
                  <a:pt x="77" y="62"/>
                </a:cubicBezTo>
                <a:close/>
                <a:moveTo>
                  <a:pt x="77" y="126"/>
                </a:moveTo>
                <a:cubicBezTo>
                  <a:pt x="78" y="126"/>
                  <a:pt x="80" y="124"/>
                  <a:pt x="80" y="121"/>
                </a:cubicBezTo>
                <a:cubicBezTo>
                  <a:pt x="80" y="120"/>
                  <a:pt x="78" y="118"/>
                  <a:pt x="75" y="118"/>
                </a:cubicBezTo>
                <a:cubicBezTo>
                  <a:pt x="39" y="120"/>
                  <a:pt x="39" y="120"/>
                  <a:pt x="39" y="120"/>
                </a:cubicBezTo>
                <a:cubicBezTo>
                  <a:pt x="36" y="121"/>
                  <a:pt x="35" y="123"/>
                  <a:pt x="35" y="124"/>
                </a:cubicBezTo>
                <a:cubicBezTo>
                  <a:pt x="36" y="127"/>
                  <a:pt x="38" y="129"/>
                  <a:pt x="39" y="129"/>
                </a:cubicBezTo>
                <a:cubicBezTo>
                  <a:pt x="77" y="126"/>
                  <a:pt x="77" y="126"/>
                  <a:pt x="77" y="126"/>
                </a:cubicBezTo>
                <a:close/>
                <a:moveTo>
                  <a:pt x="79" y="136"/>
                </a:moveTo>
                <a:cubicBezTo>
                  <a:pt x="42" y="137"/>
                  <a:pt x="42" y="137"/>
                  <a:pt x="42" y="137"/>
                </a:cubicBezTo>
                <a:cubicBezTo>
                  <a:pt x="39" y="137"/>
                  <a:pt x="37" y="140"/>
                  <a:pt x="37" y="141"/>
                </a:cubicBezTo>
                <a:cubicBezTo>
                  <a:pt x="37" y="143"/>
                  <a:pt x="39" y="146"/>
                  <a:pt x="42" y="146"/>
                </a:cubicBezTo>
                <a:cubicBezTo>
                  <a:pt x="79" y="143"/>
                  <a:pt x="79" y="143"/>
                  <a:pt x="79" y="143"/>
                </a:cubicBezTo>
                <a:cubicBezTo>
                  <a:pt x="81" y="143"/>
                  <a:pt x="83" y="141"/>
                  <a:pt x="83" y="139"/>
                </a:cubicBezTo>
                <a:cubicBezTo>
                  <a:pt x="83" y="137"/>
                  <a:pt x="81" y="136"/>
                  <a:pt x="79" y="136"/>
                </a:cubicBezTo>
                <a:close/>
                <a:moveTo>
                  <a:pt x="42" y="110"/>
                </a:moveTo>
                <a:cubicBezTo>
                  <a:pt x="44" y="111"/>
                  <a:pt x="45" y="111"/>
                  <a:pt x="47" y="111"/>
                </a:cubicBezTo>
                <a:cubicBezTo>
                  <a:pt x="48" y="111"/>
                  <a:pt x="50" y="110"/>
                  <a:pt x="50" y="108"/>
                </a:cubicBezTo>
                <a:cubicBezTo>
                  <a:pt x="51" y="108"/>
                  <a:pt x="51" y="107"/>
                  <a:pt x="51" y="105"/>
                </a:cubicBezTo>
                <a:cubicBezTo>
                  <a:pt x="45" y="91"/>
                  <a:pt x="45" y="91"/>
                  <a:pt x="45" y="91"/>
                </a:cubicBezTo>
                <a:cubicBezTo>
                  <a:pt x="45" y="90"/>
                  <a:pt x="44" y="88"/>
                  <a:pt x="42" y="87"/>
                </a:cubicBezTo>
                <a:cubicBezTo>
                  <a:pt x="41" y="87"/>
                  <a:pt x="40" y="85"/>
                  <a:pt x="38" y="87"/>
                </a:cubicBezTo>
                <a:cubicBezTo>
                  <a:pt x="35" y="87"/>
                  <a:pt x="35" y="87"/>
                  <a:pt x="34" y="88"/>
                </a:cubicBezTo>
                <a:cubicBezTo>
                  <a:pt x="34" y="90"/>
                  <a:pt x="34" y="90"/>
                  <a:pt x="34" y="91"/>
                </a:cubicBezTo>
                <a:cubicBezTo>
                  <a:pt x="40" y="107"/>
                  <a:pt x="40" y="107"/>
                  <a:pt x="40" y="107"/>
                </a:cubicBezTo>
                <a:cubicBezTo>
                  <a:pt x="40" y="107"/>
                  <a:pt x="41" y="108"/>
                  <a:pt x="42" y="110"/>
                </a:cubicBezTo>
                <a:close/>
                <a:moveTo>
                  <a:pt x="38" y="90"/>
                </a:moveTo>
                <a:cubicBezTo>
                  <a:pt x="40" y="90"/>
                  <a:pt x="40" y="90"/>
                  <a:pt x="41" y="90"/>
                </a:cubicBezTo>
                <a:cubicBezTo>
                  <a:pt x="41" y="91"/>
                  <a:pt x="41" y="91"/>
                  <a:pt x="41" y="91"/>
                </a:cubicBezTo>
                <a:cubicBezTo>
                  <a:pt x="47" y="105"/>
                  <a:pt x="47" y="105"/>
                  <a:pt x="47" y="105"/>
                </a:cubicBezTo>
                <a:cubicBezTo>
                  <a:pt x="47" y="107"/>
                  <a:pt x="47" y="107"/>
                  <a:pt x="47" y="107"/>
                </a:cubicBezTo>
                <a:cubicBezTo>
                  <a:pt x="44" y="107"/>
                  <a:pt x="44" y="107"/>
                  <a:pt x="44" y="107"/>
                </a:cubicBezTo>
                <a:cubicBezTo>
                  <a:pt x="44" y="107"/>
                  <a:pt x="42" y="107"/>
                  <a:pt x="42" y="105"/>
                </a:cubicBezTo>
                <a:cubicBezTo>
                  <a:pt x="38" y="91"/>
                  <a:pt x="38" y="91"/>
                  <a:pt x="38" y="91"/>
                </a:cubicBezTo>
                <a:cubicBezTo>
                  <a:pt x="37" y="91"/>
                  <a:pt x="37" y="90"/>
                  <a:pt x="38" y="90"/>
                </a:cubicBezTo>
                <a:close/>
                <a:moveTo>
                  <a:pt x="57" y="111"/>
                </a:moveTo>
                <a:cubicBezTo>
                  <a:pt x="64" y="111"/>
                  <a:pt x="64" y="111"/>
                  <a:pt x="64" y="111"/>
                </a:cubicBezTo>
                <a:cubicBezTo>
                  <a:pt x="65" y="110"/>
                  <a:pt x="65" y="110"/>
                  <a:pt x="65" y="110"/>
                </a:cubicBezTo>
                <a:cubicBezTo>
                  <a:pt x="67" y="108"/>
                  <a:pt x="67" y="108"/>
                  <a:pt x="65" y="106"/>
                </a:cubicBezTo>
                <a:cubicBezTo>
                  <a:pt x="64" y="98"/>
                  <a:pt x="64" y="98"/>
                  <a:pt x="64" y="98"/>
                </a:cubicBezTo>
                <a:cubicBezTo>
                  <a:pt x="63" y="98"/>
                  <a:pt x="63" y="98"/>
                  <a:pt x="63" y="98"/>
                </a:cubicBezTo>
                <a:cubicBezTo>
                  <a:pt x="61" y="97"/>
                  <a:pt x="61" y="97"/>
                  <a:pt x="61" y="97"/>
                </a:cubicBezTo>
                <a:cubicBezTo>
                  <a:pt x="63" y="97"/>
                  <a:pt x="63" y="97"/>
                  <a:pt x="63" y="97"/>
                </a:cubicBezTo>
                <a:cubicBezTo>
                  <a:pt x="60" y="88"/>
                  <a:pt x="60" y="88"/>
                  <a:pt x="60" y="88"/>
                </a:cubicBezTo>
                <a:cubicBezTo>
                  <a:pt x="60" y="87"/>
                  <a:pt x="58" y="85"/>
                  <a:pt x="58" y="85"/>
                </a:cubicBezTo>
                <a:cubicBezTo>
                  <a:pt x="57" y="85"/>
                  <a:pt x="55" y="83"/>
                  <a:pt x="54" y="85"/>
                </a:cubicBezTo>
                <a:cubicBezTo>
                  <a:pt x="48" y="85"/>
                  <a:pt x="48" y="85"/>
                  <a:pt x="48" y="85"/>
                </a:cubicBezTo>
                <a:cubicBezTo>
                  <a:pt x="47" y="85"/>
                  <a:pt x="47" y="85"/>
                  <a:pt x="47" y="87"/>
                </a:cubicBezTo>
                <a:cubicBezTo>
                  <a:pt x="55" y="111"/>
                  <a:pt x="55" y="111"/>
                  <a:pt x="55" y="111"/>
                </a:cubicBezTo>
                <a:lnTo>
                  <a:pt x="57" y="111"/>
                </a:lnTo>
                <a:close/>
                <a:moveTo>
                  <a:pt x="60" y="100"/>
                </a:moveTo>
                <a:cubicBezTo>
                  <a:pt x="60" y="100"/>
                  <a:pt x="60" y="100"/>
                  <a:pt x="60" y="101"/>
                </a:cubicBezTo>
                <a:cubicBezTo>
                  <a:pt x="61" y="106"/>
                  <a:pt x="61" y="106"/>
                  <a:pt x="61" y="106"/>
                </a:cubicBezTo>
                <a:cubicBezTo>
                  <a:pt x="61" y="106"/>
                  <a:pt x="61" y="106"/>
                  <a:pt x="61" y="108"/>
                </a:cubicBezTo>
                <a:cubicBezTo>
                  <a:pt x="58" y="108"/>
                  <a:pt x="58" y="108"/>
                  <a:pt x="58" y="108"/>
                </a:cubicBezTo>
                <a:cubicBezTo>
                  <a:pt x="55" y="100"/>
                  <a:pt x="55" y="100"/>
                  <a:pt x="55" y="100"/>
                </a:cubicBezTo>
                <a:cubicBezTo>
                  <a:pt x="58" y="100"/>
                  <a:pt x="58" y="100"/>
                  <a:pt x="58" y="100"/>
                </a:cubicBezTo>
                <a:lnTo>
                  <a:pt x="60" y="100"/>
                </a:lnTo>
                <a:close/>
                <a:moveTo>
                  <a:pt x="52" y="88"/>
                </a:moveTo>
                <a:cubicBezTo>
                  <a:pt x="54" y="88"/>
                  <a:pt x="54" y="88"/>
                  <a:pt x="54" y="88"/>
                </a:cubicBezTo>
                <a:cubicBezTo>
                  <a:pt x="55" y="88"/>
                  <a:pt x="55" y="88"/>
                  <a:pt x="55" y="88"/>
                </a:cubicBezTo>
                <a:cubicBezTo>
                  <a:pt x="55" y="88"/>
                  <a:pt x="57" y="88"/>
                  <a:pt x="57" y="90"/>
                </a:cubicBezTo>
                <a:cubicBezTo>
                  <a:pt x="58" y="95"/>
                  <a:pt x="58" y="95"/>
                  <a:pt x="58" y="95"/>
                </a:cubicBezTo>
                <a:cubicBezTo>
                  <a:pt x="57" y="97"/>
                  <a:pt x="57" y="97"/>
                  <a:pt x="57" y="97"/>
                </a:cubicBezTo>
                <a:cubicBezTo>
                  <a:pt x="54" y="97"/>
                  <a:pt x="54" y="97"/>
                  <a:pt x="54" y="97"/>
                </a:cubicBezTo>
                <a:cubicBezTo>
                  <a:pt x="52" y="88"/>
                  <a:pt x="52" y="88"/>
                  <a:pt x="52" y="88"/>
                </a:cubicBezTo>
                <a:close/>
                <a:moveTo>
                  <a:pt x="67" y="96"/>
                </a:moveTo>
                <a:cubicBezTo>
                  <a:pt x="68" y="98"/>
                  <a:pt x="71" y="98"/>
                  <a:pt x="73" y="98"/>
                </a:cubicBezTo>
                <a:cubicBezTo>
                  <a:pt x="73" y="98"/>
                  <a:pt x="73" y="98"/>
                  <a:pt x="74" y="98"/>
                </a:cubicBezTo>
                <a:cubicBezTo>
                  <a:pt x="74" y="100"/>
                  <a:pt x="74" y="100"/>
                  <a:pt x="75" y="100"/>
                </a:cubicBezTo>
                <a:cubicBezTo>
                  <a:pt x="75" y="103"/>
                  <a:pt x="75" y="103"/>
                  <a:pt x="75" y="103"/>
                </a:cubicBezTo>
                <a:cubicBezTo>
                  <a:pt x="77" y="105"/>
                  <a:pt x="77" y="105"/>
                  <a:pt x="75" y="105"/>
                </a:cubicBezTo>
                <a:cubicBezTo>
                  <a:pt x="75" y="106"/>
                  <a:pt x="75" y="106"/>
                  <a:pt x="75" y="106"/>
                </a:cubicBezTo>
                <a:cubicBezTo>
                  <a:pt x="74" y="106"/>
                  <a:pt x="74" y="106"/>
                  <a:pt x="73" y="105"/>
                </a:cubicBezTo>
                <a:cubicBezTo>
                  <a:pt x="73" y="103"/>
                  <a:pt x="73" y="103"/>
                  <a:pt x="73" y="103"/>
                </a:cubicBezTo>
                <a:cubicBezTo>
                  <a:pt x="71" y="103"/>
                  <a:pt x="71" y="103"/>
                  <a:pt x="71" y="103"/>
                </a:cubicBezTo>
                <a:cubicBezTo>
                  <a:pt x="68" y="103"/>
                  <a:pt x="68" y="103"/>
                  <a:pt x="68" y="103"/>
                </a:cubicBezTo>
                <a:cubicBezTo>
                  <a:pt x="68" y="105"/>
                  <a:pt x="68" y="105"/>
                  <a:pt x="68" y="105"/>
                </a:cubicBezTo>
                <a:cubicBezTo>
                  <a:pt x="68" y="106"/>
                  <a:pt x="70" y="108"/>
                  <a:pt x="71" y="108"/>
                </a:cubicBezTo>
                <a:cubicBezTo>
                  <a:pt x="73" y="110"/>
                  <a:pt x="74" y="110"/>
                  <a:pt x="75" y="110"/>
                </a:cubicBezTo>
                <a:cubicBezTo>
                  <a:pt x="78" y="110"/>
                  <a:pt x="78" y="108"/>
                  <a:pt x="80" y="108"/>
                </a:cubicBezTo>
                <a:cubicBezTo>
                  <a:pt x="80" y="103"/>
                  <a:pt x="80" y="103"/>
                  <a:pt x="80" y="103"/>
                </a:cubicBezTo>
                <a:cubicBezTo>
                  <a:pt x="78" y="100"/>
                  <a:pt x="78" y="100"/>
                  <a:pt x="78" y="100"/>
                </a:cubicBezTo>
                <a:cubicBezTo>
                  <a:pt x="78" y="98"/>
                  <a:pt x="77" y="96"/>
                  <a:pt x="75" y="96"/>
                </a:cubicBezTo>
                <a:cubicBezTo>
                  <a:pt x="74" y="95"/>
                  <a:pt x="73" y="95"/>
                  <a:pt x="71" y="95"/>
                </a:cubicBezTo>
                <a:cubicBezTo>
                  <a:pt x="70" y="95"/>
                  <a:pt x="70" y="95"/>
                  <a:pt x="70" y="93"/>
                </a:cubicBezTo>
                <a:cubicBezTo>
                  <a:pt x="68" y="93"/>
                  <a:pt x="68" y="93"/>
                  <a:pt x="68" y="93"/>
                </a:cubicBezTo>
                <a:cubicBezTo>
                  <a:pt x="67" y="88"/>
                  <a:pt x="67" y="88"/>
                  <a:pt x="67" y="88"/>
                </a:cubicBezTo>
                <a:cubicBezTo>
                  <a:pt x="67" y="87"/>
                  <a:pt x="68" y="87"/>
                  <a:pt x="68" y="87"/>
                </a:cubicBezTo>
                <a:cubicBezTo>
                  <a:pt x="70" y="87"/>
                  <a:pt x="70" y="87"/>
                  <a:pt x="70" y="87"/>
                </a:cubicBezTo>
                <a:cubicBezTo>
                  <a:pt x="70" y="88"/>
                  <a:pt x="71" y="88"/>
                  <a:pt x="71" y="88"/>
                </a:cubicBezTo>
                <a:cubicBezTo>
                  <a:pt x="71" y="90"/>
                  <a:pt x="71" y="90"/>
                  <a:pt x="71" y="90"/>
                </a:cubicBezTo>
                <a:cubicBezTo>
                  <a:pt x="73" y="90"/>
                  <a:pt x="73" y="90"/>
                  <a:pt x="73" y="90"/>
                </a:cubicBezTo>
                <a:cubicBezTo>
                  <a:pt x="74" y="90"/>
                  <a:pt x="74" y="90"/>
                  <a:pt x="74" y="90"/>
                </a:cubicBezTo>
                <a:cubicBezTo>
                  <a:pt x="75" y="90"/>
                  <a:pt x="75" y="90"/>
                  <a:pt x="75" y="88"/>
                </a:cubicBezTo>
                <a:cubicBezTo>
                  <a:pt x="74" y="88"/>
                  <a:pt x="74" y="88"/>
                  <a:pt x="74" y="88"/>
                </a:cubicBezTo>
                <a:cubicBezTo>
                  <a:pt x="74" y="87"/>
                  <a:pt x="73" y="85"/>
                  <a:pt x="71" y="85"/>
                </a:cubicBezTo>
                <a:cubicBezTo>
                  <a:pt x="70" y="83"/>
                  <a:pt x="68" y="83"/>
                  <a:pt x="67" y="83"/>
                </a:cubicBezTo>
                <a:cubicBezTo>
                  <a:pt x="66" y="83"/>
                  <a:pt x="64" y="83"/>
                  <a:pt x="64" y="85"/>
                </a:cubicBezTo>
                <a:cubicBezTo>
                  <a:pt x="63" y="87"/>
                  <a:pt x="63" y="88"/>
                  <a:pt x="63" y="90"/>
                </a:cubicBezTo>
                <a:cubicBezTo>
                  <a:pt x="64" y="93"/>
                  <a:pt x="64" y="93"/>
                  <a:pt x="64" y="93"/>
                </a:cubicBezTo>
                <a:cubicBezTo>
                  <a:pt x="66" y="95"/>
                  <a:pt x="66" y="96"/>
                  <a:pt x="67" y="96"/>
                </a:cubicBezTo>
                <a:close/>
              </a:path>
            </a:pathLst>
          </a:custGeom>
          <a:ln>
            <a:noFill/>
          </a:ln>
        </p:spPr>
        <p:style>
          <a:lnRef idx="3">
            <a:schemeClr val="lt1"/>
          </a:lnRef>
          <a:fillRef idx="1">
            <a:schemeClr val="accent1"/>
          </a:fillRef>
          <a:effectRef idx="1">
            <a:schemeClr val="accent1"/>
          </a:effectRef>
          <a:fontRef idx="minor">
            <a:schemeClr val="lt1"/>
          </a:fontRef>
        </p:style>
        <p:txBody>
          <a:bodyPr vert="horz" wrap="square" lIns="91440" tIns="45720" rIns="91440" bIns="45720" numCol="1" anchor="t" anchorCtr="0" compatLnSpc="1">
            <a:prstTxWarp prst="textNoShape">
              <a:avLst/>
            </a:prstTxWarp>
          </a:bodyPr>
          <a:lstStyle/>
          <a:p>
            <a:endParaRPr lang="en-US"/>
          </a:p>
        </p:txBody>
      </p:sp>
      <p:sp>
        <p:nvSpPr>
          <p:cNvPr id="63" name="Freeform 119">
            <a:hlinkClick r:id="rId8" action="ppaction://hlinksldjump"/>
            <a:extLst>
              <a:ext uri="{FF2B5EF4-FFF2-40B4-BE49-F238E27FC236}">
                <a16:creationId xmlns:a16="http://schemas.microsoft.com/office/drawing/2014/main" id="{F689F715-2A84-250C-6CE3-DB61AB6BC25D}"/>
              </a:ext>
            </a:extLst>
          </p:cNvPr>
          <p:cNvSpPr>
            <a:spLocks noEditPoints="1"/>
          </p:cNvSpPr>
          <p:nvPr/>
        </p:nvSpPr>
        <p:spPr bwMode="auto">
          <a:xfrm>
            <a:off x="339354" y="4774011"/>
            <a:ext cx="324350" cy="300024"/>
          </a:xfrm>
          <a:custGeom>
            <a:avLst/>
            <a:gdLst>
              <a:gd name="T0" fmla="*/ 97 w 160"/>
              <a:gd name="T1" fmla="*/ 8 h 148"/>
              <a:gd name="T2" fmla="*/ 92 w 160"/>
              <a:gd name="T3" fmla="*/ 0 h 148"/>
              <a:gd name="T4" fmla="*/ 61 w 160"/>
              <a:gd name="T5" fmla="*/ 6 h 148"/>
              <a:gd name="T6" fmla="*/ 6 w 160"/>
              <a:gd name="T7" fmla="*/ 8 h 148"/>
              <a:gd name="T8" fmla="*/ 6 w 160"/>
              <a:gd name="T9" fmla="*/ 22 h 148"/>
              <a:gd name="T10" fmla="*/ 15 w 160"/>
              <a:gd name="T11" fmla="*/ 114 h 148"/>
              <a:gd name="T12" fmla="*/ 67 w 160"/>
              <a:gd name="T13" fmla="*/ 119 h 148"/>
              <a:gd name="T14" fmla="*/ 51 w 160"/>
              <a:gd name="T15" fmla="*/ 144 h 148"/>
              <a:gd name="T16" fmla="*/ 76 w 160"/>
              <a:gd name="T17" fmla="*/ 127 h 148"/>
              <a:gd name="T18" fmla="*/ 80 w 160"/>
              <a:gd name="T19" fmla="*/ 148 h 148"/>
              <a:gd name="T20" fmla="*/ 84 w 160"/>
              <a:gd name="T21" fmla="*/ 128 h 148"/>
              <a:gd name="T22" fmla="*/ 104 w 160"/>
              <a:gd name="T23" fmla="*/ 147 h 148"/>
              <a:gd name="T24" fmla="*/ 107 w 160"/>
              <a:gd name="T25" fmla="*/ 138 h 148"/>
              <a:gd name="T26" fmla="*/ 139 w 160"/>
              <a:gd name="T27" fmla="*/ 119 h 148"/>
              <a:gd name="T28" fmla="*/ 145 w 160"/>
              <a:gd name="T29" fmla="*/ 22 h 148"/>
              <a:gd name="T30" fmla="*/ 160 w 160"/>
              <a:gd name="T31" fmla="*/ 15 h 148"/>
              <a:gd name="T32" fmla="*/ 134 w 160"/>
              <a:gd name="T33" fmla="*/ 108 h 148"/>
              <a:gd name="T34" fmla="*/ 24 w 160"/>
              <a:gd name="T35" fmla="*/ 22 h 148"/>
              <a:gd name="T36" fmla="*/ 134 w 160"/>
              <a:gd name="T37" fmla="*/ 108 h 148"/>
              <a:gd name="T38" fmla="*/ 36 w 160"/>
              <a:gd name="T39" fmla="*/ 92 h 148"/>
              <a:gd name="T40" fmla="*/ 67 w 160"/>
              <a:gd name="T41" fmla="*/ 88 h 148"/>
              <a:gd name="T42" fmla="*/ 75 w 160"/>
              <a:gd name="T43" fmla="*/ 86 h 148"/>
              <a:gd name="T44" fmla="*/ 103 w 160"/>
              <a:gd name="T45" fmla="*/ 69 h 148"/>
              <a:gd name="T46" fmla="*/ 119 w 160"/>
              <a:gd name="T47" fmla="*/ 54 h 148"/>
              <a:gd name="T48" fmla="*/ 124 w 160"/>
              <a:gd name="T49" fmla="*/ 66 h 148"/>
              <a:gd name="T50" fmla="*/ 130 w 160"/>
              <a:gd name="T51" fmla="*/ 38 h 148"/>
              <a:gd name="T52" fmla="*/ 130 w 160"/>
              <a:gd name="T53" fmla="*/ 36 h 148"/>
              <a:gd name="T54" fmla="*/ 127 w 160"/>
              <a:gd name="T55" fmla="*/ 34 h 148"/>
              <a:gd name="T56" fmla="*/ 124 w 160"/>
              <a:gd name="T57" fmla="*/ 33 h 148"/>
              <a:gd name="T58" fmla="*/ 100 w 160"/>
              <a:gd name="T59" fmla="*/ 38 h 148"/>
              <a:gd name="T60" fmla="*/ 112 w 160"/>
              <a:gd name="T61" fmla="*/ 44 h 148"/>
              <a:gd name="T62" fmla="*/ 94 w 160"/>
              <a:gd name="T63" fmla="*/ 50 h 148"/>
              <a:gd name="T64" fmla="*/ 70 w 160"/>
              <a:gd name="T65" fmla="*/ 75 h 148"/>
              <a:gd name="T66" fmla="*/ 49 w 160"/>
              <a:gd name="T67" fmla="*/ 63 h 148"/>
              <a:gd name="T68" fmla="*/ 28 w 160"/>
              <a:gd name="T69" fmla="*/ 92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60" h="148">
                <a:moveTo>
                  <a:pt x="153" y="8"/>
                </a:moveTo>
                <a:cubicBezTo>
                  <a:pt x="97" y="8"/>
                  <a:pt x="97" y="8"/>
                  <a:pt x="97" y="8"/>
                </a:cubicBezTo>
                <a:cubicBezTo>
                  <a:pt x="97" y="6"/>
                  <a:pt x="97" y="6"/>
                  <a:pt x="97" y="6"/>
                </a:cubicBezTo>
                <a:cubicBezTo>
                  <a:pt x="97" y="3"/>
                  <a:pt x="95" y="0"/>
                  <a:pt x="92" y="0"/>
                </a:cubicBezTo>
                <a:cubicBezTo>
                  <a:pt x="66" y="0"/>
                  <a:pt x="66" y="0"/>
                  <a:pt x="66" y="0"/>
                </a:cubicBezTo>
                <a:cubicBezTo>
                  <a:pt x="63" y="0"/>
                  <a:pt x="61" y="3"/>
                  <a:pt x="61" y="6"/>
                </a:cubicBezTo>
                <a:cubicBezTo>
                  <a:pt x="61" y="8"/>
                  <a:pt x="61" y="8"/>
                  <a:pt x="61" y="8"/>
                </a:cubicBezTo>
                <a:cubicBezTo>
                  <a:pt x="6" y="8"/>
                  <a:pt x="6" y="8"/>
                  <a:pt x="6" y="8"/>
                </a:cubicBezTo>
                <a:cubicBezTo>
                  <a:pt x="2" y="8"/>
                  <a:pt x="0" y="11"/>
                  <a:pt x="0" y="15"/>
                </a:cubicBezTo>
                <a:cubicBezTo>
                  <a:pt x="0" y="19"/>
                  <a:pt x="2" y="22"/>
                  <a:pt x="6" y="22"/>
                </a:cubicBezTo>
                <a:cubicBezTo>
                  <a:pt x="15" y="22"/>
                  <a:pt x="15" y="22"/>
                  <a:pt x="15" y="22"/>
                </a:cubicBezTo>
                <a:cubicBezTo>
                  <a:pt x="15" y="114"/>
                  <a:pt x="15" y="114"/>
                  <a:pt x="15" y="114"/>
                </a:cubicBezTo>
                <a:cubicBezTo>
                  <a:pt x="15" y="117"/>
                  <a:pt x="17" y="119"/>
                  <a:pt x="20" y="119"/>
                </a:cubicBezTo>
                <a:cubicBezTo>
                  <a:pt x="67" y="119"/>
                  <a:pt x="67" y="119"/>
                  <a:pt x="67" y="119"/>
                </a:cubicBezTo>
                <a:cubicBezTo>
                  <a:pt x="51" y="137"/>
                  <a:pt x="51" y="137"/>
                  <a:pt x="51" y="137"/>
                </a:cubicBezTo>
                <a:cubicBezTo>
                  <a:pt x="50" y="140"/>
                  <a:pt x="50" y="143"/>
                  <a:pt x="51" y="144"/>
                </a:cubicBezTo>
                <a:cubicBezTo>
                  <a:pt x="54" y="147"/>
                  <a:pt x="57" y="147"/>
                  <a:pt x="58" y="144"/>
                </a:cubicBezTo>
                <a:cubicBezTo>
                  <a:pt x="76" y="127"/>
                  <a:pt x="76" y="127"/>
                  <a:pt x="76" y="127"/>
                </a:cubicBezTo>
                <a:cubicBezTo>
                  <a:pt x="76" y="144"/>
                  <a:pt x="76" y="144"/>
                  <a:pt x="76" y="144"/>
                </a:cubicBezTo>
                <a:cubicBezTo>
                  <a:pt x="76" y="146"/>
                  <a:pt x="77" y="148"/>
                  <a:pt x="80" y="148"/>
                </a:cubicBezTo>
                <a:cubicBezTo>
                  <a:pt x="81" y="148"/>
                  <a:pt x="84" y="146"/>
                  <a:pt x="84" y="144"/>
                </a:cubicBezTo>
                <a:cubicBezTo>
                  <a:pt x="84" y="128"/>
                  <a:pt x="84" y="128"/>
                  <a:pt x="84" y="128"/>
                </a:cubicBezTo>
                <a:cubicBezTo>
                  <a:pt x="100" y="146"/>
                  <a:pt x="100" y="146"/>
                  <a:pt x="100" y="146"/>
                </a:cubicBezTo>
                <a:cubicBezTo>
                  <a:pt x="101" y="147"/>
                  <a:pt x="103" y="147"/>
                  <a:pt x="104" y="147"/>
                </a:cubicBezTo>
                <a:cubicBezTo>
                  <a:pt x="105" y="147"/>
                  <a:pt x="107" y="147"/>
                  <a:pt x="107" y="146"/>
                </a:cubicBezTo>
                <a:cubicBezTo>
                  <a:pt x="110" y="144"/>
                  <a:pt x="110" y="141"/>
                  <a:pt x="107" y="138"/>
                </a:cubicBezTo>
                <a:cubicBezTo>
                  <a:pt x="89" y="119"/>
                  <a:pt x="89" y="119"/>
                  <a:pt x="89" y="119"/>
                </a:cubicBezTo>
                <a:cubicBezTo>
                  <a:pt x="139" y="119"/>
                  <a:pt x="139" y="119"/>
                  <a:pt x="139" y="119"/>
                </a:cubicBezTo>
                <a:cubicBezTo>
                  <a:pt x="142" y="119"/>
                  <a:pt x="145" y="117"/>
                  <a:pt x="145" y="114"/>
                </a:cubicBezTo>
                <a:cubicBezTo>
                  <a:pt x="145" y="22"/>
                  <a:pt x="145" y="22"/>
                  <a:pt x="145" y="22"/>
                </a:cubicBezTo>
                <a:cubicBezTo>
                  <a:pt x="153" y="22"/>
                  <a:pt x="153" y="22"/>
                  <a:pt x="153" y="22"/>
                </a:cubicBezTo>
                <a:cubicBezTo>
                  <a:pt x="156" y="22"/>
                  <a:pt x="160" y="19"/>
                  <a:pt x="160" y="15"/>
                </a:cubicBezTo>
                <a:cubicBezTo>
                  <a:pt x="160" y="11"/>
                  <a:pt x="156" y="8"/>
                  <a:pt x="153" y="8"/>
                </a:cubicBezTo>
                <a:close/>
                <a:moveTo>
                  <a:pt x="134" y="108"/>
                </a:moveTo>
                <a:cubicBezTo>
                  <a:pt x="24" y="108"/>
                  <a:pt x="24" y="108"/>
                  <a:pt x="24" y="108"/>
                </a:cubicBezTo>
                <a:cubicBezTo>
                  <a:pt x="24" y="22"/>
                  <a:pt x="24" y="22"/>
                  <a:pt x="24" y="22"/>
                </a:cubicBezTo>
                <a:cubicBezTo>
                  <a:pt x="134" y="22"/>
                  <a:pt x="134" y="22"/>
                  <a:pt x="134" y="22"/>
                </a:cubicBezTo>
                <a:lnTo>
                  <a:pt x="134" y="108"/>
                </a:lnTo>
                <a:close/>
                <a:moveTo>
                  <a:pt x="32" y="94"/>
                </a:moveTo>
                <a:cubicBezTo>
                  <a:pt x="33" y="94"/>
                  <a:pt x="34" y="94"/>
                  <a:pt x="36" y="92"/>
                </a:cubicBezTo>
                <a:cubicBezTo>
                  <a:pt x="53" y="75"/>
                  <a:pt x="53" y="75"/>
                  <a:pt x="53" y="75"/>
                </a:cubicBezTo>
                <a:cubicBezTo>
                  <a:pt x="67" y="88"/>
                  <a:pt x="67" y="88"/>
                  <a:pt x="67" y="88"/>
                </a:cubicBezTo>
                <a:cubicBezTo>
                  <a:pt x="69" y="89"/>
                  <a:pt x="70" y="89"/>
                  <a:pt x="71" y="89"/>
                </a:cubicBezTo>
                <a:cubicBezTo>
                  <a:pt x="73" y="89"/>
                  <a:pt x="74" y="88"/>
                  <a:pt x="75" y="86"/>
                </a:cubicBezTo>
                <a:cubicBezTo>
                  <a:pt x="93" y="62"/>
                  <a:pt x="93" y="62"/>
                  <a:pt x="93" y="62"/>
                </a:cubicBezTo>
                <a:cubicBezTo>
                  <a:pt x="103" y="69"/>
                  <a:pt x="103" y="69"/>
                  <a:pt x="103" y="69"/>
                </a:cubicBezTo>
                <a:cubicBezTo>
                  <a:pt x="104" y="70"/>
                  <a:pt x="108" y="69"/>
                  <a:pt x="109" y="68"/>
                </a:cubicBezTo>
                <a:cubicBezTo>
                  <a:pt x="119" y="54"/>
                  <a:pt x="119" y="54"/>
                  <a:pt x="119" y="54"/>
                </a:cubicBezTo>
                <a:cubicBezTo>
                  <a:pt x="119" y="59"/>
                  <a:pt x="119" y="59"/>
                  <a:pt x="119" y="59"/>
                </a:cubicBezTo>
                <a:cubicBezTo>
                  <a:pt x="119" y="63"/>
                  <a:pt x="122" y="66"/>
                  <a:pt x="124" y="66"/>
                </a:cubicBezTo>
                <a:cubicBezTo>
                  <a:pt x="127" y="66"/>
                  <a:pt x="130" y="63"/>
                  <a:pt x="130" y="59"/>
                </a:cubicBezTo>
                <a:cubicBezTo>
                  <a:pt x="130" y="38"/>
                  <a:pt x="130" y="38"/>
                  <a:pt x="130" y="38"/>
                </a:cubicBezTo>
                <a:cubicBezTo>
                  <a:pt x="130" y="37"/>
                  <a:pt x="130" y="37"/>
                  <a:pt x="130" y="37"/>
                </a:cubicBezTo>
                <a:cubicBezTo>
                  <a:pt x="130" y="37"/>
                  <a:pt x="130" y="37"/>
                  <a:pt x="130" y="36"/>
                </a:cubicBezTo>
                <a:cubicBezTo>
                  <a:pt x="130" y="36"/>
                  <a:pt x="130" y="36"/>
                  <a:pt x="129" y="34"/>
                </a:cubicBezTo>
                <a:cubicBezTo>
                  <a:pt x="129" y="34"/>
                  <a:pt x="129" y="34"/>
                  <a:pt x="127" y="34"/>
                </a:cubicBezTo>
                <a:cubicBezTo>
                  <a:pt x="127" y="33"/>
                  <a:pt x="127" y="33"/>
                  <a:pt x="126" y="33"/>
                </a:cubicBezTo>
                <a:cubicBezTo>
                  <a:pt x="126" y="33"/>
                  <a:pt x="126" y="33"/>
                  <a:pt x="124" y="33"/>
                </a:cubicBezTo>
                <a:cubicBezTo>
                  <a:pt x="105" y="33"/>
                  <a:pt x="105" y="33"/>
                  <a:pt x="105" y="33"/>
                </a:cubicBezTo>
                <a:cubicBezTo>
                  <a:pt x="103" y="33"/>
                  <a:pt x="100" y="36"/>
                  <a:pt x="100" y="38"/>
                </a:cubicBezTo>
                <a:cubicBezTo>
                  <a:pt x="100" y="41"/>
                  <a:pt x="103" y="44"/>
                  <a:pt x="105" y="44"/>
                </a:cubicBezTo>
                <a:cubicBezTo>
                  <a:pt x="112" y="44"/>
                  <a:pt x="112" y="44"/>
                  <a:pt x="112" y="44"/>
                </a:cubicBezTo>
                <a:cubicBezTo>
                  <a:pt x="104" y="56"/>
                  <a:pt x="104" y="56"/>
                  <a:pt x="104" y="56"/>
                </a:cubicBezTo>
                <a:cubicBezTo>
                  <a:pt x="94" y="50"/>
                  <a:pt x="94" y="50"/>
                  <a:pt x="94" y="50"/>
                </a:cubicBezTo>
                <a:cubicBezTo>
                  <a:pt x="93" y="47"/>
                  <a:pt x="89" y="49"/>
                  <a:pt x="88" y="50"/>
                </a:cubicBezTo>
                <a:cubicBezTo>
                  <a:pt x="70" y="75"/>
                  <a:pt x="70" y="75"/>
                  <a:pt x="70" y="75"/>
                </a:cubicBezTo>
                <a:cubicBezTo>
                  <a:pt x="56" y="63"/>
                  <a:pt x="56" y="63"/>
                  <a:pt x="56" y="63"/>
                </a:cubicBezTo>
                <a:cubicBezTo>
                  <a:pt x="55" y="60"/>
                  <a:pt x="51" y="60"/>
                  <a:pt x="49" y="63"/>
                </a:cubicBezTo>
                <a:cubicBezTo>
                  <a:pt x="29" y="84"/>
                  <a:pt x="29" y="84"/>
                  <a:pt x="29" y="84"/>
                </a:cubicBezTo>
                <a:cubicBezTo>
                  <a:pt x="26" y="86"/>
                  <a:pt x="26" y="89"/>
                  <a:pt x="28" y="92"/>
                </a:cubicBezTo>
                <a:cubicBezTo>
                  <a:pt x="29" y="94"/>
                  <a:pt x="30" y="94"/>
                  <a:pt x="32" y="94"/>
                </a:cubicBezTo>
                <a:close/>
              </a:path>
            </a:pathLst>
          </a:custGeom>
          <a:ln>
            <a:noFill/>
          </a:ln>
        </p:spPr>
        <p:style>
          <a:lnRef idx="3">
            <a:schemeClr val="lt1"/>
          </a:lnRef>
          <a:fillRef idx="1">
            <a:schemeClr val="accent1"/>
          </a:fillRef>
          <a:effectRef idx="1">
            <a:schemeClr val="accent1"/>
          </a:effectRef>
          <a:fontRef idx="minor">
            <a:schemeClr val="lt1"/>
          </a:fontRef>
        </p:style>
        <p:txBody>
          <a:bodyPr vert="horz" wrap="square" lIns="91440" tIns="45720" rIns="91440" bIns="45720" numCol="1" anchor="t" anchorCtr="0" compatLnSpc="1">
            <a:prstTxWarp prst="textNoShape">
              <a:avLst/>
            </a:prstTxWarp>
          </a:bodyPr>
          <a:lstStyle/>
          <a:p>
            <a:endParaRPr lang="en-US"/>
          </a:p>
        </p:txBody>
      </p:sp>
      <p:sp>
        <p:nvSpPr>
          <p:cNvPr id="64" name="Slide Number Placeholder 63">
            <a:extLst>
              <a:ext uri="{FF2B5EF4-FFF2-40B4-BE49-F238E27FC236}">
                <a16:creationId xmlns:a16="http://schemas.microsoft.com/office/drawing/2014/main" id="{AF2751F9-0892-068A-0616-6E0C6F0ABA57}"/>
              </a:ext>
            </a:extLst>
          </p:cNvPr>
          <p:cNvSpPr>
            <a:spLocks noGrp="1"/>
          </p:cNvSpPr>
          <p:nvPr>
            <p:ph type="sldNum" sz="quarter" idx="10"/>
          </p:nvPr>
        </p:nvSpPr>
        <p:spPr/>
        <p:txBody>
          <a:bodyPr/>
          <a:lstStyle/>
          <a:p>
            <a:fld id="{A8043012-B8B5-47A7-9927-94221BE445D6}" type="slidenum">
              <a:rPr lang="en-US" smtClean="0"/>
              <a:pPr/>
              <a:t>4</a:t>
            </a:fld>
            <a:endParaRPr lang="en-US" dirty="0"/>
          </a:p>
        </p:txBody>
      </p:sp>
      <p:sp>
        <p:nvSpPr>
          <p:cNvPr id="2" name="TextBox 1">
            <a:extLst>
              <a:ext uri="{FF2B5EF4-FFF2-40B4-BE49-F238E27FC236}">
                <a16:creationId xmlns:a16="http://schemas.microsoft.com/office/drawing/2014/main" id="{7A530E8D-E98A-9A28-A912-62CFF8A70A97}"/>
              </a:ext>
            </a:extLst>
          </p:cNvPr>
          <p:cNvSpPr txBox="1"/>
          <p:nvPr/>
        </p:nvSpPr>
        <p:spPr>
          <a:xfrm>
            <a:off x="1170039" y="2759199"/>
            <a:ext cx="8901450" cy="3216265"/>
          </a:xfrm>
          <a:prstGeom prst="rect">
            <a:avLst/>
          </a:prstGeom>
          <a:noFill/>
          <a:ln>
            <a:noFill/>
          </a:ln>
        </p:spPr>
        <p:style>
          <a:lnRef idx="2">
            <a:schemeClr val="accent6">
              <a:shade val="50000"/>
            </a:schemeClr>
          </a:lnRef>
          <a:fillRef idx="1">
            <a:schemeClr val="accent6"/>
          </a:fillRef>
          <a:effectRef idx="0">
            <a:schemeClr val="accent6"/>
          </a:effectRef>
          <a:fontRef idx="minor">
            <a:schemeClr val="lt1"/>
          </a:fontRef>
        </p:style>
        <p:txBody>
          <a:bodyPr wrap="square" rtlCol="1">
            <a:spAutoFit/>
          </a:bodyPr>
          <a:lstStyle/>
          <a:p>
            <a:pPr algn="justLow" rtl="1">
              <a:lnSpc>
                <a:spcPct val="300000"/>
              </a:lnSpc>
            </a:pPr>
            <a:r>
              <a:rPr lang="fa-IR" sz="1400" dirty="0">
                <a:solidFill>
                  <a:srgbClr val="1D3347"/>
                </a:solidFill>
                <a:latin typeface="Shabnam" panose="020B0603030804020204" pitchFamily="34" charset="-78"/>
                <a:cs typeface="Shabnam" panose="020B0603030804020204" pitchFamily="34" charset="-78"/>
              </a:rPr>
              <a:t>فروشگاه مینارو ارائه دهنده انواع فایل های کاربردی با بهترین کیفیت این متن تست می باشد</a:t>
            </a:r>
            <a:r>
              <a:rPr lang="en-US" sz="1400" dirty="0">
                <a:solidFill>
                  <a:srgbClr val="1D3347"/>
                </a:solidFill>
                <a:latin typeface="Shabnam" panose="020B0603030804020204" pitchFamily="34" charset="-78"/>
                <a:cs typeface="Shabnam" panose="020B0603030804020204" pitchFamily="34" charset="-78"/>
              </a:rPr>
              <a:t> </a:t>
            </a:r>
            <a:r>
              <a:rPr lang="fa-IR" sz="1400" dirty="0">
                <a:solidFill>
                  <a:srgbClr val="1D3347"/>
                </a:solidFill>
                <a:latin typeface="Shabnam" panose="020B0603030804020204" pitchFamily="34" charset="-78"/>
                <a:cs typeface="Shabnam" panose="020B0603030804020204" pitchFamily="34" charset="-78"/>
              </a:rPr>
              <a:t> که شما به راحتی میتوانید بعد از خرید فایل آن را به راحتی تغییر دهید. فروشگاه مینارو ارائه دهنده انواع فایل های کاربردی با بهترین کیفیت این متن تست می باشد</a:t>
            </a:r>
            <a:r>
              <a:rPr lang="en-US" sz="1400" dirty="0">
                <a:solidFill>
                  <a:srgbClr val="1D3347"/>
                </a:solidFill>
                <a:latin typeface="Shabnam" panose="020B0603030804020204" pitchFamily="34" charset="-78"/>
                <a:cs typeface="Shabnam" panose="020B0603030804020204" pitchFamily="34" charset="-78"/>
              </a:rPr>
              <a:t> </a:t>
            </a:r>
            <a:r>
              <a:rPr lang="fa-IR" sz="1400" dirty="0">
                <a:solidFill>
                  <a:srgbClr val="1D3347"/>
                </a:solidFill>
                <a:latin typeface="Shabnam" panose="020B0603030804020204" pitchFamily="34" charset="-78"/>
                <a:cs typeface="Shabnam" panose="020B0603030804020204" pitchFamily="34" charset="-78"/>
              </a:rPr>
              <a:t> که شما به راحتی میتوانید بعد از خرید فایل آن را به راحتی تغییر دهید. فروشگاه مینارو ارائه دهنده انواع فایل های کاربردی با بهترین کیفیت این متن تست می باشد</a:t>
            </a:r>
            <a:r>
              <a:rPr lang="en-US" sz="1400" dirty="0">
                <a:solidFill>
                  <a:srgbClr val="1D3347"/>
                </a:solidFill>
                <a:latin typeface="Shabnam" panose="020B0603030804020204" pitchFamily="34" charset="-78"/>
                <a:cs typeface="Shabnam" panose="020B0603030804020204" pitchFamily="34" charset="-78"/>
              </a:rPr>
              <a:t> </a:t>
            </a:r>
            <a:r>
              <a:rPr lang="fa-IR" sz="1400" dirty="0">
                <a:solidFill>
                  <a:srgbClr val="1D3347"/>
                </a:solidFill>
                <a:latin typeface="Shabnam" panose="020B0603030804020204" pitchFamily="34" charset="-78"/>
                <a:cs typeface="Shabnam" panose="020B0603030804020204" pitchFamily="34" charset="-78"/>
              </a:rPr>
              <a:t> که شما به راحتی میتوانید بعد از خرید فایل آن را به راحتی تغییر دهید. فروشگاه مینارو ارائه دهنده انواع فایل های کاربردی با بهترین کیفیت این متن تست می باشد</a:t>
            </a:r>
            <a:endParaRPr lang="en-US" sz="1400" dirty="0">
              <a:solidFill>
                <a:srgbClr val="1D3347"/>
              </a:solidFill>
              <a:latin typeface="Shabnam" panose="020B0603030804020204" pitchFamily="34" charset="-78"/>
              <a:cs typeface="Shabnam" panose="020B0603030804020204" pitchFamily="34" charset="-78"/>
            </a:endParaRPr>
          </a:p>
        </p:txBody>
      </p:sp>
      <p:sp>
        <p:nvSpPr>
          <p:cNvPr id="5" name="TextBox 4">
            <a:extLst>
              <a:ext uri="{FF2B5EF4-FFF2-40B4-BE49-F238E27FC236}">
                <a16:creationId xmlns:a16="http://schemas.microsoft.com/office/drawing/2014/main" id="{4382C6EF-7BBD-64CF-0649-355B9915AEC7}"/>
              </a:ext>
            </a:extLst>
          </p:cNvPr>
          <p:cNvSpPr txBox="1"/>
          <p:nvPr/>
        </p:nvSpPr>
        <p:spPr>
          <a:xfrm>
            <a:off x="4739148" y="1848500"/>
            <a:ext cx="5260258" cy="369332"/>
          </a:xfrm>
          <a:prstGeom prst="rect">
            <a:avLst/>
          </a:prstGeom>
          <a:noFill/>
        </p:spPr>
        <p:txBody>
          <a:bodyPr wrap="square" rtlCol="0">
            <a:spAutoFit/>
          </a:bodyPr>
          <a:lstStyle/>
          <a:p>
            <a:pPr algn="r" rtl="1"/>
            <a:r>
              <a:rPr lang="fa-IR" b="1" dirty="0">
                <a:solidFill>
                  <a:srgbClr val="1D3347"/>
                </a:solidFill>
                <a:latin typeface="Shabnam" panose="020B0603030804020204" pitchFamily="34" charset="-78"/>
                <a:cs typeface="Shabnam" panose="020B0603030804020204" pitchFamily="34" charset="-78"/>
              </a:rPr>
              <a:t>تیتر عنوان موضوع خود را در این قسمت وارد نمایید</a:t>
            </a:r>
            <a:endParaRPr lang="en-US" b="1" dirty="0">
              <a:solidFill>
                <a:srgbClr val="1D3347"/>
              </a:solidFill>
              <a:latin typeface="Shabnam" panose="020B0603030804020204" pitchFamily="34" charset="-78"/>
              <a:cs typeface="Shabnam" panose="020B0603030804020204" pitchFamily="34" charset="-78"/>
            </a:endParaRPr>
          </a:p>
        </p:txBody>
      </p:sp>
      <p:sp>
        <p:nvSpPr>
          <p:cNvPr id="7" name="TextBox 6">
            <a:extLst>
              <a:ext uri="{FF2B5EF4-FFF2-40B4-BE49-F238E27FC236}">
                <a16:creationId xmlns:a16="http://schemas.microsoft.com/office/drawing/2014/main" id="{DF00718F-B1C5-0F7D-9CF2-3C2009E8BD10}"/>
              </a:ext>
            </a:extLst>
          </p:cNvPr>
          <p:cNvSpPr txBox="1"/>
          <p:nvPr/>
        </p:nvSpPr>
        <p:spPr>
          <a:xfrm>
            <a:off x="7836310" y="2442473"/>
            <a:ext cx="2163096" cy="338554"/>
          </a:xfrm>
          <a:prstGeom prst="rect">
            <a:avLst/>
          </a:prstGeom>
          <a:noFill/>
        </p:spPr>
        <p:txBody>
          <a:bodyPr wrap="square" rtlCol="0">
            <a:spAutoFit/>
          </a:bodyPr>
          <a:lstStyle/>
          <a:p>
            <a:pPr algn="r" rtl="1"/>
            <a:r>
              <a:rPr lang="fa-IR" sz="1600" b="1" dirty="0">
                <a:solidFill>
                  <a:srgbClr val="6D41FA"/>
                </a:solidFill>
                <a:latin typeface="Shabnam" panose="020B0603030804020204" pitchFamily="34" charset="-78"/>
                <a:cs typeface="Shabnam" panose="020B0603030804020204" pitchFamily="34" charset="-78"/>
              </a:rPr>
              <a:t>زیر عنوان را وارد نمایید</a:t>
            </a:r>
            <a:endParaRPr lang="en-US" sz="1600" b="1" dirty="0">
              <a:solidFill>
                <a:srgbClr val="6D41FA"/>
              </a:solidFill>
              <a:latin typeface="Shabnam" panose="020B0603030804020204" pitchFamily="34" charset="-78"/>
              <a:cs typeface="Shabnam" panose="020B0603030804020204" pitchFamily="34" charset="-78"/>
            </a:endParaRPr>
          </a:p>
        </p:txBody>
      </p:sp>
    </p:spTree>
    <p:extLst>
      <p:ext uri="{BB962C8B-B14F-4D97-AF65-F5344CB8AC3E}">
        <p14:creationId xmlns:p14="http://schemas.microsoft.com/office/powerpoint/2010/main" val="2460038180"/>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par>
                          <p:cTn id="8" fill="hold">
                            <p:stCondLst>
                              <p:cond delay="500"/>
                            </p:stCondLst>
                            <p:childTnLst>
                              <p:par>
                                <p:cTn id="9" presetID="14" presetClass="entr" presetSubtype="5"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randombar(vertical)">
                                      <p:cBhvr>
                                        <p:cTn id="11" dur="500"/>
                                        <p:tgtEl>
                                          <p:spTgt spid="7"/>
                                        </p:tgtEl>
                                      </p:cBhvr>
                                    </p:animEffect>
                                  </p:childTnLst>
                                </p:cTn>
                              </p:par>
                            </p:childTnLst>
                          </p:cTn>
                        </p:par>
                        <p:par>
                          <p:cTn id="12" fill="hold">
                            <p:stCondLst>
                              <p:cond delay="1000"/>
                            </p:stCondLst>
                            <p:childTnLst>
                              <p:par>
                                <p:cTn id="13" presetID="42" presetClass="entr" presetSubtype="0" fill="hold" grpId="0"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1000"/>
                                        <p:tgtEl>
                                          <p:spTgt spid="2"/>
                                        </p:tgtEl>
                                      </p:cBhvr>
                                    </p:animEffect>
                                    <p:anim calcmode="lin" valueType="num">
                                      <p:cBhvr>
                                        <p:cTn id="16" dur="1000" fill="hold"/>
                                        <p:tgtEl>
                                          <p:spTgt spid="2"/>
                                        </p:tgtEl>
                                        <p:attrNameLst>
                                          <p:attrName>ppt_x</p:attrName>
                                        </p:attrNameLst>
                                      </p:cBhvr>
                                      <p:tavLst>
                                        <p:tav tm="0">
                                          <p:val>
                                            <p:strVal val="#ppt_x"/>
                                          </p:val>
                                        </p:tav>
                                        <p:tav tm="100000">
                                          <p:val>
                                            <p:strVal val="#ppt_x"/>
                                          </p:val>
                                        </p:tav>
                                      </p:tavLst>
                                    </p:anim>
                                    <p:anim calcmode="lin" valueType="num">
                                      <p:cBhvr>
                                        <p:cTn id="17"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P spid="7"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119">
            <a:extLst>
              <a:ext uri="{FF2B5EF4-FFF2-40B4-BE49-F238E27FC236}">
                <a16:creationId xmlns:a16="http://schemas.microsoft.com/office/drawing/2014/main" id="{16BAC136-B3C0-7A8E-9A98-4987CA64C380}"/>
              </a:ext>
            </a:extLst>
          </p:cNvPr>
          <p:cNvSpPr>
            <a:spLocks noEditPoints="1"/>
          </p:cNvSpPr>
          <p:nvPr/>
        </p:nvSpPr>
        <p:spPr bwMode="auto">
          <a:xfrm>
            <a:off x="8708567" y="2690850"/>
            <a:ext cx="1684370" cy="1558044"/>
          </a:xfrm>
          <a:custGeom>
            <a:avLst/>
            <a:gdLst>
              <a:gd name="T0" fmla="*/ 97 w 160"/>
              <a:gd name="T1" fmla="*/ 8 h 148"/>
              <a:gd name="T2" fmla="*/ 92 w 160"/>
              <a:gd name="T3" fmla="*/ 0 h 148"/>
              <a:gd name="T4" fmla="*/ 61 w 160"/>
              <a:gd name="T5" fmla="*/ 6 h 148"/>
              <a:gd name="T6" fmla="*/ 6 w 160"/>
              <a:gd name="T7" fmla="*/ 8 h 148"/>
              <a:gd name="T8" fmla="*/ 6 w 160"/>
              <a:gd name="T9" fmla="*/ 22 h 148"/>
              <a:gd name="T10" fmla="*/ 15 w 160"/>
              <a:gd name="T11" fmla="*/ 114 h 148"/>
              <a:gd name="T12" fmla="*/ 67 w 160"/>
              <a:gd name="T13" fmla="*/ 119 h 148"/>
              <a:gd name="T14" fmla="*/ 51 w 160"/>
              <a:gd name="T15" fmla="*/ 144 h 148"/>
              <a:gd name="T16" fmla="*/ 76 w 160"/>
              <a:gd name="T17" fmla="*/ 127 h 148"/>
              <a:gd name="T18" fmla="*/ 80 w 160"/>
              <a:gd name="T19" fmla="*/ 148 h 148"/>
              <a:gd name="T20" fmla="*/ 84 w 160"/>
              <a:gd name="T21" fmla="*/ 128 h 148"/>
              <a:gd name="T22" fmla="*/ 104 w 160"/>
              <a:gd name="T23" fmla="*/ 147 h 148"/>
              <a:gd name="T24" fmla="*/ 107 w 160"/>
              <a:gd name="T25" fmla="*/ 138 h 148"/>
              <a:gd name="T26" fmla="*/ 139 w 160"/>
              <a:gd name="T27" fmla="*/ 119 h 148"/>
              <a:gd name="T28" fmla="*/ 145 w 160"/>
              <a:gd name="T29" fmla="*/ 22 h 148"/>
              <a:gd name="T30" fmla="*/ 160 w 160"/>
              <a:gd name="T31" fmla="*/ 15 h 148"/>
              <a:gd name="T32" fmla="*/ 134 w 160"/>
              <a:gd name="T33" fmla="*/ 108 h 148"/>
              <a:gd name="T34" fmla="*/ 24 w 160"/>
              <a:gd name="T35" fmla="*/ 22 h 148"/>
              <a:gd name="T36" fmla="*/ 134 w 160"/>
              <a:gd name="T37" fmla="*/ 108 h 148"/>
              <a:gd name="T38" fmla="*/ 36 w 160"/>
              <a:gd name="T39" fmla="*/ 92 h 148"/>
              <a:gd name="T40" fmla="*/ 67 w 160"/>
              <a:gd name="T41" fmla="*/ 88 h 148"/>
              <a:gd name="T42" fmla="*/ 75 w 160"/>
              <a:gd name="T43" fmla="*/ 86 h 148"/>
              <a:gd name="T44" fmla="*/ 103 w 160"/>
              <a:gd name="T45" fmla="*/ 69 h 148"/>
              <a:gd name="T46" fmla="*/ 119 w 160"/>
              <a:gd name="T47" fmla="*/ 54 h 148"/>
              <a:gd name="T48" fmla="*/ 124 w 160"/>
              <a:gd name="T49" fmla="*/ 66 h 148"/>
              <a:gd name="T50" fmla="*/ 130 w 160"/>
              <a:gd name="T51" fmla="*/ 38 h 148"/>
              <a:gd name="T52" fmla="*/ 130 w 160"/>
              <a:gd name="T53" fmla="*/ 36 h 148"/>
              <a:gd name="T54" fmla="*/ 127 w 160"/>
              <a:gd name="T55" fmla="*/ 34 h 148"/>
              <a:gd name="T56" fmla="*/ 124 w 160"/>
              <a:gd name="T57" fmla="*/ 33 h 148"/>
              <a:gd name="T58" fmla="*/ 100 w 160"/>
              <a:gd name="T59" fmla="*/ 38 h 148"/>
              <a:gd name="T60" fmla="*/ 112 w 160"/>
              <a:gd name="T61" fmla="*/ 44 h 148"/>
              <a:gd name="T62" fmla="*/ 94 w 160"/>
              <a:gd name="T63" fmla="*/ 50 h 148"/>
              <a:gd name="T64" fmla="*/ 70 w 160"/>
              <a:gd name="T65" fmla="*/ 75 h 148"/>
              <a:gd name="T66" fmla="*/ 49 w 160"/>
              <a:gd name="T67" fmla="*/ 63 h 148"/>
              <a:gd name="T68" fmla="*/ 28 w 160"/>
              <a:gd name="T69" fmla="*/ 92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60" h="148">
                <a:moveTo>
                  <a:pt x="153" y="8"/>
                </a:moveTo>
                <a:cubicBezTo>
                  <a:pt x="97" y="8"/>
                  <a:pt x="97" y="8"/>
                  <a:pt x="97" y="8"/>
                </a:cubicBezTo>
                <a:cubicBezTo>
                  <a:pt x="97" y="6"/>
                  <a:pt x="97" y="6"/>
                  <a:pt x="97" y="6"/>
                </a:cubicBezTo>
                <a:cubicBezTo>
                  <a:pt x="97" y="3"/>
                  <a:pt x="95" y="0"/>
                  <a:pt x="92" y="0"/>
                </a:cubicBezTo>
                <a:cubicBezTo>
                  <a:pt x="66" y="0"/>
                  <a:pt x="66" y="0"/>
                  <a:pt x="66" y="0"/>
                </a:cubicBezTo>
                <a:cubicBezTo>
                  <a:pt x="63" y="0"/>
                  <a:pt x="61" y="3"/>
                  <a:pt x="61" y="6"/>
                </a:cubicBezTo>
                <a:cubicBezTo>
                  <a:pt x="61" y="8"/>
                  <a:pt x="61" y="8"/>
                  <a:pt x="61" y="8"/>
                </a:cubicBezTo>
                <a:cubicBezTo>
                  <a:pt x="6" y="8"/>
                  <a:pt x="6" y="8"/>
                  <a:pt x="6" y="8"/>
                </a:cubicBezTo>
                <a:cubicBezTo>
                  <a:pt x="2" y="8"/>
                  <a:pt x="0" y="11"/>
                  <a:pt x="0" y="15"/>
                </a:cubicBezTo>
                <a:cubicBezTo>
                  <a:pt x="0" y="19"/>
                  <a:pt x="2" y="22"/>
                  <a:pt x="6" y="22"/>
                </a:cubicBezTo>
                <a:cubicBezTo>
                  <a:pt x="15" y="22"/>
                  <a:pt x="15" y="22"/>
                  <a:pt x="15" y="22"/>
                </a:cubicBezTo>
                <a:cubicBezTo>
                  <a:pt x="15" y="114"/>
                  <a:pt x="15" y="114"/>
                  <a:pt x="15" y="114"/>
                </a:cubicBezTo>
                <a:cubicBezTo>
                  <a:pt x="15" y="117"/>
                  <a:pt x="17" y="119"/>
                  <a:pt x="20" y="119"/>
                </a:cubicBezTo>
                <a:cubicBezTo>
                  <a:pt x="67" y="119"/>
                  <a:pt x="67" y="119"/>
                  <a:pt x="67" y="119"/>
                </a:cubicBezTo>
                <a:cubicBezTo>
                  <a:pt x="51" y="137"/>
                  <a:pt x="51" y="137"/>
                  <a:pt x="51" y="137"/>
                </a:cubicBezTo>
                <a:cubicBezTo>
                  <a:pt x="50" y="140"/>
                  <a:pt x="50" y="143"/>
                  <a:pt x="51" y="144"/>
                </a:cubicBezTo>
                <a:cubicBezTo>
                  <a:pt x="54" y="147"/>
                  <a:pt x="57" y="147"/>
                  <a:pt x="58" y="144"/>
                </a:cubicBezTo>
                <a:cubicBezTo>
                  <a:pt x="76" y="127"/>
                  <a:pt x="76" y="127"/>
                  <a:pt x="76" y="127"/>
                </a:cubicBezTo>
                <a:cubicBezTo>
                  <a:pt x="76" y="144"/>
                  <a:pt x="76" y="144"/>
                  <a:pt x="76" y="144"/>
                </a:cubicBezTo>
                <a:cubicBezTo>
                  <a:pt x="76" y="146"/>
                  <a:pt x="77" y="148"/>
                  <a:pt x="80" y="148"/>
                </a:cubicBezTo>
                <a:cubicBezTo>
                  <a:pt x="81" y="148"/>
                  <a:pt x="84" y="146"/>
                  <a:pt x="84" y="144"/>
                </a:cubicBezTo>
                <a:cubicBezTo>
                  <a:pt x="84" y="128"/>
                  <a:pt x="84" y="128"/>
                  <a:pt x="84" y="128"/>
                </a:cubicBezTo>
                <a:cubicBezTo>
                  <a:pt x="100" y="146"/>
                  <a:pt x="100" y="146"/>
                  <a:pt x="100" y="146"/>
                </a:cubicBezTo>
                <a:cubicBezTo>
                  <a:pt x="101" y="147"/>
                  <a:pt x="103" y="147"/>
                  <a:pt x="104" y="147"/>
                </a:cubicBezTo>
                <a:cubicBezTo>
                  <a:pt x="105" y="147"/>
                  <a:pt x="107" y="147"/>
                  <a:pt x="107" y="146"/>
                </a:cubicBezTo>
                <a:cubicBezTo>
                  <a:pt x="110" y="144"/>
                  <a:pt x="110" y="141"/>
                  <a:pt x="107" y="138"/>
                </a:cubicBezTo>
                <a:cubicBezTo>
                  <a:pt x="89" y="119"/>
                  <a:pt x="89" y="119"/>
                  <a:pt x="89" y="119"/>
                </a:cubicBezTo>
                <a:cubicBezTo>
                  <a:pt x="139" y="119"/>
                  <a:pt x="139" y="119"/>
                  <a:pt x="139" y="119"/>
                </a:cubicBezTo>
                <a:cubicBezTo>
                  <a:pt x="142" y="119"/>
                  <a:pt x="145" y="117"/>
                  <a:pt x="145" y="114"/>
                </a:cubicBezTo>
                <a:cubicBezTo>
                  <a:pt x="145" y="22"/>
                  <a:pt x="145" y="22"/>
                  <a:pt x="145" y="22"/>
                </a:cubicBezTo>
                <a:cubicBezTo>
                  <a:pt x="153" y="22"/>
                  <a:pt x="153" y="22"/>
                  <a:pt x="153" y="22"/>
                </a:cubicBezTo>
                <a:cubicBezTo>
                  <a:pt x="156" y="22"/>
                  <a:pt x="160" y="19"/>
                  <a:pt x="160" y="15"/>
                </a:cubicBezTo>
                <a:cubicBezTo>
                  <a:pt x="160" y="11"/>
                  <a:pt x="156" y="8"/>
                  <a:pt x="153" y="8"/>
                </a:cubicBezTo>
                <a:close/>
                <a:moveTo>
                  <a:pt x="134" y="108"/>
                </a:moveTo>
                <a:cubicBezTo>
                  <a:pt x="24" y="108"/>
                  <a:pt x="24" y="108"/>
                  <a:pt x="24" y="108"/>
                </a:cubicBezTo>
                <a:cubicBezTo>
                  <a:pt x="24" y="22"/>
                  <a:pt x="24" y="22"/>
                  <a:pt x="24" y="22"/>
                </a:cubicBezTo>
                <a:cubicBezTo>
                  <a:pt x="134" y="22"/>
                  <a:pt x="134" y="22"/>
                  <a:pt x="134" y="22"/>
                </a:cubicBezTo>
                <a:lnTo>
                  <a:pt x="134" y="108"/>
                </a:lnTo>
                <a:close/>
                <a:moveTo>
                  <a:pt x="32" y="94"/>
                </a:moveTo>
                <a:cubicBezTo>
                  <a:pt x="33" y="94"/>
                  <a:pt x="34" y="94"/>
                  <a:pt x="36" y="92"/>
                </a:cubicBezTo>
                <a:cubicBezTo>
                  <a:pt x="53" y="75"/>
                  <a:pt x="53" y="75"/>
                  <a:pt x="53" y="75"/>
                </a:cubicBezTo>
                <a:cubicBezTo>
                  <a:pt x="67" y="88"/>
                  <a:pt x="67" y="88"/>
                  <a:pt x="67" y="88"/>
                </a:cubicBezTo>
                <a:cubicBezTo>
                  <a:pt x="69" y="89"/>
                  <a:pt x="70" y="89"/>
                  <a:pt x="71" y="89"/>
                </a:cubicBezTo>
                <a:cubicBezTo>
                  <a:pt x="73" y="89"/>
                  <a:pt x="74" y="88"/>
                  <a:pt x="75" y="86"/>
                </a:cubicBezTo>
                <a:cubicBezTo>
                  <a:pt x="93" y="62"/>
                  <a:pt x="93" y="62"/>
                  <a:pt x="93" y="62"/>
                </a:cubicBezTo>
                <a:cubicBezTo>
                  <a:pt x="103" y="69"/>
                  <a:pt x="103" y="69"/>
                  <a:pt x="103" y="69"/>
                </a:cubicBezTo>
                <a:cubicBezTo>
                  <a:pt x="104" y="70"/>
                  <a:pt x="108" y="69"/>
                  <a:pt x="109" y="68"/>
                </a:cubicBezTo>
                <a:cubicBezTo>
                  <a:pt x="119" y="54"/>
                  <a:pt x="119" y="54"/>
                  <a:pt x="119" y="54"/>
                </a:cubicBezTo>
                <a:cubicBezTo>
                  <a:pt x="119" y="59"/>
                  <a:pt x="119" y="59"/>
                  <a:pt x="119" y="59"/>
                </a:cubicBezTo>
                <a:cubicBezTo>
                  <a:pt x="119" y="63"/>
                  <a:pt x="122" y="66"/>
                  <a:pt x="124" y="66"/>
                </a:cubicBezTo>
                <a:cubicBezTo>
                  <a:pt x="127" y="66"/>
                  <a:pt x="130" y="63"/>
                  <a:pt x="130" y="59"/>
                </a:cubicBezTo>
                <a:cubicBezTo>
                  <a:pt x="130" y="38"/>
                  <a:pt x="130" y="38"/>
                  <a:pt x="130" y="38"/>
                </a:cubicBezTo>
                <a:cubicBezTo>
                  <a:pt x="130" y="37"/>
                  <a:pt x="130" y="37"/>
                  <a:pt x="130" y="37"/>
                </a:cubicBezTo>
                <a:cubicBezTo>
                  <a:pt x="130" y="37"/>
                  <a:pt x="130" y="37"/>
                  <a:pt x="130" y="36"/>
                </a:cubicBezTo>
                <a:cubicBezTo>
                  <a:pt x="130" y="36"/>
                  <a:pt x="130" y="36"/>
                  <a:pt x="129" y="34"/>
                </a:cubicBezTo>
                <a:cubicBezTo>
                  <a:pt x="129" y="34"/>
                  <a:pt x="129" y="34"/>
                  <a:pt x="127" y="34"/>
                </a:cubicBezTo>
                <a:cubicBezTo>
                  <a:pt x="127" y="33"/>
                  <a:pt x="127" y="33"/>
                  <a:pt x="126" y="33"/>
                </a:cubicBezTo>
                <a:cubicBezTo>
                  <a:pt x="126" y="33"/>
                  <a:pt x="126" y="33"/>
                  <a:pt x="124" y="33"/>
                </a:cubicBezTo>
                <a:cubicBezTo>
                  <a:pt x="105" y="33"/>
                  <a:pt x="105" y="33"/>
                  <a:pt x="105" y="33"/>
                </a:cubicBezTo>
                <a:cubicBezTo>
                  <a:pt x="103" y="33"/>
                  <a:pt x="100" y="36"/>
                  <a:pt x="100" y="38"/>
                </a:cubicBezTo>
                <a:cubicBezTo>
                  <a:pt x="100" y="41"/>
                  <a:pt x="103" y="44"/>
                  <a:pt x="105" y="44"/>
                </a:cubicBezTo>
                <a:cubicBezTo>
                  <a:pt x="112" y="44"/>
                  <a:pt x="112" y="44"/>
                  <a:pt x="112" y="44"/>
                </a:cubicBezTo>
                <a:cubicBezTo>
                  <a:pt x="104" y="56"/>
                  <a:pt x="104" y="56"/>
                  <a:pt x="104" y="56"/>
                </a:cubicBezTo>
                <a:cubicBezTo>
                  <a:pt x="94" y="50"/>
                  <a:pt x="94" y="50"/>
                  <a:pt x="94" y="50"/>
                </a:cubicBezTo>
                <a:cubicBezTo>
                  <a:pt x="93" y="47"/>
                  <a:pt x="89" y="49"/>
                  <a:pt x="88" y="50"/>
                </a:cubicBezTo>
                <a:cubicBezTo>
                  <a:pt x="70" y="75"/>
                  <a:pt x="70" y="75"/>
                  <a:pt x="70" y="75"/>
                </a:cubicBezTo>
                <a:cubicBezTo>
                  <a:pt x="56" y="63"/>
                  <a:pt x="56" y="63"/>
                  <a:pt x="56" y="63"/>
                </a:cubicBezTo>
                <a:cubicBezTo>
                  <a:pt x="55" y="60"/>
                  <a:pt x="51" y="60"/>
                  <a:pt x="49" y="63"/>
                </a:cubicBezTo>
                <a:cubicBezTo>
                  <a:pt x="29" y="84"/>
                  <a:pt x="29" y="84"/>
                  <a:pt x="29" y="84"/>
                </a:cubicBezTo>
                <a:cubicBezTo>
                  <a:pt x="26" y="86"/>
                  <a:pt x="26" y="89"/>
                  <a:pt x="28" y="92"/>
                </a:cubicBezTo>
                <a:cubicBezTo>
                  <a:pt x="29" y="94"/>
                  <a:pt x="30" y="94"/>
                  <a:pt x="32" y="94"/>
                </a:cubicBezTo>
                <a:close/>
              </a:path>
            </a:pathLst>
          </a:custGeom>
          <a:ln>
            <a:noFill/>
          </a:ln>
        </p:spPr>
        <p:style>
          <a:lnRef idx="3">
            <a:schemeClr val="lt1"/>
          </a:lnRef>
          <a:fillRef idx="1">
            <a:schemeClr val="accent1"/>
          </a:fillRef>
          <a:effectRef idx="1">
            <a:schemeClr val="accent1"/>
          </a:effectRef>
          <a:fontRef idx="minor">
            <a:schemeClr val="lt1"/>
          </a:fontRef>
        </p:style>
        <p:txBody>
          <a:bodyPr vert="horz" wrap="square" lIns="91440" tIns="45720" rIns="91440" bIns="45720" numCol="1" anchor="t" anchorCtr="0" compatLnSpc="1">
            <a:prstTxWarp prst="textNoShape">
              <a:avLst/>
            </a:prstTxWarp>
          </a:bodyPr>
          <a:lstStyle/>
          <a:p>
            <a:endParaRPr lang="en-US"/>
          </a:p>
        </p:txBody>
      </p:sp>
      <p:sp>
        <p:nvSpPr>
          <p:cNvPr id="3" name="TextBox 2">
            <a:extLst>
              <a:ext uri="{FF2B5EF4-FFF2-40B4-BE49-F238E27FC236}">
                <a16:creationId xmlns:a16="http://schemas.microsoft.com/office/drawing/2014/main" id="{0F152100-7643-7DDC-1D69-26B4C052DBDA}"/>
              </a:ext>
            </a:extLst>
          </p:cNvPr>
          <p:cNvSpPr txBox="1"/>
          <p:nvPr/>
        </p:nvSpPr>
        <p:spPr>
          <a:xfrm>
            <a:off x="256478" y="2980048"/>
            <a:ext cx="7456530" cy="923330"/>
          </a:xfrm>
          <a:prstGeom prst="rect">
            <a:avLst/>
          </a:prstGeom>
          <a:noFill/>
        </p:spPr>
        <p:txBody>
          <a:bodyPr wrap="square" rtlCol="0">
            <a:spAutoFit/>
          </a:bodyPr>
          <a:lstStyle/>
          <a:p>
            <a:pPr algn="ctr" rtl="1"/>
            <a:r>
              <a:rPr lang="fa-IR" sz="5400" b="1" dirty="0">
                <a:solidFill>
                  <a:srgbClr val="1D3347"/>
                </a:solidFill>
                <a:latin typeface="Shabnam" panose="020B0603030804020204" pitchFamily="34" charset="-78"/>
                <a:cs typeface="Shabnam" panose="020B0603030804020204" pitchFamily="34" charset="-78"/>
              </a:rPr>
              <a:t>بحث و نتیجه</a:t>
            </a:r>
            <a:endParaRPr lang="en-US" sz="5400" b="1" dirty="0">
              <a:solidFill>
                <a:srgbClr val="1D3347"/>
              </a:solidFill>
              <a:latin typeface="Shabnam" panose="020B0603030804020204" pitchFamily="34" charset="-78"/>
              <a:cs typeface="Shabnam" panose="020B0603030804020204" pitchFamily="34" charset="-78"/>
            </a:endParaRPr>
          </a:p>
        </p:txBody>
      </p:sp>
    </p:spTree>
    <p:extLst>
      <p:ext uri="{BB962C8B-B14F-4D97-AF65-F5344CB8AC3E}">
        <p14:creationId xmlns:p14="http://schemas.microsoft.com/office/powerpoint/2010/main" val="619131567"/>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4269A69-3102-D53C-C417-CE4F36B95655}"/>
              </a:ext>
            </a:extLst>
          </p:cNvPr>
          <p:cNvSpPr>
            <a:spLocks noGrp="1"/>
          </p:cNvSpPr>
          <p:nvPr>
            <p:ph type="sldNum" sz="quarter" idx="10"/>
          </p:nvPr>
        </p:nvSpPr>
        <p:spPr/>
        <p:txBody>
          <a:bodyPr/>
          <a:lstStyle/>
          <a:p>
            <a:fld id="{A8043012-B8B5-47A7-9927-94221BE445D6}" type="slidenum">
              <a:rPr lang="en-US" smtClean="0"/>
              <a:pPr/>
              <a:t>41</a:t>
            </a:fld>
            <a:endParaRPr lang="en-US" dirty="0"/>
          </a:p>
        </p:txBody>
      </p:sp>
      <p:pic>
        <p:nvPicPr>
          <p:cNvPr id="3" name="Picture 2">
            <a:hlinkClick r:id="" action="ppaction://hlinkshowjump?jump=previousslide"/>
            <a:extLst>
              <a:ext uri="{FF2B5EF4-FFF2-40B4-BE49-F238E27FC236}">
                <a16:creationId xmlns:a16="http://schemas.microsoft.com/office/drawing/2014/main" id="{246BE3B7-0BCF-2DD8-A0D8-A4D28668F3C1}"/>
              </a:ext>
            </a:extLst>
          </p:cNvPr>
          <p:cNvPicPr>
            <a:picLocks noChangeAspect="1"/>
          </p:cNvPicPr>
          <p:nvPr/>
        </p:nvPicPr>
        <p:blipFill>
          <a:blip r:embed="rId2" cstate="print">
            <a:biLevel thresh="25000"/>
            <a:extLst>
              <a:ext uri="{BEBA8EAE-BF5A-486C-A8C5-ECC9F3942E4B}">
                <a14:imgProps xmlns:a14="http://schemas.microsoft.com/office/drawing/2010/main">
                  <a14:imgLayer r:embed="rId3">
                    <a14:imgEffect>
                      <a14:saturation sat="33000"/>
                    </a14:imgEffect>
                  </a14:imgLayer>
                </a14:imgProps>
              </a:ext>
              <a:ext uri="{28A0092B-C50C-407E-A947-70E740481C1C}">
                <a14:useLocalDpi xmlns:a14="http://schemas.microsoft.com/office/drawing/2010/main"/>
              </a:ext>
            </a:extLst>
          </a:blip>
          <a:stretch>
            <a:fillRect/>
          </a:stretch>
        </p:blipFill>
        <p:spPr>
          <a:xfrm flipH="1">
            <a:off x="10403951" y="6257138"/>
            <a:ext cx="210539" cy="210539"/>
          </a:xfrm>
          <a:prstGeom prst="rect">
            <a:avLst/>
          </a:prstGeom>
        </p:spPr>
      </p:pic>
      <p:pic>
        <p:nvPicPr>
          <p:cNvPr id="4" name="Picture 3">
            <a:extLst>
              <a:ext uri="{FF2B5EF4-FFF2-40B4-BE49-F238E27FC236}">
                <a16:creationId xmlns:a16="http://schemas.microsoft.com/office/drawing/2014/main" id="{BB5E64DA-6923-E224-EDFF-D450C62FFECA}"/>
              </a:ext>
            </a:extLst>
          </p:cNvPr>
          <p:cNvPicPr>
            <a:picLocks noChangeAspect="1"/>
          </p:cNvPicPr>
          <p:nvPr/>
        </p:nvPicPr>
        <p:blipFill>
          <a:blip r:embed="rId2" cstate="print">
            <a:biLevel thresh="25000"/>
            <a:extLst>
              <a:ext uri="{BEBA8EAE-BF5A-486C-A8C5-ECC9F3942E4B}">
                <a14:imgProps xmlns:a14="http://schemas.microsoft.com/office/drawing/2010/main">
                  <a14:imgLayer r:embed="rId3">
                    <a14:imgEffect>
                      <a14:saturation sat="33000"/>
                    </a14:imgEffect>
                  </a14:imgLayer>
                </a14:imgProps>
              </a:ext>
              <a:ext uri="{28A0092B-C50C-407E-A947-70E740481C1C}">
                <a14:useLocalDpi xmlns:a14="http://schemas.microsoft.com/office/drawing/2010/main"/>
              </a:ext>
            </a:extLst>
          </a:blip>
          <a:stretch>
            <a:fillRect/>
          </a:stretch>
        </p:blipFill>
        <p:spPr>
          <a:xfrm>
            <a:off x="11810732" y="6255725"/>
            <a:ext cx="210539" cy="210539"/>
          </a:xfrm>
          <a:prstGeom prst="rect">
            <a:avLst/>
          </a:prstGeom>
        </p:spPr>
      </p:pic>
      <p:pic>
        <p:nvPicPr>
          <p:cNvPr id="5" name="Picture 4">
            <a:hlinkClick r:id="" action="ppaction://hlinkshowjump?jump=firstslide"/>
            <a:extLst>
              <a:ext uri="{FF2B5EF4-FFF2-40B4-BE49-F238E27FC236}">
                <a16:creationId xmlns:a16="http://schemas.microsoft.com/office/drawing/2014/main" id="{1C81E9D5-1257-6BD3-4522-30CED420194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54275" y="252809"/>
            <a:ext cx="500431" cy="375612"/>
          </a:xfrm>
          <a:prstGeom prst="rect">
            <a:avLst/>
          </a:prstGeom>
        </p:spPr>
      </p:pic>
      <p:sp>
        <p:nvSpPr>
          <p:cNvPr id="6" name="TextBox 5">
            <a:hlinkClick r:id="rId5" action="ppaction://hlinksldjump"/>
            <a:extLst>
              <a:ext uri="{FF2B5EF4-FFF2-40B4-BE49-F238E27FC236}">
                <a16:creationId xmlns:a16="http://schemas.microsoft.com/office/drawing/2014/main" id="{25C29E7D-D03A-6992-2D4E-3DE75AF3BEA4}"/>
              </a:ext>
            </a:extLst>
          </p:cNvPr>
          <p:cNvSpPr txBox="1"/>
          <p:nvPr/>
        </p:nvSpPr>
        <p:spPr>
          <a:xfrm>
            <a:off x="8814914" y="1031840"/>
            <a:ext cx="1295607" cy="307777"/>
          </a:xfrm>
          <a:prstGeom prst="rect">
            <a:avLst/>
          </a:prstGeom>
          <a:noFill/>
        </p:spPr>
        <p:txBody>
          <a:bodyPr wrap="square" rtlCol="0">
            <a:spAutoFit/>
          </a:bodyPr>
          <a:lstStyle/>
          <a:p>
            <a:pPr algn="ctr" rtl="1"/>
            <a:r>
              <a:rPr lang="fa-IR" sz="1400" b="1">
                <a:solidFill>
                  <a:schemeClr val="bg1"/>
                </a:solidFill>
                <a:latin typeface="Shabnam" panose="020B0603030804020204" pitchFamily="34" charset="-78"/>
                <a:cs typeface="Shabnam" panose="020B0603030804020204" pitchFamily="34" charset="-78"/>
              </a:rPr>
              <a:t>کلیات پژوهش</a:t>
            </a:r>
            <a:endParaRPr lang="en-US" sz="1400" b="1" dirty="0">
              <a:solidFill>
                <a:schemeClr val="bg1"/>
              </a:solidFill>
              <a:latin typeface="Shabnam" panose="020B0603030804020204" pitchFamily="34" charset="-78"/>
              <a:cs typeface="Shabnam" panose="020B0603030804020204" pitchFamily="34" charset="-78"/>
            </a:endParaRPr>
          </a:p>
        </p:txBody>
      </p:sp>
      <p:sp>
        <p:nvSpPr>
          <p:cNvPr id="7" name="TextBox 6">
            <a:hlinkClick r:id="rId6" action="ppaction://hlinksldjump"/>
            <a:extLst>
              <a:ext uri="{FF2B5EF4-FFF2-40B4-BE49-F238E27FC236}">
                <a16:creationId xmlns:a16="http://schemas.microsoft.com/office/drawing/2014/main" id="{241D4569-84E4-F25D-C69D-270CA04F9EA2}"/>
              </a:ext>
            </a:extLst>
          </p:cNvPr>
          <p:cNvSpPr txBox="1"/>
          <p:nvPr/>
        </p:nvSpPr>
        <p:spPr>
          <a:xfrm>
            <a:off x="7198804" y="1031839"/>
            <a:ext cx="1391595" cy="307777"/>
          </a:xfrm>
          <a:prstGeom prst="rect">
            <a:avLst/>
          </a:prstGeom>
          <a:noFill/>
        </p:spPr>
        <p:txBody>
          <a:bodyPr wrap="square" rtlCol="0">
            <a:spAutoFit/>
          </a:bodyPr>
          <a:lstStyle/>
          <a:p>
            <a:pPr algn="ctr" rtl="1"/>
            <a:r>
              <a:rPr lang="fa-IR" sz="1400" b="1" dirty="0">
                <a:solidFill>
                  <a:schemeClr val="bg1"/>
                </a:solidFill>
                <a:latin typeface="Shabnam" panose="020B0603030804020204" pitchFamily="34" charset="-78"/>
                <a:cs typeface="Shabnam" panose="020B0603030804020204" pitchFamily="34" charset="-78"/>
              </a:rPr>
              <a:t>مبانی پژوهش</a:t>
            </a:r>
            <a:endParaRPr lang="en-US" sz="1400" b="1" dirty="0">
              <a:solidFill>
                <a:schemeClr val="bg1"/>
              </a:solidFill>
              <a:latin typeface="Shabnam" panose="020B0603030804020204" pitchFamily="34" charset="-78"/>
              <a:cs typeface="Shabnam" panose="020B0603030804020204" pitchFamily="34" charset="-78"/>
            </a:endParaRPr>
          </a:p>
        </p:txBody>
      </p:sp>
      <p:sp>
        <p:nvSpPr>
          <p:cNvPr id="8" name="TextBox 7">
            <a:hlinkClick r:id="rId7" action="ppaction://hlinksldjump"/>
            <a:extLst>
              <a:ext uri="{FF2B5EF4-FFF2-40B4-BE49-F238E27FC236}">
                <a16:creationId xmlns:a16="http://schemas.microsoft.com/office/drawing/2014/main" id="{BD75EBC4-BBFC-4CA2-D200-3D65B5A394AF}"/>
              </a:ext>
            </a:extLst>
          </p:cNvPr>
          <p:cNvSpPr txBox="1"/>
          <p:nvPr/>
        </p:nvSpPr>
        <p:spPr>
          <a:xfrm>
            <a:off x="5678682" y="1031838"/>
            <a:ext cx="1420208" cy="307777"/>
          </a:xfrm>
          <a:prstGeom prst="rect">
            <a:avLst/>
          </a:prstGeom>
          <a:noFill/>
        </p:spPr>
        <p:txBody>
          <a:bodyPr wrap="square" rtlCol="0">
            <a:spAutoFit/>
          </a:bodyPr>
          <a:lstStyle/>
          <a:p>
            <a:pPr algn="ctr" rtl="1"/>
            <a:r>
              <a:rPr lang="fa-IR" sz="1400" b="1" dirty="0">
                <a:solidFill>
                  <a:schemeClr val="bg1"/>
                </a:solidFill>
                <a:latin typeface="Shabnam" panose="020B0603030804020204" pitchFamily="34" charset="-78"/>
                <a:cs typeface="Shabnam" panose="020B0603030804020204" pitchFamily="34" charset="-78"/>
              </a:rPr>
              <a:t>روش تحقیق</a:t>
            </a:r>
            <a:endParaRPr lang="en-US" sz="1400" b="1" dirty="0">
              <a:solidFill>
                <a:schemeClr val="bg1"/>
              </a:solidFill>
              <a:latin typeface="Shabnam" panose="020B0603030804020204" pitchFamily="34" charset="-78"/>
              <a:cs typeface="Shabnam" panose="020B0603030804020204" pitchFamily="34" charset="-78"/>
            </a:endParaRPr>
          </a:p>
        </p:txBody>
      </p:sp>
      <p:sp>
        <p:nvSpPr>
          <p:cNvPr id="9" name="TextBox 8">
            <a:hlinkClick r:id="rId8" action="ppaction://hlinksldjump"/>
            <a:extLst>
              <a:ext uri="{FF2B5EF4-FFF2-40B4-BE49-F238E27FC236}">
                <a16:creationId xmlns:a16="http://schemas.microsoft.com/office/drawing/2014/main" id="{4D3FC177-5F05-2AB5-2CF8-6F1B41FB79CE}"/>
              </a:ext>
            </a:extLst>
          </p:cNvPr>
          <p:cNvSpPr txBox="1"/>
          <p:nvPr/>
        </p:nvSpPr>
        <p:spPr>
          <a:xfrm>
            <a:off x="4080387" y="1024350"/>
            <a:ext cx="1498381" cy="315265"/>
          </a:xfrm>
          <a:prstGeom prst="rect">
            <a:avLst/>
          </a:prstGeom>
          <a:noFill/>
        </p:spPr>
        <p:txBody>
          <a:bodyPr wrap="square" rtlCol="0">
            <a:spAutoFit/>
          </a:bodyPr>
          <a:lstStyle/>
          <a:p>
            <a:pPr algn="ctr" rtl="1"/>
            <a:r>
              <a:rPr lang="fa-IR" sz="1400" b="1" dirty="0">
                <a:solidFill>
                  <a:schemeClr val="bg1"/>
                </a:solidFill>
                <a:latin typeface="Shabnam" panose="020B0603030804020204" pitchFamily="34" charset="-78"/>
                <a:cs typeface="Shabnam" panose="020B0603030804020204" pitchFamily="34" charset="-78"/>
              </a:rPr>
              <a:t>تجزیه و تحلیل</a:t>
            </a:r>
            <a:endParaRPr lang="en-US" sz="1400" b="1" dirty="0">
              <a:solidFill>
                <a:schemeClr val="bg1"/>
              </a:solidFill>
              <a:latin typeface="Shabnam" panose="020B0603030804020204" pitchFamily="34" charset="-78"/>
              <a:cs typeface="Shabnam" panose="020B0603030804020204" pitchFamily="34" charset="-78"/>
            </a:endParaRPr>
          </a:p>
        </p:txBody>
      </p:sp>
      <p:sp>
        <p:nvSpPr>
          <p:cNvPr id="10" name="TextBox 9">
            <a:hlinkClick r:id="rId9" action="ppaction://hlinksldjump"/>
            <a:extLst>
              <a:ext uri="{FF2B5EF4-FFF2-40B4-BE49-F238E27FC236}">
                <a16:creationId xmlns:a16="http://schemas.microsoft.com/office/drawing/2014/main" id="{B37C7E0A-B681-8BEE-4C4C-78F3F596DD61}"/>
              </a:ext>
            </a:extLst>
          </p:cNvPr>
          <p:cNvSpPr txBox="1"/>
          <p:nvPr/>
        </p:nvSpPr>
        <p:spPr>
          <a:xfrm>
            <a:off x="2596451" y="1051936"/>
            <a:ext cx="1420208" cy="315265"/>
          </a:xfrm>
          <a:prstGeom prst="rect">
            <a:avLst/>
          </a:prstGeom>
          <a:noFill/>
        </p:spPr>
        <p:txBody>
          <a:bodyPr wrap="square" rtlCol="0">
            <a:spAutoFit/>
          </a:bodyPr>
          <a:lstStyle/>
          <a:p>
            <a:pPr algn="ctr" rtl="1"/>
            <a:r>
              <a:rPr lang="fa-IR" sz="1400" b="1" dirty="0">
                <a:solidFill>
                  <a:schemeClr val="bg1"/>
                </a:solidFill>
                <a:latin typeface="Shabnam" panose="020B0603030804020204" pitchFamily="34" charset="-78"/>
                <a:cs typeface="Shabnam" panose="020B0603030804020204" pitchFamily="34" charset="-78"/>
              </a:rPr>
              <a:t>بحث و نتیجه</a:t>
            </a:r>
            <a:endParaRPr lang="en-US" sz="1400" b="1" dirty="0">
              <a:solidFill>
                <a:schemeClr val="bg1"/>
              </a:solidFill>
              <a:latin typeface="Shabnam" panose="020B0603030804020204" pitchFamily="34" charset="-78"/>
              <a:cs typeface="Shabnam" panose="020B0603030804020204" pitchFamily="34" charset="-78"/>
            </a:endParaRPr>
          </a:p>
        </p:txBody>
      </p:sp>
      <p:sp>
        <p:nvSpPr>
          <p:cNvPr id="11" name="TextBox 10">
            <a:hlinkClick r:id="rId10" action="ppaction://hlinksldjump"/>
            <a:extLst>
              <a:ext uri="{FF2B5EF4-FFF2-40B4-BE49-F238E27FC236}">
                <a16:creationId xmlns:a16="http://schemas.microsoft.com/office/drawing/2014/main" id="{5DEAA906-29DE-AEBB-90E9-87A79CC7BB7B}"/>
              </a:ext>
            </a:extLst>
          </p:cNvPr>
          <p:cNvSpPr txBox="1"/>
          <p:nvPr/>
        </p:nvSpPr>
        <p:spPr>
          <a:xfrm>
            <a:off x="998155" y="1051935"/>
            <a:ext cx="1498381" cy="315265"/>
          </a:xfrm>
          <a:prstGeom prst="rect">
            <a:avLst/>
          </a:prstGeom>
          <a:noFill/>
        </p:spPr>
        <p:txBody>
          <a:bodyPr wrap="square" rtlCol="0">
            <a:spAutoFit/>
          </a:bodyPr>
          <a:lstStyle/>
          <a:p>
            <a:pPr algn="ctr" rtl="1"/>
            <a:r>
              <a:rPr lang="fa-IR" sz="1400" b="1" dirty="0">
                <a:solidFill>
                  <a:schemeClr val="bg1"/>
                </a:solidFill>
                <a:latin typeface="Shabnam" panose="020B0603030804020204" pitchFamily="34" charset="-78"/>
                <a:cs typeface="Shabnam" panose="020B0603030804020204" pitchFamily="34" charset="-78"/>
              </a:rPr>
              <a:t>منابع</a:t>
            </a:r>
            <a:endParaRPr lang="en-US" sz="1400" b="1" dirty="0">
              <a:solidFill>
                <a:schemeClr val="bg1"/>
              </a:solidFill>
              <a:latin typeface="Shabnam" panose="020B0603030804020204" pitchFamily="34" charset="-78"/>
              <a:cs typeface="Shabnam" panose="020B0603030804020204" pitchFamily="34" charset="-78"/>
            </a:endParaRPr>
          </a:p>
        </p:txBody>
      </p:sp>
      <p:pic>
        <p:nvPicPr>
          <p:cNvPr id="12" name="Graphic 11">
            <a:extLst>
              <a:ext uri="{FF2B5EF4-FFF2-40B4-BE49-F238E27FC236}">
                <a16:creationId xmlns:a16="http://schemas.microsoft.com/office/drawing/2014/main" id="{A62D58EB-9382-379C-D76A-C69DA20E7CCC}"/>
              </a:ext>
            </a:extLst>
          </p:cNvPr>
          <p:cNvPicPr>
            <a:picLocks noChangeAspect="1"/>
          </p:cNvPicPr>
          <p:nvPr/>
        </p:nvPicPr>
        <p:blipFill>
          <a:blip r:embed="rId11" cstate="print">
            <a:extLst>
              <a:ext uri="{28A0092B-C50C-407E-A947-70E740481C1C}">
                <a14:useLocalDpi xmlns:a14="http://schemas.microsoft.com/office/drawing/2010/main"/>
              </a:ext>
              <a:ext uri="{96DAC541-7B7A-43D3-8B79-37D633B846F1}">
                <asvg:svgBlip xmlns:asvg="http://schemas.microsoft.com/office/drawing/2016/SVG/main" r:embed="rId12"/>
              </a:ext>
            </a:extLst>
          </a:blip>
          <a:stretch>
            <a:fillRect/>
          </a:stretch>
        </p:blipFill>
        <p:spPr>
          <a:xfrm>
            <a:off x="10458867" y="88489"/>
            <a:ext cx="1438278" cy="1438278"/>
          </a:xfrm>
          <a:prstGeom prst="rect">
            <a:avLst/>
          </a:prstGeom>
        </p:spPr>
      </p:pic>
      <p:sp>
        <p:nvSpPr>
          <p:cNvPr id="13" name="TextBox 12">
            <a:extLst>
              <a:ext uri="{FF2B5EF4-FFF2-40B4-BE49-F238E27FC236}">
                <a16:creationId xmlns:a16="http://schemas.microsoft.com/office/drawing/2014/main" id="{4AFCF28A-0F1A-0DD5-0458-05D2442C82FE}"/>
              </a:ext>
            </a:extLst>
          </p:cNvPr>
          <p:cNvSpPr txBox="1"/>
          <p:nvPr/>
        </p:nvSpPr>
        <p:spPr>
          <a:xfrm>
            <a:off x="10336307" y="1715488"/>
            <a:ext cx="1757082" cy="338554"/>
          </a:xfrm>
          <a:prstGeom prst="rect">
            <a:avLst/>
          </a:prstGeom>
          <a:noFill/>
        </p:spPr>
        <p:txBody>
          <a:bodyPr wrap="square" rtlCol="0">
            <a:spAutoFit/>
          </a:bodyPr>
          <a:lstStyle/>
          <a:p>
            <a:pPr algn="ctr" rtl="1"/>
            <a:r>
              <a:rPr lang="fa-IR" sz="1600" b="1" dirty="0">
                <a:solidFill>
                  <a:srgbClr val="1D3347"/>
                </a:solidFill>
                <a:latin typeface="Shabnam" panose="020B0603030804020204" pitchFamily="34" charset="-78"/>
                <a:cs typeface="Shabnam" panose="020B0603030804020204" pitchFamily="34" charset="-78"/>
              </a:rPr>
              <a:t>عنوان اول</a:t>
            </a:r>
            <a:endParaRPr lang="en-US" sz="1600" b="1" dirty="0">
              <a:solidFill>
                <a:srgbClr val="1D3347"/>
              </a:solidFill>
              <a:latin typeface="Shabnam" panose="020B0603030804020204" pitchFamily="34" charset="-78"/>
              <a:cs typeface="Shabnam" panose="020B0603030804020204" pitchFamily="34" charset="-78"/>
            </a:endParaRPr>
          </a:p>
        </p:txBody>
      </p:sp>
      <p:sp>
        <p:nvSpPr>
          <p:cNvPr id="14" name="TextBox 13">
            <a:extLst>
              <a:ext uri="{FF2B5EF4-FFF2-40B4-BE49-F238E27FC236}">
                <a16:creationId xmlns:a16="http://schemas.microsoft.com/office/drawing/2014/main" id="{F55ACB96-D78D-BB81-28CB-DCD3F90F9767}"/>
              </a:ext>
            </a:extLst>
          </p:cNvPr>
          <p:cNvSpPr txBox="1"/>
          <p:nvPr/>
        </p:nvSpPr>
        <p:spPr>
          <a:xfrm>
            <a:off x="10421957" y="2485131"/>
            <a:ext cx="1671431" cy="338554"/>
          </a:xfrm>
          <a:prstGeom prst="rect">
            <a:avLst/>
          </a:prstGeom>
          <a:noFill/>
        </p:spPr>
        <p:txBody>
          <a:bodyPr wrap="square" rtlCol="0">
            <a:spAutoFit/>
          </a:bodyPr>
          <a:lstStyle/>
          <a:p>
            <a:pPr algn="ctr" rtl="1"/>
            <a:r>
              <a:rPr lang="fa-IR" sz="1600" b="1" dirty="0">
                <a:solidFill>
                  <a:srgbClr val="1D3347"/>
                </a:solidFill>
                <a:latin typeface="Shabnam" panose="020B0603030804020204" pitchFamily="34" charset="-78"/>
                <a:cs typeface="Shabnam" panose="020B0603030804020204" pitchFamily="34" charset="-78"/>
              </a:rPr>
              <a:t>عنوان دوم</a:t>
            </a:r>
            <a:endParaRPr lang="en-US" sz="1600" b="1" dirty="0">
              <a:solidFill>
                <a:srgbClr val="1D3347"/>
              </a:solidFill>
              <a:latin typeface="Shabnam" panose="020B0603030804020204" pitchFamily="34" charset="-78"/>
              <a:cs typeface="Shabnam" panose="020B0603030804020204" pitchFamily="34" charset="-78"/>
            </a:endParaRPr>
          </a:p>
        </p:txBody>
      </p:sp>
      <p:sp>
        <p:nvSpPr>
          <p:cNvPr id="15" name="TextBox 14">
            <a:extLst>
              <a:ext uri="{FF2B5EF4-FFF2-40B4-BE49-F238E27FC236}">
                <a16:creationId xmlns:a16="http://schemas.microsoft.com/office/drawing/2014/main" id="{3792F6DD-C00A-2C4F-FEAC-F4F0412C54F1}"/>
              </a:ext>
            </a:extLst>
          </p:cNvPr>
          <p:cNvSpPr txBox="1"/>
          <p:nvPr/>
        </p:nvSpPr>
        <p:spPr>
          <a:xfrm>
            <a:off x="10336305" y="3228586"/>
            <a:ext cx="1757082" cy="338554"/>
          </a:xfrm>
          <a:prstGeom prst="rect">
            <a:avLst/>
          </a:prstGeom>
          <a:noFill/>
        </p:spPr>
        <p:txBody>
          <a:bodyPr wrap="square" rtlCol="0">
            <a:spAutoFit/>
          </a:bodyPr>
          <a:lstStyle/>
          <a:p>
            <a:pPr algn="ctr" rtl="1"/>
            <a:r>
              <a:rPr lang="fa-IR" sz="1600" b="1" dirty="0">
                <a:solidFill>
                  <a:srgbClr val="1D3347"/>
                </a:solidFill>
                <a:latin typeface="Shabnam" panose="020B0603030804020204" pitchFamily="34" charset="-78"/>
                <a:cs typeface="Shabnam" panose="020B0603030804020204" pitchFamily="34" charset="-78"/>
              </a:rPr>
              <a:t>عنوان سوم</a:t>
            </a:r>
            <a:endParaRPr lang="en-US" sz="1600" b="1" dirty="0">
              <a:solidFill>
                <a:srgbClr val="1D3347"/>
              </a:solidFill>
              <a:latin typeface="Shabnam" panose="020B0603030804020204" pitchFamily="34" charset="-78"/>
              <a:cs typeface="Shabnam" panose="020B0603030804020204" pitchFamily="34" charset="-78"/>
            </a:endParaRPr>
          </a:p>
        </p:txBody>
      </p:sp>
      <p:sp>
        <p:nvSpPr>
          <p:cNvPr id="16" name="TextBox 15">
            <a:extLst>
              <a:ext uri="{FF2B5EF4-FFF2-40B4-BE49-F238E27FC236}">
                <a16:creationId xmlns:a16="http://schemas.microsoft.com/office/drawing/2014/main" id="{FD2A6EA8-4A68-3B47-6DC7-63D45C5A97FF}"/>
              </a:ext>
            </a:extLst>
          </p:cNvPr>
          <p:cNvSpPr txBox="1"/>
          <p:nvPr/>
        </p:nvSpPr>
        <p:spPr>
          <a:xfrm>
            <a:off x="10403951" y="3985103"/>
            <a:ext cx="1689436" cy="338554"/>
          </a:xfrm>
          <a:prstGeom prst="rect">
            <a:avLst/>
          </a:prstGeom>
          <a:noFill/>
        </p:spPr>
        <p:txBody>
          <a:bodyPr wrap="square" rtlCol="0">
            <a:spAutoFit/>
          </a:bodyPr>
          <a:lstStyle/>
          <a:p>
            <a:pPr algn="ctr" rtl="1"/>
            <a:r>
              <a:rPr lang="fa-IR" sz="1600" b="1" dirty="0">
                <a:solidFill>
                  <a:srgbClr val="1D3347"/>
                </a:solidFill>
                <a:latin typeface="Shabnam" panose="020B0603030804020204" pitchFamily="34" charset="-78"/>
                <a:cs typeface="Shabnam" panose="020B0603030804020204" pitchFamily="34" charset="-78"/>
              </a:rPr>
              <a:t>عنوان چهارم</a:t>
            </a:r>
            <a:endParaRPr lang="en-US" sz="1600" b="1" dirty="0">
              <a:solidFill>
                <a:srgbClr val="1D3347"/>
              </a:solidFill>
              <a:latin typeface="Shabnam" panose="020B0603030804020204" pitchFamily="34" charset="-78"/>
              <a:cs typeface="Shabnam" panose="020B0603030804020204" pitchFamily="34" charset="-78"/>
            </a:endParaRPr>
          </a:p>
        </p:txBody>
      </p:sp>
      <p:sp>
        <p:nvSpPr>
          <p:cNvPr id="17" name="TextBox 16">
            <a:extLst>
              <a:ext uri="{FF2B5EF4-FFF2-40B4-BE49-F238E27FC236}">
                <a16:creationId xmlns:a16="http://schemas.microsoft.com/office/drawing/2014/main" id="{B7F1C054-812D-1030-CB5C-21A9868046B7}"/>
              </a:ext>
            </a:extLst>
          </p:cNvPr>
          <p:cNvSpPr txBox="1"/>
          <p:nvPr/>
        </p:nvSpPr>
        <p:spPr>
          <a:xfrm>
            <a:off x="10336305" y="4754746"/>
            <a:ext cx="1775088" cy="338554"/>
          </a:xfrm>
          <a:prstGeom prst="rect">
            <a:avLst/>
          </a:prstGeom>
          <a:noFill/>
        </p:spPr>
        <p:txBody>
          <a:bodyPr wrap="square" rtlCol="0">
            <a:spAutoFit/>
          </a:bodyPr>
          <a:lstStyle/>
          <a:p>
            <a:pPr algn="ctr" rtl="1"/>
            <a:r>
              <a:rPr lang="fa-IR" sz="1600" b="1" dirty="0">
                <a:solidFill>
                  <a:srgbClr val="1D3347"/>
                </a:solidFill>
                <a:latin typeface="Shabnam" panose="020B0603030804020204" pitchFamily="34" charset="-78"/>
                <a:cs typeface="Shabnam" panose="020B0603030804020204" pitchFamily="34" charset="-78"/>
              </a:rPr>
              <a:t>عنوان پنجم</a:t>
            </a:r>
            <a:endParaRPr lang="en-US" sz="1600" b="1" dirty="0">
              <a:solidFill>
                <a:srgbClr val="1D3347"/>
              </a:solidFill>
              <a:latin typeface="Shabnam" panose="020B0603030804020204" pitchFamily="34" charset="-78"/>
              <a:cs typeface="Shabnam" panose="020B0603030804020204" pitchFamily="34" charset="-78"/>
            </a:endParaRPr>
          </a:p>
        </p:txBody>
      </p:sp>
      <p:sp>
        <p:nvSpPr>
          <p:cNvPr id="18" name="TextBox 17">
            <a:extLst>
              <a:ext uri="{FF2B5EF4-FFF2-40B4-BE49-F238E27FC236}">
                <a16:creationId xmlns:a16="http://schemas.microsoft.com/office/drawing/2014/main" id="{8619F1FA-1CF8-026A-3E65-283746FC1E29}"/>
              </a:ext>
            </a:extLst>
          </p:cNvPr>
          <p:cNvSpPr txBox="1"/>
          <p:nvPr/>
        </p:nvSpPr>
        <p:spPr>
          <a:xfrm>
            <a:off x="10336305" y="5498201"/>
            <a:ext cx="1757082" cy="338554"/>
          </a:xfrm>
          <a:prstGeom prst="rect">
            <a:avLst/>
          </a:prstGeom>
          <a:noFill/>
        </p:spPr>
        <p:txBody>
          <a:bodyPr wrap="square" rtlCol="0">
            <a:spAutoFit/>
          </a:bodyPr>
          <a:lstStyle/>
          <a:p>
            <a:pPr algn="ctr" rtl="1"/>
            <a:r>
              <a:rPr lang="fa-IR" sz="1600" b="1" dirty="0">
                <a:solidFill>
                  <a:srgbClr val="1D3347"/>
                </a:solidFill>
                <a:latin typeface="Shabnam" panose="020B0603030804020204" pitchFamily="34" charset="-78"/>
                <a:cs typeface="Shabnam" panose="020B0603030804020204" pitchFamily="34" charset="-78"/>
              </a:rPr>
              <a:t>عنوان ششم</a:t>
            </a:r>
            <a:endParaRPr lang="en-US" sz="1600" b="1" dirty="0">
              <a:solidFill>
                <a:srgbClr val="1D3347"/>
              </a:solidFill>
              <a:latin typeface="Shabnam" panose="020B0603030804020204" pitchFamily="34" charset="-78"/>
              <a:cs typeface="Shabnam" panose="020B0603030804020204" pitchFamily="34" charset="-78"/>
            </a:endParaRPr>
          </a:p>
        </p:txBody>
      </p:sp>
      <p:sp>
        <p:nvSpPr>
          <p:cNvPr id="19" name="TextBox 18">
            <a:extLst>
              <a:ext uri="{FF2B5EF4-FFF2-40B4-BE49-F238E27FC236}">
                <a16:creationId xmlns:a16="http://schemas.microsoft.com/office/drawing/2014/main" id="{F0380B0B-D479-1E33-7F2B-EA2E058A1F80}"/>
              </a:ext>
            </a:extLst>
          </p:cNvPr>
          <p:cNvSpPr txBox="1"/>
          <p:nvPr/>
        </p:nvSpPr>
        <p:spPr>
          <a:xfrm>
            <a:off x="1007391" y="289867"/>
            <a:ext cx="5716681" cy="338554"/>
          </a:xfrm>
          <a:prstGeom prst="rect">
            <a:avLst/>
          </a:prstGeom>
          <a:noFill/>
        </p:spPr>
        <p:txBody>
          <a:bodyPr wrap="square" rtlCol="0">
            <a:spAutoFit/>
          </a:bodyPr>
          <a:lstStyle/>
          <a:p>
            <a:pPr algn="ctr" rtl="1"/>
            <a:r>
              <a:rPr lang="fa-IR" sz="1600" b="1">
                <a:solidFill>
                  <a:srgbClr val="1D3347"/>
                </a:solidFill>
                <a:latin typeface="Shabnam" panose="020B0603030804020204" pitchFamily="34" charset="-78"/>
                <a:cs typeface="Shabnam" panose="020B0603030804020204" pitchFamily="34" charset="-78"/>
              </a:rPr>
              <a:t>موضوع ارائه خود را در این قسمت وارد نمایید</a:t>
            </a:r>
            <a:endParaRPr lang="en-US" sz="1600" b="1" dirty="0">
              <a:solidFill>
                <a:srgbClr val="1D3347"/>
              </a:solidFill>
              <a:latin typeface="Shabnam" panose="020B0603030804020204" pitchFamily="34" charset="-78"/>
              <a:cs typeface="Shabnam" panose="020B0603030804020204" pitchFamily="34" charset="-78"/>
            </a:endParaRPr>
          </a:p>
        </p:txBody>
      </p:sp>
      <p:sp>
        <p:nvSpPr>
          <p:cNvPr id="20" name="TextBox 19">
            <a:extLst>
              <a:ext uri="{FF2B5EF4-FFF2-40B4-BE49-F238E27FC236}">
                <a16:creationId xmlns:a16="http://schemas.microsoft.com/office/drawing/2014/main" id="{B5E0E7B8-0878-A896-9192-B053186BDD20}"/>
              </a:ext>
            </a:extLst>
          </p:cNvPr>
          <p:cNvSpPr txBox="1"/>
          <p:nvPr/>
        </p:nvSpPr>
        <p:spPr>
          <a:xfrm>
            <a:off x="6853381" y="289867"/>
            <a:ext cx="3352801" cy="338554"/>
          </a:xfrm>
          <a:prstGeom prst="rect">
            <a:avLst/>
          </a:prstGeom>
          <a:noFill/>
        </p:spPr>
        <p:txBody>
          <a:bodyPr wrap="square" rtlCol="0">
            <a:spAutoFit/>
          </a:bodyPr>
          <a:lstStyle/>
          <a:p>
            <a:pPr algn="ctr" rtl="1"/>
            <a:r>
              <a:rPr lang="fa-IR" sz="1600" b="1" dirty="0">
                <a:solidFill>
                  <a:srgbClr val="1D3347"/>
                </a:solidFill>
                <a:latin typeface="Shabnam" panose="020B0603030804020204" pitchFamily="34" charset="-78"/>
                <a:cs typeface="Shabnam" panose="020B0603030804020204" pitchFamily="34" charset="-78"/>
              </a:rPr>
              <a:t>پژوهشگر</a:t>
            </a:r>
            <a:r>
              <a:rPr lang="fa-IR" sz="1600" b="1">
                <a:solidFill>
                  <a:srgbClr val="1D3347"/>
                </a:solidFill>
                <a:latin typeface="Shabnam" panose="020B0603030804020204" pitchFamily="34" charset="-78"/>
                <a:cs typeface="Shabnam" panose="020B0603030804020204" pitchFamily="34" charset="-78"/>
              </a:rPr>
              <a:t>: محمد جواد عزیزپناه</a:t>
            </a:r>
            <a:endParaRPr lang="en-US" sz="1600" b="1" dirty="0">
              <a:solidFill>
                <a:srgbClr val="1D3347"/>
              </a:solidFill>
              <a:latin typeface="Shabnam" panose="020B0603030804020204" pitchFamily="34" charset="-78"/>
              <a:cs typeface="Shabnam" panose="020B0603030804020204" pitchFamily="34" charset="-78"/>
            </a:endParaRPr>
          </a:p>
        </p:txBody>
      </p:sp>
      <p:sp>
        <p:nvSpPr>
          <p:cNvPr id="21" name="Freeform 123">
            <a:hlinkClick r:id="rId10" action="ppaction://hlinksldjump"/>
            <a:extLst>
              <a:ext uri="{FF2B5EF4-FFF2-40B4-BE49-F238E27FC236}">
                <a16:creationId xmlns:a16="http://schemas.microsoft.com/office/drawing/2014/main" id="{9662381F-44A7-5790-322D-81CB8D0A4082}"/>
              </a:ext>
            </a:extLst>
          </p:cNvPr>
          <p:cNvSpPr>
            <a:spLocks noEditPoints="1"/>
          </p:cNvSpPr>
          <p:nvPr/>
        </p:nvSpPr>
        <p:spPr bwMode="auto">
          <a:xfrm>
            <a:off x="370716" y="5556280"/>
            <a:ext cx="268684" cy="268684"/>
          </a:xfrm>
          <a:custGeom>
            <a:avLst/>
            <a:gdLst>
              <a:gd name="T0" fmla="*/ 109 w 160"/>
              <a:gd name="T1" fmla="*/ 116 h 160"/>
              <a:gd name="T2" fmla="*/ 59 w 160"/>
              <a:gd name="T3" fmla="*/ 107 h 160"/>
              <a:gd name="T4" fmla="*/ 160 w 160"/>
              <a:gd name="T5" fmla="*/ 125 h 160"/>
              <a:gd name="T6" fmla="*/ 114 w 160"/>
              <a:gd name="T7" fmla="*/ 116 h 160"/>
              <a:gd name="T8" fmla="*/ 60 w 160"/>
              <a:gd name="T9" fmla="*/ 100 h 160"/>
              <a:gd name="T10" fmla="*/ 160 w 160"/>
              <a:gd name="T11" fmla="*/ 84 h 160"/>
              <a:gd name="T12" fmla="*/ 59 w 160"/>
              <a:gd name="T13" fmla="*/ 131 h 160"/>
              <a:gd name="T14" fmla="*/ 110 w 160"/>
              <a:gd name="T15" fmla="*/ 160 h 160"/>
              <a:gd name="T16" fmla="*/ 160 w 160"/>
              <a:gd name="T17" fmla="*/ 132 h 160"/>
              <a:gd name="T18" fmla="*/ 110 w 160"/>
              <a:gd name="T19" fmla="*/ 50 h 160"/>
              <a:gd name="T20" fmla="*/ 59 w 160"/>
              <a:gd name="T21" fmla="*/ 75 h 160"/>
              <a:gd name="T22" fmla="*/ 160 w 160"/>
              <a:gd name="T23" fmla="*/ 68 h 160"/>
              <a:gd name="T24" fmla="*/ 148 w 160"/>
              <a:gd name="T25" fmla="*/ 0 h 160"/>
              <a:gd name="T26" fmla="*/ 0 w 160"/>
              <a:gd name="T27" fmla="*/ 44 h 160"/>
              <a:gd name="T28" fmla="*/ 109 w 160"/>
              <a:gd name="T29" fmla="*/ 44 h 160"/>
              <a:gd name="T30" fmla="*/ 160 w 160"/>
              <a:gd name="T31" fmla="*/ 44 h 160"/>
              <a:gd name="T32" fmla="*/ 29 w 160"/>
              <a:gd name="T33" fmla="*/ 41 h 160"/>
              <a:gd name="T34" fmla="*/ 41 w 160"/>
              <a:gd name="T35" fmla="*/ 28 h 160"/>
              <a:gd name="T36" fmla="*/ 88 w 160"/>
              <a:gd name="T37" fmla="*/ 25 h 160"/>
              <a:gd name="T38" fmla="*/ 91 w 160"/>
              <a:gd name="T39" fmla="*/ 27 h 160"/>
              <a:gd name="T40" fmla="*/ 97 w 160"/>
              <a:gd name="T41" fmla="*/ 30 h 160"/>
              <a:gd name="T42" fmla="*/ 102 w 160"/>
              <a:gd name="T43" fmla="*/ 27 h 160"/>
              <a:gd name="T44" fmla="*/ 104 w 160"/>
              <a:gd name="T45" fmla="*/ 25 h 160"/>
              <a:gd name="T46" fmla="*/ 104 w 160"/>
              <a:gd name="T47" fmla="*/ 32 h 160"/>
              <a:gd name="T48" fmla="*/ 107 w 160"/>
              <a:gd name="T49" fmla="*/ 35 h 160"/>
              <a:gd name="T50" fmla="*/ 113 w 160"/>
              <a:gd name="T51" fmla="*/ 22 h 160"/>
              <a:gd name="T52" fmla="*/ 118 w 160"/>
              <a:gd name="T53" fmla="*/ 35 h 160"/>
              <a:gd name="T54" fmla="*/ 120 w 160"/>
              <a:gd name="T55" fmla="*/ 32 h 160"/>
              <a:gd name="T56" fmla="*/ 120 w 160"/>
              <a:gd name="T57" fmla="*/ 25 h 160"/>
              <a:gd name="T58" fmla="*/ 123 w 160"/>
              <a:gd name="T59" fmla="*/ 27 h 160"/>
              <a:gd name="T60" fmla="*/ 129 w 160"/>
              <a:gd name="T61" fmla="*/ 30 h 160"/>
              <a:gd name="T62" fmla="*/ 134 w 160"/>
              <a:gd name="T63" fmla="*/ 27 h 160"/>
              <a:gd name="T64" fmla="*/ 136 w 160"/>
              <a:gd name="T65" fmla="*/ 25 h 160"/>
              <a:gd name="T66" fmla="*/ 136 w 160"/>
              <a:gd name="T67" fmla="*/ 32 h 160"/>
              <a:gd name="T68" fmla="*/ 140 w 160"/>
              <a:gd name="T69" fmla="*/ 35 h 160"/>
              <a:gd name="T70" fmla="*/ 54 w 160"/>
              <a:gd name="T71" fmla="*/ 68 h 160"/>
              <a:gd name="T72" fmla="*/ 3 w 160"/>
              <a:gd name="T73" fmla="*/ 57 h 160"/>
              <a:gd name="T74" fmla="*/ 3 w 160"/>
              <a:gd name="T75" fmla="*/ 102 h 160"/>
              <a:gd name="T76" fmla="*/ 41 w 160"/>
              <a:gd name="T77" fmla="*/ 79 h 160"/>
              <a:gd name="T78" fmla="*/ 28 w 160"/>
              <a:gd name="T79" fmla="*/ 68 h 160"/>
              <a:gd name="T80" fmla="*/ 54 w 160"/>
              <a:gd name="T81" fmla="*/ 107 h 160"/>
              <a:gd name="T82" fmla="*/ 0 w 160"/>
              <a:gd name="T83" fmla="*/ 145 h 160"/>
              <a:gd name="T84" fmla="*/ 60 w 160"/>
              <a:gd name="T85" fmla="*/ 159 h 160"/>
              <a:gd name="T86" fmla="*/ 29 w 160"/>
              <a:gd name="T87" fmla="*/ 142 h 160"/>
              <a:gd name="T88" fmla="*/ 41 w 160"/>
              <a:gd name="T89" fmla="*/ 131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60" h="160">
                <a:moveTo>
                  <a:pt x="114" y="116"/>
                </a:moveTo>
                <a:cubicBezTo>
                  <a:pt x="113" y="116"/>
                  <a:pt x="112" y="116"/>
                  <a:pt x="112" y="116"/>
                </a:cubicBezTo>
                <a:cubicBezTo>
                  <a:pt x="110" y="116"/>
                  <a:pt x="109" y="116"/>
                  <a:pt x="109" y="116"/>
                </a:cubicBezTo>
                <a:cubicBezTo>
                  <a:pt x="108" y="116"/>
                  <a:pt x="108" y="116"/>
                  <a:pt x="108" y="116"/>
                </a:cubicBezTo>
                <a:cubicBezTo>
                  <a:pt x="108" y="116"/>
                  <a:pt x="107" y="116"/>
                  <a:pt x="105" y="116"/>
                </a:cubicBezTo>
                <a:cubicBezTo>
                  <a:pt x="87" y="116"/>
                  <a:pt x="69" y="112"/>
                  <a:pt x="59" y="107"/>
                </a:cubicBezTo>
                <a:cubicBezTo>
                  <a:pt x="59" y="123"/>
                  <a:pt x="59" y="123"/>
                  <a:pt x="59" y="123"/>
                </a:cubicBezTo>
                <a:cubicBezTo>
                  <a:pt x="65" y="129"/>
                  <a:pt x="85" y="133"/>
                  <a:pt x="112" y="133"/>
                </a:cubicBezTo>
                <a:cubicBezTo>
                  <a:pt x="135" y="133"/>
                  <a:pt x="152" y="130"/>
                  <a:pt x="160" y="125"/>
                </a:cubicBezTo>
                <a:cubicBezTo>
                  <a:pt x="160" y="109"/>
                  <a:pt x="160" y="109"/>
                  <a:pt x="160" y="109"/>
                </a:cubicBezTo>
                <a:cubicBezTo>
                  <a:pt x="151" y="113"/>
                  <a:pt x="134" y="116"/>
                  <a:pt x="116" y="116"/>
                </a:cubicBezTo>
                <a:cubicBezTo>
                  <a:pt x="116" y="116"/>
                  <a:pt x="115" y="116"/>
                  <a:pt x="114" y="116"/>
                </a:cubicBezTo>
                <a:close/>
                <a:moveTo>
                  <a:pt x="59" y="82"/>
                </a:moveTo>
                <a:cubicBezTo>
                  <a:pt x="59" y="100"/>
                  <a:pt x="59" y="100"/>
                  <a:pt x="59" y="100"/>
                </a:cubicBezTo>
                <a:cubicBezTo>
                  <a:pt x="60" y="100"/>
                  <a:pt x="60" y="100"/>
                  <a:pt x="60" y="100"/>
                </a:cubicBezTo>
                <a:cubicBezTo>
                  <a:pt x="66" y="106"/>
                  <a:pt x="86" y="111"/>
                  <a:pt x="112" y="111"/>
                </a:cubicBezTo>
                <a:cubicBezTo>
                  <a:pt x="134" y="111"/>
                  <a:pt x="152" y="106"/>
                  <a:pt x="160" y="101"/>
                </a:cubicBezTo>
                <a:cubicBezTo>
                  <a:pt x="160" y="84"/>
                  <a:pt x="160" y="84"/>
                  <a:pt x="160" y="84"/>
                </a:cubicBezTo>
                <a:cubicBezTo>
                  <a:pt x="149" y="89"/>
                  <a:pt x="130" y="92"/>
                  <a:pt x="112" y="92"/>
                </a:cubicBezTo>
                <a:cubicBezTo>
                  <a:pt x="91" y="92"/>
                  <a:pt x="70" y="89"/>
                  <a:pt x="59" y="82"/>
                </a:cubicBezTo>
                <a:close/>
                <a:moveTo>
                  <a:pt x="59" y="131"/>
                </a:moveTo>
                <a:cubicBezTo>
                  <a:pt x="59" y="141"/>
                  <a:pt x="59" y="141"/>
                  <a:pt x="59" y="141"/>
                </a:cubicBezTo>
                <a:cubicBezTo>
                  <a:pt x="59" y="143"/>
                  <a:pt x="59" y="143"/>
                  <a:pt x="60" y="143"/>
                </a:cubicBezTo>
                <a:cubicBezTo>
                  <a:pt x="63" y="154"/>
                  <a:pt x="87" y="160"/>
                  <a:pt x="110" y="160"/>
                </a:cubicBezTo>
                <a:cubicBezTo>
                  <a:pt x="132" y="160"/>
                  <a:pt x="157" y="154"/>
                  <a:pt x="160" y="143"/>
                </a:cubicBezTo>
                <a:cubicBezTo>
                  <a:pt x="160" y="143"/>
                  <a:pt x="160" y="143"/>
                  <a:pt x="160" y="141"/>
                </a:cubicBezTo>
                <a:cubicBezTo>
                  <a:pt x="160" y="132"/>
                  <a:pt x="160" y="132"/>
                  <a:pt x="160" y="132"/>
                </a:cubicBezTo>
                <a:cubicBezTo>
                  <a:pt x="149" y="138"/>
                  <a:pt x="130" y="140"/>
                  <a:pt x="112" y="140"/>
                </a:cubicBezTo>
                <a:cubicBezTo>
                  <a:pt x="91" y="140"/>
                  <a:pt x="70" y="137"/>
                  <a:pt x="59" y="131"/>
                </a:cubicBezTo>
                <a:close/>
                <a:moveTo>
                  <a:pt x="110" y="50"/>
                </a:moveTo>
                <a:cubicBezTo>
                  <a:pt x="87" y="50"/>
                  <a:pt x="63" y="56"/>
                  <a:pt x="59" y="67"/>
                </a:cubicBezTo>
                <a:cubicBezTo>
                  <a:pt x="59" y="68"/>
                  <a:pt x="59" y="68"/>
                  <a:pt x="59" y="68"/>
                </a:cubicBezTo>
                <a:cubicBezTo>
                  <a:pt x="59" y="75"/>
                  <a:pt x="59" y="75"/>
                  <a:pt x="59" y="75"/>
                </a:cubicBezTo>
                <a:cubicBezTo>
                  <a:pt x="65" y="82"/>
                  <a:pt x="86" y="87"/>
                  <a:pt x="112" y="87"/>
                </a:cubicBezTo>
                <a:cubicBezTo>
                  <a:pt x="134" y="87"/>
                  <a:pt x="152" y="83"/>
                  <a:pt x="160" y="78"/>
                </a:cubicBezTo>
                <a:cubicBezTo>
                  <a:pt x="160" y="68"/>
                  <a:pt x="160" y="68"/>
                  <a:pt x="160" y="68"/>
                </a:cubicBezTo>
                <a:cubicBezTo>
                  <a:pt x="160" y="67"/>
                  <a:pt x="160" y="67"/>
                  <a:pt x="160" y="67"/>
                </a:cubicBezTo>
                <a:cubicBezTo>
                  <a:pt x="158" y="56"/>
                  <a:pt x="134" y="50"/>
                  <a:pt x="110" y="50"/>
                </a:cubicBezTo>
                <a:close/>
                <a:moveTo>
                  <a:pt x="148" y="0"/>
                </a:moveTo>
                <a:cubicBezTo>
                  <a:pt x="13" y="0"/>
                  <a:pt x="13" y="0"/>
                  <a:pt x="13" y="0"/>
                </a:cubicBezTo>
                <a:cubicBezTo>
                  <a:pt x="7" y="0"/>
                  <a:pt x="0" y="6"/>
                  <a:pt x="0" y="12"/>
                </a:cubicBezTo>
                <a:cubicBezTo>
                  <a:pt x="0" y="44"/>
                  <a:pt x="0" y="44"/>
                  <a:pt x="0" y="44"/>
                </a:cubicBezTo>
                <a:cubicBezTo>
                  <a:pt x="0" y="47"/>
                  <a:pt x="2" y="49"/>
                  <a:pt x="3" y="50"/>
                </a:cubicBezTo>
                <a:cubicBezTo>
                  <a:pt x="66" y="50"/>
                  <a:pt x="66" y="50"/>
                  <a:pt x="66" y="50"/>
                </a:cubicBezTo>
                <a:cubicBezTo>
                  <a:pt x="77" y="47"/>
                  <a:pt x="93" y="44"/>
                  <a:pt x="109" y="44"/>
                </a:cubicBezTo>
                <a:cubicBezTo>
                  <a:pt x="124" y="44"/>
                  <a:pt x="140" y="47"/>
                  <a:pt x="151" y="50"/>
                </a:cubicBezTo>
                <a:cubicBezTo>
                  <a:pt x="158" y="50"/>
                  <a:pt x="158" y="50"/>
                  <a:pt x="158" y="50"/>
                </a:cubicBezTo>
                <a:cubicBezTo>
                  <a:pt x="159" y="49"/>
                  <a:pt x="160" y="47"/>
                  <a:pt x="160" y="44"/>
                </a:cubicBezTo>
                <a:cubicBezTo>
                  <a:pt x="160" y="12"/>
                  <a:pt x="160" y="12"/>
                  <a:pt x="160" y="12"/>
                </a:cubicBezTo>
                <a:cubicBezTo>
                  <a:pt x="160" y="6"/>
                  <a:pt x="154" y="0"/>
                  <a:pt x="148" y="0"/>
                </a:cubicBezTo>
                <a:close/>
                <a:moveTo>
                  <a:pt x="29" y="41"/>
                </a:moveTo>
                <a:cubicBezTo>
                  <a:pt x="22" y="41"/>
                  <a:pt x="16" y="35"/>
                  <a:pt x="16" y="28"/>
                </a:cubicBezTo>
                <a:cubicBezTo>
                  <a:pt x="16" y="22"/>
                  <a:pt x="22" y="16"/>
                  <a:pt x="29" y="16"/>
                </a:cubicBezTo>
                <a:cubicBezTo>
                  <a:pt x="36" y="16"/>
                  <a:pt x="41" y="22"/>
                  <a:pt x="41" y="28"/>
                </a:cubicBezTo>
                <a:cubicBezTo>
                  <a:pt x="41" y="35"/>
                  <a:pt x="36" y="41"/>
                  <a:pt x="29" y="41"/>
                </a:cubicBezTo>
                <a:close/>
                <a:moveTo>
                  <a:pt x="91" y="27"/>
                </a:moveTo>
                <a:cubicBezTo>
                  <a:pt x="90" y="27"/>
                  <a:pt x="88" y="26"/>
                  <a:pt x="88" y="25"/>
                </a:cubicBezTo>
                <a:cubicBezTo>
                  <a:pt x="88" y="24"/>
                  <a:pt x="90" y="22"/>
                  <a:pt x="91" y="22"/>
                </a:cubicBezTo>
                <a:cubicBezTo>
                  <a:pt x="93" y="22"/>
                  <a:pt x="94" y="24"/>
                  <a:pt x="94" y="25"/>
                </a:cubicBezTo>
                <a:cubicBezTo>
                  <a:pt x="94" y="26"/>
                  <a:pt x="93" y="27"/>
                  <a:pt x="91" y="27"/>
                </a:cubicBezTo>
                <a:close/>
                <a:moveTo>
                  <a:pt x="97" y="35"/>
                </a:moveTo>
                <a:cubicBezTo>
                  <a:pt x="96" y="35"/>
                  <a:pt x="94" y="33"/>
                  <a:pt x="94" y="32"/>
                </a:cubicBezTo>
                <a:cubicBezTo>
                  <a:pt x="94" y="31"/>
                  <a:pt x="96" y="30"/>
                  <a:pt x="97" y="30"/>
                </a:cubicBezTo>
                <a:cubicBezTo>
                  <a:pt x="98" y="30"/>
                  <a:pt x="99" y="31"/>
                  <a:pt x="99" y="32"/>
                </a:cubicBezTo>
                <a:cubicBezTo>
                  <a:pt x="99" y="33"/>
                  <a:pt x="98" y="35"/>
                  <a:pt x="97" y="35"/>
                </a:cubicBezTo>
                <a:close/>
                <a:moveTo>
                  <a:pt x="102" y="27"/>
                </a:moveTo>
                <a:cubicBezTo>
                  <a:pt x="101" y="27"/>
                  <a:pt x="99" y="26"/>
                  <a:pt x="99" y="25"/>
                </a:cubicBezTo>
                <a:cubicBezTo>
                  <a:pt x="99" y="24"/>
                  <a:pt x="101" y="22"/>
                  <a:pt x="102" y="22"/>
                </a:cubicBezTo>
                <a:cubicBezTo>
                  <a:pt x="103" y="22"/>
                  <a:pt x="104" y="24"/>
                  <a:pt x="104" y="25"/>
                </a:cubicBezTo>
                <a:cubicBezTo>
                  <a:pt x="104" y="26"/>
                  <a:pt x="103" y="27"/>
                  <a:pt x="102" y="27"/>
                </a:cubicBezTo>
                <a:close/>
                <a:moveTo>
                  <a:pt x="107" y="35"/>
                </a:moveTo>
                <a:cubicBezTo>
                  <a:pt x="105" y="35"/>
                  <a:pt x="104" y="33"/>
                  <a:pt x="104" y="32"/>
                </a:cubicBezTo>
                <a:cubicBezTo>
                  <a:pt x="104" y="31"/>
                  <a:pt x="105" y="30"/>
                  <a:pt x="107" y="30"/>
                </a:cubicBezTo>
                <a:cubicBezTo>
                  <a:pt x="109" y="30"/>
                  <a:pt x="110" y="31"/>
                  <a:pt x="110" y="32"/>
                </a:cubicBezTo>
                <a:cubicBezTo>
                  <a:pt x="110" y="33"/>
                  <a:pt x="109" y="35"/>
                  <a:pt x="107" y="35"/>
                </a:cubicBezTo>
                <a:close/>
                <a:moveTo>
                  <a:pt x="113" y="27"/>
                </a:moveTo>
                <a:cubicBezTo>
                  <a:pt x="112" y="27"/>
                  <a:pt x="110" y="26"/>
                  <a:pt x="110" y="25"/>
                </a:cubicBezTo>
                <a:cubicBezTo>
                  <a:pt x="110" y="24"/>
                  <a:pt x="112" y="22"/>
                  <a:pt x="113" y="22"/>
                </a:cubicBezTo>
                <a:cubicBezTo>
                  <a:pt x="114" y="22"/>
                  <a:pt x="115" y="24"/>
                  <a:pt x="115" y="25"/>
                </a:cubicBezTo>
                <a:cubicBezTo>
                  <a:pt x="115" y="26"/>
                  <a:pt x="114" y="27"/>
                  <a:pt x="113" y="27"/>
                </a:cubicBezTo>
                <a:close/>
                <a:moveTo>
                  <a:pt x="118" y="35"/>
                </a:moveTo>
                <a:cubicBezTo>
                  <a:pt x="116" y="35"/>
                  <a:pt x="115" y="33"/>
                  <a:pt x="115" y="32"/>
                </a:cubicBezTo>
                <a:cubicBezTo>
                  <a:pt x="115" y="31"/>
                  <a:pt x="116" y="30"/>
                  <a:pt x="118" y="30"/>
                </a:cubicBezTo>
                <a:cubicBezTo>
                  <a:pt x="119" y="30"/>
                  <a:pt x="120" y="31"/>
                  <a:pt x="120" y="32"/>
                </a:cubicBezTo>
                <a:cubicBezTo>
                  <a:pt x="120" y="33"/>
                  <a:pt x="119" y="35"/>
                  <a:pt x="118" y="35"/>
                </a:cubicBezTo>
                <a:close/>
                <a:moveTo>
                  <a:pt x="123" y="27"/>
                </a:moveTo>
                <a:cubicBezTo>
                  <a:pt x="121" y="27"/>
                  <a:pt x="120" y="26"/>
                  <a:pt x="120" y="25"/>
                </a:cubicBezTo>
                <a:cubicBezTo>
                  <a:pt x="120" y="24"/>
                  <a:pt x="121" y="22"/>
                  <a:pt x="123" y="22"/>
                </a:cubicBezTo>
                <a:cubicBezTo>
                  <a:pt x="125" y="22"/>
                  <a:pt x="126" y="24"/>
                  <a:pt x="126" y="25"/>
                </a:cubicBezTo>
                <a:cubicBezTo>
                  <a:pt x="126" y="26"/>
                  <a:pt x="125" y="27"/>
                  <a:pt x="123" y="27"/>
                </a:cubicBezTo>
                <a:close/>
                <a:moveTo>
                  <a:pt x="129" y="35"/>
                </a:moveTo>
                <a:cubicBezTo>
                  <a:pt x="127" y="35"/>
                  <a:pt x="126" y="33"/>
                  <a:pt x="126" y="32"/>
                </a:cubicBezTo>
                <a:cubicBezTo>
                  <a:pt x="126" y="31"/>
                  <a:pt x="127" y="30"/>
                  <a:pt x="129" y="30"/>
                </a:cubicBezTo>
                <a:cubicBezTo>
                  <a:pt x="130" y="30"/>
                  <a:pt x="131" y="31"/>
                  <a:pt x="131" y="32"/>
                </a:cubicBezTo>
                <a:cubicBezTo>
                  <a:pt x="131" y="33"/>
                  <a:pt x="130" y="35"/>
                  <a:pt x="129" y="35"/>
                </a:cubicBezTo>
                <a:close/>
                <a:moveTo>
                  <a:pt x="134" y="27"/>
                </a:moveTo>
                <a:cubicBezTo>
                  <a:pt x="132" y="27"/>
                  <a:pt x="131" y="26"/>
                  <a:pt x="131" y="25"/>
                </a:cubicBezTo>
                <a:cubicBezTo>
                  <a:pt x="131" y="24"/>
                  <a:pt x="132" y="22"/>
                  <a:pt x="134" y="22"/>
                </a:cubicBezTo>
                <a:cubicBezTo>
                  <a:pt x="135" y="22"/>
                  <a:pt x="136" y="24"/>
                  <a:pt x="136" y="25"/>
                </a:cubicBezTo>
                <a:cubicBezTo>
                  <a:pt x="136" y="26"/>
                  <a:pt x="135" y="27"/>
                  <a:pt x="134" y="27"/>
                </a:cubicBezTo>
                <a:close/>
                <a:moveTo>
                  <a:pt x="140" y="35"/>
                </a:moveTo>
                <a:cubicBezTo>
                  <a:pt x="137" y="35"/>
                  <a:pt x="136" y="33"/>
                  <a:pt x="136" y="32"/>
                </a:cubicBezTo>
                <a:cubicBezTo>
                  <a:pt x="136" y="31"/>
                  <a:pt x="137" y="30"/>
                  <a:pt x="140" y="30"/>
                </a:cubicBezTo>
                <a:cubicBezTo>
                  <a:pt x="141" y="30"/>
                  <a:pt x="142" y="31"/>
                  <a:pt x="142" y="32"/>
                </a:cubicBezTo>
                <a:cubicBezTo>
                  <a:pt x="142" y="33"/>
                  <a:pt x="141" y="35"/>
                  <a:pt x="140" y="35"/>
                </a:cubicBezTo>
                <a:close/>
                <a:moveTo>
                  <a:pt x="54" y="102"/>
                </a:moveTo>
                <a:cubicBezTo>
                  <a:pt x="54" y="101"/>
                  <a:pt x="54" y="94"/>
                  <a:pt x="54" y="94"/>
                </a:cubicBezTo>
                <a:cubicBezTo>
                  <a:pt x="54" y="68"/>
                  <a:pt x="54" y="68"/>
                  <a:pt x="54" y="68"/>
                </a:cubicBezTo>
                <a:cubicBezTo>
                  <a:pt x="54" y="67"/>
                  <a:pt x="54" y="67"/>
                  <a:pt x="54" y="67"/>
                </a:cubicBezTo>
                <a:cubicBezTo>
                  <a:pt x="55" y="63"/>
                  <a:pt x="59" y="60"/>
                  <a:pt x="65" y="57"/>
                </a:cubicBezTo>
                <a:cubicBezTo>
                  <a:pt x="3" y="57"/>
                  <a:pt x="3" y="57"/>
                  <a:pt x="3" y="57"/>
                </a:cubicBezTo>
                <a:cubicBezTo>
                  <a:pt x="2" y="58"/>
                  <a:pt x="0" y="61"/>
                  <a:pt x="0" y="65"/>
                </a:cubicBezTo>
                <a:cubicBezTo>
                  <a:pt x="0" y="95"/>
                  <a:pt x="0" y="95"/>
                  <a:pt x="0" y="95"/>
                </a:cubicBezTo>
                <a:cubicBezTo>
                  <a:pt x="0" y="98"/>
                  <a:pt x="2" y="100"/>
                  <a:pt x="3" y="102"/>
                </a:cubicBezTo>
                <a:lnTo>
                  <a:pt x="54" y="102"/>
                </a:lnTo>
                <a:close/>
                <a:moveTo>
                  <a:pt x="28" y="68"/>
                </a:moveTo>
                <a:cubicBezTo>
                  <a:pt x="36" y="68"/>
                  <a:pt x="41" y="73"/>
                  <a:pt x="41" y="79"/>
                </a:cubicBezTo>
                <a:cubicBezTo>
                  <a:pt x="41" y="87"/>
                  <a:pt x="36" y="91"/>
                  <a:pt x="28" y="91"/>
                </a:cubicBezTo>
                <a:cubicBezTo>
                  <a:pt x="22" y="91"/>
                  <a:pt x="16" y="87"/>
                  <a:pt x="16" y="79"/>
                </a:cubicBezTo>
                <a:cubicBezTo>
                  <a:pt x="16" y="73"/>
                  <a:pt x="22" y="68"/>
                  <a:pt x="28" y="68"/>
                </a:cubicBezTo>
                <a:close/>
                <a:moveTo>
                  <a:pt x="54" y="143"/>
                </a:moveTo>
                <a:cubicBezTo>
                  <a:pt x="54" y="143"/>
                  <a:pt x="54" y="143"/>
                  <a:pt x="54" y="142"/>
                </a:cubicBezTo>
                <a:cubicBezTo>
                  <a:pt x="54" y="107"/>
                  <a:pt x="54" y="107"/>
                  <a:pt x="54" y="107"/>
                </a:cubicBezTo>
                <a:cubicBezTo>
                  <a:pt x="3" y="107"/>
                  <a:pt x="3" y="107"/>
                  <a:pt x="3" y="107"/>
                </a:cubicBezTo>
                <a:cubicBezTo>
                  <a:pt x="2" y="110"/>
                  <a:pt x="0" y="112"/>
                  <a:pt x="0" y="115"/>
                </a:cubicBezTo>
                <a:cubicBezTo>
                  <a:pt x="0" y="145"/>
                  <a:pt x="0" y="145"/>
                  <a:pt x="0" y="145"/>
                </a:cubicBezTo>
                <a:cubicBezTo>
                  <a:pt x="0" y="152"/>
                  <a:pt x="7" y="159"/>
                  <a:pt x="13" y="159"/>
                </a:cubicBezTo>
                <a:cubicBezTo>
                  <a:pt x="59" y="159"/>
                  <a:pt x="59" y="159"/>
                  <a:pt x="59" y="159"/>
                </a:cubicBezTo>
                <a:cubicBezTo>
                  <a:pt x="60" y="159"/>
                  <a:pt x="60" y="159"/>
                  <a:pt x="60" y="159"/>
                </a:cubicBezTo>
                <a:cubicBezTo>
                  <a:pt x="63" y="157"/>
                  <a:pt x="64" y="154"/>
                  <a:pt x="62" y="151"/>
                </a:cubicBezTo>
                <a:cubicBezTo>
                  <a:pt x="58" y="149"/>
                  <a:pt x="56" y="146"/>
                  <a:pt x="54" y="143"/>
                </a:cubicBezTo>
                <a:close/>
                <a:moveTo>
                  <a:pt x="29" y="142"/>
                </a:moveTo>
                <a:cubicBezTo>
                  <a:pt x="22" y="142"/>
                  <a:pt x="16" y="137"/>
                  <a:pt x="16" y="131"/>
                </a:cubicBezTo>
                <a:cubicBezTo>
                  <a:pt x="16" y="123"/>
                  <a:pt x="22" y="118"/>
                  <a:pt x="29" y="118"/>
                </a:cubicBezTo>
                <a:cubicBezTo>
                  <a:pt x="36" y="118"/>
                  <a:pt x="41" y="123"/>
                  <a:pt x="41" y="131"/>
                </a:cubicBezTo>
                <a:cubicBezTo>
                  <a:pt x="41" y="137"/>
                  <a:pt x="36" y="142"/>
                  <a:pt x="29" y="142"/>
                </a:cubicBezTo>
                <a:close/>
              </a:path>
            </a:pathLst>
          </a:custGeom>
          <a:ln>
            <a:noFill/>
          </a:ln>
        </p:spPr>
        <p:style>
          <a:lnRef idx="3">
            <a:schemeClr val="lt1"/>
          </a:lnRef>
          <a:fillRef idx="1">
            <a:schemeClr val="accent1"/>
          </a:fillRef>
          <a:effectRef idx="1">
            <a:schemeClr val="accent1"/>
          </a:effectRef>
          <a:fontRef idx="minor">
            <a:schemeClr val="lt1"/>
          </a:fontRef>
        </p:style>
        <p:txBody>
          <a:bodyPr vert="horz" wrap="square" lIns="91440" tIns="45720" rIns="91440" bIns="45720" numCol="1" anchor="t" anchorCtr="0" compatLnSpc="1">
            <a:prstTxWarp prst="textNoShape">
              <a:avLst/>
            </a:prstTxWarp>
          </a:bodyPr>
          <a:lstStyle/>
          <a:p>
            <a:endParaRPr lang="en-US"/>
          </a:p>
        </p:txBody>
      </p:sp>
      <p:sp>
        <p:nvSpPr>
          <p:cNvPr id="22" name="Freeform 134">
            <a:hlinkClick r:id="rId5" action="ppaction://hlinksldjump"/>
            <a:extLst>
              <a:ext uri="{FF2B5EF4-FFF2-40B4-BE49-F238E27FC236}">
                <a16:creationId xmlns:a16="http://schemas.microsoft.com/office/drawing/2014/main" id="{E627D5B2-727D-FFAE-4B2A-A5F4134A84BC}"/>
              </a:ext>
            </a:extLst>
          </p:cNvPr>
          <p:cNvSpPr>
            <a:spLocks noEditPoints="1"/>
          </p:cNvSpPr>
          <p:nvPr/>
        </p:nvSpPr>
        <p:spPr bwMode="auto">
          <a:xfrm>
            <a:off x="346965" y="1756981"/>
            <a:ext cx="316187" cy="243070"/>
          </a:xfrm>
          <a:custGeom>
            <a:avLst/>
            <a:gdLst>
              <a:gd name="T0" fmla="*/ 25 w 160"/>
              <a:gd name="T1" fmla="*/ 0 h 123"/>
              <a:gd name="T2" fmla="*/ 21 w 160"/>
              <a:gd name="T3" fmla="*/ 2 h 123"/>
              <a:gd name="T4" fmla="*/ 19 w 160"/>
              <a:gd name="T5" fmla="*/ 6 h 123"/>
              <a:gd name="T6" fmla="*/ 19 w 160"/>
              <a:gd name="T7" fmla="*/ 92 h 123"/>
              <a:gd name="T8" fmla="*/ 25 w 160"/>
              <a:gd name="T9" fmla="*/ 97 h 123"/>
              <a:gd name="T10" fmla="*/ 76 w 160"/>
              <a:gd name="T11" fmla="*/ 116 h 123"/>
              <a:gd name="T12" fmla="*/ 76 w 160"/>
              <a:gd name="T13" fmla="*/ 26 h 123"/>
              <a:gd name="T14" fmla="*/ 74 w 160"/>
              <a:gd name="T15" fmla="*/ 24 h 123"/>
              <a:gd name="T16" fmla="*/ 25 w 160"/>
              <a:gd name="T17" fmla="*/ 0 h 123"/>
              <a:gd name="T18" fmla="*/ 141 w 160"/>
              <a:gd name="T19" fmla="*/ 92 h 123"/>
              <a:gd name="T20" fmla="*/ 141 w 160"/>
              <a:gd name="T21" fmla="*/ 6 h 123"/>
              <a:gd name="T22" fmla="*/ 140 w 160"/>
              <a:gd name="T23" fmla="*/ 2 h 123"/>
              <a:gd name="T24" fmla="*/ 136 w 160"/>
              <a:gd name="T25" fmla="*/ 0 h 123"/>
              <a:gd name="T26" fmla="*/ 85 w 160"/>
              <a:gd name="T27" fmla="*/ 24 h 123"/>
              <a:gd name="T28" fmla="*/ 84 w 160"/>
              <a:gd name="T29" fmla="*/ 26 h 123"/>
              <a:gd name="T30" fmla="*/ 84 w 160"/>
              <a:gd name="T31" fmla="*/ 116 h 123"/>
              <a:gd name="T32" fmla="*/ 136 w 160"/>
              <a:gd name="T33" fmla="*/ 97 h 123"/>
              <a:gd name="T34" fmla="*/ 141 w 160"/>
              <a:gd name="T35" fmla="*/ 92 h 123"/>
              <a:gd name="T36" fmla="*/ 154 w 160"/>
              <a:gd name="T37" fmla="*/ 20 h 123"/>
              <a:gd name="T38" fmla="*/ 150 w 160"/>
              <a:gd name="T39" fmla="*/ 20 h 123"/>
              <a:gd name="T40" fmla="*/ 150 w 160"/>
              <a:gd name="T41" fmla="*/ 92 h 123"/>
              <a:gd name="T42" fmla="*/ 136 w 160"/>
              <a:gd name="T43" fmla="*/ 107 h 123"/>
              <a:gd name="T44" fmla="*/ 92 w 160"/>
              <a:gd name="T45" fmla="*/ 121 h 123"/>
              <a:gd name="T46" fmla="*/ 153 w 160"/>
              <a:gd name="T47" fmla="*/ 121 h 123"/>
              <a:gd name="T48" fmla="*/ 158 w 160"/>
              <a:gd name="T49" fmla="*/ 121 h 123"/>
              <a:gd name="T50" fmla="*/ 160 w 160"/>
              <a:gd name="T51" fmla="*/ 117 h 123"/>
              <a:gd name="T52" fmla="*/ 160 w 160"/>
              <a:gd name="T53" fmla="*/ 26 h 123"/>
              <a:gd name="T54" fmla="*/ 154 w 160"/>
              <a:gd name="T55" fmla="*/ 20 h 123"/>
              <a:gd name="T56" fmla="*/ 10 w 160"/>
              <a:gd name="T57" fmla="*/ 92 h 123"/>
              <a:gd name="T58" fmla="*/ 10 w 160"/>
              <a:gd name="T59" fmla="*/ 20 h 123"/>
              <a:gd name="T60" fmla="*/ 6 w 160"/>
              <a:gd name="T61" fmla="*/ 20 h 123"/>
              <a:gd name="T62" fmla="*/ 0 w 160"/>
              <a:gd name="T63" fmla="*/ 26 h 123"/>
              <a:gd name="T64" fmla="*/ 0 w 160"/>
              <a:gd name="T65" fmla="*/ 117 h 123"/>
              <a:gd name="T66" fmla="*/ 3 w 160"/>
              <a:gd name="T67" fmla="*/ 121 h 123"/>
              <a:gd name="T68" fmla="*/ 8 w 160"/>
              <a:gd name="T69" fmla="*/ 121 h 123"/>
              <a:gd name="T70" fmla="*/ 68 w 160"/>
              <a:gd name="T71" fmla="*/ 121 h 123"/>
              <a:gd name="T72" fmla="*/ 25 w 160"/>
              <a:gd name="T73" fmla="*/ 107 h 123"/>
              <a:gd name="T74" fmla="*/ 10 w 160"/>
              <a:gd name="T75" fmla="*/ 92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60" h="123">
                <a:moveTo>
                  <a:pt x="25" y="0"/>
                </a:moveTo>
                <a:cubicBezTo>
                  <a:pt x="24" y="0"/>
                  <a:pt x="22" y="0"/>
                  <a:pt x="21" y="2"/>
                </a:cubicBezTo>
                <a:cubicBezTo>
                  <a:pt x="20" y="3"/>
                  <a:pt x="19" y="4"/>
                  <a:pt x="19" y="6"/>
                </a:cubicBezTo>
                <a:cubicBezTo>
                  <a:pt x="19" y="92"/>
                  <a:pt x="19" y="92"/>
                  <a:pt x="19" y="92"/>
                </a:cubicBezTo>
                <a:cubicBezTo>
                  <a:pt x="19" y="94"/>
                  <a:pt x="21" y="97"/>
                  <a:pt x="25" y="97"/>
                </a:cubicBezTo>
                <a:cubicBezTo>
                  <a:pt x="38" y="97"/>
                  <a:pt x="60" y="100"/>
                  <a:pt x="76" y="116"/>
                </a:cubicBezTo>
                <a:cubicBezTo>
                  <a:pt x="76" y="26"/>
                  <a:pt x="76" y="26"/>
                  <a:pt x="76" y="26"/>
                </a:cubicBezTo>
                <a:cubicBezTo>
                  <a:pt x="76" y="26"/>
                  <a:pt x="76" y="25"/>
                  <a:pt x="74" y="24"/>
                </a:cubicBezTo>
                <a:cubicBezTo>
                  <a:pt x="62" y="3"/>
                  <a:pt x="38" y="0"/>
                  <a:pt x="25" y="0"/>
                </a:cubicBezTo>
                <a:close/>
                <a:moveTo>
                  <a:pt x="141" y="92"/>
                </a:moveTo>
                <a:cubicBezTo>
                  <a:pt x="141" y="6"/>
                  <a:pt x="141" y="6"/>
                  <a:pt x="141" y="6"/>
                </a:cubicBezTo>
                <a:cubicBezTo>
                  <a:pt x="141" y="4"/>
                  <a:pt x="141" y="3"/>
                  <a:pt x="140" y="2"/>
                </a:cubicBezTo>
                <a:cubicBezTo>
                  <a:pt x="139" y="0"/>
                  <a:pt x="137" y="0"/>
                  <a:pt x="136" y="0"/>
                </a:cubicBezTo>
                <a:cubicBezTo>
                  <a:pt x="122" y="0"/>
                  <a:pt x="98" y="3"/>
                  <a:pt x="85" y="24"/>
                </a:cubicBezTo>
                <a:cubicBezTo>
                  <a:pt x="84" y="25"/>
                  <a:pt x="84" y="26"/>
                  <a:pt x="84" y="26"/>
                </a:cubicBezTo>
                <a:cubicBezTo>
                  <a:pt x="84" y="116"/>
                  <a:pt x="84" y="116"/>
                  <a:pt x="84" y="116"/>
                </a:cubicBezTo>
                <a:cubicBezTo>
                  <a:pt x="100" y="100"/>
                  <a:pt x="122" y="97"/>
                  <a:pt x="136" y="97"/>
                </a:cubicBezTo>
                <a:cubicBezTo>
                  <a:pt x="139" y="97"/>
                  <a:pt x="141" y="94"/>
                  <a:pt x="141" y="92"/>
                </a:cubicBezTo>
                <a:close/>
                <a:moveTo>
                  <a:pt x="154" y="20"/>
                </a:moveTo>
                <a:cubicBezTo>
                  <a:pt x="150" y="20"/>
                  <a:pt x="150" y="20"/>
                  <a:pt x="150" y="20"/>
                </a:cubicBezTo>
                <a:cubicBezTo>
                  <a:pt x="150" y="92"/>
                  <a:pt x="150" y="92"/>
                  <a:pt x="150" y="92"/>
                </a:cubicBezTo>
                <a:cubicBezTo>
                  <a:pt x="150" y="99"/>
                  <a:pt x="143" y="106"/>
                  <a:pt x="136" y="107"/>
                </a:cubicBezTo>
                <a:cubicBezTo>
                  <a:pt x="123" y="107"/>
                  <a:pt x="105" y="108"/>
                  <a:pt x="92" y="121"/>
                </a:cubicBezTo>
                <a:cubicBezTo>
                  <a:pt x="115" y="115"/>
                  <a:pt x="139" y="119"/>
                  <a:pt x="153" y="121"/>
                </a:cubicBezTo>
                <a:cubicBezTo>
                  <a:pt x="154" y="123"/>
                  <a:pt x="157" y="121"/>
                  <a:pt x="158" y="121"/>
                </a:cubicBezTo>
                <a:cubicBezTo>
                  <a:pt x="159" y="120"/>
                  <a:pt x="160" y="118"/>
                  <a:pt x="160" y="117"/>
                </a:cubicBezTo>
                <a:cubicBezTo>
                  <a:pt x="160" y="26"/>
                  <a:pt x="160" y="26"/>
                  <a:pt x="160" y="26"/>
                </a:cubicBezTo>
                <a:cubicBezTo>
                  <a:pt x="160" y="22"/>
                  <a:pt x="158" y="20"/>
                  <a:pt x="154" y="20"/>
                </a:cubicBezTo>
                <a:close/>
                <a:moveTo>
                  <a:pt x="10" y="92"/>
                </a:moveTo>
                <a:cubicBezTo>
                  <a:pt x="10" y="20"/>
                  <a:pt x="10" y="20"/>
                  <a:pt x="10" y="20"/>
                </a:cubicBezTo>
                <a:cubicBezTo>
                  <a:pt x="6" y="20"/>
                  <a:pt x="6" y="20"/>
                  <a:pt x="6" y="20"/>
                </a:cubicBezTo>
                <a:cubicBezTo>
                  <a:pt x="3" y="20"/>
                  <a:pt x="0" y="22"/>
                  <a:pt x="0" y="26"/>
                </a:cubicBezTo>
                <a:cubicBezTo>
                  <a:pt x="0" y="117"/>
                  <a:pt x="0" y="117"/>
                  <a:pt x="0" y="117"/>
                </a:cubicBezTo>
                <a:cubicBezTo>
                  <a:pt x="0" y="118"/>
                  <a:pt x="2" y="120"/>
                  <a:pt x="3" y="121"/>
                </a:cubicBezTo>
                <a:cubicBezTo>
                  <a:pt x="4" y="121"/>
                  <a:pt x="5" y="123"/>
                  <a:pt x="8" y="121"/>
                </a:cubicBezTo>
                <a:cubicBezTo>
                  <a:pt x="21" y="119"/>
                  <a:pt x="46" y="115"/>
                  <a:pt x="68" y="121"/>
                </a:cubicBezTo>
                <a:cubicBezTo>
                  <a:pt x="55" y="108"/>
                  <a:pt x="36" y="107"/>
                  <a:pt x="25" y="107"/>
                </a:cubicBezTo>
                <a:cubicBezTo>
                  <a:pt x="16" y="106"/>
                  <a:pt x="10" y="99"/>
                  <a:pt x="10" y="92"/>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anchor="t" anchorCtr="0" compatLnSpc="1">
            <a:prstTxWarp prst="textNoShape">
              <a:avLst/>
            </a:prstTxWarp>
          </a:bodyPr>
          <a:lstStyle/>
          <a:p>
            <a:endParaRPr lang="en-US"/>
          </a:p>
        </p:txBody>
      </p:sp>
      <p:sp>
        <p:nvSpPr>
          <p:cNvPr id="23" name="Freeform 170">
            <a:hlinkClick r:id="rId6" action="ppaction://hlinksldjump"/>
            <a:extLst>
              <a:ext uri="{FF2B5EF4-FFF2-40B4-BE49-F238E27FC236}">
                <a16:creationId xmlns:a16="http://schemas.microsoft.com/office/drawing/2014/main" id="{C566B641-74D9-0CC4-593A-7B1C8E325CDC}"/>
              </a:ext>
            </a:extLst>
          </p:cNvPr>
          <p:cNvSpPr>
            <a:spLocks noEditPoints="1"/>
          </p:cNvSpPr>
          <p:nvPr/>
        </p:nvSpPr>
        <p:spPr bwMode="auto">
          <a:xfrm>
            <a:off x="363937" y="2485131"/>
            <a:ext cx="282243" cy="284017"/>
          </a:xfrm>
          <a:custGeom>
            <a:avLst/>
            <a:gdLst>
              <a:gd name="T0" fmla="*/ 34 w 159"/>
              <a:gd name="T1" fmla="*/ 27 h 160"/>
              <a:gd name="T2" fmla="*/ 34 w 159"/>
              <a:gd name="T3" fmla="*/ 41 h 160"/>
              <a:gd name="T4" fmla="*/ 95 w 159"/>
              <a:gd name="T5" fmla="*/ 34 h 160"/>
              <a:gd name="T6" fmla="*/ 95 w 159"/>
              <a:gd name="T7" fmla="*/ 63 h 160"/>
              <a:gd name="T8" fmla="*/ 34 w 159"/>
              <a:gd name="T9" fmla="*/ 55 h 160"/>
              <a:gd name="T10" fmla="*/ 34 w 159"/>
              <a:gd name="T11" fmla="*/ 69 h 160"/>
              <a:gd name="T12" fmla="*/ 95 w 159"/>
              <a:gd name="T13" fmla="*/ 63 h 160"/>
              <a:gd name="T14" fmla="*/ 68 w 159"/>
              <a:gd name="T15" fmla="*/ 90 h 160"/>
              <a:gd name="T16" fmla="*/ 34 w 159"/>
              <a:gd name="T17" fmla="*/ 83 h 160"/>
              <a:gd name="T18" fmla="*/ 34 w 159"/>
              <a:gd name="T19" fmla="*/ 97 h 160"/>
              <a:gd name="T20" fmla="*/ 115 w 159"/>
              <a:gd name="T21" fmla="*/ 122 h 160"/>
              <a:gd name="T22" fmla="*/ 108 w 159"/>
              <a:gd name="T23" fmla="*/ 145 h 160"/>
              <a:gd name="T24" fmla="*/ 14 w 159"/>
              <a:gd name="T25" fmla="*/ 14 h 160"/>
              <a:gd name="T26" fmla="*/ 108 w 159"/>
              <a:gd name="T27" fmla="*/ 42 h 160"/>
              <a:gd name="T28" fmla="*/ 123 w 159"/>
              <a:gd name="T29" fmla="*/ 7 h 160"/>
              <a:gd name="T30" fmla="*/ 7 w 159"/>
              <a:gd name="T31" fmla="*/ 0 h 160"/>
              <a:gd name="T32" fmla="*/ 0 w 159"/>
              <a:gd name="T33" fmla="*/ 152 h 160"/>
              <a:gd name="T34" fmla="*/ 115 w 159"/>
              <a:gd name="T35" fmla="*/ 160 h 160"/>
              <a:gd name="T36" fmla="*/ 123 w 159"/>
              <a:gd name="T37" fmla="*/ 112 h 160"/>
              <a:gd name="T38" fmla="*/ 115 w 159"/>
              <a:gd name="T39" fmla="*/ 122 h 160"/>
              <a:gd name="T40" fmla="*/ 132 w 159"/>
              <a:gd name="T41" fmla="*/ 18 h 160"/>
              <a:gd name="T42" fmla="*/ 84 w 159"/>
              <a:gd name="T43" fmla="*/ 98 h 160"/>
              <a:gd name="T44" fmla="*/ 82 w 159"/>
              <a:gd name="T45" fmla="*/ 127 h 160"/>
              <a:gd name="T46" fmla="*/ 87 w 159"/>
              <a:gd name="T47" fmla="*/ 131 h 160"/>
              <a:gd name="T48" fmla="*/ 113 w 159"/>
              <a:gd name="T49" fmla="*/ 114 h 160"/>
              <a:gd name="T50" fmla="*/ 159 w 159"/>
              <a:gd name="T51" fmla="*/ 33 h 160"/>
              <a:gd name="T52" fmla="*/ 97 w 159"/>
              <a:gd name="T53" fmla="*/ 118 h 160"/>
              <a:gd name="T54" fmla="*/ 89 w 159"/>
              <a:gd name="T55" fmla="*/ 113 h 160"/>
              <a:gd name="T56" fmla="*/ 97 w 159"/>
              <a:gd name="T57" fmla="*/ 108 h 160"/>
              <a:gd name="T58" fmla="*/ 97 w 159"/>
              <a:gd name="T59" fmla="*/ 118 h 160"/>
              <a:gd name="T60" fmla="*/ 56 w 159"/>
              <a:gd name="T61" fmla="*/ 131 h 160"/>
              <a:gd name="T62" fmla="*/ 75 w 159"/>
              <a:gd name="T63" fmla="*/ 126 h 160"/>
              <a:gd name="T64" fmla="*/ 55 w 159"/>
              <a:gd name="T65" fmla="*/ 124 h 160"/>
              <a:gd name="T66" fmla="*/ 50 w 159"/>
              <a:gd name="T67" fmla="*/ 121 h 160"/>
              <a:gd name="T68" fmla="*/ 50 w 159"/>
              <a:gd name="T69" fmla="*/ 110 h 160"/>
              <a:gd name="T70" fmla="*/ 39 w 159"/>
              <a:gd name="T71" fmla="*/ 115 h 160"/>
              <a:gd name="T72" fmla="*/ 28 w 159"/>
              <a:gd name="T73" fmla="*/ 135 h 160"/>
              <a:gd name="T74" fmla="*/ 38 w 159"/>
              <a:gd name="T75" fmla="*/ 125 h 160"/>
              <a:gd name="T76" fmla="*/ 44 w 159"/>
              <a:gd name="T77" fmla="*/ 127 h 160"/>
              <a:gd name="T78" fmla="*/ 44 w 159"/>
              <a:gd name="T79" fmla="*/ 127 h 160"/>
              <a:gd name="T80" fmla="*/ 44 w 159"/>
              <a:gd name="T81" fmla="*/ 128 h 160"/>
              <a:gd name="T82" fmla="*/ 50 w 159"/>
              <a:gd name="T83" fmla="*/ 128 h 160"/>
              <a:gd name="T84" fmla="*/ 53 w 159"/>
              <a:gd name="T85" fmla="*/ 132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59" h="160">
                <a:moveTo>
                  <a:pt x="88" y="27"/>
                </a:moveTo>
                <a:cubicBezTo>
                  <a:pt x="34" y="27"/>
                  <a:pt x="34" y="27"/>
                  <a:pt x="34" y="27"/>
                </a:cubicBezTo>
                <a:cubicBezTo>
                  <a:pt x="30" y="27"/>
                  <a:pt x="26" y="31"/>
                  <a:pt x="26" y="34"/>
                </a:cubicBezTo>
                <a:cubicBezTo>
                  <a:pt x="26" y="39"/>
                  <a:pt x="30" y="41"/>
                  <a:pt x="34" y="41"/>
                </a:cubicBezTo>
                <a:cubicBezTo>
                  <a:pt x="88" y="41"/>
                  <a:pt x="88" y="41"/>
                  <a:pt x="88" y="41"/>
                </a:cubicBezTo>
                <a:cubicBezTo>
                  <a:pt x="93" y="41"/>
                  <a:pt x="95" y="39"/>
                  <a:pt x="95" y="34"/>
                </a:cubicBezTo>
                <a:cubicBezTo>
                  <a:pt x="95" y="31"/>
                  <a:pt x="93" y="27"/>
                  <a:pt x="88" y="27"/>
                </a:cubicBezTo>
                <a:close/>
                <a:moveTo>
                  <a:pt x="95" y="63"/>
                </a:moveTo>
                <a:cubicBezTo>
                  <a:pt x="95" y="57"/>
                  <a:pt x="93" y="55"/>
                  <a:pt x="88" y="55"/>
                </a:cubicBezTo>
                <a:cubicBezTo>
                  <a:pt x="34" y="55"/>
                  <a:pt x="34" y="55"/>
                  <a:pt x="34" y="55"/>
                </a:cubicBezTo>
                <a:cubicBezTo>
                  <a:pt x="30" y="55"/>
                  <a:pt x="26" y="57"/>
                  <a:pt x="26" y="63"/>
                </a:cubicBezTo>
                <a:cubicBezTo>
                  <a:pt x="26" y="67"/>
                  <a:pt x="30" y="69"/>
                  <a:pt x="34" y="69"/>
                </a:cubicBezTo>
                <a:cubicBezTo>
                  <a:pt x="88" y="69"/>
                  <a:pt x="88" y="69"/>
                  <a:pt x="88" y="69"/>
                </a:cubicBezTo>
                <a:cubicBezTo>
                  <a:pt x="93" y="69"/>
                  <a:pt x="95" y="67"/>
                  <a:pt x="95" y="63"/>
                </a:cubicBezTo>
                <a:close/>
                <a:moveTo>
                  <a:pt x="61" y="97"/>
                </a:moveTo>
                <a:cubicBezTo>
                  <a:pt x="65" y="97"/>
                  <a:pt x="68" y="93"/>
                  <a:pt x="68" y="90"/>
                </a:cubicBezTo>
                <a:cubicBezTo>
                  <a:pt x="68" y="85"/>
                  <a:pt x="65" y="83"/>
                  <a:pt x="61" y="83"/>
                </a:cubicBezTo>
                <a:cubicBezTo>
                  <a:pt x="34" y="83"/>
                  <a:pt x="34" y="83"/>
                  <a:pt x="34" y="83"/>
                </a:cubicBezTo>
                <a:cubicBezTo>
                  <a:pt x="30" y="83"/>
                  <a:pt x="26" y="85"/>
                  <a:pt x="26" y="90"/>
                </a:cubicBezTo>
                <a:cubicBezTo>
                  <a:pt x="26" y="93"/>
                  <a:pt x="30" y="97"/>
                  <a:pt x="34" y="97"/>
                </a:cubicBezTo>
                <a:lnTo>
                  <a:pt x="61" y="97"/>
                </a:lnTo>
                <a:close/>
                <a:moveTo>
                  <a:pt x="115" y="122"/>
                </a:moveTo>
                <a:cubicBezTo>
                  <a:pt x="108" y="127"/>
                  <a:pt x="108" y="127"/>
                  <a:pt x="108" y="127"/>
                </a:cubicBezTo>
                <a:cubicBezTo>
                  <a:pt x="108" y="145"/>
                  <a:pt x="108" y="145"/>
                  <a:pt x="108" y="145"/>
                </a:cubicBezTo>
                <a:cubicBezTo>
                  <a:pt x="14" y="145"/>
                  <a:pt x="14" y="145"/>
                  <a:pt x="14" y="145"/>
                </a:cubicBezTo>
                <a:cubicBezTo>
                  <a:pt x="14" y="14"/>
                  <a:pt x="14" y="14"/>
                  <a:pt x="14" y="14"/>
                </a:cubicBezTo>
                <a:cubicBezTo>
                  <a:pt x="108" y="14"/>
                  <a:pt x="108" y="14"/>
                  <a:pt x="108" y="14"/>
                </a:cubicBezTo>
                <a:cubicBezTo>
                  <a:pt x="108" y="42"/>
                  <a:pt x="108" y="42"/>
                  <a:pt x="108" y="42"/>
                </a:cubicBezTo>
                <a:cubicBezTo>
                  <a:pt x="123" y="18"/>
                  <a:pt x="123" y="18"/>
                  <a:pt x="123" y="18"/>
                </a:cubicBezTo>
                <a:cubicBezTo>
                  <a:pt x="123" y="7"/>
                  <a:pt x="123" y="7"/>
                  <a:pt x="123" y="7"/>
                </a:cubicBezTo>
                <a:cubicBezTo>
                  <a:pt x="123" y="3"/>
                  <a:pt x="119" y="0"/>
                  <a:pt x="115" y="0"/>
                </a:cubicBezTo>
                <a:cubicBezTo>
                  <a:pt x="7" y="0"/>
                  <a:pt x="7" y="0"/>
                  <a:pt x="7" y="0"/>
                </a:cubicBezTo>
                <a:cubicBezTo>
                  <a:pt x="2" y="0"/>
                  <a:pt x="0" y="3"/>
                  <a:pt x="0" y="7"/>
                </a:cubicBezTo>
                <a:cubicBezTo>
                  <a:pt x="0" y="152"/>
                  <a:pt x="0" y="152"/>
                  <a:pt x="0" y="152"/>
                </a:cubicBezTo>
                <a:cubicBezTo>
                  <a:pt x="0" y="156"/>
                  <a:pt x="2" y="160"/>
                  <a:pt x="7" y="160"/>
                </a:cubicBezTo>
                <a:cubicBezTo>
                  <a:pt x="115" y="160"/>
                  <a:pt x="115" y="160"/>
                  <a:pt x="115" y="160"/>
                </a:cubicBezTo>
                <a:cubicBezTo>
                  <a:pt x="119" y="160"/>
                  <a:pt x="123" y="156"/>
                  <a:pt x="123" y="152"/>
                </a:cubicBezTo>
                <a:cubicBezTo>
                  <a:pt x="123" y="112"/>
                  <a:pt x="123" y="112"/>
                  <a:pt x="123" y="112"/>
                </a:cubicBezTo>
                <a:cubicBezTo>
                  <a:pt x="119" y="118"/>
                  <a:pt x="119" y="118"/>
                  <a:pt x="119" y="118"/>
                </a:cubicBezTo>
                <a:cubicBezTo>
                  <a:pt x="118" y="119"/>
                  <a:pt x="117" y="120"/>
                  <a:pt x="115" y="122"/>
                </a:cubicBezTo>
                <a:close/>
                <a:moveTo>
                  <a:pt x="148" y="21"/>
                </a:moveTo>
                <a:cubicBezTo>
                  <a:pt x="139" y="16"/>
                  <a:pt x="133" y="18"/>
                  <a:pt x="132" y="18"/>
                </a:cubicBezTo>
                <a:cubicBezTo>
                  <a:pt x="130" y="18"/>
                  <a:pt x="130" y="19"/>
                  <a:pt x="130" y="19"/>
                </a:cubicBezTo>
                <a:cubicBezTo>
                  <a:pt x="84" y="98"/>
                  <a:pt x="84" y="98"/>
                  <a:pt x="84" y="98"/>
                </a:cubicBezTo>
                <a:cubicBezTo>
                  <a:pt x="84" y="98"/>
                  <a:pt x="84" y="98"/>
                  <a:pt x="84" y="99"/>
                </a:cubicBezTo>
                <a:cubicBezTo>
                  <a:pt x="82" y="127"/>
                  <a:pt x="82" y="127"/>
                  <a:pt x="82" y="127"/>
                </a:cubicBezTo>
                <a:cubicBezTo>
                  <a:pt x="82" y="129"/>
                  <a:pt x="82" y="130"/>
                  <a:pt x="84" y="131"/>
                </a:cubicBezTo>
                <a:cubicBezTo>
                  <a:pt x="87" y="131"/>
                  <a:pt x="87" y="131"/>
                  <a:pt x="87" y="131"/>
                </a:cubicBezTo>
                <a:cubicBezTo>
                  <a:pt x="112" y="115"/>
                  <a:pt x="112" y="115"/>
                  <a:pt x="112" y="115"/>
                </a:cubicBezTo>
                <a:cubicBezTo>
                  <a:pt x="112" y="115"/>
                  <a:pt x="112" y="114"/>
                  <a:pt x="113" y="114"/>
                </a:cubicBezTo>
                <a:cubicBezTo>
                  <a:pt x="159" y="36"/>
                  <a:pt x="159" y="36"/>
                  <a:pt x="159" y="36"/>
                </a:cubicBezTo>
                <a:cubicBezTo>
                  <a:pt x="159" y="35"/>
                  <a:pt x="159" y="33"/>
                  <a:pt x="159" y="33"/>
                </a:cubicBezTo>
                <a:cubicBezTo>
                  <a:pt x="159" y="32"/>
                  <a:pt x="157" y="26"/>
                  <a:pt x="148" y="21"/>
                </a:cubicBezTo>
                <a:close/>
                <a:moveTo>
                  <a:pt x="97" y="118"/>
                </a:moveTo>
                <a:cubicBezTo>
                  <a:pt x="96" y="118"/>
                  <a:pt x="95" y="116"/>
                  <a:pt x="92" y="115"/>
                </a:cubicBezTo>
                <a:cubicBezTo>
                  <a:pt x="91" y="114"/>
                  <a:pt x="90" y="114"/>
                  <a:pt x="89" y="113"/>
                </a:cubicBezTo>
                <a:cubicBezTo>
                  <a:pt x="89" y="104"/>
                  <a:pt x="89" y="104"/>
                  <a:pt x="89" y="104"/>
                </a:cubicBezTo>
                <a:cubicBezTo>
                  <a:pt x="91" y="105"/>
                  <a:pt x="94" y="105"/>
                  <a:pt x="97" y="108"/>
                </a:cubicBezTo>
                <a:cubicBezTo>
                  <a:pt x="101" y="110"/>
                  <a:pt x="103" y="112"/>
                  <a:pt x="105" y="114"/>
                </a:cubicBezTo>
                <a:lnTo>
                  <a:pt x="97" y="118"/>
                </a:lnTo>
                <a:close/>
                <a:moveTo>
                  <a:pt x="53" y="132"/>
                </a:moveTo>
                <a:cubicBezTo>
                  <a:pt x="53" y="132"/>
                  <a:pt x="55" y="132"/>
                  <a:pt x="56" y="131"/>
                </a:cubicBezTo>
                <a:cubicBezTo>
                  <a:pt x="62" y="128"/>
                  <a:pt x="69" y="132"/>
                  <a:pt x="75" y="132"/>
                </a:cubicBezTo>
                <a:cubicBezTo>
                  <a:pt x="79" y="132"/>
                  <a:pt x="79" y="126"/>
                  <a:pt x="75" y="126"/>
                </a:cubicBezTo>
                <a:cubicBezTo>
                  <a:pt x="68" y="126"/>
                  <a:pt x="62" y="125"/>
                  <a:pt x="56" y="126"/>
                </a:cubicBezTo>
                <a:cubicBezTo>
                  <a:pt x="56" y="125"/>
                  <a:pt x="56" y="125"/>
                  <a:pt x="55" y="124"/>
                </a:cubicBezTo>
                <a:cubicBezTo>
                  <a:pt x="53" y="122"/>
                  <a:pt x="52" y="121"/>
                  <a:pt x="51" y="121"/>
                </a:cubicBezTo>
                <a:cubicBezTo>
                  <a:pt x="50" y="121"/>
                  <a:pt x="50" y="121"/>
                  <a:pt x="50" y="121"/>
                </a:cubicBezTo>
                <a:cubicBezTo>
                  <a:pt x="50" y="120"/>
                  <a:pt x="49" y="120"/>
                  <a:pt x="49" y="120"/>
                </a:cubicBezTo>
                <a:cubicBezTo>
                  <a:pt x="50" y="116"/>
                  <a:pt x="51" y="113"/>
                  <a:pt x="50" y="110"/>
                </a:cubicBezTo>
                <a:cubicBezTo>
                  <a:pt x="50" y="109"/>
                  <a:pt x="49" y="109"/>
                  <a:pt x="49" y="109"/>
                </a:cubicBezTo>
                <a:cubicBezTo>
                  <a:pt x="45" y="109"/>
                  <a:pt x="41" y="113"/>
                  <a:pt x="39" y="115"/>
                </a:cubicBezTo>
                <a:cubicBezTo>
                  <a:pt x="33" y="120"/>
                  <a:pt x="28" y="127"/>
                  <a:pt x="23" y="133"/>
                </a:cubicBezTo>
                <a:cubicBezTo>
                  <a:pt x="20" y="135"/>
                  <a:pt x="25" y="138"/>
                  <a:pt x="28" y="135"/>
                </a:cubicBezTo>
                <a:cubicBezTo>
                  <a:pt x="31" y="129"/>
                  <a:pt x="36" y="125"/>
                  <a:pt x="41" y="120"/>
                </a:cubicBezTo>
                <a:cubicBezTo>
                  <a:pt x="40" y="121"/>
                  <a:pt x="39" y="124"/>
                  <a:pt x="38" y="125"/>
                </a:cubicBezTo>
                <a:cubicBezTo>
                  <a:pt x="36" y="128"/>
                  <a:pt x="40" y="131"/>
                  <a:pt x="42" y="128"/>
                </a:cubicBezTo>
                <a:cubicBezTo>
                  <a:pt x="42" y="128"/>
                  <a:pt x="43" y="127"/>
                  <a:pt x="44" y="127"/>
                </a:cubicBezTo>
                <a:cubicBezTo>
                  <a:pt x="44" y="126"/>
                  <a:pt x="44" y="126"/>
                  <a:pt x="45" y="126"/>
                </a:cubicBezTo>
                <a:cubicBezTo>
                  <a:pt x="45" y="126"/>
                  <a:pt x="44" y="127"/>
                  <a:pt x="44" y="127"/>
                </a:cubicBezTo>
                <a:cubicBezTo>
                  <a:pt x="44" y="127"/>
                  <a:pt x="44" y="127"/>
                  <a:pt x="44" y="127"/>
                </a:cubicBezTo>
                <a:cubicBezTo>
                  <a:pt x="44" y="127"/>
                  <a:pt x="44" y="127"/>
                  <a:pt x="44" y="128"/>
                </a:cubicBezTo>
                <a:cubicBezTo>
                  <a:pt x="42" y="131"/>
                  <a:pt x="47" y="132"/>
                  <a:pt x="49" y="129"/>
                </a:cubicBezTo>
                <a:cubicBezTo>
                  <a:pt x="50" y="128"/>
                  <a:pt x="50" y="128"/>
                  <a:pt x="50" y="128"/>
                </a:cubicBezTo>
                <a:cubicBezTo>
                  <a:pt x="50" y="129"/>
                  <a:pt x="50" y="129"/>
                  <a:pt x="50" y="129"/>
                </a:cubicBezTo>
                <a:cubicBezTo>
                  <a:pt x="50" y="131"/>
                  <a:pt x="52" y="132"/>
                  <a:pt x="53" y="132"/>
                </a:cubicBezTo>
                <a:close/>
              </a:path>
            </a:pathLst>
          </a:custGeom>
          <a:ln>
            <a:noFill/>
          </a:ln>
        </p:spPr>
        <p:style>
          <a:lnRef idx="3">
            <a:schemeClr val="lt1"/>
          </a:lnRef>
          <a:fillRef idx="1">
            <a:schemeClr val="accent1"/>
          </a:fillRef>
          <a:effectRef idx="1">
            <a:schemeClr val="accent1"/>
          </a:effectRef>
          <a:fontRef idx="minor">
            <a:schemeClr val="lt1"/>
          </a:fontRef>
        </p:style>
        <p:txBody>
          <a:bodyPr vert="horz" wrap="square" lIns="91440" tIns="45720" rIns="91440" bIns="45720" numCol="1" anchor="t" anchorCtr="0" compatLnSpc="1">
            <a:prstTxWarp prst="textNoShape">
              <a:avLst/>
            </a:prstTxWarp>
          </a:bodyPr>
          <a:lstStyle/>
          <a:p>
            <a:endParaRPr lang="en-US"/>
          </a:p>
        </p:txBody>
      </p:sp>
      <p:sp>
        <p:nvSpPr>
          <p:cNvPr id="24" name="Freeform 179">
            <a:hlinkClick r:id="rId8" action="ppaction://hlinksldjump"/>
            <a:extLst>
              <a:ext uri="{FF2B5EF4-FFF2-40B4-BE49-F238E27FC236}">
                <a16:creationId xmlns:a16="http://schemas.microsoft.com/office/drawing/2014/main" id="{DB870272-D410-B0DF-7995-2C3D4F4B3FBB}"/>
              </a:ext>
            </a:extLst>
          </p:cNvPr>
          <p:cNvSpPr>
            <a:spLocks noEditPoints="1"/>
          </p:cNvSpPr>
          <p:nvPr/>
        </p:nvSpPr>
        <p:spPr bwMode="auto">
          <a:xfrm>
            <a:off x="362161" y="4019246"/>
            <a:ext cx="285794" cy="241416"/>
          </a:xfrm>
          <a:custGeom>
            <a:avLst/>
            <a:gdLst>
              <a:gd name="T0" fmla="*/ 12 w 161"/>
              <a:gd name="T1" fmla="*/ 108 h 136"/>
              <a:gd name="T2" fmla="*/ 12 w 161"/>
              <a:gd name="T3" fmla="*/ 134 h 136"/>
              <a:gd name="T4" fmla="*/ 16 w 161"/>
              <a:gd name="T5" fmla="*/ 136 h 136"/>
              <a:gd name="T6" fmla="*/ 35 w 161"/>
              <a:gd name="T7" fmla="*/ 136 h 136"/>
              <a:gd name="T8" fmla="*/ 37 w 161"/>
              <a:gd name="T9" fmla="*/ 134 h 136"/>
              <a:gd name="T10" fmla="*/ 37 w 161"/>
              <a:gd name="T11" fmla="*/ 88 h 136"/>
              <a:gd name="T12" fmla="*/ 23 w 161"/>
              <a:gd name="T13" fmla="*/ 102 h 136"/>
              <a:gd name="T14" fmla="*/ 12 w 161"/>
              <a:gd name="T15" fmla="*/ 108 h 136"/>
              <a:gd name="T16" fmla="*/ 47 w 161"/>
              <a:gd name="T17" fmla="*/ 87 h 136"/>
              <a:gd name="T18" fmla="*/ 47 w 161"/>
              <a:gd name="T19" fmla="*/ 134 h 136"/>
              <a:gd name="T20" fmla="*/ 51 w 161"/>
              <a:gd name="T21" fmla="*/ 136 h 136"/>
              <a:gd name="T22" fmla="*/ 70 w 161"/>
              <a:gd name="T23" fmla="*/ 136 h 136"/>
              <a:gd name="T24" fmla="*/ 73 w 161"/>
              <a:gd name="T25" fmla="*/ 134 h 136"/>
              <a:gd name="T26" fmla="*/ 73 w 161"/>
              <a:gd name="T27" fmla="*/ 106 h 136"/>
              <a:gd name="T28" fmla="*/ 62 w 161"/>
              <a:gd name="T29" fmla="*/ 101 h 136"/>
              <a:gd name="T30" fmla="*/ 47 w 161"/>
              <a:gd name="T31" fmla="*/ 87 h 136"/>
              <a:gd name="T32" fmla="*/ 84 w 161"/>
              <a:gd name="T33" fmla="*/ 103 h 136"/>
              <a:gd name="T34" fmla="*/ 84 w 161"/>
              <a:gd name="T35" fmla="*/ 134 h 136"/>
              <a:gd name="T36" fmla="*/ 86 w 161"/>
              <a:gd name="T37" fmla="*/ 136 h 136"/>
              <a:gd name="T38" fmla="*/ 106 w 161"/>
              <a:gd name="T39" fmla="*/ 136 h 136"/>
              <a:gd name="T40" fmla="*/ 110 w 161"/>
              <a:gd name="T41" fmla="*/ 134 h 136"/>
              <a:gd name="T42" fmla="*/ 110 w 161"/>
              <a:gd name="T43" fmla="*/ 78 h 136"/>
              <a:gd name="T44" fmla="*/ 86 w 161"/>
              <a:gd name="T45" fmla="*/ 100 h 136"/>
              <a:gd name="T46" fmla="*/ 84 w 161"/>
              <a:gd name="T47" fmla="*/ 103 h 136"/>
              <a:gd name="T48" fmla="*/ 143 w 161"/>
              <a:gd name="T49" fmla="*/ 45 h 136"/>
              <a:gd name="T50" fmla="*/ 120 w 161"/>
              <a:gd name="T51" fmla="*/ 69 h 136"/>
              <a:gd name="T52" fmla="*/ 120 w 161"/>
              <a:gd name="T53" fmla="*/ 134 h 136"/>
              <a:gd name="T54" fmla="*/ 122 w 161"/>
              <a:gd name="T55" fmla="*/ 136 h 136"/>
              <a:gd name="T56" fmla="*/ 143 w 161"/>
              <a:gd name="T57" fmla="*/ 136 h 136"/>
              <a:gd name="T58" fmla="*/ 146 w 161"/>
              <a:gd name="T59" fmla="*/ 134 h 136"/>
              <a:gd name="T60" fmla="*/ 146 w 161"/>
              <a:gd name="T61" fmla="*/ 47 h 136"/>
              <a:gd name="T62" fmla="*/ 145 w 161"/>
              <a:gd name="T63" fmla="*/ 45 h 136"/>
              <a:gd name="T64" fmla="*/ 143 w 161"/>
              <a:gd name="T65" fmla="*/ 45 h 136"/>
              <a:gd name="T66" fmla="*/ 160 w 161"/>
              <a:gd name="T67" fmla="*/ 2 h 136"/>
              <a:gd name="T68" fmla="*/ 155 w 161"/>
              <a:gd name="T69" fmla="*/ 0 h 136"/>
              <a:gd name="T70" fmla="*/ 127 w 161"/>
              <a:gd name="T71" fmla="*/ 1 h 136"/>
              <a:gd name="T72" fmla="*/ 123 w 161"/>
              <a:gd name="T73" fmla="*/ 4 h 136"/>
              <a:gd name="T74" fmla="*/ 122 w 161"/>
              <a:gd name="T75" fmla="*/ 5 h 136"/>
              <a:gd name="T76" fmla="*/ 123 w 161"/>
              <a:gd name="T77" fmla="*/ 11 h 136"/>
              <a:gd name="T78" fmla="*/ 125 w 161"/>
              <a:gd name="T79" fmla="*/ 12 h 136"/>
              <a:gd name="T80" fmla="*/ 130 w 161"/>
              <a:gd name="T81" fmla="*/ 17 h 136"/>
              <a:gd name="T82" fmla="*/ 74 w 161"/>
              <a:gd name="T83" fmla="*/ 74 h 136"/>
              <a:gd name="T84" fmla="*/ 48 w 161"/>
              <a:gd name="T85" fmla="*/ 49 h 136"/>
              <a:gd name="T86" fmla="*/ 42 w 161"/>
              <a:gd name="T87" fmla="*/ 46 h 136"/>
              <a:gd name="T88" fmla="*/ 37 w 161"/>
              <a:gd name="T89" fmla="*/ 49 h 136"/>
              <a:gd name="T90" fmla="*/ 3 w 161"/>
              <a:gd name="T91" fmla="*/ 82 h 136"/>
              <a:gd name="T92" fmla="*/ 3 w 161"/>
              <a:gd name="T93" fmla="*/ 94 h 136"/>
              <a:gd name="T94" fmla="*/ 5 w 161"/>
              <a:gd name="T95" fmla="*/ 95 h 136"/>
              <a:gd name="T96" fmla="*/ 10 w 161"/>
              <a:gd name="T97" fmla="*/ 98 h 136"/>
              <a:gd name="T98" fmla="*/ 16 w 161"/>
              <a:gd name="T99" fmla="*/ 95 h 136"/>
              <a:gd name="T100" fmla="*/ 42 w 161"/>
              <a:gd name="T101" fmla="*/ 68 h 136"/>
              <a:gd name="T102" fmla="*/ 68 w 161"/>
              <a:gd name="T103" fmla="*/ 94 h 136"/>
              <a:gd name="T104" fmla="*/ 74 w 161"/>
              <a:gd name="T105" fmla="*/ 96 h 136"/>
              <a:gd name="T106" fmla="*/ 79 w 161"/>
              <a:gd name="T107" fmla="*/ 94 h 136"/>
              <a:gd name="T108" fmla="*/ 143 w 161"/>
              <a:gd name="T109" fmla="*/ 30 h 136"/>
              <a:gd name="T110" fmla="*/ 150 w 161"/>
              <a:gd name="T111" fmla="*/ 38 h 136"/>
              <a:gd name="T112" fmla="*/ 154 w 161"/>
              <a:gd name="T113" fmla="*/ 40 h 136"/>
              <a:gd name="T114" fmla="*/ 156 w 161"/>
              <a:gd name="T115" fmla="*/ 39 h 136"/>
              <a:gd name="T116" fmla="*/ 157 w 161"/>
              <a:gd name="T117" fmla="*/ 38 h 136"/>
              <a:gd name="T118" fmla="*/ 160 w 161"/>
              <a:gd name="T119" fmla="*/ 33 h 136"/>
              <a:gd name="T120" fmla="*/ 161 w 161"/>
              <a:gd name="T121" fmla="*/ 16 h 136"/>
              <a:gd name="T122" fmla="*/ 161 w 161"/>
              <a:gd name="T123" fmla="*/ 6 h 136"/>
              <a:gd name="T124" fmla="*/ 160 w 161"/>
              <a:gd name="T125" fmla="*/ 2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1" h="136">
                <a:moveTo>
                  <a:pt x="12" y="108"/>
                </a:moveTo>
                <a:cubicBezTo>
                  <a:pt x="12" y="134"/>
                  <a:pt x="12" y="134"/>
                  <a:pt x="12" y="134"/>
                </a:cubicBezTo>
                <a:cubicBezTo>
                  <a:pt x="12" y="135"/>
                  <a:pt x="13" y="136"/>
                  <a:pt x="16" y="136"/>
                </a:cubicBezTo>
                <a:cubicBezTo>
                  <a:pt x="35" y="136"/>
                  <a:pt x="35" y="136"/>
                  <a:pt x="35" y="136"/>
                </a:cubicBezTo>
                <a:cubicBezTo>
                  <a:pt x="36" y="136"/>
                  <a:pt x="37" y="135"/>
                  <a:pt x="37" y="134"/>
                </a:cubicBezTo>
                <a:cubicBezTo>
                  <a:pt x="37" y="88"/>
                  <a:pt x="37" y="88"/>
                  <a:pt x="37" y="88"/>
                </a:cubicBezTo>
                <a:cubicBezTo>
                  <a:pt x="23" y="102"/>
                  <a:pt x="23" y="102"/>
                  <a:pt x="23" y="102"/>
                </a:cubicBezTo>
                <a:cubicBezTo>
                  <a:pt x="20" y="105"/>
                  <a:pt x="17" y="107"/>
                  <a:pt x="12" y="108"/>
                </a:cubicBezTo>
                <a:close/>
                <a:moveTo>
                  <a:pt x="47" y="87"/>
                </a:moveTo>
                <a:cubicBezTo>
                  <a:pt x="47" y="134"/>
                  <a:pt x="47" y="134"/>
                  <a:pt x="47" y="134"/>
                </a:cubicBezTo>
                <a:cubicBezTo>
                  <a:pt x="47" y="135"/>
                  <a:pt x="49" y="136"/>
                  <a:pt x="51" y="136"/>
                </a:cubicBezTo>
                <a:cubicBezTo>
                  <a:pt x="70" y="136"/>
                  <a:pt x="70" y="136"/>
                  <a:pt x="70" y="136"/>
                </a:cubicBezTo>
                <a:cubicBezTo>
                  <a:pt x="71" y="136"/>
                  <a:pt x="73" y="135"/>
                  <a:pt x="73" y="134"/>
                </a:cubicBezTo>
                <a:cubicBezTo>
                  <a:pt x="73" y="106"/>
                  <a:pt x="73" y="106"/>
                  <a:pt x="73" y="106"/>
                </a:cubicBezTo>
                <a:cubicBezTo>
                  <a:pt x="69" y="106"/>
                  <a:pt x="64" y="104"/>
                  <a:pt x="62" y="101"/>
                </a:cubicBezTo>
                <a:lnTo>
                  <a:pt x="47" y="87"/>
                </a:lnTo>
                <a:close/>
                <a:moveTo>
                  <a:pt x="84" y="103"/>
                </a:moveTo>
                <a:cubicBezTo>
                  <a:pt x="84" y="134"/>
                  <a:pt x="84" y="134"/>
                  <a:pt x="84" y="134"/>
                </a:cubicBezTo>
                <a:cubicBezTo>
                  <a:pt x="84" y="135"/>
                  <a:pt x="85" y="136"/>
                  <a:pt x="86" y="136"/>
                </a:cubicBezTo>
                <a:cubicBezTo>
                  <a:pt x="106" y="136"/>
                  <a:pt x="106" y="136"/>
                  <a:pt x="106" y="136"/>
                </a:cubicBezTo>
                <a:cubicBezTo>
                  <a:pt x="108" y="136"/>
                  <a:pt x="110" y="135"/>
                  <a:pt x="110" y="134"/>
                </a:cubicBezTo>
                <a:cubicBezTo>
                  <a:pt x="110" y="78"/>
                  <a:pt x="110" y="78"/>
                  <a:pt x="110" y="78"/>
                </a:cubicBezTo>
                <a:cubicBezTo>
                  <a:pt x="86" y="100"/>
                  <a:pt x="86" y="100"/>
                  <a:pt x="86" y="100"/>
                </a:cubicBezTo>
                <a:cubicBezTo>
                  <a:pt x="85" y="102"/>
                  <a:pt x="84" y="103"/>
                  <a:pt x="84" y="103"/>
                </a:cubicBezTo>
                <a:close/>
                <a:moveTo>
                  <a:pt x="143" y="45"/>
                </a:moveTo>
                <a:cubicBezTo>
                  <a:pt x="120" y="69"/>
                  <a:pt x="120" y="69"/>
                  <a:pt x="120" y="69"/>
                </a:cubicBezTo>
                <a:cubicBezTo>
                  <a:pt x="120" y="134"/>
                  <a:pt x="120" y="134"/>
                  <a:pt x="120" y="134"/>
                </a:cubicBezTo>
                <a:cubicBezTo>
                  <a:pt x="120" y="135"/>
                  <a:pt x="121" y="136"/>
                  <a:pt x="122" y="136"/>
                </a:cubicBezTo>
                <a:cubicBezTo>
                  <a:pt x="143" y="136"/>
                  <a:pt x="143" y="136"/>
                  <a:pt x="143" y="136"/>
                </a:cubicBezTo>
                <a:cubicBezTo>
                  <a:pt x="145" y="136"/>
                  <a:pt x="146" y="135"/>
                  <a:pt x="146" y="134"/>
                </a:cubicBezTo>
                <a:cubicBezTo>
                  <a:pt x="146" y="47"/>
                  <a:pt x="146" y="47"/>
                  <a:pt x="146" y="47"/>
                </a:cubicBezTo>
                <a:cubicBezTo>
                  <a:pt x="145" y="46"/>
                  <a:pt x="145" y="46"/>
                  <a:pt x="145" y="45"/>
                </a:cubicBezTo>
                <a:lnTo>
                  <a:pt x="143" y="45"/>
                </a:lnTo>
                <a:close/>
                <a:moveTo>
                  <a:pt x="160" y="2"/>
                </a:moveTo>
                <a:cubicBezTo>
                  <a:pt x="158" y="1"/>
                  <a:pt x="157" y="0"/>
                  <a:pt x="155" y="0"/>
                </a:cubicBezTo>
                <a:cubicBezTo>
                  <a:pt x="145" y="1"/>
                  <a:pt x="136" y="1"/>
                  <a:pt x="127" y="1"/>
                </a:cubicBezTo>
                <a:cubicBezTo>
                  <a:pt x="125" y="1"/>
                  <a:pt x="124" y="1"/>
                  <a:pt x="123" y="4"/>
                </a:cubicBezTo>
                <a:cubicBezTo>
                  <a:pt x="122" y="4"/>
                  <a:pt x="122" y="4"/>
                  <a:pt x="122" y="5"/>
                </a:cubicBezTo>
                <a:cubicBezTo>
                  <a:pt x="120" y="7"/>
                  <a:pt x="122" y="10"/>
                  <a:pt x="123" y="11"/>
                </a:cubicBezTo>
                <a:cubicBezTo>
                  <a:pt x="125" y="12"/>
                  <a:pt x="125" y="12"/>
                  <a:pt x="125" y="12"/>
                </a:cubicBezTo>
                <a:cubicBezTo>
                  <a:pt x="127" y="15"/>
                  <a:pt x="128" y="16"/>
                  <a:pt x="130" y="17"/>
                </a:cubicBezTo>
                <a:cubicBezTo>
                  <a:pt x="74" y="74"/>
                  <a:pt x="74" y="74"/>
                  <a:pt x="74" y="74"/>
                </a:cubicBezTo>
                <a:cubicBezTo>
                  <a:pt x="48" y="49"/>
                  <a:pt x="48" y="49"/>
                  <a:pt x="48" y="49"/>
                </a:cubicBezTo>
                <a:cubicBezTo>
                  <a:pt x="47" y="48"/>
                  <a:pt x="44" y="46"/>
                  <a:pt x="42" y="46"/>
                </a:cubicBezTo>
                <a:cubicBezTo>
                  <a:pt x="41" y="46"/>
                  <a:pt x="38" y="48"/>
                  <a:pt x="37" y="49"/>
                </a:cubicBezTo>
                <a:cubicBezTo>
                  <a:pt x="3" y="82"/>
                  <a:pt x="3" y="82"/>
                  <a:pt x="3" y="82"/>
                </a:cubicBezTo>
                <a:cubicBezTo>
                  <a:pt x="0" y="85"/>
                  <a:pt x="0" y="90"/>
                  <a:pt x="3" y="94"/>
                </a:cubicBezTo>
                <a:cubicBezTo>
                  <a:pt x="5" y="95"/>
                  <a:pt x="5" y="95"/>
                  <a:pt x="5" y="95"/>
                </a:cubicBezTo>
                <a:cubicBezTo>
                  <a:pt x="6" y="96"/>
                  <a:pt x="8" y="98"/>
                  <a:pt x="10" y="98"/>
                </a:cubicBezTo>
                <a:cubicBezTo>
                  <a:pt x="13" y="98"/>
                  <a:pt x="15" y="96"/>
                  <a:pt x="16" y="95"/>
                </a:cubicBezTo>
                <a:cubicBezTo>
                  <a:pt x="42" y="68"/>
                  <a:pt x="42" y="68"/>
                  <a:pt x="42" y="68"/>
                </a:cubicBezTo>
                <a:cubicBezTo>
                  <a:pt x="68" y="94"/>
                  <a:pt x="68" y="94"/>
                  <a:pt x="68" y="94"/>
                </a:cubicBezTo>
                <a:cubicBezTo>
                  <a:pt x="69" y="95"/>
                  <a:pt x="71" y="96"/>
                  <a:pt x="74" y="96"/>
                </a:cubicBezTo>
                <a:cubicBezTo>
                  <a:pt x="76" y="96"/>
                  <a:pt x="78" y="95"/>
                  <a:pt x="79" y="94"/>
                </a:cubicBezTo>
                <a:cubicBezTo>
                  <a:pt x="143" y="30"/>
                  <a:pt x="143" y="30"/>
                  <a:pt x="143" y="30"/>
                </a:cubicBezTo>
                <a:cubicBezTo>
                  <a:pt x="150" y="38"/>
                  <a:pt x="150" y="38"/>
                  <a:pt x="150" y="38"/>
                </a:cubicBezTo>
                <a:cubicBezTo>
                  <a:pt x="151" y="39"/>
                  <a:pt x="152" y="40"/>
                  <a:pt x="154" y="40"/>
                </a:cubicBezTo>
                <a:cubicBezTo>
                  <a:pt x="155" y="40"/>
                  <a:pt x="156" y="39"/>
                  <a:pt x="156" y="39"/>
                </a:cubicBezTo>
                <a:cubicBezTo>
                  <a:pt x="157" y="39"/>
                  <a:pt x="157" y="39"/>
                  <a:pt x="157" y="38"/>
                </a:cubicBezTo>
                <a:cubicBezTo>
                  <a:pt x="160" y="37"/>
                  <a:pt x="160" y="35"/>
                  <a:pt x="160" y="33"/>
                </a:cubicBezTo>
                <a:cubicBezTo>
                  <a:pt x="160" y="27"/>
                  <a:pt x="160" y="22"/>
                  <a:pt x="161" y="16"/>
                </a:cubicBezTo>
                <a:cubicBezTo>
                  <a:pt x="161" y="6"/>
                  <a:pt x="161" y="6"/>
                  <a:pt x="161" y="6"/>
                </a:cubicBezTo>
                <a:cubicBezTo>
                  <a:pt x="161" y="5"/>
                  <a:pt x="161" y="2"/>
                  <a:pt x="160" y="2"/>
                </a:cubicBezTo>
                <a:close/>
              </a:path>
            </a:pathLst>
          </a:custGeom>
          <a:ln>
            <a:noFill/>
          </a:ln>
        </p:spPr>
        <p:style>
          <a:lnRef idx="3">
            <a:schemeClr val="lt1"/>
          </a:lnRef>
          <a:fillRef idx="1">
            <a:schemeClr val="accent1"/>
          </a:fillRef>
          <a:effectRef idx="1">
            <a:schemeClr val="accent1"/>
          </a:effectRef>
          <a:fontRef idx="minor">
            <a:schemeClr val="lt1"/>
          </a:fontRef>
        </p:style>
        <p:txBody>
          <a:bodyPr vert="horz" wrap="square" lIns="91440" tIns="45720" rIns="91440" bIns="45720" numCol="1" anchor="t" anchorCtr="0" compatLnSpc="1">
            <a:prstTxWarp prst="textNoShape">
              <a:avLst/>
            </a:prstTxWarp>
          </a:bodyPr>
          <a:lstStyle/>
          <a:p>
            <a:endParaRPr lang="en-US"/>
          </a:p>
        </p:txBody>
      </p:sp>
      <p:sp>
        <p:nvSpPr>
          <p:cNvPr id="25" name="Freeform 166">
            <a:hlinkClick r:id="rId7" action="ppaction://hlinksldjump"/>
            <a:extLst>
              <a:ext uri="{FF2B5EF4-FFF2-40B4-BE49-F238E27FC236}">
                <a16:creationId xmlns:a16="http://schemas.microsoft.com/office/drawing/2014/main" id="{6E3F0034-55A8-A464-E18D-8E4662609BD2}"/>
              </a:ext>
            </a:extLst>
          </p:cNvPr>
          <p:cNvSpPr>
            <a:spLocks noEditPoints="1"/>
          </p:cNvSpPr>
          <p:nvPr/>
        </p:nvSpPr>
        <p:spPr bwMode="auto">
          <a:xfrm>
            <a:off x="376779" y="3230148"/>
            <a:ext cx="256559" cy="315765"/>
          </a:xfrm>
          <a:custGeom>
            <a:avLst/>
            <a:gdLst>
              <a:gd name="T0" fmla="*/ 91 w 130"/>
              <a:gd name="T1" fmla="*/ 69 h 160"/>
              <a:gd name="T2" fmla="*/ 74 w 130"/>
              <a:gd name="T3" fmla="*/ 72 h 160"/>
              <a:gd name="T4" fmla="*/ 51 w 130"/>
              <a:gd name="T5" fmla="*/ 73 h 160"/>
              <a:gd name="T6" fmla="*/ 2 w 130"/>
              <a:gd name="T7" fmla="*/ 81 h 160"/>
              <a:gd name="T8" fmla="*/ 5 w 130"/>
              <a:gd name="T9" fmla="*/ 128 h 160"/>
              <a:gd name="T10" fmla="*/ 21 w 130"/>
              <a:gd name="T11" fmla="*/ 129 h 160"/>
              <a:gd name="T12" fmla="*/ 23 w 130"/>
              <a:gd name="T13" fmla="*/ 160 h 160"/>
              <a:gd name="T14" fmla="*/ 104 w 130"/>
              <a:gd name="T15" fmla="*/ 155 h 160"/>
              <a:gd name="T16" fmla="*/ 113 w 130"/>
              <a:gd name="T17" fmla="*/ 146 h 160"/>
              <a:gd name="T18" fmla="*/ 124 w 130"/>
              <a:gd name="T19" fmla="*/ 103 h 160"/>
              <a:gd name="T20" fmla="*/ 25 w 130"/>
              <a:gd name="T21" fmla="*/ 126 h 160"/>
              <a:gd name="T22" fmla="*/ 34 w 130"/>
              <a:gd name="T23" fmla="*/ 112 h 160"/>
              <a:gd name="T24" fmla="*/ 28 w 130"/>
              <a:gd name="T25" fmla="*/ 89 h 160"/>
              <a:gd name="T26" fmla="*/ 25 w 130"/>
              <a:gd name="T27" fmla="*/ 89 h 160"/>
              <a:gd name="T28" fmla="*/ 29 w 130"/>
              <a:gd name="T29" fmla="*/ 109 h 160"/>
              <a:gd name="T30" fmla="*/ 8 w 130"/>
              <a:gd name="T31" fmla="*/ 83 h 160"/>
              <a:gd name="T32" fmla="*/ 98 w 130"/>
              <a:gd name="T33" fmla="*/ 145 h 160"/>
              <a:gd name="T34" fmla="*/ 103 w 130"/>
              <a:gd name="T35" fmla="*/ 109 h 160"/>
              <a:gd name="T36" fmla="*/ 77 w 130"/>
              <a:gd name="T37" fmla="*/ 62 h 160"/>
              <a:gd name="T38" fmla="*/ 51 w 130"/>
              <a:gd name="T39" fmla="*/ 26 h 160"/>
              <a:gd name="T40" fmla="*/ 80 w 130"/>
              <a:gd name="T41" fmla="*/ 121 h 160"/>
              <a:gd name="T42" fmla="*/ 35 w 130"/>
              <a:gd name="T43" fmla="*/ 124 h 160"/>
              <a:gd name="T44" fmla="*/ 79 w 130"/>
              <a:gd name="T45" fmla="*/ 136 h 160"/>
              <a:gd name="T46" fmla="*/ 42 w 130"/>
              <a:gd name="T47" fmla="*/ 146 h 160"/>
              <a:gd name="T48" fmla="*/ 79 w 130"/>
              <a:gd name="T49" fmla="*/ 136 h 160"/>
              <a:gd name="T50" fmla="*/ 50 w 130"/>
              <a:gd name="T51" fmla="*/ 108 h 160"/>
              <a:gd name="T52" fmla="*/ 42 w 130"/>
              <a:gd name="T53" fmla="*/ 87 h 160"/>
              <a:gd name="T54" fmla="*/ 34 w 130"/>
              <a:gd name="T55" fmla="*/ 91 h 160"/>
              <a:gd name="T56" fmla="*/ 38 w 130"/>
              <a:gd name="T57" fmla="*/ 90 h 160"/>
              <a:gd name="T58" fmla="*/ 47 w 130"/>
              <a:gd name="T59" fmla="*/ 105 h 160"/>
              <a:gd name="T60" fmla="*/ 42 w 130"/>
              <a:gd name="T61" fmla="*/ 105 h 160"/>
              <a:gd name="T62" fmla="*/ 57 w 130"/>
              <a:gd name="T63" fmla="*/ 111 h 160"/>
              <a:gd name="T64" fmla="*/ 65 w 130"/>
              <a:gd name="T65" fmla="*/ 106 h 160"/>
              <a:gd name="T66" fmla="*/ 61 w 130"/>
              <a:gd name="T67" fmla="*/ 97 h 160"/>
              <a:gd name="T68" fmla="*/ 58 w 130"/>
              <a:gd name="T69" fmla="*/ 85 h 160"/>
              <a:gd name="T70" fmla="*/ 47 w 130"/>
              <a:gd name="T71" fmla="*/ 87 h 160"/>
              <a:gd name="T72" fmla="*/ 60 w 130"/>
              <a:gd name="T73" fmla="*/ 100 h 160"/>
              <a:gd name="T74" fmla="*/ 61 w 130"/>
              <a:gd name="T75" fmla="*/ 108 h 160"/>
              <a:gd name="T76" fmla="*/ 58 w 130"/>
              <a:gd name="T77" fmla="*/ 100 h 160"/>
              <a:gd name="T78" fmla="*/ 54 w 130"/>
              <a:gd name="T79" fmla="*/ 88 h 160"/>
              <a:gd name="T80" fmla="*/ 58 w 130"/>
              <a:gd name="T81" fmla="*/ 95 h 160"/>
              <a:gd name="T82" fmla="*/ 52 w 130"/>
              <a:gd name="T83" fmla="*/ 88 h 160"/>
              <a:gd name="T84" fmla="*/ 74 w 130"/>
              <a:gd name="T85" fmla="*/ 98 h 160"/>
              <a:gd name="T86" fmla="*/ 75 w 130"/>
              <a:gd name="T87" fmla="*/ 105 h 160"/>
              <a:gd name="T88" fmla="*/ 73 w 130"/>
              <a:gd name="T89" fmla="*/ 103 h 160"/>
              <a:gd name="T90" fmla="*/ 68 w 130"/>
              <a:gd name="T91" fmla="*/ 105 h 160"/>
              <a:gd name="T92" fmla="*/ 80 w 130"/>
              <a:gd name="T93" fmla="*/ 108 h 160"/>
              <a:gd name="T94" fmla="*/ 75 w 130"/>
              <a:gd name="T95" fmla="*/ 96 h 160"/>
              <a:gd name="T96" fmla="*/ 68 w 130"/>
              <a:gd name="T97" fmla="*/ 93 h 160"/>
              <a:gd name="T98" fmla="*/ 70 w 130"/>
              <a:gd name="T99" fmla="*/ 87 h 160"/>
              <a:gd name="T100" fmla="*/ 73 w 130"/>
              <a:gd name="T101" fmla="*/ 90 h 160"/>
              <a:gd name="T102" fmla="*/ 74 w 130"/>
              <a:gd name="T103" fmla="*/ 88 h 160"/>
              <a:gd name="T104" fmla="*/ 64 w 130"/>
              <a:gd name="T105" fmla="*/ 85 h 160"/>
              <a:gd name="T106" fmla="*/ 67 w 130"/>
              <a:gd name="T107" fmla="*/ 96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30" h="160">
                <a:moveTo>
                  <a:pt x="124" y="103"/>
                </a:moveTo>
                <a:cubicBezTo>
                  <a:pt x="119" y="89"/>
                  <a:pt x="111" y="80"/>
                  <a:pt x="104" y="75"/>
                </a:cubicBezTo>
                <a:cubicBezTo>
                  <a:pt x="103" y="75"/>
                  <a:pt x="91" y="69"/>
                  <a:pt x="91" y="69"/>
                </a:cubicBezTo>
                <a:cubicBezTo>
                  <a:pt x="85" y="64"/>
                  <a:pt x="85" y="64"/>
                  <a:pt x="85" y="64"/>
                </a:cubicBezTo>
                <a:cubicBezTo>
                  <a:pt x="78" y="72"/>
                  <a:pt x="78" y="72"/>
                  <a:pt x="78" y="72"/>
                </a:cubicBezTo>
                <a:cubicBezTo>
                  <a:pt x="74" y="72"/>
                  <a:pt x="74" y="72"/>
                  <a:pt x="74" y="72"/>
                </a:cubicBezTo>
                <a:cubicBezTo>
                  <a:pt x="67" y="64"/>
                  <a:pt x="67" y="64"/>
                  <a:pt x="67" y="64"/>
                </a:cubicBezTo>
                <a:cubicBezTo>
                  <a:pt x="61" y="69"/>
                  <a:pt x="61" y="69"/>
                  <a:pt x="61" y="69"/>
                </a:cubicBezTo>
                <a:cubicBezTo>
                  <a:pt x="51" y="73"/>
                  <a:pt x="51" y="73"/>
                  <a:pt x="51" y="73"/>
                </a:cubicBezTo>
                <a:cubicBezTo>
                  <a:pt x="3" y="78"/>
                  <a:pt x="3" y="78"/>
                  <a:pt x="3" y="78"/>
                </a:cubicBezTo>
                <a:cubicBezTo>
                  <a:pt x="2" y="78"/>
                  <a:pt x="2" y="78"/>
                  <a:pt x="2" y="80"/>
                </a:cubicBezTo>
                <a:cubicBezTo>
                  <a:pt x="0" y="80"/>
                  <a:pt x="0" y="81"/>
                  <a:pt x="2" y="81"/>
                </a:cubicBezTo>
                <a:cubicBezTo>
                  <a:pt x="5" y="89"/>
                  <a:pt x="9" y="95"/>
                  <a:pt x="10" y="101"/>
                </a:cubicBezTo>
                <a:cubicBezTo>
                  <a:pt x="10" y="103"/>
                  <a:pt x="10" y="103"/>
                  <a:pt x="10" y="103"/>
                </a:cubicBezTo>
                <a:cubicBezTo>
                  <a:pt x="0" y="112"/>
                  <a:pt x="2" y="121"/>
                  <a:pt x="5" y="128"/>
                </a:cubicBezTo>
                <a:cubicBezTo>
                  <a:pt x="6" y="131"/>
                  <a:pt x="10" y="132"/>
                  <a:pt x="13" y="132"/>
                </a:cubicBezTo>
                <a:cubicBezTo>
                  <a:pt x="15" y="132"/>
                  <a:pt x="18" y="132"/>
                  <a:pt x="19" y="131"/>
                </a:cubicBezTo>
                <a:cubicBezTo>
                  <a:pt x="19" y="131"/>
                  <a:pt x="21" y="131"/>
                  <a:pt x="21" y="129"/>
                </a:cubicBezTo>
                <a:cubicBezTo>
                  <a:pt x="21" y="134"/>
                  <a:pt x="22" y="137"/>
                  <a:pt x="22" y="138"/>
                </a:cubicBezTo>
                <a:cubicBezTo>
                  <a:pt x="23" y="151"/>
                  <a:pt x="22" y="157"/>
                  <a:pt x="22" y="157"/>
                </a:cubicBezTo>
                <a:cubicBezTo>
                  <a:pt x="22" y="159"/>
                  <a:pt x="22" y="159"/>
                  <a:pt x="23" y="160"/>
                </a:cubicBezTo>
                <a:cubicBezTo>
                  <a:pt x="25" y="160"/>
                  <a:pt x="25" y="160"/>
                  <a:pt x="25" y="160"/>
                </a:cubicBezTo>
                <a:cubicBezTo>
                  <a:pt x="101" y="157"/>
                  <a:pt x="101" y="157"/>
                  <a:pt x="101" y="157"/>
                </a:cubicBezTo>
                <a:cubicBezTo>
                  <a:pt x="103" y="157"/>
                  <a:pt x="104" y="157"/>
                  <a:pt x="104" y="155"/>
                </a:cubicBezTo>
                <a:cubicBezTo>
                  <a:pt x="104" y="149"/>
                  <a:pt x="104" y="149"/>
                  <a:pt x="104" y="149"/>
                </a:cubicBezTo>
                <a:cubicBezTo>
                  <a:pt x="104" y="149"/>
                  <a:pt x="104" y="149"/>
                  <a:pt x="106" y="149"/>
                </a:cubicBezTo>
                <a:cubicBezTo>
                  <a:pt x="107" y="149"/>
                  <a:pt x="110" y="148"/>
                  <a:pt x="113" y="146"/>
                </a:cubicBezTo>
                <a:cubicBezTo>
                  <a:pt x="126" y="132"/>
                  <a:pt x="126" y="132"/>
                  <a:pt x="126" y="132"/>
                </a:cubicBezTo>
                <a:cubicBezTo>
                  <a:pt x="129" y="129"/>
                  <a:pt x="130" y="126"/>
                  <a:pt x="130" y="121"/>
                </a:cubicBezTo>
                <a:cubicBezTo>
                  <a:pt x="129" y="121"/>
                  <a:pt x="127" y="112"/>
                  <a:pt x="124" y="103"/>
                </a:cubicBezTo>
                <a:close/>
                <a:moveTo>
                  <a:pt x="98" y="152"/>
                </a:moveTo>
                <a:cubicBezTo>
                  <a:pt x="28" y="155"/>
                  <a:pt x="28" y="155"/>
                  <a:pt x="28" y="155"/>
                </a:cubicBezTo>
                <a:cubicBezTo>
                  <a:pt x="28" y="151"/>
                  <a:pt x="29" y="141"/>
                  <a:pt x="25" y="126"/>
                </a:cubicBezTo>
                <a:cubicBezTo>
                  <a:pt x="29" y="123"/>
                  <a:pt x="31" y="118"/>
                  <a:pt x="29" y="112"/>
                </a:cubicBezTo>
                <a:cubicBezTo>
                  <a:pt x="29" y="114"/>
                  <a:pt x="31" y="114"/>
                  <a:pt x="31" y="114"/>
                </a:cubicBezTo>
                <a:cubicBezTo>
                  <a:pt x="34" y="112"/>
                  <a:pt x="34" y="112"/>
                  <a:pt x="34" y="112"/>
                </a:cubicBezTo>
                <a:cubicBezTo>
                  <a:pt x="35" y="112"/>
                  <a:pt x="35" y="112"/>
                  <a:pt x="35" y="112"/>
                </a:cubicBezTo>
                <a:cubicBezTo>
                  <a:pt x="36" y="111"/>
                  <a:pt x="36" y="111"/>
                  <a:pt x="36" y="109"/>
                </a:cubicBezTo>
                <a:cubicBezTo>
                  <a:pt x="28" y="89"/>
                  <a:pt x="28" y="89"/>
                  <a:pt x="28" y="89"/>
                </a:cubicBezTo>
                <a:cubicBezTo>
                  <a:pt x="28" y="87"/>
                  <a:pt x="28" y="87"/>
                  <a:pt x="26" y="87"/>
                </a:cubicBezTo>
                <a:cubicBezTo>
                  <a:pt x="25" y="87"/>
                  <a:pt x="25" y="87"/>
                  <a:pt x="25" y="87"/>
                </a:cubicBezTo>
                <a:cubicBezTo>
                  <a:pt x="25" y="89"/>
                  <a:pt x="25" y="89"/>
                  <a:pt x="25" y="89"/>
                </a:cubicBezTo>
                <a:cubicBezTo>
                  <a:pt x="31" y="107"/>
                  <a:pt x="31" y="107"/>
                  <a:pt x="31" y="107"/>
                </a:cubicBezTo>
                <a:cubicBezTo>
                  <a:pt x="32" y="107"/>
                  <a:pt x="32" y="109"/>
                  <a:pt x="31" y="109"/>
                </a:cubicBezTo>
                <a:cubicBezTo>
                  <a:pt x="29" y="109"/>
                  <a:pt x="29" y="109"/>
                  <a:pt x="29" y="109"/>
                </a:cubicBezTo>
                <a:cubicBezTo>
                  <a:pt x="28" y="109"/>
                  <a:pt x="28" y="109"/>
                  <a:pt x="28" y="109"/>
                </a:cubicBezTo>
                <a:cubicBezTo>
                  <a:pt x="26" y="104"/>
                  <a:pt x="21" y="106"/>
                  <a:pt x="18" y="106"/>
                </a:cubicBezTo>
                <a:cubicBezTo>
                  <a:pt x="16" y="98"/>
                  <a:pt x="12" y="90"/>
                  <a:pt x="8" y="83"/>
                </a:cubicBezTo>
                <a:cubicBezTo>
                  <a:pt x="81" y="76"/>
                  <a:pt x="81" y="76"/>
                  <a:pt x="81" y="76"/>
                </a:cubicBezTo>
                <a:cubicBezTo>
                  <a:pt x="84" y="83"/>
                  <a:pt x="93" y="107"/>
                  <a:pt x="97" y="132"/>
                </a:cubicBezTo>
                <a:cubicBezTo>
                  <a:pt x="95" y="135"/>
                  <a:pt x="95" y="141"/>
                  <a:pt x="98" y="145"/>
                </a:cubicBezTo>
                <a:lnTo>
                  <a:pt x="98" y="152"/>
                </a:lnTo>
                <a:close/>
                <a:moveTo>
                  <a:pt x="101" y="126"/>
                </a:moveTo>
                <a:cubicBezTo>
                  <a:pt x="103" y="109"/>
                  <a:pt x="103" y="109"/>
                  <a:pt x="103" y="109"/>
                </a:cubicBezTo>
                <a:cubicBezTo>
                  <a:pt x="104" y="112"/>
                  <a:pt x="106" y="117"/>
                  <a:pt x="107" y="120"/>
                </a:cubicBezTo>
                <a:lnTo>
                  <a:pt x="101" y="126"/>
                </a:lnTo>
                <a:close/>
                <a:moveTo>
                  <a:pt x="77" y="62"/>
                </a:moveTo>
                <a:cubicBezTo>
                  <a:pt x="90" y="62"/>
                  <a:pt x="101" y="49"/>
                  <a:pt x="101" y="26"/>
                </a:cubicBezTo>
                <a:cubicBezTo>
                  <a:pt x="101" y="9"/>
                  <a:pt x="94" y="0"/>
                  <a:pt x="77" y="0"/>
                </a:cubicBezTo>
                <a:cubicBezTo>
                  <a:pt x="58" y="0"/>
                  <a:pt x="51" y="9"/>
                  <a:pt x="51" y="26"/>
                </a:cubicBezTo>
                <a:cubicBezTo>
                  <a:pt x="51" y="49"/>
                  <a:pt x="62" y="62"/>
                  <a:pt x="77" y="62"/>
                </a:cubicBezTo>
                <a:close/>
                <a:moveTo>
                  <a:pt x="77" y="126"/>
                </a:moveTo>
                <a:cubicBezTo>
                  <a:pt x="78" y="126"/>
                  <a:pt x="80" y="124"/>
                  <a:pt x="80" y="121"/>
                </a:cubicBezTo>
                <a:cubicBezTo>
                  <a:pt x="80" y="120"/>
                  <a:pt x="78" y="118"/>
                  <a:pt x="75" y="118"/>
                </a:cubicBezTo>
                <a:cubicBezTo>
                  <a:pt x="39" y="120"/>
                  <a:pt x="39" y="120"/>
                  <a:pt x="39" y="120"/>
                </a:cubicBezTo>
                <a:cubicBezTo>
                  <a:pt x="36" y="121"/>
                  <a:pt x="35" y="123"/>
                  <a:pt x="35" y="124"/>
                </a:cubicBezTo>
                <a:cubicBezTo>
                  <a:pt x="36" y="127"/>
                  <a:pt x="38" y="129"/>
                  <a:pt x="39" y="129"/>
                </a:cubicBezTo>
                <a:cubicBezTo>
                  <a:pt x="77" y="126"/>
                  <a:pt x="77" y="126"/>
                  <a:pt x="77" y="126"/>
                </a:cubicBezTo>
                <a:close/>
                <a:moveTo>
                  <a:pt x="79" y="136"/>
                </a:moveTo>
                <a:cubicBezTo>
                  <a:pt x="42" y="137"/>
                  <a:pt x="42" y="137"/>
                  <a:pt x="42" y="137"/>
                </a:cubicBezTo>
                <a:cubicBezTo>
                  <a:pt x="39" y="137"/>
                  <a:pt x="37" y="140"/>
                  <a:pt x="37" y="141"/>
                </a:cubicBezTo>
                <a:cubicBezTo>
                  <a:pt x="37" y="143"/>
                  <a:pt x="39" y="146"/>
                  <a:pt x="42" y="146"/>
                </a:cubicBezTo>
                <a:cubicBezTo>
                  <a:pt x="79" y="143"/>
                  <a:pt x="79" y="143"/>
                  <a:pt x="79" y="143"/>
                </a:cubicBezTo>
                <a:cubicBezTo>
                  <a:pt x="81" y="143"/>
                  <a:pt x="83" y="141"/>
                  <a:pt x="83" y="139"/>
                </a:cubicBezTo>
                <a:cubicBezTo>
                  <a:pt x="83" y="137"/>
                  <a:pt x="81" y="136"/>
                  <a:pt x="79" y="136"/>
                </a:cubicBezTo>
                <a:close/>
                <a:moveTo>
                  <a:pt x="42" y="110"/>
                </a:moveTo>
                <a:cubicBezTo>
                  <a:pt x="44" y="111"/>
                  <a:pt x="45" y="111"/>
                  <a:pt x="47" y="111"/>
                </a:cubicBezTo>
                <a:cubicBezTo>
                  <a:pt x="48" y="111"/>
                  <a:pt x="50" y="110"/>
                  <a:pt x="50" y="108"/>
                </a:cubicBezTo>
                <a:cubicBezTo>
                  <a:pt x="51" y="108"/>
                  <a:pt x="51" y="107"/>
                  <a:pt x="51" y="105"/>
                </a:cubicBezTo>
                <a:cubicBezTo>
                  <a:pt x="45" y="91"/>
                  <a:pt x="45" y="91"/>
                  <a:pt x="45" y="91"/>
                </a:cubicBezTo>
                <a:cubicBezTo>
                  <a:pt x="45" y="90"/>
                  <a:pt x="44" y="88"/>
                  <a:pt x="42" y="87"/>
                </a:cubicBezTo>
                <a:cubicBezTo>
                  <a:pt x="41" y="87"/>
                  <a:pt x="40" y="85"/>
                  <a:pt x="38" y="87"/>
                </a:cubicBezTo>
                <a:cubicBezTo>
                  <a:pt x="35" y="87"/>
                  <a:pt x="35" y="87"/>
                  <a:pt x="34" y="88"/>
                </a:cubicBezTo>
                <a:cubicBezTo>
                  <a:pt x="34" y="90"/>
                  <a:pt x="34" y="90"/>
                  <a:pt x="34" y="91"/>
                </a:cubicBezTo>
                <a:cubicBezTo>
                  <a:pt x="40" y="107"/>
                  <a:pt x="40" y="107"/>
                  <a:pt x="40" y="107"/>
                </a:cubicBezTo>
                <a:cubicBezTo>
                  <a:pt x="40" y="107"/>
                  <a:pt x="41" y="108"/>
                  <a:pt x="42" y="110"/>
                </a:cubicBezTo>
                <a:close/>
                <a:moveTo>
                  <a:pt x="38" y="90"/>
                </a:moveTo>
                <a:cubicBezTo>
                  <a:pt x="40" y="90"/>
                  <a:pt x="40" y="90"/>
                  <a:pt x="41" y="90"/>
                </a:cubicBezTo>
                <a:cubicBezTo>
                  <a:pt x="41" y="91"/>
                  <a:pt x="41" y="91"/>
                  <a:pt x="41" y="91"/>
                </a:cubicBezTo>
                <a:cubicBezTo>
                  <a:pt x="47" y="105"/>
                  <a:pt x="47" y="105"/>
                  <a:pt x="47" y="105"/>
                </a:cubicBezTo>
                <a:cubicBezTo>
                  <a:pt x="47" y="107"/>
                  <a:pt x="47" y="107"/>
                  <a:pt x="47" y="107"/>
                </a:cubicBezTo>
                <a:cubicBezTo>
                  <a:pt x="44" y="107"/>
                  <a:pt x="44" y="107"/>
                  <a:pt x="44" y="107"/>
                </a:cubicBezTo>
                <a:cubicBezTo>
                  <a:pt x="44" y="107"/>
                  <a:pt x="42" y="107"/>
                  <a:pt x="42" y="105"/>
                </a:cubicBezTo>
                <a:cubicBezTo>
                  <a:pt x="38" y="91"/>
                  <a:pt x="38" y="91"/>
                  <a:pt x="38" y="91"/>
                </a:cubicBezTo>
                <a:cubicBezTo>
                  <a:pt x="37" y="91"/>
                  <a:pt x="37" y="90"/>
                  <a:pt x="38" y="90"/>
                </a:cubicBezTo>
                <a:close/>
                <a:moveTo>
                  <a:pt x="57" y="111"/>
                </a:moveTo>
                <a:cubicBezTo>
                  <a:pt x="64" y="111"/>
                  <a:pt x="64" y="111"/>
                  <a:pt x="64" y="111"/>
                </a:cubicBezTo>
                <a:cubicBezTo>
                  <a:pt x="65" y="110"/>
                  <a:pt x="65" y="110"/>
                  <a:pt x="65" y="110"/>
                </a:cubicBezTo>
                <a:cubicBezTo>
                  <a:pt x="67" y="108"/>
                  <a:pt x="67" y="108"/>
                  <a:pt x="65" y="106"/>
                </a:cubicBezTo>
                <a:cubicBezTo>
                  <a:pt x="64" y="98"/>
                  <a:pt x="64" y="98"/>
                  <a:pt x="64" y="98"/>
                </a:cubicBezTo>
                <a:cubicBezTo>
                  <a:pt x="63" y="98"/>
                  <a:pt x="63" y="98"/>
                  <a:pt x="63" y="98"/>
                </a:cubicBezTo>
                <a:cubicBezTo>
                  <a:pt x="61" y="97"/>
                  <a:pt x="61" y="97"/>
                  <a:pt x="61" y="97"/>
                </a:cubicBezTo>
                <a:cubicBezTo>
                  <a:pt x="63" y="97"/>
                  <a:pt x="63" y="97"/>
                  <a:pt x="63" y="97"/>
                </a:cubicBezTo>
                <a:cubicBezTo>
                  <a:pt x="60" y="88"/>
                  <a:pt x="60" y="88"/>
                  <a:pt x="60" y="88"/>
                </a:cubicBezTo>
                <a:cubicBezTo>
                  <a:pt x="60" y="87"/>
                  <a:pt x="58" y="85"/>
                  <a:pt x="58" y="85"/>
                </a:cubicBezTo>
                <a:cubicBezTo>
                  <a:pt x="57" y="85"/>
                  <a:pt x="55" y="83"/>
                  <a:pt x="54" y="85"/>
                </a:cubicBezTo>
                <a:cubicBezTo>
                  <a:pt x="48" y="85"/>
                  <a:pt x="48" y="85"/>
                  <a:pt x="48" y="85"/>
                </a:cubicBezTo>
                <a:cubicBezTo>
                  <a:pt x="47" y="85"/>
                  <a:pt x="47" y="85"/>
                  <a:pt x="47" y="87"/>
                </a:cubicBezTo>
                <a:cubicBezTo>
                  <a:pt x="55" y="111"/>
                  <a:pt x="55" y="111"/>
                  <a:pt x="55" y="111"/>
                </a:cubicBezTo>
                <a:lnTo>
                  <a:pt x="57" y="111"/>
                </a:lnTo>
                <a:close/>
                <a:moveTo>
                  <a:pt x="60" y="100"/>
                </a:moveTo>
                <a:cubicBezTo>
                  <a:pt x="60" y="100"/>
                  <a:pt x="60" y="100"/>
                  <a:pt x="60" y="101"/>
                </a:cubicBezTo>
                <a:cubicBezTo>
                  <a:pt x="61" y="106"/>
                  <a:pt x="61" y="106"/>
                  <a:pt x="61" y="106"/>
                </a:cubicBezTo>
                <a:cubicBezTo>
                  <a:pt x="61" y="106"/>
                  <a:pt x="61" y="106"/>
                  <a:pt x="61" y="108"/>
                </a:cubicBezTo>
                <a:cubicBezTo>
                  <a:pt x="58" y="108"/>
                  <a:pt x="58" y="108"/>
                  <a:pt x="58" y="108"/>
                </a:cubicBezTo>
                <a:cubicBezTo>
                  <a:pt x="55" y="100"/>
                  <a:pt x="55" y="100"/>
                  <a:pt x="55" y="100"/>
                </a:cubicBezTo>
                <a:cubicBezTo>
                  <a:pt x="58" y="100"/>
                  <a:pt x="58" y="100"/>
                  <a:pt x="58" y="100"/>
                </a:cubicBezTo>
                <a:lnTo>
                  <a:pt x="60" y="100"/>
                </a:lnTo>
                <a:close/>
                <a:moveTo>
                  <a:pt x="52" y="88"/>
                </a:moveTo>
                <a:cubicBezTo>
                  <a:pt x="54" y="88"/>
                  <a:pt x="54" y="88"/>
                  <a:pt x="54" y="88"/>
                </a:cubicBezTo>
                <a:cubicBezTo>
                  <a:pt x="55" y="88"/>
                  <a:pt x="55" y="88"/>
                  <a:pt x="55" y="88"/>
                </a:cubicBezTo>
                <a:cubicBezTo>
                  <a:pt x="55" y="88"/>
                  <a:pt x="57" y="88"/>
                  <a:pt x="57" y="90"/>
                </a:cubicBezTo>
                <a:cubicBezTo>
                  <a:pt x="58" y="95"/>
                  <a:pt x="58" y="95"/>
                  <a:pt x="58" y="95"/>
                </a:cubicBezTo>
                <a:cubicBezTo>
                  <a:pt x="57" y="97"/>
                  <a:pt x="57" y="97"/>
                  <a:pt x="57" y="97"/>
                </a:cubicBezTo>
                <a:cubicBezTo>
                  <a:pt x="54" y="97"/>
                  <a:pt x="54" y="97"/>
                  <a:pt x="54" y="97"/>
                </a:cubicBezTo>
                <a:cubicBezTo>
                  <a:pt x="52" y="88"/>
                  <a:pt x="52" y="88"/>
                  <a:pt x="52" y="88"/>
                </a:cubicBezTo>
                <a:close/>
                <a:moveTo>
                  <a:pt x="67" y="96"/>
                </a:moveTo>
                <a:cubicBezTo>
                  <a:pt x="68" y="98"/>
                  <a:pt x="71" y="98"/>
                  <a:pt x="73" y="98"/>
                </a:cubicBezTo>
                <a:cubicBezTo>
                  <a:pt x="73" y="98"/>
                  <a:pt x="73" y="98"/>
                  <a:pt x="74" y="98"/>
                </a:cubicBezTo>
                <a:cubicBezTo>
                  <a:pt x="74" y="100"/>
                  <a:pt x="74" y="100"/>
                  <a:pt x="75" y="100"/>
                </a:cubicBezTo>
                <a:cubicBezTo>
                  <a:pt x="75" y="103"/>
                  <a:pt x="75" y="103"/>
                  <a:pt x="75" y="103"/>
                </a:cubicBezTo>
                <a:cubicBezTo>
                  <a:pt x="77" y="105"/>
                  <a:pt x="77" y="105"/>
                  <a:pt x="75" y="105"/>
                </a:cubicBezTo>
                <a:cubicBezTo>
                  <a:pt x="75" y="106"/>
                  <a:pt x="75" y="106"/>
                  <a:pt x="75" y="106"/>
                </a:cubicBezTo>
                <a:cubicBezTo>
                  <a:pt x="74" y="106"/>
                  <a:pt x="74" y="106"/>
                  <a:pt x="73" y="105"/>
                </a:cubicBezTo>
                <a:cubicBezTo>
                  <a:pt x="73" y="103"/>
                  <a:pt x="73" y="103"/>
                  <a:pt x="73" y="103"/>
                </a:cubicBezTo>
                <a:cubicBezTo>
                  <a:pt x="71" y="103"/>
                  <a:pt x="71" y="103"/>
                  <a:pt x="71" y="103"/>
                </a:cubicBezTo>
                <a:cubicBezTo>
                  <a:pt x="68" y="103"/>
                  <a:pt x="68" y="103"/>
                  <a:pt x="68" y="103"/>
                </a:cubicBezTo>
                <a:cubicBezTo>
                  <a:pt x="68" y="105"/>
                  <a:pt x="68" y="105"/>
                  <a:pt x="68" y="105"/>
                </a:cubicBezTo>
                <a:cubicBezTo>
                  <a:pt x="68" y="106"/>
                  <a:pt x="70" y="108"/>
                  <a:pt x="71" y="108"/>
                </a:cubicBezTo>
                <a:cubicBezTo>
                  <a:pt x="73" y="110"/>
                  <a:pt x="74" y="110"/>
                  <a:pt x="75" y="110"/>
                </a:cubicBezTo>
                <a:cubicBezTo>
                  <a:pt x="78" y="110"/>
                  <a:pt x="78" y="108"/>
                  <a:pt x="80" y="108"/>
                </a:cubicBezTo>
                <a:cubicBezTo>
                  <a:pt x="80" y="103"/>
                  <a:pt x="80" y="103"/>
                  <a:pt x="80" y="103"/>
                </a:cubicBezTo>
                <a:cubicBezTo>
                  <a:pt x="78" y="100"/>
                  <a:pt x="78" y="100"/>
                  <a:pt x="78" y="100"/>
                </a:cubicBezTo>
                <a:cubicBezTo>
                  <a:pt x="78" y="98"/>
                  <a:pt x="77" y="96"/>
                  <a:pt x="75" y="96"/>
                </a:cubicBezTo>
                <a:cubicBezTo>
                  <a:pt x="74" y="95"/>
                  <a:pt x="73" y="95"/>
                  <a:pt x="71" y="95"/>
                </a:cubicBezTo>
                <a:cubicBezTo>
                  <a:pt x="70" y="95"/>
                  <a:pt x="70" y="95"/>
                  <a:pt x="70" y="93"/>
                </a:cubicBezTo>
                <a:cubicBezTo>
                  <a:pt x="68" y="93"/>
                  <a:pt x="68" y="93"/>
                  <a:pt x="68" y="93"/>
                </a:cubicBezTo>
                <a:cubicBezTo>
                  <a:pt x="67" y="88"/>
                  <a:pt x="67" y="88"/>
                  <a:pt x="67" y="88"/>
                </a:cubicBezTo>
                <a:cubicBezTo>
                  <a:pt x="67" y="87"/>
                  <a:pt x="68" y="87"/>
                  <a:pt x="68" y="87"/>
                </a:cubicBezTo>
                <a:cubicBezTo>
                  <a:pt x="70" y="87"/>
                  <a:pt x="70" y="87"/>
                  <a:pt x="70" y="87"/>
                </a:cubicBezTo>
                <a:cubicBezTo>
                  <a:pt x="70" y="88"/>
                  <a:pt x="71" y="88"/>
                  <a:pt x="71" y="88"/>
                </a:cubicBezTo>
                <a:cubicBezTo>
                  <a:pt x="71" y="90"/>
                  <a:pt x="71" y="90"/>
                  <a:pt x="71" y="90"/>
                </a:cubicBezTo>
                <a:cubicBezTo>
                  <a:pt x="73" y="90"/>
                  <a:pt x="73" y="90"/>
                  <a:pt x="73" y="90"/>
                </a:cubicBezTo>
                <a:cubicBezTo>
                  <a:pt x="74" y="90"/>
                  <a:pt x="74" y="90"/>
                  <a:pt x="74" y="90"/>
                </a:cubicBezTo>
                <a:cubicBezTo>
                  <a:pt x="75" y="90"/>
                  <a:pt x="75" y="90"/>
                  <a:pt x="75" y="88"/>
                </a:cubicBezTo>
                <a:cubicBezTo>
                  <a:pt x="74" y="88"/>
                  <a:pt x="74" y="88"/>
                  <a:pt x="74" y="88"/>
                </a:cubicBezTo>
                <a:cubicBezTo>
                  <a:pt x="74" y="87"/>
                  <a:pt x="73" y="85"/>
                  <a:pt x="71" y="85"/>
                </a:cubicBezTo>
                <a:cubicBezTo>
                  <a:pt x="70" y="83"/>
                  <a:pt x="68" y="83"/>
                  <a:pt x="67" y="83"/>
                </a:cubicBezTo>
                <a:cubicBezTo>
                  <a:pt x="66" y="83"/>
                  <a:pt x="64" y="83"/>
                  <a:pt x="64" y="85"/>
                </a:cubicBezTo>
                <a:cubicBezTo>
                  <a:pt x="63" y="87"/>
                  <a:pt x="63" y="88"/>
                  <a:pt x="63" y="90"/>
                </a:cubicBezTo>
                <a:cubicBezTo>
                  <a:pt x="64" y="93"/>
                  <a:pt x="64" y="93"/>
                  <a:pt x="64" y="93"/>
                </a:cubicBezTo>
                <a:cubicBezTo>
                  <a:pt x="66" y="95"/>
                  <a:pt x="66" y="96"/>
                  <a:pt x="67" y="96"/>
                </a:cubicBezTo>
                <a:close/>
              </a:path>
            </a:pathLst>
          </a:custGeom>
          <a:ln>
            <a:noFill/>
          </a:ln>
        </p:spPr>
        <p:style>
          <a:lnRef idx="3">
            <a:schemeClr val="lt1"/>
          </a:lnRef>
          <a:fillRef idx="1">
            <a:schemeClr val="accent1"/>
          </a:fillRef>
          <a:effectRef idx="1">
            <a:schemeClr val="accent1"/>
          </a:effectRef>
          <a:fontRef idx="minor">
            <a:schemeClr val="lt1"/>
          </a:fontRef>
        </p:style>
        <p:txBody>
          <a:bodyPr vert="horz" wrap="square" lIns="91440" tIns="45720" rIns="91440" bIns="45720" numCol="1" anchor="t" anchorCtr="0" compatLnSpc="1">
            <a:prstTxWarp prst="textNoShape">
              <a:avLst/>
            </a:prstTxWarp>
          </a:bodyPr>
          <a:lstStyle/>
          <a:p>
            <a:endParaRPr lang="en-US"/>
          </a:p>
        </p:txBody>
      </p:sp>
      <p:sp>
        <p:nvSpPr>
          <p:cNvPr id="26" name="Freeform 119">
            <a:hlinkClick r:id="rId8" action="ppaction://hlinksldjump"/>
            <a:extLst>
              <a:ext uri="{FF2B5EF4-FFF2-40B4-BE49-F238E27FC236}">
                <a16:creationId xmlns:a16="http://schemas.microsoft.com/office/drawing/2014/main" id="{5E78BC7C-AF9A-BCAC-6B6C-6F26B48574AC}"/>
              </a:ext>
            </a:extLst>
          </p:cNvPr>
          <p:cNvSpPr>
            <a:spLocks noEditPoints="1"/>
          </p:cNvSpPr>
          <p:nvPr/>
        </p:nvSpPr>
        <p:spPr bwMode="auto">
          <a:xfrm>
            <a:off x="479146" y="4774011"/>
            <a:ext cx="324350" cy="300024"/>
          </a:xfrm>
          <a:custGeom>
            <a:avLst/>
            <a:gdLst>
              <a:gd name="T0" fmla="*/ 97 w 160"/>
              <a:gd name="T1" fmla="*/ 8 h 148"/>
              <a:gd name="T2" fmla="*/ 92 w 160"/>
              <a:gd name="T3" fmla="*/ 0 h 148"/>
              <a:gd name="T4" fmla="*/ 61 w 160"/>
              <a:gd name="T5" fmla="*/ 6 h 148"/>
              <a:gd name="T6" fmla="*/ 6 w 160"/>
              <a:gd name="T7" fmla="*/ 8 h 148"/>
              <a:gd name="T8" fmla="*/ 6 w 160"/>
              <a:gd name="T9" fmla="*/ 22 h 148"/>
              <a:gd name="T10" fmla="*/ 15 w 160"/>
              <a:gd name="T11" fmla="*/ 114 h 148"/>
              <a:gd name="T12" fmla="*/ 67 w 160"/>
              <a:gd name="T13" fmla="*/ 119 h 148"/>
              <a:gd name="T14" fmla="*/ 51 w 160"/>
              <a:gd name="T15" fmla="*/ 144 h 148"/>
              <a:gd name="T16" fmla="*/ 76 w 160"/>
              <a:gd name="T17" fmla="*/ 127 h 148"/>
              <a:gd name="T18" fmla="*/ 80 w 160"/>
              <a:gd name="T19" fmla="*/ 148 h 148"/>
              <a:gd name="T20" fmla="*/ 84 w 160"/>
              <a:gd name="T21" fmla="*/ 128 h 148"/>
              <a:gd name="T22" fmla="*/ 104 w 160"/>
              <a:gd name="T23" fmla="*/ 147 h 148"/>
              <a:gd name="T24" fmla="*/ 107 w 160"/>
              <a:gd name="T25" fmla="*/ 138 h 148"/>
              <a:gd name="T26" fmla="*/ 139 w 160"/>
              <a:gd name="T27" fmla="*/ 119 h 148"/>
              <a:gd name="T28" fmla="*/ 145 w 160"/>
              <a:gd name="T29" fmla="*/ 22 h 148"/>
              <a:gd name="T30" fmla="*/ 160 w 160"/>
              <a:gd name="T31" fmla="*/ 15 h 148"/>
              <a:gd name="T32" fmla="*/ 134 w 160"/>
              <a:gd name="T33" fmla="*/ 108 h 148"/>
              <a:gd name="T34" fmla="*/ 24 w 160"/>
              <a:gd name="T35" fmla="*/ 22 h 148"/>
              <a:gd name="T36" fmla="*/ 134 w 160"/>
              <a:gd name="T37" fmla="*/ 108 h 148"/>
              <a:gd name="T38" fmla="*/ 36 w 160"/>
              <a:gd name="T39" fmla="*/ 92 h 148"/>
              <a:gd name="T40" fmla="*/ 67 w 160"/>
              <a:gd name="T41" fmla="*/ 88 h 148"/>
              <a:gd name="T42" fmla="*/ 75 w 160"/>
              <a:gd name="T43" fmla="*/ 86 h 148"/>
              <a:gd name="T44" fmla="*/ 103 w 160"/>
              <a:gd name="T45" fmla="*/ 69 h 148"/>
              <a:gd name="T46" fmla="*/ 119 w 160"/>
              <a:gd name="T47" fmla="*/ 54 h 148"/>
              <a:gd name="T48" fmla="*/ 124 w 160"/>
              <a:gd name="T49" fmla="*/ 66 h 148"/>
              <a:gd name="T50" fmla="*/ 130 w 160"/>
              <a:gd name="T51" fmla="*/ 38 h 148"/>
              <a:gd name="T52" fmla="*/ 130 w 160"/>
              <a:gd name="T53" fmla="*/ 36 h 148"/>
              <a:gd name="T54" fmla="*/ 127 w 160"/>
              <a:gd name="T55" fmla="*/ 34 h 148"/>
              <a:gd name="T56" fmla="*/ 124 w 160"/>
              <a:gd name="T57" fmla="*/ 33 h 148"/>
              <a:gd name="T58" fmla="*/ 100 w 160"/>
              <a:gd name="T59" fmla="*/ 38 h 148"/>
              <a:gd name="T60" fmla="*/ 112 w 160"/>
              <a:gd name="T61" fmla="*/ 44 h 148"/>
              <a:gd name="T62" fmla="*/ 94 w 160"/>
              <a:gd name="T63" fmla="*/ 50 h 148"/>
              <a:gd name="T64" fmla="*/ 70 w 160"/>
              <a:gd name="T65" fmla="*/ 75 h 148"/>
              <a:gd name="T66" fmla="*/ 49 w 160"/>
              <a:gd name="T67" fmla="*/ 63 h 148"/>
              <a:gd name="T68" fmla="*/ 28 w 160"/>
              <a:gd name="T69" fmla="*/ 92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60" h="148">
                <a:moveTo>
                  <a:pt x="153" y="8"/>
                </a:moveTo>
                <a:cubicBezTo>
                  <a:pt x="97" y="8"/>
                  <a:pt x="97" y="8"/>
                  <a:pt x="97" y="8"/>
                </a:cubicBezTo>
                <a:cubicBezTo>
                  <a:pt x="97" y="6"/>
                  <a:pt x="97" y="6"/>
                  <a:pt x="97" y="6"/>
                </a:cubicBezTo>
                <a:cubicBezTo>
                  <a:pt x="97" y="3"/>
                  <a:pt x="95" y="0"/>
                  <a:pt x="92" y="0"/>
                </a:cubicBezTo>
                <a:cubicBezTo>
                  <a:pt x="66" y="0"/>
                  <a:pt x="66" y="0"/>
                  <a:pt x="66" y="0"/>
                </a:cubicBezTo>
                <a:cubicBezTo>
                  <a:pt x="63" y="0"/>
                  <a:pt x="61" y="3"/>
                  <a:pt x="61" y="6"/>
                </a:cubicBezTo>
                <a:cubicBezTo>
                  <a:pt x="61" y="8"/>
                  <a:pt x="61" y="8"/>
                  <a:pt x="61" y="8"/>
                </a:cubicBezTo>
                <a:cubicBezTo>
                  <a:pt x="6" y="8"/>
                  <a:pt x="6" y="8"/>
                  <a:pt x="6" y="8"/>
                </a:cubicBezTo>
                <a:cubicBezTo>
                  <a:pt x="2" y="8"/>
                  <a:pt x="0" y="11"/>
                  <a:pt x="0" y="15"/>
                </a:cubicBezTo>
                <a:cubicBezTo>
                  <a:pt x="0" y="19"/>
                  <a:pt x="2" y="22"/>
                  <a:pt x="6" y="22"/>
                </a:cubicBezTo>
                <a:cubicBezTo>
                  <a:pt x="15" y="22"/>
                  <a:pt x="15" y="22"/>
                  <a:pt x="15" y="22"/>
                </a:cubicBezTo>
                <a:cubicBezTo>
                  <a:pt x="15" y="114"/>
                  <a:pt x="15" y="114"/>
                  <a:pt x="15" y="114"/>
                </a:cubicBezTo>
                <a:cubicBezTo>
                  <a:pt x="15" y="117"/>
                  <a:pt x="17" y="119"/>
                  <a:pt x="20" y="119"/>
                </a:cubicBezTo>
                <a:cubicBezTo>
                  <a:pt x="67" y="119"/>
                  <a:pt x="67" y="119"/>
                  <a:pt x="67" y="119"/>
                </a:cubicBezTo>
                <a:cubicBezTo>
                  <a:pt x="51" y="137"/>
                  <a:pt x="51" y="137"/>
                  <a:pt x="51" y="137"/>
                </a:cubicBezTo>
                <a:cubicBezTo>
                  <a:pt x="50" y="140"/>
                  <a:pt x="50" y="143"/>
                  <a:pt x="51" y="144"/>
                </a:cubicBezTo>
                <a:cubicBezTo>
                  <a:pt x="54" y="147"/>
                  <a:pt x="57" y="147"/>
                  <a:pt x="58" y="144"/>
                </a:cubicBezTo>
                <a:cubicBezTo>
                  <a:pt x="76" y="127"/>
                  <a:pt x="76" y="127"/>
                  <a:pt x="76" y="127"/>
                </a:cubicBezTo>
                <a:cubicBezTo>
                  <a:pt x="76" y="144"/>
                  <a:pt x="76" y="144"/>
                  <a:pt x="76" y="144"/>
                </a:cubicBezTo>
                <a:cubicBezTo>
                  <a:pt x="76" y="146"/>
                  <a:pt x="77" y="148"/>
                  <a:pt x="80" y="148"/>
                </a:cubicBezTo>
                <a:cubicBezTo>
                  <a:pt x="81" y="148"/>
                  <a:pt x="84" y="146"/>
                  <a:pt x="84" y="144"/>
                </a:cubicBezTo>
                <a:cubicBezTo>
                  <a:pt x="84" y="128"/>
                  <a:pt x="84" y="128"/>
                  <a:pt x="84" y="128"/>
                </a:cubicBezTo>
                <a:cubicBezTo>
                  <a:pt x="100" y="146"/>
                  <a:pt x="100" y="146"/>
                  <a:pt x="100" y="146"/>
                </a:cubicBezTo>
                <a:cubicBezTo>
                  <a:pt x="101" y="147"/>
                  <a:pt x="103" y="147"/>
                  <a:pt x="104" y="147"/>
                </a:cubicBezTo>
                <a:cubicBezTo>
                  <a:pt x="105" y="147"/>
                  <a:pt x="107" y="147"/>
                  <a:pt x="107" y="146"/>
                </a:cubicBezTo>
                <a:cubicBezTo>
                  <a:pt x="110" y="144"/>
                  <a:pt x="110" y="141"/>
                  <a:pt x="107" y="138"/>
                </a:cubicBezTo>
                <a:cubicBezTo>
                  <a:pt x="89" y="119"/>
                  <a:pt x="89" y="119"/>
                  <a:pt x="89" y="119"/>
                </a:cubicBezTo>
                <a:cubicBezTo>
                  <a:pt x="139" y="119"/>
                  <a:pt x="139" y="119"/>
                  <a:pt x="139" y="119"/>
                </a:cubicBezTo>
                <a:cubicBezTo>
                  <a:pt x="142" y="119"/>
                  <a:pt x="145" y="117"/>
                  <a:pt x="145" y="114"/>
                </a:cubicBezTo>
                <a:cubicBezTo>
                  <a:pt x="145" y="22"/>
                  <a:pt x="145" y="22"/>
                  <a:pt x="145" y="22"/>
                </a:cubicBezTo>
                <a:cubicBezTo>
                  <a:pt x="153" y="22"/>
                  <a:pt x="153" y="22"/>
                  <a:pt x="153" y="22"/>
                </a:cubicBezTo>
                <a:cubicBezTo>
                  <a:pt x="156" y="22"/>
                  <a:pt x="160" y="19"/>
                  <a:pt x="160" y="15"/>
                </a:cubicBezTo>
                <a:cubicBezTo>
                  <a:pt x="160" y="11"/>
                  <a:pt x="156" y="8"/>
                  <a:pt x="153" y="8"/>
                </a:cubicBezTo>
                <a:close/>
                <a:moveTo>
                  <a:pt x="134" y="108"/>
                </a:moveTo>
                <a:cubicBezTo>
                  <a:pt x="24" y="108"/>
                  <a:pt x="24" y="108"/>
                  <a:pt x="24" y="108"/>
                </a:cubicBezTo>
                <a:cubicBezTo>
                  <a:pt x="24" y="22"/>
                  <a:pt x="24" y="22"/>
                  <a:pt x="24" y="22"/>
                </a:cubicBezTo>
                <a:cubicBezTo>
                  <a:pt x="134" y="22"/>
                  <a:pt x="134" y="22"/>
                  <a:pt x="134" y="22"/>
                </a:cubicBezTo>
                <a:lnTo>
                  <a:pt x="134" y="108"/>
                </a:lnTo>
                <a:close/>
                <a:moveTo>
                  <a:pt x="32" y="94"/>
                </a:moveTo>
                <a:cubicBezTo>
                  <a:pt x="33" y="94"/>
                  <a:pt x="34" y="94"/>
                  <a:pt x="36" y="92"/>
                </a:cubicBezTo>
                <a:cubicBezTo>
                  <a:pt x="53" y="75"/>
                  <a:pt x="53" y="75"/>
                  <a:pt x="53" y="75"/>
                </a:cubicBezTo>
                <a:cubicBezTo>
                  <a:pt x="67" y="88"/>
                  <a:pt x="67" y="88"/>
                  <a:pt x="67" y="88"/>
                </a:cubicBezTo>
                <a:cubicBezTo>
                  <a:pt x="69" y="89"/>
                  <a:pt x="70" y="89"/>
                  <a:pt x="71" y="89"/>
                </a:cubicBezTo>
                <a:cubicBezTo>
                  <a:pt x="73" y="89"/>
                  <a:pt x="74" y="88"/>
                  <a:pt x="75" y="86"/>
                </a:cubicBezTo>
                <a:cubicBezTo>
                  <a:pt x="93" y="62"/>
                  <a:pt x="93" y="62"/>
                  <a:pt x="93" y="62"/>
                </a:cubicBezTo>
                <a:cubicBezTo>
                  <a:pt x="103" y="69"/>
                  <a:pt x="103" y="69"/>
                  <a:pt x="103" y="69"/>
                </a:cubicBezTo>
                <a:cubicBezTo>
                  <a:pt x="104" y="70"/>
                  <a:pt x="108" y="69"/>
                  <a:pt x="109" y="68"/>
                </a:cubicBezTo>
                <a:cubicBezTo>
                  <a:pt x="119" y="54"/>
                  <a:pt x="119" y="54"/>
                  <a:pt x="119" y="54"/>
                </a:cubicBezTo>
                <a:cubicBezTo>
                  <a:pt x="119" y="59"/>
                  <a:pt x="119" y="59"/>
                  <a:pt x="119" y="59"/>
                </a:cubicBezTo>
                <a:cubicBezTo>
                  <a:pt x="119" y="63"/>
                  <a:pt x="122" y="66"/>
                  <a:pt x="124" y="66"/>
                </a:cubicBezTo>
                <a:cubicBezTo>
                  <a:pt x="127" y="66"/>
                  <a:pt x="130" y="63"/>
                  <a:pt x="130" y="59"/>
                </a:cubicBezTo>
                <a:cubicBezTo>
                  <a:pt x="130" y="38"/>
                  <a:pt x="130" y="38"/>
                  <a:pt x="130" y="38"/>
                </a:cubicBezTo>
                <a:cubicBezTo>
                  <a:pt x="130" y="37"/>
                  <a:pt x="130" y="37"/>
                  <a:pt x="130" y="37"/>
                </a:cubicBezTo>
                <a:cubicBezTo>
                  <a:pt x="130" y="37"/>
                  <a:pt x="130" y="37"/>
                  <a:pt x="130" y="36"/>
                </a:cubicBezTo>
                <a:cubicBezTo>
                  <a:pt x="130" y="36"/>
                  <a:pt x="130" y="36"/>
                  <a:pt x="129" y="34"/>
                </a:cubicBezTo>
                <a:cubicBezTo>
                  <a:pt x="129" y="34"/>
                  <a:pt x="129" y="34"/>
                  <a:pt x="127" y="34"/>
                </a:cubicBezTo>
                <a:cubicBezTo>
                  <a:pt x="127" y="33"/>
                  <a:pt x="127" y="33"/>
                  <a:pt x="126" y="33"/>
                </a:cubicBezTo>
                <a:cubicBezTo>
                  <a:pt x="126" y="33"/>
                  <a:pt x="126" y="33"/>
                  <a:pt x="124" y="33"/>
                </a:cubicBezTo>
                <a:cubicBezTo>
                  <a:pt x="105" y="33"/>
                  <a:pt x="105" y="33"/>
                  <a:pt x="105" y="33"/>
                </a:cubicBezTo>
                <a:cubicBezTo>
                  <a:pt x="103" y="33"/>
                  <a:pt x="100" y="36"/>
                  <a:pt x="100" y="38"/>
                </a:cubicBezTo>
                <a:cubicBezTo>
                  <a:pt x="100" y="41"/>
                  <a:pt x="103" y="44"/>
                  <a:pt x="105" y="44"/>
                </a:cubicBezTo>
                <a:cubicBezTo>
                  <a:pt x="112" y="44"/>
                  <a:pt x="112" y="44"/>
                  <a:pt x="112" y="44"/>
                </a:cubicBezTo>
                <a:cubicBezTo>
                  <a:pt x="104" y="56"/>
                  <a:pt x="104" y="56"/>
                  <a:pt x="104" y="56"/>
                </a:cubicBezTo>
                <a:cubicBezTo>
                  <a:pt x="94" y="50"/>
                  <a:pt x="94" y="50"/>
                  <a:pt x="94" y="50"/>
                </a:cubicBezTo>
                <a:cubicBezTo>
                  <a:pt x="93" y="47"/>
                  <a:pt x="89" y="49"/>
                  <a:pt x="88" y="50"/>
                </a:cubicBezTo>
                <a:cubicBezTo>
                  <a:pt x="70" y="75"/>
                  <a:pt x="70" y="75"/>
                  <a:pt x="70" y="75"/>
                </a:cubicBezTo>
                <a:cubicBezTo>
                  <a:pt x="56" y="63"/>
                  <a:pt x="56" y="63"/>
                  <a:pt x="56" y="63"/>
                </a:cubicBezTo>
                <a:cubicBezTo>
                  <a:pt x="55" y="60"/>
                  <a:pt x="51" y="60"/>
                  <a:pt x="49" y="63"/>
                </a:cubicBezTo>
                <a:cubicBezTo>
                  <a:pt x="29" y="84"/>
                  <a:pt x="29" y="84"/>
                  <a:pt x="29" y="84"/>
                </a:cubicBezTo>
                <a:cubicBezTo>
                  <a:pt x="26" y="86"/>
                  <a:pt x="26" y="89"/>
                  <a:pt x="28" y="92"/>
                </a:cubicBezTo>
                <a:cubicBezTo>
                  <a:pt x="29" y="94"/>
                  <a:pt x="30" y="94"/>
                  <a:pt x="32" y="94"/>
                </a:cubicBezTo>
                <a:close/>
              </a:path>
            </a:pathLst>
          </a:custGeom>
          <a:ln>
            <a:noFill/>
          </a:ln>
        </p:spPr>
        <p:style>
          <a:lnRef idx="3">
            <a:schemeClr val="lt1"/>
          </a:lnRef>
          <a:fillRef idx="1">
            <a:schemeClr val="accent3"/>
          </a:fillRef>
          <a:effectRef idx="1">
            <a:schemeClr val="accent3"/>
          </a:effectRef>
          <a:fontRef idx="minor">
            <a:schemeClr val="lt1"/>
          </a:fontRef>
        </p:style>
        <p:txBody>
          <a:bodyPr vert="horz" wrap="square" lIns="91440" tIns="45720" rIns="91440" bIns="45720" numCol="1" anchor="t" anchorCtr="0" compatLnSpc="1">
            <a:prstTxWarp prst="textNoShape">
              <a:avLst/>
            </a:prstTxWarp>
          </a:bodyPr>
          <a:lstStyle/>
          <a:p>
            <a:endParaRPr lang="en-US"/>
          </a:p>
        </p:txBody>
      </p:sp>
      <p:sp>
        <p:nvSpPr>
          <p:cNvPr id="30" name="TextBox 29">
            <a:extLst>
              <a:ext uri="{FF2B5EF4-FFF2-40B4-BE49-F238E27FC236}">
                <a16:creationId xmlns:a16="http://schemas.microsoft.com/office/drawing/2014/main" id="{92870BBB-4943-B68C-37E1-B33595723A87}"/>
              </a:ext>
            </a:extLst>
          </p:cNvPr>
          <p:cNvSpPr txBox="1"/>
          <p:nvPr/>
        </p:nvSpPr>
        <p:spPr>
          <a:xfrm>
            <a:off x="1170039" y="2759199"/>
            <a:ext cx="8901450" cy="3216265"/>
          </a:xfrm>
          <a:prstGeom prst="rect">
            <a:avLst/>
          </a:prstGeom>
          <a:noFill/>
          <a:ln>
            <a:noFill/>
          </a:ln>
        </p:spPr>
        <p:style>
          <a:lnRef idx="2">
            <a:schemeClr val="accent6">
              <a:shade val="50000"/>
            </a:schemeClr>
          </a:lnRef>
          <a:fillRef idx="1">
            <a:schemeClr val="accent6"/>
          </a:fillRef>
          <a:effectRef idx="0">
            <a:schemeClr val="accent6"/>
          </a:effectRef>
          <a:fontRef idx="minor">
            <a:schemeClr val="lt1"/>
          </a:fontRef>
        </p:style>
        <p:txBody>
          <a:bodyPr wrap="square" rtlCol="1">
            <a:spAutoFit/>
          </a:bodyPr>
          <a:lstStyle/>
          <a:p>
            <a:pPr algn="justLow" rtl="1">
              <a:lnSpc>
                <a:spcPct val="300000"/>
              </a:lnSpc>
            </a:pPr>
            <a:r>
              <a:rPr lang="fa-IR" sz="1400" dirty="0">
                <a:solidFill>
                  <a:srgbClr val="1D3347"/>
                </a:solidFill>
                <a:latin typeface="Shabnam" panose="020B0603030804020204" pitchFamily="34" charset="-78"/>
                <a:cs typeface="Shabnam" panose="020B0603030804020204" pitchFamily="34" charset="-78"/>
              </a:rPr>
              <a:t>فروشگاه مینارو ارائه دهنده انواع فایل های کاربردی با بهترین کیفیت این متن تست می باشد</a:t>
            </a:r>
            <a:r>
              <a:rPr lang="en-US" sz="1400" dirty="0">
                <a:solidFill>
                  <a:srgbClr val="1D3347"/>
                </a:solidFill>
                <a:latin typeface="Shabnam" panose="020B0603030804020204" pitchFamily="34" charset="-78"/>
                <a:cs typeface="Shabnam" panose="020B0603030804020204" pitchFamily="34" charset="-78"/>
              </a:rPr>
              <a:t> </a:t>
            </a:r>
            <a:r>
              <a:rPr lang="fa-IR" sz="1400" dirty="0">
                <a:solidFill>
                  <a:srgbClr val="1D3347"/>
                </a:solidFill>
                <a:latin typeface="Shabnam" panose="020B0603030804020204" pitchFamily="34" charset="-78"/>
                <a:cs typeface="Shabnam" panose="020B0603030804020204" pitchFamily="34" charset="-78"/>
              </a:rPr>
              <a:t> که شما به راحتی میتوانید بعد از خرید فایل آن را به راحتی تغییر دهید. فروشگاه مینارو ارائه دهنده انواع فایل های کاربردی با بهترین کیفیت این متن تست می باشد</a:t>
            </a:r>
            <a:r>
              <a:rPr lang="en-US" sz="1400" dirty="0">
                <a:solidFill>
                  <a:srgbClr val="1D3347"/>
                </a:solidFill>
                <a:latin typeface="Shabnam" panose="020B0603030804020204" pitchFamily="34" charset="-78"/>
                <a:cs typeface="Shabnam" panose="020B0603030804020204" pitchFamily="34" charset="-78"/>
              </a:rPr>
              <a:t> </a:t>
            </a:r>
            <a:r>
              <a:rPr lang="fa-IR" sz="1400" dirty="0">
                <a:solidFill>
                  <a:srgbClr val="1D3347"/>
                </a:solidFill>
                <a:latin typeface="Shabnam" panose="020B0603030804020204" pitchFamily="34" charset="-78"/>
                <a:cs typeface="Shabnam" panose="020B0603030804020204" pitchFamily="34" charset="-78"/>
              </a:rPr>
              <a:t> که شما به راحتی میتوانید بعد از خرید فایل آن را به راحتی تغییر دهید. فروشگاه مینارو ارائه دهنده انواع فایل های کاربردی با بهترین کیفیت این متن تست می باشد</a:t>
            </a:r>
            <a:r>
              <a:rPr lang="en-US" sz="1400" dirty="0">
                <a:solidFill>
                  <a:srgbClr val="1D3347"/>
                </a:solidFill>
                <a:latin typeface="Shabnam" panose="020B0603030804020204" pitchFamily="34" charset="-78"/>
                <a:cs typeface="Shabnam" panose="020B0603030804020204" pitchFamily="34" charset="-78"/>
              </a:rPr>
              <a:t> </a:t>
            </a:r>
            <a:r>
              <a:rPr lang="fa-IR" sz="1400" dirty="0">
                <a:solidFill>
                  <a:srgbClr val="1D3347"/>
                </a:solidFill>
                <a:latin typeface="Shabnam" panose="020B0603030804020204" pitchFamily="34" charset="-78"/>
                <a:cs typeface="Shabnam" panose="020B0603030804020204" pitchFamily="34" charset="-78"/>
              </a:rPr>
              <a:t> که شما به راحتی میتوانید بعد از خرید فایل آن را به راحتی تغییر دهید. فروشگاه مینارو ارائه دهنده انواع فایل های کاربردی با بهترین کیفیت این متن تست می باشد</a:t>
            </a:r>
            <a:endParaRPr lang="en-US" sz="1400" dirty="0">
              <a:solidFill>
                <a:srgbClr val="1D3347"/>
              </a:solidFill>
              <a:latin typeface="Shabnam" panose="020B0603030804020204" pitchFamily="34" charset="-78"/>
              <a:cs typeface="Shabnam" panose="020B0603030804020204" pitchFamily="34" charset="-78"/>
            </a:endParaRPr>
          </a:p>
        </p:txBody>
      </p:sp>
      <p:sp>
        <p:nvSpPr>
          <p:cNvPr id="31" name="TextBox 30">
            <a:extLst>
              <a:ext uri="{FF2B5EF4-FFF2-40B4-BE49-F238E27FC236}">
                <a16:creationId xmlns:a16="http://schemas.microsoft.com/office/drawing/2014/main" id="{36BA5E92-07FD-B685-A2C0-B5266EFEF118}"/>
              </a:ext>
            </a:extLst>
          </p:cNvPr>
          <p:cNvSpPr txBox="1"/>
          <p:nvPr/>
        </p:nvSpPr>
        <p:spPr>
          <a:xfrm>
            <a:off x="4739148" y="1848500"/>
            <a:ext cx="5260258" cy="369332"/>
          </a:xfrm>
          <a:prstGeom prst="rect">
            <a:avLst/>
          </a:prstGeom>
          <a:noFill/>
        </p:spPr>
        <p:txBody>
          <a:bodyPr wrap="square" rtlCol="0">
            <a:spAutoFit/>
          </a:bodyPr>
          <a:lstStyle/>
          <a:p>
            <a:pPr algn="r" rtl="1"/>
            <a:r>
              <a:rPr lang="fa-IR" b="1" dirty="0">
                <a:solidFill>
                  <a:srgbClr val="1D3347"/>
                </a:solidFill>
                <a:latin typeface="Shabnam" panose="020B0603030804020204" pitchFamily="34" charset="-78"/>
                <a:cs typeface="Shabnam" panose="020B0603030804020204" pitchFamily="34" charset="-78"/>
              </a:rPr>
              <a:t>تیتر عنوان موضوع خود را در این قسمت وارد نمایید</a:t>
            </a:r>
            <a:endParaRPr lang="en-US" b="1" dirty="0">
              <a:solidFill>
                <a:srgbClr val="1D3347"/>
              </a:solidFill>
              <a:latin typeface="Shabnam" panose="020B0603030804020204" pitchFamily="34" charset="-78"/>
              <a:cs typeface="Shabnam" panose="020B0603030804020204" pitchFamily="34" charset="-78"/>
            </a:endParaRPr>
          </a:p>
        </p:txBody>
      </p:sp>
      <p:sp>
        <p:nvSpPr>
          <p:cNvPr id="32" name="TextBox 31">
            <a:extLst>
              <a:ext uri="{FF2B5EF4-FFF2-40B4-BE49-F238E27FC236}">
                <a16:creationId xmlns:a16="http://schemas.microsoft.com/office/drawing/2014/main" id="{402BBD4E-7D04-DF66-429D-70491CA12060}"/>
              </a:ext>
            </a:extLst>
          </p:cNvPr>
          <p:cNvSpPr txBox="1"/>
          <p:nvPr/>
        </p:nvSpPr>
        <p:spPr>
          <a:xfrm>
            <a:off x="7836310" y="2442473"/>
            <a:ext cx="2163096" cy="338554"/>
          </a:xfrm>
          <a:prstGeom prst="rect">
            <a:avLst/>
          </a:prstGeom>
          <a:noFill/>
        </p:spPr>
        <p:txBody>
          <a:bodyPr wrap="square" rtlCol="0">
            <a:spAutoFit/>
          </a:bodyPr>
          <a:lstStyle/>
          <a:p>
            <a:pPr algn="r" rtl="1"/>
            <a:r>
              <a:rPr lang="fa-IR" sz="1600" b="1" dirty="0">
                <a:solidFill>
                  <a:srgbClr val="6D41FA"/>
                </a:solidFill>
                <a:latin typeface="Shabnam" panose="020B0603030804020204" pitchFamily="34" charset="-78"/>
                <a:cs typeface="Shabnam" panose="020B0603030804020204" pitchFamily="34" charset="-78"/>
              </a:rPr>
              <a:t>زیر عنوان را وارد نمایید</a:t>
            </a:r>
            <a:endParaRPr lang="en-US" sz="1600" b="1" dirty="0">
              <a:solidFill>
                <a:srgbClr val="6D41FA"/>
              </a:solidFill>
              <a:latin typeface="Shabnam" panose="020B0603030804020204" pitchFamily="34" charset="-78"/>
              <a:cs typeface="Shabnam" panose="020B0603030804020204" pitchFamily="34" charset="-78"/>
            </a:endParaRPr>
          </a:p>
        </p:txBody>
      </p:sp>
    </p:spTree>
    <p:extLst>
      <p:ext uri="{BB962C8B-B14F-4D97-AF65-F5344CB8AC3E}">
        <p14:creationId xmlns:p14="http://schemas.microsoft.com/office/powerpoint/2010/main" val="37071063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5"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randombar(vertical)">
                                      <p:cBhvr>
                                        <p:cTn id="7" dur="500"/>
                                        <p:tgtEl>
                                          <p:spTgt spid="31"/>
                                        </p:tgtEl>
                                      </p:cBhvr>
                                    </p:animEffect>
                                  </p:childTnLst>
                                </p:cTn>
                              </p:par>
                            </p:childTnLst>
                          </p:cTn>
                        </p:par>
                        <p:par>
                          <p:cTn id="8" fill="hold">
                            <p:stCondLst>
                              <p:cond delay="500"/>
                            </p:stCondLst>
                            <p:childTnLst>
                              <p:par>
                                <p:cTn id="9" presetID="14" presetClass="entr" presetSubtype="5" fill="hold" grpId="0" nodeType="afterEffect">
                                  <p:stCondLst>
                                    <p:cond delay="0"/>
                                  </p:stCondLst>
                                  <p:childTnLst>
                                    <p:set>
                                      <p:cBhvr>
                                        <p:cTn id="10" dur="1" fill="hold">
                                          <p:stCondLst>
                                            <p:cond delay="0"/>
                                          </p:stCondLst>
                                        </p:cTn>
                                        <p:tgtEl>
                                          <p:spTgt spid="32"/>
                                        </p:tgtEl>
                                        <p:attrNameLst>
                                          <p:attrName>style.visibility</p:attrName>
                                        </p:attrNameLst>
                                      </p:cBhvr>
                                      <p:to>
                                        <p:strVal val="visible"/>
                                      </p:to>
                                    </p:set>
                                    <p:animEffect transition="in" filter="randombar(vertical)">
                                      <p:cBhvr>
                                        <p:cTn id="11" dur="500"/>
                                        <p:tgtEl>
                                          <p:spTgt spid="32"/>
                                        </p:tgtEl>
                                      </p:cBhvr>
                                    </p:animEffect>
                                  </p:childTnLst>
                                </p:cTn>
                              </p:par>
                            </p:childTnLst>
                          </p:cTn>
                        </p:par>
                        <p:par>
                          <p:cTn id="12" fill="hold">
                            <p:stCondLst>
                              <p:cond delay="1000"/>
                            </p:stCondLst>
                            <p:childTnLst>
                              <p:par>
                                <p:cTn id="13" presetID="42" presetClass="entr" presetSubtype="0" fill="hold" grpId="0" nodeType="afterEffect">
                                  <p:stCondLst>
                                    <p:cond delay="0"/>
                                  </p:stCondLst>
                                  <p:childTnLst>
                                    <p:set>
                                      <p:cBhvr>
                                        <p:cTn id="14" dur="1" fill="hold">
                                          <p:stCondLst>
                                            <p:cond delay="0"/>
                                          </p:stCondLst>
                                        </p:cTn>
                                        <p:tgtEl>
                                          <p:spTgt spid="30"/>
                                        </p:tgtEl>
                                        <p:attrNameLst>
                                          <p:attrName>style.visibility</p:attrName>
                                        </p:attrNameLst>
                                      </p:cBhvr>
                                      <p:to>
                                        <p:strVal val="visible"/>
                                      </p:to>
                                    </p:set>
                                    <p:animEffect transition="in" filter="fade">
                                      <p:cBhvr>
                                        <p:cTn id="15" dur="1000"/>
                                        <p:tgtEl>
                                          <p:spTgt spid="30"/>
                                        </p:tgtEl>
                                      </p:cBhvr>
                                    </p:animEffect>
                                    <p:anim calcmode="lin" valueType="num">
                                      <p:cBhvr>
                                        <p:cTn id="16" dur="1000" fill="hold"/>
                                        <p:tgtEl>
                                          <p:spTgt spid="30"/>
                                        </p:tgtEl>
                                        <p:attrNameLst>
                                          <p:attrName>ppt_x</p:attrName>
                                        </p:attrNameLst>
                                      </p:cBhvr>
                                      <p:tavLst>
                                        <p:tav tm="0">
                                          <p:val>
                                            <p:strVal val="#ppt_x"/>
                                          </p:val>
                                        </p:tav>
                                        <p:tav tm="100000">
                                          <p:val>
                                            <p:strVal val="#ppt_x"/>
                                          </p:val>
                                        </p:tav>
                                      </p:tavLst>
                                    </p:anim>
                                    <p:anim calcmode="lin" valueType="num">
                                      <p:cBhvr>
                                        <p:cTn id="17"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1" grpId="0"/>
      <p:bldP spid="32"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4269A69-3102-D53C-C417-CE4F36B95655}"/>
              </a:ext>
            </a:extLst>
          </p:cNvPr>
          <p:cNvSpPr>
            <a:spLocks noGrp="1"/>
          </p:cNvSpPr>
          <p:nvPr>
            <p:ph type="sldNum" sz="quarter" idx="10"/>
          </p:nvPr>
        </p:nvSpPr>
        <p:spPr/>
        <p:txBody>
          <a:bodyPr/>
          <a:lstStyle/>
          <a:p>
            <a:fld id="{A8043012-B8B5-47A7-9927-94221BE445D6}" type="slidenum">
              <a:rPr lang="en-US" smtClean="0"/>
              <a:pPr/>
              <a:t>42</a:t>
            </a:fld>
            <a:endParaRPr lang="en-US" dirty="0"/>
          </a:p>
        </p:txBody>
      </p:sp>
      <p:pic>
        <p:nvPicPr>
          <p:cNvPr id="3" name="Picture 2">
            <a:hlinkClick r:id="" action="ppaction://hlinkshowjump?jump=previousslide"/>
            <a:extLst>
              <a:ext uri="{FF2B5EF4-FFF2-40B4-BE49-F238E27FC236}">
                <a16:creationId xmlns:a16="http://schemas.microsoft.com/office/drawing/2014/main" id="{246BE3B7-0BCF-2DD8-A0D8-A4D28668F3C1}"/>
              </a:ext>
            </a:extLst>
          </p:cNvPr>
          <p:cNvPicPr>
            <a:picLocks noChangeAspect="1"/>
          </p:cNvPicPr>
          <p:nvPr/>
        </p:nvPicPr>
        <p:blipFill>
          <a:blip r:embed="rId2" cstate="print">
            <a:biLevel thresh="25000"/>
            <a:extLst>
              <a:ext uri="{BEBA8EAE-BF5A-486C-A8C5-ECC9F3942E4B}">
                <a14:imgProps xmlns:a14="http://schemas.microsoft.com/office/drawing/2010/main">
                  <a14:imgLayer r:embed="rId3">
                    <a14:imgEffect>
                      <a14:saturation sat="33000"/>
                    </a14:imgEffect>
                  </a14:imgLayer>
                </a14:imgProps>
              </a:ext>
              <a:ext uri="{28A0092B-C50C-407E-A947-70E740481C1C}">
                <a14:useLocalDpi xmlns:a14="http://schemas.microsoft.com/office/drawing/2010/main"/>
              </a:ext>
            </a:extLst>
          </a:blip>
          <a:stretch>
            <a:fillRect/>
          </a:stretch>
        </p:blipFill>
        <p:spPr>
          <a:xfrm flipH="1">
            <a:off x="10403951" y="6257138"/>
            <a:ext cx="210539" cy="210539"/>
          </a:xfrm>
          <a:prstGeom prst="rect">
            <a:avLst/>
          </a:prstGeom>
        </p:spPr>
      </p:pic>
      <p:pic>
        <p:nvPicPr>
          <p:cNvPr id="4" name="Picture 3">
            <a:extLst>
              <a:ext uri="{FF2B5EF4-FFF2-40B4-BE49-F238E27FC236}">
                <a16:creationId xmlns:a16="http://schemas.microsoft.com/office/drawing/2014/main" id="{BB5E64DA-6923-E224-EDFF-D450C62FFECA}"/>
              </a:ext>
            </a:extLst>
          </p:cNvPr>
          <p:cNvPicPr>
            <a:picLocks noChangeAspect="1"/>
          </p:cNvPicPr>
          <p:nvPr/>
        </p:nvPicPr>
        <p:blipFill>
          <a:blip r:embed="rId2" cstate="print">
            <a:biLevel thresh="25000"/>
            <a:extLst>
              <a:ext uri="{BEBA8EAE-BF5A-486C-A8C5-ECC9F3942E4B}">
                <a14:imgProps xmlns:a14="http://schemas.microsoft.com/office/drawing/2010/main">
                  <a14:imgLayer r:embed="rId3">
                    <a14:imgEffect>
                      <a14:saturation sat="33000"/>
                    </a14:imgEffect>
                  </a14:imgLayer>
                </a14:imgProps>
              </a:ext>
              <a:ext uri="{28A0092B-C50C-407E-A947-70E740481C1C}">
                <a14:useLocalDpi xmlns:a14="http://schemas.microsoft.com/office/drawing/2010/main"/>
              </a:ext>
            </a:extLst>
          </a:blip>
          <a:stretch>
            <a:fillRect/>
          </a:stretch>
        </p:blipFill>
        <p:spPr>
          <a:xfrm>
            <a:off x="11810732" y="6255725"/>
            <a:ext cx="210539" cy="210539"/>
          </a:xfrm>
          <a:prstGeom prst="rect">
            <a:avLst/>
          </a:prstGeom>
        </p:spPr>
      </p:pic>
      <p:pic>
        <p:nvPicPr>
          <p:cNvPr id="5" name="Picture 4">
            <a:hlinkClick r:id="" action="ppaction://hlinkshowjump?jump=firstslide"/>
            <a:extLst>
              <a:ext uri="{FF2B5EF4-FFF2-40B4-BE49-F238E27FC236}">
                <a16:creationId xmlns:a16="http://schemas.microsoft.com/office/drawing/2014/main" id="{1C81E9D5-1257-6BD3-4522-30CED420194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54275" y="252809"/>
            <a:ext cx="500431" cy="375612"/>
          </a:xfrm>
          <a:prstGeom prst="rect">
            <a:avLst/>
          </a:prstGeom>
        </p:spPr>
      </p:pic>
      <p:sp>
        <p:nvSpPr>
          <p:cNvPr id="6" name="TextBox 5">
            <a:hlinkClick r:id="rId5" action="ppaction://hlinksldjump"/>
            <a:extLst>
              <a:ext uri="{FF2B5EF4-FFF2-40B4-BE49-F238E27FC236}">
                <a16:creationId xmlns:a16="http://schemas.microsoft.com/office/drawing/2014/main" id="{25C29E7D-D03A-6992-2D4E-3DE75AF3BEA4}"/>
              </a:ext>
            </a:extLst>
          </p:cNvPr>
          <p:cNvSpPr txBox="1"/>
          <p:nvPr/>
        </p:nvSpPr>
        <p:spPr>
          <a:xfrm>
            <a:off x="8814914" y="1031840"/>
            <a:ext cx="1295607" cy="307777"/>
          </a:xfrm>
          <a:prstGeom prst="rect">
            <a:avLst/>
          </a:prstGeom>
          <a:noFill/>
        </p:spPr>
        <p:txBody>
          <a:bodyPr wrap="square" rtlCol="0">
            <a:spAutoFit/>
          </a:bodyPr>
          <a:lstStyle/>
          <a:p>
            <a:pPr algn="ctr" rtl="1"/>
            <a:r>
              <a:rPr lang="fa-IR" sz="1400" b="1">
                <a:solidFill>
                  <a:schemeClr val="bg1"/>
                </a:solidFill>
                <a:latin typeface="Shabnam" panose="020B0603030804020204" pitchFamily="34" charset="-78"/>
                <a:cs typeface="Shabnam" panose="020B0603030804020204" pitchFamily="34" charset="-78"/>
              </a:rPr>
              <a:t>کلیات پژوهش</a:t>
            </a:r>
            <a:endParaRPr lang="en-US" sz="1400" b="1" dirty="0">
              <a:solidFill>
                <a:schemeClr val="bg1"/>
              </a:solidFill>
              <a:latin typeface="Shabnam" panose="020B0603030804020204" pitchFamily="34" charset="-78"/>
              <a:cs typeface="Shabnam" panose="020B0603030804020204" pitchFamily="34" charset="-78"/>
            </a:endParaRPr>
          </a:p>
        </p:txBody>
      </p:sp>
      <p:sp>
        <p:nvSpPr>
          <p:cNvPr id="7" name="TextBox 6">
            <a:hlinkClick r:id="rId6" action="ppaction://hlinksldjump"/>
            <a:extLst>
              <a:ext uri="{FF2B5EF4-FFF2-40B4-BE49-F238E27FC236}">
                <a16:creationId xmlns:a16="http://schemas.microsoft.com/office/drawing/2014/main" id="{241D4569-84E4-F25D-C69D-270CA04F9EA2}"/>
              </a:ext>
            </a:extLst>
          </p:cNvPr>
          <p:cNvSpPr txBox="1"/>
          <p:nvPr/>
        </p:nvSpPr>
        <p:spPr>
          <a:xfrm>
            <a:off x="7198804" y="1031839"/>
            <a:ext cx="1391595" cy="307777"/>
          </a:xfrm>
          <a:prstGeom prst="rect">
            <a:avLst/>
          </a:prstGeom>
          <a:noFill/>
        </p:spPr>
        <p:txBody>
          <a:bodyPr wrap="square" rtlCol="0">
            <a:spAutoFit/>
          </a:bodyPr>
          <a:lstStyle/>
          <a:p>
            <a:pPr algn="ctr" rtl="1"/>
            <a:r>
              <a:rPr lang="fa-IR" sz="1400" b="1" dirty="0">
                <a:solidFill>
                  <a:schemeClr val="bg1"/>
                </a:solidFill>
                <a:latin typeface="Shabnam" panose="020B0603030804020204" pitchFamily="34" charset="-78"/>
                <a:cs typeface="Shabnam" panose="020B0603030804020204" pitchFamily="34" charset="-78"/>
              </a:rPr>
              <a:t>مبانی پژوهش</a:t>
            </a:r>
            <a:endParaRPr lang="en-US" sz="1400" b="1" dirty="0">
              <a:solidFill>
                <a:schemeClr val="bg1"/>
              </a:solidFill>
              <a:latin typeface="Shabnam" panose="020B0603030804020204" pitchFamily="34" charset="-78"/>
              <a:cs typeface="Shabnam" panose="020B0603030804020204" pitchFamily="34" charset="-78"/>
            </a:endParaRPr>
          </a:p>
        </p:txBody>
      </p:sp>
      <p:sp>
        <p:nvSpPr>
          <p:cNvPr id="8" name="TextBox 7">
            <a:hlinkClick r:id="rId7" action="ppaction://hlinksldjump"/>
            <a:extLst>
              <a:ext uri="{FF2B5EF4-FFF2-40B4-BE49-F238E27FC236}">
                <a16:creationId xmlns:a16="http://schemas.microsoft.com/office/drawing/2014/main" id="{BD75EBC4-BBFC-4CA2-D200-3D65B5A394AF}"/>
              </a:ext>
            </a:extLst>
          </p:cNvPr>
          <p:cNvSpPr txBox="1"/>
          <p:nvPr/>
        </p:nvSpPr>
        <p:spPr>
          <a:xfrm>
            <a:off x="5678682" y="1031838"/>
            <a:ext cx="1420208" cy="307777"/>
          </a:xfrm>
          <a:prstGeom prst="rect">
            <a:avLst/>
          </a:prstGeom>
          <a:noFill/>
        </p:spPr>
        <p:txBody>
          <a:bodyPr wrap="square" rtlCol="0">
            <a:spAutoFit/>
          </a:bodyPr>
          <a:lstStyle/>
          <a:p>
            <a:pPr algn="ctr" rtl="1"/>
            <a:r>
              <a:rPr lang="fa-IR" sz="1400" b="1" dirty="0">
                <a:solidFill>
                  <a:schemeClr val="bg1"/>
                </a:solidFill>
                <a:latin typeface="Shabnam" panose="020B0603030804020204" pitchFamily="34" charset="-78"/>
                <a:cs typeface="Shabnam" panose="020B0603030804020204" pitchFamily="34" charset="-78"/>
              </a:rPr>
              <a:t>روش تحقیق</a:t>
            </a:r>
            <a:endParaRPr lang="en-US" sz="1400" b="1" dirty="0">
              <a:solidFill>
                <a:schemeClr val="bg1"/>
              </a:solidFill>
              <a:latin typeface="Shabnam" panose="020B0603030804020204" pitchFamily="34" charset="-78"/>
              <a:cs typeface="Shabnam" panose="020B0603030804020204" pitchFamily="34" charset="-78"/>
            </a:endParaRPr>
          </a:p>
        </p:txBody>
      </p:sp>
      <p:sp>
        <p:nvSpPr>
          <p:cNvPr id="9" name="TextBox 8">
            <a:hlinkClick r:id="rId8" action="ppaction://hlinksldjump"/>
            <a:extLst>
              <a:ext uri="{FF2B5EF4-FFF2-40B4-BE49-F238E27FC236}">
                <a16:creationId xmlns:a16="http://schemas.microsoft.com/office/drawing/2014/main" id="{4D3FC177-5F05-2AB5-2CF8-6F1B41FB79CE}"/>
              </a:ext>
            </a:extLst>
          </p:cNvPr>
          <p:cNvSpPr txBox="1"/>
          <p:nvPr/>
        </p:nvSpPr>
        <p:spPr>
          <a:xfrm>
            <a:off x="4080387" y="1024350"/>
            <a:ext cx="1498381" cy="315265"/>
          </a:xfrm>
          <a:prstGeom prst="rect">
            <a:avLst/>
          </a:prstGeom>
          <a:noFill/>
        </p:spPr>
        <p:txBody>
          <a:bodyPr wrap="square" rtlCol="0">
            <a:spAutoFit/>
          </a:bodyPr>
          <a:lstStyle/>
          <a:p>
            <a:pPr algn="ctr" rtl="1"/>
            <a:r>
              <a:rPr lang="fa-IR" sz="1400" b="1" dirty="0">
                <a:solidFill>
                  <a:schemeClr val="bg1"/>
                </a:solidFill>
                <a:latin typeface="Shabnam" panose="020B0603030804020204" pitchFamily="34" charset="-78"/>
                <a:cs typeface="Shabnam" panose="020B0603030804020204" pitchFamily="34" charset="-78"/>
              </a:rPr>
              <a:t>تجزیه و تحلیل</a:t>
            </a:r>
            <a:endParaRPr lang="en-US" sz="1400" b="1" dirty="0">
              <a:solidFill>
                <a:schemeClr val="bg1"/>
              </a:solidFill>
              <a:latin typeface="Shabnam" panose="020B0603030804020204" pitchFamily="34" charset="-78"/>
              <a:cs typeface="Shabnam" panose="020B0603030804020204" pitchFamily="34" charset="-78"/>
            </a:endParaRPr>
          </a:p>
        </p:txBody>
      </p:sp>
      <p:sp>
        <p:nvSpPr>
          <p:cNvPr id="10" name="TextBox 9">
            <a:hlinkClick r:id="rId9" action="ppaction://hlinksldjump"/>
            <a:extLst>
              <a:ext uri="{FF2B5EF4-FFF2-40B4-BE49-F238E27FC236}">
                <a16:creationId xmlns:a16="http://schemas.microsoft.com/office/drawing/2014/main" id="{B37C7E0A-B681-8BEE-4C4C-78F3F596DD61}"/>
              </a:ext>
            </a:extLst>
          </p:cNvPr>
          <p:cNvSpPr txBox="1"/>
          <p:nvPr/>
        </p:nvSpPr>
        <p:spPr>
          <a:xfrm>
            <a:off x="2596451" y="1051936"/>
            <a:ext cx="1420208" cy="315265"/>
          </a:xfrm>
          <a:prstGeom prst="rect">
            <a:avLst/>
          </a:prstGeom>
          <a:noFill/>
        </p:spPr>
        <p:txBody>
          <a:bodyPr wrap="square" rtlCol="0">
            <a:spAutoFit/>
          </a:bodyPr>
          <a:lstStyle/>
          <a:p>
            <a:pPr algn="ctr" rtl="1"/>
            <a:r>
              <a:rPr lang="fa-IR" sz="1400" b="1" dirty="0">
                <a:solidFill>
                  <a:schemeClr val="bg1"/>
                </a:solidFill>
                <a:latin typeface="Shabnam" panose="020B0603030804020204" pitchFamily="34" charset="-78"/>
                <a:cs typeface="Shabnam" panose="020B0603030804020204" pitchFamily="34" charset="-78"/>
              </a:rPr>
              <a:t>بحث و نتیجه</a:t>
            </a:r>
            <a:endParaRPr lang="en-US" sz="1400" b="1" dirty="0">
              <a:solidFill>
                <a:schemeClr val="bg1"/>
              </a:solidFill>
              <a:latin typeface="Shabnam" panose="020B0603030804020204" pitchFamily="34" charset="-78"/>
              <a:cs typeface="Shabnam" panose="020B0603030804020204" pitchFamily="34" charset="-78"/>
            </a:endParaRPr>
          </a:p>
        </p:txBody>
      </p:sp>
      <p:sp>
        <p:nvSpPr>
          <p:cNvPr id="11" name="TextBox 10">
            <a:hlinkClick r:id="rId10" action="ppaction://hlinksldjump"/>
            <a:extLst>
              <a:ext uri="{FF2B5EF4-FFF2-40B4-BE49-F238E27FC236}">
                <a16:creationId xmlns:a16="http://schemas.microsoft.com/office/drawing/2014/main" id="{5DEAA906-29DE-AEBB-90E9-87A79CC7BB7B}"/>
              </a:ext>
            </a:extLst>
          </p:cNvPr>
          <p:cNvSpPr txBox="1"/>
          <p:nvPr/>
        </p:nvSpPr>
        <p:spPr>
          <a:xfrm>
            <a:off x="998155" y="1051935"/>
            <a:ext cx="1498381" cy="315265"/>
          </a:xfrm>
          <a:prstGeom prst="rect">
            <a:avLst/>
          </a:prstGeom>
          <a:noFill/>
        </p:spPr>
        <p:txBody>
          <a:bodyPr wrap="square" rtlCol="0">
            <a:spAutoFit/>
          </a:bodyPr>
          <a:lstStyle/>
          <a:p>
            <a:pPr algn="ctr" rtl="1"/>
            <a:r>
              <a:rPr lang="fa-IR" sz="1400" b="1" dirty="0">
                <a:solidFill>
                  <a:schemeClr val="bg1"/>
                </a:solidFill>
                <a:latin typeface="Shabnam" panose="020B0603030804020204" pitchFamily="34" charset="-78"/>
                <a:cs typeface="Shabnam" panose="020B0603030804020204" pitchFamily="34" charset="-78"/>
              </a:rPr>
              <a:t>منابع</a:t>
            </a:r>
            <a:endParaRPr lang="en-US" sz="1400" b="1" dirty="0">
              <a:solidFill>
                <a:schemeClr val="bg1"/>
              </a:solidFill>
              <a:latin typeface="Shabnam" panose="020B0603030804020204" pitchFamily="34" charset="-78"/>
              <a:cs typeface="Shabnam" panose="020B0603030804020204" pitchFamily="34" charset="-78"/>
            </a:endParaRPr>
          </a:p>
        </p:txBody>
      </p:sp>
      <p:pic>
        <p:nvPicPr>
          <p:cNvPr id="12" name="Graphic 11">
            <a:extLst>
              <a:ext uri="{FF2B5EF4-FFF2-40B4-BE49-F238E27FC236}">
                <a16:creationId xmlns:a16="http://schemas.microsoft.com/office/drawing/2014/main" id="{A62D58EB-9382-379C-D76A-C69DA20E7CCC}"/>
              </a:ext>
            </a:extLst>
          </p:cNvPr>
          <p:cNvPicPr>
            <a:picLocks noChangeAspect="1"/>
          </p:cNvPicPr>
          <p:nvPr/>
        </p:nvPicPr>
        <p:blipFill>
          <a:blip r:embed="rId11" cstate="print">
            <a:extLst>
              <a:ext uri="{28A0092B-C50C-407E-A947-70E740481C1C}">
                <a14:useLocalDpi xmlns:a14="http://schemas.microsoft.com/office/drawing/2010/main"/>
              </a:ext>
              <a:ext uri="{96DAC541-7B7A-43D3-8B79-37D633B846F1}">
                <asvg:svgBlip xmlns:asvg="http://schemas.microsoft.com/office/drawing/2016/SVG/main" r:embed="rId12"/>
              </a:ext>
            </a:extLst>
          </a:blip>
          <a:stretch>
            <a:fillRect/>
          </a:stretch>
        </p:blipFill>
        <p:spPr>
          <a:xfrm>
            <a:off x="10458867" y="88489"/>
            <a:ext cx="1438278" cy="1438278"/>
          </a:xfrm>
          <a:prstGeom prst="rect">
            <a:avLst/>
          </a:prstGeom>
        </p:spPr>
      </p:pic>
      <p:sp>
        <p:nvSpPr>
          <p:cNvPr id="13" name="TextBox 12">
            <a:extLst>
              <a:ext uri="{FF2B5EF4-FFF2-40B4-BE49-F238E27FC236}">
                <a16:creationId xmlns:a16="http://schemas.microsoft.com/office/drawing/2014/main" id="{4AFCF28A-0F1A-0DD5-0458-05D2442C82FE}"/>
              </a:ext>
            </a:extLst>
          </p:cNvPr>
          <p:cNvSpPr txBox="1"/>
          <p:nvPr/>
        </p:nvSpPr>
        <p:spPr>
          <a:xfrm>
            <a:off x="10336307" y="1715488"/>
            <a:ext cx="1757082" cy="338554"/>
          </a:xfrm>
          <a:prstGeom prst="rect">
            <a:avLst/>
          </a:prstGeom>
          <a:noFill/>
        </p:spPr>
        <p:txBody>
          <a:bodyPr wrap="square" rtlCol="0">
            <a:spAutoFit/>
          </a:bodyPr>
          <a:lstStyle/>
          <a:p>
            <a:pPr algn="ctr" rtl="1"/>
            <a:r>
              <a:rPr lang="fa-IR" sz="1600" b="1" dirty="0">
                <a:solidFill>
                  <a:srgbClr val="1D3347"/>
                </a:solidFill>
                <a:latin typeface="Shabnam" panose="020B0603030804020204" pitchFamily="34" charset="-78"/>
                <a:cs typeface="Shabnam" panose="020B0603030804020204" pitchFamily="34" charset="-78"/>
              </a:rPr>
              <a:t>عنوان اول</a:t>
            </a:r>
            <a:endParaRPr lang="en-US" sz="1600" b="1" dirty="0">
              <a:solidFill>
                <a:srgbClr val="1D3347"/>
              </a:solidFill>
              <a:latin typeface="Shabnam" panose="020B0603030804020204" pitchFamily="34" charset="-78"/>
              <a:cs typeface="Shabnam" panose="020B0603030804020204" pitchFamily="34" charset="-78"/>
            </a:endParaRPr>
          </a:p>
        </p:txBody>
      </p:sp>
      <p:sp>
        <p:nvSpPr>
          <p:cNvPr id="14" name="TextBox 13">
            <a:extLst>
              <a:ext uri="{FF2B5EF4-FFF2-40B4-BE49-F238E27FC236}">
                <a16:creationId xmlns:a16="http://schemas.microsoft.com/office/drawing/2014/main" id="{F55ACB96-D78D-BB81-28CB-DCD3F90F9767}"/>
              </a:ext>
            </a:extLst>
          </p:cNvPr>
          <p:cNvSpPr txBox="1"/>
          <p:nvPr/>
        </p:nvSpPr>
        <p:spPr>
          <a:xfrm>
            <a:off x="10421957" y="2485131"/>
            <a:ext cx="1671431" cy="338554"/>
          </a:xfrm>
          <a:prstGeom prst="rect">
            <a:avLst/>
          </a:prstGeom>
          <a:noFill/>
        </p:spPr>
        <p:txBody>
          <a:bodyPr wrap="square" rtlCol="0">
            <a:spAutoFit/>
          </a:bodyPr>
          <a:lstStyle/>
          <a:p>
            <a:pPr algn="ctr" rtl="1"/>
            <a:r>
              <a:rPr lang="fa-IR" sz="1600" b="1" dirty="0">
                <a:solidFill>
                  <a:srgbClr val="1D3347"/>
                </a:solidFill>
                <a:latin typeface="Shabnam" panose="020B0603030804020204" pitchFamily="34" charset="-78"/>
                <a:cs typeface="Shabnam" panose="020B0603030804020204" pitchFamily="34" charset="-78"/>
              </a:rPr>
              <a:t>عنوان دوم</a:t>
            </a:r>
            <a:endParaRPr lang="en-US" sz="1600" b="1" dirty="0">
              <a:solidFill>
                <a:srgbClr val="1D3347"/>
              </a:solidFill>
              <a:latin typeface="Shabnam" panose="020B0603030804020204" pitchFamily="34" charset="-78"/>
              <a:cs typeface="Shabnam" panose="020B0603030804020204" pitchFamily="34" charset="-78"/>
            </a:endParaRPr>
          </a:p>
        </p:txBody>
      </p:sp>
      <p:sp>
        <p:nvSpPr>
          <p:cNvPr id="15" name="TextBox 14">
            <a:extLst>
              <a:ext uri="{FF2B5EF4-FFF2-40B4-BE49-F238E27FC236}">
                <a16:creationId xmlns:a16="http://schemas.microsoft.com/office/drawing/2014/main" id="{3792F6DD-C00A-2C4F-FEAC-F4F0412C54F1}"/>
              </a:ext>
            </a:extLst>
          </p:cNvPr>
          <p:cNvSpPr txBox="1"/>
          <p:nvPr/>
        </p:nvSpPr>
        <p:spPr>
          <a:xfrm>
            <a:off x="10336305" y="3228586"/>
            <a:ext cx="1757082" cy="338554"/>
          </a:xfrm>
          <a:prstGeom prst="rect">
            <a:avLst/>
          </a:prstGeom>
          <a:noFill/>
        </p:spPr>
        <p:txBody>
          <a:bodyPr wrap="square" rtlCol="0">
            <a:spAutoFit/>
          </a:bodyPr>
          <a:lstStyle/>
          <a:p>
            <a:pPr algn="ctr" rtl="1"/>
            <a:r>
              <a:rPr lang="fa-IR" sz="1600" b="1" dirty="0">
                <a:solidFill>
                  <a:srgbClr val="1D3347"/>
                </a:solidFill>
                <a:latin typeface="Shabnam" panose="020B0603030804020204" pitchFamily="34" charset="-78"/>
                <a:cs typeface="Shabnam" panose="020B0603030804020204" pitchFamily="34" charset="-78"/>
              </a:rPr>
              <a:t>عنوان سوم</a:t>
            </a:r>
            <a:endParaRPr lang="en-US" sz="1600" b="1" dirty="0">
              <a:solidFill>
                <a:srgbClr val="1D3347"/>
              </a:solidFill>
              <a:latin typeface="Shabnam" panose="020B0603030804020204" pitchFamily="34" charset="-78"/>
              <a:cs typeface="Shabnam" panose="020B0603030804020204" pitchFamily="34" charset="-78"/>
            </a:endParaRPr>
          </a:p>
        </p:txBody>
      </p:sp>
      <p:sp>
        <p:nvSpPr>
          <p:cNvPr id="16" name="TextBox 15">
            <a:extLst>
              <a:ext uri="{FF2B5EF4-FFF2-40B4-BE49-F238E27FC236}">
                <a16:creationId xmlns:a16="http://schemas.microsoft.com/office/drawing/2014/main" id="{FD2A6EA8-4A68-3B47-6DC7-63D45C5A97FF}"/>
              </a:ext>
            </a:extLst>
          </p:cNvPr>
          <p:cNvSpPr txBox="1"/>
          <p:nvPr/>
        </p:nvSpPr>
        <p:spPr>
          <a:xfrm>
            <a:off x="10403951" y="3985103"/>
            <a:ext cx="1689436" cy="338554"/>
          </a:xfrm>
          <a:prstGeom prst="rect">
            <a:avLst/>
          </a:prstGeom>
          <a:noFill/>
        </p:spPr>
        <p:txBody>
          <a:bodyPr wrap="square" rtlCol="0">
            <a:spAutoFit/>
          </a:bodyPr>
          <a:lstStyle/>
          <a:p>
            <a:pPr algn="ctr" rtl="1"/>
            <a:r>
              <a:rPr lang="fa-IR" sz="1600" b="1" dirty="0">
                <a:solidFill>
                  <a:srgbClr val="1D3347"/>
                </a:solidFill>
                <a:latin typeface="Shabnam" panose="020B0603030804020204" pitchFamily="34" charset="-78"/>
                <a:cs typeface="Shabnam" panose="020B0603030804020204" pitchFamily="34" charset="-78"/>
              </a:rPr>
              <a:t>عنوان چهارم</a:t>
            </a:r>
            <a:endParaRPr lang="en-US" sz="1600" b="1" dirty="0">
              <a:solidFill>
                <a:srgbClr val="1D3347"/>
              </a:solidFill>
              <a:latin typeface="Shabnam" panose="020B0603030804020204" pitchFamily="34" charset="-78"/>
              <a:cs typeface="Shabnam" panose="020B0603030804020204" pitchFamily="34" charset="-78"/>
            </a:endParaRPr>
          </a:p>
        </p:txBody>
      </p:sp>
      <p:sp>
        <p:nvSpPr>
          <p:cNvPr id="17" name="TextBox 16">
            <a:extLst>
              <a:ext uri="{FF2B5EF4-FFF2-40B4-BE49-F238E27FC236}">
                <a16:creationId xmlns:a16="http://schemas.microsoft.com/office/drawing/2014/main" id="{B7F1C054-812D-1030-CB5C-21A9868046B7}"/>
              </a:ext>
            </a:extLst>
          </p:cNvPr>
          <p:cNvSpPr txBox="1"/>
          <p:nvPr/>
        </p:nvSpPr>
        <p:spPr>
          <a:xfrm>
            <a:off x="10336305" y="4754746"/>
            <a:ext cx="1775088" cy="338554"/>
          </a:xfrm>
          <a:prstGeom prst="rect">
            <a:avLst/>
          </a:prstGeom>
          <a:noFill/>
        </p:spPr>
        <p:txBody>
          <a:bodyPr wrap="square" rtlCol="0">
            <a:spAutoFit/>
          </a:bodyPr>
          <a:lstStyle/>
          <a:p>
            <a:pPr algn="ctr" rtl="1"/>
            <a:r>
              <a:rPr lang="fa-IR" sz="1600" b="1" dirty="0">
                <a:solidFill>
                  <a:srgbClr val="1D3347"/>
                </a:solidFill>
                <a:latin typeface="Shabnam" panose="020B0603030804020204" pitchFamily="34" charset="-78"/>
                <a:cs typeface="Shabnam" panose="020B0603030804020204" pitchFamily="34" charset="-78"/>
              </a:rPr>
              <a:t>عنوان پنجم</a:t>
            </a:r>
            <a:endParaRPr lang="en-US" sz="1600" b="1" dirty="0">
              <a:solidFill>
                <a:srgbClr val="1D3347"/>
              </a:solidFill>
              <a:latin typeface="Shabnam" panose="020B0603030804020204" pitchFamily="34" charset="-78"/>
              <a:cs typeface="Shabnam" panose="020B0603030804020204" pitchFamily="34" charset="-78"/>
            </a:endParaRPr>
          </a:p>
        </p:txBody>
      </p:sp>
      <p:sp>
        <p:nvSpPr>
          <p:cNvPr id="18" name="TextBox 17">
            <a:extLst>
              <a:ext uri="{FF2B5EF4-FFF2-40B4-BE49-F238E27FC236}">
                <a16:creationId xmlns:a16="http://schemas.microsoft.com/office/drawing/2014/main" id="{8619F1FA-1CF8-026A-3E65-283746FC1E29}"/>
              </a:ext>
            </a:extLst>
          </p:cNvPr>
          <p:cNvSpPr txBox="1"/>
          <p:nvPr/>
        </p:nvSpPr>
        <p:spPr>
          <a:xfrm>
            <a:off x="10336305" y="5498201"/>
            <a:ext cx="1757082" cy="338554"/>
          </a:xfrm>
          <a:prstGeom prst="rect">
            <a:avLst/>
          </a:prstGeom>
          <a:noFill/>
        </p:spPr>
        <p:txBody>
          <a:bodyPr wrap="square" rtlCol="0">
            <a:spAutoFit/>
          </a:bodyPr>
          <a:lstStyle/>
          <a:p>
            <a:pPr algn="ctr" rtl="1"/>
            <a:r>
              <a:rPr lang="fa-IR" sz="1600" b="1" dirty="0">
                <a:solidFill>
                  <a:srgbClr val="1D3347"/>
                </a:solidFill>
                <a:latin typeface="Shabnam" panose="020B0603030804020204" pitchFamily="34" charset="-78"/>
                <a:cs typeface="Shabnam" panose="020B0603030804020204" pitchFamily="34" charset="-78"/>
              </a:rPr>
              <a:t>عنوان ششم</a:t>
            </a:r>
            <a:endParaRPr lang="en-US" sz="1600" b="1" dirty="0">
              <a:solidFill>
                <a:srgbClr val="1D3347"/>
              </a:solidFill>
              <a:latin typeface="Shabnam" panose="020B0603030804020204" pitchFamily="34" charset="-78"/>
              <a:cs typeface="Shabnam" panose="020B0603030804020204" pitchFamily="34" charset="-78"/>
            </a:endParaRPr>
          </a:p>
        </p:txBody>
      </p:sp>
      <p:sp>
        <p:nvSpPr>
          <p:cNvPr id="19" name="TextBox 18">
            <a:extLst>
              <a:ext uri="{FF2B5EF4-FFF2-40B4-BE49-F238E27FC236}">
                <a16:creationId xmlns:a16="http://schemas.microsoft.com/office/drawing/2014/main" id="{F0380B0B-D479-1E33-7F2B-EA2E058A1F80}"/>
              </a:ext>
            </a:extLst>
          </p:cNvPr>
          <p:cNvSpPr txBox="1"/>
          <p:nvPr/>
        </p:nvSpPr>
        <p:spPr>
          <a:xfrm>
            <a:off x="1007391" y="289867"/>
            <a:ext cx="5716681" cy="338554"/>
          </a:xfrm>
          <a:prstGeom prst="rect">
            <a:avLst/>
          </a:prstGeom>
          <a:noFill/>
        </p:spPr>
        <p:txBody>
          <a:bodyPr wrap="square" rtlCol="0">
            <a:spAutoFit/>
          </a:bodyPr>
          <a:lstStyle/>
          <a:p>
            <a:pPr algn="ctr" rtl="1"/>
            <a:r>
              <a:rPr lang="fa-IR" sz="1600" b="1">
                <a:solidFill>
                  <a:srgbClr val="1D3347"/>
                </a:solidFill>
                <a:latin typeface="Shabnam" panose="020B0603030804020204" pitchFamily="34" charset="-78"/>
                <a:cs typeface="Shabnam" panose="020B0603030804020204" pitchFamily="34" charset="-78"/>
              </a:rPr>
              <a:t>موضوع ارائه خود را در این قسمت وارد نمایید</a:t>
            </a:r>
            <a:endParaRPr lang="en-US" sz="1600" b="1" dirty="0">
              <a:solidFill>
                <a:srgbClr val="1D3347"/>
              </a:solidFill>
              <a:latin typeface="Shabnam" panose="020B0603030804020204" pitchFamily="34" charset="-78"/>
              <a:cs typeface="Shabnam" panose="020B0603030804020204" pitchFamily="34" charset="-78"/>
            </a:endParaRPr>
          </a:p>
        </p:txBody>
      </p:sp>
      <p:sp>
        <p:nvSpPr>
          <p:cNvPr id="20" name="TextBox 19">
            <a:extLst>
              <a:ext uri="{FF2B5EF4-FFF2-40B4-BE49-F238E27FC236}">
                <a16:creationId xmlns:a16="http://schemas.microsoft.com/office/drawing/2014/main" id="{B5E0E7B8-0878-A896-9192-B053186BDD20}"/>
              </a:ext>
            </a:extLst>
          </p:cNvPr>
          <p:cNvSpPr txBox="1"/>
          <p:nvPr/>
        </p:nvSpPr>
        <p:spPr>
          <a:xfrm>
            <a:off x="6853381" y="289867"/>
            <a:ext cx="3352801" cy="338554"/>
          </a:xfrm>
          <a:prstGeom prst="rect">
            <a:avLst/>
          </a:prstGeom>
          <a:noFill/>
        </p:spPr>
        <p:txBody>
          <a:bodyPr wrap="square" rtlCol="0">
            <a:spAutoFit/>
          </a:bodyPr>
          <a:lstStyle/>
          <a:p>
            <a:pPr algn="ctr" rtl="1"/>
            <a:r>
              <a:rPr lang="fa-IR" sz="1600" b="1" dirty="0">
                <a:solidFill>
                  <a:srgbClr val="1D3347"/>
                </a:solidFill>
                <a:latin typeface="Shabnam" panose="020B0603030804020204" pitchFamily="34" charset="-78"/>
                <a:cs typeface="Shabnam" panose="020B0603030804020204" pitchFamily="34" charset="-78"/>
              </a:rPr>
              <a:t>پژوهشگر</a:t>
            </a:r>
            <a:r>
              <a:rPr lang="fa-IR" sz="1600" b="1">
                <a:solidFill>
                  <a:srgbClr val="1D3347"/>
                </a:solidFill>
                <a:latin typeface="Shabnam" panose="020B0603030804020204" pitchFamily="34" charset="-78"/>
                <a:cs typeface="Shabnam" panose="020B0603030804020204" pitchFamily="34" charset="-78"/>
              </a:rPr>
              <a:t>: محمد جواد عزیزپناه</a:t>
            </a:r>
            <a:endParaRPr lang="en-US" sz="1600" b="1" dirty="0">
              <a:solidFill>
                <a:srgbClr val="1D3347"/>
              </a:solidFill>
              <a:latin typeface="Shabnam" panose="020B0603030804020204" pitchFamily="34" charset="-78"/>
              <a:cs typeface="Shabnam" panose="020B0603030804020204" pitchFamily="34" charset="-78"/>
            </a:endParaRPr>
          </a:p>
        </p:txBody>
      </p:sp>
      <p:sp>
        <p:nvSpPr>
          <p:cNvPr id="21" name="Freeform 123">
            <a:hlinkClick r:id="rId10" action="ppaction://hlinksldjump"/>
            <a:extLst>
              <a:ext uri="{FF2B5EF4-FFF2-40B4-BE49-F238E27FC236}">
                <a16:creationId xmlns:a16="http://schemas.microsoft.com/office/drawing/2014/main" id="{9662381F-44A7-5790-322D-81CB8D0A4082}"/>
              </a:ext>
            </a:extLst>
          </p:cNvPr>
          <p:cNvSpPr>
            <a:spLocks noEditPoints="1"/>
          </p:cNvSpPr>
          <p:nvPr/>
        </p:nvSpPr>
        <p:spPr bwMode="auto">
          <a:xfrm>
            <a:off x="370716" y="5556280"/>
            <a:ext cx="268684" cy="268684"/>
          </a:xfrm>
          <a:custGeom>
            <a:avLst/>
            <a:gdLst>
              <a:gd name="T0" fmla="*/ 109 w 160"/>
              <a:gd name="T1" fmla="*/ 116 h 160"/>
              <a:gd name="T2" fmla="*/ 59 w 160"/>
              <a:gd name="T3" fmla="*/ 107 h 160"/>
              <a:gd name="T4" fmla="*/ 160 w 160"/>
              <a:gd name="T5" fmla="*/ 125 h 160"/>
              <a:gd name="T6" fmla="*/ 114 w 160"/>
              <a:gd name="T7" fmla="*/ 116 h 160"/>
              <a:gd name="T8" fmla="*/ 60 w 160"/>
              <a:gd name="T9" fmla="*/ 100 h 160"/>
              <a:gd name="T10" fmla="*/ 160 w 160"/>
              <a:gd name="T11" fmla="*/ 84 h 160"/>
              <a:gd name="T12" fmla="*/ 59 w 160"/>
              <a:gd name="T13" fmla="*/ 131 h 160"/>
              <a:gd name="T14" fmla="*/ 110 w 160"/>
              <a:gd name="T15" fmla="*/ 160 h 160"/>
              <a:gd name="T16" fmla="*/ 160 w 160"/>
              <a:gd name="T17" fmla="*/ 132 h 160"/>
              <a:gd name="T18" fmla="*/ 110 w 160"/>
              <a:gd name="T19" fmla="*/ 50 h 160"/>
              <a:gd name="T20" fmla="*/ 59 w 160"/>
              <a:gd name="T21" fmla="*/ 75 h 160"/>
              <a:gd name="T22" fmla="*/ 160 w 160"/>
              <a:gd name="T23" fmla="*/ 68 h 160"/>
              <a:gd name="T24" fmla="*/ 148 w 160"/>
              <a:gd name="T25" fmla="*/ 0 h 160"/>
              <a:gd name="T26" fmla="*/ 0 w 160"/>
              <a:gd name="T27" fmla="*/ 44 h 160"/>
              <a:gd name="T28" fmla="*/ 109 w 160"/>
              <a:gd name="T29" fmla="*/ 44 h 160"/>
              <a:gd name="T30" fmla="*/ 160 w 160"/>
              <a:gd name="T31" fmla="*/ 44 h 160"/>
              <a:gd name="T32" fmla="*/ 29 w 160"/>
              <a:gd name="T33" fmla="*/ 41 h 160"/>
              <a:gd name="T34" fmla="*/ 41 w 160"/>
              <a:gd name="T35" fmla="*/ 28 h 160"/>
              <a:gd name="T36" fmla="*/ 88 w 160"/>
              <a:gd name="T37" fmla="*/ 25 h 160"/>
              <a:gd name="T38" fmla="*/ 91 w 160"/>
              <a:gd name="T39" fmla="*/ 27 h 160"/>
              <a:gd name="T40" fmla="*/ 97 w 160"/>
              <a:gd name="T41" fmla="*/ 30 h 160"/>
              <a:gd name="T42" fmla="*/ 102 w 160"/>
              <a:gd name="T43" fmla="*/ 27 h 160"/>
              <a:gd name="T44" fmla="*/ 104 w 160"/>
              <a:gd name="T45" fmla="*/ 25 h 160"/>
              <a:gd name="T46" fmla="*/ 104 w 160"/>
              <a:gd name="T47" fmla="*/ 32 h 160"/>
              <a:gd name="T48" fmla="*/ 107 w 160"/>
              <a:gd name="T49" fmla="*/ 35 h 160"/>
              <a:gd name="T50" fmla="*/ 113 w 160"/>
              <a:gd name="T51" fmla="*/ 22 h 160"/>
              <a:gd name="T52" fmla="*/ 118 w 160"/>
              <a:gd name="T53" fmla="*/ 35 h 160"/>
              <a:gd name="T54" fmla="*/ 120 w 160"/>
              <a:gd name="T55" fmla="*/ 32 h 160"/>
              <a:gd name="T56" fmla="*/ 120 w 160"/>
              <a:gd name="T57" fmla="*/ 25 h 160"/>
              <a:gd name="T58" fmla="*/ 123 w 160"/>
              <a:gd name="T59" fmla="*/ 27 h 160"/>
              <a:gd name="T60" fmla="*/ 129 w 160"/>
              <a:gd name="T61" fmla="*/ 30 h 160"/>
              <a:gd name="T62" fmla="*/ 134 w 160"/>
              <a:gd name="T63" fmla="*/ 27 h 160"/>
              <a:gd name="T64" fmla="*/ 136 w 160"/>
              <a:gd name="T65" fmla="*/ 25 h 160"/>
              <a:gd name="T66" fmla="*/ 136 w 160"/>
              <a:gd name="T67" fmla="*/ 32 h 160"/>
              <a:gd name="T68" fmla="*/ 140 w 160"/>
              <a:gd name="T69" fmla="*/ 35 h 160"/>
              <a:gd name="T70" fmla="*/ 54 w 160"/>
              <a:gd name="T71" fmla="*/ 68 h 160"/>
              <a:gd name="T72" fmla="*/ 3 w 160"/>
              <a:gd name="T73" fmla="*/ 57 h 160"/>
              <a:gd name="T74" fmla="*/ 3 w 160"/>
              <a:gd name="T75" fmla="*/ 102 h 160"/>
              <a:gd name="T76" fmla="*/ 41 w 160"/>
              <a:gd name="T77" fmla="*/ 79 h 160"/>
              <a:gd name="T78" fmla="*/ 28 w 160"/>
              <a:gd name="T79" fmla="*/ 68 h 160"/>
              <a:gd name="T80" fmla="*/ 54 w 160"/>
              <a:gd name="T81" fmla="*/ 107 h 160"/>
              <a:gd name="T82" fmla="*/ 0 w 160"/>
              <a:gd name="T83" fmla="*/ 145 h 160"/>
              <a:gd name="T84" fmla="*/ 60 w 160"/>
              <a:gd name="T85" fmla="*/ 159 h 160"/>
              <a:gd name="T86" fmla="*/ 29 w 160"/>
              <a:gd name="T87" fmla="*/ 142 h 160"/>
              <a:gd name="T88" fmla="*/ 41 w 160"/>
              <a:gd name="T89" fmla="*/ 131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60" h="160">
                <a:moveTo>
                  <a:pt x="114" y="116"/>
                </a:moveTo>
                <a:cubicBezTo>
                  <a:pt x="113" y="116"/>
                  <a:pt x="112" y="116"/>
                  <a:pt x="112" y="116"/>
                </a:cubicBezTo>
                <a:cubicBezTo>
                  <a:pt x="110" y="116"/>
                  <a:pt x="109" y="116"/>
                  <a:pt x="109" y="116"/>
                </a:cubicBezTo>
                <a:cubicBezTo>
                  <a:pt x="108" y="116"/>
                  <a:pt x="108" y="116"/>
                  <a:pt x="108" y="116"/>
                </a:cubicBezTo>
                <a:cubicBezTo>
                  <a:pt x="108" y="116"/>
                  <a:pt x="107" y="116"/>
                  <a:pt x="105" y="116"/>
                </a:cubicBezTo>
                <a:cubicBezTo>
                  <a:pt x="87" y="116"/>
                  <a:pt x="69" y="112"/>
                  <a:pt x="59" y="107"/>
                </a:cubicBezTo>
                <a:cubicBezTo>
                  <a:pt x="59" y="123"/>
                  <a:pt x="59" y="123"/>
                  <a:pt x="59" y="123"/>
                </a:cubicBezTo>
                <a:cubicBezTo>
                  <a:pt x="65" y="129"/>
                  <a:pt x="85" y="133"/>
                  <a:pt x="112" y="133"/>
                </a:cubicBezTo>
                <a:cubicBezTo>
                  <a:pt x="135" y="133"/>
                  <a:pt x="152" y="130"/>
                  <a:pt x="160" y="125"/>
                </a:cubicBezTo>
                <a:cubicBezTo>
                  <a:pt x="160" y="109"/>
                  <a:pt x="160" y="109"/>
                  <a:pt x="160" y="109"/>
                </a:cubicBezTo>
                <a:cubicBezTo>
                  <a:pt x="151" y="113"/>
                  <a:pt x="134" y="116"/>
                  <a:pt x="116" y="116"/>
                </a:cubicBezTo>
                <a:cubicBezTo>
                  <a:pt x="116" y="116"/>
                  <a:pt x="115" y="116"/>
                  <a:pt x="114" y="116"/>
                </a:cubicBezTo>
                <a:close/>
                <a:moveTo>
                  <a:pt x="59" y="82"/>
                </a:moveTo>
                <a:cubicBezTo>
                  <a:pt x="59" y="100"/>
                  <a:pt x="59" y="100"/>
                  <a:pt x="59" y="100"/>
                </a:cubicBezTo>
                <a:cubicBezTo>
                  <a:pt x="60" y="100"/>
                  <a:pt x="60" y="100"/>
                  <a:pt x="60" y="100"/>
                </a:cubicBezTo>
                <a:cubicBezTo>
                  <a:pt x="66" y="106"/>
                  <a:pt x="86" y="111"/>
                  <a:pt x="112" y="111"/>
                </a:cubicBezTo>
                <a:cubicBezTo>
                  <a:pt x="134" y="111"/>
                  <a:pt x="152" y="106"/>
                  <a:pt x="160" y="101"/>
                </a:cubicBezTo>
                <a:cubicBezTo>
                  <a:pt x="160" y="84"/>
                  <a:pt x="160" y="84"/>
                  <a:pt x="160" y="84"/>
                </a:cubicBezTo>
                <a:cubicBezTo>
                  <a:pt x="149" y="89"/>
                  <a:pt x="130" y="92"/>
                  <a:pt x="112" y="92"/>
                </a:cubicBezTo>
                <a:cubicBezTo>
                  <a:pt x="91" y="92"/>
                  <a:pt x="70" y="89"/>
                  <a:pt x="59" y="82"/>
                </a:cubicBezTo>
                <a:close/>
                <a:moveTo>
                  <a:pt x="59" y="131"/>
                </a:moveTo>
                <a:cubicBezTo>
                  <a:pt x="59" y="141"/>
                  <a:pt x="59" y="141"/>
                  <a:pt x="59" y="141"/>
                </a:cubicBezTo>
                <a:cubicBezTo>
                  <a:pt x="59" y="143"/>
                  <a:pt x="59" y="143"/>
                  <a:pt x="60" y="143"/>
                </a:cubicBezTo>
                <a:cubicBezTo>
                  <a:pt x="63" y="154"/>
                  <a:pt x="87" y="160"/>
                  <a:pt x="110" y="160"/>
                </a:cubicBezTo>
                <a:cubicBezTo>
                  <a:pt x="132" y="160"/>
                  <a:pt x="157" y="154"/>
                  <a:pt x="160" y="143"/>
                </a:cubicBezTo>
                <a:cubicBezTo>
                  <a:pt x="160" y="143"/>
                  <a:pt x="160" y="143"/>
                  <a:pt x="160" y="141"/>
                </a:cubicBezTo>
                <a:cubicBezTo>
                  <a:pt x="160" y="132"/>
                  <a:pt x="160" y="132"/>
                  <a:pt x="160" y="132"/>
                </a:cubicBezTo>
                <a:cubicBezTo>
                  <a:pt x="149" y="138"/>
                  <a:pt x="130" y="140"/>
                  <a:pt x="112" y="140"/>
                </a:cubicBezTo>
                <a:cubicBezTo>
                  <a:pt x="91" y="140"/>
                  <a:pt x="70" y="137"/>
                  <a:pt x="59" y="131"/>
                </a:cubicBezTo>
                <a:close/>
                <a:moveTo>
                  <a:pt x="110" y="50"/>
                </a:moveTo>
                <a:cubicBezTo>
                  <a:pt x="87" y="50"/>
                  <a:pt x="63" y="56"/>
                  <a:pt x="59" y="67"/>
                </a:cubicBezTo>
                <a:cubicBezTo>
                  <a:pt x="59" y="68"/>
                  <a:pt x="59" y="68"/>
                  <a:pt x="59" y="68"/>
                </a:cubicBezTo>
                <a:cubicBezTo>
                  <a:pt x="59" y="75"/>
                  <a:pt x="59" y="75"/>
                  <a:pt x="59" y="75"/>
                </a:cubicBezTo>
                <a:cubicBezTo>
                  <a:pt x="65" y="82"/>
                  <a:pt x="86" y="87"/>
                  <a:pt x="112" y="87"/>
                </a:cubicBezTo>
                <a:cubicBezTo>
                  <a:pt x="134" y="87"/>
                  <a:pt x="152" y="83"/>
                  <a:pt x="160" y="78"/>
                </a:cubicBezTo>
                <a:cubicBezTo>
                  <a:pt x="160" y="68"/>
                  <a:pt x="160" y="68"/>
                  <a:pt x="160" y="68"/>
                </a:cubicBezTo>
                <a:cubicBezTo>
                  <a:pt x="160" y="67"/>
                  <a:pt x="160" y="67"/>
                  <a:pt x="160" y="67"/>
                </a:cubicBezTo>
                <a:cubicBezTo>
                  <a:pt x="158" y="56"/>
                  <a:pt x="134" y="50"/>
                  <a:pt x="110" y="50"/>
                </a:cubicBezTo>
                <a:close/>
                <a:moveTo>
                  <a:pt x="148" y="0"/>
                </a:moveTo>
                <a:cubicBezTo>
                  <a:pt x="13" y="0"/>
                  <a:pt x="13" y="0"/>
                  <a:pt x="13" y="0"/>
                </a:cubicBezTo>
                <a:cubicBezTo>
                  <a:pt x="7" y="0"/>
                  <a:pt x="0" y="6"/>
                  <a:pt x="0" y="12"/>
                </a:cubicBezTo>
                <a:cubicBezTo>
                  <a:pt x="0" y="44"/>
                  <a:pt x="0" y="44"/>
                  <a:pt x="0" y="44"/>
                </a:cubicBezTo>
                <a:cubicBezTo>
                  <a:pt x="0" y="47"/>
                  <a:pt x="2" y="49"/>
                  <a:pt x="3" y="50"/>
                </a:cubicBezTo>
                <a:cubicBezTo>
                  <a:pt x="66" y="50"/>
                  <a:pt x="66" y="50"/>
                  <a:pt x="66" y="50"/>
                </a:cubicBezTo>
                <a:cubicBezTo>
                  <a:pt x="77" y="47"/>
                  <a:pt x="93" y="44"/>
                  <a:pt x="109" y="44"/>
                </a:cubicBezTo>
                <a:cubicBezTo>
                  <a:pt x="124" y="44"/>
                  <a:pt x="140" y="47"/>
                  <a:pt x="151" y="50"/>
                </a:cubicBezTo>
                <a:cubicBezTo>
                  <a:pt x="158" y="50"/>
                  <a:pt x="158" y="50"/>
                  <a:pt x="158" y="50"/>
                </a:cubicBezTo>
                <a:cubicBezTo>
                  <a:pt x="159" y="49"/>
                  <a:pt x="160" y="47"/>
                  <a:pt x="160" y="44"/>
                </a:cubicBezTo>
                <a:cubicBezTo>
                  <a:pt x="160" y="12"/>
                  <a:pt x="160" y="12"/>
                  <a:pt x="160" y="12"/>
                </a:cubicBezTo>
                <a:cubicBezTo>
                  <a:pt x="160" y="6"/>
                  <a:pt x="154" y="0"/>
                  <a:pt x="148" y="0"/>
                </a:cubicBezTo>
                <a:close/>
                <a:moveTo>
                  <a:pt x="29" y="41"/>
                </a:moveTo>
                <a:cubicBezTo>
                  <a:pt x="22" y="41"/>
                  <a:pt x="16" y="35"/>
                  <a:pt x="16" y="28"/>
                </a:cubicBezTo>
                <a:cubicBezTo>
                  <a:pt x="16" y="22"/>
                  <a:pt x="22" y="16"/>
                  <a:pt x="29" y="16"/>
                </a:cubicBezTo>
                <a:cubicBezTo>
                  <a:pt x="36" y="16"/>
                  <a:pt x="41" y="22"/>
                  <a:pt x="41" y="28"/>
                </a:cubicBezTo>
                <a:cubicBezTo>
                  <a:pt x="41" y="35"/>
                  <a:pt x="36" y="41"/>
                  <a:pt x="29" y="41"/>
                </a:cubicBezTo>
                <a:close/>
                <a:moveTo>
                  <a:pt x="91" y="27"/>
                </a:moveTo>
                <a:cubicBezTo>
                  <a:pt x="90" y="27"/>
                  <a:pt x="88" y="26"/>
                  <a:pt x="88" y="25"/>
                </a:cubicBezTo>
                <a:cubicBezTo>
                  <a:pt x="88" y="24"/>
                  <a:pt x="90" y="22"/>
                  <a:pt x="91" y="22"/>
                </a:cubicBezTo>
                <a:cubicBezTo>
                  <a:pt x="93" y="22"/>
                  <a:pt x="94" y="24"/>
                  <a:pt x="94" y="25"/>
                </a:cubicBezTo>
                <a:cubicBezTo>
                  <a:pt x="94" y="26"/>
                  <a:pt x="93" y="27"/>
                  <a:pt x="91" y="27"/>
                </a:cubicBezTo>
                <a:close/>
                <a:moveTo>
                  <a:pt x="97" y="35"/>
                </a:moveTo>
                <a:cubicBezTo>
                  <a:pt x="96" y="35"/>
                  <a:pt x="94" y="33"/>
                  <a:pt x="94" y="32"/>
                </a:cubicBezTo>
                <a:cubicBezTo>
                  <a:pt x="94" y="31"/>
                  <a:pt x="96" y="30"/>
                  <a:pt x="97" y="30"/>
                </a:cubicBezTo>
                <a:cubicBezTo>
                  <a:pt x="98" y="30"/>
                  <a:pt x="99" y="31"/>
                  <a:pt x="99" y="32"/>
                </a:cubicBezTo>
                <a:cubicBezTo>
                  <a:pt x="99" y="33"/>
                  <a:pt x="98" y="35"/>
                  <a:pt x="97" y="35"/>
                </a:cubicBezTo>
                <a:close/>
                <a:moveTo>
                  <a:pt x="102" y="27"/>
                </a:moveTo>
                <a:cubicBezTo>
                  <a:pt x="101" y="27"/>
                  <a:pt x="99" y="26"/>
                  <a:pt x="99" y="25"/>
                </a:cubicBezTo>
                <a:cubicBezTo>
                  <a:pt x="99" y="24"/>
                  <a:pt x="101" y="22"/>
                  <a:pt x="102" y="22"/>
                </a:cubicBezTo>
                <a:cubicBezTo>
                  <a:pt x="103" y="22"/>
                  <a:pt x="104" y="24"/>
                  <a:pt x="104" y="25"/>
                </a:cubicBezTo>
                <a:cubicBezTo>
                  <a:pt x="104" y="26"/>
                  <a:pt x="103" y="27"/>
                  <a:pt x="102" y="27"/>
                </a:cubicBezTo>
                <a:close/>
                <a:moveTo>
                  <a:pt x="107" y="35"/>
                </a:moveTo>
                <a:cubicBezTo>
                  <a:pt x="105" y="35"/>
                  <a:pt x="104" y="33"/>
                  <a:pt x="104" y="32"/>
                </a:cubicBezTo>
                <a:cubicBezTo>
                  <a:pt x="104" y="31"/>
                  <a:pt x="105" y="30"/>
                  <a:pt x="107" y="30"/>
                </a:cubicBezTo>
                <a:cubicBezTo>
                  <a:pt x="109" y="30"/>
                  <a:pt x="110" y="31"/>
                  <a:pt x="110" y="32"/>
                </a:cubicBezTo>
                <a:cubicBezTo>
                  <a:pt x="110" y="33"/>
                  <a:pt x="109" y="35"/>
                  <a:pt x="107" y="35"/>
                </a:cubicBezTo>
                <a:close/>
                <a:moveTo>
                  <a:pt x="113" y="27"/>
                </a:moveTo>
                <a:cubicBezTo>
                  <a:pt x="112" y="27"/>
                  <a:pt x="110" y="26"/>
                  <a:pt x="110" y="25"/>
                </a:cubicBezTo>
                <a:cubicBezTo>
                  <a:pt x="110" y="24"/>
                  <a:pt x="112" y="22"/>
                  <a:pt x="113" y="22"/>
                </a:cubicBezTo>
                <a:cubicBezTo>
                  <a:pt x="114" y="22"/>
                  <a:pt x="115" y="24"/>
                  <a:pt x="115" y="25"/>
                </a:cubicBezTo>
                <a:cubicBezTo>
                  <a:pt x="115" y="26"/>
                  <a:pt x="114" y="27"/>
                  <a:pt x="113" y="27"/>
                </a:cubicBezTo>
                <a:close/>
                <a:moveTo>
                  <a:pt x="118" y="35"/>
                </a:moveTo>
                <a:cubicBezTo>
                  <a:pt x="116" y="35"/>
                  <a:pt x="115" y="33"/>
                  <a:pt x="115" y="32"/>
                </a:cubicBezTo>
                <a:cubicBezTo>
                  <a:pt x="115" y="31"/>
                  <a:pt x="116" y="30"/>
                  <a:pt x="118" y="30"/>
                </a:cubicBezTo>
                <a:cubicBezTo>
                  <a:pt x="119" y="30"/>
                  <a:pt x="120" y="31"/>
                  <a:pt x="120" y="32"/>
                </a:cubicBezTo>
                <a:cubicBezTo>
                  <a:pt x="120" y="33"/>
                  <a:pt x="119" y="35"/>
                  <a:pt x="118" y="35"/>
                </a:cubicBezTo>
                <a:close/>
                <a:moveTo>
                  <a:pt x="123" y="27"/>
                </a:moveTo>
                <a:cubicBezTo>
                  <a:pt x="121" y="27"/>
                  <a:pt x="120" y="26"/>
                  <a:pt x="120" y="25"/>
                </a:cubicBezTo>
                <a:cubicBezTo>
                  <a:pt x="120" y="24"/>
                  <a:pt x="121" y="22"/>
                  <a:pt x="123" y="22"/>
                </a:cubicBezTo>
                <a:cubicBezTo>
                  <a:pt x="125" y="22"/>
                  <a:pt x="126" y="24"/>
                  <a:pt x="126" y="25"/>
                </a:cubicBezTo>
                <a:cubicBezTo>
                  <a:pt x="126" y="26"/>
                  <a:pt x="125" y="27"/>
                  <a:pt x="123" y="27"/>
                </a:cubicBezTo>
                <a:close/>
                <a:moveTo>
                  <a:pt x="129" y="35"/>
                </a:moveTo>
                <a:cubicBezTo>
                  <a:pt x="127" y="35"/>
                  <a:pt x="126" y="33"/>
                  <a:pt x="126" y="32"/>
                </a:cubicBezTo>
                <a:cubicBezTo>
                  <a:pt x="126" y="31"/>
                  <a:pt x="127" y="30"/>
                  <a:pt x="129" y="30"/>
                </a:cubicBezTo>
                <a:cubicBezTo>
                  <a:pt x="130" y="30"/>
                  <a:pt x="131" y="31"/>
                  <a:pt x="131" y="32"/>
                </a:cubicBezTo>
                <a:cubicBezTo>
                  <a:pt x="131" y="33"/>
                  <a:pt x="130" y="35"/>
                  <a:pt x="129" y="35"/>
                </a:cubicBezTo>
                <a:close/>
                <a:moveTo>
                  <a:pt x="134" y="27"/>
                </a:moveTo>
                <a:cubicBezTo>
                  <a:pt x="132" y="27"/>
                  <a:pt x="131" y="26"/>
                  <a:pt x="131" y="25"/>
                </a:cubicBezTo>
                <a:cubicBezTo>
                  <a:pt x="131" y="24"/>
                  <a:pt x="132" y="22"/>
                  <a:pt x="134" y="22"/>
                </a:cubicBezTo>
                <a:cubicBezTo>
                  <a:pt x="135" y="22"/>
                  <a:pt x="136" y="24"/>
                  <a:pt x="136" y="25"/>
                </a:cubicBezTo>
                <a:cubicBezTo>
                  <a:pt x="136" y="26"/>
                  <a:pt x="135" y="27"/>
                  <a:pt x="134" y="27"/>
                </a:cubicBezTo>
                <a:close/>
                <a:moveTo>
                  <a:pt x="140" y="35"/>
                </a:moveTo>
                <a:cubicBezTo>
                  <a:pt x="137" y="35"/>
                  <a:pt x="136" y="33"/>
                  <a:pt x="136" y="32"/>
                </a:cubicBezTo>
                <a:cubicBezTo>
                  <a:pt x="136" y="31"/>
                  <a:pt x="137" y="30"/>
                  <a:pt x="140" y="30"/>
                </a:cubicBezTo>
                <a:cubicBezTo>
                  <a:pt x="141" y="30"/>
                  <a:pt x="142" y="31"/>
                  <a:pt x="142" y="32"/>
                </a:cubicBezTo>
                <a:cubicBezTo>
                  <a:pt x="142" y="33"/>
                  <a:pt x="141" y="35"/>
                  <a:pt x="140" y="35"/>
                </a:cubicBezTo>
                <a:close/>
                <a:moveTo>
                  <a:pt x="54" y="102"/>
                </a:moveTo>
                <a:cubicBezTo>
                  <a:pt x="54" y="101"/>
                  <a:pt x="54" y="94"/>
                  <a:pt x="54" y="94"/>
                </a:cubicBezTo>
                <a:cubicBezTo>
                  <a:pt x="54" y="68"/>
                  <a:pt x="54" y="68"/>
                  <a:pt x="54" y="68"/>
                </a:cubicBezTo>
                <a:cubicBezTo>
                  <a:pt x="54" y="67"/>
                  <a:pt x="54" y="67"/>
                  <a:pt x="54" y="67"/>
                </a:cubicBezTo>
                <a:cubicBezTo>
                  <a:pt x="55" y="63"/>
                  <a:pt x="59" y="60"/>
                  <a:pt x="65" y="57"/>
                </a:cubicBezTo>
                <a:cubicBezTo>
                  <a:pt x="3" y="57"/>
                  <a:pt x="3" y="57"/>
                  <a:pt x="3" y="57"/>
                </a:cubicBezTo>
                <a:cubicBezTo>
                  <a:pt x="2" y="58"/>
                  <a:pt x="0" y="61"/>
                  <a:pt x="0" y="65"/>
                </a:cubicBezTo>
                <a:cubicBezTo>
                  <a:pt x="0" y="95"/>
                  <a:pt x="0" y="95"/>
                  <a:pt x="0" y="95"/>
                </a:cubicBezTo>
                <a:cubicBezTo>
                  <a:pt x="0" y="98"/>
                  <a:pt x="2" y="100"/>
                  <a:pt x="3" y="102"/>
                </a:cubicBezTo>
                <a:lnTo>
                  <a:pt x="54" y="102"/>
                </a:lnTo>
                <a:close/>
                <a:moveTo>
                  <a:pt x="28" y="68"/>
                </a:moveTo>
                <a:cubicBezTo>
                  <a:pt x="36" y="68"/>
                  <a:pt x="41" y="73"/>
                  <a:pt x="41" y="79"/>
                </a:cubicBezTo>
                <a:cubicBezTo>
                  <a:pt x="41" y="87"/>
                  <a:pt x="36" y="91"/>
                  <a:pt x="28" y="91"/>
                </a:cubicBezTo>
                <a:cubicBezTo>
                  <a:pt x="22" y="91"/>
                  <a:pt x="16" y="87"/>
                  <a:pt x="16" y="79"/>
                </a:cubicBezTo>
                <a:cubicBezTo>
                  <a:pt x="16" y="73"/>
                  <a:pt x="22" y="68"/>
                  <a:pt x="28" y="68"/>
                </a:cubicBezTo>
                <a:close/>
                <a:moveTo>
                  <a:pt x="54" y="143"/>
                </a:moveTo>
                <a:cubicBezTo>
                  <a:pt x="54" y="143"/>
                  <a:pt x="54" y="143"/>
                  <a:pt x="54" y="142"/>
                </a:cubicBezTo>
                <a:cubicBezTo>
                  <a:pt x="54" y="107"/>
                  <a:pt x="54" y="107"/>
                  <a:pt x="54" y="107"/>
                </a:cubicBezTo>
                <a:cubicBezTo>
                  <a:pt x="3" y="107"/>
                  <a:pt x="3" y="107"/>
                  <a:pt x="3" y="107"/>
                </a:cubicBezTo>
                <a:cubicBezTo>
                  <a:pt x="2" y="110"/>
                  <a:pt x="0" y="112"/>
                  <a:pt x="0" y="115"/>
                </a:cubicBezTo>
                <a:cubicBezTo>
                  <a:pt x="0" y="145"/>
                  <a:pt x="0" y="145"/>
                  <a:pt x="0" y="145"/>
                </a:cubicBezTo>
                <a:cubicBezTo>
                  <a:pt x="0" y="152"/>
                  <a:pt x="7" y="159"/>
                  <a:pt x="13" y="159"/>
                </a:cubicBezTo>
                <a:cubicBezTo>
                  <a:pt x="59" y="159"/>
                  <a:pt x="59" y="159"/>
                  <a:pt x="59" y="159"/>
                </a:cubicBezTo>
                <a:cubicBezTo>
                  <a:pt x="60" y="159"/>
                  <a:pt x="60" y="159"/>
                  <a:pt x="60" y="159"/>
                </a:cubicBezTo>
                <a:cubicBezTo>
                  <a:pt x="63" y="157"/>
                  <a:pt x="64" y="154"/>
                  <a:pt x="62" y="151"/>
                </a:cubicBezTo>
                <a:cubicBezTo>
                  <a:pt x="58" y="149"/>
                  <a:pt x="56" y="146"/>
                  <a:pt x="54" y="143"/>
                </a:cubicBezTo>
                <a:close/>
                <a:moveTo>
                  <a:pt x="29" y="142"/>
                </a:moveTo>
                <a:cubicBezTo>
                  <a:pt x="22" y="142"/>
                  <a:pt x="16" y="137"/>
                  <a:pt x="16" y="131"/>
                </a:cubicBezTo>
                <a:cubicBezTo>
                  <a:pt x="16" y="123"/>
                  <a:pt x="22" y="118"/>
                  <a:pt x="29" y="118"/>
                </a:cubicBezTo>
                <a:cubicBezTo>
                  <a:pt x="36" y="118"/>
                  <a:pt x="41" y="123"/>
                  <a:pt x="41" y="131"/>
                </a:cubicBezTo>
                <a:cubicBezTo>
                  <a:pt x="41" y="137"/>
                  <a:pt x="36" y="142"/>
                  <a:pt x="29" y="142"/>
                </a:cubicBezTo>
                <a:close/>
              </a:path>
            </a:pathLst>
          </a:custGeom>
          <a:ln>
            <a:noFill/>
          </a:ln>
        </p:spPr>
        <p:style>
          <a:lnRef idx="3">
            <a:schemeClr val="lt1"/>
          </a:lnRef>
          <a:fillRef idx="1">
            <a:schemeClr val="accent1"/>
          </a:fillRef>
          <a:effectRef idx="1">
            <a:schemeClr val="accent1"/>
          </a:effectRef>
          <a:fontRef idx="minor">
            <a:schemeClr val="lt1"/>
          </a:fontRef>
        </p:style>
        <p:txBody>
          <a:bodyPr vert="horz" wrap="square" lIns="91440" tIns="45720" rIns="91440" bIns="45720" numCol="1" anchor="t" anchorCtr="0" compatLnSpc="1">
            <a:prstTxWarp prst="textNoShape">
              <a:avLst/>
            </a:prstTxWarp>
          </a:bodyPr>
          <a:lstStyle/>
          <a:p>
            <a:endParaRPr lang="en-US"/>
          </a:p>
        </p:txBody>
      </p:sp>
      <p:sp>
        <p:nvSpPr>
          <p:cNvPr id="22" name="Freeform 134">
            <a:hlinkClick r:id="rId5" action="ppaction://hlinksldjump"/>
            <a:extLst>
              <a:ext uri="{FF2B5EF4-FFF2-40B4-BE49-F238E27FC236}">
                <a16:creationId xmlns:a16="http://schemas.microsoft.com/office/drawing/2014/main" id="{E627D5B2-727D-FFAE-4B2A-A5F4134A84BC}"/>
              </a:ext>
            </a:extLst>
          </p:cNvPr>
          <p:cNvSpPr>
            <a:spLocks noEditPoints="1"/>
          </p:cNvSpPr>
          <p:nvPr/>
        </p:nvSpPr>
        <p:spPr bwMode="auto">
          <a:xfrm>
            <a:off x="346965" y="1756981"/>
            <a:ext cx="316187" cy="243070"/>
          </a:xfrm>
          <a:custGeom>
            <a:avLst/>
            <a:gdLst>
              <a:gd name="T0" fmla="*/ 25 w 160"/>
              <a:gd name="T1" fmla="*/ 0 h 123"/>
              <a:gd name="T2" fmla="*/ 21 w 160"/>
              <a:gd name="T3" fmla="*/ 2 h 123"/>
              <a:gd name="T4" fmla="*/ 19 w 160"/>
              <a:gd name="T5" fmla="*/ 6 h 123"/>
              <a:gd name="T6" fmla="*/ 19 w 160"/>
              <a:gd name="T7" fmla="*/ 92 h 123"/>
              <a:gd name="T8" fmla="*/ 25 w 160"/>
              <a:gd name="T9" fmla="*/ 97 h 123"/>
              <a:gd name="T10" fmla="*/ 76 w 160"/>
              <a:gd name="T11" fmla="*/ 116 h 123"/>
              <a:gd name="T12" fmla="*/ 76 w 160"/>
              <a:gd name="T13" fmla="*/ 26 h 123"/>
              <a:gd name="T14" fmla="*/ 74 w 160"/>
              <a:gd name="T15" fmla="*/ 24 h 123"/>
              <a:gd name="T16" fmla="*/ 25 w 160"/>
              <a:gd name="T17" fmla="*/ 0 h 123"/>
              <a:gd name="T18" fmla="*/ 141 w 160"/>
              <a:gd name="T19" fmla="*/ 92 h 123"/>
              <a:gd name="T20" fmla="*/ 141 w 160"/>
              <a:gd name="T21" fmla="*/ 6 h 123"/>
              <a:gd name="T22" fmla="*/ 140 w 160"/>
              <a:gd name="T23" fmla="*/ 2 h 123"/>
              <a:gd name="T24" fmla="*/ 136 w 160"/>
              <a:gd name="T25" fmla="*/ 0 h 123"/>
              <a:gd name="T26" fmla="*/ 85 w 160"/>
              <a:gd name="T27" fmla="*/ 24 h 123"/>
              <a:gd name="T28" fmla="*/ 84 w 160"/>
              <a:gd name="T29" fmla="*/ 26 h 123"/>
              <a:gd name="T30" fmla="*/ 84 w 160"/>
              <a:gd name="T31" fmla="*/ 116 h 123"/>
              <a:gd name="T32" fmla="*/ 136 w 160"/>
              <a:gd name="T33" fmla="*/ 97 h 123"/>
              <a:gd name="T34" fmla="*/ 141 w 160"/>
              <a:gd name="T35" fmla="*/ 92 h 123"/>
              <a:gd name="T36" fmla="*/ 154 w 160"/>
              <a:gd name="T37" fmla="*/ 20 h 123"/>
              <a:gd name="T38" fmla="*/ 150 w 160"/>
              <a:gd name="T39" fmla="*/ 20 h 123"/>
              <a:gd name="T40" fmla="*/ 150 w 160"/>
              <a:gd name="T41" fmla="*/ 92 h 123"/>
              <a:gd name="T42" fmla="*/ 136 w 160"/>
              <a:gd name="T43" fmla="*/ 107 h 123"/>
              <a:gd name="T44" fmla="*/ 92 w 160"/>
              <a:gd name="T45" fmla="*/ 121 h 123"/>
              <a:gd name="T46" fmla="*/ 153 w 160"/>
              <a:gd name="T47" fmla="*/ 121 h 123"/>
              <a:gd name="T48" fmla="*/ 158 w 160"/>
              <a:gd name="T49" fmla="*/ 121 h 123"/>
              <a:gd name="T50" fmla="*/ 160 w 160"/>
              <a:gd name="T51" fmla="*/ 117 h 123"/>
              <a:gd name="T52" fmla="*/ 160 w 160"/>
              <a:gd name="T53" fmla="*/ 26 h 123"/>
              <a:gd name="T54" fmla="*/ 154 w 160"/>
              <a:gd name="T55" fmla="*/ 20 h 123"/>
              <a:gd name="T56" fmla="*/ 10 w 160"/>
              <a:gd name="T57" fmla="*/ 92 h 123"/>
              <a:gd name="T58" fmla="*/ 10 w 160"/>
              <a:gd name="T59" fmla="*/ 20 h 123"/>
              <a:gd name="T60" fmla="*/ 6 w 160"/>
              <a:gd name="T61" fmla="*/ 20 h 123"/>
              <a:gd name="T62" fmla="*/ 0 w 160"/>
              <a:gd name="T63" fmla="*/ 26 h 123"/>
              <a:gd name="T64" fmla="*/ 0 w 160"/>
              <a:gd name="T65" fmla="*/ 117 h 123"/>
              <a:gd name="T66" fmla="*/ 3 w 160"/>
              <a:gd name="T67" fmla="*/ 121 h 123"/>
              <a:gd name="T68" fmla="*/ 8 w 160"/>
              <a:gd name="T69" fmla="*/ 121 h 123"/>
              <a:gd name="T70" fmla="*/ 68 w 160"/>
              <a:gd name="T71" fmla="*/ 121 h 123"/>
              <a:gd name="T72" fmla="*/ 25 w 160"/>
              <a:gd name="T73" fmla="*/ 107 h 123"/>
              <a:gd name="T74" fmla="*/ 10 w 160"/>
              <a:gd name="T75" fmla="*/ 92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60" h="123">
                <a:moveTo>
                  <a:pt x="25" y="0"/>
                </a:moveTo>
                <a:cubicBezTo>
                  <a:pt x="24" y="0"/>
                  <a:pt x="22" y="0"/>
                  <a:pt x="21" y="2"/>
                </a:cubicBezTo>
                <a:cubicBezTo>
                  <a:pt x="20" y="3"/>
                  <a:pt x="19" y="4"/>
                  <a:pt x="19" y="6"/>
                </a:cubicBezTo>
                <a:cubicBezTo>
                  <a:pt x="19" y="92"/>
                  <a:pt x="19" y="92"/>
                  <a:pt x="19" y="92"/>
                </a:cubicBezTo>
                <a:cubicBezTo>
                  <a:pt x="19" y="94"/>
                  <a:pt x="21" y="97"/>
                  <a:pt x="25" y="97"/>
                </a:cubicBezTo>
                <a:cubicBezTo>
                  <a:pt x="38" y="97"/>
                  <a:pt x="60" y="100"/>
                  <a:pt x="76" y="116"/>
                </a:cubicBezTo>
                <a:cubicBezTo>
                  <a:pt x="76" y="26"/>
                  <a:pt x="76" y="26"/>
                  <a:pt x="76" y="26"/>
                </a:cubicBezTo>
                <a:cubicBezTo>
                  <a:pt x="76" y="26"/>
                  <a:pt x="76" y="25"/>
                  <a:pt x="74" y="24"/>
                </a:cubicBezTo>
                <a:cubicBezTo>
                  <a:pt x="62" y="3"/>
                  <a:pt x="38" y="0"/>
                  <a:pt x="25" y="0"/>
                </a:cubicBezTo>
                <a:close/>
                <a:moveTo>
                  <a:pt x="141" y="92"/>
                </a:moveTo>
                <a:cubicBezTo>
                  <a:pt x="141" y="6"/>
                  <a:pt x="141" y="6"/>
                  <a:pt x="141" y="6"/>
                </a:cubicBezTo>
                <a:cubicBezTo>
                  <a:pt x="141" y="4"/>
                  <a:pt x="141" y="3"/>
                  <a:pt x="140" y="2"/>
                </a:cubicBezTo>
                <a:cubicBezTo>
                  <a:pt x="139" y="0"/>
                  <a:pt x="137" y="0"/>
                  <a:pt x="136" y="0"/>
                </a:cubicBezTo>
                <a:cubicBezTo>
                  <a:pt x="122" y="0"/>
                  <a:pt x="98" y="3"/>
                  <a:pt x="85" y="24"/>
                </a:cubicBezTo>
                <a:cubicBezTo>
                  <a:pt x="84" y="25"/>
                  <a:pt x="84" y="26"/>
                  <a:pt x="84" y="26"/>
                </a:cubicBezTo>
                <a:cubicBezTo>
                  <a:pt x="84" y="116"/>
                  <a:pt x="84" y="116"/>
                  <a:pt x="84" y="116"/>
                </a:cubicBezTo>
                <a:cubicBezTo>
                  <a:pt x="100" y="100"/>
                  <a:pt x="122" y="97"/>
                  <a:pt x="136" y="97"/>
                </a:cubicBezTo>
                <a:cubicBezTo>
                  <a:pt x="139" y="97"/>
                  <a:pt x="141" y="94"/>
                  <a:pt x="141" y="92"/>
                </a:cubicBezTo>
                <a:close/>
                <a:moveTo>
                  <a:pt x="154" y="20"/>
                </a:moveTo>
                <a:cubicBezTo>
                  <a:pt x="150" y="20"/>
                  <a:pt x="150" y="20"/>
                  <a:pt x="150" y="20"/>
                </a:cubicBezTo>
                <a:cubicBezTo>
                  <a:pt x="150" y="92"/>
                  <a:pt x="150" y="92"/>
                  <a:pt x="150" y="92"/>
                </a:cubicBezTo>
                <a:cubicBezTo>
                  <a:pt x="150" y="99"/>
                  <a:pt x="143" y="106"/>
                  <a:pt x="136" y="107"/>
                </a:cubicBezTo>
                <a:cubicBezTo>
                  <a:pt x="123" y="107"/>
                  <a:pt x="105" y="108"/>
                  <a:pt x="92" y="121"/>
                </a:cubicBezTo>
                <a:cubicBezTo>
                  <a:pt x="115" y="115"/>
                  <a:pt x="139" y="119"/>
                  <a:pt x="153" y="121"/>
                </a:cubicBezTo>
                <a:cubicBezTo>
                  <a:pt x="154" y="123"/>
                  <a:pt x="157" y="121"/>
                  <a:pt x="158" y="121"/>
                </a:cubicBezTo>
                <a:cubicBezTo>
                  <a:pt x="159" y="120"/>
                  <a:pt x="160" y="118"/>
                  <a:pt x="160" y="117"/>
                </a:cubicBezTo>
                <a:cubicBezTo>
                  <a:pt x="160" y="26"/>
                  <a:pt x="160" y="26"/>
                  <a:pt x="160" y="26"/>
                </a:cubicBezTo>
                <a:cubicBezTo>
                  <a:pt x="160" y="22"/>
                  <a:pt x="158" y="20"/>
                  <a:pt x="154" y="20"/>
                </a:cubicBezTo>
                <a:close/>
                <a:moveTo>
                  <a:pt x="10" y="92"/>
                </a:moveTo>
                <a:cubicBezTo>
                  <a:pt x="10" y="20"/>
                  <a:pt x="10" y="20"/>
                  <a:pt x="10" y="20"/>
                </a:cubicBezTo>
                <a:cubicBezTo>
                  <a:pt x="6" y="20"/>
                  <a:pt x="6" y="20"/>
                  <a:pt x="6" y="20"/>
                </a:cubicBezTo>
                <a:cubicBezTo>
                  <a:pt x="3" y="20"/>
                  <a:pt x="0" y="22"/>
                  <a:pt x="0" y="26"/>
                </a:cubicBezTo>
                <a:cubicBezTo>
                  <a:pt x="0" y="117"/>
                  <a:pt x="0" y="117"/>
                  <a:pt x="0" y="117"/>
                </a:cubicBezTo>
                <a:cubicBezTo>
                  <a:pt x="0" y="118"/>
                  <a:pt x="2" y="120"/>
                  <a:pt x="3" y="121"/>
                </a:cubicBezTo>
                <a:cubicBezTo>
                  <a:pt x="4" y="121"/>
                  <a:pt x="5" y="123"/>
                  <a:pt x="8" y="121"/>
                </a:cubicBezTo>
                <a:cubicBezTo>
                  <a:pt x="21" y="119"/>
                  <a:pt x="46" y="115"/>
                  <a:pt x="68" y="121"/>
                </a:cubicBezTo>
                <a:cubicBezTo>
                  <a:pt x="55" y="108"/>
                  <a:pt x="36" y="107"/>
                  <a:pt x="25" y="107"/>
                </a:cubicBezTo>
                <a:cubicBezTo>
                  <a:pt x="16" y="106"/>
                  <a:pt x="10" y="99"/>
                  <a:pt x="10" y="92"/>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anchor="t" anchorCtr="0" compatLnSpc="1">
            <a:prstTxWarp prst="textNoShape">
              <a:avLst/>
            </a:prstTxWarp>
          </a:bodyPr>
          <a:lstStyle/>
          <a:p>
            <a:endParaRPr lang="en-US"/>
          </a:p>
        </p:txBody>
      </p:sp>
      <p:sp>
        <p:nvSpPr>
          <p:cNvPr id="23" name="Freeform 170">
            <a:hlinkClick r:id="rId6" action="ppaction://hlinksldjump"/>
            <a:extLst>
              <a:ext uri="{FF2B5EF4-FFF2-40B4-BE49-F238E27FC236}">
                <a16:creationId xmlns:a16="http://schemas.microsoft.com/office/drawing/2014/main" id="{C566B641-74D9-0CC4-593A-7B1C8E325CDC}"/>
              </a:ext>
            </a:extLst>
          </p:cNvPr>
          <p:cNvSpPr>
            <a:spLocks noEditPoints="1"/>
          </p:cNvSpPr>
          <p:nvPr/>
        </p:nvSpPr>
        <p:spPr bwMode="auto">
          <a:xfrm>
            <a:off x="363937" y="2485131"/>
            <a:ext cx="282243" cy="284017"/>
          </a:xfrm>
          <a:custGeom>
            <a:avLst/>
            <a:gdLst>
              <a:gd name="T0" fmla="*/ 34 w 159"/>
              <a:gd name="T1" fmla="*/ 27 h 160"/>
              <a:gd name="T2" fmla="*/ 34 w 159"/>
              <a:gd name="T3" fmla="*/ 41 h 160"/>
              <a:gd name="T4" fmla="*/ 95 w 159"/>
              <a:gd name="T5" fmla="*/ 34 h 160"/>
              <a:gd name="T6" fmla="*/ 95 w 159"/>
              <a:gd name="T7" fmla="*/ 63 h 160"/>
              <a:gd name="T8" fmla="*/ 34 w 159"/>
              <a:gd name="T9" fmla="*/ 55 h 160"/>
              <a:gd name="T10" fmla="*/ 34 w 159"/>
              <a:gd name="T11" fmla="*/ 69 h 160"/>
              <a:gd name="T12" fmla="*/ 95 w 159"/>
              <a:gd name="T13" fmla="*/ 63 h 160"/>
              <a:gd name="T14" fmla="*/ 68 w 159"/>
              <a:gd name="T15" fmla="*/ 90 h 160"/>
              <a:gd name="T16" fmla="*/ 34 w 159"/>
              <a:gd name="T17" fmla="*/ 83 h 160"/>
              <a:gd name="T18" fmla="*/ 34 w 159"/>
              <a:gd name="T19" fmla="*/ 97 h 160"/>
              <a:gd name="T20" fmla="*/ 115 w 159"/>
              <a:gd name="T21" fmla="*/ 122 h 160"/>
              <a:gd name="T22" fmla="*/ 108 w 159"/>
              <a:gd name="T23" fmla="*/ 145 h 160"/>
              <a:gd name="T24" fmla="*/ 14 w 159"/>
              <a:gd name="T25" fmla="*/ 14 h 160"/>
              <a:gd name="T26" fmla="*/ 108 w 159"/>
              <a:gd name="T27" fmla="*/ 42 h 160"/>
              <a:gd name="T28" fmla="*/ 123 w 159"/>
              <a:gd name="T29" fmla="*/ 7 h 160"/>
              <a:gd name="T30" fmla="*/ 7 w 159"/>
              <a:gd name="T31" fmla="*/ 0 h 160"/>
              <a:gd name="T32" fmla="*/ 0 w 159"/>
              <a:gd name="T33" fmla="*/ 152 h 160"/>
              <a:gd name="T34" fmla="*/ 115 w 159"/>
              <a:gd name="T35" fmla="*/ 160 h 160"/>
              <a:gd name="T36" fmla="*/ 123 w 159"/>
              <a:gd name="T37" fmla="*/ 112 h 160"/>
              <a:gd name="T38" fmla="*/ 115 w 159"/>
              <a:gd name="T39" fmla="*/ 122 h 160"/>
              <a:gd name="T40" fmla="*/ 132 w 159"/>
              <a:gd name="T41" fmla="*/ 18 h 160"/>
              <a:gd name="T42" fmla="*/ 84 w 159"/>
              <a:gd name="T43" fmla="*/ 98 h 160"/>
              <a:gd name="T44" fmla="*/ 82 w 159"/>
              <a:gd name="T45" fmla="*/ 127 h 160"/>
              <a:gd name="T46" fmla="*/ 87 w 159"/>
              <a:gd name="T47" fmla="*/ 131 h 160"/>
              <a:gd name="T48" fmla="*/ 113 w 159"/>
              <a:gd name="T49" fmla="*/ 114 h 160"/>
              <a:gd name="T50" fmla="*/ 159 w 159"/>
              <a:gd name="T51" fmla="*/ 33 h 160"/>
              <a:gd name="T52" fmla="*/ 97 w 159"/>
              <a:gd name="T53" fmla="*/ 118 h 160"/>
              <a:gd name="T54" fmla="*/ 89 w 159"/>
              <a:gd name="T55" fmla="*/ 113 h 160"/>
              <a:gd name="T56" fmla="*/ 97 w 159"/>
              <a:gd name="T57" fmla="*/ 108 h 160"/>
              <a:gd name="T58" fmla="*/ 97 w 159"/>
              <a:gd name="T59" fmla="*/ 118 h 160"/>
              <a:gd name="T60" fmla="*/ 56 w 159"/>
              <a:gd name="T61" fmla="*/ 131 h 160"/>
              <a:gd name="T62" fmla="*/ 75 w 159"/>
              <a:gd name="T63" fmla="*/ 126 h 160"/>
              <a:gd name="T64" fmla="*/ 55 w 159"/>
              <a:gd name="T65" fmla="*/ 124 h 160"/>
              <a:gd name="T66" fmla="*/ 50 w 159"/>
              <a:gd name="T67" fmla="*/ 121 h 160"/>
              <a:gd name="T68" fmla="*/ 50 w 159"/>
              <a:gd name="T69" fmla="*/ 110 h 160"/>
              <a:gd name="T70" fmla="*/ 39 w 159"/>
              <a:gd name="T71" fmla="*/ 115 h 160"/>
              <a:gd name="T72" fmla="*/ 28 w 159"/>
              <a:gd name="T73" fmla="*/ 135 h 160"/>
              <a:gd name="T74" fmla="*/ 38 w 159"/>
              <a:gd name="T75" fmla="*/ 125 h 160"/>
              <a:gd name="T76" fmla="*/ 44 w 159"/>
              <a:gd name="T77" fmla="*/ 127 h 160"/>
              <a:gd name="T78" fmla="*/ 44 w 159"/>
              <a:gd name="T79" fmla="*/ 127 h 160"/>
              <a:gd name="T80" fmla="*/ 44 w 159"/>
              <a:gd name="T81" fmla="*/ 128 h 160"/>
              <a:gd name="T82" fmla="*/ 50 w 159"/>
              <a:gd name="T83" fmla="*/ 128 h 160"/>
              <a:gd name="T84" fmla="*/ 53 w 159"/>
              <a:gd name="T85" fmla="*/ 132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59" h="160">
                <a:moveTo>
                  <a:pt x="88" y="27"/>
                </a:moveTo>
                <a:cubicBezTo>
                  <a:pt x="34" y="27"/>
                  <a:pt x="34" y="27"/>
                  <a:pt x="34" y="27"/>
                </a:cubicBezTo>
                <a:cubicBezTo>
                  <a:pt x="30" y="27"/>
                  <a:pt x="26" y="31"/>
                  <a:pt x="26" y="34"/>
                </a:cubicBezTo>
                <a:cubicBezTo>
                  <a:pt x="26" y="39"/>
                  <a:pt x="30" y="41"/>
                  <a:pt x="34" y="41"/>
                </a:cubicBezTo>
                <a:cubicBezTo>
                  <a:pt x="88" y="41"/>
                  <a:pt x="88" y="41"/>
                  <a:pt x="88" y="41"/>
                </a:cubicBezTo>
                <a:cubicBezTo>
                  <a:pt x="93" y="41"/>
                  <a:pt x="95" y="39"/>
                  <a:pt x="95" y="34"/>
                </a:cubicBezTo>
                <a:cubicBezTo>
                  <a:pt x="95" y="31"/>
                  <a:pt x="93" y="27"/>
                  <a:pt x="88" y="27"/>
                </a:cubicBezTo>
                <a:close/>
                <a:moveTo>
                  <a:pt x="95" y="63"/>
                </a:moveTo>
                <a:cubicBezTo>
                  <a:pt x="95" y="57"/>
                  <a:pt x="93" y="55"/>
                  <a:pt x="88" y="55"/>
                </a:cubicBezTo>
                <a:cubicBezTo>
                  <a:pt x="34" y="55"/>
                  <a:pt x="34" y="55"/>
                  <a:pt x="34" y="55"/>
                </a:cubicBezTo>
                <a:cubicBezTo>
                  <a:pt x="30" y="55"/>
                  <a:pt x="26" y="57"/>
                  <a:pt x="26" y="63"/>
                </a:cubicBezTo>
                <a:cubicBezTo>
                  <a:pt x="26" y="67"/>
                  <a:pt x="30" y="69"/>
                  <a:pt x="34" y="69"/>
                </a:cubicBezTo>
                <a:cubicBezTo>
                  <a:pt x="88" y="69"/>
                  <a:pt x="88" y="69"/>
                  <a:pt x="88" y="69"/>
                </a:cubicBezTo>
                <a:cubicBezTo>
                  <a:pt x="93" y="69"/>
                  <a:pt x="95" y="67"/>
                  <a:pt x="95" y="63"/>
                </a:cubicBezTo>
                <a:close/>
                <a:moveTo>
                  <a:pt x="61" y="97"/>
                </a:moveTo>
                <a:cubicBezTo>
                  <a:pt x="65" y="97"/>
                  <a:pt x="68" y="93"/>
                  <a:pt x="68" y="90"/>
                </a:cubicBezTo>
                <a:cubicBezTo>
                  <a:pt x="68" y="85"/>
                  <a:pt x="65" y="83"/>
                  <a:pt x="61" y="83"/>
                </a:cubicBezTo>
                <a:cubicBezTo>
                  <a:pt x="34" y="83"/>
                  <a:pt x="34" y="83"/>
                  <a:pt x="34" y="83"/>
                </a:cubicBezTo>
                <a:cubicBezTo>
                  <a:pt x="30" y="83"/>
                  <a:pt x="26" y="85"/>
                  <a:pt x="26" y="90"/>
                </a:cubicBezTo>
                <a:cubicBezTo>
                  <a:pt x="26" y="93"/>
                  <a:pt x="30" y="97"/>
                  <a:pt x="34" y="97"/>
                </a:cubicBezTo>
                <a:lnTo>
                  <a:pt x="61" y="97"/>
                </a:lnTo>
                <a:close/>
                <a:moveTo>
                  <a:pt x="115" y="122"/>
                </a:moveTo>
                <a:cubicBezTo>
                  <a:pt x="108" y="127"/>
                  <a:pt x="108" y="127"/>
                  <a:pt x="108" y="127"/>
                </a:cubicBezTo>
                <a:cubicBezTo>
                  <a:pt x="108" y="145"/>
                  <a:pt x="108" y="145"/>
                  <a:pt x="108" y="145"/>
                </a:cubicBezTo>
                <a:cubicBezTo>
                  <a:pt x="14" y="145"/>
                  <a:pt x="14" y="145"/>
                  <a:pt x="14" y="145"/>
                </a:cubicBezTo>
                <a:cubicBezTo>
                  <a:pt x="14" y="14"/>
                  <a:pt x="14" y="14"/>
                  <a:pt x="14" y="14"/>
                </a:cubicBezTo>
                <a:cubicBezTo>
                  <a:pt x="108" y="14"/>
                  <a:pt x="108" y="14"/>
                  <a:pt x="108" y="14"/>
                </a:cubicBezTo>
                <a:cubicBezTo>
                  <a:pt x="108" y="42"/>
                  <a:pt x="108" y="42"/>
                  <a:pt x="108" y="42"/>
                </a:cubicBezTo>
                <a:cubicBezTo>
                  <a:pt x="123" y="18"/>
                  <a:pt x="123" y="18"/>
                  <a:pt x="123" y="18"/>
                </a:cubicBezTo>
                <a:cubicBezTo>
                  <a:pt x="123" y="7"/>
                  <a:pt x="123" y="7"/>
                  <a:pt x="123" y="7"/>
                </a:cubicBezTo>
                <a:cubicBezTo>
                  <a:pt x="123" y="3"/>
                  <a:pt x="119" y="0"/>
                  <a:pt x="115" y="0"/>
                </a:cubicBezTo>
                <a:cubicBezTo>
                  <a:pt x="7" y="0"/>
                  <a:pt x="7" y="0"/>
                  <a:pt x="7" y="0"/>
                </a:cubicBezTo>
                <a:cubicBezTo>
                  <a:pt x="2" y="0"/>
                  <a:pt x="0" y="3"/>
                  <a:pt x="0" y="7"/>
                </a:cubicBezTo>
                <a:cubicBezTo>
                  <a:pt x="0" y="152"/>
                  <a:pt x="0" y="152"/>
                  <a:pt x="0" y="152"/>
                </a:cubicBezTo>
                <a:cubicBezTo>
                  <a:pt x="0" y="156"/>
                  <a:pt x="2" y="160"/>
                  <a:pt x="7" y="160"/>
                </a:cubicBezTo>
                <a:cubicBezTo>
                  <a:pt x="115" y="160"/>
                  <a:pt x="115" y="160"/>
                  <a:pt x="115" y="160"/>
                </a:cubicBezTo>
                <a:cubicBezTo>
                  <a:pt x="119" y="160"/>
                  <a:pt x="123" y="156"/>
                  <a:pt x="123" y="152"/>
                </a:cubicBezTo>
                <a:cubicBezTo>
                  <a:pt x="123" y="112"/>
                  <a:pt x="123" y="112"/>
                  <a:pt x="123" y="112"/>
                </a:cubicBezTo>
                <a:cubicBezTo>
                  <a:pt x="119" y="118"/>
                  <a:pt x="119" y="118"/>
                  <a:pt x="119" y="118"/>
                </a:cubicBezTo>
                <a:cubicBezTo>
                  <a:pt x="118" y="119"/>
                  <a:pt x="117" y="120"/>
                  <a:pt x="115" y="122"/>
                </a:cubicBezTo>
                <a:close/>
                <a:moveTo>
                  <a:pt x="148" y="21"/>
                </a:moveTo>
                <a:cubicBezTo>
                  <a:pt x="139" y="16"/>
                  <a:pt x="133" y="18"/>
                  <a:pt x="132" y="18"/>
                </a:cubicBezTo>
                <a:cubicBezTo>
                  <a:pt x="130" y="18"/>
                  <a:pt x="130" y="19"/>
                  <a:pt x="130" y="19"/>
                </a:cubicBezTo>
                <a:cubicBezTo>
                  <a:pt x="84" y="98"/>
                  <a:pt x="84" y="98"/>
                  <a:pt x="84" y="98"/>
                </a:cubicBezTo>
                <a:cubicBezTo>
                  <a:pt x="84" y="98"/>
                  <a:pt x="84" y="98"/>
                  <a:pt x="84" y="99"/>
                </a:cubicBezTo>
                <a:cubicBezTo>
                  <a:pt x="82" y="127"/>
                  <a:pt x="82" y="127"/>
                  <a:pt x="82" y="127"/>
                </a:cubicBezTo>
                <a:cubicBezTo>
                  <a:pt x="82" y="129"/>
                  <a:pt x="82" y="130"/>
                  <a:pt x="84" y="131"/>
                </a:cubicBezTo>
                <a:cubicBezTo>
                  <a:pt x="87" y="131"/>
                  <a:pt x="87" y="131"/>
                  <a:pt x="87" y="131"/>
                </a:cubicBezTo>
                <a:cubicBezTo>
                  <a:pt x="112" y="115"/>
                  <a:pt x="112" y="115"/>
                  <a:pt x="112" y="115"/>
                </a:cubicBezTo>
                <a:cubicBezTo>
                  <a:pt x="112" y="115"/>
                  <a:pt x="112" y="114"/>
                  <a:pt x="113" y="114"/>
                </a:cubicBezTo>
                <a:cubicBezTo>
                  <a:pt x="159" y="36"/>
                  <a:pt x="159" y="36"/>
                  <a:pt x="159" y="36"/>
                </a:cubicBezTo>
                <a:cubicBezTo>
                  <a:pt x="159" y="35"/>
                  <a:pt x="159" y="33"/>
                  <a:pt x="159" y="33"/>
                </a:cubicBezTo>
                <a:cubicBezTo>
                  <a:pt x="159" y="32"/>
                  <a:pt x="157" y="26"/>
                  <a:pt x="148" y="21"/>
                </a:cubicBezTo>
                <a:close/>
                <a:moveTo>
                  <a:pt x="97" y="118"/>
                </a:moveTo>
                <a:cubicBezTo>
                  <a:pt x="96" y="118"/>
                  <a:pt x="95" y="116"/>
                  <a:pt x="92" y="115"/>
                </a:cubicBezTo>
                <a:cubicBezTo>
                  <a:pt x="91" y="114"/>
                  <a:pt x="90" y="114"/>
                  <a:pt x="89" y="113"/>
                </a:cubicBezTo>
                <a:cubicBezTo>
                  <a:pt x="89" y="104"/>
                  <a:pt x="89" y="104"/>
                  <a:pt x="89" y="104"/>
                </a:cubicBezTo>
                <a:cubicBezTo>
                  <a:pt x="91" y="105"/>
                  <a:pt x="94" y="105"/>
                  <a:pt x="97" y="108"/>
                </a:cubicBezTo>
                <a:cubicBezTo>
                  <a:pt x="101" y="110"/>
                  <a:pt x="103" y="112"/>
                  <a:pt x="105" y="114"/>
                </a:cubicBezTo>
                <a:lnTo>
                  <a:pt x="97" y="118"/>
                </a:lnTo>
                <a:close/>
                <a:moveTo>
                  <a:pt x="53" y="132"/>
                </a:moveTo>
                <a:cubicBezTo>
                  <a:pt x="53" y="132"/>
                  <a:pt x="55" y="132"/>
                  <a:pt x="56" y="131"/>
                </a:cubicBezTo>
                <a:cubicBezTo>
                  <a:pt x="62" y="128"/>
                  <a:pt x="69" y="132"/>
                  <a:pt x="75" y="132"/>
                </a:cubicBezTo>
                <a:cubicBezTo>
                  <a:pt x="79" y="132"/>
                  <a:pt x="79" y="126"/>
                  <a:pt x="75" y="126"/>
                </a:cubicBezTo>
                <a:cubicBezTo>
                  <a:pt x="68" y="126"/>
                  <a:pt x="62" y="125"/>
                  <a:pt x="56" y="126"/>
                </a:cubicBezTo>
                <a:cubicBezTo>
                  <a:pt x="56" y="125"/>
                  <a:pt x="56" y="125"/>
                  <a:pt x="55" y="124"/>
                </a:cubicBezTo>
                <a:cubicBezTo>
                  <a:pt x="53" y="122"/>
                  <a:pt x="52" y="121"/>
                  <a:pt x="51" y="121"/>
                </a:cubicBezTo>
                <a:cubicBezTo>
                  <a:pt x="50" y="121"/>
                  <a:pt x="50" y="121"/>
                  <a:pt x="50" y="121"/>
                </a:cubicBezTo>
                <a:cubicBezTo>
                  <a:pt x="50" y="120"/>
                  <a:pt x="49" y="120"/>
                  <a:pt x="49" y="120"/>
                </a:cubicBezTo>
                <a:cubicBezTo>
                  <a:pt x="50" y="116"/>
                  <a:pt x="51" y="113"/>
                  <a:pt x="50" y="110"/>
                </a:cubicBezTo>
                <a:cubicBezTo>
                  <a:pt x="50" y="109"/>
                  <a:pt x="49" y="109"/>
                  <a:pt x="49" y="109"/>
                </a:cubicBezTo>
                <a:cubicBezTo>
                  <a:pt x="45" y="109"/>
                  <a:pt x="41" y="113"/>
                  <a:pt x="39" y="115"/>
                </a:cubicBezTo>
                <a:cubicBezTo>
                  <a:pt x="33" y="120"/>
                  <a:pt x="28" y="127"/>
                  <a:pt x="23" y="133"/>
                </a:cubicBezTo>
                <a:cubicBezTo>
                  <a:pt x="20" y="135"/>
                  <a:pt x="25" y="138"/>
                  <a:pt x="28" y="135"/>
                </a:cubicBezTo>
                <a:cubicBezTo>
                  <a:pt x="31" y="129"/>
                  <a:pt x="36" y="125"/>
                  <a:pt x="41" y="120"/>
                </a:cubicBezTo>
                <a:cubicBezTo>
                  <a:pt x="40" y="121"/>
                  <a:pt x="39" y="124"/>
                  <a:pt x="38" y="125"/>
                </a:cubicBezTo>
                <a:cubicBezTo>
                  <a:pt x="36" y="128"/>
                  <a:pt x="40" y="131"/>
                  <a:pt x="42" y="128"/>
                </a:cubicBezTo>
                <a:cubicBezTo>
                  <a:pt x="42" y="128"/>
                  <a:pt x="43" y="127"/>
                  <a:pt x="44" y="127"/>
                </a:cubicBezTo>
                <a:cubicBezTo>
                  <a:pt x="44" y="126"/>
                  <a:pt x="44" y="126"/>
                  <a:pt x="45" y="126"/>
                </a:cubicBezTo>
                <a:cubicBezTo>
                  <a:pt x="45" y="126"/>
                  <a:pt x="44" y="127"/>
                  <a:pt x="44" y="127"/>
                </a:cubicBezTo>
                <a:cubicBezTo>
                  <a:pt x="44" y="127"/>
                  <a:pt x="44" y="127"/>
                  <a:pt x="44" y="127"/>
                </a:cubicBezTo>
                <a:cubicBezTo>
                  <a:pt x="44" y="127"/>
                  <a:pt x="44" y="127"/>
                  <a:pt x="44" y="128"/>
                </a:cubicBezTo>
                <a:cubicBezTo>
                  <a:pt x="42" y="131"/>
                  <a:pt x="47" y="132"/>
                  <a:pt x="49" y="129"/>
                </a:cubicBezTo>
                <a:cubicBezTo>
                  <a:pt x="50" y="128"/>
                  <a:pt x="50" y="128"/>
                  <a:pt x="50" y="128"/>
                </a:cubicBezTo>
                <a:cubicBezTo>
                  <a:pt x="50" y="129"/>
                  <a:pt x="50" y="129"/>
                  <a:pt x="50" y="129"/>
                </a:cubicBezTo>
                <a:cubicBezTo>
                  <a:pt x="50" y="131"/>
                  <a:pt x="52" y="132"/>
                  <a:pt x="53" y="132"/>
                </a:cubicBezTo>
                <a:close/>
              </a:path>
            </a:pathLst>
          </a:custGeom>
          <a:ln>
            <a:noFill/>
          </a:ln>
        </p:spPr>
        <p:style>
          <a:lnRef idx="3">
            <a:schemeClr val="lt1"/>
          </a:lnRef>
          <a:fillRef idx="1">
            <a:schemeClr val="accent1"/>
          </a:fillRef>
          <a:effectRef idx="1">
            <a:schemeClr val="accent1"/>
          </a:effectRef>
          <a:fontRef idx="minor">
            <a:schemeClr val="lt1"/>
          </a:fontRef>
        </p:style>
        <p:txBody>
          <a:bodyPr vert="horz" wrap="square" lIns="91440" tIns="45720" rIns="91440" bIns="45720" numCol="1" anchor="t" anchorCtr="0" compatLnSpc="1">
            <a:prstTxWarp prst="textNoShape">
              <a:avLst/>
            </a:prstTxWarp>
          </a:bodyPr>
          <a:lstStyle/>
          <a:p>
            <a:endParaRPr lang="en-US"/>
          </a:p>
        </p:txBody>
      </p:sp>
      <p:sp>
        <p:nvSpPr>
          <p:cNvPr id="24" name="Freeform 179">
            <a:hlinkClick r:id="rId8" action="ppaction://hlinksldjump"/>
            <a:extLst>
              <a:ext uri="{FF2B5EF4-FFF2-40B4-BE49-F238E27FC236}">
                <a16:creationId xmlns:a16="http://schemas.microsoft.com/office/drawing/2014/main" id="{DB870272-D410-B0DF-7995-2C3D4F4B3FBB}"/>
              </a:ext>
            </a:extLst>
          </p:cNvPr>
          <p:cNvSpPr>
            <a:spLocks noEditPoints="1"/>
          </p:cNvSpPr>
          <p:nvPr/>
        </p:nvSpPr>
        <p:spPr bwMode="auto">
          <a:xfrm>
            <a:off x="362161" y="4019246"/>
            <a:ext cx="285794" cy="241416"/>
          </a:xfrm>
          <a:custGeom>
            <a:avLst/>
            <a:gdLst>
              <a:gd name="T0" fmla="*/ 12 w 161"/>
              <a:gd name="T1" fmla="*/ 108 h 136"/>
              <a:gd name="T2" fmla="*/ 12 w 161"/>
              <a:gd name="T3" fmla="*/ 134 h 136"/>
              <a:gd name="T4" fmla="*/ 16 w 161"/>
              <a:gd name="T5" fmla="*/ 136 h 136"/>
              <a:gd name="T6" fmla="*/ 35 w 161"/>
              <a:gd name="T7" fmla="*/ 136 h 136"/>
              <a:gd name="T8" fmla="*/ 37 w 161"/>
              <a:gd name="T9" fmla="*/ 134 h 136"/>
              <a:gd name="T10" fmla="*/ 37 w 161"/>
              <a:gd name="T11" fmla="*/ 88 h 136"/>
              <a:gd name="T12" fmla="*/ 23 w 161"/>
              <a:gd name="T13" fmla="*/ 102 h 136"/>
              <a:gd name="T14" fmla="*/ 12 w 161"/>
              <a:gd name="T15" fmla="*/ 108 h 136"/>
              <a:gd name="T16" fmla="*/ 47 w 161"/>
              <a:gd name="T17" fmla="*/ 87 h 136"/>
              <a:gd name="T18" fmla="*/ 47 w 161"/>
              <a:gd name="T19" fmla="*/ 134 h 136"/>
              <a:gd name="T20" fmla="*/ 51 w 161"/>
              <a:gd name="T21" fmla="*/ 136 h 136"/>
              <a:gd name="T22" fmla="*/ 70 w 161"/>
              <a:gd name="T23" fmla="*/ 136 h 136"/>
              <a:gd name="T24" fmla="*/ 73 w 161"/>
              <a:gd name="T25" fmla="*/ 134 h 136"/>
              <a:gd name="T26" fmla="*/ 73 w 161"/>
              <a:gd name="T27" fmla="*/ 106 h 136"/>
              <a:gd name="T28" fmla="*/ 62 w 161"/>
              <a:gd name="T29" fmla="*/ 101 h 136"/>
              <a:gd name="T30" fmla="*/ 47 w 161"/>
              <a:gd name="T31" fmla="*/ 87 h 136"/>
              <a:gd name="T32" fmla="*/ 84 w 161"/>
              <a:gd name="T33" fmla="*/ 103 h 136"/>
              <a:gd name="T34" fmla="*/ 84 w 161"/>
              <a:gd name="T35" fmla="*/ 134 h 136"/>
              <a:gd name="T36" fmla="*/ 86 w 161"/>
              <a:gd name="T37" fmla="*/ 136 h 136"/>
              <a:gd name="T38" fmla="*/ 106 w 161"/>
              <a:gd name="T39" fmla="*/ 136 h 136"/>
              <a:gd name="T40" fmla="*/ 110 w 161"/>
              <a:gd name="T41" fmla="*/ 134 h 136"/>
              <a:gd name="T42" fmla="*/ 110 w 161"/>
              <a:gd name="T43" fmla="*/ 78 h 136"/>
              <a:gd name="T44" fmla="*/ 86 w 161"/>
              <a:gd name="T45" fmla="*/ 100 h 136"/>
              <a:gd name="T46" fmla="*/ 84 w 161"/>
              <a:gd name="T47" fmla="*/ 103 h 136"/>
              <a:gd name="T48" fmla="*/ 143 w 161"/>
              <a:gd name="T49" fmla="*/ 45 h 136"/>
              <a:gd name="T50" fmla="*/ 120 w 161"/>
              <a:gd name="T51" fmla="*/ 69 h 136"/>
              <a:gd name="T52" fmla="*/ 120 w 161"/>
              <a:gd name="T53" fmla="*/ 134 h 136"/>
              <a:gd name="T54" fmla="*/ 122 w 161"/>
              <a:gd name="T55" fmla="*/ 136 h 136"/>
              <a:gd name="T56" fmla="*/ 143 w 161"/>
              <a:gd name="T57" fmla="*/ 136 h 136"/>
              <a:gd name="T58" fmla="*/ 146 w 161"/>
              <a:gd name="T59" fmla="*/ 134 h 136"/>
              <a:gd name="T60" fmla="*/ 146 w 161"/>
              <a:gd name="T61" fmla="*/ 47 h 136"/>
              <a:gd name="T62" fmla="*/ 145 w 161"/>
              <a:gd name="T63" fmla="*/ 45 h 136"/>
              <a:gd name="T64" fmla="*/ 143 w 161"/>
              <a:gd name="T65" fmla="*/ 45 h 136"/>
              <a:gd name="T66" fmla="*/ 160 w 161"/>
              <a:gd name="T67" fmla="*/ 2 h 136"/>
              <a:gd name="T68" fmla="*/ 155 w 161"/>
              <a:gd name="T69" fmla="*/ 0 h 136"/>
              <a:gd name="T70" fmla="*/ 127 w 161"/>
              <a:gd name="T71" fmla="*/ 1 h 136"/>
              <a:gd name="T72" fmla="*/ 123 w 161"/>
              <a:gd name="T73" fmla="*/ 4 h 136"/>
              <a:gd name="T74" fmla="*/ 122 w 161"/>
              <a:gd name="T75" fmla="*/ 5 h 136"/>
              <a:gd name="T76" fmla="*/ 123 w 161"/>
              <a:gd name="T77" fmla="*/ 11 h 136"/>
              <a:gd name="T78" fmla="*/ 125 w 161"/>
              <a:gd name="T79" fmla="*/ 12 h 136"/>
              <a:gd name="T80" fmla="*/ 130 w 161"/>
              <a:gd name="T81" fmla="*/ 17 h 136"/>
              <a:gd name="T82" fmla="*/ 74 w 161"/>
              <a:gd name="T83" fmla="*/ 74 h 136"/>
              <a:gd name="T84" fmla="*/ 48 w 161"/>
              <a:gd name="T85" fmla="*/ 49 h 136"/>
              <a:gd name="T86" fmla="*/ 42 w 161"/>
              <a:gd name="T87" fmla="*/ 46 h 136"/>
              <a:gd name="T88" fmla="*/ 37 w 161"/>
              <a:gd name="T89" fmla="*/ 49 h 136"/>
              <a:gd name="T90" fmla="*/ 3 w 161"/>
              <a:gd name="T91" fmla="*/ 82 h 136"/>
              <a:gd name="T92" fmla="*/ 3 w 161"/>
              <a:gd name="T93" fmla="*/ 94 h 136"/>
              <a:gd name="T94" fmla="*/ 5 w 161"/>
              <a:gd name="T95" fmla="*/ 95 h 136"/>
              <a:gd name="T96" fmla="*/ 10 w 161"/>
              <a:gd name="T97" fmla="*/ 98 h 136"/>
              <a:gd name="T98" fmla="*/ 16 w 161"/>
              <a:gd name="T99" fmla="*/ 95 h 136"/>
              <a:gd name="T100" fmla="*/ 42 w 161"/>
              <a:gd name="T101" fmla="*/ 68 h 136"/>
              <a:gd name="T102" fmla="*/ 68 w 161"/>
              <a:gd name="T103" fmla="*/ 94 h 136"/>
              <a:gd name="T104" fmla="*/ 74 w 161"/>
              <a:gd name="T105" fmla="*/ 96 h 136"/>
              <a:gd name="T106" fmla="*/ 79 w 161"/>
              <a:gd name="T107" fmla="*/ 94 h 136"/>
              <a:gd name="T108" fmla="*/ 143 w 161"/>
              <a:gd name="T109" fmla="*/ 30 h 136"/>
              <a:gd name="T110" fmla="*/ 150 w 161"/>
              <a:gd name="T111" fmla="*/ 38 h 136"/>
              <a:gd name="T112" fmla="*/ 154 w 161"/>
              <a:gd name="T113" fmla="*/ 40 h 136"/>
              <a:gd name="T114" fmla="*/ 156 w 161"/>
              <a:gd name="T115" fmla="*/ 39 h 136"/>
              <a:gd name="T116" fmla="*/ 157 w 161"/>
              <a:gd name="T117" fmla="*/ 38 h 136"/>
              <a:gd name="T118" fmla="*/ 160 w 161"/>
              <a:gd name="T119" fmla="*/ 33 h 136"/>
              <a:gd name="T120" fmla="*/ 161 w 161"/>
              <a:gd name="T121" fmla="*/ 16 h 136"/>
              <a:gd name="T122" fmla="*/ 161 w 161"/>
              <a:gd name="T123" fmla="*/ 6 h 136"/>
              <a:gd name="T124" fmla="*/ 160 w 161"/>
              <a:gd name="T125" fmla="*/ 2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1" h="136">
                <a:moveTo>
                  <a:pt x="12" y="108"/>
                </a:moveTo>
                <a:cubicBezTo>
                  <a:pt x="12" y="134"/>
                  <a:pt x="12" y="134"/>
                  <a:pt x="12" y="134"/>
                </a:cubicBezTo>
                <a:cubicBezTo>
                  <a:pt x="12" y="135"/>
                  <a:pt x="13" y="136"/>
                  <a:pt x="16" y="136"/>
                </a:cubicBezTo>
                <a:cubicBezTo>
                  <a:pt x="35" y="136"/>
                  <a:pt x="35" y="136"/>
                  <a:pt x="35" y="136"/>
                </a:cubicBezTo>
                <a:cubicBezTo>
                  <a:pt x="36" y="136"/>
                  <a:pt x="37" y="135"/>
                  <a:pt x="37" y="134"/>
                </a:cubicBezTo>
                <a:cubicBezTo>
                  <a:pt x="37" y="88"/>
                  <a:pt x="37" y="88"/>
                  <a:pt x="37" y="88"/>
                </a:cubicBezTo>
                <a:cubicBezTo>
                  <a:pt x="23" y="102"/>
                  <a:pt x="23" y="102"/>
                  <a:pt x="23" y="102"/>
                </a:cubicBezTo>
                <a:cubicBezTo>
                  <a:pt x="20" y="105"/>
                  <a:pt x="17" y="107"/>
                  <a:pt x="12" y="108"/>
                </a:cubicBezTo>
                <a:close/>
                <a:moveTo>
                  <a:pt x="47" y="87"/>
                </a:moveTo>
                <a:cubicBezTo>
                  <a:pt x="47" y="134"/>
                  <a:pt x="47" y="134"/>
                  <a:pt x="47" y="134"/>
                </a:cubicBezTo>
                <a:cubicBezTo>
                  <a:pt x="47" y="135"/>
                  <a:pt x="49" y="136"/>
                  <a:pt x="51" y="136"/>
                </a:cubicBezTo>
                <a:cubicBezTo>
                  <a:pt x="70" y="136"/>
                  <a:pt x="70" y="136"/>
                  <a:pt x="70" y="136"/>
                </a:cubicBezTo>
                <a:cubicBezTo>
                  <a:pt x="71" y="136"/>
                  <a:pt x="73" y="135"/>
                  <a:pt x="73" y="134"/>
                </a:cubicBezTo>
                <a:cubicBezTo>
                  <a:pt x="73" y="106"/>
                  <a:pt x="73" y="106"/>
                  <a:pt x="73" y="106"/>
                </a:cubicBezTo>
                <a:cubicBezTo>
                  <a:pt x="69" y="106"/>
                  <a:pt x="64" y="104"/>
                  <a:pt x="62" y="101"/>
                </a:cubicBezTo>
                <a:lnTo>
                  <a:pt x="47" y="87"/>
                </a:lnTo>
                <a:close/>
                <a:moveTo>
                  <a:pt x="84" y="103"/>
                </a:moveTo>
                <a:cubicBezTo>
                  <a:pt x="84" y="134"/>
                  <a:pt x="84" y="134"/>
                  <a:pt x="84" y="134"/>
                </a:cubicBezTo>
                <a:cubicBezTo>
                  <a:pt x="84" y="135"/>
                  <a:pt x="85" y="136"/>
                  <a:pt x="86" y="136"/>
                </a:cubicBezTo>
                <a:cubicBezTo>
                  <a:pt x="106" y="136"/>
                  <a:pt x="106" y="136"/>
                  <a:pt x="106" y="136"/>
                </a:cubicBezTo>
                <a:cubicBezTo>
                  <a:pt x="108" y="136"/>
                  <a:pt x="110" y="135"/>
                  <a:pt x="110" y="134"/>
                </a:cubicBezTo>
                <a:cubicBezTo>
                  <a:pt x="110" y="78"/>
                  <a:pt x="110" y="78"/>
                  <a:pt x="110" y="78"/>
                </a:cubicBezTo>
                <a:cubicBezTo>
                  <a:pt x="86" y="100"/>
                  <a:pt x="86" y="100"/>
                  <a:pt x="86" y="100"/>
                </a:cubicBezTo>
                <a:cubicBezTo>
                  <a:pt x="85" y="102"/>
                  <a:pt x="84" y="103"/>
                  <a:pt x="84" y="103"/>
                </a:cubicBezTo>
                <a:close/>
                <a:moveTo>
                  <a:pt x="143" y="45"/>
                </a:moveTo>
                <a:cubicBezTo>
                  <a:pt x="120" y="69"/>
                  <a:pt x="120" y="69"/>
                  <a:pt x="120" y="69"/>
                </a:cubicBezTo>
                <a:cubicBezTo>
                  <a:pt x="120" y="134"/>
                  <a:pt x="120" y="134"/>
                  <a:pt x="120" y="134"/>
                </a:cubicBezTo>
                <a:cubicBezTo>
                  <a:pt x="120" y="135"/>
                  <a:pt x="121" y="136"/>
                  <a:pt x="122" y="136"/>
                </a:cubicBezTo>
                <a:cubicBezTo>
                  <a:pt x="143" y="136"/>
                  <a:pt x="143" y="136"/>
                  <a:pt x="143" y="136"/>
                </a:cubicBezTo>
                <a:cubicBezTo>
                  <a:pt x="145" y="136"/>
                  <a:pt x="146" y="135"/>
                  <a:pt x="146" y="134"/>
                </a:cubicBezTo>
                <a:cubicBezTo>
                  <a:pt x="146" y="47"/>
                  <a:pt x="146" y="47"/>
                  <a:pt x="146" y="47"/>
                </a:cubicBezTo>
                <a:cubicBezTo>
                  <a:pt x="145" y="46"/>
                  <a:pt x="145" y="46"/>
                  <a:pt x="145" y="45"/>
                </a:cubicBezTo>
                <a:lnTo>
                  <a:pt x="143" y="45"/>
                </a:lnTo>
                <a:close/>
                <a:moveTo>
                  <a:pt x="160" y="2"/>
                </a:moveTo>
                <a:cubicBezTo>
                  <a:pt x="158" y="1"/>
                  <a:pt x="157" y="0"/>
                  <a:pt x="155" y="0"/>
                </a:cubicBezTo>
                <a:cubicBezTo>
                  <a:pt x="145" y="1"/>
                  <a:pt x="136" y="1"/>
                  <a:pt x="127" y="1"/>
                </a:cubicBezTo>
                <a:cubicBezTo>
                  <a:pt x="125" y="1"/>
                  <a:pt x="124" y="1"/>
                  <a:pt x="123" y="4"/>
                </a:cubicBezTo>
                <a:cubicBezTo>
                  <a:pt x="122" y="4"/>
                  <a:pt x="122" y="4"/>
                  <a:pt x="122" y="5"/>
                </a:cubicBezTo>
                <a:cubicBezTo>
                  <a:pt x="120" y="7"/>
                  <a:pt x="122" y="10"/>
                  <a:pt x="123" y="11"/>
                </a:cubicBezTo>
                <a:cubicBezTo>
                  <a:pt x="125" y="12"/>
                  <a:pt x="125" y="12"/>
                  <a:pt x="125" y="12"/>
                </a:cubicBezTo>
                <a:cubicBezTo>
                  <a:pt x="127" y="15"/>
                  <a:pt x="128" y="16"/>
                  <a:pt x="130" y="17"/>
                </a:cubicBezTo>
                <a:cubicBezTo>
                  <a:pt x="74" y="74"/>
                  <a:pt x="74" y="74"/>
                  <a:pt x="74" y="74"/>
                </a:cubicBezTo>
                <a:cubicBezTo>
                  <a:pt x="48" y="49"/>
                  <a:pt x="48" y="49"/>
                  <a:pt x="48" y="49"/>
                </a:cubicBezTo>
                <a:cubicBezTo>
                  <a:pt x="47" y="48"/>
                  <a:pt x="44" y="46"/>
                  <a:pt x="42" y="46"/>
                </a:cubicBezTo>
                <a:cubicBezTo>
                  <a:pt x="41" y="46"/>
                  <a:pt x="38" y="48"/>
                  <a:pt x="37" y="49"/>
                </a:cubicBezTo>
                <a:cubicBezTo>
                  <a:pt x="3" y="82"/>
                  <a:pt x="3" y="82"/>
                  <a:pt x="3" y="82"/>
                </a:cubicBezTo>
                <a:cubicBezTo>
                  <a:pt x="0" y="85"/>
                  <a:pt x="0" y="90"/>
                  <a:pt x="3" y="94"/>
                </a:cubicBezTo>
                <a:cubicBezTo>
                  <a:pt x="5" y="95"/>
                  <a:pt x="5" y="95"/>
                  <a:pt x="5" y="95"/>
                </a:cubicBezTo>
                <a:cubicBezTo>
                  <a:pt x="6" y="96"/>
                  <a:pt x="8" y="98"/>
                  <a:pt x="10" y="98"/>
                </a:cubicBezTo>
                <a:cubicBezTo>
                  <a:pt x="13" y="98"/>
                  <a:pt x="15" y="96"/>
                  <a:pt x="16" y="95"/>
                </a:cubicBezTo>
                <a:cubicBezTo>
                  <a:pt x="42" y="68"/>
                  <a:pt x="42" y="68"/>
                  <a:pt x="42" y="68"/>
                </a:cubicBezTo>
                <a:cubicBezTo>
                  <a:pt x="68" y="94"/>
                  <a:pt x="68" y="94"/>
                  <a:pt x="68" y="94"/>
                </a:cubicBezTo>
                <a:cubicBezTo>
                  <a:pt x="69" y="95"/>
                  <a:pt x="71" y="96"/>
                  <a:pt x="74" y="96"/>
                </a:cubicBezTo>
                <a:cubicBezTo>
                  <a:pt x="76" y="96"/>
                  <a:pt x="78" y="95"/>
                  <a:pt x="79" y="94"/>
                </a:cubicBezTo>
                <a:cubicBezTo>
                  <a:pt x="143" y="30"/>
                  <a:pt x="143" y="30"/>
                  <a:pt x="143" y="30"/>
                </a:cubicBezTo>
                <a:cubicBezTo>
                  <a:pt x="150" y="38"/>
                  <a:pt x="150" y="38"/>
                  <a:pt x="150" y="38"/>
                </a:cubicBezTo>
                <a:cubicBezTo>
                  <a:pt x="151" y="39"/>
                  <a:pt x="152" y="40"/>
                  <a:pt x="154" y="40"/>
                </a:cubicBezTo>
                <a:cubicBezTo>
                  <a:pt x="155" y="40"/>
                  <a:pt x="156" y="39"/>
                  <a:pt x="156" y="39"/>
                </a:cubicBezTo>
                <a:cubicBezTo>
                  <a:pt x="157" y="39"/>
                  <a:pt x="157" y="39"/>
                  <a:pt x="157" y="38"/>
                </a:cubicBezTo>
                <a:cubicBezTo>
                  <a:pt x="160" y="37"/>
                  <a:pt x="160" y="35"/>
                  <a:pt x="160" y="33"/>
                </a:cubicBezTo>
                <a:cubicBezTo>
                  <a:pt x="160" y="27"/>
                  <a:pt x="160" y="22"/>
                  <a:pt x="161" y="16"/>
                </a:cubicBezTo>
                <a:cubicBezTo>
                  <a:pt x="161" y="6"/>
                  <a:pt x="161" y="6"/>
                  <a:pt x="161" y="6"/>
                </a:cubicBezTo>
                <a:cubicBezTo>
                  <a:pt x="161" y="5"/>
                  <a:pt x="161" y="2"/>
                  <a:pt x="160" y="2"/>
                </a:cubicBezTo>
                <a:close/>
              </a:path>
            </a:pathLst>
          </a:custGeom>
          <a:ln>
            <a:noFill/>
          </a:ln>
        </p:spPr>
        <p:style>
          <a:lnRef idx="3">
            <a:schemeClr val="lt1"/>
          </a:lnRef>
          <a:fillRef idx="1">
            <a:schemeClr val="accent1"/>
          </a:fillRef>
          <a:effectRef idx="1">
            <a:schemeClr val="accent1"/>
          </a:effectRef>
          <a:fontRef idx="minor">
            <a:schemeClr val="lt1"/>
          </a:fontRef>
        </p:style>
        <p:txBody>
          <a:bodyPr vert="horz" wrap="square" lIns="91440" tIns="45720" rIns="91440" bIns="45720" numCol="1" anchor="t" anchorCtr="0" compatLnSpc="1">
            <a:prstTxWarp prst="textNoShape">
              <a:avLst/>
            </a:prstTxWarp>
          </a:bodyPr>
          <a:lstStyle/>
          <a:p>
            <a:endParaRPr lang="en-US"/>
          </a:p>
        </p:txBody>
      </p:sp>
      <p:sp>
        <p:nvSpPr>
          <p:cNvPr id="25" name="Freeform 166">
            <a:hlinkClick r:id="rId7" action="ppaction://hlinksldjump"/>
            <a:extLst>
              <a:ext uri="{FF2B5EF4-FFF2-40B4-BE49-F238E27FC236}">
                <a16:creationId xmlns:a16="http://schemas.microsoft.com/office/drawing/2014/main" id="{6E3F0034-55A8-A464-E18D-8E4662609BD2}"/>
              </a:ext>
            </a:extLst>
          </p:cNvPr>
          <p:cNvSpPr>
            <a:spLocks noEditPoints="1"/>
          </p:cNvSpPr>
          <p:nvPr/>
        </p:nvSpPr>
        <p:spPr bwMode="auto">
          <a:xfrm>
            <a:off x="376779" y="3230148"/>
            <a:ext cx="256559" cy="315765"/>
          </a:xfrm>
          <a:custGeom>
            <a:avLst/>
            <a:gdLst>
              <a:gd name="T0" fmla="*/ 91 w 130"/>
              <a:gd name="T1" fmla="*/ 69 h 160"/>
              <a:gd name="T2" fmla="*/ 74 w 130"/>
              <a:gd name="T3" fmla="*/ 72 h 160"/>
              <a:gd name="T4" fmla="*/ 51 w 130"/>
              <a:gd name="T5" fmla="*/ 73 h 160"/>
              <a:gd name="T6" fmla="*/ 2 w 130"/>
              <a:gd name="T7" fmla="*/ 81 h 160"/>
              <a:gd name="T8" fmla="*/ 5 w 130"/>
              <a:gd name="T9" fmla="*/ 128 h 160"/>
              <a:gd name="T10" fmla="*/ 21 w 130"/>
              <a:gd name="T11" fmla="*/ 129 h 160"/>
              <a:gd name="T12" fmla="*/ 23 w 130"/>
              <a:gd name="T13" fmla="*/ 160 h 160"/>
              <a:gd name="T14" fmla="*/ 104 w 130"/>
              <a:gd name="T15" fmla="*/ 155 h 160"/>
              <a:gd name="T16" fmla="*/ 113 w 130"/>
              <a:gd name="T17" fmla="*/ 146 h 160"/>
              <a:gd name="T18" fmla="*/ 124 w 130"/>
              <a:gd name="T19" fmla="*/ 103 h 160"/>
              <a:gd name="T20" fmla="*/ 25 w 130"/>
              <a:gd name="T21" fmla="*/ 126 h 160"/>
              <a:gd name="T22" fmla="*/ 34 w 130"/>
              <a:gd name="T23" fmla="*/ 112 h 160"/>
              <a:gd name="T24" fmla="*/ 28 w 130"/>
              <a:gd name="T25" fmla="*/ 89 h 160"/>
              <a:gd name="T26" fmla="*/ 25 w 130"/>
              <a:gd name="T27" fmla="*/ 89 h 160"/>
              <a:gd name="T28" fmla="*/ 29 w 130"/>
              <a:gd name="T29" fmla="*/ 109 h 160"/>
              <a:gd name="T30" fmla="*/ 8 w 130"/>
              <a:gd name="T31" fmla="*/ 83 h 160"/>
              <a:gd name="T32" fmla="*/ 98 w 130"/>
              <a:gd name="T33" fmla="*/ 145 h 160"/>
              <a:gd name="T34" fmla="*/ 103 w 130"/>
              <a:gd name="T35" fmla="*/ 109 h 160"/>
              <a:gd name="T36" fmla="*/ 77 w 130"/>
              <a:gd name="T37" fmla="*/ 62 h 160"/>
              <a:gd name="T38" fmla="*/ 51 w 130"/>
              <a:gd name="T39" fmla="*/ 26 h 160"/>
              <a:gd name="T40" fmla="*/ 80 w 130"/>
              <a:gd name="T41" fmla="*/ 121 h 160"/>
              <a:gd name="T42" fmla="*/ 35 w 130"/>
              <a:gd name="T43" fmla="*/ 124 h 160"/>
              <a:gd name="T44" fmla="*/ 79 w 130"/>
              <a:gd name="T45" fmla="*/ 136 h 160"/>
              <a:gd name="T46" fmla="*/ 42 w 130"/>
              <a:gd name="T47" fmla="*/ 146 h 160"/>
              <a:gd name="T48" fmla="*/ 79 w 130"/>
              <a:gd name="T49" fmla="*/ 136 h 160"/>
              <a:gd name="T50" fmla="*/ 50 w 130"/>
              <a:gd name="T51" fmla="*/ 108 h 160"/>
              <a:gd name="T52" fmla="*/ 42 w 130"/>
              <a:gd name="T53" fmla="*/ 87 h 160"/>
              <a:gd name="T54" fmla="*/ 34 w 130"/>
              <a:gd name="T55" fmla="*/ 91 h 160"/>
              <a:gd name="T56" fmla="*/ 38 w 130"/>
              <a:gd name="T57" fmla="*/ 90 h 160"/>
              <a:gd name="T58" fmla="*/ 47 w 130"/>
              <a:gd name="T59" fmla="*/ 105 h 160"/>
              <a:gd name="T60" fmla="*/ 42 w 130"/>
              <a:gd name="T61" fmla="*/ 105 h 160"/>
              <a:gd name="T62" fmla="*/ 57 w 130"/>
              <a:gd name="T63" fmla="*/ 111 h 160"/>
              <a:gd name="T64" fmla="*/ 65 w 130"/>
              <a:gd name="T65" fmla="*/ 106 h 160"/>
              <a:gd name="T66" fmla="*/ 61 w 130"/>
              <a:gd name="T67" fmla="*/ 97 h 160"/>
              <a:gd name="T68" fmla="*/ 58 w 130"/>
              <a:gd name="T69" fmla="*/ 85 h 160"/>
              <a:gd name="T70" fmla="*/ 47 w 130"/>
              <a:gd name="T71" fmla="*/ 87 h 160"/>
              <a:gd name="T72" fmla="*/ 60 w 130"/>
              <a:gd name="T73" fmla="*/ 100 h 160"/>
              <a:gd name="T74" fmla="*/ 61 w 130"/>
              <a:gd name="T75" fmla="*/ 108 h 160"/>
              <a:gd name="T76" fmla="*/ 58 w 130"/>
              <a:gd name="T77" fmla="*/ 100 h 160"/>
              <a:gd name="T78" fmla="*/ 54 w 130"/>
              <a:gd name="T79" fmla="*/ 88 h 160"/>
              <a:gd name="T80" fmla="*/ 58 w 130"/>
              <a:gd name="T81" fmla="*/ 95 h 160"/>
              <a:gd name="T82" fmla="*/ 52 w 130"/>
              <a:gd name="T83" fmla="*/ 88 h 160"/>
              <a:gd name="T84" fmla="*/ 74 w 130"/>
              <a:gd name="T85" fmla="*/ 98 h 160"/>
              <a:gd name="T86" fmla="*/ 75 w 130"/>
              <a:gd name="T87" fmla="*/ 105 h 160"/>
              <a:gd name="T88" fmla="*/ 73 w 130"/>
              <a:gd name="T89" fmla="*/ 103 h 160"/>
              <a:gd name="T90" fmla="*/ 68 w 130"/>
              <a:gd name="T91" fmla="*/ 105 h 160"/>
              <a:gd name="T92" fmla="*/ 80 w 130"/>
              <a:gd name="T93" fmla="*/ 108 h 160"/>
              <a:gd name="T94" fmla="*/ 75 w 130"/>
              <a:gd name="T95" fmla="*/ 96 h 160"/>
              <a:gd name="T96" fmla="*/ 68 w 130"/>
              <a:gd name="T97" fmla="*/ 93 h 160"/>
              <a:gd name="T98" fmla="*/ 70 w 130"/>
              <a:gd name="T99" fmla="*/ 87 h 160"/>
              <a:gd name="T100" fmla="*/ 73 w 130"/>
              <a:gd name="T101" fmla="*/ 90 h 160"/>
              <a:gd name="T102" fmla="*/ 74 w 130"/>
              <a:gd name="T103" fmla="*/ 88 h 160"/>
              <a:gd name="T104" fmla="*/ 64 w 130"/>
              <a:gd name="T105" fmla="*/ 85 h 160"/>
              <a:gd name="T106" fmla="*/ 67 w 130"/>
              <a:gd name="T107" fmla="*/ 96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30" h="160">
                <a:moveTo>
                  <a:pt x="124" y="103"/>
                </a:moveTo>
                <a:cubicBezTo>
                  <a:pt x="119" y="89"/>
                  <a:pt x="111" y="80"/>
                  <a:pt x="104" y="75"/>
                </a:cubicBezTo>
                <a:cubicBezTo>
                  <a:pt x="103" y="75"/>
                  <a:pt x="91" y="69"/>
                  <a:pt x="91" y="69"/>
                </a:cubicBezTo>
                <a:cubicBezTo>
                  <a:pt x="85" y="64"/>
                  <a:pt x="85" y="64"/>
                  <a:pt x="85" y="64"/>
                </a:cubicBezTo>
                <a:cubicBezTo>
                  <a:pt x="78" y="72"/>
                  <a:pt x="78" y="72"/>
                  <a:pt x="78" y="72"/>
                </a:cubicBezTo>
                <a:cubicBezTo>
                  <a:pt x="74" y="72"/>
                  <a:pt x="74" y="72"/>
                  <a:pt x="74" y="72"/>
                </a:cubicBezTo>
                <a:cubicBezTo>
                  <a:pt x="67" y="64"/>
                  <a:pt x="67" y="64"/>
                  <a:pt x="67" y="64"/>
                </a:cubicBezTo>
                <a:cubicBezTo>
                  <a:pt x="61" y="69"/>
                  <a:pt x="61" y="69"/>
                  <a:pt x="61" y="69"/>
                </a:cubicBezTo>
                <a:cubicBezTo>
                  <a:pt x="51" y="73"/>
                  <a:pt x="51" y="73"/>
                  <a:pt x="51" y="73"/>
                </a:cubicBezTo>
                <a:cubicBezTo>
                  <a:pt x="3" y="78"/>
                  <a:pt x="3" y="78"/>
                  <a:pt x="3" y="78"/>
                </a:cubicBezTo>
                <a:cubicBezTo>
                  <a:pt x="2" y="78"/>
                  <a:pt x="2" y="78"/>
                  <a:pt x="2" y="80"/>
                </a:cubicBezTo>
                <a:cubicBezTo>
                  <a:pt x="0" y="80"/>
                  <a:pt x="0" y="81"/>
                  <a:pt x="2" y="81"/>
                </a:cubicBezTo>
                <a:cubicBezTo>
                  <a:pt x="5" y="89"/>
                  <a:pt x="9" y="95"/>
                  <a:pt x="10" y="101"/>
                </a:cubicBezTo>
                <a:cubicBezTo>
                  <a:pt x="10" y="103"/>
                  <a:pt x="10" y="103"/>
                  <a:pt x="10" y="103"/>
                </a:cubicBezTo>
                <a:cubicBezTo>
                  <a:pt x="0" y="112"/>
                  <a:pt x="2" y="121"/>
                  <a:pt x="5" y="128"/>
                </a:cubicBezTo>
                <a:cubicBezTo>
                  <a:pt x="6" y="131"/>
                  <a:pt x="10" y="132"/>
                  <a:pt x="13" y="132"/>
                </a:cubicBezTo>
                <a:cubicBezTo>
                  <a:pt x="15" y="132"/>
                  <a:pt x="18" y="132"/>
                  <a:pt x="19" y="131"/>
                </a:cubicBezTo>
                <a:cubicBezTo>
                  <a:pt x="19" y="131"/>
                  <a:pt x="21" y="131"/>
                  <a:pt x="21" y="129"/>
                </a:cubicBezTo>
                <a:cubicBezTo>
                  <a:pt x="21" y="134"/>
                  <a:pt x="22" y="137"/>
                  <a:pt x="22" y="138"/>
                </a:cubicBezTo>
                <a:cubicBezTo>
                  <a:pt x="23" y="151"/>
                  <a:pt x="22" y="157"/>
                  <a:pt x="22" y="157"/>
                </a:cubicBezTo>
                <a:cubicBezTo>
                  <a:pt x="22" y="159"/>
                  <a:pt x="22" y="159"/>
                  <a:pt x="23" y="160"/>
                </a:cubicBezTo>
                <a:cubicBezTo>
                  <a:pt x="25" y="160"/>
                  <a:pt x="25" y="160"/>
                  <a:pt x="25" y="160"/>
                </a:cubicBezTo>
                <a:cubicBezTo>
                  <a:pt x="101" y="157"/>
                  <a:pt x="101" y="157"/>
                  <a:pt x="101" y="157"/>
                </a:cubicBezTo>
                <a:cubicBezTo>
                  <a:pt x="103" y="157"/>
                  <a:pt x="104" y="157"/>
                  <a:pt x="104" y="155"/>
                </a:cubicBezTo>
                <a:cubicBezTo>
                  <a:pt x="104" y="149"/>
                  <a:pt x="104" y="149"/>
                  <a:pt x="104" y="149"/>
                </a:cubicBezTo>
                <a:cubicBezTo>
                  <a:pt x="104" y="149"/>
                  <a:pt x="104" y="149"/>
                  <a:pt x="106" y="149"/>
                </a:cubicBezTo>
                <a:cubicBezTo>
                  <a:pt x="107" y="149"/>
                  <a:pt x="110" y="148"/>
                  <a:pt x="113" y="146"/>
                </a:cubicBezTo>
                <a:cubicBezTo>
                  <a:pt x="126" y="132"/>
                  <a:pt x="126" y="132"/>
                  <a:pt x="126" y="132"/>
                </a:cubicBezTo>
                <a:cubicBezTo>
                  <a:pt x="129" y="129"/>
                  <a:pt x="130" y="126"/>
                  <a:pt x="130" y="121"/>
                </a:cubicBezTo>
                <a:cubicBezTo>
                  <a:pt x="129" y="121"/>
                  <a:pt x="127" y="112"/>
                  <a:pt x="124" y="103"/>
                </a:cubicBezTo>
                <a:close/>
                <a:moveTo>
                  <a:pt x="98" y="152"/>
                </a:moveTo>
                <a:cubicBezTo>
                  <a:pt x="28" y="155"/>
                  <a:pt x="28" y="155"/>
                  <a:pt x="28" y="155"/>
                </a:cubicBezTo>
                <a:cubicBezTo>
                  <a:pt x="28" y="151"/>
                  <a:pt x="29" y="141"/>
                  <a:pt x="25" y="126"/>
                </a:cubicBezTo>
                <a:cubicBezTo>
                  <a:pt x="29" y="123"/>
                  <a:pt x="31" y="118"/>
                  <a:pt x="29" y="112"/>
                </a:cubicBezTo>
                <a:cubicBezTo>
                  <a:pt x="29" y="114"/>
                  <a:pt x="31" y="114"/>
                  <a:pt x="31" y="114"/>
                </a:cubicBezTo>
                <a:cubicBezTo>
                  <a:pt x="34" y="112"/>
                  <a:pt x="34" y="112"/>
                  <a:pt x="34" y="112"/>
                </a:cubicBezTo>
                <a:cubicBezTo>
                  <a:pt x="35" y="112"/>
                  <a:pt x="35" y="112"/>
                  <a:pt x="35" y="112"/>
                </a:cubicBezTo>
                <a:cubicBezTo>
                  <a:pt x="36" y="111"/>
                  <a:pt x="36" y="111"/>
                  <a:pt x="36" y="109"/>
                </a:cubicBezTo>
                <a:cubicBezTo>
                  <a:pt x="28" y="89"/>
                  <a:pt x="28" y="89"/>
                  <a:pt x="28" y="89"/>
                </a:cubicBezTo>
                <a:cubicBezTo>
                  <a:pt x="28" y="87"/>
                  <a:pt x="28" y="87"/>
                  <a:pt x="26" y="87"/>
                </a:cubicBezTo>
                <a:cubicBezTo>
                  <a:pt x="25" y="87"/>
                  <a:pt x="25" y="87"/>
                  <a:pt x="25" y="87"/>
                </a:cubicBezTo>
                <a:cubicBezTo>
                  <a:pt x="25" y="89"/>
                  <a:pt x="25" y="89"/>
                  <a:pt x="25" y="89"/>
                </a:cubicBezTo>
                <a:cubicBezTo>
                  <a:pt x="31" y="107"/>
                  <a:pt x="31" y="107"/>
                  <a:pt x="31" y="107"/>
                </a:cubicBezTo>
                <a:cubicBezTo>
                  <a:pt x="32" y="107"/>
                  <a:pt x="32" y="109"/>
                  <a:pt x="31" y="109"/>
                </a:cubicBezTo>
                <a:cubicBezTo>
                  <a:pt x="29" y="109"/>
                  <a:pt x="29" y="109"/>
                  <a:pt x="29" y="109"/>
                </a:cubicBezTo>
                <a:cubicBezTo>
                  <a:pt x="28" y="109"/>
                  <a:pt x="28" y="109"/>
                  <a:pt x="28" y="109"/>
                </a:cubicBezTo>
                <a:cubicBezTo>
                  <a:pt x="26" y="104"/>
                  <a:pt x="21" y="106"/>
                  <a:pt x="18" y="106"/>
                </a:cubicBezTo>
                <a:cubicBezTo>
                  <a:pt x="16" y="98"/>
                  <a:pt x="12" y="90"/>
                  <a:pt x="8" y="83"/>
                </a:cubicBezTo>
                <a:cubicBezTo>
                  <a:pt x="81" y="76"/>
                  <a:pt x="81" y="76"/>
                  <a:pt x="81" y="76"/>
                </a:cubicBezTo>
                <a:cubicBezTo>
                  <a:pt x="84" y="83"/>
                  <a:pt x="93" y="107"/>
                  <a:pt x="97" y="132"/>
                </a:cubicBezTo>
                <a:cubicBezTo>
                  <a:pt x="95" y="135"/>
                  <a:pt x="95" y="141"/>
                  <a:pt x="98" y="145"/>
                </a:cubicBezTo>
                <a:lnTo>
                  <a:pt x="98" y="152"/>
                </a:lnTo>
                <a:close/>
                <a:moveTo>
                  <a:pt x="101" y="126"/>
                </a:moveTo>
                <a:cubicBezTo>
                  <a:pt x="103" y="109"/>
                  <a:pt x="103" y="109"/>
                  <a:pt x="103" y="109"/>
                </a:cubicBezTo>
                <a:cubicBezTo>
                  <a:pt x="104" y="112"/>
                  <a:pt x="106" y="117"/>
                  <a:pt x="107" y="120"/>
                </a:cubicBezTo>
                <a:lnTo>
                  <a:pt x="101" y="126"/>
                </a:lnTo>
                <a:close/>
                <a:moveTo>
                  <a:pt x="77" y="62"/>
                </a:moveTo>
                <a:cubicBezTo>
                  <a:pt x="90" y="62"/>
                  <a:pt x="101" y="49"/>
                  <a:pt x="101" y="26"/>
                </a:cubicBezTo>
                <a:cubicBezTo>
                  <a:pt x="101" y="9"/>
                  <a:pt x="94" y="0"/>
                  <a:pt x="77" y="0"/>
                </a:cubicBezTo>
                <a:cubicBezTo>
                  <a:pt x="58" y="0"/>
                  <a:pt x="51" y="9"/>
                  <a:pt x="51" y="26"/>
                </a:cubicBezTo>
                <a:cubicBezTo>
                  <a:pt x="51" y="49"/>
                  <a:pt x="62" y="62"/>
                  <a:pt x="77" y="62"/>
                </a:cubicBezTo>
                <a:close/>
                <a:moveTo>
                  <a:pt x="77" y="126"/>
                </a:moveTo>
                <a:cubicBezTo>
                  <a:pt x="78" y="126"/>
                  <a:pt x="80" y="124"/>
                  <a:pt x="80" y="121"/>
                </a:cubicBezTo>
                <a:cubicBezTo>
                  <a:pt x="80" y="120"/>
                  <a:pt x="78" y="118"/>
                  <a:pt x="75" y="118"/>
                </a:cubicBezTo>
                <a:cubicBezTo>
                  <a:pt x="39" y="120"/>
                  <a:pt x="39" y="120"/>
                  <a:pt x="39" y="120"/>
                </a:cubicBezTo>
                <a:cubicBezTo>
                  <a:pt x="36" y="121"/>
                  <a:pt x="35" y="123"/>
                  <a:pt x="35" y="124"/>
                </a:cubicBezTo>
                <a:cubicBezTo>
                  <a:pt x="36" y="127"/>
                  <a:pt x="38" y="129"/>
                  <a:pt x="39" y="129"/>
                </a:cubicBezTo>
                <a:cubicBezTo>
                  <a:pt x="77" y="126"/>
                  <a:pt x="77" y="126"/>
                  <a:pt x="77" y="126"/>
                </a:cubicBezTo>
                <a:close/>
                <a:moveTo>
                  <a:pt x="79" y="136"/>
                </a:moveTo>
                <a:cubicBezTo>
                  <a:pt x="42" y="137"/>
                  <a:pt x="42" y="137"/>
                  <a:pt x="42" y="137"/>
                </a:cubicBezTo>
                <a:cubicBezTo>
                  <a:pt x="39" y="137"/>
                  <a:pt x="37" y="140"/>
                  <a:pt x="37" y="141"/>
                </a:cubicBezTo>
                <a:cubicBezTo>
                  <a:pt x="37" y="143"/>
                  <a:pt x="39" y="146"/>
                  <a:pt x="42" y="146"/>
                </a:cubicBezTo>
                <a:cubicBezTo>
                  <a:pt x="79" y="143"/>
                  <a:pt x="79" y="143"/>
                  <a:pt x="79" y="143"/>
                </a:cubicBezTo>
                <a:cubicBezTo>
                  <a:pt x="81" y="143"/>
                  <a:pt x="83" y="141"/>
                  <a:pt x="83" y="139"/>
                </a:cubicBezTo>
                <a:cubicBezTo>
                  <a:pt x="83" y="137"/>
                  <a:pt x="81" y="136"/>
                  <a:pt x="79" y="136"/>
                </a:cubicBezTo>
                <a:close/>
                <a:moveTo>
                  <a:pt x="42" y="110"/>
                </a:moveTo>
                <a:cubicBezTo>
                  <a:pt x="44" y="111"/>
                  <a:pt x="45" y="111"/>
                  <a:pt x="47" y="111"/>
                </a:cubicBezTo>
                <a:cubicBezTo>
                  <a:pt x="48" y="111"/>
                  <a:pt x="50" y="110"/>
                  <a:pt x="50" y="108"/>
                </a:cubicBezTo>
                <a:cubicBezTo>
                  <a:pt x="51" y="108"/>
                  <a:pt x="51" y="107"/>
                  <a:pt x="51" y="105"/>
                </a:cubicBezTo>
                <a:cubicBezTo>
                  <a:pt x="45" y="91"/>
                  <a:pt x="45" y="91"/>
                  <a:pt x="45" y="91"/>
                </a:cubicBezTo>
                <a:cubicBezTo>
                  <a:pt x="45" y="90"/>
                  <a:pt x="44" y="88"/>
                  <a:pt x="42" y="87"/>
                </a:cubicBezTo>
                <a:cubicBezTo>
                  <a:pt x="41" y="87"/>
                  <a:pt x="40" y="85"/>
                  <a:pt x="38" y="87"/>
                </a:cubicBezTo>
                <a:cubicBezTo>
                  <a:pt x="35" y="87"/>
                  <a:pt x="35" y="87"/>
                  <a:pt x="34" y="88"/>
                </a:cubicBezTo>
                <a:cubicBezTo>
                  <a:pt x="34" y="90"/>
                  <a:pt x="34" y="90"/>
                  <a:pt x="34" y="91"/>
                </a:cubicBezTo>
                <a:cubicBezTo>
                  <a:pt x="40" y="107"/>
                  <a:pt x="40" y="107"/>
                  <a:pt x="40" y="107"/>
                </a:cubicBezTo>
                <a:cubicBezTo>
                  <a:pt x="40" y="107"/>
                  <a:pt x="41" y="108"/>
                  <a:pt x="42" y="110"/>
                </a:cubicBezTo>
                <a:close/>
                <a:moveTo>
                  <a:pt x="38" y="90"/>
                </a:moveTo>
                <a:cubicBezTo>
                  <a:pt x="40" y="90"/>
                  <a:pt x="40" y="90"/>
                  <a:pt x="41" y="90"/>
                </a:cubicBezTo>
                <a:cubicBezTo>
                  <a:pt x="41" y="91"/>
                  <a:pt x="41" y="91"/>
                  <a:pt x="41" y="91"/>
                </a:cubicBezTo>
                <a:cubicBezTo>
                  <a:pt x="47" y="105"/>
                  <a:pt x="47" y="105"/>
                  <a:pt x="47" y="105"/>
                </a:cubicBezTo>
                <a:cubicBezTo>
                  <a:pt x="47" y="107"/>
                  <a:pt x="47" y="107"/>
                  <a:pt x="47" y="107"/>
                </a:cubicBezTo>
                <a:cubicBezTo>
                  <a:pt x="44" y="107"/>
                  <a:pt x="44" y="107"/>
                  <a:pt x="44" y="107"/>
                </a:cubicBezTo>
                <a:cubicBezTo>
                  <a:pt x="44" y="107"/>
                  <a:pt x="42" y="107"/>
                  <a:pt x="42" y="105"/>
                </a:cubicBezTo>
                <a:cubicBezTo>
                  <a:pt x="38" y="91"/>
                  <a:pt x="38" y="91"/>
                  <a:pt x="38" y="91"/>
                </a:cubicBezTo>
                <a:cubicBezTo>
                  <a:pt x="37" y="91"/>
                  <a:pt x="37" y="90"/>
                  <a:pt x="38" y="90"/>
                </a:cubicBezTo>
                <a:close/>
                <a:moveTo>
                  <a:pt x="57" y="111"/>
                </a:moveTo>
                <a:cubicBezTo>
                  <a:pt x="64" y="111"/>
                  <a:pt x="64" y="111"/>
                  <a:pt x="64" y="111"/>
                </a:cubicBezTo>
                <a:cubicBezTo>
                  <a:pt x="65" y="110"/>
                  <a:pt x="65" y="110"/>
                  <a:pt x="65" y="110"/>
                </a:cubicBezTo>
                <a:cubicBezTo>
                  <a:pt x="67" y="108"/>
                  <a:pt x="67" y="108"/>
                  <a:pt x="65" y="106"/>
                </a:cubicBezTo>
                <a:cubicBezTo>
                  <a:pt x="64" y="98"/>
                  <a:pt x="64" y="98"/>
                  <a:pt x="64" y="98"/>
                </a:cubicBezTo>
                <a:cubicBezTo>
                  <a:pt x="63" y="98"/>
                  <a:pt x="63" y="98"/>
                  <a:pt x="63" y="98"/>
                </a:cubicBezTo>
                <a:cubicBezTo>
                  <a:pt x="61" y="97"/>
                  <a:pt x="61" y="97"/>
                  <a:pt x="61" y="97"/>
                </a:cubicBezTo>
                <a:cubicBezTo>
                  <a:pt x="63" y="97"/>
                  <a:pt x="63" y="97"/>
                  <a:pt x="63" y="97"/>
                </a:cubicBezTo>
                <a:cubicBezTo>
                  <a:pt x="60" y="88"/>
                  <a:pt x="60" y="88"/>
                  <a:pt x="60" y="88"/>
                </a:cubicBezTo>
                <a:cubicBezTo>
                  <a:pt x="60" y="87"/>
                  <a:pt x="58" y="85"/>
                  <a:pt x="58" y="85"/>
                </a:cubicBezTo>
                <a:cubicBezTo>
                  <a:pt x="57" y="85"/>
                  <a:pt x="55" y="83"/>
                  <a:pt x="54" y="85"/>
                </a:cubicBezTo>
                <a:cubicBezTo>
                  <a:pt x="48" y="85"/>
                  <a:pt x="48" y="85"/>
                  <a:pt x="48" y="85"/>
                </a:cubicBezTo>
                <a:cubicBezTo>
                  <a:pt x="47" y="85"/>
                  <a:pt x="47" y="85"/>
                  <a:pt x="47" y="87"/>
                </a:cubicBezTo>
                <a:cubicBezTo>
                  <a:pt x="55" y="111"/>
                  <a:pt x="55" y="111"/>
                  <a:pt x="55" y="111"/>
                </a:cubicBezTo>
                <a:lnTo>
                  <a:pt x="57" y="111"/>
                </a:lnTo>
                <a:close/>
                <a:moveTo>
                  <a:pt x="60" y="100"/>
                </a:moveTo>
                <a:cubicBezTo>
                  <a:pt x="60" y="100"/>
                  <a:pt x="60" y="100"/>
                  <a:pt x="60" y="101"/>
                </a:cubicBezTo>
                <a:cubicBezTo>
                  <a:pt x="61" y="106"/>
                  <a:pt x="61" y="106"/>
                  <a:pt x="61" y="106"/>
                </a:cubicBezTo>
                <a:cubicBezTo>
                  <a:pt x="61" y="106"/>
                  <a:pt x="61" y="106"/>
                  <a:pt x="61" y="108"/>
                </a:cubicBezTo>
                <a:cubicBezTo>
                  <a:pt x="58" y="108"/>
                  <a:pt x="58" y="108"/>
                  <a:pt x="58" y="108"/>
                </a:cubicBezTo>
                <a:cubicBezTo>
                  <a:pt x="55" y="100"/>
                  <a:pt x="55" y="100"/>
                  <a:pt x="55" y="100"/>
                </a:cubicBezTo>
                <a:cubicBezTo>
                  <a:pt x="58" y="100"/>
                  <a:pt x="58" y="100"/>
                  <a:pt x="58" y="100"/>
                </a:cubicBezTo>
                <a:lnTo>
                  <a:pt x="60" y="100"/>
                </a:lnTo>
                <a:close/>
                <a:moveTo>
                  <a:pt x="52" y="88"/>
                </a:moveTo>
                <a:cubicBezTo>
                  <a:pt x="54" y="88"/>
                  <a:pt x="54" y="88"/>
                  <a:pt x="54" y="88"/>
                </a:cubicBezTo>
                <a:cubicBezTo>
                  <a:pt x="55" y="88"/>
                  <a:pt x="55" y="88"/>
                  <a:pt x="55" y="88"/>
                </a:cubicBezTo>
                <a:cubicBezTo>
                  <a:pt x="55" y="88"/>
                  <a:pt x="57" y="88"/>
                  <a:pt x="57" y="90"/>
                </a:cubicBezTo>
                <a:cubicBezTo>
                  <a:pt x="58" y="95"/>
                  <a:pt x="58" y="95"/>
                  <a:pt x="58" y="95"/>
                </a:cubicBezTo>
                <a:cubicBezTo>
                  <a:pt x="57" y="97"/>
                  <a:pt x="57" y="97"/>
                  <a:pt x="57" y="97"/>
                </a:cubicBezTo>
                <a:cubicBezTo>
                  <a:pt x="54" y="97"/>
                  <a:pt x="54" y="97"/>
                  <a:pt x="54" y="97"/>
                </a:cubicBezTo>
                <a:cubicBezTo>
                  <a:pt x="52" y="88"/>
                  <a:pt x="52" y="88"/>
                  <a:pt x="52" y="88"/>
                </a:cubicBezTo>
                <a:close/>
                <a:moveTo>
                  <a:pt x="67" y="96"/>
                </a:moveTo>
                <a:cubicBezTo>
                  <a:pt x="68" y="98"/>
                  <a:pt x="71" y="98"/>
                  <a:pt x="73" y="98"/>
                </a:cubicBezTo>
                <a:cubicBezTo>
                  <a:pt x="73" y="98"/>
                  <a:pt x="73" y="98"/>
                  <a:pt x="74" y="98"/>
                </a:cubicBezTo>
                <a:cubicBezTo>
                  <a:pt x="74" y="100"/>
                  <a:pt x="74" y="100"/>
                  <a:pt x="75" y="100"/>
                </a:cubicBezTo>
                <a:cubicBezTo>
                  <a:pt x="75" y="103"/>
                  <a:pt x="75" y="103"/>
                  <a:pt x="75" y="103"/>
                </a:cubicBezTo>
                <a:cubicBezTo>
                  <a:pt x="77" y="105"/>
                  <a:pt x="77" y="105"/>
                  <a:pt x="75" y="105"/>
                </a:cubicBezTo>
                <a:cubicBezTo>
                  <a:pt x="75" y="106"/>
                  <a:pt x="75" y="106"/>
                  <a:pt x="75" y="106"/>
                </a:cubicBezTo>
                <a:cubicBezTo>
                  <a:pt x="74" y="106"/>
                  <a:pt x="74" y="106"/>
                  <a:pt x="73" y="105"/>
                </a:cubicBezTo>
                <a:cubicBezTo>
                  <a:pt x="73" y="103"/>
                  <a:pt x="73" y="103"/>
                  <a:pt x="73" y="103"/>
                </a:cubicBezTo>
                <a:cubicBezTo>
                  <a:pt x="71" y="103"/>
                  <a:pt x="71" y="103"/>
                  <a:pt x="71" y="103"/>
                </a:cubicBezTo>
                <a:cubicBezTo>
                  <a:pt x="68" y="103"/>
                  <a:pt x="68" y="103"/>
                  <a:pt x="68" y="103"/>
                </a:cubicBezTo>
                <a:cubicBezTo>
                  <a:pt x="68" y="105"/>
                  <a:pt x="68" y="105"/>
                  <a:pt x="68" y="105"/>
                </a:cubicBezTo>
                <a:cubicBezTo>
                  <a:pt x="68" y="106"/>
                  <a:pt x="70" y="108"/>
                  <a:pt x="71" y="108"/>
                </a:cubicBezTo>
                <a:cubicBezTo>
                  <a:pt x="73" y="110"/>
                  <a:pt x="74" y="110"/>
                  <a:pt x="75" y="110"/>
                </a:cubicBezTo>
                <a:cubicBezTo>
                  <a:pt x="78" y="110"/>
                  <a:pt x="78" y="108"/>
                  <a:pt x="80" y="108"/>
                </a:cubicBezTo>
                <a:cubicBezTo>
                  <a:pt x="80" y="103"/>
                  <a:pt x="80" y="103"/>
                  <a:pt x="80" y="103"/>
                </a:cubicBezTo>
                <a:cubicBezTo>
                  <a:pt x="78" y="100"/>
                  <a:pt x="78" y="100"/>
                  <a:pt x="78" y="100"/>
                </a:cubicBezTo>
                <a:cubicBezTo>
                  <a:pt x="78" y="98"/>
                  <a:pt x="77" y="96"/>
                  <a:pt x="75" y="96"/>
                </a:cubicBezTo>
                <a:cubicBezTo>
                  <a:pt x="74" y="95"/>
                  <a:pt x="73" y="95"/>
                  <a:pt x="71" y="95"/>
                </a:cubicBezTo>
                <a:cubicBezTo>
                  <a:pt x="70" y="95"/>
                  <a:pt x="70" y="95"/>
                  <a:pt x="70" y="93"/>
                </a:cubicBezTo>
                <a:cubicBezTo>
                  <a:pt x="68" y="93"/>
                  <a:pt x="68" y="93"/>
                  <a:pt x="68" y="93"/>
                </a:cubicBezTo>
                <a:cubicBezTo>
                  <a:pt x="67" y="88"/>
                  <a:pt x="67" y="88"/>
                  <a:pt x="67" y="88"/>
                </a:cubicBezTo>
                <a:cubicBezTo>
                  <a:pt x="67" y="87"/>
                  <a:pt x="68" y="87"/>
                  <a:pt x="68" y="87"/>
                </a:cubicBezTo>
                <a:cubicBezTo>
                  <a:pt x="70" y="87"/>
                  <a:pt x="70" y="87"/>
                  <a:pt x="70" y="87"/>
                </a:cubicBezTo>
                <a:cubicBezTo>
                  <a:pt x="70" y="88"/>
                  <a:pt x="71" y="88"/>
                  <a:pt x="71" y="88"/>
                </a:cubicBezTo>
                <a:cubicBezTo>
                  <a:pt x="71" y="90"/>
                  <a:pt x="71" y="90"/>
                  <a:pt x="71" y="90"/>
                </a:cubicBezTo>
                <a:cubicBezTo>
                  <a:pt x="73" y="90"/>
                  <a:pt x="73" y="90"/>
                  <a:pt x="73" y="90"/>
                </a:cubicBezTo>
                <a:cubicBezTo>
                  <a:pt x="74" y="90"/>
                  <a:pt x="74" y="90"/>
                  <a:pt x="74" y="90"/>
                </a:cubicBezTo>
                <a:cubicBezTo>
                  <a:pt x="75" y="90"/>
                  <a:pt x="75" y="90"/>
                  <a:pt x="75" y="88"/>
                </a:cubicBezTo>
                <a:cubicBezTo>
                  <a:pt x="74" y="88"/>
                  <a:pt x="74" y="88"/>
                  <a:pt x="74" y="88"/>
                </a:cubicBezTo>
                <a:cubicBezTo>
                  <a:pt x="74" y="87"/>
                  <a:pt x="73" y="85"/>
                  <a:pt x="71" y="85"/>
                </a:cubicBezTo>
                <a:cubicBezTo>
                  <a:pt x="70" y="83"/>
                  <a:pt x="68" y="83"/>
                  <a:pt x="67" y="83"/>
                </a:cubicBezTo>
                <a:cubicBezTo>
                  <a:pt x="66" y="83"/>
                  <a:pt x="64" y="83"/>
                  <a:pt x="64" y="85"/>
                </a:cubicBezTo>
                <a:cubicBezTo>
                  <a:pt x="63" y="87"/>
                  <a:pt x="63" y="88"/>
                  <a:pt x="63" y="90"/>
                </a:cubicBezTo>
                <a:cubicBezTo>
                  <a:pt x="64" y="93"/>
                  <a:pt x="64" y="93"/>
                  <a:pt x="64" y="93"/>
                </a:cubicBezTo>
                <a:cubicBezTo>
                  <a:pt x="66" y="95"/>
                  <a:pt x="66" y="96"/>
                  <a:pt x="67" y="96"/>
                </a:cubicBezTo>
                <a:close/>
              </a:path>
            </a:pathLst>
          </a:custGeom>
          <a:ln>
            <a:noFill/>
          </a:ln>
        </p:spPr>
        <p:style>
          <a:lnRef idx="3">
            <a:schemeClr val="lt1"/>
          </a:lnRef>
          <a:fillRef idx="1">
            <a:schemeClr val="accent1"/>
          </a:fillRef>
          <a:effectRef idx="1">
            <a:schemeClr val="accent1"/>
          </a:effectRef>
          <a:fontRef idx="minor">
            <a:schemeClr val="lt1"/>
          </a:fontRef>
        </p:style>
        <p:txBody>
          <a:bodyPr vert="horz" wrap="square" lIns="91440" tIns="45720" rIns="91440" bIns="45720" numCol="1" anchor="t" anchorCtr="0" compatLnSpc="1">
            <a:prstTxWarp prst="textNoShape">
              <a:avLst/>
            </a:prstTxWarp>
          </a:bodyPr>
          <a:lstStyle/>
          <a:p>
            <a:endParaRPr lang="en-US"/>
          </a:p>
        </p:txBody>
      </p:sp>
      <p:sp>
        <p:nvSpPr>
          <p:cNvPr id="26" name="Freeform 119">
            <a:hlinkClick r:id="rId8" action="ppaction://hlinksldjump"/>
            <a:extLst>
              <a:ext uri="{FF2B5EF4-FFF2-40B4-BE49-F238E27FC236}">
                <a16:creationId xmlns:a16="http://schemas.microsoft.com/office/drawing/2014/main" id="{5E78BC7C-AF9A-BCAC-6B6C-6F26B48574AC}"/>
              </a:ext>
            </a:extLst>
          </p:cNvPr>
          <p:cNvSpPr>
            <a:spLocks noEditPoints="1"/>
          </p:cNvSpPr>
          <p:nvPr/>
        </p:nvSpPr>
        <p:spPr bwMode="auto">
          <a:xfrm>
            <a:off x="479146" y="4774011"/>
            <a:ext cx="324350" cy="300024"/>
          </a:xfrm>
          <a:custGeom>
            <a:avLst/>
            <a:gdLst>
              <a:gd name="T0" fmla="*/ 97 w 160"/>
              <a:gd name="T1" fmla="*/ 8 h 148"/>
              <a:gd name="T2" fmla="*/ 92 w 160"/>
              <a:gd name="T3" fmla="*/ 0 h 148"/>
              <a:gd name="T4" fmla="*/ 61 w 160"/>
              <a:gd name="T5" fmla="*/ 6 h 148"/>
              <a:gd name="T6" fmla="*/ 6 w 160"/>
              <a:gd name="T7" fmla="*/ 8 h 148"/>
              <a:gd name="T8" fmla="*/ 6 w 160"/>
              <a:gd name="T9" fmla="*/ 22 h 148"/>
              <a:gd name="T10" fmla="*/ 15 w 160"/>
              <a:gd name="T11" fmla="*/ 114 h 148"/>
              <a:gd name="T12" fmla="*/ 67 w 160"/>
              <a:gd name="T13" fmla="*/ 119 h 148"/>
              <a:gd name="T14" fmla="*/ 51 w 160"/>
              <a:gd name="T15" fmla="*/ 144 h 148"/>
              <a:gd name="T16" fmla="*/ 76 w 160"/>
              <a:gd name="T17" fmla="*/ 127 h 148"/>
              <a:gd name="T18" fmla="*/ 80 w 160"/>
              <a:gd name="T19" fmla="*/ 148 h 148"/>
              <a:gd name="T20" fmla="*/ 84 w 160"/>
              <a:gd name="T21" fmla="*/ 128 h 148"/>
              <a:gd name="T22" fmla="*/ 104 w 160"/>
              <a:gd name="T23" fmla="*/ 147 h 148"/>
              <a:gd name="T24" fmla="*/ 107 w 160"/>
              <a:gd name="T25" fmla="*/ 138 h 148"/>
              <a:gd name="T26" fmla="*/ 139 w 160"/>
              <a:gd name="T27" fmla="*/ 119 h 148"/>
              <a:gd name="T28" fmla="*/ 145 w 160"/>
              <a:gd name="T29" fmla="*/ 22 h 148"/>
              <a:gd name="T30" fmla="*/ 160 w 160"/>
              <a:gd name="T31" fmla="*/ 15 h 148"/>
              <a:gd name="T32" fmla="*/ 134 w 160"/>
              <a:gd name="T33" fmla="*/ 108 h 148"/>
              <a:gd name="T34" fmla="*/ 24 w 160"/>
              <a:gd name="T35" fmla="*/ 22 h 148"/>
              <a:gd name="T36" fmla="*/ 134 w 160"/>
              <a:gd name="T37" fmla="*/ 108 h 148"/>
              <a:gd name="T38" fmla="*/ 36 w 160"/>
              <a:gd name="T39" fmla="*/ 92 h 148"/>
              <a:gd name="T40" fmla="*/ 67 w 160"/>
              <a:gd name="T41" fmla="*/ 88 h 148"/>
              <a:gd name="T42" fmla="*/ 75 w 160"/>
              <a:gd name="T43" fmla="*/ 86 h 148"/>
              <a:gd name="T44" fmla="*/ 103 w 160"/>
              <a:gd name="T45" fmla="*/ 69 h 148"/>
              <a:gd name="T46" fmla="*/ 119 w 160"/>
              <a:gd name="T47" fmla="*/ 54 h 148"/>
              <a:gd name="T48" fmla="*/ 124 w 160"/>
              <a:gd name="T49" fmla="*/ 66 h 148"/>
              <a:gd name="T50" fmla="*/ 130 w 160"/>
              <a:gd name="T51" fmla="*/ 38 h 148"/>
              <a:gd name="T52" fmla="*/ 130 w 160"/>
              <a:gd name="T53" fmla="*/ 36 h 148"/>
              <a:gd name="T54" fmla="*/ 127 w 160"/>
              <a:gd name="T55" fmla="*/ 34 h 148"/>
              <a:gd name="T56" fmla="*/ 124 w 160"/>
              <a:gd name="T57" fmla="*/ 33 h 148"/>
              <a:gd name="T58" fmla="*/ 100 w 160"/>
              <a:gd name="T59" fmla="*/ 38 h 148"/>
              <a:gd name="T60" fmla="*/ 112 w 160"/>
              <a:gd name="T61" fmla="*/ 44 h 148"/>
              <a:gd name="T62" fmla="*/ 94 w 160"/>
              <a:gd name="T63" fmla="*/ 50 h 148"/>
              <a:gd name="T64" fmla="*/ 70 w 160"/>
              <a:gd name="T65" fmla="*/ 75 h 148"/>
              <a:gd name="T66" fmla="*/ 49 w 160"/>
              <a:gd name="T67" fmla="*/ 63 h 148"/>
              <a:gd name="T68" fmla="*/ 28 w 160"/>
              <a:gd name="T69" fmla="*/ 92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60" h="148">
                <a:moveTo>
                  <a:pt x="153" y="8"/>
                </a:moveTo>
                <a:cubicBezTo>
                  <a:pt x="97" y="8"/>
                  <a:pt x="97" y="8"/>
                  <a:pt x="97" y="8"/>
                </a:cubicBezTo>
                <a:cubicBezTo>
                  <a:pt x="97" y="6"/>
                  <a:pt x="97" y="6"/>
                  <a:pt x="97" y="6"/>
                </a:cubicBezTo>
                <a:cubicBezTo>
                  <a:pt x="97" y="3"/>
                  <a:pt x="95" y="0"/>
                  <a:pt x="92" y="0"/>
                </a:cubicBezTo>
                <a:cubicBezTo>
                  <a:pt x="66" y="0"/>
                  <a:pt x="66" y="0"/>
                  <a:pt x="66" y="0"/>
                </a:cubicBezTo>
                <a:cubicBezTo>
                  <a:pt x="63" y="0"/>
                  <a:pt x="61" y="3"/>
                  <a:pt x="61" y="6"/>
                </a:cubicBezTo>
                <a:cubicBezTo>
                  <a:pt x="61" y="8"/>
                  <a:pt x="61" y="8"/>
                  <a:pt x="61" y="8"/>
                </a:cubicBezTo>
                <a:cubicBezTo>
                  <a:pt x="6" y="8"/>
                  <a:pt x="6" y="8"/>
                  <a:pt x="6" y="8"/>
                </a:cubicBezTo>
                <a:cubicBezTo>
                  <a:pt x="2" y="8"/>
                  <a:pt x="0" y="11"/>
                  <a:pt x="0" y="15"/>
                </a:cubicBezTo>
                <a:cubicBezTo>
                  <a:pt x="0" y="19"/>
                  <a:pt x="2" y="22"/>
                  <a:pt x="6" y="22"/>
                </a:cubicBezTo>
                <a:cubicBezTo>
                  <a:pt x="15" y="22"/>
                  <a:pt x="15" y="22"/>
                  <a:pt x="15" y="22"/>
                </a:cubicBezTo>
                <a:cubicBezTo>
                  <a:pt x="15" y="114"/>
                  <a:pt x="15" y="114"/>
                  <a:pt x="15" y="114"/>
                </a:cubicBezTo>
                <a:cubicBezTo>
                  <a:pt x="15" y="117"/>
                  <a:pt x="17" y="119"/>
                  <a:pt x="20" y="119"/>
                </a:cubicBezTo>
                <a:cubicBezTo>
                  <a:pt x="67" y="119"/>
                  <a:pt x="67" y="119"/>
                  <a:pt x="67" y="119"/>
                </a:cubicBezTo>
                <a:cubicBezTo>
                  <a:pt x="51" y="137"/>
                  <a:pt x="51" y="137"/>
                  <a:pt x="51" y="137"/>
                </a:cubicBezTo>
                <a:cubicBezTo>
                  <a:pt x="50" y="140"/>
                  <a:pt x="50" y="143"/>
                  <a:pt x="51" y="144"/>
                </a:cubicBezTo>
                <a:cubicBezTo>
                  <a:pt x="54" y="147"/>
                  <a:pt x="57" y="147"/>
                  <a:pt x="58" y="144"/>
                </a:cubicBezTo>
                <a:cubicBezTo>
                  <a:pt x="76" y="127"/>
                  <a:pt x="76" y="127"/>
                  <a:pt x="76" y="127"/>
                </a:cubicBezTo>
                <a:cubicBezTo>
                  <a:pt x="76" y="144"/>
                  <a:pt x="76" y="144"/>
                  <a:pt x="76" y="144"/>
                </a:cubicBezTo>
                <a:cubicBezTo>
                  <a:pt x="76" y="146"/>
                  <a:pt x="77" y="148"/>
                  <a:pt x="80" y="148"/>
                </a:cubicBezTo>
                <a:cubicBezTo>
                  <a:pt x="81" y="148"/>
                  <a:pt x="84" y="146"/>
                  <a:pt x="84" y="144"/>
                </a:cubicBezTo>
                <a:cubicBezTo>
                  <a:pt x="84" y="128"/>
                  <a:pt x="84" y="128"/>
                  <a:pt x="84" y="128"/>
                </a:cubicBezTo>
                <a:cubicBezTo>
                  <a:pt x="100" y="146"/>
                  <a:pt x="100" y="146"/>
                  <a:pt x="100" y="146"/>
                </a:cubicBezTo>
                <a:cubicBezTo>
                  <a:pt x="101" y="147"/>
                  <a:pt x="103" y="147"/>
                  <a:pt x="104" y="147"/>
                </a:cubicBezTo>
                <a:cubicBezTo>
                  <a:pt x="105" y="147"/>
                  <a:pt x="107" y="147"/>
                  <a:pt x="107" y="146"/>
                </a:cubicBezTo>
                <a:cubicBezTo>
                  <a:pt x="110" y="144"/>
                  <a:pt x="110" y="141"/>
                  <a:pt x="107" y="138"/>
                </a:cubicBezTo>
                <a:cubicBezTo>
                  <a:pt x="89" y="119"/>
                  <a:pt x="89" y="119"/>
                  <a:pt x="89" y="119"/>
                </a:cubicBezTo>
                <a:cubicBezTo>
                  <a:pt x="139" y="119"/>
                  <a:pt x="139" y="119"/>
                  <a:pt x="139" y="119"/>
                </a:cubicBezTo>
                <a:cubicBezTo>
                  <a:pt x="142" y="119"/>
                  <a:pt x="145" y="117"/>
                  <a:pt x="145" y="114"/>
                </a:cubicBezTo>
                <a:cubicBezTo>
                  <a:pt x="145" y="22"/>
                  <a:pt x="145" y="22"/>
                  <a:pt x="145" y="22"/>
                </a:cubicBezTo>
                <a:cubicBezTo>
                  <a:pt x="153" y="22"/>
                  <a:pt x="153" y="22"/>
                  <a:pt x="153" y="22"/>
                </a:cubicBezTo>
                <a:cubicBezTo>
                  <a:pt x="156" y="22"/>
                  <a:pt x="160" y="19"/>
                  <a:pt x="160" y="15"/>
                </a:cubicBezTo>
                <a:cubicBezTo>
                  <a:pt x="160" y="11"/>
                  <a:pt x="156" y="8"/>
                  <a:pt x="153" y="8"/>
                </a:cubicBezTo>
                <a:close/>
                <a:moveTo>
                  <a:pt x="134" y="108"/>
                </a:moveTo>
                <a:cubicBezTo>
                  <a:pt x="24" y="108"/>
                  <a:pt x="24" y="108"/>
                  <a:pt x="24" y="108"/>
                </a:cubicBezTo>
                <a:cubicBezTo>
                  <a:pt x="24" y="22"/>
                  <a:pt x="24" y="22"/>
                  <a:pt x="24" y="22"/>
                </a:cubicBezTo>
                <a:cubicBezTo>
                  <a:pt x="134" y="22"/>
                  <a:pt x="134" y="22"/>
                  <a:pt x="134" y="22"/>
                </a:cubicBezTo>
                <a:lnTo>
                  <a:pt x="134" y="108"/>
                </a:lnTo>
                <a:close/>
                <a:moveTo>
                  <a:pt x="32" y="94"/>
                </a:moveTo>
                <a:cubicBezTo>
                  <a:pt x="33" y="94"/>
                  <a:pt x="34" y="94"/>
                  <a:pt x="36" y="92"/>
                </a:cubicBezTo>
                <a:cubicBezTo>
                  <a:pt x="53" y="75"/>
                  <a:pt x="53" y="75"/>
                  <a:pt x="53" y="75"/>
                </a:cubicBezTo>
                <a:cubicBezTo>
                  <a:pt x="67" y="88"/>
                  <a:pt x="67" y="88"/>
                  <a:pt x="67" y="88"/>
                </a:cubicBezTo>
                <a:cubicBezTo>
                  <a:pt x="69" y="89"/>
                  <a:pt x="70" y="89"/>
                  <a:pt x="71" y="89"/>
                </a:cubicBezTo>
                <a:cubicBezTo>
                  <a:pt x="73" y="89"/>
                  <a:pt x="74" y="88"/>
                  <a:pt x="75" y="86"/>
                </a:cubicBezTo>
                <a:cubicBezTo>
                  <a:pt x="93" y="62"/>
                  <a:pt x="93" y="62"/>
                  <a:pt x="93" y="62"/>
                </a:cubicBezTo>
                <a:cubicBezTo>
                  <a:pt x="103" y="69"/>
                  <a:pt x="103" y="69"/>
                  <a:pt x="103" y="69"/>
                </a:cubicBezTo>
                <a:cubicBezTo>
                  <a:pt x="104" y="70"/>
                  <a:pt x="108" y="69"/>
                  <a:pt x="109" y="68"/>
                </a:cubicBezTo>
                <a:cubicBezTo>
                  <a:pt x="119" y="54"/>
                  <a:pt x="119" y="54"/>
                  <a:pt x="119" y="54"/>
                </a:cubicBezTo>
                <a:cubicBezTo>
                  <a:pt x="119" y="59"/>
                  <a:pt x="119" y="59"/>
                  <a:pt x="119" y="59"/>
                </a:cubicBezTo>
                <a:cubicBezTo>
                  <a:pt x="119" y="63"/>
                  <a:pt x="122" y="66"/>
                  <a:pt x="124" y="66"/>
                </a:cubicBezTo>
                <a:cubicBezTo>
                  <a:pt x="127" y="66"/>
                  <a:pt x="130" y="63"/>
                  <a:pt x="130" y="59"/>
                </a:cubicBezTo>
                <a:cubicBezTo>
                  <a:pt x="130" y="38"/>
                  <a:pt x="130" y="38"/>
                  <a:pt x="130" y="38"/>
                </a:cubicBezTo>
                <a:cubicBezTo>
                  <a:pt x="130" y="37"/>
                  <a:pt x="130" y="37"/>
                  <a:pt x="130" y="37"/>
                </a:cubicBezTo>
                <a:cubicBezTo>
                  <a:pt x="130" y="37"/>
                  <a:pt x="130" y="37"/>
                  <a:pt x="130" y="36"/>
                </a:cubicBezTo>
                <a:cubicBezTo>
                  <a:pt x="130" y="36"/>
                  <a:pt x="130" y="36"/>
                  <a:pt x="129" y="34"/>
                </a:cubicBezTo>
                <a:cubicBezTo>
                  <a:pt x="129" y="34"/>
                  <a:pt x="129" y="34"/>
                  <a:pt x="127" y="34"/>
                </a:cubicBezTo>
                <a:cubicBezTo>
                  <a:pt x="127" y="33"/>
                  <a:pt x="127" y="33"/>
                  <a:pt x="126" y="33"/>
                </a:cubicBezTo>
                <a:cubicBezTo>
                  <a:pt x="126" y="33"/>
                  <a:pt x="126" y="33"/>
                  <a:pt x="124" y="33"/>
                </a:cubicBezTo>
                <a:cubicBezTo>
                  <a:pt x="105" y="33"/>
                  <a:pt x="105" y="33"/>
                  <a:pt x="105" y="33"/>
                </a:cubicBezTo>
                <a:cubicBezTo>
                  <a:pt x="103" y="33"/>
                  <a:pt x="100" y="36"/>
                  <a:pt x="100" y="38"/>
                </a:cubicBezTo>
                <a:cubicBezTo>
                  <a:pt x="100" y="41"/>
                  <a:pt x="103" y="44"/>
                  <a:pt x="105" y="44"/>
                </a:cubicBezTo>
                <a:cubicBezTo>
                  <a:pt x="112" y="44"/>
                  <a:pt x="112" y="44"/>
                  <a:pt x="112" y="44"/>
                </a:cubicBezTo>
                <a:cubicBezTo>
                  <a:pt x="104" y="56"/>
                  <a:pt x="104" y="56"/>
                  <a:pt x="104" y="56"/>
                </a:cubicBezTo>
                <a:cubicBezTo>
                  <a:pt x="94" y="50"/>
                  <a:pt x="94" y="50"/>
                  <a:pt x="94" y="50"/>
                </a:cubicBezTo>
                <a:cubicBezTo>
                  <a:pt x="93" y="47"/>
                  <a:pt x="89" y="49"/>
                  <a:pt x="88" y="50"/>
                </a:cubicBezTo>
                <a:cubicBezTo>
                  <a:pt x="70" y="75"/>
                  <a:pt x="70" y="75"/>
                  <a:pt x="70" y="75"/>
                </a:cubicBezTo>
                <a:cubicBezTo>
                  <a:pt x="56" y="63"/>
                  <a:pt x="56" y="63"/>
                  <a:pt x="56" y="63"/>
                </a:cubicBezTo>
                <a:cubicBezTo>
                  <a:pt x="55" y="60"/>
                  <a:pt x="51" y="60"/>
                  <a:pt x="49" y="63"/>
                </a:cubicBezTo>
                <a:cubicBezTo>
                  <a:pt x="29" y="84"/>
                  <a:pt x="29" y="84"/>
                  <a:pt x="29" y="84"/>
                </a:cubicBezTo>
                <a:cubicBezTo>
                  <a:pt x="26" y="86"/>
                  <a:pt x="26" y="89"/>
                  <a:pt x="28" y="92"/>
                </a:cubicBezTo>
                <a:cubicBezTo>
                  <a:pt x="29" y="94"/>
                  <a:pt x="30" y="94"/>
                  <a:pt x="32" y="94"/>
                </a:cubicBezTo>
                <a:close/>
              </a:path>
            </a:pathLst>
          </a:custGeom>
          <a:ln>
            <a:noFill/>
          </a:ln>
        </p:spPr>
        <p:style>
          <a:lnRef idx="3">
            <a:schemeClr val="lt1"/>
          </a:lnRef>
          <a:fillRef idx="1">
            <a:schemeClr val="accent3"/>
          </a:fillRef>
          <a:effectRef idx="1">
            <a:schemeClr val="accent3"/>
          </a:effectRef>
          <a:fontRef idx="minor">
            <a:schemeClr val="lt1"/>
          </a:fontRef>
        </p:style>
        <p:txBody>
          <a:bodyPr vert="horz" wrap="square" lIns="91440" tIns="45720" rIns="91440" bIns="45720" numCol="1" anchor="t" anchorCtr="0" compatLnSpc="1">
            <a:prstTxWarp prst="textNoShape">
              <a:avLst/>
            </a:prstTxWarp>
          </a:bodyPr>
          <a:lstStyle/>
          <a:p>
            <a:endParaRPr lang="en-US"/>
          </a:p>
        </p:txBody>
      </p:sp>
      <p:pic>
        <p:nvPicPr>
          <p:cNvPr id="30" name="Picture 29">
            <a:extLst>
              <a:ext uri="{FF2B5EF4-FFF2-40B4-BE49-F238E27FC236}">
                <a16:creationId xmlns:a16="http://schemas.microsoft.com/office/drawing/2014/main" id="{06962B05-BA88-6959-841E-836E94173A7F}"/>
              </a:ext>
            </a:extLst>
          </p:cNvPr>
          <p:cNvPicPr>
            <a:picLocks noChangeAspect="1"/>
          </p:cNvPicPr>
          <p:nvPr/>
        </p:nvPicPr>
        <p:blipFill rotWithShape="1">
          <a:blip r:embed="rId13">
            <a:extLst>
              <a:ext uri="{28A0092B-C50C-407E-A947-70E740481C1C}">
                <a14:useLocalDpi xmlns:a14="http://schemas.microsoft.com/office/drawing/2010/main" val="0"/>
              </a:ext>
            </a:extLst>
          </a:blip>
          <a:srcRect r="33189"/>
          <a:stretch/>
        </p:blipFill>
        <p:spPr>
          <a:xfrm>
            <a:off x="1502970" y="2485131"/>
            <a:ext cx="3315059" cy="3307097"/>
          </a:xfrm>
          <a:prstGeom prst="roundRect">
            <a:avLst>
              <a:gd name="adj" fmla="val 50000"/>
            </a:avLst>
          </a:prstGeom>
          <a:ln w="127000">
            <a:solidFill>
              <a:srgbClr val="1D3347"/>
            </a:solidFill>
          </a:ln>
        </p:spPr>
      </p:pic>
      <p:grpSp>
        <p:nvGrpSpPr>
          <p:cNvPr id="31" name="Group 30">
            <a:extLst>
              <a:ext uri="{FF2B5EF4-FFF2-40B4-BE49-F238E27FC236}">
                <a16:creationId xmlns:a16="http://schemas.microsoft.com/office/drawing/2014/main" id="{6CFE97EB-DE2F-C4F8-C803-73122828170C}"/>
              </a:ext>
            </a:extLst>
          </p:cNvPr>
          <p:cNvGrpSpPr/>
          <p:nvPr/>
        </p:nvGrpSpPr>
        <p:grpSpPr>
          <a:xfrm>
            <a:off x="3822895" y="2303156"/>
            <a:ext cx="1652155" cy="3643032"/>
            <a:chOff x="8988425" y="1543823"/>
            <a:chExt cx="4942374" cy="10898024"/>
          </a:xfrm>
        </p:grpSpPr>
        <p:sp>
          <p:nvSpPr>
            <p:cNvPr id="32" name="Oval 31">
              <a:extLst>
                <a:ext uri="{FF2B5EF4-FFF2-40B4-BE49-F238E27FC236}">
                  <a16:creationId xmlns:a16="http://schemas.microsoft.com/office/drawing/2014/main" id="{FF7ED375-1D3C-B6C0-C552-AAE4E4B8DBAD}"/>
                </a:ext>
              </a:extLst>
            </p:cNvPr>
            <p:cNvSpPr/>
            <p:nvPr/>
          </p:nvSpPr>
          <p:spPr>
            <a:xfrm>
              <a:off x="10840003" y="5447437"/>
              <a:ext cx="3090796" cy="3090796"/>
            </a:xfrm>
            <a:prstGeom prst="ellipse">
              <a:avLst/>
            </a:prstGeom>
            <a:solidFill>
              <a:schemeClr val="bg1"/>
            </a:solidFill>
            <a:ln>
              <a:noFill/>
            </a:ln>
            <a:effectLst>
              <a:outerShdw blurRad="711200" sx="102000" sy="102000" algn="c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3" name="Oval 32">
              <a:extLst>
                <a:ext uri="{FF2B5EF4-FFF2-40B4-BE49-F238E27FC236}">
                  <a16:creationId xmlns:a16="http://schemas.microsoft.com/office/drawing/2014/main" id="{ACBDFB06-16B6-CE2C-48D0-F68A79C3D6A5}"/>
                </a:ext>
              </a:extLst>
            </p:cNvPr>
            <p:cNvSpPr/>
            <p:nvPr/>
          </p:nvSpPr>
          <p:spPr>
            <a:xfrm>
              <a:off x="8988425" y="1543823"/>
              <a:ext cx="3090796" cy="3090796"/>
            </a:xfrm>
            <a:prstGeom prst="ellipse">
              <a:avLst/>
            </a:prstGeom>
            <a:solidFill>
              <a:schemeClr val="bg1"/>
            </a:solidFill>
            <a:ln>
              <a:noFill/>
            </a:ln>
            <a:effectLst>
              <a:outerShdw blurRad="711200" sx="102000" sy="102000" algn="c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4" name="Oval 33">
              <a:extLst>
                <a:ext uri="{FF2B5EF4-FFF2-40B4-BE49-F238E27FC236}">
                  <a16:creationId xmlns:a16="http://schemas.microsoft.com/office/drawing/2014/main" id="{ED4D1EF6-A9C8-6B67-5367-DA07ED02B503}"/>
                </a:ext>
              </a:extLst>
            </p:cNvPr>
            <p:cNvSpPr/>
            <p:nvPr/>
          </p:nvSpPr>
          <p:spPr>
            <a:xfrm>
              <a:off x="8988425" y="9351051"/>
              <a:ext cx="3090796" cy="3090796"/>
            </a:xfrm>
            <a:prstGeom prst="ellipse">
              <a:avLst/>
            </a:prstGeom>
            <a:solidFill>
              <a:schemeClr val="bg1"/>
            </a:solidFill>
            <a:ln>
              <a:noFill/>
            </a:ln>
            <a:effectLst>
              <a:outerShdw blurRad="711200" sx="102000" sy="102000" algn="c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nvGrpSpPr>
            <p:cNvPr id="35" name="Group 34">
              <a:extLst>
                <a:ext uri="{FF2B5EF4-FFF2-40B4-BE49-F238E27FC236}">
                  <a16:creationId xmlns:a16="http://schemas.microsoft.com/office/drawing/2014/main" id="{ED022252-D654-21B0-E10F-A53A7CE6EC7E}"/>
                </a:ext>
              </a:extLst>
            </p:cNvPr>
            <p:cNvGrpSpPr/>
            <p:nvPr/>
          </p:nvGrpSpPr>
          <p:grpSpPr>
            <a:xfrm>
              <a:off x="11720102" y="6250902"/>
              <a:ext cx="1310098" cy="1432738"/>
              <a:chOff x="16105164" y="3740149"/>
              <a:chExt cx="1441447" cy="1576389"/>
            </a:xfrm>
            <a:solidFill>
              <a:schemeClr val="tx1"/>
            </a:solidFill>
          </p:grpSpPr>
          <p:sp>
            <p:nvSpPr>
              <p:cNvPr id="57" name="Freeform 78">
                <a:extLst>
                  <a:ext uri="{FF2B5EF4-FFF2-40B4-BE49-F238E27FC236}">
                    <a16:creationId xmlns:a16="http://schemas.microsoft.com/office/drawing/2014/main" id="{1AB4E5E5-743E-211D-B320-570223B8705F}"/>
                  </a:ext>
                </a:extLst>
              </p:cNvPr>
              <p:cNvSpPr>
                <a:spLocks noEditPoints="1"/>
              </p:cNvSpPr>
              <p:nvPr/>
            </p:nvSpPr>
            <p:spPr bwMode="auto">
              <a:xfrm>
                <a:off x="16325826" y="3740149"/>
                <a:ext cx="1220785" cy="1287462"/>
              </a:xfrm>
              <a:custGeom>
                <a:avLst/>
                <a:gdLst>
                  <a:gd name="T0" fmla="*/ 386 w 1115"/>
                  <a:gd name="T1" fmla="*/ 1187 h 1187"/>
                  <a:gd name="T2" fmla="*/ 372 w 1115"/>
                  <a:gd name="T3" fmla="*/ 1182 h 1187"/>
                  <a:gd name="T4" fmla="*/ 9 w 1115"/>
                  <a:gd name="T5" fmla="*/ 851 h 1187"/>
                  <a:gd name="T6" fmla="*/ 3 w 1115"/>
                  <a:gd name="T7" fmla="*/ 828 h 1187"/>
                  <a:gd name="T8" fmla="*/ 280 w 1115"/>
                  <a:gd name="T9" fmla="*/ 404 h 1187"/>
                  <a:gd name="T10" fmla="*/ 1092 w 1115"/>
                  <a:gd name="T11" fmla="*/ 1 h 1187"/>
                  <a:gd name="T12" fmla="*/ 1115 w 1115"/>
                  <a:gd name="T13" fmla="*/ 22 h 1187"/>
                  <a:gd name="T14" fmla="*/ 792 w 1115"/>
                  <a:gd name="T15" fmla="*/ 869 h 1187"/>
                  <a:gd name="T16" fmla="*/ 396 w 1115"/>
                  <a:gd name="T17" fmla="*/ 1185 h 1187"/>
                  <a:gd name="T18" fmla="*/ 386 w 1115"/>
                  <a:gd name="T19" fmla="*/ 1187 h 1187"/>
                  <a:gd name="T20" fmla="*/ 47 w 1115"/>
                  <a:gd name="T21" fmla="*/ 830 h 1187"/>
                  <a:gd name="T22" fmla="*/ 389 w 1115"/>
                  <a:gd name="T23" fmla="*/ 1141 h 1187"/>
                  <a:gd name="T24" fmla="*/ 761 w 1115"/>
                  <a:gd name="T25" fmla="*/ 841 h 1187"/>
                  <a:gd name="T26" fmla="*/ 1072 w 1115"/>
                  <a:gd name="T27" fmla="*/ 46 h 1187"/>
                  <a:gd name="T28" fmla="*/ 310 w 1115"/>
                  <a:gd name="T29" fmla="*/ 432 h 1187"/>
                  <a:gd name="T30" fmla="*/ 47 w 1115"/>
                  <a:gd name="T31" fmla="*/ 830 h 1187"/>
                  <a:gd name="T32" fmla="*/ 47 w 1115"/>
                  <a:gd name="T33" fmla="*/ 830 h 1187"/>
                  <a:gd name="T34" fmla="*/ 47 w 1115"/>
                  <a:gd name="T35" fmla="*/ 830 h 1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115" h="1187">
                    <a:moveTo>
                      <a:pt x="386" y="1187"/>
                    </a:moveTo>
                    <a:cubicBezTo>
                      <a:pt x="381" y="1187"/>
                      <a:pt x="376" y="1185"/>
                      <a:pt x="372" y="1182"/>
                    </a:cubicBezTo>
                    <a:cubicBezTo>
                      <a:pt x="9" y="851"/>
                      <a:pt x="9" y="851"/>
                      <a:pt x="9" y="851"/>
                    </a:cubicBezTo>
                    <a:cubicBezTo>
                      <a:pt x="2" y="846"/>
                      <a:pt x="0" y="836"/>
                      <a:pt x="3" y="828"/>
                    </a:cubicBezTo>
                    <a:cubicBezTo>
                      <a:pt x="70" y="672"/>
                      <a:pt x="164" y="528"/>
                      <a:pt x="280" y="404"/>
                    </a:cubicBezTo>
                    <a:cubicBezTo>
                      <a:pt x="597" y="54"/>
                      <a:pt x="1087" y="2"/>
                      <a:pt x="1092" y="1"/>
                    </a:cubicBezTo>
                    <a:cubicBezTo>
                      <a:pt x="1104" y="0"/>
                      <a:pt x="1115" y="10"/>
                      <a:pt x="1115" y="22"/>
                    </a:cubicBezTo>
                    <a:cubicBezTo>
                      <a:pt x="1115" y="27"/>
                      <a:pt x="1109" y="520"/>
                      <a:pt x="792" y="869"/>
                    </a:cubicBezTo>
                    <a:cubicBezTo>
                      <a:pt x="679" y="996"/>
                      <a:pt x="545" y="1103"/>
                      <a:pt x="396" y="1185"/>
                    </a:cubicBezTo>
                    <a:cubicBezTo>
                      <a:pt x="393" y="1186"/>
                      <a:pt x="389" y="1187"/>
                      <a:pt x="386" y="1187"/>
                    </a:cubicBezTo>
                    <a:close/>
                    <a:moveTo>
                      <a:pt x="47" y="830"/>
                    </a:moveTo>
                    <a:cubicBezTo>
                      <a:pt x="389" y="1141"/>
                      <a:pt x="389" y="1141"/>
                      <a:pt x="389" y="1141"/>
                    </a:cubicBezTo>
                    <a:cubicBezTo>
                      <a:pt x="529" y="1063"/>
                      <a:pt x="655" y="961"/>
                      <a:pt x="761" y="841"/>
                    </a:cubicBezTo>
                    <a:cubicBezTo>
                      <a:pt x="1028" y="547"/>
                      <a:pt x="1067" y="147"/>
                      <a:pt x="1072" y="46"/>
                    </a:cubicBezTo>
                    <a:cubicBezTo>
                      <a:pt x="972" y="61"/>
                      <a:pt x="577" y="138"/>
                      <a:pt x="310" y="432"/>
                    </a:cubicBezTo>
                    <a:cubicBezTo>
                      <a:pt x="201" y="549"/>
                      <a:pt x="112" y="684"/>
                      <a:pt x="47" y="830"/>
                    </a:cubicBezTo>
                    <a:close/>
                    <a:moveTo>
                      <a:pt x="47" y="830"/>
                    </a:moveTo>
                    <a:cubicBezTo>
                      <a:pt x="47" y="830"/>
                      <a:pt x="47" y="830"/>
                      <a:pt x="47" y="83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a:p>
            </p:txBody>
          </p:sp>
          <p:sp>
            <p:nvSpPr>
              <p:cNvPr id="58" name="Freeform 79">
                <a:extLst>
                  <a:ext uri="{FF2B5EF4-FFF2-40B4-BE49-F238E27FC236}">
                    <a16:creationId xmlns:a16="http://schemas.microsoft.com/office/drawing/2014/main" id="{83F5396D-7A44-962A-2051-F6716BA470E3}"/>
                  </a:ext>
                </a:extLst>
              </p:cNvPr>
              <p:cNvSpPr>
                <a:spLocks noEditPoints="1"/>
              </p:cNvSpPr>
              <p:nvPr/>
            </p:nvSpPr>
            <p:spPr bwMode="auto">
              <a:xfrm>
                <a:off x="16268675" y="4657724"/>
                <a:ext cx="465138" cy="431800"/>
              </a:xfrm>
              <a:custGeom>
                <a:avLst/>
                <a:gdLst>
                  <a:gd name="T0" fmla="*/ 366 w 425"/>
                  <a:gd name="T1" fmla="*/ 398 h 398"/>
                  <a:gd name="T2" fmla="*/ 353 w 425"/>
                  <a:gd name="T3" fmla="*/ 393 h 398"/>
                  <a:gd name="T4" fmla="*/ 11 w 425"/>
                  <a:gd name="T5" fmla="*/ 82 h 398"/>
                  <a:gd name="T6" fmla="*/ 15 w 425"/>
                  <a:gd name="T7" fmla="*/ 48 h 398"/>
                  <a:gd name="T8" fmla="*/ 101 w 425"/>
                  <a:gd name="T9" fmla="*/ 4 h 398"/>
                  <a:gd name="T10" fmla="*/ 124 w 425"/>
                  <a:gd name="T11" fmla="*/ 7 h 398"/>
                  <a:gd name="T12" fmla="*/ 416 w 425"/>
                  <a:gd name="T13" fmla="*/ 272 h 398"/>
                  <a:gd name="T14" fmla="*/ 422 w 425"/>
                  <a:gd name="T15" fmla="*/ 295 h 398"/>
                  <a:gd name="T16" fmla="*/ 386 w 425"/>
                  <a:gd name="T17" fmla="*/ 385 h 398"/>
                  <a:gd name="T18" fmla="*/ 366 w 425"/>
                  <a:gd name="T19" fmla="*/ 398 h 398"/>
                  <a:gd name="T20" fmla="*/ 61 w 425"/>
                  <a:gd name="T21" fmla="*/ 72 h 398"/>
                  <a:gd name="T22" fmla="*/ 358 w 425"/>
                  <a:gd name="T23" fmla="*/ 342 h 398"/>
                  <a:gd name="T24" fmla="*/ 378 w 425"/>
                  <a:gd name="T25" fmla="*/ 293 h 398"/>
                  <a:gd name="T26" fmla="*/ 107 w 425"/>
                  <a:gd name="T27" fmla="*/ 48 h 398"/>
                  <a:gd name="T28" fmla="*/ 61 w 425"/>
                  <a:gd name="T29" fmla="*/ 72 h 398"/>
                  <a:gd name="T30" fmla="*/ 61 w 425"/>
                  <a:gd name="T31" fmla="*/ 72 h 398"/>
                  <a:gd name="T32" fmla="*/ 61 w 425"/>
                  <a:gd name="T33" fmla="*/ 72 h 3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25" h="398">
                    <a:moveTo>
                      <a:pt x="366" y="398"/>
                    </a:moveTo>
                    <a:cubicBezTo>
                      <a:pt x="361" y="398"/>
                      <a:pt x="356" y="396"/>
                      <a:pt x="353" y="393"/>
                    </a:cubicBezTo>
                    <a:cubicBezTo>
                      <a:pt x="11" y="82"/>
                      <a:pt x="11" y="82"/>
                      <a:pt x="11" y="82"/>
                    </a:cubicBezTo>
                    <a:cubicBezTo>
                      <a:pt x="0" y="72"/>
                      <a:pt x="2" y="55"/>
                      <a:pt x="15" y="48"/>
                    </a:cubicBezTo>
                    <a:cubicBezTo>
                      <a:pt x="101" y="4"/>
                      <a:pt x="101" y="4"/>
                      <a:pt x="101" y="4"/>
                    </a:cubicBezTo>
                    <a:cubicBezTo>
                      <a:pt x="109" y="0"/>
                      <a:pt x="118" y="1"/>
                      <a:pt x="124" y="7"/>
                    </a:cubicBezTo>
                    <a:cubicBezTo>
                      <a:pt x="416" y="272"/>
                      <a:pt x="416" y="272"/>
                      <a:pt x="416" y="272"/>
                    </a:cubicBezTo>
                    <a:cubicBezTo>
                      <a:pt x="423" y="278"/>
                      <a:pt x="425" y="287"/>
                      <a:pt x="422" y="295"/>
                    </a:cubicBezTo>
                    <a:cubicBezTo>
                      <a:pt x="386" y="385"/>
                      <a:pt x="386" y="385"/>
                      <a:pt x="386" y="385"/>
                    </a:cubicBezTo>
                    <a:cubicBezTo>
                      <a:pt x="383" y="393"/>
                      <a:pt x="375" y="398"/>
                      <a:pt x="366" y="398"/>
                    </a:cubicBezTo>
                    <a:close/>
                    <a:moveTo>
                      <a:pt x="61" y="72"/>
                    </a:moveTo>
                    <a:cubicBezTo>
                      <a:pt x="358" y="342"/>
                      <a:pt x="358" y="342"/>
                      <a:pt x="358" y="342"/>
                    </a:cubicBezTo>
                    <a:cubicBezTo>
                      <a:pt x="378" y="293"/>
                      <a:pt x="378" y="293"/>
                      <a:pt x="378" y="293"/>
                    </a:cubicBezTo>
                    <a:cubicBezTo>
                      <a:pt x="107" y="48"/>
                      <a:pt x="107" y="48"/>
                      <a:pt x="107" y="48"/>
                    </a:cubicBezTo>
                    <a:lnTo>
                      <a:pt x="61" y="72"/>
                    </a:lnTo>
                    <a:close/>
                    <a:moveTo>
                      <a:pt x="61" y="72"/>
                    </a:moveTo>
                    <a:cubicBezTo>
                      <a:pt x="61" y="72"/>
                      <a:pt x="61" y="72"/>
                      <a:pt x="61" y="7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a:p>
            </p:txBody>
          </p:sp>
          <p:sp>
            <p:nvSpPr>
              <p:cNvPr id="59" name="Freeform 80">
                <a:extLst>
                  <a:ext uri="{FF2B5EF4-FFF2-40B4-BE49-F238E27FC236}">
                    <a16:creationId xmlns:a16="http://schemas.microsoft.com/office/drawing/2014/main" id="{D1A6D2C7-0ACE-22E5-B840-CE3BB7A10C4F}"/>
                  </a:ext>
                </a:extLst>
              </p:cNvPr>
              <p:cNvSpPr>
                <a:spLocks noEditPoints="1"/>
              </p:cNvSpPr>
              <p:nvPr/>
            </p:nvSpPr>
            <p:spPr bwMode="auto">
              <a:xfrm>
                <a:off x="16105164" y="4183062"/>
                <a:ext cx="520699" cy="369889"/>
              </a:xfrm>
              <a:custGeom>
                <a:avLst/>
                <a:gdLst>
                  <a:gd name="T0" fmla="*/ 23 w 475"/>
                  <a:gd name="T1" fmla="*/ 340 h 340"/>
                  <a:gd name="T2" fmla="*/ 2 w 475"/>
                  <a:gd name="T3" fmla="*/ 316 h 340"/>
                  <a:gd name="T4" fmla="*/ 49 w 475"/>
                  <a:gd name="T5" fmla="*/ 199 h 340"/>
                  <a:gd name="T6" fmla="*/ 457 w 475"/>
                  <a:gd name="T7" fmla="*/ 40 h 340"/>
                  <a:gd name="T8" fmla="*/ 472 w 475"/>
                  <a:gd name="T9" fmla="*/ 65 h 340"/>
                  <a:gd name="T10" fmla="*/ 446 w 475"/>
                  <a:gd name="T11" fmla="*/ 80 h 340"/>
                  <a:gd name="T12" fmla="*/ 83 w 475"/>
                  <a:gd name="T13" fmla="*/ 222 h 340"/>
                  <a:gd name="T14" fmla="*/ 56 w 475"/>
                  <a:gd name="T15" fmla="*/ 277 h 340"/>
                  <a:gd name="T16" fmla="*/ 300 w 475"/>
                  <a:gd name="T17" fmla="*/ 264 h 340"/>
                  <a:gd name="T18" fmla="*/ 288 w 475"/>
                  <a:gd name="T19" fmla="*/ 303 h 340"/>
                  <a:gd name="T20" fmla="*/ 34 w 475"/>
                  <a:gd name="T21" fmla="*/ 337 h 340"/>
                  <a:gd name="T22" fmla="*/ 23 w 475"/>
                  <a:gd name="T23" fmla="*/ 340 h 340"/>
                  <a:gd name="T24" fmla="*/ 23 w 475"/>
                  <a:gd name="T25" fmla="*/ 340 h 340"/>
                  <a:gd name="T26" fmla="*/ 23 w 475"/>
                  <a:gd name="T27" fmla="*/ 340 h 3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75" h="340">
                    <a:moveTo>
                      <a:pt x="23" y="340"/>
                    </a:moveTo>
                    <a:cubicBezTo>
                      <a:pt x="10" y="340"/>
                      <a:pt x="0" y="328"/>
                      <a:pt x="2" y="316"/>
                    </a:cubicBezTo>
                    <a:cubicBezTo>
                      <a:pt x="10" y="274"/>
                      <a:pt x="25" y="235"/>
                      <a:pt x="49" y="199"/>
                    </a:cubicBezTo>
                    <a:cubicBezTo>
                      <a:pt x="133" y="70"/>
                      <a:pt x="313" y="0"/>
                      <a:pt x="457" y="40"/>
                    </a:cubicBezTo>
                    <a:cubicBezTo>
                      <a:pt x="468" y="43"/>
                      <a:pt x="475" y="54"/>
                      <a:pt x="472" y="65"/>
                    </a:cubicBezTo>
                    <a:cubicBezTo>
                      <a:pt x="469" y="77"/>
                      <a:pt x="457" y="83"/>
                      <a:pt x="446" y="80"/>
                    </a:cubicBezTo>
                    <a:cubicBezTo>
                      <a:pt x="318" y="44"/>
                      <a:pt x="159" y="107"/>
                      <a:pt x="83" y="222"/>
                    </a:cubicBezTo>
                    <a:cubicBezTo>
                      <a:pt x="72" y="239"/>
                      <a:pt x="63" y="258"/>
                      <a:pt x="56" y="277"/>
                    </a:cubicBezTo>
                    <a:cubicBezTo>
                      <a:pt x="133" y="243"/>
                      <a:pt x="220" y="238"/>
                      <a:pt x="300" y="264"/>
                    </a:cubicBezTo>
                    <a:cubicBezTo>
                      <a:pt x="325" y="273"/>
                      <a:pt x="313" y="310"/>
                      <a:pt x="288" y="303"/>
                    </a:cubicBezTo>
                    <a:cubicBezTo>
                      <a:pt x="203" y="276"/>
                      <a:pt x="109" y="288"/>
                      <a:pt x="34" y="337"/>
                    </a:cubicBezTo>
                    <a:cubicBezTo>
                      <a:pt x="31" y="339"/>
                      <a:pt x="27" y="340"/>
                      <a:pt x="23" y="340"/>
                    </a:cubicBezTo>
                    <a:close/>
                    <a:moveTo>
                      <a:pt x="23" y="340"/>
                    </a:moveTo>
                    <a:cubicBezTo>
                      <a:pt x="23" y="340"/>
                      <a:pt x="23" y="340"/>
                      <a:pt x="23" y="34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a:p>
            </p:txBody>
          </p:sp>
          <p:sp>
            <p:nvSpPr>
              <p:cNvPr id="60" name="Freeform 81">
                <a:extLst>
                  <a:ext uri="{FF2B5EF4-FFF2-40B4-BE49-F238E27FC236}">
                    <a16:creationId xmlns:a16="http://schemas.microsoft.com/office/drawing/2014/main" id="{89E46233-2F13-5649-FE77-8F3DCC91DEC9}"/>
                  </a:ext>
                </a:extLst>
              </p:cNvPr>
              <p:cNvSpPr>
                <a:spLocks noEditPoints="1"/>
              </p:cNvSpPr>
              <p:nvPr/>
            </p:nvSpPr>
            <p:spPr bwMode="auto">
              <a:xfrm>
                <a:off x="16859225" y="4695823"/>
                <a:ext cx="346074" cy="538162"/>
              </a:xfrm>
              <a:custGeom>
                <a:avLst/>
                <a:gdLst>
                  <a:gd name="T0" fmla="*/ 26 w 316"/>
                  <a:gd name="T1" fmla="*/ 496 h 496"/>
                  <a:gd name="T2" fmla="*/ 7 w 316"/>
                  <a:gd name="T3" fmla="*/ 465 h 496"/>
                  <a:gd name="T4" fmla="*/ 16 w 316"/>
                  <a:gd name="T5" fmla="*/ 210 h 496"/>
                  <a:gd name="T6" fmla="*/ 54 w 316"/>
                  <a:gd name="T7" fmla="*/ 193 h 496"/>
                  <a:gd name="T8" fmla="*/ 64 w 316"/>
                  <a:gd name="T9" fmla="*/ 438 h 496"/>
                  <a:gd name="T10" fmla="*/ 116 w 316"/>
                  <a:gd name="T11" fmla="*/ 405 h 496"/>
                  <a:gd name="T12" fmla="*/ 223 w 316"/>
                  <a:gd name="T13" fmla="*/ 31 h 496"/>
                  <a:gd name="T14" fmla="*/ 235 w 316"/>
                  <a:gd name="T15" fmla="*/ 4 h 496"/>
                  <a:gd name="T16" fmla="*/ 262 w 316"/>
                  <a:gd name="T17" fmla="*/ 16 h 496"/>
                  <a:gd name="T18" fmla="*/ 143 w 316"/>
                  <a:gd name="T19" fmla="*/ 438 h 496"/>
                  <a:gd name="T20" fmla="*/ 31 w 316"/>
                  <a:gd name="T21" fmla="*/ 495 h 496"/>
                  <a:gd name="T22" fmla="*/ 26 w 316"/>
                  <a:gd name="T23" fmla="*/ 496 h 496"/>
                  <a:gd name="T24" fmla="*/ 26 w 316"/>
                  <a:gd name="T25" fmla="*/ 496 h 496"/>
                  <a:gd name="T26" fmla="*/ 26 w 316"/>
                  <a:gd name="T27" fmla="*/ 496 h 4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16" h="496">
                    <a:moveTo>
                      <a:pt x="26" y="496"/>
                    </a:moveTo>
                    <a:cubicBezTo>
                      <a:pt x="10" y="496"/>
                      <a:pt x="0" y="479"/>
                      <a:pt x="7" y="465"/>
                    </a:cubicBezTo>
                    <a:cubicBezTo>
                      <a:pt x="49" y="386"/>
                      <a:pt x="52" y="292"/>
                      <a:pt x="16" y="210"/>
                    </a:cubicBezTo>
                    <a:cubicBezTo>
                      <a:pt x="5" y="184"/>
                      <a:pt x="44" y="168"/>
                      <a:pt x="54" y="193"/>
                    </a:cubicBezTo>
                    <a:cubicBezTo>
                      <a:pt x="88" y="271"/>
                      <a:pt x="91" y="358"/>
                      <a:pt x="64" y="438"/>
                    </a:cubicBezTo>
                    <a:cubicBezTo>
                      <a:pt x="83" y="429"/>
                      <a:pt x="100" y="418"/>
                      <a:pt x="116" y="405"/>
                    </a:cubicBezTo>
                    <a:cubicBezTo>
                      <a:pt x="224" y="319"/>
                      <a:pt x="271" y="154"/>
                      <a:pt x="223" y="31"/>
                    </a:cubicBezTo>
                    <a:cubicBezTo>
                      <a:pt x="219" y="20"/>
                      <a:pt x="225" y="8"/>
                      <a:pt x="235" y="4"/>
                    </a:cubicBezTo>
                    <a:cubicBezTo>
                      <a:pt x="246" y="0"/>
                      <a:pt x="258" y="5"/>
                      <a:pt x="262" y="16"/>
                    </a:cubicBezTo>
                    <a:cubicBezTo>
                      <a:pt x="316" y="156"/>
                      <a:pt x="263" y="341"/>
                      <a:pt x="143" y="438"/>
                    </a:cubicBezTo>
                    <a:cubicBezTo>
                      <a:pt x="110" y="464"/>
                      <a:pt x="72" y="484"/>
                      <a:pt x="31" y="495"/>
                    </a:cubicBezTo>
                    <a:cubicBezTo>
                      <a:pt x="29" y="495"/>
                      <a:pt x="27" y="496"/>
                      <a:pt x="26" y="496"/>
                    </a:cubicBezTo>
                    <a:close/>
                    <a:moveTo>
                      <a:pt x="26" y="496"/>
                    </a:moveTo>
                    <a:cubicBezTo>
                      <a:pt x="26" y="496"/>
                      <a:pt x="26" y="496"/>
                      <a:pt x="26" y="49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a:p>
            </p:txBody>
          </p:sp>
          <p:sp>
            <p:nvSpPr>
              <p:cNvPr id="61" name="Freeform 82">
                <a:extLst>
                  <a:ext uri="{FF2B5EF4-FFF2-40B4-BE49-F238E27FC236}">
                    <a16:creationId xmlns:a16="http://schemas.microsoft.com/office/drawing/2014/main" id="{36F0F4E3-B0AD-CAC4-7267-1D596E4ED957}"/>
                  </a:ext>
                </a:extLst>
              </p:cNvPr>
              <p:cNvSpPr>
                <a:spLocks noEditPoints="1"/>
              </p:cNvSpPr>
              <p:nvPr/>
            </p:nvSpPr>
            <p:spPr bwMode="auto">
              <a:xfrm>
                <a:off x="17183076" y="3813172"/>
                <a:ext cx="325438" cy="290514"/>
              </a:xfrm>
              <a:custGeom>
                <a:avLst/>
                <a:gdLst>
                  <a:gd name="T0" fmla="*/ 269 w 297"/>
                  <a:gd name="T1" fmla="*/ 268 h 268"/>
                  <a:gd name="T2" fmla="*/ 267 w 297"/>
                  <a:gd name="T3" fmla="*/ 268 h 268"/>
                  <a:gd name="T4" fmla="*/ 97 w 297"/>
                  <a:gd name="T5" fmla="*/ 190 h 268"/>
                  <a:gd name="T6" fmla="*/ 3 w 297"/>
                  <a:gd name="T7" fmla="*/ 29 h 268"/>
                  <a:gd name="T8" fmla="*/ 19 w 297"/>
                  <a:gd name="T9" fmla="*/ 3 h 268"/>
                  <a:gd name="T10" fmla="*/ 44 w 297"/>
                  <a:gd name="T11" fmla="*/ 20 h 268"/>
                  <a:gd name="T12" fmla="*/ 272 w 297"/>
                  <a:gd name="T13" fmla="*/ 227 h 268"/>
                  <a:gd name="T14" fmla="*/ 269 w 297"/>
                  <a:gd name="T15" fmla="*/ 268 h 268"/>
                  <a:gd name="T16" fmla="*/ 269 w 297"/>
                  <a:gd name="T17" fmla="*/ 268 h 268"/>
                  <a:gd name="T18" fmla="*/ 269 w 297"/>
                  <a:gd name="T19" fmla="*/ 268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7" h="268">
                    <a:moveTo>
                      <a:pt x="269" y="268"/>
                    </a:moveTo>
                    <a:cubicBezTo>
                      <a:pt x="268" y="268"/>
                      <a:pt x="268" y="268"/>
                      <a:pt x="267" y="268"/>
                    </a:cubicBezTo>
                    <a:cubicBezTo>
                      <a:pt x="204" y="260"/>
                      <a:pt x="144" y="233"/>
                      <a:pt x="97" y="190"/>
                    </a:cubicBezTo>
                    <a:cubicBezTo>
                      <a:pt x="50" y="147"/>
                      <a:pt x="17" y="91"/>
                      <a:pt x="3" y="29"/>
                    </a:cubicBezTo>
                    <a:cubicBezTo>
                      <a:pt x="0" y="17"/>
                      <a:pt x="7" y="5"/>
                      <a:pt x="19" y="3"/>
                    </a:cubicBezTo>
                    <a:cubicBezTo>
                      <a:pt x="31" y="0"/>
                      <a:pt x="42" y="8"/>
                      <a:pt x="44" y="20"/>
                    </a:cubicBezTo>
                    <a:cubicBezTo>
                      <a:pt x="69" y="130"/>
                      <a:pt x="160" y="213"/>
                      <a:pt x="272" y="227"/>
                    </a:cubicBezTo>
                    <a:cubicBezTo>
                      <a:pt x="297" y="230"/>
                      <a:pt x="295" y="268"/>
                      <a:pt x="269" y="268"/>
                    </a:cubicBezTo>
                    <a:close/>
                    <a:moveTo>
                      <a:pt x="269" y="268"/>
                    </a:moveTo>
                    <a:cubicBezTo>
                      <a:pt x="269" y="268"/>
                      <a:pt x="269" y="268"/>
                      <a:pt x="269" y="26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a:p>
            </p:txBody>
          </p:sp>
          <p:sp>
            <p:nvSpPr>
              <p:cNvPr id="62" name="Freeform 83">
                <a:extLst>
                  <a:ext uri="{FF2B5EF4-FFF2-40B4-BE49-F238E27FC236}">
                    <a16:creationId xmlns:a16="http://schemas.microsoft.com/office/drawing/2014/main" id="{AF6172F5-A843-E2C2-8F6A-E6844BD9EC2F}"/>
                  </a:ext>
                </a:extLst>
              </p:cNvPr>
              <p:cNvSpPr>
                <a:spLocks noEditPoints="1"/>
              </p:cNvSpPr>
              <p:nvPr/>
            </p:nvSpPr>
            <p:spPr bwMode="auto">
              <a:xfrm>
                <a:off x="16995751" y="4037011"/>
                <a:ext cx="290513" cy="285750"/>
              </a:xfrm>
              <a:custGeom>
                <a:avLst/>
                <a:gdLst>
                  <a:gd name="T0" fmla="*/ 132 w 265"/>
                  <a:gd name="T1" fmla="*/ 263 h 263"/>
                  <a:gd name="T2" fmla="*/ 1 w 265"/>
                  <a:gd name="T3" fmla="*/ 134 h 263"/>
                  <a:gd name="T4" fmla="*/ 128 w 265"/>
                  <a:gd name="T5" fmla="*/ 2 h 263"/>
                  <a:gd name="T6" fmla="*/ 262 w 265"/>
                  <a:gd name="T7" fmla="*/ 127 h 263"/>
                  <a:gd name="T8" fmla="*/ 138 w 265"/>
                  <a:gd name="T9" fmla="*/ 262 h 263"/>
                  <a:gd name="T10" fmla="*/ 132 w 265"/>
                  <a:gd name="T11" fmla="*/ 263 h 263"/>
                  <a:gd name="T12" fmla="*/ 132 w 265"/>
                  <a:gd name="T13" fmla="*/ 45 h 263"/>
                  <a:gd name="T14" fmla="*/ 67 w 265"/>
                  <a:gd name="T15" fmla="*/ 73 h 263"/>
                  <a:gd name="T16" fmla="*/ 61 w 265"/>
                  <a:gd name="T17" fmla="*/ 185 h 263"/>
                  <a:gd name="T18" fmla="*/ 168 w 265"/>
                  <a:gd name="T19" fmla="*/ 214 h 263"/>
                  <a:gd name="T20" fmla="*/ 219 w 265"/>
                  <a:gd name="T21" fmla="*/ 115 h 263"/>
                  <a:gd name="T22" fmla="*/ 132 w 265"/>
                  <a:gd name="T23" fmla="*/ 45 h 263"/>
                  <a:gd name="T24" fmla="*/ 132 w 265"/>
                  <a:gd name="T25" fmla="*/ 45 h 263"/>
                  <a:gd name="T26" fmla="*/ 132 w 265"/>
                  <a:gd name="T27" fmla="*/ 45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65" h="263">
                    <a:moveTo>
                      <a:pt x="132" y="263"/>
                    </a:moveTo>
                    <a:cubicBezTo>
                      <a:pt x="61" y="263"/>
                      <a:pt x="2" y="205"/>
                      <a:pt x="1" y="134"/>
                    </a:cubicBezTo>
                    <a:cubicBezTo>
                      <a:pt x="0" y="62"/>
                      <a:pt x="57" y="3"/>
                      <a:pt x="128" y="2"/>
                    </a:cubicBezTo>
                    <a:cubicBezTo>
                      <a:pt x="200" y="0"/>
                      <a:pt x="260" y="56"/>
                      <a:pt x="262" y="127"/>
                    </a:cubicBezTo>
                    <a:cubicBezTo>
                      <a:pt x="265" y="198"/>
                      <a:pt x="210" y="259"/>
                      <a:pt x="138" y="262"/>
                    </a:cubicBezTo>
                    <a:cubicBezTo>
                      <a:pt x="136" y="262"/>
                      <a:pt x="134" y="263"/>
                      <a:pt x="132" y="263"/>
                    </a:cubicBezTo>
                    <a:close/>
                    <a:moveTo>
                      <a:pt x="132" y="45"/>
                    </a:moveTo>
                    <a:cubicBezTo>
                      <a:pt x="107" y="45"/>
                      <a:pt x="84" y="55"/>
                      <a:pt x="67" y="73"/>
                    </a:cubicBezTo>
                    <a:cubicBezTo>
                      <a:pt x="39" y="104"/>
                      <a:pt x="36" y="151"/>
                      <a:pt x="61" y="185"/>
                    </a:cubicBezTo>
                    <a:cubicBezTo>
                      <a:pt x="85" y="218"/>
                      <a:pt x="130" y="231"/>
                      <a:pt x="168" y="214"/>
                    </a:cubicBezTo>
                    <a:cubicBezTo>
                      <a:pt x="206" y="197"/>
                      <a:pt x="227" y="156"/>
                      <a:pt x="219" y="115"/>
                    </a:cubicBezTo>
                    <a:cubicBezTo>
                      <a:pt x="210" y="74"/>
                      <a:pt x="174" y="45"/>
                      <a:pt x="132" y="45"/>
                    </a:cubicBezTo>
                    <a:close/>
                    <a:moveTo>
                      <a:pt x="132" y="45"/>
                    </a:moveTo>
                    <a:cubicBezTo>
                      <a:pt x="132" y="45"/>
                      <a:pt x="132" y="45"/>
                      <a:pt x="132" y="45"/>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a:p>
            </p:txBody>
          </p:sp>
          <p:sp>
            <p:nvSpPr>
              <p:cNvPr id="63" name="Freeform 84">
                <a:extLst>
                  <a:ext uri="{FF2B5EF4-FFF2-40B4-BE49-F238E27FC236}">
                    <a16:creationId xmlns:a16="http://schemas.microsoft.com/office/drawing/2014/main" id="{D261AAAE-C321-7466-8471-C1EBF68F5440}"/>
                  </a:ext>
                </a:extLst>
              </p:cNvPr>
              <p:cNvSpPr>
                <a:spLocks noEditPoints="1"/>
              </p:cNvSpPr>
              <p:nvPr/>
            </p:nvSpPr>
            <p:spPr bwMode="auto">
              <a:xfrm>
                <a:off x="16541727" y="4375148"/>
                <a:ext cx="230188" cy="239713"/>
              </a:xfrm>
              <a:custGeom>
                <a:avLst/>
                <a:gdLst>
                  <a:gd name="T0" fmla="*/ 27 w 211"/>
                  <a:gd name="T1" fmla="*/ 221 h 221"/>
                  <a:gd name="T2" fmla="*/ 12 w 211"/>
                  <a:gd name="T3" fmla="*/ 186 h 221"/>
                  <a:gd name="T4" fmla="*/ 173 w 211"/>
                  <a:gd name="T5" fmla="*/ 9 h 221"/>
                  <a:gd name="T6" fmla="*/ 202 w 211"/>
                  <a:gd name="T7" fmla="*/ 8 h 221"/>
                  <a:gd name="T8" fmla="*/ 203 w 211"/>
                  <a:gd name="T9" fmla="*/ 37 h 221"/>
                  <a:gd name="T10" fmla="*/ 43 w 211"/>
                  <a:gd name="T11" fmla="*/ 214 h 221"/>
                  <a:gd name="T12" fmla="*/ 27 w 211"/>
                  <a:gd name="T13" fmla="*/ 221 h 221"/>
                  <a:gd name="T14" fmla="*/ 27 w 211"/>
                  <a:gd name="T15" fmla="*/ 221 h 221"/>
                  <a:gd name="T16" fmla="*/ 27 w 211"/>
                  <a:gd name="T17" fmla="*/ 221 h 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1" h="221">
                    <a:moveTo>
                      <a:pt x="27" y="221"/>
                    </a:moveTo>
                    <a:cubicBezTo>
                      <a:pt x="9" y="221"/>
                      <a:pt x="0" y="200"/>
                      <a:pt x="12" y="186"/>
                    </a:cubicBezTo>
                    <a:cubicBezTo>
                      <a:pt x="173" y="9"/>
                      <a:pt x="173" y="9"/>
                      <a:pt x="173" y="9"/>
                    </a:cubicBezTo>
                    <a:cubicBezTo>
                      <a:pt x="180" y="1"/>
                      <a:pt x="194" y="0"/>
                      <a:pt x="202" y="8"/>
                    </a:cubicBezTo>
                    <a:cubicBezTo>
                      <a:pt x="211" y="16"/>
                      <a:pt x="211" y="29"/>
                      <a:pt x="203" y="37"/>
                    </a:cubicBezTo>
                    <a:cubicBezTo>
                      <a:pt x="43" y="214"/>
                      <a:pt x="43" y="214"/>
                      <a:pt x="43" y="214"/>
                    </a:cubicBezTo>
                    <a:cubicBezTo>
                      <a:pt x="39" y="219"/>
                      <a:pt x="33" y="221"/>
                      <a:pt x="27" y="221"/>
                    </a:cubicBezTo>
                    <a:close/>
                    <a:moveTo>
                      <a:pt x="27" y="221"/>
                    </a:moveTo>
                    <a:cubicBezTo>
                      <a:pt x="27" y="221"/>
                      <a:pt x="27" y="221"/>
                      <a:pt x="27" y="22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a:p>
            </p:txBody>
          </p:sp>
          <p:sp>
            <p:nvSpPr>
              <p:cNvPr id="64" name="Freeform 85">
                <a:extLst>
                  <a:ext uri="{FF2B5EF4-FFF2-40B4-BE49-F238E27FC236}">
                    <a16:creationId xmlns:a16="http://schemas.microsoft.com/office/drawing/2014/main" id="{603246B8-CADE-D2DC-F326-0A8A527C672C}"/>
                  </a:ext>
                </a:extLst>
              </p:cNvPr>
              <p:cNvSpPr>
                <a:spLocks noEditPoints="1"/>
              </p:cNvSpPr>
              <p:nvPr/>
            </p:nvSpPr>
            <p:spPr bwMode="auto">
              <a:xfrm>
                <a:off x="16751291" y="4565649"/>
                <a:ext cx="231774" cy="239713"/>
              </a:xfrm>
              <a:custGeom>
                <a:avLst/>
                <a:gdLst>
                  <a:gd name="T0" fmla="*/ 27 w 211"/>
                  <a:gd name="T1" fmla="*/ 221 h 221"/>
                  <a:gd name="T2" fmla="*/ 12 w 211"/>
                  <a:gd name="T3" fmla="*/ 186 h 221"/>
                  <a:gd name="T4" fmla="*/ 173 w 211"/>
                  <a:gd name="T5" fmla="*/ 9 h 221"/>
                  <a:gd name="T6" fmla="*/ 202 w 211"/>
                  <a:gd name="T7" fmla="*/ 7 h 221"/>
                  <a:gd name="T8" fmla="*/ 203 w 211"/>
                  <a:gd name="T9" fmla="*/ 37 h 221"/>
                  <a:gd name="T10" fmla="*/ 43 w 211"/>
                  <a:gd name="T11" fmla="*/ 214 h 221"/>
                  <a:gd name="T12" fmla="*/ 27 w 211"/>
                  <a:gd name="T13" fmla="*/ 221 h 221"/>
                  <a:gd name="T14" fmla="*/ 27 w 211"/>
                  <a:gd name="T15" fmla="*/ 221 h 221"/>
                  <a:gd name="T16" fmla="*/ 27 w 211"/>
                  <a:gd name="T17" fmla="*/ 221 h 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1" h="221">
                    <a:moveTo>
                      <a:pt x="27" y="221"/>
                    </a:moveTo>
                    <a:cubicBezTo>
                      <a:pt x="9" y="221"/>
                      <a:pt x="0" y="199"/>
                      <a:pt x="12" y="186"/>
                    </a:cubicBezTo>
                    <a:cubicBezTo>
                      <a:pt x="173" y="9"/>
                      <a:pt x="173" y="9"/>
                      <a:pt x="173" y="9"/>
                    </a:cubicBezTo>
                    <a:cubicBezTo>
                      <a:pt x="180" y="0"/>
                      <a:pt x="194" y="0"/>
                      <a:pt x="202" y="7"/>
                    </a:cubicBezTo>
                    <a:cubicBezTo>
                      <a:pt x="211" y="15"/>
                      <a:pt x="211" y="28"/>
                      <a:pt x="203" y="37"/>
                    </a:cubicBezTo>
                    <a:cubicBezTo>
                      <a:pt x="43" y="214"/>
                      <a:pt x="43" y="214"/>
                      <a:pt x="43" y="214"/>
                    </a:cubicBezTo>
                    <a:cubicBezTo>
                      <a:pt x="39" y="218"/>
                      <a:pt x="33" y="221"/>
                      <a:pt x="27" y="221"/>
                    </a:cubicBezTo>
                    <a:close/>
                    <a:moveTo>
                      <a:pt x="27" y="221"/>
                    </a:moveTo>
                    <a:cubicBezTo>
                      <a:pt x="27" y="221"/>
                      <a:pt x="27" y="221"/>
                      <a:pt x="27" y="22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a:p>
            </p:txBody>
          </p:sp>
          <p:sp>
            <p:nvSpPr>
              <p:cNvPr id="65" name="Freeform 86">
                <a:extLst>
                  <a:ext uri="{FF2B5EF4-FFF2-40B4-BE49-F238E27FC236}">
                    <a16:creationId xmlns:a16="http://schemas.microsoft.com/office/drawing/2014/main" id="{176EA007-4E39-4138-0A29-2FE31EDCA0AB}"/>
                  </a:ext>
                </a:extLst>
              </p:cNvPr>
              <p:cNvSpPr>
                <a:spLocks noEditPoints="1"/>
              </p:cNvSpPr>
              <p:nvPr/>
            </p:nvSpPr>
            <p:spPr bwMode="auto">
              <a:xfrm>
                <a:off x="16690982" y="4422773"/>
                <a:ext cx="230188" cy="239713"/>
              </a:xfrm>
              <a:custGeom>
                <a:avLst/>
                <a:gdLst>
                  <a:gd name="T0" fmla="*/ 27 w 211"/>
                  <a:gd name="T1" fmla="*/ 221 h 221"/>
                  <a:gd name="T2" fmla="*/ 12 w 211"/>
                  <a:gd name="T3" fmla="*/ 186 h 221"/>
                  <a:gd name="T4" fmla="*/ 173 w 211"/>
                  <a:gd name="T5" fmla="*/ 10 h 221"/>
                  <a:gd name="T6" fmla="*/ 202 w 211"/>
                  <a:gd name="T7" fmla="*/ 8 h 221"/>
                  <a:gd name="T8" fmla="*/ 203 w 211"/>
                  <a:gd name="T9" fmla="*/ 37 h 221"/>
                  <a:gd name="T10" fmla="*/ 43 w 211"/>
                  <a:gd name="T11" fmla="*/ 214 h 221"/>
                  <a:gd name="T12" fmla="*/ 27 w 211"/>
                  <a:gd name="T13" fmla="*/ 221 h 221"/>
                  <a:gd name="T14" fmla="*/ 27 w 211"/>
                  <a:gd name="T15" fmla="*/ 221 h 221"/>
                  <a:gd name="T16" fmla="*/ 27 w 211"/>
                  <a:gd name="T17" fmla="*/ 221 h 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1" h="221">
                    <a:moveTo>
                      <a:pt x="27" y="221"/>
                    </a:moveTo>
                    <a:cubicBezTo>
                      <a:pt x="9" y="221"/>
                      <a:pt x="0" y="200"/>
                      <a:pt x="12" y="186"/>
                    </a:cubicBezTo>
                    <a:cubicBezTo>
                      <a:pt x="173" y="10"/>
                      <a:pt x="173" y="10"/>
                      <a:pt x="173" y="10"/>
                    </a:cubicBezTo>
                    <a:cubicBezTo>
                      <a:pt x="180" y="1"/>
                      <a:pt x="194" y="0"/>
                      <a:pt x="202" y="8"/>
                    </a:cubicBezTo>
                    <a:cubicBezTo>
                      <a:pt x="211" y="16"/>
                      <a:pt x="211" y="29"/>
                      <a:pt x="203" y="37"/>
                    </a:cubicBezTo>
                    <a:cubicBezTo>
                      <a:pt x="43" y="214"/>
                      <a:pt x="43" y="214"/>
                      <a:pt x="43" y="214"/>
                    </a:cubicBezTo>
                    <a:cubicBezTo>
                      <a:pt x="39" y="219"/>
                      <a:pt x="33" y="221"/>
                      <a:pt x="27" y="221"/>
                    </a:cubicBezTo>
                    <a:close/>
                    <a:moveTo>
                      <a:pt x="27" y="221"/>
                    </a:moveTo>
                    <a:cubicBezTo>
                      <a:pt x="27" y="221"/>
                      <a:pt x="27" y="221"/>
                      <a:pt x="27" y="22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a:p>
            </p:txBody>
          </p:sp>
          <p:sp>
            <p:nvSpPr>
              <p:cNvPr id="66" name="Freeform 87">
                <a:extLst>
                  <a:ext uri="{FF2B5EF4-FFF2-40B4-BE49-F238E27FC236}">
                    <a16:creationId xmlns:a16="http://schemas.microsoft.com/office/drawing/2014/main" id="{EC42B523-608C-0E2A-A41B-7CAAB7E5705B}"/>
                  </a:ext>
                </a:extLst>
              </p:cNvPr>
              <p:cNvSpPr>
                <a:spLocks noEditPoints="1"/>
              </p:cNvSpPr>
              <p:nvPr/>
            </p:nvSpPr>
            <p:spPr bwMode="auto">
              <a:xfrm>
                <a:off x="16116300" y="4751388"/>
                <a:ext cx="534988" cy="565150"/>
              </a:xfrm>
              <a:custGeom>
                <a:avLst/>
                <a:gdLst>
                  <a:gd name="T0" fmla="*/ 278 w 490"/>
                  <a:gd name="T1" fmla="*/ 521 h 521"/>
                  <a:gd name="T2" fmla="*/ 259 w 490"/>
                  <a:gd name="T3" fmla="*/ 510 h 521"/>
                  <a:gd name="T4" fmla="*/ 229 w 490"/>
                  <a:gd name="T5" fmla="*/ 383 h 521"/>
                  <a:gd name="T6" fmla="*/ 184 w 490"/>
                  <a:gd name="T7" fmla="*/ 390 h 521"/>
                  <a:gd name="T8" fmla="*/ 90 w 490"/>
                  <a:gd name="T9" fmla="*/ 498 h 521"/>
                  <a:gd name="T10" fmla="*/ 89 w 490"/>
                  <a:gd name="T11" fmla="*/ 500 h 521"/>
                  <a:gd name="T12" fmla="*/ 69 w 490"/>
                  <a:gd name="T13" fmla="*/ 513 h 521"/>
                  <a:gd name="T14" fmla="*/ 51 w 490"/>
                  <a:gd name="T15" fmla="*/ 499 h 521"/>
                  <a:gd name="T16" fmla="*/ 121 w 490"/>
                  <a:gd name="T17" fmla="*/ 266 h 521"/>
                  <a:gd name="T18" fmla="*/ 142 w 490"/>
                  <a:gd name="T19" fmla="*/ 233 h 521"/>
                  <a:gd name="T20" fmla="*/ 137 w 490"/>
                  <a:gd name="T21" fmla="*/ 231 h 521"/>
                  <a:gd name="T22" fmla="*/ 58 w 490"/>
                  <a:gd name="T23" fmla="*/ 255 h 521"/>
                  <a:gd name="T24" fmla="*/ 26 w 490"/>
                  <a:gd name="T25" fmla="*/ 234 h 521"/>
                  <a:gd name="T26" fmla="*/ 137 w 490"/>
                  <a:gd name="T27" fmla="*/ 47 h 521"/>
                  <a:gd name="T28" fmla="*/ 206 w 490"/>
                  <a:gd name="T29" fmla="*/ 4 h 521"/>
                  <a:gd name="T30" fmla="*/ 232 w 490"/>
                  <a:gd name="T31" fmla="*/ 16 h 521"/>
                  <a:gd name="T32" fmla="*/ 220 w 490"/>
                  <a:gd name="T33" fmla="*/ 43 h 521"/>
                  <a:gd name="T34" fmla="*/ 165 w 490"/>
                  <a:gd name="T35" fmla="*/ 77 h 521"/>
                  <a:gd name="T36" fmla="*/ 83 w 490"/>
                  <a:gd name="T37" fmla="*/ 198 h 521"/>
                  <a:gd name="T38" fmla="*/ 147 w 490"/>
                  <a:gd name="T39" fmla="*/ 190 h 521"/>
                  <a:gd name="T40" fmla="*/ 179 w 490"/>
                  <a:gd name="T41" fmla="*/ 215 h 521"/>
                  <a:gd name="T42" fmla="*/ 181 w 490"/>
                  <a:gd name="T43" fmla="*/ 218 h 521"/>
                  <a:gd name="T44" fmla="*/ 140 w 490"/>
                  <a:gd name="T45" fmla="*/ 303 h 521"/>
                  <a:gd name="T46" fmla="*/ 81 w 490"/>
                  <a:gd name="T47" fmla="*/ 423 h 521"/>
                  <a:gd name="T48" fmla="*/ 183 w 490"/>
                  <a:gd name="T49" fmla="*/ 349 h 521"/>
                  <a:gd name="T50" fmla="*/ 249 w 490"/>
                  <a:gd name="T51" fmla="*/ 329 h 521"/>
                  <a:gd name="T52" fmla="*/ 277 w 490"/>
                  <a:gd name="T53" fmla="*/ 359 h 521"/>
                  <a:gd name="T54" fmla="*/ 276 w 490"/>
                  <a:gd name="T55" fmla="*/ 429 h 521"/>
                  <a:gd name="T56" fmla="*/ 349 w 490"/>
                  <a:gd name="T57" fmla="*/ 362 h 521"/>
                  <a:gd name="T58" fmla="*/ 353 w 490"/>
                  <a:gd name="T59" fmla="*/ 360 h 521"/>
                  <a:gd name="T60" fmla="*/ 447 w 490"/>
                  <a:gd name="T61" fmla="*/ 250 h 521"/>
                  <a:gd name="T62" fmla="*/ 473 w 490"/>
                  <a:gd name="T63" fmla="*/ 235 h 521"/>
                  <a:gd name="T64" fmla="*/ 487 w 490"/>
                  <a:gd name="T65" fmla="*/ 260 h 521"/>
                  <a:gd name="T66" fmla="*/ 370 w 490"/>
                  <a:gd name="T67" fmla="*/ 398 h 521"/>
                  <a:gd name="T68" fmla="*/ 366 w 490"/>
                  <a:gd name="T69" fmla="*/ 400 h 521"/>
                  <a:gd name="T70" fmla="*/ 298 w 490"/>
                  <a:gd name="T71" fmla="*/ 500 h 521"/>
                  <a:gd name="T72" fmla="*/ 278 w 490"/>
                  <a:gd name="T73" fmla="*/ 521 h 521"/>
                  <a:gd name="T74" fmla="*/ 278 w 490"/>
                  <a:gd name="T75" fmla="*/ 521 h 521"/>
                  <a:gd name="T76" fmla="*/ 278 w 490"/>
                  <a:gd name="T77" fmla="*/ 521 h 5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90" h="521">
                    <a:moveTo>
                      <a:pt x="278" y="521"/>
                    </a:moveTo>
                    <a:cubicBezTo>
                      <a:pt x="270" y="521"/>
                      <a:pt x="263" y="517"/>
                      <a:pt x="259" y="510"/>
                    </a:cubicBezTo>
                    <a:cubicBezTo>
                      <a:pt x="242" y="470"/>
                      <a:pt x="232" y="427"/>
                      <a:pt x="229" y="383"/>
                    </a:cubicBezTo>
                    <a:cubicBezTo>
                      <a:pt x="215" y="388"/>
                      <a:pt x="199" y="390"/>
                      <a:pt x="184" y="390"/>
                    </a:cubicBezTo>
                    <a:cubicBezTo>
                      <a:pt x="145" y="392"/>
                      <a:pt x="110" y="447"/>
                      <a:pt x="90" y="498"/>
                    </a:cubicBezTo>
                    <a:cubicBezTo>
                      <a:pt x="90" y="498"/>
                      <a:pt x="89" y="500"/>
                      <a:pt x="89" y="500"/>
                    </a:cubicBezTo>
                    <a:cubicBezTo>
                      <a:pt x="86" y="508"/>
                      <a:pt x="78" y="513"/>
                      <a:pt x="69" y="513"/>
                    </a:cubicBezTo>
                    <a:cubicBezTo>
                      <a:pt x="61" y="512"/>
                      <a:pt x="53" y="507"/>
                      <a:pt x="51" y="499"/>
                    </a:cubicBezTo>
                    <a:cubicBezTo>
                      <a:pt x="50" y="497"/>
                      <a:pt x="0" y="325"/>
                      <a:pt x="121" y="266"/>
                    </a:cubicBezTo>
                    <a:cubicBezTo>
                      <a:pt x="121" y="265"/>
                      <a:pt x="146" y="252"/>
                      <a:pt x="142" y="233"/>
                    </a:cubicBezTo>
                    <a:cubicBezTo>
                      <a:pt x="141" y="232"/>
                      <a:pt x="139" y="231"/>
                      <a:pt x="137" y="231"/>
                    </a:cubicBezTo>
                    <a:cubicBezTo>
                      <a:pt x="118" y="226"/>
                      <a:pt x="75" y="244"/>
                      <a:pt x="58" y="255"/>
                    </a:cubicBezTo>
                    <a:cubicBezTo>
                      <a:pt x="43" y="264"/>
                      <a:pt x="24" y="251"/>
                      <a:pt x="26" y="234"/>
                    </a:cubicBezTo>
                    <a:cubicBezTo>
                      <a:pt x="45" y="163"/>
                      <a:pt x="84" y="98"/>
                      <a:pt x="137" y="47"/>
                    </a:cubicBezTo>
                    <a:cubicBezTo>
                      <a:pt x="157" y="28"/>
                      <a:pt x="180" y="14"/>
                      <a:pt x="206" y="4"/>
                    </a:cubicBezTo>
                    <a:cubicBezTo>
                      <a:pt x="216" y="0"/>
                      <a:pt x="228" y="6"/>
                      <a:pt x="232" y="16"/>
                    </a:cubicBezTo>
                    <a:cubicBezTo>
                      <a:pt x="236" y="27"/>
                      <a:pt x="231" y="39"/>
                      <a:pt x="220" y="43"/>
                    </a:cubicBezTo>
                    <a:cubicBezTo>
                      <a:pt x="200" y="51"/>
                      <a:pt x="181" y="62"/>
                      <a:pt x="165" y="77"/>
                    </a:cubicBezTo>
                    <a:cubicBezTo>
                      <a:pt x="130" y="111"/>
                      <a:pt x="102" y="152"/>
                      <a:pt x="83" y="198"/>
                    </a:cubicBezTo>
                    <a:cubicBezTo>
                      <a:pt x="103" y="189"/>
                      <a:pt x="125" y="187"/>
                      <a:pt x="147" y="190"/>
                    </a:cubicBezTo>
                    <a:cubicBezTo>
                      <a:pt x="161" y="194"/>
                      <a:pt x="173" y="203"/>
                      <a:pt x="179" y="215"/>
                    </a:cubicBezTo>
                    <a:cubicBezTo>
                      <a:pt x="180" y="216"/>
                      <a:pt x="180" y="217"/>
                      <a:pt x="181" y="218"/>
                    </a:cubicBezTo>
                    <a:cubicBezTo>
                      <a:pt x="195" y="260"/>
                      <a:pt x="160" y="292"/>
                      <a:pt x="140" y="303"/>
                    </a:cubicBezTo>
                    <a:cubicBezTo>
                      <a:pt x="90" y="327"/>
                      <a:pt x="80" y="380"/>
                      <a:pt x="81" y="423"/>
                    </a:cubicBezTo>
                    <a:cubicBezTo>
                      <a:pt x="104" y="386"/>
                      <a:pt x="138" y="351"/>
                      <a:pt x="183" y="349"/>
                    </a:cubicBezTo>
                    <a:cubicBezTo>
                      <a:pt x="206" y="349"/>
                      <a:pt x="229" y="342"/>
                      <a:pt x="249" y="329"/>
                    </a:cubicBezTo>
                    <a:cubicBezTo>
                      <a:pt x="268" y="318"/>
                      <a:pt x="289" y="340"/>
                      <a:pt x="277" y="359"/>
                    </a:cubicBezTo>
                    <a:cubicBezTo>
                      <a:pt x="267" y="372"/>
                      <a:pt x="270" y="401"/>
                      <a:pt x="276" y="429"/>
                    </a:cubicBezTo>
                    <a:cubicBezTo>
                      <a:pt x="292" y="399"/>
                      <a:pt x="318" y="375"/>
                      <a:pt x="349" y="362"/>
                    </a:cubicBezTo>
                    <a:cubicBezTo>
                      <a:pt x="353" y="360"/>
                      <a:pt x="353" y="360"/>
                      <a:pt x="353" y="360"/>
                    </a:cubicBezTo>
                    <a:cubicBezTo>
                      <a:pt x="399" y="340"/>
                      <a:pt x="434" y="299"/>
                      <a:pt x="447" y="250"/>
                    </a:cubicBezTo>
                    <a:cubicBezTo>
                      <a:pt x="450" y="239"/>
                      <a:pt x="462" y="232"/>
                      <a:pt x="473" y="235"/>
                    </a:cubicBezTo>
                    <a:cubicBezTo>
                      <a:pt x="484" y="238"/>
                      <a:pt x="490" y="249"/>
                      <a:pt x="487" y="260"/>
                    </a:cubicBezTo>
                    <a:cubicBezTo>
                      <a:pt x="471" y="322"/>
                      <a:pt x="428" y="372"/>
                      <a:pt x="370" y="398"/>
                    </a:cubicBezTo>
                    <a:cubicBezTo>
                      <a:pt x="366" y="400"/>
                      <a:pt x="366" y="400"/>
                      <a:pt x="366" y="400"/>
                    </a:cubicBezTo>
                    <a:cubicBezTo>
                      <a:pt x="326" y="418"/>
                      <a:pt x="300" y="457"/>
                      <a:pt x="298" y="500"/>
                    </a:cubicBezTo>
                    <a:cubicBezTo>
                      <a:pt x="298" y="512"/>
                      <a:pt x="289" y="521"/>
                      <a:pt x="278" y="521"/>
                    </a:cubicBezTo>
                    <a:close/>
                    <a:moveTo>
                      <a:pt x="278" y="521"/>
                    </a:moveTo>
                    <a:cubicBezTo>
                      <a:pt x="278" y="521"/>
                      <a:pt x="278" y="521"/>
                      <a:pt x="278" y="52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a:p>
            </p:txBody>
          </p:sp>
        </p:grpSp>
        <p:grpSp>
          <p:nvGrpSpPr>
            <p:cNvPr id="36" name="Group 35">
              <a:extLst>
                <a:ext uri="{FF2B5EF4-FFF2-40B4-BE49-F238E27FC236}">
                  <a16:creationId xmlns:a16="http://schemas.microsoft.com/office/drawing/2014/main" id="{DEB9C85B-BDD4-8FC8-32B1-924FA337E45C}"/>
                </a:ext>
              </a:extLst>
            </p:cNvPr>
            <p:cNvGrpSpPr/>
            <p:nvPr/>
          </p:nvGrpSpPr>
          <p:grpSpPr>
            <a:xfrm>
              <a:off x="9861890" y="2329224"/>
              <a:ext cx="1377610" cy="1559973"/>
              <a:chOff x="-968376" y="6200775"/>
              <a:chExt cx="887413" cy="1004888"/>
            </a:xfrm>
            <a:solidFill>
              <a:schemeClr val="tx1"/>
            </a:solidFill>
          </p:grpSpPr>
          <p:sp>
            <p:nvSpPr>
              <p:cNvPr id="48" name="Freeform 18">
                <a:extLst>
                  <a:ext uri="{FF2B5EF4-FFF2-40B4-BE49-F238E27FC236}">
                    <a16:creationId xmlns:a16="http://schemas.microsoft.com/office/drawing/2014/main" id="{6AF38426-A829-0769-B953-C3DA5E0D9ADD}"/>
                  </a:ext>
                </a:extLst>
              </p:cNvPr>
              <p:cNvSpPr>
                <a:spLocks noEditPoints="1"/>
              </p:cNvSpPr>
              <p:nvPr/>
            </p:nvSpPr>
            <p:spPr bwMode="auto">
              <a:xfrm>
                <a:off x="-968376" y="6396038"/>
                <a:ext cx="885825" cy="225425"/>
              </a:xfrm>
              <a:custGeom>
                <a:avLst/>
                <a:gdLst>
                  <a:gd name="T0" fmla="*/ 1252 w 1277"/>
                  <a:gd name="T1" fmla="*/ 328 h 328"/>
                  <a:gd name="T2" fmla="*/ 26 w 1277"/>
                  <a:gd name="T3" fmla="*/ 328 h 328"/>
                  <a:gd name="T4" fmla="*/ 8 w 1277"/>
                  <a:gd name="T5" fmla="*/ 298 h 328"/>
                  <a:gd name="T6" fmla="*/ 166 w 1277"/>
                  <a:gd name="T7" fmla="*/ 11 h 328"/>
                  <a:gd name="T8" fmla="*/ 184 w 1277"/>
                  <a:gd name="T9" fmla="*/ 0 h 328"/>
                  <a:gd name="T10" fmla="*/ 1093 w 1277"/>
                  <a:gd name="T11" fmla="*/ 0 h 328"/>
                  <a:gd name="T12" fmla="*/ 1111 w 1277"/>
                  <a:gd name="T13" fmla="*/ 11 h 328"/>
                  <a:gd name="T14" fmla="*/ 1270 w 1277"/>
                  <a:gd name="T15" fmla="*/ 298 h 328"/>
                  <a:gd name="T16" fmla="*/ 1252 w 1277"/>
                  <a:gd name="T17" fmla="*/ 328 h 328"/>
                  <a:gd name="T18" fmla="*/ 61 w 1277"/>
                  <a:gd name="T19" fmla="*/ 287 h 328"/>
                  <a:gd name="T20" fmla="*/ 1216 w 1277"/>
                  <a:gd name="T21" fmla="*/ 287 h 328"/>
                  <a:gd name="T22" fmla="*/ 1081 w 1277"/>
                  <a:gd name="T23" fmla="*/ 42 h 328"/>
                  <a:gd name="T24" fmla="*/ 197 w 1277"/>
                  <a:gd name="T25" fmla="*/ 42 h 328"/>
                  <a:gd name="T26" fmla="*/ 61 w 1277"/>
                  <a:gd name="T27" fmla="*/ 287 h 328"/>
                  <a:gd name="T28" fmla="*/ 61 w 1277"/>
                  <a:gd name="T29" fmla="*/ 287 h 328"/>
                  <a:gd name="T30" fmla="*/ 61 w 1277"/>
                  <a:gd name="T31" fmla="*/ 287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77" h="328">
                    <a:moveTo>
                      <a:pt x="1252" y="328"/>
                    </a:moveTo>
                    <a:cubicBezTo>
                      <a:pt x="26" y="328"/>
                      <a:pt x="26" y="328"/>
                      <a:pt x="26" y="328"/>
                    </a:cubicBezTo>
                    <a:cubicBezTo>
                      <a:pt x="10" y="328"/>
                      <a:pt x="0" y="311"/>
                      <a:pt x="8" y="298"/>
                    </a:cubicBezTo>
                    <a:cubicBezTo>
                      <a:pt x="166" y="11"/>
                      <a:pt x="166" y="11"/>
                      <a:pt x="166" y="11"/>
                    </a:cubicBezTo>
                    <a:cubicBezTo>
                      <a:pt x="170" y="4"/>
                      <a:pt x="177" y="0"/>
                      <a:pt x="184" y="0"/>
                    </a:cubicBezTo>
                    <a:cubicBezTo>
                      <a:pt x="1093" y="0"/>
                      <a:pt x="1093" y="0"/>
                      <a:pt x="1093" y="0"/>
                    </a:cubicBezTo>
                    <a:cubicBezTo>
                      <a:pt x="1101" y="0"/>
                      <a:pt x="1108" y="4"/>
                      <a:pt x="1111" y="11"/>
                    </a:cubicBezTo>
                    <a:cubicBezTo>
                      <a:pt x="1270" y="298"/>
                      <a:pt x="1270" y="298"/>
                      <a:pt x="1270" y="298"/>
                    </a:cubicBezTo>
                    <a:cubicBezTo>
                      <a:pt x="1277" y="311"/>
                      <a:pt x="1267" y="328"/>
                      <a:pt x="1252" y="328"/>
                    </a:cubicBezTo>
                    <a:close/>
                    <a:moveTo>
                      <a:pt x="61" y="287"/>
                    </a:moveTo>
                    <a:cubicBezTo>
                      <a:pt x="1216" y="287"/>
                      <a:pt x="1216" y="287"/>
                      <a:pt x="1216" y="287"/>
                    </a:cubicBezTo>
                    <a:cubicBezTo>
                      <a:pt x="1081" y="42"/>
                      <a:pt x="1081" y="42"/>
                      <a:pt x="1081" y="42"/>
                    </a:cubicBezTo>
                    <a:cubicBezTo>
                      <a:pt x="197" y="42"/>
                      <a:pt x="197" y="42"/>
                      <a:pt x="197" y="42"/>
                    </a:cubicBezTo>
                    <a:lnTo>
                      <a:pt x="61" y="287"/>
                    </a:lnTo>
                    <a:close/>
                    <a:moveTo>
                      <a:pt x="61" y="287"/>
                    </a:moveTo>
                    <a:cubicBezTo>
                      <a:pt x="61" y="287"/>
                      <a:pt x="61" y="287"/>
                      <a:pt x="61" y="28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a:p>
            </p:txBody>
          </p:sp>
          <p:sp>
            <p:nvSpPr>
              <p:cNvPr id="49" name="Freeform 19">
                <a:extLst>
                  <a:ext uri="{FF2B5EF4-FFF2-40B4-BE49-F238E27FC236}">
                    <a16:creationId xmlns:a16="http://schemas.microsoft.com/office/drawing/2014/main" id="{A7C1753D-A3EA-E0A6-D6CA-68C79C374BB4}"/>
                  </a:ext>
                </a:extLst>
              </p:cNvPr>
              <p:cNvSpPr>
                <a:spLocks noEditPoints="1"/>
              </p:cNvSpPr>
              <p:nvPr/>
            </p:nvSpPr>
            <p:spPr bwMode="auto">
              <a:xfrm>
                <a:off x="-723901" y="6394450"/>
                <a:ext cx="398463" cy="227013"/>
              </a:xfrm>
              <a:custGeom>
                <a:avLst/>
                <a:gdLst>
                  <a:gd name="T0" fmla="*/ 547 w 574"/>
                  <a:gd name="T1" fmla="*/ 330 h 330"/>
                  <a:gd name="T2" fmla="*/ 27 w 574"/>
                  <a:gd name="T3" fmla="*/ 330 h 330"/>
                  <a:gd name="T4" fmla="*/ 12 w 574"/>
                  <a:gd name="T5" fmla="*/ 296 h 330"/>
                  <a:gd name="T6" fmla="*/ 271 w 574"/>
                  <a:gd name="T7" fmla="*/ 9 h 330"/>
                  <a:gd name="T8" fmla="*/ 302 w 574"/>
                  <a:gd name="T9" fmla="*/ 9 h 330"/>
                  <a:gd name="T10" fmla="*/ 562 w 574"/>
                  <a:gd name="T11" fmla="*/ 296 h 330"/>
                  <a:gd name="T12" fmla="*/ 547 w 574"/>
                  <a:gd name="T13" fmla="*/ 330 h 330"/>
                  <a:gd name="T14" fmla="*/ 74 w 574"/>
                  <a:gd name="T15" fmla="*/ 289 h 330"/>
                  <a:gd name="T16" fmla="*/ 500 w 574"/>
                  <a:gd name="T17" fmla="*/ 289 h 330"/>
                  <a:gd name="T18" fmla="*/ 287 w 574"/>
                  <a:gd name="T19" fmla="*/ 54 h 330"/>
                  <a:gd name="T20" fmla="*/ 74 w 574"/>
                  <a:gd name="T21" fmla="*/ 289 h 330"/>
                  <a:gd name="T22" fmla="*/ 74 w 574"/>
                  <a:gd name="T23" fmla="*/ 289 h 330"/>
                  <a:gd name="T24" fmla="*/ 74 w 574"/>
                  <a:gd name="T25" fmla="*/ 289 h 3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74" h="330">
                    <a:moveTo>
                      <a:pt x="547" y="330"/>
                    </a:moveTo>
                    <a:cubicBezTo>
                      <a:pt x="27" y="330"/>
                      <a:pt x="27" y="330"/>
                      <a:pt x="27" y="330"/>
                    </a:cubicBezTo>
                    <a:cubicBezTo>
                      <a:pt x="9" y="330"/>
                      <a:pt x="0" y="309"/>
                      <a:pt x="12" y="296"/>
                    </a:cubicBezTo>
                    <a:cubicBezTo>
                      <a:pt x="271" y="9"/>
                      <a:pt x="271" y="9"/>
                      <a:pt x="271" y="9"/>
                    </a:cubicBezTo>
                    <a:cubicBezTo>
                      <a:pt x="280" y="0"/>
                      <a:pt x="294" y="0"/>
                      <a:pt x="302" y="9"/>
                    </a:cubicBezTo>
                    <a:cubicBezTo>
                      <a:pt x="562" y="296"/>
                      <a:pt x="562" y="296"/>
                      <a:pt x="562" y="296"/>
                    </a:cubicBezTo>
                    <a:cubicBezTo>
                      <a:pt x="574" y="309"/>
                      <a:pt x="565" y="330"/>
                      <a:pt x="547" y="330"/>
                    </a:cubicBezTo>
                    <a:close/>
                    <a:moveTo>
                      <a:pt x="74" y="289"/>
                    </a:moveTo>
                    <a:cubicBezTo>
                      <a:pt x="500" y="289"/>
                      <a:pt x="500" y="289"/>
                      <a:pt x="500" y="289"/>
                    </a:cubicBezTo>
                    <a:cubicBezTo>
                      <a:pt x="287" y="54"/>
                      <a:pt x="287" y="54"/>
                      <a:pt x="287" y="54"/>
                    </a:cubicBezTo>
                    <a:lnTo>
                      <a:pt x="74" y="289"/>
                    </a:lnTo>
                    <a:close/>
                    <a:moveTo>
                      <a:pt x="74" y="289"/>
                    </a:moveTo>
                    <a:cubicBezTo>
                      <a:pt x="74" y="289"/>
                      <a:pt x="74" y="289"/>
                      <a:pt x="74" y="289"/>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a:p>
            </p:txBody>
          </p:sp>
          <p:sp>
            <p:nvSpPr>
              <p:cNvPr id="50" name="Freeform 20">
                <a:extLst>
                  <a:ext uri="{FF2B5EF4-FFF2-40B4-BE49-F238E27FC236}">
                    <a16:creationId xmlns:a16="http://schemas.microsoft.com/office/drawing/2014/main" id="{4E094221-925F-7125-7DC9-E73CD1FF4961}"/>
                  </a:ext>
                </a:extLst>
              </p:cNvPr>
              <p:cNvSpPr>
                <a:spLocks noEditPoints="1"/>
              </p:cNvSpPr>
              <p:nvPr/>
            </p:nvSpPr>
            <p:spPr bwMode="auto">
              <a:xfrm>
                <a:off x="-968376" y="6592888"/>
                <a:ext cx="887413" cy="612775"/>
              </a:xfrm>
              <a:custGeom>
                <a:avLst/>
                <a:gdLst>
                  <a:gd name="T0" fmla="*/ 640 w 1279"/>
                  <a:gd name="T1" fmla="*/ 889 h 889"/>
                  <a:gd name="T2" fmla="*/ 623 w 1279"/>
                  <a:gd name="T3" fmla="*/ 881 h 889"/>
                  <a:gd name="T4" fmla="*/ 10 w 1279"/>
                  <a:gd name="T5" fmla="*/ 33 h 889"/>
                  <a:gd name="T6" fmla="*/ 27 w 1279"/>
                  <a:gd name="T7" fmla="*/ 0 h 889"/>
                  <a:gd name="T8" fmla="*/ 1253 w 1279"/>
                  <a:gd name="T9" fmla="*/ 0 h 889"/>
                  <a:gd name="T10" fmla="*/ 1269 w 1279"/>
                  <a:gd name="T11" fmla="*/ 33 h 889"/>
                  <a:gd name="T12" fmla="*/ 657 w 1279"/>
                  <a:gd name="T13" fmla="*/ 881 h 889"/>
                  <a:gd name="T14" fmla="*/ 640 w 1279"/>
                  <a:gd name="T15" fmla="*/ 889 h 889"/>
                  <a:gd name="T16" fmla="*/ 68 w 1279"/>
                  <a:gd name="T17" fmla="*/ 41 h 889"/>
                  <a:gd name="T18" fmla="*/ 640 w 1279"/>
                  <a:gd name="T19" fmla="*/ 833 h 889"/>
                  <a:gd name="T20" fmla="*/ 1212 w 1279"/>
                  <a:gd name="T21" fmla="*/ 41 h 889"/>
                  <a:gd name="T22" fmla="*/ 68 w 1279"/>
                  <a:gd name="T23" fmla="*/ 41 h 889"/>
                  <a:gd name="T24" fmla="*/ 68 w 1279"/>
                  <a:gd name="T25" fmla="*/ 41 h 889"/>
                  <a:gd name="T26" fmla="*/ 68 w 1279"/>
                  <a:gd name="T27" fmla="*/ 41 h 8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79" h="889">
                    <a:moveTo>
                      <a:pt x="640" y="889"/>
                    </a:moveTo>
                    <a:cubicBezTo>
                      <a:pt x="633" y="889"/>
                      <a:pt x="627" y="886"/>
                      <a:pt x="623" y="881"/>
                    </a:cubicBezTo>
                    <a:cubicBezTo>
                      <a:pt x="10" y="33"/>
                      <a:pt x="10" y="33"/>
                      <a:pt x="10" y="33"/>
                    </a:cubicBezTo>
                    <a:cubicBezTo>
                      <a:pt x="0" y="19"/>
                      <a:pt x="10" y="0"/>
                      <a:pt x="27" y="0"/>
                    </a:cubicBezTo>
                    <a:cubicBezTo>
                      <a:pt x="1253" y="0"/>
                      <a:pt x="1253" y="0"/>
                      <a:pt x="1253" y="0"/>
                    </a:cubicBezTo>
                    <a:cubicBezTo>
                      <a:pt x="1269" y="0"/>
                      <a:pt x="1279" y="19"/>
                      <a:pt x="1269" y="33"/>
                    </a:cubicBezTo>
                    <a:cubicBezTo>
                      <a:pt x="657" y="881"/>
                      <a:pt x="657" y="881"/>
                      <a:pt x="657" y="881"/>
                    </a:cubicBezTo>
                    <a:cubicBezTo>
                      <a:pt x="653" y="886"/>
                      <a:pt x="647" y="889"/>
                      <a:pt x="640" y="889"/>
                    </a:cubicBezTo>
                    <a:close/>
                    <a:moveTo>
                      <a:pt x="68" y="41"/>
                    </a:moveTo>
                    <a:cubicBezTo>
                      <a:pt x="640" y="833"/>
                      <a:pt x="640" y="833"/>
                      <a:pt x="640" y="833"/>
                    </a:cubicBezTo>
                    <a:cubicBezTo>
                      <a:pt x="1212" y="41"/>
                      <a:pt x="1212" y="41"/>
                      <a:pt x="1212" y="41"/>
                    </a:cubicBezTo>
                    <a:lnTo>
                      <a:pt x="68" y="41"/>
                    </a:lnTo>
                    <a:close/>
                    <a:moveTo>
                      <a:pt x="68" y="41"/>
                    </a:moveTo>
                    <a:cubicBezTo>
                      <a:pt x="68" y="41"/>
                      <a:pt x="68" y="41"/>
                      <a:pt x="68" y="4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a:p>
            </p:txBody>
          </p:sp>
          <p:sp>
            <p:nvSpPr>
              <p:cNvPr id="51" name="Freeform 21">
                <a:extLst>
                  <a:ext uri="{FF2B5EF4-FFF2-40B4-BE49-F238E27FC236}">
                    <a16:creationId xmlns:a16="http://schemas.microsoft.com/office/drawing/2014/main" id="{E8283B07-06BE-0B13-94A3-D57D7570E709}"/>
                  </a:ext>
                </a:extLst>
              </p:cNvPr>
              <p:cNvSpPr>
                <a:spLocks noEditPoints="1"/>
              </p:cNvSpPr>
              <p:nvPr/>
            </p:nvSpPr>
            <p:spPr bwMode="auto">
              <a:xfrm>
                <a:off x="-722313" y="6592888"/>
                <a:ext cx="395288" cy="612775"/>
              </a:xfrm>
              <a:custGeom>
                <a:avLst/>
                <a:gdLst>
                  <a:gd name="T0" fmla="*/ 284 w 568"/>
                  <a:gd name="T1" fmla="*/ 889 h 889"/>
                  <a:gd name="T2" fmla="*/ 264 w 568"/>
                  <a:gd name="T3" fmla="*/ 875 h 889"/>
                  <a:gd name="T4" fmla="*/ 4 w 568"/>
                  <a:gd name="T5" fmla="*/ 27 h 889"/>
                  <a:gd name="T6" fmla="*/ 24 w 568"/>
                  <a:gd name="T7" fmla="*/ 0 h 889"/>
                  <a:gd name="T8" fmla="*/ 544 w 568"/>
                  <a:gd name="T9" fmla="*/ 0 h 889"/>
                  <a:gd name="T10" fmla="*/ 563 w 568"/>
                  <a:gd name="T11" fmla="*/ 27 h 889"/>
                  <a:gd name="T12" fmla="*/ 304 w 568"/>
                  <a:gd name="T13" fmla="*/ 875 h 889"/>
                  <a:gd name="T14" fmla="*/ 284 w 568"/>
                  <a:gd name="T15" fmla="*/ 889 h 889"/>
                  <a:gd name="T16" fmla="*/ 52 w 568"/>
                  <a:gd name="T17" fmla="*/ 41 h 889"/>
                  <a:gd name="T18" fmla="*/ 284 w 568"/>
                  <a:gd name="T19" fmla="*/ 798 h 889"/>
                  <a:gd name="T20" fmla="*/ 516 w 568"/>
                  <a:gd name="T21" fmla="*/ 41 h 889"/>
                  <a:gd name="T22" fmla="*/ 52 w 568"/>
                  <a:gd name="T23" fmla="*/ 41 h 889"/>
                  <a:gd name="T24" fmla="*/ 52 w 568"/>
                  <a:gd name="T25" fmla="*/ 41 h 889"/>
                  <a:gd name="T26" fmla="*/ 52 w 568"/>
                  <a:gd name="T27" fmla="*/ 41 h 8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68" h="889">
                    <a:moveTo>
                      <a:pt x="284" y="889"/>
                    </a:moveTo>
                    <a:cubicBezTo>
                      <a:pt x="275" y="889"/>
                      <a:pt x="267" y="884"/>
                      <a:pt x="264" y="875"/>
                    </a:cubicBezTo>
                    <a:cubicBezTo>
                      <a:pt x="4" y="27"/>
                      <a:pt x="4" y="27"/>
                      <a:pt x="4" y="27"/>
                    </a:cubicBezTo>
                    <a:cubicBezTo>
                      <a:pt x="0" y="13"/>
                      <a:pt x="10" y="0"/>
                      <a:pt x="24" y="0"/>
                    </a:cubicBezTo>
                    <a:cubicBezTo>
                      <a:pt x="544" y="0"/>
                      <a:pt x="544" y="0"/>
                      <a:pt x="544" y="0"/>
                    </a:cubicBezTo>
                    <a:cubicBezTo>
                      <a:pt x="558" y="0"/>
                      <a:pt x="568" y="13"/>
                      <a:pt x="563" y="27"/>
                    </a:cubicBezTo>
                    <a:cubicBezTo>
                      <a:pt x="304" y="875"/>
                      <a:pt x="304" y="875"/>
                      <a:pt x="304" y="875"/>
                    </a:cubicBezTo>
                    <a:cubicBezTo>
                      <a:pt x="301" y="884"/>
                      <a:pt x="293" y="889"/>
                      <a:pt x="284" y="889"/>
                    </a:cubicBezTo>
                    <a:close/>
                    <a:moveTo>
                      <a:pt x="52" y="41"/>
                    </a:moveTo>
                    <a:cubicBezTo>
                      <a:pt x="284" y="798"/>
                      <a:pt x="284" y="798"/>
                      <a:pt x="284" y="798"/>
                    </a:cubicBezTo>
                    <a:cubicBezTo>
                      <a:pt x="516" y="41"/>
                      <a:pt x="516" y="41"/>
                      <a:pt x="516" y="41"/>
                    </a:cubicBezTo>
                    <a:lnTo>
                      <a:pt x="52" y="41"/>
                    </a:lnTo>
                    <a:close/>
                    <a:moveTo>
                      <a:pt x="52" y="41"/>
                    </a:moveTo>
                    <a:cubicBezTo>
                      <a:pt x="52" y="41"/>
                      <a:pt x="52" y="41"/>
                      <a:pt x="52" y="4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a:p>
            </p:txBody>
          </p:sp>
          <p:sp>
            <p:nvSpPr>
              <p:cNvPr id="52" name="Freeform 22">
                <a:extLst>
                  <a:ext uri="{FF2B5EF4-FFF2-40B4-BE49-F238E27FC236}">
                    <a16:creationId xmlns:a16="http://schemas.microsoft.com/office/drawing/2014/main" id="{22F995E0-2677-B832-3811-9E225E7105CF}"/>
                  </a:ext>
                </a:extLst>
              </p:cNvPr>
              <p:cNvSpPr>
                <a:spLocks noEditPoints="1"/>
              </p:cNvSpPr>
              <p:nvPr/>
            </p:nvSpPr>
            <p:spPr bwMode="auto">
              <a:xfrm>
                <a:off x="-862013" y="6386513"/>
                <a:ext cx="176213" cy="234950"/>
              </a:xfrm>
              <a:custGeom>
                <a:avLst/>
                <a:gdLst>
                  <a:gd name="T0" fmla="*/ 227 w 254"/>
                  <a:gd name="T1" fmla="*/ 341 h 341"/>
                  <a:gd name="T2" fmla="*/ 210 w 254"/>
                  <a:gd name="T3" fmla="*/ 332 h 341"/>
                  <a:gd name="T4" fmla="*/ 15 w 254"/>
                  <a:gd name="T5" fmla="*/ 46 h 341"/>
                  <a:gd name="T6" fmla="*/ 50 w 254"/>
                  <a:gd name="T7" fmla="*/ 22 h 341"/>
                  <a:gd name="T8" fmla="*/ 244 w 254"/>
                  <a:gd name="T9" fmla="*/ 309 h 341"/>
                  <a:gd name="T10" fmla="*/ 227 w 254"/>
                  <a:gd name="T11" fmla="*/ 341 h 341"/>
                  <a:gd name="T12" fmla="*/ 227 w 254"/>
                  <a:gd name="T13" fmla="*/ 341 h 341"/>
                  <a:gd name="T14" fmla="*/ 227 w 254"/>
                  <a:gd name="T15" fmla="*/ 341 h 34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4" h="341">
                    <a:moveTo>
                      <a:pt x="227" y="341"/>
                    </a:moveTo>
                    <a:cubicBezTo>
                      <a:pt x="220" y="341"/>
                      <a:pt x="214" y="338"/>
                      <a:pt x="210" y="332"/>
                    </a:cubicBezTo>
                    <a:cubicBezTo>
                      <a:pt x="15" y="46"/>
                      <a:pt x="15" y="46"/>
                      <a:pt x="15" y="46"/>
                    </a:cubicBezTo>
                    <a:cubicBezTo>
                      <a:pt x="0" y="23"/>
                      <a:pt x="34" y="0"/>
                      <a:pt x="50" y="22"/>
                    </a:cubicBezTo>
                    <a:cubicBezTo>
                      <a:pt x="244" y="309"/>
                      <a:pt x="244" y="309"/>
                      <a:pt x="244" y="309"/>
                    </a:cubicBezTo>
                    <a:cubicBezTo>
                      <a:pt x="254" y="323"/>
                      <a:pt x="244" y="341"/>
                      <a:pt x="227" y="341"/>
                    </a:cubicBezTo>
                    <a:close/>
                    <a:moveTo>
                      <a:pt x="227" y="341"/>
                    </a:moveTo>
                    <a:cubicBezTo>
                      <a:pt x="227" y="341"/>
                      <a:pt x="227" y="341"/>
                      <a:pt x="227" y="34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a:p>
            </p:txBody>
          </p:sp>
          <p:sp>
            <p:nvSpPr>
              <p:cNvPr id="53" name="Freeform 23">
                <a:extLst>
                  <a:ext uri="{FF2B5EF4-FFF2-40B4-BE49-F238E27FC236}">
                    <a16:creationId xmlns:a16="http://schemas.microsoft.com/office/drawing/2014/main" id="{640F5B7B-33F8-AFF9-DF0D-5B73C18FA65D}"/>
                  </a:ext>
                </a:extLst>
              </p:cNvPr>
              <p:cNvSpPr>
                <a:spLocks noEditPoints="1"/>
              </p:cNvSpPr>
              <p:nvPr/>
            </p:nvSpPr>
            <p:spPr bwMode="auto">
              <a:xfrm>
                <a:off x="-363538" y="6386513"/>
                <a:ext cx="176213" cy="234950"/>
              </a:xfrm>
              <a:custGeom>
                <a:avLst/>
                <a:gdLst>
                  <a:gd name="T0" fmla="*/ 27 w 254"/>
                  <a:gd name="T1" fmla="*/ 342 h 342"/>
                  <a:gd name="T2" fmla="*/ 9 w 254"/>
                  <a:gd name="T3" fmla="*/ 310 h 342"/>
                  <a:gd name="T4" fmla="*/ 204 w 254"/>
                  <a:gd name="T5" fmla="*/ 23 h 342"/>
                  <a:gd name="T6" fmla="*/ 238 w 254"/>
                  <a:gd name="T7" fmla="*/ 47 h 342"/>
                  <a:gd name="T8" fmla="*/ 44 w 254"/>
                  <a:gd name="T9" fmla="*/ 333 h 342"/>
                  <a:gd name="T10" fmla="*/ 27 w 254"/>
                  <a:gd name="T11" fmla="*/ 342 h 342"/>
                  <a:gd name="T12" fmla="*/ 27 w 254"/>
                  <a:gd name="T13" fmla="*/ 342 h 342"/>
                  <a:gd name="T14" fmla="*/ 27 w 254"/>
                  <a:gd name="T15" fmla="*/ 342 h 34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4" h="342">
                    <a:moveTo>
                      <a:pt x="27" y="342"/>
                    </a:moveTo>
                    <a:cubicBezTo>
                      <a:pt x="10" y="342"/>
                      <a:pt x="0" y="324"/>
                      <a:pt x="9" y="310"/>
                    </a:cubicBezTo>
                    <a:cubicBezTo>
                      <a:pt x="204" y="23"/>
                      <a:pt x="204" y="23"/>
                      <a:pt x="204" y="23"/>
                    </a:cubicBezTo>
                    <a:cubicBezTo>
                      <a:pt x="220" y="0"/>
                      <a:pt x="254" y="24"/>
                      <a:pt x="238" y="47"/>
                    </a:cubicBezTo>
                    <a:cubicBezTo>
                      <a:pt x="44" y="333"/>
                      <a:pt x="44" y="333"/>
                      <a:pt x="44" y="333"/>
                    </a:cubicBezTo>
                    <a:cubicBezTo>
                      <a:pt x="40" y="339"/>
                      <a:pt x="33" y="342"/>
                      <a:pt x="27" y="342"/>
                    </a:cubicBezTo>
                    <a:close/>
                    <a:moveTo>
                      <a:pt x="27" y="342"/>
                    </a:moveTo>
                    <a:cubicBezTo>
                      <a:pt x="27" y="342"/>
                      <a:pt x="27" y="342"/>
                      <a:pt x="27" y="34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a:p>
            </p:txBody>
          </p:sp>
          <p:sp>
            <p:nvSpPr>
              <p:cNvPr id="54" name="Freeform 24">
                <a:extLst>
                  <a:ext uri="{FF2B5EF4-FFF2-40B4-BE49-F238E27FC236}">
                    <a16:creationId xmlns:a16="http://schemas.microsoft.com/office/drawing/2014/main" id="{B6EF0E99-883E-CB7F-47DA-86ED55678C59}"/>
                  </a:ext>
                </a:extLst>
              </p:cNvPr>
              <p:cNvSpPr>
                <a:spLocks noEditPoints="1"/>
              </p:cNvSpPr>
              <p:nvPr/>
            </p:nvSpPr>
            <p:spPr bwMode="auto">
              <a:xfrm>
                <a:off x="-701676" y="6265863"/>
                <a:ext cx="96838" cy="98425"/>
              </a:xfrm>
              <a:custGeom>
                <a:avLst/>
                <a:gdLst>
                  <a:gd name="T0" fmla="*/ 113 w 141"/>
                  <a:gd name="T1" fmla="*/ 142 h 142"/>
                  <a:gd name="T2" fmla="*/ 98 w 141"/>
                  <a:gd name="T3" fmla="*/ 135 h 142"/>
                  <a:gd name="T4" fmla="*/ 8 w 141"/>
                  <a:gd name="T5" fmla="*/ 37 h 142"/>
                  <a:gd name="T6" fmla="*/ 9 w 141"/>
                  <a:gd name="T7" fmla="*/ 8 h 142"/>
                  <a:gd name="T8" fmla="*/ 38 w 141"/>
                  <a:gd name="T9" fmla="*/ 9 h 142"/>
                  <a:gd name="T10" fmla="*/ 129 w 141"/>
                  <a:gd name="T11" fmla="*/ 107 h 142"/>
                  <a:gd name="T12" fmla="*/ 113 w 141"/>
                  <a:gd name="T13" fmla="*/ 142 h 142"/>
                  <a:gd name="T14" fmla="*/ 113 w 141"/>
                  <a:gd name="T15" fmla="*/ 142 h 142"/>
                  <a:gd name="T16" fmla="*/ 113 w 141"/>
                  <a:gd name="T17" fmla="*/ 142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1" h="142">
                    <a:moveTo>
                      <a:pt x="113" y="142"/>
                    </a:moveTo>
                    <a:cubicBezTo>
                      <a:pt x="108" y="142"/>
                      <a:pt x="102" y="139"/>
                      <a:pt x="98" y="135"/>
                    </a:cubicBezTo>
                    <a:cubicBezTo>
                      <a:pt x="8" y="37"/>
                      <a:pt x="8" y="37"/>
                      <a:pt x="8" y="37"/>
                    </a:cubicBezTo>
                    <a:cubicBezTo>
                      <a:pt x="0" y="29"/>
                      <a:pt x="1" y="16"/>
                      <a:pt x="9" y="8"/>
                    </a:cubicBezTo>
                    <a:cubicBezTo>
                      <a:pt x="17" y="0"/>
                      <a:pt x="31" y="1"/>
                      <a:pt x="38" y="9"/>
                    </a:cubicBezTo>
                    <a:cubicBezTo>
                      <a:pt x="129" y="107"/>
                      <a:pt x="129" y="107"/>
                      <a:pt x="129" y="107"/>
                    </a:cubicBezTo>
                    <a:cubicBezTo>
                      <a:pt x="141" y="120"/>
                      <a:pt x="132" y="142"/>
                      <a:pt x="113" y="142"/>
                    </a:cubicBezTo>
                    <a:close/>
                    <a:moveTo>
                      <a:pt x="113" y="142"/>
                    </a:moveTo>
                    <a:cubicBezTo>
                      <a:pt x="113" y="142"/>
                      <a:pt x="113" y="142"/>
                      <a:pt x="113" y="14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a:p>
            </p:txBody>
          </p:sp>
          <p:sp>
            <p:nvSpPr>
              <p:cNvPr id="55" name="Freeform 25">
                <a:extLst>
                  <a:ext uri="{FF2B5EF4-FFF2-40B4-BE49-F238E27FC236}">
                    <a16:creationId xmlns:a16="http://schemas.microsoft.com/office/drawing/2014/main" id="{DB25B89C-C86F-94A3-4E83-A1FAD9F5091D}"/>
                  </a:ext>
                </a:extLst>
              </p:cNvPr>
              <p:cNvSpPr>
                <a:spLocks noEditPoints="1"/>
              </p:cNvSpPr>
              <p:nvPr/>
            </p:nvSpPr>
            <p:spPr bwMode="auto">
              <a:xfrm>
                <a:off x="-539751" y="6200775"/>
                <a:ext cx="30163" cy="125413"/>
              </a:xfrm>
              <a:custGeom>
                <a:avLst/>
                <a:gdLst>
                  <a:gd name="T0" fmla="*/ 21 w 42"/>
                  <a:gd name="T1" fmla="*/ 181 h 181"/>
                  <a:gd name="T2" fmla="*/ 0 w 42"/>
                  <a:gd name="T3" fmla="*/ 160 h 181"/>
                  <a:gd name="T4" fmla="*/ 0 w 42"/>
                  <a:gd name="T5" fmla="*/ 27 h 181"/>
                  <a:gd name="T6" fmla="*/ 42 w 42"/>
                  <a:gd name="T7" fmla="*/ 27 h 181"/>
                  <a:gd name="T8" fmla="*/ 42 w 42"/>
                  <a:gd name="T9" fmla="*/ 160 h 181"/>
                  <a:gd name="T10" fmla="*/ 21 w 42"/>
                  <a:gd name="T11" fmla="*/ 181 h 181"/>
                  <a:gd name="T12" fmla="*/ 21 w 42"/>
                  <a:gd name="T13" fmla="*/ 181 h 181"/>
                  <a:gd name="T14" fmla="*/ 21 w 42"/>
                  <a:gd name="T15" fmla="*/ 181 h 18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2" h="181">
                    <a:moveTo>
                      <a:pt x="21" y="181"/>
                    </a:moveTo>
                    <a:cubicBezTo>
                      <a:pt x="9" y="181"/>
                      <a:pt x="0" y="172"/>
                      <a:pt x="0" y="160"/>
                    </a:cubicBezTo>
                    <a:cubicBezTo>
                      <a:pt x="0" y="27"/>
                      <a:pt x="0" y="27"/>
                      <a:pt x="0" y="27"/>
                    </a:cubicBezTo>
                    <a:cubicBezTo>
                      <a:pt x="0" y="0"/>
                      <a:pt x="42" y="0"/>
                      <a:pt x="42" y="27"/>
                    </a:cubicBezTo>
                    <a:cubicBezTo>
                      <a:pt x="42" y="160"/>
                      <a:pt x="42" y="160"/>
                      <a:pt x="42" y="160"/>
                    </a:cubicBezTo>
                    <a:cubicBezTo>
                      <a:pt x="42" y="172"/>
                      <a:pt x="32" y="181"/>
                      <a:pt x="21" y="181"/>
                    </a:cubicBezTo>
                    <a:close/>
                    <a:moveTo>
                      <a:pt x="21" y="181"/>
                    </a:moveTo>
                    <a:cubicBezTo>
                      <a:pt x="21" y="181"/>
                      <a:pt x="21" y="181"/>
                      <a:pt x="21" y="18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a:p>
            </p:txBody>
          </p:sp>
          <p:sp>
            <p:nvSpPr>
              <p:cNvPr id="56" name="Freeform 26">
                <a:extLst>
                  <a:ext uri="{FF2B5EF4-FFF2-40B4-BE49-F238E27FC236}">
                    <a16:creationId xmlns:a16="http://schemas.microsoft.com/office/drawing/2014/main" id="{F6CBD87C-2255-1CB7-5F83-CD03842F9DC6}"/>
                  </a:ext>
                </a:extLst>
              </p:cNvPr>
              <p:cNvSpPr>
                <a:spLocks noEditPoints="1"/>
              </p:cNvSpPr>
              <p:nvPr/>
            </p:nvSpPr>
            <p:spPr bwMode="auto">
              <a:xfrm>
                <a:off x="-444501" y="6265863"/>
                <a:ext cx="96838" cy="98425"/>
              </a:xfrm>
              <a:custGeom>
                <a:avLst/>
                <a:gdLst>
                  <a:gd name="T0" fmla="*/ 27 w 141"/>
                  <a:gd name="T1" fmla="*/ 142 h 142"/>
                  <a:gd name="T2" fmla="*/ 12 w 141"/>
                  <a:gd name="T3" fmla="*/ 107 h 142"/>
                  <a:gd name="T4" fmla="*/ 102 w 141"/>
                  <a:gd name="T5" fmla="*/ 9 h 142"/>
                  <a:gd name="T6" fmla="*/ 132 w 141"/>
                  <a:gd name="T7" fmla="*/ 8 h 142"/>
                  <a:gd name="T8" fmla="*/ 133 w 141"/>
                  <a:gd name="T9" fmla="*/ 37 h 142"/>
                  <a:gd name="T10" fmla="*/ 42 w 141"/>
                  <a:gd name="T11" fmla="*/ 135 h 142"/>
                  <a:gd name="T12" fmla="*/ 27 w 141"/>
                  <a:gd name="T13" fmla="*/ 142 h 142"/>
                  <a:gd name="T14" fmla="*/ 27 w 141"/>
                  <a:gd name="T15" fmla="*/ 142 h 142"/>
                  <a:gd name="T16" fmla="*/ 27 w 141"/>
                  <a:gd name="T17" fmla="*/ 142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1" h="142">
                    <a:moveTo>
                      <a:pt x="27" y="142"/>
                    </a:moveTo>
                    <a:cubicBezTo>
                      <a:pt x="9" y="142"/>
                      <a:pt x="0" y="120"/>
                      <a:pt x="12" y="107"/>
                    </a:cubicBezTo>
                    <a:cubicBezTo>
                      <a:pt x="102" y="9"/>
                      <a:pt x="102" y="9"/>
                      <a:pt x="102" y="9"/>
                    </a:cubicBezTo>
                    <a:cubicBezTo>
                      <a:pt x="110" y="1"/>
                      <a:pt x="123" y="0"/>
                      <a:pt x="132" y="8"/>
                    </a:cubicBezTo>
                    <a:cubicBezTo>
                      <a:pt x="140" y="16"/>
                      <a:pt x="141" y="29"/>
                      <a:pt x="133" y="37"/>
                    </a:cubicBezTo>
                    <a:cubicBezTo>
                      <a:pt x="42" y="135"/>
                      <a:pt x="42" y="135"/>
                      <a:pt x="42" y="135"/>
                    </a:cubicBezTo>
                    <a:cubicBezTo>
                      <a:pt x="39" y="139"/>
                      <a:pt x="33" y="142"/>
                      <a:pt x="27" y="142"/>
                    </a:cubicBezTo>
                    <a:close/>
                    <a:moveTo>
                      <a:pt x="27" y="142"/>
                    </a:moveTo>
                    <a:cubicBezTo>
                      <a:pt x="27" y="142"/>
                      <a:pt x="27" y="142"/>
                      <a:pt x="27" y="14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a:p>
            </p:txBody>
          </p:sp>
        </p:grpSp>
        <p:grpSp>
          <p:nvGrpSpPr>
            <p:cNvPr id="37" name="Group 36">
              <a:extLst>
                <a:ext uri="{FF2B5EF4-FFF2-40B4-BE49-F238E27FC236}">
                  <a16:creationId xmlns:a16="http://schemas.microsoft.com/office/drawing/2014/main" id="{27852BD5-6311-3192-5700-5330F2E5BC32}"/>
                </a:ext>
              </a:extLst>
            </p:cNvPr>
            <p:cNvGrpSpPr/>
            <p:nvPr/>
          </p:nvGrpSpPr>
          <p:grpSpPr>
            <a:xfrm>
              <a:off x="9856686" y="10224661"/>
              <a:ext cx="1354275" cy="1343576"/>
              <a:chOff x="7788302" y="8874115"/>
              <a:chExt cx="1608146" cy="1595435"/>
            </a:xfrm>
            <a:solidFill>
              <a:schemeClr val="tx1"/>
            </a:solidFill>
          </p:grpSpPr>
          <p:sp>
            <p:nvSpPr>
              <p:cNvPr id="38" name="Freeform 52">
                <a:extLst>
                  <a:ext uri="{FF2B5EF4-FFF2-40B4-BE49-F238E27FC236}">
                    <a16:creationId xmlns:a16="http://schemas.microsoft.com/office/drawing/2014/main" id="{3B549C40-40CB-92ED-978B-FBC63A2ADDEF}"/>
                  </a:ext>
                </a:extLst>
              </p:cNvPr>
              <p:cNvSpPr>
                <a:spLocks noEditPoints="1"/>
              </p:cNvSpPr>
              <p:nvPr/>
            </p:nvSpPr>
            <p:spPr bwMode="auto">
              <a:xfrm>
                <a:off x="7924829" y="8874115"/>
                <a:ext cx="1471619" cy="1457323"/>
              </a:xfrm>
              <a:custGeom>
                <a:avLst/>
                <a:gdLst>
                  <a:gd name="T0" fmla="*/ 311 w 1346"/>
                  <a:gd name="T1" fmla="*/ 1344 h 1344"/>
                  <a:gd name="T2" fmla="*/ 296 w 1346"/>
                  <a:gd name="T3" fmla="*/ 1337 h 1344"/>
                  <a:gd name="T4" fmla="*/ 9 w 1346"/>
                  <a:gd name="T5" fmla="*/ 1050 h 1344"/>
                  <a:gd name="T6" fmla="*/ 9 w 1346"/>
                  <a:gd name="T7" fmla="*/ 1021 h 1344"/>
                  <a:gd name="T8" fmla="*/ 943 w 1346"/>
                  <a:gd name="T9" fmla="*/ 86 h 1344"/>
                  <a:gd name="T10" fmla="*/ 1259 w 1346"/>
                  <a:gd name="T11" fmla="*/ 87 h 1344"/>
                  <a:gd name="T12" fmla="*/ 1260 w 1346"/>
                  <a:gd name="T13" fmla="*/ 403 h 1344"/>
                  <a:gd name="T14" fmla="*/ 325 w 1346"/>
                  <a:gd name="T15" fmla="*/ 1337 h 1344"/>
                  <a:gd name="T16" fmla="*/ 311 w 1346"/>
                  <a:gd name="T17" fmla="*/ 1344 h 1344"/>
                  <a:gd name="T18" fmla="*/ 53 w 1346"/>
                  <a:gd name="T19" fmla="*/ 1035 h 1344"/>
                  <a:gd name="T20" fmla="*/ 311 w 1346"/>
                  <a:gd name="T21" fmla="*/ 1293 h 1344"/>
                  <a:gd name="T22" fmla="*/ 1231 w 1346"/>
                  <a:gd name="T23" fmla="*/ 373 h 1344"/>
                  <a:gd name="T24" fmla="*/ 1284 w 1346"/>
                  <a:gd name="T25" fmla="*/ 244 h 1344"/>
                  <a:gd name="T26" fmla="*/ 1231 w 1346"/>
                  <a:gd name="T27" fmla="*/ 115 h 1344"/>
                  <a:gd name="T28" fmla="*/ 1102 w 1346"/>
                  <a:gd name="T29" fmla="*/ 62 h 1344"/>
                  <a:gd name="T30" fmla="*/ 973 w 1346"/>
                  <a:gd name="T31" fmla="*/ 115 h 1344"/>
                  <a:gd name="T32" fmla="*/ 53 w 1346"/>
                  <a:gd name="T33" fmla="*/ 1035 h 1344"/>
                  <a:gd name="T34" fmla="*/ 53 w 1346"/>
                  <a:gd name="T35" fmla="*/ 1035 h 1344"/>
                  <a:gd name="T36" fmla="*/ 53 w 1346"/>
                  <a:gd name="T37" fmla="*/ 1035 h 1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346" h="1344">
                    <a:moveTo>
                      <a:pt x="311" y="1344"/>
                    </a:moveTo>
                    <a:cubicBezTo>
                      <a:pt x="305" y="1344"/>
                      <a:pt x="300" y="1341"/>
                      <a:pt x="296" y="1337"/>
                    </a:cubicBezTo>
                    <a:cubicBezTo>
                      <a:pt x="9" y="1050"/>
                      <a:pt x="9" y="1050"/>
                      <a:pt x="9" y="1050"/>
                    </a:cubicBezTo>
                    <a:cubicBezTo>
                      <a:pt x="0" y="1042"/>
                      <a:pt x="0" y="1029"/>
                      <a:pt x="9" y="1021"/>
                    </a:cubicBezTo>
                    <a:cubicBezTo>
                      <a:pt x="943" y="86"/>
                      <a:pt x="943" y="86"/>
                      <a:pt x="943" y="86"/>
                    </a:cubicBezTo>
                    <a:cubicBezTo>
                      <a:pt x="1031" y="0"/>
                      <a:pt x="1172" y="1"/>
                      <a:pt x="1259" y="87"/>
                    </a:cubicBezTo>
                    <a:cubicBezTo>
                      <a:pt x="1345" y="174"/>
                      <a:pt x="1346" y="315"/>
                      <a:pt x="1260" y="403"/>
                    </a:cubicBezTo>
                    <a:cubicBezTo>
                      <a:pt x="325" y="1337"/>
                      <a:pt x="325" y="1337"/>
                      <a:pt x="325" y="1337"/>
                    </a:cubicBezTo>
                    <a:cubicBezTo>
                      <a:pt x="321" y="1341"/>
                      <a:pt x="316" y="1344"/>
                      <a:pt x="311" y="1344"/>
                    </a:cubicBezTo>
                    <a:close/>
                    <a:moveTo>
                      <a:pt x="53" y="1035"/>
                    </a:moveTo>
                    <a:cubicBezTo>
                      <a:pt x="311" y="1293"/>
                      <a:pt x="311" y="1293"/>
                      <a:pt x="311" y="1293"/>
                    </a:cubicBezTo>
                    <a:cubicBezTo>
                      <a:pt x="1231" y="373"/>
                      <a:pt x="1231" y="373"/>
                      <a:pt x="1231" y="373"/>
                    </a:cubicBezTo>
                    <a:cubicBezTo>
                      <a:pt x="1265" y="339"/>
                      <a:pt x="1284" y="293"/>
                      <a:pt x="1284" y="244"/>
                    </a:cubicBezTo>
                    <a:cubicBezTo>
                      <a:pt x="1285" y="196"/>
                      <a:pt x="1265" y="149"/>
                      <a:pt x="1231" y="115"/>
                    </a:cubicBezTo>
                    <a:cubicBezTo>
                      <a:pt x="1197" y="81"/>
                      <a:pt x="1150" y="61"/>
                      <a:pt x="1102" y="62"/>
                    </a:cubicBezTo>
                    <a:cubicBezTo>
                      <a:pt x="1053" y="62"/>
                      <a:pt x="1007" y="81"/>
                      <a:pt x="973" y="115"/>
                    </a:cubicBezTo>
                    <a:lnTo>
                      <a:pt x="53" y="1035"/>
                    </a:lnTo>
                    <a:close/>
                    <a:moveTo>
                      <a:pt x="53" y="1035"/>
                    </a:moveTo>
                    <a:cubicBezTo>
                      <a:pt x="53" y="1035"/>
                      <a:pt x="53" y="1035"/>
                      <a:pt x="53" y="1035"/>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dirty="0"/>
              </a:p>
            </p:txBody>
          </p:sp>
          <p:sp>
            <p:nvSpPr>
              <p:cNvPr id="39" name="Freeform 53">
                <a:extLst>
                  <a:ext uri="{FF2B5EF4-FFF2-40B4-BE49-F238E27FC236}">
                    <a16:creationId xmlns:a16="http://schemas.microsoft.com/office/drawing/2014/main" id="{02EE4208-0520-2172-8E4B-1EC5C6C4BD8D}"/>
                  </a:ext>
                </a:extLst>
              </p:cNvPr>
              <p:cNvSpPr>
                <a:spLocks noEditPoints="1"/>
              </p:cNvSpPr>
              <p:nvPr/>
            </p:nvSpPr>
            <p:spPr bwMode="auto">
              <a:xfrm>
                <a:off x="7788302" y="9969489"/>
                <a:ext cx="504828" cy="495299"/>
              </a:xfrm>
              <a:custGeom>
                <a:avLst/>
                <a:gdLst>
                  <a:gd name="T0" fmla="*/ 24 w 461"/>
                  <a:gd name="T1" fmla="*/ 457 h 457"/>
                  <a:gd name="T2" fmla="*/ 4 w 461"/>
                  <a:gd name="T3" fmla="*/ 431 h 457"/>
                  <a:gd name="T4" fmla="*/ 128 w 461"/>
                  <a:gd name="T5" fmla="*/ 20 h 457"/>
                  <a:gd name="T6" fmla="*/ 163 w 461"/>
                  <a:gd name="T7" fmla="*/ 11 h 457"/>
                  <a:gd name="T8" fmla="*/ 450 w 461"/>
                  <a:gd name="T9" fmla="*/ 298 h 457"/>
                  <a:gd name="T10" fmla="*/ 441 w 461"/>
                  <a:gd name="T11" fmla="*/ 333 h 457"/>
                  <a:gd name="T12" fmla="*/ 30 w 461"/>
                  <a:gd name="T13" fmla="*/ 457 h 457"/>
                  <a:gd name="T14" fmla="*/ 24 w 461"/>
                  <a:gd name="T15" fmla="*/ 457 h 457"/>
                  <a:gd name="T16" fmla="*/ 158 w 461"/>
                  <a:gd name="T17" fmla="*/ 65 h 457"/>
                  <a:gd name="T18" fmla="*/ 55 w 461"/>
                  <a:gd name="T19" fmla="*/ 406 h 457"/>
                  <a:gd name="T20" fmla="*/ 396 w 461"/>
                  <a:gd name="T21" fmla="*/ 303 h 457"/>
                  <a:gd name="T22" fmla="*/ 158 w 461"/>
                  <a:gd name="T23" fmla="*/ 65 h 457"/>
                  <a:gd name="T24" fmla="*/ 158 w 461"/>
                  <a:gd name="T25" fmla="*/ 65 h 457"/>
                  <a:gd name="T26" fmla="*/ 158 w 461"/>
                  <a:gd name="T27" fmla="*/ 65 h 4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61" h="457">
                    <a:moveTo>
                      <a:pt x="24" y="457"/>
                    </a:moveTo>
                    <a:cubicBezTo>
                      <a:pt x="10" y="457"/>
                      <a:pt x="0" y="444"/>
                      <a:pt x="4" y="431"/>
                    </a:cubicBezTo>
                    <a:cubicBezTo>
                      <a:pt x="128" y="20"/>
                      <a:pt x="128" y="20"/>
                      <a:pt x="128" y="20"/>
                    </a:cubicBezTo>
                    <a:cubicBezTo>
                      <a:pt x="133" y="4"/>
                      <a:pt x="152" y="0"/>
                      <a:pt x="163" y="11"/>
                    </a:cubicBezTo>
                    <a:cubicBezTo>
                      <a:pt x="450" y="298"/>
                      <a:pt x="450" y="298"/>
                      <a:pt x="450" y="298"/>
                    </a:cubicBezTo>
                    <a:cubicBezTo>
                      <a:pt x="461" y="309"/>
                      <a:pt x="457" y="328"/>
                      <a:pt x="441" y="333"/>
                    </a:cubicBezTo>
                    <a:cubicBezTo>
                      <a:pt x="30" y="457"/>
                      <a:pt x="30" y="457"/>
                      <a:pt x="30" y="457"/>
                    </a:cubicBezTo>
                    <a:cubicBezTo>
                      <a:pt x="28" y="457"/>
                      <a:pt x="26" y="457"/>
                      <a:pt x="24" y="457"/>
                    </a:cubicBezTo>
                    <a:close/>
                    <a:moveTo>
                      <a:pt x="158" y="65"/>
                    </a:moveTo>
                    <a:cubicBezTo>
                      <a:pt x="55" y="406"/>
                      <a:pt x="55" y="406"/>
                      <a:pt x="55" y="406"/>
                    </a:cubicBezTo>
                    <a:cubicBezTo>
                      <a:pt x="396" y="303"/>
                      <a:pt x="396" y="303"/>
                      <a:pt x="396" y="303"/>
                    </a:cubicBezTo>
                    <a:lnTo>
                      <a:pt x="158" y="65"/>
                    </a:lnTo>
                    <a:close/>
                    <a:moveTo>
                      <a:pt x="158" y="65"/>
                    </a:moveTo>
                    <a:cubicBezTo>
                      <a:pt x="158" y="65"/>
                      <a:pt x="158" y="65"/>
                      <a:pt x="158" y="65"/>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a:p>
            </p:txBody>
          </p:sp>
          <p:sp>
            <p:nvSpPr>
              <p:cNvPr id="40" name="Freeform 54">
                <a:extLst>
                  <a:ext uri="{FF2B5EF4-FFF2-40B4-BE49-F238E27FC236}">
                    <a16:creationId xmlns:a16="http://schemas.microsoft.com/office/drawing/2014/main" id="{0F6F72EB-6673-F402-B10F-FFDF796B1DF0}"/>
                  </a:ext>
                </a:extLst>
              </p:cNvPr>
              <p:cNvSpPr>
                <a:spLocks noEditPoints="1"/>
              </p:cNvSpPr>
              <p:nvPr/>
            </p:nvSpPr>
            <p:spPr bwMode="auto">
              <a:xfrm>
                <a:off x="8774143" y="9129703"/>
                <a:ext cx="369890" cy="358775"/>
              </a:xfrm>
              <a:custGeom>
                <a:avLst/>
                <a:gdLst>
                  <a:gd name="T0" fmla="*/ 311 w 339"/>
                  <a:gd name="T1" fmla="*/ 331 h 331"/>
                  <a:gd name="T2" fmla="*/ 296 w 339"/>
                  <a:gd name="T3" fmla="*/ 325 h 331"/>
                  <a:gd name="T4" fmla="*/ 9 w 339"/>
                  <a:gd name="T5" fmla="*/ 38 h 331"/>
                  <a:gd name="T6" fmla="*/ 9 w 339"/>
                  <a:gd name="T7" fmla="*/ 8 h 331"/>
                  <a:gd name="T8" fmla="*/ 38 w 339"/>
                  <a:gd name="T9" fmla="*/ 8 h 331"/>
                  <a:gd name="T10" fmla="*/ 326 w 339"/>
                  <a:gd name="T11" fmla="*/ 296 h 331"/>
                  <a:gd name="T12" fmla="*/ 311 w 339"/>
                  <a:gd name="T13" fmla="*/ 331 h 331"/>
                  <a:gd name="T14" fmla="*/ 311 w 339"/>
                  <a:gd name="T15" fmla="*/ 331 h 331"/>
                  <a:gd name="T16" fmla="*/ 311 w 339"/>
                  <a:gd name="T17" fmla="*/ 331 h 3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9" h="331">
                    <a:moveTo>
                      <a:pt x="311" y="331"/>
                    </a:moveTo>
                    <a:cubicBezTo>
                      <a:pt x="305" y="331"/>
                      <a:pt x="300" y="329"/>
                      <a:pt x="296" y="325"/>
                    </a:cubicBezTo>
                    <a:cubicBezTo>
                      <a:pt x="9" y="38"/>
                      <a:pt x="9" y="38"/>
                      <a:pt x="9" y="38"/>
                    </a:cubicBezTo>
                    <a:cubicBezTo>
                      <a:pt x="1" y="30"/>
                      <a:pt x="0" y="16"/>
                      <a:pt x="9" y="8"/>
                    </a:cubicBezTo>
                    <a:cubicBezTo>
                      <a:pt x="17" y="0"/>
                      <a:pt x="30" y="0"/>
                      <a:pt x="38" y="8"/>
                    </a:cubicBezTo>
                    <a:cubicBezTo>
                      <a:pt x="326" y="296"/>
                      <a:pt x="326" y="296"/>
                      <a:pt x="326" y="296"/>
                    </a:cubicBezTo>
                    <a:cubicBezTo>
                      <a:pt x="339" y="309"/>
                      <a:pt x="329" y="331"/>
                      <a:pt x="311" y="331"/>
                    </a:cubicBezTo>
                    <a:close/>
                    <a:moveTo>
                      <a:pt x="311" y="331"/>
                    </a:moveTo>
                    <a:cubicBezTo>
                      <a:pt x="311" y="331"/>
                      <a:pt x="311" y="331"/>
                      <a:pt x="311" y="33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a:p>
            </p:txBody>
          </p:sp>
          <p:sp>
            <p:nvSpPr>
              <p:cNvPr id="41" name="Freeform 55">
                <a:extLst>
                  <a:ext uri="{FF2B5EF4-FFF2-40B4-BE49-F238E27FC236}">
                    <a16:creationId xmlns:a16="http://schemas.microsoft.com/office/drawing/2014/main" id="{4808E543-FF4F-B153-856C-B14FD75BE9AB}"/>
                  </a:ext>
                </a:extLst>
              </p:cNvPr>
              <p:cNvSpPr>
                <a:spLocks noEditPoints="1"/>
              </p:cNvSpPr>
              <p:nvPr/>
            </p:nvSpPr>
            <p:spPr bwMode="auto">
              <a:xfrm>
                <a:off x="8077228" y="9274166"/>
                <a:ext cx="915990" cy="901699"/>
              </a:xfrm>
              <a:custGeom>
                <a:avLst/>
                <a:gdLst>
                  <a:gd name="T0" fmla="*/ 28 w 838"/>
                  <a:gd name="T1" fmla="*/ 831 h 831"/>
                  <a:gd name="T2" fmla="*/ 13 w 838"/>
                  <a:gd name="T3" fmla="*/ 795 h 831"/>
                  <a:gd name="T4" fmla="*/ 789 w 838"/>
                  <a:gd name="T5" fmla="*/ 19 h 831"/>
                  <a:gd name="T6" fmla="*/ 819 w 838"/>
                  <a:gd name="T7" fmla="*/ 49 h 831"/>
                  <a:gd name="T8" fmla="*/ 43 w 838"/>
                  <a:gd name="T9" fmla="*/ 825 h 831"/>
                  <a:gd name="T10" fmla="*/ 28 w 838"/>
                  <a:gd name="T11" fmla="*/ 831 h 831"/>
                  <a:gd name="T12" fmla="*/ 28 w 838"/>
                  <a:gd name="T13" fmla="*/ 831 h 831"/>
                  <a:gd name="T14" fmla="*/ 28 w 838"/>
                  <a:gd name="T15" fmla="*/ 831 h 83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38" h="831">
                    <a:moveTo>
                      <a:pt x="28" y="831"/>
                    </a:moveTo>
                    <a:cubicBezTo>
                      <a:pt x="9" y="831"/>
                      <a:pt x="0" y="809"/>
                      <a:pt x="13" y="795"/>
                    </a:cubicBezTo>
                    <a:cubicBezTo>
                      <a:pt x="789" y="19"/>
                      <a:pt x="789" y="19"/>
                      <a:pt x="789" y="19"/>
                    </a:cubicBezTo>
                    <a:cubicBezTo>
                      <a:pt x="809" y="0"/>
                      <a:pt x="838" y="29"/>
                      <a:pt x="819" y="49"/>
                    </a:cubicBezTo>
                    <a:cubicBezTo>
                      <a:pt x="43" y="825"/>
                      <a:pt x="43" y="825"/>
                      <a:pt x="43" y="825"/>
                    </a:cubicBezTo>
                    <a:cubicBezTo>
                      <a:pt x="39" y="829"/>
                      <a:pt x="33" y="831"/>
                      <a:pt x="28" y="831"/>
                    </a:cubicBezTo>
                    <a:close/>
                    <a:moveTo>
                      <a:pt x="28" y="831"/>
                    </a:moveTo>
                    <a:cubicBezTo>
                      <a:pt x="28" y="831"/>
                      <a:pt x="28" y="831"/>
                      <a:pt x="28" y="83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a:p>
            </p:txBody>
          </p:sp>
          <p:sp>
            <p:nvSpPr>
              <p:cNvPr id="42" name="Freeform 56">
                <a:extLst>
                  <a:ext uri="{FF2B5EF4-FFF2-40B4-BE49-F238E27FC236}">
                    <a16:creationId xmlns:a16="http://schemas.microsoft.com/office/drawing/2014/main" id="{BAAF9095-CA7B-D45B-49A5-BC911C31DEAD}"/>
                  </a:ext>
                </a:extLst>
              </p:cNvPr>
              <p:cNvSpPr>
                <a:spLocks noEditPoints="1"/>
              </p:cNvSpPr>
              <p:nvPr/>
            </p:nvSpPr>
            <p:spPr bwMode="auto">
              <a:xfrm>
                <a:off x="8509030" y="9605951"/>
                <a:ext cx="868366" cy="863599"/>
              </a:xfrm>
              <a:custGeom>
                <a:avLst/>
                <a:gdLst>
                  <a:gd name="T0" fmla="*/ 414 w 795"/>
                  <a:gd name="T1" fmla="*/ 795 h 796"/>
                  <a:gd name="T2" fmla="*/ 414 w 795"/>
                  <a:gd name="T3" fmla="*/ 795 h 796"/>
                  <a:gd name="T4" fmla="*/ 368 w 795"/>
                  <a:gd name="T5" fmla="*/ 776 h 796"/>
                  <a:gd name="T6" fmla="*/ 271 w 795"/>
                  <a:gd name="T7" fmla="*/ 679 h 796"/>
                  <a:gd name="T8" fmla="*/ 269 w 795"/>
                  <a:gd name="T9" fmla="*/ 677 h 796"/>
                  <a:gd name="T10" fmla="*/ 137 w 795"/>
                  <a:gd name="T11" fmla="*/ 545 h 796"/>
                  <a:gd name="T12" fmla="*/ 136 w 795"/>
                  <a:gd name="T13" fmla="*/ 544 h 796"/>
                  <a:gd name="T14" fmla="*/ 9 w 795"/>
                  <a:gd name="T15" fmla="*/ 417 h 796"/>
                  <a:gd name="T16" fmla="*/ 8 w 795"/>
                  <a:gd name="T17" fmla="*/ 387 h 796"/>
                  <a:gd name="T18" fmla="*/ 38 w 795"/>
                  <a:gd name="T19" fmla="*/ 387 h 796"/>
                  <a:gd name="T20" fmla="*/ 163 w 795"/>
                  <a:gd name="T21" fmla="*/ 513 h 796"/>
                  <a:gd name="T22" fmla="*/ 165 w 795"/>
                  <a:gd name="T23" fmla="*/ 514 h 796"/>
                  <a:gd name="T24" fmla="*/ 297 w 795"/>
                  <a:gd name="T25" fmla="*/ 646 h 796"/>
                  <a:gd name="T26" fmla="*/ 298 w 795"/>
                  <a:gd name="T27" fmla="*/ 648 h 796"/>
                  <a:gd name="T28" fmla="*/ 398 w 795"/>
                  <a:gd name="T29" fmla="*/ 747 h 796"/>
                  <a:gd name="T30" fmla="*/ 414 w 795"/>
                  <a:gd name="T31" fmla="*/ 754 h 796"/>
                  <a:gd name="T32" fmla="*/ 431 w 795"/>
                  <a:gd name="T33" fmla="*/ 747 h 796"/>
                  <a:gd name="T34" fmla="*/ 747 w 795"/>
                  <a:gd name="T35" fmla="*/ 431 h 796"/>
                  <a:gd name="T36" fmla="*/ 754 w 795"/>
                  <a:gd name="T37" fmla="*/ 414 h 796"/>
                  <a:gd name="T38" fmla="*/ 747 w 795"/>
                  <a:gd name="T39" fmla="*/ 398 h 796"/>
                  <a:gd name="T40" fmla="*/ 387 w 795"/>
                  <a:gd name="T41" fmla="*/ 38 h 796"/>
                  <a:gd name="T42" fmla="*/ 387 w 795"/>
                  <a:gd name="T43" fmla="*/ 8 h 796"/>
                  <a:gd name="T44" fmla="*/ 417 w 795"/>
                  <a:gd name="T45" fmla="*/ 9 h 796"/>
                  <a:gd name="T46" fmla="*/ 776 w 795"/>
                  <a:gd name="T47" fmla="*/ 368 h 796"/>
                  <a:gd name="T48" fmla="*/ 795 w 795"/>
                  <a:gd name="T49" fmla="*/ 414 h 796"/>
                  <a:gd name="T50" fmla="*/ 776 w 795"/>
                  <a:gd name="T51" fmla="*/ 460 h 796"/>
                  <a:gd name="T52" fmla="*/ 460 w 795"/>
                  <a:gd name="T53" fmla="*/ 776 h 796"/>
                  <a:gd name="T54" fmla="*/ 414 w 795"/>
                  <a:gd name="T55" fmla="*/ 795 h 796"/>
                  <a:gd name="T56" fmla="*/ 414 w 795"/>
                  <a:gd name="T57" fmla="*/ 795 h 796"/>
                  <a:gd name="T58" fmla="*/ 414 w 795"/>
                  <a:gd name="T59" fmla="*/ 795 h 7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795" h="796">
                    <a:moveTo>
                      <a:pt x="414" y="795"/>
                    </a:moveTo>
                    <a:cubicBezTo>
                      <a:pt x="414" y="795"/>
                      <a:pt x="414" y="795"/>
                      <a:pt x="414" y="795"/>
                    </a:cubicBezTo>
                    <a:cubicBezTo>
                      <a:pt x="397" y="795"/>
                      <a:pt x="380" y="789"/>
                      <a:pt x="368" y="776"/>
                    </a:cubicBezTo>
                    <a:cubicBezTo>
                      <a:pt x="271" y="679"/>
                      <a:pt x="271" y="679"/>
                      <a:pt x="271" y="679"/>
                    </a:cubicBezTo>
                    <a:cubicBezTo>
                      <a:pt x="270" y="678"/>
                      <a:pt x="269" y="678"/>
                      <a:pt x="269" y="677"/>
                    </a:cubicBezTo>
                    <a:cubicBezTo>
                      <a:pt x="137" y="545"/>
                      <a:pt x="137" y="545"/>
                      <a:pt x="137" y="545"/>
                    </a:cubicBezTo>
                    <a:cubicBezTo>
                      <a:pt x="137" y="545"/>
                      <a:pt x="136" y="544"/>
                      <a:pt x="136" y="544"/>
                    </a:cubicBezTo>
                    <a:cubicBezTo>
                      <a:pt x="9" y="417"/>
                      <a:pt x="9" y="417"/>
                      <a:pt x="9" y="417"/>
                    </a:cubicBezTo>
                    <a:cubicBezTo>
                      <a:pt x="0" y="409"/>
                      <a:pt x="0" y="395"/>
                      <a:pt x="8" y="387"/>
                    </a:cubicBezTo>
                    <a:cubicBezTo>
                      <a:pt x="17" y="379"/>
                      <a:pt x="30" y="379"/>
                      <a:pt x="38" y="387"/>
                    </a:cubicBezTo>
                    <a:cubicBezTo>
                      <a:pt x="163" y="513"/>
                      <a:pt x="163" y="513"/>
                      <a:pt x="163" y="513"/>
                    </a:cubicBezTo>
                    <a:cubicBezTo>
                      <a:pt x="164" y="513"/>
                      <a:pt x="165" y="514"/>
                      <a:pt x="165" y="514"/>
                    </a:cubicBezTo>
                    <a:cubicBezTo>
                      <a:pt x="297" y="646"/>
                      <a:pt x="297" y="646"/>
                      <a:pt x="297" y="646"/>
                    </a:cubicBezTo>
                    <a:cubicBezTo>
                      <a:pt x="297" y="647"/>
                      <a:pt x="298" y="647"/>
                      <a:pt x="298" y="648"/>
                    </a:cubicBezTo>
                    <a:cubicBezTo>
                      <a:pt x="398" y="747"/>
                      <a:pt x="398" y="747"/>
                      <a:pt x="398" y="747"/>
                    </a:cubicBezTo>
                    <a:cubicBezTo>
                      <a:pt x="402" y="751"/>
                      <a:pt x="408" y="754"/>
                      <a:pt x="414" y="754"/>
                    </a:cubicBezTo>
                    <a:cubicBezTo>
                      <a:pt x="420" y="754"/>
                      <a:pt x="427" y="751"/>
                      <a:pt x="431" y="747"/>
                    </a:cubicBezTo>
                    <a:cubicBezTo>
                      <a:pt x="747" y="431"/>
                      <a:pt x="747" y="431"/>
                      <a:pt x="747" y="431"/>
                    </a:cubicBezTo>
                    <a:cubicBezTo>
                      <a:pt x="751" y="427"/>
                      <a:pt x="754" y="420"/>
                      <a:pt x="754" y="414"/>
                    </a:cubicBezTo>
                    <a:cubicBezTo>
                      <a:pt x="754" y="408"/>
                      <a:pt x="752" y="402"/>
                      <a:pt x="747" y="398"/>
                    </a:cubicBezTo>
                    <a:cubicBezTo>
                      <a:pt x="387" y="38"/>
                      <a:pt x="387" y="38"/>
                      <a:pt x="387" y="38"/>
                    </a:cubicBezTo>
                    <a:cubicBezTo>
                      <a:pt x="379" y="30"/>
                      <a:pt x="379" y="17"/>
                      <a:pt x="387" y="8"/>
                    </a:cubicBezTo>
                    <a:cubicBezTo>
                      <a:pt x="395" y="0"/>
                      <a:pt x="409" y="0"/>
                      <a:pt x="417" y="9"/>
                    </a:cubicBezTo>
                    <a:cubicBezTo>
                      <a:pt x="776" y="368"/>
                      <a:pt x="776" y="368"/>
                      <a:pt x="776" y="368"/>
                    </a:cubicBezTo>
                    <a:cubicBezTo>
                      <a:pt x="789" y="380"/>
                      <a:pt x="795" y="397"/>
                      <a:pt x="795" y="414"/>
                    </a:cubicBezTo>
                    <a:cubicBezTo>
                      <a:pt x="795" y="432"/>
                      <a:pt x="789" y="448"/>
                      <a:pt x="776" y="460"/>
                    </a:cubicBezTo>
                    <a:cubicBezTo>
                      <a:pt x="460" y="776"/>
                      <a:pt x="460" y="776"/>
                      <a:pt x="460" y="776"/>
                    </a:cubicBezTo>
                    <a:cubicBezTo>
                      <a:pt x="448" y="789"/>
                      <a:pt x="432" y="796"/>
                      <a:pt x="414" y="795"/>
                    </a:cubicBezTo>
                    <a:close/>
                    <a:moveTo>
                      <a:pt x="414" y="795"/>
                    </a:moveTo>
                    <a:cubicBezTo>
                      <a:pt x="414" y="795"/>
                      <a:pt x="414" y="795"/>
                      <a:pt x="414" y="795"/>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a:p>
            </p:txBody>
          </p:sp>
          <p:sp>
            <p:nvSpPr>
              <p:cNvPr id="43" name="Freeform 57">
                <a:extLst>
                  <a:ext uri="{FF2B5EF4-FFF2-40B4-BE49-F238E27FC236}">
                    <a16:creationId xmlns:a16="http://schemas.microsoft.com/office/drawing/2014/main" id="{99B0DF1A-4326-801E-5E15-BD05D67D4A6B}"/>
                  </a:ext>
                </a:extLst>
              </p:cNvPr>
              <p:cNvSpPr>
                <a:spLocks noEditPoints="1"/>
              </p:cNvSpPr>
              <p:nvPr/>
            </p:nvSpPr>
            <p:spPr bwMode="auto">
              <a:xfrm>
                <a:off x="7789892" y="8891579"/>
                <a:ext cx="869953" cy="860423"/>
              </a:xfrm>
              <a:custGeom>
                <a:avLst/>
                <a:gdLst>
                  <a:gd name="T0" fmla="*/ 393 w 795"/>
                  <a:gd name="T1" fmla="*/ 793 h 793"/>
                  <a:gd name="T2" fmla="*/ 378 w 795"/>
                  <a:gd name="T3" fmla="*/ 787 h 793"/>
                  <a:gd name="T4" fmla="*/ 19 w 795"/>
                  <a:gd name="T5" fmla="*/ 428 h 793"/>
                  <a:gd name="T6" fmla="*/ 0 w 795"/>
                  <a:gd name="T7" fmla="*/ 382 h 793"/>
                  <a:gd name="T8" fmla="*/ 19 w 795"/>
                  <a:gd name="T9" fmla="*/ 336 h 793"/>
                  <a:gd name="T10" fmla="*/ 335 w 795"/>
                  <a:gd name="T11" fmla="*/ 20 h 793"/>
                  <a:gd name="T12" fmla="*/ 381 w 795"/>
                  <a:gd name="T13" fmla="*/ 1 h 793"/>
                  <a:gd name="T14" fmla="*/ 381 w 795"/>
                  <a:gd name="T15" fmla="*/ 1 h 793"/>
                  <a:gd name="T16" fmla="*/ 427 w 795"/>
                  <a:gd name="T17" fmla="*/ 20 h 793"/>
                  <a:gd name="T18" fmla="*/ 786 w 795"/>
                  <a:gd name="T19" fmla="*/ 379 h 793"/>
                  <a:gd name="T20" fmla="*/ 787 w 795"/>
                  <a:gd name="T21" fmla="*/ 409 h 793"/>
                  <a:gd name="T22" fmla="*/ 757 w 795"/>
                  <a:gd name="T23" fmla="*/ 409 h 793"/>
                  <a:gd name="T24" fmla="*/ 397 w 795"/>
                  <a:gd name="T25" fmla="*/ 49 h 793"/>
                  <a:gd name="T26" fmla="*/ 381 w 795"/>
                  <a:gd name="T27" fmla="*/ 42 h 793"/>
                  <a:gd name="T28" fmla="*/ 364 w 795"/>
                  <a:gd name="T29" fmla="*/ 49 h 793"/>
                  <a:gd name="T30" fmla="*/ 48 w 795"/>
                  <a:gd name="T31" fmla="*/ 365 h 793"/>
                  <a:gd name="T32" fmla="*/ 41 w 795"/>
                  <a:gd name="T33" fmla="*/ 382 h 793"/>
                  <a:gd name="T34" fmla="*/ 48 w 795"/>
                  <a:gd name="T35" fmla="*/ 398 h 793"/>
                  <a:gd name="T36" fmla="*/ 408 w 795"/>
                  <a:gd name="T37" fmla="*/ 758 h 793"/>
                  <a:gd name="T38" fmla="*/ 393 w 795"/>
                  <a:gd name="T39" fmla="*/ 793 h 793"/>
                  <a:gd name="T40" fmla="*/ 393 w 795"/>
                  <a:gd name="T41" fmla="*/ 793 h 793"/>
                  <a:gd name="T42" fmla="*/ 393 w 795"/>
                  <a:gd name="T43" fmla="*/ 793 h 7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795" h="793">
                    <a:moveTo>
                      <a:pt x="393" y="793"/>
                    </a:moveTo>
                    <a:cubicBezTo>
                      <a:pt x="387" y="793"/>
                      <a:pt x="382" y="791"/>
                      <a:pt x="378" y="787"/>
                    </a:cubicBezTo>
                    <a:cubicBezTo>
                      <a:pt x="19" y="428"/>
                      <a:pt x="19" y="428"/>
                      <a:pt x="19" y="428"/>
                    </a:cubicBezTo>
                    <a:cubicBezTo>
                      <a:pt x="6" y="416"/>
                      <a:pt x="0" y="399"/>
                      <a:pt x="0" y="382"/>
                    </a:cubicBezTo>
                    <a:cubicBezTo>
                      <a:pt x="0" y="364"/>
                      <a:pt x="6" y="348"/>
                      <a:pt x="19" y="336"/>
                    </a:cubicBezTo>
                    <a:cubicBezTo>
                      <a:pt x="335" y="20"/>
                      <a:pt x="335" y="20"/>
                      <a:pt x="335" y="20"/>
                    </a:cubicBezTo>
                    <a:cubicBezTo>
                      <a:pt x="347" y="7"/>
                      <a:pt x="363" y="0"/>
                      <a:pt x="381" y="1"/>
                    </a:cubicBezTo>
                    <a:cubicBezTo>
                      <a:pt x="381" y="1"/>
                      <a:pt x="381" y="1"/>
                      <a:pt x="381" y="1"/>
                    </a:cubicBezTo>
                    <a:cubicBezTo>
                      <a:pt x="398" y="0"/>
                      <a:pt x="415" y="7"/>
                      <a:pt x="427" y="20"/>
                    </a:cubicBezTo>
                    <a:cubicBezTo>
                      <a:pt x="786" y="379"/>
                      <a:pt x="786" y="379"/>
                      <a:pt x="786" y="379"/>
                    </a:cubicBezTo>
                    <a:cubicBezTo>
                      <a:pt x="795" y="387"/>
                      <a:pt x="795" y="401"/>
                      <a:pt x="787" y="409"/>
                    </a:cubicBezTo>
                    <a:cubicBezTo>
                      <a:pt x="778" y="417"/>
                      <a:pt x="765" y="417"/>
                      <a:pt x="757" y="409"/>
                    </a:cubicBezTo>
                    <a:cubicBezTo>
                      <a:pt x="397" y="49"/>
                      <a:pt x="397" y="49"/>
                      <a:pt x="397" y="49"/>
                    </a:cubicBezTo>
                    <a:cubicBezTo>
                      <a:pt x="393" y="45"/>
                      <a:pt x="387" y="42"/>
                      <a:pt x="381" y="42"/>
                    </a:cubicBezTo>
                    <a:cubicBezTo>
                      <a:pt x="375" y="42"/>
                      <a:pt x="368" y="45"/>
                      <a:pt x="364" y="49"/>
                    </a:cubicBezTo>
                    <a:cubicBezTo>
                      <a:pt x="48" y="365"/>
                      <a:pt x="48" y="365"/>
                      <a:pt x="48" y="365"/>
                    </a:cubicBezTo>
                    <a:cubicBezTo>
                      <a:pt x="44" y="369"/>
                      <a:pt x="41" y="376"/>
                      <a:pt x="41" y="382"/>
                    </a:cubicBezTo>
                    <a:cubicBezTo>
                      <a:pt x="41" y="388"/>
                      <a:pt x="43" y="394"/>
                      <a:pt x="48" y="398"/>
                    </a:cubicBezTo>
                    <a:cubicBezTo>
                      <a:pt x="408" y="758"/>
                      <a:pt x="408" y="758"/>
                      <a:pt x="408" y="758"/>
                    </a:cubicBezTo>
                    <a:cubicBezTo>
                      <a:pt x="421" y="771"/>
                      <a:pt x="411" y="793"/>
                      <a:pt x="393" y="793"/>
                    </a:cubicBezTo>
                    <a:close/>
                    <a:moveTo>
                      <a:pt x="393" y="793"/>
                    </a:moveTo>
                    <a:cubicBezTo>
                      <a:pt x="393" y="793"/>
                      <a:pt x="393" y="793"/>
                      <a:pt x="393" y="793"/>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dirty="0"/>
              </a:p>
            </p:txBody>
          </p:sp>
          <p:sp>
            <p:nvSpPr>
              <p:cNvPr id="44" name="Freeform 58">
                <a:extLst>
                  <a:ext uri="{FF2B5EF4-FFF2-40B4-BE49-F238E27FC236}">
                    <a16:creationId xmlns:a16="http://schemas.microsoft.com/office/drawing/2014/main" id="{3ED71B75-9112-72F5-5218-AEE3F53941B3}"/>
                  </a:ext>
                </a:extLst>
              </p:cNvPr>
              <p:cNvSpPr>
                <a:spLocks noEditPoints="1"/>
              </p:cNvSpPr>
              <p:nvPr/>
            </p:nvSpPr>
            <p:spPr bwMode="auto">
              <a:xfrm>
                <a:off x="8058181" y="9498002"/>
                <a:ext cx="138113" cy="127001"/>
              </a:xfrm>
              <a:custGeom>
                <a:avLst/>
                <a:gdLst>
                  <a:gd name="T0" fmla="*/ 28 w 125"/>
                  <a:gd name="T1" fmla="*/ 117 h 117"/>
                  <a:gd name="T2" fmla="*/ 13 w 125"/>
                  <a:gd name="T3" fmla="*/ 81 h 117"/>
                  <a:gd name="T4" fmla="*/ 76 w 125"/>
                  <a:gd name="T5" fmla="*/ 18 h 117"/>
                  <a:gd name="T6" fmla="*/ 106 w 125"/>
                  <a:gd name="T7" fmla="*/ 48 h 117"/>
                  <a:gd name="T8" fmla="*/ 43 w 125"/>
                  <a:gd name="T9" fmla="*/ 111 h 117"/>
                  <a:gd name="T10" fmla="*/ 28 w 125"/>
                  <a:gd name="T11" fmla="*/ 117 h 117"/>
                  <a:gd name="T12" fmla="*/ 28 w 125"/>
                  <a:gd name="T13" fmla="*/ 117 h 117"/>
                  <a:gd name="T14" fmla="*/ 28 w 125"/>
                  <a:gd name="T15" fmla="*/ 117 h 11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5" h="117">
                    <a:moveTo>
                      <a:pt x="28" y="117"/>
                    </a:moveTo>
                    <a:cubicBezTo>
                      <a:pt x="10" y="117"/>
                      <a:pt x="0" y="94"/>
                      <a:pt x="13" y="81"/>
                    </a:cubicBezTo>
                    <a:cubicBezTo>
                      <a:pt x="76" y="18"/>
                      <a:pt x="76" y="18"/>
                      <a:pt x="76" y="18"/>
                    </a:cubicBezTo>
                    <a:cubicBezTo>
                      <a:pt x="96" y="0"/>
                      <a:pt x="125" y="28"/>
                      <a:pt x="106" y="48"/>
                    </a:cubicBezTo>
                    <a:cubicBezTo>
                      <a:pt x="43" y="111"/>
                      <a:pt x="43" y="111"/>
                      <a:pt x="43" y="111"/>
                    </a:cubicBezTo>
                    <a:cubicBezTo>
                      <a:pt x="39" y="115"/>
                      <a:pt x="34" y="117"/>
                      <a:pt x="28" y="117"/>
                    </a:cubicBezTo>
                    <a:close/>
                    <a:moveTo>
                      <a:pt x="28" y="117"/>
                    </a:moveTo>
                    <a:cubicBezTo>
                      <a:pt x="28" y="117"/>
                      <a:pt x="28" y="117"/>
                      <a:pt x="28" y="11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a:p>
            </p:txBody>
          </p:sp>
          <p:sp>
            <p:nvSpPr>
              <p:cNvPr id="45" name="Freeform 59">
                <a:extLst>
                  <a:ext uri="{FF2B5EF4-FFF2-40B4-BE49-F238E27FC236}">
                    <a16:creationId xmlns:a16="http://schemas.microsoft.com/office/drawing/2014/main" id="{82650683-4027-28B9-88FE-C04372C1734B}"/>
                  </a:ext>
                </a:extLst>
              </p:cNvPr>
              <p:cNvSpPr>
                <a:spLocks noEditPoints="1"/>
              </p:cNvSpPr>
              <p:nvPr/>
            </p:nvSpPr>
            <p:spPr bwMode="auto">
              <a:xfrm>
                <a:off x="8642384" y="10075852"/>
                <a:ext cx="136526" cy="127001"/>
              </a:xfrm>
              <a:custGeom>
                <a:avLst/>
                <a:gdLst>
                  <a:gd name="T0" fmla="*/ 27 w 124"/>
                  <a:gd name="T1" fmla="*/ 117 h 117"/>
                  <a:gd name="T2" fmla="*/ 13 w 124"/>
                  <a:gd name="T3" fmla="*/ 81 h 117"/>
                  <a:gd name="T4" fmla="*/ 75 w 124"/>
                  <a:gd name="T5" fmla="*/ 19 h 117"/>
                  <a:gd name="T6" fmla="*/ 105 w 124"/>
                  <a:gd name="T7" fmla="*/ 48 h 117"/>
                  <a:gd name="T8" fmla="*/ 42 w 124"/>
                  <a:gd name="T9" fmla="*/ 111 h 117"/>
                  <a:gd name="T10" fmla="*/ 27 w 124"/>
                  <a:gd name="T11" fmla="*/ 117 h 117"/>
                  <a:gd name="T12" fmla="*/ 27 w 124"/>
                  <a:gd name="T13" fmla="*/ 117 h 117"/>
                  <a:gd name="T14" fmla="*/ 27 w 124"/>
                  <a:gd name="T15" fmla="*/ 117 h 11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4" h="117">
                    <a:moveTo>
                      <a:pt x="27" y="117"/>
                    </a:moveTo>
                    <a:cubicBezTo>
                      <a:pt x="9" y="117"/>
                      <a:pt x="0" y="95"/>
                      <a:pt x="13" y="81"/>
                    </a:cubicBezTo>
                    <a:cubicBezTo>
                      <a:pt x="75" y="19"/>
                      <a:pt x="75" y="19"/>
                      <a:pt x="75" y="19"/>
                    </a:cubicBezTo>
                    <a:cubicBezTo>
                      <a:pt x="95" y="0"/>
                      <a:pt x="124" y="28"/>
                      <a:pt x="105" y="48"/>
                    </a:cubicBezTo>
                    <a:cubicBezTo>
                      <a:pt x="42" y="111"/>
                      <a:pt x="42" y="111"/>
                      <a:pt x="42" y="111"/>
                    </a:cubicBezTo>
                    <a:cubicBezTo>
                      <a:pt x="38" y="115"/>
                      <a:pt x="33" y="117"/>
                      <a:pt x="27" y="117"/>
                    </a:cubicBezTo>
                    <a:close/>
                    <a:moveTo>
                      <a:pt x="27" y="117"/>
                    </a:moveTo>
                    <a:cubicBezTo>
                      <a:pt x="27" y="117"/>
                      <a:pt x="27" y="117"/>
                      <a:pt x="27" y="11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a:p>
            </p:txBody>
          </p:sp>
          <p:sp>
            <p:nvSpPr>
              <p:cNvPr id="46" name="Freeform 60">
                <a:extLst>
                  <a:ext uri="{FF2B5EF4-FFF2-40B4-BE49-F238E27FC236}">
                    <a16:creationId xmlns:a16="http://schemas.microsoft.com/office/drawing/2014/main" id="{29B51663-0B87-691F-1A91-D5CD3A892696}"/>
                  </a:ext>
                </a:extLst>
              </p:cNvPr>
              <p:cNvSpPr>
                <a:spLocks noEditPoints="1"/>
              </p:cNvSpPr>
              <p:nvPr/>
            </p:nvSpPr>
            <p:spPr bwMode="auto">
              <a:xfrm>
                <a:off x="8788438" y="10196501"/>
                <a:ext cx="158750" cy="149225"/>
              </a:xfrm>
              <a:custGeom>
                <a:avLst/>
                <a:gdLst>
                  <a:gd name="T0" fmla="*/ 28 w 145"/>
                  <a:gd name="T1" fmla="*/ 138 h 138"/>
                  <a:gd name="T2" fmla="*/ 13 w 145"/>
                  <a:gd name="T3" fmla="*/ 103 h 138"/>
                  <a:gd name="T4" fmla="*/ 107 w 145"/>
                  <a:gd name="T5" fmla="*/ 8 h 138"/>
                  <a:gd name="T6" fmla="*/ 137 w 145"/>
                  <a:gd name="T7" fmla="*/ 8 h 138"/>
                  <a:gd name="T8" fmla="*/ 137 w 145"/>
                  <a:gd name="T9" fmla="*/ 38 h 138"/>
                  <a:gd name="T10" fmla="*/ 42 w 145"/>
                  <a:gd name="T11" fmla="*/ 132 h 138"/>
                  <a:gd name="T12" fmla="*/ 28 w 145"/>
                  <a:gd name="T13" fmla="*/ 138 h 138"/>
                  <a:gd name="T14" fmla="*/ 28 w 145"/>
                  <a:gd name="T15" fmla="*/ 138 h 138"/>
                  <a:gd name="T16" fmla="*/ 28 w 145"/>
                  <a:gd name="T17" fmla="*/ 13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5" h="138">
                    <a:moveTo>
                      <a:pt x="28" y="138"/>
                    </a:moveTo>
                    <a:cubicBezTo>
                      <a:pt x="9" y="138"/>
                      <a:pt x="0" y="116"/>
                      <a:pt x="13" y="103"/>
                    </a:cubicBezTo>
                    <a:cubicBezTo>
                      <a:pt x="107" y="8"/>
                      <a:pt x="107" y="8"/>
                      <a:pt x="107" y="8"/>
                    </a:cubicBezTo>
                    <a:cubicBezTo>
                      <a:pt x="115" y="0"/>
                      <a:pt x="129" y="0"/>
                      <a:pt x="137" y="8"/>
                    </a:cubicBezTo>
                    <a:cubicBezTo>
                      <a:pt x="145" y="16"/>
                      <a:pt x="145" y="30"/>
                      <a:pt x="137" y="38"/>
                    </a:cubicBezTo>
                    <a:cubicBezTo>
                      <a:pt x="42" y="132"/>
                      <a:pt x="42" y="132"/>
                      <a:pt x="42" y="132"/>
                    </a:cubicBezTo>
                    <a:cubicBezTo>
                      <a:pt x="38" y="136"/>
                      <a:pt x="33" y="138"/>
                      <a:pt x="28" y="138"/>
                    </a:cubicBezTo>
                    <a:close/>
                    <a:moveTo>
                      <a:pt x="28" y="138"/>
                    </a:moveTo>
                    <a:cubicBezTo>
                      <a:pt x="28" y="138"/>
                      <a:pt x="28" y="138"/>
                      <a:pt x="28" y="13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a:p>
            </p:txBody>
          </p:sp>
          <p:sp>
            <p:nvSpPr>
              <p:cNvPr id="47" name="Freeform 61">
                <a:extLst>
                  <a:ext uri="{FF2B5EF4-FFF2-40B4-BE49-F238E27FC236}">
                    <a16:creationId xmlns:a16="http://schemas.microsoft.com/office/drawing/2014/main" id="{6F843B43-EC95-19AE-FE54-ABB986A07440}"/>
                  </a:ext>
                </a:extLst>
              </p:cNvPr>
              <p:cNvSpPr>
                <a:spLocks noEditPoints="1"/>
              </p:cNvSpPr>
              <p:nvPr/>
            </p:nvSpPr>
            <p:spPr bwMode="auto">
              <a:xfrm>
                <a:off x="8035926" y="9134474"/>
                <a:ext cx="217488" cy="209550"/>
              </a:xfrm>
              <a:custGeom>
                <a:avLst/>
                <a:gdLst>
                  <a:gd name="T0" fmla="*/ 98 w 199"/>
                  <a:gd name="T1" fmla="*/ 192 h 193"/>
                  <a:gd name="T2" fmla="*/ 9 w 199"/>
                  <a:gd name="T3" fmla="*/ 119 h 193"/>
                  <a:gd name="T4" fmla="*/ 63 w 199"/>
                  <a:gd name="T5" fmla="*/ 17 h 193"/>
                  <a:gd name="T6" fmla="*/ 174 w 199"/>
                  <a:gd name="T7" fmla="*/ 50 h 193"/>
                  <a:gd name="T8" fmla="*/ 163 w 199"/>
                  <a:gd name="T9" fmla="*/ 166 h 193"/>
                  <a:gd name="T10" fmla="*/ 98 w 199"/>
                  <a:gd name="T11" fmla="*/ 192 h 193"/>
                  <a:gd name="T12" fmla="*/ 98 w 199"/>
                  <a:gd name="T13" fmla="*/ 51 h 193"/>
                  <a:gd name="T14" fmla="*/ 50 w 199"/>
                  <a:gd name="T15" fmla="*/ 92 h 193"/>
                  <a:gd name="T16" fmla="*/ 79 w 199"/>
                  <a:gd name="T17" fmla="*/ 147 h 193"/>
                  <a:gd name="T18" fmla="*/ 140 w 199"/>
                  <a:gd name="T19" fmla="*/ 129 h 193"/>
                  <a:gd name="T20" fmla="*/ 134 w 199"/>
                  <a:gd name="T21" fmla="*/ 66 h 193"/>
                  <a:gd name="T22" fmla="*/ 98 w 199"/>
                  <a:gd name="T23" fmla="*/ 51 h 193"/>
                  <a:gd name="T24" fmla="*/ 98 w 199"/>
                  <a:gd name="T25" fmla="*/ 51 h 193"/>
                  <a:gd name="T26" fmla="*/ 98 w 199"/>
                  <a:gd name="T27" fmla="*/ 51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99" h="193">
                    <a:moveTo>
                      <a:pt x="98" y="192"/>
                    </a:moveTo>
                    <a:cubicBezTo>
                      <a:pt x="55" y="192"/>
                      <a:pt x="17" y="162"/>
                      <a:pt x="9" y="119"/>
                    </a:cubicBezTo>
                    <a:cubicBezTo>
                      <a:pt x="0" y="76"/>
                      <a:pt x="23" y="33"/>
                      <a:pt x="63" y="17"/>
                    </a:cubicBezTo>
                    <a:cubicBezTo>
                      <a:pt x="104" y="0"/>
                      <a:pt x="150" y="14"/>
                      <a:pt x="174" y="50"/>
                    </a:cubicBezTo>
                    <a:cubicBezTo>
                      <a:pt x="199" y="87"/>
                      <a:pt x="194" y="135"/>
                      <a:pt x="163" y="166"/>
                    </a:cubicBezTo>
                    <a:cubicBezTo>
                      <a:pt x="146" y="183"/>
                      <a:pt x="123" y="193"/>
                      <a:pt x="98" y="192"/>
                    </a:cubicBezTo>
                    <a:close/>
                    <a:moveTo>
                      <a:pt x="98" y="51"/>
                    </a:moveTo>
                    <a:cubicBezTo>
                      <a:pt x="75" y="52"/>
                      <a:pt x="54" y="68"/>
                      <a:pt x="50" y="92"/>
                    </a:cubicBezTo>
                    <a:cubicBezTo>
                      <a:pt x="45" y="115"/>
                      <a:pt x="58" y="138"/>
                      <a:pt x="79" y="147"/>
                    </a:cubicBezTo>
                    <a:cubicBezTo>
                      <a:pt x="101" y="156"/>
                      <a:pt x="127" y="149"/>
                      <a:pt x="140" y="129"/>
                    </a:cubicBezTo>
                    <a:cubicBezTo>
                      <a:pt x="153" y="109"/>
                      <a:pt x="150" y="83"/>
                      <a:pt x="134" y="66"/>
                    </a:cubicBezTo>
                    <a:cubicBezTo>
                      <a:pt x="124" y="57"/>
                      <a:pt x="112" y="51"/>
                      <a:pt x="98" y="51"/>
                    </a:cubicBezTo>
                    <a:close/>
                    <a:moveTo>
                      <a:pt x="98" y="51"/>
                    </a:moveTo>
                    <a:cubicBezTo>
                      <a:pt x="98" y="51"/>
                      <a:pt x="98" y="51"/>
                      <a:pt x="98" y="5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a:p>
            </p:txBody>
          </p:sp>
        </p:grpSp>
      </p:grpSp>
      <p:sp>
        <p:nvSpPr>
          <p:cNvPr id="67" name="TextBox 66">
            <a:extLst>
              <a:ext uri="{FF2B5EF4-FFF2-40B4-BE49-F238E27FC236}">
                <a16:creationId xmlns:a16="http://schemas.microsoft.com/office/drawing/2014/main" id="{A2677783-3721-E62A-D6B0-4E6E09863881}"/>
              </a:ext>
            </a:extLst>
          </p:cNvPr>
          <p:cNvSpPr txBox="1"/>
          <p:nvPr/>
        </p:nvSpPr>
        <p:spPr>
          <a:xfrm>
            <a:off x="5050762" y="1844191"/>
            <a:ext cx="4516025" cy="1392689"/>
          </a:xfrm>
          <a:prstGeom prst="rect">
            <a:avLst/>
          </a:prstGeom>
          <a:noFill/>
        </p:spPr>
        <p:txBody>
          <a:bodyPr wrap="square">
            <a:spAutoFit/>
          </a:bodyPr>
          <a:lstStyle/>
          <a:p>
            <a:pPr algn="justLow" rtl="1">
              <a:lnSpc>
                <a:spcPct val="200000"/>
              </a:lnSpc>
            </a:pPr>
            <a:r>
              <a:rPr lang="fa-IR" sz="1600" b="1" dirty="0">
                <a:solidFill>
                  <a:srgbClr val="1D3347"/>
                </a:solidFill>
                <a:latin typeface="Shabnam" panose="020B0603030804020204" pitchFamily="34" charset="-78"/>
                <a:cs typeface="Shabnam" panose="020B0603030804020204" pitchFamily="34" charset="-78"/>
              </a:rPr>
              <a:t>تیتر عنوان را بنویسید</a:t>
            </a:r>
            <a:endParaRPr lang="en-US" sz="1600" b="1" dirty="0">
              <a:solidFill>
                <a:srgbClr val="1D3347"/>
              </a:solidFill>
              <a:latin typeface="Shabnam" panose="020B0603030804020204" pitchFamily="34" charset="-78"/>
              <a:cs typeface="Shabnam" panose="020B0603030804020204" pitchFamily="34" charset="-78"/>
            </a:endParaRPr>
          </a:p>
          <a:p>
            <a:pPr algn="justLow" rtl="1">
              <a:lnSpc>
                <a:spcPct val="200000"/>
              </a:lnSpc>
            </a:pPr>
            <a:r>
              <a:rPr lang="fa-IR" sz="1400" dirty="0">
                <a:solidFill>
                  <a:srgbClr val="1D3347"/>
                </a:solidFill>
                <a:latin typeface="Shabnam" panose="020B0603030804020204" pitchFamily="34" charset="-78"/>
                <a:cs typeface="Shabnam" panose="020B0603030804020204" pitchFamily="34" charset="-78"/>
              </a:rPr>
              <a:t>فروشگاه مینارو ارائه دهنده انواع فایل های کاربردی با بهترین کیفیت</a:t>
            </a:r>
            <a:endParaRPr lang="en-US" sz="1400" dirty="0">
              <a:solidFill>
                <a:srgbClr val="1D3347"/>
              </a:solidFill>
              <a:latin typeface="Shabnam" panose="020B0603030804020204" pitchFamily="34" charset="-78"/>
              <a:cs typeface="Shabnam" panose="020B0603030804020204" pitchFamily="34" charset="-78"/>
            </a:endParaRPr>
          </a:p>
        </p:txBody>
      </p:sp>
      <p:sp>
        <p:nvSpPr>
          <p:cNvPr id="68" name="TextBox 67">
            <a:extLst>
              <a:ext uri="{FF2B5EF4-FFF2-40B4-BE49-F238E27FC236}">
                <a16:creationId xmlns:a16="http://schemas.microsoft.com/office/drawing/2014/main" id="{1B4FDF76-3FA7-BBAE-058E-E96214CD0879}"/>
              </a:ext>
            </a:extLst>
          </p:cNvPr>
          <p:cNvSpPr txBox="1"/>
          <p:nvPr/>
        </p:nvSpPr>
        <p:spPr>
          <a:xfrm>
            <a:off x="5617058" y="3322901"/>
            <a:ext cx="3406980" cy="1392689"/>
          </a:xfrm>
          <a:prstGeom prst="rect">
            <a:avLst/>
          </a:prstGeom>
          <a:noFill/>
        </p:spPr>
        <p:txBody>
          <a:bodyPr wrap="square">
            <a:spAutoFit/>
          </a:bodyPr>
          <a:lstStyle/>
          <a:p>
            <a:pPr algn="justLow" rtl="1">
              <a:lnSpc>
                <a:spcPct val="200000"/>
              </a:lnSpc>
            </a:pPr>
            <a:r>
              <a:rPr lang="fa-IR" sz="1600" b="1" dirty="0">
                <a:solidFill>
                  <a:srgbClr val="1D3347"/>
                </a:solidFill>
                <a:latin typeface="Shabnam" panose="020B0603030804020204" pitchFamily="34" charset="-78"/>
                <a:cs typeface="Shabnam" panose="020B0603030804020204" pitchFamily="34" charset="-78"/>
              </a:rPr>
              <a:t>تیتر عنوان را بنویسید</a:t>
            </a:r>
            <a:endParaRPr lang="en-US" sz="1600" b="1" dirty="0">
              <a:solidFill>
                <a:srgbClr val="1D3347"/>
              </a:solidFill>
              <a:latin typeface="Shabnam" panose="020B0603030804020204" pitchFamily="34" charset="-78"/>
              <a:cs typeface="Shabnam" panose="020B0603030804020204" pitchFamily="34" charset="-78"/>
            </a:endParaRPr>
          </a:p>
          <a:p>
            <a:pPr algn="justLow" rtl="1">
              <a:lnSpc>
                <a:spcPct val="200000"/>
              </a:lnSpc>
            </a:pPr>
            <a:r>
              <a:rPr lang="fa-IR" sz="1400" dirty="0">
                <a:solidFill>
                  <a:srgbClr val="1D3347"/>
                </a:solidFill>
                <a:latin typeface="Shabnam" panose="020B0603030804020204" pitchFamily="34" charset="-78"/>
                <a:cs typeface="Shabnam" panose="020B0603030804020204" pitchFamily="34" charset="-78"/>
              </a:rPr>
              <a:t>فروشگاه مینارو ارائه دهنده انواع فایل های کاربردی با بهترین کیفیت</a:t>
            </a:r>
            <a:endParaRPr lang="en-US" sz="1400" dirty="0">
              <a:solidFill>
                <a:srgbClr val="1D3347"/>
              </a:solidFill>
              <a:latin typeface="Shabnam" panose="020B0603030804020204" pitchFamily="34" charset="-78"/>
              <a:cs typeface="Shabnam" panose="020B0603030804020204" pitchFamily="34" charset="-78"/>
            </a:endParaRPr>
          </a:p>
        </p:txBody>
      </p:sp>
      <p:sp>
        <p:nvSpPr>
          <p:cNvPr id="69" name="TextBox 68">
            <a:extLst>
              <a:ext uri="{FF2B5EF4-FFF2-40B4-BE49-F238E27FC236}">
                <a16:creationId xmlns:a16="http://schemas.microsoft.com/office/drawing/2014/main" id="{CDE15E3C-1B52-D960-CF07-CDA318070284}"/>
              </a:ext>
            </a:extLst>
          </p:cNvPr>
          <p:cNvSpPr txBox="1"/>
          <p:nvPr/>
        </p:nvSpPr>
        <p:spPr>
          <a:xfrm>
            <a:off x="5094894" y="4828527"/>
            <a:ext cx="4516025" cy="1392689"/>
          </a:xfrm>
          <a:prstGeom prst="rect">
            <a:avLst/>
          </a:prstGeom>
          <a:noFill/>
        </p:spPr>
        <p:txBody>
          <a:bodyPr wrap="square">
            <a:spAutoFit/>
          </a:bodyPr>
          <a:lstStyle/>
          <a:p>
            <a:pPr algn="justLow" rtl="1">
              <a:lnSpc>
                <a:spcPct val="200000"/>
              </a:lnSpc>
            </a:pPr>
            <a:r>
              <a:rPr lang="fa-IR" sz="1600" b="1" dirty="0">
                <a:solidFill>
                  <a:srgbClr val="1D3347"/>
                </a:solidFill>
                <a:latin typeface="Shabnam" panose="020B0603030804020204" pitchFamily="34" charset="-78"/>
                <a:cs typeface="Shabnam" panose="020B0603030804020204" pitchFamily="34" charset="-78"/>
              </a:rPr>
              <a:t>تیتر عنوان را بنویسید</a:t>
            </a:r>
            <a:endParaRPr lang="en-US" sz="1600" b="1" dirty="0">
              <a:solidFill>
                <a:srgbClr val="1D3347"/>
              </a:solidFill>
              <a:latin typeface="Shabnam" panose="020B0603030804020204" pitchFamily="34" charset="-78"/>
              <a:cs typeface="Shabnam" panose="020B0603030804020204" pitchFamily="34" charset="-78"/>
            </a:endParaRPr>
          </a:p>
          <a:p>
            <a:pPr algn="justLow" rtl="1">
              <a:lnSpc>
                <a:spcPct val="200000"/>
              </a:lnSpc>
            </a:pPr>
            <a:r>
              <a:rPr lang="fa-IR" sz="1400" dirty="0">
                <a:solidFill>
                  <a:srgbClr val="1D3347"/>
                </a:solidFill>
                <a:latin typeface="Shabnam" panose="020B0603030804020204" pitchFamily="34" charset="-78"/>
                <a:cs typeface="Shabnam" panose="020B0603030804020204" pitchFamily="34" charset="-78"/>
              </a:rPr>
              <a:t>فروشگاه مینارو ارائه دهنده انواع فایل های کاربردی با بهترین کیفیت</a:t>
            </a:r>
            <a:endParaRPr lang="en-US" sz="1400" dirty="0">
              <a:solidFill>
                <a:srgbClr val="1D3347"/>
              </a:solidFill>
              <a:latin typeface="Shabnam" panose="020B0603030804020204" pitchFamily="34" charset="-78"/>
              <a:cs typeface="Shabnam" panose="020B0603030804020204" pitchFamily="34" charset="-78"/>
            </a:endParaRPr>
          </a:p>
        </p:txBody>
      </p:sp>
    </p:spTree>
    <p:extLst>
      <p:ext uri="{BB962C8B-B14F-4D97-AF65-F5344CB8AC3E}">
        <p14:creationId xmlns:p14="http://schemas.microsoft.com/office/powerpoint/2010/main" val="15137626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cBhvr>
                                        <p:cTn id="7" dur="750" fill="hold"/>
                                        <p:tgtEl>
                                          <p:spTgt spid="30"/>
                                        </p:tgtEl>
                                        <p:attrNameLst>
                                          <p:attrName>ppt_w</p:attrName>
                                        </p:attrNameLst>
                                      </p:cBhvr>
                                      <p:tavLst>
                                        <p:tav tm="0">
                                          <p:val>
                                            <p:fltVal val="0"/>
                                          </p:val>
                                        </p:tav>
                                        <p:tav tm="100000">
                                          <p:val>
                                            <p:strVal val="#ppt_w"/>
                                          </p:val>
                                        </p:tav>
                                      </p:tavLst>
                                    </p:anim>
                                    <p:anim calcmode="lin" valueType="num">
                                      <p:cBhvr>
                                        <p:cTn id="8" dur="750" fill="hold"/>
                                        <p:tgtEl>
                                          <p:spTgt spid="30"/>
                                        </p:tgtEl>
                                        <p:attrNameLst>
                                          <p:attrName>ppt_h</p:attrName>
                                        </p:attrNameLst>
                                      </p:cBhvr>
                                      <p:tavLst>
                                        <p:tav tm="0">
                                          <p:val>
                                            <p:fltVal val="0"/>
                                          </p:val>
                                        </p:tav>
                                        <p:tav tm="100000">
                                          <p:val>
                                            <p:strVal val="#ppt_h"/>
                                          </p:val>
                                        </p:tav>
                                      </p:tavLst>
                                    </p:anim>
                                    <p:animEffect transition="in" filter="fade">
                                      <p:cBhvr>
                                        <p:cTn id="9" dur="750"/>
                                        <p:tgtEl>
                                          <p:spTgt spid="30"/>
                                        </p:tgtEl>
                                      </p:cBhvr>
                                    </p:animEffect>
                                  </p:childTnLst>
                                </p:cTn>
                              </p:par>
                            </p:childTnLst>
                          </p:cTn>
                        </p:par>
                        <p:par>
                          <p:cTn id="10" fill="hold">
                            <p:stCondLst>
                              <p:cond delay="750"/>
                            </p:stCondLst>
                            <p:childTnLst>
                              <p:par>
                                <p:cTn id="11" presetID="2" presetClass="entr" presetSubtype="8" fill="hold" nodeType="afterEffect">
                                  <p:stCondLst>
                                    <p:cond delay="0"/>
                                  </p:stCondLst>
                                  <p:childTnLst>
                                    <p:set>
                                      <p:cBhvr>
                                        <p:cTn id="12" dur="1" fill="hold">
                                          <p:stCondLst>
                                            <p:cond delay="0"/>
                                          </p:stCondLst>
                                        </p:cTn>
                                        <p:tgtEl>
                                          <p:spTgt spid="31"/>
                                        </p:tgtEl>
                                        <p:attrNameLst>
                                          <p:attrName>style.visibility</p:attrName>
                                        </p:attrNameLst>
                                      </p:cBhvr>
                                      <p:to>
                                        <p:strVal val="visible"/>
                                      </p:to>
                                    </p:set>
                                    <p:anim calcmode="lin" valueType="num">
                                      <p:cBhvr additive="base">
                                        <p:cTn id="13" dur="750" fill="hold"/>
                                        <p:tgtEl>
                                          <p:spTgt spid="31"/>
                                        </p:tgtEl>
                                        <p:attrNameLst>
                                          <p:attrName>ppt_x</p:attrName>
                                        </p:attrNameLst>
                                      </p:cBhvr>
                                      <p:tavLst>
                                        <p:tav tm="0">
                                          <p:val>
                                            <p:strVal val="0-#ppt_w/2"/>
                                          </p:val>
                                        </p:tav>
                                        <p:tav tm="100000">
                                          <p:val>
                                            <p:strVal val="#ppt_x"/>
                                          </p:val>
                                        </p:tav>
                                      </p:tavLst>
                                    </p:anim>
                                    <p:anim calcmode="lin" valueType="num">
                                      <p:cBhvr additive="base">
                                        <p:cTn id="14" dur="750" fill="hold"/>
                                        <p:tgtEl>
                                          <p:spTgt spid="31"/>
                                        </p:tgtEl>
                                        <p:attrNameLst>
                                          <p:attrName>ppt_y</p:attrName>
                                        </p:attrNameLst>
                                      </p:cBhvr>
                                      <p:tavLst>
                                        <p:tav tm="0">
                                          <p:val>
                                            <p:strVal val="#ppt_y"/>
                                          </p:val>
                                        </p:tav>
                                        <p:tav tm="100000">
                                          <p:val>
                                            <p:strVal val="#ppt_y"/>
                                          </p:val>
                                        </p:tav>
                                      </p:tavLst>
                                    </p:anim>
                                  </p:childTnLst>
                                </p:cTn>
                              </p:par>
                            </p:childTnLst>
                          </p:cTn>
                        </p:par>
                        <p:par>
                          <p:cTn id="15" fill="hold">
                            <p:stCondLst>
                              <p:cond delay="1500"/>
                            </p:stCondLst>
                            <p:childTnLst>
                              <p:par>
                                <p:cTn id="16" presetID="22" presetClass="entr" presetSubtype="4" fill="hold" grpId="0" nodeType="afterEffect">
                                  <p:stCondLst>
                                    <p:cond delay="0"/>
                                  </p:stCondLst>
                                  <p:childTnLst>
                                    <p:set>
                                      <p:cBhvr>
                                        <p:cTn id="17" dur="1" fill="hold">
                                          <p:stCondLst>
                                            <p:cond delay="0"/>
                                          </p:stCondLst>
                                        </p:cTn>
                                        <p:tgtEl>
                                          <p:spTgt spid="67"/>
                                        </p:tgtEl>
                                        <p:attrNameLst>
                                          <p:attrName>style.visibility</p:attrName>
                                        </p:attrNameLst>
                                      </p:cBhvr>
                                      <p:to>
                                        <p:strVal val="visible"/>
                                      </p:to>
                                    </p:set>
                                    <p:animEffect transition="in" filter="wipe(down)">
                                      <p:cBhvr>
                                        <p:cTn id="18" dur="750"/>
                                        <p:tgtEl>
                                          <p:spTgt spid="67"/>
                                        </p:tgtEl>
                                      </p:cBhvr>
                                    </p:animEffect>
                                  </p:childTnLst>
                                </p:cTn>
                              </p:par>
                            </p:childTnLst>
                          </p:cTn>
                        </p:par>
                        <p:par>
                          <p:cTn id="19" fill="hold">
                            <p:stCondLst>
                              <p:cond delay="2250"/>
                            </p:stCondLst>
                            <p:childTnLst>
                              <p:par>
                                <p:cTn id="20" presetID="22" presetClass="entr" presetSubtype="4" fill="hold" grpId="0" nodeType="afterEffect">
                                  <p:stCondLst>
                                    <p:cond delay="0"/>
                                  </p:stCondLst>
                                  <p:childTnLst>
                                    <p:set>
                                      <p:cBhvr>
                                        <p:cTn id="21" dur="1" fill="hold">
                                          <p:stCondLst>
                                            <p:cond delay="0"/>
                                          </p:stCondLst>
                                        </p:cTn>
                                        <p:tgtEl>
                                          <p:spTgt spid="68"/>
                                        </p:tgtEl>
                                        <p:attrNameLst>
                                          <p:attrName>style.visibility</p:attrName>
                                        </p:attrNameLst>
                                      </p:cBhvr>
                                      <p:to>
                                        <p:strVal val="visible"/>
                                      </p:to>
                                    </p:set>
                                    <p:animEffect transition="in" filter="wipe(down)">
                                      <p:cBhvr>
                                        <p:cTn id="22" dur="750"/>
                                        <p:tgtEl>
                                          <p:spTgt spid="68"/>
                                        </p:tgtEl>
                                      </p:cBhvr>
                                    </p:animEffect>
                                  </p:childTnLst>
                                </p:cTn>
                              </p:par>
                            </p:childTnLst>
                          </p:cTn>
                        </p:par>
                        <p:par>
                          <p:cTn id="23" fill="hold">
                            <p:stCondLst>
                              <p:cond delay="3000"/>
                            </p:stCondLst>
                            <p:childTnLst>
                              <p:par>
                                <p:cTn id="24" presetID="22" presetClass="entr" presetSubtype="4" fill="hold" grpId="0" nodeType="afterEffect">
                                  <p:stCondLst>
                                    <p:cond delay="0"/>
                                  </p:stCondLst>
                                  <p:childTnLst>
                                    <p:set>
                                      <p:cBhvr>
                                        <p:cTn id="25" dur="1" fill="hold">
                                          <p:stCondLst>
                                            <p:cond delay="0"/>
                                          </p:stCondLst>
                                        </p:cTn>
                                        <p:tgtEl>
                                          <p:spTgt spid="69"/>
                                        </p:tgtEl>
                                        <p:attrNameLst>
                                          <p:attrName>style.visibility</p:attrName>
                                        </p:attrNameLst>
                                      </p:cBhvr>
                                      <p:to>
                                        <p:strVal val="visible"/>
                                      </p:to>
                                    </p:set>
                                    <p:animEffect transition="in" filter="wipe(down)">
                                      <p:cBhvr>
                                        <p:cTn id="26" dur="75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 grpId="0"/>
      <p:bldP spid="68" grpId="0"/>
      <p:bldP spid="69"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4269A69-3102-D53C-C417-CE4F36B95655}"/>
              </a:ext>
            </a:extLst>
          </p:cNvPr>
          <p:cNvSpPr>
            <a:spLocks noGrp="1"/>
          </p:cNvSpPr>
          <p:nvPr>
            <p:ph type="sldNum" sz="quarter" idx="10"/>
          </p:nvPr>
        </p:nvSpPr>
        <p:spPr/>
        <p:txBody>
          <a:bodyPr/>
          <a:lstStyle/>
          <a:p>
            <a:fld id="{A8043012-B8B5-47A7-9927-94221BE445D6}" type="slidenum">
              <a:rPr lang="en-US" smtClean="0"/>
              <a:pPr/>
              <a:t>43</a:t>
            </a:fld>
            <a:endParaRPr lang="en-US" dirty="0"/>
          </a:p>
        </p:txBody>
      </p:sp>
      <p:pic>
        <p:nvPicPr>
          <p:cNvPr id="3" name="Picture 2">
            <a:hlinkClick r:id="" action="ppaction://hlinkshowjump?jump=previousslide"/>
            <a:extLst>
              <a:ext uri="{FF2B5EF4-FFF2-40B4-BE49-F238E27FC236}">
                <a16:creationId xmlns:a16="http://schemas.microsoft.com/office/drawing/2014/main" id="{246BE3B7-0BCF-2DD8-A0D8-A4D28668F3C1}"/>
              </a:ext>
            </a:extLst>
          </p:cNvPr>
          <p:cNvPicPr>
            <a:picLocks noChangeAspect="1"/>
          </p:cNvPicPr>
          <p:nvPr/>
        </p:nvPicPr>
        <p:blipFill>
          <a:blip r:embed="rId2" cstate="print">
            <a:biLevel thresh="25000"/>
            <a:extLst>
              <a:ext uri="{BEBA8EAE-BF5A-486C-A8C5-ECC9F3942E4B}">
                <a14:imgProps xmlns:a14="http://schemas.microsoft.com/office/drawing/2010/main">
                  <a14:imgLayer r:embed="rId3">
                    <a14:imgEffect>
                      <a14:saturation sat="33000"/>
                    </a14:imgEffect>
                  </a14:imgLayer>
                </a14:imgProps>
              </a:ext>
              <a:ext uri="{28A0092B-C50C-407E-A947-70E740481C1C}">
                <a14:useLocalDpi xmlns:a14="http://schemas.microsoft.com/office/drawing/2010/main"/>
              </a:ext>
            </a:extLst>
          </a:blip>
          <a:stretch>
            <a:fillRect/>
          </a:stretch>
        </p:blipFill>
        <p:spPr>
          <a:xfrm flipH="1">
            <a:off x="10403951" y="6257138"/>
            <a:ext cx="210539" cy="210539"/>
          </a:xfrm>
          <a:prstGeom prst="rect">
            <a:avLst/>
          </a:prstGeom>
        </p:spPr>
      </p:pic>
      <p:pic>
        <p:nvPicPr>
          <p:cNvPr id="4" name="Picture 3">
            <a:extLst>
              <a:ext uri="{FF2B5EF4-FFF2-40B4-BE49-F238E27FC236}">
                <a16:creationId xmlns:a16="http://schemas.microsoft.com/office/drawing/2014/main" id="{BB5E64DA-6923-E224-EDFF-D450C62FFECA}"/>
              </a:ext>
            </a:extLst>
          </p:cNvPr>
          <p:cNvPicPr>
            <a:picLocks noChangeAspect="1"/>
          </p:cNvPicPr>
          <p:nvPr/>
        </p:nvPicPr>
        <p:blipFill>
          <a:blip r:embed="rId2" cstate="print">
            <a:biLevel thresh="25000"/>
            <a:extLst>
              <a:ext uri="{BEBA8EAE-BF5A-486C-A8C5-ECC9F3942E4B}">
                <a14:imgProps xmlns:a14="http://schemas.microsoft.com/office/drawing/2010/main">
                  <a14:imgLayer r:embed="rId3">
                    <a14:imgEffect>
                      <a14:saturation sat="33000"/>
                    </a14:imgEffect>
                  </a14:imgLayer>
                </a14:imgProps>
              </a:ext>
              <a:ext uri="{28A0092B-C50C-407E-A947-70E740481C1C}">
                <a14:useLocalDpi xmlns:a14="http://schemas.microsoft.com/office/drawing/2010/main"/>
              </a:ext>
            </a:extLst>
          </a:blip>
          <a:stretch>
            <a:fillRect/>
          </a:stretch>
        </p:blipFill>
        <p:spPr>
          <a:xfrm>
            <a:off x="11810732" y="6255725"/>
            <a:ext cx="210539" cy="210539"/>
          </a:xfrm>
          <a:prstGeom prst="rect">
            <a:avLst/>
          </a:prstGeom>
        </p:spPr>
      </p:pic>
      <p:pic>
        <p:nvPicPr>
          <p:cNvPr id="5" name="Picture 4">
            <a:hlinkClick r:id="" action="ppaction://hlinkshowjump?jump=firstslide"/>
            <a:extLst>
              <a:ext uri="{FF2B5EF4-FFF2-40B4-BE49-F238E27FC236}">
                <a16:creationId xmlns:a16="http://schemas.microsoft.com/office/drawing/2014/main" id="{1C81E9D5-1257-6BD3-4522-30CED420194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54275" y="252809"/>
            <a:ext cx="500431" cy="375612"/>
          </a:xfrm>
          <a:prstGeom prst="rect">
            <a:avLst/>
          </a:prstGeom>
        </p:spPr>
      </p:pic>
      <p:sp>
        <p:nvSpPr>
          <p:cNvPr id="6" name="TextBox 5">
            <a:hlinkClick r:id="rId5" action="ppaction://hlinksldjump"/>
            <a:extLst>
              <a:ext uri="{FF2B5EF4-FFF2-40B4-BE49-F238E27FC236}">
                <a16:creationId xmlns:a16="http://schemas.microsoft.com/office/drawing/2014/main" id="{25C29E7D-D03A-6992-2D4E-3DE75AF3BEA4}"/>
              </a:ext>
            </a:extLst>
          </p:cNvPr>
          <p:cNvSpPr txBox="1"/>
          <p:nvPr/>
        </p:nvSpPr>
        <p:spPr>
          <a:xfrm>
            <a:off x="8814914" y="1031840"/>
            <a:ext cx="1295607" cy="307777"/>
          </a:xfrm>
          <a:prstGeom prst="rect">
            <a:avLst/>
          </a:prstGeom>
          <a:noFill/>
        </p:spPr>
        <p:txBody>
          <a:bodyPr wrap="square" rtlCol="0">
            <a:spAutoFit/>
          </a:bodyPr>
          <a:lstStyle/>
          <a:p>
            <a:pPr algn="ctr" rtl="1"/>
            <a:r>
              <a:rPr lang="fa-IR" sz="1400" b="1">
                <a:solidFill>
                  <a:schemeClr val="bg1"/>
                </a:solidFill>
                <a:latin typeface="Shabnam" panose="020B0603030804020204" pitchFamily="34" charset="-78"/>
                <a:cs typeface="Shabnam" panose="020B0603030804020204" pitchFamily="34" charset="-78"/>
              </a:rPr>
              <a:t>کلیات پژوهش</a:t>
            </a:r>
            <a:endParaRPr lang="en-US" sz="1400" b="1" dirty="0">
              <a:solidFill>
                <a:schemeClr val="bg1"/>
              </a:solidFill>
              <a:latin typeface="Shabnam" panose="020B0603030804020204" pitchFamily="34" charset="-78"/>
              <a:cs typeface="Shabnam" panose="020B0603030804020204" pitchFamily="34" charset="-78"/>
            </a:endParaRPr>
          </a:p>
        </p:txBody>
      </p:sp>
      <p:sp>
        <p:nvSpPr>
          <p:cNvPr id="7" name="TextBox 6">
            <a:hlinkClick r:id="rId6" action="ppaction://hlinksldjump"/>
            <a:extLst>
              <a:ext uri="{FF2B5EF4-FFF2-40B4-BE49-F238E27FC236}">
                <a16:creationId xmlns:a16="http://schemas.microsoft.com/office/drawing/2014/main" id="{241D4569-84E4-F25D-C69D-270CA04F9EA2}"/>
              </a:ext>
            </a:extLst>
          </p:cNvPr>
          <p:cNvSpPr txBox="1"/>
          <p:nvPr/>
        </p:nvSpPr>
        <p:spPr>
          <a:xfrm>
            <a:off x="7198804" y="1031839"/>
            <a:ext cx="1391595" cy="307777"/>
          </a:xfrm>
          <a:prstGeom prst="rect">
            <a:avLst/>
          </a:prstGeom>
          <a:noFill/>
        </p:spPr>
        <p:txBody>
          <a:bodyPr wrap="square" rtlCol="0">
            <a:spAutoFit/>
          </a:bodyPr>
          <a:lstStyle/>
          <a:p>
            <a:pPr algn="ctr" rtl="1"/>
            <a:r>
              <a:rPr lang="fa-IR" sz="1400" b="1" dirty="0">
                <a:solidFill>
                  <a:schemeClr val="bg1"/>
                </a:solidFill>
                <a:latin typeface="Shabnam" panose="020B0603030804020204" pitchFamily="34" charset="-78"/>
                <a:cs typeface="Shabnam" panose="020B0603030804020204" pitchFamily="34" charset="-78"/>
              </a:rPr>
              <a:t>مبانی پژوهش</a:t>
            </a:r>
            <a:endParaRPr lang="en-US" sz="1400" b="1" dirty="0">
              <a:solidFill>
                <a:schemeClr val="bg1"/>
              </a:solidFill>
              <a:latin typeface="Shabnam" panose="020B0603030804020204" pitchFamily="34" charset="-78"/>
              <a:cs typeface="Shabnam" panose="020B0603030804020204" pitchFamily="34" charset="-78"/>
            </a:endParaRPr>
          </a:p>
        </p:txBody>
      </p:sp>
      <p:sp>
        <p:nvSpPr>
          <p:cNvPr id="8" name="TextBox 7">
            <a:hlinkClick r:id="rId7" action="ppaction://hlinksldjump"/>
            <a:extLst>
              <a:ext uri="{FF2B5EF4-FFF2-40B4-BE49-F238E27FC236}">
                <a16:creationId xmlns:a16="http://schemas.microsoft.com/office/drawing/2014/main" id="{BD75EBC4-BBFC-4CA2-D200-3D65B5A394AF}"/>
              </a:ext>
            </a:extLst>
          </p:cNvPr>
          <p:cNvSpPr txBox="1"/>
          <p:nvPr/>
        </p:nvSpPr>
        <p:spPr>
          <a:xfrm>
            <a:off x="5678682" y="1031838"/>
            <a:ext cx="1420208" cy="307777"/>
          </a:xfrm>
          <a:prstGeom prst="rect">
            <a:avLst/>
          </a:prstGeom>
          <a:noFill/>
        </p:spPr>
        <p:txBody>
          <a:bodyPr wrap="square" rtlCol="0">
            <a:spAutoFit/>
          </a:bodyPr>
          <a:lstStyle/>
          <a:p>
            <a:pPr algn="ctr" rtl="1"/>
            <a:r>
              <a:rPr lang="fa-IR" sz="1400" b="1" dirty="0">
                <a:solidFill>
                  <a:schemeClr val="bg1"/>
                </a:solidFill>
                <a:latin typeface="Shabnam" panose="020B0603030804020204" pitchFamily="34" charset="-78"/>
                <a:cs typeface="Shabnam" panose="020B0603030804020204" pitchFamily="34" charset="-78"/>
              </a:rPr>
              <a:t>روش تحقیق</a:t>
            </a:r>
            <a:endParaRPr lang="en-US" sz="1400" b="1" dirty="0">
              <a:solidFill>
                <a:schemeClr val="bg1"/>
              </a:solidFill>
              <a:latin typeface="Shabnam" panose="020B0603030804020204" pitchFamily="34" charset="-78"/>
              <a:cs typeface="Shabnam" panose="020B0603030804020204" pitchFamily="34" charset="-78"/>
            </a:endParaRPr>
          </a:p>
        </p:txBody>
      </p:sp>
      <p:sp>
        <p:nvSpPr>
          <p:cNvPr id="9" name="TextBox 8">
            <a:hlinkClick r:id="rId8" action="ppaction://hlinksldjump"/>
            <a:extLst>
              <a:ext uri="{FF2B5EF4-FFF2-40B4-BE49-F238E27FC236}">
                <a16:creationId xmlns:a16="http://schemas.microsoft.com/office/drawing/2014/main" id="{4D3FC177-5F05-2AB5-2CF8-6F1B41FB79CE}"/>
              </a:ext>
            </a:extLst>
          </p:cNvPr>
          <p:cNvSpPr txBox="1"/>
          <p:nvPr/>
        </p:nvSpPr>
        <p:spPr>
          <a:xfrm>
            <a:off x="4080387" y="1024350"/>
            <a:ext cx="1498381" cy="315265"/>
          </a:xfrm>
          <a:prstGeom prst="rect">
            <a:avLst/>
          </a:prstGeom>
          <a:noFill/>
        </p:spPr>
        <p:txBody>
          <a:bodyPr wrap="square" rtlCol="0">
            <a:spAutoFit/>
          </a:bodyPr>
          <a:lstStyle/>
          <a:p>
            <a:pPr algn="ctr" rtl="1"/>
            <a:r>
              <a:rPr lang="fa-IR" sz="1400" b="1" dirty="0">
                <a:solidFill>
                  <a:schemeClr val="bg1"/>
                </a:solidFill>
                <a:latin typeface="Shabnam" panose="020B0603030804020204" pitchFamily="34" charset="-78"/>
                <a:cs typeface="Shabnam" panose="020B0603030804020204" pitchFamily="34" charset="-78"/>
              </a:rPr>
              <a:t>تجزیه و تحلیل</a:t>
            </a:r>
            <a:endParaRPr lang="en-US" sz="1400" b="1" dirty="0">
              <a:solidFill>
                <a:schemeClr val="bg1"/>
              </a:solidFill>
              <a:latin typeface="Shabnam" panose="020B0603030804020204" pitchFamily="34" charset="-78"/>
              <a:cs typeface="Shabnam" panose="020B0603030804020204" pitchFamily="34" charset="-78"/>
            </a:endParaRPr>
          </a:p>
        </p:txBody>
      </p:sp>
      <p:sp>
        <p:nvSpPr>
          <p:cNvPr id="10" name="TextBox 9">
            <a:hlinkClick r:id="rId9" action="ppaction://hlinksldjump"/>
            <a:extLst>
              <a:ext uri="{FF2B5EF4-FFF2-40B4-BE49-F238E27FC236}">
                <a16:creationId xmlns:a16="http://schemas.microsoft.com/office/drawing/2014/main" id="{B37C7E0A-B681-8BEE-4C4C-78F3F596DD61}"/>
              </a:ext>
            </a:extLst>
          </p:cNvPr>
          <p:cNvSpPr txBox="1"/>
          <p:nvPr/>
        </p:nvSpPr>
        <p:spPr>
          <a:xfrm>
            <a:off x="2596451" y="1051936"/>
            <a:ext cx="1420208" cy="315265"/>
          </a:xfrm>
          <a:prstGeom prst="rect">
            <a:avLst/>
          </a:prstGeom>
          <a:noFill/>
        </p:spPr>
        <p:txBody>
          <a:bodyPr wrap="square" rtlCol="0">
            <a:spAutoFit/>
          </a:bodyPr>
          <a:lstStyle/>
          <a:p>
            <a:pPr algn="ctr" rtl="1"/>
            <a:r>
              <a:rPr lang="fa-IR" sz="1400" b="1" dirty="0">
                <a:solidFill>
                  <a:schemeClr val="bg1"/>
                </a:solidFill>
                <a:latin typeface="Shabnam" panose="020B0603030804020204" pitchFamily="34" charset="-78"/>
                <a:cs typeface="Shabnam" panose="020B0603030804020204" pitchFamily="34" charset="-78"/>
              </a:rPr>
              <a:t>بحث و نتیجه</a:t>
            </a:r>
            <a:endParaRPr lang="en-US" sz="1400" b="1" dirty="0">
              <a:solidFill>
                <a:schemeClr val="bg1"/>
              </a:solidFill>
              <a:latin typeface="Shabnam" panose="020B0603030804020204" pitchFamily="34" charset="-78"/>
              <a:cs typeface="Shabnam" panose="020B0603030804020204" pitchFamily="34" charset="-78"/>
            </a:endParaRPr>
          </a:p>
        </p:txBody>
      </p:sp>
      <p:sp>
        <p:nvSpPr>
          <p:cNvPr id="11" name="TextBox 10">
            <a:hlinkClick r:id="rId10" action="ppaction://hlinksldjump"/>
            <a:extLst>
              <a:ext uri="{FF2B5EF4-FFF2-40B4-BE49-F238E27FC236}">
                <a16:creationId xmlns:a16="http://schemas.microsoft.com/office/drawing/2014/main" id="{5DEAA906-29DE-AEBB-90E9-87A79CC7BB7B}"/>
              </a:ext>
            </a:extLst>
          </p:cNvPr>
          <p:cNvSpPr txBox="1"/>
          <p:nvPr/>
        </p:nvSpPr>
        <p:spPr>
          <a:xfrm>
            <a:off x="998155" y="1051935"/>
            <a:ext cx="1498381" cy="315265"/>
          </a:xfrm>
          <a:prstGeom prst="rect">
            <a:avLst/>
          </a:prstGeom>
          <a:noFill/>
        </p:spPr>
        <p:txBody>
          <a:bodyPr wrap="square" rtlCol="0">
            <a:spAutoFit/>
          </a:bodyPr>
          <a:lstStyle/>
          <a:p>
            <a:pPr algn="ctr" rtl="1"/>
            <a:r>
              <a:rPr lang="fa-IR" sz="1400" b="1" dirty="0">
                <a:solidFill>
                  <a:schemeClr val="bg1"/>
                </a:solidFill>
                <a:latin typeface="Shabnam" panose="020B0603030804020204" pitchFamily="34" charset="-78"/>
                <a:cs typeface="Shabnam" panose="020B0603030804020204" pitchFamily="34" charset="-78"/>
              </a:rPr>
              <a:t>منابع</a:t>
            </a:r>
            <a:endParaRPr lang="en-US" sz="1400" b="1" dirty="0">
              <a:solidFill>
                <a:schemeClr val="bg1"/>
              </a:solidFill>
              <a:latin typeface="Shabnam" panose="020B0603030804020204" pitchFamily="34" charset="-78"/>
              <a:cs typeface="Shabnam" panose="020B0603030804020204" pitchFamily="34" charset="-78"/>
            </a:endParaRPr>
          </a:p>
        </p:txBody>
      </p:sp>
      <p:pic>
        <p:nvPicPr>
          <p:cNvPr id="12" name="Graphic 11">
            <a:extLst>
              <a:ext uri="{FF2B5EF4-FFF2-40B4-BE49-F238E27FC236}">
                <a16:creationId xmlns:a16="http://schemas.microsoft.com/office/drawing/2014/main" id="{A62D58EB-9382-379C-D76A-C69DA20E7CCC}"/>
              </a:ext>
            </a:extLst>
          </p:cNvPr>
          <p:cNvPicPr>
            <a:picLocks noChangeAspect="1"/>
          </p:cNvPicPr>
          <p:nvPr/>
        </p:nvPicPr>
        <p:blipFill>
          <a:blip r:embed="rId11" cstate="print">
            <a:extLst>
              <a:ext uri="{28A0092B-C50C-407E-A947-70E740481C1C}">
                <a14:useLocalDpi xmlns:a14="http://schemas.microsoft.com/office/drawing/2010/main"/>
              </a:ext>
              <a:ext uri="{96DAC541-7B7A-43D3-8B79-37D633B846F1}">
                <asvg:svgBlip xmlns:asvg="http://schemas.microsoft.com/office/drawing/2016/SVG/main" r:embed="rId12"/>
              </a:ext>
            </a:extLst>
          </a:blip>
          <a:stretch>
            <a:fillRect/>
          </a:stretch>
        </p:blipFill>
        <p:spPr>
          <a:xfrm>
            <a:off x="10458867" y="88489"/>
            <a:ext cx="1438278" cy="1438278"/>
          </a:xfrm>
          <a:prstGeom prst="rect">
            <a:avLst/>
          </a:prstGeom>
        </p:spPr>
      </p:pic>
      <p:sp>
        <p:nvSpPr>
          <p:cNvPr id="13" name="TextBox 12">
            <a:extLst>
              <a:ext uri="{FF2B5EF4-FFF2-40B4-BE49-F238E27FC236}">
                <a16:creationId xmlns:a16="http://schemas.microsoft.com/office/drawing/2014/main" id="{4AFCF28A-0F1A-0DD5-0458-05D2442C82FE}"/>
              </a:ext>
            </a:extLst>
          </p:cNvPr>
          <p:cNvSpPr txBox="1"/>
          <p:nvPr/>
        </p:nvSpPr>
        <p:spPr>
          <a:xfrm>
            <a:off x="10336307" y="1715488"/>
            <a:ext cx="1757082" cy="338554"/>
          </a:xfrm>
          <a:prstGeom prst="rect">
            <a:avLst/>
          </a:prstGeom>
          <a:noFill/>
        </p:spPr>
        <p:txBody>
          <a:bodyPr wrap="square" rtlCol="0">
            <a:spAutoFit/>
          </a:bodyPr>
          <a:lstStyle/>
          <a:p>
            <a:pPr algn="ctr" rtl="1"/>
            <a:r>
              <a:rPr lang="fa-IR" sz="1600" b="1" dirty="0">
                <a:solidFill>
                  <a:srgbClr val="1D3347"/>
                </a:solidFill>
                <a:latin typeface="Shabnam" panose="020B0603030804020204" pitchFamily="34" charset="-78"/>
                <a:cs typeface="Shabnam" panose="020B0603030804020204" pitchFamily="34" charset="-78"/>
              </a:rPr>
              <a:t>عنوان اول</a:t>
            </a:r>
            <a:endParaRPr lang="en-US" sz="1600" b="1" dirty="0">
              <a:solidFill>
                <a:srgbClr val="1D3347"/>
              </a:solidFill>
              <a:latin typeface="Shabnam" panose="020B0603030804020204" pitchFamily="34" charset="-78"/>
              <a:cs typeface="Shabnam" panose="020B0603030804020204" pitchFamily="34" charset="-78"/>
            </a:endParaRPr>
          </a:p>
        </p:txBody>
      </p:sp>
      <p:sp>
        <p:nvSpPr>
          <p:cNvPr id="14" name="TextBox 13">
            <a:extLst>
              <a:ext uri="{FF2B5EF4-FFF2-40B4-BE49-F238E27FC236}">
                <a16:creationId xmlns:a16="http://schemas.microsoft.com/office/drawing/2014/main" id="{F55ACB96-D78D-BB81-28CB-DCD3F90F9767}"/>
              </a:ext>
            </a:extLst>
          </p:cNvPr>
          <p:cNvSpPr txBox="1"/>
          <p:nvPr/>
        </p:nvSpPr>
        <p:spPr>
          <a:xfrm>
            <a:off x="10421957" y="2485131"/>
            <a:ext cx="1671431" cy="338554"/>
          </a:xfrm>
          <a:prstGeom prst="rect">
            <a:avLst/>
          </a:prstGeom>
          <a:noFill/>
        </p:spPr>
        <p:txBody>
          <a:bodyPr wrap="square" rtlCol="0">
            <a:spAutoFit/>
          </a:bodyPr>
          <a:lstStyle/>
          <a:p>
            <a:pPr algn="ctr" rtl="1"/>
            <a:r>
              <a:rPr lang="fa-IR" sz="1600" b="1" dirty="0">
                <a:solidFill>
                  <a:srgbClr val="1D3347"/>
                </a:solidFill>
                <a:latin typeface="Shabnam" panose="020B0603030804020204" pitchFamily="34" charset="-78"/>
                <a:cs typeface="Shabnam" panose="020B0603030804020204" pitchFamily="34" charset="-78"/>
              </a:rPr>
              <a:t>عنوان دوم</a:t>
            </a:r>
            <a:endParaRPr lang="en-US" sz="1600" b="1" dirty="0">
              <a:solidFill>
                <a:srgbClr val="1D3347"/>
              </a:solidFill>
              <a:latin typeface="Shabnam" panose="020B0603030804020204" pitchFamily="34" charset="-78"/>
              <a:cs typeface="Shabnam" panose="020B0603030804020204" pitchFamily="34" charset="-78"/>
            </a:endParaRPr>
          </a:p>
        </p:txBody>
      </p:sp>
      <p:sp>
        <p:nvSpPr>
          <p:cNvPr id="15" name="TextBox 14">
            <a:extLst>
              <a:ext uri="{FF2B5EF4-FFF2-40B4-BE49-F238E27FC236}">
                <a16:creationId xmlns:a16="http://schemas.microsoft.com/office/drawing/2014/main" id="{3792F6DD-C00A-2C4F-FEAC-F4F0412C54F1}"/>
              </a:ext>
            </a:extLst>
          </p:cNvPr>
          <p:cNvSpPr txBox="1"/>
          <p:nvPr/>
        </p:nvSpPr>
        <p:spPr>
          <a:xfrm>
            <a:off x="10336305" y="3228586"/>
            <a:ext cx="1757082" cy="338554"/>
          </a:xfrm>
          <a:prstGeom prst="rect">
            <a:avLst/>
          </a:prstGeom>
          <a:noFill/>
        </p:spPr>
        <p:txBody>
          <a:bodyPr wrap="square" rtlCol="0">
            <a:spAutoFit/>
          </a:bodyPr>
          <a:lstStyle/>
          <a:p>
            <a:pPr algn="ctr" rtl="1"/>
            <a:r>
              <a:rPr lang="fa-IR" sz="1600" b="1" dirty="0">
                <a:solidFill>
                  <a:srgbClr val="1D3347"/>
                </a:solidFill>
                <a:latin typeface="Shabnam" panose="020B0603030804020204" pitchFamily="34" charset="-78"/>
                <a:cs typeface="Shabnam" panose="020B0603030804020204" pitchFamily="34" charset="-78"/>
              </a:rPr>
              <a:t>عنوان سوم</a:t>
            </a:r>
            <a:endParaRPr lang="en-US" sz="1600" b="1" dirty="0">
              <a:solidFill>
                <a:srgbClr val="1D3347"/>
              </a:solidFill>
              <a:latin typeface="Shabnam" panose="020B0603030804020204" pitchFamily="34" charset="-78"/>
              <a:cs typeface="Shabnam" panose="020B0603030804020204" pitchFamily="34" charset="-78"/>
            </a:endParaRPr>
          </a:p>
        </p:txBody>
      </p:sp>
      <p:sp>
        <p:nvSpPr>
          <p:cNvPr id="16" name="TextBox 15">
            <a:extLst>
              <a:ext uri="{FF2B5EF4-FFF2-40B4-BE49-F238E27FC236}">
                <a16:creationId xmlns:a16="http://schemas.microsoft.com/office/drawing/2014/main" id="{FD2A6EA8-4A68-3B47-6DC7-63D45C5A97FF}"/>
              </a:ext>
            </a:extLst>
          </p:cNvPr>
          <p:cNvSpPr txBox="1"/>
          <p:nvPr/>
        </p:nvSpPr>
        <p:spPr>
          <a:xfrm>
            <a:off x="10403951" y="3985103"/>
            <a:ext cx="1689436" cy="338554"/>
          </a:xfrm>
          <a:prstGeom prst="rect">
            <a:avLst/>
          </a:prstGeom>
          <a:noFill/>
        </p:spPr>
        <p:txBody>
          <a:bodyPr wrap="square" rtlCol="0">
            <a:spAutoFit/>
          </a:bodyPr>
          <a:lstStyle/>
          <a:p>
            <a:pPr algn="ctr" rtl="1"/>
            <a:r>
              <a:rPr lang="fa-IR" sz="1600" b="1" dirty="0">
                <a:solidFill>
                  <a:srgbClr val="1D3347"/>
                </a:solidFill>
                <a:latin typeface="Shabnam" panose="020B0603030804020204" pitchFamily="34" charset="-78"/>
                <a:cs typeface="Shabnam" panose="020B0603030804020204" pitchFamily="34" charset="-78"/>
              </a:rPr>
              <a:t>عنوان چهارم</a:t>
            </a:r>
            <a:endParaRPr lang="en-US" sz="1600" b="1" dirty="0">
              <a:solidFill>
                <a:srgbClr val="1D3347"/>
              </a:solidFill>
              <a:latin typeface="Shabnam" panose="020B0603030804020204" pitchFamily="34" charset="-78"/>
              <a:cs typeface="Shabnam" panose="020B0603030804020204" pitchFamily="34" charset="-78"/>
            </a:endParaRPr>
          </a:p>
        </p:txBody>
      </p:sp>
      <p:sp>
        <p:nvSpPr>
          <p:cNvPr id="17" name="TextBox 16">
            <a:extLst>
              <a:ext uri="{FF2B5EF4-FFF2-40B4-BE49-F238E27FC236}">
                <a16:creationId xmlns:a16="http://schemas.microsoft.com/office/drawing/2014/main" id="{B7F1C054-812D-1030-CB5C-21A9868046B7}"/>
              </a:ext>
            </a:extLst>
          </p:cNvPr>
          <p:cNvSpPr txBox="1"/>
          <p:nvPr/>
        </p:nvSpPr>
        <p:spPr>
          <a:xfrm>
            <a:off x="10336305" y="4754746"/>
            <a:ext cx="1775088" cy="338554"/>
          </a:xfrm>
          <a:prstGeom prst="rect">
            <a:avLst/>
          </a:prstGeom>
          <a:noFill/>
        </p:spPr>
        <p:txBody>
          <a:bodyPr wrap="square" rtlCol="0">
            <a:spAutoFit/>
          </a:bodyPr>
          <a:lstStyle/>
          <a:p>
            <a:pPr algn="ctr" rtl="1"/>
            <a:r>
              <a:rPr lang="fa-IR" sz="1600" b="1" dirty="0">
                <a:solidFill>
                  <a:srgbClr val="1D3347"/>
                </a:solidFill>
                <a:latin typeface="Shabnam" panose="020B0603030804020204" pitchFamily="34" charset="-78"/>
                <a:cs typeface="Shabnam" panose="020B0603030804020204" pitchFamily="34" charset="-78"/>
              </a:rPr>
              <a:t>عنوان پنجم</a:t>
            </a:r>
            <a:endParaRPr lang="en-US" sz="1600" b="1" dirty="0">
              <a:solidFill>
                <a:srgbClr val="1D3347"/>
              </a:solidFill>
              <a:latin typeface="Shabnam" panose="020B0603030804020204" pitchFamily="34" charset="-78"/>
              <a:cs typeface="Shabnam" panose="020B0603030804020204" pitchFamily="34" charset="-78"/>
            </a:endParaRPr>
          </a:p>
        </p:txBody>
      </p:sp>
      <p:sp>
        <p:nvSpPr>
          <p:cNvPr id="18" name="TextBox 17">
            <a:extLst>
              <a:ext uri="{FF2B5EF4-FFF2-40B4-BE49-F238E27FC236}">
                <a16:creationId xmlns:a16="http://schemas.microsoft.com/office/drawing/2014/main" id="{8619F1FA-1CF8-026A-3E65-283746FC1E29}"/>
              </a:ext>
            </a:extLst>
          </p:cNvPr>
          <p:cNvSpPr txBox="1"/>
          <p:nvPr/>
        </p:nvSpPr>
        <p:spPr>
          <a:xfrm>
            <a:off x="10336305" y="5498201"/>
            <a:ext cx="1757082" cy="338554"/>
          </a:xfrm>
          <a:prstGeom prst="rect">
            <a:avLst/>
          </a:prstGeom>
          <a:noFill/>
        </p:spPr>
        <p:txBody>
          <a:bodyPr wrap="square" rtlCol="0">
            <a:spAutoFit/>
          </a:bodyPr>
          <a:lstStyle/>
          <a:p>
            <a:pPr algn="ctr" rtl="1"/>
            <a:r>
              <a:rPr lang="fa-IR" sz="1600" b="1" dirty="0">
                <a:solidFill>
                  <a:srgbClr val="1D3347"/>
                </a:solidFill>
                <a:latin typeface="Shabnam" panose="020B0603030804020204" pitchFamily="34" charset="-78"/>
                <a:cs typeface="Shabnam" panose="020B0603030804020204" pitchFamily="34" charset="-78"/>
              </a:rPr>
              <a:t>عنوان ششم</a:t>
            </a:r>
            <a:endParaRPr lang="en-US" sz="1600" b="1" dirty="0">
              <a:solidFill>
                <a:srgbClr val="1D3347"/>
              </a:solidFill>
              <a:latin typeface="Shabnam" panose="020B0603030804020204" pitchFamily="34" charset="-78"/>
              <a:cs typeface="Shabnam" panose="020B0603030804020204" pitchFamily="34" charset="-78"/>
            </a:endParaRPr>
          </a:p>
        </p:txBody>
      </p:sp>
      <p:sp>
        <p:nvSpPr>
          <p:cNvPr id="19" name="TextBox 18">
            <a:extLst>
              <a:ext uri="{FF2B5EF4-FFF2-40B4-BE49-F238E27FC236}">
                <a16:creationId xmlns:a16="http://schemas.microsoft.com/office/drawing/2014/main" id="{F0380B0B-D479-1E33-7F2B-EA2E058A1F80}"/>
              </a:ext>
            </a:extLst>
          </p:cNvPr>
          <p:cNvSpPr txBox="1"/>
          <p:nvPr/>
        </p:nvSpPr>
        <p:spPr>
          <a:xfrm>
            <a:off x="1007391" y="289867"/>
            <a:ext cx="5716681" cy="338554"/>
          </a:xfrm>
          <a:prstGeom prst="rect">
            <a:avLst/>
          </a:prstGeom>
          <a:noFill/>
        </p:spPr>
        <p:txBody>
          <a:bodyPr wrap="square" rtlCol="0">
            <a:spAutoFit/>
          </a:bodyPr>
          <a:lstStyle/>
          <a:p>
            <a:pPr algn="ctr" rtl="1"/>
            <a:r>
              <a:rPr lang="fa-IR" sz="1600" b="1">
                <a:solidFill>
                  <a:srgbClr val="1D3347"/>
                </a:solidFill>
                <a:latin typeface="Shabnam" panose="020B0603030804020204" pitchFamily="34" charset="-78"/>
                <a:cs typeface="Shabnam" panose="020B0603030804020204" pitchFamily="34" charset="-78"/>
              </a:rPr>
              <a:t>موضوع ارائه خود را در این قسمت وارد نمایید</a:t>
            </a:r>
            <a:endParaRPr lang="en-US" sz="1600" b="1" dirty="0">
              <a:solidFill>
                <a:srgbClr val="1D3347"/>
              </a:solidFill>
              <a:latin typeface="Shabnam" panose="020B0603030804020204" pitchFamily="34" charset="-78"/>
              <a:cs typeface="Shabnam" panose="020B0603030804020204" pitchFamily="34" charset="-78"/>
            </a:endParaRPr>
          </a:p>
        </p:txBody>
      </p:sp>
      <p:sp>
        <p:nvSpPr>
          <p:cNvPr id="20" name="TextBox 19">
            <a:extLst>
              <a:ext uri="{FF2B5EF4-FFF2-40B4-BE49-F238E27FC236}">
                <a16:creationId xmlns:a16="http://schemas.microsoft.com/office/drawing/2014/main" id="{B5E0E7B8-0878-A896-9192-B053186BDD20}"/>
              </a:ext>
            </a:extLst>
          </p:cNvPr>
          <p:cNvSpPr txBox="1"/>
          <p:nvPr/>
        </p:nvSpPr>
        <p:spPr>
          <a:xfrm>
            <a:off x="6853381" y="289867"/>
            <a:ext cx="3352801" cy="338554"/>
          </a:xfrm>
          <a:prstGeom prst="rect">
            <a:avLst/>
          </a:prstGeom>
          <a:noFill/>
        </p:spPr>
        <p:txBody>
          <a:bodyPr wrap="square" rtlCol="0">
            <a:spAutoFit/>
          </a:bodyPr>
          <a:lstStyle/>
          <a:p>
            <a:pPr algn="ctr" rtl="1"/>
            <a:r>
              <a:rPr lang="fa-IR" sz="1600" b="1" dirty="0">
                <a:solidFill>
                  <a:srgbClr val="1D3347"/>
                </a:solidFill>
                <a:latin typeface="Shabnam" panose="020B0603030804020204" pitchFamily="34" charset="-78"/>
                <a:cs typeface="Shabnam" panose="020B0603030804020204" pitchFamily="34" charset="-78"/>
              </a:rPr>
              <a:t>پژوهشگر</a:t>
            </a:r>
            <a:r>
              <a:rPr lang="fa-IR" sz="1600" b="1">
                <a:solidFill>
                  <a:srgbClr val="1D3347"/>
                </a:solidFill>
                <a:latin typeface="Shabnam" panose="020B0603030804020204" pitchFamily="34" charset="-78"/>
                <a:cs typeface="Shabnam" panose="020B0603030804020204" pitchFamily="34" charset="-78"/>
              </a:rPr>
              <a:t>: محمد جواد عزیزپناه</a:t>
            </a:r>
            <a:endParaRPr lang="en-US" sz="1600" b="1" dirty="0">
              <a:solidFill>
                <a:srgbClr val="1D3347"/>
              </a:solidFill>
              <a:latin typeface="Shabnam" panose="020B0603030804020204" pitchFamily="34" charset="-78"/>
              <a:cs typeface="Shabnam" panose="020B0603030804020204" pitchFamily="34" charset="-78"/>
            </a:endParaRPr>
          </a:p>
        </p:txBody>
      </p:sp>
      <p:sp>
        <p:nvSpPr>
          <p:cNvPr id="21" name="Freeform 123">
            <a:hlinkClick r:id="rId10" action="ppaction://hlinksldjump"/>
            <a:extLst>
              <a:ext uri="{FF2B5EF4-FFF2-40B4-BE49-F238E27FC236}">
                <a16:creationId xmlns:a16="http://schemas.microsoft.com/office/drawing/2014/main" id="{9662381F-44A7-5790-322D-81CB8D0A4082}"/>
              </a:ext>
            </a:extLst>
          </p:cNvPr>
          <p:cNvSpPr>
            <a:spLocks noEditPoints="1"/>
          </p:cNvSpPr>
          <p:nvPr/>
        </p:nvSpPr>
        <p:spPr bwMode="auto">
          <a:xfrm>
            <a:off x="370716" y="5556280"/>
            <a:ext cx="268684" cy="268684"/>
          </a:xfrm>
          <a:custGeom>
            <a:avLst/>
            <a:gdLst>
              <a:gd name="T0" fmla="*/ 109 w 160"/>
              <a:gd name="T1" fmla="*/ 116 h 160"/>
              <a:gd name="T2" fmla="*/ 59 w 160"/>
              <a:gd name="T3" fmla="*/ 107 h 160"/>
              <a:gd name="T4" fmla="*/ 160 w 160"/>
              <a:gd name="T5" fmla="*/ 125 h 160"/>
              <a:gd name="T6" fmla="*/ 114 w 160"/>
              <a:gd name="T7" fmla="*/ 116 h 160"/>
              <a:gd name="T8" fmla="*/ 60 w 160"/>
              <a:gd name="T9" fmla="*/ 100 h 160"/>
              <a:gd name="T10" fmla="*/ 160 w 160"/>
              <a:gd name="T11" fmla="*/ 84 h 160"/>
              <a:gd name="T12" fmla="*/ 59 w 160"/>
              <a:gd name="T13" fmla="*/ 131 h 160"/>
              <a:gd name="T14" fmla="*/ 110 w 160"/>
              <a:gd name="T15" fmla="*/ 160 h 160"/>
              <a:gd name="T16" fmla="*/ 160 w 160"/>
              <a:gd name="T17" fmla="*/ 132 h 160"/>
              <a:gd name="T18" fmla="*/ 110 w 160"/>
              <a:gd name="T19" fmla="*/ 50 h 160"/>
              <a:gd name="T20" fmla="*/ 59 w 160"/>
              <a:gd name="T21" fmla="*/ 75 h 160"/>
              <a:gd name="T22" fmla="*/ 160 w 160"/>
              <a:gd name="T23" fmla="*/ 68 h 160"/>
              <a:gd name="T24" fmla="*/ 148 w 160"/>
              <a:gd name="T25" fmla="*/ 0 h 160"/>
              <a:gd name="T26" fmla="*/ 0 w 160"/>
              <a:gd name="T27" fmla="*/ 44 h 160"/>
              <a:gd name="T28" fmla="*/ 109 w 160"/>
              <a:gd name="T29" fmla="*/ 44 h 160"/>
              <a:gd name="T30" fmla="*/ 160 w 160"/>
              <a:gd name="T31" fmla="*/ 44 h 160"/>
              <a:gd name="T32" fmla="*/ 29 w 160"/>
              <a:gd name="T33" fmla="*/ 41 h 160"/>
              <a:gd name="T34" fmla="*/ 41 w 160"/>
              <a:gd name="T35" fmla="*/ 28 h 160"/>
              <a:gd name="T36" fmla="*/ 88 w 160"/>
              <a:gd name="T37" fmla="*/ 25 h 160"/>
              <a:gd name="T38" fmla="*/ 91 w 160"/>
              <a:gd name="T39" fmla="*/ 27 h 160"/>
              <a:gd name="T40" fmla="*/ 97 w 160"/>
              <a:gd name="T41" fmla="*/ 30 h 160"/>
              <a:gd name="T42" fmla="*/ 102 w 160"/>
              <a:gd name="T43" fmla="*/ 27 h 160"/>
              <a:gd name="T44" fmla="*/ 104 w 160"/>
              <a:gd name="T45" fmla="*/ 25 h 160"/>
              <a:gd name="T46" fmla="*/ 104 w 160"/>
              <a:gd name="T47" fmla="*/ 32 h 160"/>
              <a:gd name="T48" fmla="*/ 107 w 160"/>
              <a:gd name="T49" fmla="*/ 35 h 160"/>
              <a:gd name="T50" fmla="*/ 113 w 160"/>
              <a:gd name="T51" fmla="*/ 22 h 160"/>
              <a:gd name="T52" fmla="*/ 118 w 160"/>
              <a:gd name="T53" fmla="*/ 35 h 160"/>
              <a:gd name="T54" fmla="*/ 120 w 160"/>
              <a:gd name="T55" fmla="*/ 32 h 160"/>
              <a:gd name="T56" fmla="*/ 120 w 160"/>
              <a:gd name="T57" fmla="*/ 25 h 160"/>
              <a:gd name="T58" fmla="*/ 123 w 160"/>
              <a:gd name="T59" fmla="*/ 27 h 160"/>
              <a:gd name="T60" fmla="*/ 129 w 160"/>
              <a:gd name="T61" fmla="*/ 30 h 160"/>
              <a:gd name="T62" fmla="*/ 134 w 160"/>
              <a:gd name="T63" fmla="*/ 27 h 160"/>
              <a:gd name="T64" fmla="*/ 136 w 160"/>
              <a:gd name="T65" fmla="*/ 25 h 160"/>
              <a:gd name="T66" fmla="*/ 136 w 160"/>
              <a:gd name="T67" fmla="*/ 32 h 160"/>
              <a:gd name="T68" fmla="*/ 140 w 160"/>
              <a:gd name="T69" fmla="*/ 35 h 160"/>
              <a:gd name="T70" fmla="*/ 54 w 160"/>
              <a:gd name="T71" fmla="*/ 68 h 160"/>
              <a:gd name="T72" fmla="*/ 3 w 160"/>
              <a:gd name="T73" fmla="*/ 57 h 160"/>
              <a:gd name="T74" fmla="*/ 3 w 160"/>
              <a:gd name="T75" fmla="*/ 102 h 160"/>
              <a:gd name="T76" fmla="*/ 41 w 160"/>
              <a:gd name="T77" fmla="*/ 79 h 160"/>
              <a:gd name="T78" fmla="*/ 28 w 160"/>
              <a:gd name="T79" fmla="*/ 68 h 160"/>
              <a:gd name="T80" fmla="*/ 54 w 160"/>
              <a:gd name="T81" fmla="*/ 107 h 160"/>
              <a:gd name="T82" fmla="*/ 0 w 160"/>
              <a:gd name="T83" fmla="*/ 145 h 160"/>
              <a:gd name="T84" fmla="*/ 60 w 160"/>
              <a:gd name="T85" fmla="*/ 159 h 160"/>
              <a:gd name="T86" fmla="*/ 29 w 160"/>
              <a:gd name="T87" fmla="*/ 142 h 160"/>
              <a:gd name="T88" fmla="*/ 41 w 160"/>
              <a:gd name="T89" fmla="*/ 131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60" h="160">
                <a:moveTo>
                  <a:pt x="114" y="116"/>
                </a:moveTo>
                <a:cubicBezTo>
                  <a:pt x="113" y="116"/>
                  <a:pt x="112" y="116"/>
                  <a:pt x="112" y="116"/>
                </a:cubicBezTo>
                <a:cubicBezTo>
                  <a:pt x="110" y="116"/>
                  <a:pt x="109" y="116"/>
                  <a:pt x="109" y="116"/>
                </a:cubicBezTo>
                <a:cubicBezTo>
                  <a:pt x="108" y="116"/>
                  <a:pt x="108" y="116"/>
                  <a:pt x="108" y="116"/>
                </a:cubicBezTo>
                <a:cubicBezTo>
                  <a:pt x="108" y="116"/>
                  <a:pt x="107" y="116"/>
                  <a:pt x="105" y="116"/>
                </a:cubicBezTo>
                <a:cubicBezTo>
                  <a:pt x="87" y="116"/>
                  <a:pt x="69" y="112"/>
                  <a:pt x="59" y="107"/>
                </a:cubicBezTo>
                <a:cubicBezTo>
                  <a:pt x="59" y="123"/>
                  <a:pt x="59" y="123"/>
                  <a:pt x="59" y="123"/>
                </a:cubicBezTo>
                <a:cubicBezTo>
                  <a:pt x="65" y="129"/>
                  <a:pt x="85" y="133"/>
                  <a:pt x="112" y="133"/>
                </a:cubicBezTo>
                <a:cubicBezTo>
                  <a:pt x="135" y="133"/>
                  <a:pt x="152" y="130"/>
                  <a:pt x="160" y="125"/>
                </a:cubicBezTo>
                <a:cubicBezTo>
                  <a:pt x="160" y="109"/>
                  <a:pt x="160" y="109"/>
                  <a:pt x="160" y="109"/>
                </a:cubicBezTo>
                <a:cubicBezTo>
                  <a:pt x="151" y="113"/>
                  <a:pt x="134" y="116"/>
                  <a:pt x="116" y="116"/>
                </a:cubicBezTo>
                <a:cubicBezTo>
                  <a:pt x="116" y="116"/>
                  <a:pt x="115" y="116"/>
                  <a:pt x="114" y="116"/>
                </a:cubicBezTo>
                <a:close/>
                <a:moveTo>
                  <a:pt x="59" y="82"/>
                </a:moveTo>
                <a:cubicBezTo>
                  <a:pt x="59" y="100"/>
                  <a:pt x="59" y="100"/>
                  <a:pt x="59" y="100"/>
                </a:cubicBezTo>
                <a:cubicBezTo>
                  <a:pt x="60" y="100"/>
                  <a:pt x="60" y="100"/>
                  <a:pt x="60" y="100"/>
                </a:cubicBezTo>
                <a:cubicBezTo>
                  <a:pt x="66" y="106"/>
                  <a:pt x="86" y="111"/>
                  <a:pt x="112" y="111"/>
                </a:cubicBezTo>
                <a:cubicBezTo>
                  <a:pt x="134" y="111"/>
                  <a:pt x="152" y="106"/>
                  <a:pt x="160" y="101"/>
                </a:cubicBezTo>
                <a:cubicBezTo>
                  <a:pt x="160" y="84"/>
                  <a:pt x="160" y="84"/>
                  <a:pt x="160" y="84"/>
                </a:cubicBezTo>
                <a:cubicBezTo>
                  <a:pt x="149" y="89"/>
                  <a:pt x="130" y="92"/>
                  <a:pt x="112" y="92"/>
                </a:cubicBezTo>
                <a:cubicBezTo>
                  <a:pt x="91" y="92"/>
                  <a:pt x="70" y="89"/>
                  <a:pt x="59" y="82"/>
                </a:cubicBezTo>
                <a:close/>
                <a:moveTo>
                  <a:pt x="59" y="131"/>
                </a:moveTo>
                <a:cubicBezTo>
                  <a:pt x="59" y="141"/>
                  <a:pt x="59" y="141"/>
                  <a:pt x="59" y="141"/>
                </a:cubicBezTo>
                <a:cubicBezTo>
                  <a:pt x="59" y="143"/>
                  <a:pt x="59" y="143"/>
                  <a:pt x="60" y="143"/>
                </a:cubicBezTo>
                <a:cubicBezTo>
                  <a:pt x="63" y="154"/>
                  <a:pt x="87" y="160"/>
                  <a:pt x="110" y="160"/>
                </a:cubicBezTo>
                <a:cubicBezTo>
                  <a:pt x="132" y="160"/>
                  <a:pt x="157" y="154"/>
                  <a:pt x="160" y="143"/>
                </a:cubicBezTo>
                <a:cubicBezTo>
                  <a:pt x="160" y="143"/>
                  <a:pt x="160" y="143"/>
                  <a:pt x="160" y="141"/>
                </a:cubicBezTo>
                <a:cubicBezTo>
                  <a:pt x="160" y="132"/>
                  <a:pt x="160" y="132"/>
                  <a:pt x="160" y="132"/>
                </a:cubicBezTo>
                <a:cubicBezTo>
                  <a:pt x="149" y="138"/>
                  <a:pt x="130" y="140"/>
                  <a:pt x="112" y="140"/>
                </a:cubicBezTo>
                <a:cubicBezTo>
                  <a:pt x="91" y="140"/>
                  <a:pt x="70" y="137"/>
                  <a:pt x="59" y="131"/>
                </a:cubicBezTo>
                <a:close/>
                <a:moveTo>
                  <a:pt x="110" y="50"/>
                </a:moveTo>
                <a:cubicBezTo>
                  <a:pt x="87" y="50"/>
                  <a:pt x="63" y="56"/>
                  <a:pt x="59" y="67"/>
                </a:cubicBezTo>
                <a:cubicBezTo>
                  <a:pt x="59" y="68"/>
                  <a:pt x="59" y="68"/>
                  <a:pt x="59" y="68"/>
                </a:cubicBezTo>
                <a:cubicBezTo>
                  <a:pt x="59" y="75"/>
                  <a:pt x="59" y="75"/>
                  <a:pt x="59" y="75"/>
                </a:cubicBezTo>
                <a:cubicBezTo>
                  <a:pt x="65" y="82"/>
                  <a:pt x="86" y="87"/>
                  <a:pt x="112" y="87"/>
                </a:cubicBezTo>
                <a:cubicBezTo>
                  <a:pt x="134" y="87"/>
                  <a:pt x="152" y="83"/>
                  <a:pt x="160" y="78"/>
                </a:cubicBezTo>
                <a:cubicBezTo>
                  <a:pt x="160" y="68"/>
                  <a:pt x="160" y="68"/>
                  <a:pt x="160" y="68"/>
                </a:cubicBezTo>
                <a:cubicBezTo>
                  <a:pt x="160" y="67"/>
                  <a:pt x="160" y="67"/>
                  <a:pt x="160" y="67"/>
                </a:cubicBezTo>
                <a:cubicBezTo>
                  <a:pt x="158" y="56"/>
                  <a:pt x="134" y="50"/>
                  <a:pt x="110" y="50"/>
                </a:cubicBezTo>
                <a:close/>
                <a:moveTo>
                  <a:pt x="148" y="0"/>
                </a:moveTo>
                <a:cubicBezTo>
                  <a:pt x="13" y="0"/>
                  <a:pt x="13" y="0"/>
                  <a:pt x="13" y="0"/>
                </a:cubicBezTo>
                <a:cubicBezTo>
                  <a:pt x="7" y="0"/>
                  <a:pt x="0" y="6"/>
                  <a:pt x="0" y="12"/>
                </a:cubicBezTo>
                <a:cubicBezTo>
                  <a:pt x="0" y="44"/>
                  <a:pt x="0" y="44"/>
                  <a:pt x="0" y="44"/>
                </a:cubicBezTo>
                <a:cubicBezTo>
                  <a:pt x="0" y="47"/>
                  <a:pt x="2" y="49"/>
                  <a:pt x="3" y="50"/>
                </a:cubicBezTo>
                <a:cubicBezTo>
                  <a:pt x="66" y="50"/>
                  <a:pt x="66" y="50"/>
                  <a:pt x="66" y="50"/>
                </a:cubicBezTo>
                <a:cubicBezTo>
                  <a:pt x="77" y="47"/>
                  <a:pt x="93" y="44"/>
                  <a:pt x="109" y="44"/>
                </a:cubicBezTo>
                <a:cubicBezTo>
                  <a:pt x="124" y="44"/>
                  <a:pt x="140" y="47"/>
                  <a:pt x="151" y="50"/>
                </a:cubicBezTo>
                <a:cubicBezTo>
                  <a:pt x="158" y="50"/>
                  <a:pt x="158" y="50"/>
                  <a:pt x="158" y="50"/>
                </a:cubicBezTo>
                <a:cubicBezTo>
                  <a:pt x="159" y="49"/>
                  <a:pt x="160" y="47"/>
                  <a:pt x="160" y="44"/>
                </a:cubicBezTo>
                <a:cubicBezTo>
                  <a:pt x="160" y="12"/>
                  <a:pt x="160" y="12"/>
                  <a:pt x="160" y="12"/>
                </a:cubicBezTo>
                <a:cubicBezTo>
                  <a:pt x="160" y="6"/>
                  <a:pt x="154" y="0"/>
                  <a:pt x="148" y="0"/>
                </a:cubicBezTo>
                <a:close/>
                <a:moveTo>
                  <a:pt x="29" y="41"/>
                </a:moveTo>
                <a:cubicBezTo>
                  <a:pt x="22" y="41"/>
                  <a:pt x="16" y="35"/>
                  <a:pt x="16" y="28"/>
                </a:cubicBezTo>
                <a:cubicBezTo>
                  <a:pt x="16" y="22"/>
                  <a:pt x="22" y="16"/>
                  <a:pt x="29" y="16"/>
                </a:cubicBezTo>
                <a:cubicBezTo>
                  <a:pt x="36" y="16"/>
                  <a:pt x="41" y="22"/>
                  <a:pt x="41" y="28"/>
                </a:cubicBezTo>
                <a:cubicBezTo>
                  <a:pt x="41" y="35"/>
                  <a:pt x="36" y="41"/>
                  <a:pt x="29" y="41"/>
                </a:cubicBezTo>
                <a:close/>
                <a:moveTo>
                  <a:pt x="91" y="27"/>
                </a:moveTo>
                <a:cubicBezTo>
                  <a:pt x="90" y="27"/>
                  <a:pt x="88" y="26"/>
                  <a:pt x="88" y="25"/>
                </a:cubicBezTo>
                <a:cubicBezTo>
                  <a:pt x="88" y="24"/>
                  <a:pt x="90" y="22"/>
                  <a:pt x="91" y="22"/>
                </a:cubicBezTo>
                <a:cubicBezTo>
                  <a:pt x="93" y="22"/>
                  <a:pt x="94" y="24"/>
                  <a:pt x="94" y="25"/>
                </a:cubicBezTo>
                <a:cubicBezTo>
                  <a:pt x="94" y="26"/>
                  <a:pt x="93" y="27"/>
                  <a:pt x="91" y="27"/>
                </a:cubicBezTo>
                <a:close/>
                <a:moveTo>
                  <a:pt x="97" y="35"/>
                </a:moveTo>
                <a:cubicBezTo>
                  <a:pt x="96" y="35"/>
                  <a:pt x="94" y="33"/>
                  <a:pt x="94" y="32"/>
                </a:cubicBezTo>
                <a:cubicBezTo>
                  <a:pt x="94" y="31"/>
                  <a:pt x="96" y="30"/>
                  <a:pt x="97" y="30"/>
                </a:cubicBezTo>
                <a:cubicBezTo>
                  <a:pt x="98" y="30"/>
                  <a:pt x="99" y="31"/>
                  <a:pt x="99" y="32"/>
                </a:cubicBezTo>
                <a:cubicBezTo>
                  <a:pt x="99" y="33"/>
                  <a:pt x="98" y="35"/>
                  <a:pt x="97" y="35"/>
                </a:cubicBezTo>
                <a:close/>
                <a:moveTo>
                  <a:pt x="102" y="27"/>
                </a:moveTo>
                <a:cubicBezTo>
                  <a:pt x="101" y="27"/>
                  <a:pt x="99" y="26"/>
                  <a:pt x="99" y="25"/>
                </a:cubicBezTo>
                <a:cubicBezTo>
                  <a:pt x="99" y="24"/>
                  <a:pt x="101" y="22"/>
                  <a:pt x="102" y="22"/>
                </a:cubicBezTo>
                <a:cubicBezTo>
                  <a:pt x="103" y="22"/>
                  <a:pt x="104" y="24"/>
                  <a:pt x="104" y="25"/>
                </a:cubicBezTo>
                <a:cubicBezTo>
                  <a:pt x="104" y="26"/>
                  <a:pt x="103" y="27"/>
                  <a:pt x="102" y="27"/>
                </a:cubicBezTo>
                <a:close/>
                <a:moveTo>
                  <a:pt x="107" y="35"/>
                </a:moveTo>
                <a:cubicBezTo>
                  <a:pt x="105" y="35"/>
                  <a:pt x="104" y="33"/>
                  <a:pt x="104" y="32"/>
                </a:cubicBezTo>
                <a:cubicBezTo>
                  <a:pt x="104" y="31"/>
                  <a:pt x="105" y="30"/>
                  <a:pt x="107" y="30"/>
                </a:cubicBezTo>
                <a:cubicBezTo>
                  <a:pt x="109" y="30"/>
                  <a:pt x="110" y="31"/>
                  <a:pt x="110" y="32"/>
                </a:cubicBezTo>
                <a:cubicBezTo>
                  <a:pt x="110" y="33"/>
                  <a:pt x="109" y="35"/>
                  <a:pt x="107" y="35"/>
                </a:cubicBezTo>
                <a:close/>
                <a:moveTo>
                  <a:pt x="113" y="27"/>
                </a:moveTo>
                <a:cubicBezTo>
                  <a:pt x="112" y="27"/>
                  <a:pt x="110" y="26"/>
                  <a:pt x="110" y="25"/>
                </a:cubicBezTo>
                <a:cubicBezTo>
                  <a:pt x="110" y="24"/>
                  <a:pt x="112" y="22"/>
                  <a:pt x="113" y="22"/>
                </a:cubicBezTo>
                <a:cubicBezTo>
                  <a:pt x="114" y="22"/>
                  <a:pt x="115" y="24"/>
                  <a:pt x="115" y="25"/>
                </a:cubicBezTo>
                <a:cubicBezTo>
                  <a:pt x="115" y="26"/>
                  <a:pt x="114" y="27"/>
                  <a:pt x="113" y="27"/>
                </a:cubicBezTo>
                <a:close/>
                <a:moveTo>
                  <a:pt x="118" y="35"/>
                </a:moveTo>
                <a:cubicBezTo>
                  <a:pt x="116" y="35"/>
                  <a:pt x="115" y="33"/>
                  <a:pt x="115" y="32"/>
                </a:cubicBezTo>
                <a:cubicBezTo>
                  <a:pt x="115" y="31"/>
                  <a:pt x="116" y="30"/>
                  <a:pt x="118" y="30"/>
                </a:cubicBezTo>
                <a:cubicBezTo>
                  <a:pt x="119" y="30"/>
                  <a:pt x="120" y="31"/>
                  <a:pt x="120" y="32"/>
                </a:cubicBezTo>
                <a:cubicBezTo>
                  <a:pt x="120" y="33"/>
                  <a:pt x="119" y="35"/>
                  <a:pt x="118" y="35"/>
                </a:cubicBezTo>
                <a:close/>
                <a:moveTo>
                  <a:pt x="123" y="27"/>
                </a:moveTo>
                <a:cubicBezTo>
                  <a:pt x="121" y="27"/>
                  <a:pt x="120" y="26"/>
                  <a:pt x="120" y="25"/>
                </a:cubicBezTo>
                <a:cubicBezTo>
                  <a:pt x="120" y="24"/>
                  <a:pt x="121" y="22"/>
                  <a:pt x="123" y="22"/>
                </a:cubicBezTo>
                <a:cubicBezTo>
                  <a:pt x="125" y="22"/>
                  <a:pt x="126" y="24"/>
                  <a:pt x="126" y="25"/>
                </a:cubicBezTo>
                <a:cubicBezTo>
                  <a:pt x="126" y="26"/>
                  <a:pt x="125" y="27"/>
                  <a:pt x="123" y="27"/>
                </a:cubicBezTo>
                <a:close/>
                <a:moveTo>
                  <a:pt x="129" y="35"/>
                </a:moveTo>
                <a:cubicBezTo>
                  <a:pt x="127" y="35"/>
                  <a:pt x="126" y="33"/>
                  <a:pt x="126" y="32"/>
                </a:cubicBezTo>
                <a:cubicBezTo>
                  <a:pt x="126" y="31"/>
                  <a:pt x="127" y="30"/>
                  <a:pt x="129" y="30"/>
                </a:cubicBezTo>
                <a:cubicBezTo>
                  <a:pt x="130" y="30"/>
                  <a:pt x="131" y="31"/>
                  <a:pt x="131" y="32"/>
                </a:cubicBezTo>
                <a:cubicBezTo>
                  <a:pt x="131" y="33"/>
                  <a:pt x="130" y="35"/>
                  <a:pt x="129" y="35"/>
                </a:cubicBezTo>
                <a:close/>
                <a:moveTo>
                  <a:pt x="134" y="27"/>
                </a:moveTo>
                <a:cubicBezTo>
                  <a:pt x="132" y="27"/>
                  <a:pt x="131" y="26"/>
                  <a:pt x="131" y="25"/>
                </a:cubicBezTo>
                <a:cubicBezTo>
                  <a:pt x="131" y="24"/>
                  <a:pt x="132" y="22"/>
                  <a:pt x="134" y="22"/>
                </a:cubicBezTo>
                <a:cubicBezTo>
                  <a:pt x="135" y="22"/>
                  <a:pt x="136" y="24"/>
                  <a:pt x="136" y="25"/>
                </a:cubicBezTo>
                <a:cubicBezTo>
                  <a:pt x="136" y="26"/>
                  <a:pt x="135" y="27"/>
                  <a:pt x="134" y="27"/>
                </a:cubicBezTo>
                <a:close/>
                <a:moveTo>
                  <a:pt x="140" y="35"/>
                </a:moveTo>
                <a:cubicBezTo>
                  <a:pt x="137" y="35"/>
                  <a:pt x="136" y="33"/>
                  <a:pt x="136" y="32"/>
                </a:cubicBezTo>
                <a:cubicBezTo>
                  <a:pt x="136" y="31"/>
                  <a:pt x="137" y="30"/>
                  <a:pt x="140" y="30"/>
                </a:cubicBezTo>
                <a:cubicBezTo>
                  <a:pt x="141" y="30"/>
                  <a:pt x="142" y="31"/>
                  <a:pt x="142" y="32"/>
                </a:cubicBezTo>
                <a:cubicBezTo>
                  <a:pt x="142" y="33"/>
                  <a:pt x="141" y="35"/>
                  <a:pt x="140" y="35"/>
                </a:cubicBezTo>
                <a:close/>
                <a:moveTo>
                  <a:pt x="54" y="102"/>
                </a:moveTo>
                <a:cubicBezTo>
                  <a:pt x="54" y="101"/>
                  <a:pt x="54" y="94"/>
                  <a:pt x="54" y="94"/>
                </a:cubicBezTo>
                <a:cubicBezTo>
                  <a:pt x="54" y="68"/>
                  <a:pt x="54" y="68"/>
                  <a:pt x="54" y="68"/>
                </a:cubicBezTo>
                <a:cubicBezTo>
                  <a:pt x="54" y="67"/>
                  <a:pt x="54" y="67"/>
                  <a:pt x="54" y="67"/>
                </a:cubicBezTo>
                <a:cubicBezTo>
                  <a:pt x="55" y="63"/>
                  <a:pt x="59" y="60"/>
                  <a:pt x="65" y="57"/>
                </a:cubicBezTo>
                <a:cubicBezTo>
                  <a:pt x="3" y="57"/>
                  <a:pt x="3" y="57"/>
                  <a:pt x="3" y="57"/>
                </a:cubicBezTo>
                <a:cubicBezTo>
                  <a:pt x="2" y="58"/>
                  <a:pt x="0" y="61"/>
                  <a:pt x="0" y="65"/>
                </a:cubicBezTo>
                <a:cubicBezTo>
                  <a:pt x="0" y="95"/>
                  <a:pt x="0" y="95"/>
                  <a:pt x="0" y="95"/>
                </a:cubicBezTo>
                <a:cubicBezTo>
                  <a:pt x="0" y="98"/>
                  <a:pt x="2" y="100"/>
                  <a:pt x="3" y="102"/>
                </a:cubicBezTo>
                <a:lnTo>
                  <a:pt x="54" y="102"/>
                </a:lnTo>
                <a:close/>
                <a:moveTo>
                  <a:pt x="28" y="68"/>
                </a:moveTo>
                <a:cubicBezTo>
                  <a:pt x="36" y="68"/>
                  <a:pt x="41" y="73"/>
                  <a:pt x="41" y="79"/>
                </a:cubicBezTo>
                <a:cubicBezTo>
                  <a:pt x="41" y="87"/>
                  <a:pt x="36" y="91"/>
                  <a:pt x="28" y="91"/>
                </a:cubicBezTo>
                <a:cubicBezTo>
                  <a:pt x="22" y="91"/>
                  <a:pt x="16" y="87"/>
                  <a:pt x="16" y="79"/>
                </a:cubicBezTo>
                <a:cubicBezTo>
                  <a:pt x="16" y="73"/>
                  <a:pt x="22" y="68"/>
                  <a:pt x="28" y="68"/>
                </a:cubicBezTo>
                <a:close/>
                <a:moveTo>
                  <a:pt x="54" y="143"/>
                </a:moveTo>
                <a:cubicBezTo>
                  <a:pt x="54" y="143"/>
                  <a:pt x="54" y="143"/>
                  <a:pt x="54" y="142"/>
                </a:cubicBezTo>
                <a:cubicBezTo>
                  <a:pt x="54" y="107"/>
                  <a:pt x="54" y="107"/>
                  <a:pt x="54" y="107"/>
                </a:cubicBezTo>
                <a:cubicBezTo>
                  <a:pt x="3" y="107"/>
                  <a:pt x="3" y="107"/>
                  <a:pt x="3" y="107"/>
                </a:cubicBezTo>
                <a:cubicBezTo>
                  <a:pt x="2" y="110"/>
                  <a:pt x="0" y="112"/>
                  <a:pt x="0" y="115"/>
                </a:cubicBezTo>
                <a:cubicBezTo>
                  <a:pt x="0" y="145"/>
                  <a:pt x="0" y="145"/>
                  <a:pt x="0" y="145"/>
                </a:cubicBezTo>
                <a:cubicBezTo>
                  <a:pt x="0" y="152"/>
                  <a:pt x="7" y="159"/>
                  <a:pt x="13" y="159"/>
                </a:cubicBezTo>
                <a:cubicBezTo>
                  <a:pt x="59" y="159"/>
                  <a:pt x="59" y="159"/>
                  <a:pt x="59" y="159"/>
                </a:cubicBezTo>
                <a:cubicBezTo>
                  <a:pt x="60" y="159"/>
                  <a:pt x="60" y="159"/>
                  <a:pt x="60" y="159"/>
                </a:cubicBezTo>
                <a:cubicBezTo>
                  <a:pt x="63" y="157"/>
                  <a:pt x="64" y="154"/>
                  <a:pt x="62" y="151"/>
                </a:cubicBezTo>
                <a:cubicBezTo>
                  <a:pt x="58" y="149"/>
                  <a:pt x="56" y="146"/>
                  <a:pt x="54" y="143"/>
                </a:cubicBezTo>
                <a:close/>
                <a:moveTo>
                  <a:pt x="29" y="142"/>
                </a:moveTo>
                <a:cubicBezTo>
                  <a:pt x="22" y="142"/>
                  <a:pt x="16" y="137"/>
                  <a:pt x="16" y="131"/>
                </a:cubicBezTo>
                <a:cubicBezTo>
                  <a:pt x="16" y="123"/>
                  <a:pt x="22" y="118"/>
                  <a:pt x="29" y="118"/>
                </a:cubicBezTo>
                <a:cubicBezTo>
                  <a:pt x="36" y="118"/>
                  <a:pt x="41" y="123"/>
                  <a:pt x="41" y="131"/>
                </a:cubicBezTo>
                <a:cubicBezTo>
                  <a:pt x="41" y="137"/>
                  <a:pt x="36" y="142"/>
                  <a:pt x="29" y="142"/>
                </a:cubicBezTo>
                <a:close/>
              </a:path>
            </a:pathLst>
          </a:custGeom>
          <a:ln>
            <a:noFill/>
          </a:ln>
        </p:spPr>
        <p:style>
          <a:lnRef idx="3">
            <a:schemeClr val="lt1"/>
          </a:lnRef>
          <a:fillRef idx="1">
            <a:schemeClr val="accent1"/>
          </a:fillRef>
          <a:effectRef idx="1">
            <a:schemeClr val="accent1"/>
          </a:effectRef>
          <a:fontRef idx="minor">
            <a:schemeClr val="lt1"/>
          </a:fontRef>
        </p:style>
        <p:txBody>
          <a:bodyPr vert="horz" wrap="square" lIns="91440" tIns="45720" rIns="91440" bIns="45720" numCol="1" anchor="t" anchorCtr="0" compatLnSpc="1">
            <a:prstTxWarp prst="textNoShape">
              <a:avLst/>
            </a:prstTxWarp>
          </a:bodyPr>
          <a:lstStyle/>
          <a:p>
            <a:endParaRPr lang="en-US"/>
          </a:p>
        </p:txBody>
      </p:sp>
      <p:sp>
        <p:nvSpPr>
          <p:cNvPr id="22" name="Freeform 134">
            <a:hlinkClick r:id="rId5" action="ppaction://hlinksldjump"/>
            <a:extLst>
              <a:ext uri="{FF2B5EF4-FFF2-40B4-BE49-F238E27FC236}">
                <a16:creationId xmlns:a16="http://schemas.microsoft.com/office/drawing/2014/main" id="{E627D5B2-727D-FFAE-4B2A-A5F4134A84BC}"/>
              </a:ext>
            </a:extLst>
          </p:cNvPr>
          <p:cNvSpPr>
            <a:spLocks noEditPoints="1"/>
          </p:cNvSpPr>
          <p:nvPr/>
        </p:nvSpPr>
        <p:spPr bwMode="auto">
          <a:xfrm>
            <a:off x="346965" y="1756981"/>
            <a:ext cx="316187" cy="243070"/>
          </a:xfrm>
          <a:custGeom>
            <a:avLst/>
            <a:gdLst>
              <a:gd name="T0" fmla="*/ 25 w 160"/>
              <a:gd name="T1" fmla="*/ 0 h 123"/>
              <a:gd name="T2" fmla="*/ 21 w 160"/>
              <a:gd name="T3" fmla="*/ 2 h 123"/>
              <a:gd name="T4" fmla="*/ 19 w 160"/>
              <a:gd name="T5" fmla="*/ 6 h 123"/>
              <a:gd name="T6" fmla="*/ 19 w 160"/>
              <a:gd name="T7" fmla="*/ 92 h 123"/>
              <a:gd name="T8" fmla="*/ 25 w 160"/>
              <a:gd name="T9" fmla="*/ 97 h 123"/>
              <a:gd name="T10" fmla="*/ 76 w 160"/>
              <a:gd name="T11" fmla="*/ 116 h 123"/>
              <a:gd name="T12" fmla="*/ 76 w 160"/>
              <a:gd name="T13" fmla="*/ 26 h 123"/>
              <a:gd name="T14" fmla="*/ 74 w 160"/>
              <a:gd name="T15" fmla="*/ 24 h 123"/>
              <a:gd name="T16" fmla="*/ 25 w 160"/>
              <a:gd name="T17" fmla="*/ 0 h 123"/>
              <a:gd name="T18" fmla="*/ 141 w 160"/>
              <a:gd name="T19" fmla="*/ 92 h 123"/>
              <a:gd name="T20" fmla="*/ 141 w 160"/>
              <a:gd name="T21" fmla="*/ 6 h 123"/>
              <a:gd name="T22" fmla="*/ 140 w 160"/>
              <a:gd name="T23" fmla="*/ 2 h 123"/>
              <a:gd name="T24" fmla="*/ 136 w 160"/>
              <a:gd name="T25" fmla="*/ 0 h 123"/>
              <a:gd name="T26" fmla="*/ 85 w 160"/>
              <a:gd name="T27" fmla="*/ 24 h 123"/>
              <a:gd name="T28" fmla="*/ 84 w 160"/>
              <a:gd name="T29" fmla="*/ 26 h 123"/>
              <a:gd name="T30" fmla="*/ 84 w 160"/>
              <a:gd name="T31" fmla="*/ 116 h 123"/>
              <a:gd name="T32" fmla="*/ 136 w 160"/>
              <a:gd name="T33" fmla="*/ 97 h 123"/>
              <a:gd name="T34" fmla="*/ 141 w 160"/>
              <a:gd name="T35" fmla="*/ 92 h 123"/>
              <a:gd name="T36" fmla="*/ 154 w 160"/>
              <a:gd name="T37" fmla="*/ 20 h 123"/>
              <a:gd name="T38" fmla="*/ 150 w 160"/>
              <a:gd name="T39" fmla="*/ 20 h 123"/>
              <a:gd name="T40" fmla="*/ 150 w 160"/>
              <a:gd name="T41" fmla="*/ 92 h 123"/>
              <a:gd name="T42" fmla="*/ 136 w 160"/>
              <a:gd name="T43" fmla="*/ 107 h 123"/>
              <a:gd name="T44" fmla="*/ 92 w 160"/>
              <a:gd name="T45" fmla="*/ 121 h 123"/>
              <a:gd name="T46" fmla="*/ 153 w 160"/>
              <a:gd name="T47" fmla="*/ 121 h 123"/>
              <a:gd name="T48" fmla="*/ 158 w 160"/>
              <a:gd name="T49" fmla="*/ 121 h 123"/>
              <a:gd name="T50" fmla="*/ 160 w 160"/>
              <a:gd name="T51" fmla="*/ 117 h 123"/>
              <a:gd name="T52" fmla="*/ 160 w 160"/>
              <a:gd name="T53" fmla="*/ 26 h 123"/>
              <a:gd name="T54" fmla="*/ 154 w 160"/>
              <a:gd name="T55" fmla="*/ 20 h 123"/>
              <a:gd name="T56" fmla="*/ 10 w 160"/>
              <a:gd name="T57" fmla="*/ 92 h 123"/>
              <a:gd name="T58" fmla="*/ 10 w 160"/>
              <a:gd name="T59" fmla="*/ 20 h 123"/>
              <a:gd name="T60" fmla="*/ 6 w 160"/>
              <a:gd name="T61" fmla="*/ 20 h 123"/>
              <a:gd name="T62" fmla="*/ 0 w 160"/>
              <a:gd name="T63" fmla="*/ 26 h 123"/>
              <a:gd name="T64" fmla="*/ 0 w 160"/>
              <a:gd name="T65" fmla="*/ 117 h 123"/>
              <a:gd name="T66" fmla="*/ 3 w 160"/>
              <a:gd name="T67" fmla="*/ 121 h 123"/>
              <a:gd name="T68" fmla="*/ 8 w 160"/>
              <a:gd name="T69" fmla="*/ 121 h 123"/>
              <a:gd name="T70" fmla="*/ 68 w 160"/>
              <a:gd name="T71" fmla="*/ 121 h 123"/>
              <a:gd name="T72" fmla="*/ 25 w 160"/>
              <a:gd name="T73" fmla="*/ 107 h 123"/>
              <a:gd name="T74" fmla="*/ 10 w 160"/>
              <a:gd name="T75" fmla="*/ 92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60" h="123">
                <a:moveTo>
                  <a:pt x="25" y="0"/>
                </a:moveTo>
                <a:cubicBezTo>
                  <a:pt x="24" y="0"/>
                  <a:pt x="22" y="0"/>
                  <a:pt x="21" y="2"/>
                </a:cubicBezTo>
                <a:cubicBezTo>
                  <a:pt x="20" y="3"/>
                  <a:pt x="19" y="4"/>
                  <a:pt x="19" y="6"/>
                </a:cubicBezTo>
                <a:cubicBezTo>
                  <a:pt x="19" y="92"/>
                  <a:pt x="19" y="92"/>
                  <a:pt x="19" y="92"/>
                </a:cubicBezTo>
                <a:cubicBezTo>
                  <a:pt x="19" y="94"/>
                  <a:pt x="21" y="97"/>
                  <a:pt x="25" y="97"/>
                </a:cubicBezTo>
                <a:cubicBezTo>
                  <a:pt x="38" y="97"/>
                  <a:pt x="60" y="100"/>
                  <a:pt x="76" y="116"/>
                </a:cubicBezTo>
                <a:cubicBezTo>
                  <a:pt x="76" y="26"/>
                  <a:pt x="76" y="26"/>
                  <a:pt x="76" y="26"/>
                </a:cubicBezTo>
                <a:cubicBezTo>
                  <a:pt x="76" y="26"/>
                  <a:pt x="76" y="25"/>
                  <a:pt x="74" y="24"/>
                </a:cubicBezTo>
                <a:cubicBezTo>
                  <a:pt x="62" y="3"/>
                  <a:pt x="38" y="0"/>
                  <a:pt x="25" y="0"/>
                </a:cubicBezTo>
                <a:close/>
                <a:moveTo>
                  <a:pt x="141" y="92"/>
                </a:moveTo>
                <a:cubicBezTo>
                  <a:pt x="141" y="6"/>
                  <a:pt x="141" y="6"/>
                  <a:pt x="141" y="6"/>
                </a:cubicBezTo>
                <a:cubicBezTo>
                  <a:pt x="141" y="4"/>
                  <a:pt x="141" y="3"/>
                  <a:pt x="140" y="2"/>
                </a:cubicBezTo>
                <a:cubicBezTo>
                  <a:pt x="139" y="0"/>
                  <a:pt x="137" y="0"/>
                  <a:pt x="136" y="0"/>
                </a:cubicBezTo>
                <a:cubicBezTo>
                  <a:pt x="122" y="0"/>
                  <a:pt x="98" y="3"/>
                  <a:pt x="85" y="24"/>
                </a:cubicBezTo>
                <a:cubicBezTo>
                  <a:pt x="84" y="25"/>
                  <a:pt x="84" y="26"/>
                  <a:pt x="84" y="26"/>
                </a:cubicBezTo>
                <a:cubicBezTo>
                  <a:pt x="84" y="116"/>
                  <a:pt x="84" y="116"/>
                  <a:pt x="84" y="116"/>
                </a:cubicBezTo>
                <a:cubicBezTo>
                  <a:pt x="100" y="100"/>
                  <a:pt x="122" y="97"/>
                  <a:pt x="136" y="97"/>
                </a:cubicBezTo>
                <a:cubicBezTo>
                  <a:pt x="139" y="97"/>
                  <a:pt x="141" y="94"/>
                  <a:pt x="141" y="92"/>
                </a:cubicBezTo>
                <a:close/>
                <a:moveTo>
                  <a:pt x="154" y="20"/>
                </a:moveTo>
                <a:cubicBezTo>
                  <a:pt x="150" y="20"/>
                  <a:pt x="150" y="20"/>
                  <a:pt x="150" y="20"/>
                </a:cubicBezTo>
                <a:cubicBezTo>
                  <a:pt x="150" y="92"/>
                  <a:pt x="150" y="92"/>
                  <a:pt x="150" y="92"/>
                </a:cubicBezTo>
                <a:cubicBezTo>
                  <a:pt x="150" y="99"/>
                  <a:pt x="143" y="106"/>
                  <a:pt x="136" y="107"/>
                </a:cubicBezTo>
                <a:cubicBezTo>
                  <a:pt x="123" y="107"/>
                  <a:pt x="105" y="108"/>
                  <a:pt x="92" y="121"/>
                </a:cubicBezTo>
                <a:cubicBezTo>
                  <a:pt x="115" y="115"/>
                  <a:pt x="139" y="119"/>
                  <a:pt x="153" y="121"/>
                </a:cubicBezTo>
                <a:cubicBezTo>
                  <a:pt x="154" y="123"/>
                  <a:pt x="157" y="121"/>
                  <a:pt x="158" y="121"/>
                </a:cubicBezTo>
                <a:cubicBezTo>
                  <a:pt x="159" y="120"/>
                  <a:pt x="160" y="118"/>
                  <a:pt x="160" y="117"/>
                </a:cubicBezTo>
                <a:cubicBezTo>
                  <a:pt x="160" y="26"/>
                  <a:pt x="160" y="26"/>
                  <a:pt x="160" y="26"/>
                </a:cubicBezTo>
                <a:cubicBezTo>
                  <a:pt x="160" y="22"/>
                  <a:pt x="158" y="20"/>
                  <a:pt x="154" y="20"/>
                </a:cubicBezTo>
                <a:close/>
                <a:moveTo>
                  <a:pt x="10" y="92"/>
                </a:moveTo>
                <a:cubicBezTo>
                  <a:pt x="10" y="20"/>
                  <a:pt x="10" y="20"/>
                  <a:pt x="10" y="20"/>
                </a:cubicBezTo>
                <a:cubicBezTo>
                  <a:pt x="6" y="20"/>
                  <a:pt x="6" y="20"/>
                  <a:pt x="6" y="20"/>
                </a:cubicBezTo>
                <a:cubicBezTo>
                  <a:pt x="3" y="20"/>
                  <a:pt x="0" y="22"/>
                  <a:pt x="0" y="26"/>
                </a:cubicBezTo>
                <a:cubicBezTo>
                  <a:pt x="0" y="117"/>
                  <a:pt x="0" y="117"/>
                  <a:pt x="0" y="117"/>
                </a:cubicBezTo>
                <a:cubicBezTo>
                  <a:pt x="0" y="118"/>
                  <a:pt x="2" y="120"/>
                  <a:pt x="3" y="121"/>
                </a:cubicBezTo>
                <a:cubicBezTo>
                  <a:pt x="4" y="121"/>
                  <a:pt x="5" y="123"/>
                  <a:pt x="8" y="121"/>
                </a:cubicBezTo>
                <a:cubicBezTo>
                  <a:pt x="21" y="119"/>
                  <a:pt x="46" y="115"/>
                  <a:pt x="68" y="121"/>
                </a:cubicBezTo>
                <a:cubicBezTo>
                  <a:pt x="55" y="108"/>
                  <a:pt x="36" y="107"/>
                  <a:pt x="25" y="107"/>
                </a:cubicBezTo>
                <a:cubicBezTo>
                  <a:pt x="16" y="106"/>
                  <a:pt x="10" y="99"/>
                  <a:pt x="10" y="92"/>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anchor="t" anchorCtr="0" compatLnSpc="1">
            <a:prstTxWarp prst="textNoShape">
              <a:avLst/>
            </a:prstTxWarp>
          </a:bodyPr>
          <a:lstStyle/>
          <a:p>
            <a:endParaRPr lang="en-US"/>
          </a:p>
        </p:txBody>
      </p:sp>
      <p:sp>
        <p:nvSpPr>
          <p:cNvPr id="23" name="Freeform 170">
            <a:hlinkClick r:id="rId6" action="ppaction://hlinksldjump"/>
            <a:extLst>
              <a:ext uri="{FF2B5EF4-FFF2-40B4-BE49-F238E27FC236}">
                <a16:creationId xmlns:a16="http://schemas.microsoft.com/office/drawing/2014/main" id="{C566B641-74D9-0CC4-593A-7B1C8E325CDC}"/>
              </a:ext>
            </a:extLst>
          </p:cNvPr>
          <p:cNvSpPr>
            <a:spLocks noEditPoints="1"/>
          </p:cNvSpPr>
          <p:nvPr/>
        </p:nvSpPr>
        <p:spPr bwMode="auto">
          <a:xfrm>
            <a:off x="363937" y="2485131"/>
            <a:ext cx="282243" cy="284017"/>
          </a:xfrm>
          <a:custGeom>
            <a:avLst/>
            <a:gdLst>
              <a:gd name="T0" fmla="*/ 34 w 159"/>
              <a:gd name="T1" fmla="*/ 27 h 160"/>
              <a:gd name="T2" fmla="*/ 34 w 159"/>
              <a:gd name="T3" fmla="*/ 41 h 160"/>
              <a:gd name="T4" fmla="*/ 95 w 159"/>
              <a:gd name="T5" fmla="*/ 34 h 160"/>
              <a:gd name="T6" fmla="*/ 95 w 159"/>
              <a:gd name="T7" fmla="*/ 63 h 160"/>
              <a:gd name="T8" fmla="*/ 34 w 159"/>
              <a:gd name="T9" fmla="*/ 55 h 160"/>
              <a:gd name="T10" fmla="*/ 34 w 159"/>
              <a:gd name="T11" fmla="*/ 69 h 160"/>
              <a:gd name="T12" fmla="*/ 95 w 159"/>
              <a:gd name="T13" fmla="*/ 63 h 160"/>
              <a:gd name="T14" fmla="*/ 68 w 159"/>
              <a:gd name="T15" fmla="*/ 90 h 160"/>
              <a:gd name="T16" fmla="*/ 34 w 159"/>
              <a:gd name="T17" fmla="*/ 83 h 160"/>
              <a:gd name="T18" fmla="*/ 34 w 159"/>
              <a:gd name="T19" fmla="*/ 97 h 160"/>
              <a:gd name="T20" fmla="*/ 115 w 159"/>
              <a:gd name="T21" fmla="*/ 122 h 160"/>
              <a:gd name="T22" fmla="*/ 108 w 159"/>
              <a:gd name="T23" fmla="*/ 145 h 160"/>
              <a:gd name="T24" fmla="*/ 14 w 159"/>
              <a:gd name="T25" fmla="*/ 14 h 160"/>
              <a:gd name="T26" fmla="*/ 108 w 159"/>
              <a:gd name="T27" fmla="*/ 42 h 160"/>
              <a:gd name="T28" fmla="*/ 123 w 159"/>
              <a:gd name="T29" fmla="*/ 7 h 160"/>
              <a:gd name="T30" fmla="*/ 7 w 159"/>
              <a:gd name="T31" fmla="*/ 0 h 160"/>
              <a:gd name="T32" fmla="*/ 0 w 159"/>
              <a:gd name="T33" fmla="*/ 152 h 160"/>
              <a:gd name="T34" fmla="*/ 115 w 159"/>
              <a:gd name="T35" fmla="*/ 160 h 160"/>
              <a:gd name="T36" fmla="*/ 123 w 159"/>
              <a:gd name="T37" fmla="*/ 112 h 160"/>
              <a:gd name="T38" fmla="*/ 115 w 159"/>
              <a:gd name="T39" fmla="*/ 122 h 160"/>
              <a:gd name="T40" fmla="*/ 132 w 159"/>
              <a:gd name="T41" fmla="*/ 18 h 160"/>
              <a:gd name="T42" fmla="*/ 84 w 159"/>
              <a:gd name="T43" fmla="*/ 98 h 160"/>
              <a:gd name="T44" fmla="*/ 82 w 159"/>
              <a:gd name="T45" fmla="*/ 127 h 160"/>
              <a:gd name="T46" fmla="*/ 87 w 159"/>
              <a:gd name="T47" fmla="*/ 131 h 160"/>
              <a:gd name="T48" fmla="*/ 113 w 159"/>
              <a:gd name="T49" fmla="*/ 114 h 160"/>
              <a:gd name="T50" fmla="*/ 159 w 159"/>
              <a:gd name="T51" fmla="*/ 33 h 160"/>
              <a:gd name="T52" fmla="*/ 97 w 159"/>
              <a:gd name="T53" fmla="*/ 118 h 160"/>
              <a:gd name="T54" fmla="*/ 89 w 159"/>
              <a:gd name="T55" fmla="*/ 113 h 160"/>
              <a:gd name="T56" fmla="*/ 97 w 159"/>
              <a:gd name="T57" fmla="*/ 108 h 160"/>
              <a:gd name="T58" fmla="*/ 97 w 159"/>
              <a:gd name="T59" fmla="*/ 118 h 160"/>
              <a:gd name="T60" fmla="*/ 56 w 159"/>
              <a:gd name="T61" fmla="*/ 131 h 160"/>
              <a:gd name="T62" fmla="*/ 75 w 159"/>
              <a:gd name="T63" fmla="*/ 126 h 160"/>
              <a:gd name="T64" fmla="*/ 55 w 159"/>
              <a:gd name="T65" fmla="*/ 124 h 160"/>
              <a:gd name="T66" fmla="*/ 50 w 159"/>
              <a:gd name="T67" fmla="*/ 121 h 160"/>
              <a:gd name="T68" fmla="*/ 50 w 159"/>
              <a:gd name="T69" fmla="*/ 110 h 160"/>
              <a:gd name="T70" fmla="*/ 39 w 159"/>
              <a:gd name="T71" fmla="*/ 115 h 160"/>
              <a:gd name="T72" fmla="*/ 28 w 159"/>
              <a:gd name="T73" fmla="*/ 135 h 160"/>
              <a:gd name="T74" fmla="*/ 38 w 159"/>
              <a:gd name="T75" fmla="*/ 125 h 160"/>
              <a:gd name="T76" fmla="*/ 44 w 159"/>
              <a:gd name="T77" fmla="*/ 127 h 160"/>
              <a:gd name="T78" fmla="*/ 44 w 159"/>
              <a:gd name="T79" fmla="*/ 127 h 160"/>
              <a:gd name="T80" fmla="*/ 44 w 159"/>
              <a:gd name="T81" fmla="*/ 128 h 160"/>
              <a:gd name="T82" fmla="*/ 50 w 159"/>
              <a:gd name="T83" fmla="*/ 128 h 160"/>
              <a:gd name="T84" fmla="*/ 53 w 159"/>
              <a:gd name="T85" fmla="*/ 132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59" h="160">
                <a:moveTo>
                  <a:pt x="88" y="27"/>
                </a:moveTo>
                <a:cubicBezTo>
                  <a:pt x="34" y="27"/>
                  <a:pt x="34" y="27"/>
                  <a:pt x="34" y="27"/>
                </a:cubicBezTo>
                <a:cubicBezTo>
                  <a:pt x="30" y="27"/>
                  <a:pt x="26" y="31"/>
                  <a:pt x="26" y="34"/>
                </a:cubicBezTo>
                <a:cubicBezTo>
                  <a:pt x="26" y="39"/>
                  <a:pt x="30" y="41"/>
                  <a:pt x="34" y="41"/>
                </a:cubicBezTo>
                <a:cubicBezTo>
                  <a:pt x="88" y="41"/>
                  <a:pt x="88" y="41"/>
                  <a:pt x="88" y="41"/>
                </a:cubicBezTo>
                <a:cubicBezTo>
                  <a:pt x="93" y="41"/>
                  <a:pt x="95" y="39"/>
                  <a:pt x="95" y="34"/>
                </a:cubicBezTo>
                <a:cubicBezTo>
                  <a:pt x="95" y="31"/>
                  <a:pt x="93" y="27"/>
                  <a:pt x="88" y="27"/>
                </a:cubicBezTo>
                <a:close/>
                <a:moveTo>
                  <a:pt x="95" y="63"/>
                </a:moveTo>
                <a:cubicBezTo>
                  <a:pt x="95" y="57"/>
                  <a:pt x="93" y="55"/>
                  <a:pt x="88" y="55"/>
                </a:cubicBezTo>
                <a:cubicBezTo>
                  <a:pt x="34" y="55"/>
                  <a:pt x="34" y="55"/>
                  <a:pt x="34" y="55"/>
                </a:cubicBezTo>
                <a:cubicBezTo>
                  <a:pt x="30" y="55"/>
                  <a:pt x="26" y="57"/>
                  <a:pt x="26" y="63"/>
                </a:cubicBezTo>
                <a:cubicBezTo>
                  <a:pt x="26" y="67"/>
                  <a:pt x="30" y="69"/>
                  <a:pt x="34" y="69"/>
                </a:cubicBezTo>
                <a:cubicBezTo>
                  <a:pt x="88" y="69"/>
                  <a:pt x="88" y="69"/>
                  <a:pt x="88" y="69"/>
                </a:cubicBezTo>
                <a:cubicBezTo>
                  <a:pt x="93" y="69"/>
                  <a:pt x="95" y="67"/>
                  <a:pt x="95" y="63"/>
                </a:cubicBezTo>
                <a:close/>
                <a:moveTo>
                  <a:pt x="61" y="97"/>
                </a:moveTo>
                <a:cubicBezTo>
                  <a:pt x="65" y="97"/>
                  <a:pt x="68" y="93"/>
                  <a:pt x="68" y="90"/>
                </a:cubicBezTo>
                <a:cubicBezTo>
                  <a:pt x="68" y="85"/>
                  <a:pt x="65" y="83"/>
                  <a:pt x="61" y="83"/>
                </a:cubicBezTo>
                <a:cubicBezTo>
                  <a:pt x="34" y="83"/>
                  <a:pt x="34" y="83"/>
                  <a:pt x="34" y="83"/>
                </a:cubicBezTo>
                <a:cubicBezTo>
                  <a:pt x="30" y="83"/>
                  <a:pt x="26" y="85"/>
                  <a:pt x="26" y="90"/>
                </a:cubicBezTo>
                <a:cubicBezTo>
                  <a:pt x="26" y="93"/>
                  <a:pt x="30" y="97"/>
                  <a:pt x="34" y="97"/>
                </a:cubicBezTo>
                <a:lnTo>
                  <a:pt x="61" y="97"/>
                </a:lnTo>
                <a:close/>
                <a:moveTo>
                  <a:pt x="115" y="122"/>
                </a:moveTo>
                <a:cubicBezTo>
                  <a:pt x="108" y="127"/>
                  <a:pt x="108" y="127"/>
                  <a:pt x="108" y="127"/>
                </a:cubicBezTo>
                <a:cubicBezTo>
                  <a:pt x="108" y="145"/>
                  <a:pt x="108" y="145"/>
                  <a:pt x="108" y="145"/>
                </a:cubicBezTo>
                <a:cubicBezTo>
                  <a:pt x="14" y="145"/>
                  <a:pt x="14" y="145"/>
                  <a:pt x="14" y="145"/>
                </a:cubicBezTo>
                <a:cubicBezTo>
                  <a:pt x="14" y="14"/>
                  <a:pt x="14" y="14"/>
                  <a:pt x="14" y="14"/>
                </a:cubicBezTo>
                <a:cubicBezTo>
                  <a:pt x="108" y="14"/>
                  <a:pt x="108" y="14"/>
                  <a:pt x="108" y="14"/>
                </a:cubicBezTo>
                <a:cubicBezTo>
                  <a:pt x="108" y="42"/>
                  <a:pt x="108" y="42"/>
                  <a:pt x="108" y="42"/>
                </a:cubicBezTo>
                <a:cubicBezTo>
                  <a:pt x="123" y="18"/>
                  <a:pt x="123" y="18"/>
                  <a:pt x="123" y="18"/>
                </a:cubicBezTo>
                <a:cubicBezTo>
                  <a:pt x="123" y="7"/>
                  <a:pt x="123" y="7"/>
                  <a:pt x="123" y="7"/>
                </a:cubicBezTo>
                <a:cubicBezTo>
                  <a:pt x="123" y="3"/>
                  <a:pt x="119" y="0"/>
                  <a:pt x="115" y="0"/>
                </a:cubicBezTo>
                <a:cubicBezTo>
                  <a:pt x="7" y="0"/>
                  <a:pt x="7" y="0"/>
                  <a:pt x="7" y="0"/>
                </a:cubicBezTo>
                <a:cubicBezTo>
                  <a:pt x="2" y="0"/>
                  <a:pt x="0" y="3"/>
                  <a:pt x="0" y="7"/>
                </a:cubicBezTo>
                <a:cubicBezTo>
                  <a:pt x="0" y="152"/>
                  <a:pt x="0" y="152"/>
                  <a:pt x="0" y="152"/>
                </a:cubicBezTo>
                <a:cubicBezTo>
                  <a:pt x="0" y="156"/>
                  <a:pt x="2" y="160"/>
                  <a:pt x="7" y="160"/>
                </a:cubicBezTo>
                <a:cubicBezTo>
                  <a:pt x="115" y="160"/>
                  <a:pt x="115" y="160"/>
                  <a:pt x="115" y="160"/>
                </a:cubicBezTo>
                <a:cubicBezTo>
                  <a:pt x="119" y="160"/>
                  <a:pt x="123" y="156"/>
                  <a:pt x="123" y="152"/>
                </a:cubicBezTo>
                <a:cubicBezTo>
                  <a:pt x="123" y="112"/>
                  <a:pt x="123" y="112"/>
                  <a:pt x="123" y="112"/>
                </a:cubicBezTo>
                <a:cubicBezTo>
                  <a:pt x="119" y="118"/>
                  <a:pt x="119" y="118"/>
                  <a:pt x="119" y="118"/>
                </a:cubicBezTo>
                <a:cubicBezTo>
                  <a:pt x="118" y="119"/>
                  <a:pt x="117" y="120"/>
                  <a:pt x="115" y="122"/>
                </a:cubicBezTo>
                <a:close/>
                <a:moveTo>
                  <a:pt x="148" y="21"/>
                </a:moveTo>
                <a:cubicBezTo>
                  <a:pt x="139" y="16"/>
                  <a:pt x="133" y="18"/>
                  <a:pt x="132" y="18"/>
                </a:cubicBezTo>
                <a:cubicBezTo>
                  <a:pt x="130" y="18"/>
                  <a:pt x="130" y="19"/>
                  <a:pt x="130" y="19"/>
                </a:cubicBezTo>
                <a:cubicBezTo>
                  <a:pt x="84" y="98"/>
                  <a:pt x="84" y="98"/>
                  <a:pt x="84" y="98"/>
                </a:cubicBezTo>
                <a:cubicBezTo>
                  <a:pt x="84" y="98"/>
                  <a:pt x="84" y="98"/>
                  <a:pt x="84" y="99"/>
                </a:cubicBezTo>
                <a:cubicBezTo>
                  <a:pt x="82" y="127"/>
                  <a:pt x="82" y="127"/>
                  <a:pt x="82" y="127"/>
                </a:cubicBezTo>
                <a:cubicBezTo>
                  <a:pt x="82" y="129"/>
                  <a:pt x="82" y="130"/>
                  <a:pt x="84" y="131"/>
                </a:cubicBezTo>
                <a:cubicBezTo>
                  <a:pt x="87" y="131"/>
                  <a:pt x="87" y="131"/>
                  <a:pt x="87" y="131"/>
                </a:cubicBezTo>
                <a:cubicBezTo>
                  <a:pt x="112" y="115"/>
                  <a:pt x="112" y="115"/>
                  <a:pt x="112" y="115"/>
                </a:cubicBezTo>
                <a:cubicBezTo>
                  <a:pt x="112" y="115"/>
                  <a:pt x="112" y="114"/>
                  <a:pt x="113" y="114"/>
                </a:cubicBezTo>
                <a:cubicBezTo>
                  <a:pt x="159" y="36"/>
                  <a:pt x="159" y="36"/>
                  <a:pt x="159" y="36"/>
                </a:cubicBezTo>
                <a:cubicBezTo>
                  <a:pt x="159" y="35"/>
                  <a:pt x="159" y="33"/>
                  <a:pt x="159" y="33"/>
                </a:cubicBezTo>
                <a:cubicBezTo>
                  <a:pt x="159" y="32"/>
                  <a:pt x="157" y="26"/>
                  <a:pt x="148" y="21"/>
                </a:cubicBezTo>
                <a:close/>
                <a:moveTo>
                  <a:pt x="97" y="118"/>
                </a:moveTo>
                <a:cubicBezTo>
                  <a:pt x="96" y="118"/>
                  <a:pt x="95" y="116"/>
                  <a:pt x="92" y="115"/>
                </a:cubicBezTo>
                <a:cubicBezTo>
                  <a:pt x="91" y="114"/>
                  <a:pt x="90" y="114"/>
                  <a:pt x="89" y="113"/>
                </a:cubicBezTo>
                <a:cubicBezTo>
                  <a:pt x="89" y="104"/>
                  <a:pt x="89" y="104"/>
                  <a:pt x="89" y="104"/>
                </a:cubicBezTo>
                <a:cubicBezTo>
                  <a:pt x="91" y="105"/>
                  <a:pt x="94" y="105"/>
                  <a:pt x="97" y="108"/>
                </a:cubicBezTo>
                <a:cubicBezTo>
                  <a:pt x="101" y="110"/>
                  <a:pt x="103" y="112"/>
                  <a:pt x="105" y="114"/>
                </a:cubicBezTo>
                <a:lnTo>
                  <a:pt x="97" y="118"/>
                </a:lnTo>
                <a:close/>
                <a:moveTo>
                  <a:pt x="53" y="132"/>
                </a:moveTo>
                <a:cubicBezTo>
                  <a:pt x="53" y="132"/>
                  <a:pt x="55" y="132"/>
                  <a:pt x="56" y="131"/>
                </a:cubicBezTo>
                <a:cubicBezTo>
                  <a:pt x="62" y="128"/>
                  <a:pt x="69" y="132"/>
                  <a:pt x="75" y="132"/>
                </a:cubicBezTo>
                <a:cubicBezTo>
                  <a:pt x="79" y="132"/>
                  <a:pt x="79" y="126"/>
                  <a:pt x="75" y="126"/>
                </a:cubicBezTo>
                <a:cubicBezTo>
                  <a:pt x="68" y="126"/>
                  <a:pt x="62" y="125"/>
                  <a:pt x="56" y="126"/>
                </a:cubicBezTo>
                <a:cubicBezTo>
                  <a:pt x="56" y="125"/>
                  <a:pt x="56" y="125"/>
                  <a:pt x="55" y="124"/>
                </a:cubicBezTo>
                <a:cubicBezTo>
                  <a:pt x="53" y="122"/>
                  <a:pt x="52" y="121"/>
                  <a:pt x="51" y="121"/>
                </a:cubicBezTo>
                <a:cubicBezTo>
                  <a:pt x="50" y="121"/>
                  <a:pt x="50" y="121"/>
                  <a:pt x="50" y="121"/>
                </a:cubicBezTo>
                <a:cubicBezTo>
                  <a:pt x="50" y="120"/>
                  <a:pt x="49" y="120"/>
                  <a:pt x="49" y="120"/>
                </a:cubicBezTo>
                <a:cubicBezTo>
                  <a:pt x="50" y="116"/>
                  <a:pt x="51" y="113"/>
                  <a:pt x="50" y="110"/>
                </a:cubicBezTo>
                <a:cubicBezTo>
                  <a:pt x="50" y="109"/>
                  <a:pt x="49" y="109"/>
                  <a:pt x="49" y="109"/>
                </a:cubicBezTo>
                <a:cubicBezTo>
                  <a:pt x="45" y="109"/>
                  <a:pt x="41" y="113"/>
                  <a:pt x="39" y="115"/>
                </a:cubicBezTo>
                <a:cubicBezTo>
                  <a:pt x="33" y="120"/>
                  <a:pt x="28" y="127"/>
                  <a:pt x="23" y="133"/>
                </a:cubicBezTo>
                <a:cubicBezTo>
                  <a:pt x="20" y="135"/>
                  <a:pt x="25" y="138"/>
                  <a:pt x="28" y="135"/>
                </a:cubicBezTo>
                <a:cubicBezTo>
                  <a:pt x="31" y="129"/>
                  <a:pt x="36" y="125"/>
                  <a:pt x="41" y="120"/>
                </a:cubicBezTo>
                <a:cubicBezTo>
                  <a:pt x="40" y="121"/>
                  <a:pt x="39" y="124"/>
                  <a:pt x="38" y="125"/>
                </a:cubicBezTo>
                <a:cubicBezTo>
                  <a:pt x="36" y="128"/>
                  <a:pt x="40" y="131"/>
                  <a:pt x="42" y="128"/>
                </a:cubicBezTo>
                <a:cubicBezTo>
                  <a:pt x="42" y="128"/>
                  <a:pt x="43" y="127"/>
                  <a:pt x="44" y="127"/>
                </a:cubicBezTo>
                <a:cubicBezTo>
                  <a:pt x="44" y="126"/>
                  <a:pt x="44" y="126"/>
                  <a:pt x="45" y="126"/>
                </a:cubicBezTo>
                <a:cubicBezTo>
                  <a:pt x="45" y="126"/>
                  <a:pt x="44" y="127"/>
                  <a:pt x="44" y="127"/>
                </a:cubicBezTo>
                <a:cubicBezTo>
                  <a:pt x="44" y="127"/>
                  <a:pt x="44" y="127"/>
                  <a:pt x="44" y="127"/>
                </a:cubicBezTo>
                <a:cubicBezTo>
                  <a:pt x="44" y="127"/>
                  <a:pt x="44" y="127"/>
                  <a:pt x="44" y="128"/>
                </a:cubicBezTo>
                <a:cubicBezTo>
                  <a:pt x="42" y="131"/>
                  <a:pt x="47" y="132"/>
                  <a:pt x="49" y="129"/>
                </a:cubicBezTo>
                <a:cubicBezTo>
                  <a:pt x="50" y="128"/>
                  <a:pt x="50" y="128"/>
                  <a:pt x="50" y="128"/>
                </a:cubicBezTo>
                <a:cubicBezTo>
                  <a:pt x="50" y="129"/>
                  <a:pt x="50" y="129"/>
                  <a:pt x="50" y="129"/>
                </a:cubicBezTo>
                <a:cubicBezTo>
                  <a:pt x="50" y="131"/>
                  <a:pt x="52" y="132"/>
                  <a:pt x="53" y="132"/>
                </a:cubicBezTo>
                <a:close/>
              </a:path>
            </a:pathLst>
          </a:custGeom>
          <a:ln>
            <a:noFill/>
          </a:ln>
        </p:spPr>
        <p:style>
          <a:lnRef idx="3">
            <a:schemeClr val="lt1"/>
          </a:lnRef>
          <a:fillRef idx="1">
            <a:schemeClr val="accent1"/>
          </a:fillRef>
          <a:effectRef idx="1">
            <a:schemeClr val="accent1"/>
          </a:effectRef>
          <a:fontRef idx="minor">
            <a:schemeClr val="lt1"/>
          </a:fontRef>
        </p:style>
        <p:txBody>
          <a:bodyPr vert="horz" wrap="square" lIns="91440" tIns="45720" rIns="91440" bIns="45720" numCol="1" anchor="t" anchorCtr="0" compatLnSpc="1">
            <a:prstTxWarp prst="textNoShape">
              <a:avLst/>
            </a:prstTxWarp>
          </a:bodyPr>
          <a:lstStyle/>
          <a:p>
            <a:endParaRPr lang="en-US"/>
          </a:p>
        </p:txBody>
      </p:sp>
      <p:sp>
        <p:nvSpPr>
          <p:cNvPr id="24" name="Freeform 179">
            <a:hlinkClick r:id="rId8" action="ppaction://hlinksldjump"/>
            <a:extLst>
              <a:ext uri="{FF2B5EF4-FFF2-40B4-BE49-F238E27FC236}">
                <a16:creationId xmlns:a16="http://schemas.microsoft.com/office/drawing/2014/main" id="{DB870272-D410-B0DF-7995-2C3D4F4B3FBB}"/>
              </a:ext>
            </a:extLst>
          </p:cNvPr>
          <p:cNvSpPr>
            <a:spLocks noEditPoints="1"/>
          </p:cNvSpPr>
          <p:nvPr/>
        </p:nvSpPr>
        <p:spPr bwMode="auto">
          <a:xfrm>
            <a:off x="362161" y="4019246"/>
            <a:ext cx="285794" cy="241416"/>
          </a:xfrm>
          <a:custGeom>
            <a:avLst/>
            <a:gdLst>
              <a:gd name="T0" fmla="*/ 12 w 161"/>
              <a:gd name="T1" fmla="*/ 108 h 136"/>
              <a:gd name="T2" fmla="*/ 12 w 161"/>
              <a:gd name="T3" fmla="*/ 134 h 136"/>
              <a:gd name="T4" fmla="*/ 16 w 161"/>
              <a:gd name="T5" fmla="*/ 136 h 136"/>
              <a:gd name="T6" fmla="*/ 35 w 161"/>
              <a:gd name="T7" fmla="*/ 136 h 136"/>
              <a:gd name="T8" fmla="*/ 37 w 161"/>
              <a:gd name="T9" fmla="*/ 134 h 136"/>
              <a:gd name="T10" fmla="*/ 37 w 161"/>
              <a:gd name="T11" fmla="*/ 88 h 136"/>
              <a:gd name="T12" fmla="*/ 23 w 161"/>
              <a:gd name="T13" fmla="*/ 102 h 136"/>
              <a:gd name="T14" fmla="*/ 12 w 161"/>
              <a:gd name="T15" fmla="*/ 108 h 136"/>
              <a:gd name="T16" fmla="*/ 47 w 161"/>
              <a:gd name="T17" fmla="*/ 87 h 136"/>
              <a:gd name="T18" fmla="*/ 47 w 161"/>
              <a:gd name="T19" fmla="*/ 134 h 136"/>
              <a:gd name="T20" fmla="*/ 51 w 161"/>
              <a:gd name="T21" fmla="*/ 136 h 136"/>
              <a:gd name="T22" fmla="*/ 70 w 161"/>
              <a:gd name="T23" fmla="*/ 136 h 136"/>
              <a:gd name="T24" fmla="*/ 73 w 161"/>
              <a:gd name="T25" fmla="*/ 134 h 136"/>
              <a:gd name="T26" fmla="*/ 73 w 161"/>
              <a:gd name="T27" fmla="*/ 106 h 136"/>
              <a:gd name="T28" fmla="*/ 62 w 161"/>
              <a:gd name="T29" fmla="*/ 101 h 136"/>
              <a:gd name="T30" fmla="*/ 47 w 161"/>
              <a:gd name="T31" fmla="*/ 87 h 136"/>
              <a:gd name="T32" fmla="*/ 84 w 161"/>
              <a:gd name="T33" fmla="*/ 103 h 136"/>
              <a:gd name="T34" fmla="*/ 84 w 161"/>
              <a:gd name="T35" fmla="*/ 134 h 136"/>
              <a:gd name="T36" fmla="*/ 86 w 161"/>
              <a:gd name="T37" fmla="*/ 136 h 136"/>
              <a:gd name="T38" fmla="*/ 106 w 161"/>
              <a:gd name="T39" fmla="*/ 136 h 136"/>
              <a:gd name="T40" fmla="*/ 110 w 161"/>
              <a:gd name="T41" fmla="*/ 134 h 136"/>
              <a:gd name="T42" fmla="*/ 110 w 161"/>
              <a:gd name="T43" fmla="*/ 78 h 136"/>
              <a:gd name="T44" fmla="*/ 86 w 161"/>
              <a:gd name="T45" fmla="*/ 100 h 136"/>
              <a:gd name="T46" fmla="*/ 84 w 161"/>
              <a:gd name="T47" fmla="*/ 103 h 136"/>
              <a:gd name="T48" fmla="*/ 143 w 161"/>
              <a:gd name="T49" fmla="*/ 45 h 136"/>
              <a:gd name="T50" fmla="*/ 120 w 161"/>
              <a:gd name="T51" fmla="*/ 69 h 136"/>
              <a:gd name="T52" fmla="*/ 120 w 161"/>
              <a:gd name="T53" fmla="*/ 134 h 136"/>
              <a:gd name="T54" fmla="*/ 122 w 161"/>
              <a:gd name="T55" fmla="*/ 136 h 136"/>
              <a:gd name="T56" fmla="*/ 143 w 161"/>
              <a:gd name="T57" fmla="*/ 136 h 136"/>
              <a:gd name="T58" fmla="*/ 146 w 161"/>
              <a:gd name="T59" fmla="*/ 134 h 136"/>
              <a:gd name="T60" fmla="*/ 146 w 161"/>
              <a:gd name="T61" fmla="*/ 47 h 136"/>
              <a:gd name="T62" fmla="*/ 145 w 161"/>
              <a:gd name="T63" fmla="*/ 45 h 136"/>
              <a:gd name="T64" fmla="*/ 143 w 161"/>
              <a:gd name="T65" fmla="*/ 45 h 136"/>
              <a:gd name="T66" fmla="*/ 160 w 161"/>
              <a:gd name="T67" fmla="*/ 2 h 136"/>
              <a:gd name="T68" fmla="*/ 155 w 161"/>
              <a:gd name="T69" fmla="*/ 0 h 136"/>
              <a:gd name="T70" fmla="*/ 127 w 161"/>
              <a:gd name="T71" fmla="*/ 1 h 136"/>
              <a:gd name="T72" fmla="*/ 123 w 161"/>
              <a:gd name="T73" fmla="*/ 4 h 136"/>
              <a:gd name="T74" fmla="*/ 122 w 161"/>
              <a:gd name="T75" fmla="*/ 5 h 136"/>
              <a:gd name="T76" fmla="*/ 123 w 161"/>
              <a:gd name="T77" fmla="*/ 11 h 136"/>
              <a:gd name="T78" fmla="*/ 125 w 161"/>
              <a:gd name="T79" fmla="*/ 12 h 136"/>
              <a:gd name="T80" fmla="*/ 130 w 161"/>
              <a:gd name="T81" fmla="*/ 17 h 136"/>
              <a:gd name="T82" fmla="*/ 74 w 161"/>
              <a:gd name="T83" fmla="*/ 74 h 136"/>
              <a:gd name="T84" fmla="*/ 48 w 161"/>
              <a:gd name="T85" fmla="*/ 49 h 136"/>
              <a:gd name="T86" fmla="*/ 42 w 161"/>
              <a:gd name="T87" fmla="*/ 46 h 136"/>
              <a:gd name="T88" fmla="*/ 37 w 161"/>
              <a:gd name="T89" fmla="*/ 49 h 136"/>
              <a:gd name="T90" fmla="*/ 3 w 161"/>
              <a:gd name="T91" fmla="*/ 82 h 136"/>
              <a:gd name="T92" fmla="*/ 3 w 161"/>
              <a:gd name="T93" fmla="*/ 94 h 136"/>
              <a:gd name="T94" fmla="*/ 5 w 161"/>
              <a:gd name="T95" fmla="*/ 95 h 136"/>
              <a:gd name="T96" fmla="*/ 10 w 161"/>
              <a:gd name="T97" fmla="*/ 98 h 136"/>
              <a:gd name="T98" fmla="*/ 16 w 161"/>
              <a:gd name="T99" fmla="*/ 95 h 136"/>
              <a:gd name="T100" fmla="*/ 42 w 161"/>
              <a:gd name="T101" fmla="*/ 68 h 136"/>
              <a:gd name="T102" fmla="*/ 68 w 161"/>
              <a:gd name="T103" fmla="*/ 94 h 136"/>
              <a:gd name="T104" fmla="*/ 74 w 161"/>
              <a:gd name="T105" fmla="*/ 96 h 136"/>
              <a:gd name="T106" fmla="*/ 79 w 161"/>
              <a:gd name="T107" fmla="*/ 94 h 136"/>
              <a:gd name="T108" fmla="*/ 143 w 161"/>
              <a:gd name="T109" fmla="*/ 30 h 136"/>
              <a:gd name="T110" fmla="*/ 150 w 161"/>
              <a:gd name="T111" fmla="*/ 38 h 136"/>
              <a:gd name="T112" fmla="*/ 154 w 161"/>
              <a:gd name="T113" fmla="*/ 40 h 136"/>
              <a:gd name="T114" fmla="*/ 156 w 161"/>
              <a:gd name="T115" fmla="*/ 39 h 136"/>
              <a:gd name="T116" fmla="*/ 157 w 161"/>
              <a:gd name="T117" fmla="*/ 38 h 136"/>
              <a:gd name="T118" fmla="*/ 160 w 161"/>
              <a:gd name="T119" fmla="*/ 33 h 136"/>
              <a:gd name="T120" fmla="*/ 161 w 161"/>
              <a:gd name="T121" fmla="*/ 16 h 136"/>
              <a:gd name="T122" fmla="*/ 161 w 161"/>
              <a:gd name="T123" fmla="*/ 6 h 136"/>
              <a:gd name="T124" fmla="*/ 160 w 161"/>
              <a:gd name="T125" fmla="*/ 2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1" h="136">
                <a:moveTo>
                  <a:pt x="12" y="108"/>
                </a:moveTo>
                <a:cubicBezTo>
                  <a:pt x="12" y="134"/>
                  <a:pt x="12" y="134"/>
                  <a:pt x="12" y="134"/>
                </a:cubicBezTo>
                <a:cubicBezTo>
                  <a:pt x="12" y="135"/>
                  <a:pt x="13" y="136"/>
                  <a:pt x="16" y="136"/>
                </a:cubicBezTo>
                <a:cubicBezTo>
                  <a:pt x="35" y="136"/>
                  <a:pt x="35" y="136"/>
                  <a:pt x="35" y="136"/>
                </a:cubicBezTo>
                <a:cubicBezTo>
                  <a:pt x="36" y="136"/>
                  <a:pt x="37" y="135"/>
                  <a:pt x="37" y="134"/>
                </a:cubicBezTo>
                <a:cubicBezTo>
                  <a:pt x="37" y="88"/>
                  <a:pt x="37" y="88"/>
                  <a:pt x="37" y="88"/>
                </a:cubicBezTo>
                <a:cubicBezTo>
                  <a:pt x="23" y="102"/>
                  <a:pt x="23" y="102"/>
                  <a:pt x="23" y="102"/>
                </a:cubicBezTo>
                <a:cubicBezTo>
                  <a:pt x="20" y="105"/>
                  <a:pt x="17" y="107"/>
                  <a:pt x="12" y="108"/>
                </a:cubicBezTo>
                <a:close/>
                <a:moveTo>
                  <a:pt x="47" y="87"/>
                </a:moveTo>
                <a:cubicBezTo>
                  <a:pt x="47" y="134"/>
                  <a:pt x="47" y="134"/>
                  <a:pt x="47" y="134"/>
                </a:cubicBezTo>
                <a:cubicBezTo>
                  <a:pt x="47" y="135"/>
                  <a:pt x="49" y="136"/>
                  <a:pt x="51" y="136"/>
                </a:cubicBezTo>
                <a:cubicBezTo>
                  <a:pt x="70" y="136"/>
                  <a:pt x="70" y="136"/>
                  <a:pt x="70" y="136"/>
                </a:cubicBezTo>
                <a:cubicBezTo>
                  <a:pt x="71" y="136"/>
                  <a:pt x="73" y="135"/>
                  <a:pt x="73" y="134"/>
                </a:cubicBezTo>
                <a:cubicBezTo>
                  <a:pt x="73" y="106"/>
                  <a:pt x="73" y="106"/>
                  <a:pt x="73" y="106"/>
                </a:cubicBezTo>
                <a:cubicBezTo>
                  <a:pt x="69" y="106"/>
                  <a:pt x="64" y="104"/>
                  <a:pt x="62" y="101"/>
                </a:cubicBezTo>
                <a:lnTo>
                  <a:pt x="47" y="87"/>
                </a:lnTo>
                <a:close/>
                <a:moveTo>
                  <a:pt x="84" y="103"/>
                </a:moveTo>
                <a:cubicBezTo>
                  <a:pt x="84" y="134"/>
                  <a:pt x="84" y="134"/>
                  <a:pt x="84" y="134"/>
                </a:cubicBezTo>
                <a:cubicBezTo>
                  <a:pt x="84" y="135"/>
                  <a:pt x="85" y="136"/>
                  <a:pt x="86" y="136"/>
                </a:cubicBezTo>
                <a:cubicBezTo>
                  <a:pt x="106" y="136"/>
                  <a:pt x="106" y="136"/>
                  <a:pt x="106" y="136"/>
                </a:cubicBezTo>
                <a:cubicBezTo>
                  <a:pt x="108" y="136"/>
                  <a:pt x="110" y="135"/>
                  <a:pt x="110" y="134"/>
                </a:cubicBezTo>
                <a:cubicBezTo>
                  <a:pt x="110" y="78"/>
                  <a:pt x="110" y="78"/>
                  <a:pt x="110" y="78"/>
                </a:cubicBezTo>
                <a:cubicBezTo>
                  <a:pt x="86" y="100"/>
                  <a:pt x="86" y="100"/>
                  <a:pt x="86" y="100"/>
                </a:cubicBezTo>
                <a:cubicBezTo>
                  <a:pt x="85" y="102"/>
                  <a:pt x="84" y="103"/>
                  <a:pt x="84" y="103"/>
                </a:cubicBezTo>
                <a:close/>
                <a:moveTo>
                  <a:pt x="143" y="45"/>
                </a:moveTo>
                <a:cubicBezTo>
                  <a:pt x="120" y="69"/>
                  <a:pt x="120" y="69"/>
                  <a:pt x="120" y="69"/>
                </a:cubicBezTo>
                <a:cubicBezTo>
                  <a:pt x="120" y="134"/>
                  <a:pt x="120" y="134"/>
                  <a:pt x="120" y="134"/>
                </a:cubicBezTo>
                <a:cubicBezTo>
                  <a:pt x="120" y="135"/>
                  <a:pt x="121" y="136"/>
                  <a:pt x="122" y="136"/>
                </a:cubicBezTo>
                <a:cubicBezTo>
                  <a:pt x="143" y="136"/>
                  <a:pt x="143" y="136"/>
                  <a:pt x="143" y="136"/>
                </a:cubicBezTo>
                <a:cubicBezTo>
                  <a:pt x="145" y="136"/>
                  <a:pt x="146" y="135"/>
                  <a:pt x="146" y="134"/>
                </a:cubicBezTo>
                <a:cubicBezTo>
                  <a:pt x="146" y="47"/>
                  <a:pt x="146" y="47"/>
                  <a:pt x="146" y="47"/>
                </a:cubicBezTo>
                <a:cubicBezTo>
                  <a:pt x="145" y="46"/>
                  <a:pt x="145" y="46"/>
                  <a:pt x="145" y="45"/>
                </a:cubicBezTo>
                <a:lnTo>
                  <a:pt x="143" y="45"/>
                </a:lnTo>
                <a:close/>
                <a:moveTo>
                  <a:pt x="160" y="2"/>
                </a:moveTo>
                <a:cubicBezTo>
                  <a:pt x="158" y="1"/>
                  <a:pt x="157" y="0"/>
                  <a:pt x="155" y="0"/>
                </a:cubicBezTo>
                <a:cubicBezTo>
                  <a:pt x="145" y="1"/>
                  <a:pt x="136" y="1"/>
                  <a:pt x="127" y="1"/>
                </a:cubicBezTo>
                <a:cubicBezTo>
                  <a:pt x="125" y="1"/>
                  <a:pt x="124" y="1"/>
                  <a:pt x="123" y="4"/>
                </a:cubicBezTo>
                <a:cubicBezTo>
                  <a:pt x="122" y="4"/>
                  <a:pt x="122" y="4"/>
                  <a:pt x="122" y="5"/>
                </a:cubicBezTo>
                <a:cubicBezTo>
                  <a:pt x="120" y="7"/>
                  <a:pt x="122" y="10"/>
                  <a:pt x="123" y="11"/>
                </a:cubicBezTo>
                <a:cubicBezTo>
                  <a:pt x="125" y="12"/>
                  <a:pt x="125" y="12"/>
                  <a:pt x="125" y="12"/>
                </a:cubicBezTo>
                <a:cubicBezTo>
                  <a:pt x="127" y="15"/>
                  <a:pt x="128" y="16"/>
                  <a:pt x="130" y="17"/>
                </a:cubicBezTo>
                <a:cubicBezTo>
                  <a:pt x="74" y="74"/>
                  <a:pt x="74" y="74"/>
                  <a:pt x="74" y="74"/>
                </a:cubicBezTo>
                <a:cubicBezTo>
                  <a:pt x="48" y="49"/>
                  <a:pt x="48" y="49"/>
                  <a:pt x="48" y="49"/>
                </a:cubicBezTo>
                <a:cubicBezTo>
                  <a:pt x="47" y="48"/>
                  <a:pt x="44" y="46"/>
                  <a:pt x="42" y="46"/>
                </a:cubicBezTo>
                <a:cubicBezTo>
                  <a:pt x="41" y="46"/>
                  <a:pt x="38" y="48"/>
                  <a:pt x="37" y="49"/>
                </a:cubicBezTo>
                <a:cubicBezTo>
                  <a:pt x="3" y="82"/>
                  <a:pt x="3" y="82"/>
                  <a:pt x="3" y="82"/>
                </a:cubicBezTo>
                <a:cubicBezTo>
                  <a:pt x="0" y="85"/>
                  <a:pt x="0" y="90"/>
                  <a:pt x="3" y="94"/>
                </a:cubicBezTo>
                <a:cubicBezTo>
                  <a:pt x="5" y="95"/>
                  <a:pt x="5" y="95"/>
                  <a:pt x="5" y="95"/>
                </a:cubicBezTo>
                <a:cubicBezTo>
                  <a:pt x="6" y="96"/>
                  <a:pt x="8" y="98"/>
                  <a:pt x="10" y="98"/>
                </a:cubicBezTo>
                <a:cubicBezTo>
                  <a:pt x="13" y="98"/>
                  <a:pt x="15" y="96"/>
                  <a:pt x="16" y="95"/>
                </a:cubicBezTo>
                <a:cubicBezTo>
                  <a:pt x="42" y="68"/>
                  <a:pt x="42" y="68"/>
                  <a:pt x="42" y="68"/>
                </a:cubicBezTo>
                <a:cubicBezTo>
                  <a:pt x="68" y="94"/>
                  <a:pt x="68" y="94"/>
                  <a:pt x="68" y="94"/>
                </a:cubicBezTo>
                <a:cubicBezTo>
                  <a:pt x="69" y="95"/>
                  <a:pt x="71" y="96"/>
                  <a:pt x="74" y="96"/>
                </a:cubicBezTo>
                <a:cubicBezTo>
                  <a:pt x="76" y="96"/>
                  <a:pt x="78" y="95"/>
                  <a:pt x="79" y="94"/>
                </a:cubicBezTo>
                <a:cubicBezTo>
                  <a:pt x="143" y="30"/>
                  <a:pt x="143" y="30"/>
                  <a:pt x="143" y="30"/>
                </a:cubicBezTo>
                <a:cubicBezTo>
                  <a:pt x="150" y="38"/>
                  <a:pt x="150" y="38"/>
                  <a:pt x="150" y="38"/>
                </a:cubicBezTo>
                <a:cubicBezTo>
                  <a:pt x="151" y="39"/>
                  <a:pt x="152" y="40"/>
                  <a:pt x="154" y="40"/>
                </a:cubicBezTo>
                <a:cubicBezTo>
                  <a:pt x="155" y="40"/>
                  <a:pt x="156" y="39"/>
                  <a:pt x="156" y="39"/>
                </a:cubicBezTo>
                <a:cubicBezTo>
                  <a:pt x="157" y="39"/>
                  <a:pt x="157" y="39"/>
                  <a:pt x="157" y="38"/>
                </a:cubicBezTo>
                <a:cubicBezTo>
                  <a:pt x="160" y="37"/>
                  <a:pt x="160" y="35"/>
                  <a:pt x="160" y="33"/>
                </a:cubicBezTo>
                <a:cubicBezTo>
                  <a:pt x="160" y="27"/>
                  <a:pt x="160" y="22"/>
                  <a:pt x="161" y="16"/>
                </a:cubicBezTo>
                <a:cubicBezTo>
                  <a:pt x="161" y="6"/>
                  <a:pt x="161" y="6"/>
                  <a:pt x="161" y="6"/>
                </a:cubicBezTo>
                <a:cubicBezTo>
                  <a:pt x="161" y="5"/>
                  <a:pt x="161" y="2"/>
                  <a:pt x="160" y="2"/>
                </a:cubicBezTo>
                <a:close/>
              </a:path>
            </a:pathLst>
          </a:custGeom>
          <a:ln>
            <a:noFill/>
          </a:ln>
        </p:spPr>
        <p:style>
          <a:lnRef idx="3">
            <a:schemeClr val="lt1"/>
          </a:lnRef>
          <a:fillRef idx="1">
            <a:schemeClr val="accent1"/>
          </a:fillRef>
          <a:effectRef idx="1">
            <a:schemeClr val="accent1"/>
          </a:effectRef>
          <a:fontRef idx="minor">
            <a:schemeClr val="lt1"/>
          </a:fontRef>
        </p:style>
        <p:txBody>
          <a:bodyPr vert="horz" wrap="square" lIns="91440" tIns="45720" rIns="91440" bIns="45720" numCol="1" anchor="t" anchorCtr="0" compatLnSpc="1">
            <a:prstTxWarp prst="textNoShape">
              <a:avLst/>
            </a:prstTxWarp>
          </a:bodyPr>
          <a:lstStyle/>
          <a:p>
            <a:endParaRPr lang="en-US"/>
          </a:p>
        </p:txBody>
      </p:sp>
      <p:sp>
        <p:nvSpPr>
          <p:cNvPr id="25" name="Freeform 166">
            <a:hlinkClick r:id="rId7" action="ppaction://hlinksldjump"/>
            <a:extLst>
              <a:ext uri="{FF2B5EF4-FFF2-40B4-BE49-F238E27FC236}">
                <a16:creationId xmlns:a16="http://schemas.microsoft.com/office/drawing/2014/main" id="{6E3F0034-55A8-A464-E18D-8E4662609BD2}"/>
              </a:ext>
            </a:extLst>
          </p:cNvPr>
          <p:cNvSpPr>
            <a:spLocks noEditPoints="1"/>
          </p:cNvSpPr>
          <p:nvPr/>
        </p:nvSpPr>
        <p:spPr bwMode="auto">
          <a:xfrm>
            <a:off x="376779" y="3230148"/>
            <a:ext cx="256559" cy="315765"/>
          </a:xfrm>
          <a:custGeom>
            <a:avLst/>
            <a:gdLst>
              <a:gd name="T0" fmla="*/ 91 w 130"/>
              <a:gd name="T1" fmla="*/ 69 h 160"/>
              <a:gd name="T2" fmla="*/ 74 w 130"/>
              <a:gd name="T3" fmla="*/ 72 h 160"/>
              <a:gd name="T4" fmla="*/ 51 w 130"/>
              <a:gd name="T5" fmla="*/ 73 h 160"/>
              <a:gd name="T6" fmla="*/ 2 w 130"/>
              <a:gd name="T7" fmla="*/ 81 h 160"/>
              <a:gd name="T8" fmla="*/ 5 w 130"/>
              <a:gd name="T9" fmla="*/ 128 h 160"/>
              <a:gd name="T10" fmla="*/ 21 w 130"/>
              <a:gd name="T11" fmla="*/ 129 h 160"/>
              <a:gd name="T12" fmla="*/ 23 w 130"/>
              <a:gd name="T13" fmla="*/ 160 h 160"/>
              <a:gd name="T14" fmla="*/ 104 w 130"/>
              <a:gd name="T15" fmla="*/ 155 h 160"/>
              <a:gd name="T16" fmla="*/ 113 w 130"/>
              <a:gd name="T17" fmla="*/ 146 h 160"/>
              <a:gd name="T18" fmla="*/ 124 w 130"/>
              <a:gd name="T19" fmla="*/ 103 h 160"/>
              <a:gd name="T20" fmla="*/ 25 w 130"/>
              <a:gd name="T21" fmla="*/ 126 h 160"/>
              <a:gd name="T22" fmla="*/ 34 w 130"/>
              <a:gd name="T23" fmla="*/ 112 h 160"/>
              <a:gd name="T24" fmla="*/ 28 w 130"/>
              <a:gd name="T25" fmla="*/ 89 h 160"/>
              <a:gd name="T26" fmla="*/ 25 w 130"/>
              <a:gd name="T27" fmla="*/ 89 h 160"/>
              <a:gd name="T28" fmla="*/ 29 w 130"/>
              <a:gd name="T29" fmla="*/ 109 h 160"/>
              <a:gd name="T30" fmla="*/ 8 w 130"/>
              <a:gd name="T31" fmla="*/ 83 h 160"/>
              <a:gd name="T32" fmla="*/ 98 w 130"/>
              <a:gd name="T33" fmla="*/ 145 h 160"/>
              <a:gd name="T34" fmla="*/ 103 w 130"/>
              <a:gd name="T35" fmla="*/ 109 h 160"/>
              <a:gd name="T36" fmla="*/ 77 w 130"/>
              <a:gd name="T37" fmla="*/ 62 h 160"/>
              <a:gd name="T38" fmla="*/ 51 w 130"/>
              <a:gd name="T39" fmla="*/ 26 h 160"/>
              <a:gd name="T40" fmla="*/ 80 w 130"/>
              <a:gd name="T41" fmla="*/ 121 h 160"/>
              <a:gd name="T42" fmla="*/ 35 w 130"/>
              <a:gd name="T43" fmla="*/ 124 h 160"/>
              <a:gd name="T44" fmla="*/ 79 w 130"/>
              <a:gd name="T45" fmla="*/ 136 h 160"/>
              <a:gd name="T46" fmla="*/ 42 w 130"/>
              <a:gd name="T47" fmla="*/ 146 h 160"/>
              <a:gd name="T48" fmla="*/ 79 w 130"/>
              <a:gd name="T49" fmla="*/ 136 h 160"/>
              <a:gd name="T50" fmla="*/ 50 w 130"/>
              <a:gd name="T51" fmla="*/ 108 h 160"/>
              <a:gd name="T52" fmla="*/ 42 w 130"/>
              <a:gd name="T53" fmla="*/ 87 h 160"/>
              <a:gd name="T54" fmla="*/ 34 w 130"/>
              <a:gd name="T55" fmla="*/ 91 h 160"/>
              <a:gd name="T56" fmla="*/ 38 w 130"/>
              <a:gd name="T57" fmla="*/ 90 h 160"/>
              <a:gd name="T58" fmla="*/ 47 w 130"/>
              <a:gd name="T59" fmla="*/ 105 h 160"/>
              <a:gd name="T60" fmla="*/ 42 w 130"/>
              <a:gd name="T61" fmla="*/ 105 h 160"/>
              <a:gd name="T62" fmla="*/ 57 w 130"/>
              <a:gd name="T63" fmla="*/ 111 h 160"/>
              <a:gd name="T64" fmla="*/ 65 w 130"/>
              <a:gd name="T65" fmla="*/ 106 h 160"/>
              <a:gd name="T66" fmla="*/ 61 w 130"/>
              <a:gd name="T67" fmla="*/ 97 h 160"/>
              <a:gd name="T68" fmla="*/ 58 w 130"/>
              <a:gd name="T69" fmla="*/ 85 h 160"/>
              <a:gd name="T70" fmla="*/ 47 w 130"/>
              <a:gd name="T71" fmla="*/ 87 h 160"/>
              <a:gd name="T72" fmla="*/ 60 w 130"/>
              <a:gd name="T73" fmla="*/ 100 h 160"/>
              <a:gd name="T74" fmla="*/ 61 w 130"/>
              <a:gd name="T75" fmla="*/ 108 h 160"/>
              <a:gd name="T76" fmla="*/ 58 w 130"/>
              <a:gd name="T77" fmla="*/ 100 h 160"/>
              <a:gd name="T78" fmla="*/ 54 w 130"/>
              <a:gd name="T79" fmla="*/ 88 h 160"/>
              <a:gd name="T80" fmla="*/ 58 w 130"/>
              <a:gd name="T81" fmla="*/ 95 h 160"/>
              <a:gd name="T82" fmla="*/ 52 w 130"/>
              <a:gd name="T83" fmla="*/ 88 h 160"/>
              <a:gd name="T84" fmla="*/ 74 w 130"/>
              <a:gd name="T85" fmla="*/ 98 h 160"/>
              <a:gd name="T86" fmla="*/ 75 w 130"/>
              <a:gd name="T87" fmla="*/ 105 h 160"/>
              <a:gd name="T88" fmla="*/ 73 w 130"/>
              <a:gd name="T89" fmla="*/ 103 h 160"/>
              <a:gd name="T90" fmla="*/ 68 w 130"/>
              <a:gd name="T91" fmla="*/ 105 h 160"/>
              <a:gd name="T92" fmla="*/ 80 w 130"/>
              <a:gd name="T93" fmla="*/ 108 h 160"/>
              <a:gd name="T94" fmla="*/ 75 w 130"/>
              <a:gd name="T95" fmla="*/ 96 h 160"/>
              <a:gd name="T96" fmla="*/ 68 w 130"/>
              <a:gd name="T97" fmla="*/ 93 h 160"/>
              <a:gd name="T98" fmla="*/ 70 w 130"/>
              <a:gd name="T99" fmla="*/ 87 h 160"/>
              <a:gd name="T100" fmla="*/ 73 w 130"/>
              <a:gd name="T101" fmla="*/ 90 h 160"/>
              <a:gd name="T102" fmla="*/ 74 w 130"/>
              <a:gd name="T103" fmla="*/ 88 h 160"/>
              <a:gd name="T104" fmla="*/ 64 w 130"/>
              <a:gd name="T105" fmla="*/ 85 h 160"/>
              <a:gd name="T106" fmla="*/ 67 w 130"/>
              <a:gd name="T107" fmla="*/ 96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30" h="160">
                <a:moveTo>
                  <a:pt x="124" y="103"/>
                </a:moveTo>
                <a:cubicBezTo>
                  <a:pt x="119" y="89"/>
                  <a:pt x="111" y="80"/>
                  <a:pt x="104" y="75"/>
                </a:cubicBezTo>
                <a:cubicBezTo>
                  <a:pt x="103" y="75"/>
                  <a:pt x="91" y="69"/>
                  <a:pt x="91" y="69"/>
                </a:cubicBezTo>
                <a:cubicBezTo>
                  <a:pt x="85" y="64"/>
                  <a:pt x="85" y="64"/>
                  <a:pt x="85" y="64"/>
                </a:cubicBezTo>
                <a:cubicBezTo>
                  <a:pt x="78" y="72"/>
                  <a:pt x="78" y="72"/>
                  <a:pt x="78" y="72"/>
                </a:cubicBezTo>
                <a:cubicBezTo>
                  <a:pt x="74" y="72"/>
                  <a:pt x="74" y="72"/>
                  <a:pt x="74" y="72"/>
                </a:cubicBezTo>
                <a:cubicBezTo>
                  <a:pt x="67" y="64"/>
                  <a:pt x="67" y="64"/>
                  <a:pt x="67" y="64"/>
                </a:cubicBezTo>
                <a:cubicBezTo>
                  <a:pt x="61" y="69"/>
                  <a:pt x="61" y="69"/>
                  <a:pt x="61" y="69"/>
                </a:cubicBezTo>
                <a:cubicBezTo>
                  <a:pt x="51" y="73"/>
                  <a:pt x="51" y="73"/>
                  <a:pt x="51" y="73"/>
                </a:cubicBezTo>
                <a:cubicBezTo>
                  <a:pt x="3" y="78"/>
                  <a:pt x="3" y="78"/>
                  <a:pt x="3" y="78"/>
                </a:cubicBezTo>
                <a:cubicBezTo>
                  <a:pt x="2" y="78"/>
                  <a:pt x="2" y="78"/>
                  <a:pt x="2" y="80"/>
                </a:cubicBezTo>
                <a:cubicBezTo>
                  <a:pt x="0" y="80"/>
                  <a:pt x="0" y="81"/>
                  <a:pt x="2" y="81"/>
                </a:cubicBezTo>
                <a:cubicBezTo>
                  <a:pt x="5" y="89"/>
                  <a:pt x="9" y="95"/>
                  <a:pt x="10" y="101"/>
                </a:cubicBezTo>
                <a:cubicBezTo>
                  <a:pt x="10" y="103"/>
                  <a:pt x="10" y="103"/>
                  <a:pt x="10" y="103"/>
                </a:cubicBezTo>
                <a:cubicBezTo>
                  <a:pt x="0" y="112"/>
                  <a:pt x="2" y="121"/>
                  <a:pt x="5" y="128"/>
                </a:cubicBezTo>
                <a:cubicBezTo>
                  <a:pt x="6" y="131"/>
                  <a:pt x="10" y="132"/>
                  <a:pt x="13" y="132"/>
                </a:cubicBezTo>
                <a:cubicBezTo>
                  <a:pt x="15" y="132"/>
                  <a:pt x="18" y="132"/>
                  <a:pt x="19" y="131"/>
                </a:cubicBezTo>
                <a:cubicBezTo>
                  <a:pt x="19" y="131"/>
                  <a:pt x="21" y="131"/>
                  <a:pt x="21" y="129"/>
                </a:cubicBezTo>
                <a:cubicBezTo>
                  <a:pt x="21" y="134"/>
                  <a:pt x="22" y="137"/>
                  <a:pt x="22" y="138"/>
                </a:cubicBezTo>
                <a:cubicBezTo>
                  <a:pt x="23" y="151"/>
                  <a:pt x="22" y="157"/>
                  <a:pt x="22" y="157"/>
                </a:cubicBezTo>
                <a:cubicBezTo>
                  <a:pt x="22" y="159"/>
                  <a:pt x="22" y="159"/>
                  <a:pt x="23" y="160"/>
                </a:cubicBezTo>
                <a:cubicBezTo>
                  <a:pt x="25" y="160"/>
                  <a:pt x="25" y="160"/>
                  <a:pt x="25" y="160"/>
                </a:cubicBezTo>
                <a:cubicBezTo>
                  <a:pt x="101" y="157"/>
                  <a:pt x="101" y="157"/>
                  <a:pt x="101" y="157"/>
                </a:cubicBezTo>
                <a:cubicBezTo>
                  <a:pt x="103" y="157"/>
                  <a:pt x="104" y="157"/>
                  <a:pt x="104" y="155"/>
                </a:cubicBezTo>
                <a:cubicBezTo>
                  <a:pt x="104" y="149"/>
                  <a:pt x="104" y="149"/>
                  <a:pt x="104" y="149"/>
                </a:cubicBezTo>
                <a:cubicBezTo>
                  <a:pt x="104" y="149"/>
                  <a:pt x="104" y="149"/>
                  <a:pt x="106" y="149"/>
                </a:cubicBezTo>
                <a:cubicBezTo>
                  <a:pt x="107" y="149"/>
                  <a:pt x="110" y="148"/>
                  <a:pt x="113" y="146"/>
                </a:cubicBezTo>
                <a:cubicBezTo>
                  <a:pt x="126" y="132"/>
                  <a:pt x="126" y="132"/>
                  <a:pt x="126" y="132"/>
                </a:cubicBezTo>
                <a:cubicBezTo>
                  <a:pt x="129" y="129"/>
                  <a:pt x="130" y="126"/>
                  <a:pt x="130" y="121"/>
                </a:cubicBezTo>
                <a:cubicBezTo>
                  <a:pt x="129" y="121"/>
                  <a:pt x="127" y="112"/>
                  <a:pt x="124" y="103"/>
                </a:cubicBezTo>
                <a:close/>
                <a:moveTo>
                  <a:pt x="98" y="152"/>
                </a:moveTo>
                <a:cubicBezTo>
                  <a:pt x="28" y="155"/>
                  <a:pt x="28" y="155"/>
                  <a:pt x="28" y="155"/>
                </a:cubicBezTo>
                <a:cubicBezTo>
                  <a:pt x="28" y="151"/>
                  <a:pt x="29" y="141"/>
                  <a:pt x="25" y="126"/>
                </a:cubicBezTo>
                <a:cubicBezTo>
                  <a:pt x="29" y="123"/>
                  <a:pt x="31" y="118"/>
                  <a:pt x="29" y="112"/>
                </a:cubicBezTo>
                <a:cubicBezTo>
                  <a:pt x="29" y="114"/>
                  <a:pt x="31" y="114"/>
                  <a:pt x="31" y="114"/>
                </a:cubicBezTo>
                <a:cubicBezTo>
                  <a:pt x="34" y="112"/>
                  <a:pt x="34" y="112"/>
                  <a:pt x="34" y="112"/>
                </a:cubicBezTo>
                <a:cubicBezTo>
                  <a:pt x="35" y="112"/>
                  <a:pt x="35" y="112"/>
                  <a:pt x="35" y="112"/>
                </a:cubicBezTo>
                <a:cubicBezTo>
                  <a:pt x="36" y="111"/>
                  <a:pt x="36" y="111"/>
                  <a:pt x="36" y="109"/>
                </a:cubicBezTo>
                <a:cubicBezTo>
                  <a:pt x="28" y="89"/>
                  <a:pt x="28" y="89"/>
                  <a:pt x="28" y="89"/>
                </a:cubicBezTo>
                <a:cubicBezTo>
                  <a:pt x="28" y="87"/>
                  <a:pt x="28" y="87"/>
                  <a:pt x="26" y="87"/>
                </a:cubicBezTo>
                <a:cubicBezTo>
                  <a:pt x="25" y="87"/>
                  <a:pt x="25" y="87"/>
                  <a:pt x="25" y="87"/>
                </a:cubicBezTo>
                <a:cubicBezTo>
                  <a:pt x="25" y="89"/>
                  <a:pt x="25" y="89"/>
                  <a:pt x="25" y="89"/>
                </a:cubicBezTo>
                <a:cubicBezTo>
                  <a:pt x="31" y="107"/>
                  <a:pt x="31" y="107"/>
                  <a:pt x="31" y="107"/>
                </a:cubicBezTo>
                <a:cubicBezTo>
                  <a:pt x="32" y="107"/>
                  <a:pt x="32" y="109"/>
                  <a:pt x="31" y="109"/>
                </a:cubicBezTo>
                <a:cubicBezTo>
                  <a:pt x="29" y="109"/>
                  <a:pt x="29" y="109"/>
                  <a:pt x="29" y="109"/>
                </a:cubicBezTo>
                <a:cubicBezTo>
                  <a:pt x="28" y="109"/>
                  <a:pt x="28" y="109"/>
                  <a:pt x="28" y="109"/>
                </a:cubicBezTo>
                <a:cubicBezTo>
                  <a:pt x="26" y="104"/>
                  <a:pt x="21" y="106"/>
                  <a:pt x="18" y="106"/>
                </a:cubicBezTo>
                <a:cubicBezTo>
                  <a:pt x="16" y="98"/>
                  <a:pt x="12" y="90"/>
                  <a:pt x="8" y="83"/>
                </a:cubicBezTo>
                <a:cubicBezTo>
                  <a:pt x="81" y="76"/>
                  <a:pt x="81" y="76"/>
                  <a:pt x="81" y="76"/>
                </a:cubicBezTo>
                <a:cubicBezTo>
                  <a:pt x="84" y="83"/>
                  <a:pt x="93" y="107"/>
                  <a:pt x="97" y="132"/>
                </a:cubicBezTo>
                <a:cubicBezTo>
                  <a:pt x="95" y="135"/>
                  <a:pt x="95" y="141"/>
                  <a:pt x="98" y="145"/>
                </a:cubicBezTo>
                <a:lnTo>
                  <a:pt x="98" y="152"/>
                </a:lnTo>
                <a:close/>
                <a:moveTo>
                  <a:pt x="101" y="126"/>
                </a:moveTo>
                <a:cubicBezTo>
                  <a:pt x="103" y="109"/>
                  <a:pt x="103" y="109"/>
                  <a:pt x="103" y="109"/>
                </a:cubicBezTo>
                <a:cubicBezTo>
                  <a:pt x="104" y="112"/>
                  <a:pt x="106" y="117"/>
                  <a:pt x="107" y="120"/>
                </a:cubicBezTo>
                <a:lnTo>
                  <a:pt x="101" y="126"/>
                </a:lnTo>
                <a:close/>
                <a:moveTo>
                  <a:pt x="77" y="62"/>
                </a:moveTo>
                <a:cubicBezTo>
                  <a:pt x="90" y="62"/>
                  <a:pt x="101" y="49"/>
                  <a:pt x="101" y="26"/>
                </a:cubicBezTo>
                <a:cubicBezTo>
                  <a:pt x="101" y="9"/>
                  <a:pt x="94" y="0"/>
                  <a:pt x="77" y="0"/>
                </a:cubicBezTo>
                <a:cubicBezTo>
                  <a:pt x="58" y="0"/>
                  <a:pt x="51" y="9"/>
                  <a:pt x="51" y="26"/>
                </a:cubicBezTo>
                <a:cubicBezTo>
                  <a:pt x="51" y="49"/>
                  <a:pt x="62" y="62"/>
                  <a:pt x="77" y="62"/>
                </a:cubicBezTo>
                <a:close/>
                <a:moveTo>
                  <a:pt x="77" y="126"/>
                </a:moveTo>
                <a:cubicBezTo>
                  <a:pt x="78" y="126"/>
                  <a:pt x="80" y="124"/>
                  <a:pt x="80" y="121"/>
                </a:cubicBezTo>
                <a:cubicBezTo>
                  <a:pt x="80" y="120"/>
                  <a:pt x="78" y="118"/>
                  <a:pt x="75" y="118"/>
                </a:cubicBezTo>
                <a:cubicBezTo>
                  <a:pt x="39" y="120"/>
                  <a:pt x="39" y="120"/>
                  <a:pt x="39" y="120"/>
                </a:cubicBezTo>
                <a:cubicBezTo>
                  <a:pt x="36" y="121"/>
                  <a:pt x="35" y="123"/>
                  <a:pt x="35" y="124"/>
                </a:cubicBezTo>
                <a:cubicBezTo>
                  <a:pt x="36" y="127"/>
                  <a:pt x="38" y="129"/>
                  <a:pt x="39" y="129"/>
                </a:cubicBezTo>
                <a:cubicBezTo>
                  <a:pt x="77" y="126"/>
                  <a:pt x="77" y="126"/>
                  <a:pt x="77" y="126"/>
                </a:cubicBezTo>
                <a:close/>
                <a:moveTo>
                  <a:pt x="79" y="136"/>
                </a:moveTo>
                <a:cubicBezTo>
                  <a:pt x="42" y="137"/>
                  <a:pt x="42" y="137"/>
                  <a:pt x="42" y="137"/>
                </a:cubicBezTo>
                <a:cubicBezTo>
                  <a:pt x="39" y="137"/>
                  <a:pt x="37" y="140"/>
                  <a:pt x="37" y="141"/>
                </a:cubicBezTo>
                <a:cubicBezTo>
                  <a:pt x="37" y="143"/>
                  <a:pt x="39" y="146"/>
                  <a:pt x="42" y="146"/>
                </a:cubicBezTo>
                <a:cubicBezTo>
                  <a:pt x="79" y="143"/>
                  <a:pt x="79" y="143"/>
                  <a:pt x="79" y="143"/>
                </a:cubicBezTo>
                <a:cubicBezTo>
                  <a:pt x="81" y="143"/>
                  <a:pt x="83" y="141"/>
                  <a:pt x="83" y="139"/>
                </a:cubicBezTo>
                <a:cubicBezTo>
                  <a:pt x="83" y="137"/>
                  <a:pt x="81" y="136"/>
                  <a:pt x="79" y="136"/>
                </a:cubicBezTo>
                <a:close/>
                <a:moveTo>
                  <a:pt x="42" y="110"/>
                </a:moveTo>
                <a:cubicBezTo>
                  <a:pt x="44" y="111"/>
                  <a:pt x="45" y="111"/>
                  <a:pt x="47" y="111"/>
                </a:cubicBezTo>
                <a:cubicBezTo>
                  <a:pt x="48" y="111"/>
                  <a:pt x="50" y="110"/>
                  <a:pt x="50" y="108"/>
                </a:cubicBezTo>
                <a:cubicBezTo>
                  <a:pt x="51" y="108"/>
                  <a:pt x="51" y="107"/>
                  <a:pt x="51" y="105"/>
                </a:cubicBezTo>
                <a:cubicBezTo>
                  <a:pt x="45" y="91"/>
                  <a:pt x="45" y="91"/>
                  <a:pt x="45" y="91"/>
                </a:cubicBezTo>
                <a:cubicBezTo>
                  <a:pt x="45" y="90"/>
                  <a:pt x="44" y="88"/>
                  <a:pt x="42" y="87"/>
                </a:cubicBezTo>
                <a:cubicBezTo>
                  <a:pt x="41" y="87"/>
                  <a:pt x="40" y="85"/>
                  <a:pt x="38" y="87"/>
                </a:cubicBezTo>
                <a:cubicBezTo>
                  <a:pt x="35" y="87"/>
                  <a:pt x="35" y="87"/>
                  <a:pt x="34" y="88"/>
                </a:cubicBezTo>
                <a:cubicBezTo>
                  <a:pt x="34" y="90"/>
                  <a:pt x="34" y="90"/>
                  <a:pt x="34" y="91"/>
                </a:cubicBezTo>
                <a:cubicBezTo>
                  <a:pt x="40" y="107"/>
                  <a:pt x="40" y="107"/>
                  <a:pt x="40" y="107"/>
                </a:cubicBezTo>
                <a:cubicBezTo>
                  <a:pt x="40" y="107"/>
                  <a:pt x="41" y="108"/>
                  <a:pt x="42" y="110"/>
                </a:cubicBezTo>
                <a:close/>
                <a:moveTo>
                  <a:pt x="38" y="90"/>
                </a:moveTo>
                <a:cubicBezTo>
                  <a:pt x="40" y="90"/>
                  <a:pt x="40" y="90"/>
                  <a:pt x="41" y="90"/>
                </a:cubicBezTo>
                <a:cubicBezTo>
                  <a:pt x="41" y="91"/>
                  <a:pt x="41" y="91"/>
                  <a:pt x="41" y="91"/>
                </a:cubicBezTo>
                <a:cubicBezTo>
                  <a:pt x="47" y="105"/>
                  <a:pt x="47" y="105"/>
                  <a:pt x="47" y="105"/>
                </a:cubicBezTo>
                <a:cubicBezTo>
                  <a:pt x="47" y="107"/>
                  <a:pt x="47" y="107"/>
                  <a:pt x="47" y="107"/>
                </a:cubicBezTo>
                <a:cubicBezTo>
                  <a:pt x="44" y="107"/>
                  <a:pt x="44" y="107"/>
                  <a:pt x="44" y="107"/>
                </a:cubicBezTo>
                <a:cubicBezTo>
                  <a:pt x="44" y="107"/>
                  <a:pt x="42" y="107"/>
                  <a:pt x="42" y="105"/>
                </a:cubicBezTo>
                <a:cubicBezTo>
                  <a:pt x="38" y="91"/>
                  <a:pt x="38" y="91"/>
                  <a:pt x="38" y="91"/>
                </a:cubicBezTo>
                <a:cubicBezTo>
                  <a:pt x="37" y="91"/>
                  <a:pt x="37" y="90"/>
                  <a:pt x="38" y="90"/>
                </a:cubicBezTo>
                <a:close/>
                <a:moveTo>
                  <a:pt x="57" y="111"/>
                </a:moveTo>
                <a:cubicBezTo>
                  <a:pt x="64" y="111"/>
                  <a:pt x="64" y="111"/>
                  <a:pt x="64" y="111"/>
                </a:cubicBezTo>
                <a:cubicBezTo>
                  <a:pt x="65" y="110"/>
                  <a:pt x="65" y="110"/>
                  <a:pt x="65" y="110"/>
                </a:cubicBezTo>
                <a:cubicBezTo>
                  <a:pt x="67" y="108"/>
                  <a:pt x="67" y="108"/>
                  <a:pt x="65" y="106"/>
                </a:cubicBezTo>
                <a:cubicBezTo>
                  <a:pt x="64" y="98"/>
                  <a:pt x="64" y="98"/>
                  <a:pt x="64" y="98"/>
                </a:cubicBezTo>
                <a:cubicBezTo>
                  <a:pt x="63" y="98"/>
                  <a:pt x="63" y="98"/>
                  <a:pt x="63" y="98"/>
                </a:cubicBezTo>
                <a:cubicBezTo>
                  <a:pt x="61" y="97"/>
                  <a:pt x="61" y="97"/>
                  <a:pt x="61" y="97"/>
                </a:cubicBezTo>
                <a:cubicBezTo>
                  <a:pt x="63" y="97"/>
                  <a:pt x="63" y="97"/>
                  <a:pt x="63" y="97"/>
                </a:cubicBezTo>
                <a:cubicBezTo>
                  <a:pt x="60" y="88"/>
                  <a:pt x="60" y="88"/>
                  <a:pt x="60" y="88"/>
                </a:cubicBezTo>
                <a:cubicBezTo>
                  <a:pt x="60" y="87"/>
                  <a:pt x="58" y="85"/>
                  <a:pt x="58" y="85"/>
                </a:cubicBezTo>
                <a:cubicBezTo>
                  <a:pt x="57" y="85"/>
                  <a:pt x="55" y="83"/>
                  <a:pt x="54" y="85"/>
                </a:cubicBezTo>
                <a:cubicBezTo>
                  <a:pt x="48" y="85"/>
                  <a:pt x="48" y="85"/>
                  <a:pt x="48" y="85"/>
                </a:cubicBezTo>
                <a:cubicBezTo>
                  <a:pt x="47" y="85"/>
                  <a:pt x="47" y="85"/>
                  <a:pt x="47" y="87"/>
                </a:cubicBezTo>
                <a:cubicBezTo>
                  <a:pt x="55" y="111"/>
                  <a:pt x="55" y="111"/>
                  <a:pt x="55" y="111"/>
                </a:cubicBezTo>
                <a:lnTo>
                  <a:pt x="57" y="111"/>
                </a:lnTo>
                <a:close/>
                <a:moveTo>
                  <a:pt x="60" y="100"/>
                </a:moveTo>
                <a:cubicBezTo>
                  <a:pt x="60" y="100"/>
                  <a:pt x="60" y="100"/>
                  <a:pt x="60" y="101"/>
                </a:cubicBezTo>
                <a:cubicBezTo>
                  <a:pt x="61" y="106"/>
                  <a:pt x="61" y="106"/>
                  <a:pt x="61" y="106"/>
                </a:cubicBezTo>
                <a:cubicBezTo>
                  <a:pt x="61" y="106"/>
                  <a:pt x="61" y="106"/>
                  <a:pt x="61" y="108"/>
                </a:cubicBezTo>
                <a:cubicBezTo>
                  <a:pt x="58" y="108"/>
                  <a:pt x="58" y="108"/>
                  <a:pt x="58" y="108"/>
                </a:cubicBezTo>
                <a:cubicBezTo>
                  <a:pt x="55" y="100"/>
                  <a:pt x="55" y="100"/>
                  <a:pt x="55" y="100"/>
                </a:cubicBezTo>
                <a:cubicBezTo>
                  <a:pt x="58" y="100"/>
                  <a:pt x="58" y="100"/>
                  <a:pt x="58" y="100"/>
                </a:cubicBezTo>
                <a:lnTo>
                  <a:pt x="60" y="100"/>
                </a:lnTo>
                <a:close/>
                <a:moveTo>
                  <a:pt x="52" y="88"/>
                </a:moveTo>
                <a:cubicBezTo>
                  <a:pt x="54" y="88"/>
                  <a:pt x="54" y="88"/>
                  <a:pt x="54" y="88"/>
                </a:cubicBezTo>
                <a:cubicBezTo>
                  <a:pt x="55" y="88"/>
                  <a:pt x="55" y="88"/>
                  <a:pt x="55" y="88"/>
                </a:cubicBezTo>
                <a:cubicBezTo>
                  <a:pt x="55" y="88"/>
                  <a:pt x="57" y="88"/>
                  <a:pt x="57" y="90"/>
                </a:cubicBezTo>
                <a:cubicBezTo>
                  <a:pt x="58" y="95"/>
                  <a:pt x="58" y="95"/>
                  <a:pt x="58" y="95"/>
                </a:cubicBezTo>
                <a:cubicBezTo>
                  <a:pt x="57" y="97"/>
                  <a:pt x="57" y="97"/>
                  <a:pt x="57" y="97"/>
                </a:cubicBezTo>
                <a:cubicBezTo>
                  <a:pt x="54" y="97"/>
                  <a:pt x="54" y="97"/>
                  <a:pt x="54" y="97"/>
                </a:cubicBezTo>
                <a:cubicBezTo>
                  <a:pt x="52" y="88"/>
                  <a:pt x="52" y="88"/>
                  <a:pt x="52" y="88"/>
                </a:cubicBezTo>
                <a:close/>
                <a:moveTo>
                  <a:pt x="67" y="96"/>
                </a:moveTo>
                <a:cubicBezTo>
                  <a:pt x="68" y="98"/>
                  <a:pt x="71" y="98"/>
                  <a:pt x="73" y="98"/>
                </a:cubicBezTo>
                <a:cubicBezTo>
                  <a:pt x="73" y="98"/>
                  <a:pt x="73" y="98"/>
                  <a:pt x="74" y="98"/>
                </a:cubicBezTo>
                <a:cubicBezTo>
                  <a:pt x="74" y="100"/>
                  <a:pt x="74" y="100"/>
                  <a:pt x="75" y="100"/>
                </a:cubicBezTo>
                <a:cubicBezTo>
                  <a:pt x="75" y="103"/>
                  <a:pt x="75" y="103"/>
                  <a:pt x="75" y="103"/>
                </a:cubicBezTo>
                <a:cubicBezTo>
                  <a:pt x="77" y="105"/>
                  <a:pt x="77" y="105"/>
                  <a:pt x="75" y="105"/>
                </a:cubicBezTo>
                <a:cubicBezTo>
                  <a:pt x="75" y="106"/>
                  <a:pt x="75" y="106"/>
                  <a:pt x="75" y="106"/>
                </a:cubicBezTo>
                <a:cubicBezTo>
                  <a:pt x="74" y="106"/>
                  <a:pt x="74" y="106"/>
                  <a:pt x="73" y="105"/>
                </a:cubicBezTo>
                <a:cubicBezTo>
                  <a:pt x="73" y="103"/>
                  <a:pt x="73" y="103"/>
                  <a:pt x="73" y="103"/>
                </a:cubicBezTo>
                <a:cubicBezTo>
                  <a:pt x="71" y="103"/>
                  <a:pt x="71" y="103"/>
                  <a:pt x="71" y="103"/>
                </a:cubicBezTo>
                <a:cubicBezTo>
                  <a:pt x="68" y="103"/>
                  <a:pt x="68" y="103"/>
                  <a:pt x="68" y="103"/>
                </a:cubicBezTo>
                <a:cubicBezTo>
                  <a:pt x="68" y="105"/>
                  <a:pt x="68" y="105"/>
                  <a:pt x="68" y="105"/>
                </a:cubicBezTo>
                <a:cubicBezTo>
                  <a:pt x="68" y="106"/>
                  <a:pt x="70" y="108"/>
                  <a:pt x="71" y="108"/>
                </a:cubicBezTo>
                <a:cubicBezTo>
                  <a:pt x="73" y="110"/>
                  <a:pt x="74" y="110"/>
                  <a:pt x="75" y="110"/>
                </a:cubicBezTo>
                <a:cubicBezTo>
                  <a:pt x="78" y="110"/>
                  <a:pt x="78" y="108"/>
                  <a:pt x="80" y="108"/>
                </a:cubicBezTo>
                <a:cubicBezTo>
                  <a:pt x="80" y="103"/>
                  <a:pt x="80" y="103"/>
                  <a:pt x="80" y="103"/>
                </a:cubicBezTo>
                <a:cubicBezTo>
                  <a:pt x="78" y="100"/>
                  <a:pt x="78" y="100"/>
                  <a:pt x="78" y="100"/>
                </a:cubicBezTo>
                <a:cubicBezTo>
                  <a:pt x="78" y="98"/>
                  <a:pt x="77" y="96"/>
                  <a:pt x="75" y="96"/>
                </a:cubicBezTo>
                <a:cubicBezTo>
                  <a:pt x="74" y="95"/>
                  <a:pt x="73" y="95"/>
                  <a:pt x="71" y="95"/>
                </a:cubicBezTo>
                <a:cubicBezTo>
                  <a:pt x="70" y="95"/>
                  <a:pt x="70" y="95"/>
                  <a:pt x="70" y="93"/>
                </a:cubicBezTo>
                <a:cubicBezTo>
                  <a:pt x="68" y="93"/>
                  <a:pt x="68" y="93"/>
                  <a:pt x="68" y="93"/>
                </a:cubicBezTo>
                <a:cubicBezTo>
                  <a:pt x="67" y="88"/>
                  <a:pt x="67" y="88"/>
                  <a:pt x="67" y="88"/>
                </a:cubicBezTo>
                <a:cubicBezTo>
                  <a:pt x="67" y="87"/>
                  <a:pt x="68" y="87"/>
                  <a:pt x="68" y="87"/>
                </a:cubicBezTo>
                <a:cubicBezTo>
                  <a:pt x="70" y="87"/>
                  <a:pt x="70" y="87"/>
                  <a:pt x="70" y="87"/>
                </a:cubicBezTo>
                <a:cubicBezTo>
                  <a:pt x="70" y="88"/>
                  <a:pt x="71" y="88"/>
                  <a:pt x="71" y="88"/>
                </a:cubicBezTo>
                <a:cubicBezTo>
                  <a:pt x="71" y="90"/>
                  <a:pt x="71" y="90"/>
                  <a:pt x="71" y="90"/>
                </a:cubicBezTo>
                <a:cubicBezTo>
                  <a:pt x="73" y="90"/>
                  <a:pt x="73" y="90"/>
                  <a:pt x="73" y="90"/>
                </a:cubicBezTo>
                <a:cubicBezTo>
                  <a:pt x="74" y="90"/>
                  <a:pt x="74" y="90"/>
                  <a:pt x="74" y="90"/>
                </a:cubicBezTo>
                <a:cubicBezTo>
                  <a:pt x="75" y="90"/>
                  <a:pt x="75" y="90"/>
                  <a:pt x="75" y="88"/>
                </a:cubicBezTo>
                <a:cubicBezTo>
                  <a:pt x="74" y="88"/>
                  <a:pt x="74" y="88"/>
                  <a:pt x="74" y="88"/>
                </a:cubicBezTo>
                <a:cubicBezTo>
                  <a:pt x="74" y="87"/>
                  <a:pt x="73" y="85"/>
                  <a:pt x="71" y="85"/>
                </a:cubicBezTo>
                <a:cubicBezTo>
                  <a:pt x="70" y="83"/>
                  <a:pt x="68" y="83"/>
                  <a:pt x="67" y="83"/>
                </a:cubicBezTo>
                <a:cubicBezTo>
                  <a:pt x="66" y="83"/>
                  <a:pt x="64" y="83"/>
                  <a:pt x="64" y="85"/>
                </a:cubicBezTo>
                <a:cubicBezTo>
                  <a:pt x="63" y="87"/>
                  <a:pt x="63" y="88"/>
                  <a:pt x="63" y="90"/>
                </a:cubicBezTo>
                <a:cubicBezTo>
                  <a:pt x="64" y="93"/>
                  <a:pt x="64" y="93"/>
                  <a:pt x="64" y="93"/>
                </a:cubicBezTo>
                <a:cubicBezTo>
                  <a:pt x="66" y="95"/>
                  <a:pt x="66" y="96"/>
                  <a:pt x="67" y="96"/>
                </a:cubicBezTo>
                <a:close/>
              </a:path>
            </a:pathLst>
          </a:custGeom>
          <a:ln>
            <a:noFill/>
          </a:ln>
        </p:spPr>
        <p:style>
          <a:lnRef idx="3">
            <a:schemeClr val="lt1"/>
          </a:lnRef>
          <a:fillRef idx="1">
            <a:schemeClr val="accent1"/>
          </a:fillRef>
          <a:effectRef idx="1">
            <a:schemeClr val="accent1"/>
          </a:effectRef>
          <a:fontRef idx="minor">
            <a:schemeClr val="lt1"/>
          </a:fontRef>
        </p:style>
        <p:txBody>
          <a:bodyPr vert="horz" wrap="square" lIns="91440" tIns="45720" rIns="91440" bIns="45720" numCol="1" anchor="t" anchorCtr="0" compatLnSpc="1">
            <a:prstTxWarp prst="textNoShape">
              <a:avLst/>
            </a:prstTxWarp>
          </a:bodyPr>
          <a:lstStyle/>
          <a:p>
            <a:endParaRPr lang="en-US"/>
          </a:p>
        </p:txBody>
      </p:sp>
      <p:sp>
        <p:nvSpPr>
          <p:cNvPr id="26" name="Freeform 119">
            <a:hlinkClick r:id="rId8" action="ppaction://hlinksldjump"/>
            <a:extLst>
              <a:ext uri="{FF2B5EF4-FFF2-40B4-BE49-F238E27FC236}">
                <a16:creationId xmlns:a16="http://schemas.microsoft.com/office/drawing/2014/main" id="{5E78BC7C-AF9A-BCAC-6B6C-6F26B48574AC}"/>
              </a:ext>
            </a:extLst>
          </p:cNvPr>
          <p:cNvSpPr>
            <a:spLocks noEditPoints="1"/>
          </p:cNvSpPr>
          <p:nvPr/>
        </p:nvSpPr>
        <p:spPr bwMode="auto">
          <a:xfrm>
            <a:off x="479146" y="4774011"/>
            <a:ext cx="324350" cy="300024"/>
          </a:xfrm>
          <a:custGeom>
            <a:avLst/>
            <a:gdLst>
              <a:gd name="T0" fmla="*/ 97 w 160"/>
              <a:gd name="T1" fmla="*/ 8 h 148"/>
              <a:gd name="T2" fmla="*/ 92 w 160"/>
              <a:gd name="T3" fmla="*/ 0 h 148"/>
              <a:gd name="T4" fmla="*/ 61 w 160"/>
              <a:gd name="T5" fmla="*/ 6 h 148"/>
              <a:gd name="T6" fmla="*/ 6 w 160"/>
              <a:gd name="T7" fmla="*/ 8 h 148"/>
              <a:gd name="T8" fmla="*/ 6 w 160"/>
              <a:gd name="T9" fmla="*/ 22 h 148"/>
              <a:gd name="T10" fmla="*/ 15 w 160"/>
              <a:gd name="T11" fmla="*/ 114 h 148"/>
              <a:gd name="T12" fmla="*/ 67 w 160"/>
              <a:gd name="T13" fmla="*/ 119 h 148"/>
              <a:gd name="T14" fmla="*/ 51 w 160"/>
              <a:gd name="T15" fmla="*/ 144 h 148"/>
              <a:gd name="T16" fmla="*/ 76 w 160"/>
              <a:gd name="T17" fmla="*/ 127 h 148"/>
              <a:gd name="T18" fmla="*/ 80 w 160"/>
              <a:gd name="T19" fmla="*/ 148 h 148"/>
              <a:gd name="T20" fmla="*/ 84 w 160"/>
              <a:gd name="T21" fmla="*/ 128 h 148"/>
              <a:gd name="T22" fmla="*/ 104 w 160"/>
              <a:gd name="T23" fmla="*/ 147 h 148"/>
              <a:gd name="T24" fmla="*/ 107 w 160"/>
              <a:gd name="T25" fmla="*/ 138 h 148"/>
              <a:gd name="T26" fmla="*/ 139 w 160"/>
              <a:gd name="T27" fmla="*/ 119 h 148"/>
              <a:gd name="T28" fmla="*/ 145 w 160"/>
              <a:gd name="T29" fmla="*/ 22 h 148"/>
              <a:gd name="T30" fmla="*/ 160 w 160"/>
              <a:gd name="T31" fmla="*/ 15 h 148"/>
              <a:gd name="T32" fmla="*/ 134 w 160"/>
              <a:gd name="T33" fmla="*/ 108 h 148"/>
              <a:gd name="T34" fmla="*/ 24 w 160"/>
              <a:gd name="T35" fmla="*/ 22 h 148"/>
              <a:gd name="T36" fmla="*/ 134 w 160"/>
              <a:gd name="T37" fmla="*/ 108 h 148"/>
              <a:gd name="T38" fmla="*/ 36 w 160"/>
              <a:gd name="T39" fmla="*/ 92 h 148"/>
              <a:gd name="T40" fmla="*/ 67 w 160"/>
              <a:gd name="T41" fmla="*/ 88 h 148"/>
              <a:gd name="T42" fmla="*/ 75 w 160"/>
              <a:gd name="T43" fmla="*/ 86 h 148"/>
              <a:gd name="T44" fmla="*/ 103 w 160"/>
              <a:gd name="T45" fmla="*/ 69 h 148"/>
              <a:gd name="T46" fmla="*/ 119 w 160"/>
              <a:gd name="T47" fmla="*/ 54 h 148"/>
              <a:gd name="T48" fmla="*/ 124 w 160"/>
              <a:gd name="T49" fmla="*/ 66 h 148"/>
              <a:gd name="T50" fmla="*/ 130 w 160"/>
              <a:gd name="T51" fmla="*/ 38 h 148"/>
              <a:gd name="T52" fmla="*/ 130 w 160"/>
              <a:gd name="T53" fmla="*/ 36 h 148"/>
              <a:gd name="T54" fmla="*/ 127 w 160"/>
              <a:gd name="T55" fmla="*/ 34 h 148"/>
              <a:gd name="T56" fmla="*/ 124 w 160"/>
              <a:gd name="T57" fmla="*/ 33 h 148"/>
              <a:gd name="T58" fmla="*/ 100 w 160"/>
              <a:gd name="T59" fmla="*/ 38 h 148"/>
              <a:gd name="T60" fmla="*/ 112 w 160"/>
              <a:gd name="T61" fmla="*/ 44 h 148"/>
              <a:gd name="T62" fmla="*/ 94 w 160"/>
              <a:gd name="T63" fmla="*/ 50 h 148"/>
              <a:gd name="T64" fmla="*/ 70 w 160"/>
              <a:gd name="T65" fmla="*/ 75 h 148"/>
              <a:gd name="T66" fmla="*/ 49 w 160"/>
              <a:gd name="T67" fmla="*/ 63 h 148"/>
              <a:gd name="T68" fmla="*/ 28 w 160"/>
              <a:gd name="T69" fmla="*/ 92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60" h="148">
                <a:moveTo>
                  <a:pt x="153" y="8"/>
                </a:moveTo>
                <a:cubicBezTo>
                  <a:pt x="97" y="8"/>
                  <a:pt x="97" y="8"/>
                  <a:pt x="97" y="8"/>
                </a:cubicBezTo>
                <a:cubicBezTo>
                  <a:pt x="97" y="6"/>
                  <a:pt x="97" y="6"/>
                  <a:pt x="97" y="6"/>
                </a:cubicBezTo>
                <a:cubicBezTo>
                  <a:pt x="97" y="3"/>
                  <a:pt x="95" y="0"/>
                  <a:pt x="92" y="0"/>
                </a:cubicBezTo>
                <a:cubicBezTo>
                  <a:pt x="66" y="0"/>
                  <a:pt x="66" y="0"/>
                  <a:pt x="66" y="0"/>
                </a:cubicBezTo>
                <a:cubicBezTo>
                  <a:pt x="63" y="0"/>
                  <a:pt x="61" y="3"/>
                  <a:pt x="61" y="6"/>
                </a:cubicBezTo>
                <a:cubicBezTo>
                  <a:pt x="61" y="8"/>
                  <a:pt x="61" y="8"/>
                  <a:pt x="61" y="8"/>
                </a:cubicBezTo>
                <a:cubicBezTo>
                  <a:pt x="6" y="8"/>
                  <a:pt x="6" y="8"/>
                  <a:pt x="6" y="8"/>
                </a:cubicBezTo>
                <a:cubicBezTo>
                  <a:pt x="2" y="8"/>
                  <a:pt x="0" y="11"/>
                  <a:pt x="0" y="15"/>
                </a:cubicBezTo>
                <a:cubicBezTo>
                  <a:pt x="0" y="19"/>
                  <a:pt x="2" y="22"/>
                  <a:pt x="6" y="22"/>
                </a:cubicBezTo>
                <a:cubicBezTo>
                  <a:pt x="15" y="22"/>
                  <a:pt x="15" y="22"/>
                  <a:pt x="15" y="22"/>
                </a:cubicBezTo>
                <a:cubicBezTo>
                  <a:pt x="15" y="114"/>
                  <a:pt x="15" y="114"/>
                  <a:pt x="15" y="114"/>
                </a:cubicBezTo>
                <a:cubicBezTo>
                  <a:pt x="15" y="117"/>
                  <a:pt x="17" y="119"/>
                  <a:pt x="20" y="119"/>
                </a:cubicBezTo>
                <a:cubicBezTo>
                  <a:pt x="67" y="119"/>
                  <a:pt x="67" y="119"/>
                  <a:pt x="67" y="119"/>
                </a:cubicBezTo>
                <a:cubicBezTo>
                  <a:pt x="51" y="137"/>
                  <a:pt x="51" y="137"/>
                  <a:pt x="51" y="137"/>
                </a:cubicBezTo>
                <a:cubicBezTo>
                  <a:pt x="50" y="140"/>
                  <a:pt x="50" y="143"/>
                  <a:pt x="51" y="144"/>
                </a:cubicBezTo>
                <a:cubicBezTo>
                  <a:pt x="54" y="147"/>
                  <a:pt x="57" y="147"/>
                  <a:pt x="58" y="144"/>
                </a:cubicBezTo>
                <a:cubicBezTo>
                  <a:pt x="76" y="127"/>
                  <a:pt x="76" y="127"/>
                  <a:pt x="76" y="127"/>
                </a:cubicBezTo>
                <a:cubicBezTo>
                  <a:pt x="76" y="144"/>
                  <a:pt x="76" y="144"/>
                  <a:pt x="76" y="144"/>
                </a:cubicBezTo>
                <a:cubicBezTo>
                  <a:pt x="76" y="146"/>
                  <a:pt x="77" y="148"/>
                  <a:pt x="80" y="148"/>
                </a:cubicBezTo>
                <a:cubicBezTo>
                  <a:pt x="81" y="148"/>
                  <a:pt x="84" y="146"/>
                  <a:pt x="84" y="144"/>
                </a:cubicBezTo>
                <a:cubicBezTo>
                  <a:pt x="84" y="128"/>
                  <a:pt x="84" y="128"/>
                  <a:pt x="84" y="128"/>
                </a:cubicBezTo>
                <a:cubicBezTo>
                  <a:pt x="100" y="146"/>
                  <a:pt x="100" y="146"/>
                  <a:pt x="100" y="146"/>
                </a:cubicBezTo>
                <a:cubicBezTo>
                  <a:pt x="101" y="147"/>
                  <a:pt x="103" y="147"/>
                  <a:pt x="104" y="147"/>
                </a:cubicBezTo>
                <a:cubicBezTo>
                  <a:pt x="105" y="147"/>
                  <a:pt x="107" y="147"/>
                  <a:pt x="107" y="146"/>
                </a:cubicBezTo>
                <a:cubicBezTo>
                  <a:pt x="110" y="144"/>
                  <a:pt x="110" y="141"/>
                  <a:pt x="107" y="138"/>
                </a:cubicBezTo>
                <a:cubicBezTo>
                  <a:pt x="89" y="119"/>
                  <a:pt x="89" y="119"/>
                  <a:pt x="89" y="119"/>
                </a:cubicBezTo>
                <a:cubicBezTo>
                  <a:pt x="139" y="119"/>
                  <a:pt x="139" y="119"/>
                  <a:pt x="139" y="119"/>
                </a:cubicBezTo>
                <a:cubicBezTo>
                  <a:pt x="142" y="119"/>
                  <a:pt x="145" y="117"/>
                  <a:pt x="145" y="114"/>
                </a:cubicBezTo>
                <a:cubicBezTo>
                  <a:pt x="145" y="22"/>
                  <a:pt x="145" y="22"/>
                  <a:pt x="145" y="22"/>
                </a:cubicBezTo>
                <a:cubicBezTo>
                  <a:pt x="153" y="22"/>
                  <a:pt x="153" y="22"/>
                  <a:pt x="153" y="22"/>
                </a:cubicBezTo>
                <a:cubicBezTo>
                  <a:pt x="156" y="22"/>
                  <a:pt x="160" y="19"/>
                  <a:pt x="160" y="15"/>
                </a:cubicBezTo>
                <a:cubicBezTo>
                  <a:pt x="160" y="11"/>
                  <a:pt x="156" y="8"/>
                  <a:pt x="153" y="8"/>
                </a:cubicBezTo>
                <a:close/>
                <a:moveTo>
                  <a:pt x="134" y="108"/>
                </a:moveTo>
                <a:cubicBezTo>
                  <a:pt x="24" y="108"/>
                  <a:pt x="24" y="108"/>
                  <a:pt x="24" y="108"/>
                </a:cubicBezTo>
                <a:cubicBezTo>
                  <a:pt x="24" y="22"/>
                  <a:pt x="24" y="22"/>
                  <a:pt x="24" y="22"/>
                </a:cubicBezTo>
                <a:cubicBezTo>
                  <a:pt x="134" y="22"/>
                  <a:pt x="134" y="22"/>
                  <a:pt x="134" y="22"/>
                </a:cubicBezTo>
                <a:lnTo>
                  <a:pt x="134" y="108"/>
                </a:lnTo>
                <a:close/>
                <a:moveTo>
                  <a:pt x="32" y="94"/>
                </a:moveTo>
                <a:cubicBezTo>
                  <a:pt x="33" y="94"/>
                  <a:pt x="34" y="94"/>
                  <a:pt x="36" y="92"/>
                </a:cubicBezTo>
                <a:cubicBezTo>
                  <a:pt x="53" y="75"/>
                  <a:pt x="53" y="75"/>
                  <a:pt x="53" y="75"/>
                </a:cubicBezTo>
                <a:cubicBezTo>
                  <a:pt x="67" y="88"/>
                  <a:pt x="67" y="88"/>
                  <a:pt x="67" y="88"/>
                </a:cubicBezTo>
                <a:cubicBezTo>
                  <a:pt x="69" y="89"/>
                  <a:pt x="70" y="89"/>
                  <a:pt x="71" y="89"/>
                </a:cubicBezTo>
                <a:cubicBezTo>
                  <a:pt x="73" y="89"/>
                  <a:pt x="74" y="88"/>
                  <a:pt x="75" y="86"/>
                </a:cubicBezTo>
                <a:cubicBezTo>
                  <a:pt x="93" y="62"/>
                  <a:pt x="93" y="62"/>
                  <a:pt x="93" y="62"/>
                </a:cubicBezTo>
                <a:cubicBezTo>
                  <a:pt x="103" y="69"/>
                  <a:pt x="103" y="69"/>
                  <a:pt x="103" y="69"/>
                </a:cubicBezTo>
                <a:cubicBezTo>
                  <a:pt x="104" y="70"/>
                  <a:pt x="108" y="69"/>
                  <a:pt x="109" y="68"/>
                </a:cubicBezTo>
                <a:cubicBezTo>
                  <a:pt x="119" y="54"/>
                  <a:pt x="119" y="54"/>
                  <a:pt x="119" y="54"/>
                </a:cubicBezTo>
                <a:cubicBezTo>
                  <a:pt x="119" y="59"/>
                  <a:pt x="119" y="59"/>
                  <a:pt x="119" y="59"/>
                </a:cubicBezTo>
                <a:cubicBezTo>
                  <a:pt x="119" y="63"/>
                  <a:pt x="122" y="66"/>
                  <a:pt x="124" y="66"/>
                </a:cubicBezTo>
                <a:cubicBezTo>
                  <a:pt x="127" y="66"/>
                  <a:pt x="130" y="63"/>
                  <a:pt x="130" y="59"/>
                </a:cubicBezTo>
                <a:cubicBezTo>
                  <a:pt x="130" y="38"/>
                  <a:pt x="130" y="38"/>
                  <a:pt x="130" y="38"/>
                </a:cubicBezTo>
                <a:cubicBezTo>
                  <a:pt x="130" y="37"/>
                  <a:pt x="130" y="37"/>
                  <a:pt x="130" y="37"/>
                </a:cubicBezTo>
                <a:cubicBezTo>
                  <a:pt x="130" y="37"/>
                  <a:pt x="130" y="37"/>
                  <a:pt x="130" y="36"/>
                </a:cubicBezTo>
                <a:cubicBezTo>
                  <a:pt x="130" y="36"/>
                  <a:pt x="130" y="36"/>
                  <a:pt x="129" y="34"/>
                </a:cubicBezTo>
                <a:cubicBezTo>
                  <a:pt x="129" y="34"/>
                  <a:pt x="129" y="34"/>
                  <a:pt x="127" y="34"/>
                </a:cubicBezTo>
                <a:cubicBezTo>
                  <a:pt x="127" y="33"/>
                  <a:pt x="127" y="33"/>
                  <a:pt x="126" y="33"/>
                </a:cubicBezTo>
                <a:cubicBezTo>
                  <a:pt x="126" y="33"/>
                  <a:pt x="126" y="33"/>
                  <a:pt x="124" y="33"/>
                </a:cubicBezTo>
                <a:cubicBezTo>
                  <a:pt x="105" y="33"/>
                  <a:pt x="105" y="33"/>
                  <a:pt x="105" y="33"/>
                </a:cubicBezTo>
                <a:cubicBezTo>
                  <a:pt x="103" y="33"/>
                  <a:pt x="100" y="36"/>
                  <a:pt x="100" y="38"/>
                </a:cubicBezTo>
                <a:cubicBezTo>
                  <a:pt x="100" y="41"/>
                  <a:pt x="103" y="44"/>
                  <a:pt x="105" y="44"/>
                </a:cubicBezTo>
                <a:cubicBezTo>
                  <a:pt x="112" y="44"/>
                  <a:pt x="112" y="44"/>
                  <a:pt x="112" y="44"/>
                </a:cubicBezTo>
                <a:cubicBezTo>
                  <a:pt x="104" y="56"/>
                  <a:pt x="104" y="56"/>
                  <a:pt x="104" y="56"/>
                </a:cubicBezTo>
                <a:cubicBezTo>
                  <a:pt x="94" y="50"/>
                  <a:pt x="94" y="50"/>
                  <a:pt x="94" y="50"/>
                </a:cubicBezTo>
                <a:cubicBezTo>
                  <a:pt x="93" y="47"/>
                  <a:pt x="89" y="49"/>
                  <a:pt x="88" y="50"/>
                </a:cubicBezTo>
                <a:cubicBezTo>
                  <a:pt x="70" y="75"/>
                  <a:pt x="70" y="75"/>
                  <a:pt x="70" y="75"/>
                </a:cubicBezTo>
                <a:cubicBezTo>
                  <a:pt x="56" y="63"/>
                  <a:pt x="56" y="63"/>
                  <a:pt x="56" y="63"/>
                </a:cubicBezTo>
                <a:cubicBezTo>
                  <a:pt x="55" y="60"/>
                  <a:pt x="51" y="60"/>
                  <a:pt x="49" y="63"/>
                </a:cubicBezTo>
                <a:cubicBezTo>
                  <a:pt x="29" y="84"/>
                  <a:pt x="29" y="84"/>
                  <a:pt x="29" y="84"/>
                </a:cubicBezTo>
                <a:cubicBezTo>
                  <a:pt x="26" y="86"/>
                  <a:pt x="26" y="89"/>
                  <a:pt x="28" y="92"/>
                </a:cubicBezTo>
                <a:cubicBezTo>
                  <a:pt x="29" y="94"/>
                  <a:pt x="30" y="94"/>
                  <a:pt x="32" y="94"/>
                </a:cubicBezTo>
                <a:close/>
              </a:path>
            </a:pathLst>
          </a:custGeom>
          <a:ln>
            <a:noFill/>
          </a:ln>
        </p:spPr>
        <p:style>
          <a:lnRef idx="3">
            <a:schemeClr val="lt1"/>
          </a:lnRef>
          <a:fillRef idx="1">
            <a:schemeClr val="accent3"/>
          </a:fillRef>
          <a:effectRef idx="1">
            <a:schemeClr val="accent3"/>
          </a:effectRef>
          <a:fontRef idx="minor">
            <a:schemeClr val="lt1"/>
          </a:fontRef>
        </p:style>
        <p:txBody>
          <a:bodyPr vert="horz" wrap="square" lIns="91440" tIns="45720" rIns="91440" bIns="45720" numCol="1" anchor="t" anchorCtr="0" compatLnSpc="1">
            <a:prstTxWarp prst="textNoShape">
              <a:avLst/>
            </a:prstTxWarp>
          </a:bodyPr>
          <a:lstStyle/>
          <a:p>
            <a:endParaRPr lang="en-US"/>
          </a:p>
        </p:txBody>
      </p:sp>
      <p:grpSp>
        <p:nvGrpSpPr>
          <p:cNvPr id="30" name="Group 29">
            <a:extLst>
              <a:ext uri="{FF2B5EF4-FFF2-40B4-BE49-F238E27FC236}">
                <a16:creationId xmlns:a16="http://schemas.microsoft.com/office/drawing/2014/main" id="{25A7E881-C615-9291-465E-68F8EDFB52E0}"/>
              </a:ext>
            </a:extLst>
          </p:cNvPr>
          <p:cNvGrpSpPr/>
          <p:nvPr/>
        </p:nvGrpSpPr>
        <p:grpSpPr>
          <a:xfrm>
            <a:off x="1892853" y="2393163"/>
            <a:ext cx="7371830" cy="3862562"/>
            <a:chOff x="2948667" y="2277537"/>
            <a:chExt cx="7371830" cy="3862562"/>
          </a:xfrm>
        </p:grpSpPr>
        <p:grpSp>
          <p:nvGrpSpPr>
            <p:cNvPr id="31" name="Group 30">
              <a:extLst>
                <a:ext uri="{FF2B5EF4-FFF2-40B4-BE49-F238E27FC236}">
                  <a16:creationId xmlns:a16="http://schemas.microsoft.com/office/drawing/2014/main" id="{5CBA279C-F5EE-1ED9-D0A2-06AFFADAF0A0}"/>
                </a:ext>
              </a:extLst>
            </p:cNvPr>
            <p:cNvGrpSpPr/>
            <p:nvPr/>
          </p:nvGrpSpPr>
          <p:grpSpPr>
            <a:xfrm>
              <a:off x="2948667" y="2277537"/>
              <a:ext cx="7371830" cy="3862562"/>
              <a:chOff x="640838" y="762000"/>
              <a:chExt cx="22977987" cy="12039600"/>
            </a:xfrm>
          </p:grpSpPr>
          <p:cxnSp>
            <p:nvCxnSpPr>
              <p:cNvPr id="36" name="Straight Connector 35">
                <a:extLst>
                  <a:ext uri="{FF2B5EF4-FFF2-40B4-BE49-F238E27FC236}">
                    <a16:creationId xmlns:a16="http://schemas.microsoft.com/office/drawing/2014/main" id="{0DD70D4F-A85D-B985-23C0-5AD60FF73D87}"/>
                  </a:ext>
                </a:extLst>
              </p:cNvPr>
              <p:cNvCxnSpPr>
                <a:cxnSpLocks/>
              </p:cNvCxnSpPr>
              <p:nvPr/>
            </p:nvCxnSpPr>
            <p:spPr>
              <a:xfrm flipH="1">
                <a:off x="640838" y="6797433"/>
                <a:ext cx="22977987" cy="0"/>
              </a:xfrm>
              <a:prstGeom prst="line">
                <a:avLst/>
              </a:prstGeom>
              <a:ln w="76200"/>
            </p:spPr>
            <p:style>
              <a:lnRef idx="3">
                <a:schemeClr val="accent2"/>
              </a:lnRef>
              <a:fillRef idx="0">
                <a:schemeClr val="accent2"/>
              </a:fillRef>
              <a:effectRef idx="2">
                <a:schemeClr val="accent2"/>
              </a:effectRef>
              <a:fontRef idx="minor">
                <a:schemeClr val="tx1"/>
              </a:fontRef>
            </p:style>
          </p:cxnSp>
          <p:sp>
            <p:nvSpPr>
              <p:cNvPr id="37" name="Rectangle: Top Corners Rounded 36">
                <a:extLst>
                  <a:ext uri="{FF2B5EF4-FFF2-40B4-BE49-F238E27FC236}">
                    <a16:creationId xmlns:a16="http://schemas.microsoft.com/office/drawing/2014/main" id="{FAFD6491-B0BB-03A1-F310-B1A7AA81CF4F}"/>
                  </a:ext>
                </a:extLst>
              </p:cNvPr>
              <p:cNvSpPr/>
              <p:nvPr/>
            </p:nvSpPr>
            <p:spPr>
              <a:xfrm>
                <a:off x="7034047" y="762000"/>
                <a:ext cx="4483080" cy="5547850"/>
              </a:xfrm>
              <a:prstGeom prst="round2SameRect">
                <a:avLst>
                  <a:gd name="adj1" fmla="val 50000"/>
                  <a:gd name="adj2" fmla="val 0"/>
                </a:avLst>
              </a:prstGeom>
              <a:ln>
                <a:noFill/>
              </a:ln>
            </p:spPr>
            <p:style>
              <a:lnRef idx="3">
                <a:schemeClr val="lt1"/>
              </a:lnRef>
              <a:fillRef idx="1">
                <a:schemeClr val="accent2"/>
              </a:fillRef>
              <a:effectRef idx="1">
                <a:schemeClr val="accent2"/>
              </a:effectRef>
              <a:fontRef idx="minor">
                <a:schemeClr val="lt1"/>
              </a:fontRef>
            </p:style>
            <p:txBody>
              <a:bodyPr rtlCol="0" anchor="ctr"/>
              <a:lstStyle/>
              <a:p>
                <a:pPr algn="ctr"/>
                <a:endParaRPr lang="ru-RU" sz="800"/>
              </a:p>
            </p:txBody>
          </p:sp>
          <p:sp>
            <p:nvSpPr>
              <p:cNvPr id="38" name="Oval 37">
                <a:extLst>
                  <a:ext uri="{FF2B5EF4-FFF2-40B4-BE49-F238E27FC236}">
                    <a16:creationId xmlns:a16="http://schemas.microsoft.com/office/drawing/2014/main" id="{A4931AA5-3A40-7EE9-82C6-05E7E906B994}"/>
                  </a:ext>
                </a:extLst>
              </p:cNvPr>
              <p:cNvSpPr/>
              <p:nvPr/>
            </p:nvSpPr>
            <p:spPr>
              <a:xfrm>
                <a:off x="7572634" y="4977580"/>
                <a:ext cx="3328220" cy="3328220"/>
              </a:xfrm>
              <a:prstGeom prst="ellipse">
                <a:avLst/>
              </a:prstGeom>
              <a:solidFill>
                <a:schemeClr val="bg1"/>
              </a:solidFill>
              <a:ln>
                <a:noFill/>
              </a:ln>
              <a:effectLst>
                <a:outerShdw blurRad="508000" dist="304800" dir="130800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800"/>
              </a:p>
            </p:txBody>
          </p:sp>
          <p:sp>
            <p:nvSpPr>
              <p:cNvPr id="39" name="Rectangle: Top Corners Rounded 38">
                <a:extLst>
                  <a:ext uri="{FF2B5EF4-FFF2-40B4-BE49-F238E27FC236}">
                    <a16:creationId xmlns:a16="http://schemas.microsoft.com/office/drawing/2014/main" id="{56E3BC40-8778-0B45-C89B-2D97C030AB27}"/>
                  </a:ext>
                </a:extLst>
              </p:cNvPr>
              <p:cNvSpPr/>
              <p:nvPr/>
            </p:nvSpPr>
            <p:spPr>
              <a:xfrm flipV="1">
                <a:off x="1606134" y="7274986"/>
                <a:ext cx="4483080" cy="5526614"/>
              </a:xfrm>
              <a:prstGeom prst="round2SameRect">
                <a:avLst>
                  <a:gd name="adj1" fmla="val 50000"/>
                  <a:gd name="adj2" fmla="val 0"/>
                </a:avLst>
              </a:prstGeom>
              <a:ln>
                <a:noFill/>
              </a:ln>
            </p:spPr>
            <p:style>
              <a:lnRef idx="3">
                <a:schemeClr val="lt1"/>
              </a:lnRef>
              <a:fillRef idx="1">
                <a:schemeClr val="accent1"/>
              </a:fillRef>
              <a:effectRef idx="1">
                <a:schemeClr val="accent1"/>
              </a:effectRef>
              <a:fontRef idx="minor">
                <a:schemeClr val="lt1"/>
              </a:fontRef>
            </p:style>
            <p:txBody>
              <a:bodyPr rtlCol="0" anchor="ctr"/>
              <a:lstStyle/>
              <a:p>
                <a:pPr algn="ctr"/>
                <a:endParaRPr lang="ru-RU" sz="800"/>
              </a:p>
            </p:txBody>
          </p:sp>
          <p:sp>
            <p:nvSpPr>
              <p:cNvPr id="40" name="Oval 39">
                <a:extLst>
                  <a:ext uri="{FF2B5EF4-FFF2-40B4-BE49-F238E27FC236}">
                    <a16:creationId xmlns:a16="http://schemas.microsoft.com/office/drawing/2014/main" id="{807178AF-02FE-524E-D7D7-12EA92170F33}"/>
                  </a:ext>
                </a:extLst>
              </p:cNvPr>
              <p:cNvSpPr/>
              <p:nvPr/>
            </p:nvSpPr>
            <p:spPr>
              <a:xfrm flipV="1">
                <a:off x="2144721" y="5310303"/>
                <a:ext cx="3328220" cy="3328220"/>
              </a:xfrm>
              <a:prstGeom prst="ellipse">
                <a:avLst/>
              </a:prstGeom>
              <a:solidFill>
                <a:schemeClr val="bg1"/>
              </a:solidFill>
              <a:ln>
                <a:noFill/>
              </a:ln>
              <a:effectLst>
                <a:outerShdw blurRad="508000" dist="304800" dir="81000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800"/>
              </a:p>
            </p:txBody>
          </p:sp>
          <p:sp>
            <p:nvSpPr>
              <p:cNvPr id="41" name="Rectangle: Top Corners Rounded 40">
                <a:extLst>
                  <a:ext uri="{FF2B5EF4-FFF2-40B4-BE49-F238E27FC236}">
                    <a16:creationId xmlns:a16="http://schemas.microsoft.com/office/drawing/2014/main" id="{07A7E028-A9E9-64AA-3691-FF29EA3A5653}"/>
                  </a:ext>
                </a:extLst>
              </p:cNvPr>
              <p:cNvSpPr/>
              <p:nvPr/>
            </p:nvSpPr>
            <p:spPr>
              <a:xfrm>
                <a:off x="18124834" y="762000"/>
                <a:ext cx="4483080" cy="5547850"/>
              </a:xfrm>
              <a:prstGeom prst="round2SameRect">
                <a:avLst>
                  <a:gd name="adj1" fmla="val 50000"/>
                  <a:gd name="adj2" fmla="val 0"/>
                </a:avLst>
              </a:prstGeom>
              <a:ln>
                <a:noFill/>
              </a:ln>
            </p:spPr>
            <p:style>
              <a:lnRef idx="3">
                <a:schemeClr val="lt1"/>
              </a:lnRef>
              <a:fillRef idx="1">
                <a:schemeClr val="accent2"/>
              </a:fillRef>
              <a:effectRef idx="1">
                <a:schemeClr val="accent2"/>
              </a:effectRef>
              <a:fontRef idx="minor">
                <a:schemeClr val="lt1"/>
              </a:fontRef>
            </p:style>
            <p:txBody>
              <a:bodyPr rtlCol="0" anchor="ctr"/>
              <a:lstStyle/>
              <a:p>
                <a:pPr algn="ctr"/>
                <a:endParaRPr lang="ru-RU" sz="800"/>
              </a:p>
            </p:txBody>
          </p:sp>
          <p:sp>
            <p:nvSpPr>
              <p:cNvPr id="42" name="Oval 41">
                <a:extLst>
                  <a:ext uri="{FF2B5EF4-FFF2-40B4-BE49-F238E27FC236}">
                    <a16:creationId xmlns:a16="http://schemas.microsoft.com/office/drawing/2014/main" id="{3AB633CC-CDBD-8826-E3CB-D0DB4F047B5B}"/>
                  </a:ext>
                </a:extLst>
              </p:cNvPr>
              <p:cNvSpPr/>
              <p:nvPr/>
            </p:nvSpPr>
            <p:spPr>
              <a:xfrm>
                <a:off x="18663421" y="4977580"/>
                <a:ext cx="3328220" cy="3328220"/>
              </a:xfrm>
              <a:prstGeom prst="ellipse">
                <a:avLst/>
              </a:prstGeom>
              <a:solidFill>
                <a:schemeClr val="bg1"/>
              </a:solidFill>
              <a:ln>
                <a:noFill/>
              </a:ln>
              <a:effectLst>
                <a:outerShdw blurRad="508000" dist="304800" dir="130800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800"/>
              </a:p>
            </p:txBody>
          </p:sp>
          <p:sp>
            <p:nvSpPr>
              <p:cNvPr id="43" name="Rectangle: Top Corners Rounded 42">
                <a:extLst>
                  <a:ext uri="{FF2B5EF4-FFF2-40B4-BE49-F238E27FC236}">
                    <a16:creationId xmlns:a16="http://schemas.microsoft.com/office/drawing/2014/main" id="{E5B2DE60-C906-BFC7-7643-6E1F8808AF5B}"/>
                  </a:ext>
                </a:extLst>
              </p:cNvPr>
              <p:cNvSpPr/>
              <p:nvPr/>
            </p:nvSpPr>
            <p:spPr>
              <a:xfrm flipV="1">
                <a:off x="12696921" y="7274986"/>
                <a:ext cx="4483080" cy="5526614"/>
              </a:xfrm>
              <a:prstGeom prst="round2SameRect">
                <a:avLst>
                  <a:gd name="adj1" fmla="val 50000"/>
                  <a:gd name="adj2" fmla="val 0"/>
                </a:avLst>
              </a:prstGeom>
              <a:ln>
                <a:noFill/>
              </a:ln>
            </p:spPr>
            <p:style>
              <a:lnRef idx="3">
                <a:schemeClr val="lt1"/>
              </a:lnRef>
              <a:fillRef idx="1">
                <a:schemeClr val="accent1"/>
              </a:fillRef>
              <a:effectRef idx="1">
                <a:schemeClr val="accent1"/>
              </a:effectRef>
              <a:fontRef idx="minor">
                <a:schemeClr val="lt1"/>
              </a:fontRef>
            </p:style>
            <p:txBody>
              <a:bodyPr rtlCol="0" anchor="ctr"/>
              <a:lstStyle/>
              <a:p>
                <a:pPr algn="ctr"/>
                <a:endParaRPr lang="ru-RU" sz="800"/>
              </a:p>
            </p:txBody>
          </p:sp>
          <p:sp>
            <p:nvSpPr>
              <p:cNvPr id="44" name="Oval 43">
                <a:extLst>
                  <a:ext uri="{FF2B5EF4-FFF2-40B4-BE49-F238E27FC236}">
                    <a16:creationId xmlns:a16="http://schemas.microsoft.com/office/drawing/2014/main" id="{6A45DA4C-6CC0-8CB1-EF3B-D1621166E22F}"/>
                  </a:ext>
                </a:extLst>
              </p:cNvPr>
              <p:cNvSpPr/>
              <p:nvPr/>
            </p:nvSpPr>
            <p:spPr>
              <a:xfrm flipV="1">
                <a:off x="13235508" y="5310303"/>
                <a:ext cx="3328220" cy="3328220"/>
              </a:xfrm>
              <a:prstGeom prst="ellipse">
                <a:avLst/>
              </a:prstGeom>
              <a:solidFill>
                <a:schemeClr val="bg1"/>
              </a:solidFill>
              <a:ln>
                <a:noFill/>
              </a:ln>
              <a:effectLst>
                <a:outerShdw blurRad="508000" dist="304800" dir="81000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800"/>
              </a:p>
            </p:txBody>
          </p:sp>
          <p:grpSp>
            <p:nvGrpSpPr>
              <p:cNvPr id="45" name="Group 44">
                <a:extLst>
                  <a:ext uri="{FF2B5EF4-FFF2-40B4-BE49-F238E27FC236}">
                    <a16:creationId xmlns:a16="http://schemas.microsoft.com/office/drawing/2014/main" id="{05C2AA36-03AE-B4F5-1E92-E2A64D74C7C0}"/>
                  </a:ext>
                </a:extLst>
              </p:cNvPr>
              <p:cNvGrpSpPr/>
              <p:nvPr/>
            </p:nvGrpSpPr>
            <p:grpSpPr>
              <a:xfrm>
                <a:off x="14297952" y="6377501"/>
                <a:ext cx="1203333" cy="1193825"/>
                <a:chOff x="7788295" y="8874106"/>
                <a:chExt cx="1608144" cy="1595432"/>
              </a:xfrm>
              <a:solidFill>
                <a:schemeClr val="tx1"/>
              </a:solidFill>
            </p:grpSpPr>
            <p:sp>
              <p:nvSpPr>
                <p:cNvPr id="79" name="Freeform 52">
                  <a:extLst>
                    <a:ext uri="{FF2B5EF4-FFF2-40B4-BE49-F238E27FC236}">
                      <a16:creationId xmlns:a16="http://schemas.microsoft.com/office/drawing/2014/main" id="{BBF16C9F-2D76-2279-F058-B03F40872E1C}"/>
                    </a:ext>
                  </a:extLst>
                </p:cNvPr>
                <p:cNvSpPr>
                  <a:spLocks noEditPoints="1"/>
                </p:cNvSpPr>
                <p:nvPr/>
              </p:nvSpPr>
              <p:spPr bwMode="auto">
                <a:xfrm>
                  <a:off x="7924822" y="8874106"/>
                  <a:ext cx="1471617" cy="1457322"/>
                </a:xfrm>
                <a:custGeom>
                  <a:avLst/>
                  <a:gdLst>
                    <a:gd name="T0" fmla="*/ 311 w 1346"/>
                    <a:gd name="T1" fmla="*/ 1344 h 1344"/>
                    <a:gd name="T2" fmla="*/ 296 w 1346"/>
                    <a:gd name="T3" fmla="*/ 1337 h 1344"/>
                    <a:gd name="T4" fmla="*/ 9 w 1346"/>
                    <a:gd name="T5" fmla="*/ 1050 h 1344"/>
                    <a:gd name="T6" fmla="*/ 9 w 1346"/>
                    <a:gd name="T7" fmla="*/ 1021 h 1344"/>
                    <a:gd name="T8" fmla="*/ 943 w 1346"/>
                    <a:gd name="T9" fmla="*/ 86 h 1344"/>
                    <a:gd name="T10" fmla="*/ 1259 w 1346"/>
                    <a:gd name="T11" fmla="*/ 87 h 1344"/>
                    <a:gd name="T12" fmla="*/ 1260 w 1346"/>
                    <a:gd name="T13" fmla="*/ 403 h 1344"/>
                    <a:gd name="T14" fmla="*/ 325 w 1346"/>
                    <a:gd name="T15" fmla="*/ 1337 h 1344"/>
                    <a:gd name="T16" fmla="*/ 311 w 1346"/>
                    <a:gd name="T17" fmla="*/ 1344 h 1344"/>
                    <a:gd name="T18" fmla="*/ 53 w 1346"/>
                    <a:gd name="T19" fmla="*/ 1035 h 1344"/>
                    <a:gd name="T20" fmla="*/ 311 w 1346"/>
                    <a:gd name="T21" fmla="*/ 1293 h 1344"/>
                    <a:gd name="T22" fmla="*/ 1231 w 1346"/>
                    <a:gd name="T23" fmla="*/ 373 h 1344"/>
                    <a:gd name="T24" fmla="*/ 1284 w 1346"/>
                    <a:gd name="T25" fmla="*/ 244 h 1344"/>
                    <a:gd name="T26" fmla="*/ 1231 w 1346"/>
                    <a:gd name="T27" fmla="*/ 115 h 1344"/>
                    <a:gd name="T28" fmla="*/ 1102 w 1346"/>
                    <a:gd name="T29" fmla="*/ 62 h 1344"/>
                    <a:gd name="T30" fmla="*/ 973 w 1346"/>
                    <a:gd name="T31" fmla="*/ 115 h 1344"/>
                    <a:gd name="T32" fmla="*/ 53 w 1346"/>
                    <a:gd name="T33" fmla="*/ 1035 h 1344"/>
                    <a:gd name="T34" fmla="*/ 53 w 1346"/>
                    <a:gd name="T35" fmla="*/ 1035 h 1344"/>
                    <a:gd name="T36" fmla="*/ 53 w 1346"/>
                    <a:gd name="T37" fmla="*/ 1035 h 1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346" h="1344">
                      <a:moveTo>
                        <a:pt x="311" y="1344"/>
                      </a:moveTo>
                      <a:cubicBezTo>
                        <a:pt x="305" y="1344"/>
                        <a:pt x="300" y="1341"/>
                        <a:pt x="296" y="1337"/>
                      </a:cubicBezTo>
                      <a:cubicBezTo>
                        <a:pt x="9" y="1050"/>
                        <a:pt x="9" y="1050"/>
                        <a:pt x="9" y="1050"/>
                      </a:cubicBezTo>
                      <a:cubicBezTo>
                        <a:pt x="0" y="1042"/>
                        <a:pt x="0" y="1029"/>
                        <a:pt x="9" y="1021"/>
                      </a:cubicBezTo>
                      <a:cubicBezTo>
                        <a:pt x="943" y="86"/>
                        <a:pt x="943" y="86"/>
                        <a:pt x="943" y="86"/>
                      </a:cubicBezTo>
                      <a:cubicBezTo>
                        <a:pt x="1031" y="0"/>
                        <a:pt x="1172" y="1"/>
                        <a:pt x="1259" y="87"/>
                      </a:cubicBezTo>
                      <a:cubicBezTo>
                        <a:pt x="1345" y="174"/>
                        <a:pt x="1346" y="315"/>
                        <a:pt x="1260" y="403"/>
                      </a:cubicBezTo>
                      <a:cubicBezTo>
                        <a:pt x="325" y="1337"/>
                        <a:pt x="325" y="1337"/>
                        <a:pt x="325" y="1337"/>
                      </a:cubicBezTo>
                      <a:cubicBezTo>
                        <a:pt x="321" y="1341"/>
                        <a:pt x="316" y="1344"/>
                        <a:pt x="311" y="1344"/>
                      </a:cubicBezTo>
                      <a:close/>
                      <a:moveTo>
                        <a:pt x="53" y="1035"/>
                      </a:moveTo>
                      <a:cubicBezTo>
                        <a:pt x="311" y="1293"/>
                        <a:pt x="311" y="1293"/>
                        <a:pt x="311" y="1293"/>
                      </a:cubicBezTo>
                      <a:cubicBezTo>
                        <a:pt x="1231" y="373"/>
                        <a:pt x="1231" y="373"/>
                        <a:pt x="1231" y="373"/>
                      </a:cubicBezTo>
                      <a:cubicBezTo>
                        <a:pt x="1265" y="339"/>
                        <a:pt x="1284" y="293"/>
                        <a:pt x="1284" y="244"/>
                      </a:cubicBezTo>
                      <a:cubicBezTo>
                        <a:pt x="1285" y="196"/>
                        <a:pt x="1265" y="149"/>
                        <a:pt x="1231" y="115"/>
                      </a:cubicBezTo>
                      <a:cubicBezTo>
                        <a:pt x="1197" y="81"/>
                        <a:pt x="1150" y="61"/>
                        <a:pt x="1102" y="62"/>
                      </a:cubicBezTo>
                      <a:cubicBezTo>
                        <a:pt x="1053" y="62"/>
                        <a:pt x="1007" y="81"/>
                        <a:pt x="973" y="115"/>
                      </a:cubicBezTo>
                      <a:lnTo>
                        <a:pt x="53" y="1035"/>
                      </a:lnTo>
                      <a:close/>
                      <a:moveTo>
                        <a:pt x="53" y="1035"/>
                      </a:moveTo>
                      <a:cubicBezTo>
                        <a:pt x="53" y="1035"/>
                        <a:pt x="53" y="1035"/>
                        <a:pt x="53" y="1035"/>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sz="800" dirty="0"/>
                </a:p>
              </p:txBody>
            </p:sp>
            <p:sp>
              <p:nvSpPr>
                <p:cNvPr id="80" name="Freeform 53">
                  <a:extLst>
                    <a:ext uri="{FF2B5EF4-FFF2-40B4-BE49-F238E27FC236}">
                      <a16:creationId xmlns:a16="http://schemas.microsoft.com/office/drawing/2014/main" id="{5C2C2A52-8FF9-6BA2-C357-0FA13088C95A}"/>
                    </a:ext>
                  </a:extLst>
                </p:cNvPr>
                <p:cNvSpPr>
                  <a:spLocks noEditPoints="1"/>
                </p:cNvSpPr>
                <p:nvPr/>
              </p:nvSpPr>
              <p:spPr bwMode="auto">
                <a:xfrm>
                  <a:off x="7788295" y="9969479"/>
                  <a:ext cx="504827" cy="495299"/>
                </a:xfrm>
                <a:custGeom>
                  <a:avLst/>
                  <a:gdLst>
                    <a:gd name="T0" fmla="*/ 24 w 461"/>
                    <a:gd name="T1" fmla="*/ 457 h 457"/>
                    <a:gd name="T2" fmla="*/ 4 w 461"/>
                    <a:gd name="T3" fmla="*/ 431 h 457"/>
                    <a:gd name="T4" fmla="*/ 128 w 461"/>
                    <a:gd name="T5" fmla="*/ 20 h 457"/>
                    <a:gd name="T6" fmla="*/ 163 w 461"/>
                    <a:gd name="T7" fmla="*/ 11 h 457"/>
                    <a:gd name="T8" fmla="*/ 450 w 461"/>
                    <a:gd name="T9" fmla="*/ 298 h 457"/>
                    <a:gd name="T10" fmla="*/ 441 w 461"/>
                    <a:gd name="T11" fmla="*/ 333 h 457"/>
                    <a:gd name="T12" fmla="*/ 30 w 461"/>
                    <a:gd name="T13" fmla="*/ 457 h 457"/>
                    <a:gd name="T14" fmla="*/ 24 w 461"/>
                    <a:gd name="T15" fmla="*/ 457 h 457"/>
                    <a:gd name="T16" fmla="*/ 158 w 461"/>
                    <a:gd name="T17" fmla="*/ 65 h 457"/>
                    <a:gd name="T18" fmla="*/ 55 w 461"/>
                    <a:gd name="T19" fmla="*/ 406 h 457"/>
                    <a:gd name="T20" fmla="*/ 396 w 461"/>
                    <a:gd name="T21" fmla="*/ 303 h 457"/>
                    <a:gd name="T22" fmla="*/ 158 w 461"/>
                    <a:gd name="T23" fmla="*/ 65 h 457"/>
                    <a:gd name="T24" fmla="*/ 158 w 461"/>
                    <a:gd name="T25" fmla="*/ 65 h 457"/>
                    <a:gd name="T26" fmla="*/ 158 w 461"/>
                    <a:gd name="T27" fmla="*/ 65 h 4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61" h="457">
                      <a:moveTo>
                        <a:pt x="24" y="457"/>
                      </a:moveTo>
                      <a:cubicBezTo>
                        <a:pt x="10" y="457"/>
                        <a:pt x="0" y="444"/>
                        <a:pt x="4" y="431"/>
                      </a:cubicBezTo>
                      <a:cubicBezTo>
                        <a:pt x="128" y="20"/>
                        <a:pt x="128" y="20"/>
                        <a:pt x="128" y="20"/>
                      </a:cubicBezTo>
                      <a:cubicBezTo>
                        <a:pt x="133" y="4"/>
                        <a:pt x="152" y="0"/>
                        <a:pt x="163" y="11"/>
                      </a:cubicBezTo>
                      <a:cubicBezTo>
                        <a:pt x="450" y="298"/>
                        <a:pt x="450" y="298"/>
                        <a:pt x="450" y="298"/>
                      </a:cubicBezTo>
                      <a:cubicBezTo>
                        <a:pt x="461" y="309"/>
                        <a:pt x="457" y="328"/>
                        <a:pt x="441" y="333"/>
                      </a:cubicBezTo>
                      <a:cubicBezTo>
                        <a:pt x="30" y="457"/>
                        <a:pt x="30" y="457"/>
                        <a:pt x="30" y="457"/>
                      </a:cubicBezTo>
                      <a:cubicBezTo>
                        <a:pt x="28" y="457"/>
                        <a:pt x="26" y="457"/>
                        <a:pt x="24" y="457"/>
                      </a:cubicBezTo>
                      <a:close/>
                      <a:moveTo>
                        <a:pt x="158" y="65"/>
                      </a:moveTo>
                      <a:cubicBezTo>
                        <a:pt x="55" y="406"/>
                        <a:pt x="55" y="406"/>
                        <a:pt x="55" y="406"/>
                      </a:cubicBezTo>
                      <a:cubicBezTo>
                        <a:pt x="396" y="303"/>
                        <a:pt x="396" y="303"/>
                        <a:pt x="396" y="303"/>
                      </a:cubicBezTo>
                      <a:lnTo>
                        <a:pt x="158" y="65"/>
                      </a:lnTo>
                      <a:close/>
                      <a:moveTo>
                        <a:pt x="158" y="65"/>
                      </a:moveTo>
                      <a:cubicBezTo>
                        <a:pt x="158" y="65"/>
                        <a:pt x="158" y="65"/>
                        <a:pt x="158" y="65"/>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sz="800"/>
                </a:p>
              </p:txBody>
            </p:sp>
            <p:sp>
              <p:nvSpPr>
                <p:cNvPr id="81" name="Freeform 54">
                  <a:extLst>
                    <a:ext uri="{FF2B5EF4-FFF2-40B4-BE49-F238E27FC236}">
                      <a16:creationId xmlns:a16="http://schemas.microsoft.com/office/drawing/2014/main" id="{BEE34FC3-66EF-C0E5-5B33-9DEF7571872D}"/>
                    </a:ext>
                  </a:extLst>
                </p:cNvPr>
                <p:cNvSpPr>
                  <a:spLocks noEditPoints="1"/>
                </p:cNvSpPr>
                <p:nvPr/>
              </p:nvSpPr>
              <p:spPr bwMode="auto">
                <a:xfrm>
                  <a:off x="8774135" y="9129693"/>
                  <a:ext cx="369889" cy="358775"/>
                </a:xfrm>
                <a:custGeom>
                  <a:avLst/>
                  <a:gdLst>
                    <a:gd name="T0" fmla="*/ 311 w 339"/>
                    <a:gd name="T1" fmla="*/ 331 h 331"/>
                    <a:gd name="T2" fmla="*/ 296 w 339"/>
                    <a:gd name="T3" fmla="*/ 325 h 331"/>
                    <a:gd name="T4" fmla="*/ 9 w 339"/>
                    <a:gd name="T5" fmla="*/ 38 h 331"/>
                    <a:gd name="T6" fmla="*/ 9 w 339"/>
                    <a:gd name="T7" fmla="*/ 8 h 331"/>
                    <a:gd name="T8" fmla="*/ 38 w 339"/>
                    <a:gd name="T9" fmla="*/ 8 h 331"/>
                    <a:gd name="T10" fmla="*/ 326 w 339"/>
                    <a:gd name="T11" fmla="*/ 296 h 331"/>
                    <a:gd name="T12" fmla="*/ 311 w 339"/>
                    <a:gd name="T13" fmla="*/ 331 h 331"/>
                    <a:gd name="T14" fmla="*/ 311 w 339"/>
                    <a:gd name="T15" fmla="*/ 331 h 331"/>
                    <a:gd name="T16" fmla="*/ 311 w 339"/>
                    <a:gd name="T17" fmla="*/ 331 h 3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9" h="331">
                      <a:moveTo>
                        <a:pt x="311" y="331"/>
                      </a:moveTo>
                      <a:cubicBezTo>
                        <a:pt x="305" y="331"/>
                        <a:pt x="300" y="329"/>
                        <a:pt x="296" y="325"/>
                      </a:cubicBezTo>
                      <a:cubicBezTo>
                        <a:pt x="9" y="38"/>
                        <a:pt x="9" y="38"/>
                        <a:pt x="9" y="38"/>
                      </a:cubicBezTo>
                      <a:cubicBezTo>
                        <a:pt x="1" y="30"/>
                        <a:pt x="0" y="16"/>
                        <a:pt x="9" y="8"/>
                      </a:cubicBezTo>
                      <a:cubicBezTo>
                        <a:pt x="17" y="0"/>
                        <a:pt x="30" y="0"/>
                        <a:pt x="38" y="8"/>
                      </a:cubicBezTo>
                      <a:cubicBezTo>
                        <a:pt x="326" y="296"/>
                        <a:pt x="326" y="296"/>
                        <a:pt x="326" y="296"/>
                      </a:cubicBezTo>
                      <a:cubicBezTo>
                        <a:pt x="339" y="309"/>
                        <a:pt x="329" y="331"/>
                        <a:pt x="311" y="331"/>
                      </a:cubicBezTo>
                      <a:close/>
                      <a:moveTo>
                        <a:pt x="311" y="331"/>
                      </a:moveTo>
                      <a:cubicBezTo>
                        <a:pt x="311" y="331"/>
                        <a:pt x="311" y="331"/>
                        <a:pt x="311" y="33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sz="800"/>
                </a:p>
              </p:txBody>
            </p:sp>
            <p:sp>
              <p:nvSpPr>
                <p:cNvPr id="82" name="Freeform 55">
                  <a:extLst>
                    <a:ext uri="{FF2B5EF4-FFF2-40B4-BE49-F238E27FC236}">
                      <a16:creationId xmlns:a16="http://schemas.microsoft.com/office/drawing/2014/main" id="{E2132B80-A97D-6580-E4F2-11923E48E44C}"/>
                    </a:ext>
                  </a:extLst>
                </p:cNvPr>
                <p:cNvSpPr>
                  <a:spLocks noEditPoints="1"/>
                </p:cNvSpPr>
                <p:nvPr/>
              </p:nvSpPr>
              <p:spPr bwMode="auto">
                <a:xfrm>
                  <a:off x="8077221" y="9274156"/>
                  <a:ext cx="915989" cy="901698"/>
                </a:xfrm>
                <a:custGeom>
                  <a:avLst/>
                  <a:gdLst>
                    <a:gd name="T0" fmla="*/ 28 w 838"/>
                    <a:gd name="T1" fmla="*/ 831 h 831"/>
                    <a:gd name="T2" fmla="*/ 13 w 838"/>
                    <a:gd name="T3" fmla="*/ 795 h 831"/>
                    <a:gd name="T4" fmla="*/ 789 w 838"/>
                    <a:gd name="T5" fmla="*/ 19 h 831"/>
                    <a:gd name="T6" fmla="*/ 819 w 838"/>
                    <a:gd name="T7" fmla="*/ 49 h 831"/>
                    <a:gd name="T8" fmla="*/ 43 w 838"/>
                    <a:gd name="T9" fmla="*/ 825 h 831"/>
                    <a:gd name="T10" fmla="*/ 28 w 838"/>
                    <a:gd name="T11" fmla="*/ 831 h 831"/>
                    <a:gd name="T12" fmla="*/ 28 w 838"/>
                    <a:gd name="T13" fmla="*/ 831 h 831"/>
                    <a:gd name="T14" fmla="*/ 28 w 838"/>
                    <a:gd name="T15" fmla="*/ 831 h 83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38" h="831">
                      <a:moveTo>
                        <a:pt x="28" y="831"/>
                      </a:moveTo>
                      <a:cubicBezTo>
                        <a:pt x="9" y="831"/>
                        <a:pt x="0" y="809"/>
                        <a:pt x="13" y="795"/>
                      </a:cubicBezTo>
                      <a:cubicBezTo>
                        <a:pt x="789" y="19"/>
                        <a:pt x="789" y="19"/>
                        <a:pt x="789" y="19"/>
                      </a:cubicBezTo>
                      <a:cubicBezTo>
                        <a:pt x="809" y="0"/>
                        <a:pt x="838" y="29"/>
                        <a:pt x="819" y="49"/>
                      </a:cubicBezTo>
                      <a:cubicBezTo>
                        <a:pt x="43" y="825"/>
                        <a:pt x="43" y="825"/>
                        <a:pt x="43" y="825"/>
                      </a:cubicBezTo>
                      <a:cubicBezTo>
                        <a:pt x="39" y="829"/>
                        <a:pt x="33" y="831"/>
                        <a:pt x="28" y="831"/>
                      </a:cubicBezTo>
                      <a:close/>
                      <a:moveTo>
                        <a:pt x="28" y="831"/>
                      </a:moveTo>
                      <a:cubicBezTo>
                        <a:pt x="28" y="831"/>
                        <a:pt x="28" y="831"/>
                        <a:pt x="28" y="83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sz="800"/>
                </a:p>
              </p:txBody>
            </p:sp>
            <p:sp>
              <p:nvSpPr>
                <p:cNvPr id="83" name="Freeform 56">
                  <a:extLst>
                    <a:ext uri="{FF2B5EF4-FFF2-40B4-BE49-F238E27FC236}">
                      <a16:creationId xmlns:a16="http://schemas.microsoft.com/office/drawing/2014/main" id="{CB74E002-E9F1-7214-7104-E6D2015A877B}"/>
                    </a:ext>
                  </a:extLst>
                </p:cNvPr>
                <p:cNvSpPr>
                  <a:spLocks noEditPoints="1"/>
                </p:cNvSpPr>
                <p:nvPr/>
              </p:nvSpPr>
              <p:spPr bwMode="auto">
                <a:xfrm>
                  <a:off x="8509022" y="9605940"/>
                  <a:ext cx="868365" cy="863598"/>
                </a:xfrm>
                <a:custGeom>
                  <a:avLst/>
                  <a:gdLst>
                    <a:gd name="T0" fmla="*/ 414 w 795"/>
                    <a:gd name="T1" fmla="*/ 795 h 796"/>
                    <a:gd name="T2" fmla="*/ 414 w 795"/>
                    <a:gd name="T3" fmla="*/ 795 h 796"/>
                    <a:gd name="T4" fmla="*/ 368 w 795"/>
                    <a:gd name="T5" fmla="*/ 776 h 796"/>
                    <a:gd name="T6" fmla="*/ 271 w 795"/>
                    <a:gd name="T7" fmla="*/ 679 h 796"/>
                    <a:gd name="T8" fmla="*/ 269 w 795"/>
                    <a:gd name="T9" fmla="*/ 677 h 796"/>
                    <a:gd name="T10" fmla="*/ 137 w 795"/>
                    <a:gd name="T11" fmla="*/ 545 h 796"/>
                    <a:gd name="T12" fmla="*/ 136 w 795"/>
                    <a:gd name="T13" fmla="*/ 544 h 796"/>
                    <a:gd name="T14" fmla="*/ 9 w 795"/>
                    <a:gd name="T15" fmla="*/ 417 h 796"/>
                    <a:gd name="T16" fmla="*/ 8 w 795"/>
                    <a:gd name="T17" fmla="*/ 387 h 796"/>
                    <a:gd name="T18" fmla="*/ 38 w 795"/>
                    <a:gd name="T19" fmla="*/ 387 h 796"/>
                    <a:gd name="T20" fmla="*/ 163 w 795"/>
                    <a:gd name="T21" fmla="*/ 513 h 796"/>
                    <a:gd name="T22" fmla="*/ 165 w 795"/>
                    <a:gd name="T23" fmla="*/ 514 h 796"/>
                    <a:gd name="T24" fmla="*/ 297 w 795"/>
                    <a:gd name="T25" fmla="*/ 646 h 796"/>
                    <a:gd name="T26" fmla="*/ 298 w 795"/>
                    <a:gd name="T27" fmla="*/ 648 h 796"/>
                    <a:gd name="T28" fmla="*/ 398 w 795"/>
                    <a:gd name="T29" fmla="*/ 747 h 796"/>
                    <a:gd name="T30" fmla="*/ 414 w 795"/>
                    <a:gd name="T31" fmla="*/ 754 h 796"/>
                    <a:gd name="T32" fmla="*/ 431 w 795"/>
                    <a:gd name="T33" fmla="*/ 747 h 796"/>
                    <a:gd name="T34" fmla="*/ 747 w 795"/>
                    <a:gd name="T35" fmla="*/ 431 h 796"/>
                    <a:gd name="T36" fmla="*/ 754 w 795"/>
                    <a:gd name="T37" fmla="*/ 414 h 796"/>
                    <a:gd name="T38" fmla="*/ 747 w 795"/>
                    <a:gd name="T39" fmla="*/ 398 h 796"/>
                    <a:gd name="T40" fmla="*/ 387 w 795"/>
                    <a:gd name="T41" fmla="*/ 38 h 796"/>
                    <a:gd name="T42" fmla="*/ 387 w 795"/>
                    <a:gd name="T43" fmla="*/ 8 h 796"/>
                    <a:gd name="T44" fmla="*/ 417 w 795"/>
                    <a:gd name="T45" fmla="*/ 9 h 796"/>
                    <a:gd name="T46" fmla="*/ 776 w 795"/>
                    <a:gd name="T47" fmla="*/ 368 h 796"/>
                    <a:gd name="T48" fmla="*/ 795 w 795"/>
                    <a:gd name="T49" fmla="*/ 414 h 796"/>
                    <a:gd name="T50" fmla="*/ 776 w 795"/>
                    <a:gd name="T51" fmla="*/ 460 h 796"/>
                    <a:gd name="T52" fmla="*/ 460 w 795"/>
                    <a:gd name="T53" fmla="*/ 776 h 796"/>
                    <a:gd name="T54" fmla="*/ 414 w 795"/>
                    <a:gd name="T55" fmla="*/ 795 h 796"/>
                    <a:gd name="T56" fmla="*/ 414 w 795"/>
                    <a:gd name="T57" fmla="*/ 795 h 796"/>
                    <a:gd name="T58" fmla="*/ 414 w 795"/>
                    <a:gd name="T59" fmla="*/ 795 h 7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795" h="796">
                      <a:moveTo>
                        <a:pt x="414" y="795"/>
                      </a:moveTo>
                      <a:cubicBezTo>
                        <a:pt x="414" y="795"/>
                        <a:pt x="414" y="795"/>
                        <a:pt x="414" y="795"/>
                      </a:cubicBezTo>
                      <a:cubicBezTo>
                        <a:pt x="397" y="795"/>
                        <a:pt x="380" y="789"/>
                        <a:pt x="368" y="776"/>
                      </a:cubicBezTo>
                      <a:cubicBezTo>
                        <a:pt x="271" y="679"/>
                        <a:pt x="271" y="679"/>
                        <a:pt x="271" y="679"/>
                      </a:cubicBezTo>
                      <a:cubicBezTo>
                        <a:pt x="270" y="678"/>
                        <a:pt x="269" y="678"/>
                        <a:pt x="269" y="677"/>
                      </a:cubicBezTo>
                      <a:cubicBezTo>
                        <a:pt x="137" y="545"/>
                        <a:pt x="137" y="545"/>
                        <a:pt x="137" y="545"/>
                      </a:cubicBezTo>
                      <a:cubicBezTo>
                        <a:pt x="137" y="545"/>
                        <a:pt x="136" y="544"/>
                        <a:pt x="136" y="544"/>
                      </a:cubicBezTo>
                      <a:cubicBezTo>
                        <a:pt x="9" y="417"/>
                        <a:pt x="9" y="417"/>
                        <a:pt x="9" y="417"/>
                      </a:cubicBezTo>
                      <a:cubicBezTo>
                        <a:pt x="0" y="409"/>
                        <a:pt x="0" y="395"/>
                        <a:pt x="8" y="387"/>
                      </a:cubicBezTo>
                      <a:cubicBezTo>
                        <a:pt x="17" y="379"/>
                        <a:pt x="30" y="379"/>
                        <a:pt x="38" y="387"/>
                      </a:cubicBezTo>
                      <a:cubicBezTo>
                        <a:pt x="163" y="513"/>
                        <a:pt x="163" y="513"/>
                        <a:pt x="163" y="513"/>
                      </a:cubicBezTo>
                      <a:cubicBezTo>
                        <a:pt x="164" y="513"/>
                        <a:pt x="165" y="514"/>
                        <a:pt x="165" y="514"/>
                      </a:cubicBezTo>
                      <a:cubicBezTo>
                        <a:pt x="297" y="646"/>
                        <a:pt x="297" y="646"/>
                        <a:pt x="297" y="646"/>
                      </a:cubicBezTo>
                      <a:cubicBezTo>
                        <a:pt x="297" y="647"/>
                        <a:pt x="298" y="647"/>
                        <a:pt x="298" y="648"/>
                      </a:cubicBezTo>
                      <a:cubicBezTo>
                        <a:pt x="398" y="747"/>
                        <a:pt x="398" y="747"/>
                        <a:pt x="398" y="747"/>
                      </a:cubicBezTo>
                      <a:cubicBezTo>
                        <a:pt x="402" y="751"/>
                        <a:pt x="408" y="754"/>
                        <a:pt x="414" y="754"/>
                      </a:cubicBezTo>
                      <a:cubicBezTo>
                        <a:pt x="420" y="754"/>
                        <a:pt x="427" y="751"/>
                        <a:pt x="431" y="747"/>
                      </a:cubicBezTo>
                      <a:cubicBezTo>
                        <a:pt x="747" y="431"/>
                        <a:pt x="747" y="431"/>
                        <a:pt x="747" y="431"/>
                      </a:cubicBezTo>
                      <a:cubicBezTo>
                        <a:pt x="751" y="427"/>
                        <a:pt x="754" y="420"/>
                        <a:pt x="754" y="414"/>
                      </a:cubicBezTo>
                      <a:cubicBezTo>
                        <a:pt x="754" y="408"/>
                        <a:pt x="752" y="402"/>
                        <a:pt x="747" y="398"/>
                      </a:cubicBezTo>
                      <a:cubicBezTo>
                        <a:pt x="387" y="38"/>
                        <a:pt x="387" y="38"/>
                        <a:pt x="387" y="38"/>
                      </a:cubicBezTo>
                      <a:cubicBezTo>
                        <a:pt x="379" y="30"/>
                        <a:pt x="379" y="17"/>
                        <a:pt x="387" y="8"/>
                      </a:cubicBezTo>
                      <a:cubicBezTo>
                        <a:pt x="395" y="0"/>
                        <a:pt x="409" y="0"/>
                        <a:pt x="417" y="9"/>
                      </a:cubicBezTo>
                      <a:cubicBezTo>
                        <a:pt x="776" y="368"/>
                        <a:pt x="776" y="368"/>
                        <a:pt x="776" y="368"/>
                      </a:cubicBezTo>
                      <a:cubicBezTo>
                        <a:pt x="789" y="380"/>
                        <a:pt x="795" y="397"/>
                        <a:pt x="795" y="414"/>
                      </a:cubicBezTo>
                      <a:cubicBezTo>
                        <a:pt x="795" y="432"/>
                        <a:pt x="789" y="448"/>
                        <a:pt x="776" y="460"/>
                      </a:cubicBezTo>
                      <a:cubicBezTo>
                        <a:pt x="460" y="776"/>
                        <a:pt x="460" y="776"/>
                        <a:pt x="460" y="776"/>
                      </a:cubicBezTo>
                      <a:cubicBezTo>
                        <a:pt x="448" y="789"/>
                        <a:pt x="432" y="796"/>
                        <a:pt x="414" y="795"/>
                      </a:cubicBezTo>
                      <a:close/>
                      <a:moveTo>
                        <a:pt x="414" y="795"/>
                      </a:moveTo>
                      <a:cubicBezTo>
                        <a:pt x="414" y="795"/>
                        <a:pt x="414" y="795"/>
                        <a:pt x="414" y="795"/>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sz="800"/>
                </a:p>
              </p:txBody>
            </p:sp>
            <p:sp>
              <p:nvSpPr>
                <p:cNvPr id="84" name="Freeform 57">
                  <a:extLst>
                    <a:ext uri="{FF2B5EF4-FFF2-40B4-BE49-F238E27FC236}">
                      <a16:creationId xmlns:a16="http://schemas.microsoft.com/office/drawing/2014/main" id="{1A988EAF-7652-831B-13ED-7B1C7586C9DF}"/>
                    </a:ext>
                  </a:extLst>
                </p:cNvPr>
                <p:cNvSpPr>
                  <a:spLocks noEditPoints="1"/>
                </p:cNvSpPr>
                <p:nvPr/>
              </p:nvSpPr>
              <p:spPr bwMode="auto">
                <a:xfrm>
                  <a:off x="7789882" y="8891569"/>
                  <a:ext cx="869952" cy="860423"/>
                </a:xfrm>
                <a:custGeom>
                  <a:avLst/>
                  <a:gdLst>
                    <a:gd name="T0" fmla="*/ 393 w 795"/>
                    <a:gd name="T1" fmla="*/ 793 h 793"/>
                    <a:gd name="T2" fmla="*/ 378 w 795"/>
                    <a:gd name="T3" fmla="*/ 787 h 793"/>
                    <a:gd name="T4" fmla="*/ 19 w 795"/>
                    <a:gd name="T5" fmla="*/ 428 h 793"/>
                    <a:gd name="T6" fmla="*/ 0 w 795"/>
                    <a:gd name="T7" fmla="*/ 382 h 793"/>
                    <a:gd name="T8" fmla="*/ 19 w 795"/>
                    <a:gd name="T9" fmla="*/ 336 h 793"/>
                    <a:gd name="T10" fmla="*/ 335 w 795"/>
                    <a:gd name="T11" fmla="*/ 20 h 793"/>
                    <a:gd name="T12" fmla="*/ 381 w 795"/>
                    <a:gd name="T13" fmla="*/ 1 h 793"/>
                    <a:gd name="T14" fmla="*/ 381 w 795"/>
                    <a:gd name="T15" fmla="*/ 1 h 793"/>
                    <a:gd name="T16" fmla="*/ 427 w 795"/>
                    <a:gd name="T17" fmla="*/ 20 h 793"/>
                    <a:gd name="T18" fmla="*/ 786 w 795"/>
                    <a:gd name="T19" fmla="*/ 379 h 793"/>
                    <a:gd name="T20" fmla="*/ 787 w 795"/>
                    <a:gd name="T21" fmla="*/ 409 h 793"/>
                    <a:gd name="T22" fmla="*/ 757 w 795"/>
                    <a:gd name="T23" fmla="*/ 409 h 793"/>
                    <a:gd name="T24" fmla="*/ 397 w 795"/>
                    <a:gd name="T25" fmla="*/ 49 h 793"/>
                    <a:gd name="T26" fmla="*/ 381 w 795"/>
                    <a:gd name="T27" fmla="*/ 42 h 793"/>
                    <a:gd name="T28" fmla="*/ 364 w 795"/>
                    <a:gd name="T29" fmla="*/ 49 h 793"/>
                    <a:gd name="T30" fmla="*/ 48 w 795"/>
                    <a:gd name="T31" fmla="*/ 365 h 793"/>
                    <a:gd name="T32" fmla="*/ 41 w 795"/>
                    <a:gd name="T33" fmla="*/ 382 h 793"/>
                    <a:gd name="T34" fmla="*/ 48 w 795"/>
                    <a:gd name="T35" fmla="*/ 398 h 793"/>
                    <a:gd name="T36" fmla="*/ 408 w 795"/>
                    <a:gd name="T37" fmla="*/ 758 h 793"/>
                    <a:gd name="T38" fmla="*/ 393 w 795"/>
                    <a:gd name="T39" fmla="*/ 793 h 793"/>
                    <a:gd name="T40" fmla="*/ 393 w 795"/>
                    <a:gd name="T41" fmla="*/ 793 h 793"/>
                    <a:gd name="T42" fmla="*/ 393 w 795"/>
                    <a:gd name="T43" fmla="*/ 793 h 7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795" h="793">
                      <a:moveTo>
                        <a:pt x="393" y="793"/>
                      </a:moveTo>
                      <a:cubicBezTo>
                        <a:pt x="387" y="793"/>
                        <a:pt x="382" y="791"/>
                        <a:pt x="378" y="787"/>
                      </a:cubicBezTo>
                      <a:cubicBezTo>
                        <a:pt x="19" y="428"/>
                        <a:pt x="19" y="428"/>
                        <a:pt x="19" y="428"/>
                      </a:cubicBezTo>
                      <a:cubicBezTo>
                        <a:pt x="6" y="416"/>
                        <a:pt x="0" y="399"/>
                        <a:pt x="0" y="382"/>
                      </a:cubicBezTo>
                      <a:cubicBezTo>
                        <a:pt x="0" y="364"/>
                        <a:pt x="6" y="348"/>
                        <a:pt x="19" y="336"/>
                      </a:cubicBezTo>
                      <a:cubicBezTo>
                        <a:pt x="335" y="20"/>
                        <a:pt x="335" y="20"/>
                        <a:pt x="335" y="20"/>
                      </a:cubicBezTo>
                      <a:cubicBezTo>
                        <a:pt x="347" y="7"/>
                        <a:pt x="363" y="0"/>
                        <a:pt x="381" y="1"/>
                      </a:cubicBezTo>
                      <a:cubicBezTo>
                        <a:pt x="381" y="1"/>
                        <a:pt x="381" y="1"/>
                        <a:pt x="381" y="1"/>
                      </a:cubicBezTo>
                      <a:cubicBezTo>
                        <a:pt x="398" y="0"/>
                        <a:pt x="415" y="7"/>
                        <a:pt x="427" y="20"/>
                      </a:cubicBezTo>
                      <a:cubicBezTo>
                        <a:pt x="786" y="379"/>
                        <a:pt x="786" y="379"/>
                        <a:pt x="786" y="379"/>
                      </a:cubicBezTo>
                      <a:cubicBezTo>
                        <a:pt x="795" y="387"/>
                        <a:pt x="795" y="401"/>
                        <a:pt x="787" y="409"/>
                      </a:cubicBezTo>
                      <a:cubicBezTo>
                        <a:pt x="778" y="417"/>
                        <a:pt x="765" y="417"/>
                        <a:pt x="757" y="409"/>
                      </a:cubicBezTo>
                      <a:cubicBezTo>
                        <a:pt x="397" y="49"/>
                        <a:pt x="397" y="49"/>
                        <a:pt x="397" y="49"/>
                      </a:cubicBezTo>
                      <a:cubicBezTo>
                        <a:pt x="393" y="45"/>
                        <a:pt x="387" y="42"/>
                        <a:pt x="381" y="42"/>
                      </a:cubicBezTo>
                      <a:cubicBezTo>
                        <a:pt x="375" y="42"/>
                        <a:pt x="368" y="45"/>
                        <a:pt x="364" y="49"/>
                      </a:cubicBezTo>
                      <a:cubicBezTo>
                        <a:pt x="48" y="365"/>
                        <a:pt x="48" y="365"/>
                        <a:pt x="48" y="365"/>
                      </a:cubicBezTo>
                      <a:cubicBezTo>
                        <a:pt x="44" y="369"/>
                        <a:pt x="41" y="376"/>
                        <a:pt x="41" y="382"/>
                      </a:cubicBezTo>
                      <a:cubicBezTo>
                        <a:pt x="41" y="388"/>
                        <a:pt x="43" y="394"/>
                        <a:pt x="48" y="398"/>
                      </a:cubicBezTo>
                      <a:cubicBezTo>
                        <a:pt x="408" y="758"/>
                        <a:pt x="408" y="758"/>
                        <a:pt x="408" y="758"/>
                      </a:cubicBezTo>
                      <a:cubicBezTo>
                        <a:pt x="421" y="771"/>
                        <a:pt x="411" y="793"/>
                        <a:pt x="393" y="793"/>
                      </a:cubicBezTo>
                      <a:close/>
                      <a:moveTo>
                        <a:pt x="393" y="793"/>
                      </a:moveTo>
                      <a:cubicBezTo>
                        <a:pt x="393" y="793"/>
                        <a:pt x="393" y="793"/>
                        <a:pt x="393" y="793"/>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sz="800" dirty="0"/>
                </a:p>
              </p:txBody>
            </p:sp>
            <p:sp>
              <p:nvSpPr>
                <p:cNvPr id="85" name="Freeform 58">
                  <a:extLst>
                    <a:ext uri="{FF2B5EF4-FFF2-40B4-BE49-F238E27FC236}">
                      <a16:creationId xmlns:a16="http://schemas.microsoft.com/office/drawing/2014/main" id="{E285DC74-ECA0-358E-4676-58044E4D1EC6}"/>
                    </a:ext>
                  </a:extLst>
                </p:cNvPr>
                <p:cNvSpPr>
                  <a:spLocks noEditPoints="1"/>
                </p:cNvSpPr>
                <p:nvPr/>
              </p:nvSpPr>
              <p:spPr bwMode="auto">
                <a:xfrm>
                  <a:off x="8058171" y="9497991"/>
                  <a:ext cx="138113" cy="127000"/>
                </a:xfrm>
                <a:custGeom>
                  <a:avLst/>
                  <a:gdLst>
                    <a:gd name="T0" fmla="*/ 28 w 125"/>
                    <a:gd name="T1" fmla="*/ 117 h 117"/>
                    <a:gd name="T2" fmla="*/ 13 w 125"/>
                    <a:gd name="T3" fmla="*/ 81 h 117"/>
                    <a:gd name="T4" fmla="*/ 76 w 125"/>
                    <a:gd name="T5" fmla="*/ 18 h 117"/>
                    <a:gd name="T6" fmla="*/ 106 w 125"/>
                    <a:gd name="T7" fmla="*/ 48 h 117"/>
                    <a:gd name="T8" fmla="*/ 43 w 125"/>
                    <a:gd name="T9" fmla="*/ 111 h 117"/>
                    <a:gd name="T10" fmla="*/ 28 w 125"/>
                    <a:gd name="T11" fmla="*/ 117 h 117"/>
                    <a:gd name="T12" fmla="*/ 28 w 125"/>
                    <a:gd name="T13" fmla="*/ 117 h 117"/>
                    <a:gd name="T14" fmla="*/ 28 w 125"/>
                    <a:gd name="T15" fmla="*/ 117 h 11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5" h="117">
                      <a:moveTo>
                        <a:pt x="28" y="117"/>
                      </a:moveTo>
                      <a:cubicBezTo>
                        <a:pt x="10" y="117"/>
                        <a:pt x="0" y="94"/>
                        <a:pt x="13" y="81"/>
                      </a:cubicBezTo>
                      <a:cubicBezTo>
                        <a:pt x="76" y="18"/>
                        <a:pt x="76" y="18"/>
                        <a:pt x="76" y="18"/>
                      </a:cubicBezTo>
                      <a:cubicBezTo>
                        <a:pt x="96" y="0"/>
                        <a:pt x="125" y="28"/>
                        <a:pt x="106" y="48"/>
                      </a:cubicBezTo>
                      <a:cubicBezTo>
                        <a:pt x="43" y="111"/>
                        <a:pt x="43" y="111"/>
                        <a:pt x="43" y="111"/>
                      </a:cubicBezTo>
                      <a:cubicBezTo>
                        <a:pt x="39" y="115"/>
                        <a:pt x="34" y="117"/>
                        <a:pt x="28" y="117"/>
                      </a:cubicBezTo>
                      <a:close/>
                      <a:moveTo>
                        <a:pt x="28" y="117"/>
                      </a:moveTo>
                      <a:cubicBezTo>
                        <a:pt x="28" y="117"/>
                        <a:pt x="28" y="117"/>
                        <a:pt x="28" y="11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sz="800"/>
                </a:p>
              </p:txBody>
            </p:sp>
            <p:sp>
              <p:nvSpPr>
                <p:cNvPr id="86" name="Freeform 59">
                  <a:extLst>
                    <a:ext uri="{FF2B5EF4-FFF2-40B4-BE49-F238E27FC236}">
                      <a16:creationId xmlns:a16="http://schemas.microsoft.com/office/drawing/2014/main" id="{E76EAAC2-0FC6-E819-4841-2F7A77DDA7F0}"/>
                    </a:ext>
                  </a:extLst>
                </p:cNvPr>
                <p:cNvSpPr>
                  <a:spLocks noEditPoints="1"/>
                </p:cNvSpPr>
                <p:nvPr/>
              </p:nvSpPr>
              <p:spPr bwMode="auto">
                <a:xfrm>
                  <a:off x="8642373" y="10075840"/>
                  <a:ext cx="136525" cy="127000"/>
                </a:xfrm>
                <a:custGeom>
                  <a:avLst/>
                  <a:gdLst>
                    <a:gd name="T0" fmla="*/ 27 w 124"/>
                    <a:gd name="T1" fmla="*/ 117 h 117"/>
                    <a:gd name="T2" fmla="*/ 13 w 124"/>
                    <a:gd name="T3" fmla="*/ 81 h 117"/>
                    <a:gd name="T4" fmla="*/ 75 w 124"/>
                    <a:gd name="T5" fmla="*/ 19 h 117"/>
                    <a:gd name="T6" fmla="*/ 105 w 124"/>
                    <a:gd name="T7" fmla="*/ 48 h 117"/>
                    <a:gd name="T8" fmla="*/ 42 w 124"/>
                    <a:gd name="T9" fmla="*/ 111 h 117"/>
                    <a:gd name="T10" fmla="*/ 27 w 124"/>
                    <a:gd name="T11" fmla="*/ 117 h 117"/>
                    <a:gd name="T12" fmla="*/ 27 w 124"/>
                    <a:gd name="T13" fmla="*/ 117 h 117"/>
                    <a:gd name="T14" fmla="*/ 27 w 124"/>
                    <a:gd name="T15" fmla="*/ 117 h 11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4" h="117">
                      <a:moveTo>
                        <a:pt x="27" y="117"/>
                      </a:moveTo>
                      <a:cubicBezTo>
                        <a:pt x="9" y="117"/>
                        <a:pt x="0" y="95"/>
                        <a:pt x="13" y="81"/>
                      </a:cubicBezTo>
                      <a:cubicBezTo>
                        <a:pt x="75" y="19"/>
                        <a:pt x="75" y="19"/>
                        <a:pt x="75" y="19"/>
                      </a:cubicBezTo>
                      <a:cubicBezTo>
                        <a:pt x="95" y="0"/>
                        <a:pt x="124" y="28"/>
                        <a:pt x="105" y="48"/>
                      </a:cubicBezTo>
                      <a:cubicBezTo>
                        <a:pt x="42" y="111"/>
                        <a:pt x="42" y="111"/>
                        <a:pt x="42" y="111"/>
                      </a:cubicBezTo>
                      <a:cubicBezTo>
                        <a:pt x="38" y="115"/>
                        <a:pt x="33" y="117"/>
                        <a:pt x="27" y="117"/>
                      </a:cubicBezTo>
                      <a:close/>
                      <a:moveTo>
                        <a:pt x="27" y="117"/>
                      </a:moveTo>
                      <a:cubicBezTo>
                        <a:pt x="27" y="117"/>
                        <a:pt x="27" y="117"/>
                        <a:pt x="27" y="11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sz="800"/>
                </a:p>
              </p:txBody>
            </p:sp>
            <p:sp>
              <p:nvSpPr>
                <p:cNvPr id="87" name="Freeform 60">
                  <a:extLst>
                    <a:ext uri="{FF2B5EF4-FFF2-40B4-BE49-F238E27FC236}">
                      <a16:creationId xmlns:a16="http://schemas.microsoft.com/office/drawing/2014/main" id="{FFFD97EB-2509-4BFF-0B4B-7842DB4BCBB2}"/>
                    </a:ext>
                  </a:extLst>
                </p:cNvPr>
                <p:cNvSpPr>
                  <a:spLocks noEditPoints="1"/>
                </p:cNvSpPr>
                <p:nvPr/>
              </p:nvSpPr>
              <p:spPr bwMode="auto">
                <a:xfrm>
                  <a:off x="8788421" y="10196492"/>
                  <a:ext cx="158750" cy="149225"/>
                </a:xfrm>
                <a:custGeom>
                  <a:avLst/>
                  <a:gdLst>
                    <a:gd name="T0" fmla="*/ 28 w 145"/>
                    <a:gd name="T1" fmla="*/ 138 h 138"/>
                    <a:gd name="T2" fmla="*/ 13 w 145"/>
                    <a:gd name="T3" fmla="*/ 103 h 138"/>
                    <a:gd name="T4" fmla="*/ 107 w 145"/>
                    <a:gd name="T5" fmla="*/ 8 h 138"/>
                    <a:gd name="T6" fmla="*/ 137 w 145"/>
                    <a:gd name="T7" fmla="*/ 8 h 138"/>
                    <a:gd name="T8" fmla="*/ 137 w 145"/>
                    <a:gd name="T9" fmla="*/ 38 h 138"/>
                    <a:gd name="T10" fmla="*/ 42 w 145"/>
                    <a:gd name="T11" fmla="*/ 132 h 138"/>
                    <a:gd name="T12" fmla="*/ 28 w 145"/>
                    <a:gd name="T13" fmla="*/ 138 h 138"/>
                    <a:gd name="T14" fmla="*/ 28 w 145"/>
                    <a:gd name="T15" fmla="*/ 138 h 138"/>
                    <a:gd name="T16" fmla="*/ 28 w 145"/>
                    <a:gd name="T17" fmla="*/ 13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5" h="138">
                      <a:moveTo>
                        <a:pt x="28" y="138"/>
                      </a:moveTo>
                      <a:cubicBezTo>
                        <a:pt x="9" y="138"/>
                        <a:pt x="0" y="116"/>
                        <a:pt x="13" y="103"/>
                      </a:cubicBezTo>
                      <a:cubicBezTo>
                        <a:pt x="107" y="8"/>
                        <a:pt x="107" y="8"/>
                        <a:pt x="107" y="8"/>
                      </a:cubicBezTo>
                      <a:cubicBezTo>
                        <a:pt x="115" y="0"/>
                        <a:pt x="129" y="0"/>
                        <a:pt x="137" y="8"/>
                      </a:cubicBezTo>
                      <a:cubicBezTo>
                        <a:pt x="145" y="16"/>
                        <a:pt x="145" y="30"/>
                        <a:pt x="137" y="38"/>
                      </a:cubicBezTo>
                      <a:cubicBezTo>
                        <a:pt x="42" y="132"/>
                        <a:pt x="42" y="132"/>
                        <a:pt x="42" y="132"/>
                      </a:cubicBezTo>
                      <a:cubicBezTo>
                        <a:pt x="38" y="136"/>
                        <a:pt x="33" y="138"/>
                        <a:pt x="28" y="138"/>
                      </a:cubicBezTo>
                      <a:close/>
                      <a:moveTo>
                        <a:pt x="28" y="138"/>
                      </a:moveTo>
                      <a:cubicBezTo>
                        <a:pt x="28" y="138"/>
                        <a:pt x="28" y="138"/>
                        <a:pt x="28" y="13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sz="800"/>
                </a:p>
              </p:txBody>
            </p:sp>
            <p:sp>
              <p:nvSpPr>
                <p:cNvPr id="88" name="Freeform 61">
                  <a:extLst>
                    <a:ext uri="{FF2B5EF4-FFF2-40B4-BE49-F238E27FC236}">
                      <a16:creationId xmlns:a16="http://schemas.microsoft.com/office/drawing/2014/main" id="{66BAC4A5-7926-4068-4DF5-E6B73660CE31}"/>
                    </a:ext>
                  </a:extLst>
                </p:cNvPr>
                <p:cNvSpPr>
                  <a:spLocks noEditPoints="1"/>
                </p:cNvSpPr>
                <p:nvPr/>
              </p:nvSpPr>
              <p:spPr bwMode="auto">
                <a:xfrm>
                  <a:off x="8035926" y="9134474"/>
                  <a:ext cx="217488" cy="209550"/>
                </a:xfrm>
                <a:custGeom>
                  <a:avLst/>
                  <a:gdLst>
                    <a:gd name="T0" fmla="*/ 98 w 199"/>
                    <a:gd name="T1" fmla="*/ 192 h 193"/>
                    <a:gd name="T2" fmla="*/ 9 w 199"/>
                    <a:gd name="T3" fmla="*/ 119 h 193"/>
                    <a:gd name="T4" fmla="*/ 63 w 199"/>
                    <a:gd name="T5" fmla="*/ 17 h 193"/>
                    <a:gd name="T6" fmla="*/ 174 w 199"/>
                    <a:gd name="T7" fmla="*/ 50 h 193"/>
                    <a:gd name="T8" fmla="*/ 163 w 199"/>
                    <a:gd name="T9" fmla="*/ 166 h 193"/>
                    <a:gd name="T10" fmla="*/ 98 w 199"/>
                    <a:gd name="T11" fmla="*/ 192 h 193"/>
                    <a:gd name="T12" fmla="*/ 98 w 199"/>
                    <a:gd name="T13" fmla="*/ 51 h 193"/>
                    <a:gd name="T14" fmla="*/ 50 w 199"/>
                    <a:gd name="T15" fmla="*/ 92 h 193"/>
                    <a:gd name="T16" fmla="*/ 79 w 199"/>
                    <a:gd name="T17" fmla="*/ 147 h 193"/>
                    <a:gd name="T18" fmla="*/ 140 w 199"/>
                    <a:gd name="T19" fmla="*/ 129 h 193"/>
                    <a:gd name="T20" fmla="*/ 134 w 199"/>
                    <a:gd name="T21" fmla="*/ 66 h 193"/>
                    <a:gd name="T22" fmla="*/ 98 w 199"/>
                    <a:gd name="T23" fmla="*/ 51 h 193"/>
                    <a:gd name="T24" fmla="*/ 98 w 199"/>
                    <a:gd name="T25" fmla="*/ 51 h 193"/>
                    <a:gd name="T26" fmla="*/ 98 w 199"/>
                    <a:gd name="T27" fmla="*/ 51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99" h="193">
                      <a:moveTo>
                        <a:pt x="98" y="192"/>
                      </a:moveTo>
                      <a:cubicBezTo>
                        <a:pt x="55" y="192"/>
                        <a:pt x="17" y="162"/>
                        <a:pt x="9" y="119"/>
                      </a:cubicBezTo>
                      <a:cubicBezTo>
                        <a:pt x="0" y="76"/>
                        <a:pt x="23" y="33"/>
                        <a:pt x="63" y="17"/>
                      </a:cubicBezTo>
                      <a:cubicBezTo>
                        <a:pt x="104" y="0"/>
                        <a:pt x="150" y="14"/>
                        <a:pt x="174" y="50"/>
                      </a:cubicBezTo>
                      <a:cubicBezTo>
                        <a:pt x="199" y="87"/>
                        <a:pt x="194" y="135"/>
                        <a:pt x="163" y="166"/>
                      </a:cubicBezTo>
                      <a:cubicBezTo>
                        <a:pt x="146" y="183"/>
                        <a:pt x="123" y="193"/>
                        <a:pt x="98" y="192"/>
                      </a:cubicBezTo>
                      <a:close/>
                      <a:moveTo>
                        <a:pt x="98" y="51"/>
                      </a:moveTo>
                      <a:cubicBezTo>
                        <a:pt x="75" y="52"/>
                        <a:pt x="54" y="68"/>
                        <a:pt x="50" y="92"/>
                      </a:cubicBezTo>
                      <a:cubicBezTo>
                        <a:pt x="45" y="115"/>
                        <a:pt x="58" y="138"/>
                        <a:pt x="79" y="147"/>
                      </a:cubicBezTo>
                      <a:cubicBezTo>
                        <a:pt x="101" y="156"/>
                        <a:pt x="127" y="149"/>
                        <a:pt x="140" y="129"/>
                      </a:cubicBezTo>
                      <a:cubicBezTo>
                        <a:pt x="153" y="109"/>
                        <a:pt x="150" y="83"/>
                        <a:pt x="134" y="66"/>
                      </a:cubicBezTo>
                      <a:cubicBezTo>
                        <a:pt x="124" y="57"/>
                        <a:pt x="112" y="51"/>
                        <a:pt x="98" y="51"/>
                      </a:cubicBezTo>
                      <a:close/>
                      <a:moveTo>
                        <a:pt x="98" y="51"/>
                      </a:moveTo>
                      <a:cubicBezTo>
                        <a:pt x="98" y="51"/>
                        <a:pt x="98" y="51"/>
                        <a:pt x="98" y="5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sz="800"/>
                </a:p>
              </p:txBody>
            </p:sp>
          </p:grpSp>
          <p:grpSp>
            <p:nvGrpSpPr>
              <p:cNvPr id="46" name="Group 45">
                <a:extLst>
                  <a:ext uri="{FF2B5EF4-FFF2-40B4-BE49-F238E27FC236}">
                    <a16:creationId xmlns:a16="http://schemas.microsoft.com/office/drawing/2014/main" id="{DE33324C-120A-9EA2-62F6-7A67D15CE5D4}"/>
                  </a:ext>
                </a:extLst>
              </p:cNvPr>
              <p:cNvGrpSpPr/>
              <p:nvPr/>
            </p:nvGrpSpPr>
            <p:grpSpPr>
              <a:xfrm>
                <a:off x="19633754" y="5963838"/>
                <a:ext cx="1387554" cy="1355704"/>
                <a:chOff x="5741991" y="10391768"/>
                <a:chExt cx="1590678" cy="1554163"/>
              </a:xfrm>
              <a:solidFill>
                <a:schemeClr val="tx1"/>
              </a:solidFill>
            </p:grpSpPr>
            <p:sp>
              <p:nvSpPr>
                <p:cNvPr id="69" name="Freeform 65">
                  <a:extLst>
                    <a:ext uri="{FF2B5EF4-FFF2-40B4-BE49-F238E27FC236}">
                      <a16:creationId xmlns:a16="http://schemas.microsoft.com/office/drawing/2014/main" id="{F4B8E3C3-7F45-5695-9F89-6CAE4245B171}"/>
                    </a:ext>
                  </a:extLst>
                </p:cNvPr>
                <p:cNvSpPr>
                  <a:spLocks noEditPoints="1"/>
                </p:cNvSpPr>
                <p:nvPr/>
              </p:nvSpPr>
              <p:spPr bwMode="auto">
                <a:xfrm>
                  <a:off x="5741991" y="10871190"/>
                  <a:ext cx="1590678" cy="617537"/>
                </a:xfrm>
                <a:custGeom>
                  <a:avLst/>
                  <a:gdLst>
                    <a:gd name="T0" fmla="*/ 1370 w 1453"/>
                    <a:gd name="T1" fmla="*/ 569 h 569"/>
                    <a:gd name="T2" fmla="*/ 1225 w 1453"/>
                    <a:gd name="T3" fmla="*/ 569 h 569"/>
                    <a:gd name="T4" fmla="*/ 1225 w 1453"/>
                    <a:gd name="T5" fmla="*/ 527 h 569"/>
                    <a:gd name="T6" fmla="*/ 1370 w 1453"/>
                    <a:gd name="T7" fmla="*/ 527 h 569"/>
                    <a:gd name="T8" fmla="*/ 1411 w 1453"/>
                    <a:gd name="T9" fmla="*/ 486 h 569"/>
                    <a:gd name="T10" fmla="*/ 1411 w 1453"/>
                    <a:gd name="T11" fmla="*/ 83 h 569"/>
                    <a:gd name="T12" fmla="*/ 1370 w 1453"/>
                    <a:gd name="T13" fmla="*/ 42 h 569"/>
                    <a:gd name="T14" fmla="*/ 83 w 1453"/>
                    <a:gd name="T15" fmla="*/ 42 h 569"/>
                    <a:gd name="T16" fmla="*/ 42 w 1453"/>
                    <a:gd name="T17" fmla="*/ 83 h 569"/>
                    <a:gd name="T18" fmla="*/ 42 w 1453"/>
                    <a:gd name="T19" fmla="*/ 486 h 569"/>
                    <a:gd name="T20" fmla="*/ 83 w 1453"/>
                    <a:gd name="T21" fmla="*/ 527 h 569"/>
                    <a:gd name="T22" fmla="*/ 228 w 1453"/>
                    <a:gd name="T23" fmla="*/ 527 h 569"/>
                    <a:gd name="T24" fmla="*/ 228 w 1453"/>
                    <a:gd name="T25" fmla="*/ 569 h 569"/>
                    <a:gd name="T26" fmla="*/ 83 w 1453"/>
                    <a:gd name="T27" fmla="*/ 569 h 569"/>
                    <a:gd name="T28" fmla="*/ 0 w 1453"/>
                    <a:gd name="T29" fmla="*/ 486 h 569"/>
                    <a:gd name="T30" fmla="*/ 0 w 1453"/>
                    <a:gd name="T31" fmla="*/ 83 h 569"/>
                    <a:gd name="T32" fmla="*/ 83 w 1453"/>
                    <a:gd name="T33" fmla="*/ 0 h 569"/>
                    <a:gd name="T34" fmla="*/ 1370 w 1453"/>
                    <a:gd name="T35" fmla="*/ 0 h 569"/>
                    <a:gd name="T36" fmla="*/ 1453 w 1453"/>
                    <a:gd name="T37" fmla="*/ 83 h 569"/>
                    <a:gd name="T38" fmla="*/ 1453 w 1453"/>
                    <a:gd name="T39" fmla="*/ 486 h 569"/>
                    <a:gd name="T40" fmla="*/ 1370 w 1453"/>
                    <a:gd name="T41" fmla="*/ 569 h 569"/>
                    <a:gd name="T42" fmla="*/ 1370 w 1453"/>
                    <a:gd name="T43" fmla="*/ 569 h 569"/>
                    <a:gd name="T44" fmla="*/ 1370 w 1453"/>
                    <a:gd name="T45" fmla="*/ 569 h 5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53" h="569">
                      <a:moveTo>
                        <a:pt x="1370" y="569"/>
                      </a:moveTo>
                      <a:cubicBezTo>
                        <a:pt x="1225" y="569"/>
                        <a:pt x="1225" y="569"/>
                        <a:pt x="1225" y="569"/>
                      </a:cubicBezTo>
                      <a:cubicBezTo>
                        <a:pt x="1197" y="569"/>
                        <a:pt x="1197" y="527"/>
                        <a:pt x="1225" y="527"/>
                      </a:cubicBezTo>
                      <a:cubicBezTo>
                        <a:pt x="1370" y="527"/>
                        <a:pt x="1370" y="527"/>
                        <a:pt x="1370" y="527"/>
                      </a:cubicBezTo>
                      <a:cubicBezTo>
                        <a:pt x="1393" y="527"/>
                        <a:pt x="1411" y="509"/>
                        <a:pt x="1411" y="486"/>
                      </a:cubicBezTo>
                      <a:cubicBezTo>
                        <a:pt x="1411" y="83"/>
                        <a:pt x="1411" y="83"/>
                        <a:pt x="1411" y="83"/>
                      </a:cubicBezTo>
                      <a:cubicBezTo>
                        <a:pt x="1411" y="60"/>
                        <a:pt x="1393" y="42"/>
                        <a:pt x="1370" y="42"/>
                      </a:cubicBezTo>
                      <a:cubicBezTo>
                        <a:pt x="83" y="42"/>
                        <a:pt x="83" y="42"/>
                        <a:pt x="83" y="42"/>
                      </a:cubicBezTo>
                      <a:cubicBezTo>
                        <a:pt x="60" y="42"/>
                        <a:pt x="42" y="60"/>
                        <a:pt x="42" y="83"/>
                      </a:cubicBezTo>
                      <a:cubicBezTo>
                        <a:pt x="42" y="486"/>
                        <a:pt x="42" y="486"/>
                        <a:pt x="42" y="486"/>
                      </a:cubicBezTo>
                      <a:cubicBezTo>
                        <a:pt x="42" y="509"/>
                        <a:pt x="60" y="527"/>
                        <a:pt x="83" y="527"/>
                      </a:cubicBezTo>
                      <a:cubicBezTo>
                        <a:pt x="228" y="527"/>
                        <a:pt x="228" y="527"/>
                        <a:pt x="228" y="527"/>
                      </a:cubicBezTo>
                      <a:cubicBezTo>
                        <a:pt x="256" y="527"/>
                        <a:pt x="256" y="569"/>
                        <a:pt x="228" y="569"/>
                      </a:cubicBezTo>
                      <a:cubicBezTo>
                        <a:pt x="83" y="569"/>
                        <a:pt x="83" y="569"/>
                        <a:pt x="83" y="569"/>
                      </a:cubicBezTo>
                      <a:cubicBezTo>
                        <a:pt x="37" y="569"/>
                        <a:pt x="0" y="532"/>
                        <a:pt x="0" y="486"/>
                      </a:cubicBezTo>
                      <a:cubicBezTo>
                        <a:pt x="0" y="83"/>
                        <a:pt x="0" y="83"/>
                        <a:pt x="0" y="83"/>
                      </a:cubicBezTo>
                      <a:cubicBezTo>
                        <a:pt x="0" y="37"/>
                        <a:pt x="37" y="0"/>
                        <a:pt x="83" y="0"/>
                      </a:cubicBezTo>
                      <a:cubicBezTo>
                        <a:pt x="1370" y="0"/>
                        <a:pt x="1370" y="0"/>
                        <a:pt x="1370" y="0"/>
                      </a:cubicBezTo>
                      <a:cubicBezTo>
                        <a:pt x="1416" y="0"/>
                        <a:pt x="1453" y="37"/>
                        <a:pt x="1453" y="83"/>
                      </a:cubicBezTo>
                      <a:cubicBezTo>
                        <a:pt x="1453" y="486"/>
                        <a:pt x="1453" y="486"/>
                        <a:pt x="1453" y="486"/>
                      </a:cubicBezTo>
                      <a:cubicBezTo>
                        <a:pt x="1453" y="532"/>
                        <a:pt x="1416" y="569"/>
                        <a:pt x="1370" y="569"/>
                      </a:cubicBezTo>
                      <a:close/>
                      <a:moveTo>
                        <a:pt x="1370" y="569"/>
                      </a:moveTo>
                      <a:cubicBezTo>
                        <a:pt x="1370" y="569"/>
                        <a:pt x="1370" y="569"/>
                        <a:pt x="1370" y="569"/>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sz="800"/>
                </a:p>
              </p:txBody>
            </p:sp>
            <p:sp>
              <p:nvSpPr>
                <p:cNvPr id="70" name="Freeform 66">
                  <a:extLst>
                    <a:ext uri="{FF2B5EF4-FFF2-40B4-BE49-F238E27FC236}">
                      <a16:creationId xmlns:a16="http://schemas.microsoft.com/office/drawing/2014/main" id="{CC09B20B-0F96-5E89-8AB7-2E8692C0A230}"/>
                    </a:ext>
                  </a:extLst>
                </p:cNvPr>
                <p:cNvSpPr>
                  <a:spLocks noEditPoints="1"/>
                </p:cNvSpPr>
                <p:nvPr/>
              </p:nvSpPr>
              <p:spPr bwMode="auto">
                <a:xfrm>
                  <a:off x="6159505" y="10391768"/>
                  <a:ext cx="755651" cy="525463"/>
                </a:xfrm>
                <a:custGeom>
                  <a:avLst/>
                  <a:gdLst>
                    <a:gd name="T0" fmla="*/ 670 w 691"/>
                    <a:gd name="T1" fmla="*/ 484 h 484"/>
                    <a:gd name="T2" fmla="*/ 21 w 691"/>
                    <a:gd name="T3" fmla="*/ 484 h 484"/>
                    <a:gd name="T4" fmla="*/ 0 w 691"/>
                    <a:gd name="T5" fmla="*/ 463 h 484"/>
                    <a:gd name="T6" fmla="*/ 0 w 691"/>
                    <a:gd name="T7" fmla="*/ 21 h 484"/>
                    <a:gd name="T8" fmla="*/ 21 w 691"/>
                    <a:gd name="T9" fmla="*/ 0 h 484"/>
                    <a:gd name="T10" fmla="*/ 512 w 691"/>
                    <a:gd name="T11" fmla="*/ 0 h 484"/>
                    <a:gd name="T12" fmla="*/ 526 w 691"/>
                    <a:gd name="T13" fmla="*/ 6 h 484"/>
                    <a:gd name="T14" fmla="*/ 685 w 691"/>
                    <a:gd name="T15" fmla="*/ 165 h 484"/>
                    <a:gd name="T16" fmla="*/ 691 w 691"/>
                    <a:gd name="T17" fmla="*/ 180 h 484"/>
                    <a:gd name="T18" fmla="*/ 691 w 691"/>
                    <a:gd name="T19" fmla="*/ 463 h 484"/>
                    <a:gd name="T20" fmla="*/ 670 w 691"/>
                    <a:gd name="T21" fmla="*/ 484 h 484"/>
                    <a:gd name="T22" fmla="*/ 41 w 691"/>
                    <a:gd name="T23" fmla="*/ 442 h 484"/>
                    <a:gd name="T24" fmla="*/ 650 w 691"/>
                    <a:gd name="T25" fmla="*/ 442 h 484"/>
                    <a:gd name="T26" fmla="*/ 650 w 691"/>
                    <a:gd name="T27" fmla="*/ 188 h 484"/>
                    <a:gd name="T28" fmla="*/ 503 w 691"/>
                    <a:gd name="T29" fmla="*/ 42 h 484"/>
                    <a:gd name="T30" fmla="*/ 41 w 691"/>
                    <a:gd name="T31" fmla="*/ 42 h 484"/>
                    <a:gd name="T32" fmla="*/ 41 w 691"/>
                    <a:gd name="T33" fmla="*/ 442 h 484"/>
                    <a:gd name="T34" fmla="*/ 41 w 691"/>
                    <a:gd name="T35" fmla="*/ 442 h 484"/>
                    <a:gd name="T36" fmla="*/ 41 w 691"/>
                    <a:gd name="T37" fmla="*/ 442 h 4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91" h="484">
                      <a:moveTo>
                        <a:pt x="670" y="484"/>
                      </a:moveTo>
                      <a:cubicBezTo>
                        <a:pt x="21" y="484"/>
                        <a:pt x="21" y="484"/>
                        <a:pt x="21" y="484"/>
                      </a:cubicBezTo>
                      <a:cubicBezTo>
                        <a:pt x="9" y="484"/>
                        <a:pt x="0" y="474"/>
                        <a:pt x="0" y="463"/>
                      </a:cubicBezTo>
                      <a:cubicBezTo>
                        <a:pt x="0" y="21"/>
                        <a:pt x="0" y="21"/>
                        <a:pt x="0" y="21"/>
                      </a:cubicBezTo>
                      <a:cubicBezTo>
                        <a:pt x="0" y="9"/>
                        <a:pt x="9" y="0"/>
                        <a:pt x="21" y="0"/>
                      </a:cubicBezTo>
                      <a:cubicBezTo>
                        <a:pt x="512" y="0"/>
                        <a:pt x="512" y="0"/>
                        <a:pt x="512" y="0"/>
                      </a:cubicBezTo>
                      <a:cubicBezTo>
                        <a:pt x="517" y="0"/>
                        <a:pt x="522" y="2"/>
                        <a:pt x="526" y="6"/>
                      </a:cubicBezTo>
                      <a:cubicBezTo>
                        <a:pt x="685" y="165"/>
                        <a:pt x="685" y="165"/>
                        <a:pt x="685" y="165"/>
                      </a:cubicBezTo>
                      <a:cubicBezTo>
                        <a:pt x="689" y="169"/>
                        <a:pt x="691" y="174"/>
                        <a:pt x="691" y="180"/>
                      </a:cubicBezTo>
                      <a:cubicBezTo>
                        <a:pt x="691" y="463"/>
                        <a:pt x="691" y="463"/>
                        <a:pt x="691" y="463"/>
                      </a:cubicBezTo>
                      <a:cubicBezTo>
                        <a:pt x="691" y="474"/>
                        <a:pt x="682" y="484"/>
                        <a:pt x="670" y="484"/>
                      </a:cubicBezTo>
                      <a:close/>
                      <a:moveTo>
                        <a:pt x="41" y="442"/>
                      </a:moveTo>
                      <a:cubicBezTo>
                        <a:pt x="650" y="442"/>
                        <a:pt x="650" y="442"/>
                        <a:pt x="650" y="442"/>
                      </a:cubicBezTo>
                      <a:cubicBezTo>
                        <a:pt x="650" y="188"/>
                        <a:pt x="650" y="188"/>
                        <a:pt x="650" y="188"/>
                      </a:cubicBezTo>
                      <a:cubicBezTo>
                        <a:pt x="503" y="42"/>
                        <a:pt x="503" y="42"/>
                        <a:pt x="503" y="42"/>
                      </a:cubicBezTo>
                      <a:cubicBezTo>
                        <a:pt x="41" y="42"/>
                        <a:pt x="41" y="42"/>
                        <a:pt x="41" y="42"/>
                      </a:cubicBezTo>
                      <a:lnTo>
                        <a:pt x="41" y="442"/>
                      </a:lnTo>
                      <a:close/>
                      <a:moveTo>
                        <a:pt x="41" y="442"/>
                      </a:moveTo>
                      <a:cubicBezTo>
                        <a:pt x="41" y="442"/>
                        <a:pt x="41" y="442"/>
                        <a:pt x="41" y="44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sz="800"/>
                </a:p>
              </p:txBody>
            </p:sp>
            <p:sp>
              <p:nvSpPr>
                <p:cNvPr id="71" name="Freeform 67">
                  <a:extLst>
                    <a:ext uri="{FF2B5EF4-FFF2-40B4-BE49-F238E27FC236}">
                      <a16:creationId xmlns:a16="http://schemas.microsoft.com/office/drawing/2014/main" id="{796849AB-04C6-5B6C-8B05-46F8A5713493}"/>
                    </a:ext>
                  </a:extLst>
                </p:cNvPr>
                <p:cNvSpPr>
                  <a:spLocks noEditPoints="1"/>
                </p:cNvSpPr>
                <p:nvPr/>
              </p:nvSpPr>
              <p:spPr bwMode="auto">
                <a:xfrm>
                  <a:off x="6870705" y="10661642"/>
                  <a:ext cx="188913" cy="255587"/>
                </a:xfrm>
                <a:custGeom>
                  <a:avLst/>
                  <a:gdLst>
                    <a:gd name="T0" fmla="*/ 152 w 173"/>
                    <a:gd name="T1" fmla="*/ 235 h 235"/>
                    <a:gd name="T2" fmla="*/ 20 w 173"/>
                    <a:gd name="T3" fmla="*/ 235 h 235"/>
                    <a:gd name="T4" fmla="*/ 0 w 173"/>
                    <a:gd name="T5" fmla="*/ 214 h 235"/>
                    <a:gd name="T6" fmla="*/ 0 w 173"/>
                    <a:gd name="T7" fmla="*/ 21 h 235"/>
                    <a:gd name="T8" fmla="*/ 20 w 173"/>
                    <a:gd name="T9" fmla="*/ 0 h 235"/>
                    <a:gd name="T10" fmla="*/ 88 w 173"/>
                    <a:gd name="T11" fmla="*/ 0 h 235"/>
                    <a:gd name="T12" fmla="*/ 173 w 173"/>
                    <a:gd name="T13" fmla="*/ 85 h 235"/>
                    <a:gd name="T14" fmla="*/ 173 w 173"/>
                    <a:gd name="T15" fmla="*/ 214 h 235"/>
                    <a:gd name="T16" fmla="*/ 152 w 173"/>
                    <a:gd name="T17" fmla="*/ 235 h 235"/>
                    <a:gd name="T18" fmla="*/ 41 w 173"/>
                    <a:gd name="T19" fmla="*/ 193 h 235"/>
                    <a:gd name="T20" fmla="*/ 131 w 173"/>
                    <a:gd name="T21" fmla="*/ 193 h 235"/>
                    <a:gd name="T22" fmla="*/ 131 w 173"/>
                    <a:gd name="T23" fmla="*/ 85 h 235"/>
                    <a:gd name="T24" fmla="*/ 88 w 173"/>
                    <a:gd name="T25" fmla="*/ 42 h 235"/>
                    <a:gd name="T26" fmla="*/ 41 w 173"/>
                    <a:gd name="T27" fmla="*/ 42 h 235"/>
                    <a:gd name="T28" fmla="*/ 41 w 173"/>
                    <a:gd name="T29" fmla="*/ 193 h 235"/>
                    <a:gd name="T30" fmla="*/ 41 w 173"/>
                    <a:gd name="T31" fmla="*/ 193 h 235"/>
                    <a:gd name="T32" fmla="*/ 41 w 173"/>
                    <a:gd name="T33" fmla="*/ 193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73" h="235">
                      <a:moveTo>
                        <a:pt x="152" y="235"/>
                      </a:moveTo>
                      <a:cubicBezTo>
                        <a:pt x="20" y="235"/>
                        <a:pt x="20" y="235"/>
                        <a:pt x="20" y="235"/>
                      </a:cubicBezTo>
                      <a:cubicBezTo>
                        <a:pt x="9" y="235"/>
                        <a:pt x="0" y="225"/>
                        <a:pt x="0" y="214"/>
                      </a:cubicBezTo>
                      <a:cubicBezTo>
                        <a:pt x="0" y="21"/>
                        <a:pt x="0" y="21"/>
                        <a:pt x="0" y="21"/>
                      </a:cubicBezTo>
                      <a:cubicBezTo>
                        <a:pt x="0" y="9"/>
                        <a:pt x="9" y="0"/>
                        <a:pt x="20" y="0"/>
                      </a:cubicBezTo>
                      <a:cubicBezTo>
                        <a:pt x="88" y="0"/>
                        <a:pt x="88" y="0"/>
                        <a:pt x="88" y="0"/>
                      </a:cubicBezTo>
                      <a:cubicBezTo>
                        <a:pt x="135" y="0"/>
                        <a:pt x="173" y="38"/>
                        <a:pt x="173" y="85"/>
                      </a:cubicBezTo>
                      <a:cubicBezTo>
                        <a:pt x="173" y="214"/>
                        <a:pt x="173" y="214"/>
                        <a:pt x="173" y="214"/>
                      </a:cubicBezTo>
                      <a:cubicBezTo>
                        <a:pt x="173" y="225"/>
                        <a:pt x="164" y="235"/>
                        <a:pt x="152" y="235"/>
                      </a:cubicBezTo>
                      <a:close/>
                      <a:moveTo>
                        <a:pt x="41" y="193"/>
                      </a:moveTo>
                      <a:cubicBezTo>
                        <a:pt x="131" y="193"/>
                        <a:pt x="131" y="193"/>
                        <a:pt x="131" y="193"/>
                      </a:cubicBezTo>
                      <a:cubicBezTo>
                        <a:pt x="131" y="85"/>
                        <a:pt x="131" y="85"/>
                        <a:pt x="131" y="85"/>
                      </a:cubicBezTo>
                      <a:cubicBezTo>
                        <a:pt x="131" y="61"/>
                        <a:pt x="112" y="42"/>
                        <a:pt x="88" y="42"/>
                      </a:cubicBezTo>
                      <a:cubicBezTo>
                        <a:pt x="41" y="42"/>
                        <a:pt x="41" y="42"/>
                        <a:pt x="41" y="42"/>
                      </a:cubicBezTo>
                      <a:lnTo>
                        <a:pt x="41" y="193"/>
                      </a:lnTo>
                      <a:close/>
                      <a:moveTo>
                        <a:pt x="41" y="193"/>
                      </a:moveTo>
                      <a:cubicBezTo>
                        <a:pt x="41" y="193"/>
                        <a:pt x="41" y="193"/>
                        <a:pt x="41" y="193"/>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sz="800"/>
                </a:p>
              </p:txBody>
            </p:sp>
            <p:sp>
              <p:nvSpPr>
                <p:cNvPr id="72" name="Freeform 68">
                  <a:extLst>
                    <a:ext uri="{FF2B5EF4-FFF2-40B4-BE49-F238E27FC236}">
                      <a16:creationId xmlns:a16="http://schemas.microsoft.com/office/drawing/2014/main" id="{61CBEE7D-8DD8-2E88-7582-544EBF30E475}"/>
                    </a:ext>
                  </a:extLst>
                </p:cNvPr>
                <p:cNvSpPr>
                  <a:spLocks noEditPoints="1"/>
                </p:cNvSpPr>
                <p:nvPr/>
              </p:nvSpPr>
              <p:spPr bwMode="auto">
                <a:xfrm>
                  <a:off x="6015043" y="10661640"/>
                  <a:ext cx="188913" cy="255587"/>
                </a:xfrm>
                <a:custGeom>
                  <a:avLst/>
                  <a:gdLst>
                    <a:gd name="T0" fmla="*/ 153 w 173"/>
                    <a:gd name="T1" fmla="*/ 235 h 235"/>
                    <a:gd name="T2" fmla="*/ 21 w 173"/>
                    <a:gd name="T3" fmla="*/ 235 h 235"/>
                    <a:gd name="T4" fmla="*/ 0 w 173"/>
                    <a:gd name="T5" fmla="*/ 214 h 235"/>
                    <a:gd name="T6" fmla="*/ 0 w 173"/>
                    <a:gd name="T7" fmla="*/ 85 h 235"/>
                    <a:gd name="T8" fmla="*/ 85 w 173"/>
                    <a:gd name="T9" fmla="*/ 0 h 235"/>
                    <a:gd name="T10" fmla="*/ 153 w 173"/>
                    <a:gd name="T11" fmla="*/ 0 h 235"/>
                    <a:gd name="T12" fmla="*/ 173 w 173"/>
                    <a:gd name="T13" fmla="*/ 21 h 235"/>
                    <a:gd name="T14" fmla="*/ 173 w 173"/>
                    <a:gd name="T15" fmla="*/ 214 h 235"/>
                    <a:gd name="T16" fmla="*/ 153 w 173"/>
                    <a:gd name="T17" fmla="*/ 235 h 235"/>
                    <a:gd name="T18" fmla="*/ 42 w 173"/>
                    <a:gd name="T19" fmla="*/ 193 h 235"/>
                    <a:gd name="T20" fmla="*/ 132 w 173"/>
                    <a:gd name="T21" fmla="*/ 193 h 235"/>
                    <a:gd name="T22" fmla="*/ 132 w 173"/>
                    <a:gd name="T23" fmla="*/ 42 h 235"/>
                    <a:gd name="T24" fmla="*/ 85 w 173"/>
                    <a:gd name="T25" fmla="*/ 42 h 235"/>
                    <a:gd name="T26" fmla="*/ 42 w 173"/>
                    <a:gd name="T27" fmla="*/ 85 h 235"/>
                    <a:gd name="T28" fmla="*/ 42 w 173"/>
                    <a:gd name="T29" fmla="*/ 193 h 235"/>
                    <a:gd name="T30" fmla="*/ 42 w 173"/>
                    <a:gd name="T31" fmla="*/ 193 h 235"/>
                    <a:gd name="T32" fmla="*/ 42 w 173"/>
                    <a:gd name="T33" fmla="*/ 193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73" h="235">
                      <a:moveTo>
                        <a:pt x="153" y="235"/>
                      </a:moveTo>
                      <a:cubicBezTo>
                        <a:pt x="21" y="235"/>
                        <a:pt x="21" y="235"/>
                        <a:pt x="21" y="235"/>
                      </a:cubicBezTo>
                      <a:cubicBezTo>
                        <a:pt x="9" y="235"/>
                        <a:pt x="0" y="225"/>
                        <a:pt x="0" y="214"/>
                      </a:cubicBezTo>
                      <a:cubicBezTo>
                        <a:pt x="0" y="85"/>
                        <a:pt x="0" y="85"/>
                        <a:pt x="0" y="85"/>
                      </a:cubicBezTo>
                      <a:cubicBezTo>
                        <a:pt x="0" y="38"/>
                        <a:pt x="38" y="0"/>
                        <a:pt x="85" y="0"/>
                      </a:cubicBezTo>
                      <a:cubicBezTo>
                        <a:pt x="153" y="0"/>
                        <a:pt x="153" y="0"/>
                        <a:pt x="153" y="0"/>
                      </a:cubicBezTo>
                      <a:cubicBezTo>
                        <a:pt x="164" y="0"/>
                        <a:pt x="173" y="9"/>
                        <a:pt x="173" y="21"/>
                      </a:cubicBezTo>
                      <a:cubicBezTo>
                        <a:pt x="173" y="214"/>
                        <a:pt x="173" y="214"/>
                        <a:pt x="173" y="214"/>
                      </a:cubicBezTo>
                      <a:cubicBezTo>
                        <a:pt x="173" y="225"/>
                        <a:pt x="164" y="235"/>
                        <a:pt x="153" y="235"/>
                      </a:cubicBezTo>
                      <a:close/>
                      <a:moveTo>
                        <a:pt x="42" y="193"/>
                      </a:moveTo>
                      <a:cubicBezTo>
                        <a:pt x="132" y="193"/>
                        <a:pt x="132" y="193"/>
                        <a:pt x="132" y="193"/>
                      </a:cubicBezTo>
                      <a:cubicBezTo>
                        <a:pt x="132" y="42"/>
                        <a:pt x="132" y="42"/>
                        <a:pt x="132" y="42"/>
                      </a:cubicBezTo>
                      <a:cubicBezTo>
                        <a:pt x="85" y="42"/>
                        <a:pt x="85" y="42"/>
                        <a:pt x="85" y="42"/>
                      </a:cubicBezTo>
                      <a:cubicBezTo>
                        <a:pt x="61" y="42"/>
                        <a:pt x="42" y="61"/>
                        <a:pt x="42" y="85"/>
                      </a:cubicBezTo>
                      <a:lnTo>
                        <a:pt x="42" y="193"/>
                      </a:lnTo>
                      <a:close/>
                      <a:moveTo>
                        <a:pt x="42" y="193"/>
                      </a:moveTo>
                      <a:cubicBezTo>
                        <a:pt x="42" y="193"/>
                        <a:pt x="42" y="193"/>
                        <a:pt x="42" y="193"/>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sz="800"/>
                </a:p>
              </p:txBody>
            </p:sp>
            <p:sp>
              <p:nvSpPr>
                <p:cNvPr id="73" name="Freeform 69">
                  <a:extLst>
                    <a:ext uri="{FF2B5EF4-FFF2-40B4-BE49-F238E27FC236}">
                      <a16:creationId xmlns:a16="http://schemas.microsoft.com/office/drawing/2014/main" id="{E97E8B18-A692-B2C0-44D4-260792AA797F}"/>
                    </a:ext>
                  </a:extLst>
                </p:cNvPr>
                <p:cNvSpPr>
                  <a:spLocks noEditPoints="1"/>
                </p:cNvSpPr>
                <p:nvPr/>
              </p:nvSpPr>
              <p:spPr bwMode="auto">
                <a:xfrm>
                  <a:off x="5970594" y="11309339"/>
                  <a:ext cx="1135065" cy="314324"/>
                </a:xfrm>
                <a:custGeom>
                  <a:avLst/>
                  <a:gdLst>
                    <a:gd name="T0" fmla="*/ 975 w 1037"/>
                    <a:gd name="T1" fmla="*/ 290 h 290"/>
                    <a:gd name="T2" fmla="*/ 863 w 1037"/>
                    <a:gd name="T3" fmla="*/ 290 h 290"/>
                    <a:gd name="T4" fmla="*/ 863 w 1037"/>
                    <a:gd name="T5" fmla="*/ 249 h 290"/>
                    <a:gd name="T6" fmla="*/ 975 w 1037"/>
                    <a:gd name="T7" fmla="*/ 249 h 290"/>
                    <a:gd name="T8" fmla="*/ 996 w 1037"/>
                    <a:gd name="T9" fmla="*/ 228 h 290"/>
                    <a:gd name="T10" fmla="*/ 996 w 1037"/>
                    <a:gd name="T11" fmla="*/ 62 h 290"/>
                    <a:gd name="T12" fmla="*/ 975 w 1037"/>
                    <a:gd name="T13" fmla="*/ 41 h 290"/>
                    <a:gd name="T14" fmla="*/ 62 w 1037"/>
                    <a:gd name="T15" fmla="*/ 41 h 290"/>
                    <a:gd name="T16" fmla="*/ 41 w 1037"/>
                    <a:gd name="T17" fmla="*/ 62 h 290"/>
                    <a:gd name="T18" fmla="*/ 41 w 1037"/>
                    <a:gd name="T19" fmla="*/ 228 h 290"/>
                    <a:gd name="T20" fmla="*/ 62 w 1037"/>
                    <a:gd name="T21" fmla="*/ 249 h 290"/>
                    <a:gd name="T22" fmla="*/ 174 w 1037"/>
                    <a:gd name="T23" fmla="*/ 249 h 290"/>
                    <a:gd name="T24" fmla="*/ 174 w 1037"/>
                    <a:gd name="T25" fmla="*/ 290 h 290"/>
                    <a:gd name="T26" fmla="*/ 62 w 1037"/>
                    <a:gd name="T27" fmla="*/ 290 h 290"/>
                    <a:gd name="T28" fmla="*/ 0 w 1037"/>
                    <a:gd name="T29" fmla="*/ 228 h 290"/>
                    <a:gd name="T30" fmla="*/ 0 w 1037"/>
                    <a:gd name="T31" fmla="*/ 62 h 290"/>
                    <a:gd name="T32" fmla="*/ 62 w 1037"/>
                    <a:gd name="T33" fmla="*/ 0 h 290"/>
                    <a:gd name="T34" fmla="*/ 975 w 1037"/>
                    <a:gd name="T35" fmla="*/ 0 h 290"/>
                    <a:gd name="T36" fmla="*/ 1037 w 1037"/>
                    <a:gd name="T37" fmla="*/ 62 h 290"/>
                    <a:gd name="T38" fmla="*/ 1037 w 1037"/>
                    <a:gd name="T39" fmla="*/ 228 h 290"/>
                    <a:gd name="T40" fmla="*/ 975 w 1037"/>
                    <a:gd name="T41" fmla="*/ 290 h 290"/>
                    <a:gd name="T42" fmla="*/ 975 w 1037"/>
                    <a:gd name="T43" fmla="*/ 290 h 290"/>
                    <a:gd name="T44" fmla="*/ 975 w 1037"/>
                    <a:gd name="T45" fmla="*/ 290 h 2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037" h="290">
                      <a:moveTo>
                        <a:pt x="975" y="290"/>
                      </a:moveTo>
                      <a:cubicBezTo>
                        <a:pt x="863" y="290"/>
                        <a:pt x="863" y="290"/>
                        <a:pt x="863" y="290"/>
                      </a:cubicBezTo>
                      <a:cubicBezTo>
                        <a:pt x="835" y="290"/>
                        <a:pt x="835" y="249"/>
                        <a:pt x="863" y="249"/>
                      </a:cubicBezTo>
                      <a:cubicBezTo>
                        <a:pt x="975" y="249"/>
                        <a:pt x="975" y="249"/>
                        <a:pt x="975" y="249"/>
                      </a:cubicBezTo>
                      <a:cubicBezTo>
                        <a:pt x="987" y="249"/>
                        <a:pt x="996" y="240"/>
                        <a:pt x="996" y="228"/>
                      </a:cubicBezTo>
                      <a:cubicBezTo>
                        <a:pt x="996" y="62"/>
                        <a:pt x="996" y="62"/>
                        <a:pt x="996" y="62"/>
                      </a:cubicBezTo>
                      <a:cubicBezTo>
                        <a:pt x="996" y="51"/>
                        <a:pt x="987" y="41"/>
                        <a:pt x="975" y="41"/>
                      </a:cubicBezTo>
                      <a:cubicBezTo>
                        <a:pt x="62" y="41"/>
                        <a:pt x="62" y="41"/>
                        <a:pt x="62" y="41"/>
                      </a:cubicBezTo>
                      <a:cubicBezTo>
                        <a:pt x="50" y="41"/>
                        <a:pt x="41" y="51"/>
                        <a:pt x="41" y="62"/>
                      </a:cubicBezTo>
                      <a:cubicBezTo>
                        <a:pt x="41" y="228"/>
                        <a:pt x="41" y="228"/>
                        <a:pt x="41" y="228"/>
                      </a:cubicBezTo>
                      <a:cubicBezTo>
                        <a:pt x="41" y="240"/>
                        <a:pt x="50" y="249"/>
                        <a:pt x="62" y="249"/>
                      </a:cubicBezTo>
                      <a:cubicBezTo>
                        <a:pt x="174" y="249"/>
                        <a:pt x="174" y="249"/>
                        <a:pt x="174" y="249"/>
                      </a:cubicBezTo>
                      <a:cubicBezTo>
                        <a:pt x="202" y="249"/>
                        <a:pt x="202" y="290"/>
                        <a:pt x="174" y="290"/>
                      </a:cubicBezTo>
                      <a:cubicBezTo>
                        <a:pt x="62" y="290"/>
                        <a:pt x="62" y="290"/>
                        <a:pt x="62" y="290"/>
                      </a:cubicBezTo>
                      <a:cubicBezTo>
                        <a:pt x="27" y="290"/>
                        <a:pt x="0" y="263"/>
                        <a:pt x="0" y="228"/>
                      </a:cubicBezTo>
                      <a:cubicBezTo>
                        <a:pt x="0" y="62"/>
                        <a:pt x="0" y="62"/>
                        <a:pt x="0" y="62"/>
                      </a:cubicBezTo>
                      <a:cubicBezTo>
                        <a:pt x="0" y="28"/>
                        <a:pt x="27" y="0"/>
                        <a:pt x="62" y="0"/>
                      </a:cubicBezTo>
                      <a:cubicBezTo>
                        <a:pt x="975" y="0"/>
                        <a:pt x="975" y="0"/>
                        <a:pt x="975" y="0"/>
                      </a:cubicBezTo>
                      <a:cubicBezTo>
                        <a:pt x="1010" y="0"/>
                        <a:pt x="1037" y="28"/>
                        <a:pt x="1037" y="62"/>
                      </a:cubicBezTo>
                      <a:cubicBezTo>
                        <a:pt x="1037" y="228"/>
                        <a:pt x="1037" y="228"/>
                        <a:pt x="1037" y="228"/>
                      </a:cubicBezTo>
                      <a:cubicBezTo>
                        <a:pt x="1037" y="263"/>
                        <a:pt x="1010" y="290"/>
                        <a:pt x="975" y="290"/>
                      </a:cubicBezTo>
                      <a:close/>
                      <a:moveTo>
                        <a:pt x="975" y="290"/>
                      </a:moveTo>
                      <a:cubicBezTo>
                        <a:pt x="975" y="290"/>
                        <a:pt x="975" y="290"/>
                        <a:pt x="975" y="29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sz="800"/>
                </a:p>
              </p:txBody>
            </p:sp>
            <p:sp>
              <p:nvSpPr>
                <p:cNvPr id="74" name="Freeform 70">
                  <a:extLst>
                    <a:ext uri="{FF2B5EF4-FFF2-40B4-BE49-F238E27FC236}">
                      <a16:creationId xmlns:a16="http://schemas.microsoft.com/office/drawing/2014/main" id="{47CB3FA6-DBB7-9E04-9FAA-E18A4250F32C}"/>
                    </a:ext>
                  </a:extLst>
                </p:cNvPr>
                <p:cNvSpPr>
                  <a:spLocks noEditPoints="1"/>
                </p:cNvSpPr>
                <p:nvPr/>
              </p:nvSpPr>
              <p:spPr bwMode="auto">
                <a:xfrm>
                  <a:off x="6080132" y="11455394"/>
                  <a:ext cx="914402" cy="490537"/>
                </a:xfrm>
                <a:custGeom>
                  <a:avLst/>
                  <a:gdLst>
                    <a:gd name="T0" fmla="*/ 812 w 835"/>
                    <a:gd name="T1" fmla="*/ 451 h 451"/>
                    <a:gd name="T2" fmla="*/ 23 w 835"/>
                    <a:gd name="T3" fmla="*/ 451 h 451"/>
                    <a:gd name="T4" fmla="*/ 3 w 835"/>
                    <a:gd name="T5" fmla="*/ 427 h 451"/>
                    <a:gd name="T6" fmla="*/ 75 w 835"/>
                    <a:gd name="T7" fmla="*/ 17 h 451"/>
                    <a:gd name="T8" fmla="*/ 96 w 835"/>
                    <a:gd name="T9" fmla="*/ 0 h 451"/>
                    <a:gd name="T10" fmla="*/ 739 w 835"/>
                    <a:gd name="T11" fmla="*/ 0 h 451"/>
                    <a:gd name="T12" fmla="*/ 760 w 835"/>
                    <a:gd name="T13" fmla="*/ 17 h 451"/>
                    <a:gd name="T14" fmla="*/ 832 w 835"/>
                    <a:gd name="T15" fmla="*/ 427 h 451"/>
                    <a:gd name="T16" fmla="*/ 812 w 835"/>
                    <a:gd name="T17" fmla="*/ 451 h 451"/>
                    <a:gd name="T18" fmla="*/ 48 w 835"/>
                    <a:gd name="T19" fmla="*/ 410 h 451"/>
                    <a:gd name="T20" fmla="*/ 787 w 835"/>
                    <a:gd name="T21" fmla="*/ 410 h 451"/>
                    <a:gd name="T22" fmla="*/ 722 w 835"/>
                    <a:gd name="T23" fmla="*/ 41 h 451"/>
                    <a:gd name="T24" fmla="*/ 113 w 835"/>
                    <a:gd name="T25" fmla="*/ 41 h 451"/>
                    <a:gd name="T26" fmla="*/ 48 w 835"/>
                    <a:gd name="T27" fmla="*/ 410 h 451"/>
                    <a:gd name="T28" fmla="*/ 48 w 835"/>
                    <a:gd name="T29" fmla="*/ 410 h 451"/>
                    <a:gd name="T30" fmla="*/ 48 w 835"/>
                    <a:gd name="T31" fmla="*/ 410 h 4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35" h="451">
                      <a:moveTo>
                        <a:pt x="812" y="451"/>
                      </a:moveTo>
                      <a:cubicBezTo>
                        <a:pt x="23" y="451"/>
                        <a:pt x="23" y="451"/>
                        <a:pt x="23" y="451"/>
                      </a:cubicBezTo>
                      <a:cubicBezTo>
                        <a:pt x="10" y="451"/>
                        <a:pt x="0" y="440"/>
                        <a:pt x="3" y="427"/>
                      </a:cubicBezTo>
                      <a:cubicBezTo>
                        <a:pt x="75" y="17"/>
                        <a:pt x="75" y="17"/>
                        <a:pt x="75" y="17"/>
                      </a:cubicBezTo>
                      <a:cubicBezTo>
                        <a:pt x="77" y="7"/>
                        <a:pt x="86" y="0"/>
                        <a:pt x="96" y="0"/>
                      </a:cubicBezTo>
                      <a:cubicBezTo>
                        <a:pt x="739" y="0"/>
                        <a:pt x="739" y="0"/>
                        <a:pt x="739" y="0"/>
                      </a:cubicBezTo>
                      <a:cubicBezTo>
                        <a:pt x="749" y="0"/>
                        <a:pt x="758" y="7"/>
                        <a:pt x="760" y="17"/>
                      </a:cubicBezTo>
                      <a:cubicBezTo>
                        <a:pt x="832" y="427"/>
                        <a:pt x="832" y="427"/>
                        <a:pt x="832" y="427"/>
                      </a:cubicBezTo>
                      <a:cubicBezTo>
                        <a:pt x="835" y="440"/>
                        <a:pt x="825" y="451"/>
                        <a:pt x="812" y="451"/>
                      </a:cubicBezTo>
                      <a:close/>
                      <a:moveTo>
                        <a:pt x="48" y="410"/>
                      </a:moveTo>
                      <a:cubicBezTo>
                        <a:pt x="787" y="410"/>
                        <a:pt x="787" y="410"/>
                        <a:pt x="787" y="410"/>
                      </a:cubicBezTo>
                      <a:cubicBezTo>
                        <a:pt x="722" y="41"/>
                        <a:pt x="722" y="41"/>
                        <a:pt x="722" y="41"/>
                      </a:cubicBezTo>
                      <a:cubicBezTo>
                        <a:pt x="113" y="41"/>
                        <a:pt x="113" y="41"/>
                        <a:pt x="113" y="41"/>
                      </a:cubicBezTo>
                      <a:lnTo>
                        <a:pt x="48" y="410"/>
                      </a:lnTo>
                      <a:close/>
                      <a:moveTo>
                        <a:pt x="48" y="410"/>
                      </a:moveTo>
                      <a:cubicBezTo>
                        <a:pt x="48" y="410"/>
                        <a:pt x="48" y="410"/>
                        <a:pt x="48" y="41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sz="800"/>
                </a:p>
              </p:txBody>
            </p:sp>
            <p:sp>
              <p:nvSpPr>
                <p:cNvPr id="75" name="Freeform 71">
                  <a:extLst>
                    <a:ext uri="{FF2B5EF4-FFF2-40B4-BE49-F238E27FC236}">
                      <a16:creationId xmlns:a16="http://schemas.microsoft.com/office/drawing/2014/main" id="{74F11B5E-CC08-397D-4B52-AACC44A3A9E3}"/>
                    </a:ext>
                  </a:extLst>
                </p:cNvPr>
                <p:cNvSpPr>
                  <a:spLocks noEditPoints="1"/>
                </p:cNvSpPr>
                <p:nvPr/>
              </p:nvSpPr>
              <p:spPr bwMode="auto">
                <a:xfrm>
                  <a:off x="6235711" y="11755432"/>
                  <a:ext cx="604840" cy="46037"/>
                </a:xfrm>
                <a:custGeom>
                  <a:avLst/>
                  <a:gdLst>
                    <a:gd name="T0" fmla="*/ 526 w 553"/>
                    <a:gd name="T1" fmla="*/ 42 h 42"/>
                    <a:gd name="T2" fmla="*/ 27 w 553"/>
                    <a:gd name="T3" fmla="*/ 42 h 42"/>
                    <a:gd name="T4" fmla="*/ 27 w 553"/>
                    <a:gd name="T5" fmla="*/ 0 h 42"/>
                    <a:gd name="T6" fmla="*/ 526 w 553"/>
                    <a:gd name="T7" fmla="*/ 0 h 42"/>
                    <a:gd name="T8" fmla="*/ 526 w 553"/>
                    <a:gd name="T9" fmla="*/ 42 h 42"/>
                    <a:gd name="T10" fmla="*/ 526 w 553"/>
                    <a:gd name="T11" fmla="*/ 42 h 42"/>
                    <a:gd name="T12" fmla="*/ 526 w 553"/>
                    <a:gd name="T13" fmla="*/ 42 h 42"/>
                  </a:gdLst>
                  <a:ahLst/>
                  <a:cxnLst>
                    <a:cxn ang="0">
                      <a:pos x="T0" y="T1"/>
                    </a:cxn>
                    <a:cxn ang="0">
                      <a:pos x="T2" y="T3"/>
                    </a:cxn>
                    <a:cxn ang="0">
                      <a:pos x="T4" y="T5"/>
                    </a:cxn>
                    <a:cxn ang="0">
                      <a:pos x="T6" y="T7"/>
                    </a:cxn>
                    <a:cxn ang="0">
                      <a:pos x="T8" y="T9"/>
                    </a:cxn>
                    <a:cxn ang="0">
                      <a:pos x="T10" y="T11"/>
                    </a:cxn>
                    <a:cxn ang="0">
                      <a:pos x="T12" y="T13"/>
                    </a:cxn>
                  </a:cxnLst>
                  <a:rect l="0" t="0" r="r" b="b"/>
                  <a:pathLst>
                    <a:path w="553" h="42">
                      <a:moveTo>
                        <a:pt x="526" y="42"/>
                      </a:moveTo>
                      <a:cubicBezTo>
                        <a:pt x="27" y="42"/>
                        <a:pt x="27" y="42"/>
                        <a:pt x="27" y="42"/>
                      </a:cubicBezTo>
                      <a:cubicBezTo>
                        <a:pt x="0" y="42"/>
                        <a:pt x="0" y="0"/>
                        <a:pt x="27" y="0"/>
                      </a:cubicBezTo>
                      <a:cubicBezTo>
                        <a:pt x="526" y="0"/>
                        <a:pt x="526" y="0"/>
                        <a:pt x="526" y="0"/>
                      </a:cubicBezTo>
                      <a:cubicBezTo>
                        <a:pt x="553" y="0"/>
                        <a:pt x="553" y="42"/>
                        <a:pt x="526" y="42"/>
                      </a:cubicBezTo>
                      <a:close/>
                      <a:moveTo>
                        <a:pt x="526" y="42"/>
                      </a:moveTo>
                      <a:cubicBezTo>
                        <a:pt x="526" y="42"/>
                        <a:pt x="526" y="42"/>
                        <a:pt x="526" y="4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sz="800"/>
                </a:p>
              </p:txBody>
            </p:sp>
            <p:sp>
              <p:nvSpPr>
                <p:cNvPr id="76" name="Freeform 72">
                  <a:extLst>
                    <a:ext uri="{FF2B5EF4-FFF2-40B4-BE49-F238E27FC236}">
                      <a16:creationId xmlns:a16="http://schemas.microsoft.com/office/drawing/2014/main" id="{9B276985-2559-1C5A-79A6-34FF24C57E5D}"/>
                    </a:ext>
                  </a:extLst>
                </p:cNvPr>
                <p:cNvSpPr>
                  <a:spLocks noEditPoints="1"/>
                </p:cNvSpPr>
                <p:nvPr/>
              </p:nvSpPr>
              <p:spPr bwMode="auto">
                <a:xfrm>
                  <a:off x="6296038" y="11607805"/>
                  <a:ext cx="482602" cy="44450"/>
                </a:xfrm>
                <a:custGeom>
                  <a:avLst/>
                  <a:gdLst>
                    <a:gd name="T0" fmla="*/ 413 w 441"/>
                    <a:gd name="T1" fmla="*/ 41 h 41"/>
                    <a:gd name="T2" fmla="*/ 28 w 441"/>
                    <a:gd name="T3" fmla="*/ 41 h 41"/>
                    <a:gd name="T4" fmla="*/ 28 w 441"/>
                    <a:gd name="T5" fmla="*/ 0 h 41"/>
                    <a:gd name="T6" fmla="*/ 413 w 441"/>
                    <a:gd name="T7" fmla="*/ 0 h 41"/>
                    <a:gd name="T8" fmla="*/ 413 w 441"/>
                    <a:gd name="T9" fmla="*/ 41 h 41"/>
                    <a:gd name="T10" fmla="*/ 413 w 441"/>
                    <a:gd name="T11" fmla="*/ 41 h 41"/>
                    <a:gd name="T12" fmla="*/ 413 w 441"/>
                    <a:gd name="T13" fmla="*/ 41 h 41"/>
                  </a:gdLst>
                  <a:ahLst/>
                  <a:cxnLst>
                    <a:cxn ang="0">
                      <a:pos x="T0" y="T1"/>
                    </a:cxn>
                    <a:cxn ang="0">
                      <a:pos x="T2" y="T3"/>
                    </a:cxn>
                    <a:cxn ang="0">
                      <a:pos x="T4" y="T5"/>
                    </a:cxn>
                    <a:cxn ang="0">
                      <a:pos x="T6" y="T7"/>
                    </a:cxn>
                    <a:cxn ang="0">
                      <a:pos x="T8" y="T9"/>
                    </a:cxn>
                    <a:cxn ang="0">
                      <a:pos x="T10" y="T11"/>
                    </a:cxn>
                    <a:cxn ang="0">
                      <a:pos x="T12" y="T13"/>
                    </a:cxn>
                  </a:cxnLst>
                  <a:rect l="0" t="0" r="r" b="b"/>
                  <a:pathLst>
                    <a:path w="441" h="41">
                      <a:moveTo>
                        <a:pt x="413" y="41"/>
                      </a:moveTo>
                      <a:cubicBezTo>
                        <a:pt x="28" y="41"/>
                        <a:pt x="28" y="41"/>
                        <a:pt x="28" y="41"/>
                      </a:cubicBezTo>
                      <a:cubicBezTo>
                        <a:pt x="0" y="41"/>
                        <a:pt x="0" y="0"/>
                        <a:pt x="28" y="0"/>
                      </a:cubicBezTo>
                      <a:cubicBezTo>
                        <a:pt x="413" y="0"/>
                        <a:pt x="413" y="0"/>
                        <a:pt x="413" y="0"/>
                      </a:cubicBezTo>
                      <a:cubicBezTo>
                        <a:pt x="441" y="0"/>
                        <a:pt x="441" y="41"/>
                        <a:pt x="413" y="41"/>
                      </a:cubicBezTo>
                      <a:close/>
                      <a:moveTo>
                        <a:pt x="413" y="41"/>
                      </a:moveTo>
                      <a:cubicBezTo>
                        <a:pt x="413" y="41"/>
                        <a:pt x="413" y="41"/>
                        <a:pt x="413" y="4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sz="800"/>
                </a:p>
              </p:txBody>
            </p:sp>
            <p:sp>
              <p:nvSpPr>
                <p:cNvPr id="77" name="Freeform 73">
                  <a:extLst>
                    <a:ext uri="{FF2B5EF4-FFF2-40B4-BE49-F238E27FC236}">
                      <a16:creationId xmlns:a16="http://schemas.microsoft.com/office/drawing/2014/main" id="{37E191FE-53A0-EB20-558B-B18A7E6C3603}"/>
                    </a:ext>
                  </a:extLst>
                </p:cNvPr>
                <p:cNvSpPr>
                  <a:spLocks noEditPoints="1"/>
                </p:cNvSpPr>
                <p:nvPr/>
              </p:nvSpPr>
              <p:spPr bwMode="auto">
                <a:xfrm>
                  <a:off x="7019942" y="10971204"/>
                  <a:ext cx="165100" cy="163513"/>
                </a:xfrm>
                <a:custGeom>
                  <a:avLst/>
                  <a:gdLst>
                    <a:gd name="T0" fmla="*/ 78 w 151"/>
                    <a:gd name="T1" fmla="*/ 151 h 151"/>
                    <a:gd name="T2" fmla="*/ 11 w 151"/>
                    <a:gd name="T3" fmla="*/ 106 h 151"/>
                    <a:gd name="T4" fmla="*/ 27 w 151"/>
                    <a:gd name="T5" fmla="*/ 27 h 151"/>
                    <a:gd name="T6" fmla="*/ 106 w 151"/>
                    <a:gd name="T7" fmla="*/ 11 h 151"/>
                    <a:gd name="T8" fmla="*/ 151 w 151"/>
                    <a:gd name="T9" fmla="*/ 78 h 151"/>
                    <a:gd name="T10" fmla="*/ 78 w 151"/>
                    <a:gd name="T11" fmla="*/ 151 h 151"/>
                    <a:gd name="T12" fmla="*/ 78 w 151"/>
                    <a:gd name="T13" fmla="*/ 47 h 151"/>
                    <a:gd name="T14" fmla="*/ 50 w 151"/>
                    <a:gd name="T15" fmla="*/ 66 h 151"/>
                    <a:gd name="T16" fmla="*/ 56 w 151"/>
                    <a:gd name="T17" fmla="*/ 100 h 151"/>
                    <a:gd name="T18" fmla="*/ 90 w 151"/>
                    <a:gd name="T19" fmla="*/ 107 h 151"/>
                    <a:gd name="T20" fmla="*/ 110 w 151"/>
                    <a:gd name="T21" fmla="*/ 78 h 151"/>
                    <a:gd name="T22" fmla="*/ 78 w 151"/>
                    <a:gd name="T23" fmla="*/ 47 h 151"/>
                    <a:gd name="T24" fmla="*/ 78 w 151"/>
                    <a:gd name="T25" fmla="*/ 47 h 151"/>
                    <a:gd name="T26" fmla="*/ 78 w 151"/>
                    <a:gd name="T27" fmla="*/ 47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1" h="151">
                      <a:moveTo>
                        <a:pt x="78" y="151"/>
                      </a:moveTo>
                      <a:cubicBezTo>
                        <a:pt x="49" y="151"/>
                        <a:pt x="23" y="133"/>
                        <a:pt x="11" y="106"/>
                      </a:cubicBezTo>
                      <a:cubicBezTo>
                        <a:pt x="0" y="79"/>
                        <a:pt x="6" y="48"/>
                        <a:pt x="27" y="27"/>
                      </a:cubicBezTo>
                      <a:cubicBezTo>
                        <a:pt x="48" y="6"/>
                        <a:pt x="79" y="0"/>
                        <a:pt x="106" y="11"/>
                      </a:cubicBezTo>
                      <a:cubicBezTo>
                        <a:pt x="133" y="22"/>
                        <a:pt x="151" y="49"/>
                        <a:pt x="151" y="78"/>
                      </a:cubicBezTo>
                      <a:cubicBezTo>
                        <a:pt x="151" y="118"/>
                        <a:pt x="119" y="151"/>
                        <a:pt x="78" y="151"/>
                      </a:cubicBezTo>
                      <a:close/>
                      <a:moveTo>
                        <a:pt x="78" y="47"/>
                      </a:moveTo>
                      <a:cubicBezTo>
                        <a:pt x="66" y="47"/>
                        <a:pt x="54" y="55"/>
                        <a:pt x="50" y="66"/>
                      </a:cubicBezTo>
                      <a:cubicBezTo>
                        <a:pt x="45" y="78"/>
                        <a:pt x="47" y="91"/>
                        <a:pt x="56" y="100"/>
                      </a:cubicBezTo>
                      <a:cubicBezTo>
                        <a:pt x="65" y="109"/>
                        <a:pt x="79" y="112"/>
                        <a:pt x="90" y="107"/>
                      </a:cubicBezTo>
                      <a:cubicBezTo>
                        <a:pt x="102" y="102"/>
                        <a:pt x="110" y="91"/>
                        <a:pt x="110" y="78"/>
                      </a:cubicBezTo>
                      <a:cubicBezTo>
                        <a:pt x="110" y="61"/>
                        <a:pt x="96" y="47"/>
                        <a:pt x="78" y="47"/>
                      </a:cubicBezTo>
                      <a:close/>
                      <a:moveTo>
                        <a:pt x="78" y="47"/>
                      </a:moveTo>
                      <a:cubicBezTo>
                        <a:pt x="78" y="47"/>
                        <a:pt x="78" y="47"/>
                        <a:pt x="78" y="4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sz="800"/>
                </a:p>
              </p:txBody>
            </p:sp>
            <p:sp>
              <p:nvSpPr>
                <p:cNvPr id="78" name="Freeform 74">
                  <a:extLst>
                    <a:ext uri="{FF2B5EF4-FFF2-40B4-BE49-F238E27FC236}">
                      <a16:creationId xmlns:a16="http://schemas.microsoft.com/office/drawing/2014/main" id="{D44491DE-8EDA-DFA7-11D5-7DE718BB60C2}"/>
                    </a:ext>
                  </a:extLst>
                </p:cNvPr>
                <p:cNvSpPr>
                  <a:spLocks noEditPoints="1"/>
                </p:cNvSpPr>
                <p:nvPr/>
              </p:nvSpPr>
              <p:spPr bwMode="auto">
                <a:xfrm>
                  <a:off x="6804025" y="10971213"/>
                  <a:ext cx="165100" cy="163513"/>
                </a:xfrm>
                <a:custGeom>
                  <a:avLst/>
                  <a:gdLst>
                    <a:gd name="T0" fmla="*/ 78 w 151"/>
                    <a:gd name="T1" fmla="*/ 151 h 151"/>
                    <a:gd name="T2" fmla="*/ 11 w 151"/>
                    <a:gd name="T3" fmla="*/ 106 h 151"/>
                    <a:gd name="T4" fmla="*/ 27 w 151"/>
                    <a:gd name="T5" fmla="*/ 27 h 151"/>
                    <a:gd name="T6" fmla="*/ 106 w 151"/>
                    <a:gd name="T7" fmla="*/ 11 h 151"/>
                    <a:gd name="T8" fmla="*/ 151 w 151"/>
                    <a:gd name="T9" fmla="*/ 78 h 151"/>
                    <a:gd name="T10" fmla="*/ 78 w 151"/>
                    <a:gd name="T11" fmla="*/ 151 h 151"/>
                    <a:gd name="T12" fmla="*/ 78 w 151"/>
                    <a:gd name="T13" fmla="*/ 47 h 151"/>
                    <a:gd name="T14" fmla="*/ 49 w 151"/>
                    <a:gd name="T15" fmla="*/ 66 h 151"/>
                    <a:gd name="T16" fmla="*/ 56 w 151"/>
                    <a:gd name="T17" fmla="*/ 100 h 151"/>
                    <a:gd name="T18" fmla="*/ 90 w 151"/>
                    <a:gd name="T19" fmla="*/ 107 h 151"/>
                    <a:gd name="T20" fmla="*/ 109 w 151"/>
                    <a:gd name="T21" fmla="*/ 78 h 151"/>
                    <a:gd name="T22" fmla="*/ 78 w 151"/>
                    <a:gd name="T23" fmla="*/ 47 h 151"/>
                    <a:gd name="T24" fmla="*/ 78 w 151"/>
                    <a:gd name="T25" fmla="*/ 47 h 151"/>
                    <a:gd name="T26" fmla="*/ 78 w 151"/>
                    <a:gd name="T27" fmla="*/ 47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1" h="151">
                      <a:moveTo>
                        <a:pt x="78" y="151"/>
                      </a:moveTo>
                      <a:cubicBezTo>
                        <a:pt x="49" y="151"/>
                        <a:pt x="22" y="133"/>
                        <a:pt x="11" y="106"/>
                      </a:cubicBezTo>
                      <a:cubicBezTo>
                        <a:pt x="0" y="79"/>
                        <a:pt x="6" y="48"/>
                        <a:pt x="27" y="27"/>
                      </a:cubicBezTo>
                      <a:cubicBezTo>
                        <a:pt x="48" y="6"/>
                        <a:pt x="79" y="0"/>
                        <a:pt x="106" y="11"/>
                      </a:cubicBezTo>
                      <a:cubicBezTo>
                        <a:pt x="133" y="22"/>
                        <a:pt x="151" y="49"/>
                        <a:pt x="151" y="78"/>
                      </a:cubicBezTo>
                      <a:cubicBezTo>
                        <a:pt x="151" y="118"/>
                        <a:pt x="118" y="151"/>
                        <a:pt x="78" y="151"/>
                      </a:cubicBezTo>
                      <a:close/>
                      <a:moveTo>
                        <a:pt x="78" y="47"/>
                      </a:moveTo>
                      <a:cubicBezTo>
                        <a:pt x="66" y="47"/>
                        <a:pt x="54" y="55"/>
                        <a:pt x="49" y="66"/>
                      </a:cubicBezTo>
                      <a:cubicBezTo>
                        <a:pt x="45" y="78"/>
                        <a:pt x="47" y="91"/>
                        <a:pt x="56" y="100"/>
                      </a:cubicBezTo>
                      <a:cubicBezTo>
                        <a:pt x="65" y="109"/>
                        <a:pt x="78" y="112"/>
                        <a:pt x="90" y="107"/>
                      </a:cubicBezTo>
                      <a:cubicBezTo>
                        <a:pt x="102" y="102"/>
                        <a:pt x="109" y="91"/>
                        <a:pt x="109" y="78"/>
                      </a:cubicBezTo>
                      <a:cubicBezTo>
                        <a:pt x="109" y="61"/>
                        <a:pt x="95" y="47"/>
                        <a:pt x="78" y="47"/>
                      </a:cubicBezTo>
                      <a:close/>
                      <a:moveTo>
                        <a:pt x="78" y="47"/>
                      </a:moveTo>
                      <a:cubicBezTo>
                        <a:pt x="78" y="47"/>
                        <a:pt x="78" y="47"/>
                        <a:pt x="78" y="4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sz="800"/>
                </a:p>
              </p:txBody>
            </p:sp>
          </p:grpSp>
          <p:grpSp>
            <p:nvGrpSpPr>
              <p:cNvPr id="47" name="Group 46">
                <a:extLst>
                  <a:ext uri="{FF2B5EF4-FFF2-40B4-BE49-F238E27FC236}">
                    <a16:creationId xmlns:a16="http://schemas.microsoft.com/office/drawing/2014/main" id="{5B20853C-6F61-D5CA-E38B-3571B049696D}"/>
                  </a:ext>
                </a:extLst>
              </p:cNvPr>
              <p:cNvGrpSpPr/>
              <p:nvPr/>
            </p:nvGrpSpPr>
            <p:grpSpPr>
              <a:xfrm>
                <a:off x="8564923" y="5903799"/>
                <a:ext cx="1255906" cy="1373475"/>
                <a:chOff x="16105164" y="3740149"/>
                <a:chExt cx="1441447" cy="1576389"/>
              </a:xfrm>
              <a:solidFill>
                <a:schemeClr val="tx1"/>
              </a:solidFill>
            </p:grpSpPr>
            <p:sp>
              <p:nvSpPr>
                <p:cNvPr id="59" name="Freeform 78">
                  <a:extLst>
                    <a:ext uri="{FF2B5EF4-FFF2-40B4-BE49-F238E27FC236}">
                      <a16:creationId xmlns:a16="http://schemas.microsoft.com/office/drawing/2014/main" id="{1914AAE9-DE0C-E784-D553-BEE4FDC3495C}"/>
                    </a:ext>
                  </a:extLst>
                </p:cNvPr>
                <p:cNvSpPr>
                  <a:spLocks noEditPoints="1"/>
                </p:cNvSpPr>
                <p:nvPr/>
              </p:nvSpPr>
              <p:spPr bwMode="auto">
                <a:xfrm>
                  <a:off x="16325826" y="3740149"/>
                  <a:ext cx="1220785" cy="1287462"/>
                </a:xfrm>
                <a:custGeom>
                  <a:avLst/>
                  <a:gdLst>
                    <a:gd name="T0" fmla="*/ 386 w 1115"/>
                    <a:gd name="T1" fmla="*/ 1187 h 1187"/>
                    <a:gd name="T2" fmla="*/ 372 w 1115"/>
                    <a:gd name="T3" fmla="*/ 1182 h 1187"/>
                    <a:gd name="T4" fmla="*/ 9 w 1115"/>
                    <a:gd name="T5" fmla="*/ 851 h 1187"/>
                    <a:gd name="T6" fmla="*/ 3 w 1115"/>
                    <a:gd name="T7" fmla="*/ 828 h 1187"/>
                    <a:gd name="T8" fmla="*/ 280 w 1115"/>
                    <a:gd name="T9" fmla="*/ 404 h 1187"/>
                    <a:gd name="T10" fmla="*/ 1092 w 1115"/>
                    <a:gd name="T11" fmla="*/ 1 h 1187"/>
                    <a:gd name="T12" fmla="*/ 1115 w 1115"/>
                    <a:gd name="T13" fmla="*/ 22 h 1187"/>
                    <a:gd name="T14" fmla="*/ 792 w 1115"/>
                    <a:gd name="T15" fmla="*/ 869 h 1187"/>
                    <a:gd name="T16" fmla="*/ 396 w 1115"/>
                    <a:gd name="T17" fmla="*/ 1185 h 1187"/>
                    <a:gd name="T18" fmla="*/ 386 w 1115"/>
                    <a:gd name="T19" fmla="*/ 1187 h 1187"/>
                    <a:gd name="T20" fmla="*/ 47 w 1115"/>
                    <a:gd name="T21" fmla="*/ 830 h 1187"/>
                    <a:gd name="T22" fmla="*/ 389 w 1115"/>
                    <a:gd name="T23" fmla="*/ 1141 h 1187"/>
                    <a:gd name="T24" fmla="*/ 761 w 1115"/>
                    <a:gd name="T25" fmla="*/ 841 h 1187"/>
                    <a:gd name="T26" fmla="*/ 1072 w 1115"/>
                    <a:gd name="T27" fmla="*/ 46 h 1187"/>
                    <a:gd name="T28" fmla="*/ 310 w 1115"/>
                    <a:gd name="T29" fmla="*/ 432 h 1187"/>
                    <a:gd name="T30" fmla="*/ 47 w 1115"/>
                    <a:gd name="T31" fmla="*/ 830 h 1187"/>
                    <a:gd name="T32" fmla="*/ 47 w 1115"/>
                    <a:gd name="T33" fmla="*/ 830 h 1187"/>
                    <a:gd name="T34" fmla="*/ 47 w 1115"/>
                    <a:gd name="T35" fmla="*/ 830 h 1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115" h="1187">
                      <a:moveTo>
                        <a:pt x="386" y="1187"/>
                      </a:moveTo>
                      <a:cubicBezTo>
                        <a:pt x="381" y="1187"/>
                        <a:pt x="376" y="1185"/>
                        <a:pt x="372" y="1182"/>
                      </a:cubicBezTo>
                      <a:cubicBezTo>
                        <a:pt x="9" y="851"/>
                        <a:pt x="9" y="851"/>
                        <a:pt x="9" y="851"/>
                      </a:cubicBezTo>
                      <a:cubicBezTo>
                        <a:pt x="2" y="846"/>
                        <a:pt x="0" y="836"/>
                        <a:pt x="3" y="828"/>
                      </a:cubicBezTo>
                      <a:cubicBezTo>
                        <a:pt x="70" y="672"/>
                        <a:pt x="164" y="528"/>
                        <a:pt x="280" y="404"/>
                      </a:cubicBezTo>
                      <a:cubicBezTo>
                        <a:pt x="597" y="54"/>
                        <a:pt x="1087" y="2"/>
                        <a:pt x="1092" y="1"/>
                      </a:cubicBezTo>
                      <a:cubicBezTo>
                        <a:pt x="1104" y="0"/>
                        <a:pt x="1115" y="10"/>
                        <a:pt x="1115" y="22"/>
                      </a:cubicBezTo>
                      <a:cubicBezTo>
                        <a:pt x="1115" y="27"/>
                        <a:pt x="1109" y="520"/>
                        <a:pt x="792" y="869"/>
                      </a:cubicBezTo>
                      <a:cubicBezTo>
                        <a:pt x="679" y="996"/>
                        <a:pt x="545" y="1103"/>
                        <a:pt x="396" y="1185"/>
                      </a:cubicBezTo>
                      <a:cubicBezTo>
                        <a:pt x="393" y="1186"/>
                        <a:pt x="389" y="1187"/>
                        <a:pt x="386" y="1187"/>
                      </a:cubicBezTo>
                      <a:close/>
                      <a:moveTo>
                        <a:pt x="47" y="830"/>
                      </a:moveTo>
                      <a:cubicBezTo>
                        <a:pt x="389" y="1141"/>
                        <a:pt x="389" y="1141"/>
                        <a:pt x="389" y="1141"/>
                      </a:cubicBezTo>
                      <a:cubicBezTo>
                        <a:pt x="529" y="1063"/>
                        <a:pt x="655" y="961"/>
                        <a:pt x="761" y="841"/>
                      </a:cubicBezTo>
                      <a:cubicBezTo>
                        <a:pt x="1028" y="547"/>
                        <a:pt x="1067" y="147"/>
                        <a:pt x="1072" y="46"/>
                      </a:cubicBezTo>
                      <a:cubicBezTo>
                        <a:pt x="972" y="61"/>
                        <a:pt x="577" y="138"/>
                        <a:pt x="310" y="432"/>
                      </a:cubicBezTo>
                      <a:cubicBezTo>
                        <a:pt x="201" y="549"/>
                        <a:pt x="112" y="684"/>
                        <a:pt x="47" y="830"/>
                      </a:cubicBezTo>
                      <a:close/>
                      <a:moveTo>
                        <a:pt x="47" y="830"/>
                      </a:moveTo>
                      <a:cubicBezTo>
                        <a:pt x="47" y="830"/>
                        <a:pt x="47" y="830"/>
                        <a:pt x="47" y="83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sz="800"/>
                </a:p>
              </p:txBody>
            </p:sp>
            <p:sp>
              <p:nvSpPr>
                <p:cNvPr id="60" name="Freeform 79">
                  <a:extLst>
                    <a:ext uri="{FF2B5EF4-FFF2-40B4-BE49-F238E27FC236}">
                      <a16:creationId xmlns:a16="http://schemas.microsoft.com/office/drawing/2014/main" id="{F97E2676-4605-C338-AD7C-6D9221E39806}"/>
                    </a:ext>
                  </a:extLst>
                </p:cNvPr>
                <p:cNvSpPr>
                  <a:spLocks noEditPoints="1"/>
                </p:cNvSpPr>
                <p:nvPr/>
              </p:nvSpPr>
              <p:spPr bwMode="auto">
                <a:xfrm>
                  <a:off x="16268675" y="4657724"/>
                  <a:ext cx="465138" cy="431800"/>
                </a:xfrm>
                <a:custGeom>
                  <a:avLst/>
                  <a:gdLst>
                    <a:gd name="T0" fmla="*/ 366 w 425"/>
                    <a:gd name="T1" fmla="*/ 398 h 398"/>
                    <a:gd name="T2" fmla="*/ 353 w 425"/>
                    <a:gd name="T3" fmla="*/ 393 h 398"/>
                    <a:gd name="T4" fmla="*/ 11 w 425"/>
                    <a:gd name="T5" fmla="*/ 82 h 398"/>
                    <a:gd name="T6" fmla="*/ 15 w 425"/>
                    <a:gd name="T7" fmla="*/ 48 h 398"/>
                    <a:gd name="T8" fmla="*/ 101 w 425"/>
                    <a:gd name="T9" fmla="*/ 4 h 398"/>
                    <a:gd name="T10" fmla="*/ 124 w 425"/>
                    <a:gd name="T11" fmla="*/ 7 h 398"/>
                    <a:gd name="T12" fmla="*/ 416 w 425"/>
                    <a:gd name="T13" fmla="*/ 272 h 398"/>
                    <a:gd name="T14" fmla="*/ 422 w 425"/>
                    <a:gd name="T15" fmla="*/ 295 h 398"/>
                    <a:gd name="T16" fmla="*/ 386 w 425"/>
                    <a:gd name="T17" fmla="*/ 385 h 398"/>
                    <a:gd name="T18" fmla="*/ 366 w 425"/>
                    <a:gd name="T19" fmla="*/ 398 h 398"/>
                    <a:gd name="T20" fmla="*/ 61 w 425"/>
                    <a:gd name="T21" fmla="*/ 72 h 398"/>
                    <a:gd name="T22" fmla="*/ 358 w 425"/>
                    <a:gd name="T23" fmla="*/ 342 h 398"/>
                    <a:gd name="T24" fmla="*/ 378 w 425"/>
                    <a:gd name="T25" fmla="*/ 293 h 398"/>
                    <a:gd name="T26" fmla="*/ 107 w 425"/>
                    <a:gd name="T27" fmla="*/ 48 h 398"/>
                    <a:gd name="T28" fmla="*/ 61 w 425"/>
                    <a:gd name="T29" fmla="*/ 72 h 398"/>
                    <a:gd name="T30" fmla="*/ 61 w 425"/>
                    <a:gd name="T31" fmla="*/ 72 h 398"/>
                    <a:gd name="T32" fmla="*/ 61 w 425"/>
                    <a:gd name="T33" fmla="*/ 72 h 3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25" h="398">
                      <a:moveTo>
                        <a:pt x="366" y="398"/>
                      </a:moveTo>
                      <a:cubicBezTo>
                        <a:pt x="361" y="398"/>
                        <a:pt x="356" y="396"/>
                        <a:pt x="353" y="393"/>
                      </a:cubicBezTo>
                      <a:cubicBezTo>
                        <a:pt x="11" y="82"/>
                        <a:pt x="11" y="82"/>
                        <a:pt x="11" y="82"/>
                      </a:cubicBezTo>
                      <a:cubicBezTo>
                        <a:pt x="0" y="72"/>
                        <a:pt x="2" y="55"/>
                        <a:pt x="15" y="48"/>
                      </a:cubicBezTo>
                      <a:cubicBezTo>
                        <a:pt x="101" y="4"/>
                        <a:pt x="101" y="4"/>
                        <a:pt x="101" y="4"/>
                      </a:cubicBezTo>
                      <a:cubicBezTo>
                        <a:pt x="109" y="0"/>
                        <a:pt x="118" y="1"/>
                        <a:pt x="124" y="7"/>
                      </a:cubicBezTo>
                      <a:cubicBezTo>
                        <a:pt x="416" y="272"/>
                        <a:pt x="416" y="272"/>
                        <a:pt x="416" y="272"/>
                      </a:cubicBezTo>
                      <a:cubicBezTo>
                        <a:pt x="423" y="278"/>
                        <a:pt x="425" y="287"/>
                        <a:pt x="422" y="295"/>
                      </a:cubicBezTo>
                      <a:cubicBezTo>
                        <a:pt x="386" y="385"/>
                        <a:pt x="386" y="385"/>
                        <a:pt x="386" y="385"/>
                      </a:cubicBezTo>
                      <a:cubicBezTo>
                        <a:pt x="383" y="393"/>
                        <a:pt x="375" y="398"/>
                        <a:pt x="366" y="398"/>
                      </a:cubicBezTo>
                      <a:close/>
                      <a:moveTo>
                        <a:pt x="61" y="72"/>
                      </a:moveTo>
                      <a:cubicBezTo>
                        <a:pt x="358" y="342"/>
                        <a:pt x="358" y="342"/>
                        <a:pt x="358" y="342"/>
                      </a:cubicBezTo>
                      <a:cubicBezTo>
                        <a:pt x="378" y="293"/>
                        <a:pt x="378" y="293"/>
                        <a:pt x="378" y="293"/>
                      </a:cubicBezTo>
                      <a:cubicBezTo>
                        <a:pt x="107" y="48"/>
                        <a:pt x="107" y="48"/>
                        <a:pt x="107" y="48"/>
                      </a:cubicBezTo>
                      <a:lnTo>
                        <a:pt x="61" y="72"/>
                      </a:lnTo>
                      <a:close/>
                      <a:moveTo>
                        <a:pt x="61" y="72"/>
                      </a:moveTo>
                      <a:cubicBezTo>
                        <a:pt x="61" y="72"/>
                        <a:pt x="61" y="72"/>
                        <a:pt x="61" y="7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sz="800"/>
                </a:p>
              </p:txBody>
            </p:sp>
            <p:sp>
              <p:nvSpPr>
                <p:cNvPr id="61" name="Freeform 80">
                  <a:extLst>
                    <a:ext uri="{FF2B5EF4-FFF2-40B4-BE49-F238E27FC236}">
                      <a16:creationId xmlns:a16="http://schemas.microsoft.com/office/drawing/2014/main" id="{0566AAE8-41BD-F161-152F-21CB2D909AE1}"/>
                    </a:ext>
                  </a:extLst>
                </p:cNvPr>
                <p:cNvSpPr>
                  <a:spLocks noEditPoints="1"/>
                </p:cNvSpPr>
                <p:nvPr/>
              </p:nvSpPr>
              <p:spPr bwMode="auto">
                <a:xfrm>
                  <a:off x="16105164" y="4183062"/>
                  <a:ext cx="520699" cy="369889"/>
                </a:xfrm>
                <a:custGeom>
                  <a:avLst/>
                  <a:gdLst>
                    <a:gd name="T0" fmla="*/ 23 w 475"/>
                    <a:gd name="T1" fmla="*/ 340 h 340"/>
                    <a:gd name="T2" fmla="*/ 2 w 475"/>
                    <a:gd name="T3" fmla="*/ 316 h 340"/>
                    <a:gd name="T4" fmla="*/ 49 w 475"/>
                    <a:gd name="T5" fmla="*/ 199 h 340"/>
                    <a:gd name="T6" fmla="*/ 457 w 475"/>
                    <a:gd name="T7" fmla="*/ 40 h 340"/>
                    <a:gd name="T8" fmla="*/ 472 w 475"/>
                    <a:gd name="T9" fmla="*/ 65 h 340"/>
                    <a:gd name="T10" fmla="*/ 446 w 475"/>
                    <a:gd name="T11" fmla="*/ 80 h 340"/>
                    <a:gd name="T12" fmla="*/ 83 w 475"/>
                    <a:gd name="T13" fmla="*/ 222 h 340"/>
                    <a:gd name="T14" fmla="*/ 56 w 475"/>
                    <a:gd name="T15" fmla="*/ 277 h 340"/>
                    <a:gd name="T16" fmla="*/ 300 w 475"/>
                    <a:gd name="T17" fmla="*/ 264 h 340"/>
                    <a:gd name="T18" fmla="*/ 288 w 475"/>
                    <a:gd name="T19" fmla="*/ 303 h 340"/>
                    <a:gd name="T20" fmla="*/ 34 w 475"/>
                    <a:gd name="T21" fmla="*/ 337 h 340"/>
                    <a:gd name="T22" fmla="*/ 23 w 475"/>
                    <a:gd name="T23" fmla="*/ 340 h 340"/>
                    <a:gd name="T24" fmla="*/ 23 w 475"/>
                    <a:gd name="T25" fmla="*/ 340 h 340"/>
                    <a:gd name="T26" fmla="*/ 23 w 475"/>
                    <a:gd name="T27" fmla="*/ 340 h 3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75" h="340">
                      <a:moveTo>
                        <a:pt x="23" y="340"/>
                      </a:moveTo>
                      <a:cubicBezTo>
                        <a:pt x="10" y="340"/>
                        <a:pt x="0" y="328"/>
                        <a:pt x="2" y="316"/>
                      </a:cubicBezTo>
                      <a:cubicBezTo>
                        <a:pt x="10" y="274"/>
                        <a:pt x="25" y="235"/>
                        <a:pt x="49" y="199"/>
                      </a:cubicBezTo>
                      <a:cubicBezTo>
                        <a:pt x="133" y="70"/>
                        <a:pt x="313" y="0"/>
                        <a:pt x="457" y="40"/>
                      </a:cubicBezTo>
                      <a:cubicBezTo>
                        <a:pt x="468" y="43"/>
                        <a:pt x="475" y="54"/>
                        <a:pt x="472" y="65"/>
                      </a:cubicBezTo>
                      <a:cubicBezTo>
                        <a:pt x="469" y="77"/>
                        <a:pt x="457" y="83"/>
                        <a:pt x="446" y="80"/>
                      </a:cubicBezTo>
                      <a:cubicBezTo>
                        <a:pt x="318" y="44"/>
                        <a:pt x="159" y="107"/>
                        <a:pt x="83" y="222"/>
                      </a:cubicBezTo>
                      <a:cubicBezTo>
                        <a:pt x="72" y="239"/>
                        <a:pt x="63" y="258"/>
                        <a:pt x="56" y="277"/>
                      </a:cubicBezTo>
                      <a:cubicBezTo>
                        <a:pt x="133" y="243"/>
                        <a:pt x="220" y="238"/>
                        <a:pt x="300" y="264"/>
                      </a:cubicBezTo>
                      <a:cubicBezTo>
                        <a:pt x="325" y="273"/>
                        <a:pt x="313" y="310"/>
                        <a:pt x="288" y="303"/>
                      </a:cubicBezTo>
                      <a:cubicBezTo>
                        <a:pt x="203" y="276"/>
                        <a:pt x="109" y="288"/>
                        <a:pt x="34" y="337"/>
                      </a:cubicBezTo>
                      <a:cubicBezTo>
                        <a:pt x="31" y="339"/>
                        <a:pt x="27" y="340"/>
                        <a:pt x="23" y="340"/>
                      </a:cubicBezTo>
                      <a:close/>
                      <a:moveTo>
                        <a:pt x="23" y="340"/>
                      </a:moveTo>
                      <a:cubicBezTo>
                        <a:pt x="23" y="340"/>
                        <a:pt x="23" y="340"/>
                        <a:pt x="23" y="34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sz="800"/>
                </a:p>
              </p:txBody>
            </p:sp>
            <p:sp>
              <p:nvSpPr>
                <p:cNvPr id="62" name="Freeform 81">
                  <a:extLst>
                    <a:ext uri="{FF2B5EF4-FFF2-40B4-BE49-F238E27FC236}">
                      <a16:creationId xmlns:a16="http://schemas.microsoft.com/office/drawing/2014/main" id="{E11C1A00-150B-9595-760F-0CCF3EDE722E}"/>
                    </a:ext>
                  </a:extLst>
                </p:cNvPr>
                <p:cNvSpPr>
                  <a:spLocks noEditPoints="1"/>
                </p:cNvSpPr>
                <p:nvPr/>
              </p:nvSpPr>
              <p:spPr bwMode="auto">
                <a:xfrm>
                  <a:off x="16859225" y="4695823"/>
                  <a:ext cx="346074" cy="538162"/>
                </a:xfrm>
                <a:custGeom>
                  <a:avLst/>
                  <a:gdLst>
                    <a:gd name="T0" fmla="*/ 26 w 316"/>
                    <a:gd name="T1" fmla="*/ 496 h 496"/>
                    <a:gd name="T2" fmla="*/ 7 w 316"/>
                    <a:gd name="T3" fmla="*/ 465 h 496"/>
                    <a:gd name="T4" fmla="*/ 16 w 316"/>
                    <a:gd name="T5" fmla="*/ 210 h 496"/>
                    <a:gd name="T6" fmla="*/ 54 w 316"/>
                    <a:gd name="T7" fmla="*/ 193 h 496"/>
                    <a:gd name="T8" fmla="*/ 64 w 316"/>
                    <a:gd name="T9" fmla="*/ 438 h 496"/>
                    <a:gd name="T10" fmla="*/ 116 w 316"/>
                    <a:gd name="T11" fmla="*/ 405 h 496"/>
                    <a:gd name="T12" fmla="*/ 223 w 316"/>
                    <a:gd name="T13" fmla="*/ 31 h 496"/>
                    <a:gd name="T14" fmla="*/ 235 w 316"/>
                    <a:gd name="T15" fmla="*/ 4 h 496"/>
                    <a:gd name="T16" fmla="*/ 262 w 316"/>
                    <a:gd name="T17" fmla="*/ 16 h 496"/>
                    <a:gd name="T18" fmla="*/ 143 w 316"/>
                    <a:gd name="T19" fmla="*/ 438 h 496"/>
                    <a:gd name="T20" fmla="*/ 31 w 316"/>
                    <a:gd name="T21" fmla="*/ 495 h 496"/>
                    <a:gd name="T22" fmla="*/ 26 w 316"/>
                    <a:gd name="T23" fmla="*/ 496 h 496"/>
                    <a:gd name="T24" fmla="*/ 26 w 316"/>
                    <a:gd name="T25" fmla="*/ 496 h 496"/>
                    <a:gd name="T26" fmla="*/ 26 w 316"/>
                    <a:gd name="T27" fmla="*/ 496 h 4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16" h="496">
                      <a:moveTo>
                        <a:pt x="26" y="496"/>
                      </a:moveTo>
                      <a:cubicBezTo>
                        <a:pt x="10" y="496"/>
                        <a:pt x="0" y="479"/>
                        <a:pt x="7" y="465"/>
                      </a:cubicBezTo>
                      <a:cubicBezTo>
                        <a:pt x="49" y="386"/>
                        <a:pt x="52" y="292"/>
                        <a:pt x="16" y="210"/>
                      </a:cubicBezTo>
                      <a:cubicBezTo>
                        <a:pt x="5" y="184"/>
                        <a:pt x="44" y="168"/>
                        <a:pt x="54" y="193"/>
                      </a:cubicBezTo>
                      <a:cubicBezTo>
                        <a:pt x="88" y="271"/>
                        <a:pt x="91" y="358"/>
                        <a:pt x="64" y="438"/>
                      </a:cubicBezTo>
                      <a:cubicBezTo>
                        <a:pt x="83" y="429"/>
                        <a:pt x="100" y="418"/>
                        <a:pt x="116" y="405"/>
                      </a:cubicBezTo>
                      <a:cubicBezTo>
                        <a:pt x="224" y="319"/>
                        <a:pt x="271" y="154"/>
                        <a:pt x="223" y="31"/>
                      </a:cubicBezTo>
                      <a:cubicBezTo>
                        <a:pt x="219" y="20"/>
                        <a:pt x="225" y="8"/>
                        <a:pt x="235" y="4"/>
                      </a:cubicBezTo>
                      <a:cubicBezTo>
                        <a:pt x="246" y="0"/>
                        <a:pt x="258" y="5"/>
                        <a:pt x="262" y="16"/>
                      </a:cubicBezTo>
                      <a:cubicBezTo>
                        <a:pt x="316" y="156"/>
                        <a:pt x="263" y="341"/>
                        <a:pt x="143" y="438"/>
                      </a:cubicBezTo>
                      <a:cubicBezTo>
                        <a:pt x="110" y="464"/>
                        <a:pt x="72" y="484"/>
                        <a:pt x="31" y="495"/>
                      </a:cubicBezTo>
                      <a:cubicBezTo>
                        <a:pt x="29" y="495"/>
                        <a:pt x="27" y="496"/>
                        <a:pt x="26" y="496"/>
                      </a:cubicBezTo>
                      <a:close/>
                      <a:moveTo>
                        <a:pt x="26" y="496"/>
                      </a:moveTo>
                      <a:cubicBezTo>
                        <a:pt x="26" y="496"/>
                        <a:pt x="26" y="496"/>
                        <a:pt x="26" y="49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sz="800"/>
                </a:p>
              </p:txBody>
            </p:sp>
            <p:sp>
              <p:nvSpPr>
                <p:cNvPr id="63" name="Freeform 82">
                  <a:extLst>
                    <a:ext uri="{FF2B5EF4-FFF2-40B4-BE49-F238E27FC236}">
                      <a16:creationId xmlns:a16="http://schemas.microsoft.com/office/drawing/2014/main" id="{097FBDE3-A011-F0F8-AD3A-CFFBB4CFC982}"/>
                    </a:ext>
                  </a:extLst>
                </p:cNvPr>
                <p:cNvSpPr>
                  <a:spLocks noEditPoints="1"/>
                </p:cNvSpPr>
                <p:nvPr/>
              </p:nvSpPr>
              <p:spPr bwMode="auto">
                <a:xfrm>
                  <a:off x="17183076" y="3813172"/>
                  <a:ext cx="325438" cy="290514"/>
                </a:xfrm>
                <a:custGeom>
                  <a:avLst/>
                  <a:gdLst>
                    <a:gd name="T0" fmla="*/ 269 w 297"/>
                    <a:gd name="T1" fmla="*/ 268 h 268"/>
                    <a:gd name="T2" fmla="*/ 267 w 297"/>
                    <a:gd name="T3" fmla="*/ 268 h 268"/>
                    <a:gd name="T4" fmla="*/ 97 w 297"/>
                    <a:gd name="T5" fmla="*/ 190 h 268"/>
                    <a:gd name="T6" fmla="*/ 3 w 297"/>
                    <a:gd name="T7" fmla="*/ 29 h 268"/>
                    <a:gd name="T8" fmla="*/ 19 w 297"/>
                    <a:gd name="T9" fmla="*/ 3 h 268"/>
                    <a:gd name="T10" fmla="*/ 44 w 297"/>
                    <a:gd name="T11" fmla="*/ 20 h 268"/>
                    <a:gd name="T12" fmla="*/ 272 w 297"/>
                    <a:gd name="T13" fmla="*/ 227 h 268"/>
                    <a:gd name="T14" fmla="*/ 269 w 297"/>
                    <a:gd name="T15" fmla="*/ 268 h 268"/>
                    <a:gd name="T16" fmla="*/ 269 w 297"/>
                    <a:gd name="T17" fmla="*/ 268 h 268"/>
                    <a:gd name="T18" fmla="*/ 269 w 297"/>
                    <a:gd name="T19" fmla="*/ 268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7" h="268">
                      <a:moveTo>
                        <a:pt x="269" y="268"/>
                      </a:moveTo>
                      <a:cubicBezTo>
                        <a:pt x="268" y="268"/>
                        <a:pt x="268" y="268"/>
                        <a:pt x="267" y="268"/>
                      </a:cubicBezTo>
                      <a:cubicBezTo>
                        <a:pt x="204" y="260"/>
                        <a:pt x="144" y="233"/>
                        <a:pt x="97" y="190"/>
                      </a:cubicBezTo>
                      <a:cubicBezTo>
                        <a:pt x="50" y="147"/>
                        <a:pt x="17" y="91"/>
                        <a:pt x="3" y="29"/>
                      </a:cubicBezTo>
                      <a:cubicBezTo>
                        <a:pt x="0" y="17"/>
                        <a:pt x="7" y="5"/>
                        <a:pt x="19" y="3"/>
                      </a:cubicBezTo>
                      <a:cubicBezTo>
                        <a:pt x="31" y="0"/>
                        <a:pt x="42" y="8"/>
                        <a:pt x="44" y="20"/>
                      </a:cubicBezTo>
                      <a:cubicBezTo>
                        <a:pt x="69" y="130"/>
                        <a:pt x="160" y="213"/>
                        <a:pt x="272" y="227"/>
                      </a:cubicBezTo>
                      <a:cubicBezTo>
                        <a:pt x="297" y="230"/>
                        <a:pt x="295" y="268"/>
                        <a:pt x="269" y="268"/>
                      </a:cubicBezTo>
                      <a:close/>
                      <a:moveTo>
                        <a:pt x="269" y="268"/>
                      </a:moveTo>
                      <a:cubicBezTo>
                        <a:pt x="269" y="268"/>
                        <a:pt x="269" y="268"/>
                        <a:pt x="269" y="26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sz="800"/>
                </a:p>
              </p:txBody>
            </p:sp>
            <p:sp>
              <p:nvSpPr>
                <p:cNvPr id="64" name="Freeform 83">
                  <a:extLst>
                    <a:ext uri="{FF2B5EF4-FFF2-40B4-BE49-F238E27FC236}">
                      <a16:creationId xmlns:a16="http://schemas.microsoft.com/office/drawing/2014/main" id="{FF2FE78D-AD68-79C3-B321-43499F2FA381}"/>
                    </a:ext>
                  </a:extLst>
                </p:cNvPr>
                <p:cNvSpPr>
                  <a:spLocks noEditPoints="1"/>
                </p:cNvSpPr>
                <p:nvPr/>
              </p:nvSpPr>
              <p:spPr bwMode="auto">
                <a:xfrm>
                  <a:off x="16995751" y="4037011"/>
                  <a:ext cx="290513" cy="285750"/>
                </a:xfrm>
                <a:custGeom>
                  <a:avLst/>
                  <a:gdLst>
                    <a:gd name="T0" fmla="*/ 132 w 265"/>
                    <a:gd name="T1" fmla="*/ 263 h 263"/>
                    <a:gd name="T2" fmla="*/ 1 w 265"/>
                    <a:gd name="T3" fmla="*/ 134 h 263"/>
                    <a:gd name="T4" fmla="*/ 128 w 265"/>
                    <a:gd name="T5" fmla="*/ 2 h 263"/>
                    <a:gd name="T6" fmla="*/ 262 w 265"/>
                    <a:gd name="T7" fmla="*/ 127 h 263"/>
                    <a:gd name="T8" fmla="*/ 138 w 265"/>
                    <a:gd name="T9" fmla="*/ 262 h 263"/>
                    <a:gd name="T10" fmla="*/ 132 w 265"/>
                    <a:gd name="T11" fmla="*/ 263 h 263"/>
                    <a:gd name="T12" fmla="*/ 132 w 265"/>
                    <a:gd name="T13" fmla="*/ 45 h 263"/>
                    <a:gd name="T14" fmla="*/ 67 w 265"/>
                    <a:gd name="T15" fmla="*/ 73 h 263"/>
                    <a:gd name="T16" fmla="*/ 61 w 265"/>
                    <a:gd name="T17" fmla="*/ 185 h 263"/>
                    <a:gd name="T18" fmla="*/ 168 w 265"/>
                    <a:gd name="T19" fmla="*/ 214 h 263"/>
                    <a:gd name="T20" fmla="*/ 219 w 265"/>
                    <a:gd name="T21" fmla="*/ 115 h 263"/>
                    <a:gd name="T22" fmla="*/ 132 w 265"/>
                    <a:gd name="T23" fmla="*/ 45 h 263"/>
                    <a:gd name="T24" fmla="*/ 132 w 265"/>
                    <a:gd name="T25" fmla="*/ 45 h 263"/>
                    <a:gd name="T26" fmla="*/ 132 w 265"/>
                    <a:gd name="T27" fmla="*/ 45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65" h="263">
                      <a:moveTo>
                        <a:pt x="132" y="263"/>
                      </a:moveTo>
                      <a:cubicBezTo>
                        <a:pt x="61" y="263"/>
                        <a:pt x="2" y="205"/>
                        <a:pt x="1" y="134"/>
                      </a:cubicBezTo>
                      <a:cubicBezTo>
                        <a:pt x="0" y="62"/>
                        <a:pt x="57" y="3"/>
                        <a:pt x="128" y="2"/>
                      </a:cubicBezTo>
                      <a:cubicBezTo>
                        <a:pt x="200" y="0"/>
                        <a:pt x="260" y="56"/>
                        <a:pt x="262" y="127"/>
                      </a:cubicBezTo>
                      <a:cubicBezTo>
                        <a:pt x="265" y="198"/>
                        <a:pt x="210" y="259"/>
                        <a:pt x="138" y="262"/>
                      </a:cubicBezTo>
                      <a:cubicBezTo>
                        <a:pt x="136" y="262"/>
                        <a:pt x="134" y="263"/>
                        <a:pt x="132" y="263"/>
                      </a:cubicBezTo>
                      <a:close/>
                      <a:moveTo>
                        <a:pt x="132" y="45"/>
                      </a:moveTo>
                      <a:cubicBezTo>
                        <a:pt x="107" y="45"/>
                        <a:pt x="84" y="55"/>
                        <a:pt x="67" y="73"/>
                      </a:cubicBezTo>
                      <a:cubicBezTo>
                        <a:pt x="39" y="104"/>
                        <a:pt x="36" y="151"/>
                        <a:pt x="61" y="185"/>
                      </a:cubicBezTo>
                      <a:cubicBezTo>
                        <a:pt x="85" y="218"/>
                        <a:pt x="130" y="231"/>
                        <a:pt x="168" y="214"/>
                      </a:cubicBezTo>
                      <a:cubicBezTo>
                        <a:pt x="206" y="197"/>
                        <a:pt x="227" y="156"/>
                        <a:pt x="219" y="115"/>
                      </a:cubicBezTo>
                      <a:cubicBezTo>
                        <a:pt x="210" y="74"/>
                        <a:pt x="174" y="45"/>
                        <a:pt x="132" y="45"/>
                      </a:cubicBezTo>
                      <a:close/>
                      <a:moveTo>
                        <a:pt x="132" y="45"/>
                      </a:moveTo>
                      <a:cubicBezTo>
                        <a:pt x="132" y="45"/>
                        <a:pt x="132" y="45"/>
                        <a:pt x="132" y="45"/>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sz="800"/>
                </a:p>
              </p:txBody>
            </p:sp>
            <p:sp>
              <p:nvSpPr>
                <p:cNvPr id="65" name="Freeform 84">
                  <a:extLst>
                    <a:ext uri="{FF2B5EF4-FFF2-40B4-BE49-F238E27FC236}">
                      <a16:creationId xmlns:a16="http://schemas.microsoft.com/office/drawing/2014/main" id="{27A44FD8-68BD-871D-8891-9758F228BFE9}"/>
                    </a:ext>
                  </a:extLst>
                </p:cNvPr>
                <p:cNvSpPr>
                  <a:spLocks noEditPoints="1"/>
                </p:cNvSpPr>
                <p:nvPr/>
              </p:nvSpPr>
              <p:spPr bwMode="auto">
                <a:xfrm>
                  <a:off x="16541727" y="4375148"/>
                  <a:ext cx="230188" cy="239713"/>
                </a:xfrm>
                <a:custGeom>
                  <a:avLst/>
                  <a:gdLst>
                    <a:gd name="T0" fmla="*/ 27 w 211"/>
                    <a:gd name="T1" fmla="*/ 221 h 221"/>
                    <a:gd name="T2" fmla="*/ 12 w 211"/>
                    <a:gd name="T3" fmla="*/ 186 h 221"/>
                    <a:gd name="T4" fmla="*/ 173 w 211"/>
                    <a:gd name="T5" fmla="*/ 9 h 221"/>
                    <a:gd name="T6" fmla="*/ 202 w 211"/>
                    <a:gd name="T7" fmla="*/ 8 h 221"/>
                    <a:gd name="T8" fmla="*/ 203 w 211"/>
                    <a:gd name="T9" fmla="*/ 37 h 221"/>
                    <a:gd name="T10" fmla="*/ 43 w 211"/>
                    <a:gd name="T11" fmla="*/ 214 h 221"/>
                    <a:gd name="T12" fmla="*/ 27 w 211"/>
                    <a:gd name="T13" fmla="*/ 221 h 221"/>
                    <a:gd name="T14" fmla="*/ 27 w 211"/>
                    <a:gd name="T15" fmla="*/ 221 h 221"/>
                    <a:gd name="T16" fmla="*/ 27 w 211"/>
                    <a:gd name="T17" fmla="*/ 221 h 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1" h="221">
                      <a:moveTo>
                        <a:pt x="27" y="221"/>
                      </a:moveTo>
                      <a:cubicBezTo>
                        <a:pt x="9" y="221"/>
                        <a:pt x="0" y="200"/>
                        <a:pt x="12" y="186"/>
                      </a:cubicBezTo>
                      <a:cubicBezTo>
                        <a:pt x="173" y="9"/>
                        <a:pt x="173" y="9"/>
                        <a:pt x="173" y="9"/>
                      </a:cubicBezTo>
                      <a:cubicBezTo>
                        <a:pt x="180" y="1"/>
                        <a:pt x="194" y="0"/>
                        <a:pt x="202" y="8"/>
                      </a:cubicBezTo>
                      <a:cubicBezTo>
                        <a:pt x="211" y="16"/>
                        <a:pt x="211" y="29"/>
                        <a:pt x="203" y="37"/>
                      </a:cubicBezTo>
                      <a:cubicBezTo>
                        <a:pt x="43" y="214"/>
                        <a:pt x="43" y="214"/>
                        <a:pt x="43" y="214"/>
                      </a:cubicBezTo>
                      <a:cubicBezTo>
                        <a:pt x="39" y="219"/>
                        <a:pt x="33" y="221"/>
                        <a:pt x="27" y="221"/>
                      </a:cubicBezTo>
                      <a:close/>
                      <a:moveTo>
                        <a:pt x="27" y="221"/>
                      </a:moveTo>
                      <a:cubicBezTo>
                        <a:pt x="27" y="221"/>
                        <a:pt x="27" y="221"/>
                        <a:pt x="27" y="22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sz="800"/>
                </a:p>
              </p:txBody>
            </p:sp>
            <p:sp>
              <p:nvSpPr>
                <p:cNvPr id="66" name="Freeform 85">
                  <a:extLst>
                    <a:ext uri="{FF2B5EF4-FFF2-40B4-BE49-F238E27FC236}">
                      <a16:creationId xmlns:a16="http://schemas.microsoft.com/office/drawing/2014/main" id="{BE76EEEE-B167-058B-E63C-7CD036517C5B}"/>
                    </a:ext>
                  </a:extLst>
                </p:cNvPr>
                <p:cNvSpPr>
                  <a:spLocks noEditPoints="1"/>
                </p:cNvSpPr>
                <p:nvPr/>
              </p:nvSpPr>
              <p:spPr bwMode="auto">
                <a:xfrm>
                  <a:off x="16751291" y="4565649"/>
                  <a:ext cx="231774" cy="239713"/>
                </a:xfrm>
                <a:custGeom>
                  <a:avLst/>
                  <a:gdLst>
                    <a:gd name="T0" fmla="*/ 27 w 211"/>
                    <a:gd name="T1" fmla="*/ 221 h 221"/>
                    <a:gd name="T2" fmla="*/ 12 w 211"/>
                    <a:gd name="T3" fmla="*/ 186 h 221"/>
                    <a:gd name="T4" fmla="*/ 173 w 211"/>
                    <a:gd name="T5" fmla="*/ 9 h 221"/>
                    <a:gd name="T6" fmla="*/ 202 w 211"/>
                    <a:gd name="T7" fmla="*/ 7 h 221"/>
                    <a:gd name="T8" fmla="*/ 203 w 211"/>
                    <a:gd name="T9" fmla="*/ 37 h 221"/>
                    <a:gd name="T10" fmla="*/ 43 w 211"/>
                    <a:gd name="T11" fmla="*/ 214 h 221"/>
                    <a:gd name="T12" fmla="*/ 27 w 211"/>
                    <a:gd name="T13" fmla="*/ 221 h 221"/>
                    <a:gd name="T14" fmla="*/ 27 w 211"/>
                    <a:gd name="T15" fmla="*/ 221 h 221"/>
                    <a:gd name="T16" fmla="*/ 27 w 211"/>
                    <a:gd name="T17" fmla="*/ 221 h 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1" h="221">
                      <a:moveTo>
                        <a:pt x="27" y="221"/>
                      </a:moveTo>
                      <a:cubicBezTo>
                        <a:pt x="9" y="221"/>
                        <a:pt x="0" y="199"/>
                        <a:pt x="12" y="186"/>
                      </a:cubicBezTo>
                      <a:cubicBezTo>
                        <a:pt x="173" y="9"/>
                        <a:pt x="173" y="9"/>
                        <a:pt x="173" y="9"/>
                      </a:cubicBezTo>
                      <a:cubicBezTo>
                        <a:pt x="180" y="0"/>
                        <a:pt x="194" y="0"/>
                        <a:pt x="202" y="7"/>
                      </a:cubicBezTo>
                      <a:cubicBezTo>
                        <a:pt x="211" y="15"/>
                        <a:pt x="211" y="28"/>
                        <a:pt x="203" y="37"/>
                      </a:cubicBezTo>
                      <a:cubicBezTo>
                        <a:pt x="43" y="214"/>
                        <a:pt x="43" y="214"/>
                        <a:pt x="43" y="214"/>
                      </a:cubicBezTo>
                      <a:cubicBezTo>
                        <a:pt x="39" y="218"/>
                        <a:pt x="33" y="221"/>
                        <a:pt x="27" y="221"/>
                      </a:cubicBezTo>
                      <a:close/>
                      <a:moveTo>
                        <a:pt x="27" y="221"/>
                      </a:moveTo>
                      <a:cubicBezTo>
                        <a:pt x="27" y="221"/>
                        <a:pt x="27" y="221"/>
                        <a:pt x="27" y="22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sz="800"/>
                </a:p>
              </p:txBody>
            </p:sp>
            <p:sp>
              <p:nvSpPr>
                <p:cNvPr id="67" name="Freeform 86">
                  <a:extLst>
                    <a:ext uri="{FF2B5EF4-FFF2-40B4-BE49-F238E27FC236}">
                      <a16:creationId xmlns:a16="http://schemas.microsoft.com/office/drawing/2014/main" id="{FD8658DB-33C6-D31F-ED4C-C5816824E1F4}"/>
                    </a:ext>
                  </a:extLst>
                </p:cNvPr>
                <p:cNvSpPr>
                  <a:spLocks noEditPoints="1"/>
                </p:cNvSpPr>
                <p:nvPr/>
              </p:nvSpPr>
              <p:spPr bwMode="auto">
                <a:xfrm>
                  <a:off x="16690982" y="4422773"/>
                  <a:ext cx="230188" cy="239713"/>
                </a:xfrm>
                <a:custGeom>
                  <a:avLst/>
                  <a:gdLst>
                    <a:gd name="T0" fmla="*/ 27 w 211"/>
                    <a:gd name="T1" fmla="*/ 221 h 221"/>
                    <a:gd name="T2" fmla="*/ 12 w 211"/>
                    <a:gd name="T3" fmla="*/ 186 h 221"/>
                    <a:gd name="T4" fmla="*/ 173 w 211"/>
                    <a:gd name="T5" fmla="*/ 10 h 221"/>
                    <a:gd name="T6" fmla="*/ 202 w 211"/>
                    <a:gd name="T7" fmla="*/ 8 h 221"/>
                    <a:gd name="T8" fmla="*/ 203 w 211"/>
                    <a:gd name="T9" fmla="*/ 37 h 221"/>
                    <a:gd name="T10" fmla="*/ 43 w 211"/>
                    <a:gd name="T11" fmla="*/ 214 h 221"/>
                    <a:gd name="T12" fmla="*/ 27 w 211"/>
                    <a:gd name="T13" fmla="*/ 221 h 221"/>
                    <a:gd name="T14" fmla="*/ 27 w 211"/>
                    <a:gd name="T15" fmla="*/ 221 h 221"/>
                    <a:gd name="T16" fmla="*/ 27 w 211"/>
                    <a:gd name="T17" fmla="*/ 221 h 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1" h="221">
                      <a:moveTo>
                        <a:pt x="27" y="221"/>
                      </a:moveTo>
                      <a:cubicBezTo>
                        <a:pt x="9" y="221"/>
                        <a:pt x="0" y="200"/>
                        <a:pt x="12" y="186"/>
                      </a:cubicBezTo>
                      <a:cubicBezTo>
                        <a:pt x="173" y="10"/>
                        <a:pt x="173" y="10"/>
                        <a:pt x="173" y="10"/>
                      </a:cubicBezTo>
                      <a:cubicBezTo>
                        <a:pt x="180" y="1"/>
                        <a:pt x="194" y="0"/>
                        <a:pt x="202" y="8"/>
                      </a:cubicBezTo>
                      <a:cubicBezTo>
                        <a:pt x="211" y="16"/>
                        <a:pt x="211" y="29"/>
                        <a:pt x="203" y="37"/>
                      </a:cubicBezTo>
                      <a:cubicBezTo>
                        <a:pt x="43" y="214"/>
                        <a:pt x="43" y="214"/>
                        <a:pt x="43" y="214"/>
                      </a:cubicBezTo>
                      <a:cubicBezTo>
                        <a:pt x="39" y="219"/>
                        <a:pt x="33" y="221"/>
                        <a:pt x="27" y="221"/>
                      </a:cubicBezTo>
                      <a:close/>
                      <a:moveTo>
                        <a:pt x="27" y="221"/>
                      </a:moveTo>
                      <a:cubicBezTo>
                        <a:pt x="27" y="221"/>
                        <a:pt x="27" y="221"/>
                        <a:pt x="27" y="22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sz="800"/>
                </a:p>
              </p:txBody>
            </p:sp>
            <p:sp>
              <p:nvSpPr>
                <p:cNvPr id="68" name="Freeform 87">
                  <a:extLst>
                    <a:ext uri="{FF2B5EF4-FFF2-40B4-BE49-F238E27FC236}">
                      <a16:creationId xmlns:a16="http://schemas.microsoft.com/office/drawing/2014/main" id="{BA519F2A-E81C-2E86-44A6-4A123E09A880}"/>
                    </a:ext>
                  </a:extLst>
                </p:cNvPr>
                <p:cNvSpPr>
                  <a:spLocks noEditPoints="1"/>
                </p:cNvSpPr>
                <p:nvPr/>
              </p:nvSpPr>
              <p:spPr bwMode="auto">
                <a:xfrm>
                  <a:off x="16116300" y="4751388"/>
                  <a:ext cx="534988" cy="565150"/>
                </a:xfrm>
                <a:custGeom>
                  <a:avLst/>
                  <a:gdLst>
                    <a:gd name="T0" fmla="*/ 278 w 490"/>
                    <a:gd name="T1" fmla="*/ 521 h 521"/>
                    <a:gd name="T2" fmla="*/ 259 w 490"/>
                    <a:gd name="T3" fmla="*/ 510 h 521"/>
                    <a:gd name="T4" fmla="*/ 229 w 490"/>
                    <a:gd name="T5" fmla="*/ 383 h 521"/>
                    <a:gd name="T6" fmla="*/ 184 w 490"/>
                    <a:gd name="T7" fmla="*/ 390 h 521"/>
                    <a:gd name="T8" fmla="*/ 90 w 490"/>
                    <a:gd name="T9" fmla="*/ 498 h 521"/>
                    <a:gd name="T10" fmla="*/ 89 w 490"/>
                    <a:gd name="T11" fmla="*/ 500 h 521"/>
                    <a:gd name="T12" fmla="*/ 69 w 490"/>
                    <a:gd name="T13" fmla="*/ 513 h 521"/>
                    <a:gd name="T14" fmla="*/ 51 w 490"/>
                    <a:gd name="T15" fmla="*/ 499 h 521"/>
                    <a:gd name="T16" fmla="*/ 121 w 490"/>
                    <a:gd name="T17" fmla="*/ 266 h 521"/>
                    <a:gd name="T18" fmla="*/ 142 w 490"/>
                    <a:gd name="T19" fmla="*/ 233 h 521"/>
                    <a:gd name="T20" fmla="*/ 137 w 490"/>
                    <a:gd name="T21" fmla="*/ 231 h 521"/>
                    <a:gd name="T22" fmla="*/ 58 w 490"/>
                    <a:gd name="T23" fmla="*/ 255 h 521"/>
                    <a:gd name="T24" fmla="*/ 26 w 490"/>
                    <a:gd name="T25" fmla="*/ 234 h 521"/>
                    <a:gd name="T26" fmla="*/ 137 w 490"/>
                    <a:gd name="T27" fmla="*/ 47 h 521"/>
                    <a:gd name="T28" fmla="*/ 206 w 490"/>
                    <a:gd name="T29" fmla="*/ 4 h 521"/>
                    <a:gd name="T30" fmla="*/ 232 w 490"/>
                    <a:gd name="T31" fmla="*/ 16 h 521"/>
                    <a:gd name="T32" fmla="*/ 220 w 490"/>
                    <a:gd name="T33" fmla="*/ 43 h 521"/>
                    <a:gd name="T34" fmla="*/ 165 w 490"/>
                    <a:gd name="T35" fmla="*/ 77 h 521"/>
                    <a:gd name="T36" fmla="*/ 83 w 490"/>
                    <a:gd name="T37" fmla="*/ 198 h 521"/>
                    <a:gd name="T38" fmla="*/ 147 w 490"/>
                    <a:gd name="T39" fmla="*/ 190 h 521"/>
                    <a:gd name="T40" fmla="*/ 179 w 490"/>
                    <a:gd name="T41" fmla="*/ 215 h 521"/>
                    <a:gd name="T42" fmla="*/ 181 w 490"/>
                    <a:gd name="T43" fmla="*/ 218 h 521"/>
                    <a:gd name="T44" fmla="*/ 140 w 490"/>
                    <a:gd name="T45" fmla="*/ 303 h 521"/>
                    <a:gd name="T46" fmla="*/ 81 w 490"/>
                    <a:gd name="T47" fmla="*/ 423 h 521"/>
                    <a:gd name="T48" fmla="*/ 183 w 490"/>
                    <a:gd name="T49" fmla="*/ 349 h 521"/>
                    <a:gd name="T50" fmla="*/ 249 w 490"/>
                    <a:gd name="T51" fmla="*/ 329 h 521"/>
                    <a:gd name="T52" fmla="*/ 277 w 490"/>
                    <a:gd name="T53" fmla="*/ 359 h 521"/>
                    <a:gd name="T54" fmla="*/ 276 w 490"/>
                    <a:gd name="T55" fmla="*/ 429 h 521"/>
                    <a:gd name="T56" fmla="*/ 349 w 490"/>
                    <a:gd name="T57" fmla="*/ 362 h 521"/>
                    <a:gd name="T58" fmla="*/ 353 w 490"/>
                    <a:gd name="T59" fmla="*/ 360 h 521"/>
                    <a:gd name="T60" fmla="*/ 447 w 490"/>
                    <a:gd name="T61" fmla="*/ 250 h 521"/>
                    <a:gd name="T62" fmla="*/ 473 w 490"/>
                    <a:gd name="T63" fmla="*/ 235 h 521"/>
                    <a:gd name="T64" fmla="*/ 487 w 490"/>
                    <a:gd name="T65" fmla="*/ 260 h 521"/>
                    <a:gd name="T66" fmla="*/ 370 w 490"/>
                    <a:gd name="T67" fmla="*/ 398 h 521"/>
                    <a:gd name="T68" fmla="*/ 366 w 490"/>
                    <a:gd name="T69" fmla="*/ 400 h 521"/>
                    <a:gd name="T70" fmla="*/ 298 w 490"/>
                    <a:gd name="T71" fmla="*/ 500 h 521"/>
                    <a:gd name="T72" fmla="*/ 278 w 490"/>
                    <a:gd name="T73" fmla="*/ 521 h 521"/>
                    <a:gd name="T74" fmla="*/ 278 w 490"/>
                    <a:gd name="T75" fmla="*/ 521 h 521"/>
                    <a:gd name="T76" fmla="*/ 278 w 490"/>
                    <a:gd name="T77" fmla="*/ 521 h 5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90" h="521">
                      <a:moveTo>
                        <a:pt x="278" y="521"/>
                      </a:moveTo>
                      <a:cubicBezTo>
                        <a:pt x="270" y="521"/>
                        <a:pt x="263" y="517"/>
                        <a:pt x="259" y="510"/>
                      </a:cubicBezTo>
                      <a:cubicBezTo>
                        <a:pt x="242" y="470"/>
                        <a:pt x="232" y="427"/>
                        <a:pt x="229" y="383"/>
                      </a:cubicBezTo>
                      <a:cubicBezTo>
                        <a:pt x="215" y="388"/>
                        <a:pt x="199" y="390"/>
                        <a:pt x="184" y="390"/>
                      </a:cubicBezTo>
                      <a:cubicBezTo>
                        <a:pt x="145" y="392"/>
                        <a:pt x="110" y="447"/>
                        <a:pt x="90" y="498"/>
                      </a:cubicBezTo>
                      <a:cubicBezTo>
                        <a:pt x="90" y="498"/>
                        <a:pt x="89" y="500"/>
                        <a:pt x="89" y="500"/>
                      </a:cubicBezTo>
                      <a:cubicBezTo>
                        <a:pt x="86" y="508"/>
                        <a:pt x="78" y="513"/>
                        <a:pt x="69" y="513"/>
                      </a:cubicBezTo>
                      <a:cubicBezTo>
                        <a:pt x="61" y="512"/>
                        <a:pt x="53" y="507"/>
                        <a:pt x="51" y="499"/>
                      </a:cubicBezTo>
                      <a:cubicBezTo>
                        <a:pt x="50" y="497"/>
                        <a:pt x="0" y="325"/>
                        <a:pt x="121" y="266"/>
                      </a:cubicBezTo>
                      <a:cubicBezTo>
                        <a:pt x="121" y="265"/>
                        <a:pt x="146" y="252"/>
                        <a:pt x="142" y="233"/>
                      </a:cubicBezTo>
                      <a:cubicBezTo>
                        <a:pt x="141" y="232"/>
                        <a:pt x="139" y="231"/>
                        <a:pt x="137" y="231"/>
                      </a:cubicBezTo>
                      <a:cubicBezTo>
                        <a:pt x="118" y="226"/>
                        <a:pt x="75" y="244"/>
                        <a:pt x="58" y="255"/>
                      </a:cubicBezTo>
                      <a:cubicBezTo>
                        <a:pt x="43" y="264"/>
                        <a:pt x="24" y="251"/>
                        <a:pt x="26" y="234"/>
                      </a:cubicBezTo>
                      <a:cubicBezTo>
                        <a:pt x="45" y="163"/>
                        <a:pt x="84" y="98"/>
                        <a:pt x="137" y="47"/>
                      </a:cubicBezTo>
                      <a:cubicBezTo>
                        <a:pt x="157" y="28"/>
                        <a:pt x="180" y="14"/>
                        <a:pt x="206" y="4"/>
                      </a:cubicBezTo>
                      <a:cubicBezTo>
                        <a:pt x="216" y="0"/>
                        <a:pt x="228" y="6"/>
                        <a:pt x="232" y="16"/>
                      </a:cubicBezTo>
                      <a:cubicBezTo>
                        <a:pt x="236" y="27"/>
                        <a:pt x="231" y="39"/>
                        <a:pt x="220" y="43"/>
                      </a:cubicBezTo>
                      <a:cubicBezTo>
                        <a:pt x="200" y="51"/>
                        <a:pt x="181" y="62"/>
                        <a:pt x="165" y="77"/>
                      </a:cubicBezTo>
                      <a:cubicBezTo>
                        <a:pt x="130" y="111"/>
                        <a:pt x="102" y="152"/>
                        <a:pt x="83" y="198"/>
                      </a:cubicBezTo>
                      <a:cubicBezTo>
                        <a:pt x="103" y="189"/>
                        <a:pt x="125" y="187"/>
                        <a:pt x="147" y="190"/>
                      </a:cubicBezTo>
                      <a:cubicBezTo>
                        <a:pt x="161" y="194"/>
                        <a:pt x="173" y="203"/>
                        <a:pt x="179" y="215"/>
                      </a:cubicBezTo>
                      <a:cubicBezTo>
                        <a:pt x="180" y="216"/>
                        <a:pt x="180" y="217"/>
                        <a:pt x="181" y="218"/>
                      </a:cubicBezTo>
                      <a:cubicBezTo>
                        <a:pt x="195" y="260"/>
                        <a:pt x="160" y="292"/>
                        <a:pt x="140" y="303"/>
                      </a:cubicBezTo>
                      <a:cubicBezTo>
                        <a:pt x="90" y="327"/>
                        <a:pt x="80" y="380"/>
                        <a:pt x="81" y="423"/>
                      </a:cubicBezTo>
                      <a:cubicBezTo>
                        <a:pt x="104" y="386"/>
                        <a:pt x="138" y="351"/>
                        <a:pt x="183" y="349"/>
                      </a:cubicBezTo>
                      <a:cubicBezTo>
                        <a:pt x="206" y="349"/>
                        <a:pt x="229" y="342"/>
                        <a:pt x="249" y="329"/>
                      </a:cubicBezTo>
                      <a:cubicBezTo>
                        <a:pt x="268" y="318"/>
                        <a:pt x="289" y="340"/>
                        <a:pt x="277" y="359"/>
                      </a:cubicBezTo>
                      <a:cubicBezTo>
                        <a:pt x="267" y="372"/>
                        <a:pt x="270" y="401"/>
                        <a:pt x="276" y="429"/>
                      </a:cubicBezTo>
                      <a:cubicBezTo>
                        <a:pt x="292" y="399"/>
                        <a:pt x="318" y="375"/>
                        <a:pt x="349" y="362"/>
                      </a:cubicBezTo>
                      <a:cubicBezTo>
                        <a:pt x="353" y="360"/>
                        <a:pt x="353" y="360"/>
                        <a:pt x="353" y="360"/>
                      </a:cubicBezTo>
                      <a:cubicBezTo>
                        <a:pt x="399" y="340"/>
                        <a:pt x="434" y="299"/>
                        <a:pt x="447" y="250"/>
                      </a:cubicBezTo>
                      <a:cubicBezTo>
                        <a:pt x="450" y="239"/>
                        <a:pt x="462" y="232"/>
                        <a:pt x="473" y="235"/>
                      </a:cubicBezTo>
                      <a:cubicBezTo>
                        <a:pt x="484" y="238"/>
                        <a:pt x="490" y="249"/>
                        <a:pt x="487" y="260"/>
                      </a:cubicBezTo>
                      <a:cubicBezTo>
                        <a:pt x="471" y="322"/>
                        <a:pt x="428" y="372"/>
                        <a:pt x="370" y="398"/>
                      </a:cubicBezTo>
                      <a:cubicBezTo>
                        <a:pt x="366" y="400"/>
                        <a:pt x="366" y="400"/>
                        <a:pt x="366" y="400"/>
                      </a:cubicBezTo>
                      <a:cubicBezTo>
                        <a:pt x="326" y="418"/>
                        <a:pt x="300" y="457"/>
                        <a:pt x="298" y="500"/>
                      </a:cubicBezTo>
                      <a:cubicBezTo>
                        <a:pt x="298" y="512"/>
                        <a:pt x="289" y="521"/>
                        <a:pt x="278" y="521"/>
                      </a:cubicBezTo>
                      <a:close/>
                      <a:moveTo>
                        <a:pt x="278" y="521"/>
                      </a:moveTo>
                      <a:cubicBezTo>
                        <a:pt x="278" y="521"/>
                        <a:pt x="278" y="521"/>
                        <a:pt x="278" y="52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sz="800"/>
                </a:p>
              </p:txBody>
            </p:sp>
          </p:grpSp>
          <p:grpSp>
            <p:nvGrpSpPr>
              <p:cNvPr id="48" name="Group 47">
                <a:extLst>
                  <a:ext uri="{FF2B5EF4-FFF2-40B4-BE49-F238E27FC236}">
                    <a16:creationId xmlns:a16="http://schemas.microsoft.com/office/drawing/2014/main" id="{133EE3A9-E00B-F870-5850-A560C9645CE2}"/>
                  </a:ext>
                </a:extLst>
              </p:cNvPr>
              <p:cNvGrpSpPr/>
              <p:nvPr/>
            </p:nvGrpSpPr>
            <p:grpSpPr>
              <a:xfrm>
                <a:off x="3008512" y="6360956"/>
                <a:ext cx="1600639" cy="1045765"/>
                <a:chOff x="6226174" y="12031624"/>
                <a:chExt cx="1589088" cy="1038216"/>
              </a:xfrm>
              <a:solidFill>
                <a:schemeClr val="tx1"/>
              </a:solidFill>
            </p:grpSpPr>
            <p:sp>
              <p:nvSpPr>
                <p:cNvPr id="53" name="Freeform 104">
                  <a:extLst>
                    <a:ext uri="{FF2B5EF4-FFF2-40B4-BE49-F238E27FC236}">
                      <a16:creationId xmlns:a16="http://schemas.microsoft.com/office/drawing/2014/main" id="{C05E56EC-418F-3783-B8F8-F837E04AC12E}"/>
                    </a:ext>
                  </a:extLst>
                </p:cNvPr>
                <p:cNvSpPr>
                  <a:spLocks noEditPoints="1"/>
                </p:cNvSpPr>
                <p:nvPr/>
              </p:nvSpPr>
              <p:spPr bwMode="auto">
                <a:xfrm>
                  <a:off x="6226174" y="12798379"/>
                  <a:ext cx="1589088" cy="271461"/>
                </a:xfrm>
                <a:custGeom>
                  <a:avLst/>
                  <a:gdLst>
                    <a:gd name="T0" fmla="*/ 1225 w 1453"/>
                    <a:gd name="T1" fmla="*/ 249 h 249"/>
                    <a:gd name="T2" fmla="*/ 228 w 1453"/>
                    <a:gd name="T3" fmla="*/ 249 h 249"/>
                    <a:gd name="T4" fmla="*/ 0 w 1453"/>
                    <a:gd name="T5" fmla="*/ 20 h 249"/>
                    <a:gd name="T6" fmla="*/ 21 w 1453"/>
                    <a:gd name="T7" fmla="*/ 0 h 249"/>
                    <a:gd name="T8" fmla="*/ 607 w 1453"/>
                    <a:gd name="T9" fmla="*/ 0 h 249"/>
                    <a:gd name="T10" fmla="*/ 607 w 1453"/>
                    <a:gd name="T11" fmla="*/ 41 h 249"/>
                    <a:gd name="T12" fmla="*/ 43 w 1453"/>
                    <a:gd name="T13" fmla="*/ 41 h 249"/>
                    <a:gd name="T14" fmla="*/ 228 w 1453"/>
                    <a:gd name="T15" fmla="*/ 207 h 249"/>
                    <a:gd name="T16" fmla="*/ 1225 w 1453"/>
                    <a:gd name="T17" fmla="*/ 207 h 249"/>
                    <a:gd name="T18" fmla="*/ 1410 w 1453"/>
                    <a:gd name="T19" fmla="*/ 41 h 249"/>
                    <a:gd name="T20" fmla="*/ 846 w 1453"/>
                    <a:gd name="T21" fmla="*/ 41 h 249"/>
                    <a:gd name="T22" fmla="*/ 846 w 1453"/>
                    <a:gd name="T23" fmla="*/ 0 h 249"/>
                    <a:gd name="T24" fmla="*/ 1432 w 1453"/>
                    <a:gd name="T25" fmla="*/ 0 h 249"/>
                    <a:gd name="T26" fmla="*/ 1453 w 1453"/>
                    <a:gd name="T27" fmla="*/ 20 h 249"/>
                    <a:gd name="T28" fmla="*/ 1225 w 1453"/>
                    <a:gd name="T29" fmla="*/ 249 h 249"/>
                    <a:gd name="T30" fmla="*/ 1225 w 1453"/>
                    <a:gd name="T31" fmla="*/ 249 h 249"/>
                    <a:gd name="T32" fmla="*/ 1225 w 1453"/>
                    <a:gd name="T33" fmla="*/ 249 h 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453" h="249">
                      <a:moveTo>
                        <a:pt x="1225" y="249"/>
                      </a:moveTo>
                      <a:cubicBezTo>
                        <a:pt x="228" y="249"/>
                        <a:pt x="228" y="249"/>
                        <a:pt x="228" y="249"/>
                      </a:cubicBezTo>
                      <a:cubicBezTo>
                        <a:pt x="102" y="249"/>
                        <a:pt x="0" y="147"/>
                        <a:pt x="0" y="20"/>
                      </a:cubicBezTo>
                      <a:cubicBezTo>
                        <a:pt x="0" y="9"/>
                        <a:pt x="9" y="0"/>
                        <a:pt x="21" y="0"/>
                      </a:cubicBezTo>
                      <a:cubicBezTo>
                        <a:pt x="607" y="0"/>
                        <a:pt x="607" y="0"/>
                        <a:pt x="607" y="0"/>
                      </a:cubicBezTo>
                      <a:cubicBezTo>
                        <a:pt x="635" y="0"/>
                        <a:pt x="635" y="41"/>
                        <a:pt x="607" y="41"/>
                      </a:cubicBezTo>
                      <a:cubicBezTo>
                        <a:pt x="43" y="41"/>
                        <a:pt x="43" y="41"/>
                        <a:pt x="43" y="41"/>
                      </a:cubicBezTo>
                      <a:cubicBezTo>
                        <a:pt x="53" y="136"/>
                        <a:pt x="133" y="207"/>
                        <a:pt x="228" y="207"/>
                      </a:cubicBezTo>
                      <a:cubicBezTo>
                        <a:pt x="1225" y="207"/>
                        <a:pt x="1225" y="207"/>
                        <a:pt x="1225" y="207"/>
                      </a:cubicBezTo>
                      <a:cubicBezTo>
                        <a:pt x="1320" y="207"/>
                        <a:pt x="1400" y="136"/>
                        <a:pt x="1410" y="41"/>
                      </a:cubicBezTo>
                      <a:cubicBezTo>
                        <a:pt x="846" y="41"/>
                        <a:pt x="846" y="41"/>
                        <a:pt x="846" y="41"/>
                      </a:cubicBezTo>
                      <a:cubicBezTo>
                        <a:pt x="818" y="41"/>
                        <a:pt x="818" y="0"/>
                        <a:pt x="846" y="0"/>
                      </a:cubicBezTo>
                      <a:cubicBezTo>
                        <a:pt x="1432" y="0"/>
                        <a:pt x="1432" y="0"/>
                        <a:pt x="1432" y="0"/>
                      </a:cubicBezTo>
                      <a:cubicBezTo>
                        <a:pt x="1444" y="0"/>
                        <a:pt x="1453" y="9"/>
                        <a:pt x="1453" y="20"/>
                      </a:cubicBezTo>
                      <a:cubicBezTo>
                        <a:pt x="1453" y="147"/>
                        <a:pt x="1351" y="249"/>
                        <a:pt x="1225" y="249"/>
                      </a:cubicBezTo>
                      <a:close/>
                      <a:moveTo>
                        <a:pt x="1225" y="249"/>
                      </a:moveTo>
                      <a:cubicBezTo>
                        <a:pt x="1225" y="249"/>
                        <a:pt x="1225" y="249"/>
                        <a:pt x="1225" y="249"/>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sz="800"/>
                </a:p>
              </p:txBody>
            </p:sp>
            <p:sp>
              <p:nvSpPr>
                <p:cNvPr id="54" name="Freeform 105">
                  <a:extLst>
                    <a:ext uri="{FF2B5EF4-FFF2-40B4-BE49-F238E27FC236}">
                      <a16:creationId xmlns:a16="http://schemas.microsoft.com/office/drawing/2014/main" id="{33417C14-FCA8-C9D8-CE6F-C2ACAD46AD93}"/>
                    </a:ext>
                  </a:extLst>
                </p:cNvPr>
                <p:cNvSpPr>
                  <a:spLocks noEditPoints="1"/>
                </p:cNvSpPr>
                <p:nvPr/>
              </p:nvSpPr>
              <p:spPr bwMode="auto">
                <a:xfrm>
                  <a:off x="6384925" y="12031624"/>
                  <a:ext cx="1271588" cy="811209"/>
                </a:xfrm>
                <a:custGeom>
                  <a:avLst/>
                  <a:gdLst>
                    <a:gd name="T0" fmla="*/ 1142 w 1163"/>
                    <a:gd name="T1" fmla="*/ 747 h 747"/>
                    <a:gd name="T2" fmla="*/ 701 w 1163"/>
                    <a:gd name="T3" fmla="*/ 747 h 747"/>
                    <a:gd name="T4" fmla="*/ 701 w 1163"/>
                    <a:gd name="T5" fmla="*/ 706 h 747"/>
                    <a:gd name="T6" fmla="*/ 1121 w 1163"/>
                    <a:gd name="T7" fmla="*/ 706 h 747"/>
                    <a:gd name="T8" fmla="*/ 1121 w 1163"/>
                    <a:gd name="T9" fmla="*/ 104 h 747"/>
                    <a:gd name="T10" fmla="*/ 1059 w 1163"/>
                    <a:gd name="T11" fmla="*/ 42 h 747"/>
                    <a:gd name="T12" fmla="*/ 104 w 1163"/>
                    <a:gd name="T13" fmla="*/ 42 h 747"/>
                    <a:gd name="T14" fmla="*/ 42 w 1163"/>
                    <a:gd name="T15" fmla="*/ 104 h 747"/>
                    <a:gd name="T16" fmla="*/ 42 w 1163"/>
                    <a:gd name="T17" fmla="*/ 706 h 747"/>
                    <a:gd name="T18" fmla="*/ 462 w 1163"/>
                    <a:gd name="T19" fmla="*/ 706 h 747"/>
                    <a:gd name="T20" fmla="*/ 462 w 1163"/>
                    <a:gd name="T21" fmla="*/ 747 h 747"/>
                    <a:gd name="T22" fmla="*/ 21 w 1163"/>
                    <a:gd name="T23" fmla="*/ 747 h 747"/>
                    <a:gd name="T24" fmla="*/ 0 w 1163"/>
                    <a:gd name="T25" fmla="*/ 726 h 747"/>
                    <a:gd name="T26" fmla="*/ 0 w 1163"/>
                    <a:gd name="T27" fmla="*/ 104 h 747"/>
                    <a:gd name="T28" fmla="*/ 104 w 1163"/>
                    <a:gd name="T29" fmla="*/ 0 h 747"/>
                    <a:gd name="T30" fmla="*/ 1059 w 1163"/>
                    <a:gd name="T31" fmla="*/ 0 h 747"/>
                    <a:gd name="T32" fmla="*/ 1163 w 1163"/>
                    <a:gd name="T33" fmla="*/ 104 h 747"/>
                    <a:gd name="T34" fmla="*/ 1163 w 1163"/>
                    <a:gd name="T35" fmla="*/ 726 h 747"/>
                    <a:gd name="T36" fmla="*/ 1142 w 1163"/>
                    <a:gd name="T37" fmla="*/ 747 h 747"/>
                    <a:gd name="T38" fmla="*/ 1142 w 1163"/>
                    <a:gd name="T39" fmla="*/ 747 h 747"/>
                    <a:gd name="T40" fmla="*/ 1142 w 1163"/>
                    <a:gd name="T41" fmla="*/ 747 h 7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163" h="747">
                      <a:moveTo>
                        <a:pt x="1142" y="747"/>
                      </a:moveTo>
                      <a:cubicBezTo>
                        <a:pt x="701" y="747"/>
                        <a:pt x="701" y="747"/>
                        <a:pt x="701" y="747"/>
                      </a:cubicBezTo>
                      <a:cubicBezTo>
                        <a:pt x="673" y="747"/>
                        <a:pt x="673" y="706"/>
                        <a:pt x="701" y="706"/>
                      </a:cubicBezTo>
                      <a:cubicBezTo>
                        <a:pt x="1121" y="706"/>
                        <a:pt x="1121" y="706"/>
                        <a:pt x="1121" y="706"/>
                      </a:cubicBezTo>
                      <a:cubicBezTo>
                        <a:pt x="1121" y="104"/>
                        <a:pt x="1121" y="104"/>
                        <a:pt x="1121" y="104"/>
                      </a:cubicBezTo>
                      <a:cubicBezTo>
                        <a:pt x="1121" y="69"/>
                        <a:pt x="1093" y="42"/>
                        <a:pt x="1059" y="42"/>
                      </a:cubicBezTo>
                      <a:cubicBezTo>
                        <a:pt x="104" y="42"/>
                        <a:pt x="104" y="42"/>
                        <a:pt x="104" y="42"/>
                      </a:cubicBezTo>
                      <a:cubicBezTo>
                        <a:pt x="70" y="42"/>
                        <a:pt x="42" y="69"/>
                        <a:pt x="42" y="104"/>
                      </a:cubicBezTo>
                      <a:cubicBezTo>
                        <a:pt x="42" y="706"/>
                        <a:pt x="42" y="706"/>
                        <a:pt x="42" y="706"/>
                      </a:cubicBezTo>
                      <a:cubicBezTo>
                        <a:pt x="462" y="706"/>
                        <a:pt x="462" y="706"/>
                        <a:pt x="462" y="706"/>
                      </a:cubicBezTo>
                      <a:cubicBezTo>
                        <a:pt x="490" y="706"/>
                        <a:pt x="490" y="747"/>
                        <a:pt x="462" y="747"/>
                      </a:cubicBezTo>
                      <a:cubicBezTo>
                        <a:pt x="21" y="747"/>
                        <a:pt x="21" y="747"/>
                        <a:pt x="21" y="747"/>
                      </a:cubicBezTo>
                      <a:cubicBezTo>
                        <a:pt x="10" y="747"/>
                        <a:pt x="0" y="738"/>
                        <a:pt x="0" y="726"/>
                      </a:cubicBezTo>
                      <a:cubicBezTo>
                        <a:pt x="0" y="104"/>
                        <a:pt x="0" y="104"/>
                        <a:pt x="0" y="104"/>
                      </a:cubicBezTo>
                      <a:cubicBezTo>
                        <a:pt x="0" y="46"/>
                        <a:pt x="47" y="0"/>
                        <a:pt x="104" y="0"/>
                      </a:cubicBezTo>
                      <a:cubicBezTo>
                        <a:pt x="1059" y="0"/>
                        <a:pt x="1059" y="0"/>
                        <a:pt x="1059" y="0"/>
                      </a:cubicBezTo>
                      <a:cubicBezTo>
                        <a:pt x="1116" y="0"/>
                        <a:pt x="1163" y="46"/>
                        <a:pt x="1163" y="104"/>
                      </a:cubicBezTo>
                      <a:cubicBezTo>
                        <a:pt x="1163" y="726"/>
                        <a:pt x="1163" y="726"/>
                        <a:pt x="1163" y="726"/>
                      </a:cubicBezTo>
                      <a:cubicBezTo>
                        <a:pt x="1163" y="738"/>
                        <a:pt x="1153" y="747"/>
                        <a:pt x="1142" y="747"/>
                      </a:cubicBezTo>
                      <a:close/>
                      <a:moveTo>
                        <a:pt x="1142" y="747"/>
                      </a:moveTo>
                      <a:cubicBezTo>
                        <a:pt x="1142" y="747"/>
                        <a:pt x="1142" y="747"/>
                        <a:pt x="1142" y="74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sz="800"/>
                </a:p>
              </p:txBody>
            </p:sp>
            <p:sp>
              <p:nvSpPr>
                <p:cNvPr id="55" name="Freeform 106">
                  <a:extLst>
                    <a:ext uri="{FF2B5EF4-FFF2-40B4-BE49-F238E27FC236}">
                      <a16:creationId xmlns:a16="http://schemas.microsoft.com/office/drawing/2014/main" id="{0744A2C4-9A7E-185F-42B4-5DE7857E6A88}"/>
                    </a:ext>
                  </a:extLst>
                </p:cNvPr>
                <p:cNvSpPr>
                  <a:spLocks noEditPoints="1"/>
                </p:cNvSpPr>
                <p:nvPr/>
              </p:nvSpPr>
              <p:spPr bwMode="auto">
                <a:xfrm>
                  <a:off x="6861175" y="12787281"/>
                  <a:ext cx="320675" cy="141287"/>
                </a:xfrm>
                <a:custGeom>
                  <a:avLst/>
                  <a:gdLst>
                    <a:gd name="T0" fmla="*/ 244 w 293"/>
                    <a:gd name="T1" fmla="*/ 130 h 130"/>
                    <a:gd name="T2" fmla="*/ 49 w 293"/>
                    <a:gd name="T3" fmla="*/ 130 h 130"/>
                    <a:gd name="T4" fmla="*/ 29 w 293"/>
                    <a:gd name="T5" fmla="*/ 115 h 130"/>
                    <a:gd name="T6" fmla="*/ 7 w 293"/>
                    <a:gd name="T7" fmla="*/ 37 h 130"/>
                    <a:gd name="T8" fmla="*/ 47 w 293"/>
                    <a:gd name="T9" fmla="*/ 26 h 130"/>
                    <a:gd name="T10" fmla="*/ 65 w 293"/>
                    <a:gd name="T11" fmla="*/ 89 h 130"/>
                    <a:gd name="T12" fmla="*/ 228 w 293"/>
                    <a:gd name="T13" fmla="*/ 89 h 130"/>
                    <a:gd name="T14" fmla="*/ 246 w 293"/>
                    <a:gd name="T15" fmla="*/ 26 h 130"/>
                    <a:gd name="T16" fmla="*/ 286 w 293"/>
                    <a:gd name="T17" fmla="*/ 37 h 130"/>
                    <a:gd name="T18" fmla="*/ 264 w 293"/>
                    <a:gd name="T19" fmla="*/ 115 h 130"/>
                    <a:gd name="T20" fmla="*/ 244 w 293"/>
                    <a:gd name="T21" fmla="*/ 130 h 130"/>
                    <a:gd name="T22" fmla="*/ 244 w 293"/>
                    <a:gd name="T23" fmla="*/ 130 h 130"/>
                    <a:gd name="T24" fmla="*/ 244 w 293"/>
                    <a:gd name="T25" fmla="*/ 130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93" h="130">
                      <a:moveTo>
                        <a:pt x="244" y="130"/>
                      </a:moveTo>
                      <a:cubicBezTo>
                        <a:pt x="49" y="130"/>
                        <a:pt x="49" y="130"/>
                        <a:pt x="49" y="130"/>
                      </a:cubicBezTo>
                      <a:cubicBezTo>
                        <a:pt x="40" y="130"/>
                        <a:pt x="31" y="124"/>
                        <a:pt x="29" y="115"/>
                      </a:cubicBezTo>
                      <a:cubicBezTo>
                        <a:pt x="7" y="37"/>
                        <a:pt x="7" y="37"/>
                        <a:pt x="7" y="37"/>
                      </a:cubicBezTo>
                      <a:cubicBezTo>
                        <a:pt x="0" y="11"/>
                        <a:pt x="39" y="0"/>
                        <a:pt x="47" y="26"/>
                      </a:cubicBezTo>
                      <a:cubicBezTo>
                        <a:pt x="65" y="89"/>
                        <a:pt x="65" y="89"/>
                        <a:pt x="65" y="89"/>
                      </a:cubicBezTo>
                      <a:cubicBezTo>
                        <a:pt x="228" y="89"/>
                        <a:pt x="228" y="89"/>
                        <a:pt x="228" y="89"/>
                      </a:cubicBezTo>
                      <a:cubicBezTo>
                        <a:pt x="246" y="26"/>
                        <a:pt x="246" y="26"/>
                        <a:pt x="246" y="26"/>
                      </a:cubicBezTo>
                      <a:cubicBezTo>
                        <a:pt x="254" y="0"/>
                        <a:pt x="293" y="11"/>
                        <a:pt x="286" y="37"/>
                      </a:cubicBezTo>
                      <a:cubicBezTo>
                        <a:pt x="264" y="115"/>
                        <a:pt x="264" y="115"/>
                        <a:pt x="264" y="115"/>
                      </a:cubicBezTo>
                      <a:cubicBezTo>
                        <a:pt x="262" y="124"/>
                        <a:pt x="253" y="130"/>
                        <a:pt x="244" y="130"/>
                      </a:cubicBezTo>
                      <a:close/>
                      <a:moveTo>
                        <a:pt x="244" y="130"/>
                      </a:moveTo>
                      <a:cubicBezTo>
                        <a:pt x="244" y="130"/>
                        <a:pt x="244" y="130"/>
                        <a:pt x="244" y="13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sz="800"/>
                </a:p>
              </p:txBody>
            </p:sp>
            <p:sp>
              <p:nvSpPr>
                <p:cNvPr id="56" name="Freeform 107">
                  <a:extLst>
                    <a:ext uri="{FF2B5EF4-FFF2-40B4-BE49-F238E27FC236}">
                      <a16:creationId xmlns:a16="http://schemas.microsoft.com/office/drawing/2014/main" id="{D83DCDE7-3FAE-707B-6489-C51BBE5BBA89}"/>
                    </a:ext>
                  </a:extLst>
                </p:cNvPr>
                <p:cNvSpPr>
                  <a:spLocks noEditPoints="1"/>
                </p:cNvSpPr>
                <p:nvPr/>
              </p:nvSpPr>
              <p:spPr bwMode="auto">
                <a:xfrm>
                  <a:off x="6581771" y="12231656"/>
                  <a:ext cx="617538" cy="44450"/>
                </a:xfrm>
                <a:custGeom>
                  <a:avLst/>
                  <a:gdLst>
                    <a:gd name="T0" fmla="*/ 536 w 564"/>
                    <a:gd name="T1" fmla="*/ 41 h 41"/>
                    <a:gd name="T2" fmla="*/ 28 w 564"/>
                    <a:gd name="T3" fmla="*/ 41 h 41"/>
                    <a:gd name="T4" fmla="*/ 28 w 564"/>
                    <a:gd name="T5" fmla="*/ 0 h 41"/>
                    <a:gd name="T6" fmla="*/ 536 w 564"/>
                    <a:gd name="T7" fmla="*/ 0 h 41"/>
                    <a:gd name="T8" fmla="*/ 536 w 564"/>
                    <a:gd name="T9" fmla="*/ 41 h 41"/>
                    <a:gd name="T10" fmla="*/ 536 w 564"/>
                    <a:gd name="T11" fmla="*/ 41 h 41"/>
                    <a:gd name="T12" fmla="*/ 536 w 564"/>
                    <a:gd name="T13" fmla="*/ 41 h 41"/>
                  </a:gdLst>
                  <a:ahLst/>
                  <a:cxnLst>
                    <a:cxn ang="0">
                      <a:pos x="T0" y="T1"/>
                    </a:cxn>
                    <a:cxn ang="0">
                      <a:pos x="T2" y="T3"/>
                    </a:cxn>
                    <a:cxn ang="0">
                      <a:pos x="T4" y="T5"/>
                    </a:cxn>
                    <a:cxn ang="0">
                      <a:pos x="T6" y="T7"/>
                    </a:cxn>
                    <a:cxn ang="0">
                      <a:pos x="T8" y="T9"/>
                    </a:cxn>
                    <a:cxn ang="0">
                      <a:pos x="T10" y="T11"/>
                    </a:cxn>
                    <a:cxn ang="0">
                      <a:pos x="T12" y="T13"/>
                    </a:cxn>
                  </a:cxnLst>
                  <a:rect l="0" t="0" r="r" b="b"/>
                  <a:pathLst>
                    <a:path w="564" h="41">
                      <a:moveTo>
                        <a:pt x="536" y="41"/>
                      </a:moveTo>
                      <a:cubicBezTo>
                        <a:pt x="28" y="41"/>
                        <a:pt x="28" y="41"/>
                        <a:pt x="28" y="41"/>
                      </a:cubicBezTo>
                      <a:cubicBezTo>
                        <a:pt x="0" y="41"/>
                        <a:pt x="0" y="0"/>
                        <a:pt x="28" y="0"/>
                      </a:cubicBezTo>
                      <a:cubicBezTo>
                        <a:pt x="536" y="0"/>
                        <a:pt x="536" y="0"/>
                        <a:pt x="536" y="0"/>
                      </a:cubicBezTo>
                      <a:cubicBezTo>
                        <a:pt x="564" y="0"/>
                        <a:pt x="564" y="41"/>
                        <a:pt x="536" y="41"/>
                      </a:cubicBezTo>
                      <a:close/>
                      <a:moveTo>
                        <a:pt x="536" y="41"/>
                      </a:moveTo>
                      <a:cubicBezTo>
                        <a:pt x="536" y="41"/>
                        <a:pt x="536" y="41"/>
                        <a:pt x="536" y="4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sz="800"/>
                </a:p>
              </p:txBody>
            </p:sp>
            <p:sp>
              <p:nvSpPr>
                <p:cNvPr id="57" name="Freeform 108">
                  <a:extLst>
                    <a:ext uri="{FF2B5EF4-FFF2-40B4-BE49-F238E27FC236}">
                      <a16:creationId xmlns:a16="http://schemas.microsoft.com/office/drawing/2014/main" id="{BF86FA8B-F1F3-6A35-A123-7D30F11ABA1E}"/>
                    </a:ext>
                  </a:extLst>
                </p:cNvPr>
                <p:cNvSpPr>
                  <a:spLocks noEditPoints="1"/>
                </p:cNvSpPr>
                <p:nvPr/>
              </p:nvSpPr>
              <p:spPr bwMode="auto">
                <a:xfrm>
                  <a:off x="6581773" y="12415801"/>
                  <a:ext cx="877887" cy="44450"/>
                </a:xfrm>
                <a:custGeom>
                  <a:avLst/>
                  <a:gdLst>
                    <a:gd name="T0" fmla="*/ 775 w 803"/>
                    <a:gd name="T1" fmla="*/ 41 h 41"/>
                    <a:gd name="T2" fmla="*/ 28 w 803"/>
                    <a:gd name="T3" fmla="*/ 41 h 41"/>
                    <a:gd name="T4" fmla="*/ 28 w 803"/>
                    <a:gd name="T5" fmla="*/ 0 h 41"/>
                    <a:gd name="T6" fmla="*/ 775 w 803"/>
                    <a:gd name="T7" fmla="*/ 0 h 41"/>
                    <a:gd name="T8" fmla="*/ 775 w 803"/>
                    <a:gd name="T9" fmla="*/ 41 h 41"/>
                    <a:gd name="T10" fmla="*/ 775 w 803"/>
                    <a:gd name="T11" fmla="*/ 41 h 41"/>
                    <a:gd name="T12" fmla="*/ 775 w 803"/>
                    <a:gd name="T13" fmla="*/ 41 h 41"/>
                  </a:gdLst>
                  <a:ahLst/>
                  <a:cxnLst>
                    <a:cxn ang="0">
                      <a:pos x="T0" y="T1"/>
                    </a:cxn>
                    <a:cxn ang="0">
                      <a:pos x="T2" y="T3"/>
                    </a:cxn>
                    <a:cxn ang="0">
                      <a:pos x="T4" y="T5"/>
                    </a:cxn>
                    <a:cxn ang="0">
                      <a:pos x="T6" y="T7"/>
                    </a:cxn>
                    <a:cxn ang="0">
                      <a:pos x="T8" y="T9"/>
                    </a:cxn>
                    <a:cxn ang="0">
                      <a:pos x="T10" y="T11"/>
                    </a:cxn>
                    <a:cxn ang="0">
                      <a:pos x="T12" y="T13"/>
                    </a:cxn>
                  </a:cxnLst>
                  <a:rect l="0" t="0" r="r" b="b"/>
                  <a:pathLst>
                    <a:path w="803" h="41">
                      <a:moveTo>
                        <a:pt x="775" y="41"/>
                      </a:moveTo>
                      <a:cubicBezTo>
                        <a:pt x="28" y="41"/>
                        <a:pt x="28" y="41"/>
                        <a:pt x="28" y="41"/>
                      </a:cubicBezTo>
                      <a:cubicBezTo>
                        <a:pt x="0" y="41"/>
                        <a:pt x="0" y="0"/>
                        <a:pt x="28" y="0"/>
                      </a:cubicBezTo>
                      <a:cubicBezTo>
                        <a:pt x="775" y="0"/>
                        <a:pt x="775" y="0"/>
                        <a:pt x="775" y="0"/>
                      </a:cubicBezTo>
                      <a:cubicBezTo>
                        <a:pt x="803" y="0"/>
                        <a:pt x="803" y="41"/>
                        <a:pt x="775" y="41"/>
                      </a:cubicBezTo>
                      <a:close/>
                      <a:moveTo>
                        <a:pt x="775" y="41"/>
                      </a:moveTo>
                      <a:cubicBezTo>
                        <a:pt x="775" y="41"/>
                        <a:pt x="775" y="41"/>
                        <a:pt x="775" y="4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sz="800"/>
                </a:p>
              </p:txBody>
            </p:sp>
            <p:sp>
              <p:nvSpPr>
                <p:cNvPr id="58" name="Freeform 109">
                  <a:extLst>
                    <a:ext uri="{FF2B5EF4-FFF2-40B4-BE49-F238E27FC236}">
                      <a16:creationId xmlns:a16="http://schemas.microsoft.com/office/drawing/2014/main" id="{E6B74DFF-490B-9B5D-1AA7-1FC017BC8043}"/>
                    </a:ext>
                  </a:extLst>
                </p:cNvPr>
                <p:cNvSpPr>
                  <a:spLocks noEditPoints="1"/>
                </p:cNvSpPr>
                <p:nvPr/>
              </p:nvSpPr>
              <p:spPr bwMode="auto">
                <a:xfrm>
                  <a:off x="6581776" y="12598400"/>
                  <a:ext cx="877887" cy="46037"/>
                </a:xfrm>
                <a:custGeom>
                  <a:avLst/>
                  <a:gdLst>
                    <a:gd name="T0" fmla="*/ 775 w 803"/>
                    <a:gd name="T1" fmla="*/ 42 h 42"/>
                    <a:gd name="T2" fmla="*/ 28 w 803"/>
                    <a:gd name="T3" fmla="*/ 42 h 42"/>
                    <a:gd name="T4" fmla="*/ 28 w 803"/>
                    <a:gd name="T5" fmla="*/ 0 h 42"/>
                    <a:gd name="T6" fmla="*/ 775 w 803"/>
                    <a:gd name="T7" fmla="*/ 0 h 42"/>
                    <a:gd name="T8" fmla="*/ 775 w 803"/>
                    <a:gd name="T9" fmla="*/ 42 h 42"/>
                    <a:gd name="T10" fmla="*/ 775 w 803"/>
                    <a:gd name="T11" fmla="*/ 42 h 42"/>
                    <a:gd name="T12" fmla="*/ 775 w 803"/>
                    <a:gd name="T13" fmla="*/ 42 h 42"/>
                  </a:gdLst>
                  <a:ahLst/>
                  <a:cxnLst>
                    <a:cxn ang="0">
                      <a:pos x="T0" y="T1"/>
                    </a:cxn>
                    <a:cxn ang="0">
                      <a:pos x="T2" y="T3"/>
                    </a:cxn>
                    <a:cxn ang="0">
                      <a:pos x="T4" y="T5"/>
                    </a:cxn>
                    <a:cxn ang="0">
                      <a:pos x="T6" y="T7"/>
                    </a:cxn>
                    <a:cxn ang="0">
                      <a:pos x="T8" y="T9"/>
                    </a:cxn>
                    <a:cxn ang="0">
                      <a:pos x="T10" y="T11"/>
                    </a:cxn>
                    <a:cxn ang="0">
                      <a:pos x="T12" y="T13"/>
                    </a:cxn>
                  </a:cxnLst>
                  <a:rect l="0" t="0" r="r" b="b"/>
                  <a:pathLst>
                    <a:path w="803" h="42">
                      <a:moveTo>
                        <a:pt x="775" y="42"/>
                      </a:moveTo>
                      <a:cubicBezTo>
                        <a:pt x="28" y="42"/>
                        <a:pt x="28" y="42"/>
                        <a:pt x="28" y="42"/>
                      </a:cubicBezTo>
                      <a:cubicBezTo>
                        <a:pt x="0" y="42"/>
                        <a:pt x="0" y="0"/>
                        <a:pt x="28" y="0"/>
                      </a:cubicBezTo>
                      <a:cubicBezTo>
                        <a:pt x="775" y="0"/>
                        <a:pt x="775" y="0"/>
                        <a:pt x="775" y="0"/>
                      </a:cubicBezTo>
                      <a:cubicBezTo>
                        <a:pt x="803" y="0"/>
                        <a:pt x="803" y="42"/>
                        <a:pt x="775" y="42"/>
                      </a:cubicBezTo>
                      <a:close/>
                      <a:moveTo>
                        <a:pt x="775" y="42"/>
                      </a:moveTo>
                      <a:cubicBezTo>
                        <a:pt x="775" y="42"/>
                        <a:pt x="775" y="42"/>
                        <a:pt x="775" y="4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sz="800"/>
                </a:p>
              </p:txBody>
            </p:sp>
          </p:grpSp>
          <p:sp>
            <p:nvSpPr>
              <p:cNvPr id="49" name="TextBox 48">
                <a:extLst>
                  <a:ext uri="{FF2B5EF4-FFF2-40B4-BE49-F238E27FC236}">
                    <a16:creationId xmlns:a16="http://schemas.microsoft.com/office/drawing/2014/main" id="{C8B59F47-61D9-9C8E-7D26-19F6FCD8A91B}"/>
                  </a:ext>
                </a:extLst>
              </p:cNvPr>
              <p:cNvSpPr txBox="1"/>
              <p:nvPr/>
            </p:nvSpPr>
            <p:spPr>
              <a:xfrm>
                <a:off x="2072819" y="3886199"/>
                <a:ext cx="3549713" cy="1870710"/>
              </a:xfrm>
              <a:prstGeom prst="rect">
                <a:avLst/>
              </a:prstGeom>
              <a:noFill/>
            </p:spPr>
            <p:txBody>
              <a:bodyPr wrap="square" rtlCol="0">
                <a:spAutoFit/>
              </a:bodyPr>
              <a:lstStyle/>
              <a:p>
                <a:pPr marL="0" marR="0" lvl="0" indent="0" algn="ctr" defTabSz="1827213" rtl="0" eaLnBrk="0" fontAlgn="base" latinLnBrk="0" hangingPunct="0">
                  <a:lnSpc>
                    <a:spcPct val="150000"/>
                  </a:lnSpc>
                  <a:spcBef>
                    <a:spcPct val="0"/>
                  </a:spcBef>
                  <a:spcAft>
                    <a:spcPct val="0"/>
                  </a:spcAft>
                  <a:buClrTx/>
                  <a:buSzTx/>
                  <a:buFontTx/>
                  <a:buNone/>
                  <a:tabLst/>
                  <a:defRPr/>
                </a:pPr>
                <a:r>
                  <a:rPr lang="fa-IR" sz="3600" spc="600" baseline="30000" dirty="0">
                    <a:solidFill>
                      <a:srgbClr val="1D3347"/>
                    </a:solidFill>
                    <a:latin typeface="Shabnam" panose="020B0603030804020204" pitchFamily="34" charset="-78"/>
                    <a:ea typeface="Roboto Cn" pitchFamily="2" charset="0"/>
                    <a:cs typeface="Shabnam" panose="020B0603030804020204" pitchFamily="34" charset="-78"/>
                  </a:rPr>
                  <a:t>2014</a:t>
                </a:r>
                <a:endParaRPr kumimoji="0" lang="en-US" sz="3600" b="0" i="0" u="none" strike="noStrike" kern="1200" cap="none" spc="600" normalizeH="0" baseline="30000" noProof="0" dirty="0">
                  <a:ln>
                    <a:noFill/>
                  </a:ln>
                  <a:solidFill>
                    <a:srgbClr val="1D3347"/>
                  </a:solidFill>
                  <a:effectLst/>
                  <a:uLnTx/>
                  <a:uFillTx/>
                  <a:latin typeface="Shabnam" panose="020B0603030804020204" pitchFamily="34" charset="-78"/>
                  <a:ea typeface="Roboto Cn" pitchFamily="2" charset="0"/>
                  <a:cs typeface="Shabnam" panose="020B0603030804020204" pitchFamily="34" charset="-78"/>
                </a:endParaRPr>
              </a:p>
            </p:txBody>
          </p:sp>
          <p:sp>
            <p:nvSpPr>
              <p:cNvPr id="50" name="TextBox 49">
                <a:extLst>
                  <a:ext uri="{FF2B5EF4-FFF2-40B4-BE49-F238E27FC236}">
                    <a16:creationId xmlns:a16="http://schemas.microsoft.com/office/drawing/2014/main" id="{65CC324F-6A0C-46D4-E6B2-CDE4969C9B5B}"/>
                  </a:ext>
                </a:extLst>
              </p:cNvPr>
              <p:cNvSpPr txBox="1"/>
              <p:nvPr/>
            </p:nvSpPr>
            <p:spPr>
              <a:xfrm>
                <a:off x="13134110" y="3886199"/>
                <a:ext cx="3549713" cy="1870710"/>
              </a:xfrm>
              <a:prstGeom prst="rect">
                <a:avLst/>
              </a:prstGeom>
              <a:noFill/>
            </p:spPr>
            <p:txBody>
              <a:bodyPr wrap="square" rtlCol="0">
                <a:spAutoFit/>
              </a:bodyPr>
              <a:lstStyle/>
              <a:p>
                <a:pPr marL="0" marR="0" lvl="0" indent="0" algn="ctr" defTabSz="1827213" rtl="0" eaLnBrk="0" fontAlgn="base" latinLnBrk="0" hangingPunct="0">
                  <a:lnSpc>
                    <a:spcPct val="150000"/>
                  </a:lnSpc>
                  <a:spcBef>
                    <a:spcPct val="0"/>
                  </a:spcBef>
                  <a:spcAft>
                    <a:spcPct val="0"/>
                  </a:spcAft>
                  <a:buClrTx/>
                  <a:buSzTx/>
                  <a:buFontTx/>
                  <a:buNone/>
                  <a:tabLst/>
                  <a:defRPr/>
                </a:pPr>
                <a:r>
                  <a:rPr kumimoji="0" lang="fa-IR" sz="3600" b="0" i="0" u="none" strike="noStrike" kern="1200" cap="none" spc="600" normalizeH="0" baseline="30000" noProof="0" dirty="0">
                    <a:ln>
                      <a:noFill/>
                    </a:ln>
                    <a:solidFill>
                      <a:srgbClr val="1D3347"/>
                    </a:solidFill>
                    <a:effectLst/>
                    <a:uLnTx/>
                    <a:uFillTx/>
                    <a:latin typeface="Shabnam" panose="020B0603030804020204" pitchFamily="34" charset="-78"/>
                    <a:ea typeface="Roboto Cn" pitchFamily="2" charset="0"/>
                    <a:cs typeface="Shabnam" panose="020B0603030804020204" pitchFamily="34" charset="-78"/>
                  </a:rPr>
                  <a:t>2019</a:t>
                </a:r>
                <a:endParaRPr kumimoji="0" lang="en-US" sz="3600" b="0" i="0" u="none" strike="noStrike" kern="1200" cap="none" spc="600" normalizeH="0" baseline="30000" noProof="0" dirty="0">
                  <a:ln>
                    <a:noFill/>
                  </a:ln>
                  <a:solidFill>
                    <a:srgbClr val="1D3347"/>
                  </a:solidFill>
                  <a:effectLst/>
                  <a:uLnTx/>
                  <a:uFillTx/>
                  <a:latin typeface="Shabnam" panose="020B0603030804020204" pitchFamily="34" charset="-78"/>
                  <a:ea typeface="Roboto Cn" pitchFamily="2" charset="0"/>
                  <a:cs typeface="Shabnam" panose="020B0603030804020204" pitchFamily="34" charset="-78"/>
                </a:endParaRPr>
              </a:p>
            </p:txBody>
          </p:sp>
          <p:sp>
            <p:nvSpPr>
              <p:cNvPr id="51" name="TextBox 50">
                <a:extLst>
                  <a:ext uri="{FF2B5EF4-FFF2-40B4-BE49-F238E27FC236}">
                    <a16:creationId xmlns:a16="http://schemas.microsoft.com/office/drawing/2014/main" id="{4D050804-EC42-68B8-D886-18E0B70FBFD6}"/>
                  </a:ext>
                </a:extLst>
              </p:cNvPr>
              <p:cNvSpPr txBox="1"/>
              <p:nvPr/>
            </p:nvSpPr>
            <p:spPr>
              <a:xfrm>
                <a:off x="7507387" y="8991599"/>
                <a:ext cx="3549713" cy="1870710"/>
              </a:xfrm>
              <a:prstGeom prst="rect">
                <a:avLst/>
              </a:prstGeom>
              <a:noFill/>
            </p:spPr>
            <p:txBody>
              <a:bodyPr wrap="square" rtlCol="0">
                <a:spAutoFit/>
              </a:bodyPr>
              <a:lstStyle/>
              <a:p>
                <a:pPr marL="0" marR="0" lvl="0" indent="0" algn="ctr" defTabSz="1827213" rtl="0" eaLnBrk="0" fontAlgn="base" latinLnBrk="0" hangingPunct="0">
                  <a:lnSpc>
                    <a:spcPct val="150000"/>
                  </a:lnSpc>
                  <a:spcBef>
                    <a:spcPct val="0"/>
                  </a:spcBef>
                  <a:spcAft>
                    <a:spcPct val="0"/>
                  </a:spcAft>
                  <a:buClrTx/>
                  <a:buSzTx/>
                  <a:buFontTx/>
                  <a:buNone/>
                  <a:tabLst/>
                  <a:defRPr/>
                </a:pPr>
                <a:r>
                  <a:rPr kumimoji="0" lang="fa-IR" sz="3600" b="0" i="0" u="none" strike="noStrike" kern="1200" cap="none" spc="600" normalizeH="0" baseline="30000" noProof="0" dirty="0">
                    <a:ln>
                      <a:noFill/>
                    </a:ln>
                    <a:solidFill>
                      <a:srgbClr val="1D3347"/>
                    </a:solidFill>
                    <a:effectLst/>
                    <a:uLnTx/>
                    <a:uFillTx/>
                    <a:latin typeface="Shabnam" panose="020B0603030804020204" pitchFamily="34" charset="-78"/>
                    <a:ea typeface="Roboto Cn" pitchFamily="2" charset="0"/>
                    <a:cs typeface="Shabnam" panose="020B0603030804020204" pitchFamily="34" charset="-78"/>
                  </a:rPr>
                  <a:t>2017</a:t>
                </a:r>
                <a:endParaRPr kumimoji="0" lang="en-US" sz="3600" b="0" i="0" u="none" strike="noStrike" kern="1200" cap="none" spc="600" normalizeH="0" baseline="30000" noProof="0" dirty="0">
                  <a:ln>
                    <a:noFill/>
                  </a:ln>
                  <a:solidFill>
                    <a:srgbClr val="1D3347"/>
                  </a:solidFill>
                  <a:effectLst/>
                  <a:uLnTx/>
                  <a:uFillTx/>
                  <a:latin typeface="Shabnam" panose="020B0603030804020204" pitchFamily="34" charset="-78"/>
                  <a:ea typeface="Roboto Cn" pitchFamily="2" charset="0"/>
                  <a:cs typeface="Shabnam" panose="020B0603030804020204" pitchFamily="34" charset="-78"/>
                </a:endParaRPr>
              </a:p>
            </p:txBody>
          </p:sp>
          <p:sp>
            <p:nvSpPr>
              <p:cNvPr id="52" name="TextBox 51">
                <a:extLst>
                  <a:ext uri="{FF2B5EF4-FFF2-40B4-BE49-F238E27FC236}">
                    <a16:creationId xmlns:a16="http://schemas.microsoft.com/office/drawing/2014/main" id="{5F6B958E-F30B-8C52-202D-0EC80AFA3564}"/>
                  </a:ext>
                </a:extLst>
              </p:cNvPr>
              <p:cNvSpPr txBox="1"/>
              <p:nvPr/>
            </p:nvSpPr>
            <p:spPr>
              <a:xfrm>
                <a:off x="18568679" y="8991599"/>
                <a:ext cx="3549713" cy="1870710"/>
              </a:xfrm>
              <a:prstGeom prst="rect">
                <a:avLst/>
              </a:prstGeom>
              <a:noFill/>
            </p:spPr>
            <p:txBody>
              <a:bodyPr wrap="square" rtlCol="0">
                <a:spAutoFit/>
              </a:bodyPr>
              <a:lstStyle/>
              <a:p>
                <a:pPr marL="0" marR="0" lvl="0" indent="0" algn="ctr" defTabSz="1827213" rtl="0" eaLnBrk="0" fontAlgn="base" latinLnBrk="0" hangingPunct="0">
                  <a:lnSpc>
                    <a:spcPct val="150000"/>
                  </a:lnSpc>
                  <a:spcBef>
                    <a:spcPct val="0"/>
                  </a:spcBef>
                  <a:spcAft>
                    <a:spcPct val="0"/>
                  </a:spcAft>
                  <a:buClrTx/>
                  <a:buSzTx/>
                  <a:buFontTx/>
                  <a:buNone/>
                  <a:tabLst/>
                  <a:defRPr/>
                </a:pPr>
                <a:r>
                  <a:rPr kumimoji="0" lang="fa-IR" sz="3600" b="0" i="0" u="none" strike="noStrike" kern="1200" cap="none" spc="600" normalizeH="0" baseline="30000" noProof="0" dirty="0">
                    <a:ln>
                      <a:noFill/>
                    </a:ln>
                    <a:solidFill>
                      <a:srgbClr val="1D3347"/>
                    </a:solidFill>
                    <a:effectLst/>
                    <a:uLnTx/>
                    <a:uFillTx/>
                    <a:latin typeface="Shabnam" panose="020B0603030804020204" pitchFamily="34" charset="-78"/>
                    <a:ea typeface="Roboto Cn" pitchFamily="2" charset="0"/>
                    <a:cs typeface="Shabnam" panose="020B0603030804020204" pitchFamily="34" charset="-78"/>
                  </a:rPr>
                  <a:t>2022</a:t>
                </a:r>
                <a:endParaRPr kumimoji="0" lang="en-US" sz="3600" b="0" i="0" u="none" strike="noStrike" kern="1200" cap="none" spc="600" normalizeH="0" baseline="30000" noProof="0" dirty="0">
                  <a:ln>
                    <a:noFill/>
                  </a:ln>
                  <a:solidFill>
                    <a:srgbClr val="1D3347"/>
                  </a:solidFill>
                  <a:effectLst/>
                  <a:uLnTx/>
                  <a:uFillTx/>
                  <a:latin typeface="Shabnam" panose="020B0603030804020204" pitchFamily="34" charset="-78"/>
                  <a:ea typeface="Roboto Cn" pitchFamily="2" charset="0"/>
                  <a:cs typeface="Shabnam" panose="020B0603030804020204" pitchFamily="34" charset="-78"/>
                </a:endParaRPr>
              </a:p>
            </p:txBody>
          </p:sp>
        </p:grpSp>
        <p:sp>
          <p:nvSpPr>
            <p:cNvPr id="32" name="TextBox 31">
              <a:extLst>
                <a:ext uri="{FF2B5EF4-FFF2-40B4-BE49-F238E27FC236}">
                  <a16:creationId xmlns:a16="http://schemas.microsoft.com/office/drawing/2014/main" id="{597CFD1D-89F6-EB29-0F0C-DCDFB6159941}"/>
                </a:ext>
              </a:extLst>
            </p:cNvPr>
            <p:cNvSpPr txBox="1"/>
            <p:nvPr/>
          </p:nvSpPr>
          <p:spPr>
            <a:xfrm>
              <a:off x="4976248" y="2525539"/>
              <a:ext cx="1485261" cy="1065676"/>
            </a:xfrm>
            <a:prstGeom prst="rect">
              <a:avLst/>
            </a:prstGeom>
            <a:noFill/>
          </p:spPr>
          <p:txBody>
            <a:bodyPr wrap="square">
              <a:spAutoFit/>
            </a:bodyPr>
            <a:lstStyle/>
            <a:p>
              <a:pPr algn="ctr" rtl="1">
                <a:lnSpc>
                  <a:spcPct val="200000"/>
                </a:lnSpc>
              </a:pPr>
              <a:r>
                <a:rPr lang="fa-IR" sz="1100" b="1" dirty="0">
                  <a:solidFill>
                    <a:schemeClr val="bg1"/>
                  </a:solidFill>
                  <a:latin typeface="Shabnam" panose="020B0603030804020204" pitchFamily="34" charset="-78"/>
                  <a:cs typeface="Shabnam" panose="020B0603030804020204" pitchFamily="34" charset="-78"/>
                </a:rPr>
                <a:t>تیتر عنوان را بنویسید</a:t>
              </a:r>
              <a:endParaRPr lang="en-US" sz="1100" b="1" dirty="0">
                <a:solidFill>
                  <a:schemeClr val="bg1"/>
                </a:solidFill>
                <a:latin typeface="Shabnam" panose="020B0603030804020204" pitchFamily="34" charset="-78"/>
                <a:cs typeface="Shabnam" panose="020B0603030804020204" pitchFamily="34" charset="-78"/>
              </a:endParaRPr>
            </a:p>
            <a:p>
              <a:pPr algn="ctr" rtl="1">
                <a:lnSpc>
                  <a:spcPct val="200000"/>
                </a:lnSpc>
              </a:pPr>
              <a:r>
                <a:rPr lang="fa-IR" sz="1100" dirty="0">
                  <a:solidFill>
                    <a:schemeClr val="bg1"/>
                  </a:solidFill>
                  <a:latin typeface="Shabnam" panose="020B0603030804020204" pitchFamily="34" charset="-78"/>
                  <a:cs typeface="Shabnam" panose="020B0603030804020204" pitchFamily="34" charset="-78"/>
                </a:rPr>
                <a:t>فروشگاه مینارو ارائه دهنده انواع فایل</a:t>
              </a:r>
              <a:endParaRPr lang="en-US" sz="1100" dirty="0">
                <a:solidFill>
                  <a:schemeClr val="bg1"/>
                </a:solidFill>
                <a:latin typeface="Shabnam" panose="020B0603030804020204" pitchFamily="34" charset="-78"/>
                <a:cs typeface="Shabnam" panose="020B0603030804020204" pitchFamily="34" charset="-78"/>
              </a:endParaRPr>
            </a:p>
          </p:txBody>
        </p:sp>
        <p:sp>
          <p:nvSpPr>
            <p:cNvPr id="33" name="TextBox 32">
              <a:extLst>
                <a:ext uri="{FF2B5EF4-FFF2-40B4-BE49-F238E27FC236}">
                  <a16:creationId xmlns:a16="http://schemas.microsoft.com/office/drawing/2014/main" id="{2D11397B-2A30-3D89-7BCE-0CCBD35ACFF7}"/>
                </a:ext>
              </a:extLst>
            </p:cNvPr>
            <p:cNvSpPr txBox="1"/>
            <p:nvPr/>
          </p:nvSpPr>
          <p:spPr>
            <a:xfrm>
              <a:off x="3234858" y="4812500"/>
              <a:ext cx="1485261" cy="1065676"/>
            </a:xfrm>
            <a:prstGeom prst="rect">
              <a:avLst/>
            </a:prstGeom>
            <a:noFill/>
          </p:spPr>
          <p:txBody>
            <a:bodyPr wrap="square">
              <a:spAutoFit/>
            </a:bodyPr>
            <a:lstStyle/>
            <a:p>
              <a:pPr algn="ctr" rtl="1">
                <a:lnSpc>
                  <a:spcPct val="200000"/>
                </a:lnSpc>
              </a:pPr>
              <a:r>
                <a:rPr lang="fa-IR" sz="1100" b="1" dirty="0">
                  <a:solidFill>
                    <a:schemeClr val="bg1"/>
                  </a:solidFill>
                  <a:latin typeface="Shabnam" panose="020B0603030804020204" pitchFamily="34" charset="-78"/>
                  <a:cs typeface="Shabnam" panose="020B0603030804020204" pitchFamily="34" charset="-78"/>
                </a:rPr>
                <a:t>تیتر عنوان را بنویسید</a:t>
              </a:r>
              <a:endParaRPr lang="en-US" sz="1100" b="1" dirty="0">
                <a:solidFill>
                  <a:schemeClr val="bg1"/>
                </a:solidFill>
                <a:latin typeface="Shabnam" panose="020B0603030804020204" pitchFamily="34" charset="-78"/>
                <a:cs typeface="Shabnam" panose="020B0603030804020204" pitchFamily="34" charset="-78"/>
              </a:endParaRPr>
            </a:p>
            <a:p>
              <a:pPr algn="ctr" rtl="1">
                <a:lnSpc>
                  <a:spcPct val="200000"/>
                </a:lnSpc>
              </a:pPr>
              <a:r>
                <a:rPr lang="fa-IR" sz="1100" dirty="0">
                  <a:solidFill>
                    <a:schemeClr val="bg1"/>
                  </a:solidFill>
                  <a:latin typeface="Shabnam" panose="020B0603030804020204" pitchFamily="34" charset="-78"/>
                  <a:cs typeface="Shabnam" panose="020B0603030804020204" pitchFamily="34" charset="-78"/>
                </a:rPr>
                <a:t>فروشگاه مینارو ارائه دهنده انواع فایل</a:t>
              </a:r>
              <a:endParaRPr lang="en-US" sz="1100" dirty="0">
                <a:solidFill>
                  <a:schemeClr val="bg1"/>
                </a:solidFill>
                <a:latin typeface="Shabnam" panose="020B0603030804020204" pitchFamily="34" charset="-78"/>
                <a:cs typeface="Shabnam" panose="020B0603030804020204" pitchFamily="34" charset="-78"/>
              </a:endParaRPr>
            </a:p>
          </p:txBody>
        </p:sp>
        <p:sp>
          <p:nvSpPr>
            <p:cNvPr id="34" name="TextBox 33">
              <a:extLst>
                <a:ext uri="{FF2B5EF4-FFF2-40B4-BE49-F238E27FC236}">
                  <a16:creationId xmlns:a16="http://schemas.microsoft.com/office/drawing/2014/main" id="{04A9222B-3833-E44F-3A5C-2296D13331E4}"/>
                </a:ext>
              </a:extLst>
            </p:cNvPr>
            <p:cNvSpPr txBox="1"/>
            <p:nvPr/>
          </p:nvSpPr>
          <p:spPr>
            <a:xfrm>
              <a:off x="8544116" y="2529852"/>
              <a:ext cx="1485261" cy="1065676"/>
            </a:xfrm>
            <a:prstGeom prst="rect">
              <a:avLst/>
            </a:prstGeom>
            <a:noFill/>
          </p:spPr>
          <p:txBody>
            <a:bodyPr wrap="square">
              <a:spAutoFit/>
            </a:bodyPr>
            <a:lstStyle/>
            <a:p>
              <a:pPr algn="ctr" rtl="1">
                <a:lnSpc>
                  <a:spcPct val="200000"/>
                </a:lnSpc>
              </a:pPr>
              <a:r>
                <a:rPr lang="fa-IR" sz="1100" b="1" dirty="0">
                  <a:solidFill>
                    <a:schemeClr val="bg1"/>
                  </a:solidFill>
                  <a:latin typeface="Shabnam" panose="020B0603030804020204" pitchFamily="34" charset="-78"/>
                  <a:cs typeface="Shabnam" panose="020B0603030804020204" pitchFamily="34" charset="-78"/>
                </a:rPr>
                <a:t>تیتر عنوان را بنویسید</a:t>
              </a:r>
              <a:endParaRPr lang="en-US" sz="1100" b="1" dirty="0">
                <a:solidFill>
                  <a:schemeClr val="bg1"/>
                </a:solidFill>
                <a:latin typeface="Shabnam" panose="020B0603030804020204" pitchFamily="34" charset="-78"/>
                <a:cs typeface="Shabnam" panose="020B0603030804020204" pitchFamily="34" charset="-78"/>
              </a:endParaRPr>
            </a:p>
            <a:p>
              <a:pPr algn="ctr" rtl="1">
                <a:lnSpc>
                  <a:spcPct val="200000"/>
                </a:lnSpc>
              </a:pPr>
              <a:r>
                <a:rPr lang="fa-IR" sz="1100" dirty="0">
                  <a:solidFill>
                    <a:schemeClr val="bg1"/>
                  </a:solidFill>
                  <a:latin typeface="Shabnam" panose="020B0603030804020204" pitchFamily="34" charset="-78"/>
                  <a:cs typeface="Shabnam" panose="020B0603030804020204" pitchFamily="34" charset="-78"/>
                </a:rPr>
                <a:t>فروشگاه مینارو ارائه دهنده انواع فایل</a:t>
              </a:r>
              <a:endParaRPr lang="en-US" sz="1100" dirty="0">
                <a:solidFill>
                  <a:schemeClr val="bg1"/>
                </a:solidFill>
                <a:latin typeface="Shabnam" panose="020B0603030804020204" pitchFamily="34" charset="-78"/>
                <a:cs typeface="Shabnam" panose="020B0603030804020204" pitchFamily="34" charset="-78"/>
              </a:endParaRPr>
            </a:p>
          </p:txBody>
        </p:sp>
        <p:sp>
          <p:nvSpPr>
            <p:cNvPr id="35" name="TextBox 34">
              <a:extLst>
                <a:ext uri="{FF2B5EF4-FFF2-40B4-BE49-F238E27FC236}">
                  <a16:creationId xmlns:a16="http://schemas.microsoft.com/office/drawing/2014/main" id="{AF73DF62-8AE9-503C-EF87-CDC61C8D6305}"/>
                </a:ext>
              </a:extLst>
            </p:cNvPr>
            <p:cNvSpPr txBox="1"/>
            <p:nvPr/>
          </p:nvSpPr>
          <p:spPr>
            <a:xfrm>
              <a:off x="6783062" y="4816813"/>
              <a:ext cx="1485261" cy="1065676"/>
            </a:xfrm>
            <a:prstGeom prst="rect">
              <a:avLst/>
            </a:prstGeom>
            <a:noFill/>
          </p:spPr>
          <p:txBody>
            <a:bodyPr wrap="square">
              <a:spAutoFit/>
            </a:bodyPr>
            <a:lstStyle/>
            <a:p>
              <a:pPr algn="ctr" rtl="1">
                <a:lnSpc>
                  <a:spcPct val="200000"/>
                </a:lnSpc>
              </a:pPr>
              <a:r>
                <a:rPr lang="fa-IR" sz="1100" b="1" dirty="0">
                  <a:solidFill>
                    <a:schemeClr val="bg1"/>
                  </a:solidFill>
                  <a:latin typeface="Shabnam" panose="020B0603030804020204" pitchFamily="34" charset="-78"/>
                  <a:cs typeface="Shabnam" panose="020B0603030804020204" pitchFamily="34" charset="-78"/>
                </a:rPr>
                <a:t>تیتر عنوان را بنویسید</a:t>
              </a:r>
              <a:endParaRPr lang="en-US" sz="1100" b="1" dirty="0">
                <a:solidFill>
                  <a:schemeClr val="bg1"/>
                </a:solidFill>
                <a:latin typeface="Shabnam" panose="020B0603030804020204" pitchFamily="34" charset="-78"/>
                <a:cs typeface="Shabnam" panose="020B0603030804020204" pitchFamily="34" charset="-78"/>
              </a:endParaRPr>
            </a:p>
            <a:p>
              <a:pPr algn="ctr" rtl="1">
                <a:lnSpc>
                  <a:spcPct val="200000"/>
                </a:lnSpc>
              </a:pPr>
              <a:r>
                <a:rPr lang="fa-IR" sz="1100" dirty="0">
                  <a:solidFill>
                    <a:schemeClr val="bg1"/>
                  </a:solidFill>
                  <a:latin typeface="Shabnam" panose="020B0603030804020204" pitchFamily="34" charset="-78"/>
                  <a:cs typeface="Shabnam" panose="020B0603030804020204" pitchFamily="34" charset="-78"/>
                </a:rPr>
                <a:t>فروشگاه مینارو ارائه دهنده انواع فایل</a:t>
              </a:r>
              <a:endParaRPr lang="en-US" sz="1100" dirty="0">
                <a:solidFill>
                  <a:schemeClr val="bg1"/>
                </a:solidFill>
                <a:latin typeface="Shabnam" panose="020B0603030804020204" pitchFamily="34" charset="-78"/>
                <a:cs typeface="Shabnam" panose="020B0603030804020204" pitchFamily="34" charset="-78"/>
              </a:endParaRPr>
            </a:p>
          </p:txBody>
        </p:sp>
      </p:grpSp>
      <p:sp>
        <p:nvSpPr>
          <p:cNvPr id="89" name="TextBox 88">
            <a:extLst>
              <a:ext uri="{FF2B5EF4-FFF2-40B4-BE49-F238E27FC236}">
                <a16:creationId xmlns:a16="http://schemas.microsoft.com/office/drawing/2014/main" id="{E1A8E952-67B7-CDB6-E9EE-C51CAC0532BA}"/>
              </a:ext>
            </a:extLst>
          </p:cNvPr>
          <p:cNvSpPr txBox="1"/>
          <p:nvPr/>
        </p:nvSpPr>
        <p:spPr>
          <a:xfrm>
            <a:off x="1179871" y="1848500"/>
            <a:ext cx="8819535" cy="369332"/>
          </a:xfrm>
          <a:prstGeom prst="rect">
            <a:avLst/>
          </a:prstGeom>
          <a:noFill/>
        </p:spPr>
        <p:txBody>
          <a:bodyPr wrap="square" rtlCol="0">
            <a:spAutoFit/>
          </a:bodyPr>
          <a:lstStyle/>
          <a:p>
            <a:pPr algn="ctr" rtl="1"/>
            <a:r>
              <a:rPr lang="fa-IR" b="1" dirty="0">
                <a:solidFill>
                  <a:srgbClr val="1D3347"/>
                </a:solidFill>
                <a:latin typeface="Shabnam" panose="020B0603030804020204" pitchFamily="34" charset="-78"/>
                <a:cs typeface="Shabnam" panose="020B0603030804020204" pitchFamily="34" charset="-78"/>
              </a:rPr>
              <a:t>تیتر عنوان موضوع خود را در این قسمت وارد نمایید</a:t>
            </a:r>
            <a:endParaRPr lang="en-US" b="1" dirty="0">
              <a:solidFill>
                <a:srgbClr val="1D3347"/>
              </a:solidFill>
              <a:latin typeface="Shabnam" panose="020B0603030804020204" pitchFamily="34" charset="-78"/>
              <a:cs typeface="Shabnam" panose="020B0603030804020204" pitchFamily="34" charset="-78"/>
            </a:endParaRPr>
          </a:p>
        </p:txBody>
      </p:sp>
    </p:spTree>
    <p:extLst>
      <p:ext uri="{BB962C8B-B14F-4D97-AF65-F5344CB8AC3E}">
        <p14:creationId xmlns:p14="http://schemas.microsoft.com/office/powerpoint/2010/main" val="21743291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5" fill="hold" grpId="0" nodeType="clickEffect">
                                  <p:stCondLst>
                                    <p:cond delay="0"/>
                                  </p:stCondLst>
                                  <p:childTnLst>
                                    <p:set>
                                      <p:cBhvr>
                                        <p:cTn id="6" dur="1" fill="hold">
                                          <p:stCondLst>
                                            <p:cond delay="0"/>
                                          </p:stCondLst>
                                        </p:cTn>
                                        <p:tgtEl>
                                          <p:spTgt spid="89"/>
                                        </p:tgtEl>
                                        <p:attrNameLst>
                                          <p:attrName>style.visibility</p:attrName>
                                        </p:attrNameLst>
                                      </p:cBhvr>
                                      <p:to>
                                        <p:strVal val="visible"/>
                                      </p:to>
                                    </p:set>
                                    <p:animEffect transition="in" filter="randombar(vertical)">
                                      <p:cBhvr>
                                        <p:cTn id="7" dur="500"/>
                                        <p:tgtEl>
                                          <p:spTgt spid="89"/>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30"/>
                                        </p:tgtEl>
                                        <p:attrNameLst>
                                          <p:attrName>style.visibility</p:attrName>
                                        </p:attrNameLst>
                                      </p:cBhvr>
                                      <p:to>
                                        <p:strVal val="visible"/>
                                      </p:to>
                                    </p:set>
                                    <p:anim calcmode="lin" valueType="num">
                                      <p:cBhvr>
                                        <p:cTn id="11" dur="750" fill="hold"/>
                                        <p:tgtEl>
                                          <p:spTgt spid="30"/>
                                        </p:tgtEl>
                                        <p:attrNameLst>
                                          <p:attrName>ppt_w</p:attrName>
                                        </p:attrNameLst>
                                      </p:cBhvr>
                                      <p:tavLst>
                                        <p:tav tm="0">
                                          <p:val>
                                            <p:fltVal val="0"/>
                                          </p:val>
                                        </p:tav>
                                        <p:tav tm="100000">
                                          <p:val>
                                            <p:strVal val="#ppt_w"/>
                                          </p:val>
                                        </p:tav>
                                      </p:tavLst>
                                    </p:anim>
                                    <p:anim calcmode="lin" valueType="num">
                                      <p:cBhvr>
                                        <p:cTn id="12" dur="750" fill="hold"/>
                                        <p:tgtEl>
                                          <p:spTgt spid="30"/>
                                        </p:tgtEl>
                                        <p:attrNameLst>
                                          <p:attrName>ppt_h</p:attrName>
                                        </p:attrNameLst>
                                      </p:cBhvr>
                                      <p:tavLst>
                                        <p:tav tm="0">
                                          <p:val>
                                            <p:fltVal val="0"/>
                                          </p:val>
                                        </p:tav>
                                        <p:tav tm="100000">
                                          <p:val>
                                            <p:strVal val="#ppt_h"/>
                                          </p:val>
                                        </p:tav>
                                      </p:tavLst>
                                    </p:anim>
                                    <p:animEffect transition="in" filter="fade">
                                      <p:cBhvr>
                                        <p:cTn id="13" dur="75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9"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4269A69-3102-D53C-C417-CE4F36B95655}"/>
              </a:ext>
            </a:extLst>
          </p:cNvPr>
          <p:cNvSpPr>
            <a:spLocks noGrp="1"/>
          </p:cNvSpPr>
          <p:nvPr>
            <p:ph type="sldNum" sz="quarter" idx="10"/>
          </p:nvPr>
        </p:nvSpPr>
        <p:spPr/>
        <p:txBody>
          <a:bodyPr/>
          <a:lstStyle/>
          <a:p>
            <a:fld id="{A8043012-B8B5-47A7-9927-94221BE445D6}" type="slidenum">
              <a:rPr lang="en-US" smtClean="0"/>
              <a:pPr/>
              <a:t>44</a:t>
            </a:fld>
            <a:endParaRPr lang="en-US" dirty="0"/>
          </a:p>
        </p:txBody>
      </p:sp>
      <p:pic>
        <p:nvPicPr>
          <p:cNvPr id="3" name="Picture 2">
            <a:hlinkClick r:id="" action="ppaction://hlinkshowjump?jump=previousslide"/>
            <a:extLst>
              <a:ext uri="{FF2B5EF4-FFF2-40B4-BE49-F238E27FC236}">
                <a16:creationId xmlns:a16="http://schemas.microsoft.com/office/drawing/2014/main" id="{246BE3B7-0BCF-2DD8-A0D8-A4D28668F3C1}"/>
              </a:ext>
            </a:extLst>
          </p:cNvPr>
          <p:cNvPicPr>
            <a:picLocks noChangeAspect="1"/>
          </p:cNvPicPr>
          <p:nvPr/>
        </p:nvPicPr>
        <p:blipFill>
          <a:blip r:embed="rId2" cstate="print">
            <a:biLevel thresh="25000"/>
            <a:extLst>
              <a:ext uri="{BEBA8EAE-BF5A-486C-A8C5-ECC9F3942E4B}">
                <a14:imgProps xmlns:a14="http://schemas.microsoft.com/office/drawing/2010/main">
                  <a14:imgLayer r:embed="rId3">
                    <a14:imgEffect>
                      <a14:saturation sat="33000"/>
                    </a14:imgEffect>
                  </a14:imgLayer>
                </a14:imgProps>
              </a:ext>
              <a:ext uri="{28A0092B-C50C-407E-A947-70E740481C1C}">
                <a14:useLocalDpi xmlns:a14="http://schemas.microsoft.com/office/drawing/2010/main"/>
              </a:ext>
            </a:extLst>
          </a:blip>
          <a:stretch>
            <a:fillRect/>
          </a:stretch>
        </p:blipFill>
        <p:spPr>
          <a:xfrm flipH="1">
            <a:off x="10403951" y="6257138"/>
            <a:ext cx="210539" cy="210539"/>
          </a:xfrm>
          <a:prstGeom prst="rect">
            <a:avLst/>
          </a:prstGeom>
        </p:spPr>
      </p:pic>
      <p:pic>
        <p:nvPicPr>
          <p:cNvPr id="4" name="Picture 3">
            <a:extLst>
              <a:ext uri="{FF2B5EF4-FFF2-40B4-BE49-F238E27FC236}">
                <a16:creationId xmlns:a16="http://schemas.microsoft.com/office/drawing/2014/main" id="{BB5E64DA-6923-E224-EDFF-D450C62FFECA}"/>
              </a:ext>
            </a:extLst>
          </p:cNvPr>
          <p:cNvPicPr>
            <a:picLocks noChangeAspect="1"/>
          </p:cNvPicPr>
          <p:nvPr/>
        </p:nvPicPr>
        <p:blipFill>
          <a:blip r:embed="rId2" cstate="print">
            <a:biLevel thresh="25000"/>
            <a:extLst>
              <a:ext uri="{BEBA8EAE-BF5A-486C-A8C5-ECC9F3942E4B}">
                <a14:imgProps xmlns:a14="http://schemas.microsoft.com/office/drawing/2010/main">
                  <a14:imgLayer r:embed="rId3">
                    <a14:imgEffect>
                      <a14:saturation sat="33000"/>
                    </a14:imgEffect>
                  </a14:imgLayer>
                </a14:imgProps>
              </a:ext>
              <a:ext uri="{28A0092B-C50C-407E-A947-70E740481C1C}">
                <a14:useLocalDpi xmlns:a14="http://schemas.microsoft.com/office/drawing/2010/main"/>
              </a:ext>
            </a:extLst>
          </a:blip>
          <a:stretch>
            <a:fillRect/>
          </a:stretch>
        </p:blipFill>
        <p:spPr>
          <a:xfrm>
            <a:off x="11810732" y="6255725"/>
            <a:ext cx="210539" cy="210539"/>
          </a:xfrm>
          <a:prstGeom prst="rect">
            <a:avLst/>
          </a:prstGeom>
        </p:spPr>
      </p:pic>
      <p:pic>
        <p:nvPicPr>
          <p:cNvPr id="5" name="Picture 4">
            <a:hlinkClick r:id="" action="ppaction://hlinkshowjump?jump=firstslide"/>
            <a:extLst>
              <a:ext uri="{FF2B5EF4-FFF2-40B4-BE49-F238E27FC236}">
                <a16:creationId xmlns:a16="http://schemas.microsoft.com/office/drawing/2014/main" id="{1C81E9D5-1257-6BD3-4522-30CED420194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54275" y="252809"/>
            <a:ext cx="500431" cy="375612"/>
          </a:xfrm>
          <a:prstGeom prst="rect">
            <a:avLst/>
          </a:prstGeom>
        </p:spPr>
      </p:pic>
      <p:sp>
        <p:nvSpPr>
          <p:cNvPr id="6" name="TextBox 5">
            <a:hlinkClick r:id="rId5" action="ppaction://hlinksldjump"/>
            <a:extLst>
              <a:ext uri="{FF2B5EF4-FFF2-40B4-BE49-F238E27FC236}">
                <a16:creationId xmlns:a16="http://schemas.microsoft.com/office/drawing/2014/main" id="{25C29E7D-D03A-6992-2D4E-3DE75AF3BEA4}"/>
              </a:ext>
            </a:extLst>
          </p:cNvPr>
          <p:cNvSpPr txBox="1"/>
          <p:nvPr/>
        </p:nvSpPr>
        <p:spPr>
          <a:xfrm>
            <a:off x="8814914" y="1031840"/>
            <a:ext cx="1295607" cy="307777"/>
          </a:xfrm>
          <a:prstGeom prst="rect">
            <a:avLst/>
          </a:prstGeom>
          <a:noFill/>
        </p:spPr>
        <p:txBody>
          <a:bodyPr wrap="square" rtlCol="0">
            <a:spAutoFit/>
          </a:bodyPr>
          <a:lstStyle/>
          <a:p>
            <a:pPr algn="ctr" rtl="1"/>
            <a:r>
              <a:rPr lang="fa-IR" sz="1400" b="1">
                <a:solidFill>
                  <a:schemeClr val="bg1"/>
                </a:solidFill>
                <a:latin typeface="Shabnam" panose="020B0603030804020204" pitchFamily="34" charset="-78"/>
                <a:cs typeface="Shabnam" panose="020B0603030804020204" pitchFamily="34" charset="-78"/>
              </a:rPr>
              <a:t>کلیات پژوهش</a:t>
            </a:r>
            <a:endParaRPr lang="en-US" sz="1400" b="1" dirty="0">
              <a:solidFill>
                <a:schemeClr val="bg1"/>
              </a:solidFill>
              <a:latin typeface="Shabnam" panose="020B0603030804020204" pitchFamily="34" charset="-78"/>
              <a:cs typeface="Shabnam" panose="020B0603030804020204" pitchFamily="34" charset="-78"/>
            </a:endParaRPr>
          </a:p>
        </p:txBody>
      </p:sp>
      <p:sp>
        <p:nvSpPr>
          <p:cNvPr id="7" name="TextBox 6">
            <a:hlinkClick r:id="rId6" action="ppaction://hlinksldjump"/>
            <a:extLst>
              <a:ext uri="{FF2B5EF4-FFF2-40B4-BE49-F238E27FC236}">
                <a16:creationId xmlns:a16="http://schemas.microsoft.com/office/drawing/2014/main" id="{241D4569-84E4-F25D-C69D-270CA04F9EA2}"/>
              </a:ext>
            </a:extLst>
          </p:cNvPr>
          <p:cNvSpPr txBox="1"/>
          <p:nvPr/>
        </p:nvSpPr>
        <p:spPr>
          <a:xfrm>
            <a:off x="7198804" y="1031839"/>
            <a:ext cx="1391595" cy="307777"/>
          </a:xfrm>
          <a:prstGeom prst="rect">
            <a:avLst/>
          </a:prstGeom>
          <a:noFill/>
        </p:spPr>
        <p:txBody>
          <a:bodyPr wrap="square" rtlCol="0">
            <a:spAutoFit/>
          </a:bodyPr>
          <a:lstStyle/>
          <a:p>
            <a:pPr algn="ctr" rtl="1"/>
            <a:r>
              <a:rPr lang="fa-IR" sz="1400" b="1" dirty="0">
                <a:solidFill>
                  <a:schemeClr val="bg1"/>
                </a:solidFill>
                <a:latin typeface="Shabnam" panose="020B0603030804020204" pitchFamily="34" charset="-78"/>
                <a:cs typeface="Shabnam" panose="020B0603030804020204" pitchFamily="34" charset="-78"/>
              </a:rPr>
              <a:t>مبانی پژوهش</a:t>
            </a:r>
            <a:endParaRPr lang="en-US" sz="1400" b="1" dirty="0">
              <a:solidFill>
                <a:schemeClr val="bg1"/>
              </a:solidFill>
              <a:latin typeface="Shabnam" panose="020B0603030804020204" pitchFamily="34" charset="-78"/>
              <a:cs typeface="Shabnam" panose="020B0603030804020204" pitchFamily="34" charset="-78"/>
            </a:endParaRPr>
          </a:p>
        </p:txBody>
      </p:sp>
      <p:sp>
        <p:nvSpPr>
          <p:cNvPr id="8" name="TextBox 7">
            <a:hlinkClick r:id="rId7" action="ppaction://hlinksldjump"/>
            <a:extLst>
              <a:ext uri="{FF2B5EF4-FFF2-40B4-BE49-F238E27FC236}">
                <a16:creationId xmlns:a16="http://schemas.microsoft.com/office/drawing/2014/main" id="{BD75EBC4-BBFC-4CA2-D200-3D65B5A394AF}"/>
              </a:ext>
            </a:extLst>
          </p:cNvPr>
          <p:cNvSpPr txBox="1"/>
          <p:nvPr/>
        </p:nvSpPr>
        <p:spPr>
          <a:xfrm>
            <a:off x="5678682" y="1031838"/>
            <a:ext cx="1420208" cy="307777"/>
          </a:xfrm>
          <a:prstGeom prst="rect">
            <a:avLst/>
          </a:prstGeom>
          <a:noFill/>
        </p:spPr>
        <p:txBody>
          <a:bodyPr wrap="square" rtlCol="0">
            <a:spAutoFit/>
          </a:bodyPr>
          <a:lstStyle/>
          <a:p>
            <a:pPr algn="ctr" rtl="1"/>
            <a:r>
              <a:rPr lang="fa-IR" sz="1400" b="1" dirty="0">
                <a:solidFill>
                  <a:schemeClr val="bg1"/>
                </a:solidFill>
                <a:latin typeface="Shabnam" panose="020B0603030804020204" pitchFamily="34" charset="-78"/>
                <a:cs typeface="Shabnam" panose="020B0603030804020204" pitchFamily="34" charset="-78"/>
              </a:rPr>
              <a:t>روش تحقیق</a:t>
            </a:r>
            <a:endParaRPr lang="en-US" sz="1400" b="1" dirty="0">
              <a:solidFill>
                <a:schemeClr val="bg1"/>
              </a:solidFill>
              <a:latin typeface="Shabnam" panose="020B0603030804020204" pitchFamily="34" charset="-78"/>
              <a:cs typeface="Shabnam" panose="020B0603030804020204" pitchFamily="34" charset="-78"/>
            </a:endParaRPr>
          </a:p>
        </p:txBody>
      </p:sp>
      <p:sp>
        <p:nvSpPr>
          <p:cNvPr id="9" name="TextBox 8">
            <a:hlinkClick r:id="rId8" action="ppaction://hlinksldjump"/>
            <a:extLst>
              <a:ext uri="{FF2B5EF4-FFF2-40B4-BE49-F238E27FC236}">
                <a16:creationId xmlns:a16="http://schemas.microsoft.com/office/drawing/2014/main" id="{4D3FC177-5F05-2AB5-2CF8-6F1B41FB79CE}"/>
              </a:ext>
            </a:extLst>
          </p:cNvPr>
          <p:cNvSpPr txBox="1"/>
          <p:nvPr/>
        </p:nvSpPr>
        <p:spPr>
          <a:xfrm>
            <a:off x="4080387" y="1024350"/>
            <a:ext cx="1498381" cy="315265"/>
          </a:xfrm>
          <a:prstGeom prst="rect">
            <a:avLst/>
          </a:prstGeom>
          <a:noFill/>
        </p:spPr>
        <p:txBody>
          <a:bodyPr wrap="square" rtlCol="0">
            <a:spAutoFit/>
          </a:bodyPr>
          <a:lstStyle/>
          <a:p>
            <a:pPr algn="ctr" rtl="1"/>
            <a:r>
              <a:rPr lang="fa-IR" sz="1400" b="1" dirty="0">
                <a:solidFill>
                  <a:schemeClr val="bg1"/>
                </a:solidFill>
                <a:latin typeface="Shabnam" panose="020B0603030804020204" pitchFamily="34" charset="-78"/>
                <a:cs typeface="Shabnam" panose="020B0603030804020204" pitchFamily="34" charset="-78"/>
              </a:rPr>
              <a:t>تجزیه و تحلیل</a:t>
            </a:r>
            <a:endParaRPr lang="en-US" sz="1400" b="1" dirty="0">
              <a:solidFill>
                <a:schemeClr val="bg1"/>
              </a:solidFill>
              <a:latin typeface="Shabnam" panose="020B0603030804020204" pitchFamily="34" charset="-78"/>
              <a:cs typeface="Shabnam" panose="020B0603030804020204" pitchFamily="34" charset="-78"/>
            </a:endParaRPr>
          </a:p>
        </p:txBody>
      </p:sp>
      <p:sp>
        <p:nvSpPr>
          <p:cNvPr id="10" name="TextBox 9">
            <a:hlinkClick r:id="rId9" action="ppaction://hlinksldjump"/>
            <a:extLst>
              <a:ext uri="{FF2B5EF4-FFF2-40B4-BE49-F238E27FC236}">
                <a16:creationId xmlns:a16="http://schemas.microsoft.com/office/drawing/2014/main" id="{B37C7E0A-B681-8BEE-4C4C-78F3F596DD61}"/>
              </a:ext>
            </a:extLst>
          </p:cNvPr>
          <p:cNvSpPr txBox="1"/>
          <p:nvPr/>
        </p:nvSpPr>
        <p:spPr>
          <a:xfrm>
            <a:off x="2596451" y="1051936"/>
            <a:ext cx="1420208" cy="315265"/>
          </a:xfrm>
          <a:prstGeom prst="rect">
            <a:avLst/>
          </a:prstGeom>
          <a:noFill/>
        </p:spPr>
        <p:txBody>
          <a:bodyPr wrap="square" rtlCol="0">
            <a:spAutoFit/>
          </a:bodyPr>
          <a:lstStyle/>
          <a:p>
            <a:pPr algn="ctr" rtl="1"/>
            <a:r>
              <a:rPr lang="fa-IR" sz="1400" b="1" dirty="0">
                <a:solidFill>
                  <a:schemeClr val="bg1"/>
                </a:solidFill>
                <a:latin typeface="Shabnam" panose="020B0603030804020204" pitchFamily="34" charset="-78"/>
                <a:cs typeface="Shabnam" panose="020B0603030804020204" pitchFamily="34" charset="-78"/>
              </a:rPr>
              <a:t>بحث و نتیجه</a:t>
            </a:r>
            <a:endParaRPr lang="en-US" sz="1400" b="1" dirty="0">
              <a:solidFill>
                <a:schemeClr val="bg1"/>
              </a:solidFill>
              <a:latin typeface="Shabnam" panose="020B0603030804020204" pitchFamily="34" charset="-78"/>
              <a:cs typeface="Shabnam" panose="020B0603030804020204" pitchFamily="34" charset="-78"/>
            </a:endParaRPr>
          </a:p>
        </p:txBody>
      </p:sp>
      <p:sp>
        <p:nvSpPr>
          <p:cNvPr id="11" name="TextBox 10">
            <a:hlinkClick r:id="rId10" action="ppaction://hlinksldjump"/>
            <a:extLst>
              <a:ext uri="{FF2B5EF4-FFF2-40B4-BE49-F238E27FC236}">
                <a16:creationId xmlns:a16="http://schemas.microsoft.com/office/drawing/2014/main" id="{5DEAA906-29DE-AEBB-90E9-87A79CC7BB7B}"/>
              </a:ext>
            </a:extLst>
          </p:cNvPr>
          <p:cNvSpPr txBox="1"/>
          <p:nvPr/>
        </p:nvSpPr>
        <p:spPr>
          <a:xfrm>
            <a:off x="998155" y="1051935"/>
            <a:ext cx="1498381" cy="315265"/>
          </a:xfrm>
          <a:prstGeom prst="rect">
            <a:avLst/>
          </a:prstGeom>
          <a:noFill/>
        </p:spPr>
        <p:txBody>
          <a:bodyPr wrap="square" rtlCol="0">
            <a:spAutoFit/>
          </a:bodyPr>
          <a:lstStyle/>
          <a:p>
            <a:pPr algn="ctr" rtl="1"/>
            <a:r>
              <a:rPr lang="fa-IR" sz="1400" b="1" dirty="0">
                <a:solidFill>
                  <a:schemeClr val="bg1"/>
                </a:solidFill>
                <a:latin typeface="Shabnam" panose="020B0603030804020204" pitchFamily="34" charset="-78"/>
                <a:cs typeface="Shabnam" panose="020B0603030804020204" pitchFamily="34" charset="-78"/>
              </a:rPr>
              <a:t>منابع</a:t>
            </a:r>
            <a:endParaRPr lang="en-US" sz="1400" b="1" dirty="0">
              <a:solidFill>
                <a:schemeClr val="bg1"/>
              </a:solidFill>
              <a:latin typeface="Shabnam" panose="020B0603030804020204" pitchFamily="34" charset="-78"/>
              <a:cs typeface="Shabnam" panose="020B0603030804020204" pitchFamily="34" charset="-78"/>
            </a:endParaRPr>
          </a:p>
        </p:txBody>
      </p:sp>
      <p:pic>
        <p:nvPicPr>
          <p:cNvPr id="12" name="Graphic 11">
            <a:extLst>
              <a:ext uri="{FF2B5EF4-FFF2-40B4-BE49-F238E27FC236}">
                <a16:creationId xmlns:a16="http://schemas.microsoft.com/office/drawing/2014/main" id="{A62D58EB-9382-379C-D76A-C69DA20E7CCC}"/>
              </a:ext>
            </a:extLst>
          </p:cNvPr>
          <p:cNvPicPr>
            <a:picLocks noChangeAspect="1"/>
          </p:cNvPicPr>
          <p:nvPr/>
        </p:nvPicPr>
        <p:blipFill>
          <a:blip r:embed="rId11" cstate="print">
            <a:extLst>
              <a:ext uri="{28A0092B-C50C-407E-A947-70E740481C1C}">
                <a14:useLocalDpi xmlns:a14="http://schemas.microsoft.com/office/drawing/2010/main"/>
              </a:ext>
              <a:ext uri="{96DAC541-7B7A-43D3-8B79-37D633B846F1}">
                <asvg:svgBlip xmlns:asvg="http://schemas.microsoft.com/office/drawing/2016/SVG/main" r:embed="rId12"/>
              </a:ext>
            </a:extLst>
          </a:blip>
          <a:stretch>
            <a:fillRect/>
          </a:stretch>
        </p:blipFill>
        <p:spPr>
          <a:xfrm>
            <a:off x="10458867" y="88489"/>
            <a:ext cx="1438278" cy="1438278"/>
          </a:xfrm>
          <a:prstGeom prst="rect">
            <a:avLst/>
          </a:prstGeom>
        </p:spPr>
      </p:pic>
      <p:sp>
        <p:nvSpPr>
          <p:cNvPr id="13" name="TextBox 12">
            <a:extLst>
              <a:ext uri="{FF2B5EF4-FFF2-40B4-BE49-F238E27FC236}">
                <a16:creationId xmlns:a16="http://schemas.microsoft.com/office/drawing/2014/main" id="{4AFCF28A-0F1A-0DD5-0458-05D2442C82FE}"/>
              </a:ext>
            </a:extLst>
          </p:cNvPr>
          <p:cNvSpPr txBox="1"/>
          <p:nvPr/>
        </p:nvSpPr>
        <p:spPr>
          <a:xfrm>
            <a:off x="10336307" y="1715488"/>
            <a:ext cx="1757082" cy="338554"/>
          </a:xfrm>
          <a:prstGeom prst="rect">
            <a:avLst/>
          </a:prstGeom>
          <a:noFill/>
        </p:spPr>
        <p:txBody>
          <a:bodyPr wrap="square" rtlCol="0">
            <a:spAutoFit/>
          </a:bodyPr>
          <a:lstStyle/>
          <a:p>
            <a:pPr algn="ctr" rtl="1"/>
            <a:r>
              <a:rPr lang="fa-IR" sz="1600" b="1" dirty="0">
                <a:solidFill>
                  <a:srgbClr val="1D3347"/>
                </a:solidFill>
                <a:latin typeface="Shabnam" panose="020B0603030804020204" pitchFamily="34" charset="-78"/>
                <a:cs typeface="Shabnam" panose="020B0603030804020204" pitchFamily="34" charset="-78"/>
              </a:rPr>
              <a:t>عنوان اول</a:t>
            </a:r>
            <a:endParaRPr lang="en-US" sz="1600" b="1" dirty="0">
              <a:solidFill>
                <a:srgbClr val="1D3347"/>
              </a:solidFill>
              <a:latin typeface="Shabnam" panose="020B0603030804020204" pitchFamily="34" charset="-78"/>
              <a:cs typeface="Shabnam" panose="020B0603030804020204" pitchFamily="34" charset="-78"/>
            </a:endParaRPr>
          </a:p>
        </p:txBody>
      </p:sp>
      <p:sp>
        <p:nvSpPr>
          <p:cNvPr id="14" name="TextBox 13">
            <a:extLst>
              <a:ext uri="{FF2B5EF4-FFF2-40B4-BE49-F238E27FC236}">
                <a16:creationId xmlns:a16="http://schemas.microsoft.com/office/drawing/2014/main" id="{F55ACB96-D78D-BB81-28CB-DCD3F90F9767}"/>
              </a:ext>
            </a:extLst>
          </p:cNvPr>
          <p:cNvSpPr txBox="1"/>
          <p:nvPr/>
        </p:nvSpPr>
        <p:spPr>
          <a:xfrm>
            <a:off x="10421957" y="2485131"/>
            <a:ext cx="1671431" cy="338554"/>
          </a:xfrm>
          <a:prstGeom prst="rect">
            <a:avLst/>
          </a:prstGeom>
          <a:noFill/>
        </p:spPr>
        <p:txBody>
          <a:bodyPr wrap="square" rtlCol="0">
            <a:spAutoFit/>
          </a:bodyPr>
          <a:lstStyle/>
          <a:p>
            <a:pPr algn="ctr" rtl="1"/>
            <a:r>
              <a:rPr lang="fa-IR" sz="1600" b="1" dirty="0">
                <a:solidFill>
                  <a:srgbClr val="1D3347"/>
                </a:solidFill>
                <a:latin typeface="Shabnam" panose="020B0603030804020204" pitchFamily="34" charset="-78"/>
                <a:cs typeface="Shabnam" panose="020B0603030804020204" pitchFamily="34" charset="-78"/>
              </a:rPr>
              <a:t>عنوان دوم</a:t>
            </a:r>
            <a:endParaRPr lang="en-US" sz="1600" b="1" dirty="0">
              <a:solidFill>
                <a:srgbClr val="1D3347"/>
              </a:solidFill>
              <a:latin typeface="Shabnam" panose="020B0603030804020204" pitchFamily="34" charset="-78"/>
              <a:cs typeface="Shabnam" panose="020B0603030804020204" pitchFamily="34" charset="-78"/>
            </a:endParaRPr>
          </a:p>
        </p:txBody>
      </p:sp>
      <p:sp>
        <p:nvSpPr>
          <p:cNvPr id="15" name="TextBox 14">
            <a:extLst>
              <a:ext uri="{FF2B5EF4-FFF2-40B4-BE49-F238E27FC236}">
                <a16:creationId xmlns:a16="http://schemas.microsoft.com/office/drawing/2014/main" id="{3792F6DD-C00A-2C4F-FEAC-F4F0412C54F1}"/>
              </a:ext>
            </a:extLst>
          </p:cNvPr>
          <p:cNvSpPr txBox="1"/>
          <p:nvPr/>
        </p:nvSpPr>
        <p:spPr>
          <a:xfrm>
            <a:off x="10336305" y="3228586"/>
            <a:ext cx="1757082" cy="338554"/>
          </a:xfrm>
          <a:prstGeom prst="rect">
            <a:avLst/>
          </a:prstGeom>
          <a:noFill/>
        </p:spPr>
        <p:txBody>
          <a:bodyPr wrap="square" rtlCol="0">
            <a:spAutoFit/>
          </a:bodyPr>
          <a:lstStyle/>
          <a:p>
            <a:pPr algn="ctr" rtl="1"/>
            <a:r>
              <a:rPr lang="fa-IR" sz="1600" b="1" dirty="0">
                <a:solidFill>
                  <a:srgbClr val="1D3347"/>
                </a:solidFill>
                <a:latin typeface="Shabnam" panose="020B0603030804020204" pitchFamily="34" charset="-78"/>
                <a:cs typeface="Shabnam" panose="020B0603030804020204" pitchFamily="34" charset="-78"/>
              </a:rPr>
              <a:t>عنوان سوم</a:t>
            </a:r>
            <a:endParaRPr lang="en-US" sz="1600" b="1" dirty="0">
              <a:solidFill>
                <a:srgbClr val="1D3347"/>
              </a:solidFill>
              <a:latin typeface="Shabnam" panose="020B0603030804020204" pitchFamily="34" charset="-78"/>
              <a:cs typeface="Shabnam" panose="020B0603030804020204" pitchFamily="34" charset="-78"/>
            </a:endParaRPr>
          </a:p>
        </p:txBody>
      </p:sp>
      <p:sp>
        <p:nvSpPr>
          <p:cNvPr id="16" name="TextBox 15">
            <a:extLst>
              <a:ext uri="{FF2B5EF4-FFF2-40B4-BE49-F238E27FC236}">
                <a16:creationId xmlns:a16="http://schemas.microsoft.com/office/drawing/2014/main" id="{FD2A6EA8-4A68-3B47-6DC7-63D45C5A97FF}"/>
              </a:ext>
            </a:extLst>
          </p:cNvPr>
          <p:cNvSpPr txBox="1"/>
          <p:nvPr/>
        </p:nvSpPr>
        <p:spPr>
          <a:xfrm>
            <a:off x="10403951" y="3985103"/>
            <a:ext cx="1689436" cy="338554"/>
          </a:xfrm>
          <a:prstGeom prst="rect">
            <a:avLst/>
          </a:prstGeom>
          <a:noFill/>
        </p:spPr>
        <p:txBody>
          <a:bodyPr wrap="square" rtlCol="0">
            <a:spAutoFit/>
          </a:bodyPr>
          <a:lstStyle/>
          <a:p>
            <a:pPr algn="ctr" rtl="1"/>
            <a:r>
              <a:rPr lang="fa-IR" sz="1600" b="1" dirty="0">
                <a:solidFill>
                  <a:srgbClr val="1D3347"/>
                </a:solidFill>
                <a:latin typeface="Shabnam" panose="020B0603030804020204" pitchFamily="34" charset="-78"/>
                <a:cs typeface="Shabnam" panose="020B0603030804020204" pitchFamily="34" charset="-78"/>
              </a:rPr>
              <a:t>عنوان چهارم</a:t>
            </a:r>
            <a:endParaRPr lang="en-US" sz="1600" b="1" dirty="0">
              <a:solidFill>
                <a:srgbClr val="1D3347"/>
              </a:solidFill>
              <a:latin typeface="Shabnam" panose="020B0603030804020204" pitchFamily="34" charset="-78"/>
              <a:cs typeface="Shabnam" panose="020B0603030804020204" pitchFamily="34" charset="-78"/>
            </a:endParaRPr>
          </a:p>
        </p:txBody>
      </p:sp>
      <p:sp>
        <p:nvSpPr>
          <p:cNvPr id="17" name="TextBox 16">
            <a:extLst>
              <a:ext uri="{FF2B5EF4-FFF2-40B4-BE49-F238E27FC236}">
                <a16:creationId xmlns:a16="http://schemas.microsoft.com/office/drawing/2014/main" id="{B7F1C054-812D-1030-CB5C-21A9868046B7}"/>
              </a:ext>
            </a:extLst>
          </p:cNvPr>
          <p:cNvSpPr txBox="1"/>
          <p:nvPr/>
        </p:nvSpPr>
        <p:spPr>
          <a:xfrm>
            <a:off x="10336305" y="4754746"/>
            <a:ext cx="1775088" cy="338554"/>
          </a:xfrm>
          <a:prstGeom prst="rect">
            <a:avLst/>
          </a:prstGeom>
          <a:noFill/>
        </p:spPr>
        <p:txBody>
          <a:bodyPr wrap="square" rtlCol="0">
            <a:spAutoFit/>
          </a:bodyPr>
          <a:lstStyle/>
          <a:p>
            <a:pPr algn="ctr" rtl="1"/>
            <a:r>
              <a:rPr lang="fa-IR" sz="1600" b="1" dirty="0">
                <a:solidFill>
                  <a:srgbClr val="1D3347"/>
                </a:solidFill>
                <a:latin typeface="Shabnam" panose="020B0603030804020204" pitchFamily="34" charset="-78"/>
                <a:cs typeface="Shabnam" panose="020B0603030804020204" pitchFamily="34" charset="-78"/>
              </a:rPr>
              <a:t>عنوان پنجم</a:t>
            </a:r>
            <a:endParaRPr lang="en-US" sz="1600" b="1" dirty="0">
              <a:solidFill>
                <a:srgbClr val="1D3347"/>
              </a:solidFill>
              <a:latin typeface="Shabnam" panose="020B0603030804020204" pitchFamily="34" charset="-78"/>
              <a:cs typeface="Shabnam" panose="020B0603030804020204" pitchFamily="34" charset="-78"/>
            </a:endParaRPr>
          </a:p>
        </p:txBody>
      </p:sp>
      <p:sp>
        <p:nvSpPr>
          <p:cNvPr id="18" name="TextBox 17">
            <a:extLst>
              <a:ext uri="{FF2B5EF4-FFF2-40B4-BE49-F238E27FC236}">
                <a16:creationId xmlns:a16="http://schemas.microsoft.com/office/drawing/2014/main" id="{8619F1FA-1CF8-026A-3E65-283746FC1E29}"/>
              </a:ext>
            </a:extLst>
          </p:cNvPr>
          <p:cNvSpPr txBox="1"/>
          <p:nvPr/>
        </p:nvSpPr>
        <p:spPr>
          <a:xfrm>
            <a:off x="10336305" y="5498201"/>
            <a:ext cx="1757082" cy="338554"/>
          </a:xfrm>
          <a:prstGeom prst="rect">
            <a:avLst/>
          </a:prstGeom>
          <a:noFill/>
        </p:spPr>
        <p:txBody>
          <a:bodyPr wrap="square" rtlCol="0">
            <a:spAutoFit/>
          </a:bodyPr>
          <a:lstStyle/>
          <a:p>
            <a:pPr algn="ctr" rtl="1"/>
            <a:r>
              <a:rPr lang="fa-IR" sz="1600" b="1" dirty="0">
                <a:solidFill>
                  <a:srgbClr val="1D3347"/>
                </a:solidFill>
                <a:latin typeface="Shabnam" panose="020B0603030804020204" pitchFamily="34" charset="-78"/>
                <a:cs typeface="Shabnam" panose="020B0603030804020204" pitchFamily="34" charset="-78"/>
              </a:rPr>
              <a:t>عنوان ششم</a:t>
            </a:r>
            <a:endParaRPr lang="en-US" sz="1600" b="1" dirty="0">
              <a:solidFill>
                <a:srgbClr val="1D3347"/>
              </a:solidFill>
              <a:latin typeface="Shabnam" panose="020B0603030804020204" pitchFamily="34" charset="-78"/>
              <a:cs typeface="Shabnam" panose="020B0603030804020204" pitchFamily="34" charset="-78"/>
            </a:endParaRPr>
          </a:p>
        </p:txBody>
      </p:sp>
      <p:sp>
        <p:nvSpPr>
          <p:cNvPr id="19" name="TextBox 18">
            <a:extLst>
              <a:ext uri="{FF2B5EF4-FFF2-40B4-BE49-F238E27FC236}">
                <a16:creationId xmlns:a16="http://schemas.microsoft.com/office/drawing/2014/main" id="{F0380B0B-D479-1E33-7F2B-EA2E058A1F80}"/>
              </a:ext>
            </a:extLst>
          </p:cNvPr>
          <p:cNvSpPr txBox="1"/>
          <p:nvPr/>
        </p:nvSpPr>
        <p:spPr>
          <a:xfrm>
            <a:off x="1007391" y="289867"/>
            <a:ext cx="5716681" cy="338554"/>
          </a:xfrm>
          <a:prstGeom prst="rect">
            <a:avLst/>
          </a:prstGeom>
          <a:noFill/>
        </p:spPr>
        <p:txBody>
          <a:bodyPr wrap="square" rtlCol="0">
            <a:spAutoFit/>
          </a:bodyPr>
          <a:lstStyle/>
          <a:p>
            <a:pPr algn="ctr" rtl="1"/>
            <a:r>
              <a:rPr lang="fa-IR" sz="1600" b="1">
                <a:solidFill>
                  <a:srgbClr val="1D3347"/>
                </a:solidFill>
                <a:latin typeface="Shabnam" panose="020B0603030804020204" pitchFamily="34" charset="-78"/>
                <a:cs typeface="Shabnam" panose="020B0603030804020204" pitchFamily="34" charset="-78"/>
              </a:rPr>
              <a:t>موضوع ارائه خود را در این قسمت وارد نمایید</a:t>
            </a:r>
            <a:endParaRPr lang="en-US" sz="1600" b="1" dirty="0">
              <a:solidFill>
                <a:srgbClr val="1D3347"/>
              </a:solidFill>
              <a:latin typeface="Shabnam" panose="020B0603030804020204" pitchFamily="34" charset="-78"/>
              <a:cs typeface="Shabnam" panose="020B0603030804020204" pitchFamily="34" charset="-78"/>
            </a:endParaRPr>
          </a:p>
        </p:txBody>
      </p:sp>
      <p:sp>
        <p:nvSpPr>
          <p:cNvPr id="20" name="TextBox 19">
            <a:extLst>
              <a:ext uri="{FF2B5EF4-FFF2-40B4-BE49-F238E27FC236}">
                <a16:creationId xmlns:a16="http://schemas.microsoft.com/office/drawing/2014/main" id="{B5E0E7B8-0878-A896-9192-B053186BDD20}"/>
              </a:ext>
            </a:extLst>
          </p:cNvPr>
          <p:cNvSpPr txBox="1"/>
          <p:nvPr/>
        </p:nvSpPr>
        <p:spPr>
          <a:xfrm>
            <a:off x="6853381" y="289867"/>
            <a:ext cx="3352801" cy="338554"/>
          </a:xfrm>
          <a:prstGeom prst="rect">
            <a:avLst/>
          </a:prstGeom>
          <a:noFill/>
        </p:spPr>
        <p:txBody>
          <a:bodyPr wrap="square" rtlCol="0">
            <a:spAutoFit/>
          </a:bodyPr>
          <a:lstStyle/>
          <a:p>
            <a:pPr algn="ctr" rtl="1"/>
            <a:r>
              <a:rPr lang="fa-IR" sz="1600" b="1" dirty="0">
                <a:solidFill>
                  <a:srgbClr val="1D3347"/>
                </a:solidFill>
                <a:latin typeface="Shabnam" panose="020B0603030804020204" pitchFamily="34" charset="-78"/>
                <a:cs typeface="Shabnam" panose="020B0603030804020204" pitchFamily="34" charset="-78"/>
              </a:rPr>
              <a:t>پژوهشگر</a:t>
            </a:r>
            <a:r>
              <a:rPr lang="fa-IR" sz="1600" b="1">
                <a:solidFill>
                  <a:srgbClr val="1D3347"/>
                </a:solidFill>
                <a:latin typeface="Shabnam" panose="020B0603030804020204" pitchFamily="34" charset="-78"/>
                <a:cs typeface="Shabnam" panose="020B0603030804020204" pitchFamily="34" charset="-78"/>
              </a:rPr>
              <a:t>: محمد جواد عزیزپناه</a:t>
            </a:r>
            <a:endParaRPr lang="en-US" sz="1600" b="1" dirty="0">
              <a:solidFill>
                <a:srgbClr val="1D3347"/>
              </a:solidFill>
              <a:latin typeface="Shabnam" panose="020B0603030804020204" pitchFamily="34" charset="-78"/>
              <a:cs typeface="Shabnam" panose="020B0603030804020204" pitchFamily="34" charset="-78"/>
            </a:endParaRPr>
          </a:p>
        </p:txBody>
      </p:sp>
      <p:sp>
        <p:nvSpPr>
          <p:cNvPr id="21" name="Freeform 123">
            <a:hlinkClick r:id="rId10" action="ppaction://hlinksldjump"/>
            <a:extLst>
              <a:ext uri="{FF2B5EF4-FFF2-40B4-BE49-F238E27FC236}">
                <a16:creationId xmlns:a16="http://schemas.microsoft.com/office/drawing/2014/main" id="{9662381F-44A7-5790-322D-81CB8D0A4082}"/>
              </a:ext>
            </a:extLst>
          </p:cNvPr>
          <p:cNvSpPr>
            <a:spLocks noEditPoints="1"/>
          </p:cNvSpPr>
          <p:nvPr/>
        </p:nvSpPr>
        <p:spPr bwMode="auto">
          <a:xfrm>
            <a:off x="370716" y="5556280"/>
            <a:ext cx="268684" cy="268684"/>
          </a:xfrm>
          <a:custGeom>
            <a:avLst/>
            <a:gdLst>
              <a:gd name="T0" fmla="*/ 109 w 160"/>
              <a:gd name="T1" fmla="*/ 116 h 160"/>
              <a:gd name="T2" fmla="*/ 59 w 160"/>
              <a:gd name="T3" fmla="*/ 107 h 160"/>
              <a:gd name="T4" fmla="*/ 160 w 160"/>
              <a:gd name="T5" fmla="*/ 125 h 160"/>
              <a:gd name="T6" fmla="*/ 114 w 160"/>
              <a:gd name="T7" fmla="*/ 116 h 160"/>
              <a:gd name="T8" fmla="*/ 60 w 160"/>
              <a:gd name="T9" fmla="*/ 100 h 160"/>
              <a:gd name="T10" fmla="*/ 160 w 160"/>
              <a:gd name="T11" fmla="*/ 84 h 160"/>
              <a:gd name="T12" fmla="*/ 59 w 160"/>
              <a:gd name="T13" fmla="*/ 131 h 160"/>
              <a:gd name="T14" fmla="*/ 110 w 160"/>
              <a:gd name="T15" fmla="*/ 160 h 160"/>
              <a:gd name="T16" fmla="*/ 160 w 160"/>
              <a:gd name="T17" fmla="*/ 132 h 160"/>
              <a:gd name="T18" fmla="*/ 110 w 160"/>
              <a:gd name="T19" fmla="*/ 50 h 160"/>
              <a:gd name="T20" fmla="*/ 59 w 160"/>
              <a:gd name="T21" fmla="*/ 75 h 160"/>
              <a:gd name="T22" fmla="*/ 160 w 160"/>
              <a:gd name="T23" fmla="*/ 68 h 160"/>
              <a:gd name="T24" fmla="*/ 148 w 160"/>
              <a:gd name="T25" fmla="*/ 0 h 160"/>
              <a:gd name="T26" fmla="*/ 0 w 160"/>
              <a:gd name="T27" fmla="*/ 44 h 160"/>
              <a:gd name="T28" fmla="*/ 109 w 160"/>
              <a:gd name="T29" fmla="*/ 44 h 160"/>
              <a:gd name="T30" fmla="*/ 160 w 160"/>
              <a:gd name="T31" fmla="*/ 44 h 160"/>
              <a:gd name="T32" fmla="*/ 29 w 160"/>
              <a:gd name="T33" fmla="*/ 41 h 160"/>
              <a:gd name="T34" fmla="*/ 41 w 160"/>
              <a:gd name="T35" fmla="*/ 28 h 160"/>
              <a:gd name="T36" fmla="*/ 88 w 160"/>
              <a:gd name="T37" fmla="*/ 25 h 160"/>
              <a:gd name="T38" fmla="*/ 91 w 160"/>
              <a:gd name="T39" fmla="*/ 27 h 160"/>
              <a:gd name="T40" fmla="*/ 97 w 160"/>
              <a:gd name="T41" fmla="*/ 30 h 160"/>
              <a:gd name="T42" fmla="*/ 102 w 160"/>
              <a:gd name="T43" fmla="*/ 27 h 160"/>
              <a:gd name="T44" fmla="*/ 104 w 160"/>
              <a:gd name="T45" fmla="*/ 25 h 160"/>
              <a:gd name="T46" fmla="*/ 104 w 160"/>
              <a:gd name="T47" fmla="*/ 32 h 160"/>
              <a:gd name="T48" fmla="*/ 107 w 160"/>
              <a:gd name="T49" fmla="*/ 35 h 160"/>
              <a:gd name="T50" fmla="*/ 113 w 160"/>
              <a:gd name="T51" fmla="*/ 22 h 160"/>
              <a:gd name="T52" fmla="*/ 118 w 160"/>
              <a:gd name="T53" fmla="*/ 35 h 160"/>
              <a:gd name="T54" fmla="*/ 120 w 160"/>
              <a:gd name="T55" fmla="*/ 32 h 160"/>
              <a:gd name="T56" fmla="*/ 120 w 160"/>
              <a:gd name="T57" fmla="*/ 25 h 160"/>
              <a:gd name="T58" fmla="*/ 123 w 160"/>
              <a:gd name="T59" fmla="*/ 27 h 160"/>
              <a:gd name="T60" fmla="*/ 129 w 160"/>
              <a:gd name="T61" fmla="*/ 30 h 160"/>
              <a:gd name="T62" fmla="*/ 134 w 160"/>
              <a:gd name="T63" fmla="*/ 27 h 160"/>
              <a:gd name="T64" fmla="*/ 136 w 160"/>
              <a:gd name="T65" fmla="*/ 25 h 160"/>
              <a:gd name="T66" fmla="*/ 136 w 160"/>
              <a:gd name="T67" fmla="*/ 32 h 160"/>
              <a:gd name="T68" fmla="*/ 140 w 160"/>
              <a:gd name="T69" fmla="*/ 35 h 160"/>
              <a:gd name="T70" fmla="*/ 54 w 160"/>
              <a:gd name="T71" fmla="*/ 68 h 160"/>
              <a:gd name="T72" fmla="*/ 3 w 160"/>
              <a:gd name="T73" fmla="*/ 57 h 160"/>
              <a:gd name="T74" fmla="*/ 3 w 160"/>
              <a:gd name="T75" fmla="*/ 102 h 160"/>
              <a:gd name="T76" fmla="*/ 41 w 160"/>
              <a:gd name="T77" fmla="*/ 79 h 160"/>
              <a:gd name="T78" fmla="*/ 28 w 160"/>
              <a:gd name="T79" fmla="*/ 68 h 160"/>
              <a:gd name="T80" fmla="*/ 54 w 160"/>
              <a:gd name="T81" fmla="*/ 107 h 160"/>
              <a:gd name="T82" fmla="*/ 0 w 160"/>
              <a:gd name="T83" fmla="*/ 145 h 160"/>
              <a:gd name="T84" fmla="*/ 60 w 160"/>
              <a:gd name="T85" fmla="*/ 159 h 160"/>
              <a:gd name="T86" fmla="*/ 29 w 160"/>
              <a:gd name="T87" fmla="*/ 142 h 160"/>
              <a:gd name="T88" fmla="*/ 41 w 160"/>
              <a:gd name="T89" fmla="*/ 131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60" h="160">
                <a:moveTo>
                  <a:pt x="114" y="116"/>
                </a:moveTo>
                <a:cubicBezTo>
                  <a:pt x="113" y="116"/>
                  <a:pt x="112" y="116"/>
                  <a:pt x="112" y="116"/>
                </a:cubicBezTo>
                <a:cubicBezTo>
                  <a:pt x="110" y="116"/>
                  <a:pt x="109" y="116"/>
                  <a:pt x="109" y="116"/>
                </a:cubicBezTo>
                <a:cubicBezTo>
                  <a:pt x="108" y="116"/>
                  <a:pt x="108" y="116"/>
                  <a:pt x="108" y="116"/>
                </a:cubicBezTo>
                <a:cubicBezTo>
                  <a:pt x="108" y="116"/>
                  <a:pt x="107" y="116"/>
                  <a:pt x="105" y="116"/>
                </a:cubicBezTo>
                <a:cubicBezTo>
                  <a:pt x="87" y="116"/>
                  <a:pt x="69" y="112"/>
                  <a:pt x="59" y="107"/>
                </a:cubicBezTo>
                <a:cubicBezTo>
                  <a:pt x="59" y="123"/>
                  <a:pt x="59" y="123"/>
                  <a:pt x="59" y="123"/>
                </a:cubicBezTo>
                <a:cubicBezTo>
                  <a:pt x="65" y="129"/>
                  <a:pt x="85" y="133"/>
                  <a:pt x="112" y="133"/>
                </a:cubicBezTo>
                <a:cubicBezTo>
                  <a:pt x="135" y="133"/>
                  <a:pt x="152" y="130"/>
                  <a:pt x="160" y="125"/>
                </a:cubicBezTo>
                <a:cubicBezTo>
                  <a:pt x="160" y="109"/>
                  <a:pt x="160" y="109"/>
                  <a:pt x="160" y="109"/>
                </a:cubicBezTo>
                <a:cubicBezTo>
                  <a:pt x="151" y="113"/>
                  <a:pt x="134" y="116"/>
                  <a:pt x="116" y="116"/>
                </a:cubicBezTo>
                <a:cubicBezTo>
                  <a:pt x="116" y="116"/>
                  <a:pt x="115" y="116"/>
                  <a:pt x="114" y="116"/>
                </a:cubicBezTo>
                <a:close/>
                <a:moveTo>
                  <a:pt x="59" y="82"/>
                </a:moveTo>
                <a:cubicBezTo>
                  <a:pt x="59" y="100"/>
                  <a:pt x="59" y="100"/>
                  <a:pt x="59" y="100"/>
                </a:cubicBezTo>
                <a:cubicBezTo>
                  <a:pt x="60" y="100"/>
                  <a:pt x="60" y="100"/>
                  <a:pt x="60" y="100"/>
                </a:cubicBezTo>
                <a:cubicBezTo>
                  <a:pt x="66" y="106"/>
                  <a:pt x="86" y="111"/>
                  <a:pt x="112" y="111"/>
                </a:cubicBezTo>
                <a:cubicBezTo>
                  <a:pt x="134" y="111"/>
                  <a:pt x="152" y="106"/>
                  <a:pt x="160" y="101"/>
                </a:cubicBezTo>
                <a:cubicBezTo>
                  <a:pt x="160" y="84"/>
                  <a:pt x="160" y="84"/>
                  <a:pt x="160" y="84"/>
                </a:cubicBezTo>
                <a:cubicBezTo>
                  <a:pt x="149" y="89"/>
                  <a:pt x="130" y="92"/>
                  <a:pt x="112" y="92"/>
                </a:cubicBezTo>
                <a:cubicBezTo>
                  <a:pt x="91" y="92"/>
                  <a:pt x="70" y="89"/>
                  <a:pt x="59" y="82"/>
                </a:cubicBezTo>
                <a:close/>
                <a:moveTo>
                  <a:pt x="59" y="131"/>
                </a:moveTo>
                <a:cubicBezTo>
                  <a:pt x="59" y="141"/>
                  <a:pt x="59" y="141"/>
                  <a:pt x="59" y="141"/>
                </a:cubicBezTo>
                <a:cubicBezTo>
                  <a:pt x="59" y="143"/>
                  <a:pt x="59" y="143"/>
                  <a:pt x="60" y="143"/>
                </a:cubicBezTo>
                <a:cubicBezTo>
                  <a:pt x="63" y="154"/>
                  <a:pt x="87" y="160"/>
                  <a:pt x="110" y="160"/>
                </a:cubicBezTo>
                <a:cubicBezTo>
                  <a:pt x="132" y="160"/>
                  <a:pt x="157" y="154"/>
                  <a:pt x="160" y="143"/>
                </a:cubicBezTo>
                <a:cubicBezTo>
                  <a:pt x="160" y="143"/>
                  <a:pt x="160" y="143"/>
                  <a:pt x="160" y="141"/>
                </a:cubicBezTo>
                <a:cubicBezTo>
                  <a:pt x="160" y="132"/>
                  <a:pt x="160" y="132"/>
                  <a:pt x="160" y="132"/>
                </a:cubicBezTo>
                <a:cubicBezTo>
                  <a:pt x="149" y="138"/>
                  <a:pt x="130" y="140"/>
                  <a:pt x="112" y="140"/>
                </a:cubicBezTo>
                <a:cubicBezTo>
                  <a:pt x="91" y="140"/>
                  <a:pt x="70" y="137"/>
                  <a:pt x="59" y="131"/>
                </a:cubicBezTo>
                <a:close/>
                <a:moveTo>
                  <a:pt x="110" y="50"/>
                </a:moveTo>
                <a:cubicBezTo>
                  <a:pt x="87" y="50"/>
                  <a:pt x="63" y="56"/>
                  <a:pt x="59" y="67"/>
                </a:cubicBezTo>
                <a:cubicBezTo>
                  <a:pt x="59" y="68"/>
                  <a:pt x="59" y="68"/>
                  <a:pt x="59" y="68"/>
                </a:cubicBezTo>
                <a:cubicBezTo>
                  <a:pt x="59" y="75"/>
                  <a:pt x="59" y="75"/>
                  <a:pt x="59" y="75"/>
                </a:cubicBezTo>
                <a:cubicBezTo>
                  <a:pt x="65" y="82"/>
                  <a:pt x="86" y="87"/>
                  <a:pt x="112" y="87"/>
                </a:cubicBezTo>
                <a:cubicBezTo>
                  <a:pt x="134" y="87"/>
                  <a:pt x="152" y="83"/>
                  <a:pt x="160" y="78"/>
                </a:cubicBezTo>
                <a:cubicBezTo>
                  <a:pt x="160" y="68"/>
                  <a:pt x="160" y="68"/>
                  <a:pt x="160" y="68"/>
                </a:cubicBezTo>
                <a:cubicBezTo>
                  <a:pt x="160" y="67"/>
                  <a:pt x="160" y="67"/>
                  <a:pt x="160" y="67"/>
                </a:cubicBezTo>
                <a:cubicBezTo>
                  <a:pt x="158" y="56"/>
                  <a:pt x="134" y="50"/>
                  <a:pt x="110" y="50"/>
                </a:cubicBezTo>
                <a:close/>
                <a:moveTo>
                  <a:pt x="148" y="0"/>
                </a:moveTo>
                <a:cubicBezTo>
                  <a:pt x="13" y="0"/>
                  <a:pt x="13" y="0"/>
                  <a:pt x="13" y="0"/>
                </a:cubicBezTo>
                <a:cubicBezTo>
                  <a:pt x="7" y="0"/>
                  <a:pt x="0" y="6"/>
                  <a:pt x="0" y="12"/>
                </a:cubicBezTo>
                <a:cubicBezTo>
                  <a:pt x="0" y="44"/>
                  <a:pt x="0" y="44"/>
                  <a:pt x="0" y="44"/>
                </a:cubicBezTo>
                <a:cubicBezTo>
                  <a:pt x="0" y="47"/>
                  <a:pt x="2" y="49"/>
                  <a:pt x="3" y="50"/>
                </a:cubicBezTo>
                <a:cubicBezTo>
                  <a:pt x="66" y="50"/>
                  <a:pt x="66" y="50"/>
                  <a:pt x="66" y="50"/>
                </a:cubicBezTo>
                <a:cubicBezTo>
                  <a:pt x="77" y="47"/>
                  <a:pt x="93" y="44"/>
                  <a:pt x="109" y="44"/>
                </a:cubicBezTo>
                <a:cubicBezTo>
                  <a:pt x="124" y="44"/>
                  <a:pt x="140" y="47"/>
                  <a:pt x="151" y="50"/>
                </a:cubicBezTo>
                <a:cubicBezTo>
                  <a:pt x="158" y="50"/>
                  <a:pt x="158" y="50"/>
                  <a:pt x="158" y="50"/>
                </a:cubicBezTo>
                <a:cubicBezTo>
                  <a:pt x="159" y="49"/>
                  <a:pt x="160" y="47"/>
                  <a:pt x="160" y="44"/>
                </a:cubicBezTo>
                <a:cubicBezTo>
                  <a:pt x="160" y="12"/>
                  <a:pt x="160" y="12"/>
                  <a:pt x="160" y="12"/>
                </a:cubicBezTo>
                <a:cubicBezTo>
                  <a:pt x="160" y="6"/>
                  <a:pt x="154" y="0"/>
                  <a:pt x="148" y="0"/>
                </a:cubicBezTo>
                <a:close/>
                <a:moveTo>
                  <a:pt x="29" y="41"/>
                </a:moveTo>
                <a:cubicBezTo>
                  <a:pt x="22" y="41"/>
                  <a:pt x="16" y="35"/>
                  <a:pt x="16" y="28"/>
                </a:cubicBezTo>
                <a:cubicBezTo>
                  <a:pt x="16" y="22"/>
                  <a:pt x="22" y="16"/>
                  <a:pt x="29" y="16"/>
                </a:cubicBezTo>
                <a:cubicBezTo>
                  <a:pt x="36" y="16"/>
                  <a:pt x="41" y="22"/>
                  <a:pt x="41" y="28"/>
                </a:cubicBezTo>
                <a:cubicBezTo>
                  <a:pt x="41" y="35"/>
                  <a:pt x="36" y="41"/>
                  <a:pt x="29" y="41"/>
                </a:cubicBezTo>
                <a:close/>
                <a:moveTo>
                  <a:pt x="91" y="27"/>
                </a:moveTo>
                <a:cubicBezTo>
                  <a:pt x="90" y="27"/>
                  <a:pt x="88" y="26"/>
                  <a:pt x="88" y="25"/>
                </a:cubicBezTo>
                <a:cubicBezTo>
                  <a:pt x="88" y="24"/>
                  <a:pt x="90" y="22"/>
                  <a:pt x="91" y="22"/>
                </a:cubicBezTo>
                <a:cubicBezTo>
                  <a:pt x="93" y="22"/>
                  <a:pt x="94" y="24"/>
                  <a:pt x="94" y="25"/>
                </a:cubicBezTo>
                <a:cubicBezTo>
                  <a:pt x="94" y="26"/>
                  <a:pt x="93" y="27"/>
                  <a:pt x="91" y="27"/>
                </a:cubicBezTo>
                <a:close/>
                <a:moveTo>
                  <a:pt x="97" y="35"/>
                </a:moveTo>
                <a:cubicBezTo>
                  <a:pt x="96" y="35"/>
                  <a:pt x="94" y="33"/>
                  <a:pt x="94" y="32"/>
                </a:cubicBezTo>
                <a:cubicBezTo>
                  <a:pt x="94" y="31"/>
                  <a:pt x="96" y="30"/>
                  <a:pt x="97" y="30"/>
                </a:cubicBezTo>
                <a:cubicBezTo>
                  <a:pt x="98" y="30"/>
                  <a:pt x="99" y="31"/>
                  <a:pt x="99" y="32"/>
                </a:cubicBezTo>
                <a:cubicBezTo>
                  <a:pt x="99" y="33"/>
                  <a:pt x="98" y="35"/>
                  <a:pt x="97" y="35"/>
                </a:cubicBezTo>
                <a:close/>
                <a:moveTo>
                  <a:pt x="102" y="27"/>
                </a:moveTo>
                <a:cubicBezTo>
                  <a:pt x="101" y="27"/>
                  <a:pt x="99" y="26"/>
                  <a:pt x="99" y="25"/>
                </a:cubicBezTo>
                <a:cubicBezTo>
                  <a:pt x="99" y="24"/>
                  <a:pt x="101" y="22"/>
                  <a:pt x="102" y="22"/>
                </a:cubicBezTo>
                <a:cubicBezTo>
                  <a:pt x="103" y="22"/>
                  <a:pt x="104" y="24"/>
                  <a:pt x="104" y="25"/>
                </a:cubicBezTo>
                <a:cubicBezTo>
                  <a:pt x="104" y="26"/>
                  <a:pt x="103" y="27"/>
                  <a:pt x="102" y="27"/>
                </a:cubicBezTo>
                <a:close/>
                <a:moveTo>
                  <a:pt x="107" y="35"/>
                </a:moveTo>
                <a:cubicBezTo>
                  <a:pt x="105" y="35"/>
                  <a:pt x="104" y="33"/>
                  <a:pt x="104" y="32"/>
                </a:cubicBezTo>
                <a:cubicBezTo>
                  <a:pt x="104" y="31"/>
                  <a:pt x="105" y="30"/>
                  <a:pt x="107" y="30"/>
                </a:cubicBezTo>
                <a:cubicBezTo>
                  <a:pt x="109" y="30"/>
                  <a:pt x="110" y="31"/>
                  <a:pt x="110" y="32"/>
                </a:cubicBezTo>
                <a:cubicBezTo>
                  <a:pt x="110" y="33"/>
                  <a:pt x="109" y="35"/>
                  <a:pt x="107" y="35"/>
                </a:cubicBezTo>
                <a:close/>
                <a:moveTo>
                  <a:pt x="113" y="27"/>
                </a:moveTo>
                <a:cubicBezTo>
                  <a:pt x="112" y="27"/>
                  <a:pt x="110" y="26"/>
                  <a:pt x="110" y="25"/>
                </a:cubicBezTo>
                <a:cubicBezTo>
                  <a:pt x="110" y="24"/>
                  <a:pt x="112" y="22"/>
                  <a:pt x="113" y="22"/>
                </a:cubicBezTo>
                <a:cubicBezTo>
                  <a:pt x="114" y="22"/>
                  <a:pt x="115" y="24"/>
                  <a:pt x="115" y="25"/>
                </a:cubicBezTo>
                <a:cubicBezTo>
                  <a:pt x="115" y="26"/>
                  <a:pt x="114" y="27"/>
                  <a:pt x="113" y="27"/>
                </a:cubicBezTo>
                <a:close/>
                <a:moveTo>
                  <a:pt x="118" y="35"/>
                </a:moveTo>
                <a:cubicBezTo>
                  <a:pt x="116" y="35"/>
                  <a:pt x="115" y="33"/>
                  <a:pt x="115" y="32"/>
                </a:cubicBezTo>
                <a:cubicBezTo>
                  <a:pt x="115" y="31"/>
                  <a:pt x="116" y="30"/>
                  <a:pt x="118" y="30"/>
                </a:cubicBezTo>
                <a:cubicBezTo>
                  <a:pt x="119" y="30"/>
                  <a:pt x="120" y="31"/>
                  <a:pt x="120" y="32"/>
                </a:cubicBezTo>
                <a:cubicBezTo>
                  <a:pt x="120" y="33"/>
                  <a:pt x="119" y="35"/>
                  <a:pt x="118" y="35"/>
                </a:cubicBezTo>
                <a:close/>
                <a:moveTo>
                  <a:pt x="123" y="27"/>
                </a:moveTo>
                <a:cubicBezTo>
                  <a:pt x="121" y="27"/>
                  <a:pt x="120" y="26"/>
                  <a:pt x="120" y="25"/>
                </a:cubicBezTo>
                <a:cubicBezTo>
                  <a:pt x="120" y="24"/>
                  <a:pt x="121" y="22"/>
                  <a:pt x="123" y="22"/>
                </a:cubicBezTo>
                <a:cubicBezTo>
                  <a:pt x="125" y="22"/>
                  <a:pt x="126" y="24"/>
                  <a:pt x="126" y="25"/>
                </a:cubicBezTo>
                <a:cubicBezTo>
                  <a:pt x="126" y="26"/>
                  <a:pt x="125" y="27"/>
                  <a:pt x="123" y="27"/>
                </a:cubicBezTo>
                <a:close/>
                <a:moveTo>
                  <a:pt x="129" y="35"/>
                </a:moveTo>
                <a:cubicBezTo>
                  <a:pt x="127" y="35"/>
                  <a:pt x="126" y="33"/>
                  <a:pt x="126" y="32"/>
                </a:cubicBezTo>
                <a:cubicBezTo>
                  <a:pt x="126" y="31"/>
                  <a:pt x="127" y="30"/>
                  <a:pt x="129" y="30"/>
                </a:cubicBezTo>
                <a:cubicBezTo>
                  <a:pt x="130" y="30"/>
                  <a:pt x="131" y="31"/>
                  <a:pt x="131" y="32"/>
                </a:cubicBezTo>
                <a:cubicBezTo>
                  <a:pt x="131" y="33"/>
                  <a:pt x="130" y="35"/>
                  <a:pt x="129" y="35"/>
                </a:cubicBezTo>
                <a:close/>
                <a:moveTo>
                  <a:pt x="134" y="27"/>
                </a:moveTo>
                <a:cubicBezTo>
                  <a:pt x="132" y="27"/>
                  <a:pt x="131" y="26"/>
                  <a:pt x="131" y="25"/>
                </a:cubicBezTo>
                <a:cubicBezTo>
                  <a:pt x="131" y="24"/>
                  <a:pt x="132" y="22"/>
                  <a:pt x="134" y="22"/>
                </a:cubicBezTo>
                <a:cubicBezTo>
                  <a:pt x="135" y="22"/>
                  <a:pt x="136" y="24"/>
                  <a:pt x="136" y="25"/>
                </a:cubicBezTo>
                <a:cubicBezTo>
                  <a:pt x="136" y="26"/>
                  <a:pt x="135" y="27"/>
                  <a:pt x="134" y="27"/>
                </a:cubicBezTo>
                <a:close/>
                <a:moveTo>
                  <a:pt x="140" y="35"/>
                </a:moveTo>
                <a:cubicBezTo>
                  <a:pt x="137" y="35"/>
                  <a:pt x="136" y="33"/>
                  <a:pt x="136" y="32"/>
                </a:cubicBezTo>
                <a:cubicBezTo>
                  <a:pt x="136" y="31"/>
                  <a:pt x="137" y="30"/>
                  <a:pt x="140" y="30"/>
                </a:cubicBezTo>
                <a:cubicBezTo>
                  <a:pt x="141" y="30"/>
                  <a:pt x="142" y="31"/>
                  <a:pt x="142" y="32"/>
                </a:cubicBezTo>
                <a:cubicBezTo>
                  <a:pt x="142" y="33"/>
                  <a:pt x="141" y="35"/>
                  <a:pt x="140" y="35"/>
                </a:cubicBezTo>
                <a:close/>
                <a:moveTo>
                  <a:pt x="54" y="102"/>
                </a:moveTo>
                <a:cubicBezTo>
                  <a:pt x="54" y="101"/>
                  <a:pt x="54" y="94"/>
                  <a:pt x="54" y="94"/>
                </a:cubicBezTo>
                <a:cubicBezTo>
                  <a:pt x="54" y="68"/>
                  <a:pt x="54" y="68"/>
                  <a:pt x="54" y="68"/>
                </a:cubicBezTo>
                <a:cubicBezTo>
                  <a:pt x="54" y="67"/>
                  <a:pt x="54" y="67"/>
                  <a:pt x="54" y="67"/>
                </a:cubicBezTo>
                <a:cubicBezTo>
                  <a:pt x="55" y="63"/>
                  <a:pt x="59" y="60"/>
                  <a:pt x="65" y="57"/>
                </a:cubicBezTo>
                <a:cubicBezTo>
                  <a:pt x="3" y="57"/>
                  <a:pt x="3" y="57"/>
                  <a:pt x="3" y="57"/>
                </a:cubicBezTo>
                <a:cubicBezTo>
                  <a:pt x="2" y="58"/>
                  <a:pt x="0" y="61"/>
                  <a:pt x="0" y="65"/>
                </a:cubicBezTo>
                <a:cubicBezTo>
                  <a:pt x="0" y="95"/>
                  <a:pt x="0" y="95"/>
                  <a:pt x="0" y="95"/>
                </a:cubicBezTo>
                <a:cubicBezTo>
                  <a:pt x="0" y="98"/>
                  <a:pt x="2" y="100"/>
                  <a:pt x="3" y="102"/>
                </a:cubicBezTo>
                <a:lnTo>
                  <a:pt x="54" y="102"/>
                </a:lnTo>
                <a:close/>
                <a:moveTo>
                  <a:pt x="28" y="68"/>
                </a:moveTo>
                <a:cubicBezTo>
                  <a:pt x="36" y="68"/>
                  <a:pt x="41" y="73"/>
                  <a:pt x="41" y="79"/>
                </a:cubicBezTo>
                <a:cubicBezTo>
                  <a:pt x="41" y="87"/>
                  <a:pt x="36" y="91"/>
                  <a:pt x="28" y="91"/>
                </a:cubicBezTo>
                <a:cubicBezTo>
                  <a:pt x="22" y="91"/>
                  <a:pt x="16" y="87"/>
                  <a:pt x="16" y="79"/>
                </a:cubicBezTo>
                <a:cubicBezTo>
                  <a:pt x="16" y="73"/>
                  <a:pt x="22" y="68"/>
                  <a:pt x="28" y="68"/>
                </a:cubicBezTo>
                <a:close/>
                <a:moveTo>
                  <a:pt x="54" y="143"/>
                </a:moveTo>
                <a:cubicBezTo>
                  <a:pt x="54" y="143"/>
                  <a:pt x="54" y="143"/>
                  <a:pt x="54" y="142"/>
                </a:cubicBezTo>
                <a:cubicBezTo>
                  <a:pt x="54" y="107"/>
                  <a:pt x="54" y="107"/>
                  <a:pt x="54" y="107"/>
                </a:cubicBezTo>
                <a:cubicBezTo>
                  <a:pt x="3" y="107"/>
                  <a:pt x="3" y="107"/>
                  <a:pt x="3" y="107"/>
                </a:cubicBezTo>
                <a:cubicBezTo>
                  <a:pt x="2" y="110"/>
                  <a:pt x="0" y="112"/>
                  <a:pt x="0" y="115"/>
                </a:cubicBezTo>
                <a:cubicBezTo>
                  <a:pt x="0" y="145"/>
                  <a:pt x="0" y="145"/>
                  <a:pt x="0" y="145"/>
                </a:cubicBezTo>
                <a:cubicBezTo>
                  <a:pt x="0" y="152"/>
                  <a:pt x="7" y="159"/>
                  <a:pt x="13" y="159"/>
                </a:cubicBezTo>
                <a:cubicBezTo>
                  <a:pt x="59" y="159"/>
                  <a:pt x="59" y="159"/>
                  <a:pt x="59" y="159"/>
                </a:cubicBezTo>
                <a:cubicBezTo>
                  <a:pt x="60" y="159"/>
                  <a:pt x="60" y="159"/>
                  <a:pt x="60" y="159"/>
                </a:cubicBezTo>
                <a:cubicBezTo>
                  <a:pt x="63" y="157"/>
                  <a:pt x="64" y="154"/>
                  <a:pt x="62" y="151"/>
                </a:cubicBezTo>
                <a:cubicBezTo>
                  <a:pt x="58" y="149"/>
                  <a:pt x="56" y="146"/>
                  <a:pt x="54" y="143"/>
                </a:cubicBezTo>
                <a:close/>
                <a:moveTo>
                  <a:pt x="29" y="142"/>
                </a:moveTo>
                <a:cubicBezTo>
                  <a:pt x="22" y="142"/>
                  <a:pt x="16" y="137"/>
                  <a:pt x="16" y="131"/>
                </a:cubicBezTo>
                <a:cubicBezTo>
                  <a:pt x="16" y="123"/>
                  <a:pt x="22" y="118"/>
                  <a:pt x="29" y="118"/>
                </a:cubicBezTo>
                <a:cubicBezTo>
                  <a:pt x="36" y="118"/>
                  <a:pt x="41" y="123"/>
                  <a:pt x="41" y="131"/>
                </a:cubicBezTo>
                <a:cubicBezTo>
                  <a:pt x="41" y="137"/>
                  <a:pt x="36" y="142"/>
                  <a:pt x="29" y="142"/>
                </a:cubicBezTo>
                <a:close/>
              </a:path>
            </a:pathLst>
          </a:custGeom>
          <a:ln>
            <a:noFill/>
          </a:ln>
        </p:spPr>
        <p:style>
          <a:lnRef idx="3">
            <a:schemeClr val="lt1"/>
          </a:lnRef>
          <a:fillRef idx="1">
            <a:schemeClr val="accent1"/>
          </a:fillRef>
          <a:effectRef idx="1">
            <a:schemeClr val="accent1"/>
          </a:effectRef>
          <a:fontRef idx="minor">
            <a:schemeClr val="lt1"/>
          </a:fontRef>
        </p:style>
        <p:txBody>
          <a:bodyPr vert="horz" wrap="square" lIns="91440" tIns="45720" rIns="91440" bIns="45720" numCol="1" anchor="t" anchorCtr="0" compatLnSpc="1">
            <a:prstTxWarp prst="textNoShape">
              <a:avLst/>
            </a:prstTxWarp>
          </a:bodyPr>
          <a:lstStyle/>
          <a:p>
            <a:endParaRPr lang="en-US"/>
          </a:p>
        </p:txBody>
      </p:sp>
      <p:sp>
        <p:nvSpPr>
          <p:cNvPr id="22" name="Freeform 134">
            <a:hlinkClick r:id="rId5" action="ppaction://hlinksldjump"/>
            <a:extLst>
              <a:ext uri="{FF2B5EF4-FFF2-40B4-BE49-F238E27FC236}">
                <a16:creationId xmlns:a16="http://schemas.microsoft.com/office/drawing/2014/main" id="{E627D5B2-727D-FFAE-4B2A-A5F4134A84BC}"/>
              </a:ext>
            </a:extLst>
          </p:cNvPr>
          <p:cNvSpPr>
            <a:spLocks noEditPoints="1"/>
          </p:cNvSpPr>
          <p:nvPr/>
        </p:nvSpPr>
        <p:spPr bwMode="auto">
          <a:xfrm>
            <a:off x="346965" y="1756981"/>
            <a:ext cx="316187" cy="243070"/>
          </a:xfrm>
          <a:custGeom>
            <a:avLst/>
            <a:gdLst>
              <a:gd name="T0" fmla="*/ 25 w 160"/>
              <a:gd name="T1" fmla="*/ 0 h 123"/>
              <a:gd name="T2" fmla="*/ 21 w 160"/>
              <a:gd name="T3" fmla="*/ 2 h 123"/>
              <a:gd name="T4" fmla="*/ 19 w 160"/>
              <a:gd name="T5" fmla="*/ 6 h 123"/>
              <a:gd name="T6" fmla="*/ 19 w 160"/>
              <a:gd name="T7" fmla="*/ 92 h 123"/>
              <a:gd name="T8" fmla="*/ 25 w 160"/>
              <a:gd name="T9" fmla="*/ 97 h 123"/>
              <a:gd name="T10" fmla="*/ 76 w 160"/>
              <a:gd name="T11" fmla="*/ 116 h 123"/>
              <a:gd name="T12" fmla="*/ 76 w 160"/>
              <a:gd name="T13" fmla="*/ 26 h 123"/>
              <a:gd name="T14" fmla="*/ 74 w 160"/>
              <a:gd name="T15" fmla="*/ 24 h 123"/>
              <a:gd name="T16" fmla="*/ 25 w 160"/>
              <a:gd name="T17" fmla="*/ 0 h 123"/>
              <a:gd name="T18" fmla="*/ 141 w 160"/>
              <a:gd name="T19" fmla="*/ 92 h 123"/>
              <a:gd name="T20" fmla="*/ 141 w 160"/>
              <a:gd name="T21" fmla="*/ 6 h 123"/>
              <a:gd name="T22" fmla="*/ 140 w 160"/>
              <a:gd name="T23" fmla="*/ 2 h 123"/>
              <a:gd name="T24" fmla="*/ 136 w 160"/>
              <a:gd name="T25" fmla="*/ 0 h 123"/>
              <a:gd name="T26" fmla="*/ 85 w 160"/>
              <a:gd name="T27" fmla="*/ 24 h 123"/>
              <a:gd name="T28" fmla="*/ 84 w 160"/>
              <a:gd name="T29" fmla="*/ 26 h 123"/>
              <a:gd name="T30" fmla="*/ 84 w 160"/>
              <a:gd name="T31" fmla="*/ 116 h 123"/>
              <a:gd name="T32" fmla="*/ 136 w 160"/>
              <a:gd name="T33" fmla="*/ 97 h 123"/>
              <a:gd name="T34" fmla="*/ 141 w 160"/>
              <a:gd name="T35" fmla="*/ 92 h 123"/>
              <a:gd name="T36" fmla="*/ 154 w 160"/>
              <a:gd name="T37" fmla="*/ 20 h 123"/>
              <a:gd name="T38" fmla="*/ 150 w 160"/>
              <a:gd name="T39" fmla="*/ 20 h 123"/>
              <a:gd name="T40" fmla="*/ 150 w 160"/>
              <a:gd name="T41" fmla="*/ 92 h 123"/>
              <a:gd name="T42" fmla="*/ 136 w 160"/>
              <a:gd name="T43" fmla="*/ 107 h 123"/>
              <a:gd name="T44" fmla="*/ 92 w 160"/>
              <a:gd name="T45" fmla="*/ 121 h 123"/>
              <a:gd name="T46" fmla="*/ 153 w 160"/>
              <a:gd name="T47" fmla="*/ 121 h 123"/>
              <a:gd name="T48" fmla="*/ 158 w 160"/>
              <a:gd name="T49" fmla="*/ 121 h 123"/>
              <a:gd name="T50" fmla="*/ 160 w 160"/>
              <a:gd name="T51" fmla="*/ 117 h 123"/>
              <a:gd name="T52" fmla="*/ 160 w 160"/>
              <a:gd name="T53" fmla="*/ 26 h 123"/>
              <a:gd name="T54" fmla="*/ 154 w 160"/>
              <a:gd name="T55" fmla="*/ 20 h 123"/>
              <a:gd name="T56" fmla="*/ 10 w 160"/>
              <a:gd name="T57" fmla="*/ 92 h 123"/>
              <a:gd name="T58" fmla="*/ 10 w 160"/>
              <a:gd name="T59" fmla="*/ 20 h 123"/>
              <a:gd name="T60" fmla="*/ 6 w 160"/>
              <a:gd name="T61" fmla="*/ 20 h 123"/>
              <a:gd name="T62" fmla="*/ 0 w 160"/>
              <a:gd name="T63" fmla="*/ 26 h 123"/>
              <a:gd name="T64" fmla="*/ 0 w 160"/>
              <a:gd name="T65" fmla="*/ 117 h 123"/>
              <a:gd name="T66" fmla="*/ 3 w 160"/>
              <a:gd name="T67" fmla="*/ 121 h 123"/>
              <a:gd name="T68" fmla="*/ 8 w 160"/>
              <a:gd name="T69" fmla="*/ 121 h 123"/>
              <a:gd name="T70" fmla="*/ 68 w 160"/>
              <a:gd name="T71" fmla="*/ 121 h 123"/>
              <a:gd name="T72" fmla="*/ 25 w 160"/>
              <a:gd name="T73" fmla="*/ 107 h 123"/>
              <a:gd name="T74" fmla="*/ 10 w 160"/>
              <a:gd name="T75" fmla="*/ 92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60" h="123">
                <a:moveTo>
                  <a:pt x="25" y="0"/>
                </a:moveTo>
                <a:cubicBezTo>
                  <a:pt x="24" y="0"/>
                  <a:pt x="22" y="0"/>
                  <a:pt x="21" y="2"/>
                </a:cubicBezTo>
                <a:cubicBezTo>
                  <a:pt x="20" y="3"/>
                  <a:pt x="19" y="4"/>
                  <a:pt x="19" y="6"/>
                </a:cubicBezTo>
                <a:cubicBezTo>
                  <a:pt x="19" y="92"/>
                  <a:pt x="19" y="92"/>
                  <a:pt x="19" y="92"/>
                </a:cubicBezTo>
                <a:cubicBezTo>
                  <a:pt x="19" y="94"/>
                  <a:pt x="21" y="97"/>
                  <a:pt x="25" y="97"/>
                </a:cubicBezTo>
                <a:cubicBezTo>
                  <a:pt x="38" y="97"/>
                  <a:pt x="60" y="100"/>
                  <a:pt x="76" y="116"/>
                </a:cubicBezTo>
                <a:cubicBezTo>
                  <a:pt x="76" y="26"/>
                  <a:pt x="76" y="26"/>
                  <a:pt x="76" y="26"/>
                </a:cubicBezTo>
                <a:cubicBezTo>
                  <a:pt x="76" y="26"/>
                  <a:pt x="76" y="25"/>
                  <a:pt x="74" y="24"/>
                </a:cubicBezTo>
                <a:cubicBezTo>
                  <a:pt x="62" y="3"/>
                  <a:pt x="38" y="0"/>
                  <a:pt x="25" y="0"/>
                </a:cubicBezTo>
                <a:close/>
                <a:moveTo>
                  <a:pt x="141" y="92"/>
                </a:moveTo>
                <a:cubicBezTo>
                  <a:pt x="141" y="6"/>
                  <a:pt x="141" y="6"/>
                  <a:pt x="141" y="6"/>
                </a:cubicBezTo>
                <a:cubicBezTo>
                  <a:pt x="141" y="4"/>
                  <a:pt x="141" y="3"/>
                  <a:pt x="140" y="2"/>
                </a:cubicBezTo>
                <a:cubicBezTo>
                  <a:pt x="139" y="0"/>
                  <a:pt x="137" y="0"/>
                  <a:pt x="136" y="0"/>
                </a:cubicBezTo>
                <a:cubicBezTo>
                  <a:pt x="122" y="0"/>
                  <a:pt x="98" y="3"/>
                  <a:pt x="85" y="24"/>
                </a:cubicBezTo>
                <a:cubicBezTo>
                  <a:pt x="84" y="25"/>
                  <a:pt x="84" y="26"/>
                  <a:pt x="84" y="26"/>
                </a:cubicBezTo>
                <a:cubicBezTo>
                  <a:pt x="84" y="116"/>
                  <a:pt x="84" y="116"/>
                  <a:pt x="84" y="116"/>
                </a:cubicBezTo>
                <a:cubicBezTo>
                  <a:pt x="100" y="100"/>
                  <a:pt x="122" y="97"/>
                  <a:pt x="136" y="97"/>
                </a:cubicBezTo>
                <a:cubicBezTo>
                  <a:pt x="139" y="97"/>
                  <a:pt x="141" y="94"/>
                  <a:pt x="141" y="92"/>
                </a:cubicBezTo>
                <a:close/>
                <a:moveTo>
                  <a:pt x="154" y="20"/>
                </a:moveTo>
                <a:cubicBezTo>
                  <a:pt x="150" y="20"/>
                  <a:pt x="150" y="20"/>
                  <a:pt x="150" y="20"/>
                </a:cubicBezTo>
                <a:cubicBezTo>
                  <a:pt x="150" y="92"/>
                  <a:pt x="150" y="92"/>
                  <a:pt x="150" y="92"/>
                </a:cubicBezTo>
                <a:cubicBezTo>
                  <a:pt x="150" y="99"/>
                  <a:pt x="143" y="106"/>
                  <a:pt x="136" y="107"/>
                </a:cubicBezTo>
                <a:cubicBezTo>
                  <a:pt x="123" y="107"/>
                  <a:pt x="105" y="108"/>
                  <a:pt x="92" y="121"/>
                </a:cubicBezTo>
                <a:cubicBezTo>
                  <a:pt x="115" y="115"/>
                  <a:pt x="139" y="119"/>
                  <a:pt x="153" y="121"/>
                </a:cubicBezTo>
                <a:cubicBezTo>
                  <a:pt x="154" y="123"/>
                  <a:pt x="157" y="121"/>
                  <a:pt x="158" y="121"/>
                </a:cubicBezTo>
                <a:cubicBezTo>
                  <a:pt x="159" y="120"/>
                  <a:pt x="160" y="118"/>
                  <a:pt x="160" y="117"/>
                </a:cubicBezTo>
                <a:cubicBezTo>
                  <a:pt x="160" y="26"/>
                  <a:pt x="160" y="26"/>
                  <a:pt x="160" y="26"/>
                </a:cubicBezTo>
                <a:cubicBezTo>
                  <a:pt x="160" y="22"/>
                  <a:pt x="158" y="20"/>
                  <a:pt x="154" y="20"/>
                </a:cubicBezTo>
                <a:close/>
                <a:moveTo>
                  <a:pt x="10" y="92"/>
                </a:moveTo>
                <a:cubicBezTo>
                  <a:pt x="10" y="20"/>
                  <a:pt x="10" y="20"/>
                  <a:pt x="10" y="20"/>
                </a:cubicBezTo>
                <a:cubicBezTo>
                  <a:pt x="6" y="20"/>
                  <a:pt x="6" y="20"/>
                  <a:pt x="6" y="20"/>
                </a:cubicBezTo>
                <a:cubicBezTo>
                  <a:pt x="3" y="20"/>
                  <a:pt x="0" y="22"/>
                  <a:pt x="0" y="26"/>
                </a:cubicBezTo>
                <a:cubicBezTo>
                  <a:pt x="0" y="117"/>
                  <a:pt x="0" y="117"/>
                  <a:pt x="0" y="117"/>
                </a:cubicBezTo>
                <a:cubicBezTo>
                  <a:pt x="0" y="118"/>
                  <a:pt x="2" y="120"/>
                  <a:pt x="3" y="121"/>
                </a:cubicBezTo>
                <a:cubicBezTo>
                  <a:pt x="4" y="121"/>
                  <a:pt x="5" y="123"/>
                  <a:pt x="8" y="121"/>
                </a:cubicBezTo>
                <a:cubicBezTo>
                  <a:pt x="21" y="119"/>
                  <a:pt x="46" y="115"/>
                  <a:pt x="68" y="121"/>
                </a:cubicBezTo>
                <a:cubicBezTo>
                  <a:pt x="55" y="108"/>
                  <a:pt x="36" y="107"/>
                  <a:pt x="25" y="107"/>
                </a:cubicBezTo>
                <a:cubicBezTo>
                  <a:pt x="16" y="106"/>
                  <a:pt x="10" y="99"/>
                  <a:pt x="10" y="92"/>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anchor="t" anchorCtr="0" compatLnSpc="1">
            <a:prstTxWarp prst="textNoShape">
              <a:avLst/>
            </a:prstTxWarp>
          </a:bodyPr>
          <a:lstStyle/>
          <a:p>
            <a:endParaRPr lang="en-US"/>
          </a:p>
        </p:txBody>
      </p:sp>
      <p:sp>
        <p:nvSpPr>
          <p:cNvPr id="23" name="Freeform 170">
            <a:hlinkClick r:id="rId6" action="ppaction://hlinksldjump"/>
            <a:extLst>
              <a:ext uri="{FF2B5EF4-FFF2-40B4-BE49-F238E27FC236}">
                <a16:creationId xmlns:a16="http://schemas.microsoft.com/office/drawing/2014/main" id="{C566B641-74D9-0CC4-593A-7B1C8E325CDC}"/>
              </a:ext>
            </a:extLst>
          </p:cNvPr>
          <p:cNvSpPr>
            <a:spLocks noEditPoints="1"/>
          </p:cNvSpPr>
          <p:nvPr/>
        </p:nvSpPr>
        <p:spPr bwMode="auto">
          <a:xfrm>
            <a:off x="363937" y="2485131"/>
            <a:ext cx="282243" cy="284017"/>
          </a:xfrm>
          <a:custGeom>
            <a:avLst/>
            <a:gdLst>
              <a:gd name="T0" fmla="*/ 34 w 159"/>
              <a:gd name="T1" fmla="*/ 27 h 160"/>
              <a:gd name="T2" fmla="*/ 34 w 159"/>
              <a:gd name="T3" fmla="*/ 41 h 160"/>
              <a:gd name="T4" fmla="*/ 95 w 159"/>
              <a:gd name="T5" fmla="*/ 34 h 160"/>
              <a:gd name="T6" fmla="*/ 95 w 159"/>
              <a:gd name="T7" fmla="*/ 63 h 160"/>
              <a:gd name="T8" fmla="*/ 34 w 159"/>
              <a:gd name="T9" fmla="*/ 55 h 160"/>
              <a:gd name="T10" fmla="*/ 34 w 159"/>
              <a:gd name="T11" fmla="*/ 69 h 160"/>
              <a:gd name="T12" fmla="*/ 95 w 159"/>
              <a:gd name="T13" fmla="*/ 63 h 160"/>
              <a:gd name="T14" fmla="*/ 68 w 159"/>
              <a:gd name="T15" fmla="*/ 90 h 160"/>
              <a:gd name="T16" fmla="*/ 34 w 159"/>
              <a:gd name="T17" fmla="*/ 83 h 160"/>
              <a:gd name="T18" fmla="*/ 34 w 159"/>
              <a:gd name="T19" fmla="*/ 97 h 160"/>
              <a:gd name="T20" fmla="*/ 115 w 159"/>
              <a:gd name="T21" fmla="*/ 122 h 160"/>
              <a:gd name="T22" fmla="*/ 108 w 159"/>
              <a:gd name="T23" fmla="*/ 145 h 160"/>
              <a:gd name="T24" fmla="*/ 14 w 159"/>
              <a:gd name="T25" fmla="*/ 14 h 160"/>
              <a:gd name="T26" fmla="*/ 108 w 159"/>
              <a:gd name="T27" fmla="*/ 42 h 160"/>
              <a:gd name="T28" fmla="*/ 123 w 159"/>
              <a:gd name="T29" fmla="*/ 7 h 160"/>
              <a:gd name="T30" fmla="*/ 7 w 159"/>
              <a:gd name="T31" fmla="*/ 0 h 160"/>
              <a:gd name="T32" fmla="*/ 0 w 159"/>
              <a:gd name="T33" fmla="*/ 152 h 160"/>
              <a:gd name="T34" fmla="*/ 115 w 159"/>
              <a:gd name="T35" fmla="*/ 160 h 160"/>
              <a:gd name="T36" fmla="*/ 123 w 159"/>
              <a:gd name="T37" fmla="*/ 112 h 160"/>
              <a:gd name="T38" fmla="*/ 115 w 159"/>
              <a:gd name="T39" fmla="*/ 122 h 160"/>
              <a:gd name="T40" fmla="*/ 132 w 159"/>
              <a:gd name="T41" fmla="*/ 18 h 160"/>
              <a:gd name="T42" fmla="*/ 84 w 159"/>
              <a:gd name="T43" fmla="*/ 98 h 160"/>
              <a:gd name="T44" fmla="*/ 82 w 159"/>
              <a:gd name="T45" fmla="*/ 127 h 160"/>
              <a:gd name="T46" fmla="*/ 87 w 159"/>
              <a:gd name="T47" fmla="*/ 131 h 160"/>
              <a:gd name="T48" fmla="*/ 113 w 159"/>
              <a:gd name="T49" fmla="*/ 114 h 160"/>
              <a:gd name="T50" fmla="*/ 159 w 159"/>
              <a:gd name="T51" fmla="*/ 33 h 160"/>
              <a:gd name="T52" fmla="*/ 97 w 159"/>
              <a:gd name="T53" fmla="*/ 118 h 160"/>
              <a:gd name="T54" fmla="*/ 89 w 159"/>
              <a:gd name="T55" fmla="*/ 113 h 160"/>
              <a:gd name="T56" fmla="*/ 97 w 159"/>
              <a:gd name="T57" fmla="*/ 108 h 160"/>
              <a:gd name="T58" fmla="*/ 97 w 159"/>
              <a:gd name="T59" fmla="*/ 118 h 160"/>
              <a:gd name="T60" fmla="*/ 56 w 159"/>
              <a:gd name="T61" fmla="*/ 131 h 160"/>
              <a:gd name="T62" fmla="*/ 75 w 159"/>
              <a:gd name="T63" fmla="*/ 126 h 160"/>
              <a:gd name="T64" fmla="*/ 55 w 159"/>
              <a:gd name="T65" fmla="*/ 124 h 160"/>
              <a:gd name="T66" fmla="*/ 50 w 159"/>
              <a:gd name="T67" fmla="*/ 121 h 160"/>
              <a:gd name="T68" fmla="*/ 50 w 159"/>
              <a:gd name="T69" fmla="*/ 110 h 160"/>
              <a:gd name="T70" fmla="*/ 39 w 159"/>
              <a:gd name="T71" fmla="*/ 115 h 160"/>
              <a:gd name="T72" fmla="*/ 28 w 159"/>
              <a:gd name="T73" fmla="*/ 135 h 160"/>
              <a:gd name="T74" fmla="*/ 38 w 159"/>
              <a:gd name="T75" fmla="*/ 125 h 160"/>
              <a:gd name="T76" fmla="*/ 44 w 159"/>
              <a:gd name="T77" fmla="*/ 127 h 160"/>
              <a:gd name="T78" fmla="*/ 44 w 159"/>
              <a:gd name="T79" fmla="*/ 127 h 160"/>
              <a:gd name="T80" fmla="*/ 44 w 159"/>
              <a:gd name="T81" fmla="*/ 128 h 160"/>
              <a:gd name="T82" fmla="*/ 50 w 159"/>
              <a:gd name="T83" fmla="*/ 128 h 160"/>
              <a:gd name="T84" fmla="*/ 53 w 159"/>
              <a:gd name="T85" fmla="*/ 132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59" h="160">
                <a:moveTo>
                  <a:pt x="88" y="27"/>
                </a:moveTo>
                <a:cubicBezTo>
                  <a:pt x="34" y="27"/>
                  <a:pt x="34" y="27"/>
                  <a:pt x="34" y="27"/>
                </a:cubicBezTo>
                <a:cubicBezTo>
                  <a:pt x="30" y="27"/>
                  <a:pt x="26" y="31"/>
                  <a:pt x="26" y="34"/>
                </a:cubicBezTo>
                <a:cubicBezTo>
                  <a:pt x="26" y="39"/>
                  <a:pt x="30" y="41"/>
                  <a:pt x="34" y="41"/>
                </a:cubicBezTo>
                <a:cubicBezTo>
                  <a:pt x="88" y="41"/>
                  <a:pt x="88" y="41"/>
                  <a:pt x="88" y="41"/>
                </a:cubicBezTo>
                <a:cubicBezTo>
                  <a:pt x="93" y="41"/>
                  <a:pt x="95" y="39"/>
                  <a:pt x="95" y="34"/>
                </a:cubicBezTo>
                <a:cubicBezTo>
                  <a:pt x="95" y="31"/>
                  <a:pt x="93" y="27"/>
                  <a:pt x="88" y="27"/>
                </a:cubicBezTo>
                <a:close/>
                <a:moveTo>
                  <a:pt x="95" y="63"/>
                </a:moveTo>
                <a:cubicBezTo>
                  <a:pt x="95" y="57"/>
                  <a:pt x="93" y="55"/>
                  <a:pt x="88" y="55"/>
                </a:cubicBezTo>
                <a:cubicBezTo>
                  <a:pt x="34" y="55"/>
                  <a:pt x="34" y="55"/>
                  <a:pt x="34" y="55"/>
                </a:cubicBezTo>
                <a:cubicBezTo>
                  <a:pt x="30" y="55"/>
                  <a:pt x="26" y="57"/>
                  <a:pt x="26" y="63"/>
                </a:cubicBezTo>
                <a:cubicBezTo>
                  <a:pt x="26" y="67"/>
                  <a:pt x="30" y="69"/>
                  <a:pt x="34" y="69"/>
                </a:cubicBezTo>
                <a:cubicBezTo>
                  <a:pt x="88" y="69"/>
                  <a:pt x="88" y="69"/>
                  <a:pt x="88" y="69"/>
                </a:cubicBezTo>
                <a:cubicBezTo>
                  <a:pt x="93" y="69"/>
                  <a:pt x="95" y="67"/>
                  <a:pt x="95" y="63"/>
                </a:cubicBezTo>
                <a:close/>
                <a:moveTo>
                  <a:pt x="61" y="97"/>
                </a:moveTo>
                <a:cubicBezTo>
                  <a:pt x="65" y="97"/>
                  <a:pt x="68" y="93"/>
                  <a:pt x="68" y="90"/>
                </a:cubicBezTo>
                <a:cubicBezTo>
                  <a:pt x="68" y="85"/>
                  <a:pt x="65" y="83"/>
                  <a:pt x="61" y="83"/>
                </a:cubicBezTo>
                <a:cubicBezTo>
                  <a:pt x="34" y="83"/>
                  <a:pt x="34" y="83"/>
                  <a:pt x="34" y="83"/>
                </a:cubicBezTo>
                <a:cubicBezTo>
                  <a:pt x="30" y="83"/>
                  <a:pt x="26" y="85"/>
                  <a:pt x="26" y="90"/>
                </a:cubicBezTo>
                <a:cubicBezTo>
                  <a:pt x="26" y="93"/>
                  <a:pt x="30" y="97"/>
                  <a:pt x="34" y="97"/>
                </a:cubicBezTo>
                <a:lnTo>
                  <a:pt x="61" y="97"/>
                </a:lnTo>
                <a:close/>
                <a:moveTo>
                  <a:pt x="115" y="122"/>
                </a:moveTo>
                <a:cubicBezTo>
                  <a:pt x="108" y="127"/>
                  <a:pt x="108" y="127"/>
                  <a:pt x="108" y="127"/>
                </a:cubicBezTo>
                <a:cubicBezTo>
                  <a:pt x="108" y="145"/>
                  <a:pt x="108" y="145"/>
                  <a:pt x="108" y="145"/>
                </a:cubicBezTo>
                <a:cubicBezTo>
                  <a:pt x="14" y="145"/>
                  <a:pt x="14" y="145"/>
                  <a:pt x="14" y="145"/>
                </a:cubicBezTo>
                <a:cubicBezTo>
                  <a:pt x="14" y="14"/>
                  <a:pt x="14" y="14"/>
                  <a:pt x="14" y="14"/>
                </a:cubicBezTo>
                <a:cubicBezTo>
                  <a:pt x="108" y="14"/>
                  <a:pt x="108" y="14"/>
                  <a:pt x="108" y="14"/>
                </a:cubicBezTo>
                <a:cubicBezTo>
                  <a:pt x="108" y="42"/>
                  <a:pt x="108" y="42"/>
                  <a:pt x="108" y="42"/>
                </a:cubicBezTo>
                <a:cubicBezTo>
                  <a:pt x="123" y="18"/>
                  <a:pt x="123" y="18"/>
                  <a:pt x="123" y="18"/>
                </a:cubicBezTo>
                <a:cubicBezTo>
                  <a:pt x="123" y="7"/>
                  <a:pt x="123" y="7"/>
                  <a:pt x="123" y="7"/>
                </a:cubicBezTo>
                <a:cubicBezTo>
                  <a:pt x="123" y="3"/>
                  <a:pt x="119" y="0"/>
                  <a:pt x="115" y="0"/>
                </a:cubicBezTo>
                <a:cubicBezTo>
                  <a:pt x="7" y="0"/>
                  <a:pt x="7" y="0"/>
                  <a:pt x="7" y="0"/>
                </a:cubicBezTo>
                <a:cubicBezTo>
                  <a:pt x="2" y="0"/>
                  <a:pt x="0" y="3"/>
                  <a:pt x="0" y="7"/>
                </a:cubicBezTo>
                <a:cubicBezTo>
                  <a:pt x="0" y="152"/>
                  <a:pt x="0" y="152"/>
                  <a:pt x="0" y="152"/>
                </a:cubicBezTo>
                <a:cubicBezTo>
                  <a:pt x="0" y="156"/>
                  <a:pt x="2" y="160"/>
                  <a:pt x="7" y="160"/>
                </a:cubicBezTo>
                <a:cubicBezTo>
                  <a:pt x="115" y="160"/>
                  <a:pt x="115" y="160"/>
                  <a:pt x="115" y="160"/>
                </a:cubicBezTo>
                <a:cubicBezTo>
                  <a:pt x="119" y="160"/>
                  <a:pt x="123" y="156"/>
                  <a:pt x="123" y="152"/>
                </a:cubicBezTo>
                <a:cubicBezTo>
                  <a:pt x="123" y="112"/>
                  <a:pt x="123" y="112"/>
                  <a:pt x="123" y="112"/>
                </a:cubicBezTo>
                <a:cubicBezTo>
                  <a:pt x="119" y="118"/>
                  <a:pt x="119" y="118"/>
                  <a:pt x="119" y="118"/>
                </a:cubicBezTo>
                <a:cubicBezTo>
                  <a:pt x="118" y="119"/>
                  <a:pt x="117" y="120"/>
                  <a:pt x="115" y="122"/>
                </a:cubicBezTo>
                <a:close/>
                <a:moveTo>
                  <a:pt x="148" y="21"/>
                </a:moveTo>
                <a:cubicBezTo>
                  <a:pt x="139" y="16"/>
                  <a:pt x="133" y="18"/>
                  <a:pt x="132" y="18"/>
                </a:cubicBezTo>
                <a:cubicBezTo>
                  <a:pt x="130" y="18"/>
                  <a:pt x="130" y="19"/>
                  <a:pt x="130" y="19"/>
                </a:cubicBezTo>
                <a:cubicBezTo>
                  <a:pt x="84" y="98"/>
                  <a:pt x="84" y="98"/>
                  <a:pt x="84" y="98"/>
                </a:cubicBezTo>
                <a:cubicBezTo>
                  <a:pt x="84" y="98"/>
                  <a:pt x="84" y="98"/>
                  <a:pt x="84" y="99"/>
                </a:cubicBezTo>
                <a:cubicBezTo>
                  <a:pt x="82" y="127"/>
                  <a:pt x="82" y="127"/>
                  <a:pt x="82" y="127"/>
                </a:cubicBezTo>
                <a:cubicBezTo>
                  <a:pt x="82" y="129"/>
                  <a:pt x="82" y="130"/>
                  <a:pt x="84" y="131"/>
                </a:cubicBezTo>
                <a:cubicBezTo>
                  <a:pt x="87" y="131"/>
                  <a:pt x="87" y="131"/>
                  <a:pt x="87" y="131"/>
                </a:cubicBezTo>
                <a:cubicBezTo>
                  <a:pt x="112" y="115"/>
                  <a:pt x="112" y="115"/>
                  <a:pt x="112" y="115"/>
                </a:cubicBezTo>
                <a:cubicBezTo>
                  <a:pt x="112" y="115"/>
                  <a:pt x="112" y="114"/>
                  <a:pt x="113" y="114"/>
                </a:cubicBezTo>
                <a:cubicBezTo>
                  <a:pt x="159" y="36"/>
                  <a:pt x="159" y="36"/>
                  <a:pt x="159" y="36"/>
                </a:cubicBezTo>
                <a:cubicBezTo>
                  <a:pt x="159" y="35"/>
                  <a:pt x="159" y="33"/>
                  <a:pt x="159" y="33"/>
                </a:cubicBezTo>
                <a:cubicBezTo>
                  <a:pt x="159" y="32"/>
                  <a:pt x="157" y="26"/>
                  <a:pt x="148" y="21"/>
                </a:cubicBezTo>
                <a:close/>
                <a:moveTo>
                  <a:pt x="97" y="118"/>
                </a:moveTo>
                <a:cubicBezTo>
                  <a:pt x="96" y="118"/>
                  <a:pt x="95" y="116"/>
                  <a:pt x="92" y="115"/>
                </a:cubicBezTo>
                <a:cubicBezTo>
                  <a:pt x="91" y="114"/>
                  <a:pt x="90" y="114"/>
                  <a:pt x="89" y="113"/>
                </a:cubicBezTo>
                <a:cubicBezTo>
                  <a:pt x="89" y="104"/>
                  <a:pt x="89" y="104"/>
                  <a:pt x="89" y="104"/>
                </a:cubicBezTo>
                <a:cubicBezTo>
                  <a:pt x="91" y="105"/>
                  <a:pt x="94" y="105"/>
                  <a:pt x="97" y="108"/>
                </a:cubicBezTo>
                <a:cubicBezTo>
                  <a:pt x="101" y="110"/>
                  <a:pt x="103" y="112"/>
                  <a:pt x="105" y="114"/>
                </a:cubicBezTo>
                <a:lnTo>
                  <a:pt x="97" y="118"/>
                </a:lnTo>
                <a:close/>
                <a:moveTo>
                  <a:pt x="53" y="132"/>
                </a:moveTo>
                <a:cubicBezTo>
                  <a:pt x="53" y="132"/>
                  <a:pt x="55" y="132"/>
                  <a:pt x="56" y="131"/>
                </a:cubicBezTo>
                <a:cubicBezTo>
                  <a:pt x="62" y="128"/>
                  <a:pt x="69" y="132"/>
                  <a:pt x="75" y="132"/>
                </a:cubicBezTo>
                <a:cubicBezTo>
                  <a:pt x="79" y="132"/>
                  <a:pt x="79" y="126"/>
                  <a:pt x="75" y="126"/>
                </a:cubicBezTo>
                <a:cubicBezTo>
                  <a:pt x="68" y="126"/>
                  <a:pt x="62" y="125"/>
                  <a:pt x="56" y="126"/>
                </a:cubicBezTo>
                <a:cubicBezTo>
                  <a:pt x="56" y="125"/>
                  <a:pt x="56" y="125"/>
                  <a:pt x="55" y="124"/>
                </a:cubicBezTo>
                <a:cubicBezTo>
                  <a:pt x="53" y="122"/>
                  <a:pt x="52" y="121"/>
                  <a:pt x="51" y="121"/>
                </a:cubicBezTo>
                <a:cubicBezTo>
                  <a:pt x="50" y="121"/>
                  <a:pt x="50" y="121"/>
                  <a:pt x="50" y="121"/>
                </a:cubicBezTo>
                <a:cubicBezTo>
                  <a:pt x="50" y="120"/>
                  <a:pt x="49" y="120"/>
                  <a:pt x="49" y="120"/>
                </a:cubicBezTo>
                <a:cubicBezTo>
                  <a:pt x="50" y="116"/>
                  <a:pt x="51" y="113"/>
                  <a:pt x="50" y="110"/>
                </a:cubicBezTo>
                <a:cubicBezTo>
                  <a:pt x="50" y="109"/>
                  <a:pt x="49" y="109"/>
                  <a:pt x="49" y="109"/>
                </a:cubicBezTo>
                <a:cubicBezTo>
                  <a:pt x="45" y="109"/>
                  <a:pt x="41" y="113"/>
                  <a:pt x="39" y="115"/>
                </a:cubicBezTo>
                <a:cubicBezTo>
                  <a:pt x="33" y="120"/>
                  <a:pt x="28" y="127"/>
                  <a:pt x="23" y="133"/>
                </a:cubicBezTo>
                <a:cubicBezTo>
                  <a:pt x="20" y="135"/>
                  <a:pt x="25" y="138"/>
                  <a:pt x="28" y="135"/>
                </a:cubicBezTo>
                <a:cubicBezTo>
                  <a:pt x="31" y="129"/>
                  <a:pt x="36" y="125"/>
                  <a:pt x="41" y="120"/>
                </a:cubicBezTo>
                <a:cubicBezTo>
                  <a:pt x="40" y="121"/>
                  <a:pt x="39" y="124"/>
                  <a:pt x="38" y="125"/>
                </a:cubicBezTo>
                <a:cubicBezTo>
                  <a:pt x="36" y="128"/>
                  <a:pt x="40" y="131"/>
                  <a:pt x="42" y="128"/>
                </a:cubicBezTo>
                <a:cubicBezTo>
                  <a:pt x="42" y="128"/>
                  <a:pt x="43" y="127"/>
                  <a:pt x="44" y="127"/>
                </a:cubicBezTo>
                <a:cubicBezTo>
                  <a:pt x="44" y="126"/>
                  <a:pt x="44" y="126"/>
                  <a:pt x="45" y="126"/>
                </a:cubicBezTo>
                <a:cubicBezTo>
                  <a:pt x="45" y="126"/>
                  <a:pt x="44" y="127"/>
                  <a:pt x="44" y="127"/>
                </a:cubicBezTo>
                <a:cubicBezTo>
                  <a:pt x="44" y="127"/>
                  <a:pt x="44" y="127"/>
                  <a:pt x="44" y="127"/>
                </a:cubicBezTo>
                <a:cubicBezTo>
                  <a:pt x="44" y="127"/>
                  <a:pt x="44" y="127"/>
                  <a:pt x="44" y="128"/>
                </a:cubicBezTo>
                <a:cubicBezTo>
                  <a:pt x="42" y="131"/>
                  <a:pt x="47" y="132"/>
                  <a:pt x="49" y="129"/>
                </a:cubicBezTo>
                <a:cubicBezTo>
                  <a:pt x="50" y="128"/>
                  <a:pt x="50" y="128"/>
                  <a:pt x="50" y="128"/>
                </a:cubicBezTo>
                <a:cubicBezTo>
                  <a:pt x="50" y="129"/>
                  <a:pt x="50" y="129"/>
                  <a:pt x="50" y="129"/>
                </a:cubicBezTo>
                <a:cubicBezTo>
                  <a:pt x="50" y="131"/>
                  <a:pt x="52" y="132"/>
                  <a:pt x="53" y="132"/>
                </a:cubicBezTo>
                <a:close/>
              </a:path>
            </a:pathLst>
          </a:custGeom>
          <a:ln>
            <a:noFill/>
          </a:ln>
        </p:spPr>
        <p:style>
          <a:lnRef idx="3">
            <a:schemeClr val="lt1"/>
          </a:lnRef>
          <a:fillRef idx="1">
            <a:schemeClr val="accent1"/>
          </a:fillRef>
          <a:effectRef idx="1">
            <a:schemeClr val="accent1"/>
          </a:effectRef>
          <a:fontRef idx="minor">
            <a:schemeClr val="lt1"/>
          </a:fontRef>
        </p:style>
        <p:txBody>
          <a:bodyPr vert="horz" wrap="square" lIns="91440" tIns="45720" rIns="91440" bIns="45720" numCol="1" anchor="t" anchorCtr="0" compatLnSpc="1">
            <a:prstTxWarp prst="textNoShape">
              <a:avLst/>
            </a:prstTxWarp>
          </a:bodyPr>
          <a:lstStyle/>
          <a:p>
            <a:endParaRPr lang="en-US"/>
          </a:p>
        </p:txBody>
      </p:sp>
      <p:sp>
        <p:nvSpPr>
          <p:cNvPr id="24" name="Freeform 179">
            <a:hlinkClick r:id="rId8" action="ppaction://hlinksldjump"/>
            <a:extLst>
              <a:ext uri="{FF2B5EF4-FFF2-40B4-BE49-F238E27FC236}">
                <a16:creationId xmlns:a16="http://schemas.microsoft.com/office/drawing/2014/main" id="{DB870272-D410-B0DF-7995-2C3D4F4B3FBB}"/>
              </a:ext>
            </a:extLst>
          </p:cNvPr>
          <p:cNvSpPr>
            <a:spLocks noEditPoints="1"/>
          </p:cNvSpPr>
          <p:nvPr/>
        </p:nvSpPr>
        <p:spPr bwMode="auto">
          <a:xfrm>
            <a:off x="362161" y="4019246"/>
            <a:ext cx="285794" cy="241416"/>
          </a:xfrm>
          <a:custGeom>
            <a:avLst/>
            <a:gdLst>
              <a:gd name="T0" fmla="*/ 12 w 161"/>
              <a:gd name="T1" fmla="*/ 108 h 136"/>
              <a:gd name="T2" fmla="*/ 12 w 161"/>
              <a:gd name="T3" fmla="*/ 134 h 136"/>
              <a:gd name="T4" fmla="*/ 16 w 161"/>
              <a:gd name="T5" fmla="*/ 136 h 136"/>
              <a:gd name="T6" fmla="*/ 35 w 161"/>
              <a:gd name="T7" fmla="*/ 136 h 136"/>
              <a:gd name="T8" fmla="*/ 37 w 161"/>
              <a:gd name="T9" fmla="*/ 134 h 136"/>
              <a:gd name="T10" fmla="*/ 37 w 161"/>
              <a:gd name="T11" fmla="*/ 88 h 136"/>
              <a:gd name="T12" fmla="*/ 23 w 161"/>
              <a:gd name="T13" fmla="*/ 102 h 136"/>
              <a:gd name="T14" fmla="*/ 12 w 161"/>
              <a:gd name="T15" fmla="*/ 108 h 136"/>
              <a:gd name="T16" fmla="*/ 47 w 161"/>
              <a:gd name="T17" fmla="*/ 87 h 136"/>
              <a:gd name="T18" fmla="*/ 47 w 161"/>
              <a:gd name="T19" fmla="*/ 134 h 136"/>
              <a:gd name="T20" fmla="*/ 51 w 161"/>
              <a:gd name="T21" fmla="*/ 136 h 136"/>
              <a:gd name="T22" fmla="*/ 70 w 161"/>
              <a:gd name="T23" fmla="*/ 136 h 136"/>
              <a:gd name="T24" fmla="*/ 73 w 161"/>
              <a:gd name="T25" fmla="*/ 134 h 136"/>
              <a:gd name="T26" fmla="*/ 73 w 161"/>
              <a:gd name="T27" fmla="*/ 106 h 136"/>
              <a:gd name="T28" fmla="*/ 62 w 161"/>
              <a:gd name="T29" fmla="*/ 101 h 136"/>
              <a:gd name="T30" fmla="*/ 47 w 161"/>
              <a:gd name="T31" fmla="*/ 87 h 136"/>
              <a:gd name="T32" fmla="*/ 84 w 161"/>
              <a:gd name="T33" fmla="*/ 103 h 136"/>
              <a:gd name="T34" fmla="*/ 84 w 161"/>
              <a:gd name="T35" fmla="*/ 134 h 136"/>
              <a:gd name="T36" fmla="*/ 86 w 161"/>
              <a:gd name="T37" fmla="*/ 136 h 136"/>
              <a:gd name="T38" fmla="*/ 106 w 161"/>
              <a:gd name="T39" fmla="*/ 136 h 136"/>
              <a:gd name="T40" fmla="*/ 110 w 161"/>
              <a:gd name="T41" fmla="*/ 134 h 136"/>
              <a:gd name="T42" fmla="*/ 110 w 161"/>
              <a:gd name="T43" fmla="*/ 78 h 136"/>
              <a:gd name="T44" fmla="*/ 86 w 161"/>
              <a:gd name="T45" fmla="*/ 100 h 136"/>
              <a:gd name="T46" fmla="*/ 84 w 161"/>
              <a:gd name="T47" fmla="*/ 103 h 136"/>
              <a:gd name="T48" fmla="*/ 143 w 161"/>
              <a:gd name="T49" fmla="*/ 45 h 136"/>
              <a:gd name="T50" fmla="*/ 120 w 161"/>
              <a:gd name="T51" fmla="*/ 69 h 136"/>
              <a:gd name="T52" fmla="*/ 120 w 161"/>
              <a:gd name="T53" fmla="*/ 134 h 136"/>
              <a:gd name="T54" fmla="*/ 122 w 161"/>
              <a:gd name="T55" fmla="*/ 136 h 136"/>
              <a:gd name="T56" fmla="*/ 143 w 161"/>
              <a:gd name="T57" fmla="*/ 136 h 136"/>
              <a:gd name="T58" fmla="*/ 146 w 161"/>
              <a:gd name="T59" fmla="*/ 134 h 136"/>
              <a:gd name="T60" fmla="*/ 146 w 161"/>
              <a:gd name="T61" fmla="*/ 47 h 136"/>
              <a:gd name="T62" fmla="*/ 145 w 161"/>
              <a:gd name="T63" fmla="*/ 45 h 136"/>
              <a:gd name="T64" fmla="*/ 143 w 161"/>
              <a:gd name="T65" fmla="*/ 45 h 136"/>
              <a:gd name="T66" fmla="*/ 160 w 161"/>
              <a:gd name="T67" fmla="*/ 2 h 136"/>
              <a:gd name="T68" fmla="*/ 155 w 161"/>
              <a:gd name="T69" fmla="*/ 0 h 136"/>
              <a:gd name="T70" fmla="*/ 127 w 161"/>
              <a:gd name="T71" fmla="*/ 1 h 136"/>
              <a:gd name="T72" fmla="*/ 123 w 161"/>
              <a:gd name="T73" fmla="*/ 4 h 136"/>
              <a:gd name="T74" fmla="*/ 122 w 161"/>
              <a:gd name="T75" fmla="*/ 5 h 136"/>
              <a:gd name="T76" fmla="*/ 123 w 161"/>
              <a:gd name="T77" fmla="*/ 11 h 136"/>
              <a:gd name="T78" fmla="*/ 125 w 161"/>
              <a:gd name="T79" fmla="*/ 12 h 136"/>
              <a:gd name="T80" fmla="*/ 130 w 161"/>
              <a:gd name="T81" fmla="*/ 17 h 136"/>
              <a:gd name="T82" fmla="*/ 74 w 161"/>
              <a:gd name="T83" fmla="*/ 74 h 136"/>
              <a:gd name="T84" fmla="*/ 48 w 161"/>
              <a:gd name="T85" fmla="*/ 49 h 136"/>
              <a:gd name="T86" fmla="*/ 42 w 161"/>
              <a:gd name="T87" fmla="*/ 46 h 136"/>
              <a:gd name="T88" fmla="*/ 37 w 161"/>
              <a:gd name="T89" fmla="*/ 49 h 136"/>
              <a:gd name="T90" fmla="*/ 3 w 161"/>
              <a:gd name="T91" fmla="*/ 82 h 136"/>
              <a:gd name="T92" fmla="*/ 3 w 161"/>
              <a:gd name="T93" fmla="*/ 94 h 136"/>
              <a:gd name="T94" fmla="*/ 5 w 161"/>
              <a:gd name="T95" fmla="*/ 95 h 136"/>
              <a:gd name="T96" fmla="*/ 10 w 161"/>
              <a:gd name="T97" fmla="*/ 98 h 136"/>
              <a:gd name="T98" fmla="*/ 16 w 161"/>
              <a:gd name="T99" fmla="*/ 95 h 136"/>
              <a:gd name="T100" fmla="*/ 42 w 161"/>
              <a:gd name="T101" fmla="*/ 68 h 136"/>
              <a:gd name="T102" fmla="*/ 68 w 161"/>
              <a:gd name="T103" fmla="*/ 94 h 136"/>
              <a:gd name="T104" fmla="*/ 74 w 161"/>
              <a:gd name="T105" fmla="*/ 96 h 136"/>
              <a:gd name="T106" fmla="*/ 79 w 161"/>
              <a:gd name="T107" fmla="*/ 94 h 136"/>
              <a:gd name="T108" fmla="*/ 143 w 161"/>
              <a:gd name="T109" fmla="*/ 30 h 136"/>
              <a:gd name="T110" fmla="*/ 150 w 161"/>
              <a:gd name="T111" fmla="*/ 38 h 136"/>
              <a:gd name="T112" fmla="*/ 154 w 161"/>
              <a:gd name="T113" fmla="*/ 40 h 136"/>
              <a:gd name="T114" fmla="*/ 156 w 161"/>
              <a:gd name="T115" fmla="*/ 39 h 136"/>
              <a:gd name="T116" fmla="*/ 157 w 161"/>
              <a:gd name="T117" fmla="*/ 38 h 136"/>
              <a:gd name="T118" fmla="*/ 160 w 161"/>
              <a:gd name="T119" fmla="*/ 33 h 136"/>
              <a:gd name="T120" fmla="*/ 161 w 161"/>
              <a:gd name="T121" fmla="*/ 16 h 136"/>
              <a:gd name="T122" fmla="*/ 161 w 161"/>
              <a:gd name="T123" fmla="*/ 6 h 136"/>
              <a:gd name="T124" fmla="*/ 160 w 161"/>
              <a:gd name="T125" fmla="*/ 2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1" h="136">
                <a:moveTo>
                  <a:pt x="12" y="108"/>
                </a:moveTo>
                <a:cubicBezTo>
                  <a:pt x="12" y="134"/>
                  <a:pt x="12" y="134"/>
                  <a:pt x="12" y="134"/>
                </a:cubicBezTo>
                <a:cubicBezTo>
                  <a:pt x="12" y="135"/>
                  <a:pt x="13" y="136"/>
                  <a:pt x="16" y="136"/>
                </a:cubicBezTo>
                <a:cubicBezTo>
                  <a:pt x="35" y="136"/>
                  <a:pt x="35" y="136"/>
                  <a:pt x="35" y="136"/>
                </a:cubicBezTo>
                <a:cubicBezTo>
                  <a:pt x="36" y="136"/>
                  <a:pt x="37" y="135"/>
                  <a:pt x="37" y="134"/>
                </a:cubicBezTo>
                <a:cubicBezTo>
                  <a:pt x="37" y="88"/>
                  <a:pt x="37" y="88"/>
                  <a:pt x="37" y="88"/>
                </a:cubicBezTo>
                <a:cubicBezTo>
                  <a:pt x="23" y="102"/>
                  <a:pt x="23" y="102"/>
                  <a:pt x="23" y="102"/>
                </a:cubicBezTo>
                <a:cubicBezTo>
                  <a:pt x="20" y="105"/>
                  <a:pt x="17" y="107"/>
                  <a:pt x="12" y="108"/>
                </a:cubicBezTo>
                <a:close/>
                <a:moveTo>
                  <a:pt x="47" y="87"/>
                </a:moveTo>
                <a:cubicBezTo>
                  <a:pt x="47" y="134"/>
                  <a:pt x="47" y="134"/>
                  <a:pt x="47" y="134"/>
                </a:cubicBezTo>
                <a:cubicBezTo>
                  <a:pt x="47" y="135"/>
                  <a:pt x="49" y="136"/>
                  <a:pt x="51" y="136"/>
                </a:cubicBezTo>
                <a:cubicBezTo>
                  <a:pt x="70" y="136"/>
                  <a:pt x="70" y="136"/>
                  <a:pt x="70" y="136"/>
                </a:cubicBezTo>
                <a:cubicBezTo>
                  <a:pt x="71" y="136"/>
                  <a:pt x="73" y="135"/>
                  <a:pt x="73" y="134"/>
                </a:cubicBezTo>
                <a:cubicBezTo>
                  <a:pt x="73" y="106"/>
                  <a:pt x="73" y="106"/>
                  <a:pt x="73" y="106"/>
                </a:cubicBezTo>
                <a:cubicBezTo>
                  <a:pt x="69" y="106"/>
                  <a:pt x="64" y="104"/>
                  <a:pt x="62" y="101"/>
                </a:cubicBezTo>
                <a:lnTo>
                  <a:pt x="47" y="87"/>
                </a:lnTo>
                <a:close/>
                <a:moveTo>
                  <a:pt x="84" y="103"/>
                </a:moveTo>
                <a:cubicBezTo>
                  <a:pt x="84" y="134"/>
                  <a:pt x="84" y="134"/>
                  <a:pt x="84" y="134"/>
                </a:cubicBezTo>
                <a:cubicBezTo>
                  <a:pt x="84" y="135"/>
                  <a:pt x="85" y="136"/>
                  <a:pt x="86" y="136"/>
                </a:cubicBezTo>
                <a:cubicBezTo>
                  <a:pt x="106" y="136"/>
                  <a:pt x="106" y="136"/>
                  <a:pt x="106" y="136"/>
                </a:cubicBezTo>
                <a:cubicBezTo>
                  <a:pt x="108" y="136"/>
                  <a:pt x="110" y="135"/>
                  <a:pt x="110" y="134"/>
                </a:cubicBezTo>
                <a:cubicBezTo>
                  <a:pt x="110" y="78"/>
                  <a:pt x="110" y="78"/>
                  <a:pt x="110" y="78"/>
                </a:cubicBezTo>
                <a:cubicBezTo>
                  <a:pt x="86" y="100"/>
                  <a:pt x="86" y="100"/>
                  <a:pt x="86" y="100"/>
                </a:cubicBezTo>
                <a:cubicBezTo>
                  <a:pt x="85" y="102"/>
                  <a:pt x="84" y="103"/>
                  <a:pt x="84" y="103"/>
                </a:cubicBezTo>
                <a:close/>
                <a:moveTo>
                  <a:pt x="143" y="45"/>
                </a:moveTo>
                <a:cubicBezTo>
                  <a:pt x="120" y="69"/>
                  <a:pt x="120" y="69"/>
                  <a:pt x="120" y="69"/>
                </a:cubicBezTo>
                <a:cubicBezTo>
                  <a:pt x="120" y="134"/>
                  <a:pt x="120" y="134"/>
                  <a:pt x="120" y="134"/>
                </a:cubicBezTo>
                <a:cubicBezTo>
                  <a:pt x="120" y="135"/>
                  <a:pt x="121" y="136"/>
                  <a:pt x="122" y="136"/>
                </a:cubicBezTo>
                <a:cubicBezTo>
                  <a:pt x="143" y="136"/>
                  <a:pt x="143" y="136"/>
                  <a:pt x="143" y="136"/>
                </a:cubicBezTo>
                <a:cubicBezTo>
                  <a:pt x="145" y="136"/>
                  <a:pt x="146" y="135"/>
                  <a:pt x="146" y="134"/>
                </a:cubicBezTo>
                <a:cubicBezTo>
                  <a:pt x="146" y="47"/>
                  <a:pt x="146" y="47"/>
                  <a:pt x="146" y="47"/>
                </a:cubicBezTo>
                <a:cubicBezTo>
                  <a:pt x="145" y="46"/>
                  <a:pt x="145" y="46"/>
                  <a:pt x="145" y="45"/>
                </a:cubicBezTo>
                <a:lnTo>
                  <a:pt x="143" y="45"/>
                </a:lnTo>
                <a:close/>
                <a:moveTo>
                  <a:pt x="160" y="2"/>
                </a:moveTo>
                <a:cubicBezTo>
                  <a:pt x="158" y="1"/>
                  <a:pt x="157" y="0"/>
                  <a:pt x="155" y="0"/>
                </a:cubicBezTo>
                <a:cubicBezTo>
                  <a:pt x="145" y="1"/>
                  <a:pt x="136" y="1"/>
                  <a:pt x="127" y="1"/>
                </a:cubicBezTo>
                <a:cubicBezTo>
                  <a:pt x="125" y="1"/>
                  <a:pt x="124" y="1"/>
                  <a:pt x="123" y="4"/>
                </a:cubicBezTo>
                <a:cubicBezTo>
                  <a:pt x="122" y="4"/>
                  <a:pt x="122" y="4"/>
                  <a:pt x="122" y="5"/>
                </a:cubicBezTo>
                <a:cubicBezTo>
                  <a:pt x="120" y="7"/>
                  <a:pt x="122" y="10"/>
                  <a:pt x="123" y="11"/>
                </a:cubicBezTo>
                <a:cubicBezTo>
                  <a:pt x="125" y="12"/>
                  <a:pt x="125" y="12"/>
                  <a:pt x="125" y="12"/>
                </a:cubicBezTo>
                <a:cubicBezTo>
                  <a:pt x="127" y="15"/>
                  <a:pt x="128" y="16"/>
                  <a:pt x="130" y="17"/>
                </a:cubicBezTo>
                <a:cubicBezTo>
                  <a:pt x="74" y="74"/>
                  <a:pt x="74" y="74"/>
                  <a:pt x="74" y="74"/>
                </a:cubicBezTo>
                <a:cubicBezTo>
                  <a:pt x="48" y="49"/>
                  <a:pt x="48" y="49"/>
                  <a:pt x="48" y="49"/>
                </a:cubicBezTo>
                <a:cubicBezTo>
                  <a:pt x="47" y="48"/>
                  <a:pt x="44" y="46"/>
                  <a:pt x="42" y="46"/>
                </a:cubicBezTo>
                <a:cubicBezTo>
                  <a:pt x="41" y="46"/>
                  <a:pt x="38" y="48"/>
                  <a:pt x="37" y="49"/>
                </a:cubicBezTo>
                <a:cubicBezTo>
                  <a:pt x="3" y="82"/>
                  <a:pt x="3" y="82"/>
                  <a:pt x="3" y="82"/>
                </a:cubicBezTo>
                <a:cubicBezTo>
                  <a:pt x="0" y="85"/>
                  <a:pt x="0" y="90"/>
                  <a:pt x="3" y="94"/>
                </a:cubicBezTo>
                <a:cubicBezTo>
                  <a:pt x="5" y="95"/>
                  <a:pt x="5" y="95"/>
                  <a:pt x="5" y="95"/>
                </a:cubicBezTo>
                <a:cubicBezTo>
                  <a:pt x="6" y="96"/>
                  <a:pt x="8" y="98"/>
                  <a:pt x="10" y="98"/>
                </a:cubicBezTo>
                <a:cubicBezTo>
                  <a:pt x="13" y="98"/>
                  <a:pt x="15" y="96"/>
                  <a:pt x="16" y="95"/>
                </a:cubicBezTo>
                <a:cubicBezTo>
                  <a:pt x="42" y="68"/>
                  <a:pt x="42" y="68"/>
                  <a:pt x="42" y="68"/>
                </a:cubicBezTo>
                <a:cubicBezTo>
                  <a:pt x="68" y="94"/>
                  <a:pt x="68" y="94"/>
                  <a:pt x="68" y="94"/>
                </a:cubicBezTo>
                <a:cubicBezTo>
                  <a:pt x="69" y="95"/>
                  <a:pt x="71" y="96"/>
                  <a:pt x="74" y="96"/>
                </a:cubicBezTo>
                <a:cubicBezTo>
                  <a:pt x="76" y="96"/>
                  <a:pt x="78" y="95"/>
                  <a:pt x="79" y="94"/>
                </a:cubicBezTo>
                <a:cubicBezTo>
                  <a:pt x="143" y="30"/>
                  <a:pt x="143" y="30"/>
                  <a:pt x="143" y="30"/>
                </a:cubicBezTo>
                <a:cubicBezTo>
                  <a:pt x="150" y="38"/>
                  <a:pt x="150" y="38"/>
                  <a:pt x="150" y="38"/>
                </a:cubicBezTo>
                <a:cubicBezTo>
                  <a:pt x="151" y="39"/>
                  <a:pt x="152" y="40"/>
                  <a:pt x="154" y="40"/>
                </a:cubicBezTo>
                <a:cubicBezTo>
                  <a:pt x="155" y="40"/>
                  <a:pt x="156" y="39"/>
                  <a:pt x="156" y="39"/>
                </a:cubicBezTo>
                <a:cubicBezTo>
                  <a:pt x="157" y="39"/>
                  <a:pt x="157" y="39"/>
                  <a:pt x="157" y="38"/>
                </a:cubicBezTo>
                <a:cubicBezTo>
                  <a:pt x="160" y="37"/>
                  <a:pt x="160" y="35"/>
                  <a:pt x="160" y="33"/>
                </a:cubicBezTo>
                <a:cubicBezTo>
                  <a:pt x="160" y="27"/>
                  <a:pt x="160" y="22"/>
                  <a:pt x="161" y="16"/>
                </a:cubicBezTo>
                <a:cubicBezTo>
                  <a:pt x="161" y="6"/>
                  <a:pt x="161" y="6"/>
                  <a:pt x="161" y="6"/>
                </a:cubicBezTo>
                <a:cubicBezTo>
                  <a:pt x="161" y="5"/>
                  <a:pt x="161" y="2"/>
                  <a:pt x="160" y="2"/>
                </a:cubicBezTo>
                <a:close/>
              </a:path>
            </a:pathLst>
          </a:custGeom>
          <a:ln>
            <a:noFill/>
          </a:ln>
        </p:spPr>
        <p:style>
          <a:lnRef idx="3">
            <a:schemeClr val="lt1"/>
          </a:lnRef>
          <a:fillRef idx="1">
            <a:schemeClr val="accent1"/>
          </a:fillRef>
          <a:effectRef idx="1">
            <a:schemeClr val="accent1"/>
          </a:effectRef>
          <a:fontRef idx="minor">
            <a:schemeClr val="lt1"/>
          </a:fontRef>
        </p:style>
        <p:txBody>
          <a:bodyPr vert="horz" wrap="square" lIns="91440" tIns="45720" rIns="91440" bIns="45720" numCol="1" anchor="t" anchorCtr="0" compatLnSpc="1">
            <a:prstTxWarp prst="textNoShape">
              <a:avLst/>
            </a:prstTxWarp>
          </a:bodyPr>
          <a:lstStyle/>
          <a:p>
            <a:endParaRPr lang="en-US"/>
          </a:p>
        </p:txBody>
      </p:sp>
      <p:sp>
        <p:nvSpPr>
          <p:cNvPr id="25" name="Freeform 166">
            <a:hlinkClick r:id="rId7" action="ppaction://hlinksldjump"/>
            <a:extLst>
              <a:ext uri="{FF2B5EF4-FFF2-40B4-BE49-F238E27FC236}">
                <a16:creationId xmlns:a16="http://schemas.microsoft.com/office/drawing/2014/main" id="{6E3F0034-55A8-A464-E18D-8E4662609BD2}"/>
              </a:ext>
            </a:extLst>
          </p:cNvPr>
          <p:cNvSpPr>
            <a:spLocks noEditPoints="1"/>
          </p:cNvSpPr>
          <p:nvPr/>
        </p:nvSpPr>
        <p:spPr bwMode="auto">
          <a:xfrm>
            <a:off x="376779" y="3230148"/>
            <a:ext cx="256559" cy="315765"/>
          </a:xfrm>
          <a:custGeom>
            <a:avLst/>
            <a:gdLst>
              <a:gd name="T0" fmla="*/ 91 w 130"/>
              <a:gd name="T1" fmla="*/ 69 h 160"/>
              <a:gd name="T2" fmla="*/ 74 w 130"/>
              <a:gd name="T3" fmla="*/ 72 h 160"/>
              <a:gd name="T4" fmla="*/ 51 w 130"/>
              <a:gd name="T5" fmla="*/ 73 h 160"/>
              <a:gd name="T6" fmla="*/ 2 w 130"/>
              <a:gd name="T7" fmla="*/ 81 h 160"/>
              <a:gd name="T8" fmla="*/ 5 w 130"/>
              <a:gd name="T9" fmla="*/ 128 h 160"/>
              <a:gd name="T10" fmla="*/ 21 w 130"/>
              <a:gd name="T11" fmla="*/ 129 h 160"/>
              <a:gd name="T12" fmla="*/ 23 w 130"/>
              <a:gd name="T13" fmla="*/ 160 h 160"/>
              <a:gd name="T14" fmla="*/ 104 w 130"/>
              <a:gd name="T15" fmla="*/ 155 h 160"/>
              <a:gd name="T16" fmla="*/ 113 w 130"/>
              <a:gd name="T17" fmla="*/ 146 h 160"/>
              <a:gd name="T18" fmla="*/ 124 w 130"/>
              <a:gd name="T19" fmla="*/ 103 h 160"/>
              <a:gd name="T20" fmla="*/ 25 w 130"/>
              <a:gd name="T21" fmla="*/ 126 h 160"/>
              <a:gd name="T22" fmla="*/ 34 w 130"/>
              <a:gd name="T23" fmla="*/ 112 h 160"/>
              <a:gd name="T24" fmla="*/ 28 w 130"/>
              <a:gd name="T25" fmla="*/ 89 h 160"/>
              <a:gd name="T26" fmla="*/ 25 w 130"/>
              <a:gd name="T27" fmla="*/ 89 h 160"/>
              <a:gd name="T28" fmla="*/ 29 w 130"/>
              <a:gd name="T29" fmla="*/ 109 h 160"/>
              <a:gd name="T30" fmla="*/ 8 w 130"/>
              <a:gd name="T31" fmla="*/ 83 h 160"/>
              <a:gd name="T32" fmla="*/ 98 w 130"/>
              <a:gd name="T33" fmla="*/ 145 h 160"/>
              <a:gd name="T34" fmla="*/ 103 w 130"/>
              <a:gd name="T35" fmla="*/ 109 h 160"/>
              <a:gd name="T36" fmla="*/ 77 w 130"/>
              <a:gd name="T37" fmla="*/ 62 h 160"/>
              <a:gd name="T38" fmla="*/ 51 w 130"/>
              <a:gd name="T39" fmla="*/ 26 h 160"/>
              <a:gd name="T40" fmla="*/ 80 w 130"/>
              <a:gd name="T41" fmla="*/ 121 h 160"/>
              <a:gd name="T42" fmla="*/ 35 w 130"/>
              <a:gd name="T43" fmla="*/ 124 h 160"/>
              <a:gd name="T44" fmla="*/ 79 w 130"/>
              <a:gd name="T45" fmla="*/ 136 h 160"/>
              <a:gd name="T46" fmla="*/ 42 w 130"/>
              <a:gd name="T47" fmla="*/ 146 h 160"/>
              <a:gd name="T48" fmla="*/ 79 w 130"/>
              <a:gd name="T49" fmla="*/ 136 h 160"/>
              <a:gd name="T50" fmla="*/ 50 w 130"/>
              <a:gd name="T51" fmla="*/ 108 h 160"/>
              <a:gd name="T52" fmla="*/ 42 w 130"/>
              <a:gd name="T53" fmla="*/ 87 h 160"/>
              <a:gd name="T54" fmla="*/ 34 w 130"/>
              <a:gd name="T55" fmla="*/ 91 h 160"/>
              <a:gd name="T56" fmla="*/ 38 w 130"/>
              <a:gd name="T57" fmla="*/ 90 h 160"/>
              <a:gd name="T58" fmla="*/ 47 w 130"/>
              <a:gd name="T59" fmla="*/ 105 h 160"/>
              <a:gd name="T60" fmla="*/ 42 w 130"/>
              <a:gd name="T61" fmla="*/ 105 h 160"/>
              <a:gd name="T62" fmla="*/ 57 w 130"/>
              <a:gd name="T63" fmla="*/ 111 h 160"/>
              <a:gd name="T64" fmla="*/ 65 w 130"/>
              <a:gd name="T65" fmla="*/ 106 h 160"/>
              <a:gd name="T66" fmla="*/ 61 w 130"/>
              <a:gd name="T67" fmla="*/ 97 h 160"/>
              <a:gd name="T68" fmla="*/ 58 w 130"/>
              <a:gd name="T69" fmla="*/ 85 h 160"/>
              <a:gd name="T70" fmla="*/ 47 w 130"/>
              <a:gd name="T71" fmla="*/ 87 h 160"/>
              <a:gd name="T72" fmla="*/ 60 w 130"/>
              <a:gd name="T73" fmla="*/ 100 h 160"/>
              <a:gd name="T74" fmla="*/ 61 w 130"/>
              <a:gd name="T75" fmla="*/ 108 h 160"/>
              <a:gd name="T76" fmla="*/ 58 w 130"/>
              <a:gd name="T77" fmla="*/ 100 h 160"/>
              <a:gd name="T78" fmla="*/ 54 w 130"/>
              <a:gd name="T79" fmla="*/ 88 h 160"/>
              <a:gd name="T80" fmla="*/ 58 w 130"/>
              <a:gd name="T81" fmla="*/ 95 h 160"/>
              <a:gd name="T82" fmla="*/ 52 w 130"/>
              <a:gd name="T83" fmla="*/ 88 h 160"/>
              <a:gd name="T84" fmla="*/ 74 w 130"/>
              <a:gd name="T85" fmla="*/ 98 h 160"/>
              <a:gd name="T86" fmla="*/ 75 w 130"/>
              <a:gd name="T87" fmla="*/ 105 h 160"/>
              <a:gd name="T88" fmla="*/ 73 w 130"/>
              <a:gd name="T89" fmla="*/ 103 h 160"/>
              <a:gd name="T90" fmla="*/ 68 w 130"/>
              <a:gd name="T91" fmla="*/ 105 h 160"/>
              <a:gd name="T92" fmla="*/ 80 w 130"/>
              <a:gd name="T93" fmla="*/ 108 h 160"/>
              <a:gd name="T94" fmla="*/ 75 w 130"/>
              <a:gd name="T95" fmla="*/ 96 h 160"/>
              <a:gd name="T96" fmla="*/ 68 w 130"/>
              <a:gd name="T97" fmla="*/ 93 h 160"/>
              <a:gd name="T98" fmla="*/ 70 w 130"/>
              <a:gd name="T99" fmla="*/ 87 h 160"/>
              <a:gd name="T100" fmla="*/ 73 w 130"/>
              <a:gd name="T101" fmla="*/ 90 h 160"/>
              <a:gd name="T102" fmla="*/ 74 w 130"/>
              <a:gd name="T103" fmla="*/ 88 h 160"/>
              <a:gd name="T104" fmla="*/ 64 w 130"/>
              <a:gd name="T105" fmla="*/ 85 h 160"/>
              <a:gd name="T106" fmla="*/ 67 w 130"/>
              <a:gd name="T107" fmla="*/ 96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30" h="160">
                <a:moveTo>
                  <a:pt x="124" y="103"/>
                </a:moveTo>
                <a:cubicBezTo>
                  <a:pt x="119" y="89"/>
                  <a:pt x="111" y="80"/>
                  <a:pt x="104" y="75"/>
                </a:cubicBezTo>
                <a:cubicBezTo>
                  <a:pt x="103" y="75"/>
                  <a:pt x="91" y="69"/>
                  <a:pt x="91" y="69"/>
                </a:cubicBezTo>
                <a:cubicBezTo>
                  <a:pt x="85" y="64"/>
                  <a:pt x="85" y="64"/>
                  <a:pt x="85" y="64"/>
                </a:cubicBezTo>
                <a:cubicBezTo>
                  <a:pt x="78" y="72"/>
                  <a:pt x="78" y="72"/>
                  <a:pt x="78" y="72"/>
                </a:cubicBezTo>
                <a:cubicBezTo>
                  <a:pt x="74" y="72"/>
                  <a:pt x="74" y="72"/>
                  <a:pt x="74" y="72"/>
                </a:cubicBezTo>
                <a:cubicBezTo>
                  <a:pt x="67" y="64"/>
                  <a:pt x="67" y="64"/>
                  <a:pt x="67" y="64"/>
                </a:cubicBezTo>
                <a:cubicBezTo>
                  <a:pt x="61" y="69"/>
                  <a:pt x="61" y="69"/>
                  <a:pt x="61" y="69"/>
                </a:cubicBezTo>
                <a:cubicBezTo>
                  <a:pt x="51" y="73"/>
                  <a:pt x="51" y="73"/>
                  <a:pt x="51" y="73"/>
                </a:cubicBezTo>
                <a:cubicBezTo>
                  <a:pt x="3" y="78"/>
                  <a:pt x="3" y="78"/>
                  <a:pt x="3" y="78"/>
                </a:cubicBezTo>
                <a:cubicBezTo>
                  <a:pt x="2" y="78"/>
                  <a:pt x="2" y="78"/>
                  <a:pt x="2" y="80"/>
                </a:cubicBezTo>
                <a:cubicBezTo>
                  <a:pt x="0" y="80"/>
                  <a:pt x="0" y="81"/>
                  <a:pt x="2" y="81"/>
                </a:cubicBezTo>
                <a:cubicBezTo>
                  <a:pt x="5" y="89"/>
                  <a:pt x="9" y="95"/>
                  <a:pt x="10" y="101"/>
                </a:cubicBezTo>
                <a:cubicBezTo>
                  <a:pt x="10" y="103"/>
                  <a:pt x="10" y="103"/>
                  <a:pt x="10" y="103"/>
                </a:cubicBezTo>
                <a:cubicBezTo>
                  <a:pt x="0" y="112"/>
                  <a:pt x="2" y="121"/>
                  <a:pt x="5" y="128"/>
                </a:cubicBezTo>
                <a:cubicBezTo>
                  <a:pt x="6" y="131"/>
                  <a:pt x="10" y="132"/>
                  <a:pt x="13" y="132"/>
                </a:cubicBezTo>
                <a:cubicBezTo>
                  <a:pt x="15" y="132"/>
                  <a:pt x="18" y="132"/>
                  <a:pt x="19" y="131"/>
                </a:cubicBezTo>
                <a:cubicBezTo>
                  <a:pt x="19" y="131"/>
                  <a:pt x="21" y="131"/>
                  <a:pt x="21" y="129"/>
                </a:cubicBezTo>
                <a:cubicBezTo>
                  <a:pt x="21" y="134"/>
                  <a:pt x="22" y="137"/>
                  <a:pt x="22" y="138"/>
                </a:cubicBezTo>
                <a:cubicBezTo>
                  <a:pt x="23" y="151"/>
                  <a:pt x="22" y="157"/>
                  <a:pt x="22" y="157"/>
                </a:cubicBezTo>
                <a:cubicBezTo>
                  <a:pt x="22" y="159"/>
                  <a:pt x="22" y="159"/>
                  <a:pt x="23" y="160"/>
                </a:cubicBezTo>
                <a:cubicBezTo>
                  <a:pt x="25" y="160"/>
                  <a:pt x="25" y="160"/>
                  <a:pt x="25" y="160"/>
                </a:cubicBezTo>
                <a:cubicBezTo>
                  <a:pt x="101" y="157"/>
                  <a:pt x="101" y="157"/>
                  <a:pt x="101" y="157"/>
                </a:cubicBezTo>
                <a:cubicBezTo>
                  <a:pt x="103" y="157"/>
                  <a:pt x="104" y="157"/>
                  <a:pt x="104" y="155"/>
                </a:cubicBezTo>
                <a:cubicBezTo>
                  <a:pt x="104" y="149"/>
                  <a:pt x="104" y="149"/>
                  <a:pt x="104" y="149"/>
                </a:cubicBezTo>
                <a:cubicBezTo>
                  <a:pt x="104" y="149"/>
                  <a:pt x="104" y="149"/>
                  <a:pt x="106" y="149"/>
                </a:cubicBezTo>
                <a:cubicBezTo>
                  <a:pt x="107" y="149"/>
                  <a:pt x="110" y="148"/>
                  <a:pt x="113" y="146"/>
                </a:cubicBezTo>
                <a:cubicBezTo>
                  <a:pt x="126" y="132"/>
                  <a:pt x="126" y="132"/>
                  <a:pt x="126" y="132"/>
                </a:cubicBezTo>
                <a:cubicBezTo>
                  <a:pt x="129" y="129"/>
                  <a:pt x="130" y="126"/>
                  <a:pt x="130" y="121"/>
                </a:cubicBezTo>
                <a:cubicBezTo>
                  <a:pt x="129" y="121"/>
                  <a:pt x="127" y="112"/>
                  <a:pt x="124" y="103"/>
                </a:cubicBezTo>
                <a:close/>
                <a:moveTo>
                  <a:pt x="98" y="152"/>
                </a:moveTo>
                <a:cubicBezTo>
                  <a:pt x="28" y="155"/>
                  <a:pt x="28" y="155"/>
                  <a:pt x="28" y="155"/>
                </a:cubicBezTo>
                <a:cubicBezTo>
                  <a:pt x="28" y="151"/>
                  <a:pt x="29" y="141"/>
                  <a:pt x="25" y="126"/>
                </a:cubicBezTo>
                <a:cubicBezTo>
                  <a:pt x="29" y="123"/>
                  <a:pt x="31" y="118"/>
                  <a:pt x="29" y="112"/>
                </a:cubicBezTo>
                <a:cubicBezTo>
                  <a:pt x="29" y="114"/>
                  <a:pt x="31" y="114"/>
                  <a:pt x="31" y="114"/>
                </a:cubicBezTo>
                <a:cubicBezTo>
                  <a:pt x="34" y="112"/>
                  <a:pt x="34" y="112"/>
                  <a:pt x="34" y="112"/>
                </a:cubicBezTo>
                <a:cubicBezTo>
                  <a:pt x="35" y="112"/>
                  <a:pt x="35" y="112"/>
                  <a:pt x="35" y="112"/>
                </a:cubicBezTo>
                <a:cubicBezTo>
                  <a:pt x="36" y="111"/>
                  <a:pt x="36" y="111"/>
                  <a:pt x="36" y="109"/>
                </a:cubicBezTo>
                <a:cubicBezTo>
                  <a:pt x="28" y="89"/>
                  <a:pt x="28" y="89"/>
                  <a:pt x="28" y="89"/>
                </a:cubicBezTo>
                <a:cubicBezTo>
                  <a:pt x="28" y="87"/>
                  <a:pt x="28" y="87"/>
                  <a:pt x="26" y="87"/>
                </a:cubicBezTo>
                <a:cubicBezTo>
                  <a:pt x="25" y="87"/>
                  <a:pt x="25" y="87"/>
                  <a:pt x="25" y="87"/>
                </a:cubicBezTo>
                <a:cubicBezTo>
                  <a:pt x="25" y="89"/>
                  <a:pt x="25" y="89"/>
                  <a:pt x="25" y="89"/>
                </a:cubicBezTo>
                <a:cubicBezTo>
                  <a:pt x="31" y="107"/>
                  <a:pt x="31" y="107"/>
                  <a:pt x="31" y="107"/>
                </a:cubicBezTo>
                <a:cubicBezTo>
                  <a:pt x="32" y="107"/>
                  <a:pt x="32" y="109"/>
                  <a:pt x="31" y="109"/>
                </a:cubicBezTo>
                <a:cubicBezTo>
                  <a:pt x="29" y="109"/>
                  <a:pt x="29" y="109"/>
                  <a:pt x="29" y="109"/>
                </a:cubicBezTo>
                <a:cubicBezTo>
                  <a:pt x="28" y="109"/>
                  <a:pt x="28" y="109"/>
                  <a:pt x="28" y="109"/>
                </a:cubicBezTo>
                <a:cubicBezTo>
                  <a:pt x="26" y="104"/>
                  <a:pt x="21" y="106"/>
                  <a:pt x="18" y="106"/>
                </a:cubicBezTo>
                <a:cubicBezTo>
                  <a:pt x="16" y="98"/>
                  <a:pt x="12" y="90"/>
                  <a:pt x="8" y="83"/>
                </a:cubicBezTo>
                <a:cubicBezTo>
                  <a:pt x="81" y="76"/>
                  <a:pt x="81" y="76"/>
                  <a:pt x="81" y="76"/>
                </a:cubicBezTo>
                <a:cubicBezTo>
                  <a:pt x="84" y="83"/>
                  <a:pt x="93" y="107"/>
                  <a:pt x="97" y="132"/>
                </a:cubicBezTo>
                <a:cubicBezTo>
                  <a:pt x="95" y="135"/>
                  <a:pt x="95" y="141"/>
                  <a:pt x="98" y="145"/>
                </a:cubicBezTo>
                <a:lnTo>
                  <a:pt x="98" y="152"/>
                </a:lnTo>
                <a:close/>
                <a:moveTo>
                  <a:pt x="101" y="126"/>
                </a:moveTo>
                <a:cubicBezTo>
                  <a:pt x="103" y="109"/>
                  <a:pt x="103" y="109"/>
                  <a:pt x="103" y="109"/>
                </a:cubicBezTo>
                <a:cubicBezTo>
                  <a:pt x="104" y="112"/>
                  <a:pt x="106" y="117"/>
                  <a:pt x="107" y="120"/>
                </a:cubicBezTo>
                <a:lnTo>
                  <a:pt x="101" y="126"/>
                </a:lnTo>
                <a:close/>
                <a:moveTo>
                  <a:pt x="77" y="62"/>
                </a:moveTo>
                <a:cubicBezTo>
                  <a:pt x="90" y="62"/>
                  <a:pt x="101" y="49"/>
                  <a:pt x="101" y="26"/>
                </a:cubicBezTo>
                <a:cubicBezTo>
                  <a:pt x="101" y="9"/>
                  <a:pt x="94" y="0"/>
                  <a:pt x="77" y="0"/>
                </a:cubicBezTo>
                <a:cubicBezTo>
                  <a:pt x="58" y="0"/>
                  <a:pt x="51" y="9"/>
                  <a:pt x="51" y="26"/>
                </a:cubicBezTo>
                <a:cubicBezTo>
                  <a:pt x="51" y="49"/>
                  <a:pt x="62" y="62"/>
                  <a:pt x="77" y="62"/>
                </a:cubicBezTo>
                <a:close/>
                <a:moveTo>
                  <a:pt x="77" y="126"/>
                </a:moveTo>
                <a:cubicBezTo>
                  <a:pt x="78" y="126"/>
                  <a:pt x="80" y="124"/>
                  <a:pt x="80" y="121"/>
                </a:cubicBezTo>
                <a:cubicBezTo>
                  <a:pt x="80" y="120"/>
                  <a:pt x="78" y="118"/>
                  <a:pt x="75" y="118"/>
                </a:cubicBezTo>
                <a:cubicBezTo>
                  <a:pt x="39" y="120"/>
                  <a:pt x="39" y="120"/>
                  <a:pt x="39" y="120"/>
                </a:cubicBezTo>
                <a:cubicBezTo>
                  <a:pt x="36" y="121"/>
                  <a:pt x="35" y="123"/>
                  <a:pt x="35" y="124"/>
                </a:cubicBezTo>
                <a:cubicBezTo>
                  <a:pt x="36" y="127"/>
                  <a:pt x="38" y="129"/>
                  <a:pt x="39" y="129"/>
                </a:cubicBezTo>
                <a:cubicBezTo>
                  <a:pt x="77" y="126"/>
                  <a:pt x="77" y="126"/>
                  <a:pt x="77" y="126"/>
                </a:cubicBezTo>
                <a:close/>
                <a:moveTo>
                  <a:pt x="79" y="136"/>
                </a:moveTo>
                <a:cubicBezTo>
                  <a:pt x="42" y="137"/>
                  <a:pt x="42" y="137"/>
                  <a:pt x="42" y="137"/>
                </a:cubicBezTo>
                <a:cubicBezTo>
                  <a:pt x="39" y="137"/>
                  <a:pt x="37" y="140"/>
                  <a:pt x="37" y="141"/>
                </a:cubicBezTo>
                <a:cubicBezTo>
                  <a:pt x="37" y="143"/>
                  <a:pt x="39" y="146"/>
                  <a:pt x="42" y="146"/>
                </a:cubicBezTo>
                <a:cubicBezTo>
                  <a:pt x="79" y="143"/>
                  <a:pt x="79" y="143"/>
                  <a:pt x="79" y="143"/>
                </a:cubicBezTo>
                <a:cubicBezTo>
                  <a:pt x="81" y="143"/>
                  <a:pt x="83" y="141"/>
                  <a:pt x="83" y="139"/>
                </a:cubicBezTo>
                <a:cubicBezTo>
                  <a:pt x="83" y="137"/>
                  <a:pt x="81" y="136"/>
                  <a:pt x="79" y="136"/>
                </a:cubicBezTo>
                <a:close/>
                <a:moveTo>
                  <a:pt x="42" y="110"/>
                </a:moveTo>
                <a:cubicBezTo>
                  <a:pt x="44" y="111"/>
                  <a:pt x="45" y="111"/>
                  <a:pt x="47" y="111"/>
                </a:cubicBezTo>
                <a:cubicBezTo>
                  <a:pt x="48" y="111"/>
                  <a:pt x="50" y="110"/>
                  <a:pt x="50" y="108"/>
                </a:cubicBezTo>
                <a:cubicBezTo>
                  <a:pt x="51" y="108"/>
                  <a:pt x="51" y="107"/>
                  <a:pt x="51" y="105"/>
                </a:cubicBezTo>
                <a:cubicBezTo>
                  <a:pt x="45" y="91"/>
                  <a:pt x="45" y="91"/>
                  <a:pt x="45" y="91"/>
                </a:cubicBezTo>
                <a:cubicBezTo>
                  <a:pt x="45" y="90"/>
                  <a:pt x="44" y="88"/>
                  <a:pt x="42" y="87"/>
                </a:cubicBezTo>
                <a:cubicBezTo>
                  <a:pt x="41" y="87"/>
                  <a:pt x="40" y="85"/>
                  <a:pt x="38" y="87"/>
                </a:cubicBezTo>
                <a:cubicBezTo>
                  <a:pt x="35" y="87"/>
                  <a:pt x="35" y="87"/>
                  <a:pt x="34" y="88"/>
                </a:cubicBezTo>
                <a:cubicBezTo>
                  <a:pt x="34" y="90"/>
                  <a:pt x="34" y="90"/>
                  <a:pt x="34" y="91"/>
                </a:cubicBezTo>
                <a:cubicBezTo>
                  <a:pt x="40" y="107"/>
                  <a:pt x="40" y="107"/>
                  <a:pt x="40" y="107"/>
                </a:cubicBezTo>
                <a:cubicBezTo>
                  <a:pt x="40" y="107"/>
                  <a:pt x="41" y="108"/>
                  <a:pt x="42" y="110"/>
                </a:cubicBezTo>
                <a:close/>
                <a:moveTo>
                  <a:pt x="38" y="90"/>
                </a:moveTo>
                <a:cubicBezTo>
                  <a:pt x="40" y="90"/>
                  <a:pt x="40" y="90"/>
                  <a:pt x="41" y="90"/>
                </a:cubicBezTo>
                <a:cubicBezTo>
                  <a:pt x="41" y="91"/>
                  <a:pt x="41" y="91"/>
                  <a:pt x="41" y="91"/>
                </a:cubicBezTo>
                <a:cubicBezTo>
                  <a:pt x="47" y="105"/>
                  <a:pt x="47" y="105"/>
                  <a:pt x="47" y="105"/>
                </a:cubicBezTo>
                <a:cubicBezTo>
                  <a:pt x="47" y="107"/>
                  <a:pt x="47" y="107"/>
                  <a:pt x="47" y="107"/>
                </a:cubicBezTo>
                <a:cubicBezTo>
                  <a:pt x="44" y="107"/>
                  <a:pt x="44" y="107"/>
                  <a:pt x="44" y="107"/>
                </a:cubicBezTo>
                <a:cubicBezTo>
                  <a:pt x="44" y="107"/>
                  <a:pt x="42" y="107"/>
                  <a:pt x="42" y="105"/>
                </a:cubicBezTo>
                <a:cubicBezTo>
                  <a:pt x="38" y="91"/>
                  <a:pt x="38" y="91"/>
                  <a:pt x="38" y="91"/>
                </a:cubicBezTo>
                <a:cubicBezTo>
                  <a:pt x="37" y="91"/>
                  <a:pt x="37" y="90"/>
                  <a:pt x="38" y="90"/>
                </a:cubicBezTo>
                <a:close/>
                <a:moveTo>
                  <a:pt x="57" y="111"/>
                </a:moveTo>
                <a:cubicBezTo>
                  <a:pt x="64" y="111"/>
                  <a:pt x="64" y="111"/>
                  <a:pt x="64" y="111"/>
                </a:cubicBezTo>
                <a:cubicBezTo>
                  <a:pt x="65" y="110"/>
                  <a:pt x="65" y="110"/>
                  <a:pt x="65" y="110"/>
                </a:cubicBezTo>
                <a:cubicBezTo>
                  <a:pt x="67" y="108"/>
                  <a:pt x="67" y="108"/>
                  <a:pt x="65" y="106"/>
                </a:cubicBezTo>
                <a:cubicBezTo>
                  <a:pt x="64" y="98"/>
                  <a:pt x="64" y="98"/>
                  <a:pt x="64" y="98"/>
                </a:cubicBezTo>
                <a:cubicBezTo>
                  <a:pt x="63" y="98"/>
                  <a:pt x="63" y="98"/>
                  <a:pt x="63" y="98"/>
                </a:cubicBezTo>
                <a:cubicBezTo>
                  <a:pt x="61" y="97"/>
                  <a:pt x="61" y="97"/>
                  <a:pt x="61" y="97"/>
                </a:cubicBezTo>
                <a:cubicBezTo>
                  <a:pt x="63" y="97"/>
                  <a:pt x="63" y="97"/>
                  <a:pt x="63" y="97"/>
                </a:cubicBezTo>
                <a:cubicBezTo>
                  <a:pt x="60" y="88"/>
                  <a:pt x="60" y="88"/>
                  <a:pt x="60" y="88"/>
                </a:cubicBezTo>
                <a:cubicBezTo>
                  <a:pt x="60" y="87"/>
                  <a:pt x="58" y="85"/>
                  <a:pt x="58" y="85"/>
                </a:cubicBezTo>
                <a:cubicBezTo>
                  <a:pt x="57" y="85"/>
                  <a:pt x="55" y="83"/>
                  <a:pt x="54" y="85"/>
                </a:cubicBezTo>
                <a:cubicBezTo>
                  <a:pt x="48" y="85"/>
                  <a:pt x="48" y="85"/>
                  <a:pt x="48" y="85"/>
                </a:cubicBezTo>
                <a:cubicBezTo>
                  <a:pt x="47" y="85"/>
                  <a:pt x="47" y="85"/>
                  <a:pt x="47" y="87"/>
                </a:cubicBezTo>
                <a:cubicBezTo>
                  <a:pt x="55" y="111"/>
                  <a:pt x="55" y="111"/>
                  <a:pt x="55" y="111"/>
                </a:cubicBezTo>
                <a:lnTo>
                  <a:pt x="57" y="111"/>
                </a:lnTo>
                <a:close/>
                <a:moveTo>
                  <a:pt x="60" y="100"/>
                </a:moveTo>
                <a:cubicBezTo>
                  <a:pt x="60" y="100"/>
                  <a:pt x="60" y="100"/>
                  <a:pt x="60" y="101"/>
                </a:cubicBezTo>
                <a:cubicBezTo>
                  <a:pt x="61" y="106"/>
                  <a:pt x="61" y="106"/>
                  <a:pt x="61" y="106"/>
                </a:cubicBezTo>
                <a:cubicBezTo>
                  <a:pt x="61" y="106"/>
                  <a:pt x="61" y="106"/>
                  <a:pt x="61" y="108"/>
                </a:cubicBezTo>
                <a:cubicBezTo>
                  <a:pt x="58" y="108"/>
                  <a:pt x="58" y="108"/>
                  <a:pt x="58" y="108"/>
                </a:cubicBezTo>
                <a:cubicBezTo>
                  <a:pt x="55" y="100"/>
                  <a:pt x="55" y="100"/>
                  <a:pt x="55" y="100"/>
                </a:cubicBezTo>
                <a:cubicBezTo>
                  <a:pt x="58" y="100"/>
                  <a:pt x="58" y="100"/>
                  <a:pt x="58" y="100"/>
                </a:cubicBezTo>
                <a:lnTo>
                  <a:pt x="60" y="100"/>
                </a:lnTo>
                <a:close/>
                <a:moveTo>
                  <a:pt x="52" y="88"/>
                </a:moveTo>
                <a:cubicBezTo>
                  <a:pt x="54" y="88"/>
                  <a:pt x="54" y="88"/>
                  <a:pt x="54" y="88"/>
                </a:cubicBezTo>
                <a:cubicBezTo>
                  <a:pt x="55" y="88"/>
                  <a:pt x="55" y="88"/>
                  <a:pt x="55" y="88"/>
                </a:cubicBezTo>
                <a:cubicBezTo>
                  <a:pt x="55" y="88"/>
                  <a:pt x="57" y="88"/>
                  <a:pt x="57" y="90"/>
                </a:cubicBezTo>
                <a:cubicBezTo>
                  <a:pt x="58" y="95"/>
                  <a:pt x="58" y="95"/>
                  <a:pt x="58" y="95"/>
                </a:cubicBezTo>
                <a:cubicBezTo>
                  <a:pt x="57" y="97"/>
                  <a:pt x="57" y="97"/>
                  <a:pt x="57" y="97"/>
                </a:cubicBezTo>
                <a:cubicBezTo>
                  <a:pt x="54" y="97"/>
                  <a:pt x="54" y="97"/>
                  <a:pt x="54" y="97"/>
                </a:cubicBezTo>
                <a:cubicBezTo>
                  <a:pt x="52" y="88"/>
                  <a:pt x="52" y="88"/>
                  <a:pt x="52" y="88"/>
                </a:cubicBezTo>
                <a:close/>
                <a:moveTo>
                  <a:pt x="67" y="96"/>
                </a:moveTo>
                <a:cubicBezTo>
                  <a:pt x="68" y="98"/>
                  <a:pt x="71" y="98"/>
                  <a:pt x="73" y="98"/>
                </a:cubicBezTo>
                <a:cubicBezTo>
                  <a:pt x="73" y="98"/>
                  <a:pt x="73" y="98"/>
                  <a:pt x="74" y="98"/>
                </a:cubicBezTo>
                <a:cubicBezTo>
                  <a:pt x="74" y="100"/>
                  <a:pt x="74" y="100"/>
                  <a:pt x="75" y="100"/>
                </a:cubicBezTo>
                <a:cubicBezTo>
                  <a:pt x="75" y="103"/>
                  <a:pt x="75" y="103"/>
                  <a:pt x="75" y="103"/>
                </a:cubicBezTo>
                <a:cubicBezTo>
                  <a:pt x="77" y="105"/>
                  <a:pt x="77" y="105"/>
                  <a:pt x="75" y="105"/>
                </a:cubicBezTo>
                <a:cubicBezTo>
                  <a:pt x="75" y="106"/>
                  <a:pt x="75" y="106"/>
                  <a:pt x="75" y="106"/>
                </a:cubicBezTo>
                <a:cubicBezTo>
                  <a:pt x="74" y="106"/>
                  <a:pt x="74" y="106"/>
                  <a:pt x="73" y="105"/>
                </a:cubicBezTo>
                <a:cubicBezTo>
                  <a:pt x="73" y="103"/>
                  <a:pt x="73" y="103"/>
                  <a:pt x="73" y="103"/>
                </a:cubicBezTo>
                <a:cubicBezTo>
                  <a:pt x="71" y="103"/>
                  <a:pt x="71" y="103"/>
                  <a:pt x="71" y="103"/>
                </a:cubicBezTo>
                <a:cubicBezTo>
                  <a:pt x="68" y="103"/>
                  <a:pt x="68" y="103"/>
                  <a:pt x="68" y="103"/>
                </a:cubicBezTo>
                <a:cubicBezTo>
                  <a:pt x="68" y="105"/>
                  <a:pt x="68" y="105"/>
                  <a:pt x="68" y="105"/>
                </a:cubicBezTo>
                <a:cubicBezTo>
                  <a:pt x="68" y="106"/>
                  <a:pt x="70" y="108"/>
                  <a:pt x="71" y="108"/>
                </a:cubicBezTo>
                <a:cubicBezTo>
                  <a:pt x="73" y="110"/>
                  <a:pt x="74" y="110"/>
                  <a:pt x="75" y="110"/>
                </a:cubicBezTo>
                <a:cubicBezTo>
                  <a:pt x="78" y="110"/>
                  <a:pt x="78" y="108"/>
                  <a:pt x="80" y="108"/>
                </a:cubicBezTo>
                <a:cubicBezTo>
                  <a:pt x="80" y="103"/>
                  <a:pt x="80" y="103"/>
                  <a:pt x="80" y="103"/>
                </a:cubicBezTo>
                <a:cubicBezTo>
                  <a:pt x="78" y="100"/>
                  <a:pt x="78" y="100"/>
                  <a:pt x="78" y="100"/>
                </a:cubicBezTo>
                <a:cubicBezTo>
                  <a:pt x="78" y="98"/>
                  <a:pt x="77" y="96"/>
                  <a:pt x="75" y="96"/>
                </a:cubicBezTo>
                <a:cubicBezTo>
                  <a:pt x="74" y="95"/>
                  <a:pt x="73" y="95"/>
                  <a:pt x="71" y="95"/>
                </a:cubicBezTo>
                <a:cubicBezTo>
                  <a:pt x="70" y="95"/>
                  <a:pt x="70" y="95"/>
                  <a:pt x="70" y="93"/>
                </a:cubicBezTo>
                <a:cubicBezTo>
                  <a:pt x="68" y="93"/>
                  <a:pt x="68" y="93"/>
                  <a:pt x="68" y="93"/>
                </a:cubicBezTo>
                <a:cubicBezTo>
                  <a:pt x="67" y="88"/>
                  <a:pt x="67" y="88"/>
                  <a:pt x="67" y="88"/>
                </a:cubicBezTo>
                <a:cubicBezTo>
                  <a:pt x="67" y="87"/>
                  <a:pt x="68" y="87"/>
                  <a:pt x="68" y="87"/>
                </a:cubicBezTo>
                <a:cubicBezTo>
                  <a:pt x="70" y="87"/>
                  <a:pt x="70" y="87"/>
                  <a:pt x="70" y="87"/>
                </a:cubicBezTo>
                <a:cubicBezTo>
                  <a:pt x="70" y="88"/>
                  <a:pt x="71" y="88"/>
                  <a:pt x="71" y="88"/>
                </a:cubicBezTo>
                <a:cubicBezTo>
                  <a:pt x="71" y="90"/>
                  <a:pt x="71" y="90"/>
                  <a:pt x="71" y="90"/>
                </a:cubicBezTo>
                <a:cubicBezTo>
                  <a:pt x="73" y="90"/>
                  <a:pt x="73" y="90"/>
                  <a:pt x="73" y="90"/>
                </a:cubicBezTo>
                <a:cubicBezTo>
                  <a:pt x="74" y="90"/>
                  <a:pt x="74" y="90"/>
                  <a:pt x="74" y="90"/>
                </a:cubicBezTo>
                <a:cubicBezTo>
                  <a:pt x="75" y="90"/>
                  <a:pt x="75" y="90"/>
                  <a:pt x="75" y="88"/>
                </a:cubicBezTo>
                <a:cubicBezTo>
                  <a:pt x="74" y="88"/>
                  <a:pt x="74" y="88"/>
                  <a:pt x="74" y="88"/>
                </a:cubicBezTo>
                <a:cubicBezTo>
                  <a:pt x="74" y="87"/>
                  <a:pt x="73" y="85"/>
                  <a:pt x="71" y="85"/>
                </a:cubicBezTo>
                <a:cubicBezTo>
                  <a:pt x="70" y="83"/>
                  <a:pt x="68" y="83"/>
                  <a:pt x="67" y="83"/>
                </a:cubicBezTo>
                <a:cubicBezTo>
                  <a:pt x="66" y="83"/>
                  <a:pt x="64" y="83"/>
                  <a:pt x="64" y="85"/>
                </a:cubicBezTo>
                <a:cubicBezTo>
                  <a:pt x="63" y="87"/>
                  <a:pt x="63" y="88"/>
                  <a:pt x="63" y="90"/>
                </a:cubicBezTo>
                <a:cubicBezTo>
                  <a:pt x="64" y="93"/>
                  <a:pt x="64" y="93"/>
                  <a:pt x="64" y="93"/>
                </a:cubicBezTo>
                <a:cubicBezTo>
                  <a:pt x="66" y="95"/>
                  <a:pt x="66" y="96"/>
                  <a:pt x="67" y="96"/>
                </a:cubicBezTo>
                <a:close/>
              </a:path>
            </a:pathLst>
          </a:custGeom>
          <a:ln>
            <a:noFill/>
          </a:ln>
        </p:spPr>
        <p:style>
          <a:lnRef idx="3">
            <a:schemeClr val="lt1"/>
          </a:lnRef>
          <a:fillRef idx="1">
            <a:schemeClr val="accent1"/>
          </a:fillRef>
          <a:effectRef idx="1">
            <a:schemeClr val="accent1"/>
          </a:effectRef>
          <a:fontRef idx="minor">
            <a:schemeClr val="lt1"/>
          </a:fontRef>
        </p:style>
        <p:txBody>
          <a:bodyPr vert="horz" wrap="square" lIns="91440" tIns="45720" rIns="91440" bIns="45720" numCol="1" anchor="t" anchorCtr="0" compatLnSpc="1">
            <a:prstTxWarp prst="textNoShape">
              <a:avLst/>
            </a:prstTxWarp>
          </a:bodyPr>
          <a:lstStyle/>
          <a:p>
            <a:endParaRPr lang="en-US"/>
          </a:p>
        </p:txBody>
      </p:sp>
      <p:sp>
        <p:nvSpPr>
          <p:cNvPr id="26" name="Freeform 119">
            <a:hlinkClick r:id="rId8" action="ppaction://hlinksldjump"/>
            <a:extLst>
              <a:ext uri="{FF2B5EF4-FFF2-40B4-BE49-F238E27FC236}">
                <a16:creationId xmlns:a16="http://schemas.microsoft.com/office/drawing/2014/main" id="{5E78BC7C-AF9A-BCAC-6B6C-6F26B48574AC}"/>
              </a:ext>
            </a:extLst>
          </p:cNvPr>
          <p:cNvSpPr>
            <a:spLocks noEditPoints="1"/>
          </p:cNvSpPr>
          <p:nvPr/>
        </p:nvSpPr>
        <p:spPr bwMode="auto">
          <a:xfrm>
            <a:off x="479146" y="4774011"/>
            <a:ext cx="324350" cy="300024"/>
          </a:xfrm>
          <a:custGeom>
            <a:avLst/>
            <a:gdLst>
              <a:gd name="T0" fmla="*/ 97 w 160"/>
              <a:gd name="T1" fmla="*/ 8 h 148"/>
              <a:gd name="T2" fmla="*/ 92 w 160"/>
              <a:gd name="T3" fmla="*/ 0 h 148"/>
              <a:gd name="T4" fmla="*/ 61 w 160"/>
              <a:gd name="T5" fmla="*/ 6 h 148"/>
              <a:gd name="T6" fmla="*/ 6 w 160"/>
              <a:gd name="T7" fmla="*/ 8 h 148"/>
              <a:gd name="T8" fmla="*/ 6 w 160"/>
              <a:gd name="T9" fmla="*/ 22 h 148"/>
              <a:gd name="T10" fmla="*/ 15 w 160"/>
              <a:gd name="T11" fmla="*/ 114 h 148"/>
              <a:gd name="T12" fmla="*/ 67 w 160"/>
              <a:gd name="T13" fmla="*/ 119 h 148"/>
              <a:gd name="T14" fmla="*/ 51 w 160"/>
              <a:gd name="T15" fmla="*/ 144 h 148"/>
              <a:gd name="T16" fmla="*/ 76 w 160"/>
              <a:gd name="T17" fmla="*/ 127 h 148"/>
              <a:gd name="T18" fmla="*/ 80 w 160"/>
              <a:gd name="T19" fmla="*/ 148 h 148"/>
              <a:gd name="T20" fmla="*/ 84 w 160"/>
              <a:gd name="T21" fmla="*/ 128 h 148"/>
              <a:gd name="T22" fmla="*/ 104 w 160"/>
              <a:gd name="T23" fmla="*/ 147 h 148"/>
              <a:gd name="T24" fmla="*/ 107 w 160"/>
              <a:gd name="T25" fmla="*/ 138 h 148"/>
              <a:gd name="T26" fmla="*/ 139 w 160"/>
              <a:gd name="T27" fmla="*/ 119 h 148"/>
              <a:gd name="T28" fmla="*/ 145 w 160"/>
              <a:gd name="T29" fmla="*/ 22 h 148"/>
              <a:gd name="T30" fmla="*/ 160 w 160"/>
              <a:gd name="T31" fmla="*/ 15 h 148"/>
              <a:gd name="T32" fmla="*/ 134 w 160"/>
              <a:gd name="T33" fmla="*/ 108 h 148"/>
              <a:gd name="T34" fmla="*/ 24 w 160"/>
              <a:gd name="T35" fmla="*/ 22 h 148"/>
              <a:gd name="T36" fmla="*/ 134 w 160"/>
              <a:gd name="T37" fmla="*/ 108 h 148"/>
              <a:gd name="T38" fmla="*/ 36 w 160"/>
              <a:gd name="T39" fmla="*/ 92 h 148"/>
              <a:gd name="T40" fmla="*/ 67 w 160"/>
              <a:gd name="T41" fmla="*/ 88 h 148"/>
              <a:gd name="T42" fmla="*/ 75 w 160"/>
              <a:gd name="T43" fmla="*/ 86 h 148"/>
              <a:gd name="T44" fmla="*/ 103 w 160"/>
              <a:gd name="T45" fmla="*/ 69 h 148"/>
              <a:gd name="T46" fmla="*/ 119 w 160"/>
              <a:gd name="T47" fmla="*/ 54 h 148"/>
              <a:gd name="T48" fmla="*/ 124 w 160"/>
              <a:gd name="T49" fmla="*/ 66 h 148"/>
              <a:gd name="T50" fmla="*/ 130 w 160"/>
              <a:gd name="T51" fmla="*/ 38 h 148"/>
              <a:gd name="T52" fmla="*/ 130 w 160"/>
              <a:gd name="T53" fmla="*/ 36 h 148"/>
              <a:gd name="T54" fmla="*/ 127 w 160"/>
              <a:gd name="T55" fmla="*/ 34 h 148"/>
              <a:gd name="T56" fmla="*/ 124 w 160"/>
              <a:gd name="T57" fmla="*/ 33 h 148"/>
              <a:gd name="T58" fmla="*/ 100 w 160"/>
              <a:gd name="T59" fmla="*/ 38 h 148"/>
              <a:gd name="T60" fmla="*/ 112 w 160"/>
              <a:gd name="T61" fmla="*/ 44 h 148"/>
              <a:gd name="T62" fmla="*/ 94 w 160"/>
              <a:gd name="T63" fmla="*/ 50 h 148"/>
              <a:gd name="T64" fmla="*/ 70 w 160"/>
              <a:gd name="T65" fmla="*/ 75 h 148"/>
              <a:gd name="T66" fmla="*/ 49 w 160"/>
              <a:gd name="T67" fmla="*/ 63 h 148"/>
              <a:gd name="T68" fmla="*/ 28 w 160"/>
              <a:gd name="T69" fmla="*/ 92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60" h="148">
                <a:moveTo>
                  <a:pt x="153" y="8"/>
                </a:moveTo>
                <a:cubicBezTo>
                  <a:pt x="97" y="8"/>
                  <a:pt x="97" y="8"/>
                  <a:pt x="97" y="8"/>
                </a:cubicBezTo>
                <a:cubicBezTo>
                  <a:pt x="97" y="6"/>
                  <a:pt x="97" y="6"/>
                  <a:pt x="97" y="6"/>
                </a:cubicBezTo>
                <a:cubicBezTo>
                  <a:pt x="97" y="3"/>
                  <a:pt x="95" y="0"/>
                  <a:pt x="92" y="0"/>
                </a:cubicBezTo>
                <a:cubicBezTo>
                  <a:pt x="66" y="0"/>
                  <a:pt x="66" y="0"/>
                  <a:pt x="66" y="0"/>
                </a:cubicBezTo>
                <a:cubicBezTo>
                  <a:pt x="63" y="0"/>
                  <a:pt x="61" y="3"/>
                  <a:pt x="61" y="6"/>
                </a:cubicBezTo>
                <a:cubicBezTo>
                  <a:pt x="61" y="8"/>
                  <a:pt x="61" y="8"/>
                  <a:pt x="61" y="8"/>
                </a:cubicBezTo>
                <a:cubicBezTo>
                  <a:pt x="6" y="8"/>
                  <a:pt x="6" y="8"/>
                  <a:pt x="6" y="8"/>
                </a:cubicBezTo>
                <a:cubicBezTo>
                  <a:pt x="2" y="8"/>
                  <a:pt x="0" y="11"/>
                  <a:pt x="0" y="15"/>
                </a:cubicBezTo>
                <a:cubicBezTo>
                  <a:pt x="0" y="19"/>
                  <a:pt x="2" y="22"/>
                  <a:pt x="6" y="22"/>
                </a:cubicBezTo>
                <a:cubicBezTo>
                  <a:pt x="15" y="22"/>
                  <a:pt x="15" y="22"/>
                  <a:pt x="15" y="22"/>
                </a:cubicBezTo>
                <a:cubicBezTo>
                  <a:pt x="15" y="114"/>
                  <a:pt x="15" y="114"/>
                  <a:pt x="15" y="114"/>
                </a:cubicBezTo>
                <a:cubicBezTo>
                  <a:pt x="15" y="117"/>
                  <a:pt x="17" y="119"/>
                  <a:pt x="20" y="119"/>
                </a:cubicBezTo>
                <a:cubicBezTo>
                  <a:pt x="67" y="119"/>
                  <a:pt x="67" y="119"/>
                  <a:pt x="67" y="119"/>
                </a:cubicBezTo>
                <a:cubicBezTo>
                  <a:pt x="51" y="137"/>
                  <a:pt x="51" y="137"/>
                  <a:pt x="51" y="137"/>
                </a:cubicBezTo>
                <a:cubicBezTo>
                  <a:pt x="50" y="140"/>
                  <a:pt x="50" y="143"/>
                  <a:pt x="51" y="144"/>
                </a:cubicBezTo>
                <a:cubicBezTo>
                  <a:pt x="54" y="147"/>
                  <a:pt x="57" y="147"/>
                  <a:pt x="58" y="144"/>
                </a:cubicBezTo>
                <a:cubicBezTo>
                  <a:pt x="76" y="127"/>
                  <a:pt x="76" y="127"/>
                  <a:pt x="76" y="127"/>
                </a:cubicBezTo>
                <a:cubicBezTo>
                  <a:pt x="76" y="144"/>
                  <a:pt x="76" y="144"/>
                  <a:pt x="76" y="144"/>
                </a:cubicBezTo>
                <a:cubicBezTo>
                  <a:pt x="76" y="146"/>
                  <a:pt x="77" y="148"/>
                  <a:pt x="80" y="148"/>
                </a:cubicBezTo>
                <a:cubicBezTo>
                  <a:pt x="81" y="148"/>
                  <a:pt x="84" y="146"/>
                  <a:pt x="84" y="144"/>
                </a:cubicBezTo>
                <a:cubicBezTo>
                  <a:pt x="84" y="128"/>
                  <a:pt x="84" y="128"/>
                  <a:pt x="84" y="128"/>
                </a:cubicBezTo>
                <a:cubicBezTo>
                  <a:pt x="100" y="146"/>
                  <a:pt x="100" y="146"/>
                  <a:pt x="100" y="146"/>
                </a:cubicBezTo>
                <a:cubicBezTo>
                  <a:pt x="101" y="147"/>
                  <a:pt x="103" y="147"/>
                  <a:pt x="104" y="147"/>
                </a:cubicBezTo>
                <a:cubicBezTo>
                  <a:pt x="105" y="147"/>
                  <a:pt x="107" y="147"/>
                  <a:pt x="107" y="146"/>
                </a:cubicBezTo>
                <a:cubicBezTo>
                  <a:pt x="110" y="144"/>
                  <a:pt x="110" y="141"/>
                  <a:pt x="107" y="138"/>
                </a:cubicBezTo>
                <a:cubicBezTo>
                  <a:pt x="89" y="119"/>
                  <a:pt x="89" y="119"/>
                  <a:pt x="89" y="119"/>
                </a:cubicBezTo>
                <a:cubicBezTo>
                  <a:pt x="139" y="119"/>
                  <a:pt x="139" y="119"/>
                  <a:pt x="139" y="119"/>
                </a:cubicBezTo>
                <a:cubicBezTo>
                  <a:pt x="142" y="119"/>
                  <a:pt x="145" y="117"/>
                  <a:pt x="145" y="114"/>
                </a:cubicBezTo>
                <a:cubicBezTo>
                  <a:pt x="145" y="22"/>
                  <a:pt x="145" y="22"/>
                  <a:pt x="145" y="22"/>
                </a:cubicBezTo>
                <a:cubicBezTo>
                  <a:pt x="153" y="22"/>
                  <a:pt x="153" y="22"/>
                  <a:pt x="153" y="22"/>
                </a:cubicBezTo>
                <a:cubicBezTo>
                  <a:pt x="156" y="22"/>
                  <a:pt x="160" y="19"/>
                  <a:pt x="160" y="15"/>
                </a:cubicBezTo>
                <a:cubicBezTo>
                  <a:pt x="160" y="11"/>
                  <a:pt x="156" y="8"/>
                  <a:pt x="153" y="8"/>
                </a:cubicBezTo>
                <a:close/>
                <a:moveTo>
                  <a:pt x="134" y="108"/>
                </a:moveTo>
                <a:cubicBezTo>
                  <a:pt x="24" y="108"/>
                  <a:pt x="24" y="108"/>
                  <a:pt x="24" y="108"/>
                </a:cubicBezTo>
                <a:cubicBezTo>
                  <a:pt x="24" y="22"/>
                  <a:pt x="24" y="22"/>
                  <a:pt x="24" y="22"/>
                </a:cubicBezTo>
                <a:cubicBezTo>
                  <a:pt x="134" y="22"/>
                  <a:pt x="134" y="22"/>
                  <a:pt x="134" y="22"/>
                </a:cubicBezTo>
                <a:lnTo>
                  <a:pt x="134" y="108"/>
                </a:lnTo>
                <a:close/>
                <a:moveTo>
                  <a:pt x="32" y="94"/>
                </a:moveTo>
                <a:cubicBezTo>
                  <a:pt x="33" y="94"/>
                  <a:pt x="34" y="94"/>
                  <a:pt x="36" y="92"/>
                </a:cubicBezTo>
                <a:cubicBezTo>
                  <a:pt x="53" y="75"/>
                  <a:pt x="53" y="75"/>
                  <a:pt x="53" y="75"/>
                </a:cubicBezTo>
                <a:cubicBezTo>
                  <a:pt x="67" y="88"/>
                  <a:pt x="67" y="88"/>
                  <a:pt x="67" y="88"/>
                </a:cubicBezTo>
                <a:cubicBezTo>
                  <a:pt x="69" y="89"/>
                  <a:pt x="70" y="89"/>
                  <a:pt x="71" y="89"/>
                </a:cubicBezTo>
                <a:cubicBezTo>
                  <a:pt x="73" y="89"/>
                  <a:pt x="74" y="88"/>
                  <a:pt x="75" y="86"/>
                </a:cubicBezTo>
                <a:cubicBezTo>
                  <a:pt x="93" y="62"/>
                  <a:pt x="93" y="62"/>
                  <a:pt x="93" y="62"/>
                </a:cubicBezTo>
                <a:cubicBezTo>
                  <a:pt x="103" y="69"/>
                  <a:pt x="103" y="69"/>
                  <a:pt x="103" y="69"/>
                </a:cubicBezTo>
                <a:cubicBezTo>
                  <a:pt x="104" y="70"/>
                  <a:pt x="108" y="69"/>
                  <a:pt x="109" y="68"/>
                </a:cubicBezTo>
                <a:cubicBezTo>
                  <a:pt x="119" y="54"/>
                  <a:pt x="119" y="54"/>
                  <a:pt x="119" y="54"/>
                </a:cubicBezTo>
                <a:cubicBezTo>
                  <a:pt x="119" y="59"/>
                  <a:pt x="119" y="59"/>
                  <a:pt x="119" y="59"/>
                </a:cubicBezTo>
                <a:cubicBezTo>
                  <a:pt x="119" y="63"/>
                  <a:pt x="122" y="66"/>
                  <a:pt x="124" y="66"/>
                </a:cubicBezTo>
                <a:cubicBezTo>
                  <a:pt x="127" y="66"/>
                  <a:pt x="130" y="63"/>
                  <a:pt x="130" y="59"/>
                </a:cubicBezTo>
                <a:cubicBezTo>
                  <a:pt x="130" y="38"/>
                  <a:pt x="130" y="38"/>
                  <a:pt x="130" y="38"/>
                </a:cubicBezTo>
                <a:cubicBezTo>
                  <a:pt x="130" y="37"/>
                  <a:pt x="130" y="37"/>
                  <a:pt x="130" y="37"/>
                </a:cubicBezTo>
                <a:cubicBezTo>
                  <a:pt x="130" y="37"/>
                  <a:pt x="130" y="37"/>
                  <a:pt x="130" y="36"/>
                </a:cubicBezTo>
                <a:cubicBezTo>
                  <a:pt x="130" y="36"/>
                  <a:pt x="130" y="36"/>
                  <a:pt x="129" y="34"/>
                </a:cubicBezTo>
                <a:cubicBezTo>
                  <a:pt x="129" y="34"/>
                  <a:pt x="129" y="34"/>
                  <a:pt x="127" y="34"/>
                </a:cubicBezTo>
                <a:cubicBezTo>
                  <a:pt x="127" y="33"/>
                  <a:pt x="127" y="33"/>
                  <a:pt x="126" y="33"/>
                </a:cubicBezTo>
                <a:cubicBezTo>
                  <a:pt x="126" y="33"/>
                  <a:pt x="126" y="33"/>
                  <a:pt x="124" y="33"/>
                </a:cubicBezTo>
                <a:cubicBezTo>
                  <a:pt x="105" y="33"/>
                  <a:pt x="105" y="33"/>
                  <a:pt x="105" y="33"/>
                </a:cubicBezTo>
                <a:cubicBezTo>
                  <a:pt x="103" y="33"/>
                  <a:pt x="100" y="36"/>
                  <a:pt x="100" y="38"/>
                </a:cubicBezTo>
                <a:cubicBezTo>
                  <a:pt x="100" y="41"/>
                  <a:pt x="103" y="44"/>
                  <a:pt x="105" y="44"/>
                </a:cubicBezTo>
                <a:cubicBezTo>
                  <a:pt x="112" y="44"/>
                  <a:pt x="112" y="44"/>
                  <a:pt x="112" y="44"/>
                </a:cubicBezTo>
                <a:cubicBezTo>
                  <a:pt x="104" y="56"/>
                  <a:pt x="104" y="56"/>
                  <a:pt x="104" y="56"/>
                </a:cubicBezTo>
                <a:cubicBezTo>
                  <a:pt x="94" y="50"/>
                  <a:pt x="94" y="50"/>
                  <a:pt x="94" y="50"/>
                </a:cubicBezTo>
                <a:cubicBezTo>
                  <a:pt x="93" y="47"/>
                  <a:pt x="89" y="49"/>
                  <a:pt x="88" y="50"/>
                </a:cubicBezTo>
                <a:cubicBezTo>
                  <a:pt x="70" y="75"/>
                  <a:pt x="70" y="75"/>
                  <a:pt x="70" y="75"/>
                </a:cubicBezTo>
                <a:cubicBezTo>
                  <a:pt x="56" y="63"/>
                  <a:pt x="56" y="63"/>
                  <a:pt x="56" y="63"/>
                </a:cubicBezTo>
                <a:cubicBezTo>
                  <a:pt x="55" y="60"/>
                  <a:pt x="51" y="60"/>
                  <a:pt x="49" y="63"/>
                </a:cubicBezTo>
                <a:cubicBezTo>
                  <a:pt x="29" y="84"/>
                  <a:pt x="29" y="84"/>
                  <a:pt x="29" y="84"/>
                </a:cubicBezTo>
                <a:cubicBezTo>
                  <a:pt x="26" y="86"/>
                  <a:pt x="26" y="89"/>
                  <a:pt x="28" y="92"/>
                </a:cubicBezTo>
                <a:cubicBezTo>
                  <a:pt x="29" y="94"/>
                  <a:pt x="30" y="94"/>
                  <a:pt x="32" y="94"/>
                </a:cubicBezTo>
                <a:close/>
              </a:path>
            </a:pathLst>
          </a:custGeom>
          <a:ln>
            <a:noFill/>
          </a:ln>
        </p:spPr>
        <p:style>
          <a:lnRef idx="3">
            <a:schemeClr val="lt1"/>
          </a:lnRef>
          <a:fillRef idx="1">
            <a:schemeClr val="accent3"/>
          </a:fillRef>
          <a:effectRef idx="1">
            <a:schemeClr val="accent3"/>
          </a:effectRef>
          <a:fontRef idx="minor">
            <a:schemeClr val="lt1"/>
          </a:fontRef>
        </p:style>
        <p:txBody>
          <a:bodyPr vert="horz" wrap="square" lIns="91440" tIns="45720" rIns="91440" bIns="45720" numCol="1" anchor="t" anchorCtr="0" compatLnSpc="1">
            <a:prstTxWarp prst="textNoShape">
              <a:avLst/>
            </a:prstTxWarp>
          </a:bodyPr>
          <a:lstStyle/>
          <a:p>
            <a:endParaRPr lang="en-US"/>
          </a:p>
        </p:txBody>
      </p:sp>
      <p:grpSp>
        <p:nvGrpSpPr>
          <p:cNvPr id="27" name="Group 26">
            <a:extLst>
              <a:ext uri="{FF2B5EF4-FFF2-40B4-BE49-F238E27FC236}">
                <a16:creationId xmlns:a16="http://schemas.microsoft.com/office/drawing/2014/main" id="{B7DB74EB-CC76-0A82-7D09-800D65D06092}"/>
              </a:ext>
            </a:extLst>
          </p:cNvPr>
          <p:cNvGrpSpPr/>
          <p:nvPr/>
        </p:nvGrpSpPr>
        <p:grpSpPr>
          <a:xfrm>
            <a:off x="1448054" y="3685480"/>
            <a:ext cx="8239780" cy="2644175"/>
            <a:chOff x="998814" y="2743258"/>
            <a:chExt cx="10194373" cy="3271411"/>
          </a:xfrm>
        </p:grpSpPr>
        <p:graphicFrame>
          <p:nvGraphicFramePr>
            <p:cNvPr id="28" name="Chart 27">
              <a:extLst>
                <a:ext uri="{FF2B5EF4-FFF2-40B4-BE49-F238E27FC236}">
                  <a16:creationId xmlns:a16="http://schemas.microsoft.com/office/drawing/2014/main" id="{9BBDCC5E-6CAE-A774-284F-AE43A29D8B8C}"/>
                </a:ext>
              </a:extLst>
            </p:cNvPr>
            <p:cNvGraphicFramePr/>
            <p:nvPr>
              <p:extLst>
                <p:ext uri="{D42A27DB-BD31-4B8C-83A1-F6EECF244321}">
                  <p14:modId xmlns:p14="http://schemas.microsoft.com/office/powerpoint/2010/main" val="3348610425"/>
                </p:ext>
              </p:extLst>
            </p:nvPr>
          </p:nvGraphicFramePr>
          <p:xfrm>
            <a:off x="998814" y="3760044"/>
            <a:ext cx="10194373" cy="2254625"/>
          </p:xfrm>
          <a:graphic>
            <a:graphicData uri="http://schemas.openxmlformats.org/drawingml/2006/chart">
              <c:chart xmlns:c="http://schemas.openxmlformats.org/drawingml/2006/chart" xmlns:r="http://schemas.openxmlformats.org/officeDocument/2006/relationships" r:id="rId13"/>
            </a:graphicData>
          </a:graphic>
        </p:graphicFrame>
        <p:sp>
          <p:nvSpPr>
            <p:cNvPr id="29" name="Rounded Rectangle 45">
              <a:extLst>
                <a:ext uri="{FF2B5EF4-FFF2-40B4-BE49-F238E27FC236}">
                  <a16:creationId xmlns:a16="http://schemas.microsoft.com/office/drawing/2014/main" id="{6CE95CC9-7435-3844-BB58-1A9CCC03F200}"/>
                </a:ext>
              </a:extLst>
            </p:cNvPr>
            <p:cNvSpPr/>
            <p:nvPr/>
          </p:nvSpPr>
          <p:spPr>
            <a:xfrm>
              <a:off x="2627420" y="3496748"/>
              <a:ext cx="1671113" cy="442569"/>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400" dirty="0">
                  <a:solidFill>
                    <a:schemeClr val="bg1"/>
                  </a:solidFill>
                  <a:latin typeface="Shabnam" panose="020B0603030804020204" pitchFamily="34" charset="-78"/>
                  <a:ea typeface="Arial Unicode MS" panose="020B0604020202020204" pitchFamily="34" charset="-128"/>
                  <a:cs typeface="Shabnam" panose="020B0603030804020204" pitchFamily="34" charset="-78"/>
                </a:rPr>
                <a:t>22% </a:t>
              </a:r>
              <a:r>
                <a:rPr lang="en-US" sz="1400" b="1" dirty="0">
                  <a:solidFill>
                    <a:schemeClr val="bg1"/>
                  </a:solidFill>
                  <a:latin typeface="Shabnam" panose="020B0603030804020204" pitchFamily="34" charset="-78"/>
                  <a:ea typeface="Arial Unicode MS" panose="020B0604020202020204" pitchFamily="34" charset="-128"/>
                  <a:cs typeface="Shabnam" panose="020B0603030804020204" pitchFamily="34" charset="-78"/>
                </a:rPr>
                <a:t>OK</a:t>
              </a:r>
            </a:p>
          </p:txBody>
        </p:sp>
        <p:sp>
          <p:nvSpPr>
            <p:cNvPr id="89" name="Rounded Rectangle 45">
              <a:extLst>
                <a:ext uri="{FF2B5EF4-FFF2-40B4-BE49-F238E27FC236}">
                  <a16:creationId xmlns:a16="http://schemas.microsoft.com/office/drawing/2014/main" id="{156D99AF-3FEA-9DD2-AB3C-33254D77320E}"/>
                </a:ext>
              </a:extLst>
            </p:cNvPr>
            <p:cNvSpPr/>
            <p:nvPr/>
          </p:nvSpPr>
          <p:spPr>
            <a:xfrm>
              <a:off x="5827820" y="3185827"/>
              <a:ext cx="1671113" cy="442569"/>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400" dirty="0">
                  <a:solidFill>
                    <a:schemeClr val="bg1"/>
                  </a:solidFill>
                  <a:latin typeface="Shabnam" panose="020B0603030804020204" pitchFamily="34" charset="-78"/>
                  <a:ea typeface="Arial Unicode MS" panose="020B0604020202020204" pitchFamily="34" charset="-128"/>
                  <a:cs typeface="Shabnam" panose="020B0603030804020204" pitchFamily="34" charset="-78"/>
                </a:rPr>
                <a:t>60% </a:t>
              </a:r>
              <a:r>
                <a:rPr lang="en-US" sz="1400" b="1" dirty="0">
                  <a:solidFill>
                    <a:schemeClr val="bg1"/>
                  </a:solidFill>
                  <a:latin typeface="Shabnam" panose="020B0603030804020204" pitchFamily="34" charset="-78"/>
                  <a:ea typeface="Arial Unicode MS" panose="020B0604020202020204" pitchFamily="34" charset="-128"/>
                  <a:cs typeface="Shabnam" panose="020B0603030804020204" pitchFamily="34" charset="-78"/>
                </a:rPr>
                <a:t>Better</a:t>
              </a:r>
            </a:p>
          </p:txBody>
        </p:sp>
        <p:sp>
          <p:nvSpPr>
            <p:cNvPr id="90" name="Rounded Rectangle 45">
              <a:extLst>
                <a:ext uri="{FF2B5EF4-FFF2-40B4-BE49-F238E27FC236}">
                  <a16:creationId xmlns:a16="http://schemas.microsoft.com/office/drawing/2014/main" id="{D465C453-B2E7-D351-178E-54CBF5E565CC}"/>
                </a:ext>
              </a:extLst>
            </p:cNvPr>
            <p:cNvSpPr/>
            <p:nvPr/>
          </p:nvSpPr>
          <p:spPr>
            <a:xfrm>
              <a:off x="8977420" y="2743258"/>
              <a:ext cx="1671113" cy="442569"/>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400" dirty="0">
                  <a:solidFill>
                    <a:schemeClr val="bg1"/>
                  </a:solidFill>
                  <a:latin typeface="Shabnam" panose="020B0603030804020204" pitchFamily="34" charset="-78"/>
                  <a:ea typeface="Arial Unicode MS" panose="020B0604020202020204" pitchFamily="34" charset="-128"/>
                  <a:cs typeface="Shabnam" panose="020B0603030804020204" pitchFamily="34" charset="-78"/>
                </a:rPr>
                <a:t>88% </a:t>
              </a:r>
              <a:r>
                <a:rPr lang="en-US" sz="1400" b="1" dirty="0">
                  <a:solidFill>
                    <a:schemeClr val="bg1"/>
                  </a:solidFill>
                  <a:latin typeface="Shabnam" panose="020B0603030804020204" pitchFamily="34" charset="-78"/>
                  <a:ea typeface="Arial Unicode MS" panose="020B0604020202020204" pitchFamily="34" charset="-128"/>
                  <a:cs typeface="Shabnam" panose="020B0603030804020204" pitchFamily="34" charset="-78"/>
                </a:rPr>
                <a:t>Best</a:t>
              </a:r>
            </a:p>
          </p:txBody>
        </p:sp>
        <p:cxnSp>
          <p:nvCxnSpPr>
            <p:cNvPr id="91" name="Straight Arrow Connector 90">
              <a:extLst>
                <a:ext uri="{FF2B5EF4-FFF2-40B4-BE49-F238E27FC236}">
                  <a16:creationId xmlns:a16="http://schemas.microsoft.com/office/drawing/2014/main" id="{64663371-AD92-448B-5773-7770416B1257}"/>
                </a:ext>
              </a:extLst>
            </p:cNvPr>
            <p:cNvCxnSpPr>
              <a:cxnSpLocks/>
            </p:cNvCxnSpPr>
            <p:nvPr/>
          </p:nvCxnSpPr>
          <p:spPr>
            <a:xfrm flipV="1">
              <a:off x="3462977" y="3939317"/>
              <a:ext cx="0" cy="651903"/>
            </a:xfrm>
            <a:prstGeom prst="straightConnector1">
              <a:avLst/>
            </a:prstGeom>
            <a:ln w="12700">
              <a:solidFill>
                <a:srgbClr val="1D3347"/>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92" name="Straight Arrow Connector 91">
              <a:extLst>
                <a:ext uri="{FF2B5EF4-FFF2-40B4-BE49-F238E27FC236}">
                  <a16:creationId xmlns:a16="http://schemas.microsoft.com/office/drawing/2014/main" id="{E0771B33-0F47-30C2-17E8-916B6DB3EB9B}"/>
                </a:ext>
              </a:extLst>
            </p:cNvPr>
            <p:cNvCxnSpPr>
              <a:cxnSpLocks/>
            </p:cNvCxnSpPr>
            <p:nvPr/>
          </p:nvCxnSpPr>
          <p:spPr>
            <a:xfrm flipV="1">
              <a:off x="6663376" y="3656539"/>
              <a:ext cx="1" cy="823124"/>
            </a:xfrm>
            <a:prstGeom prst="straightConnector1">
              <a:avLst/>
            </a:prstGeom>
            <a:ln w="12700">
              <a:solidFill>
                <a:srgbClr val="1D3347"/>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93" name="Straight Arrow Connector 92">
              <a:extLst>
                <a:ext uri="{FF2B5EF4-FFF2-40B4-BE49-F238E27FC236}">
                  <a16:creationId xmlns:a16="http://schemas.microsoft.com/office/drawing/2014/main" id="{017F045A-B110-426D-93BD-EFEC489390CB}"/>
                </a:ext>
              </a:extLst>
            </p:cNvPr>
            <p:cNvCxnSpPr>
              <a:cxnSpLocks/>
            </p:cNvCxnSpPr>
            <p:nvPr/>
          </p:nvCxnSpPr>
          <p:spPr>
            <a:xfrm flipV="1">
              <a:off x="9812975" y="3205875"/>
              <a:ext cx="1" cy="823124"/>
            </a:xfrm>
            <a:prstGeom prst="straightConnector1">
              <a:avLst/>
            </a:prstGeom>
            <a:ln w="12700">
              <a:solidFill>
                <a:srgbClr val="1D3347"/>
              </a:solidFill>
              <a:prstDash val="dash"/>
              <a:tailEnd type="triangle"/>
            </a:ln>
          </p:spPr>
          <p:style>
            <a:lnRef idx="1">
              <a:schemeClr val="accent1"/>
            </a:lnRef>
            <a:fillRef idx="0">
              <a:schemeClr val="accent1"/>
            </a:fillRef>
            <a:effectRef idx="0">
              <a:schemeClr val="accent1"/>
            </a:effectRef>
            <a:fontRef idx="minor">
              <a:schemeClr val="tx1"/>
            </a:fontRef>
          </p:style>
        </p:cxnSp>
      </p:grpSp>
      <p:sp>
        <p:nvSpPr>
          <p:cNvPr id="94" name="TextBox 93">
            <a:extLst>
              <a:ext uri="{FF2B5EF4-FFF2-40B4-BE49-F238E27FC236}">
                <a16:creationId xmlns:a16="http://schemas.microsoft.com/office/drawing/2014/main" id="{1697EA5D-4813-89B2-5583-95CE1E1A39D8}"/>
              </a:ext>
            </a:extLst>
          </p:cNvPr>
          <p:cNvSpPr txBox="1"/>
          <p:nvPr/>
        </p:nvSpPr>
        <p:spPr>
          <a:xfrm>
            <a:off x="1148024" y="2279305"/>
            <a:ext cx="8962497" cy="1088760"/>
          </a:xfrm>
          <a:prstGeom prst="rect">
            <a:avLst/>
          </a:prstGeom>
          <a:noFill/>
        </p:spPr>
        <p:txBody>
          <a:bodyPr wrap="square">
            <a:spAutoFit/>
          </a:bodyPr>
          <a:lstStyle/>
          <a:p>
            <a:pPr algn="ctr" rtl="1">
              <a:lnSpc>
                <a:spcPct val="250000"/>
              </a:lnSpc>
            </a:pPr>
            <a:r>
              <a:rPr lang="en-US" sz="1400" dirty="0" err="1">
                <a:latin typeface="Times New Roman" panose="02020603050405020304" pitchFamily="18" charset="0"/>
                <a:cs typeface="Times New Roman" panose="02020603050405020304" pitchFamily="18" charset="0"/>
              </a:rPr>
              <a:t>Minaro</a:t>
            </a:r>
            <a:r>
              <a:rPr lang="en-US" sz="1400" dirty="0">
                <a:latin typeface="Times New Roman" panose="02020603050405020304" pitchFamily="18" charset="0"/>
                <a:cs typeface="Times New Roman" panose="02020603050405020304" pitchFamily="18" charset="0"/>
              </a:rPr>
              <a:t> store offers all kinds of application files with the best quality of this test text, which you can easily change after purchasing the file and replace your desired text in this section. </a:t>
            </a:r>
            <a:endParaRPr lang="en-US" sz="1400" dirty="0">
              <a:latin typeface="Vazir" panose="020B0603030804020204" pitchFamily="34" charset="-78"/>
              <a:cs typeface="B Yekan" panose="00000400000000000000" pitchFamily="2" charset="-78"/>
            </a:endParaRPr>
          </a:p>
        </p:txBody>
      </p:sp>
      <p:sp>
        <p:nvSpPr>
          <p:cNvPr id="95" name="TextBox 94">
            <a:extLst>
              <a:ext uri="{FF2B5EF4-FFF2-40B4-BE49-F238E27FC236}">
                <a16:creationId xmlns:a16="http://schemas.microsoft.com/office/drawing/2014/main" id="{950648E2-5A62-E2E9-054D-10853B54FCBA}"/>
              </a:ext>
            </a:extLst>
          </p:cNvPr>
          <p:cNvSpPr txBox="1"/>
          <p:nvPr/>
        </p:nvSpPr>
        <p:spPr>
          <a:xfrm>
            <a:off x="1179871" y="1848500"/>
            <a:ext cx="8819535" cy="369332"/>
          </a:xfrm>
          <a:prstGeom prst="rect">
            <a:avLst/>
          </a:prstGeom>
          <a:noFill/>
        </p:spPr>
        <p:txBody>
          <a:bodyPr wrap="square" rtlCol="0">
            <a:spAutoFit/>
          </a:bodyPr>
          <a:lstStyle/>
          <a:p>
            <a:pPr algn="ctr" rtl="1"/>
            <a:r>
              <a:rPr lang="fa-IR" b="1" dirty="0">
                <a:solidFill>
                  <a:srgbClr val="1D3347"/>
                </a:solidFill>
                <a:latin typeface="Shabnam" panose="020B0603030804020204" pitchFamily="34" charset="-78"/>
                <a:cs typeface="Shabnam" panose="020B0603030804020204" pitchFamily="34" charset="-78"/>
              </a:rPr>
              <a:t>تیتر عنوان موضوع خود را در این قسمت وارد نمایید</a:t>
            </a:r>
            <a:endParaRPr lang="en-US" b="1" dirty="0">
              <a:solidFill>
                <a:srgbClr val="1D3347"/>
              </a:solidFill>
              <a:latin typeface="Shabnam" panose="020B0603030804020204" pitchFamily="34" charset="-78"/>
              <a:cs typeface="Shabnam" panose="020B0603030804020204" pitchFamily="34" charset="-78"/>
            </a:endParaRPr>
          </a:p>
        </p:txBody>
      </p:sp>
    </p:spTree>
    <p:extLst>
      <p:ext uri="{BB962C8B-B14F-4D97-AF65-F5344CB8AC3E}">
        <p14:creationId xmlns:p14="http://schemas.microsoft.com/office/powerpoint/2010/main" val="31008048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5" fill="hold" grpId="0" nodeType="clickEffect">
                                  <p:stCondLst>
                                    <p:cond delay="0"/>
                                  </p:stCondLst>
                                  <p:childTnLst>
                                    <p:set>
                                      <p:cBhvr>
                                        <p:cTn id="6" dur="1" fill="hold">
                                          <p:stCondLst>
                                            <p:cond delay="0"/>
                                          </p:stCondLst>
                                        </p:cTn>
                                        <p:tgtEl>
                                          <p:spTgt spid="95"/>
                                        </p:tgtEl>
                                        <p:attrNameLst>
                                          <p:attrName>style.visibility</p:attrName>
                                        </p:attrNameLst>
                                      </p:cBhvr>
                                      <p:to>
                                        <p:strVal val="visible"/>
                                      </p:to>
                                    </p:set>
                                    <p:animEffect transition="in" filter="randombar(vertical)">
                                      <p:cBhvr>
                                        <p:cTn id="7" dur="500"/>
                                        <p:tgtEl>
                                          <p:spTgt spid="95"/>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94"/>
                                        </p:tgtEl>
                                        <p:attrNameLst>
                                          <p:attrName>style.visibility</p:attrName>
                                        </p:attrNameLst>
                                      </p:cBhvr>
                                      <p:to>
                                        <p:strVal val="visible"/>
                                      </p:to>
                                    </p:set>
                                    <p:animEffect transition="in" filter="wipe(down)">
                                      <p:cBhvr>
                                        <p:cTn id="11" dur="500"/>
                                        <p:tgtEl>
                                          <p:spTgt spid="94"/>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27"/>
                                        </p:tgtEl>
                                        <p:attrNameLst>
                                          <p:attrName>style.visibility</p:attrName>
                                        </p:attrNameLst>
                                      </p:cBhvr>
                                      <p:to>
                                        <p:strVal val="visible"/>
                                      </p:to>
                                    </p:set>
                                    <p:animEffect transition="in" filter="wipe(down)">
                                      <p:cBhvr>
                                        <p:cTn id="15"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4" grpId="0"/>
      <p:bldP spid="95"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4269A69-3102-D53C-C417-CE4F36B95655}"/>
              </a:ext>
            </a:extLst>
          </p:cNvPr>
          <p:cNvSpPr>
            <a:spLocks noGrp="1"/>
          </p:cNvSpPr>
          <p:nvPr>
            <p:ph type="sldNum" sz="quarter" idx="10"/>
          </p:nvPr>
        </p:nvSpPr>
        <p:spPr/>
        <p:txBody>
          <a:bodyPr/>
          <a:lstStyle/>
          <a:p>
            <a:fld id="{A8043012-B8B5-47A7-9927-94221BE445D6}" type="slidenum">
              <a:rPr lang="en-US" smtClean="0"/>
              <a:pPr/>
              <a:t>45</a:t>
            </a:fld>
            <a:endParaRPr lang="en-US" dirty="0"/>
          </a:p>
        </p:txBody>
      </p:sp>
      <p:pic>
        <p:nvPicPr>
          <p:cNvPr id="3" name="Picture 2">
            <a:hlinkClick r:id="" action="ppaction://hlinkshowjump?jump=previousslide"/>
            <a:extLst>
              <a:ext uri="{FF2B5EF4-FFF2-40B4-BE49-F238E27FC236}">
                <a16:creationId xmlns:a16="http://schemas.microsoft.com/office/drawing/2014/main" id="{246BE3B7-0BCF-2DD8-A0D8-A4D28668F3C1}"/>
              </a:ext>
            </a:extLst>
          </p:cNvPr>
          <p:cNvPicPr>
            <a:picLocks noChangeAspect="1"/>
          </p:cNvPicPr>
          <p:nvPr/>
        </p:nvPicPr>
        <p:blipFill>
          <a:blip r:embed="rId2" cstate="print">
            <a:biLevel thresh="25000"/>
            <a:extLst>
              <a:ext uri="{BEBA8EAE-BF5A-486C-A8C5-ECC9F3942E4B}">
                <a14:imgProps xmlns:a14="http://schemas.microsoft.com/office/drawing/2010/main">
                  <a14:imgLayer r:embed="rId3">
                    <a14:imgEffect>
                      <a14:saturation sat="33000"/>
                    </a14:imgEffect>
                  </a14:imgLayer>
                </a14:imgProps>
              </a:ext>
              <a:ext uri="{28A0092B-C50C-407E-A947-70E740481C1C}">
                <a14:useLocalDpi xmlns:a14="http://schemas.microsoft.com/office/drawing/2010/main"/>
              </a:ext>
            </a:extLst>
          </a:blip>
          <a:stretch>
            <a:fillRect/>
          </a:stretch>
        </p:blipFill>
        <p:spPr>
          <a:xfrm flipH="1">
            <a:off x="10403951" y="6257138"/>
            <a:ext cx="210539" cy="210539"/>
          </a:xfrm>
          <a:prstGeom prst="rect">
            <a:avLst/>
          </a:prstGeom>
        </p:spPr>
      </p:pic>
      <p:pic>
        <p:nvPicPr>
          <p:cNvPr id="4" name="Picture 3">
            <a:extLst>
              <a:ext uri="{FF2B5EF4-FFF2-40B4-BE49-F238E27FC236}">
                <a16:creationId xmlns:a16="http://schemas.microsoft.com/office/drawing/2014/main" id="{BB5E64DA-6923-E224-EDFF-D450C62FFECA}"/>
              </a:ext>
            </a:extLst>
          </p:cNvPr>
          <p:cNvPicPr>
            <a:picLocks noChangeAspect="1"/>
          </p:cNvPicPr>
          <p:nvPr/>
        </p:nvPicPr>
        <p:blipFill>
          <a:blip r:embed="rId2" cstate="print">
            <a:biLevel thresh="25000"/>
            <a:extLst>
              <a:ext uri="{BEBA8EAE-BF5A-486C-A8C5-ECC9F3942E4B}">
                <a14:imgProps xmlns:a14="http://schemas.microsoft.com/office/drawing/2010/main">
                  <a14:imgLayer r:embed="rId3">
                    <a14:imgEffect>
                      <a14:saturation sat="33000"/>
                    </a14:imgEffect>
                  </a14:imgLayer>
                </a14:imgProps>
              </a:ext>
              <a:ext uri="{28A0092B-C50C-407E-A947-70E740481C1C}">
                <a14:useLocalDpi xmlns:a14="http://schemas.microsoft.com/office/drawing/2010/main"/>
              </a:ext>
            </a:extLst>
          </a:blip>
          <a:stretch>
            <a:fillRect/>
          </a:stretch>
        </p:blipFill>
        <p:spPr>
          <a:xfrm>
            <a:off x="11810732" y="6255725"/>
            <a:ext cx="210539" cy="210539"/>
          </a:xfrm>
          <a:prstGeom prst="rect">
            <a:avLst/>
          </a:prstGeom>
        </p:spPr>
      </p:pic>
      <p:pic>
        <p:nvPicPr>
          <p:cNvPr id="5" name="Picture 4">
            <a:hlinkClick r:id="" action="ppaction://hlinkshowjump?jump=firstslide"/>
            <a:extLst>
              <a:ext uri="{FF2B5EF4-FFF2-40B4-BE49-F238E27FC236}">
                <a16:creationId xmlns:a16="http://schemas.microsoft.com/office/drawing/2014/main" id="{1C81E9D5-1257-6BD3-4522-30CED420194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54275" y="252809"/>
            <a:ext cx="500431" cy="375612"/>
          </a:xfrm>
          <a:prstGeom prst="rect">
            <a:avLst/>
          </a:prstGeom>
        </p:spPr>
      </p:pic>
      <p:sp>
        <p:nvSpPr>
          <p:cNvPr id="6" name="TextBox 5">
            <a:hlinkClick r:id="rId5" action="ppaction://hlinksldjump"/>
            <a:extLst>
              <a:ext uri="{FF2B5EF4-FFF2-40B4-BE49-F238E27FC236}">
                <a16:creationId xmlns:a16="http://schemas.microsoft.com/office/drawing/2014/main" id="{25C29E7D-D03A-6992-2D4E-3DE75AF3BEA4}"/>
              </a:ext>
            </a:extLst>
          </p:cNvPr>
          <p:cNvSpPr txBox="1"/>
          <p:nvPr/>
        </p:nvSpPr>
        <p:spPr>
          <a:xfrm>
            <a:off x="8814914" y="1031840"/>
            <a:ext cx="1295607" cy="307777"/>
          </a:xfrm>
          <a:prstGeom prst="rect">
            <a:avLst/>
          </a:prstGeom>
          <a:noFill/>
        </p:spPr>
        <p:txBody>
          <a:bodyPr wrap="square" rtlCol="0">
            <a:spAutoFit/>
          </a:bodyPr>
          <a:lstStyle/>
          <a:p>
            <a:pPr algn="ctr" rtl="1"/>
            <a:r>
              <a:rPr lang="fa-IR" sz="1400" b="1">
                <a:solidFill>
                  <a:schemeClr val="bg1"/>
                </a:solidFill>
                <a:latin typeface="Shabnam" panose="020B0603030804020204" pitchFamily="34" charset="-78"/>
                <a:cs typeface="Shabnam" panose="020B0603030804020204" pitchFamily="34" charset="-78"/>
              </a:rPr>
              <a:t>کلیات پژوهش</a:t>
            </a:r>
            <a:endParaRPr lang="en-US" sz="1400" b="1" dirty="0">
              <a:solidFill>
                <a:schemeClr val="bg1"/>
              </a:solidFill>
              <a:latin typeface="Shabnam" panose="020B0603030804020204" pitchFamily="34" charset="-78"/>
              <a:cs typeface="Shabnam" panose="020B0603030804020204" pitchFamily="34" charset="-78"/>
            </a:endParaRPr>
          </a:p>
        </p:txBody>
      </p:sp>
      <p:sp>
        <p:nvSpPr>
          <p:cNvPr id="7" name="TextBox 6">
            <a:hlinkClick r:id="rId6" action="ppaction://hlinksldjump"/>
            <a:extLst>
              <a:ext uri="{FF2B5EF4-FFF2-40B4-BE49-F238E27FC236}">
                <a16:creationId xmlns:a16="http://schemas.microsoft.com/office/drawing/2014/main" id="{241D4569-84E4-F25D-C69D-270CA04F9EA2}"/>
              </a:ext>
            </a:extLst>
          </p:cNvPr>
          <p:cNvSpPr txBox="1"/>
          <p:nvPr/>
        </p:nvSpPr>
        <p:spPr>
          <a:xfrm>
            <a:off x="7198804" y="1031839"/>
            <a:ext cx="1391595" cy="307777"/>
          </a:xfrm>
          <a:prstGeom prst="rect">
            <a:avLst/>
          </a:prstGeom>
          <a:noFill/>
        </p:spPr>
        <p:txBody>
          <a:bodyPr wrap="square" rtlCol="0">
            <a:spAutoFit/>
          </a:bodyPr>
          <a:lstStyle/>
          <a:p>
            <a:pPr algn="ctr" rtl="1"/>
            <a:r>
              <a:rPr lang="fa-IR" sz="1400" b="1" dirty="0">
                <a:solidFill>
                  <a:schemeClr val="bg1"/>
                </a:solidFill>
                <a:latin typeface="Shabnam" panose="020B0603030804020204" pitchFamily="34" charset="-78"/>
                <a:cs typeface="Shabnam" panose="020B0603030804020204" pitchFamily="34" charset="-78"/>
              </a:rPr>
              <a:t>مبانی پژوهش</a:t>
            </a:r>
            <a:endParaRPr lang="en-US" sz="1400" b="1" dirty="0">
              <a:solidFill>
                <a:schemeClr val="bg1"/>
              </a:solidFill>
              <a:latin typeface="Shabnam" panose="020B0603030804020204" pitchFamily="34" charset="-78"/>
              <a:cs typeface="Shabnam" panose="020B0603030804020204" pitchFamily="34" charset="-78"/>
            </a:endParaRPr>
          </a:p>
        </p:txBody>
      </p:sp>
      <p:sp>
        <p:nvSpPr>
          <p:cNvPr id="8" name="TextBox 7">
            <a:hlinkClick r:id="rId7" action="ppaction://hlinksldjump"/>
            <a:extLst>
              <a:ext uri="{FF2B5EF4-FFF2-40B4-BE49-F238E27FC236}">
                <a16:creationId xmlns:a16="http://schemas.microsoft.com/office/drawing/2014/main" id="{BD75EBC4-BBFC-4CA2-D200-3D65B5A394AF}"/>
              </a:ext>
            </a:extLst>
          </p:cNvPr>
          <p:cNvSpPr txBox="1"/>
          <p:nvPr/>
        </p:nvSpPr>
        <p:spPr>
          <a:xfrm>
            <a:off x="5678682" y="1031838"/>
            <a:ext cx="1420208" cy="307777"/>
          </a:xfrm>
          <a:prstGeom prst="rect">
            <a:avLst/>
          </a:prstGeom>
          <a:noFill/>
        </p:spPr>
        <p:txBody>
          <a:bodyPr wrap="square" rtlCol="0">
            <a:spAutoFit/>
          </a:bodyPr>
          <a:lstStyle/>
          <a:p>
            <a:pPr algn="ctr" rtl="1"/>
            <a:r>
              <a:rPr lang="fa-IR" sz="1400" b="1" dirty="0">
                <a:solidFill>
                  <a:schemeClr val="bg1"/>
                </a:solidFill>
                <a:latin typeface="Shabnam" panose="020B0603030804020204" pitchFamily="34" charset="-78"/>
                <a:cs typeface="Shabnam" panose="020B0603030804020204" pitchFamily="34" charset="-78"/>
              </a:rPr>
              <a:t>روش تحقیق</a:t>
            </a:r>
            <a:endParaRPr lang="en-US" sz="1400" b="1" dirty="0">
              <a:solidFill>
                <a:schemeClr val="bg1"/>
              </a:solidFill>
              <a:latin typeface="Shabnam" panose="020B0603030804020204" pitchFamily="34" charset="-78"/>
              <a:cs typeface="Shabnam" panose="020B0603030804020204" pitchFamily="34" charset="-78"/>
            </a:endParaRPr>
          </a:p>
        </p:txBody>
      </p:sp>
      <p:sp>
        <p:nvSpPr>
          <p:cNvPr id="9" name="TextBox 8">
            <a:hlinkClick r:id="rId8" action="ppaction://hlinksldjump"/>
            <a:extLst>
              <a:ext uri="{FF2B5EF4-FFF2-40B4-BE49-F238E27FC236}">
                <a16:creationId xmlns:a16="http://schemas.microsoft.com/office/drawing/2014/main" id="{4D3FC177-5F05-2AB5-2CF8-6F1B41FB79CE}"/>
              </a:ext>
            </a:extLst>
          </p:cNvPr>
          <p:cNvSpPr txBox="1"/>
          <p:nvPr/>
        </p:nvSpPr>
        <p:spPr>
          <a:xfrm>
            <a:off x="4080387" y="1024350"/>
            <a:ext cx="1498381" cy="315265"/>
          </a:xfrm>
          <a:prstGeom prst="rect">
            <a:avLst/>
          </a:prstGeom>
          <a:noFill/>
        </p:spPr>
        <p:txBody>
          <a:bodyPr wrap="square" rtlCol="0">
            <a:spAutoFit/>
          </a:bodyPr>
          <a:lstStyle/>
          <a:p>
            <a:pPr algn="ctr" rtl="1"/>
            <a:r>
              <a:rPr lang="fa-IR" sz="1400" b="1" dirty="0">
                <a:solidFill>
                  <a:schemeClr val="bg1"/>
                </a:solidFill>
                <a:latin typeface="Shabnam" panose="020B0603030804020204" pitchFamily="34" charset="-78"/>
                <a:cs typeface="Shabnam" panose="020B0603030804020204" pitchFamily="34" charset="-78"/>
              </a:rPr>
              <a:t>تجزیه و تحلیل</a:t>
            </a:r>
            <a:endParaRPr lang="en-US" sz="1400" b="1" dirty="0">
              <a:solidFill>
                <a:schemeClr val="bg1"/>
              </a:solidFill>
              <a:latin typeface="Shabnam" panose="020B0603030804020204" pitchFamily="34" charset="-78"/>
              <a:cs typeface="Shabnam" panose="020B0603030804020204" pitchFamily="34" charset="-78"/>
            </a:endParaRPr>
          </a:p>
        </p:txBody>
      </p:sp>
      <p:sp>
        <p:nvSpPr>
          <p:cNvPr id="10" name="TextBox 9">
            <a:hlinkClick r:id="rId9" action="ppaction://hlinksldjump"/>
            <a:extLst>
              <a:ext uri="{FF2B5EF4-FFF2-40B4-BE49-F238E27FC236}">
                <a16:creationId xmlns:a16="http://schemas.microsoft.com/office/drawing/2014/main" id="{B37C7E0A-B681-8BEE-4C4C-78F3F596DD61}"/>
              </a:ext>
            </a:extLst>
          </p:cNvPr>
          <p:cNvSpPr txBox="1"/>
          <p:nvPr/>
        </p:nvSpPr>
        <p:spPr>
          <a:xfrm>
            <a:off x="2596451" y="1051936"/>
            <a:ext cx="1420208" cy="315265"/>
          </a:xfrm>
          <a:prstGeom prst="rect">
            <a:avLst/>
          </a:prstGeom>
          <a:noFill/>
        </p:spPr>
        <p:txBody>
          <a:bodyPr wrap="square" rtlCol="0">
            <a:spAutoFit/>
          </a:bodyPr>
          <a:lstStyle/>
          <a:p>
            <a:pPr algn="ctr" rtl="1"/>
            <a:r>
              <a:rPr lang="fa-IR" sz="1400" b="1" dirty="0">
                <a:solidFill>
                  <a:schemeClr val="bg1"/>
                </a:solidFill>
                <a:latin typeface="Shabnam" panose="020B0603030804020204" pitchFamily="34" charset="-78"/>
                <a:cs typeface="Shabnam" panose="020B0603030804020204" pitchFamily="34" charset="-78"/>
              </a:rPr>
              <a:t>بحث و نتیجه</a:t>
            </a:r>
            <a:endParaRPr lang="en-US" sz="1400" b="1" dirty="0">
              <a:solidFill>
                <a:schemeClr val="bg1"/>
              </a:solidFill>
              <a:latin typeface="Shabnam" panose="020B0603030804020204" pitchFamily="34" charset="-78"/>
              <a:cs typeface="Shabnam" panose="020B0603030804020204" pitchFamily="34" charset="-78"/>
            </a:endParaRPr>
          </a:p>
        </p:txBody>
      </p:sp>
      <p:sp>
        <p:nvSpPr>
          <p:cNvPr id="11" name="TextBox 10">
            <a:hlinkClick r:id="rId10" action="ppaction://hlinksldjump"/>
            <a:extLst>
              <a:ext uri="{FF2B5EF4-FFF2-40B4-BE49-F238E27FC236}">
                <a16:creationId xmlns:a16="http://schemas.microsoft.com/office/drawing/2014/main" id="{5DEAA906-29DE-AEBB-90E9-87A79CC7BB7B}"/>
              </a:ext>
            </a:extLst>
          </p:cNvPr>
          <p:cNvSpPr txBox="1"/>
          <p:nvPr/>
        </p:nvSpPr>
        <p:spPr>
          <a:xfrm>
            <a:off x="998155" y="1051935"/>
            <a:ext cx="1498381" cy="315265"/>
          </a:xfrm>
          <a:prstGeom prst="rect">
            <a:avLst/>
          </a:prstGeom>
          <a:noFill/>
        </p:spPr>
        <p:txBody>
          <a:bodyPr wrap="square" rtlCol="0">
            <a:spAutoFit/>
          </a:bodyPr>
          <a:lstStyle/>
          <a:p>
            <a:pPr algn="ctr" rtl="1"/>
            <a:r>
              <a:rPr lang="fa-IR" sz="1400" b="1" dirty="0">
                <a:solidFill>
                  <a:schemeClr val="bg1"/>
                </a:solidFill>
                <a:latin typeface="Shabnam" panose="020B0603030804020204" pitchFamily="34" charset="-78"/>
                <a:cs typeface="Shabnam" panose="020B0603030804020204" pitchFamily="34" charset="-78"/>
              </a:rPr>
              <a:t>منابع</a:t>
            </a:r>
            <a:endParaRPr lang="en-US" sz="1400" b="1" dirty="0">
              <a:solidFill>
                <a:schemeClr val="bg1"/>
              </a:solidFill>
              <a:latin typeface="Shabnam" panose="020B0603030804020204" pitchFamily="34" charset="-78"/>
              <a:cs typeface="Shabnam" panose="020B0603030804020204" pitchFamily="34" charset="-78"/>
            </a:endParaRPr>
          </a:p>
        </p:txBody>
      </p:sp>
      <p:pic>
        <p:nvPicPr>
          <p:cNvPr id="12" name="Graphic 11">
            <a:extLst>
              <a:ext uri="{FF2B5EF4-FFF2-40B4-BE49-F238E27FC236}">
                <a16:creationId xmlns:a16="http://schemas.microsoft.com/office/drawing/2014/main" id="{A62D58EB-9382-379C-D76A-C69DA20E7CCC}"/>
              </a:ext>
            </a:extLst>
          </p:cNvPr>
          <p:cNvPicPr>
            <a:picLocks noChangeAspect="1"/>
          </p:cNvPicPr>
          <p:nvPr/>
        </p:nvPicPr>
        <p:blipFill>
          <a:blip r:embed="rId11" cstate="print">
            <a:extLst>
              <a:ext uri="{28A0092B-C50C-407E-A947-70E740481C1C}">
                <a14:useLocalDpi xmlns:a14="http://schemas.microsoft.com/office/drawing/2010/main"/>
              </a:ext>
              <a:ext uri="{96DAC541-7B7A-43D3-8B79-37D633B846F1}">
                <asvg:svgBlip xmlns:asvg="http://schemas.microsoft.com/office/drawing/2016/SVG/main" r:embed="rId12"/>
              </a:ext>
            </a:extLst>
          </a:blip>
          <a:stretch>
            <a:fillRect/>
          </a:stretch>
        </p:blipFill>
        <p:spPr>
          <a:xfrm>
            <a:off x="10458867" y="88489"/>
            <a:ext cx="1438278" cy="1438278"/>
          </a:xfrm>
          <a:prstGeom prst="rect">
            <a:avLst/>
          </a:prstGeom>
        </p:spPr>
      </p:pic>
      <p:sp>
        <p:nvSpPr>
          <p:cNvPr id="13" name="TextBox 12">
            <a:extLst>
              <a:ext uri="{FF2B5EF4-FFF2-40B4-BE49-F238E27FC236}">
                <a16:creationId xmlns:a16="http://schemas.microsoft.com/office/drawing/2014/main" id="{4AFCF28A-0F1A-0DD5-0458-05D2442C82FE}"/>
              </a:ext>
            </a:extLst>
          </p:cNvPr>
          <p:cNvSpPr txBox="1"/>
          <p:nvPr/>
        </p:nvSpPr>
        <p:spPr>
          <a:xfrm>
            <a:off x="10336307" y="1715488"/>
            <a:ext cx="1757082" cy="338554"/>
          </a:xfrm>
          <a:prstGeom prst="rect">
            <a:avLst/>
          </a:prstGeom>
          <a:noFill/>
        </p:spPr>
        <p:txBody>
          <a:bodyPr wrap="square" rtlCol="0">
            <a:spAutoFit/>
          </a:bodyPr>
          <a:lstStyle/>
          <a:p>
            <a:pPr algn="ctr" rtl="1"/>
            <a:r>
              <a:rPr lang="fa-IR" sz="1600" b="1" dirty="0">
                <a:solidFill>
                  <a:srgbClr val="1D3347"/>
                </a:solidFill>
                <a:latin typeface="Shabnam" panose="020B0603030804020204" pitchFamily="34" charset="-78"/>
                <a:cs typeface="Shabnam" panose="020B0603030804020204" pitchFamily="34" charset="-78"/>
              </a:rPr>
              <a:t>عنوان اول</a:t>
            </a:r>
            <a:endParaRPr lang="en-US" sz="1600" b="1" dirty="0">
              <a:solidFill>
                <a:srgbClr val="1D3347"/>
              </a:solidFill>
              <a:latin typeface="Shabnam" panose="020B0603030804020204" pitchFamily="34" charset="-78"/>
              <a:cs typeface="Shabnam" panose="020B0603030804020204" pitchFamily="34" charset="-78"/>
            </a:endParaRPr>
          </a:p>
        </p:txBody>
      </p:sp>
      <p:sp>
        <p:nvSpPr>
          <p:cNvPr id="14" name="TextBox 13">
            <a:extLst>
              <a:ext uri="{FF2B5EF4-FFF2-40B4-BE49-F238E27FC236}">
                <a16:creationId xmlns:a16="http://schemas.microsoft.com/office/drawing/2014/main" id="{F55ACB96-D78D-BB81-28CB-DCD3F90F9767}"/>
              </a:ext>
            </a:extLst>
          </p:cNvPr>
          <p:cNvSpPr txBox="1"/>
          <p:nvPr/>
        </p:nvSpPr>
        <p:spPr>
          <a:xfrm>
            <a:off x="10421957" y="2485131"/>
            <a:ext cx="1671431" cy="338554"/>
          </a:xfrm>
          <a:prstGeom prst="rect">
            <a:avLst/>
          </a:prstGeom>
          <a:noFill/>
        </p:spPr>
        <p:txBody>
          <a:bodyPr wrap="square" rtlCol="0">
            <a:spAutoFit/>
          </a:bodyPr>
          <a:lstStyle/>
          <a:p>
            <a:pPr algn="ctr" rtl="1"/>
            <a:r>
              <a:rPr lang="fa-IR" sz="1600" b="1" dirty="0">
                <a:solidFill>
                  <a:srgbClr val="1D3347"/>
                </a:solidFill>
                <a:latin typeface="Shabnam" panose="020B0603030804020204" pitchFamily="34" charset="-78"/>
                <a:cs typeface="Shabnam" panose="020B0603030804020204" pitchFamily="34" charset="-78"/>
              </a:rPr>
              <a:t>عنوان دوم</a:t>
            </a:r>
            <a:endParaRPr lang="en-US" sz="1600" b="1" dirty="0">
              <a:solidFill>
                <a:srgbClr val="1D3347"/>
              </a:solidFill>
              <a:latin typeface="Shabnam" panose="020B0603030804020204" pitchFamily="34" charset="-78"/>
              <a:cs typeface="Shabnam" panose="020B0603030804020204" pitchFamily="34" charset="-78"/>
            </a:endParaRPr>
          </a:p>
        </p:txBody>
      </p:sp>
      <p:sp>
        <p:nvSpPr>
          <p:cNvPr id="15" name="TextBox 14">
            <a:extLst>
              <a:ext uri="{FF2B5EF4-FFF2-40B4-BE49-F238E27FC236}">
                <a16:creationId xmlns:a16="http://schemas.microsoft.com/office/drawing/2014/main" id="{3792F6DD-C00A-2C4F-FEAC-F4F0412C54F1}"/>
              </a:ext>
            </a:extLst>
          </p:cNvPr>
          <p:cNvSpPr txBox="1"/>
          <p:nvPr/>
        </p:nvSpPr>
        <p:spPr>
          <a:xfrm>
            <a:off x="10336305" y="3228586"/>
            <a:ext cx="1757082" cy="338554"/>
          </a:xfrm>
          <a:prstGeom prst="rect">
            <a:avLst/>
          </a:prstGeom>
          <a:noFill/>
        </p:spPr>
        <p:txBody>
          <a:bodyPr wrap="square" rtlCol="0">
            <a:spAutoFit/>
          </a:bodyPr>
          <a:lstStyle/>
          <a:p>
            <a:pPr algn="ctr" rtl="1"/>
            <a:r>
              <a:rPr lang="fa-IR" sz="1600" b="1" dirty="0">
                <a:solidFill>
                  <a:srgbClr val="1D3347"/>
                </a:solidFill>
                <a:latin typeface="Shabnam" panose="020B0603030804020204" pitchFamily="34" charset="-78"/>
                <a:cs typeface="Shabnam" panose="020B0603030804020204" pitchFamily="34" charset="-78"/>
              </a:rPr>
              <a:t>عنوان سوم</a:t>
            </a:r>
            <a:endParaRPr lang="en-US" sz="1600" b="1" dirty="0">
              <a:solidFill>
                <a:srgbClr val="1D3347"/>
              </a:solidFill>
              <a:latin typeface="Shabnam" panose="020B0603030804020204" pitchFamily="34" charset="-78"/>
              <a:cs typeface="Shabnam" panose="020B0603030804020204" pitchFamily="34" charset="-78"/>
            </a:endParaRPr>
          </a:p>
        </p:txBody>
      </p:sp>
      <p:sp>
        <p:nvSpPr>
          <p:cNvPr id="16" name="TextBox 15">
            <a:extLst>
              <a:ext uri="{FF2B5EF4-FFF2-40B4-BE49-F238E27FC236}">
                <a16:creationId xmlns:a16="http://schemas.microsoft.com/office/drawing/2014/main" id="{FD2A6EA8-4A68-3B47-6DC7-63D45C5A97FF}"/>
              </a:ext>
            </a:extLst>
          </p:cNvPr>
          <p:cNvSpPr txBox="1"/>
          <p:nvPr/>
        </p:nvSpPr>
        <p:spPr>
          <a:xfrm>
            <a:off x="10403951" y="3985103"/>
            <a:ext cx="1689436" cy="338554"/>
          </a:xfrm>
          <a:prstGeom prst="rect">
            <a:avLst/>
          </a:prstGeom>
          <a:noFill/>
        </p:spPr>
        <p:txBody>
          <a:bodyPr wrap="square" rtlCol="0">
            <a:spAutoFit/>
          </a:bodyPr>
          <a:lstStyle/>
          <a:p>
            <a:pPr algn="ctr" rtl="1"/>
            <a:r>
              <a:rPr lang="fa-IR" sz="1600" b="1" dirty="0">
                <a:solidFill>
                  <a:srgbClr val="1D3347"/>
                </a:solidFill>
                <a:latin typeface="Shabnam" panose="020B0603030804020204" pitchFamily="34" charset="-78"/>
                <a:cs typeface="Shabnam" panose="020B0603030804020204" pitchFamily="34" charset="-78"/>
              </a:rPr>
              <a:t>عنوان چهارم</a:t>
            </a:r>
            <a:endParaRPr lang="en-US" sz="1600" b="1" dirty="0">
              <a:solidFill>
                <a:srgbClr val="1D3347"/>
              </a:solidFill>
              <a:latin typeface="Shabnam" panose="020B0603030804020204" pitchFamily="34" charset="-78"/>
              <a:cs typeface="Shabnam" panose="020B0603030804020204" pitchFamily="34" charset="-78"/>
            </a:endParaRPr>
          </a:p>
        </p:txBody>
      </p:sp>
      <p:sp>
        <p:nvSpPr>
          <p:cNvPr id="17" name="TextBox 16">
            <a:extLst>
              <a:ext uri="{FF2B5EF4-FFF2-40B4-BE49-F238E27FC236}">
                <a16:creationId xmlns:a16="http://schemas.microsoft.com/office/drawing/2014/main" id="{B7F1C054-812D-1030-CB5C-21A9868046B7}"/>
              </a:ext>
            </a:extLst>
          </p:cNvPr>
          <p:cNvSpPr txBox="1"/>
          <p:nvPr/>
        </p:nvSpPr>
        <p:spPr>
          <a:xfrm>
            <a:off x="10336305" y="4754746"/>
            <a:ext cx="1775088" cy="338554"/>
          </a:xfrm>
          <a:prstGeom prst="rect">
            <a:avLst/>
          </a:prstGeom>
          <a:noFill/>
        </p:spPr>
        <p:txBody>
          <a:bodyPr wrap="square" rtlCol="0">
            <a:spAutoFit/>
          </a:bodyPr>
          <a:lstStyle/>
          <a:p>
            <a:pPr algn="ctr" rtl="1"/>
            <a:r>
              <a:rPr lang="fa-IR" sz="1600" b="1" dirty="0">
                <a:solidFill>
                  <a:srgbClr val="1D3347"/>
                </a:solidFill>
                <a:latin typeface="Shabnam" panose="020B0603030804020204" pitchFamily="34" charset="-78"/>
                <a:cs typeface="Shabnam" panose="020B0603030804020204" pitchFamily="34" charset="-78"/>
              </a:rPr>
              <a:t>عنوان پنجم</a:t>
            </a:r>
            <a:endParaRPr lang="en-US" sz="1600" b="1" dirty="0">
              <a:solidFill>
                <a:srgbClr val="1D3347"/>
              </a:solidFill>
              <a:latin typeface="Shabnam" panose="020B0603030804020204" pitchFamily="34" charset="-78"/>
              <a:cs typeface="Shabnam" panose="020B0603030804020204" pitchFamily="34" charset="-78"/>
            </a:endParaRPr>
          </a:p>
        </p:txBody>
      </p:sp>
      <p:sp>
        <p:nvSpPr>
          <p:cNvPr id="18" name="TextBox 17">
            <a:extLst>
              <a:ext uri="{FF2B5EF4-FFF2-40B4-BE49-F238E27FC236}">
                <a16:creationId xmlns:a16="http://schemas.microsoft.com/office/drawing/2014/main" id="{8619F1FA-1CF8-026A-3E65-283746FC1E29}"/>
              </a:ext>
            </a:extLst>
          </p:cNvPr>
          <p:cNvSpPr txBox="1"/>
          <p:nvPr/>
        </p:nvSpPr>
        <p:spPr>
          <a:xfrm>
            <a:off x="10336305" y="5498201"/>
            <a:ext cx="1757082" cy="338554"/>
          </a:xfrm>
          <a:prstGeom prst="rect">
            <a:avLst/>
          </a:prstGeom>
          <a:noFill/>
        </p:spPr>
        <p:txBody>
          <a:bodyPr wrap="square" rtlCol="0">
            <a:spAutoFit/>
          </a:bodyPr>
          <a:lstStyle/>
          <a:p>
            <a:pPr algn="ctr" rtl="1"/>
            <a:r>
              <a:rPr lang="fa-IR" sz="1600" b="1" dirty="0">
                <a:solidFill>
                  <a:srgbClr val="1D3347"/>
                </a:solidFill>
                <a:latin typeface="Shabnam" panose="020B0603030804020204" pitchFamily="34" charset="-78"/>
                <a:cs typeface="Shabnam" panose="020B0603030804020204" pitchFamily="34" charset="-78"/>
              </a:rPr>
              <a:t>عنوان ششم</a:t>
            </a:r>
            <a:endParaRPr lang="en-US" sz="1600" b="1" dirty="0">
              <a:solidFill>
                <a:srgbClr val="1D3347"/>
              </a:solidFill>
              <a:latin typeface="Shabnam" panose="020B0603030804020204" pitchFamily="34" charset="-78"/>
              <a:cs typeface="Shabnam" panose="020B0603030804020204" pitchFamily="34" charset="-78"/>
            </a:endParaRPr>
          </a:p>
        </p:txBody>
      </p:sp>
      <p:sp>
        <p:nvSpPr>
          <p:cNvPr id="19" name="TextBox 18">
            <a:extLst>
              <a:ext uri="{FF2B5EF4-FFF2-40B4-BE49-F238E27FC236}">
                <a16:creationId xmlns:a16="http://schemas.microsoft.com/office/drawing/2014/main" id="{F0380B0B-D479-1E33-7F2B-EA2E058A1F80}"/>
              </a:ext>
            </a:extLst>
          </p:cNvPr>
          <p:cNvSpPr txBox="1"/>
          <p:nvPr/>
        </p:nvSpPr>
        <p:spPr>
          <a:xfrm>
            <a:off x="1007391" y="289867"/>
            <a:ext cx="5716681" cy="338554"/>
          </a:xfrm>
          <a:prstGeom prst="rect">
            <a:avLst/>
          </a:prstGeom>
          <a:noFill/>
        </p:spPr>
        <p:txBody>
          <a:bodyPr wrap="square" rtlCol="0">
            <a:spAutoFit/>
          </a:bodyPr>
          <a:lstStyle/>
          <a:p>
            <a:pPr algn="ctr" rtl="1"/>
            <a:r>
              <a:rPr lang="fa-IR" sz="1600" b="1">
                <a:solidFill>
                  <a:srgbClr val="1D3347"/>
                </a:solidFill>
                <a:latin typeface="Shabnam" panose="020B0603030804020204" pitchFamily="34" charset="-78"/>
                <a:cs typeface="Shabnam" panose="020B0603030804020204" pitchFamily="34" charset="-78"/>
              </a:rPr>
              <a:t>موضوع ارائه خود را در این قسمت وارد نمایید</a:t>
            </a:r>
            <a:endParaRPr lang="en-US" sz="1600" b="1" dirty="0">
              <a:solidFill>
                <a:srgbClr val="1D3347"/>
              </a:solidFill>
              <a:latin typeface="Shabnam" panose="020B0603030804020204" pitchFamily="34" charset="-78"/>
              <a:cs typeface="Shabnam" panose="020B0603030804020204" pitchFamily="34" charset="-78"/>
            </a:endParaRPr>
          </a:p>
        </p:txBody>
      </p:sp>
      <p:sp>
        <p:nvSpPr>
          <p:cNvPr id="20" name="TextBox 19">
            <a:extLst>
              <a:ext uri="{FF2B5EF4-FFF2-40B4-BE49-F238E27FC236}">
                <a16:creationId xmlns:a16="http://schemas.microsoft.com/office/drawing/2014/main" id="{B5E0E7B8-0878-A896-9192-B053186BDD20}"/>
              </a:ext>
            </a:extLst>
          </p:cNvPr>
          <p:cNvSpPr txBox="1"/>
          <p:nvPr/>
        </p:nvSpPr>
        <p:spPr>
          <a:xfrm>
            <a:off x="6853381" y="289867"/>
            <a:ext cx="3352801" cy="338554"/>
          </a:xfrm>
          <a:prstGeom prst="rect">
            <a:avLst/>
          </a:prstGeom>
          <a:noFill/>
        </p:spPr>
        <p:txBody>
          <a:bodyPr wrap="square" rtlCol="0">
            <a:spAutoFit/>
          </a:bodyPr>
          <a:lstStyle/>
          <a:p>
            <a:pPr algn="ctr" rtl="1"/>
            <a:r>
              <a:rPr lang="fa-IR" sz="1600" b="1" dirty="0">
                <a:solidFill>
                  <a:srgbClr val="1D3347"/>
                </a:solidFill>
                <a:latin typeface="Shabnam" panose="020B0603030804020204" pitchFamily="34" charset="-78"/>
                <a:cs typeface="Shabnam" panose="020B0603030804020204" pitchFamily="34" charset="-78"/>
              </a:rPr>
              <a:t>پژوهشگر</a:t>
            </a:r>
            <a:r>
              <a:rPr lang="fa-IR" sz="1600" b="1">
                <a:solidFill>
                  <a:srgbClr val="1D3347"/>
                </a:solidFill>
                <a:latin typeface="Shabnam" panose="020B0603030804020204" pitchFamily="34" charset="-78"/>
                <a:cs typeface="Shabnam" panose="020B0603030804020204" pitchFamily="34" charset="-78"/>
              </a:rPr>
              <a:t>: محمد جواد عزیزپناه</a:t>
            </a:r>
            <a:endParaRPr lang="en-US" sz="1600" b="1" dirty="0">
              <a:solidFill>
                <a:srgbClr val="1D3347"/>
              </a:solidFill>
              <a:latin typeface="Shabnam" panose="020B0603030804020204" pitchFamily="34" charset="-78"/>
              <a:cs typeface="Shabnam" panose="020B0603030804020204" pitchFamily="34" charset="-78"/>
            </a:endParaRPr>
          </a:p>
        </p:txBody>
      </p:sp>
      <p:sp>
        <p:nvSpPr>
          <p:cNvPr id="21" name="Freeform 123">
            <a:hlinkClick r:id="rId10" action="ppaction://hlinksldjump"/>
            <a:extLst>
              <a:ext uri="{FF2B5EF4-FFF2-40B4-BE49-F238E27FC236}">
                <a16:creationId xmlns:a16="http://schemas.microsoft.com/office/drawing/2014/main" id="{9662381F-44A7-5790-322D-81CB8D0A4082}"/>
              </a:ext>
            </a:extLst>
          </p:cNvPr>
          <p:cNvSpPr>
            <a:spLocks noEditPoints="1"/>
          </p:cNvSpPr>
          <p:nvPr/>
        </p:nvSpPr>
        <p:spPr bwMode="auto">
          <a:xfrm>
            <a:off x="370716" y="5556280"/>
            <a:ext cx="268684" cy="268684"/>
          </a:xfrm>
          <a:custGeom>
            <a:avLst/>
            <a:gdLst>
              <a:gd name="T0" fmla="*/ 109 w 160"/>
              <a:gd name="T1" fmla="*/ 116 h 160"/>
              <a:gd name="T2" fmla="*/ 59 w 160"/>
              <a:gd name="T3" fmla="*/ 107 h 160"/>
              <a:gd name="T4" fmla="*/ 160 w 160"/>
              <a:gd name="T5" fmla="*/ 125 h 160"/>
              <a:gd name="T6" fmla="*/ 114 w 160"/>
              <a:gd name="T7" fmla="*/ 116 h 160"/>
              <a:gd name="T8" fmla="*/ 60 w 160"/>
              <a:gd name="T9" fmla="*/ 100 h 160"/>
              <a:gd name="T10" fmla="*/ 160 w 160"/>
              <a:gd name="T11" fmla="*/ 84 h 160"/>
              <a:gd name="T12" fmla="*/ 59 w 160"/>
              <a:gd name="T13" fmla="*/ 131 h 160"/>
              <a:gd name="T14" fmla="*/ 110 w 160"/>
              <a:gd name="T15" fmla="*/ 160 h 160"/>
              <a:gd name="T16" fmla="*/ 160 w 160"/>
              <a:gd name="T17" fmla="*/ 132 h 160"/>
              <a:gd name="T18" fmla="*/ 110 w 160"/>
              <a:gd name="T19" fmla="*/ 50 h 160"/>
              <a:gd name="T20" fmla="*/ 59 w 160"/>
              <a:gd name="T21" fmla="*/ 75 h 160"/>
              <a:gd name="T22" fmla="*/ 160 w 160"/>
              <a:gd name="T23" fmla="*/ 68 h 160"/>
              <a:gd name="T24" fmla="*/ 148 w 160"/>
              <a:gd name="T25" fmla="*/ 0 h 160"/>
              <a:gd name="T26" fmla="*/ 0 w 160"/>
              <a:gd name="T27" fmla="*/ 44 h 160"/>
              <a:gd name="T28" fmla="*/ 109 w 160"/>
              <a:gd name="T29" fmla="*/ 44 h 160"/>
              <a:gd name="T30" fmla="*/ 160 w 160"/>
              <a:gd name="T31" fmla="*/ 44 h 160"/>
              <a:gd name="T32" fmla="*/ 29 w 160"/>
              <a:gd name="T33" fmla="*/ 41 h 160"/>
              <a:gd name="T34" fmla="*/ 41 w 160"/>
              <a:gd name="T35" fmla="*/ 28 h 160"/>
              <a:gd name="T36" fmla="*/ 88 w 160"/>
              <a:gd name="T37" fmla="*/ 25 h 160"/>
              <a:gd name="T38" fmla="*/ 91 w 160"/>
              <a:gd name="T39" fmla="*/ 27 h 160"/>
              <a:gd name="T40" fmla="*/ 97 w 160"/>
              <a:gd name="T41" fmla="*/ 30 h 160"/>
              <a:gd name="T42" fmla="*/ 102 w 160"/>
              <a:gd name="T43" fmla="*/ 27 h 160"/>
              <a:gd name="T44" fmla="*/ 104 w 160"/>
              <a:gd name="T45" fmla="*/ 25 h 160"/>
              <a:gd name="T46" fmla="*/ 104 w 160"/>
              <a:gd name="T47" fmla="*/ 32 h 160"/>
              <a:gd name="T48" fmla="*/ 107 w 160"/>
              <a:gd name="T49" fmla="*/ 35 h 160"/>
              <a:gd name="T50" fmla="*/ 113 w 160"/>
              <a:gd name="T51" fmla="*/ 22 h 160"/>
              <a:gd name="T52" fmla="*/ 118 w 160"/>
              <a:gd name="T53" fmla="*/ 35 h 160"/>
              <a:gd name="T54" fmla="*/ 120 w 160"/>
              <a:gd name="T55" fmla="*/ 32 h 160"/>
              <a:gd name="T56" fmla="*/ 120 w 160"/>
              <a:gd name="T57" fmla="*/ 25 h 160"/>
              <a:gd name="T58" fmla="*/ 123 w 160"/>
              <a:gd name="T59" fmla="*/ 27 h 160"/>
              <a:gd name="T60" fmla="*/ 129 w 160"/>
              <a:gd name="T61" fmla="*/ 30 h 160"/>
              <a:gd name="T62" fmla="*/ 134 w 160"/>
              <a:gd name="T63" fmla="*/ 27 h 160"/>
              <a:gd name="T64" fmla="*/ 136 w 160"/>
              <a:gd name="T65" fmla="*/ 25 h 160"/>
              <a:gd name="T66" fmla="*/ 136 w 160"/>
              <a:gd name="T67" fmla="*/ 32 h 160"/>
              <a:gd name="T68" fmla="*/ 140 w 160"/>
              <a:gd name="T69" fmla="*/ 35 h 160"/>
              <a:gd name="T70" fmla="*/ 54 w 160"/>
              <a:gd name="T71" fmla="*/ 68 h 160"/>
              <a:gd name="T72" fmla="*/ 3 w 160"/>
              <a:gd name="T73" fmla="*/ 57 h 160"/>
              <a:gd name="T74" fmla="*/ 3 w 160"/>
              <a:gd name="T75" fmla="*/ 102 h 160"/>
              <a:gd name="T76" fmla="*/ 41 w 160"/>
              <a:gd name="T77" fmla="*/ 79 h 160"/>
              <a:gd name="T78" fmla="*/ 28 w 160"/>
              <a:gd name="T79" fmla="*/ 68 h 160"/>
              <a:gd name="T80" fmla="*/ 54 w 160"/>
              <a:gd name="T81" fmla="*/ 107 h 160"/>
              <a:gd name="T82" fmla="*/ 0 w 160"/>
              <a:gd name="T83" fmla="*/ 145 h 160"/>
              <a:gd name="T84" fmla="*/ 60 w 160"/>
              <a:gd name="T85" fmla="*/ 159 h 160"/>
              <a:gd name="T86" fmla="*/ 29 w 160"/>
              <a:gd name="T87" fmla="*/ 142 h 160"/>
              <a:gd name="T88" fmla="*/ 41 w 160"/>
              <a:gd name="T89" fmla="*/ 131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60" h="160">
                <a:moveTo>
                  <a:pt x="114" y="116"/>
                </a:moveTo>
                <a:cubicBezTo>
                  <a:pt x="113" y="116"/>
                  <a:pt x="112" y="116"/>
                  <a:pt x="112" y="116"/>
                </a:cubicBezTo>
                <a:cubicBezTo>
                  <a:pt x="110" y="116"/>
                  <a:pt x="109" y="116"/>
                  <a:pt x="109" y="116"/>
                </a:cubicBezTo>
                <a:cubicBezTo>
                  <a:pt x="108" y="116"/>
                  <a:pt x="108" y="116"/>
                  <a:pt x="108" y="116"/>
                </a:cubicBezTo>
                <a:cubicBezTo>
                  <a:pt x="108" y="116"/>
                  <a:pt x="107" y="116"/>
                  <a:pt x="105" y="116"/>
                </a:cubicBezTo>
                <a:cubicBezTo>
                  <a:pt x="87" y="116"/>
                  <a:pt x="69" y="112"/>
                  <a:pt x="59" y="107"/>
                </a:cubicBezTo>
                <a:cubicBezTo>
                  <a:pt x="59" y="123"/>
                  <a:pt x="59" y="123"/>
                  <a:pt x="59" y="123"/>
                </a:cubicBezTo>
                <a:cubicBezTo>
                  <a:pt x="65" y="129"/>
                  <a:pt x="85" y="133"/>
                  <a:pt x="112" y="133"/>
                </a:cubicBezTo>
                <a:cubicBezTo>
                  <a:pt x="135" y="133"/>
                  <a:pt x="152" y="130"/>
                  <a:pt x="160" y="125"/>
                </a:cubicBezTo>
                <a:cubicBezTo>
                  <a:pt x="160" y="109"/>
                  <a:pt x="160" y="109"/>
                  <a:pt x="160" y="109"/>
                </a:cubicBezTo>
                <a:cubicBezTo>
                  <a:pt x="151" y="113"/>
                  <a:pt x="134" y="116"/>
                  <a:pt x="116" y="116"/>
                </a:cubicBezTo>
                <a:cubicBezTo>
                  <a:pt x="116" y="116"/>
                  <a:pt x="115" y="116"/>
                  <a:pt x="114" y="116"/>
                </a:cubicBezTo>
                <a:close/>
                <a:moveTo>
                  <a:pt x="59" y="82"/>
                </a:moveTo>
                <a:cubicBezTo>
                  <a:pt x="59" y="100"/>
                  <a:pt x="59" y="100"/>
                  <a:pt x="59" y="100"/>
                </a:cubicBezTo>
                <a:cubicBezTo>
                  <a:pt x="60" y="100"/>
                  <a:pt x="60" y="100"/>
                  <a:pt x="60" y="100"/>
                </a:cubicBezTo>
                <a:cubicBezTo>
                  <a:pt x="66" y="106"/>
                  <a:pt x="86" y="111"/>
                  <a:pt x="112" y="111"/>
                </a:cubicBezTo>
                <a:cubicBezTo>
                  <a:pt x="134" y="111"/>
                  <a:pt x="152" y="106"/>
                  <a:pt x="160" y="101"/>
                </a:cubicBezTo>
                <a:cubicBezTo>
                  <a:pt x="160" y="84"/>
                  <a:pt x="160" y="84"/>
                  <a:pt x="160" y="84"/>
                </a:cubicBezTo>
                <a:cubicBezTo>
                  <a:pt x="149" y="89"/>
                  <a:pt x="130" y="92"/>
                  <a:pt x="112" y="92"/>
                </a:cubicBezTo>
                <a:cubicBezTo>
                  <a:pt x="91" y="92"/>
                  <a:pt x="70" y="89"/>
                  <a:pt x="59" y="82"/>
                </a:cubicBezTo>
                <a:close/>
                <a:moveTo>
                  <a:pt x="59" y="131"/>
                </a:moveTo>
                <a:cubicBezTo>
                  <a:pt x="59" y="141"/>
                  <a:pt x="59" y="141"/>
                  <a:pt x="59" y="141"/>
                </a:cubicBezTo>
                <a:cubicBezTo>
                  <a:pt x="59" y="143"/>
                  <a:pt x="59" y="143"/>
                  <a:pt x="60" y="143"/>
                </a:cubicBezTo>
                <a:cubicBezTo>
                  <a:pt x="63" y="154"/>
                  <a:pt x="87" y="160"/>
                  <a:pt x="110" y="160"/>
                </a:cubicBezTo>
                <a:cubicBezTo>
                  <a:pt x="132" y="160"/>
                  <a:pt x="157" y="154"/>
                  <a:pt x="160" y="143"/>
                </a:cubicBezTo>
                <a:cubicBezTo>
                  <a:pt x="160" y="143"/>
                  <a:pt x="160" y="143"/>
                  <a:pt x="160" y="141"/>
                </a:cubicBezTo>
                <a:cubicBezTo>
                  <a:pt x="160" y="132"/>
                  <a:pt x="160" y="132"/>
                  <a:pt x="160" y="132"/>
                </a:cubicBezTo>
                <a:cubicBezTo>
                  <a:pt x="149" y="138"/>
                  <a:pt x="130" y="140"/>
                  <a:pt x="112" y="140"/>
                </a:cubicBezTo>
                <a:cubicBezTo>
                  <a:pt x="91" y="140"/>
                  <a:pt x="70" y="137"/>
                  <a:pt x="59" y="131"/>
                </a:cubicBezTo>
                <a:close/>
                <a:moveTo>
                  <a:pt x="110" y="50"/>
                </a:moveTo>
                <a:cubicBezTo>
                  <a:pt x="87" y="50"/>
                  <a:pt x="63" y="56"/>
                  <a:pt x="59" y="67"/>
                </a:cubicBezTo>
                <a:cubicBezTo>
                  <a:pt x="59" y="68"/>
                  <a:pt x="59" y="68"/>
                  <a:pt x="59" y="68"/>
                </a:cubicBezTo>
                <a:cubicBezTo>
                  <a:pt x="59" y="75"/>
                  <a:pt x="59" y="75"/>
                  <a:pt x="59" y="75"/>
                </a:cubicBezTo>
                <a:cubicBezTo>
                  <a:pt x="65" y="82"/>
                  <a:pt x="86" y="87"/>
                  <a:pt x="112" y="87"/>
                </a:cubicBezTo>
                <a:cubicBezTo>
                  <a:pt x="134" y="87"/>
                  <a:pt x="152" y="83"/>
                  <a:pt x="160" y="78"/>
                </a:cubicBezTo>
                <a:cubicBezTo>
                  <a:pt x="160" y="68"/>
                  <a:pt x="160" y="68"/>
                  <a:pt x="160" y="68"/>
                </a:cubicBezTo>
                <a:cubicBezTo>
                  <a:pt x="160" y="67"/>
                  <a:pt x="160" y="67"/>
                  <a:pt x="160" y="67"/>
                </a:cubicBezTo>
                <a:cubicBezTo>
                  <a:pt x="158" y="56"/>
                  <a:pt x="134" y="50"/>
                  <a:pt x="110" y="50"/>
                </a:cubicBezTo>
                <a:close/>
                <a:moveTo>
                  <a:pt x="148" y="0"/>
                </a:moveTo>
                <a:cubicBezTo>
                  <a:pt x="13" y="0"/>
                  <a:pt x="13" y="0"/>
                  <a:pt x="13" y="0"/>
                </a:cubicBezTo>
                <a:cubicBezTo>
                  <a:pt x="7" y="0"/>
                  <a:pt x="0" y="6"/>
                  <a:pt x="0" y="12"/>
                </a:cubicBezTo>
                <a:cubicBezTo>
                  <a:pt x="0" y="44"/>
                  <a:pt x="0" y="44"/>
                  <a:pt x="0" y="44"/>
                </a:cubicBezTo>
                <a:cubicBezTo>
                  <a:pt x="0" y="47"/>
                  <a:pt x="2" y="49"/>
                  <a:pt x="3" y="50"/>
                </a:cubicBezTo>
                <a:cubicBezTo>
                  <a:pt x="66" y="50"/>
                  <a:pt x="66" y="50"/>
                  <a:pt x="66" y="50"/>
                </a:cubicBezTo>
                <a:cubicBezTo>
                  <a:pt x="77" y="47"/>
                  <a:pt x="93" y="44"/>
                  <a:pt x="109" y="44"/>
                </a:cubicBezTo>
                <a:cubicBezTo>
                  <a:pt x="124" y="44"/>
                  <a:pt x="140" y="47"/>
                  <a:pt x="151" y="50"/>
                </a:cubicBezTo>
                <a:cubicBezTo>
                  <a:pt x="158" y="50"/>
                  <a:pt x="158" y="50"/>
                  <a:pt x="158" y="50"/>
                </a:cubicBezTo>
                <a:cubicBezTo>
                  <a:pt x="159" y="49"/>
                  <a:pt x="160" y="47"/>
                  <a:pt x="160" y="44"/>
                </a:cubicBezTo>
                <a:cubicBezTo>
                  <a:pt x="160" y="12"/>
                  <a:pt x="160" y="12"/>
                  <a:pt x="160" y="12"/>
                </a:cubicBezTo>
                <a:cubicBezTo>
                  <a:pt x="160" y="6"/>
                  <a:pt x="154" y="0"/>
                  <a:pt x="148" y="0"/>
                </a:cubicBezTo>
                <a:close/>
                <a:moveTo>
                  <a:pt x="29" y="41"/>
                </a:moveTo>
                <a:cubicBezTo>
                  <a:pt x="22" y="41"/>
                  <a:pt x="16" y="35"/>
                  <a:pt x="16" y="28"/>
                </a:cubicBezTo>
                <a:cubicBezTo>
                  <a:pt x="16" y="22"/>
                  <a:pt x="22" y="16"/>
                  <a:pt x="29" y="16"/>
                </a:cubicBezTo>
                <a:cubicBezTo>
                  <a:pt x="36" y="16"/>
                  <a:pt x="41" y="22"/>
                  <a:pt x="41" y="28"/>
                </a:cubicBezTo>
                <a:cubicBezTo>
                  <a:pt x="41" y="35"/>
                  <a:pt x="36" y="41"/>
                  <a:pt x="29" y="41"/>
                </a:cubicBezTo>
                <a:close/>
                <a:moveTo>
                  <a:pt x="91" y="27"/>
                </a:moveTo>
                <a:cubicBezTo>
                  <a:pt x="90" y="27"/>
                  <a:pt x="88" y="26"/>
                  <a:pt x="88" y="25"/>
                </a:cubicBezTo>
                <a:cubicBezTo>
                  <a:pt x="88" y="24"/>
                  <a:pt x="90" y="22"/>
                  <a:pt x="91" y="22"/>
                </a:cubicBezTo>
                <a:cubicBezTo>
                  <a:pt x="93" y="22"/>
                  <a:pt x="94" y="24"/>
                  <a:pt x="94" y="25"/>
                </a:cubicBezTo>
                <a:cubicBezTo>
                  <a:pt x="94" y="26"/>
                  <a:pt x="93" y="27"/>
                  <a:pt x="91" y="27"/>
                </a:cubicBezTo>
                <a:close/>
                <a:moveTo>
                  <a:pt x="97" y="35"/>
                </a:moveTo>
                <a:cubicBezTo>
                  <a:pt x="96" y="35"/>
                  <a:pt x="94" y="33"/>
                  <a:pt x="94" y="32"/>
                </a:cubicBezTo>
                <a:cubicBezTo>
                  <a:pt x="94" y="31"/>
                  <a:pt x="96" y="30"/>
                  <a:pt x="97" y="30"/>
                </a:cubicBezTo>
                <a:cubicBezTo>
                  <a:pt x="98" y="30"/>
                  <a:pt x="99" y="31"/>
                  <a:pt x="99" y="32"/>
                </a:cubicBezTo>
                <a:cubicBezTo>
                  <a:pt x="99" y="33"/>
                  <a:pt x="98" y="35"/>
                  <a:pt x="97" y="35"/>
                </a:cubicBezTo>
                <a:close/>
                <a:moveTo>
                  <a:pt x="102" y="27"/>
                </a:moveTo>
                <a:cubicBezTo>
                  <a:pt x="101" y="27"/>
                  <a:pt x="99" y="26"/>
                  <a:pt x="99" y="25"/>
                </a:cubicBezTo>
                <a:cubicBezTo>
                  <a:pt x="99" y="24"/>
                  <a:pt x="101" y="22"/>
                  <a:pt x="102" y="22"/>
                </a:cubicBezTo>
                <a:cubicBezTo>
                  <a:pt x="103" y="22"/>
                  <a:pt x="104" y="24"/>
                  <a:pt x="104" y="25"/>
                </a:cubicBezTo>
                <a:cubicBezTo>
                  <a:pt x="104" y="26"/>
                  <a:pt x="103" y="27"/>
                  <a:pt x="102" y="27"/>
                </a:cubicBezTo>
                <a:close/>
                <a:moveTo>
                  <a:pt x="107" y="35"/>
                </a:moveTo>
                <a:cubicBezTo>
                  <a:pt x="105" y="35"/>
                  <a:pt x="104" y="33"/>
                  <a:pt x="104" y="32"/>
                </a:cubicBezTo>
                <a:cubicBezTo>
                  <a:pt x="104" y="31"/>
                  <a:pt x="105" y="30"/>
                  <a:pt x="107" y="30"/>
                </a:cubicBezTo>
                <a:cubicBezTo>
                  <a:pt x="109" y="30"/>
                  <a:pt x="110" y="31"/>
                  <a:pt x="110" y="32"/>
                </a:cubicBezTo>
                <a:cubicBezTo>
                  <a:pt x="110" y="33"/>
                  <a:pt x="109" y="35"/>
                  <a:pt x="107" y="35"/>
                </a:cubicBezTo>
                <a:close/>
                <a:moveTo>
                  <a:pt x="113" y="27"/>
                </a:moveTo>
                <a:cubicBezTo>
                  <a:pt x="112" y="27"/>
                  <a:pt x="110" y="26"/>
                  <a:pt x="110" y="25"/>
                </a:cubicBezTo>
                <a:cubicBezTo>
                  <a:pt x="110" y="24"/>
                  <a:pt x="112" y="22"/>
                  <a:pt x="113" y="22"/>
                </a:cubicBezTo>
                <a:cubicBezTo>
                  <a:pt x="114" y="22"/>
                  <a:pt x="115" y="24"/>
                  <a:pt x="115" y="25"/>
                </a:cubicBezTo>
                <a:cubicBezTo>
                  <a:pt x="115" y="26"/>
                  <a:pt x="114" y="27"/>
                  <a:pt x="113" y="27"/>
                </a:cubicBezTo>
                <a:close/>
                <a:moveTo>
                  <a:pt x="118" y="35"/>
                </a:moveTo>
                <a:cubicBezTo>
                  <a:pt x="116" y="35"/>
                  <a:pt x="115" y="33"/>
                  <a:pt x="115" y="32"/>
                </a:cubicBezTo>
                <a:cubicBezTo>
                  <a:pt x="115" y="31"/>
                  <a:pt x="116" y="30"/>
                  <a:pt x="118" y="30"/>
                </a:cubicBezTo>
                <a:cubicBezTo>
                  <a:pt x="119" y="30"/>
                  <a:pt x="120" y="31"/>
                  <a:pt x="120" y="32"/>
                </a:cubicBezTo>
                <a:cubicBezTo>
                  <a:pt x="120" y="33"/>
                  <a:pt x="119" y="35"/>
                  <a:pt x="118" y="35"/>
                </a:cubicBezTo>
                <a:close/>
                <a:moveTo>
                  <a:pt x="123" y="27"/>
                </a:moveTo>
                <a:cubicBezTo>
                  <a:pt x="121" y="27"/>
                  <a:pt x="120" y="26"/>
                  <a:pt x="120" y="25"/>
                </a:cubicBezTo>
                <a:cubicBezTo>
                  <a:pt x="120" y="24"/>
                  <a:pt x="121" y="22"/>
                  <a:pt x="123" y="22"/>
                </a:cubicBezTo>
                <a:cubicBezTo>
                  <a:pt x="125" y="22"/>
                  <a:pt x="126" y="24"/>
                  <a:pt x="126" y="25"/>
                </a:cubicBezTo>
                <a:cubicBezTo>
                  <a:pt x="126" y="26"/>
                  <a:pt x="125" y="27"/>
                  <a:pt x="123" y="27"/>
                </a:cubicBezTo>
                <a:close/>
                <a:moveTo>
                  <a:pt x="129" y="35"/>
                </a:moveTo>
                <a:cubicBezTo>
                  <a:pt x="127" y="35"/>
                  <a:pt x="126" y="33"/>
                  <a:pt x="126" y="32"/>
                </a:cubicBezTo>
                <a:cubicBezTo>
                  <a:pt x="126" y="31"/>
                  <a:pt x="127" y="30"/>
                  <a:pt x="129" y="30"/>
                </a:cubicBezTo>
                <a:cubicBezTo>
                  <a:pt x="130" y="30"/>
                  <a:pt x="131" y="31"/>
                  <a:pt x="131" y="32"/>
                </a:cubicBezTo>
                <a:cubicBezTo>
                  <a:pt x="131" y="33"/>
                  <a:pt x="130" y="35"/>
                  <a:pt x="129" y="35"/>
                </a:cubicBezTo>
                <a:close/>
                <a:moveTo>
                  <a:pt x="134" y="27"/>
                </a:moveTo>
                <a:cubicBezTo>
                  <a:pt x="132" y="27"/>
                  <a:pt x="131" y="26"/>
                  <a:pt x="131" y="25"/>
                </a:cubicBezTo>
                <a:cubicBezTo>
                  <a:pt x="131" y="24"/>
                  <a:pt x="132" y="22"/>
                  <a:pt x="134" y="22"/>
                </a:cubicBezTo>
                <a:cubicBezTo>
                  <a:pt x="135" y="22"/>
                  <a:pt x="136" y="24"/>
                  <a:pt x="136" y="25"/>
                </a:cubicBezTo>
                <a:cubicBezTo>
                  <a:pt x="136" y="26"/>
                  <a:pt x="135" y="27"/>
                  <a:pt x="134" y="27"/>
                </a:cubicBezTo>
                <a:close/>
                <a:moveTo>
                  <a:pt x="140" y="35"/>
                </a:moveTo>
                <a:cubicBezTo>
                  <a:pt x="137" y="35"/>
                  <a:pt x="136" y="33"/>
                  <a:pt x="136" y="32"/>
                </a:cubicBezTo>
                <a:cubicBezTo>
                  <a:pt x="136" y="31"/>
                  <a:pt x="137" y="30"/>
                  <a:pt x="140" y="30"/>
                </a:cubicBezTo>
                <a:cubicBezTo>
                  <a:pt x="141" y="30"/>
                  <a:pt x="142" y="31"/>
                  <a:pt x="142" y="32"/>
                </a:cubicBezTo>
                <a:cubicBezTo>
                  <a:pt x="142" y="33"/>
                  <a:pt x="141" y="35"/>
                  <a:pt x="140" y="35"/>
                </a:cubicBezTo>
                <a:close/>
                <a:moveTo>
                  <a:pt x="54" y="102"/>
                </a:moveTo>
                <a:cubicBezTo>
                  <a:pt x="54" y="101"/>
                  <a:pt x="54" y="94"/>
                  <a:pt x="54" y="94"/>
                </a:cubicBezTo>
                <a:cubicBezTo>
                  <a:pt x="54" y="68"/>
                  <a:pt x="54" y="68"/>
                  <a:pt x="54" y="68"/>
                </a:cubicBezTo>
                <a:cubicBezTo>
                  <a:pt x="54" y="67"/>
                  <a:pt x="54" y="67"/>
                  <a:pt x="54" y="67"/>
                </a:cubicBezTo>
                <a:cubicBezTo>
                  <a:pt x="55" y="63"/>
                  <a:pt x="59" y="60"/>
                  <a:pt x="65" y="57"/>
                </a:cubicBezTo>
                <a:cubicBezTo>
                  <a:pt x="3" y="57"/>
                  <a:pt x="3" y="57"/>
                  <a:pt x="3" y="57"/>
                </a:cubicBezTo>
                <a:cubicBezTo>
                  <a:pt x="2" y="58"/>
                  <a:pt x="0" y="61"/>
                  <a:pt x="0" y="65"/>
                </a:cubicBezTo>
                <a:cubicBezTo>
                  <a:pt x="0" y="95"/>
                  <a:pt x="0" y="95"/>
                  <a:pt x="0" y="95"/>
                </a:cubicBezTo>
                <a:cubicBezTo>
                  <a:pt x="0" y="98"/>
                  <a:pt x="2" y="100"/>
                  <a:pt x="3" y="102"/>
                </a:cubicBezTo>
                <a:lnTo>
                  <a:pt x="54" y="102"/>
                </a:lnTo>
                <a:close/>
                <a:moveTo>
                  <a:pt x="28" y="68"/>
                </a:moveTo>
                <a:cubicBezTo>
                  <a:pt x="36" y="68"/>
                  <a:pt x="41" y="73"/>
                  <a:pt x="41" y="79"/>
                </a:cubicBezTo>
                <a:cubicBezTo>
                  <a:pt x="41" y="87"/>
                  <a:pt x="36" y="91"/>
                  <a:pt x="28" y="91"/>
                </a:cubicBezTo>
                <a:cubicBezTo>
                  <a:pt x="22" y="91"/>
                  <a:pt x="16" y="87"/>
                  <a:pt x="16" y="79"/>
                </a:cubicBezTo>
                <a:cubicBezTo>
                  <a:pt x="16" y="73"/>
                  <a:pt x="22" y="68"/>
                  <a:pt x="28" y="68"/>
                </a:cubicBezTo>
                <a:close/>
                <a:moveTo>
                  <a:pt x="54" y="143"/>
                </a:moveTo>
                <a:cubicBezTo>
                  <a:pt x="54" y="143"/>
                  <a:pt x="54" y="143"/>
                  <a:pt x="54" y="142"/>
                </a:cubicBezTo>
                <a:cubicBezTo>
                  <a:pt x="54" y="107"/>
                  <a:pt x="54" y="107"/>
                  <a:pt x="54" y="107"/>
                </a:cubicBezTo>
                <a:cubicBezTo>
                  <a:pt x="3" y="107"/>
                  <a:pt x="3" y="107"/>
                  <a:pt x="3" y="107"/>
                </a:cubicBezTo>
                <a:cubicBezTo>
                  <a:pt x="2" y="110"/>
                  <a:pt x="0" y="112"/>
                  <a:pt x="0" y="115"/>
                </a:cubicBezTo>
                <a:cubicBezTo>
                  <a:pt x="0" y="145"/>
                  <a:pt x="0" y="145"/>
                  <a:pt x="0" y="145"/>
                </a:cubicBezTo>
                <a:cubicBezTo>
                  <a:pt x="0" y="152"/>
                  <a:pt x="7" y="159"/>
                  <a:pt x="13" y="159"/>
                </a:cubicBezTo>
                <a:cubicBezTo>
                  <a:pt x="59" y="159"/>
                  <a:pt x="59" y="159"/>
                  <a:pt x="59" y="159"/>
                </a:cubicBezTo>
                <a:cubicBezTo>
                  <a:pt x="60" y="159"/>
                  <a:pt x="60" y="159"/>
                  <a:pt x="60" y="159"/>
                </a:cubicBezTo>
                <a:cubicBezTo>
                  <a:pt x="63" y="157"/>
                  <a:pt x="64" y="154"/>
                  <a:pt x="62" y="151"/>
                </a:cubicBezTo>
                <a:cubicBezTo>
                  <a:pt x="58" y="149"/>
                  <a:pt x="56" y="146"/>
                  <a:pt x="54" y="143"/>
                </a:cubicBezTo>
                <a:close/>
                <a:moveTo>
                  <a:pt x="29" y="142"/>
                </a:moveTo>
                <a:cubicBezTo>
                  <a:pt x="22" y="142"/>
                  <a:pt x="16" y="137"/>
                  <a:pt x="16" y="131"/>
                </a:cubicBezTo>
                <a:cubicBezTo>
                  <a:pt x="16" y="123"/>
                  <a:pt x="22" y="118"/>
                  <a:pt x="29" y="118"/>
                </a:cubicBezTo>
                <a:cubicBezTo>
                  <a:pt x="36" y="118"/>
                  <a:pt x="41" y="123"/>
                  <a:pt x="41" y="131"/>
                </a:cubicBezTo>
                <a:cubicBezTo>
                  <a:pt x="41" y="137"/>
                  <a:pt x="36" y="142"/>
                  <a:pt x="29" y="142"/>
                </a:cubicBezTo>
                <a:close/>
              </a:path>
            </a:pathLst>
          </a:custGeom>
          <a:ln>
            <a:noFill/>
          </a:ln>
        </p:spPr>
        <p:style>
          <a:lnRef idx="3">
            <a:schemeClr val="lt1"/>
          </a:lnRef>
          <a:fillRef idx="1">
            <a:schemeClr val="accent1"/>
          </a:fillRef>
          <a:effectRef idx="1">
            <a:schemeClr val="accent1"/>
          </a:effectRef>
          <a:fontRef idx="minor">
            <a:schemeClr val="lt1"/>
          </a:fontRef>
        </p:style>
        <p:txBody>
          <a:bodyPr vert="horz" wrap="square" lIns="91440" tIns="45720" rIns="91440" bIns="45720" numCol="1" anchor="t" anchorCtr="0" compatLnSpc="1">
            <a:prstTxWarp prst="textNoShape">
              <a:avLst/>
            </a:prstTxWarp>
          </a:bodyPr>
          <a:lstStyle/>
          <a:p>
            <a:endParaRPr lang="en-US"/>
          </a:p>
        </p:txBody>
      </p:sp>
      <p:sp>
        <p:nvSpPr>
          <p:cNvPr id="22" name="Freeform 134">
            <a:hlinkClick r:id="rId5" action="ppaction://hlinksldjump"/>
            <a:extLst>
              <a:ext uri="{FF2B5EF4-FFF2-40B4-BE49-F238E27FC236}">
                <a16:creationId xmlns:a16="http://schemas.microsoft.com/office/drawing/2014/main" id="{E627D5B2-727D-FFAE-4B2A-A5F4134A84BC}"/>
              </a:ext>
            </a:extLst>
          </p:cNvPr>
          <p:cNvSpPr>
            <a:spLocks noEditPoints="1"/>
          </p:cNvSpPr>
          <p:nvPr/>
        </p:nvSpPr>
        <p:spPr bwMode="auto">
          <a:xfrm>
            <a:off x="346965" y="1756981"/>
            <a:ext cx="316187" cy="243070"/>
          </a:xfrm>
          <a:custGeom>
            <a:avLst/>
            <a:gdLst>
              <a:gd name="T0" fmla="*/ 25 w 160"/>
              <a:gd name="T1" fmla="*/ 0 h 123"/>
              <a:gd name="T2" fmla="*/ 21 w 160"/>
              <a:gd name="T3" fmla="*/ 2 h 123"/>
              <a:gd name="T4" fmla="*/ 19 w 160"/>
              <a:gd name="T5" fmla="*/ 6 h 123"/>
              <a:gd name="T6" fmla="*/ 19 w 160"/>
              <a:gd name="T7" fmla="*/ 92 h 123"/>
              <a:gd name="T8" fmla="*/ 25 w 160"/>
              <a:gd name="T9" fmla="*/ 97 h 123"/>
              <a:gd name="T10" fmla="*/ 76 w 160"/>
              <a:gd name="T11" fmla="*/ 116 h 123"/>
              <a:gd name="T12" fmla="*/ 76 w 160"/>
              <a:gd name="T13" fmla="*/ 26 h 123"/>
              <a:gd name="T14" fmla="*/ 74 w 160"/>
              <a:gd name="T15" fmla="*/ 24 h 123"/>
              <a:gd name="T16" fmla="*/ 25 w 160"/>
              <a:gd name="T17" fmla="*/ 0 h 123"/>
              <a:gd name="T18" fmla="*/ 141 w 160"/>
              <a:gd name="T19" fmla="*/ 92 h 123"/>
              <a:gd name="T20" fmla="*/ 141 w 160"/>
              <a:gd name="T21" fmla="*/ 6 h 123"/>
              <a:gd name="T22" fmla="*/ 140 w 160"/>
              <a:gd name="T23" fmla="*/ 2 h 123"/>
              <a:gd name="T24" fmla="*/ 136 w 160"/>
              <a:gd name="T25" fmla="*/ 0 h 123"/>
              <a:gd name="T26" fmla="*/ 85 w 160"/>
              <a:gd name="T27" fmla="*/ 24 h 123"/>
              <a:gd name="T28" fmla="*/ 84 w 160"/>
              <a:gd name="T29" fmla="*/ 26 h 123"/>
              <a:gd name="T30" fmla="*/ 84 w 160"/>
              <a:gd name="T31" fmla="*/ 116 h 123"/>
              <a:gd name="T32" fmla="*/ 136 w 160"/>
              <a:gd name="T33" fmla="*/ 97 h 123"/>
              <a:gd name="T34" fmla="*/ 141 w 160"/>
              <a:gd name="T35" fmla="*/ 92 h 123"/>
              <a:gd name="T36" fmla="*/ 154 w 160"/>
              <a:gd name="T37" fmla="*/ 20 h 123"/>
              <a:gd name="T38" fmla="*/ 150 w 160"/>
              <a:gd name="T39" fmla="*/ 20 h 123"/>
              <a:gd name="T40" fmla="*/ 150 w 160"/>
              <a:gd name="T41" fmla="*/ 92 h 123"/>
              <a:gd name="T42" fmla="*/ 136 w 160"/>
              <a:gd name="T43" fmla="*/ 107 h 123"/>
              <a:gd name="T44" fmla="*/ 92 w 160"/>
              <a:gd name="T45" fmla="*/ 121 h 123"/>
              <a:gd name="T46" fmla="*/ 153 w 160"/>
              <a:gd name="T47" fmla="*/ 121 h 123"/>
              <a:gd name="T48" fmla="*/ 158 w 160"/>
              <a:gd name="T49" fmla="*/ 121 h 123"/>
              <a:gd name="T50" fmla="*/ 160 w 160"/>
              <a:gd name="T51" fmla="*/ 117 h 123"/>
              <a:gd name="T52" fmla="*/ 160 w 160"/>
              <a:gd name="T53" fmla="*/ 26 h 123"/>
              <a:gd name="T54" fmla="*/ 154 w 160"/>
              <a:gd name="T55" fmla="*/ 20 h 123"/>
              <a:gd name="T56" fmla="*/ 10 w 160"/>
              <a:gd name="T57" fmla="*/ 92 h 123"/>
              <a:gd name="T58" fmla="*/ 10 w 160"/>
              <a:gd name="T59" fmla="*/ 20 h 123"/>
              <a:gd name="T60" fmla="*/ 6 w 160"/>
              <a:gd name="T61" fmla="*/ 20 h 123"/>
              <a:gd name="T62" fmla="*/ 0 w 160"/>
              <a:gd name="T63" fmla="*/ 26 h 123"/>
              <a:gd name="T64" fmla="*/ 0 w 160"/>
              <a:gd name="T65" fmla="*/ 117 h 123"/>
              <a:gd name="T66" fmla="*/ 3 w 160"/>
              <a:gd name="T67" fmla="*/ 121 h 123"/>
              <a:gd name="T68" fmla="*/ 8 w 160"/>
              <a:gd name="T69" fmla="*/ 121 h 123"/>
              <a:gd name="T70" fmla="*/ 68 w 160"/>
              <a:gd name="T71" fmla="*/ 121 h 123"/>
              <a:gd name="T72" fmla="*/ 25 w 160"/>
              <a:gd name="T73" fmla="*/ 107 h 123"/>
              <a:gd name="T74" fmla="*/ 10 w 160"/>
              <a:gd name="T75" fmla="*/ 92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60" h="123">
                <a:moveTo>
                  <a:pt x="25" y="0"/>
                </a:moveTo>
                <a:cubicBezTo>
                  <a:pt x="24" y="0"/>
                  <a:pt x="22" y="0"/>
                  <a:pt x="21" y="2"/>
                </a:cubicBezTo>
                <a:cubicBezTo>
                  <a:pt x="20" y="3"/>
                  <a:pt x="19" y="4"/>
                  <a:pt x="19" y="6"/>
                </a:cubicBezTo>
                <a:cubicBezTo>
                  <a:pt x="19" y="92"/>
                  <a:pt x="19" y="92"/>
                  <a:pt x="19" y="92"/>
                </a:cubicBezTo>
                <a:cubicBezTo>
                  <a:pt x="19" y="94"/>
                  <a:pt x="21" y="97"/>
                  <a:pt x="25" y="97"/>
                </a:cubicBezTo>
                <a:cubicBezTo>
                  <a:pt x="38" y="97"/>
                  <a:pt x="60" y="100"/>
                  <a:pt x="76" y="116"/>
                </a:cubicBezTo>
                <a:cubicBezTo>
                  <a:pt x="76" y="26"/>
                  <a:pt x="76" y="26"/>
                  <a:pt x="76" y="26"/>
                </a:cubicBezTo>
                <a:cubicBezTo>
                  <a:pt x="76" y="26"/>
                  <a:pt x="76" y="25"/>
                  <a:pt x="74" y="24"/>
                </a:cubicBezTo>
                <a:cubicBezTo>
                  <a:pt x="62" y="3"/>
                  <a:pt x="38" y="0"/>
                  <a:pt x="25" y="0"/>
                </a:cubicBezTo>
                <a:close/>
                <a:moveTo>
                  <a:pt x="141" y="92"/>
                </a:moveTo>
                <a:cubicBezTo>
                  <a:pt x="141" y="6"/>
                  <a:pt x="141" y="6"/>
                  <a:pt x="141" y="6"/>
                </a:cubicBezTo>
                <a:cubicBezTo>
                  <a:pt x="141" y="4"/>
                  <a:pt x="141" y="3"/>
                  <a:pt x="140" y="2"/>
                </a:cubicBezTo>
                <a:cubicBezTo>
                  <a:pt x="139" y="0"/>
                  <a:pt x="137" y="0"/>
                  <a:pt x="136" y="0"/>
                </a:cubicBezTo>
                <a:cubicBezTo>
                  <a:pt x="122" y="0"/>
                  <a:pt x="98" y="3"/>
                  <a:pt x="85" y="24"/>
                </a:cubicBezTo>
                <a:cubicBezTo>
                  <a:pt x="84" y="25"/>
                  <a:pt x="84" y="26"/>
                  <a:pt x="84" y="26"/>
                </a:cubicBezTo>
                <a:cubicBezTo>
                  <a:pt x="84" y="116"/>
                  <a:pt x="84" y="116"/>
                  <a:pt x="84" y="116"/>
                </a:cubicBezTo>
                <a:cubicBezTo>
                  <a:pt x="100" y="100"/>
                  <a:pt x="122" y="97"/>
                  <a:pt x="136" y="97"/>
                </a:cubicBezTo>
                <a:cubicBezTo>
                  <a:pt x="139" y="97"/>
                  <a:pt x="141" y="94"/>
                  <a:pt x="141" y="92"/>
                </a:cubicBezTo>
                <a:close/>
                <a:moveTo>
                  <a:pt x="154" y="20"/>
                </a:moveTo>
                <a:cubicBezTo>
                  <a:pt x="150" y="20"/>
                  <a:pt x="150" y="20"/>
                  <a:pt x="150" y="20"/>
                </a:cubicBezTo>
                <a:cubicBezTo>
                  <a:pt x="150" y="92"/>
                  <a:pt x="150" y="92"/>
                  <a:pt x="150" y="92"/>
                </a:cubicBezTo>
                <a:cubicBezTo>
                  <a:pt x="150" y="99"/>
                  <a:pt x="143" y="106"/>
                  <a:pt x="136" y="107"/>
                </a:cubicBezTo>
                <a:cubicBezTo>
                  <a:pt x="123" y="107"/>
                  <a:pt x="105" y="108"/>
                  <a:pt x="92" y="121"/>
                </a:cubicBezTo>
                <a:cubicBezTo>
                  <a:pt x="115" y="115"/>
                  <a:pt x="139" y="119"/>
                  <a:pt x="153" y="121"/>
                </a:cubicBezTo>
                <a:cubicBezTo>
                  <a:pt x="154" y="123"/>
                  <a:pt x="157" y="121"/>
                  <a:pt x="158" y="121"/>
                </a:cubicBezTo>
                <a:cubicBezTo>
                  <a:pt x="159" y="120"/>
                  <a:pt x="160" y="118"/>
                  <a:pt x="160" y="117"/>
                </a:cubicBezTo>
                <a:cubicBezTo>
                  <a:pt x="160" y="26"/>
                  <a:pt x="160" y="26"/>
                  <a:pt x="160" y="26"/>
                </a:cubicBezTo>
                <a:cubicBezTo>
                  <a:pt x="160" y="22"/>
                  <a:pt x="158" y="20"/>
                  <a:pt x="154" y="20"/>
                </a:cubicBezTo>
                <a:close/>
                <a:moveTo>
                  <a:pt x="10" y="92"/>
                </a:moveTo>
                <a:cubicBezTo>
                  <a:pt x="10" y="20"/>
                  <a:pt x="10" y="20"/>
                  <a:pt x="10" y="20"/>
                </a:cubicBezTo>
                <a:cubicBezTo>
                  <a:pt x="6" y="20"/>
                  <a:pt x="6" y="20"/>
                  <a:pt x="6" y="20"/>
                </a:cubicBezTo>
                <a:cubicBezTo>
                  <a:pt x="3" y="20"/>
                  <a:pt x="0" y="22"/>
                  <a:pt x="0" y="26"/>
                </a:cubicBezTo>
                <a:cubicBezTo>
                  <a:pt x="0" y="117"/>
                  <a:pt x="0" y="117"/>
                  <a:pt x="0" y="117"/>
                </a:cubicBezTo>
                <a:cubicBezTo>
                  <a:pt x="0" y="118"/>
                  <a:pt x="2" y="120"/>
                  <a:pt x="3" y="121"/>
                </a:cubicBezTo>
                <a:cubicBezTo>
                  <a:pt x="4" y="121"/>
                  <a:pt x="5" y="123"/>
                  <a:pt x="8" y="121"/>
                </a:cubicBezTo>
                <a:cubicBezTo>
                  <a:pt x="21" y="119"/>
                  <a:pt x="46" y="115"/>
                  <a:pt x="68" y="121"/>
                </a:cubicBezTo>
                <a:cubicBezTo>
                  <a:pt x="55" y="108"/>
                  <a:pt x="36" y="107"/>
                  <a:pt x="25" y="107"/>
                </a:cubicBezTo>
                <a:cubicBezTo>
                  <a:pt x="16" y="106"/>
                  <a:pt x="10" y="99"/>
                  <a:pt x="10" y="92"/>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anchor="t" anchorCtr="0" compatLnSpc="1">
            <a:prstTxWarp prst="textNoShape">
              <a:avLst/>
            </a:prstTxWarp>
          </a:bodyPr>
          <a:lstStyle/>
          <a:p>
            <a:endParaRPr lang="en-US"/>
          </a:p>
        </p:txBody>
      </p:sp>
      <p:sp>
        <p:nvSpPr>
          <p:cNvPr id="23" name="Freeform 170">
            <a:hlinkClick r:id="rId6" action="ppaction://hlinksldjump"/>
            <a:extLst>
              <a:ext uri="{FF2B5EF4-FFF2-40B4-BE49-F238E27FC236}">
                <a16:creationId xmlns:a16="http://schemas.microsoft.com/office/drawing/2014/main" id="{C566B641-74D9-0CC4-593A-7B1C8E325CDC}"/>
              </a:ext>
            </a:extLst>
          </p:cNvPr>
          <p:cNvSpPr>
            <a:spLocks noEditPoints="1"/>
          </p:cNvSpPr>
          <p:nvPr/>
        </p:nvSpPr>
        <p:spPr bwMode="auto">
          <a:xfrm>
            <a:off x="363937" y="2485131"/>
            <a:ext cx="282243" cy="284017"/>
          </a:xfrm>
          <a:custGeom>
            <a:avLst/>
            <a:gdLst>
              <a:gd name="T0" fmla="*/ 34 w 159"/>
              <a:gd name="T1" fmla="*/ 27 h 160"/>
              <a:gd name="T2" fmla="*/ 34 w 159"/>
              <a:gd name="T3" fmla="*/ 41 h 160"/>
              <a:gd name="T4" fmla="*/ 95 w 159"/>
              <a:gd name="T5" fmla="*/ 34 h 160"/>
              <a:gd name="T6" fmla="*/ 95 w 159"/>
              <a:gd name="T7" fmla="*/ 63 h 160"/>
              <a:gd name="T8" fmla="*/ 34 w 159"/>
              <a:gd name="T9" fmla="*/ 55 h 160"/>
              <a:gd name="T10" fmla="*/ 34 w 159"/>
              <a:gd name="T11" fmla="*/ 69 h 160"/>
              <a:gd name="T12" fmla="*/ 95 w 159"/>
              <a:gd name="T13" fmla="*/ 63 h 160"/>
              <a:gd name="T14" fmla="*/ 68 w 159"/>
              <a:gd name="T15" fmla="*/ 90 h 160"/>
              <a:gd name="T16" fmla="*/ 34 w 159"/>
              <a:gd name="T17" fmla="*/ 83 h 160"/>
              <a:gd name="T18" fmla="*/ 34 w 159"/>
              <a:gd name="T19" fmla="*/ 97 h 160"/>
              <a:gd name="T20" fmla="*/ 115 w 159"/>
              <a:gd name="T21" fmla="*/ 122 h 160"/>
              <a:gd name="T22" fmla="*/ 108 w 159"/>
              <a:gd name="T23" fmla="*/ 145 h 160"/>
              <a:gd name="T24" fmla="*/ 14 w 159"/>
              <a:gd name="T25" fmla="*/ 14 h 160"/>
              <a:gd name="T26" fmla="*/ 108 w 159"/>
              <a:gd name="T27" fmla="*/ 42 h 160"/>
              <a:gd name="T28" fmla="*/ 123 w 159"/>
              <a:gd name="T29" fmla="*/ 7 h 160"/>
              <a:gd name="T30" fmla="*/ 7 w 159"/>
              <a:gd name="T31" fmla="*/ 0 h 160"/>
              <a:gd name="T32" fmla="*/ 0 w 159"/>
              <a:gd name="T33" fmla="*/ 152 h 160"/>
              <a:gd name="T34" fmla="*/ 115 w 159"/>
              <a:gd name="T35" fmla="*/ 160 h 160"/>
              <a:gd name="T36" fmla="*/ 123 w 159"/>
              <a:gd name="T37" fmla="*/ 112 h 160"/>
              <a:gd name="T38" fmla="*/ 115 w 159"/>
              <a:gd name="T39" fmla="*/ 122 h 160"/>
              <a:gd name="T40" fmla="*/ 132 w 159"/>
              <a:gd name="T41" fmla="*/ 18 h 160"/>
              <a:gd name="T42" fmla="*/ 84 w 159"/>
              <a:gd name="T43" fmla="*/ 98 h 160"/>
              <a:gd name="T44" fmla="*/ 82 w 159"/>
              <a:gd name="T45" fmla="*/ 127 h 160"/>
              <a:gd name="T46" fmla="*/ 87 w 159"/>
              <a:gd name="T47" fmla="*/ 131 h 160"/>
              <a:gd name="T48" fmla="*/ 113 w 159"/>
              <a:gd name="T49" fmla="*/ 114 h 160"/>
              <a:gd name="T50" fmla="*/ 159 w 159"/>
              <a:gd name="T51" fmla="*/ 33 h 160"/>
              <a:gd name="T52" fmla="*/ 97 w 159"/>
              <a:gd name="T53" fmla="*/ 118 h 160"/>
              <a:gd name="T54" fmla="*/ 89 w 159"/>
              <a:gd name="T55" fmla="*/ 113 h 160"/>
              <a:gd name="T56" fmla="*/ 97 w 159"/>
              <a:gd name="T57" fmla="*/ 108 h 160"/>
              <a:gd name="T58" fmla="*/ 97 w 159"/>
              <a:gd name="T59" fmla="*/ 118 h 160"/>
              <a:gd name="T60" fmla="*/ 56 w 159"/>
              <a:gd name="T61" fmla="*/ 131 h 160"/>
              <a:gd name="T62" fmla="*/ 75 w 159"/>
              <a:gd name="T63" fmla="*/ 126 h 160"/>
              <a:gd name="T64" fmla="*/ 55 w 159"/>
              <a:gd name="T65" fmla="*/ 124 h 160"/>
              <a:gd name="T66" fmla="*/ 50 w 159"/>
              <a:gd name="T67" fmla="*/ 121 h 160"/>
              <a:gd name="T68" fmla="*/ 50 w 159"/>
              <a:gd name="T69" fmla="*/ 110 h 160"/>
              <a:gd name="T70" fmla="*/ 39 w 159"/>
              <a:gd name="T71" fmla="*/ 115 h 160"/>
              <a:gd name="T72" fmla="*/ 28 w 159"/>
              <a:gd name="T73" fmla="*/ 135 h 160"/>
              <a:gd name="T74" fmla="*/ 38 w 159"/>
              <a:gd name="T75" fmla="*/ 125 h 160"/>
              <a:gd name="T76" fmla="*/ 44 w 159"/>
              <a:gd name="T77" fmla="*/ 127 h 160"/>
              <a:gd name="T78" fmla="*/ 44 w 159"/>
              <a:gd name="T79" fmla="*/ 127 h 160"/>
              <a:gd name="T80" fmla="*/ 44 w 159"/>
              <a:gd name="T81" fmla="*/ 128 h 160"/>
              <a:gd name="T82" fmla="*/ 50 w 159"/>
              <a:gd name="T83" fmla="*/ 128 h 160"/>
              <a:gd name="T84" fmla="*/ 53 w 159"/>
              <a:gd name="T85" fmla="*/ 132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59" h="160">
                <a:moveTo>
                  <a:pt x="88" y="27"/>
                </a:moveTo>
                <a:cubicBezTo>
                  <a:pt x="34" y="27"/>
                  <a:pt x="34" y="27"/>
                  <a:pt x="34" y="27"/>
                </a:cubicBezTo>
                <a:cubicBezTo>
                  <a:pt x="30" y="27"/>
                  <a:pt x="26" y="31"/>
                  <a:pt x="26" y="34"/>
                </a:cubicBezTo>
                <a:cubicBezTo>
                  <a:pt x="26" y="39"/>
                  <a:pt x="30" y="41"/>
                  <a:pt x="34" y="41"/>
                </a:cubicBezTo>
                <a:cubicBezTo>
                  <a:pt x="88" y="41"/>
                  <a:pt x="88" y="41"/>
                  <a:pt x="88" y="41"/>
                </a:cubicBezTo>
                <a:cubicBezTo>
                  <a:pt x="93" y="41"/>
                  <a:pt x="95" y="39"/>
                  <a:pt x="95" y="34"/>
                </a:cubicBezTo>
                <a:cubicBezTo>
                  <a:pt x="95" y="31"/>
                  <a:pt x="93" y="27"/>
                  <a:pt x="88" y="27"/>
                </a:cubicBezTo>
                <a:close/>
                <a:moveTo>
                  <a:pt x="95" y="63"/>
                </a:moveTo>
                <a:cubicBezTo>
                  <a:pt x="95" y="57"/>
                  <a:pt x="93" y="55"/>
                  <a:pt x="88" y="55"/>
                </a:cubicBezTo>
                <a:cubicBezTo>
                  <a:pt x="34" y="55"/>
                  <a:pt x="34" y="55"/>
                  <a:pt x="34" y="55"/>
                </a:cubicBezTo>
                <a:cubicBezTo>
                  <a:pt x="30" y="55"/>
                  <a:pt x="26" y="57"/>
                  <a:pt x="26" y="63"/>
                </a:cubicBezTo>
                <a:cubicBezTo>
                  <a:pt x="26" y="67"/>
                  <a:pt x="30" y="69"/>
                  <a:pt x="34" y="69"/>
                </a:cubicBezTo>
                <a:cubicBezTo>
                  <a:pt x="88" y="69"/>
                  <a:pt x="88" y="69"/>
                  <a:pt x="88" y="69"/>
                </a:cubicBezTo>
                <a:cubicBezTo>
                  <a:pt x="93" y="69"/>
                  <a:pt x="95" y="67"/>
                  <a:pt x="95" y="63"/>
                </a:cubicBezTo>
                <a:close/>
                <a:moveTo>
                  <a:pt x="61" y="97"/>
                </a:moveTo>
                <a:cubicBezTo>
                  <a:pt x="65" y="97"/>
                  <a:pt x="68" y="93"/>
                  <a:pt x="68" y="90"/>
                </a:cubicBezTo>
                <a:cubicBezTo>
                  <a:pt x="68" y="85"/>
                  <a:pt x="65" y="83"/>
                  <a:pt x="61" y="83"/>
                </a:cubicBezTo>
                <a:cubicBezTo>
                  <a:pt x="34" y="83"/>
                  <a:pt x="34" y="83"/>
                  <a:pt x="34" y="83"/>
                </a:cubicBezTo>
                <a:cubicBezTo>
                  <a:pt x="30" y="83"/>
                  <a:pt x="26" y="85"/>
                  <a:pt x="26" y="90"/>
                </a:cubicBezTo>
                <a:cubicBezTo>
                  <a:pt x="26" y="93"/>
                  <a:pt x="30" y="97"/>
                  <a:pt x="34" y="97"/>
                </a:cubicBezTo>
                <a:lnTo>
                  <a:pt x="61" y="97"/>
                </a:lnTo>
                <a:close/>
                <a:moveTo>
                  <a:pt x="115" y="122"/>
                </a:moveTo>
                <a:cubicBezTo>
                  <a:pt x="108" y="127"/>
                  <a:pt x="108" y="127"/>
                  <a:pt x="108" y="127"/>
                </a:cubicBezTo>
                <a:cubicBezTo>
                  <a:pt x="108" y="145"/>
                  <a:pt x="108" y="145"/>
                  <a:pt x="108" y="145"/>
                </a:cubicBezTo>
                <a:cubicBezTo>
                  <a:pt x="14" y="145"/>
                  <a:pt x="14" y="145"/>
                  <a:pt x="14" y="145"/>
                </a:cubicBezTo>
                <a:cubicBezTo>
                  <a:pt x="14" y="14"/>
                  <a:pt x="14" y="14"/>
                  <a:pt x="14" y="14"/>
                </a:cubicBezTo>
                <a:cubicBezTo>
                  <a:pt x="108" y="14"/>
                  <a:pt x="108" y="14"/>
                  <a:pt x="108" y="14"/>
                </a:cubicBezTo>
                <a:cubicBezTo>
                  <a:pt x="108" y="42"/>
                  <a:pt x="108" y="42"/>
                  <a:pt x="108" y="42"/>
                </a:cubicBezTo>
                <a:cubicBezTo>
                  <a:pt x="123" y="18"/>
                  <a:pt x="123" y="18"/>
                  <a:pt x="123" y="18"/>
                </a:cubicBezTo>
                <a:cubicBezTo>
                  <a:pt x="123" y="7"/>
                  <a:pt x="123" y="7"/>
                  <a:pt x="123" y="7"/>
                </a:cubicBezTo>
                <a:cubicBezTo>
                  <a:pt x="123" y="3"/>
                  <a:pt x="119" y="0"/>
                  <a:pt x="115" y="0"/>
                </a:cubicBezTo>
                <a:cubicBezTo>
                  <a:pt x="7" y="0"/>
                  <a:pt x="7" y="0"/>
                  <a:pt x="7" y="0"/>
                </a:cubicBezTo>
                <a:cubicBezTo>
                  <a:pt x="2" y="0"/>
                  <a:pt x="0" y="3"/>
                  <a:pt x="0" y="7"/>
                </a:cubicBezTo>
                <a:cubicBezTo>
                  <a:pt x="0" y="152"/>
                  <a:pt x="0" y="152"/>
                  <a:pt x="0" y="152"/>
                </a:cubicBezTo>
                <a:cubicBezTo>
                  <a:pt x="0" y="156"/>
                  <a:pt x="2" y="160"/>
                  <a:pt x="7" y="160"/>
                </a:cubicBezTo>
                <a:cubicBezTo>
                  <a:pt x="115" y="160"/>
                  <a:pt x="115" y="160"/>
                  <a:pt x="115" y="160"/>
                </a:cubicBezTo>
                <a:cubicBezTo>
                  <a:pt x="119" y="160"/>
                  <a:pt x="123" y="156"/>
                  <a:pt x="123" y="152"/>
                </a:cubicBezTo>
                <a:cubicBezTo>
                  <a:pt x="123" y="112"/>
                  <a:pt x="123" y="112"/>
                  <a:pt x="123" y="112"/>
                </a:cubicBezTo>
                <a:cubicBezTo>
                  <a:pt x="119" y="118"/>
                  <a:pt x="119" y="118"/>
                  <a:pt x="119" y="118"/>
                </a:cubicBezTo>
                <a:cubicBezTo>
                  <a:pt x="118" y="119"/>
                  <a:pt x="117" y="120"/>
                  <a:pt x="115" y="122"/>
                </a:cubicBezTo>
                <a:close/>
                <a:moveTo>
                  <a:pt x="148" y="21"/>
                </a:moveTo>
                <a:cubicBezTo>
                  <a:pt x="139" y="16"/>
                  <a:pt x="133" y="18"/>
                  <a:pt x="132" y="18"/>
                </a:cubicBezTo>
                <a:cubicBezTo>
                  <a:pt x="130" y="18"/>
                  <a:pt x="130" y="19"/>
                  <a:pt x="130" y="19"/>
                </a:cubicBezTo>
                <a:cubicBezTo>
                  <a:pt x="84" y="98"/>
                  <a:pt x="84" y="98"/>
                  <a:pt x="84" y="98"/>
                </a:cubicBezTo>
                <a:cubicBezTo>
                  <a:pt x="84" y="98"/>
                  <a:pt x="84" y="98"/>
                  <a:pt x="84" y="99"/>
                </a:cubicBezTo>
                <a:cubicBezTo>
                  <a:pt x="82" y="127"/>
                  <a:pt x="82" y="127"/>
                  <a:pt x="82" y="127"/>
                </a:cubicBezTo>
                <a:cubicBezTo>
                  <a:pt x="82" y="129"/>
                  <a:pt x="82" y="130"/>
                  <a:pt x="84" y="131"/>
                </a:cubicBezTo>
                <a:cubicBezTo>
                  <a:pt x="87" y="131"/>
                  <a:pt x="87" y="131"/>
                  <a:pt x="87" y="131"/>
                </a:cubicBezTo>
                <a:cubicBezTo>
                  <a:pt x="112" y="115"/>
                  <a:pt x="112" y="115"/>
                  <a:pt x="112" y="115"/>
                </a:cubicBezTo>
                <a:cubicBezTo>
                  <a:pt x="112" y="115"/>
                  <a:pt x="112" y="114"/>
                  <a:pt x="113" y="114"/>
                </a:cubicBezTo>
                <a:cubicBezTo>
                  <a:pt x="159" y="36"/>
                  <a:pt x="159" y="36"/>
                  <a:pt x="159" y="36"/>
                </a:cubicBezTo>
                <a:cubicBezTo>
                  <a:pt x="159" y="35"/>
                  <a:pt x="159" y="33"/>
                  <a:pt x="159" y="33"/>
                </a:cubicBezTo>
                <a:cubicBezTo>
                  <a:pt x="159" y="32"/>
                  <a:pt x="157" y="26"/>
                  <a:pt x="148" y="21"/>
                </a:cubicBezTo>
                <a:close/>
                <a:moveTo>
                  <a:pt x="97" y="118"/>
                </a:moveTo>
                <a:cubicBezTo>
                  <a:pt x="96" y="118"/>
                  <a:pt x="95" y="116"/>
                  <a:pt x="92" y="115"/>
                </a:cubicBezTo>
                <a:cubicBezTo>
                  <a:pt x="91" y="114"/>
                  <a:pt x="90" y="114"/>
                  <a:pt x="89" y="113"/>
                </a:cubicBezTo>
                <a:cubicBezTo>
                  <a:pt x="89" y="104"/>
                  <a:pt x="89" y="104"/>
                  <a:pt x="89" y="104"/>
                </a:cubicBezTo>
                <a:cubicBezTo>
                  <a:pt x="91" y="105"/>
                  <a:pt x="94" y="105"/>
                  <a:pt x="97" y="108"/>
                </a:cubicBezTo>
                <a:cubicBezTo>
                  <a:pt x="101" y="110"/>
                  <a:pt x="103" y="112"/>
                  <a:pt x="105" y="114"/>
                </a:cubicBezTo>
                <a:lnTo>
                  <a:pt x="97" y="118"/>
                </a:lnTo>
                <a:close/>
                <a:moveTo>
                  <a:pt x="53" y="132"/>
                </a:moveTo>
                <a:cubicBezTo>
                  <a:pt x="53" y="132"/>
                  <a:pt x="55" y="132"/>
                  <a:pt x="56" y="131"/>
                </a:cubicBezTo>
                <a:cubicBezTo>
                  <a:pt x="62" y="128"/>
                  <a:pt x="69" y="132"/>
                  <a:pt x="75" y="132"/>
                </a:cubicBezTo>
                <a:cubicBezTo>
                  <a:pt x="79" y="132"/>
                  <a:pt x="79" y="126"/>
                  <a:pt x="75" y="126"/>
                </a:cubicBezTo>
                <a:cubicBezTo>
                  <a:pt x="68" y="126"/>
                  <a:pt x="62" y="125"/>
                  <a:pt x="56" y="126"/>
                </a:cubicBezTo>
                <a:cubicBezTo>
                  <a:pt x="56" y="125"/>
                  <a:pt x="56" y="125"/>
                  <a:pt x="55" y="124"/>
                </a:cubicBezTo>
                <a:cubicBezTo>
                  <a:pt x="53" y="122"/>
                  <a:pt x="52" y="121"/>
                  <a:pt x="51" y="121"/>
                </a:cubicBezTo>
                <a:cubicBezTo>
                  <a:pt x="50" y="121"/>
                  <a:pt x="50" y="121"/>
                  <a:pt x="50" y="121"/>
                </a:cubicBezTo>
                <a:cubicBezTo>
                  <a:pt x="50" y="120"/>
                  <a:pt x="49" y="120"/>
                  <a:pt x="49" y="120"/>
                </a:cubicBezTo>
                <a:cubicBezTo>
                  <a:pt x="50" y="116"/>
                  <a:pt x="51" y="113"/>
                  <a:pt x="50" y="110"/>
                </a:cubicBezTo>
                <a:cubicBezTo>
                  <a:pt x="50" y="109"/>
                  <a:pt x="49" y="109"/>
                  <a:pt x="49" y="109"/>
                </a:cubicBezTo>
                <a:cubicBezTo>
                  <a:pt x="45" y="109"/>
                  <a:pt x="41" y="113"/>
                  <a:pt x="39" y="115"/>
                </a:cubicBezTo>
                <a:cubicBezTo>
                  <a:pt x="33" y="120"/>
                  <a:pt x="28" y="127"/>
                  <a:pt x="23" y="133"/>
                </a:cubicBezTo>
                <a:cubicBezTo>
                  <a:pt x="20" y="135"/>
                  <a:pt x="25" y="138"/>
                  <a:pt x="28" y="135"/>
                </a:cubicBezTo>
                <a:cubicBezTo>
                  <a:pt x="31" y="129"/>
                  <a:pt x="36" y="125"/>
                  <a:pt x="41" y="120"/>
                </a:cubicBezTo>
                <a:cubicBezTo>
                  <a:pt x="40" y="121"/>
                  <a:pt x="39" y="124"/>
                  <a:pt x="38" y="125"/>
                </a:cubicBezTo>
                <a:cubicBezTo>
                  <a:pt x="36" y="128"/>
                  <a:pt x="40" y="131"/>
                  <a:pt x="42" y="128"/>
                </a:cubicBezTo>
                <a:cubicBezTo>
                  <a:pt x="42" y="128"/>
                  <a:pt x="43" y="127"/>
                  <a:pt x="44" y="127"/>
                </a:cubicBezTo>
                <a:cubicBezTo>
                  <a:pt x="44" y="126"/>
                  <a:pt x="44" y="126"/>
                  <a:pt x="45" y="126"/>
                </a:cubicBezTo>
                <a:cubicBezTo>
                  <a:pt x="45" y="126"/>
                  <a:pt x="44" y="127"/>
                  <a:pt x="44" y="127"/>
                </a:cubicBezTo>
                <a:cubicBezTo>
                  <a:pt x="44" y="127"/>
                  <a:pt x="44" y="127"/>
                  <a:pt x="44" y="127"/>
                </a:cubicBezTo>
                <a:cubicBezTo>
                  <a:pt x="44" y="127"/>
                  <a:pt x="44" y="127"/>
                  <a:pt x="44" y="128"/>
                </a:cubicBezTo>
                <a:cubicBezTo>
                  <a:pt x="42" y="131"/>
                  <a:pt x="47" y="132"/>
                  <a:pt x="49" y="129"/>
                </a:cubicBezTo>
                <a:cubicBezTo>
                  <a:pt x="50" y="128"/>
                  <a:pt x="50" y="128"/>
                  <a:pt x="50" y="128"/>
                </a:cubicBezTo>
                <a:cubicBezTo>
                  <a:pt x="50" y="129"/>
                  <a:pt x="50" y="129"/>
                  <a:pt x="50" y="129"/>
                </a:cubicBezTo>
                <a:cubicBezTo>
                  <a:pt x="50" y="131"/>
                  <a:pt x="52" y="132"/>
                  <a:pt x="53" y="132"/>
                </a:cubicBezTo>
                <a:close/>
              </a:path>
            </a:pathLst>
          </a:custGeom>
          <a:ln>
            <a:noFill/>
          </a:ln>
        </p:spPr>
        <p:style>
          <a:lnRef idx="3">
            <a:schemeClr val="lt1"/>
          </a:lnRef>
          <a:fillRef idx="1">
            <a:schemeClr val="accent1"/>
          </a:fillRef>
          <a:effectRef idx="1">
            <a:schemeClr val="accent1"/>
          </a:effectRef>
          <a:fontRef idx="minor">
            <a:schemeClr val="lt1"/>
          </a:fontRef>
        </p:style>
        <p:txBody>
          <a:bodyPr vert="horz" wrap="square" lIns="91440" tIns="45720" rIns="91440" bIns="45720" numCol="1" anchor="t" anchorCtr="0" compatLnSpc="1">
            <a:prstTxWarp prst="textNoShape">
              <a:avLst/>
            </a:prstTxWarp>
          </a:bodyPr>
          <a:lstStyle/>
          <a:p>
            <a:endParaRPr lang="en-US"/>
          </a:p>
        </p:txBody>
      </p:sp>
      <p:sp>
        <p:nvSpPr>
          <p:cNvPr id="24" name="Freeform 179">
            <a:hlinkClick r:id="rId8" action="ppaction://hlinksldjump"/>
            <a:extLst>
              <a:ext uri="{FF2B5EF4-FFF2-40B4-BE49-F238E27FC236}">
                <a16:creationId xmlns:a16="http://schemas.microsoft.com/office/drawing/2014/main" id="{DB870272-D410-B0DF-7995-2C3D4F4B3FBB}"/>
              </a:ext>
            </a:extLst>
          </p:cNvPr>
          <p:cNvSpPr>
            <a:spLocks noEditPoints="1"/>
          </p:cNvSpPr>
          <p:nvPr/>
        </p:nvSpPr>
        <p:spPr bwMode="auto">
          <a:xfrm>
            <a:off x="362161" y="4019246"/>
            <a:ext cx="285794" cy="241416"/>
          </a:xfrm>
          <a:custGeom>
            <a:avLst/>
            <a:gdLst>
              <a:gd name="T0" fmla="*/ 12 w 161"/>
              <a:gd name="T1" fmla="*/ 108 h 136"/>
              <a:gd name="T2" fmla="*/ 12 w 161"/>
              <a:gd name="T3" fmla="*/ 134 h 136"/>
              <a:gd name="T4" fmla="*/ 16 w 161"/>
              <a:gd name="T5" fmla="*/ 136 h 136"/>
              <a:gd name="T6" fmla="*/ 35 w 161"/>
              <a:gd name="T7" fmla="*/ 136 h 136"/>
              <a:gd name="T8" fmla="*/ 37 w 161"/>
              <a:gd name="T9" fmla="*/ 134 h 136"/>
              <a:gd name="T10" fmla="*/ 37 w 161"/>
              <a:gd name="T11" fmla="*/ 88 h 136"/>
              <a:gd name="T12" fmla="*/ 23 w 161"/>
              <a:gd name="T13" fmla="*/ 102 h 136"/>
              <a:gd name="T14" fmla="*/ 12 w 161"/>
              <a:gd name="T15" fmla="*/ 108 h 136"/>
              <a:gd name="T16" fmla="*/ 47 w 161"/>
              <a:gd name="T17" fmla="*/ 87 h 136"/>
              <a:gd name="T18" fmla="*/ 47 w 161"/>
              <a:gd name="T19" fmla="*/ 134 h 136"/>
              <a:gd name="T20" fmla="*/ 51 w 161"/>
              <a:gd name="T21" fmla="*/ 136 h 136"/>
              <a:gd name="T22" fmla="*/ 70 w 161"/>
              <a:gd name="T23" fmla="*/ 136 h 136"/>
              <a:gd name="T24" fmla="*/ 73 w 161"/>
              <a:gd name="T25" fmla="*/ 134 h 136"/>
              <a:gd name="T26" fmla="*/ 73 w 161"/>
              <a:gd name="T27" fmla="*/ 106 h 136"/>
              <a:gd name="T28" fmla="*/ 62 w 161"/>
              <a:gd name="T29" fmla="*/ 101 h 136"/>
              <a:gd name="T30" fmla="*/ 47 w 161"/>
              <a:gd name="T31" fmla="*/ 87 h 136"/>
              <a:gd name="T32" fmla="*/ 84 w 161"/>
              <a:gd name="T33" fmla="*/ 103 h 136"/>
              <a:gd name="T34" fmla="*/ 84 w 161"/>
              <a:gd name="T35" fmla="*/ 134 h 136"/>
              <a:gd name="T36" fmla="*/ 86 w 161"/>
              <a:gd name="T37" fmla="*/ 136 h 136"/>
              <a:gd name="T38" fmla="*/ 106 w 161"/>
              <a:gd name="T39" fmla="*/ 136 h 136"/>
              <a:gd name="T40" fmla="*/ 110 w 161"/>
              <a:gd name="T41" fmla="*/ 134 h 136"/>
              <a:gd name="T42" fmla="*/ 110 w 161"/>
              <a:gd name="T43" fmla="*/ 78 h 136"/>
              <a:gd name="T44" fmla="*/ 86 w 161"/>
              <a:gd name="T45" fmla="*/ 100 h 136"/>
              <a:gd name="T46" fmla="*/ 84 w 161"/>
              <a:gd name="T47" fmla="*/ 103 h 136"/>
              <a:gd name="T48" fmla="*/ 143 w 161"/>
              <a:gd name="T49" fmla="*/ 45 h 136"/>
              <a:gd name="T50" fmla="*/ 120 w 161"/>
              <a:gd name="T51" fmla="*/ 69 h 136"/>
              <a:gd name="T52" fmla="*/ 120 w 161"/>
              <a:gd name="T53" fmla="*/ 134 h 136"/>
              <a:gd name="T54" fmla="*/ 122 w 161"/>
              <a:gd name="T55" fmla="*/ 136 h 136"/>
              <a:gd name="T56" fmla="*/ 143 w 161"/>
              <a:gd name="T57" fmla="*/ 136 h 136"/>
              <a:gd name="T58" fmla="*/ 146 w 161"/>
              <a:gd name="T59" fmla="*/ 134 h 136"/>
              <a:gd name="T60" fmla="*/ 146 w 161"/>
              <a:gd name="T61" fmla="*/ 47 h 136"/>
              <a:gd name="T62" fmla="*/ 145 w 161"/>
              <a:gd name="T63" fmla="*/ 45 h 136"/>
              <a:gd name="T64" fmla="*/ 143 w 161"/>
              <a:gd name="T65" fmla="*/ 45 h 136"/>
              <a:gd name="T66" fmla="*/ 160 w 161"/>
              <a:gd name="T67" fmla="*/ 2 h 136"/>
              <a:gd name="T68" fmla="*/ 155 w 161"/>
              <a:gd name="T69" fmla="*/ 0 h 136"/>
              <a:gd name="T70" fmla="*/ 127 w 161"/>
              <a:gd name="T71" fmla="*/ 1 h 136"/>
              <a:gd name="T72" fmla="*/ 123 w 161"/>
              <a:gd name="T73" fmla="*/ 4 h 136"/>
              <a:gd name="T74" fmla="*/ 122 w 161"/>
              <a:gd name="T75" fmla="*/ 5 h 136"/>
              <a:gd name="T76" fmla="*/ 123 w 161"/>
              <a:gd name="T77" fmla="*/ 11 h 136"/>
              <a:gd name="T78" fmla="*/ 125 w 161"/>
              <a:gd name="T79" fmla="*/ 12 h 136"/>
              <a:gd name="T80" fmla="*/ 130 w 161"/>
              <a:gd name="T81" fmla="*/ 17 h 136"/>
              <a:gd name="T82" fmla="*/ 74 w 161"/>
              <a:gd name="T83" fmla="*/ 74 h 136"/>
              <a:gd name="T84" fmla="*/ 48 w 161"/>
              <a:gd name="T85" fmla="*/ 49 h 136"/>
              <a:gd name="T86" fmla="*/ 42 w 161"/>
              <a:gd name="T87" fmla="*/ 46 h 136"/>
              <a:gd name="T88" fmla="*/ 37 w 161"/>
              <a:gd name="T89" fmla="*/ 49 h 136"/>
              <a:gd name="T90" fmla="*/ 3 w 161"/>
              <a:gd name="T91" fmla="*/ 82 h 136"/>
              <a:gd name="T92" fmla="*/ 3 w 161"/>
              <a:gd name="T93" fmla="*/ 94 h 136"/>
              <a:gd name="T94" fmla="*/ 5 w 161"/>
              <a:gd name="T95" fmla="*/ 95 h 136"/>
              <a:gd name="T96" fmla="*/ 10 w 161"/>
              <a:gd name="T97" fmla="*/ 98 h 136"/>
              <a:gd name="T98" fmla="*/ 16 w 161"/>
              <a:gd name="T99" fmla="*/ 95 h 136"/>
              <a:gd name="T100" fmla="*/ 42 w 161"/>
              <a:gd name="T101" fmla="*/ 68 h 136"/>
              <a:gd name="T102" fmla="*/ 68 w 161"/>
              <a:gd name="T103" fmla="*/ 94 h 136"/>
              <a:gd name="T104" fmla="*/ 74 w 161"/>
              <a:gd name="T105" fmla="*/ 96 h 136"/>
              <a:gd name="T106" fmla="*/ 79 w 161"/>
              <a:gd name="T107" fmla="*/ 94 h 136"/>
              <a:gd name="T108" fmla="*/ 143 w 161"/>
              <a:gd name="T109" fmla="*/ 30 h 136"/>
              <a:gd name="T110" fmla="*/ 150 w 161"/>
              <a:gd name="T111" fmla="*/ 38 h 136"/>
              <a:gd name="T112" fmla="*/ 154 w 161"/>
              <a:gd name="T113" fmla="*/ 40 h 136"/>
              <a:gd name="T114" fmla="*/ 156 w 161"/>
              <a:gd name="T115" fmla="*/ 39 h 136"/>
              <a:gd name="T116" fmla="*/ 157 w 161"/>
              <a:gd name="T117" fmla="*/ 38 h 136"/>
              <a:gd name="T118" fmla="*/ 160 w 161"/>
              <a:gd name="T119" fmla="*/ 33 h 136"/>
              <a:gd name="T120" fmla="*/ 161 w 161"/>
              <a:gd name="T121" fmla="*/ 16 h 136"/>
              <a:gd name="T122" fmla="*/ 161 w 161"/>
              <a:gd name="T123" fmla="*/ 6 h 136"/>
              <a:gd name="T124" fmla="*/ 160 w 161"/>
              <a:gd name="T125" fmla="*/ 2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1" h="136">
                <a:moveTo>
                  <a:pt x="12" y="108"/>
                </a:moveTo>
                <a:cubicBezTo>
                  <a:pt x="12" y="134"/>
                  <a:pt x="12" y="134"/>
                  <a:pt x="12" y="134"/>
                </a:cubicBezTo>
                <a:cubicBezTo>
                  <a:pt x="12" y="135"/>
                  <a:pt x="13" y="136"/>
                  <a:pt x="16" y="136"/>
                </a:cubicBezTo>
                <a:cubicBezTo>
                  <a:pt x="35" y="136"/>
                  <a:pt x="35" y="136"/>
                  <a:pt x="35" y="136"/>
                </a:cubicBezTo>
                <a:cubicBezTo>
                  <a:pt x="36" y="136"/>
                  <a:pt x="37" y="135"/>
                  <a:pt x="37" y="134"/>
                </a:cubicBezTo>
                <a:cubicBezTo>
                  <a:pt x="37" y="88"/>
                  <a:pt x="37" y="88"/>
                  <a:pt x="37" y="88"/>
                </a:cubicBezTo>
                <a:cubicBezTo>
                  <a:pt x="23" y="102"/>
                  <a:pt x="23" y="102"/>
                  <a:pt x="23" y="102"/>
                </a:cubicBezTo>
                <a:cubicBezTo>
                  <a:pt x="20" y="105"/>
                  <a:pt x="17" y="107"/>
                  <a:pt x="12" y="108"/>
                </a:cubicBezTo>
                <a:close/>
                <a:moveTo>
                  <a:pt x="47" y="87"/>
                </a:moveTo>
                <a:cubicBezTo>
                  <a:pt x="47" y="134"/>
                  <a:pt x="47" y="134"/>
                  <a:pt x="47" y="134"/>
                </a:cubicBezTo>
                <a:cubicBezTo>
                  <a:pt x="47" y="135"/>
                  <a:pt x="49" y="136"/>
                  <a:pt x="51" y="136"/>
                </a:cubicBezTo>
                <a:cubicBezTo>
                  <a:pt x="70" y="136"/>
                  <a:pt x="70" y="136"/>
                  <a:pt x="70" y="136"/>
                </a:cubicBezTo>
                <a:cubicBezTo>
                  <a:pt x="71" y="136"/>
                  <a:pt x="73" y="135"/>
                  <a:pt x="73" y="134"/>
                </a:cubicBezTo>
                <a:cubicBezTo>
                  <a:pt x="73" y="106"/>
                  <a:pt x="73" y="106"/>
                  <a:pt x="73" y="106"/>
                </a:cubicBezTo>
                <a:cubicBezTo>
                  <a:pt x="69" y="106"/>
                  <a:pt x="64" y="104"/>
                  <a:pt x="62" y="101"/>
                </a:cubicBezTo>
                <a:lnTo>
                  <a:pt x="47" y="87"/>
                </a:lnTo>
                <a:close/>
                <a:moveTo>
                  <a:pt x="84" y="103"/>
                </a:moveTo>
                <a:cubicBezTo>
                  <a:pt x="84" y="134"/>
                  <a:pt x="84" y="134"/>
                  <a:pt x="84" y="134"/>
                </a:cubicBezTo>
                <a:cubicBezTo>
                  <a:pt x="84" y="135"/>
                  <a:pt x="85" y="136"/>
                  <a:pt x="86" y="136"/>
                </a:cubicBezTo>
                <a:cubicBezTo>
                  <a:pt x="106" y="136"/>
                  <a:pt x="106" y="136"/>
                  <a:pt x="106" y="136"/>
                </a:cubicBezTo>
                <a:cubicBezTo>
                  <a:pt x="108" y="136"/>
                  <a:pt x="110" y="135"/>
                  <a:pt x="110" y="134"/>
                </a:cubicBezTo>
                <a:cubicBezTo>
                  <a:pt x="110" y="78"/>
                  <a:pt x="110" y="78"/>
                  <a:pt x="110" y="78"/>
                </a:cubicBezTo>
                <a:cubicBezTo>
                  <a:pt x="86" y="100"/>
                  <a:pt x="86" y="100"/>
                  <a:pt x="86" y="100"/>
                </a:cubicBezTo>
                <a:cubicBezTo>
                  <a:pt x="85" y="102"/>
                  <a:pt x="84" y="103"/>
                  <a:pt x="84" y="103"/>
                </a:cubicBezTo>
                <a:close/>
                <a:moveTo>
                  <a:pt x="143" y="45"/>
                </a:moveTo>
                <a:cubicBezTo>
                  <a:pt x="120" y="69"/>
                  <a:pt x="120" y="69"/>
                  <a:pt x="120" y="69"/>
                </a:cubicBezTo>
                <a:cubicBezTo>
                  <a:pt x="120" y="134"/>
                  <a:pt x="120" y="134"/>
                  <a:pt x="120" y="134"/>
                </a:cubicBezTo>
                <a:cubicBezTo>
                  <a:pt x="120" y="135"/>
                  <a:pt x="121" y="136"/>
                  <a:pt x="122" y="136"/>
                </a:cubicBezTo>
                <a:cubicBezTo>
                  <a:pt x="143" y="136"/>
                  <a:pt x="143" y="136"/>
                  <a:pt x="143" y="136"/>
                </a:cubicBezTo>
                <a:cubicBezTo>
                  <a:pt x="145" y="136"/>
                  <a:pt x="146" y="135"/>
                  <a:pt x="146" y="134"/>
                </a:cubicBezTo>
                <a:cubicBezTo>
                  <a:pt x="146" y="47"/>
                  <a:pt x="146" y="47"/>
                  <a:pt x="146" y="47"/>
                </a:cubicBezTo>
                <a:cubicBezTo>
                  <a:pt x="145" y="46"/>
                  <a:pt x="145" y="46"/>
                  <a:pt x="145" y="45"/>
                </a:cubicBezTo>
                <a:lnTo>
                  <a:pt x="143" y="45"/>
                </a:lnTo>
                <a:close/>
                <a:moveTo>
                  <a:pt x="160" y="2"/>
                </a:moveTo>
                <a:cubicBezTo>
                  <a:pt x="158" y="1"/>
                  <a:pt x="157" y="0"/>
                  <a:pt x="155" y="0"/>
                </a:cubicBezTo>
                <a:cubicBezTo>
                  <a:pt x="145" y="1"/>
                  <a:pt x="136" y="1"/>
                  <a:pt x="127" y="1"/>
                </a:cubicBezTo>
                <a:cubicBezTo>
                  <a:pt x="125" y="1"/>
                  <a:pt x="124" y="1"/>
                  <a:pt x="123" y="4"/>
                </a:cubicBezTo>
                <a:cubicBezTo>
                  <a:pt x="122" y="4"/>
                  <a:pt x="122" y="4"/>
                  <a:pt x="122" y="5"/>
                </a:cubicBezTo>
                <a:cubicBezTo>
                  <a:pt x="120" y="7"/>
                  <a:pt x="122" y="10"/>
                  <a:pt x="123" y="11"/>
                </a:cubicBezTo>
                <a:cubicBezTo>
                  <a:pt x="125" y="12"/>
                  <a:pt x="125" y="12"/>
                  <a:pt x="125" y="12"/>
                </a:cubicBezTo>
                <a:cubicBezTo>
                  <a:pt x="127" y="15"/>
                  <a:pt x="128" y="16"/>
                  <a:pt x="130" y="17"/>
                </a:cubicBezTo>
                <a:cubicBezTo>
                  <a:pt x="74" y="74"/>
                  <a:pt x="74" y="74"/>
                  <a:pt x="74" y="74"/>
                </a:cubicBezTo>
                <a:cubicBezTo>
                  <a:pt x="48" y="49"/>
                  <a:pt x="48" y="49"/>
                  <a:pt x="48" y="49"/>
                </a:cubicBezTo>
                <a:cubicBezTo>
                  <a:pt x="47" y="48"/>
                  <a:pt x="44" y="46"/>
                  <a:pt x="42" y="46"/>
                </a:cubicBezTo>
                <a:cubicBezTo>
                  <a:pt x="41" y="46"/>
                  <a:pt x="38" y="48"/>
                  <a:pt x="37" y="49"/>
                </a:cubicBezTo>
                <a:cubicBezTo>
                  <a:pt x="3" y="82"/>
                  <a:pt x="3" y="82"/>
                  <a:pt x="3" y="82"/>
                </a:cubicBezTo>
                <a:cubicBezTo>
                  <a:pt x="0" y="85"/>
                  <a:pt x="0" y="90"/>
                  <a:pt x="3" y="94"/>
                </a:cubicBezTo>
                <a:cubicBezTo>
                  <a:pt x="5" y="95"/>
                  <a:pt x="5" y="95"/>
                  <a:pt x="5" y="95"/>
                </a:cubicBezTo>
                <a:cubicBezTo>
                  <a:pt x="6" y="96"/>
                  <a:pt x="8" y="98"/>
                  <a:pt x="10" y="98"/>
                </a:cubicBezTo>
                <a:cubicBezTo>
                  <a:pt x="13" y="98"/>
                  <a:pt x="15" y="96"/>
                  <a:pt x="16" y="95"/>
                </a:cubicBezTo>
                <a:cubicBezTo>
                  <a:pt x="42" y="68"/>
                  <a:pt x="42" y="68"/>
                  <a:pt x="42" y="68"/>
                </a:cubicBezTo>
                <a:cubicBezTo>
                  <a:pt x="68" y="94"/>
                  <a:pt x="68" y="94"/>
                  <a:pt x="68" y="94"/>
                </a:cubicBezTo>
                <a:cubicBezTo>
                  <a:pt x="69" y="95"/>
                  <a:pt x="71" y="96"/>
                  <a:pt x="74" y="96"/>
                </a:cubicBezTo>
                <a:cubicBezTo>
                  <a:pt x="76" y="96"/>
                  <a:pt x="78" y="95"/>
                  <a:pt x="79" y="94"/>
                </a:cubicBezTo>
                <a:cubicBezTo>
                  <a:pt x="143" y="30"/>
                  <a:pt x="143" y="30"/>
                  <a:pt x="143" y="30"/>
                </a:cubicBezTo>
                <a:cubicBezTo>
                  <a:pt x="150" y="38"/>
                  <a:pt x="150" y="38"/>
                  <a:pt x="150" y="38"/>
                </a:cubicBezTo>
                <a:cubicBezTo>
                  <a:pt x="151" y="39"/>
                  <a:pt x="152" y="40"/>
                  <a:pt x="154" y="40"/>
                </a:cubicBezTo>
                <a:cubicBezTo>
                  <a:pt x="155" y="40"/>
                  <a:pt x="156" y="39"/>
                  <a:pt x="156" y="39"/>
                </a:cubicBezTo>
                <a:cubicBezTo>
                  <a:pt x="157" y="39"/>
                  <a:pt x="157" y="39"/>
                  <a:pt x="157" y="38"/>
                </a:cubicBezTo>
                <a:cubicBezTo>
                  <a:pt x="160" y="37"/>
                  <a:pt x="160" y="35"/>
                  <a:pt x="160" y="33"/>
                </a:cubicBezTo>
                <a:cubicBezTo>
                  <a:pt x="160" y="27"/>
                  <a:pt x="160" y="22"/>
                  <a:pt x="161" y="16"/>
                </a:cubicBezTo>
                <a:cubicBezTo>
                  <a:pt x="161" y="6"/>
                  <a:pt x="161" y="6"/>
                  <a:pt x="161" y="6"/>
                </a:cubicBezTo>
                <a:cubicBezTo>
                  <a:pt x="161" y="5"/>
                  <a:pt x="161" y="2"/>
                  <a:pt x="160" y="2"/>
                </a:cubicBezTo>
                <a:close/>
              </a:path>
            </a:pathLst>
          </a:custGeom>
          <a:ln>
            <a:noFill/>
          </a:ln>
        </p:spPr>
        <p:style>
          <a:lnRef idx="3">
            <a:schemeClr val="lt1"/>
          </a:lnRef>
          <a:fillRef idx="1">
            <a:schemeClr val="accent1"/>
          </a:fillRef>
          <a:effectRef idx="1">
            <a:schemeClr val="accent1"/>
          </a:effectRef>
          <a:fontRef idx="minor">
            <a:schemeClr val="lt1"/>
          </a:fontRef>
        </p:style>
        <p:txBody>
          <a:bodyPr vert="horz" wrap="square" lIns="91440" tIns="45720" rIns="91440" bIns="45720" numCol="1" anchor="t" anchorCtr="0" compatLnSpc="1">
            <a:prstTxWarp prst="textNoShape">
              <a:avLst/>
            </a:prstTxWarp>
          </a:bodyPr>
          <a:lstStyle/>
          <a:p>
            <a:endParaRPr lang="en-US"/>
          </a:p>
        </p:txBody>
      </p:sp>
      <p:sp>
        <p:nvSpPr>
          <p:cNvPr id="25" name="Freeform 166">
            <a:hlinkClick r:id="rId7" action="ppaction://hlinksldjump"/>
            <a:extLst>
              <a:ext uri="{FF2B5EF4-FFF2-40B4-BE49-F238E27FC236}">
                <a16:creationId xmlns:a16="http://schemas.microsoft.com/office/drawing/2014/main" id="{6E3F0034-55A8-A464-E18D-8E4662609BD2}"/>
              </a:ext>
            </a:extLst>
          </p:cNvPr>
          <p:cNvSpPr>
            <a:spLocks noEditPoints="1"/>
          </p:cNvSpPr>
          <p:nvPr/>
        </p:nvSpPr>
        <p:spPr bwMode="auto">
          <a:xfrm>
            <a:off x="376779" y="3230148"/>
            <a:ext cx="256559" cy="315765"/>
          </a:xfrm>
          <a:custGeom>
            <a:avLst/>
            <a:gdLst>
              <a:gd name="T0" fmla="*/ 91 w 130"/>
              <a:gd name="T1" fmla="*/ 69 h 160"/>
              <a:gd name="T2" fmla="*/ 74 w 130"/>
              <a:gd name="T3" fmla="*/ 72 h 160"/>
              <a:gd name="T4" fmla="*/ 51 w 130"/>
              <a:gd name="T5" fmla="*/ 73 h 160"/>
              <a:gd name="T6" fmla="*/ 2 w 130"/>
              <a:gd name="T7" fmla="*/ 81 h 160"/>
              <a:gd name="T8" fmla="*/ 5 w 130"/>
              <a:gd name="T9" fmla="*/ 128 h 160"/>
              <a:gd name="T10" fmla="*/ 21 w 130"/>
              <a:gd name="T11" fmla="*/ 129 h 160"/>
              <a:gd name="T12" fmla="*/ 23 w 130"/>
              <a:gd name="T13" fmla="*/ 160 h 160"/>
              <a:gd name="T14" fmla="*/ 104 w 130"/>
              <a:gd name="T15" fmla="*/ 155 h 160"/>
              <a:gd name="T16" fmla="*/ 113 w 130"/>
              <a:gd name="T17" fmla="*/ 146 h 160"/>
              <a:gd name="T18" fmla="*/ 124 w 130"/>
              <a:gd name="T19" fmla="*/ 103 h 160"/>
              <a:gd name="T20" fmla="*/ 25 w 130"/>
              <a:gd name="T21" fmla="*/ 126 h 160"/>
              <a:gd name="T22" fmla="*/ 34 w 130"/>
              <a:gd name="T23" fmla="*/ 112 h 160"/>
              <a:gd name="T24" fmla="*/ 28 w 130"/>
              <a:gd name="T25" fmla="*/ 89 h 160"/>
              <a:gd name="T26" fmla="*/ 25 w 130"/>
              <a:gd name="T27" fmla="*/ 89 h 160"/>
              <a:gd name="T28" fmla="*/ 29 w 130"/>
              <a:gd name="T29" fmla="*/ 109 h 160"/>
              <a:gd name="T30" fmla="*/ 8 w 130"/>
              <a:gd name="T31" fmla="*/ 83 h 160"/>
              <a:gd name="T32" fmla="*/ 98 w 130"/>
              <a:gd name="T33" fmla="*/ 145 h 160"/>
              <a:gd name="T34" fmla="*/ 103 w 130"/>
              <a:gd name="T35" fmla="*/ 109 h 160"/>
              <a:gd name="T36" fmla="*/ 77 w 130"/>
              <a:gd name="T37" fmla="*/ 62 h 160"/>
              <a:gd name="T38" fmla="*/ 51 w 130"/>
              <a:gd name="T39" fmla="*/ 26 h 160"/>
              <a:gd name="T40" fmla="*/ 80 w 130"/>
              <a:gd name="T41" fmla="*/ 121 h 160"/>
              <a:gd name="T42" fmla="*/ 35 w 130"/>
              <a:gd name="T43" fmla="*/ 124 h 160"/>
              <a:gd name="T44" fmla="*/ 79 w 130"/>
              <a:gd name="T45" fmla="*/ 136 h 160"/>
              <a:gd name="T46" fmla="*/ 42 w 130"/>
              <a:gd name="T47" fmla="*/ 146 h 160"/>
              <a:gd name="T48" fmla="*/ 79 w 130"/>
              <a:gd name="T49" fmla="*/ 136 h 160"/>
              <a:gd name="T50" fmla="*/ 50 w 130"/>
              <a:gd name="T51" fmla="*/ 108 h 160"/>
              <a:gd name="T52" fmla="*/ 42 w 130"/>
              <a:gd name="T53" fmla="*/ 87 h 160"/>
              <a:gd name="T54" fmla="*/ 34 w 130"/>
              <a:gd name="T55" fmla="*/ 91 h 160"/>
              <a:gd name="T56" fmla="*/ 38 w 130"/>
              <a:gd name="T57" fmla="*/ 90 h 160"/>
              <a:gd name="T58" fmla="*/ 47 w 130"/>
              <a:gd name="T59" fmla="*/ 105 h 160"/>
              <a:gd name="T60" fmla="*/ 42 w 130"/>
              <a:gd name="T61" fmla="*/ 105 h 160"/>
              <a:gd name="T62" fmla="*/ 57 w 130"/>
              <a:gd name="T63" fmla="*/ 111 h 160"/>
              <a:gd name="T64" fmla="*/ 65 w 130"/>
              <a:gd name="T65" fmla="*/ 106 h 160"/>
              <a:gd name="T66" fmla="*/ 61 w 130"/>
              <a:gd name="T67" fmla="*/ 97 h 160"/>
              <a:gd name="T68" fmla="*/ 58 w 130"/>
              <a:gd name="T69" fmla="*/ 85 h 160"/>
              <a:gd name="T70" fmla="*/ 47 w 130"/>
              <a:gd name="T71" fmla="*/ 87 h 160"/>
              <a:gd name="T72" fmla="*/ 60 w 130"/>
              <a:gd name="T73" fmla="*/ 100 h 160"/>
              <a:gd name="T74" fmla="*/ 61 w 130"/>
              <a:gd name="T75" fmla="*/ 108 h 160"/>
              <a:gd name="T76" fmla="*/ 58 w 130"/>
              <a:gd name="T77" fmla="*/ 100 h 160"/>
              <a:gd name="T78" fmla="*/ 54 w 130"/>
              <a:gd name="T79" fmla="*/ 88 h 160"/>
              <a:gd name="T80" fmla="*/ 58 w 130"/>
              <a:gd name="T81" fmla="*/ 95 h 160"/>
              <a:gd name="T82" fmla="*/ 52 w 130"/>
              <a:gd name="T83" fmla="*/ 88 h 160"/>
              <a:gd name="T84" fmla="*/ 74 w 130"/>
              <a:gd name="T85" fmla="*/ 98 h 160"/>
              <a:gd name="T86" fmla="*/ 75 w 130"/>
              <a:gd name="T87" fmla="*/ 105 h 160"/>
              <a:gd name="T88" fmla="*/ 73 w 130"/>
              <a:gd name="T89" fmla="*/ 103 h 160"/>
              <a:gd name="T90" fmla="*/ 68 w 130"/>
              <a:gd name="T91" fmla="*/ 105 h 160"/>
              <a:gd name="T92" fmla="*/ 80 w 130"/>
              <a:gd name="T93" fmla="*/ 108 h 160"/>
              <a:gd name="T94" fmla="*/ 75 w 130"/>
              <a:gd name="T95" fmla="*/ 96 h 160"/>
              <a:gd name="T96" fmla="*/ 68 w 130"/>
              <a:gd name="T97" fmla="*/ 93 h 160"/>
              <a:gd name="T98" fmla="*/ 70 w 130"/>
              <a:gd name="T99" fmla="*/ 87 h 160"/>
              <a:gd name="T100" fmla="*/ 73 w 130"/>
              <a:gd name="T101" fmla="*/ 90 h 160"/>
              <a:gd name="T102" fmla="*/ 74 w 130"/>
              <a:gd name="T103" fmla="*/ 88 h 160"/>
              <a:gd name="T104" fmla="*/ 64 w 130"/>
              <a:gd name="T105" fmla="*/ 85 h 160"/>
              <a:gd name="T106" fmla="*/ 67 w 130"/>
              <a:gd name="T107" fmla="*/ 96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30" h="160">
                <a:moveTo>
                  <a:pt x="124" y="103"/>
                </a:moveTo>
                <a:cubicBezTo>
                  <a:pt x="119" y="89"/>
                  <a:pt x="111" y="80"/>
                  <a:pt x="104" y="75"/>
                </a:cubicBezTo>
                <a:cubicBezTo>
                  <a:pt x="103" y="75"/>
                  <a:pt x="91" y="69"/>
                  <a:pt x="91" y="69"/>
                </a:cubicBezTo>
                <a:cubicBezTo>
                  <a:pt x="85" y="64"/>
                  <a:pt x="85" y="64"/>
                  <a:pt x="85" y="64"/>
                </a:cubicBezTo>
                <a:cubicBezTo>
                  <a:pt x="78" y="72"/>
                  <a:pt x="78" y="72"/>
                  <a:pt x="78" y="72"/>
                </a:cubicBezTo>
                <a:cubicBezTo>
                  <a:pt x="74" y="72"/>
                  <a:pt x="74" y="72"/>
                  <a:pt x="74" y="72"/>
                </a:cubicBezTo>
                <a:cubicBezTo>
                  <a:pt x="67" y="64"/>
                  <a:pt x="67" y="64"/>
                  <a:pt x="67" y="64"/>
                </a:cubicBezTo>
                <a:cubicBezTo>
                  <a:pt x="61" y="69"/>
                  <a:pt x="61" y="69"/>
                  <a:pt x="61" y="69"/>
                </a:cubicBezTo>
                <a:cubicBezTo>
                  <a:pt x="51" y="73"/>
                  <a:pt x="51" y="73"/>
                  <a:pt x="51" y="73"/>
                </a:cubicBezTo>
                <a:cubicBezTo>
                  <a:pt x="3" y="78"/>
                  <a:pt x="3" y="78"/>
                  <a:pt x="3" y="78"/>
                </a:cubicBezTo>
                <a:cubicBezTo>
                  <a:pt x="2" y="78"/>
                  <a:pt x="2" y="78"/>
                  <a:pt x="2" y="80"/>
                </a:cubicBezTo>
                <a:cubicBezTo>
                  <a:pt x="0" y="80"/>
                  <a:pt x="0" y="81"/>
                  <a:pt x="2" y="81"/>
                </a:cubicBezTo>
                <a:cubicBezTo>
                  <a:pt x="5" y="89"/>
                  <a:pt x="9" y="95"/>
                  <a:pt x="10" y="101"/>
                </a:cubicBezTo>
                <a:cubicBezTo>
                  <a:pt x="10" y="103"/>
                  <a:pt x="10" y="103"/>
                  <a:pt x="10" y="103"/>
                </a:cubicBezTo>
                <a:cubicBezTo>
                  <a:pt x="0" y="112"/>
                  <a:pt x="2" y="121"/>
                  <a:pt x="5" y="128"/>
                </a:cubicBezTo>
                <a:cubicBezTo>
                  <a:pt x="6" y="131"/>
                  <a:pt x="10" y="132"/>
                  <a:pt x="13" y="132"/>
                </a:cubicBezTo>
                <a:cubicBezTo>
                  <a:pt x="15" y="132"/>
                  <a:pt x="18" y="132"/>
                  <a:pt x="19" y="131"/>
                </a:cubicBezTo>
                <a:cubicBezTo>
                  <a:pt x="19" y="131"/>
                  <a:pt x="21" y="131"/>
                  <a:pt x="21" y="129"/>
                </a:cubicBezTo>
                <a:cubicBezTo>
                  <a:pt x="21" y="134"/>
                  <a:pt x="22" y="137"/>
                  <a:pt x="22" y="138"/>
                </a:cubicBezTo>
                <a:cubicBezTo>
                  <a:pt x="23" y="151"/>
                  <a:pt x="22" y="157"/>
                  <a:pt x="22" y="157"/>
                </a:cubicBezTo>
                <a:cubicBezTo>
                  <a:pt x="22" y="159"/>
                  <a:pt x="22" y="159"/>
                  <a:pt x="23" y="160"/>
                </a:cubicBezTo>
                <a:cubicBezTo>
                  <a:pt x="25" y="160"/>
                  <a:pt x="25" y="160"/>
                  <a:pt x="25" y="160"/>
                </a:cubicBezTo>
                <a:cubicBezTo>
                  <a:pt x="101" y="157"/>
                  <a:pt x="101" y="157"/>
                  <a:pt x="101" y="157"/>
                </a:cubicBezTo>
                <a:cubicBezTo>
                  <a:pt x="103" y="157"/>
                  <a:pt x="104" y="157"/>
                  <a:pt x="104" y="155"/>
                </a:cubicBezTo>
                <a:cubicBezTo>
                  <a:pt x="104" y="149"/>
                  <a:pt x="104" y="149"/>
                  <a:pt x="104" y="149"/>
                </a:cubicBezTo>
                <a:cubicBezTo>
                  <a:pt x="104" y="149"/>
                  <a:pt x="104" y="149"/>
                  <a:pt x="106" y="149"/>
                </a:cubicBezTo>
                <a:cubicBezTo>
                  <a:pt x="107" y="149"/>
                  <a:pt x="110" y="148"/>
                  <a:pt x="113" y="146"/>
                </a:cubicBezTo>
                <a:cubicBezTo>
                  <a:pt x="126" y="132"/>
                  <a:pt x="126" y="132"/>
                  <a:pt x="126" y="132"/>
                </a:cubicBezTo>
                <a:cubicBezTo>
                  <a:pt x="129" y="129"/>
                  <a:pt x="130" y="126"/>
                  <a:pt x="130" y="121"/>
                </a:cubicBezTo>
                <a:cubicBezTo>
                  <a:pt x="129" y="121"/>
                  <a:pt x="127" y="112"/>
                  <a:pt x="124" y="103"/>
                </a:cubicBezTo>
                <a:close/>
                <a:moveTo>
                  <a:pt x="98" y="152"/>
                </a:moveTo>
                <a:cubicBezTo>
                  <a:pt x="28" y="155"/>
                  <a:pt x="28" y="155"/>
                  <a:pt x="28" y="155"/>
                </a:cubicBezTo>
                <a:cubicBezTo>
                  <a:pt x="28" y="151"/>
                  <a:pt x="29" y="141"/>
                  <a:pt x="25" y="126"/>
                </a:cubicBezTo>
                <a:cubicBezTo>
                  <a:pt x="29" y="123"/>
                  <a:pt x="31" y="118"/>
                  <a:pt x="29" y="112"/>
                </a:cubicBezTo>
                <a:cubicBezTo>
                  <a:pt x="29" y="114"/>
                  <a:pt x="31" y="114"/>
                  <a:pt x="31" y="114"/>
                </a:cubicBezTo>
                <a:cubicBezTo>
                  <a:pt x="34" y="112"/>
                  <a:pt x="34" y="112"/>
                  <a:pt x="34" y="112"/>
                </a:cubicBezTo>
                <a:cubicBezTo>
                  <a:pt x="35" y="112"/>
                  <a:pt x="35" y="112"/>
                  <a:pt x="35" y="112"/>
                </a:cubicBezTo>
                <a:cubicBezTo>
                  <a:pt x="36" y="111"/>
                  <a:pt x="36" y="111"/>
                  <a:pt x="36" y="109"/>
                </a:cubicBezTo>
                <a:cubicBezTo>
                  <a:pt x="28" y="89"/>
                  <a:pt x="28" y="89"/>
                  <a:pt x="28" y="89"/>
                </a:cubicBezTo>
                <a:cubicBezTo>
                  <a:pt x="28" y="87"/>
                  <a:pt x="28" y="87"/>
                  <a:pt x="26" y="87"/>
                </a:cubicBezTo>
                <a:cubicBezTo>
                  <a:pt x="25" y="87"/>
                  <a:pt x="25" y="87"/>
                  <a:pt x="25" y="87"/>
                </a:cubicBezTo>
                <a:cubicBezTo>
                  <a:pt x="25" y="89"/>
                  <a:pt x="25" y="89"/>
                  <a:pt x="25" y="89"/>
                </a:cubicBezTo>
                <a:cubicBezTo>
                  <a:pt x="31" y="107"/>
                  <a:pt x="31" y="107"/>
                  <a:pt x="31" y="107"/>
                </a:cubicBezTo>
                <a:cubicBezTo>
                  <a:pt x="32" y="107"/>
                  <a:pt x="32" y="109"/>
                  <a:pt x="31" y="109"/>
                </a:cubicBezTo>
                <a:cubicBezTo>
                  <a:pt x="29" y="109"/>
                  <a:pt x="29" y="109"/>
                  <a:pt x="29" y="109"/>
                </a:cubicBezTo>
                <a:cubicBezTo>
                  <a:pt x="28" y="109"/>
                  <a:pt x="28" y="109"/>
                  <a:pt x="28" y="109"/>
                </a:cubicBezTo>
                <a:cubicBezTo>
                  <a:pt x="26" y="104"/>
                  <a:pt x="21" y="106"/>
                  <a:pt x="18" y="106"/>
                </a:cubicBezTo>
                <a:cubicBezTo>
                  <a:pt x="16" y="98"/>
                  <a:pt x="12" y="90"/>
                  <a:pt x="8" y="83"/>
                </a:cubicBezTo>
                <a:cubicBezTo>
                  <a:pt x="81" y="76"/>
                  <a:pt x="81" y="76"/>
                  <a:pt x="81" y="76"/>
                </a:cubicBezTo>
                <a:cubicBezTo>
                  <a:pt x="84" y="83"/>
                  <a:pt x="93" y="107"/>
                  <a:pt x="97" y="132"/>
                </a:cubicBezTo>
                <a:cubicBezTo>
                  <a:pt x="95" y="135"/>
                  <a:pt x="95" y="141"/>
                  <a:pt x="98" y="145"/>
                </a:cubicBezTo>
                <a:lnTo>
                  <a:pt x="98" y="152"/>
                </a:lnTo>
                <a:close/>
                <a:moveTo>
                  <a:pt x="101" y="126"/>
                </a:moveTo>
                <a:cubicBezTo>
                  <a:pt x="103" y="109"/>
                  <a:pt x="103" y="109"/>
                  <a:pt x="103" y="109"/>
                </a:cubicBezTo>
                <a:cubicBezTo>
                  <a:pt x="104" y="112"/>
                  <a:pt x="106" y="117"/>
                  <a:pt x="107" y="120"/>
                </a:cubicBezTo>
                <a:lnTo>
                  <a:pt x="101" y="126"/>
                </a:lnTo>
                <a:close/>
                <a:moveTo>
                  <a:pt x="77" y="62"/>
                </a:moveTo>
                <a:cubicBezTo>
                  <a:pt x="90" y="62"/>
                  <a:pt x="101" y="49"/>
                  <a:pt x="101" y="26"/>
                </a:cubicBezTo>
                <a:cubicBezTo>
                  <a:pt x="101" y="9"/>
                  <a:pt x="94" y="0"/>
                  <a:pt x="77" y="0"/>
                </a:cubicBezTo>
                <a:cubicBezTo>
                  <a:pt x="58" y="0"/>
                  <a:pt x="51" y="9"/>
                  <a:pt x="51" y="26"/>
                </a:cubicBezTo>
                <a:cubicBezTo>
                  <a:pt x="51" y="49"/>
                  <a:pt x="62" y="62"/>
                  <a:pt x="77" y="62"/>
                </a:cubicBezTo>
                <a:close/>
                <a:moveTo>
                  <a:pt x="77" y="126"/>
                </a:moveTo>
                <a:cubicBezTo>
                  <a:pt x="78" y="126"/>
                  <a:pt x="80" y="124"/>
                  <a:pt x="80" y="121"/>
                </a:cubicBezTo>
                <a:cubicBezTo>
                  <a:pt x="80" y="120"/>
                  <a:pt x="78" y="118"/>
                  <a:pt x="75" y="118"/>
                </a:cubicBezTo>
                <a:cubicBezTo>
                  <a:pt x="39" y="120"/>
                  <a:pt x="39" y="120"/>
                  <a:pt x="39" y="120"/>
                </a:cubicBezTo>
                <a:cubicBezTo>
                  <a:pt x="36" y="121"/>
                  <a:pt x="35" y="123"/>
                  <a:pt x="35" y="124"/>
                </a:cubicBezTo>
                <a:cubicBezTo>
                  <a:pt x="36" y="127"/>
                  <a:pt x="38" y="129"/>
                  <a:pt x="39" y="129"/>
                </a:cubicBezTo>
                <a:cubicBezTo>
                  <a:pt x="77" y="126"/>
                  <a:pt x="77" y="126"/>
                  <a:pt x="77" y="126"/>
                </a:cubicBezTo>
                <a:close/>
                <a:moveTo>
                  <a:pt x="79" y="136"/>
                </a:moveTo>
                <a:cubicBezTo>
                  <a:pt x="42" y="137"/>
                  <a:pt x="42" y="137"/>
                  <a:pt x="42" y="137"/>
                </a:cubicBezTo>
                <a:cubicBezTo>
                  <a:pt x="39" y="137"/>
                  <a:pt x="37" y="140"/>
                  <a:pt x="37" y="141"/>
                </a:cubicBezTo>
                <a:cubicBezTo>
                  <a:pt x="37" y="143"/>
                  <a:pt x="39" y="146"/>
                  <a:pt x="42" y="146"/>
                </a:cubicBezTo>
                <a:cubicBezTo>
                  <a:pt x="79" y="143"/>
                  <a:pt x="79" y="143"/>
                  <a:pt x="79" y="143"/>
                </a:cubicBezTo>
                <a:cubicBezTo>
                  <a:pt x="81" y="143"/>
                  <a:pt x="83" y="141"/>
                  <a:pt x="83" y="139"/>
                </a:cubicBezTo>
                <a:cubicBezTo>
                  <a:pt x="83" y="137"/>
                  <a:pt x="81" y="136"/>
                  <a:pt x="79" y="136"/>
                </a:cubicBezTo>
                <a:close/>
                <a:moveTo>
                  <a:pt x="42" y="110"/>
                </a:moveTo>
                <a:cubicBezTo>
                  <a:pt x="44" y="111"/>
                  <a:pt x="45" y="111"/>
                  <a:pt x="47" y="111"/>
                </a:cubicBezTo>
                <a:cubicBezTo>
                  <a:pt x="48" y="111"/>
                  <a:pt x="50" y="110"/>
                  <a:pt x="50" y="108"/>
                </a:cubicBezTo>
                <a:cubicBezTo>
                  <a:pt x="51" y="108"/>
                  <a:pt x="51" y="107"/>
                  <a:pt x="51" y="105"/>
                </a:cubicBezTo>
                <a:cubicBezTo>
                  <a:pt x="45" y="91"/>
                  <a:pt x="45" y="91"/>
                  <a:pt x="45" y="91"/>
                </a:cubicBezTo>
                <a:cubicBezTo>
                  <a:pt x="45" y="90"/>
                  <a:pt x="44" y="88"/>
                  <a:pt x="42" y="87"/>
                </a:cubicBezTo>
                <a:cubicBezTo>
                  <a:pt x="41" y="87"/>
                  <a:pt x="40" y="85"/>
                  <a:pt x="38" y="87"/>
                </a:cubicBezTo>
                <a:cubicBezTo>
                  <a:pt x="35" y="87"/>
                  <a:pt x="35" y="87"/>
                  <a:pt x="34" y="88"/>
                </a:cubicBezTo>
                <a:cubicBezTo>
                  <a:pt x="34" y="90"/>
                  <a:pt x="34" y="90"/>
                  <a:pt x="34" y="91"/>
                </a:cubicBezTo>
                <a:cubicBezTo>
                  <a:pt x="40" y="107"/>
                  <a:pt x="40" y="107"/>
                  <a:pt x="40" y="107"/>
                </a:cubicBezTo>
                <a:cubicBezTo>
                  <a:pt x="40" y="107"/>
                  <a:pt x="41" y="108"/>
                  <a:pt x="42" y="110"/>
                </a:cubicBezTo>
                <a:close/>
                <a:moveTo>
                  <a:pt x="38" y="90"/>
                </a:moveTo>
                <a:cubicBezTo>
                  <a:pt x="40" y="90"/>
                  <a:pt x="40" y="90"/>
                  <a:pt x="41" y="90"/>
                </a:cubicBezTo>
                <a:cubicBezTo>
                  <a:pt x="41" y="91"/>
                  <a:pt x="41" y="91"/>
                  <a:pt x="41" y="91"/>
                </a:cubicBezTo>
                <a:cubicBezTo>
                  <a:pt x="47" y="105"/>
                  <a:pt x="47" y="105"/>
                  <a:pt x="47" y="105"/>
                </a:cubicBezTo>
                <a:cubicBezTo>
                  <a:pt x="47" y="107"/>
                  <a:pt x="47" y="107"/>
                  <a:pt x="47" y="107"/>
                </a:cubicBezTo>
                <a:cubicBezTo>
                  <a:pt x="44" y="107"/>
                  <a:pt x="44" y="107"/>
                  <a:pt x="44" y="107"/>
                </a:cubicBezTo>
                <a:cubicBezTo>
                  <a:pt x="44" y="107"/>
                  <a:pt x="42" y="107"/>
                  <a:pt x="42" y="105"/>
                </a:cubicBezTo>
                <a:cubicBezTo>
                  <a:pt x="38" y="91"/>
                  <a:pt x="38" y="91"/>
                  <a:pt x="38" y="91"/>
                </a:cubicBezTo>
                <a:cubicBezTo>
                  <a:pt x="37" y="91"/>
                  <a:pt x="37" y="90"/>
                  <a:pt x="38" y="90"/>
                </a:cubicBezTo>
                <a:close/>
                <a:moveTo>
                  <a:pt x="57" y="111"/>
                </a:moveTo>
                <a:cubicBezTo>
                  <a:pt x="64" y="111"/>
                  <a:pt x="64" y="111"/>
                  <a:pt x="64" y="111"/>
                </a:cubicBezTo>
                <a:cubicBezTo>
                  <a:pt x="65" y="110"/>
                  <a:pt x="65" y="110"/>
                  <a:pt x="65" y="110"/>
                </a:cubicBezTo>
                <a:cubicBezTo>
                  <a:pt x="67" y="108"/>
                  <a:pt x="67" y="108"/>
                  <a:pt x="65" y="106"/>
                </a:cubicBezTo>
                <a:cubicBezTo>
                  <a:pt x="64" y="98"/>
                  <a:pt x="64" y="98"/>
                  <a:pt x="64" y="98"/>
                </a:cubicBezTo>
                <a:cubicBezTo>
                  <a:pt x="63" y="98"/>
                  <a:pt x="63" y="98"/>
                  <a:pt x="63" y="98"/>
                </a:cubicBezTo>
                <a:cubicBezTo>
                  <a:pt x="61" y="97"/>
                  <a:pt x="61" y="97"/>
                  <a:pt x="61" y="97"/>
                </a:cubicBezTo>
                <a:cubicBezTo>
                  <a:pt x="63" y="97"/>
                  <a:pt x="63" y="97"/>
                  <a:pt x="63" y="97"/>
                </a:cubicBezTo>
                <a:cubicBezTo>
                  <a:pt x="60" y="88"/>
                  <a:pt x="60" y="88"/>
                  <a:pt x="60" y="88"/>
                </a:cubicBezTo>
                <a:cubicBezTo>
                  <a:pt x="60" y="87"/>
                  <a:pt x="58" y="85"/>
                  <a:pt x="58" y="85"/>
                </a:cubicBezTo>
                <a:cubicBezTo>
                  <a:pt x="57" y="85"/>
                  <a:pt x="55" y="83"/>
                  <a:pt x="54" y="85"/>
                </a:cubicBezTo>
                <a:cubicBezTo>
                  <a:pt x="48" y="85"/>
                  <a:pt x="48" y="85"/>
                  <a:pt x="48" y="85"/>
                </a:cubicBezTo>
                <a:cubicBezTo>
                  <a:pt x="47" y="85"/>
                  <a:pt x="47" y="85"/>
                  <a:pt x="47" y="87"/>
                </a:cubicBezTo>
                <a:cubicBezTo>
                  <a:pt x="55" y="111"/>
                  <a:pt x="55" y="111"/>
                  <a:pt x="55" y="111"/>
                </a:cubicBezTo>
                <a:lnTo>
                  <a:pt x="57" y="111"/>
                </a:lnTo>
                <a:close/>
                <a:moveTo>
                  <a:pt x="60" y="100"/>
                </a:moveTo>
                <a:cubicBezTo>
                  <a:pt x="60" y="100"/>
                  <a:pt x="60" y="100"/>
                  <a:pt x="60" y="101"/>
                </a:cubicBezTo>
                <a:cubicBezTo>
                  <a:pt x="61" y="106"/>
                  <a:pt x="61" y="106"/>
                  <a:pt x="61" y="106"/>
                </a:cubicBezTo>
                <a:cubicBezTo>
                  <a:pt x="61" y="106"/>
                  <a:pt x="61" y="106"/>
                  <a:pt x="61" y="108"/>
                </a:cubicBezTo>
                <a:cubicBezTo>
                  <a:pt x="58" y="108"/>
                  <a:pt x="58" y="108"/>
                  <a:pt x="58" y="108"/>
                </a:cubicBezTo>
                <a:cubicBezTo>
                  <a:pt x="55" y="100"/>
                  <a:pt x="55" y="100"/>
                  <a:pt x="55" y="100"/>
                </a:cubicBezTo>
                <a:cubicBezTo>
                  <a:pt x="58" y="100"/>
                  <a:pt x="58" y="100"/>
                  <a:pt x="58" y="100"/>
                </a:cubicBezTo>
                <a:lnTo>
                  <a:pt x="60" y="100"/>
                </a:lnTo>
                <a:close/>
                <a:moveTo>
                  <a:pt x="52" y="88"/>
                </a:moveTo>
                <a:cubicBezTo>
                  <a:pt x="54" y="88"/>
                  <a:pt x="54" y="88"/>
                  <a:pt x="54" y="88"/>
                </a:cubicBezTo>
                <a:cubicBezTo>
                  <a:pt x="55" y="88"/>
                  <a:pt x="55" y="88"/>
                  <a:pt x="55" y="88"/>
                </a:cubicBezTo>
                <a:cubicBezTo>
                  <a:pt x="55" y="88"/>
                  <a:pt x="57" y="88"/>
                  <a:pt x="57" y="90"/>
                </a:cubicBezTo>
                <a:cubicBezTo>
                  <a:pt x="58" y="95"/>
                  <a:pt x="58" y="95"/>
                  <a:pt x="58" y="95"/>
                </a:cubicBezTo>
                <a:cubicBezTo>
                  <a:pt x="57" y="97"/>
                  <a:pt x="57" y="97"/>
                  <a:pt x="57" y="97"/>
                </a:cubicBezTo>
                <a:cubicBezTo>
                  <a:pt x="54" y="97"/>
                  <a:pt x="54" y="97"/>
                  <a:pt x="54" y="97"/>
                </a:cubicBezTo>
                <a:cubicBezTo>
                  <a:pt x="52" y="88"/>
                  <a:pt x="52" y="88"/>
                  <a:pt x="52" y="88"/>
                </a:cubicBezTo>
                <a:close/>
                <a:moveTo>
                  <a:pt x="67" y="96"/>
                </a:moveTo>
                <a:cubicBezTo>
                  <a:pt x="68" y="98"/>
                  <a:pt x="71" y="98"/>
                  <a:pt x="73" y="98"/>
                </a:cubicBezTo>
                <a:cubicBezTo>
                  <a:pt x="73" y="98"/>
                  <a:pt x="73" y="98"/>
                  <a:pt x="74" y="98"/>
                </a:cubicBezTo>
                <a:cubicBezTo>
                  <a:pt x="74" y="100"/>
                  <a:pt x="74" y="100"/>
                  <a:pt x="75" y="100"/>
                </a:cubicBezTo>
                <a:cubicBezTo>
                  <a:pt x="75" y="103"/>
                  <a:pt x="75" y="103"/>
                  <a:pt x="75" y="103"/>
                </a:cubicBezTo>
                <a:cubicBezTo>
                  <a:pt x="77" y="105"/>
                  <a:pt x="77" y="105"/>
                  <a:pt x="75" y="105"/>
                </a:cubicBezTo>
                <a:cubicBezTo>
                  <a:pt x="75" y="106"/>
                  <a:pt x="75" y="106"/>
                  <a:pt x="75" y="106"/>
                </a:cubicBezTo>
                <a:cubicBezTo>
                  <a:pt x="74" y="106"/>
                  <a:pt x="74" y="106"/>
                  <a:pt x="73" y="105"/>
                </a:cubicBezTo>
                <a:cubicBezTo>
                  <a:pt x="73" y="103"/>
                  <a:pt x="73" y="103"/>
                  <a:pt x="73" y="103"/>
                </a:cubicBezTo>
                <a:cubicBezTo>
                  <a:pt x="71" y="103"/>
                  <a:pt x="71" y="103"/>
                  <a:pt x="71" y="103"/>
                </a:cubicBezTo>
                <a:cubicBezTo>
                  <a:pt x="68" y="103"/>
                  <a:pt x="68" y="103"/>
                  <a:pt x="68" y="103"/>
                </a:cubicBezTo>
                <a:cubicBezTo>
                  <a:pt x="68" y="105"/>
                  <a:pt x="68" y="105"/>
                  <a:pt x="68" y="105"/>
                </a:cubicBezTo>
                <a:cubicBezTo>
                  <a:pt x="68" y="106"/>
                  <a:pt x="70" y="108"/>
                  <a:pt x="71" y="108"/>
                </a:cubicBezTo>
                <a:cubicBezTo>
                  <a:pt x="73" y="110"/>
                  <a:pt x="74" y="110"/>
                  <a:pt x="75" y="110"/>
                </a:cubicBezTo>
                <a:cubicBezTo>
                  <a:pt x="78" y="110"/>
                  <a:pt x="78" y="108"/>
                  <a:pt x="80" y="108"/>
                </a:cubicBezTo>
                <a:cubicBezTo>
                  <a:pt x="80" y="103"/>
                  <a:pt x="80" y="103"/>
                  <a:pt x="80" y="103"/>
                </a:cubicBezTo>
                <a:cubicBezTo>
                  <a:pt x="78" y="100"/>
                  <a:pt x="78" y="100"/>
                  <a:pt x="78" y="100"/>
                </a:cubicBezTo>
                <a:cubicBezTo>
                  <a:pt x="78" y="98"/>
                  <a:pt x="77" y="96"/>
                  <a:pt x="75" y="96"/>
                </a:cubicBezTo>
                <a:cubicBezTo>
                  <a:pt x="74" y="95"/>
                  <a:pt x="73" y="95"/>
                  <a:pt x="71" y="95"/>
                </a:cubicBezTo>
                <a:cubicBezTo>
                  <a:pt x="70" y="95"/>
                  <a:pt x="70" y="95"/>
                  <a:pt x="70" y="93"/>
                </a:cubicBezTo>
                <a:cubicBezTo>
                  <a:pt x="68" y="93"/>
                  <a:pt x="68" y="93"/>
                  <a:pt x="68" y="93"/>
                </a:cubicBezTo>
                <a:cubicBezTo>
                  <a:pt x="67" y="88"/>
                  <a:pt x="67" y="88"/>
                  <a:pt x="67" y="88"/>
                </a:cubicBezTo>
                <a:cubicBezTo>
                  <a:pt x="67" y="87"/>
                  <a:pt x="68" y="87"/>
                  <a:pt x="68" y="87"/>
                </a:cubicBezTo>
                <a:cubicBezTo>
                  <a:pt x="70" y="87"/>
                  <a:pt x="70" y="87"/>
                  <a:pt x="70" y="87"/>
                </a:cubicBezTo>
                <a:cubicBezTo>
                  <a:pt x="70" y="88"/>
                  <a:pt x="71" y="88"/>
                  <a:pt x="71" y="88"/>
                </a:cubicBezTo>
                <a:cubicBezTo>
                  <a:pt x="71" y="90"/>
                  <a:pt x="71" y="90"/>
                  <a:pt x="71" y="90"/>
                </a:cubicBezTo>
                <a:cubicBezTo>
                  <a:pt x="73" y="90"/>
                  <a:pt x="73" y="90"/>
                  <a:pt x="73" y="90"/>
                </a:cubicBezTo>
                <a:cubicBezTo>
                  <a:pt x="74" y="90"/>
                  <a:pt x="74" y="90"/>
                  <a:pt x="74" y="90"/>
                </a:cubicBezTo>
                <a:cubicBezTo>
                  <a:pt x="75" y="90"/>
                  <a:pt x="75" y="90"/>
                  <a:pt x="75" y="88"/>
                </a:cubicBezTo>
                <a:cubicBezTo>
                  <a:pt x="74" y="88"/>
                  <a:pt x="74" y="88"/>
                  <a:pt x="74" y="88"/>
                </a:cubicBezTo>
                <a:cubicBezTo>
                  <a:pt x="74" y="87"/>
                  <a:pt x="73" y="85"/>
                  <a:pt x="71" y="85"/>
                </a:cubicBezTo>
                <a:cubicBezTo>
                  <a:pt x="70" y="83"/>
                  <a:pt x="68" y="83"/>
                  <a:pt x="67" y="83"/>
                </a:cubicBezTo>
                <a:cubicBezTo>
                  <a:pt x="66" y="83"/>
                  <a:pt x="64" y="83"/>
                  <a:pt x="64" y="85"/>
                </a:cubicBezTo>
                <a:cubicBezTo>
                  <a:pt x="63" y="87"/>
                  <a:pt x="63" y="88"/>
                  <a:pt x="63" y="90"/>
                </a:cubicBezTo>
                <a:cubicBezTo>
                  <a:pt x="64" y="93"/>
                  <a:pt x="64" y="93"/>
                  <a:pt x="64" y="93"/>
                </a:cubicBezTo>
                <a:cubicBezTo>
                  <a:pt x="66" y="95"/>
                  <a:pt x="66" y="96"/>
                  <a:pt x="67" y="96"/>
                </a:cubicBezTo>
                <a:close/>
              </a:path>
            </a:pathLst>
          </a:custGeom>
          <a:ln>
            <a:noFill/>
          </a:ln>
        </p:spPr>
        <p:style>
          <a:lnRef idx="3">
            <a:schemeClr val="lt1"/>
          </a:lnRef>
          <a:fillRef idx="1">
            <a:schemeClr val="accent1"/>
          </a:fillRef>
          <a:effectRef idx="1">
            <a:schemeClr val="accent1"/>
          </a:effectRef>
          <a:fontRef idx="minor">
            <a:schemeClr val="lt1"/>
          </a:fontRef>
        </p:style>
        <p:txBody>
          <a:bodyPr vert="horz" wrap="square" lIns="91440" tIns="45720" rIns="91440" bIns="45720" numCol="1" anchor="t" anchorCtr="0" compatLnSpc="1">
            <a:prstTxWarp prst="textNoShape">
              <a:avLst/>
            </a:prstTxWarp>
          </a:bodyPr>
          <a:lstStyle/>
          <a:p>
            <a:endParaRPr lang="en-US"/>
          </a:p>
        </p:txBody>
      </p:sp>
      <p:sp>
        <p:nvSpPr>
          <p:cNvPr id="26" name="Freeform 119">
            <a:hlinkClick r:id="rId8" action="ppaction://hlinksldjump"/>
            <a:extLst>
              <a:ext uri="{FF2B5EF4-FFF2-40B4-BE49-F238E27FC236}">
                <a16:creationId xmlns:a16="http://schemas.microsoft.com/office/drawing/2014/main" id="{5E78BC7C-AF9A-BCAC-6B6C-6F26B48574AC}"/>
              </a:ext>
            </a:extLst>
          </p:cNvPr>
          <p:cNvSpPr>
            <a:spLocks noEditPoints="1"/>
          </p:cNvSpPr>
          <p:nvPr/>
        </p:nvSpPr>
        <p:spPr bwMode="auto">
          <a:xfrm>
            <a:off x="479146" y="4774011"/>
            <a:ext cx="324350" cy="300024"/>
          </a:xfrm>
          <a:custGeom>
            <a:avLst/>
            <a:gdLst>
              <a:gd name="T0" fmla="*/ 97 w 160"/>
              <a:gd name="T1" fmla="*/ 8 h 148"/>
              <a:gd name="T2" fmla="*/ 92 w 160"/>
              <a:gd name="T3" fmla="*/ 0 h 148"/>
              <a:gd name="T4" fmla="*/ 61 w 160"/>
              <a:gd name="T5" fmla="*/ 6 h 148"/>
              <a:gd name="T6" fmla="*/ 6 w 160"/>
              <a:gd name="T7" fmla="*/ 8 h 148"/>
              <a:gd name="T8" fmla="*/ 6 w 160"/>
              <a:gd name="T9" fmla="*/ 22 h 148"/>
              <a:gd name="T10" fmla="*/ 15 w 160"/>
              <a:gd name="T11" fmla="*/ 114 h 148"/>
              <a:gd name="T12" fmla="*/ 67 w 160"/>
              <a:gd name="T13" fmla="*/ 119 h 148"/>
              <a:gd name="T14" fmla="*/ 51 w 160"/>
              <a:gd name="T15" fmla="*/ 144 h 148"/>
              <a:gd name="T16" fmla="*/ 76 w 160"/>
              <a:gd name="T17" fmla="*/ 127 h 148"/>
              <a:gd name="T18" fmla="*/ 80 w 160"/>
              <a:gd name="T19" fmla="*/ 148 h 148"/>
              <a:gd name="T20" fmla="*/ 84 w 160"/>
              <a:gd name="T21" fmla="*/ 128 h 148"/>
              <a:gd name="T22" fmla="*/ 104 w 160"/>
              <a:gd name="T23" fmla="*/ 147 h 148"/>
              <a:gd name="T24" fmla="*/ 107 w 160"/>
              <a:gd name="T25" fmla="*/ 138 h 148"/>
              <a:gd name="T26" fmla="*/ 139 w 160"/>
              <a:gd name="T27" fmla="*/ 119 h 148"/>
              <a:gd name="T28" fmla="*/ 145 w 160"/>
              <a:gd name="T29" fmla="*/ 22 h 148"/>
              <a:gd name="T30" fmla="*/ 160 w 160"/>
              <a:gd name="T31" fmla="*/ 15 h 148"/>
              <a:gd name="T32" fmla="*/ 134 w 160"/>
              <a:gd name="T33" fmla="*/ 108 h 148"/>
              <a:gd name="T34" fmla="*/ 24 w 160"/>
              <a:gd name="T35" fmla="*/ 22 h 148"/>
              <a:gd name="T36" fmla="*/ 134 w 160"/>
              <a:gd name="T37" fmla="*/ 108 h 148"/>
              <a:gd name="T38" fmla="*/ 36 w 160"/>
              <a:gd name="T39" fmla="*/ 92 h 148"/>
              <a:gd name="T40" fmla="*/ 67 w 160"/>
              <a:gd name="T41" fmla="*/ 88 h 148"/>
              <a:gd name="T42" fmla="*/ 75 w 160"/>
              <a:gd name="T43" fmla="*/ 86 h 148"/>
              <a:gd name="T44" fmla="*/ 103 w 160"/>
              <a:gd name="T45" fmla="*/ 69 h 148"/>
              <a:gd name="T46" fmla="*/ 119 w 160"/>
              <a:gd name="T47" fmla="*/ 54 h 148"/>
              <a:gd name="T48" fmla="*/ 124 w 160"/>
              <a:gd name="T49" fmla="*/ 66 h 148"/>
              <a:gd name="T50" fmla="*/ 130 w 160"/>
              <a:gd name="T51" fmla="*/ 38 h 148"/>
              <a:gd name="T52" fmla="*/ 130 w 160"/>
              <a:gd name="T53" fmla="*/ 36 h 148"/>
              <a:gd name="T54" fmla="*/ 127 w 160"/>
              <a:gd name="T55" fmla="*/ 34 h 148"/>
              <a:gd name="T56" fmla="*/ 124 w 160"/>
              <a:gd name="T57" fmla="*/ 33 h 148"/>
              <a:gd name="T58" fmla="*/ 100 w 160"/>
              <a:gd name="T59" fmla="*/ 38 h 148"/>
              <a:gd name="T60" fmla="*/ 112 w 160"/>
              <a:gd name="T61" fmla="*/ 44 h 148"/>
              <a:gd name="T62" fmla="*/ 94 w 160"/>
              <a:gd name="T63" fmla="*/ 50 h 148"/>
              <a:gd name="T64" fmla="*/ 70 w 160"/>
              <a:gd name="T65" fmla="*/ 75 h 148"/>
              <a:gd name="T66" fmla="*/ 49 w 160"/>
              <a:gd name="T67" fmla="*/ 63 h 148"/>
              <a:gd name="T68" fmla="*/ 28 w 160"/>
              <a:gd name="T69" fmla="*/ 92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60" h="148">
                <a:moveTo>
                  <a:pt x="153" y="8"/>
                </a:moveTo>
                <a:cubicBezTo>
                  <a:pt x="97" y="8"/>
                  <a:pt x="97" y="8"/>
                  <a:pt x="97" y="8"/>
                </a:cubicBezTo>
                <a:cubicBezTo>
                  <a:pt x="97" y="6"/>
                  <a:pt x="97" y="6"/>
                  <a:pt x="97" y="6"/>
                </a:cubicBezTo>
                <a:cubicBezTo>
                  <a:pt x="97" y="3"/>
                  <a:pt x="95" y="0"/>
                  <a:pt x="92" y="0"/>
                </a:cubicBezTo>
                <a:cubicBezTo>
                  <a:pt x="66" y="0"/>
                  <a:pt x="66" y="0"/>
                  <a:pt x="66" y="0"/>
                </a:cubicBezTo>
                <a:cubicBezTo>
                  <a:pt x="63" y="0"/>
                  <a:pt x="61" y="3"/>
                  <a:pt x="61" y="6"/>
                </a:cubicBezTo>
                <a:cubicBezTo>
                  <a:pt x="61" y="8"/>
                  <a:pt x="61" y="8"/>
                  <a:pt x="61" y="8"/>
                </a:cubicBezTo>
                <a:cubicBezTo>
                  <a:pt x="6" y="8"/>
                  <a:pt x="6" y="8"/>
                  <a:pt x="6" y="8"/>
                </a:cubicBezTo>
                <a:cubicBezTo>
                  <a:pt x="2" y="8"/>
                  <a:pt x="0" y="11"/>
                  <a:pt x="0" y="15"/>
                </a:cubicBezTo>
                <a:cubicBezTo>
                  <a:pt x="0" y="19"/>
                  <a:pt x="2" y="22"/>
                  <a:pt x="6" y="22"/>
                </a:cubicBezTo>
                <a:cubicBezTo>
                  <a:pt x="15" y="22"/>
                  <a:pt x="15" y="22"/>
                  <a:pt x="15" y="22"/>
                </a:cubicBezTo>
                <a:cubicBezTo>
                  <a:pt x="15" y="114"/>
                  <a:pt x="15" y="114"/>
                  <a:pt x="15" y="114"/>
                </a:cubicBezTo>
                <a:cubicBezTo>
                  <a:pt x="15" y="117"/>
                  <a:pt x="17" y="119"/>
                  <a:pt x="20" y="119"/>
                </a:cubicBezTo>
                <a:cubicBezTo>
                  <a:pt x="67" y="119"/>
                  <a:pt x="67" y="119"/>
                  <a:pt x="67" y="119"/>
                </a:cubicBezTo>
                <a:cubicBezTo>
                  <a:pt x="51" y="137"/>
                  <a:pt x="51" y="137"/>
                  <a:pt x="51" y="137"/>
                </a:cubicBezTo>
                <a:cubicBezTo>
                  <a:pt x="50" y="140"/>
                  <a:pt x="50" y="143"/>
                  <a:pt x="51" y="144"/>
                </a:cubicBezTo>
                <a:cubicBezTo>
                  <a:pt x="54" y="147"/>
                  <a:pt x="57" y="147"/>
                  <a:pt x="58" y="144"/>
                </a:cubicBezTo>
                <a:cubicBezTo>
                  <a:pt x="76" y="127"/>
                  <a:pt x="76" y="127"/>
                  <a:pt x="76" y="127"/>
                </a:cubicBezTo>
                <a:cubicBezTo>
                  <a:pt x="76" y="144"/>
                  <a:pt x="76" y="144"/>
                  <a:pt x="76" y="144"/>
                </a:cubicBezTo>
                <a:cubicBezTo>
                  <a:pt x="76" y="146"/>
                  <a:pt x="77" y="148"/>
                  <a:pt x="80" y="148"/>
                </a:cubicBezTo>
                <a:cubicBezTo>
                  <a:pt x="81" y="148"/>
                  <a:pt x="84" y="146"/>
                  <a:pt x="84" y="144"/>
                </a:cubicBezTo>
                <a:cubicBezTo>
                  <a:pt x="84" y="128"/>
                  <a:pt x="84" y="128"/>
                  <a:pt x="84" y="128"/>
                </a:cubicBezTo>
                <a:cubicBezTo>
                  <a:pt x="100" y="146"/>
                  <a:pt x="100" y="146"/>
                  <a:pt x="100" y="146"/>
                </a:cubicBezTo>
                <a:cubicBezTo>
                  <a:pt x="101" y="147"/>
                  <a:pt x="103" y="147"/>
                  <a:pt x="104" y="147"/>
                </a:cubicBezTo>
                <a:cubicBezTo>
                  <a:pt x="105" y="147"/>
                  <a:pt x="107" y="147"/>
                  <a:pt x="107" y="146"/>
                </a:cubicBezTo>
                <a:cubicBezTo>
                  <a:pt x="110" y="144"/>
                  <a:pt x="110" y="141"/>
                  <a:pt x="107" y="138"/>
                </a:cubicBezTo>
                <a:cubicBezTo>
                  <a:pt x="89" y="119"/>
                  <a:pt x="89" y="119"/>
                  <a:pt x="89" y="119"/>
                </a:cubicBezTo>
                <a:cubicBezTo>
                  <a:pt x="139" y="119"/>
                  <a:pt x="139" y="119"/>
                  <a:pt x="139" y="119"/>
                </a:cubicBezTo>
                <a:cubicBezTo>
                  <a:pt x="142" y="119"/>
                  <a:pt x="145" y="117"/>
                  <a:pt x="145" y="114"/>
                </a:cubicBezTo>
                <a:cubicBezTo>
                  <a:pt x="145" y="22"/>
                  <a:pt x="145" y="22"/>
                  <a:pt x="145" y="22"/>
                </a:cubicBezTo>
                <a:cubicBezTo>
                  <a:pt x="153" y="22"/>
                  <a:pt x="153" y="22"/>
                  <a:pt x="153" y="22"/>
                </a:cubicBezTo>
                <a:cubicBezTo>
                  <a:pt x="156" y="22"/>
                  <a:pt x="160" y="19"/>
                  <a:pt x="160" y="15"/>
                </a:cubicBezTo>
                <a:cubicBezTo>
                  <a:pt x="160" y="11"/>
                  <a:pt x="156" y="8"/>
                  <a:pt x="153" y="8"/>
                </a:cubicBezTo>
                <a:close/>
                <a:moveTo>
                  <a:pt x="134" y="108"/>
                </a:moveTo>
                <a:cubicBezTo>
                  <a:pt x="24" y="108"/>
                  <a:pt x="24" y="108"/>
                  <a:pt x="24" y="108"/>
                </a:cubicBezTo>
                <a:cubicBezTo>
                  <a:pt x="24" y="22"/>
                  <a:pt x="24" y="22"/>
                  <a:pt x="24" y="22"/>
                </a:cubicBezTo>
                <a:cubicBezTo>
                  <a:pt x="134" y="22"/>
                  <a:pt x="134" y="22"/>
                  <a:pt x="134" y="22"/>
                </a:cubicBezTo>
                <a:lnTo>
                  <a:pt x="134" y="108"/>
                </a:lnTo>
                <a:close/>
                <a:moveTo>
                  <a:pt x="32" y="94"/>
                </a:moveTo>
                <a:cubicBezTo>
                  <a:pt x="33" y="94"/>
                  <a:pt x="34" y="94"/>
                  <a:pt x="36" y="92"/>
                </a:cubicBezTo>
                <a:cubicBezTo>
                  <a:pt x="53" y="75"/>
                  <a:pt x="53" y="75"/>
                  <a:pt x="53" y="75"/>
                </a:cubicBezTo>
                <a:cubicBezTo>
                  <a:pt x="67" y="88"/>
                  <a:pt x="67" y="88"/>
                  <a:pt x="67" y="88"/>
                </a:cubicBezTo>
                <a:cubicBezTo>
                  <a:pt x="69" y="89"/>
                  <a:pt x="70" y="89"/>
                  <a:pt x="71" y="89"/>
                </a:cubicBezTo>
                <a:cubicBezTo>
                  <a:pt x="73" y="89"/>
                  <a:pt x="74" y="88"/>
                  <a:pt x="75" y="86"/>
                </a:cubicBezTo>
                <a:cubicBezTo>
                  <a:pt x="93" y="62"/>
                  <a:pt x="93" y="62"/>
                  <a:pt x="93" y="62"/>
                </a:cubicBezTo>
                <a:cubicBezTo>
                  <a:pt x="103" y="69"/>
                  <a:pt x="103" y="69"/>
                  <a:pt x="103" y="69"/>
                </a:cubicBezTo>
                <a:cubicBezTo>
                  <a:pt x="104" y="70"/>
                  <a:pt x="108" y="69"/>
                  <a:pt x="109" y="68"/>
                </a:cubicBezTo>
                <a:cubicBezTo>
                  <a:pt x="119" y="54"/>
                  <a:pt x="119" y="54"/>
                  <a:pt x="119" y="54"/>
                </a:cubicBezTo>
                <a:cubicBezTo>
                  <a:pt x="119" y="59"/>
                  <a:pt x="119" y="59"/>
                  <a:pt x="119" y="59"/>
                </a:cubicBezTo>
                <a:cubicBezTo>
                  <a:pt x="119" y="63"/>
                  <a:pt x="122" y="66"/>
                  <a:pt x="124" y="66"/>
                </a:cubicBezTo>
                <a:cubicBezTo>
                  <a:pt x="127" y="66"/>
                  <a:pt x="130" y="63"/>
                  <a:pt x="130" y="59"/>
                </a:cubicBezTo>
                <a:cubicBezTo>
                  <a:pt x="130" y="38"/>
                  <a:pt x="130" y="38"/>
                  <a:pt x="130" y="38"/>
                </a:cubicBezTo>
                <a:cubicBezTo>
                  <a:pt x="130" y="37"/>
                  <a:pt x="130" y="37"/>
                  <a:pt x="130" y="37"/>
                </a:cubicBezTo>
                <a:cubicBezTo>
                  <a:pt x="130" y="37"/>
                  <a:pt x="130" y="37"/>
                  <a:pt x="130" y="36"/>
                </a:cubicBezTo>
                <a:cubicBezTo>
                  <a:pt x="130" y="36"/>
                  <a:pt x="130" y="36"/>
                  <a:pt x="129" y="34"/>
                </a:cubicBezTo>
                <a:cubicBezTo>
                  <a:pt x="129" y="34"/>
                  <a:pt x="129" y="34"/>
                  <a:pt x="127" y="34"/>
                </a:cubicBezTo>
                <a:cubicBezTo>
                  <a:pt x="127" y="33"/>
                  <a:pt x="127" y="33"/>
                  <a:pt x="126" y="33"/>
                </a:cubicBezTo>
                <a:cubicBezTo>
                  <a:pt x="126" y="33"/>
                  <a:pt x="126" y="33"/>
                  <a:pt x="124" y="33"/>
                </a:cubicBezTo>
                <a:cubicBezTo>
                  <a:pt x="105" y="33"/>
                  <a:pt x="105" y="33"/>
                  <a:pt x="105" y="33"/>
                </a:cubicBezTo>
                <a:cubicBezTo>
                  <a:pt x="103" y="33"/>
                  <a:pt x="100" y="36"/>
                  <a:pt x="100" y="38"/>
                </a:cubicBezTo>
                <a:cubicBezTo>
                  <a:pt x="100" y="41"/>
                  <a:pt x="103" y="44"/>
                  <a:pt x="105" y="44"/>
                </a:cubicBezTo>
                <a:cubicBezTo>
                  <a:pt x="112" y="44"/>
                  <a:pt x="112" y="44"/>
                  <a:pt x="112" y="44"/>
                </a:cubicBezTo>
                <a:cubicBezTo>
                  <a:pt x="104" y="56"/>
                  <a:pt x="104" y="56"/>
                  <a:pt x="104" y="56"/>
                </a:cubicBezTo>
                <a:cubicBezTo>
                  <a:pt x="94" y="50"/>
                  <a:pt x="94" y="50"/>
                  <a:pt x="94" y="50"/>
                </a:cubicBezTo>
                <a:cubicBezTo>
                  <a:pt x="93" y="47"/>
                  <a:pt x="89" y="49"/>
                  <a:pt x="88" y="50"/>
                </a:cubicBezTo>
                <a:cubicBezTo>
                  <a:pt x="70" y="75"/>
                  <a:pt x="70" y="75"/>
                  <a:pt x="70" y="75"/>
                </a:cubicBezTo>
                <a:cubicBezTo>
                  <a:pt x="56" y="63"/>
                  <a:pt x="56" y="63"/>
                  <a:pt x="56" y="63"/>
                </a:cubicBezTo>
                <a:cubicBezTo>
                  <a:pt x="55" y="60"/>
                  <a:pt x="51" y="60"/>
                  <a:pt x="49" y="63"/>
                </a:cubicBezTo>
                <a:cubicBezTo>
                  <a:pt x="29" y="84"/>
                  <a:pt x="29" y="84"/>
                  <a:pt x="29" y="84"/>
                </a:cubicBezTo>
                <a:cubicBezTo>
                  <a:pt x="26" y="86"/>
                  <a:pt x="26" y="89"/>
                  <a:pt x="28" y="92"/>
                </a:cubicBezTo>
                <a:cubicBezTo>
                  <a:pt x="29" y="94"/>
                  <a:pt x="30" y="94"/>
                  <a:pt x="32" y="94"/>
                </a:cubicBezTo>
                <a:close/>
              </a:path>
            </a:pathLst>
          </a:custGeom>
          <a:ln>
            <a:noFill/>
          </a:ln>
        </p:spPr>
        <p:style>
          <a:lnRef idx="3">
            <a:schemeClr val="lt1"/>
          </a:lnRef>
          <a:fillRef idx="1">
            <a:schemeClr val="accent3"/>
          </a:fillRef>
          <a:effectRef idx="1">
            <a:schemeClr val="accent3"/>
          </a:effectRef>
          <a:fontRef idx="minor">
            <a:schemeClr val="lt1"/>
          </a:fontRef>
        </p:style>
        <p:txBody>
          <a:bodyPr vert="horz" wrap="square" lIns="91440" tIns="45720" rIns="91440" bIns="45720" numCol="1" anchor="t" anchorCtr="0" compatLnSpc="1">
            <a:prstTxWarp prst="textNoShape">
              <a:avLst/>
            </a:prstTxWarp>
          </a:bodyPr>
          <a:lstStyle/>
          <a:p>
            <a:endParaRPr lang="en-US"/>
          </a:p>
        </p:txBody>
      </p:sp>
      <p:sp>
        <p:nvSpPr>
          <p:cNvPr id="95" name="TextBox 94">
            <a:extLst>
              <a:ext uri="{FF2B5EF4-FFF2-40B4-BE49-F238E27FC236}">
                <a16:creationId xmlns:a16="http://schemas.microsoft.com/office/drawing/2014/main" id="{950648E2-5A62-E2E9-054D-10853B54FCBA}"/>
              </a:ext>
            </a:extLst>
          </p:cNvPr>
          <p:cNvSpPr txBox="1"/>
          <p:nvPr/>
        </p:nvSpPr>
        <p:spPr>
          <a:xfrm>
            <a:off x="1179871" y="1848500"/>
            <a:ext cx="8819535" cy="369332"/>
          </a:xfrm>
          <a:prstGeom prst="rect">
            <a:avLst/>
          </a:prstGeom>
          <a:noFill/>
        </p:spPr>
        <p:txBody>
          <a:bodyPr wrap="square" rtlCol="0">
            <a:spAutoFit/>
          </a:bodyPr>
          <a:lstStyle/>
          <a:p>
            <a:pPr algn="ctr" rtl="1"/>
            <a:r>
              <a:rPr lang="fa-IR" b="1" dirty="0">
                <a:solidFill>
                  <a:srgbClr val="1D3347"/>
                </a:solidFill>
                <a:latin typeface="Shabnam" panose="020B0603030804020204" pitchFamily="34" charset="-78"/>
                <a:cs typeface="Shabnam" panose="020B0603030804020204" pitchFamily="34" charset="-78"/>
              </a:rPr>
              <a:t>تیتر عنوان موضوع خود را در این قسمت وارد نمایید</a:t>
            </a:r>
            <a:endParaRPr lang="en-US" b="1" dirty="0">
              <a:solidFill>
                <a:srgbClr val="1D3347"/>
              </a:solidFill>
              <a:latin typeface="Shabnam" panose="020B0603030804020204" pitchFamily="34" charset="-78"/>
              <a:cs typeface="Shabnam" panose="020B0603030804020204" pitchFamily="34" charset="-78"/>
            </a:endParaRPr>
          </a:p>
        </p:txBody>
      </p:sp>
      <p:pic>
        <p:nvPicPr>
          <p:cNvPr id="30" name="Picture Placeholder 17">
            <a:extLst>
              <a:ext uri="{FF2B5EF4-FFF2-40B4-BE49-F238E27FC236}">
                <a16:creationId xmlns:a16="http://schemas.microsoft.com/office/drawing/2014/main" id="{CD07CF19-B2BD-AFD8-1048-6BD3805D45D0}"/>
              </a:ext>
            </a:extLst>
          </p:cNvPr>
          <p:cNvPicPr>
            <a:picLocks noChangeAspect="1"/>
          </p:cNvPicPr>
          <p:nvPr/>
        </p:nvPicPr>
        <p:blipFill>
          <a:blip r:embed="rId13">
            <a:extLst>
              <a:ext uri="{28A0092B-C50C-407E-A947-70E740481C1C}">
                <a14:useLocalDpi xmlns:a14="http://schemas.microsoft.com/office/drawing/2010/main" val="0"/>
              </a:ext>
            </a:extLst>
          </a:blip>
          <a:srcRect l="16693" r="16693"/>
          <a:stretch>
            <a:fillRect/>
          </a:stretch>
        </p:blipFill>
        <p:spPr>
          <a:xfrm>
            <a:off x="1984662" y="2558067"/>
            <a:ext cx="1978698" cy="1980000"/>
          </a:xfrm>
          <a:prstGeom prst="roundRect">
            <a:avLst>
              <a:gd name="adj" fmla="val 50000"/>
            </a:avLst>
          </a:prstGeom>
          <a:ln w="76200">
            <a:solidFill>
              <a:srgbClr val="1D3347"/>
            </a:solidFill>
          </a:ln>
        </p:spPr>
      </p:pic>
      <p:pic>
        <p:nvPicPr>
          <p:cNvPr id="31" name="Picture Placeholder 21">
            <a:extLst>
              <a:ext uri="{FF2B5EF4-FFF2-40B4-BE49-F238E27FC236}">
                <a16:creationId xmlns:a16="http://schemas.microsoft.com/office/drawing/2014/main" id="{44566FEE-2A17-B0D2-D75E-CB92A7F0341A}"/>
              </a:ext>
            </a:extLst>
          </p:cNvPr>
          <p:cNvPicPr>
            <a:picLocks noChangeAspect="1"/>
          </p:cNvPicPr>
          <p:nvPr/>
        </p:nvPicPr>
        <p:blipFill>
          <a:blip r:embed="rId14">
            <a:extLst>
              <a:ext uri="{28A0092B-C50C-407E-A947-70E740481C1C}">
                <a14:useLocalDpi xmlns:a14="http://schemas.microsoft.com/office/drawing/2010/main" val="0"/>
              </a:ext>
            </a:extLst>
          </a:blip>
          <a:srcRect l="16693" r="16693"/>
          <a:stretch>
            <a:fillRect/>
          </a:stretch>
        </p:blipFill>
        <p:spPr>
          <a:xfrm>
            <a:off x="4697382" y="2558067"/>
            <a:ext cx="1978698" cy="1980000"/>
          </a:xfrm>
          <a:custGeom>
            <a:avLst/>
            <a:gdLst>
              <a:gd name="connsiteX0" fmla="*/ 1206500 w 2413000"/>
              <a:gd name="connsiteY0" fmla="*/ 0 h 2414588"/>
              <a:gd name="connsiteX1" fmla="*/ 2413000 w 2413000"/>
              <a:gd name="connsiteY1" fmla="*/ 1207294 h 2414588"/>
              <a:gd name="connsiteX2" fmla="*/ 1206500 w 2413000"/>
              <a:gd name="connsiteY2" fmla="*/ 2414588 h 2414588"/>
              <a:gd name="connsiteX3" fmla="*/ 0 w 2413000"/>
              <a:gd name="connsiteY3" fmla="*/ 1207294 h 2414588"/>
              <a:gd name="connsiteX4" fmla="*/ 1206500 w 2413000"/>
              <a:gd name="connsiteY4" fmla="*/ 0 h 24145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3000" h="2414588">
                <a:moveTo>
                  <a:pt x="1206500" y="0"/>
                </a:moveTo>
                <a:cubicBezTo>
                  <a:pt x="1872832" y="0"/>
                  <a:pt x="2413000" y="540524"/>
                  <a:pt x="2413000" y="1207294"/>
                </a:cubicBezTo>
                <a:cubicBezTo>
                  <a:pt x="2413000" y="1874064"/>
                  <a:pt x="1872832" y="2414588"/>
                  <a:pt x="1206500" y="2414588"/>
                </a:cubicBezTo>
                <a:cubicBezTo>
                  <a:pt x="540168" y="2414588"/>
                  <a:pt x="0" y="1874064"/>
                  <a:pt x="0" y="1207294"/>
                </a:cubicBezTo>
                <a:cubicBezTo>
                  <a:pt x="0" y="540524"/>
                  <a:pt x="540168" y="0"/>
                  <a:pt x="1206500" y="0"/>
                </a:cubicBezTo>
                <a:close/>
              </a:path>
            </a:pathLst>
          </a:custGeom>
          <a:ln w="76200">
            <a:solidFill>
              <a:srgbClr val="6D41FA"/>
            </a:solidFill>
          </a:ln>
        </p:spPr>
      </p:pic>
      <p:pic>
        <p:nvPicPr>
          <p:cNvPr id="32" name="Picture Placeholder 19">
            <a:extLst>
              <a:ext uri="{FF2B5EF4-FFF2-40B4-BE49-F238E27FC236}">
                <a16:creationId xmlns:a16="http://schemas.microsoft.com/office/drawing/2014/main" id="{CBCABE6B-20F4-8B0B-FC6E-9CEFE4D43EF6}"/>
              </a:ext>
            </a:extLst>
          </p:cNvPr>
          <p:cNvPicPr>
            <a:picLocks noChangeAspect="1"/>
          </p:cNvPicPr>
          <p:nvPr/>
        </p:nvPicPr>
        <p:blipFill>
          <a:blip r:embed="rId15">
            <a:extLst>
              <a:ext uri="{28A0092B-C50C-407E-A947-70E740481C1C}">
                <a14:useLocalDpi xmlns:a14="http://schemas.microsoft.com/office/drawing/2010/main" val="0"/>
              </a:ext>
            </a:extLst>
          </a:blip>
          <a:srcRect l="16693" r="16693"/>
          <a:stretch>
            <a:fillRect/>
          </a:stretch>
        </p:blipFill>
        <p:spPr>
          <a:xfrm>
            <a:off x="7425342" y="2558067"/>
            <a:ext cx="1978698" cy="1980000"/>
          </a:xfrm>
          <a:custGeom>
            <a:avLst/>
            <a:gdLst>
              <a:gd name="connsiteX0" fmla="*/ 1206500 w 2413000"/>
              <a:gd name="connsiteY0" fmla="*/ 0 h 2414588"/>
              <a:gd name="connsiteX1" fmla="*/ 2413000 w 2413000"/>
              <a:gd name="connsiteY1" fmla="*/ 1207294 h 2414588"/>
              <a:gd name="connsiteX2" fmla="*/ 1206500 w 2413000"/>
              <a:gd name="connsiteY2" fmla="*/ 2414588 h 2414588"/>
              <a:gd name="connsiteX3" fmla="*/ 0 w 2413000"/>
              <a:gd name="connsiteY3" fmla="*/ 1207294 h 2414588"/>
              <a:gd name="connsiteX4" fmla="*/ 1206500 w 2413000"/>
              <a:gd name="connsiteY4" fmla="*/ 0 h 24145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3000" h="2414588">
                <a:moveTo>
                  <a:pt x="1206500" y="0"/>
                </a:moveTo>
                <a:cubicBezTo>
                  <a:pt x="1872832" y="0"/>
                  <a:pt x="2413000" y="540524"/>
                  <a:pt x="2413000" y="1207294"/>
                </a:cubicBezTo>
                <a:cubicBezTo>
                  <a:pt x="2413000" y="1874064"/>
                  <a:pt x="1872832" y="2414588"/>
                  <a:pt x="1206500" y="2414588"/>
                </a:cubicBezTo>
                <a:cubicBezTo>
                  <a:pt x="540168" y="2414588"/>
                  <a:pt x="0" y="1874064"/>
                  <a:pt x="0" y="1207294"/>
                </a:cubicBezTo>
                <a:cubicBezTo>
                  <a:pt x="0" y="540524"/>
                  <a:pt x="540168" y="0"/>
                  <a:pt x="1206500" y="0"/>
                </a:cubicBezTo>
                <a:close/>
              </a:path>
            </a:pathLst>
          </a:custGeom>
          <a:ln w="76200">
            <a:solidFill>
              <a:srgbClr val="1D3347"/>
            </a:solidFill>
          </a:ln>
        </p:spPr>
      </p:pic>
      <p:sp>
        <p:nvSpPr>
          <p:cNvPr id="33" name="TextBox 32">
            <a:extLst>
              <a:ext uri="{FF2B5EF4-FFF2-40B4-BE49-F238E27FC236}">
                <a16:creationId xmlns:a16="http://schemas.microsoft.com/office/drawing/2014/main" id="{858F7A1E-F3B8-1403-1391-7B86F877C549}"/>
              </a:ext>
            </a:extLst>
          </p:cNvPr>
          <p:cNvSpPr txBox="1"/>
          <p:nvPr/>
        </p:nvSpPr>
        <p:spPr>
          <a:xfrm>
            <a:off x="1768338" y="4666526"/>
            <a:ext cx="2411345" cy="1515800"/>
          </a:xfrm>
          <a:prstGeom prst="rect">
            <a:avLst/>
          </a:prstGeom>
          <a:noFill/>
        </p:spPr>
        <p:txBody>
          <a:bodyPr wrap="square" rtlCol="0">
            <a:spAutoFit/>
          </a:bodyPr>
          <a:lstStyle/>
          <a:p>
            <a:pPr algn="ctr" rtl="1">
              <a:lnSpc>
                <a:spcPct val="200000"/>
              </a:lnSpc>
            </a:pPr>
            <a:r>
              <a:rPr lang="fa-IR" sz="2000" b="1" dirty="0">
                <a:solidFill>
                  <a:srgbClr val="314559"/>
                </a:solidFill>
                <a:latin typeface="Shabnam" panose="020B0603030804020204" pitchFamily="34" charset="-78"/>
                <a:cs typeface="Shabnam" panose="020B0603030804020204" pitchFamily="34" charset="-78"/>
              </a:rPr>
              <a:t>تیتر عنوان را بنویسید</a:t>
            </a:r>
            <a:endParaRPr lang="en-US" sz="2000" b="1" dirty="0">
              <a:solidFill>
                <a:srgbClr val="314559"/>
              </a:solidFill>
              <a:latin typeface="Shabnam" panose="020B0603030804020204" pitchFamily="34" charset="-78"/>
              <a:cs typeface="Shabnam" panose="020B0603030804020204" pitchFamily="34" charset="-78"/>
            </a:endParaRPr>
          </a:p>
          <a:p>
            <a:pPr algn="ctr" rtl="1">
              <a:lnSpc>
                <a:spcPct val="200000"/>
              </a:lnSpc>
            </a:pPr>
            <a:r>
              <a:rPr lang="fa-IR" sz="1400" dirty="0">
                <a:solidFill>
                  <a:srgbClr val="314559"/>
                </a:solidFill>
                <a:latin typeface="Shabnam" panose="020B0603030804020204" pitchFamily="34" charset="-78"/>
                <a:cs typeface="Shabnam" panose="020B0603030804020204" pitchFamily="34" charset="-78"/>
              </a:rPr>
              <a:t>فروشگاه مینارو ارائه دهنده انواع فایل های کاربردی</a:t>
            </a:r>
            <a:endParaRPr lang="en-US" sz="1400" dirty="0">
              <a:solidFill>
                <a:srgbClr val="314559"/>
              </a:solidFill>
              <a:latin typeface="Shabnam" panose="020B0603030804020204" pitchFamily="34" charset="-78"/>
              <a:cs typeface="Shabnam" panose="020B0603030804020204" pitchFamily="34" charset="-78"/>
            </a:endParaRPr>
          </a:p>
        </p:txBody>
      </p:sp>
      <p:sp>
        <p:nvSpPr>
          <p:cNvPr id="34" name="TextBox 33">
            <a:extLst>
              <a:ext uri="{FF2B5EF4-FFF2-40B4-BE49-F238E27FC236}">
                <a16:creationId xmlns:a16="http://schemas.microsoft.com/office/drawing/2014/main" id="{BE9B82BF-3CC8-C461-A69E-53E8186E6688}"/>
              </a:ext>
            </a:extLst>
          </p:cNvPr>
          <p:cNvSpPr txBox="1"/>
          <p:nvPr/>
        </p:nvSpPr>
        <p:spPr>
          <a:xfrm>
            <a:off x="4481058" y="4666526"/>
            <a:ext cx="2411345" cy="1515800"/>
          </a:xfrm>
          <a:prstGeom prst="rect">
            <a:avLst/>
          </a:prstGeom>
          <a:noFill/>
        </p:spPr>
        <p:txBody>
          <a:bodyPr wrap="square" rtlCol="0">
            <a:spAutoFit/>
          </a:bodyPr>
          <a:lstStyle/>
          <a:p>
            <a:pPr algn="ctr" rtl="1">
              <a:lnSpc>
                <a:spcPct val="200000"/>
              </a:lnSpc>
            </a:pPr>
            <a:r>
              <a:rPr lang="fa-IR" sz="2000" b="1" dirty="0">
                <a:solidFill>
                  <a:srgbClr val="6D41FA"/>
                </a:solidFill>
                <a:latin typeface="Shabnam" panose="020B0603030804020204" pitchFamily="34" charset="-78"/>
                <a:cs typeface="Shabnam" panose="020B0603030804020204" pitchFamily="34" charset="-78"/>
              </a:rPr>
              <a:t>تیتر عنوان را بنویسید</a:t>
            </a:r>
            <a:endParaRPr lang="en-US" sz="2000" b="1" dirty="0">
              <a:solidFill>
                <a:srgbClr val="6D41FA"/>
              </a:solidFill>
              <a:latin typeface="Shabnam" panose="020B0603030804020204" pitchFamily="34" charset="-78"/>
              <a:cs typeface="Shabnam" panose="020B0603030804020204" pitchFamily="34" charset="-78"/>
            </a:endParaRPr>
          </a:p>
          <a:p>
            <a:pPr algn="ctr" rtl="1">
              <a:lnSpc>
                <a:spcPct val="200000"/>
              </a:lnSpc>
            </a:pPr>
            <a:r>
              <a:rPr lang="fa-IR" sz="1400" dirty="0">
                <a:solidFill>
                  <a:srgbClr val="314559"/>
                </a:solidFill>
                <a:latin typeface="Shabnam" panose="020B0603030804020204" pitchFamily="34" charset="-78"/>
                <a:cs typeface="Shabnam" panose="020B0603030804020204" pitchFamily="34" charset="-78"/>
              </a:rPr>
              <a:t>فروشگاه مینارو ارائه دهنده انواع فایل های کاربردی</a:t>
            </a:r>
            <a:endParaRPr lang="en-US" sz="1400" dirty="0">
              <a:solidFill>
                <a:srgbClr val="314559"/>
              </a:solidFill>
              <a:latin typeface="Shabnam" panose="020B0603030804020204" pitchFamily="34" charset="-78"/>
              <a:cs typeface="Shabnam" panose="020B0603030804020204" pitchFamily="34" charset="-78"/>
            </a:endParaRPr>
          </a:p>
        </p:txBody>
      </p:sp>
      <p:sp>
        <p:nvSpPr>
          <p:cNvPr id="35" name="TextBox 34">
            <a:extLst>
              <a:ext uri="{FF2B5EF4-FFF2-40B4-BE49-F238E27FC236}">
                <a16:creationId xmlns:a16="http://schemas.microsoft.com/office/drawing/2014/main" id="{EFECC5CD-12EB-D1C6-9E1D-3200C6A5EE17}"/>
              </a:ext>
            </a:extLst>
          </p:cNvPr>
          <p:cNvSpPr txBox="1"/>
          <p:nvPr/>
        </p:nvSpPr>
        <p:spPr>
          <a:xfrm>
            <a:off x="7276908" y="4666526"/>
            <a:ext cx="2411345" cy="1515800"/>
          </a:xfrm>
          <a:prstGeom prst="rect">
            <a:avLst/>
          </a:prstGeom>
          <a:noFill/>
        </p:spPr>
        <p:txBody>
          <a:bodyPr wrap="square" rtlCol="0">
            <a:spAutoFit/>
          </a:bodyPr>
          <a:lstStyle/>
          <a:p>
            <a:pPr algn="ctr" rtl="1">
              <a:lnSpc>
                <a:spcPct val="200000"/>
              </a:lnSpc>
            </a:pPr>
            <a:r>
              <a:rPr lang="fa-IR" sz="2000" b="1" dirty="0">
                <a:solidFill>
                  <a:srgbClr val="314559"/>
                </a:solidFill>
                <a:latin typeface="Shabnam" panose="020B0603030804020204" pitchFamily="34" charset="-78"/>
                <a:cs typeface="Shabnam" panose="020B0603030804020204" pitchFamily="34" charset="-78"/>
              </a:rPr>
              <a:t>تیتر عنوان را بنویسید</a:t>
            </a:r>
            <a:endParaRPr lang="en-US" sz="2000" b="1" dirty="0">
              <a:solidFill>
                <a:srgbClr val="314559"/>
              </a:solidFill>
              <a:latin typeface="Shabnam" panose="020B0603030804020204" pitchFamily="34" charset="-78"/>
              <a:cs typeface="Shabnam" panose="020B0603030804020204" pitchFamily="34" charset="-78"/>
            </a:endParaRPr>
          </a:p>
          <a:p>
            <a:pPr algn="ctr" rtl="1">
              <a:lnSpc>
                <a:spcPct val="200000"/>
              </a:lnSpc>
            </a:pPr>
            <a:r>
              <a:rPr lang="fa-IR" sz="1400" dirty="0">
                <a:solidFill>
                  <a:srgbClr val="314559"/>
                </a:solidFill>
                <a:latin typeface="Shabnam" panose="020B0603030804020204" pitchFamily="34" charset="-78"/>
                <a:cs typeface="Shabnam" panose="020B0603030804020204" pitchFamily="34" charset="-78"/>
              </a:rPr>
              <a:t>فروشگاه مینارو ارائه دهنده انواع فایل های کاربردی</a:t>
            </a:r>
            <a:endParaRPr lang="en-US" sz="1400" dirty="0">
              <a:solidFill>
                <a:srgbClr val="314559"/>
              </a:solidFill>
              <a:latin typeface="Shabnam" panose="020B0603030804020204" pitchFamily="34" charset="-78"/>
              <a:cs typeface="Shabnam" panose="020B0603030804020204" pitchFamily="34" charset="-78"/>
            </a:endParaRPr>
          </a:p>
        </p:txBody>
      </p:sp>
    </p:spTree>
    <p:extLst>
      <p:ext uri="{BB962C8B-B14F-4D97-AF65-F5344CB8AC3E}">
        <p14:creationId xmlns:p14="http://schemas.microsoft.com/office/powerpoint/2010/main" val="15567749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5" fill="hold" grpId="0" nodeType="clickEffect">
                                  <p:stCondLst>
                                    <p:cond delay="0"/>
                                  </p:stCondLst>
                                  <p:childTnLst>
                                    <p:set>
                                      <p:cBhvr>
                                        <p:cTn id="6" dur="1" fill="hold">
                                          <p:stCondLst>
                                            <p:cond delay="0"/>
                                          </p:stCondLst>
                                        </p:cTn>
                                        <p:tgtEl>
                                          <p:spTgt spid="95"/>
                                        </p:tgtEl>
                                        <p:attrNameLst>
                                          <p:attrName>style.visibility</p:attrName>
                                        </p:attrNameLst>
                                      </p:cBhvr>
                                      <p:to>
                                        <p:strVal val="visible"/>
                                      </p:to>
                                    </p:set>
                                    <p:animEffect transition="in" filter="randombar(vertical)">
                                      <p:cBhvr>
                                        <p:cTn id="7" dur="500"/>
                                        <p:tgtEl>
                                          <p:spTgt spid="95"/>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32"/>
                                        </p:tgtEl>
                                        <p:attrNameLst>
                                          <p:attrName>style.visibility</p:attrName>
                                        </p:attrNameLst>
                                      </p:cBhvr>
                                      <p:to>
                                        <p:strVal val="visible"/>
                                      </p:to>
                                    </p:set>
                                    <p:anim calcmode="lin" valueType="num">
                                      <p:cBhvr>
                                        <p:cTn id="11" dur="500" fill="hold"/>
                                        <p:tgtEl>
                                          <p:spTgt spid="32"/>
                                        </p:tgtEl>
                                        <p:attrNameLst>
                                          <p:attrName>ppt_w</p:attrName>
                                        </p:attrNameLst>
                                      </p:cBhvr>
                                      <p:tavLst>
                                        <p:tav tm="0">
                                          <p:val>
                                            <p:fltVal val="0"/>
                                          </p:val>
                                        </p:tav>
                                        <p:tav tm="100000">
                                          <p:val>
                                            <p:strVal val="#ppt_w"/>
                                          </p:val>
                                        </p:tav>
                                      </p:tavLst>
                                    </p:anim>
                                    <p:anim calcmode="lin" valueType="num">
                                      <p:cBhvr>
                                        <p:cTn id="12" dur="500" fill="hold"/>
                                        <p:tgtEl>
                                          <p:spTgt spid="32"/>
                                        </p:tgtEl>
                                        <p:attrNameLst>
                                          <p:attrName>ppt_h</p:attrName>
                                        </p:attrNameLst>
                                      </p:cBhvr>
                                      <p:tavLst>
                                        <p:tav tm="0">
                                          <p:val>
                                            <p:fltVal val="0"/>
                                          </p:val>
                                        </p:tav>
                                        <p:tav tm="100000">
                                          <p:val>
                                            <p:strVal val="#ppt_h"/>
                                          </p:val>
                                        </p:tav>
                                      </p:tavLst>
                                    </p:anim>
                                    <p:animEffect transition="in" filter="fade">
                                      <p:cBhvr>
                                        <p:cTn id="13" dur="500"/>
                                        <p:tgtEl>
                                          <p:spTgt spid="32"/>
                                        </p:tgtEl>
                                      </p:cBhvr>
                                    </p:animEffect>
                                  </p:childTnLst>
                                </p:cTn>
                              </p:par>
                            </p:childTnLst>
                          </p:cTn>
                        </p:par>
                        <p:par>
                          <p:cTn id="14" fill="hold">
                            <p:stCondLst>
                              <p:cond delay="1000"/>
                            </p:stCondLst>
                            <p:childTnLst>
                              <p:par>
                                <p:cTn id="15" presetID="53" presetClass="entr" presetSubtype="16" fill="hold" nodeType="afterEffect">
                                  <p:stCondLst>
                                    <p:cond delay="0"/>
                                  </p:stCondLst>
                                  <p:childTnLst>
                                    <p:set>
                                      <p:cBhvr>
                                        <p:cTn id="16" dur="1" fill="hold">
                                          <p:stCondLst>
                                            <p:cond delay="0"/>
                                          </p:stCondLst>
                                        </p:cTn>
                                        <p:tgtEl>
                                          <p:spTgt spid="31"/>
                                        </p:tgtEl>
                                        <p:attrNameLst>
                                          <p:attrName>style.visibility</p:attrName>
                                        </p:attrNameLst>
                                      </p:cBhvr>
                                      <p:to>
                                        <p:strVal val="visible"/>
                                      </p:to>
                                    </p:set>
                                    <p:anim calcmode="lin" valueType="num">
                                      <p:cBhvr>
                                        <p:cTn id="17" dur="500" fill="hold"/>
                                        <p:tgtEl>
                                          <p:spTgt spid="31"/>
                                        </p:tgtEl>
                                        <p:attrNameLst>
                                          <p:attrName>ppt_w</p:attrName>
                                        </p:attrNameLst>
                                      </p:cBhvr>
                                      <p:tavLst>
                                        <p:tav tm="0">
                                          <p:val>
                                            <p:fltVal val="0"/>
                                          </p:val>
                                        </p:tav>
                                        <p:tav tm="100000">
                                          <p:val>
                                            <p:strVal val="#ppt_w"/>
                                          </p:val>
                                        </p:tav>
                                      </p:tavLst>
                                    </p:anim>
                                    <p:anim calcmode="lin" valueType="num">
                                      <p:cBhvr>
                                        <p:cTn id="18" dur="500" fill="hold"/>
                                        <p:tgtEl>
                                          <p:spTgt spid="31"/>
                                        </p:tgtEl>
                                        <p:attrNameLst>
                                          <p:attrName>ppt_h</p:attrName>
                                        </p:attrNameLst>
                                      </p:cBhvr>
                                      <p:tavLst>
                                        <p:tav tm="0">
                                          <p:val>
                                            <p:fltVal val="0"/>
                                          </p:val>
                                        </p:tav>
                                        <p:tav tm="100000">
                                          <p:val>
                                            <p:strVal val="#ppt_h"/>
                                          </p:val>
                                        </p:tav>
                                      </p:tavLst>
                                    </p:anim>
                                    <p:animEffect transition="in" filter="fade">
                                      <p:cBhvr>
                                        <p:cTn id="19" dur="500"/>
                                        <p:tgtEl>
                                          <p:spTgt spid="31"/>
                                        </p:tgtEl>
                                      </p:cBhvr>
                                    </p:animEffect>
                                  </p:childTnLst>
                                </p:cTn>
                              </p:par>
                            </p:childTnLst>
                          </p:cTn>
                        </p:par>
                        <p:par>
                          <p:cTn id="20" fill="hold">
                            <p:stCondLst>
                              <p:cond delay="1500"/>
                            </p:stCondLst>
                            <p:childTnLst>
                              <p:par>
                                <p:cTn id="21" presetID="53" presetClass="entr" presetSubtype="16" fill="hold" nodeType="afterEffect">
                                  <p:stCondLst>
                                    <p:cond delay="0"/>
                                  </p:stCondLst>
                                  <p:childTnLst>
                                    <p:set>
                                      <p:cBhvr>
                                        <p:cTn id="22" dur="1" fill="hold">
                                          <p:stCondLst>
                                            <p:cond delay="0"/>
                                          </p:stCondLst>
                                        </p:cTn>
                                        <p:tgtEl>
                                          <p:spTgt spid="30"/>
                                        </p:tgtEl>
                                        <p:attrNameLst>
                                          <p:attrName>style.visibility</p:attrName>
                                        </p:attrNameLst>
                                      </p:cBhvr>
                                      <p:to>
                                        <p:strVal val="visible"/>
                                      </p:to>
                                    </p:set>
                                    <p:anim calcmode="lin" valueType="num">
                                      <p:cBhvr>
                                        <p:cTn id="23" dur="500" fill="hold"/>
                                        <p:tgtEl>
                                          <p:spTgt spid="30"/>
                                        </p:tgtEl>
                                        <p:attrNameLst>
                                          <p:attrName>ppt_w</p:attrName>
                                        </p:attrNameLst>
                                      </p:cBhvr>
                                      <p:tavLst>
                                        <p:tav tm="0">
                                          <p:val>
                                            <p:fltVal val="0"/>
                                          </p:val>
                                        </p:tav>
                                        <p:tav tm="100000">
                                          <p:val>
                                            <p:strVal val="#ppt_w"/>
                                          </p:val>
                                        </p:tav>
                                      </p:tavLst>
                                    </p:anim>
                                    <p:anim calcmode="lin" valueType="num">
                                      <p:cBhvr>
                                        <p:cTn id="24" dur="500" fill="hold"/>
                                        <p:tgtEl>
                                          <p:spTgt spid="30"/>
                                        </p:tgtEl>
                                        <p:attrNameLst>
                                          <p:attrName>ppt_h</p:attrName>
                                        </p:attrNameLst>
                                      </p:cBhvr>
                                      <p:tavLst>
                                        <p:tav tm="0">
                                          <p:val>
                                            <p:fltVal val="0"/>
                                          </p:val>
                                        </p:tav>
                                        <p:tav tm="100000">
                                          <p:val>
                                            <p:strVal val="#ppt_h"/>
                                          </p:val>
                                        </p:tav>
                                      </p:tavLst>
                                    </p:anim>
                                    <p:animEffect transition="in" filter="fade">
                                      <p:cBhvr>
                                        <p:cTn id="25" dur="500"/>
                                        <p:tgtEl>
                                          <p:spTgt spid="30"/>
                                        </p:tgtEl>
                                      </p:cBhvr>
                                    </p:animEffect>
                                  </p:childTnLst>
                                </p:cTn>
                              </p:par>
                            </p:childTnLst>
                          </p:cTn>
                        </p:par>
                        <p:par>
                          <p:cTn id="26" fill="hold">
                            <p:stCondLst>
                              <p:cond delay="2000"/>
                            </p:stCondLst>
                            <p:childTnLst>
                              <p:par>
                                <p:cTn id="27" presetID="22" presetClass="entr" presetSubtype="2" fill="hold" grpId="0" nodeType="afterEffect">
                                  <p:stCondLst>
                                    <p:cond delay="0"/>
                                  </p:stCondLst>
                                  <p:childTnLst>
                                    <p:set>
                                      <p:cBhvr>
                                        <p:cTn id="28" dur="1" fill="hold">
                                          <p:stCondLst>
                                            <p:cond delay="0"/>
                                          </p:stCondLst>
                                        </p:cTn>
                                        <p:tgtEl>
                                          <p:spTgt spid="33"/>
                                        </p:tgtEl>
                                        <p:attrNameLst>
                                          <p:attrName>style.visibility</p:attrName>
                                        </p:attrNameLst>
                                      </p:cBhvr>
                                      <p:to>
                                        <p:strVal val="visible"/>
                                      </p:to>
                                    </p:set>
                                    <p:animEffect transition="in" filter="wipe(right)">
                                      <p:cBhvr>
                                        <p:cTn id="29" dur="500"/>
                                        <p:tgtEl>
                                          <p:spTgt spid="33"/>
                                        </p:tgtEl>
                                      </p:cBhvr>
                                    </p:animEffect>
                                  </p:childTnLst>
                                </p:cTn>
                              </p:par>
                            </p:childTnLst>
                          </p:cTn>
                        </p:par>
                        <p:par>
                          <p:cTn id="30" fill="hold">
                            <p:stCondLst>
                              <p:cond delay="2500"/>
                            </p:stCondLst>
                            <p:childTnLst>
                              <p:par>
                                <p:cTn id="31" presetID="22" presetClass="entr" presetSubtype="2" fill="hold" grpId="0" nodeType="afterEffect">
                                  <p:stCondLst>
                                    <p:cond delay="0"/>
                                  </p:stCondLst>
                                  <p:childTnLst>
                                    <p:set>
                                      <p:cBhvr>
                                        <p:cTn id="32" dur="1" fill="hold">
                                          <p:stCondLst>
                                            <p:cond delay="0"/>
                                          </p:stCondLst>
                                        </p:cTn>
                                        <p:tgtEl>
                                          <p:spTgt spid="34"/>
                                        </p:tgtEl>
                                        <p:attrNameLst>
                                          <p:attrName>style.visibility</p:attrName>
                                        </p:attrNameLst>
                                      </p:cBhvr>
                                      <p:to>
                                        <p:strVal val="visible"/>
                                      </p:to>
                                    </p:set>
                                    <p:animEffect transition="in" filter="wipe(right)">
                                      <p:cBhvr>
                                        <p:cTn id="33" dur="500"/>
                                        <p:tgtEl>
                                          <p:spTgt spid="34"/>
                                        </p:tgtEl>
                                      </p:cBhvr>
                                    </p:animEffect>
                                  </p:childTnLst>
                                </p:cTn>
                              </p:par>
                            </p:childTnLst>
                          </p:cTn>
                        </p:par>
                        <p:par>
                          <p:cTn id="34" fill="hold">
                            <p:stCondLst>
                              <p:cond delay="3000"/>
                            </p:stCondLst>
                            <p:childTnLst>
                              <p:par>
                                <p:cTn id="35" presetID="22" presetClass="entr" presetSubtype="2" fill="hold" grpId="0" nodeType="afterEffect">
                                  <p:stCondLst>
                                    <p:cond delay="0"/>
                                  </p:stCondLst>
                                  <p:childTnLst>
                                    <p:set>
                                      <p:cBhvr>
                                        <p:cTn id="36" dur="1" fill="hold">
                                          <p:stCondLst>
                                            <p:cond delay="0"/>
                                          </p:stCondLst>
                                        </p:cTn>
                                        <p:tgtEl>
                                          <p:spTgt spid="35"/>
                                        </p:tgtEl>
                                        <p:attrNameLst>
                                          <p:attrName>style.visibility</p:attrName>
                                        </p:attrNameLst>
                                      </p:cBhvr>
                                      <p:to>
                                        <p:strVal val="visible"/>
                                      </p:to>
                                    </p:set>
                                    <p:animEffect transition="in" filter="wipe(right)">
                                      <p:cBhvr>
                                        <p:cTn id="37"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5" grpId="0"/>
      <p:bldP spid="33" grpId="0"/>
      <p:bldP spid="34" grpId="0"/>
      <p:bldP spid="35"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4269A69-3102-D53C-C417-CE4F36B95655}"/>
              </a:ext>
            </a:extLst>
          </p:cNvPr>
          <p:cNvSpPr>
            <a:spLocks noGrp="1"/>
          </p:cNvSpPr>
          <p:nvPr>
            <p:ph type="sldNum" sz="quarter" idx="10"/>
          </p:nvPr>
        </p:nvSpPr>
        <p:spPr/>
        <p:txBody>
          <a:bodyPr/>
          <a:lstStyle/>
          <a:p>
            <a:fld id="{A8043012-B8B5-47A7-9927-94221BE445D6}" type="slidenum">
              <a:rPr lang="en-US" smtClean="0"/>
              <a:pPr/>
              <a:t>46</a:t>
            </a:fld>
            <a:endParaRPr lang="en-US" dirty="0"/>
          </a:p>
        </p:txBody>
      </p:sp>
      <p:pic>
        <p:nvPicPr>
          <p:cNvPr id="3" name="Picture 2">
            <a:hlinkClick r:id="" action="ppaction://hlinkshowjump?jump=previousslide"/>
            <a:extLst>
              <a:ext uri="{FF2B5EF4-FFF2-40B4-BE49-F238E27FC236}">
                <a16:creationId xmlns:a16="http://schemas.microsoft.com/office/drawing/2014/main" id="{246BE3B7-0BCF-2DD8-A0D8-A4D28668F3C1}"/>
              </a:ext>
            </a:extLst>
          </p:cNvPr>
          <p:cNvPicPr>
            <a:picLocks noChangeAspect="1"/>
          </p:cNvPicPr>
          <p:nvPr/>
        </p:nvPicPr>
        <p:blipFill>
          <a:blip r:embed="rId2" cstate="print">
            <a:biLevel thresh="25000"/>
            <a:extLst>
              <a:ext uri="{BEBA8EAE-BF5A-486C-A8C5-ECC9F3942E4B}">
                <a14:imgProps xmlns:a14="http://schemas.microsoft.com/office/drawing/2010/main">
                  <a14:imgLayer r:embed="rId3">
                    <a14:imgEffect>
                      <a14:saturation sat="33000"/>
                    </a14:imgEffect>
                  </a14:imgLayer>
                </a14:imgProps>
              </a:ext>
              <a:ext uri="{28A0092B-C50C-407E-A947-70E740481C1C}">
                <a14:useLocalDpi xmlns:a14="http://schemas.microsoft.com/office/drawing/2010/main"/>
              </a:ext>
            </a:extLst>
          </a:blip>
          <a:stretch>
            <a:fillRect/>
          </a:stretch>
        </p:blipFill>
        <p:spPr>
          <a:xfrm flipH="1">
            <a:off x="10403951" y="6257138"/>
            <a:ext cx="210539" cy="210539"/>
          </a:xfrm>
          <a:prstGeom prst="rect">
            <a:avLst/>
          </a:prstGeom>
        </p:spPr>
      </p:pic>
      <p:pic>
        <p:nvPicPr>
          <p:cNvPr id="4" name="Picture 3">
            <a:extLst>
              <a:ext uri="{FF2B5EF4-FFF2-40B4-BE49-F238E27FC236}">
                <a16:creationId xmlns:a16="http://schemas.microsoft.com/office/drawing/2014/main" id="{BB5E64DA-6923-E224-EDFF-D450C62FFECA}"/>
              </a:ext>
            </a:extLst>
          </p:cNvPr>
          <p:cNvPicPr>
            <a:picLocks noChangeAspect="1"/>
          </p:cNvPicPr>
          <p:nvPr/>
        </p:nvPicPr>
        <p:blipFill>
          <a:blip r:embed="rId2" cstate="print">
            <a:biLevel thresh="25000"/>
            <a:extLst>
              <a:ext uri="{BEBA8EAE-BF5A-486C-A8C5-ECC9F3942E4B}">
                <a14:imgProps xmlns:a14="http://schemas.microsoft.com/office/drawing/2010/main">
                  <a14:imgLayer r:embed="rId3">
                    <a14:imgEffect>
                      <a14:saturation sat="33000"/>
                    </a14:imgEffect>
                  </a14:imgLayer>
                </a14:imgProps>
              </a:ext>
              <a:ext uri="{28A0092B-C50C-407E-A947-70E740481C1C}">
                <a14:useLocalDpi xmlns:a14="http://schemas.microsoft.com/office/drawing/2010/main"/>
              </a:ext>
            </a:extLst>
          </a:blip>
          <a:stretch>
            <a:fillRect/>
          </a:stretch>
        </p:blipFill>
        <p:spPr>
          <a:xfrm>
            <a:off x="11810732" y="6255725"/>
            <a:ext cx="210539" cy="210539"/>
          </a:xfrm>
          <a:prstGeom prst="rect">
            <a:avLst/>
          </a:prstGeom>
        </p:spPr>
      </p:pic>
      <p:pic>
        <p:nvPicPr>
          <p:cNvPr id="5" name="Picture 4">
            <a:hlinkClick r:id="" action="ppaction://hlinkshowjump?jump=firstslide"/>
            <a:extLst>
              <a:ext uri="{FF2B5EF4-FFF2-40B4-BE49-F238E27FC236}">
                <a16:creationId xmlns:a16="http://schemas.microsoft.com/office/drawing/2014/main" id="{1C81E9D5-1257-6BD3-4522-30CED420194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54275" y="252809"/>
            <a:ext cx="500431" cy="375612"/>
          </a:xfrm>
          <a:prstGeom prst="rect">
            <a:avLst/>
          </a:prstGeom>
        </p:spPr>
      </p:pic>
      <p:sp>
        <p:nvSpPr>
          <p:cNvPr id="6" name="TextBox 5">
            <a:hlinkClick r:id="rId5" action="ppaction://hlinksldjump"/>
            <a:extLst>
              <a:ext uri="{FF2B5EF4-FFF2-40B4-BE49-F238E27FC236}">
                <a16:creationId xmlns:a16="http://schemas.microsoft.com/office/drawing/2014/main" id="{25C29E7D-D03A-6992-2D4E-3DE75AF3BEA4}"/>
              </a:ext>
            </a:extLst>
          </p:cNvPr>
          <p:cNvSpPr txBox="1"/>
          <p:nvPr/>
        </p:nvSpPr>
        <p:spPr>
          <a:xfrm>
            <a:off x="8814914" y="1031840"/>
            <a:ext cx="1295607" cy="307777"/>
          </a:xfrm>
          <a:prstGeom prst="rect">
            <a:avLst/>
          </a:prstGeom>
          <a:noFill/>
        </p:spPr>
        <p:txBody>
          <a:bodyPr wrap="square" rtlCol="0">
            <a:spAutoFit/>
          </a:bodyPr>
          <a:lstStyle/>
          <a:p>
            <a:pPr algn="ctr" rtl="1"/>
            <a:r>
              <a:rPr lang="fa-IR" sz="1400" b="1">
                <a:solidFill>
                  <a:schemeClr val="bg1"/>
                </a:solidFill>
                <a:latin typeface="Shabnam" panose="020B0603030804020204" pitchFamily="34" charset="-78"/>
                <a:cs typeface="Shabnam" panose="020B0603030804020204" pitchFamily="34" charset="-78"/>
              </a:rPr>
              <a:t>کلیات پژوهش</a:t>
            </a:r>
            <a:endParaRPr lang="en-US" sz="1400" b="1" dirty="0">
              <a:solidFill>
                <a:schemeClr val="bg1"/>
              </a:solidFill>
              <a:latin typeface="Shabnam" panose="020B0603030804020204" pitchFamily="34" charset="-78"/>
              <a:cs typeface="Shabnam" panose="020B0603030804020204" pitchFamily="34" charset="-78"/>
            </a:endParaRPr>
          </a:p>
        </p:txBody>
      </p:sp>
      <p:sp>
        <p:nvSpPr>
          <p:cNvPr id="7" name="TextBox 6">
            <a:hlinkClick r:id="rId6" action="ppaction://hlinksldjump"/>
            <a:extLst>
              <a:ext uri="{FF2B5EF4-FFF2-40B4-BE49-F238E27FC236}">
                <a16:creationId xmlns:a16="http://schemas.microsoft.com/office/drawing/2014/main" id="{241D4569-84E4-F25D-C69D-270CA04F9EA2}"/>
              </a:ext>
            </a:extLst>
          </p:cNvPr>
          <p:cNvSpPr txBox="1"/>
          <p:nvPr/>
        </p:nvSpPr>
        <p:spPr>
          <a:xfrm>
            <a:off x="7198804" y="1031839"/>
            <a:ext cx="1391595" cy="307777"/>
          </a:xfrm>
          <a:prstGeom prst="rect">
            <a:avLst/>
          </a:prstGeom>
          <a:noFill/>
        </p:spPr>
        <p:txBody>
          <a:bodyPr wrap="square" rtlCol="0">
            <a:spAutoFit/>
          </a:bodyPr>
          <a:lstStyle/>
          <a:p>
            <a:pPr algn="ctr" rtl="1"/>
            <a:r>
              <a:rPr lang="fa-IR" sz="1400" b="1" dirty="0">
                <a:solidFill>
                  <a:schemeClr val="bg1"/>
                </a:solidFill>
                <a:latin typeface="Shabnam" panose="020B0603030804020204" pitchFamily="34" charset="-78"/>
                <a:cs typeface="Shabnam" panose="020B0603030804020204" pitchFamily="34" charset="-78"/>
              </a:rPr>
              <a:t>مبانی پژوهش</a:t>
            </a:r>
            <a:endParaRPr lang="en-US" sz="1400" b="1" dirty="0">
              <a:solidFill>
                <a:schemeClr val="bg1"/>
              </a:solidFill>
              <a:latin typeface="Shabnam" panose="020B0603030804020204" pitchFamily="34" charset="-78"/>
              <a:cs typeface="Shabnam" panose="020B0603030804020204" pitchFamily="34" charset="-78"/>
            </a:endParaRPr>
          </a:p>
        </p:txBody>
      </p:sp>
      <p:sp>
        <p:nvSpPr>
          <p:cNvPr id="8" name="TextBox 7">
            <a:hlinkClick r:id="rId7" action="ppaction://hlinksldjump"/>
            <a:extLst>
              <a:ext uri="{FF2B5EF4-FFF2-40B4-BE49-F238E27FC236}">
                <a16:creationId xmlns:a16="http://schemas.microsoft.com/office/drawing/2014/main" id="{BD75EBC4-BBFC-4CA2-D200-3D65B5A394AF}"/>
              </a:ext>
            </a:extLst>
          </p:cNvPr>
          <p:cNvSpPr txBox="1"/>
          <p:nvPr/>
        </p:nvSpPr>
        <p:spPr>
          <a:xfrm>
            <a:off x="5678682" y="1031838"/>
            <a:ext cx="1420208" cy="307777"/>
          </a:xfrm>
          <a:prstGeom prst="rect">
            <a:avLst/>
          </a:prstGeom>
          <a:noFill/>
        </p:spPr>
        <p:txBody>
          <a:bodyPr wrap="square" rtlCol="0">
            <a:spAutoFit/>
          </a:bodyPr>
          <a:lstStyle/>
          <a:p>
            <a:pPr algn="ctr" rtl="1"/>
            <a:r>
              <a:rPr lang="fa-IR" sz="1400" b="1" dirty="0">
                <a:solidFill>
                  <a:schemeClr val="bg1"/>
                </a:solidFill>
                <a:latin typeface="Shabnam" panose="020B0603030804020204" pitchFamily="34" charset="-78"/>
                <a:cs typeface="Shabnam" panose="020B0603030804020204" pitchFamily="34" charset="-78"/>
              </a:rPr>
              <a:t>روش تحقیق</a:t>
            </a:r>
            <a:endParaRPr lang="en-US" sz="1400" b="1" dirty="0">
              <a:solidFill>
                <a:schemeClr val="bg1"/>
              </a:solidFill>
              <a:latin typeface="Shabnam" panose="020B0603030804020204" pitchFamily="34" charset="-78"/>
              <a:cs typeface="Shabnam" panose="020B0603030804020204" pitchFamily="34" charset="-78"/>
            </a:endParaRPr>
          </a:p>
        </p:txBody>
      </p:sp>
      <p:sp>
        <p:nvSpPr>
          <p:cNvPr id="9" name="TextBox 8">
            <a:hlinkClick r:id="rId8" action="ppaction://hlinksldjump"/>
            <a:extLst>
              <a:ext uri="{FF2B5EF4-FFF2-40B4-BE49-F238E27FC236}">
                <a16:creationId xmlns:a16="http://schemas.microsoft.com/office/drawing/2014/main" id="{4D3FC177-5F05-2AB5-2CF8-6F1B41FB79CE}"/>
              </a:ext>
            </a:extLst>
          </p:cNvPr>
          <p:cNvSpPr txBox="1"/>
          <p:nvPr/>
        </p:nvSpPr>
        <p:spPr>
          <a:xfrm>
            <a:off x="4080387" y="1024350"/>
            <a:ext cx="1498381" cy="315265"/>
          </a:xfrm>
          <a:prstGeom prst="rect">
            <a:avLst/>
          </a:prstGeom>
          <a:noFill/>
        </p:spPr>
        <p:txBody>
          <a:bodyPr wrap="square" rtlCol="0">
            <a:spAutoFit/>
          </a:bodyPr>
          <a:lstStyle/>
          <a:p>
            <a:pPr algn="ctr" rtl="1"/>
            <a:r>
              <a:rPr lang="fa-IR" sz="1400" b="1" dirty="0">
                <a:solidFill>
                  <a:schemeClr val="bg1"/>
                </a:solidFill>
                <a:latin typeface="Shabnam" panose="020B0603030804020204" pitchFamily="34" charset="-78"/>
                <a:cs typeface="Shabnam" panose="020B0603030804020204" pitchFamily="34" charset="-78"/>
              </a:rPr>
              <a:t>تجزیه و تحلیل</a:t>
            </a:r>
            <a:endParaRPr lang="en-US" sz="1400" b="1" dirty="0">
              <a:solidFill>
                <a:schemeClr val="bg1"/>
              </a:solidFill>
              <a:latin typeface="Shabnam" panose="020B0603030804020204" pitchFamily="34" charset="-78"/>
              <a:cs typeface="Shabnam" panose="020B0603030804020204" pitchFamily="34" charset="-78"/>
            </a:endParaRPr>
          </a:p>
        </p:txBody>
      </p:sp>
      <p:sp>
        <p:nvSpPr>
          <p:cNvPr id="10" name="TextBox 9">
            <a:hlinkClick r:id="rId9" action="ppaction://hlinksldjump"/>
            <a:extLst>
              <a:ext uri="{FF2B5EF4-FFF2-40B4-BE49-F238E27FC236}">
                <a16:creationId xmlns:a16="http://schemas.microsoft.com/office/drawing/2014/main" id="{B37C7E0A-B681-8BEE-4C4C-78F3F596DD61}"/>
              </a:ext>
            </a:extLst>
          </p:cNvPr>
          <p:cNvSpPr txBox="1"/>
          <p:nvPr/>
        </p:nvSpPr>
        <p:spPr>
          <a:xfrm>
            <a:off x="2596451" y="1051936"/>
            <a:ext cx="1420208" cy="315265"/>
          </a:xfrm>
          <a:prstGeom prst="rect">
            <a:avLst/>
          </a:prstGeom>
          <a:noFill/>
        </p:spPr>
        <p:txBody>
          <a:bodyPr wrap="square" rtlCol="0">
            <a:spAutoFit/>
          </a:bodyPr>
          <a:lstStyle/>
          <a:p>
            <a:pPr algn="ctr" rtl="1"/>
            <a:r>
              <a:rPr lang="fa-IR" sz="1400" b="1" dirty="0">
                <a:solidFill>
                  <a:schemeClr val="bg1"/>
                </a:solidFill>
                <a:latin typeface="Shabnam" panose="020B0603030804020204" pitchFamily="34" charset="-78"/>
                <a:cs typeface="Shabnam" panose="020B0603030804020204" pitchFamily="34" charset="-78"/>
              </a:rPr>
              <a:t>بحث و نتیجه</a:t>
            </a:r>
            <a:endParaRPr lang="en-US" sz="1400" b="1" dirty="0">
              <a:solidFill>
                <a:schemeClr val="bg1"/>
              </a:solidFill>
              <a:latin typeface="Shabnam" panose="020B0603030804020204" pitchFamily="34" charset="-78"/>
              <a:cs typeface="Shabnam" panose="020B0603030804020204" pitchFamily="34" charset="-78"/>
            </a:endParaRPr>
          </a:p>
        </p:txBody>
      </p:sp>
      <p:sp>
        <p:nvSpPr>
          <p:cNvPr id="11" name="TextBox 10">
            <a:hlinkClick r:id="rId10" action="ppaction://hlinksldjump"/>
            <a:extLst>
              <a:ext uri="{FF2B5EF4-FFF2-40B4-BE49-F238E27FC236}">
                <a16:creationId xmlns:a16="http://schemas.microsoft.com/office/drawing/2014/main" id="{5DEAA906-29DE-AEBB-90E9-87A79CC7BB7B}"/>
              </a:ext>
            </a:extLst>
          </p:cNvPr>
          <p:cNvSpPr txBox="1"/>
          <p:nvPr/>
        </p:nvSpPr>
        <p:spPr>
          <a:xfrm>
            <a:off x="998155" y="1051935"/>
            <a:ext cx="1498381" cy="315265"/>
          </a:xfrm>
          <a:prstGeom prst="rect">
            <a:avLst/>
          </a:prstGeom>
          <a:noFill/>
        </p:spPr>
        <p:txBody>
          <a:bodyPr wrap="square" rtlCol="0">
            <a:spAutoFit/>
          </a:bodyPr>
          <a:lstStyle/>
          <a:p>
            <a:pPr algn="ctr" rtl="1"/>
            <a:r>
              <a:rPr lang="fa-IR" sz="1400" b="1" dirty="0">
                <a:solidFill>
                  <a:schemeClr val="bg1"/>
                </a:solidFill>
                <a:latin typeface="Shabnam" panose="020B0603030804020204" pitchFamily="34" charset="-78"/>
                <a:cs typeface="Shabnam" panose="020B0603030804020204" pitchFamily="34" charset="-78"/>
              </a:rPr>
              <a:t>منابع</a:t>
            </a:r>
            <a:endParaRPr lang="en-US" sz="1400" b="1" dirty="0">
              <a:solidFill>
                <a:schemeClr val="bg1"/>
              </a:solidFill>
              <a:latin typeface="Shabnam" panose="020B0603030804020204" pitchFamily="34" charset="-78"/>
              <a:cs typeface="Shabnam" panose="020B0603030804020204" pitchFamily="34" charset="-78"/>
            </a:endParaRPr>
          </a:p>
        </p:txBody>
      </p:sp>
      <p:pic>
        <p:nvPicPr>
          <p:cNvPr id="12" name="Graphic 11">
            <a:extLst>
              <a:ext uri="{FF2B5EF4-FFF2-40B4-BE49-F238E27FC236}">
                <a16:creationId xmlns:a16="http://schemas.microsoft.com/office/drawing/2014/main" id="{A62D58EB-9382-379C-D76A-C69DA20E7CCC}"/>
              </a:ext>
            </a:extLst>
          </p:cNvPr>
          <p:cNvPicPr>
            <a:picLocks noChangeAspect="1"/>
          </p:cNvPicPr>
          <p:nvPr/>
        </p:nvPicPr>
        <p:blipFill>
          <a:blip r:embed="rId11" cstate="print">
            <a:extLst>
              <a:ext uri="{28A0092B-C50C-407E-A947-70E740481C1C}">
                <a14:useLocalDpi xmlns:a14="http://schemas.microsoft.com/office/drawing/2010/main"/>
              </a:ext>
              <a:ext uri="{96DAC541-7B7A-43D3-8B79-37D633B846F1}">
                <asvg:svgBlip xmlns:asvg="http://schemas.microsoft.com/office/drawing/2016/SVG/main" r:embed="rId12"/>
              </a:ext>
            </a:extLst>
          </a:blip>
          <a:stretch>
            <a:fillRect/>
          </a:stretch>
        </p:blipFill>
        <p:spPr>
          <a:xfrm>
            <a:off x="10458867" y="88489"/>
            <a:ext cx="1438278" cy="1438278"/>
          </a:xfrm>
          <a:prstGeom prst="rect">
            <a:avLst/>
          </a:prstGeom>
        </p:spPr>
      </p:pic>
      <p:sp>
        <p:nvSpPr>
          <p:cNvPr id="13" name="TextBox 12">
            <a:extLst>
              <a:ext uri="{FF2B5EF4-FFF2-40B4-BE49-F238E27FC236}">
                <a16:creationId xmlns:a16="http://schemas.microsoft.com/office/drawing/2014/main" id="{4AFCF28A-0F1A-0DD5-0458-05D2442C82FE}"/>
              </a:ext>
            </a:extLst>
          </p:cNvPr>
          <p:cNvSpPr txBox="1"/>
          <p:nvPr/>
        </p:nvSpPr>
        <p:spPr>
          <a:xfrm>
            <a:off x="10336307" y="1715488"/>
            <a:ext cx="1757082" cy="338554"/>
          </a:xfrm>
          <a:prstGeom prst="rect">
            <a:avLst/>
          </a:prstGeom>
          <a:noFill/>
        </p:spPr>
        <p:txBody>
          <a:bodyPr wrap="square" rtlCol="0">
            <a:spAutoFit/>
          </a:bodyPr>
          <a:lstStyle/>
          <a:p>
            <a:pPr algn="ctr" rtl="1"/>
            <a:r>
              <a:rPr lang="fa-IR" sz="1600" b="1" dirty="0">
                <a:solidFill>
                  <a:srgbClr val="1D3347"/>
                </a:solidFill>
                <a:latin typeface="Shabnam" panose="020B0603030804020204" pitchFamily="34" charset="-78"/>
                <a:cs typeface="Shabnam" panose="020B0603030804020204" pitchFamily="34" charset="-78"/>
              </a:rPr>
              <a:t>عنوان اول</a:t>
            </a:r>
            <a:endParaRPr lang="en-US" sz="1600" b="1" dirty="0">
              <a:solidFill>
                <a:srgbClr val="1D3347"/>
              </a:solidFill>
              <a:latin typeface="Shabnam" panose="020B0603030804020204" pitchFamily="34" charset="-78"/>
              <a:cs typeface="Shabnam" panose="020B0603030804020204" pitchFamily="34" charset="-78"/>
            </a:endParaRPr>
          </a:p>
        </p:txBody>
      </p:sp>
      <p:sp>
        <p:nvSpPr>
          <p:cNvPr id="14" name="TextBox 13">
            <a:extLst>
              <a:ext uri="{FF2B5EF4-FFF2-40B4-BE49-F238E27FC236}">
                <a16:creationId xmlns:a16="http://schemas.microsoft.com/office/drawing/2014/main" id="{F55ACB96-D78D-BB81-28CB-DCD3F90F9767}"/>
              </a:ext>
            </a:extLst>
          </p:cNvPr>
          <p:cNvSpPr txBox="1"/>
          <p:nvPr/>
        </p:nvSpPr>
        <p:spPr>
          <a:xfrm>
            <a:off x="10421957" y="2485131"/>
            <a:ext cx="1671431" cy="338554"/>
          </a:xfrm>
          <a:prstGeom prst="rect">
            <a:avLst/>
          </a:prstGeom>
          <a:noFill/>
        </p:spPr>
        <p:txBody>
          <a:bodyPr wrap="square" rtlCol="0">
            <a:spAutoFit/>
          </a:bodyPr>
          <a:lstStyle/>
          <a:p>
            <a:pPr algn="ctr" rtl="1"/>
            <a:r>
              <a:rPr lang="fa-IR" sz="1600" b="1" dirty="0">
                <a:solidFill>
                  <a:srgbClr val="1D3347"/>
                </a:solidFill>
                <a:latin typeface="Shabnam" panose="020B0603030804020204" pitchFamily="34" charset="-78"/>
                <a:cs typeface="Shabnam" panose="020B0603030804020204" pitchFamily="34" charset="-78"/>
              </a:rPr>
              <a:t>عنوان دوم</a:t>
            </a:r>
            <a:endParaRPr lang="en-US" sz="1600" b="1" dirty="0">
              <a:solidFill>
                <a:srgbClr val="1D3347"/>
              </a:solidFill>
              <a:latin typeface="Shabnam" panose="020B0603030804020204" pitchFamily="34" charset="-78"/>
              <a:cs typeface="Shabnam" panose="020B0603030804020204" pitchFamily="34" charset="-78"/>
            </a:endParaRPr>
          </a:p>
        </p:txBody>
      </p:sp>
      <p:sp>
        <p:nvSpPr>
          <p:cNvPr id="15" name="TextBox 14">
            <a:extLst>
              <a:ext uri="{FF2B5EF4-FFF2-40B4-BE49-F238E27FC236}">
                <a16:creationId xmlns:a16="http://schemas.microsoft.com/office/drawing/2014/main" id="{3792F6DD-C00A-2C4F-FEAC-F4F0412C54F1}"/>
              </a:ext>
            </a:extLst>
          </p:cNvPr>
          <p:cNvSpPr txBox="1"/>
          <p:nvPr/>
        </p:nvSpPr>
        <p:spPr>
          <a:xfrm>
            <a:off x="10336305" y="3228586"/>
            <a:ext cx="1757082" cy="338554"/>
          </a:xfrm>
          <a:prstGeom prst="rect">
            <a:avLst/>
          </a:prstGeom>
          <a:noFill/>
        </p:spPr>
        <p:txBody>
          <a:bodyPr wrap="square" rtlCol="0">
            <a:spAutoFit/>
          </a:bodyPr>
          <a:lstStyle/>
          <a:p>
            <a:pPr algn="ctr" rtl="1"/>
            <a:r>
              <a:rPr lang="fa-IR" sz="1600" b="1" dirty="0">
                <a:solidFill>
                  <a:srgbClr val="1D3347"/>
                </a:solidFill>
                <a:latin typeface="Shabnam" panose="020B0603030804020204" pitchFamily="34" charset="-78"/>
                <a:cs typeface="Shabnam" panose="020B0603030804020204" pitchFamily="34" charset="-78"/>
              </a:rPr>
              <a:t>عنوان سوم</a:t>
            </a:r>
            <a:endParaRPr lang="en-US" sz="1600" b="1" dirty="0">
              <a:solidFill>
                <a:srgbClr val="1D3347"/>
              </a:solidFill>
              <a:latin typeface="Shabnam" panose="020B0603030804020204" pitchFamily="34" charset="-78"/>
              <a:cs typeface="Shabnam" panose="020B0603030804020204" pitchFamily="34" charset="-78"/>
            </a:endParaRPr>
          </a:p>
        </p:txBody>
      </p:sp>
      <p:sp>
        <p:nvSpPr>
          <p:cNvPr id="16" name="TextBox 15">
            <a:extLst>
              <a:ext uri="{FF2B5EF4-FFF2-40B4-BE49-F238E27FC236}">
                <a16:creationId xmlns:a16="http://schemas.microsoft.com/office/drawing/2014/main" id="{FD2A6EA8-4A68-3B47-6DC7-63D45C5A97FF}"/>
              </a:ext>
            </a:extLst>
          </p:cNvPr>
          <p:cNvSpPr txBox="1"/>
          <p:nvPr/>
        </p:nvSpPr>
        <p:spPr>
          <a:xfrm>
            <a:off x="10403951" y="3985103"/>
            <a:ext cx="1689436" cy="338554"/>
          </a:xfrm>
          <a:prstGeom prst="rect">
            <a:avLst/>
          </a:prstGeom>
          <a:noFill/>
        </p:spPr>
        <p:txBody>
          <a:bodyPr wrap="square" rtlCol="0">
            <a:spAutoFit/>
          </a:bodyPr>
          <a:lstStyle/>
          <a:p>
            <a:pPr algn="ctr" rtl="1"/>
            <a:r>
              <a:rPr lang="fa-IR" sz="1600" b="1" dirty="0">
                <a:solidFill>
                  <a:srgbClr val="1D3347"/>
                </a:solidFill>
                <a:latin typeface="Shabnam" panose="020B0603030804020204" pitchFamily="34" charset="-78"/>
                <a:cs typeface="Shabnam" panose="020B0603030804020204" pitchFamily="34" charset="-78"/>
              </a:rPr>
              <a:t>عنوان چهارم</a:t>
            </a:r>
            <a:endParaRPr lang="en-US" sz="1600" b="1" dirty="0">
              <a:solidFill>
                <a:srgbClr val="1D3347"/>
              </a:solidFill>
              <a:latin typeface="Shabnam" panose="020B0603030804020204" pitchFamily="34" charset="-78"/>
              <a:cs typeface="Shabnam" panose="020B0603030804020204" pitchFamily="34" charset="-78"/>
            </a:endParaRPr>
          </a:p>
        </p:txBody>
      </p:sp>
      <p:sp>
        <p:nvSpPr>
          <p:cNvPr id="17" name="TextBox 16">
            <a:extLst>
              <a:ext uri="{FF2B5EF4-FFF2-40B4-BE49-F238E27FC236}">
                <a16:creationId xmlns:a16="http://schemas.microsoft.com/office/drawing/2014/main" id="{B7F1C054-812D-1030-CB5C-21A9868046B7}"/>
              </a:ext>
            </a:extLst>
          </p:cNvPr>
          <p:cNvSpPr txBox="1"/>
          <p:nvPr/>
        </p:nvSpPr>
        <p:spPr>
          <a:xfrm>
            <a:off x="10336305" y="4754746"/>
            <a:ext cx="1775088" cy="338554"/>
          </a:xfrm>
          <a:prstGeom prst="rect">
            <a:avLst/>
          </a:prstGeom>
          <a:noFill/>
        </p:spPr>
        <p:txBody>
          <a:bodyPr wrap="square" rtlCol="0">
            <a:spAutoFit/>
          </a:bodyPr>
          <a:lstStyle/>
          <a:p>
            <a:pPr algn="ctr" rtl="1"/>
            <a:r>
              <a:rPr lang="fa-IR" sz="1600" b="1" dirty="0">
                <a:solidFill>
                  <a:srgbClr val="1D3347"/>
                </a:solidFill>
                <a:latin typeface="Shabnam" panose="020B0603030804020204" pitchFamily="34" charset="-78"/>
                <a:cs typeface="Shabnam" panose="020B0603030804020204" pitchFamily="34" charset="-78"/>
              </a:rPr>
              <a:t>عنوان پنجم</a:t>
            </a:r>
            <a:endParaRPr lang="en-US" sz="1600" b="1" dirty="0">
              <a:solidFill>
                <a:srgbClr val="1D3347"/>
              </a:solidFill>
              <a:latin typeface="Shabnam" panose="020B0603030804020204" pitchFamily="34" charset="-78"/>
              <a:cs typeface="Shabnam" panose="020B0603030804020204" pitchFamily="34" charset="-78"/>
            </a:endParaRPr>
          </a:p>
        </p:txBody>
      </p:sp>
      <p:sp>
        <p:nvSpPr>
          <p:cNvPr id="18" name="TextBox 17">
            <a:extLst>
              <a:ext uri="{FF2B5EF4-FFF2-40B4-BE49-F238E27FC236}">
                <a16:creationId xmlns:a16="http://schemas.microsoft.com/office/drawing/2014/main" id="{8619F1FA-1CF8-026A-3E65-283746FC1E29}"/>
              </a:ext>
            </a:extLst>
          </p:cNvPr>
          <p:cNvSpPr txBox="1"/>
          <p:nvPr/>
        </p:nvSpPr>
        <p:spPr>
          <a:xfrm>
            <a:off x="10336305" y="5498201"/>
            <a:ext cx="1757082" cy="338554"/>
          </a:xfrm>
          <a:prstGeom prst="rect">
            <a:avLst/>
          </a:prstGeom>
          <a:noFill/>
        </p:spPr>
        <p:txBody>
          <a:bodyPr wrap="square" rtlCol="0">
            <a:spAutoFit/>
          </a:bodyPr>
          <a:lstStyle/>
          <a:p>
            <a:pPr algn="ctr" rtl="1"/>
            <a:r>
              <a:rPr lang="fa-IR" sz="1600" b="1" dirty="0">
                <a:solidFill>
                  <a:srgbClr val="1D3347"/>
                </a:solidFill>
                <a:latin typeface="Shabnam" panose="020B0603030804020204" pitchFamily="34" charset="-78"/>
                <a:cs typeface="Shabnam" panose="020B0603030804020204" pitchFamily="34" charset="-78"/>
              </a:rPr>
              <a:t>عنوان ششم</a:t>
            </a:r>
            <a:endParaRPr lang="en-US" sz="1600" b="1" dirty="0">
              <a:solidFill>
                <a:srgbClr val="1D3347"/>
              </a:solidFill>
              <a:latin typeface="Shabnam" panose="020B0603030804020204" pitchFamily="34" charset="-78"/>
              <a:cs typeface="Shabnam" panose="020B0603030804020204" pitchFamily="34" charset="-78"/>
            </a:endParaRPr>
          </a:p>
        </p:txBody>
      </p:sp>
      <p:sp>
        <p:nvSpPr>
          <p:cNvPr id="19" name="TextBox 18">
            <a:extLst>
              <a:ext uri="{FF2B5EF4-FFF2-40B4-BE49-F238E27FC236}">
                <a16:creationId xmlns:a16="http://schemas.microsoft.com/office/drawing/2014/main" id="{F0380B0B-D479-1E33-7F2B-EA2E058A1F80}"/>
              </a:ext>
            </a:extLst>
          </p:cNvPr>
          <p:cNvSpPr txBox="1"/>
          <p:nvPr/>
        </p:nvSpPr>
        <p:spPr>
          <a:xfrm>
            <a:off x="1007391" y="289867"/>
            <a:ext cx="5716681" cy="338554"/>
          </a:xfrm>
          <a:prstGeom prst="rect">
            <a:avLst/>
          </a:prstGeom>
          <a:noFill/>
        </p:spPr>
        <p:txBody>
          <a:bodyPr wrap="square" rtlCol="0">
            <a:spAutoFit/>
          </a:bodyPr>
          <a:lstStyle/>
          <a:p>
            <a:pPr algn="ctr" rtl="1"/>
            <a:r>
              <a:rPr lang="fa-IR" sz="1600" b="1">
                <a:solidFill>
                  <a:srgbClr val="1D3347"/>
                </a:solidFill>
                <a:latin typeface="Shabnam" panose="020B0603030804020204" pitchFamily="34" charset="-78"/>
                <a:cs typeface="Shabnam" panose="020B0603030804020204" pitchFamily="34" charset="-78"/>
              </a:rPr>
              <a:t>موضوع ارائه خود را در این قسمت وارد نمایید</a:t>
            </a:r>
            <a:endParaRPr lang="en-US" sz="1600" b="1" dirty="0">
              <a:solidFill>
                <a:srgbClr val="1D3347"/>
              </a:solidFill>
              <a:latin typeface="Shabnam" panose="020B0603030804020204" pitchFamily="34" charset="-78"/>
              <a:cs typeface="Shabnam" panose="020B0603030804020204" pitchFamily="34" charset="-78"/>
            </a:endParaRPr>
          </a:p>
        </p:txBody>
      </p:sp>
      <p:sp>
        <p:nvSpPr>
          <p:cNvPr id="20" name="TextBox 19">
            <a:extLst>
              <a:ext uri="{FF2B5EF4-FFF2-40B4-BE49-F238E27FC236}">
                <a16:creationId xmlns:a16="http://schemas.microsoft.com/office/drawing/2014/main" id="{B5E0E7B8-0878-A896-9192-B053186BDD20}"/>
              </a:ext>
            </a:extLst>
          </p:cNvPr>
          <p:cNvSpPr txBox="1"/>
          <p:nvPr/>
        </p:nvSpPr>
        <p:spPr>
          <a:xfrm>
            <a:off x="6853381" y="289867"/>
            <a:ext cx="3352801" cy="338554"/>
          </a:xfrm>
          <a:prstGeom prst="rect">
            <a:avLst/>
          </a:prstGeom>
          <a:noFill/>
        </p:spPr>
        <p:txBody>
          <a:bodyPr wrap="square" rtlCol="0">
            <a:spAutoFit/>
          </a:bodyPr>
          <a:lstStyle/>
          <a:p>
            <a:pPr algn="ctr" rtl="1"/>
            <a:r>
              <a:rPr lang="fa-IR" sz="1600" b="1" dirty="0">
                <a:solidFill>
                  <a:srgbClr val="1D3347"/>
                </a:solidFill>
                <a:latin typeface="Shabnam" panose="020B0603030804020204" pitchFamily="34" charset="-78"/>
                <a:cs typeface="Shabnam" panose="020B0603030804020204" pitchFamily="34" charset="-78"/>
              </a:rPr>
              <a:t>پژوهشگر</a:t>
            </a:r>
            <a:r>
              <a:rPr lang="fa-IR" sz="1600" b="1">
                <a:solidFill>
                  <a:srgbClr val="1D3347"/>
                </a:solidFill>
                <a:latin typeface="Shabnam" panose="020B0603030804020204" pitchFamily="34" charset="-78"/>
                <a:cs typeface="Shabnam" panose="020B0603030804020204" pitchFamily="34" charset="-78"/>
              </a:rPr>
              <a:t>: محمد جواد عزیزپناه</a:t>
            </a:r>
            <a:endParaRPr lang="en-US" sz="1600" b="1" dirty="0">
              <a:solidFill>
                <a:srgbClr val="1D3347"/>
              </a:solidFill>
              <a:latin typeface="Shabnam" panose="020B0603030804020204" pitchFamily="34" charset="-78"/>
              <a:cs typeface="Shabnam" panose="020B0603030804020204" pitchFamily="34" charset="-78"/>
            </a:endParaRPr>
          </a:p>
        </p:txBody>
      </p:sp>
      <p:sp>
        <p:nvSpPr>
          <p:cNvPr id="21" name="Freeform 123">
            <a:hlinkClick r:id="rId10" action="ppaction://hlinksldjump"/>
            <a:extLst>
              <a:ext uri="{FF2B5EF4-FFF2-40B4-BE49-F238E27FC236}">
                <a16:creationId xmlns:a16="http://schemas.microsoft.com/office/drawing/2014/main" id="{9662381F-44A7-5790-322D-81CB8D0A4082}"/>
              </a:ext>
            </a:extLst>
          </p:cNvPr>
          <p:cNvSpPr>
            <a:spLocks noEditPoints="1"/>
          </p:cNvSpPr>
          <p:nvPr/>
        </p:nvSpPr>
        <p:spPr bwMode="auto">
          <a:xfrm>
            <a:off x="370716" y="5556280"/>
            <a:ext cx="268684" cy="268684"/>
          </a:xfrm>
          <a:custGeom>
            <a:avLst/>
            <a:gdLst>
              <a:gd name="T0" fmla="*/ 109 w 160"/>
              <a:gd name="T1" fmla="*/ 116 h 160"/>
              <a:gd name="T2" fmla="*/ 59 w 160"/>
              <a:gd name="T3" fmla="*/ 107 h 160"/>
              <a:gd name="T4" fmla="*/ 160 w 160"/>
              <a:gd name="T5" fmla="*/ 125 h 160"/>
              <a:gd name="T6" fmla="*/ 114 w 160"/>
              <a:gd name="T7" fmla="*/ 116 h 160"/>
              <a:gd name="T8" fmla="*/ 60 w 160"/>
              <a:gd name="T9" fmla="*/ 100 h 160"/>
              <a:gd name="T10" fmla="*/ 160 w 160"/>
              <a:gd name="T11" fmla="*/ 84 h 160"/>
              <a:gd name="T12" fmla="*/ 59 w 160"/>
              <a:gd name="T13" fmla="*/ 131 h 160"/>
              <a:gd name="T14" fmla="*/ 110 w 160"/>
              <a:gd name="T15" fmla="*/ 160 h 160"/>
              <a:gd name="T16" fmla="*/ 160 w 160"/>
              <a:gd name="T17" fmla="*/ 132 h 160"/>
              <a:gd name="T18" fmla="*/ 110 w 160"/>
              <a:gd name="T19" fmla="*/ 50 h 160"/>
              <a:gd name="T20" fmla="*/ 59 w 160"/>
              <a:gd name="T21" fmla="*/ 75 h 160"/>
              <a:gd name="T22" fmla="*/ 160 w 160"/>
              <a:gd name="T23" fmla="*/ 68 h 160"/>
              <a:gd name="T24" fmla="*/ 148 w 160"/>
              <a:gd name="T25" fmla="*/ 0 h 160"/>
              <a:gd name="T26" fmla="*/ 0 w 160"/>
              <a:gd name="T27" fmla="*/ 44 h 160"/>
              <a:gd name="T28" fmla="*/ 109 w 160"/>
              <a:gd name="T29" fmla="*/ 44 h 160"/>
              <a:gd name="T30" fmla="*/ 160 w 160"/>
              <a:gd name="T31" fmla="*/ 44 h 160"/>
              <a:gd name="T32" fmla="*/ 29 w 160"/>
              <a:gd name="T33" fmla="*/ 41 h 160"/>
              <a:gd name="T34" fmla="*/ 41 w 160"/>
              <a:gd name="T35" fmla="*/ 28 h 160"/>
              <a:gd name="T36" fmla="*/ 88 w 160"/>
              <a:gd name="T37" fmla="*/ 25 h 160"/>
              <a:gd name="T38" fmla="*/ 91 w 160"/>
              <a:gd name="T39" fmla="*/ 27 h 160"/>
              <a:gd name="T40" fmla="*/ 97 w 160"/>
              <a:gd name="T41" fmla="*/ 30 h 160"/>
              <a:gd name="T42" fmla="*/ 102 w 160"/>
              <a:gd name="T43" fmla="*/ 27 h 160"/>
              <a:gd name="T44" fmla="*/ 104 w 160"/>
              <a:gd name="T45" fmla="*/ 25 h 160"/>
              <a:gd name="T46" fmla="*/ 104 w 160"/>
              <a:gd name="T47" fmla="*/ 32 h 160"/>
              <a:gd name="T48" fmla="*/ 107 w 160"/>
              <a:gd name="T49" fmla="*/ 35 h 160"/>
              <a:gd name="T50" fmla="*/ 113 w 160"/>
              <a:gd name="T51" fmla="*/ 22 h 160"/>
              <a:gd name="T52" fmla="*/ 118 w 160"/>
              <a:gd name="T53" fmla="*/ 35 h 160"/>
              <a:gd name="T54" fmla="*/ 120 w 160"/>
              <a:gd name="T55" fmla="*/ 32 h 160"/>
              <a:gd name="T56" fmla="*/ 120 w 160"/>
              <a:gd name="T57" fmla="*/ 25 h 160"/>
              <a:gd name="T58" fmla="*/ 123 w 160"/>
              <a:gd name="T59" fmla="*/ 27 h 160"/>
              <a:gd name="T60" fmla="*/ 129 w 160"/>
              <a:gd name="T61" fmla="*/ 30 h 160"/>
              <a:gd name="T62" fmla="*/ 134 w 160"/>
              <a:gd name="T63" fmla="*/ 27 h 160"/>
              <a:gd name="T64" fmla="*/ 136 w 160"/>
              <a:gd name="T65" fmla="*/ 25 h 160"/>
              <a:gd name="T66" fmla="*/ 136 w 160"/>
              <a:gd name="T67" fmla="*/ 32 h 160"/>
              <a:gd name="T68" fmla="*/ 140 w 160"/>
              <a:gd name="T69" fmla="*/ 35 h 160"/>
              <a:gd name="T70" fmla="*/ 54 w 160"/>
              <a:gd name="T71" fmla="*/ 68 h 160"/>
              <a:gd name="T72" fmla="*/ 3 w 160"/>
              <a:gd name="T73" fmla="*/ 57 h 160"/>
              <a:gd name="T74" fmla="*/ 3 w 160"/>
              <a:gd name="T75" fmla="*/ 102 h 160"/>
              <a:gd name="T76" fmla="*/ 41 w 160"/>
              <a:gd name="T77" fmla="*/ 79 h 160"/>
              <a:gd name="T78" fmla="*/ 28 w 160"/>
              <a:gd name="T79" fmla="*/ 68 h 160"/>
              <a:gd name="T80" fmla="*/ 54 w 160"/>
              <a:gd name="T81" fmla="*/ 107 h 160"/>
              <a:gd name="T82" fmla="*/ 0 w 160"/>
              <a:gd name="T83" fmla="*/ 145 h 160"/>
              <a:gd name="T84" fmla="*/ 60 w 160"/>
              <a:gd name="T85" fmla="*/ 159 h 160"/>
              <a:gd name="T86" fmla="*/ 29 w 160"/>
              <a:gd name="T87" fmla="*/ 142 h 160"/>
              <a:gd name="T88" fmla="*/ 41 w 160"/>
              <a:gd name="T89" fmla="*/ 131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60" h="160">
                <a:moveTo>
                  <a:pt x="114" y="116"/>
                </a:moveTo>
                <a:cubicBezTo>
                  <a:pt x="113" y="116"/>
                  <a:pt x="112" y="116"/>
                  <a:pt x="112" y="116"/>
                </a:cubicBezTo>
                <a:cubicBezTo>
                  <a:pt x="110" y="116"/>
                  <a:pt x="109" y="116"/>
                  <a:pt x="109" y="116"/>
                </a:cubicBezTo>
                <a:cubicBezTo>
                  <a:pt x="108" y="116"/>
                  <a:pt x="108" y="116"/>
                  <a:pt x="108" y="116"/>
                </a:cubicBezTo>
                <a:cubicBezTo>
                  <a:pt x="108" y="116"/>
                  <a:pt x="107" y="116"/>
                  <a:pt x="105" y="116"/>
                </a:cubicBezTo>
                <a:cubicBezTo>
                  <a:pt x="87" y="116"/>
                  <a:pt x="69" y="112"/>
                  <a:pt x="59" y="107"/>
                </a:cubicBezTo>
                <a:cubicBezTo>
                  <a:pt x="59" y="123"/>
                  <a:pt x="59" y="123"/>
                  <a:pt x="59" y="123"/>
                </a:cubicBezTo>
                <a:cubicBezTo>
                  <a:pt x="65" y="129"/>
                  <a:pt x="85" y="133"/>
                  <a:pt x="112" y="133"/>
                </a:cubicBezTo>
                <a:cubicBezTo>
                  <a:pt x="135" y="133"/>
                  <a:pt x="152" y="130"/>
                  <a:pt x="160" y="125"/>
                </a:cubicBezTo>
                <a:cubicBezTo>
                  <a:pt x="160" y="109"/>
                  <a:pt x="160" y="109"/>
                  <a:pt x="160" y="109"/>
                </a:cubicBezTo>
                <a:cubicBezTo>
                  <a:pt x="151" y="113"/>
                  <a:pt x="134" y="116"/>
                  <a:pt x="116" y="116"/>
                </a:cubicBezTo>
                <a:cubicBezTo>
                  <a:pt x="116" y="116"/>
                  <a:pt x="115" y="116"/>
                  <a:pt x="114" y="116"/>
                </a:cubicBezTo>
                <a:close/>
                <a:moveTo>
                  <a:pt x="59" y="82"/>
                </a:moveTo>
                <a:cubicBezTo>
                  <a:pt x="59" y="100"/>
                  <a:pt x="59" y="100"/>
                  <a:pt x="59" y="100"/>
                </a:cubicBezTo>
                <a:cubicBezTo>
                  <a:pt x="60" y="100"/>
                  <a:pt x="60" y="100"/>
                  <a:pt x="60" y="100"/>
                </a:cubicBezTo>
                <a:cubicBezTo>
                  <a:pt x="66" y="106"/>
                  <a:pt x="86" y="111"/>
                  <a:pt x="112" y="111"/>
                </a:cubicBezTo>
                <a:cubicBezTo>
                  <a:pt x="134" y="111"/>
                  <a:pt x="152" y="106"/>
                  <a:pt x="160" y="101"/>
                </a:cubicBezTo>
                <a:cubicBezTo>
                  <a:pt x="160" y="84"/>
                  <a:pt x="160" y="84"/>
                  <a:pt x="160" y="84"/>
                </a:cubicBezTo>
                <a:cubicBezTo>
                  <a:pt x="149" y="89"/>
                  <a:pt x="130" y="92"/>
                  <a:pt x="112" y="92"/>
                </a:cubicBezTo>
                <a:cubicBezTo>
                  <a:pt x="91" y="92"/>
                  <a:pt x="70" y="89"/>
                  <a:pt x="59" y="82"/>
                </a:cubicBezTo>
                <a:close/>
                <a:moveTo>
                  <a:pt x="59" y="131"/>
                </a:moveTo>
                <a:cubicBezTo>
                  <a:pt x="59" y="141"/>
                  <a:pt x="59" y="141"/>
                  <a:pt x="59" y="141"/>
                </a:cubicBezTo>
                <a:cubicBezTo>
                  <a:pt x="59" y="143"/>
                  <a:pt x="59" y="143"/>
                  <a:pt x="60" y="143"/>
                </a:cubicBezTo>
                <a:cubicBezTo>
                  <a:pt x="63" y="154"/>
                  <a:pt x="87" y="160"/>
                  <a:pt x="110" y="160"/>
                </a:cubicBezTo>
                <a:cubicBezTo>
                  <a:pt x="132" y="160"/>
                  <a:pt x="157" y="154"/>
                  <a:pt x="160" y="143"/>
                </a:cubicBezTo>
                <a:cubicBezTo>
                  <a:pt x="160" y="143"/>
                  <a:pt x="160" y="143"/>
                  <a:pt x="160" y="141"/>
                </a:cubicBezTo>
                <a:cubicBezTo>
                  <a:pt x="160" y="132"/>
                  <a:pt x="160" y="132"/>
                  <a:pt x="160" y="132"/>
                </a:cubicBezTo>
                <a:cubicBezTo>
                  <a:pt x="149" y="138"/>
                  <a:pt x="130" y="140"/>
                  <a:pt x="112" y="140"/>
                </a:cubicBezTo>
                <a:cubicBezTo>
                  <a:pt x="91" y="140"/>
                  <a:pt x="70" y="137"/>
                  <a:pt x="59" y="131"/>
                </a:cubicBezTo>
                <a:close/>
                <a:moveTo>
                  <a:pt x="110" y="50"/>
                </a:moveTo>
                <a:cubicBezTo>
                  <a:pt x="87" y="50"/>
                  <a:pt x="63" y="56"/>
                  <a:pt x="59" y="67"/>
                </a:cubicBezTo>
                <a:cubicBezTo>
                  <a:pt x="59" y="68"/>
                  <a:pt x="59" y="68"/>
                  <a:pt x="59" y="68"/>
                </a:cubicBezTo>
                <a:cubicBezTo>
                  <a:pt x="59" y="75"/>
                  <a:pt x="59" y="75"/>
                  <a:pt x="59" y="75"/>
                </a:cubicBezTo>
                <a:cubicBezTo>
                  <a:pt x="65" y="82"/>
                  <a:pt x="86" y="87"/>
                  <a:pt x="112" y="87"/>
                </a:cubicBezTo>
                <a:cubicBezTo>
                  <a:pt x="134" y="87"/>
                  <a:pt x="152" y="83"/>
                  <a:pt x="160" y="78"/>
                </a:cubicBezTo>
                <a:cubicBezTo>
                  <a:pt x="160" y="68"/>
                  <a:pt x="160" y="68"/>
                  <a:pt x="160" y="68"/>
                </a:cubicBezTo>
                <a:cubicBezTo>
                  <a:pt x="160" y="67"/>
                  <a:pt x="160" y="67"/>
                  <a:pt x="160" y="67"/>
                </a:cubicBezTo>
                <a:cubicBezTo>
                  <a:pt x="158" y="56"/>
                  <a:pt x="134" y="50"/>
                  <a:pt x="110" y="50"/>
                </a:cubicBezTo>
                <a:close/>
                <a:moveTo>
                  <a:pt x="148" y="0"/>
                </a:moveTo>
                <a:cubicBezTo>
                  <a:pt x="13" y="0"/>
                  <a:pt x="13" y="0"/>
                  <a:pt x="13" y="0"/>
                </a:cubicBezTo>
                <a:cubicBezTo>
                  <a:pt x="7" y="0"/>
                  <a:pt x="0" y="6"/>
                  <a:pt x="0" y="12"/>
                </a:cubicBezTo>
                <a:cubicBezTo>
                  <a:pt x="0" y="44"/>
                  <a:pt x="0" y="44"/>
                  <a:pt x="0" y="44"/>
                </a:cubicBezTo>
                <a:cubicBezTo>
                  <a:pt x="0" y="47"/>
                  <a:pt x="2" y="49"/>
                  <a:pt x="3" y="50"/>
                </a:cubicBezTo>
                <a:cubicBezTo>
                  <a:pt x="66" y="50"/>
                  <a:pt x="66" y="50"/>
                  <a:pt x="66" y="50"/>
                </a:cubicBezTo>
                <a:cubicBezTo>
                  <a:pt x="77" y="47"/>
                  <a:pt x="93" y="44"/>
                  <a:pt x="109" y="44"/>
                </a:cubicBezTo>
                <a:cubicBezTo>
                  <a:pt x="124" y="44"/>
                  <a:pt x="140" y="47"/>
                  <a:pt x="151" y="50"/>
                </a:cubicBezTo>
                <a:cubicBezTo>
                  <a:pt x="158" y="50"/>
                  <a:pt x="158" y="50"/>
                  <a:pt x="158" y="50"/>
                </a:cubicBezTo>
                <a:cubicBezTo>
                  <a:pt x="159" y="49"/>
                  <a:pt x="160" y="47"/>
                  <a:pt x="160" y="44"/>
                </a:cubicBezTo>
                <a:cubicBezTo>
                  <a:pt x="160" y="12"/>
                  <a:pt x="160" y="12"/>
                  <a:pt x="160" y="12"/>
                </a:cubicBezTo>
                <a:cubicBezTo>
                  <a:pt x="160" y="6"/>
                  <a:pt x="154" y="0"/>
                  <a:pt x="148" y="0"/>
                </a:cubicBezTo>
                <a:close/>
                <a:moveTo>
                  <a:pt x="29" y="41"/>
                </a:moveTo>
                <a:cubicBezTo>
                  <a:pt x="22" y="41"/>
                  <a:pt x="16" y="35"/>
                  <a:pt x="16" y="28"/>
                </a:cubicBezTo>
                <a:cubicBezTo>
                  <a:pt x="16" y="22"/>
                  <a:pt x="22" y="16"/>
                  <a:pt x="29" y="16"/>
                </a:cubicBezTo>
                <a:cubicBezTo>
                  <a:pt x="36" y="16"/>
                  <a:pt x="41" y="22"/>
                  <a:pt x="41" y="28"/>
                </a:cubicBezTo>
                <a:cubicBezTo>
                  <a:pt x="41" y="35"/>
                  <a:pt x="36" y="41"/>
                  <a:pt x="29" y="41"/>
                </a:cubicBezTo>
                <a:close/>
                <a:moveTo>
                  <a:pt x="91" y="27"/>
                </a:moveTo>
                <a:cubicBezTo>
                  <a:pt x="90" y="27"/>
                  <a:pt x="88" y="26"/>
                  <a:pt x="88" y="25"/>
                </a:cubicBezTo>
                <a:cubicBezTo>
                  <a:pt x="88" y="24"/>
                  <a:pt x="90" y="22"/>
                  <a:pt x="91" y="22"/>
                </a:cubicBezTo>
                <a:cubicBezTo>
                  <a:pt x="93" y="22"/>
                  <a:pt x="94" y="24"/>
                  <a:pt x="94" y="25"/>
                </a:cubicBezTo>
                <a:cubicBezTo>
                  <a:pt x="94" y="26"/>
                  <a:pt x="93" y="27"/>
                  <a:pt x="91" y="27"/>
                </a:cubicBezTo>
                <a:close/>
                <a:moveTo>
                  <a:pt x="97" y="35"/>
                </a:moveTo>
                <a:cubicBezTo>
                  <a:pt x="96" y="35"/>
                  <a:pt x="94" y="33"/>
                  <a:pt x="94" y="32"/>
                </a:cubicBezTo>
                <a:cubicBezTo>
                  <a:pt x="94" y="31"/>
                  <a:pt x="96" y="30"/>
                  <a:pt x="97" y="30"/>
                </a:cubicBezTo>
                <a:cubicBezTo>
                  <a:pt x="98" y="30"/>
                  <a:pt x="99" y="31"/>
                  <a:pt x="99" y="32"/>
                </a:cubicBezTo>
                <a:cubicBezTo>
                  <a:pt x="99" y="33"/>
                  <a:pt x="98" y="35"/>
                  <a:pt x="97" y="35"/>
                </a:cubicBezTo>
                <a:close/>
                <a:moveTo>
                  <a:pt x="102" y="27"/>
                </a:moveTo>
                <a:cubicBezTo>
                  <a:pt x="101" y="27"/>
                  <a:pt x="99" y="26"/>
                  <a:pt x="99" y="25"/>
                </a:cubicBezTo>
                <a:cubicBezTo>
                  <a:pt x="99" y="24"/>
                  <a:pt x="101" y="22"/>
                  <a:pt x="102" y="22"/>
                </a:cubicBezTo>
                <a:cubicBezTo>
                  <a:pt x="103" y="22"/>
                  <a:pt x="104" y="24"/>
                  <a:pt x="104" y="25"/>
                </a:cubicBezTo>
                <a:cubicBezTo>
                  <a:pt x="104" y="26"/>
                  <a:pt x="103" y="27"/>
                  <a:pt x="102" y="27"/>
                </a:cubicBezTo>
                <a:close/>
                <a:moveTo>
                  <a:pt x="107" y="35"/>
                </a:moveTo>
                <a:cubicBezTo>
                  <a:pt x="105" y="35"/>
                  <a:pt x="104" y="33"/>
                  <a:pt x="104" y="32"/>
                </a:cubicBezTo>
                <a:cubicBezTo>
                  <a:pt x="104" y="31"/>
                  <a:pt x="105" y="30"/>
                  <a:pt x="107" y="30"/>
                </a:cubicBezTo>
                <a:cubicBezTo>
                  <a:pt x="109" y="30"/>
                  <a:pt x="110" y="31"/>
                  <a:pt x="110" y="32"/>
                </a:cubicBezTo>
                <a:cubicBezTo>
                  <a:pt x="110" y="33"/>
                  <a:pt x="109" y="35"/>
                  <a:pt x="107" y="35"/>
                </a:cubicBezTo>
                <a:close/>
                <a:moveTo>
                  <a:pt x="113" y="27"/>
                </a:moveTo>
                <a:cubicBezTo>
                  <a:pt x="112" y="27"/>
                  <a:pt x="110" y="26"/>
                  <a:pt x="110" y="25"/>
                </a:cubicBezTo>
                <a:cubicBezTo>
                  <a:pt x="110" y="24"/>
                  <a:pt x="112" y="22"/>
                  <a:pt x="113" y="22"/>
                </a:cubicBezTo>
                <a:cubicBezTo>
                  <a:pt x="114" y="22"/>
                  <a:pt x="115" y="24"/>
                  <a:pt x="115" y="25"/>
                </a:cubicBezTo>
                <a:cubicBezTo>
                  <a:pt x="115" y="26"/>
                  <a:pt x="114" y="27"/>
                  <a:pt x="113" y="27"/>
                </a:cubicBezTo>
                <a:close/>
                <a:moveTo>
                  <a:pt x="118" y="35"/>
                </a:moveTo>
                <a:cubicBezTo>
                  <a:pt x="116" y="35"/>
                  <a:pt x="115" y="33"/>
                  <a:pt x="115" y="32"/>
                </a:cubicBezTo>
                <a:cubicBezTo>
                  <a:pt x="115" y="31"/>
                  <a:pt x="116" y="30"/>
                  <a:pt x="118" y="30"/>
                </a:cubicBezTo>
                <a:cubicBezTo>
                  <a:pt x="119" y="30"/>
                  <a:pt x="120" y="31"/>
                  <a:pt x="120" y="32"/>
                </a:cubicBezTo>
                <a:cubicBezTo>
                  <a:pt x="120" y="33"/>
                  <a:pt x="119" y="35"/>
                  <a:pt x="118" y="35"/>
                </a:cubicBezTo>
                <a:close/>
                <a:moveTo>
                  <a:pt x="123" y="27"/>
                </a:moveTo>
                <a:cubicBezTo>
                  <a:pt x="121" y="27"/>
                  <a:pt x="120" y="26"/>
                  <a:pt x="120" y="25"/>
                </a:cubicBezTo>
                <a:cubicBezTo>
                  <a:pt x="120" y="24"/>
                  <a:pt x="121" y="22"/>
                  <a:pt x="123" y="22"/>
                </a:cubicBezTo>
                <a:cubicBezTo>
                  <a:pt x="125" y="22"/>
                  <a:pt x="126" y="24"/>
                  <a:pt x="126" y="25"/>
                </a:cubicBezTo>
                <a:cubicBezTo>
                  <a:pt x="126" y="26"/>
                  <a:pt x="125" y="27"/>
                  <a:pt x="123" y="27"/>
                </a:cubicBezTo>
                <a:close/>
                <a:moveTo>
                  <a:pt x="129" y="35"/>
                </a:moveTo>
                <a:cubicBezTo>
                  <a:pt x="127" y="35"/>
                  <a:pt x="126" y="33"/>
                  <a:pt x="126" y="32"/>
                </a:cubicBezTo>
                <a:cubicBezTo>
                  <a:pt x="126" y="31"/>
                  <a:pt x="127" y="30"/>
                  <a:pt x="129" y="30"/>
                </a:cubicBezTo>
                <a:cubicBezTo>
                  <a:pt x="130" y="30"/>
                  <a:pt x="131" y="31"/>
                  <a:pt x="131" y="32"/>
                </a:cubicBezTo>
                <a:cubicBezTo>
                  <a:pt x="131" y="33"/>
                  <a:pt x="130" y="35"/>
                  <a:pt x="129" y="35"/>
                </a:cubicBezTo>
                <a:close/>
                <a:moveTo>
                  <a:pt x="134" y="27"/>
                </a:moveTo>
                <a:cubicBezTo>
                  <a:pt x="132" y="27"/>
                  <a:pt x="131" y="26"/>
                  <a:pt x="131" y="25"/>
                </a:cubicBezTo>
                <a:cubicBezTo>
                  <a:pt x="131" y="24"/>
                  <a:pt x="132" y="22"/>
                  <a:pt x="134" y="22"/>
                </a:cubicBezTo>
                <a:cubicBezTo>
                  <a:pt x="135" y="22"/>
                  <a:pt x="136" y="24"/>
                  <a:pt x="136" y="25"/>
                </a:cubicBezTo>
                <a:cubicBezTo>
                  <a:pt x="136" y="26"/>
                  <a:pt x="135" y="27"/>
                  <a:pt x="134" y="27"/>
                </a:cubicBezTo>
                <a:close/>
                <a:moveTo>
                  <a:pt x="140" y="35"/>
                </a:moveTo>
                <a:cubicBezTo>
                  <a:pt x="137" y="35"/>
                  <a:pt x="136" y="33"/>
                  <a:pt x="136" y="32"/>
                </a:cubicBezTo>
                <a:cubicBezTo>
                  <a:pt x="136" y="31"/>
                  <a:pt x="137" y="30"/>
                  <a:pt x="140" y="30"/>
                </a:cubicBezTo>
                <a:cubicBezTo>
                  <a:pt x="141" y="30"/>
                  <a:pt x="142" y="31"/>
                  <a:pt x="142" y="32"/>
                </a:cubicBezTo>
                <a:cubicBezTo>
                  <a:pt x="142" y="33"/>
                  <a:pt x="141" y="35"/>
                  <a:pt x="140" y="35"/>
                </a:cubicBezTo>
                <a:close/>
                <a:moveTo>
                  <a:pt x="54" y="102"/>
                </a:moveTo>
                <a:cubicBezTo>
                  <a:pt x="54" y="101"/>
                  <a:pt x="54" y="94"/>
                  <a:pt x="54" y="94"/>
                </a:cubicBezTo>
                <a:cubicBezTo>
                  <a:pt x="54" y="68"/>
                  <a:pt x="54" y="68"/>
                  <a:pt x="54" y="68"/>
                </a:cubicBezTo>
                <a:cubicBezTo>
                  <a:pt x="54" y="67"/>
                  <a:pt x="54" y="67"/>
                  <a:pt x="54" y="67"/>
                </a:cubicBezTo>
                <a:cubicBezTo>
                  <a:pt x="55" y="63"/>
                  <a:pt x="59" y="60"/>
                  <a:pt x="65" y="57"/>
                </a:cubicBezTo>
                <a:cubicBezTo>
                  <a:pt x="3" y="57"/>
                  <a:pt x="3" y="57"/>
                  <a:pt x="3" y="57"/>
                </a:cubicBezTo>
                <a:cubicBezTo>
                  <a:pt x="2" y="58"/>
                  <a:pt x="0" y="61"/>
                  <a:pt x="0" y="65"/>
                </a:cubicBezTo>
                <a:cubicBezTo>
                  <a:pt x="0" y="95"/>
                  <a:pt x="0" y="95"/>
                  <a:pt x="0" y="95"/>
                </a:cubicBezTo>
                <a:cubicBezTo>
                  <a:pt x="0" y="98"/>
                  <a:pt x="2" y="100"/>
                  <a:pt x="3" y="102"/>
                </a:cubicBezTo>
                <a:lnTo>
                  <a:pt x="54" y="102"/>
                </a:lnTo>
                <a:close/>
                <a:moveTo>
                  <a:pt x="28" y="68"/>
                </a:moveTo>
                <a:cubicBezTo>
                  <a:pt x="36" y="68"/>
                  <a:pt x="41" y="73"/>
                  <a:pt x="41" y="79"/>
                </a:cubicBezTo>
                <a:cubicBezTo>
                  <a:pt x="41" y="87"/>
                  <a:pt x="36" y="91"/>
                  <a:pt x="28" y="91"/>
                </a:cubicBezTo>
                <a:cubicBezTo>
                  <a:pt x="22" y="91"/>
                  <a:pt x="16" y="87"/>
                  <a:pt x="16" y="79"/>
                </a:cubicBezTo>
                <a:cubicBezTo>
                  <a:pt x="16" y="73"/>
                  <a:pt x="22" y="68"/>
                  <a:pt x="28" y="68"/>
                </a:cubicBezTo>
                <a:close/>
                <a:moveTo>
                  <a:pt x="54" y="143"/>
                </a:moveTo>
                <a:cubicBezTo>
                  <a:pt x="54" y="143"/>
                  <a:pt x="54" y="143"/>
                  <a:pt x="54" y="142"/>
                </a:cubicBezTo>
                <a:cubicBezTo>
                  <a:pt x="54" y="107"/>
                  <a:pt x="54" y="107"/>
                  <a:pt x="54" y="107"/>
                </a:cubicBezTo>
                <a:cubicBezTo>
                  <a:pt x="3" y="107"/>
                  <a:pt x="3" y="107"/>
                  <a:pt x="3" y="107"/>
                </a:cubicBezTo>
                <a:cubicBezTo>
                  <a:pt x="2" y="110"/>
                  <a:pt x="0" y="112"/>
                  <a:pt x="0" y="115"/>
                </a:cubicBezTo>
                <a:cubicBezTo>
                  <a:pt x="0" y="145"/>
                  <a:pt x="0" y="145"/>
                  <a:pt x="0" y="145"/>
                </a:cubicBezTo>
                <a:cubicBezTo>
                  <a:pt x="0" y="152"/>
                  <a:pt x="7" y="159"/>
                  <a:pt x="13" y="159"/>
                </a:cubicBezTo>
                <a:cubicBezTo>
                  <a:pt x="59" y="159"/>
                  <a:pt x="59" y="159"/>
                  <a:pt x="59" y="159"/>
                </a:cubicBezTo>
                <a:cubicBezTo>
                  <a:pt x="60" y="159"/>
                  <a:pt x="60" y="159"/>
                  <a:pt x="60" y="159"/>
                </a:cubicBezTo>
                <a:cubicBezTo>
                  <a:pt x="63" y="157"/>
                  <a:pt x="64" y="154"/>
                  <a:pt x="62" y="151"/>
                </a:cubicBezTo>
                <a:cubicBezTo>
                  <a:pt x="58" y="149"/>
                  <a:pt x="56" y="146"/>
                  <a:pt x="54" y="143"/>
                </a:cubicBezTo>
                <a:close/>
                <a:moveTo>
                  <a:pt x="29" y="142"/>
                </a:moveTo>
                <a:cubicBezTo>
                  <a:pt x="22" y="142"/>
                  <a:pt x="16" y="137"/>
                  <a:pt x="16" y="131"/>
                </a:cubicBezTo>
                <a:cubicBezTo>
                  <a:pt x="16" y="123"/>
                  <a:pt x="22" y="118"/>
                  <a:pt x="29" y="118"/>
                </a:cubicBezTo>
                <a:cubicBezTo>
                  <a:pt x="36" y="118"/>
                  <a:pt x="41" y="123"/>
                  <a:pt x="41" y="131"/>
                </a:cubicBezTo>
                <a:cubicBezTo>
                  <a:pt x="41" y="137"/>
                  <a:pt x="36" y="142"/>
                  <a:pt x="29" y="142"/>
                </a:cubicBezTo>
                <a:close/>
              </a:path>
            </a:pathLst>
          </a:custGeom>
          <a:ln>
            <a:noFill/>
          </a:ln>
        </p:spPr>
        <p:style>
          <a:lnRef idx="3">
            <a:schemeClr val="lt1"/>
          </a:lnRef>
          <a:fillRef idx="1">
            <a:schemeClr val="accent1"/>
          </a:fillRef>
          <a:effectRef idx="1">
            <a:schemeClr val="accent1"/>
          </a:effectRef>
          <a:fontRef idx="minor">
            <a:schemeClr val="lt1"/>
          </a:fontRef>
        </p:style>
        <p:txBody>
          <a:bodyPr vert="horz" wrap="square" lIns="91440" tIns="45720" rIns="91440" bIns="45720" numCol="1" anchor="t" anchorCtr="0" compatLnSpc="1">
            <a:prstTxWarp prst="textNoShape">
              <a:avLst/>
            </a:prstTxWarp>
          </a:bodyPr>
          <a:lstStyle/>
          <a:p>
            <a:endParaRPr lang="en-US"/>
          </a:p>
        </p:txBody>
      </p:sp>
      <p:sp>
        <p:nvSpPr>
          <p:cNvPr id="22" name="Freeform 134">
            <a:hlinkClick r:id="rId5" action="ppaction://hlinksldjump"/>
            <a:extLst>
              <a:ext uri="{FF2B5EF4-FFF2-40B4-BE49-F238E27FC236}">
                <a16:creationId xmlns:a16="http://schemas.microsoft.com/office/drawing/2014/main" id="{E627D5B2-727D-FFAE-4B2A-A5F4134A84BC}"/>
              </a:ext>
            </a:extLst>
          </p:cNvPr>
          <p:cNvSpPr>
            <a:spLocks noEditPoints="1"/>
          </p:cNvSpPr>
          <p:nvPr/>
        </p:nvSpPr>
        <p:spPr bwMode="auto">
          <a:xfrm>
            <a:off x="346965" y="1756981"/>
            <a:ext cx="316187" cy="243070"/>
          </a:xfrm>
          <a:custGeom>
            <a:avLst/>
            <a:gdLst>
              <a:gd name="T0" fmla="*/ 25 w 160"/>
              <a:gd name="T1" fmla="*/ 0 h 123"/>
              <a:gd name="T2" fmla="*/ 21 w 160"/>
              <a:gd name="T3" fmla="*/ 2 h 123"/>
              <a:gd name="T4" fmla="*/ 19 w 160"/>
              <a:gd name="T5" fmla="*/ 6 h 123"/>
              <a:gd name="T6" fmla="*/ 19 w 160"/>
              <a:gd name="T7" fmla="*/ 92 h 123"/>
              <a:gd name="T8" fmla="*/ 25 w 160"/>
              <a:gd name="T9" fmla="*/ 97 h 123"/>
              <a:gd name="T10" fmla="*/ 76 w 160"/>
              <a:gd name="T11" fmla="*/ 116 h 123"/>
              <a:gd name="T12" fmla="*/ 76 w 160"/>
              <a:gd name="T13" fmla="*/ 26 h 123"/>
              <a:gd name="T14" fmla="*/ 74 w 160"/>
              <a:gd name="T15" fmla="*/ 24 h 123"/>
              <a:gd name="T16" fmla="*/ 25 w 160"/>
              <a:gd name="T17" fmla="*/ 0 h 123"/>
              <a:gd name="T18" fmla="*/ 141 w 160"/>
              <a:gd name="T19" fmla="*/ 92 h 123"/>
              <a:gd name="T20" fmla="*/ 141 w 160"/>
              <a:gd name="T21" fmla="*/ 6 h 123"/>
              <a:gd name="T22" fmla="*/ 140 w 160"/>
              <a:gd name="T23" fmla="*/ 2 h 123"/>
              <a:gd name="T24" fmla="*/ 136 w 160"/>
              <a:gd name="T25" fmla="*/ 0 h 123"/>
              <a:gd name="T26" fmla="*/ 85 w 160"/>
              <a:gd name="T27" fmla="*/ 24 h 123"/>
              <a:gd name="T28" fmla="*/ 84 w 160"/>
              <a:gd name="T29" fmla="*/ 26 h 123"/>
              <a:gd name="T30" fmla="*/ 84 w 160"/>
              <a:gd name="T31" fmla="*/ 116 h 123"/>
              <a:gd name="T32" fmla="*/ 136 w 160"/>
              <a:gd name="T33" fmla="*/ 97 h 123"/>
              <a:gd name="T34" fmla="*/ 141 w 160"/>
              <a:gd name="T35" fmla="*/ 92 h 123"/>
              <a:gd name="T36" fmla="*/ 154 w 160"/>
              <a:gd name="T37" fmla="*/ 20 h 123"/>
              <a:gd name="T38" fmla="*/ 150 w 160"/>
              <a:gd name="T39" fmla="*/ 20 h 123"/>
              <a:gd name="T40" fmla="*/ 150 w 160"/>
              <a:gd name="T41" fmla="*/ 92 h 123"/>
              <a:gd name="T42" fmla="*/ 136 w 160"/>
              <a:gd name="T43" fmla="*/ 107 h 123"/>
              <a:gd name="T44" fmla="*/ 92 w 160"/>
              <a:gd name="T45" fmla="*/ 121 h 123"/>
              <a:gd name="T46" fmla="*/ 153 w 160"/>
              <a:gd name="T47" fmla="*/ 121 h 123"/>
              <a:gd name="T48" fmla="*/ 158 w 160"/>
              <a:gd name="T49" fmla="*/ 121 h 123"/>
              <a:gd name="T50" fmla="*/ 160 w 160"/>
              <a:gd name="T51" fmla="*/ 117 h 123"/>
              <a:gd name="T52" fmla="*/ 160 w 160"/>
              <a:gd name="T53" fmla="*/ 26 h 123"/>
              <a:gd name="T54" fmla="*/ 154 w 160"/>
              <a:gd name="T55" fmla="*/ 20 h 123"/>
              <a:gd name="T56" fmla="*/ 10 w 160"/>
              <a:gd name="T57" fmla="*/ 92 h 123"/>
              <a:gd name="T58" fmla="*/ 10 w 160"/>
              <a:gd name="T59" fmla="*/ 20 h 123"/>
              <a:gd name="T60" fmla="*/ 6 w 160"/>
              <a:gd name="T61" fmla="*/ 20 h 123"/>
              <a:gd name="T62" fmla="*/ 0 w 160"/>
              <a:gd name="T63" fmla="*/ 26 h 123"/>
              <a:gd name="T64" fmla="*/ 0 w 160"/>
              <a:gd name="T65" fmla="*/ 117 h 123"/>
              <a:gd name="T66" fmla="*/ 3 w 160"/>
              <a:gd name="T67" fmla="*/ 121 h 123"/>
              <a:gd name="T68" fmla="*/ 8 w 160"/>
              <a:gd name="T69" fmla="*/ 121 h 123"/>
              <a:gd name="T70" fmla="*/ 68 w 160"/>
              <a:gd name="T71" fmla="*/ 121 h 123"/>
              <a:gd name="T72" fmla="*/ 25 w 160"/>
              <a:gd name="T73" fmla="*/ 107 h 123"/>
              <a:gd name="T74" fmla="*/ 10 w 160"/>
              <a:gd name="T75" fmla="*/ 92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60" h="123">
                <a:moveTo>
                  <a:pt x="25" y="0"/>
                </a:moveTo>
                <a:cubicBezTo>
                  <a:pt x="24" y="0"/>
                  <a:pt x="22" y="0"/>
                  <a:pt x="21" y="2"/>
                </a:cubicBezTo>
                <a:cubicBezTo>
                  <a:pt x="20" y="3"/>
                  <a:pt x="19" y="4"/>
                  <a:pt x="19" y="6"/>
                </a:cubicBezTo>
                <a:cubicBezTo>
                  <a:pt x="19" y="92"/>
                  <a:pt x="19" y="92"/>
                  <a:pt x="19" y="92"/>
                </a:cubicBezTo>
                <a:cubicBezTo>
                  <a:pt x="19" y="94"/>
                  <a:pt x="21" y="97"/>
                  <a:pt x="25" y="97"/>
                </a:cubicBezTo>
                <a:cubicBezTo>
                  <a:pt x="38" y="97"/>
                  <a:pt x="60" y="100"/>
                  <a:pt x="76" y="116"/>
                </a:cubicBezTo>
                <a:cubicBezTo>
                  <a:pt x="76" y="26"/>
                  <a:pt x="76" y="26"/>
                  <a:pt x="76" y="26"/>
                </a:cubicBezTo>
                <a:cubicBezTo>
                  <a:pt x="76" y="26"/>
                  <a:pt x="76" y="25"/>
                  <a:pt x="74" y="24"/>
                </a:cubicBezTo>
                <a:cubicBezTo>
                  <a:pt x="62" y="3"/>
                  <a:pt x="38" y="0"/>
                  <a:pt x="25" y="0"/>
                </a:cubicBezTo>
                <a:close/>
                <a:moveTo>
                  <a:pt x="141" y="92"/>
                </a:moveTo>
                <a:cubicBezTo>
                  <a:pt x="141" y="6"/>
                  <a:pt x="141" y="6"/>
                  <a:pt x="141" y="6"/>
                </a:cubicBezTo>
                <a:cubicBezTo>
                  <a:pt x="141" y="4"/>
                  <a:pt x="141" y="3"/>
                  <a:pt x="140" y="2"/>
                </a:cubicBezTo>
                <a:cubicBezTo>
                  <a:pt x="139" y="0"/>
                  <a:pt x="137" y="0"/>
                  <a:pt x="136" y="0"/>
                </a:cubicBezTo>
                <a:cubicBezTo>
                  <a:pt x="122" y="0"/>
                  <a:pt x="98" y="3"/>
                  <a:pt x="85" y="24"/>
                </a:cubicBezTo>
                <a:cubicBezTo>
                  <a:pt x="84" y="25"/>
                  <a:pt x="84" y="26"/>
                  <a:pt x="84" y="26"/>
                </a:cubicBezTo>
                <a:cubicBezTo>
                  <a:pt x="84" y="116"/>
                  <a:pt x="84" y="116"/>
                  <a:pt x="84" y="116"/>
                </a:cubicBezTo>
                <a:cubicBezTo>
                  <a:pt x="100" y="100"/>
                  <a:pt x="122" y="97"/>
                  <a:pt x="136" y="97"/>
                </a:cubicBezTo>
                <a:cubicBezTo>
                  <a:pt x="139" y="97"/>
                  <a:pt x="141" y="94"/>
                  <a:pt x="141" y="92"/>
                </a:cubicBezTo>
                <a:close/>
                <a:moveTo>
                  <a:pt x="154" y="20"/>
                </a:moveTo>
                <a:cubicBezTo>
                  <a:pt x="150" y="20"/>
                  <a:pt x="150" y="20"/>
                  <a:pt x="150" y="20"/>
                </a:cubicBezTo>
                <a:cubicBezTo>
                  <a:pt x="150" y="92"/>
                  <a:pt x="150" y="92"/>
                  <a:pt x="150" y="92"/>
                </a:cubicBezTo>
                <a:cubicBezTo>
                  <a:pt x="150" y="99"/>
                  <a:pt x="143" y="106"/>
                  <a:pt x="136" y="107"/>
                </a:cubicBezTo>
                <a:cubicBezTo>
                  <a:pt x="123" y="107"/>
                  <a:pt x="105" y="108"/>
                  <a:pt x="92" y="121"/>
                </a:cubicBezTo>
                <a:cubicBezTo>
                  <a:pt x="115" y="115"/>
                  <a:pt x="139" y="119"/>
                  <a:pt x="153" y="121"/>
                </a:cubicBezTo>
                <a:cubicBezTo>
                  <a:pt x="154" y="123"/>
                  <a:pt x="157" y="121"/>
                  <a:pt x="158" y="121"/>
                </a:cubicBezTo>
                <a:cubicBezTo>
                  <a:pt x="159" y="120"/>
                  <a:pt x="160" y="118"/>
                  <a:pt x="160" y="117"/>
                </a:cubicBezTo>
                <a:cubicBezTo>
                  <a:pt x="160" y="26"/>
                  <a:pt x="160" y="26"/>
                  <a:pt x="160" y="26"/>
                </a:cubicBezTo>
                <a:cubicBezTo>
                  <a:pt x="160" y="22"/>
                  <a:pt x="158" y="20"/>
                  <a:pt x="154" y="20"/>
                </a:cubicBezTo>
                <a:close/>
                <a:moveTo>
                  <a:pt x="10" y="92"/>
                </a:moveTo>
                <a:cubicBezTo>
                  <a:pt x="10" y="20"/>
                  <a:pt x="10" y="20"/>
                  <a:pt x="10" y="20"/>
                </a:cubicBezTo>
                <a:cubicBezTo>
                  <a:pt x="6" y="20"/>
                  <a:pt x="6" y="20"/>
                  <a:pt x="6" y="20"/>
                </a:cubicBezTo>
                <a:cubicBezTo>
                  <a:pt x="3" y="20"/>
                  <a:pt x="0" y="22"/>
                  <a:pt x="0" y="26"/>
                </a:cubicBezTo>
                <a:cubicBezTo>
                  <a:pt x="0" y="117"/>
                  <a:pt x="0" y="117"/>
                  <a:pt x="0" y="117"/>
                </a:cubicBezTo>
                <a:cubicBezTo>
                  <a:pt x="0" y="118"/>
                  <a:pt x="2" y="120"/>
                  <a:pt x="3" y="121"/>
                </a:cubicBezTo>
                <a:cubicBezTo>
                  <a:pt x="4" y="121"/>
                  <a:pt x="5" y="123"/>
                  <a:pt x="8" y="121"/>
                </a:cubicBezTo>
                <a:cubicBezTo>
                  <a:pt x="21" y="119"/>
                  <a:pt x="46" y="115"/>
                  <a:pt x="68" y="121"/>
                </a:cubicBezTo>
                <a:cubicBezTo>
                  <a:pt x="55" y="108"/>
                  <a:pt x="36" y="107"/>
                  <a:pt x="25" y="107"/>
                </a:cubicBezTo>
                <a:cubicBezTo>
                  <a:pt x="16" y="106"/>
                  <a:pt x="10" y="99"/>
                  <a:pt x="10" y="92"/>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anchor="t" anchorCtr="0" compatLnSpc="1">
            <a:prstTxWarp prst="textNoShape">
              <a:avLst/>
            </a:prstTxWarp>
          </a:bodyPr>
          <a:lstStyle/>
          <a:p>
            <a:endParaRPr lang="en-US"/>
          </a:p>
        </p:txBody>
      </p:sp>
      <p:sp>
        <p:nvSpPr>
          <p:cNvPr id="23" name="Freeform 170">
            <a:hlinkClick r:id="rId6" action="ppaction://hlinksldjump"/>
            <a:extLst>
              <a:ext uri="{FF2B5EF4-FFF2-40B4-BE49-F238E27FC236}">
                <a16:creationId xmlns:a16="http://schemas.microsoft.com/office/drawing/2014/main" id="{C566B641-74D9-0CC4-593A-7B1C8E325CDC}"/>
              </a:ext>
            </a:extLst>
          </p:cNvPr>
          <p:cNvSpPr>
            <a:spLocks noEditPoints="1"/>
          </p:cNvSpPr>
          <p:nvPr/>
        </p:nvSpPr>
        <p:spPr bwMode="auto">
          <a:xfrm>
            <a:off x="363937" y="2485131"/>
            <a:ext cx="282243" cy="284017"/>
          </a:xfrm>
          <a:custGeom>
            <a:avLst/>
            <a:gdLst>
              <a:gd name="T0" fmla="*/ 34 w 159"/>
              <a:gd name="T1" fmla="*/ 27 h 160"/>
              <a:gd name="T2" fmla="*/ 34 w 159"/>
              <a:gd name="T3" fmla="*/ 41 h 160"/>
              <a:gd name="T4" fmla="*/ 95 w 159"/>
              <a:gd name="T5" fmla="*/ 34 h 160"/>
              <a:gd name="T6" fmla="*/ 95 w 159"/>
              <a:gd name="T7" fmla="*/ 63 h 160"/>
              <a:gd name="T8" fmla="*/ 34 w 159"/>
              <a:gd name="T9" fmla="*/ 55 h 160"/>
              <a:gd name="T10" fmla="*/ 34 w 159"/>
              <a:gd name="T11" fmla="*/ 69 h 160"/>
              <a:gd name="T12" fmla="*/ 95 w 159"/>
              <a:gd name="T13" fmla="*/ 63 h 160"/>
              <a:gd name="T14" fmla="*/ 68 w 159"/>
              <a:gd name="T15" fmla="*/ 90 h 160"/>
              <a:gd name="T16" fmla="*/ 34 w 159"/>
              <a:gd name="T17" fmla="*/ 83 h 160"/>
              <a:gd name="T18" fmla="*/ 34 w 159"/>
              <a:gd name="T19" fmla="*/ 97 h 160"/>
              <a:gd name="T20" fmla="*/ 115 w 159"/>
              <a:gd name="T21" fmla="*/ 122 h 160"/>
              <a:gd name="T22" fmla="*/ 108 w 159"/>
              <a:gd name="T23" fmla="*/ 145 h 160"/>
              <a:gd name="T24" fmla="*/ 14 w 159"/>
              <a:gd name="T25" fmla="*/ 14 h 160"/>
              <a:gd name="T26" fmla="*/ 108 w 159"/>
              <a:gd name="T27" fmla="*/ 42 h 160"/>
              <a:gd name="T28" fmla="*/ 123 w 159"/>
              <a:gd name="T29" fmla="*/ 7 h 160"/>
              <a:gd name="T30" fmla="*/ 7 w 159"/>
              <a:gd name="T31" fmla="*/ 0 h 160"/>
              <a:gd name="T32" fmla="*/ 0 w 159"/>
              <a:gd name="T33" fmla="*/ 152 h 160"/>
              <a:gd name="T34" fmla="*/ 115 w 159"/>
              <a:gd name="T35" fmla="*/ 160 h 160"/>
              <a:gd name="T36" fmla="*/ 123 w 159"/>
              <a:gd name="T37" fmla="*/ 112 h 160"/>
              <a:gd name="T38" fmla="*/ 115 w 159"/>
              <a:gd name="T39" fmla="*/ 122 h 160"/>
              <a:gd name="T40" fmla="*/ 132 w 159"/>
              <a:gd name="T41" fmla="*/ 18 h 160"/>
              <a:gd name="T42" fmla="*/ 84 w 159"/>
              <a:gd name="T43" fmla="*/ 98 h 160"/>
              <a:gd name="T44" fmla="*/ 82 w 159"/>
              <a:gd name="T45" fmla="*/ 127 h 160"/>
              <a:gd name="T46" fmla="*/ 87 w 159"/>
              <a:gd name="T47" fmla="*/ 131 h 160"/>
              <a:gd name="T48" fmla="*/ 113 w 159"/>
              <a:gd name="T49" fmla="*/ 114 h 160"/>
              <a:gd name="T50" fmla="*/ 159 w 159"/>
              <a:gd name="T51" fmla="*/ 33 h 160"/>
              <a:gd name="T52" fmla="*/ 97 w 159"/>
              <a:gd name="T53" fmla="*/ 118 h 160"/>
              <a:gd name="T54" fmla="*/ 89 w 159"/>
              <a:gd name="T55" fmla="*/ 113 h 160"/>
              <a:gd name="T56" fmla="*/ 97 w 159"/>
              <a:gd name="T57" fmla="*/ 108 h 160"/>
              <a:gd name="T58" fmla="*/ 97 w 159"/>
              <a:gd name="T59" fmla="*/ 118 h 160"/>
              <a:gd name="T60" fmla="*/ 56 w 159"/>
              <a:gd name="T61" fmla="*/ 131 h 160"/>
              <a:gd name="T62" fmla="*/ 75 w 159"/>
              <a:gd name="T63" fmla="*/ 126 h 160"/>
              <a:gd name="T64" fmla="*/ 55 w 159"/>
              <a:gd name="T65" fmla="*/ 124 h 160"/>
              <a:gd name="T66" fmla="*/ 50 w 159"/>
              <a:gd name="T67" fmla="*/ 121 h 160"/>
              <a:gd name="T68" fmla="*/ 50 w 159"/>
              <a:gd name="T69" fmla="*/ 110 h 160"/>
              <a:gd name="T70" fmla="*/ 39 w 159"/>
              <a:gd name="T71" fmla="*/ 115 h 160"/>
              <a:gd name="T72" fmla="*/ 28 w 159"/>
              <a:gd name="T73" fmla="*/ 135 h 160"/>
              <a:gd name="T74" fmla="*/ 38 w 159"/>
              <a:gd name="T75" fmla="*/ 125 h 160"/>
              <a:gd name="T76" fmla="*/ 44 w 159"/>
              <a:gd name="T77" fmla="*/ 127 h 160"/>
              <a:gd name="T78" fmla="*/ 44 w 159"/>
              <a:gd name="T79" fmla="*/ 127 h 160"/>
              <a:gd name="T80" fmla="*/ 44 w 159"/>
              <a:gd name="T81" fmla="*/ 128 h 160"/>
              <a:gd name="T82" fmla="*/ 50 w 159"/>
              <a:gd name="T83" fmla="*/ 128 h 160"/>
              <a:gd name="T84" fmla="*/ 53 w 159"/>
              <a:gd name="T85" fmla="*/ 132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59" h="160">
                <a:moveTo>
                  <a:pt x="88" y="27"/>
                </a:moveTo>
                <a:cubicBezTo>
                  <a:pt x="34" y="27"/>
                  <a:pt x="34" y="27"/>
                  <a:pt x="34" y="27"/>
                </a:cubicBezTo>
                <a:cubicBezTo>
                  <a:pt x="30" y="27"/>
                  <a:pt x="26" y="31"/>
                  <a:pt x="26" y="34"/>
                </a:cubicBezTo>
                <a:cubicBezTo>
                  <a:pt x="26" y="39"/>
                  <a:pt x="30" y="41"/>
                  <a:pt x="34" y="41"/>
                </a:cubicBezTo>
                <a:cubicBezTo>
                  <a:pt x="88" y="41"/>
                  <a:pt x="88" y="41"/>
                  <a:pt x="88" y="41"/>
                </a:cubicBezTo>
                <a:cubicBezTo>
                  <a:pt x="93" y="41"/>
                  <a:pt x="95" y="39"/>
                  <a:pt x="95" y="34"/>
                </a:cubicBezTo>
                <a:cubicBezTo>
                  <a:pt x="95" y="31"/>
                  <a:pt x="93" y="27"/>
                  <a:pt x="88" y="27"/>
                </a:cubicBezTo>
                <a:close/>
                <a:moveTo>
                  <a:pt x="95" y="63"/>
                </a:moveTo>
                <a:cubicBezTo>
                  <a:pt x="95" y="57"/>
                  <a:pt x="93" y="55"/>
                  <a:pt x="88" y="55"/>
                </a:cubicBezTo>
                <a:cubicBezTo>
                  <a:pt x="34" y="55"/>
                  <a:pt x="34" y="55"/>
                  <a:pt x="34" y="55"/>
                </a:cubicBezTo>
                <a:cubicBezTo>
                  <a:pt x="30" y="55"/>
                  <a:pt x="26" y="57"/>
                  <a:pt x="26" y="63"/>
                </a:cubicBezTo>
                <a:cubicBezTo>
                  <a:pt x="26" y="67"/>
                  <a:pt x="30" y="69"/>
                  <a:pt x="34" y="69"/>
                </a:cubicBezTo>
                <a:cubicBezTo>
                  <a:pt x="88" y="69"/>
                  <a:pt x="88" y="69"/>
                  <a:pt x="88" y="69"/>
                </a:cubicBezTo>
                <a:cubicBezTo>
                  <a:pt x="93" y="69"/>
                  <a:pt x="95" y="67"/>
                  <a:pt x="95" y="63"/>
                </a:cubicBezTo>
                <a:close/>
                <a:moveTo>
                  <a:pt x="61" y="97"/>
                </a:moveTo>
                <a:cubicBezTo>
                  <a:pt x="65" y="97"/>
                  <a:pt x="68" y="93"/>
                  <a:pt x="68" y="90"/>
                </a:cubicBezTo>
                <a:cubicBezTo>
                  <a:pt x="68" y="85"/>
                  <a:pt x="65" y="83"/>
                  <a:pt x="61" y="83"/>
                </a:cubicBezTo>
                <a:cubicBezTo>
                  <a:pt x="34" y="83"/>
                  <a:pt x="34" y="83"/>
                  <a:pt x="34" y="83"/>
                </a:cubicBezTo>
                <a:cubicBezTo>
                  <a:pt x="30" y="83"/>
                  <a:pt x="26" y="85"/>
                  <a:pt x="26" y="90"/>
                </a:cubicBezTo>
                <a:cubicBezTo>
                  <a:pt x="26" y="93"/>
                  <a:pt x="30" y="97"/>
                  <a:pt x="34" y="97"/>
                </a:cubicBezTo>
                <a:lnTo>
                  <a:pt x="61" y="97"/>
                </a:lnTo>
                <a:close/>
                <a:moveTo>
                  <a:pt x="115" y="122"/>
                </a:moveTo>
                <a:cubicBezTo>
                  <a:pt x="108" y="127"/>
                  <a:pt x="108" y="127"/>
                  <a:pt x="108" y="127"/>
                </a:cubicBezTo>
                <a:cubicBezTo>
                  <a:pt x="108" y="145"/>
                  <a:pt x="108" y="145"/>
                  <a:pt x="108" y="145"/>
                </a:cubicBezTo>
                <a:cubicBezTo>
                  <a:pt x="14" y="145"/>
                  <a:pt x="14" y="145"/>
                  <a:pt x="14" y="145"/>
                </a:cubicBezTo>
                <a:cubicBezTo>
                  <a:pt x="14" y="14"/>
                  <a:pt x="14" y="14"/>
                  <a:pt x="14" y="14"/>
                </a:cubicBezTo>
                <a:cubicBezTo>
                  <a:pt x="108" y="14"/>
                  <a:pt x="108" y="14"/>
                  <a:pt x="108" y="14"/>
                </a:cubicBezTo>
                <a:cubicBezTo>
                  <a:pt x="108" y="42"/>
                  <a:pt x="108" y="42"/>
                  <a:pt x="108" y="42"/>
                </a:cubicBezTo>
                <a:cubicBezTo>
                  <a:pt x="123" y="18"/>
                  <a:pt x="123" y="18"/>
                  <a:pt x="123" y="18"/>
                </a:cubicBezTo>
                <a:cubicBezTo>
                  <a:pt x="123" y="7"/>
                  <a:pt x="123" y="7"/>
                  <a:pt x="123" y="7"/>
                </a:cubicBezTo>
                <a:cubicBezTo>
                  <a:pt x="123" y="3"/>
                  <a:pt x="119" y="0"/>
                  <a:pt x="115" y="0"/>
                </a:cubicBezTo>
                <a:cubicBezTo>
                  <a:pt x="7" y="0"/>
                  <a:pt x="7" y="0"/>
                  <a:pt x="7" y="0"/>
                </a:cubicBezTo>
                <a:cubicBezTo>
                  <a:pt x="2" y="0"/>
                  <a:pt x="0" y="3"/>
                  <a:pt x="0" y="7"/>
                </a:cubicBezTo>
                <a:cubicBezTo>
                  <a:pt x="0" y="152"/>
                  <a:pt x="0" y="152"/>
                  <a:pt x="0" y="152"/>
                </a:cubicBezTo>
                <a:cubicBezTo>
                  <a:pt x="0" y="156"/>
                  <a:pt x="2" y="160"/>
                  <a:pt x="7" y="160"/>
                </a:cubicBezTo>
                <a:cubicBezTo>
                  <a:pt x="115" y="160"/>
                  <a:pt x="115" y="160"/>
                  <a:pt x="115" y="160"/>
                </a:cubicBezTo>
                <a:cubicBezTo>
                  <a:pt x="119" y="160"/>
                  <a:pt x="123" y="156"/>
                  <a:pt x="123" y="152"/>
                </a:cubicBezTo>
                <a:cubicBezTo>
                  <a:pt x="123" y="112"/>
                  <a:pt x="123" y="112"/>
                  <a:pt x="123" y="112"/>
                </a:cubicBezTo>
                <a:cubicBezTo>
                  <a:pt x="119" y="118"/>
                  <a:pt x="119" y="118"/>
                  <a:pt x="119" y="118"/>
                </a:cubicBezTo>
                <a:cubicBezTo>
                  <a:pt x="118" y="119"/>
                  <a:pt x="117" y="120"/>
                  <a:pt x="115" y="122"/>
                </a:cubicBezTo>
                <a:close/>
                <a:moveTo>
                  <a:pt x="148" y="21"/>
                </a:moveTo>
                <a:cubicBezTo>
                  <a:pt x="139" y="16"/>
                  <a:pt x="133" y="18"/>
                  <a:pt x="132" y="18"/>
                </a:cubicBezTo>
                <a:cubicBezTo>
                  <a:pt x="130" y="18"/>
                  <a:pt x="130" y="19"/>
                  <a:pt x="130" y="19"/>
                </a:cubicBezTo>
                <a:cubicBezTo>
                  <a:pt x="84" y="98"/>
                  <a:pt x="84" y="98"/>
                  <a:pt x="84" y="98"/>
                </a:cubicBezTo>
                <a:cubicBezTo>
                  <a:pt x="84" y="98"/>
                  <a:pt x="84" y="98"/>
                  <a:pt x="84" y="99"/>
                </a:cubicBezTo>
                <a:cubicBezTo>
                  <a:pt x="82" y="127"/>
                  <a:pt x="82" y="127"/>
                  <a:pt x="82" y="127"/>
                </a:cubicBezTo>
                <a:cubicBezTo>
                  <a:pt x="82" y="129"/>
                  <a:pt x="82" y="130"/>
                  <a:pt x="84" y="131"/>
                </a:cubicBezTo>
                <a:cubicBezTo>
                  <a:pt x="87" y="131"/>
                  <a:pt x="87" y="131"/>
                  <a:pt x="87" y="131"/>
                </a:cubicBezTo>
                <a:cubicBezTo>
                  <a:pt x="112" y="115"/>
                  <a:pt x="112" y="115"/>
                  <a:pt x="112" y="115"/>
                </a:cubicBezTo>
                <a:cubicBezTo>
                  <a:pt x="112" y="115"/>
                  <a:pt x="112" y="114"/>
                  <a:pt x="113" y="114"/>
                </a:cubicBezTo>
                <a:cubicBezTo>
                  <a:pt x="159" y="36"/>
                  <a:pt x="159" y="36"/>
                  <a:pt x="159" y="36"/>
                </a:cubicBezTo>
                <a:cubicBezTo>
                  <a:pt x="159" y="35"/>
                  <a:pt x="159" y="33"/>
                  <a:pt x="159" y="33"/>
                </a:cubicBezTo>
                <a:cubicBezTo>
                  <a:pt x="159" y="32"/>
                  <a:pt x="157" y="26"/>
                  <a:pt x="148" y="21"/>
                </a:cubicBezTo>
                <a:close/>
                <a:moveTo>
                  <a:pt x="97" y="118"/>
                </a:moveTo>
                <a:cubicBezTo>
                  <a:pt x="96" y="118"/>
                  <a:pt x="95" y="116"/>
                  <a:pt x="92" y="115"/>
                </a:cubicBezTo>
                <a:cubicBezTo>
                  <a:pt x="91" y="114"/>
                  <a:pt x="90" y="114"/>
                  <a:pt x="89" y="113"/>
                </a:cubicBezTo>
                <a:cubicBezTo>
                  <a:pt x="89" y="104"/>
                  <a:pt x="89" y="104"/>
                  <a:pt x="89" y="104"/>
                </a:cubicBezTo>
                <a:cubicBezTo>
                  <a:pt x="91" y="105"/>
                  <a:pt x="94" y="105"/>
                  <a:pt x="97" y="108"/>
                </a:cubicBezTo>
                <a:cubicBezTo>
                  <a:pt x="101" y="110"/>
                  <a:pt x="103" y="112"/>
                  <a:pt x="105" y="114"/>
                </a:cubicBezTo>
                <a:lnTo>
                  <a:pt x="97" y="118"/>
                </a:lnTo>
                <a:close/>
                <a:moveTo>
                  <a:pt x="53" y="132"/>
                </a:moveTo>
                <a:cubicBezTo>
                  <a:pt x="53" y="132"/>
                  <a:pt x="55" y="132"/>
                  <a:pt x="56" y="131"/>
                </a:cubicBezTo>
                <a:cubicBezTo>
                  <a:pt x="62" y="128"/>
                  <a:pt x="69" y="132"/>
                  <a:pt x="75" y="132"/>
                </a:cubicBezTo>
                <a:cubicBezTo>
                  <a:pt x="79" y="132"/>
                  <a:pt x="79" y="126"/>
                  <a:pt x="75" y="126"/>
                </a:cubicBezTo>
                <a:cubicBezTo>
                  <a:pt x="68" y="126"/>
                  <a:pt x="62" y="125"/>
                  <a:pt x="56" y="126"/>
                </a:cubicBezTo>
                <a:cubicBezTo>
                  <a:pt x="56" y="125"/>
                  <a:pt x="56" y="125"/>
                  <a:pt x="55" y="124"/>
                </a:cubicBezTo>
                <a:cubicBezTo>
                  <a:pt x="53" y="122"/>
                  <a:pt x="52" y="121"/>
                  <a:pt x="51" y="121"/>
                </a:cubicBezTo>
                <a:cubicBezTo>
                  <a:pt x="50" y="121"/>
                  <a:pt x="50" y="121"/>
                  <a:pt x="50" y="121"/>
                </a:cubicBezTo>
                <a:cubicBezTo>
                  <a:pt x="50" y="120"/>
                  <a:pt x="49" y="120"/>
                  <a:pt x="49" y="120"/>
                </a:cubicBezTo>
                <a:cubicBezTo>
                  <a:pt x="50" y="116"/>
                  <a:pt x="51" y="113"/>
                  <a:pt x="50" y="110"/>
                </a:cubicBezTo>
                <a:cubicBezTo>
                  <a:pt x="50" y="109"/>
                  <a:pt x="49" y="109"/>
                  <a:pt x="49" y="109"/>
                </a:cubicBezTo>
                <a:cubicBezTo>
                  <a:pt x="45" y="109"/>
                  <a:pt x="41" y="113"/>
                  <a:pt x="39" y="115"/>
                </a:cubicBezTo>
                <a:cubicBezTo>
                  <a:pt x="33" y="120"/>
                  <a:pt x="28" y="127"/>
                  <a:pt x="23" y="133"/>
                </a:cubicBezTo>
                <a:cubicBezTo>
                  <a:pt x="20" y="135"/>
                  <a:pt x="25" y="138"/>
                  <a:pt x="28" y="135"/>
                </a:cubicBezTo>
                <a:cubicBezTo>
                  <a:pt x="31" y="129"/>
                  <a:pt x="36" y="125"/>
                  <a:pt x="41" y="120"/>
                </a:cubicBezTo>
                <a:cubicBezTo>
                  <a:pt x="40" y="121"/>
                  <a:pt x="39" y="124"/>
                  <a:pt x="38" y="125"/>
                </a:cubicBezTo>
                <a:cubicBezTo>
                  <a:pt x="36" y="128"/>
                  <a:pt x="40" y="131"/>
                  <a:pt x="42" y="128"/>
                </a:cubicBezTo>
                <a:cubicBezTo>
                  <a:pt x="42" y="128"/>
                  <a:pt x="43" y="127"/>
                  <a:pt x="44" y="127"/>
                </a:cubicBezTo>
                <a:cubicBezTo>
                  <a:pt x="44" y="126"/>
                  <a:pt x="44" y="126"/>
                  <a:pt x="45" y="126"/>
                </a:cubicBezTo>
                <a:cubicBezTo>
                  <a:pt x="45" y="126"/>
                  <a:pt x="44" y="127"/>
                  <a:pt x="44" y="127"/>
                </a:cubicBezTo>
                <a:cubicBezTo>
                  <a:pt x="44" y="127"/>
                  <a:pt x="44" y="127"/>
                  <a:pt x="44" y="127"/>
                </a:cubicBezTo>
                <a:cubicBezTo>
                  <a:pt x="44" y="127"/>
                  <a:pt x="44" y="127"/>
                  <a:pt x="44" y="128"/>
                </a:cubicBezTo>
                <a:cubicBezTo>
                  <a:pt x="42" y="131"/>
                  <a:pt x="47" y="132"/>
                  <a:pt x="49" y="129"/>
                </a:cubicBezTo>
                <a:cubicBezTo>
                  <a:pt x="50" y="128"/>
                  <a:pt x="50" y="128"/>
                  <a:pt x="50" y="128"/>
                </a:cubicBezTo>
                <a:cubicBezTo>
                  <a:pt x="50" y="129"/>
                  <a:pt x="50" y="129"/>
                  <a:pt x="50" y="129"/>
                </a:cubicBezTo>
                <a:cubicBezTo>
                  <a:pt x="50" y="131"/>
                  <a:pt x="52" y="132"/>
                  <a:pt x="53" y="132"/>
                </a:cubicBezTo>
                <a:close/>
              </a:path>
            </a:pathLst>
          </a:custGeom>
          <a:ln>
            <a:noFill/>
          </a:ln>
        </p:spPr>
        <p:style>
          <a:lnRef idx="3">
            <a:schemeClr val="lt1"/>
          </a:lnRef>
          <a:fillRef idx="1">
            <a:schemeClr val="accent1"/>
          </a:fillRef>
          <a:effectRef idx="1">
            <a:schemeClr val="accent1"/>
          </a:effectRef>
          <a:fontRef idx="minor">
            <a:schemeClr val="lt1"/>
          </a:fontRef>
        </p:style>
        <p:txBody>
          <a:bodyPr vert="horz" wrap="square" lIns="91440" tIns="45720" rIns="91440" bIns="45720" numCol="1" anchor="t" anchorCtr="0" compatLnSpc="1">
            <a:prstTxWarp prst="textNoShape">
              <a:avLst/>
            </a:prstTxWarp>
          </a:bodyPr>
          <a:lstStyle/>
          <a:p>
            <a:endParaRPr lang="en-US"/>
          </a:p>
        </p:txBody>
      </p:sp>
      <p:sp>
        <p:nvSpPr>
          <p:cNvPr id="24" name="Freeform 179">
            <a:hlinkClick r:id="rId8" action="ppaction://hlinksldjump"/>
            <a:extLst>
              <a:ext uri="{FF2B5EF4-FFF2-40B4-BE49-F238E27FC236}">
                <a16:creationId xmlns:a16="http://schemas.microsoft.com/office/drawing/2014/main" id="{DB870272-D410-B0DF-7995-2C3D4F4B3FBB}"/>
              </a:ext>
            </a:extLst>
          </p:cNvPr>
          <p:cNvSpPr>
            <a:spLocks noEditPoints="1"/>
          </p:cNvSpPr>
          <p:nvPr/>
        </p:nvSpPr>
        <p:spPr bwMode="auto">
          <a:xfrm>
            <a:off x="362161" y="4019246"/>
            <a:ext cx="285794" cy="241416"/>
          </a:xfrm>
          <a:custGeom>
            <a:avLst/>
            <a:gdLst>
              <a:gd name="T0" fmla="*/ 12 w 161"/>
              <a:gd name="T1" fmla="*/ 108 h 136"/>
              <a:gd name="T2" fmla="*/ 12 w 161"/>
              <a:gd name="T3" fmla="*/ 134 h 136"/>
              <a:gd name="T4" fmla="*/ 16 w 161"/>
              <a:gd name="T5" fmla="*/ 136 h 136"/>
              <a:gd name="T6" fmla="*/ 35 w 161"/>
              <a:gd name="T7" fmla="*/ 136 h 136"/>
              <a:gd name="T8" fmla="*/ 37 w 161"/>
              <a:gd name="T9" fmla="*/ 134 h 136"/>
              <a:gd name="T10" fmla="*/ 37 w 161"/>
              <a:gd name="T11" fmla="*/ 88 h 136"/>
              <a:gd name="T12" fmla="*/ 23 w 161"/>
              <a:gd name="T13" fmla="*/ 102 h 136"/>
              <a:gd name="T14" fmla="*/ 12 w 161"/>
              <a:gd name="T15" fmla="*/ 108 h 136"/>
              <a:gd name="T16" fmla="*/ 47 w 161"/>
              <a:gd name="T17" fmla="*/ 87 h 136"/>
              <a:gd name="T18" fmla="*/ 47 w 161"/>
              <a:gd name="T19" fmla="*/ 134 h 136"/>
              <a:gd name="T20" fmla="*/ 51 w 161"/>
              <a:gd name="T21" fmla="*/ 136 h 136"/>
              <a:gd name="T22" fmla="*/ 70 w 161"/>
              <a:gd name="T23" fmla="*/ 136 h 136"/>
              <a:gd name="T24" fmla="*/ 73 w 161"/>
              <a:gd name="T25" fmla="*/ 134 h 136"/>
              <a:gd name="T26" fmla="*/ 73 w 161"/>
              <a:gd name="T27" fmla="*/ 106 h 136"/>
              <a:gd name="T28" fmla="*/ 62 w 161"/>
              <a:gd name="T29" fmla="*/ 101 h 136"/>
              <a:gd name="T30" fmla="*/ 47 w 161"/>
              <a:gd name="T31" fmla="*/ 87 h 136"/>
              <a:gd name="T32" fmla="*/ 84 w 161"/>
              <a:gd name="T33" fmla="*/ 103 h 136"/>
              <a:gd name="T34" fmla="*/ 84 w 161"/>
              <a:gd name="T35" fmla="*/ 134 h 136"/>
              <a:gd name="T36" fmla="*/ 86 w 161"/>
              <a:gd name="T37" fmla="*/ 136 h 136"/>
              <a:gd name="T38" fmla="*/ 106 w 161"/>
              <a:gd name="T39" fmla="*/ 136 h 136"/>
              <a:gd name="T40" fmla="*/ 110 w 161"/>
              <a:gd name="T41" fmla="*/ 134 h 136"/>
              <a:gd name="T42" fmla="*/ 110 w 161"/>
              <a:gd name="T43" fmla="*/ 78 h 136"/>
              <a:gd name="T44" fmla="*/ 86 w 161"/>
              <a:gd name="T45" fmla="*/ 100 h 136"/>
              <a:gd name="T46" fmla="*/ 84 w 161"/>
              <a:gd name="T47" fmla="*/ 103 h 136"/>
              <a:gd name="T48" fmla="*/ 143 w 161"/>
              <a:gd name="T49" fmla="*/ 45 h 136"/>
              <a:gd name="T50" fmla="*/ 120 w 161"/>
              <a:gd name="T51" fmla="*/ 69 h 136"/>
              <a:gd name="T52" fmla="*/ 120 w 161"/>
              <a:gd name="T53" fmla="*/ 134 h 136"/>
              <a:gd name="T54" fmla="*/ 122 w 161"/>
              <a:gd name="T55" fmla="*/ 136 h 136"/>
              <a:gd name="T56" fmla="*/ 143 w 161"/>
              <a:gd name="T57" fmla="*/ 136 h 136"/>
              <a:gd name="T58" fmla="*/ 146 w 161"/>
              <a:gd name="T59" fmla="*/ 134 h 136"/>
              <a:gd name="T60" fmla="*/ 146 w 161"/>
              <a:gd name="T61" fmla="*/ 47 h 136"/>
              <a:gd name="T62" fmla="*/ 145 w 161"/>
              <a:gd name="T63" fmla="*/ 45 h 136"/>
              <a:gd name="T64" fmla="*/ 143 w 161"/>
              <a:gd name="T65" fmla="*/ 45 h 136"/>
              <a:gd name="T66" fmla="*/ 160 w 161"/>
              <a:gd name="T67" fmla="*/ 2 h 136"/>
              <a:gd name="T68" fmla="*/ 155 w 161"/>
              <a:gd name="T69" fmla="*/ 0 h 136"/>
              <a:gd name="T70" fmla="*/ 127 w 161"/>
              <a:gd name="T71" fmla="*/ 1 h 136"/>
              <a:gd name="T72" fmla="*/ 123 w 161"/>
              <a:gd name="T73" fmla="*/ 4 h 136"/>
              <a:gd name="T74" fmla="*/ 122 w 161"/>
              <a:gd name="T75" fmla="*/ 5 h 136"/>
              <a:gd name="T76" fmla="*/ 123 w 161"/>
              <a:gd name="T77" fmla="*/ 11 h 136"/>
              <a:gd name="T78" fmla="*/ 125 w 161"/>
              <a:gd name="T79" fmla="*/ 12 h 136"/>
              <a:gd name="T80" fmla="*/ 130 w 161"/>
              <a:gd name="T81" fmla="*/ 17 h 136"/>
              <a:gd name="T82" fmla="*/ 74 w 161"/>
              <a:gd name="T83" fmla="*/ 74 h 136"/>
              <a:gd name="T84" fmla="*/ 48 w 161"/>
              <a:gd name="T85" fmla="*/ 49 h 136"/>
              <a:gd name="T86" fmla="*/ 42 w 161"/>
              <a:gd name="T87" fmla="*/ 46 h 136"/>
              <a:gd name="T88" fmla="*/ 37 w 161"/>
              <a:gd name="T89" fmla="*/ 49 h 136"/>
              <a:gd name="T90" fmla="*/ 3 w 161"/>
              <a:gd name="T91" fmla="*/ 82 h 136"/>
              <a:gd name="T92" fmla="*/ 3 w 161"/>
              <a:gd name="T93" fmla="*/ 94 h 136"/>
              <a:gd name="T94" fmla="*/ 5 w 161"/>
              <a:gd name="T95" fmla="*/ 95 h 136"/>
              <a:gd name="T96" fmla="*/ 10 w 161"/>
              <a:gd name="T97" fmla="*/ 98 h 136"/>
              <a:gd name="T98" fmla="*/ 16 w 161"/>
              <a:gd name="T99" fmla="*/ 95 h 136"/>
              <a:gd name="T100" fmla="*/ 42 w 161"/>
              <a:gd name="T101" fmla="*/ 68 h 136"/>
              <a:gd name="T102" fmla="*/ 68 w 161"/>
              <a:gd name="T103" fmla="*/ 94 h 136"/>
              <a:gd name="T104" fmla="*/ 74 w 161"/>
              <a:gd name="T105" fmla="*/ 96 h 136"/>
              <a:gd name="T106" fmla="*/ 79 w 161"/>
              <a:gd name="T107" fmla="*/ 94 h 136"/>
              <a:gd name="T108" fmla="*/ 143 w 161"/>
              <a:gd name="T109" fmla="*/ 30 h 136"/>
              <a:gd name="T110" fmla="*/ 150 w 161"/>
              <a:gd name="T111" fmla="*/ 38 h 136"/>
              <a:gd name="T112" fmla="*/ 154 w 161"/>
              <a:gd name="T113" fmla="*/ 40 h 136"/>
              <a:gd name="T114" fmla="*/ 156 w 161"/>
              <a:gd name="T115" fmla="*/ 39 h 136"/>
              <a:gd name="T116" fmla="*/ 157 w 161"/>
              <a:gd name="T117" fmla="*/ 38 h 136"/>
              <a:gd name="T118" fmla="*/ 160 w 161"/>
              <a:gd name="T119" fmla="*/ 33 h 136"/>
              <a:gd name="T120" fmla="*/ 161 w 161"/>
              <a:gd name="T121" fmla="*/ 16 h 136"/>
              <a:gd name="T122" fmla="*/ 161 w 161"/>
              <a:gd name="T123" fmla="*/ 6 h 136"/>
              <a:gd name="T124" fmla="*/ 160 w 161"/>
              <a:gd name="T125" fmla="*/ 2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1" h="136">
                <a:moveTo>
                  <a:pt x="12" y="108"/>
                </a:moveTo>
                <a:cubicBezTo>
                  <a:pt x="12" y="134"/>
                  <a:pt x="12" y="134"/>
                  <a:pt x="12" y="134"/>
                </a:cubicBezTo>
                <a:cubicBezTo>
                  <a:pt x="12" y="135"/>
                  <a:pt x="13" y="136"/>
                  <a:pt x="16" y="136"/>
                </a:cubicBezTo>
                <a:cubicBezTo>
                  <a:pt x="35" y="136"/>
                  <a:pt x="35" y="136"/>
                  <a:pt x="35" y="136"/>
                </a:cubicBezTo>
                <a:cubicBezTo>
                  <a:pt x="36" y="136"/>
                  <a:pt x="37" y="135"/>
                  <a:pt x="37" y="134"/>
                </a:cubicBezTo>
                <a:cubicBezTo>
                  <a:pt x="37" y="88"/>
                  <a:pt x="37" y="88"/>
                  <a:pt x="37" y="88"/>
                </a:cubicBezTo>
                <a:cubicBezTo>
                  <a:pt x="23" y="102"/>
                  <a:pt x="23" y="102"/>
                  <a:pt x="23" y="102"/>
                </a:cubicBezTo>
                <a:cubicBezTo>
                  <a:pt x="20" y="105"/>
                  <a:pt x="17" y="107"/>
                  <a:pt x="12" y="108"/>
                </a:cubicBezTo>
                <a:close/>
                <a:moveTo>
                  <a:pt x="47" y="87"/>
                </a:moveTo>
                <a:cubicBezTo>
                  <a:pt x="47" y="134"/>
                  <a:pt x="47" y="134"/>
                  <a:pt x="47" y="134"/>
                </a:cubicBezTo>
                <a:cubicBezTo>
                  <a:pt x="47" y="135"/>
                  <a:pt x="49" y="136"/>
                  <a:pt x="51" y="136"/>
                </a:cubicBezTo>
                <a:cubicBezTo>
                  <a:pt x="70" y="136"/>
                  <a:pt x="70" y="136"/>
                  <a:pt x="70" y="136"/>
                </a:cubicBezTo>
                <a:cubicBezTo>
                  <a:pt x="71" y="136"/>
                  <a:pt x="73" y="135"/>
                  <a:pt x="73" y="134"/>
                </a:cubicBezTo>
                <a:cubicBezTo>
                  <a:pt x="73" y="106"/>
                  <a:pt x="73" y="106"/>
                  <a:pt x="73" y="106"/>
                </a:cubicBezTo>
                <a:cubicBezTo>
                  <a:pt x="69" y="106"/>
                  <a:pt x="64" y="104"/>
                  <a:pt x="62" y="101"/>
                </a:cubicBezTo>
                <a:lnTo>
                  <a:pt x="47" y="87"/>
                </a:lnTo>
                <a:close/>
                <a:moveTo>
                  <a:pt x="84" y="103"/>
                </a:moveTo>
                <a:cubicBezTo>
                  <a:pt x="84" y="134"/>
                  <a:pt x="84" y="134"/>
                  <a:pt x="84" y="134"/>
                </a:cubicBezTo>
                <a:cubicBezTo>
                  <a:pt x="84" y="135"/>
                  <a:pt x="85" y="136"/>
                  <a:pt x="86" y="136"/>
                </a:cubicBezTo>
                <a:cubicBezTo>
                  <a:pt x="106" y="136"/>
                  <a:pt x="106" y="136"/>
                  <a:pt x="106" y="136"/>
                </a:cubicBezTo>
                <a:cubicBezTo>
                  <a:pt x="108" y="136"/>
                  <a:pt x="110" y="135"/>
                  <a:pt x="110" y="134"/>
                </a:cubicBezTo>
                <a:cubicBezTo>
                  <a:pt x="110" y="78"/>
                  <a:pt x="110" y="78"/>
                  <a:pt x="110" y="78"/>
                </a:cubicBezTo>
                <a:cubicBezTo>
                  <a:pt x="86" y="100"/>
                  <a:pt x="86" y="100"/>
                  <a:pt x="86" y="100"/>
                </a:cubicBezTo>
                <a:cubicBezTo>
                  <a:pt x="85" y="102"/>
                  <a:pt x="84" y="103"/>
                  <a:pt x="84" y="103"/>
                </a:cubicBezTo>
                <a:close/>
                <a:moveTo>
                  <a:pt x="143" y="45"/>
                </a:moveTo>
                <a:cubicBezTo>
                  <a:pt x="120" y="69"/>
                  <a:pt x="120" y="69"/>
                  <a:pt x="120" y="69"/>
                </a:cubicBezTo>
                <a:cubicBezTo>
                  <a:pt x="120" y="134"/>
                  <a:pt x="120" y="134"/>
                  <a:pt x="120" y="134"/>
                </a:cubicBezTo>
                <a:cubicBezTo>
                  <a:pt x="120" y="135"/>
                  <a:pt x="121" y="136"/>
                  <a:pt x="122" y="136"/>
                </a:cubicBezTo>
                <a:cubicBezTo>
                  <a:pt x="143" y="136"/>
                  <a:pt x="143" y="136"/>
                  <a:pt x="143" y="136"/>
                </a:cubicBezTo>
                <a:cubicBezTo>
                  <a:pt x="145" y="136"/>
                  <a:pt x="146" y="135"/>
                  <a:pt x="146" y="134"/>
                </a:cubicBezTo>
                <a:cubicBezTo>
                  <a:pt x="146" y="47"/>
                  <a:pt x="146" y="47"/>
                  <a:pt x="146" y="47"/>
                </a:cubicBezTo>
                <a:cubicBezTo>
                  <a:pt x="145" y="46"/>
                  <a:pt x="145" y="46"/>
                  <a:pt x="145" y="45"/>
                </a:cubicBezTo>
                <a:lnTo>
                  <a:pt x="143" y="45"/>
                </a:lnTo>
                <a:close/>
                <a:moveTo>
                  <a:pt x="160" y="2"/>
                </a:moveTo>
                <a:cubicBezTo>
                  <a:pt x="158" y="1"/>
                  <a:pt x="157" y="0"/>
                  <a:pt x="155" y="0"/>
                </a:cubicBezTo>
                <a:cubicBezTo>
                  <a:pt x="145" y="1"/>
                  <a:pt x="136" y="1"/>
                  <a:pt x="127" y="1"/>
                </a:cubicBezTo>
                <a:cubicBezTo>
                  <a:pt x="125" y="1"/>
                  <a:pt x="124" y="1"/>
                  <a:pt x="123" y="4"/>
                </a:cubicBezTo>
                <a:cubicBezTo>
                  <a:pt x="122" y="4"/>
                  <a:pt x="122" y="4"/>
                  <a:pt x="122" y="5"/>
                </a:cubicBezTo>
                <a:cubicBezTo>
                  <a:pt x="120" y="7"/>
                  <a:pt x="122" y="10"/>
                  <a:pt x="123" y="11"/>
                </a:cubicBezTo>
                <a:cubicBezTo>
                  <a:pt x="125" y="12"/>
                  <a:pt x="125" y="12"/>
                  <a:pt x="125" y="12"/>
                </a:cubicBezTo>
                <a:cubicBezTo>
                  <a:pt x="127" y="15"/>
                  <a:pt x="128" y="16"/>
                  <a:pt x="130" y="17"/>
                </a:cubicBezTo>
                <a:cubicBezTo>
                  <a:pt x="74" y="74"/>
                  <a:pt x="74" y="74"/>
                  <a:pt x="74" y="74"/>
                </a:cubicBezTo>
                <a:cubicBezTo>
                  <a:pt x="48" y="49"/>
                  <a:pt x="48" y="49"/>
                  <a:pt x="48" y="49"/>
                </a:cubicBezTo>
                <a:cubicBezTo>
                  <a:pt x="47" y="48"/>
                  <a:pt x="44" y="46"/>
                  <a:pt x="42" y="46"/>
                </a:cubicBezTo>
                <a:cubicBezTo>
                  <a:pt x="41" y="46"/>
                  <a:pt x="38" y="48"/>
                  <a:pt x="37" y="49"/>
                </a:cubicBezTo>
                <a:cubicBezTo>
                  <a:pt x="3" y="82"/>
                  <a:pt x="3" y="82"/>
                  <a:pt x="3" y="82"/>
                </a:cubicBezTo>
                <a:cubicBezTo>
                  <a:pt x="0" y="85"/>
                  <a:pt x="0" y="90"/>
                  <a:pt x="3" y="94"/>
                </a:cubicBezTo>
                <a:cubicBezTo>
                  <a:pt x="5" y="95"/>
                  <a:pt x="5" y="95"/>
                  <a:pt x="5" y="95"/>
                </a:cubicBezTo>
                <a:cubicBezTo>
                  <a:pt x="6" y="96"/>
                  <a:pt x="8" y="98"/>
                  <a:pt x="10" y="98"/>
                </a:cubicBezTo>
                <a:cubicBezTo>
                  <a:pt x="13" y="98"/>
                  <a:pt x="15" y="96"/>
                  <a:pt x="16" y="95"/>
                </a:cubicBezTo>
                <a:cubicBezTo>
                  <a:pt x="42" y="68"/>
                  <a:pt x="42" y="68"/>
                  <a:pt x="42" y="68"/>
                </a:cubicBezTo>
                <a:cubicBezTo>
                  <a:pt x="68" y="94"/>
                  <a:pt x="68" y="94"/>
                  <a:pt x="68" y="94"/>
                </a:cubicBezTo>
                <a:cubicBezTo>
                  <a:pt x="69" y="95"/>
                  <a:pt x="71" y="96"/>
                  <a:pt x="74" y="96"/>
                </a:cubicBezTo>
                <a:cubicBezTo>
                  <a:pt x="76" y="96"/>
                  <a:pt x="78" y="95"/>
                  <a:pt x="79" y="94"/>
                </a:cubicBezTo>
                <a:cubicBezTo>
                  <a:pt x="143" y="30"/>
                  <a:pt x="143" y="30"/>
                  <a:pt x="143" y="30"/>
                </a:cubicBezTo>
                <a:cubicBezTo>
                  <a:pt x="150" y="38"/>
                  <a:pt x="150" y="38"/>
                  <a:pt x="150" y="38"/>
                </a:cubicBezTo>
                <a:cubicBezTo>
                  <a:pt x="151" y="39"/>
                  <a:pt x="152" y="40"/>
                  <a:pt x="154" y="40"/>
                </a:cubicBezTo>
                <a:cubicBezTo>
                  <a:pt x="155" y="40"/>
                  <a:pt x="156" y="39"/>
                  <a:pt x="156" y="39"/>
                </a:cubicBezTo>
                <a:cubicBezTo>
                  <a:pt x="157" y="39"/>
                  <a:pt x="157" y="39"/>
                  <a:pt x="157" y="38"/>
                </a:cubicBezTo>
                <a:cubicBezTo>
                  <a:pt x="160" y="37"/>
                  <a:pt x="160" y="35"/>
                  <a:pt x="160" y="33"/>
                </a:cubicBezTo>
                <a:cubicBezTo>
                  <a:pt x="160" y="27"/>
                  <a:pt x="160" y="22"/>
                  <a:pt x="161" y="16"/>
                </a:cubicBezTo>
                <a:cubicBezTo>
                  <a:pt x="161" y="6"/>
                  <a:pt x="161" y="6"/>
                  <a:pt x="161" y="6"/>
                </a:cubicBezTo>
                <a:cubicBezTo>
                  <a:pt x="161" y="5"/>
                  <a:pt x="161" y="2"/>
                  <a:pt x="160" y="2"/>
                </a:cubicBezTo>
                <a:close/>
              </a:path>
            </a:pathLst>
          </a:custGeom>
          <a:ln>
            <a:noFill/>
          </a:ln>
        </p:spPr>
        <p:style>
          <a:lnRef idx="3">
            <a:schemeClr val="lt1"/>
          </a:lnRef>
          <a:fillRef idx="1">
            <a:schemeClr val="accent1"/>
          </a:fillRef>
          <a:effectRef idx="1">
            <a:schemeClr val="accent1"/>
          </a:effectRef>
          <a:fontRef idx="minor">
            <a:schemeClr val="lt1"/>
          </a:fontRef>
        </p:style>
        <p:txBody>
          <a:bodyPr vert="horz" wrap="square" lIns="91440" tIns="45720" rIns="91440" bIns="45720" numCol="1" anchor="t" anchorCtr="0" compatLnSpc="1">
            <a:prstTxWarp prst="textNoShape">
              <a:avLst/>
            </a:prstTxWarp>
          </a:bodyPr>
          <a:lstStyle/>
          <a:p>
            <a:endParaRPr lang="en-US"/>
          </a:p>
        </p:txBody>
      </p:sp>
      <p:sp>
        <p:nvSpPr>
          <p:cNvPr id="25" name="Freeform 166">
            <a:hlinkClick r:id="rId7" action="ppaction://hlinksldjump"/>
            <a:extLst>
              <a:ext uri="{FF2B5EF4-FFF2-40B4-BE49-F238E27FC236}">
                <a16:creationId xmlns:a16="http://schemas.microsoft.com/office/drawing/2014/main" id="{6E3F0034-55A8-A464-E18D-8E4662609BD2}"/>
              </a:ext>
            </a:extLst>
          </p:cNvPr>
          <p:cNvSpPr>
            <a:spLocks noEditPoints="1"/>
          </p:cNvSpPr>
          <p:nvPr/>
        </p:nvSpPr>
        <p:spPr bwMode="auto">
          <a:xfrm>
            <a:off x="376779" y="3230148"/>
            <a:ext cx="256559" cy="315765"/>
          </a:xfrm>
          <a:custGeom>
            <a:avLst/>
            <a:gdLst>
              <a:gd name="T0" fmla="*/ 91 w 130"/>
              <a:gd name="T1" fmla="*/ 69 h 160"/>
              <a:gd name="T2" fmla="*/ 74 w 130"/>
              <a:gd name="T3" fmla="*/ 72 h 160"/>
              <a:gd name="T4" fmla="*/ 51 w 130"/>
              <a:gd name="T5" fmla="*/ 73 h 160"/>
              <a:gd name="T6" fmla="*/ 2 w 130"/>
              <a:gd name="T7" fmla="*/ 81 h 160"/>
              <a:gd name="T8" fmla="*/ 5 w 130"/>
              <a:gd name="T9" fmla="*/ 128 h 160"/>
              <a:gd name="T10" fmla="*/ 21 w 130"/>
              <a:gd name="T11" fmla="*/ 129 h 160"/>
              <a:gd name="T12" fmla="*/ 23 w 130"/>
              <a:gd name="T13" fmla="*/ 160 h 160"/>
              <a:gd name="T14" fmla="*/ 104 w 130"/>
              <a:gd name="T15" fmla="*/ 155 h 160"/>
              <a:gd name="T16" fmla="*/ 113 w 130"/>
              <a:gd name="T17" fmla="*/ 146 h 160"/>
              <a:gd name="T18" fmla="*/ 124 w 130"/>
              <a:gd name="T19" fmla="*/ 103 h 160"/>
              <a:gd name="T20" fmla="*/ 25 w 130"/>
              <a:gd name="T21" fmla="*/ 126 h 160"/>
              <a:gd name="T22" fmla="*/ 34 w 130"/>
              <a:gd name="T23" fmla="*/ 112 h 160"/>
              <a:gd name="T24" fmla="*/ 28 w 130"/>
              <a:gd name="T25" fmla="*/ 89 h 160"/>
              <a:gd name="T26" fmla="*/ 25 w 130"/>
              <a:gd name="T27" fmla="*/ 89 h 160"/>
              <a:gd name="T28" fmla="*/ 29 w 130"/>
              <a:gd name="T29" fmla="*/ 109 h 160"/>
              <a:gd name="T30" fmla="*/ 8 w 130"/>
              <a:gd name="T31" fmla="*/ 83 h 160"/>
              <a:gd name="T32" fmla="*/ 98 w 130"/>
              <a:gd name="T33" fmla="*/ 145 h 160"/>
              <a:gd name="T34" fmla="*/ 103 w 130"/>
              <a:gd name="T35" fmla="*/ 109 h 160"/>
              <a:gd name="T36" fmla="*/ 77 w 130"/>
              <a:gd name="T37" fmla="*/ 62 h 160"/>
              <a:gd name="T38" fmla="*/ 51 w 130"/>
              <a:gd name="T39" fmla="*/ 26 h 160"/>
              <a:gd name="T40" fmla="*/ 80 w 130"/>
              <a:gd name="T41" fmla="*/ 121 h 160"/>
              <a:gd name="T42" fmla="*/ 35 w 130"/>
              <a:gd name="T43" fmla="*/ 124 h 160"/>
              <a:gd name="T44" fmla="*/ 79 w 130"/>
              <a:gd name="T45" fmla="*/ 136 h 160"/>
              <a:gd name="T46" fmla="*/ 42 w 130"/>
              <a:gd name="T47" fmla="*/ 146 h 160"/>
              <a:gd name="T48" fmla="*/ 79 w 130"/>
              <a:gd name="T49" fmla="*/ 136 h 160"/>
              <a:gd name="T50" fmla="*/ 50 w 130"/>
              <a:gd name="T51" fmla="*/ 108 h 160"/>
              <a:gd name="T52" fmla="*/ 42 w 130"/>
              <a:gd name="T53" fmla="*/ 87 h 160"/>
              <a:gd name="T54" fmla="*/ 34 w 130"/>
              <a:gd name="T55" fmla="*/ 91 h 160"/>
              <a:gd name="T56" fmla="*/ 38 w 130"/>
              <a:gd name="T57" fmla="*/ 90 h 160"/>
              <a:gd name="T58" fmla="*/ 47 w 130"/>
              <a:gd name="T59" fmla="*/ 105 h 160"/>
              <a:gd name="T60" fmla="*/ 42 w 130"/>
              <a:gd name="T61" fmla="*/ 105 h 160"/>
              <a:gd name="T62" fmla="*/ 57 w 130"/>
              <a:gd name="T63" fmla="*/ 111 h 160"/>
              <a:gd name="T64" fmla="*/ 65 w 130"/>
              <a:gd name="T65" fmla="*/ 106 h 160"/>
              <a:gd name="T66" fmla="*/ 61 w 130"/>
              <a:gd name="T67" fmla="*/ 97 h 160"/>
              <a:gd name="T68" fmla="*/ 58 w 130"/>
              <a:gd name="T69" fmla="*/ 85 h 160"/>
              <a:gd name="T70" fmla="*/ 47 w 130"/>
              <a:gd name="T71" fmla="*/ 87 h 160"/>
              <a:gd name="T72" fmla="*/ 60 w 130"/>
              <a:gd name="T73" fmla="*/ 100 h 160"/>
              <a:gd name="T74" fmla="*/ 61 w 130"/>
              <a:gd name="T75" fmla="*/ 108 h 160"/>
              <a:gd name="T76" fmla="*/ 58 w 130"/>
              <a:gd name="T77" fmla="*/ 100 h 160"/>
              <a:gd name="T78" fmla="*/ 54 w 130"/>
              <a:gd name="T79" fmla="*/ 88 h 160"/>
              <a:gd name="T80" fmla="*/ 58 w 130"/>
              <a:gd name="T81" fmla="*/ 95 h 160"/>
              <a:gd name="T82" fmla="*/ 52 w 130"/>
              <a:gd name="T83" fmla="*/ 88 h 160"/>
              <a:gd name="T84" fmla="*/ 74 w 130"/>
              <a:gd name="T85" fmla="*/ 98 h 160"/>
              <a:gd name="T86" fmla="*/ 75 w 130"/>
              <a:gd name="T87" fmla="*/ 105 h 160"/>
              <a:gd name="T88" fmla="*/ 73 w 130"/>
              <a:gd name="T89" fmla="*/ 103 h 160"/>
              <a:gd name="T90" fmla="*/ 68 w 130"/>
              <a:gd name="T91" fmla="*/ 105 h 160"/>
              <a:gd name="T92" fmla="*/ 80 w 130"/>
              <a:gd name="T93" fmla="*/ 108 h 160"/>
              <a:gd name="T94" fmla="*/ 75 w 130"/>
              <a:gd name="T95" fmla="*/ 96 h 160"/>
              <a:gd name="T96" fmla="*/ 68 w 130"/>
              <a:gd name="T97" fmla="*/ 93 h 160"/>
              <a:gd name="T98" fmla="*/ 70 w 130"/>
              <a:gd name="T99" fmla="*/ 87 h 160"/>
              <a:gd name="T100" fmla="*/ 73 w 130"/>
              <a:gd name="T101" fmla="*/ 90 h 160"/>
              <a:gd name="T102" fmla="*/ 74 w 130"/>
              <a:gd name="T103" fmla="*/ 88 h 160"/>
              <a:gd name="T104" fmla="*/ 64 w 130"/>
              <a:gd name="T105" fmla="*/ 85 h 160"/>
              <a:gd name="T106" fmla="*/ 67 w 130"/>
              <a:gd name="T107" fmla="*/ 96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30" h="160">
                <a:moveTo>
                  <a:pt x="124" y="103"/>
                </a:moveTo>
                <a:cubicBezTo>
                  <a:pt x="119" y="89"/>
                  <a:pt x="111" y="80"/>
                  <a:pt x="104" y="75"/>
                </a:cubicBezTo>
                <a:cubicBezTo>
                  <a:pt x="103" y="75"/>
                  <a:pt x="91" y="69"/>
                  <a:pt x="91" y="69"/>
                </a:cubicBezTo>
                <a:cubicBezTo>
                  <a:pt x="85" y="64"/>
                  <a:pt x="85" y="64"/>
                  <a:pt x="85" y="64"/>
                </a:cubicBezTo>
                <a:cubicBezTo>
                  <a:pt x="78" y="72"/>
                  <a:pt x="78" y="72"/>
                  <a:pt x="78" y="72"/>
                </a:cubicBezTo>
                <a:cubicBezTo>
                  <a:pt x="74" y="72"/>
                  <a:pt x="74" y="72"/>
                  <a:pt x="74" y="72"/>
                </a:cubicBezTo>
                <a:cubicBezTo>
                  <a:pt x="67" y="64"/>
                  <a:pt x="67" y="64"/>
                  <a:pt x="67" y="64"/>
                </a:cubicBezTo>
                <a:cubicBezTo>
                  <a:pt x="61" y="69"/>
                  <a:pt x="61" y="69"/>
                  <a:pt x="61" y="69"/>
                </a:cubicBezTo>
                <a:cubicBezTo>
                  <a:pt x="51" y="73"/>
                  <a:pt x="51" y="73"/>
                  <a:pt x="51" y="73"/>
                </a:cubicBezTo>
                <a:cubicBezTo>
                  <a:pt x="3" y="78"/>
                  <a:pt x="3" y="78"/>
                  <a:pt x="3" y="78"/>
                </a:cubicBezTo>
                <a:cubicBezTo>
                  <a:pt x="2" y="78"/>
                  <a:pt x="2" y="78"/>
                  <a:pt x="2" y="80"/>
                </a:cubicBezTo>
                <a:cubicBezTo>
                  <a:pt x="0" y="80"/>
                  <a:pt x="0" y="81"/>
                  <a:pt x="2" y="81"/>
                </a:cubicBezTo>
                <a:cubicBezTo>
                  <a:pt x="5" y="89"/>
                  <a:pt x="9" y="95"/>
                  <a:pt x="10" y="101"/>
                </a:cubicBezTo>
                <a:cubicBezTo>
                  <a:pt x="10" y="103"/>
                  <a:pt x="10" y="103"/>
                  <a:pt x="10" y="103"/>
                </a:cubicBezTo>
                <a:cubicBezTo>
                  <a:pt x="0" y="112"/>
                  <a:pt x="2" y="121"/>
                  <a:pt x="5" y="128"/>
                </a:cubicBezTo>
                <a:cubicBezTo>
                  <a:pt x="6" y="131"/>
                  <a:pt x="10" y="132"/>
                  <a:pt x="13" y="132"/>
                </a:cubicBezTo>
                <a:cubicBezTo>
                  <a:pt x="15" y="132"/>
                  <a:pt x="18" y="132"/>
                  <a:pt x="19" y="131"/>
                </a:cubicBezTo>
                <a:cubicBezTo>
                  <a:pt x="19" y="131"/>
                  <a:pt x="21" y="131"/>
                  <a:pt x="21" y="129"/>
                </a:cubicBezTo>
                <a:cubicBezTo>
                  <a:pt x="21" y="134"/>
                  <a:pt x="22" y="137"/>
                  <a:pt x="22" y="138"/>
                </a:cubicBezTo>
                <a:cubicBezTo>
                  <a:pt x="23" y="151"/>
                  <a:pt x="22" y="157"/>
                  <a:pt x="22" y="157"/>
                </a:cubicBezTo>
                <a:cubicBezTo>
                  <a:pt x="22" y="159"/>
                  <a:pt x="22" y="159"/>
                  <a:pt x="23" y="160"/>
                </a:cubicBezTo>
                <a:cubicBezTo>
                  <a:pt x="25" y="160"/>
                  <a:pt x="25" y="160"/>
                  <a:pt x="25" y="160"/>
                </a:cubicBezTo>
                <a:cubicBezTo>
                  <a:pt x="101" y="157"/>
                  <a:pt x="101" y="157"/>
                  <a:pt x="101" y="157"/>
                </a:cubicBezTo>
                <a:cubicBezTo>
                  <a:pt x="103" y="157"/>
                  <a:pt x="104" y="157"/>
                  <a:pt x="104" y="155"/>
                </a:cubicBezTo>
                <a:cubicBezTo>
                  <a:pt x="104" y="149"/>
                  <a:pt x="104" y="149"/>
                  <a:pt x="104" y="149"/>
                </a:cubicBezTo>
                <a:cubicBezTo>
                  <a:pt x="104" y="149"/>
                  <a:pt x="104" y="149"/>
                  <a:pt x="106" y="149"/>
                </a:cubicBezTo>
                <a:cubicBezTo>
                  <a:pt x="107" y="149"/>
                  <a:pt x="110" y="148"/>
                  <a:pt x="113" y="146"/>
                </a:cubicBezTo>
                <a:cubicBezTo>
                  <a:pt x="126" y="132"/>
                  <a:pt x="126" y="132"/>
                  <a:pt x="126" y="132"/>
                </a:cubicBezTo>
                <a:cubicBezTo>
                  <a:pt x="129" y="129"/>
                  <a:pt x="130" y="126"/>
                  <a:pt x="130" y="121"/>
                </a:cubicBezTo>
                <a:cubicBezTo>
                  <a:pt x="129" y="121"/>
                  <a:pt x="127" y="112"/>
                  <a:pt x="124" y="103"/>
                </a:cubicBezTo>
                <a:close/>
                <a:moveTo>
                  <a:pt x="98" y="152"/>
                </a:moveTo>
                <a:cubicBezTo>
                  <a:pt x="28" y="155"/>
                  <a:pt x="28" y="155"/>
                  <a:pt x="28" y="155"/>
                </a:cubicBezTo>
                <a:cubicBezTo>
                  <a:pt x="28" y="151"/>
                  <a:pt x="29" y="141"/>
                  <a:pt x="25" y="126"/>
                </a:cubicBezTo>
                <a:cubicBezTo>
                  <a:pt x="29" y="123"/>
                  <a:pt x="31" y="118"/>
                  <a:pt x="29" y="112"/>
                </a:cubicBezTo>
                <a:cubicBezTo>
                  <a:pt x="29" y="114"/>
                  <a:pt x="31" y="114"/>
                  <a:pt x="31" y="114"/>
                </a:cubicBezTo>
                <a:cubicBezTo>
                  <a:pt x="34" y="112"/>
                  <a:pt x="34" y="112"/>
                  <a:pt x="34" y="112"/>
                </a:cubicBezTo>
                <a:cubicBezTo>
                  <a:pt x="35" y="112"/>
                  <a:pt x="35" y="112"/>
                  <a:pt x="35" y="112"/>
                </a:cubicBezTo>
                <a:cubicBezTo>
                  <a:pt x="36" y="111"/>
                  <a:pt x="36" y="111"/>
                  <a:pt x="36" y="109"/>
                </a:cubicBezTo>
                <a:cubicBezTo>
                  <a:pt x="28" y="89"/>
                  <a:pt x="28" y="89"/>
                  <a:pt x="28" y="89"/>
                </a:cubicBezTo>
                <a:cubicBezTo>
                  <a:pt x="28" y="87"/>
                  <a:pt x="28" y="87"/>
                  <a:pt x="26" y="87"/>
                </a:cubicBezTo>
                <a:cubicBezTo>
                  <a:pt x="25" y="87"/>
                  <a:pt x="25" y="87"/>
                  <a:pt x="25" y="87"/>
                </a:cubicBezTo>
                <a:cubicBezTo>
                  <a:pt x="25" y="89"/>
                  <a:pt x="25" y="89"/>
                  <a:pt x="25" y="89"/>
                </a:cubicBezTo>
                <a:cubicBezTo>
                  <a:pt x="31" y="107"/>
                  <a:pt x="31" y="107"/>
                  <a:pt x="31" y="107"/>
                </a:cubicBezTo>
                <a:cubicBezTo>
                  <a:pt x="32" y="107"/>
                  <a:pt x="32" y="109"/>
                  <a:pt x="31" y="109"/>
                </a:cubicBezTo>
                <a:cubicBezTo>
                  <a:pt x="29" y="109"/>
                  <a:pt x="29" y="109"/>
                  <a:pt x="29" y="109"/>
                </a:cubicBezTo>
                <a:cubicBezTo>
                  <a:pt x="28" y="109"/>
                  <a:pt x="28" y="109"/>
                  <a:pt x="28" y="109"/>
                </a:cubicBezTo>
                <a:cubicBezTo>
                  <a:pt x="26" y="104"/>
                  <a:pt x="21" y="106"/>
                  <a:pt x="18" y="106"/>
                </a:cubicBezTo>
                <a:cubicBezTo>
                  <a:pt x="16" y="98"/>
                  <a:pt x="12" y="90"/>
                  <a:pt x="8" y="83"/>
                </a:cubicBezTo>
                <a:cubicBezTo>
                  <a:pt x="81" y="76"/>
                  <a:pt x="81" y="76"/>
                  <a:pt x="81" y="76"/>
                </a:cubicBezTo>
                <a:cubicBezTo>
                  <a:pt x="84" y="83"/>
                  <a:pt x="93" y="107"/>
                  <a:pt x="97" y="132"/>
                </a:cubicBezTo>
                <a:cubicBezTo>
                  <a:pt x="95" y="135"/>
                  <a:pt x="95" y="141"/>
                  <a:pt x="98" y="145"/>
                </a:cubicBezTo>
                <a:lnTo>
                  <a:pt x="98" y="152"/>
                </a:lnTo>
                <a:close/>
                <a:moveTo>
                  <a:pt x="101" y="126"/>
                </a:moveTo>
                <a:cubicBezTo>
                  <a:pt x="103" y="109"/>
                  <a:pt x="103" y="109"/>
                  <a:pt x="103" y="109"/>
                </a:cubicBezTo>
                <a:cubicBezTo>
                  <a:pt x="104" y="112"/>
                  <a:pt x="106" y="117"/>
                  <a:pt x="107" y="120"/>
                </a:cubicBezTo>
                <a:lnTo>
                  <a:pt x="101" y="126"/>
                </a:lnTo>
                <a:close/>
                <a:moveTo>
                  <a:pt x="77" y="62"/>
                </a:moveTo>
                <a:cubicBezTo>
                  <a:pt x="90" y="62"/>
                  <a:pt x="101" y="49"/>
                  <a:pt x="101" y="26"/>
                </a:cubicBezTo>
                <a:cubicBezTo>
                  <a:pt x="101" y="9"/>
                  <a:pt x="94" y="0"/>
                  <a:pt x="77" y="0"/>
                </a:cubicBezTo>
                <a:cubicBezTo>
                  <a:pt x="58" y="0"/>
                  <a:pt x="51" y="9"/>
                  <a:pt x="51" y="26"/>
                </a:cubicBezTo>
                <a:cubicBezTo>
                  <a:pt x="51" y="49"/>
                  <a:pt x="62" y="62"/>
                  <a:pt x="77" y="62"/>
                </a:cubicBezTo>
                <a:close/>
                <a:moveTo>
                  <a:pt x="77" y="126"/>
                </a:moveTo>
                <a:cubicBezTo>
                  <a:pt x="78" y="126"/>
                  <a:pt x="80" y="124"/>
                  <a:pt x="80" y="121"/>
                </a:cubicBezTo>
                <a:cubicBezTo>
                  <a:pt x="80" y="120"/>
                  <a:pt x="78" y="118"/>
                  <a:pt x="75" y="118"/>
                </a:cubicBezTo>
                <a:cubicBezTo>
                  <a:pt x="39" y="120"/>
                  <a:pt x="39" y="120"/>
                  <a:pt x="39" y="120"/>
                </a:cubicBezTo>
                <a:cubicBezTo>
                  <a:pt x="36" y="121"/>
                  <a:pt x="35" y="123"/>
                  <a:pt x="35" y="124"/>
                </a:cubicBezTo>
                <a:cubicBezTo>
                  <a:pt x="36" y="127"/>
                  <a:pt x="38" y="129"/>
                  <a:pt x="39" y="129"/>
                </a:cubicBezTo>
                <a:cubicBezTo>
                  <a:pt x="77" y="126"/>
                  <a:pt x="77" y="126"/>
                  <a:pt x="77" y="126"/>
                </a:cubicBezTo>
                <a:close/>
                <a:moveTo>
                  <a:pt x="79" y="136"/>
                </a:moveTo>
                <a:cubicBezTo>
                  <a:pt x="42" y="137"/>
                  <a:pt x="42" y="137"/>
                  <a:pt x="42" y="137"/>
                </a:cubicBezTo>
                <a:cubicBezTo>
                  <a:pt x="39" y="137"/>
                  <a:pt x="37" y="140"/>
                  <a:pt x="37" y="141"/>
                </a:cubicBezTo>
                <a:cubicBezTo>
                  <a:pt x="37" y="143"/>
                  <a:pt x="39" y="146"/>
                  <a:pt x="42" y="146"/>
                </a:cubicBezTo>
                <a:cubicBezTo>
                  <a:pt x="79" y="143"/>
                  <a:pt x="79" y="143"/>
                  <a:pt x="79" y="143"/>
                </a:cubicBezTo>
                <a:cubicBezTo>
                  <a:pt x="81" y="143"/>
                  <a:pt x="83" y="141"/>
                  <a:pt x="83" y="139"/>
                </a:cubicBezTo>
                <a:cubicBezTo>
                  <a:pt x="83" y="137"/>
                  <a:pt x="81" y="136"/>
                  <a:pt x="79" y="136"/>
                </a:cubicBezTo>
                <a:close/>
                <a:moveTo>
                  <a:pt x="42" y="110"/>
                </a:moveTo>
                <a:cubicBezTo>
                  <a:pt x="44" y="111"/>
                  <a:pt x="45" y="111"/>
                  <a:pt x="47" y="111"/>
                </a:cubicBezTo>
                <a:cubicBezTo>
                  <a:pt x="48" y="111"/>
                  <a:pt x="50" y="110"/>
                  <a:pt x="50" y="108"/>
                </a:cubicBezTo>
                <a:cubicBezTo>
                  <a:pt x="51" y="108"/>
                  <a:pt x="51" y="107"/>
                  <a:pt x="51" y="105"/>
                </a:cubicBezTo>
                <a:cubicBezTo>
                  <a:pt x="45" y="91"/>
                  <a:pt x="45" y="91"/>
                  <a:pt x="45" y="91"/>
                </a:cubicBezTo>
                <a:cubicBezTo>
                  <a:pt x="45" y="90"/>
                  <a:pt x="44" y="88"/>
                  <a:pt x="42" y="87"/>
                </a:cubicBezTo>
                <a:cubicBezTo>
                  <a:pt x="41" y="87"/>
                  <a:pt x="40" y="85"/>
                  <a:pt x="38" y="87"/>
                </a:cubicBezTo>
                <a:cubicBezTo>
                  <a:pt x="35" y="87"/>
                  <a:pt x="35" y="87"/>
                  <a:pt x="34" y="88"/>
                </a:cubicBezTo>
                <a:cubicBezTo>
                  <a:pt x="34" y="90"/>
                  <a:pt x="34" y="90"/>
                  <a:pt x="34" y="91"/>
                </a:cubicBezTo>
                <a:cubicBezTo>
                  <a:pt x="40" y="107"/>
                  <a:pt x="40" y="107"/>
                  <a:pt x="40" y="107"/>
                </a:cubicBezTo>
                <a:cubicBezTo>
                  <a:pt x="40" y="107"/>
                  <a:pt x="41" y="108"/>
                  <a:pt x="42" y="110"/>
                </a:cubicBezTo>
                <a:close/>
                <a:moveTo>
                  <a:pt x="38" y="90"/>
                </a:moveTo>
                <a:cubicBezTo>
                  <a:pt x="40" y="90"/>
                  <a:pt x="40" y="90"/>
                  <a:pt x="41" y="90"/>
                </a:cubicBezTo>
                <a:cubicBezTo>
                  <a:pt x="41" y="91"/>
                  <a:pt x="41" y="91"/>
                  <a:pt x="41" y="91"/>
                </a:cubicBezTo>
                <a:cubicBezTo>
                  <a:pt x="47" y="105"/>
                  <a:pt x="47" y="105"/>
                  <a:pt x="47" y="105"/>
                </a:cubicBezTo>
                <a:cubicBezTo>
                  <a:pt x="47" y="107"/>
                  <a:pt x="47" y="107"/>
                  <a:pt x="47" y="107"/>
                </a:cubicBezTo>
                <a:cubicBezTo>
                  <a:pt x="44" y="107"/>
                  <a:pt x="44" y="107"/>
                  <a:pt x="44" y="107"/>
                </a:cubicBezTo>
                <a:cubicBezTo>
                  <a:pt x="44" y="107"/>
                  <a:pt x="42" y="107"/>
                  <a:pt x="42" y="105"/>
                </a:cubicBezTo>
                <a:cubicBezTo>
                  <a:pt x="38" y="91"/>
                  <a:pt x="38" y="91"/>
                  <a:pt x="38" y="91"/>
                </a:cubicBezTo>
                <a:cubicBezTo>
                  <a:pt x="37" y="91"/>
                  <a:pt x="37" y="90"/>
                  <a:pt x="38" y="90"/>
                </a:cubicBezTo>
                <a:close/>
                <a:moveTo>
                  <a:pt x="57" y="111"/>
                </a:moveTo>
                <a:cubicBezTo>
                  <a:pt x="64" y="111"/>
                  <a:pt x="64" y="111"/>
                  <a:pt x="64" y="111"/>
                </a:cubicBezTo>
                <a:cubicBezTo>
                  <a:pt x="65" y="110"/>
                  <a:pt x="65" y="110"/>
                  <a:pt x="65" y="110"/>
                </a:cubicBezTo>
                <a:cubicBezTo>
                  <a:pt x="67" y="108"/>
                  <a:pt x="67" y="108"/>
                  <a:pt x="65" y="106"/>
                </a:cubicBezTo>
                <a:cubicBezTo>
                  <a:pt x="64" y="98"/>
                  <a:pt x="64" y="98"/>
                  <a:pt x="64" y="98"/>
                </a:cubicBezTo>
                <a:cubicBezTo>
                  <a:pt x="63" y="98"/>
                  <a:pt x="63" y="98"/>
                  <a:pt x="63" y="98"/>
                </a:cubicBezTo>
                <a:cubicBezTo>
                  <a:pt x="61" y="97"/>
                  <a:pt x="61" y="97"/>
                  <a:pt x="61" y="97"/>
                </a:cubicBezTo>
                <a:cubicBezTo>
                  <a:pt x="63" y="97"/>
                  <a:pt x="63" y="97"/>
                  <a:pt x="63" y="97"/>
                </a:cubicBezTo>
                <a:cubicBezTo>
                  <a:pt x="60" y="88"/>
                  <a:pt x="60" y="88"/>
                  <a:pt x="60" y="88"/>
                </a:cubicBezTo>
                <a:cubicBezTo>
                  <a:pt x="60" y="87"/>
                  <a:pt x="58" y="85"/>
                  <a:pt x="58" y="85"/>
                </a:cubicBezTo>
                <a:cubicBezTo>
                  <a:pt x="57" y="85"/>
                  <a:pt x="55" y="83"/>
                  <a:pt x="54" y="85"/>
                </a:cubicBezTo>
                <a:cubicBezTo>
                  <a:pt x="48" y="85"/>
                  <a:pt x="48" y="85"/>
                  <a:pt x="48" y="85"/>
                </a:cubicBezTo>
                <a:cubicBezTo>
                  <a:pt x="47" y="85"/>
                  <a:pt x="47" y="85"/>
                  <a:pt x="47" y="87"/>
                </a:cubicBezTo>
                <a:cubicBezTo>
                  <a:pt x="55" y="111"/>
                  <a:pt x="55" y="111"/>
                  <a:pt x="55" y="111"/>
                </a:cubicBezTo>
                <a:lnTo>
                  <a:pt x="57" y="111"/>
                </a:lnTo>
                <a:close/>
                <a:moveTo>
                  <a:pt x="60" y="100"/>
                </a:moveTo>
                <a:cubicBezTo>
                  <a:pt x="60" y="100"/>
                  <a:pt x="60" y="100"/>
                  <a:pt x="60" y="101"/>
                </a:cubicBezTo>
                <a:cubicBezTo>
                  <a:pt x="61" y="106"/>
                  <a:pt x="61" y="106"/>
                  <a:pt x="61" y="106"/>
                </a:cubicBezTo>
                <a:cubicBezTo>
                  <a:pt x="61" y="106"/>
                  <a:pt x="61" y="106"/>
                  <a:pt x="61" y="108"/>
                </a:cubicBezTo>
                <a:cubicBezTo>
                  <a:pt x="58" y="108"/>
                  <a:pt x="58" y="108"/>
                  <a:pt x="58" y="108"/>
                </a:cubicBezTo>
                <a:cubicBezTo>
                  <a:pt x="55" y="100"/>
                  <a:pt x="55" y="100"/>
                  <a:pt x="55" y="100"/>
                </a:cubicBezTo>
                <a:cubicBezTo>
                  <a:pt x="58" y="100"/>
                  <a:pt x="58" y="100"/>
                  <a:pt x="58" y="100"/>
                </a:cubicBezTo>
                <a:lnTo>
                  <a:pt x="60" y="100"/>
                </a:lnTo>
                <a:close/>
                <a:moveTo>
                  <a:pt x="52" y="88"/>
                </a:moveTo>
                <a:cubicBezTo>
                  <a:pt x="54" y="88"/>
                  <a:pt x="54" y="88"/>
                  <a:pt x="54" y="88"/>
                </a:cubicBezTo>
                <a:cubicBezTo>
                  <a:pt x="55" y="88"/>
                  <a:pt x="55" y="88"/>
                  <a:pt x="55" y="88"/>
                </a:cubicBezTo>
                <a:cubicBezTo>
                  <a:pt x="55" y="88"/>
                  <a:pt x="57" y="88"/>
                  <a:pt x="57" y="90"/>
                </a:cubicBezTo>
                <a:cubicBezTo>
                  <a:pt x="58" y="95"/>
                  <a:pt x="58" y="95"/>
                  <a:pt x="58" y="95"/>
                </a:cubicBezTo>
                <a:cubicBezTo>
                  <a:pt x="57" y="97"/>
                  <a:pt x="57" y="97"/>
                  <a:pt x="57" y="97"/>
                </a:cubicBezTo>
                <a:cubicBezTo>
                  <a:pt x="54" y="97"/>
                  <a:pt x="54" y="97"/>
                  <a:pt x="54" y="97"/>
                </a:cubicBezTo>
                <a:cubicBezTo>
                  <a:pt x="52" y="88"/>
                  <a:pt x="52" y="88"/>
                  <a:pt x="52" y="88"/>
                </a:cubicBezTo>
                <a:close/>
                <a:moveTo>
                  <a:pt x="67" y="96"/>
                </a:moveTo>
                <a:cubicBezTo>
                  <a:pt x="68" y="98"/>
                  <a:pt x="71" y="98"/>
                  <a:pt x="73" y="98"/>
                </a:cubicBezTo>
                <a:cubicBezTo>
                  <a:pt x="73" y="98"/>
                  <a:pt x="73" y="98"/>
                  <a:pt x="74" y="98"/>
                </a:cubicBezTo>
                <a:cubicBezTo>
                  <a:pt x="74" y="100"/>
                  <a:pt x="74" y="100"/>
                  <a:pt x="75" y="100"/>
                </a:cubicBezTo>
                <a:cubicBezTo>
                  <a:pt x="75" y="103"/>
                  <a:pt x="75" y="103"/>
                  <a:pt x="75" y="103"/>
                </a:cubicBezTo>
                <a:cubicBezTo>
                  <a:pt x="77" y="105"/>
                  <a:pt x="77" y="105"/>
                  <a:pt x="75" y="105"/>
                </a:cubicBezTo>
                <a:cubicBezTo>
                  <a:pt x="75" y="106"/>
                  <a:pt x="75" y="106"/>
                  <a:pt x="75" y="106"/>
                </a:cubicBezTo>
                <a:cubicBezTo>
                  <a:pt x="74" y="106"/>
                  <a:pt x="74" y="106"/>
                  <a:pt x="73" y="105"/>
                </a:cubicBezTo>
                <a:cubicBezTo>
                  <a:pt x="73" y="103"/>
                  <a:pt x="73" y="103"/>
                  <a:pt x="73" y="103"/>
                </a:cubicBezTo>
                <a:cubicBezTo>
                  <a:pt x="71" y="103"/>
                  <a:pt x="71" y="103"/>
                  <a:pt x="71" y="103"/>
                </a:cubicBezTo>
                <a:cubicBezTo>
                  <a:pt x="68" y="103"/>
                  <a:pt x="68" y="103"/>
                  <a:pt x="68" y="103"/>
                </a:cubicBezTo>
                <a:cubicBezTo>
                  <a:pt x="68" y="105"/>
                  <a:pt x="68" y="105"/>
                  <a:pt x="68" y="105"/>
                </a:cubicBezTo>
                <a:cubicBezTo>
                  <a:pt x="68" y="106"/>
                  <a:pt x="70" y="108"/>
                  <a:pt x="71" y="108"/>
                </a:cubicBezTo>
                <a:cubicBezTo>
                  <a:pt x="73" y="110"/>
                  <a:pt x="74" y="110"/>
                  <a:pt x="75" y="110"/>
                </a:cubicBezTo>
                <a:cubicBezTo>
                  <a:pt x="78" y="110"/>
                  <a:pt x="78" y="108"/>
                  <a:pt x="80" y="108"/>
                </a:cubicBezTo>
                <a:cubicBezTo>
                  <a:pt x="80" y="103"/>
                  <a:pt x="80" y="103"/>
                  <a:pt x="80" y="103"/>
                </a:cubicBezTo>
                <a:cubicBezTo>
                  <a:pt x="78" y="100"/>
                  <a:pt x="78" y="100"/>
                  <a:pt x="78" y="100"/>
                </a:cubicBezTo>
                <a:cubicBezTo>
                  <a:pt x="78" y="98"/>
                  <a:pt x="77" y="96"/>
                  <a:pt x="75" y="96"/>
                </a:cubicBezTo>
                <a:cubicBezTo>
                  <a:pt x="74" y="95"/>
                  <a:pt x="73" y="95"/>
                  <a:pt x="71" y="95"/>
                </a:cubicBezTo>
                <a:cubicBezTo>
                  <a:pt x="70" y="95"/>
                  <a:pt x="70" y="95"/>
                  <a:pt x="70" y="93"/>
                </a:cubicBezTo>
                <a:cubicBezTo>
                  <a:pt x="68" y="93"/>
                  <a:pt x="68" y="93"/>
                  <a:pt x="68" y="93"/>
                </a:cubicBezTo>
                <a:cubicBezTo>
                  <a:pt x="67" y="88"/>
                  <a:pt x="67" y="88"/>
                  <a:pt x="67" y="88"/>
                </a:cubicBezTo>
                <a:cubicBezTo>
                  <a:pt x="67" y="87"/>
                  <a:pt x="68" y="87"/>
                  <a:pt x="68" y="87"/>
                </a:cubicBezTo>
                <a:cubicBezTo>
                  <a:pt x="70" y="87"/>
                  <a:pt x="70" y="87"/>
                  <a:pt x="70" y="87"/>
                </a:cubicBezTo>
                <a:cubicBezTo>
                  <a:pt x="70" y="88"/>
                  <a:pt x="71" y="88"/>
                  <a:pt x="71" y="88"/>
                </a:cubicBezTo>
                <a:cubicBezTo>
                  <a:pt x="71" y="90"/>
                  <a:pt x="71" y="90"/>
                  <a:pt x="71" y="90"/>
                </a:cubicBezTo>
                <a:cubicBezTo>
                  <a:pt x="73" y="90"/>
                  <a:pt x="73" y="90"/>
                  <a:pt x="73" y="90"/>
                </a:cubicBezTo>
                <a:cubicBezTo>
                  <a:pt x="74" y="90"/>
                  <a:pt x="74" y="90"/>
                  <a:pt x="74" y="90"/>
                </a:cubicBezTo>
                <a:cubicBezTo>
                  <a:pt x="75" y="90"/>
                  <a:pt x="75" y="90"/>
                  <a:pt x="75" y="88"/>
                </a:cubicBezTo>
                <a:cubicBezTo>
                  <a:pt x="74" y="88"/>
                  <a:pt x="74" y="88"/>
                  <a:pt x="74" y="88"/>
                </a:cubicBezTo>
                <a:cubicBezTo>
                  <a:pt x="74" y="87"/>
                  <a:pt x="73" y="85"/>
                  <a:pt x="71" y="85"/>
                </a:cubicBezTo>
                <a:cubicBezTo>
                  <a:pt x="70" y="83"/>
                  <a:pt x="68" y="83"/>
                  <a:pt x="67" y="83"/>
                </a:cubicBezTo>
                <a:cubicBezTo>
                  <a:pt x="66" y="83"/>
                  <a:pt x="64" y="83"/>
                  <a:pt x="64" y="85"/>
                </a:cubicBezTo>
                <a:cubicBezTo>
                  <a:pt x="63" y="87"/>
                  <a:pt x="63" y="88"/>
                  <a:pt x="63" y="90"/>
                </a:cubicBezTo>
                <a:cubicBezTo>
                  <a:pt x="64" y="93"/>
                  <a:pt x="64" y="93"/>
                  <a:pt x="64" y="93"/>
                </a:cubicBezTo>
                <a:cubicBezTo>
                  <a:pt x="66" y="95"/>
                  <a:pt x="66" y="96"/>
                  <a:pt x="67" y="96"/>
                </a:cubicBezTo>
                <a:close/>
              </a:path>
            </a:pathLst>
          </a:custGeom>
          <a:ln>
            <a:noFill/>
          </a:ln>
        </p:spPr>
        <p:style>
          <a:lnRef idx="3">
            <a:schemeClr val="lt1"/>
          </a:lnRef>
          <a:fillRef idx="1">
            <a:schemeClr val="accent1"/>
          </a:fillRef>
          <a:effectRef idx="1">
            <a:schemeClr val="accent1"/>
          </a:effectRef>
          <a:fontRef idx="minor">
            <a:schemeClr val="lt1"/>
          </a:fontRef>
        </p:style>
        <p:txBody>
          <a:bodyPr vert="horz" wrap="square" lIns="91440" tIns="45720" rIns="91440" bIns="45720" numCol="1" anchor="t" anchorCtr="0" compatLnSpc="1">
            <a:prstTxWarp prst="textNoShape">
              <a:avLst/>
            </a:prstTxWarp>
          </a:bodyPr>
          <a:lstStyle/>
          <a:p>
            <a:endParaRPr lang="en-US"/>
          </a:p>
        </p:txBody>
      </p:sp>
      <p:sp>
        <p:nvSpPr>
          <p:cNvPr id="26" name="Freeform 119">
            <a:hlinkClick r:id="rId8" action="ppaction://hlinksldjump"/>
            <a:extLst>
              <a:ext uri="{FF2B5EF4-FFF2-40B4-BE49-F238E27FC236}">
                <a16:creationId xmlns:a16="http://schemas.microsoft.com/office/drawing/2014/main" id="{5E78BC7C-AF9A-BCAC-6B6C-6F26B48574AC}"/>
              </a:ext>
            </a:extLst>
          </p:cNvPr>
          <p:cNvSpPr>
            <a:spLocks noEditPoints="1"/>
          </p:cNvSpPr>
          <p:nvPr/>
        </p:nvSpPr>
        <p:spPr bwMode="auto">
          <a:xfrm>
            <a:off x="479146" y="4774011"/>
            <a:ext cx="324350" cy="300024"/>
          </a:xfrm>
          <a:custGeom>
            <a:avLst/>
            <a:gdLst>
              <a:gd name="T0" fmla="*/ 97 w 160"/>
              <a:gd name="T1" fmla="*/ 8 h 148"/>
              <a:gd name="T2" fmla="*/ 92 w 160"/>
              <a:gd name="T3" fmla="*/ 0 h 148"/>
              <a:gd name="T4" fmla="*/ 61 w 160"/>
              <a:gd name="T5" fmla="*/ 6 h 148"/>
              <a:gd name="T6" fmla="*/ 6 w 160"/>
              <a:gd name="T7" fmla="*/ 8 h 148"/>
              <a:gd name="T8" fmla="*/ 6 w 160"/>
              <a:gd name="T9" fmla="*/ 22 h 148"/>
              <a:gd name="T10" fmla="*/ 15 w 160"/>
              <a:gd name="T11" fmla="*/ 114 h 148"/>
              <a:gd name="T12" fmla="*/ 67 w 160"/>
              <a:gd name="T13" fmla="*/ 119 h 148"/>
              <a:gd name="T14" fmla="*/ 51 w 160"/>
              <a:gd name="T15" fmla="*/ 144 h 148"/>
              <a:gd name="T16" fmla="*/ 76 w 160"/>
              <a:gd name="T17" fmla="*/ 127 h 148"/>
              <a:gd name="T18" fmla="*/ 80 w 160"/>
              <a:gd name="T19" fmla="*/ 148 h 148"/>
              <a:gd name="T20" fmla="*/ 84 w 160"/>
              <a:gd name="T21" fmla="*/ 128 h 148"/>
              <a:gd name="T22" fmla="*/ 104 w 160"/>
              <a:gd name="T23" fmla="*/ 147 h 148"/>
              <a:gd name="T24" fmla="*/ 107 w 160"/>
              <a:gd name="T25" fmla="*/ 138 h 148"/>
              <a:gd name="T26" fmla="*/ 139 w 160"/>
              <a:gd name="T27" fmla="*/ 119 h 148"/>
              <a:gd name="T28" fmla="*/ 145 w 160"/>
              <a:gd name="T29" fmla="*/ 22 h 148"/>
              <a:gd name="T30" fmla="*/ 160 w 160"/>
              <a:gd name="T31" fmla="*/ 15 h 148"/>
              <a:gd name="T32" fmla="*/ 134 w 160"/>
              <a:gd name="T33" fmla="*/ 108 h 148"/>
              <a:gd name="T34" fmla="*/ 24 w 160"/>
              <a:gd name="T35" fmla="*/ 22 h 148"/>
              <a:gd name="T36" fmla="*/ 134 w 160"/>
              <a:gd name="T37" fmla="*/ 108 h 148"/>
              <a:gd name="T38" fmla="*/ 36 w 160"/>
              <a:gd name="T39" fmla="*/ 92 h 148"/>
              <a:gd name="T40" fmla="*/ 67 w 160"/>
              <a:gd name="T41" fmla="*/ 88 h 148"/>
              <a:gd name="T42" fmla="*/ 75 w 160"/>
              <a:gd name="T43" fmla="*/ 86 h 148"/>
              <a:gd name="T44" fmla="*/ 103 w 160"/>
              <a:gd name="T45" fmla="*/ 69 h 148"/>
              <a:gd name="T46" fmla="*/ 119 w 160"/>
              <a:gd name="T47" fmla="*/ 54 h 148"/>
              <a:gd name="T48" fmla="*/ 124 w 160"/>
              <a:gd name="T49" fmla="*/ 66 h 148"/>
              <a:gd name="T50" fmla="*/ 130 w 160"/>
              <a:gd name="T51" fmla="*/ 38 h 148"/>
              <a:gd name="T52" fmla="*/ 130 w 160"/>
              <a:gd name="T53" fmla="*/ 36 h 148"/>
              <a:gd name="T54" fmla="*/ 127 w 160"/>
              <a:gd name="T55" fmla="*/ 34 h 148"/>
              <a:gd name="T56" fmla="*/ 124 w 160"/>
              <a:gd name="T57" fmla="*/ 33 h 148"/>
              <a:gd name="T58" fmla="*/ 100 w 160"/>
              <a:gd name="T59" fmla="*/ 38 h 148"/>
              <a:gd name="T60" fmla="*/ 112 w 160"/>
              <a:gd name="T61" fmla="*/ 44 h 148"/>
              <a:gd name="T62" fmla="*/ 94 w 160"/>
              <a:gd name="T63" fmla="*/ 50 h 148"/>
              <a:gd name="T64" fmla="*/ 70 w 160"/>
              <a:gd name="T65" fmla="*/ 75 h 148"/>
              <a:gd name="T66" fmla="*/ 49 w 160"/>
              <a:gd name="T67" fmla="*/ 63 h 148"/>
              <a:gd name="T68" fmla="*/ 28 w 160"/>
              <a:gd name="T69" fmla="*/ 92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60" h="148">
                <a:moveTo>
                  <a:pt x="153" y="8"/>
                </a:moveTo>
                <a:cubicBezTo>
                  <a:pt x="97" y="8"/>
                  <a:pt x="97" y="8"/>
                  <a:pt x="97" y="8"/>
                </a:cubicBezTo>
                <a:cubicBezTo>
                  <a:pt x="97" y="6"/>
                  <a:pt x="97" y="6"/>
                  <a:pt x="97" y="6"/>
                </a:cubicBezTo>
                <a:cubicBezTo>
                  <a:pt x="97" y="3"/>
                  <a:pt x="95" y="0"/>
                  <a:pt x="92" y="0"/>
                </a:cubicBezTo>
                <a:cubicBezTo>
                  <a:pt x="66" y="0"/>
                  <a:pt x="66" y="0"/>
                  <a:pt x="66" y="0"/>
                </a:cubicBezTo>
                <a:cubicBezTo>
                  <a:pt x="63" y="0"/>
                  <a:pt x="61" y="3"/>
                  <a:pt x="61" y="6"/>
                </a:cubicBezTo>
                <a:cubicBezTo>
                  <a:pt x="61" y="8"/>
                  <a:pt x="61" y="8"/>
                  <a:pt x="61" y="8"/>
                </a:cubicBezTo>
                <a:cubicBezTo>
                  <a:pt x="6" y="8"/>
                  <a:pt x="6" y="8"/>
                  <a:pt x="6" y="8"/>
                </a:cubicBezTo>
                <a:cubicBezTo>
                  <a:pt x="2" y="8"/>
                  <a:pt x="0" y="11"/>
                  <a:pt x="0" y="15"/>
                </a:cubicBezTo>
                <a:cubicBezTo>
                  <a:pt x="0" y="19"/>
                  <a:pt x="2" y="22"/>
                  <a:pt x="6" y="22"/>
                </a:cubicBezTo>
                <a:cubicBezTo>
                  <a:pt x="15" y="22"/>
                  <a:pt x="15" y="22"/>
                  <a:pt x="15" y="22"/>
                </a:cubicBezTo>
                <a:cubicBezTo>
                  <a:pt x="15" y="114"/>
                  <a:pt x="15" y="114"/>
                  <a:pt x="15" y="114"/>
                </a:cubicBezTo>
                <a:cubicBezTo>
                  <a:pt x="15" y="117"/>
                  <a:pt x="17" y="119"/>
                  <a:pt x="20" y="119"/>
                </a:cubicBezTo>
                <a:cubicBezTo>
                  <a:pt x="67" y="119"/>
                  <a:pt x="67" y="119"/>
                  <a:pt x="67" y="119"/>
                </a:cubicBezTo>
                <a:cubicBezTo>
                  <a:pt x="51" y="137"/>
                  <a:pt x="51" y="137"/>
                  <a:pt x="51" y="137"/>
                </a:cubicBezTo>
                <a:cubicBezTo>
                  <a:pt x="50" y="140"/>
                  <a:pt x="50" y="143"/>
                  <a:pt x="51" y="144"/>
                </a:cubicBezTo>
                <a:cubicBezTo>
                  <a:pt x="54" y="147"/>
                  <a:pt x="57" y="147"/>
                  <a:pt x="58" y="144"/>
                </a:cubicBezTo>
                <a:cubicBezTo>
                  <a:pt x="76" y="127"/>
                  <a:pt x="76" y="127"/>
                  <a:pt x="76" y="127"/>
                </a:cubicBezTo>
                <a:cubicBezTo>
                  <a:pt x="76" y="144"/>
                  <a:pt x="76" y="144"/>
                  <a:pt x="76" y="144"/>
                </a:cubicBezTo>
                <a:cubicBezTo>
                  <a:pt x="76" y="146"/>
                  <a:pt x="77" y="148"/>
                  <a:pt x="80" y="148"/>
                </a:cubicBezTo>
                <a:cubicBezTo>
                  <a:pt x="81" y="148"/>
                  <a:pt x="84" y="146"/>
                  <a:pt x="84" y="144"/>
                </a:cubicBezTo>
                <a:cubicBezTo>
                  <a:pt x="84" y="128"/>
                  <a:pt x="84" y="128"/>
                  <a:pt x="84" y="128"/>
                </a:cubicBezTo>
                <a:cubicBezTo>
                  <a:pt x="100" y="146"/>
                  <a:pt x="100" y="146"/>
                  <a:pt x="100" y="146"/>
                </a:cubicBezTo>
                <a:cubicBezTo>
                  <a:pt x="101" y="147"/>
                  <a:pt x="103" y="147"/>
                  <a:pt x="104" y="147"/>
                </a:cubicBezTo>
                <a:cubicBezTo>
                  <a:pt x="105" y="147"/>
                  <a:pt x="107" y="147"/>
                  <a:pt x="107" y="146"/>
                </a:cubicBezTo>
                <a:cubicBezTo>
                  <a:pt x="110" y="144"/>
                  <a:pt x="110" y="141"/>
                  <a:pt x="107" y="138"/>
                </a:cubicBezTo>
                <a:cubicBezTo>
                  <a:pt x="89" y="119"/>
                  <a:pt x="89" y="119"/>
                  <a:pt x="89" y="119"/>
                </a:cubicBezTo>
                <a:cubicBezTo>
                  <a:pt x="139" y="119"/>
                  <a:pt x="139" y="119"/>
                  <a:pt x="139" y="119"/>
                </a:cubicBezTo>
                <a:cubicBezTo>
                  <a:pt x="142" y="119"/>
                  <a:pt x="145" y="117"/>
                  <a:pt x="145" y="114"/>
                </a:cubicBezTo>
                <a:cubicBezTo>
                  <a:pt x="145" y="22"/>
                  <a:pt x="145" y="22"/>
                  <a:pt x="145" y="22"/>
                </a:cubicBezTo>
                <a:cubicBezTo>
                  <a:pt x="153" y="22"/>
                  <a:pt x="153" y="22"/>
                  <a:pt x="153" y="22"/>
                </a:cubicBezTo>
                <a:cubicBezTo>
                  <a:pt x="156" y="22"/>
                  <a:pt x="160" y="19"/>
                  <a:pt x="160" y="15"/>
                </a:cubicBezTo>
                <a:cubicBezTo>
                  <a:pt x="160" y="11"/>
                  <a:pt x="156" y="8"/>
                  <a:pt x="153" y="8"/>
                </a:cubicBezTo>
                <a:close/>
                <a:moveTo>
                  <a:pt x="134" y="108"/>
                </a:moveTo>
                <a:cubicBezTo>
                  <a:pt x="24" y="108"/>
                  <a:pt x="24" y="108"/>
                  <a:pt x="24" y="108"/>
                </a:cubicBezTo>
                <a:cubicBezTo>
                  <a:pt x="24" y="22"/>
                  <a:pt x="24" y="22"/>
                  <a:pt x="24" y="22"/>
                </a:cubicBezTo>
                <a:cubicBezTo>
                  <a:pt x="134" y="22"/>
                  <a:pt x="134" y="22"/>
                  <a:pt x="134" y="22"/>
                </a:cubicBezTo>
                <a:lnTo>
                  <a:pt x="134" y="108"/>
                </a:lnTo>
                <a:close/>
                <a:moveTo>
                  <a:pt x="32" y="94"/>
                </a:moveTo>
                <a:cubicBezTo>
                  <a:pt x="33" y="94"/>
                  <a:pt x="34" y="94"/>
                  <a:pt x="36" y="92"/>
                </a:cubicBezTo>
                <a:cubicBezTo>
                  <a:pt x="53" y="75"/>
                  <a:pt x="53" y="75"/>
                  <a:pt x="53" y="75"/>
                </a:cubicBezTo>
                <a:cubicBezTo>
                  <a:pt x="67" y="88"/>
                  <a:pt x="67" y="88"/>
                  <a:pt x="67" y="88"/>
                </a:cubicBezTo>
                <a:cubicBezTo>
                  <a:pt x="69" y="89"/>
                  <a:pt x="70" y="89"/>
                  <a:pt x="71" y="89"/>
                </a:cubicBezTo>
                <a:cubicBezTo>
                  <a:pt x="73" y="89"/>
                  <a:pt x="74" y="88"/>
                  <a:pt x="75" y="86"/>
                </a:cubicBezTo>
                <a:cubicBezTo>
                  <a:pt x="93" y="62"/>
                  <a:pt x="93" y="62"/>
                  <a:pt x="93" y="62"/>
                </a:cubicBezTo>
                <a:cubicBezTo>
                  <a:pt x="103" y="69"/>
                  <a:pt x="103" y="69"/>
                  <a:pt x="103" y="69"/>
                </a:cubicBezTo>
                <a:cubicBezTo>
                  <a:pt x="104" y="70"/>
                  <a:pt x="108" y="69"/>
                  <a:pt x="109" y="68"/>
                </a:cubicBezTo>
                <a:cubicBezTo>
                  <a:pt x="119" y="54"/>
                  <a:pt x="119" y="54"/>
                  <a:pt x="119" y="54"/>
                </a:cubicBezTo>
                <a:cubicBezTo>
                  <a:pt x="119" y="59"/>
                  <a:pt x="119" y="59"/>
                  <a:pt x="119" y="59"/>
                </a:cubicBezTo>
                <a:cubicBezTo>
                  <a:pt x="119" y="63"/>
                  <a:pt x="122" y="66"/>
                  <a:pt x="124" y="66"/>
                </a:cubicBezTo>
                <a:cubicBezTo>
                  <a:pt x="127" y="66"/>
                  <a:pt x="130" y="63"/>
                  <a:pt x="130" y="59"/>
                </a:cubicBezTo>
                <a:cubicBezTo>
                  <a:pt x="130" y="38"/>
                  <a:pt x="130" y="38"/>
                  <a:pt x="130" y="38"/>
                </a:cubicBezTo>
                <a:cubicBezTo>
                  <a:pt x="130" y="37"/>
                  <a:pt x="130" y="37"/>
                  <a:pt x="130" y="37"/>
                </a:cubicBezTo>
                <a:cubicBezTo>
                  <a:pt x="130" y="37"/>
                  <a:pt x="130" y="37"/>
                  <a:pt x="130" y="36"/>
                </a:cubicBezTo>
                <a:cubicBezTo>
                  <a:pt x="130" y="36"/>
                  <a:pt x="130" y="36"/>
                  <a:pt x="129" y="34"/>
                </a:cubicBezTo>
                <a:cubicBezTo>
                  <a:pt x="129" y="34"/>
                  <a:pt x="129" y="34"/>
                  <a:pt x="127" y="34"/>
                </a:cubicBezTo>
                <a:cubicBezTo>
                  <a:pt x="127" y="33"/>
                  <a:pt x="127" y="33"/>
                  <a:pt x="126" y="33"/>
                </a:cubicBezTo>
                <a:cubicBezTo>
                  <a:pt x="126" y="33"/>
                  <a:pt x="126" y="33"/>
                  <a:pt x="124" y="33"/>
                </a:cubicBezTo>
                <a:cubicBezTo>
                  <a:pt x="105" y="33"/>
                  <a:pt x="105" y="33"/>
                  <a:pt x="105" y="33"/>
                </a:cubicBezTo>
                <a:cubicBezTo>
                  <a:pt x="103" y="33"/>
                  <a:pt x="100" y="36"/>
                  <a:pt x="100" y="38"/>
                </a:cubicBezTo>
                <a:cubicBezTo>
                  <a:pt x="100" y="41"/>
                  <a:pt x="103" y="44"/>
                  <a:pt x="105" y="44"/>
                </a:cubicBezTo>
                <a:cubicBezTo>
                  <a:pt x="112" y="44"/>
                  <a:pt x="112" y="44"/>
                  <a:pt x="112" y="44"/>
                </a:cubicBezTo>
                <a:cubicBezTo>
                  <a:pt x="104" y="56"/>
                  <a:pt x="104" y="56"/>
                  <a:pt x="104" y="56"/>
                </a:cubicBezTo>
                <a:cubicBezTo>
                  <a:pt x="94" y="50"/>
                  <a:pt x="94" y="50"/>
                  <a:pt x="94" y="50"/>
                </a:cubicBezTo>
                <a:cubicBezTo>
                  <a:pt x="93" y="47"/>
                  <a:pt x="89" y="49"/>
                  <a:pt x="88" y="50"/>
                </a:cubicBezTo>
                <a:cubicBezTo>
                  <a:pt x="70" y="75"/>
                  <a:pt x="70" y="75"/>
                  <a:pt x="70" y="75"/>
                </a:cubicBezTo>
                <a:cubicBezTo>
                  <a:pt x="56" y="63"/>
                  <a:pt x="56" y="63"/>
                  <a:pt x="56" y="63"/>
                </a:cubicBezTo>
                <a:cubicBezTo>
                  <a:pt x="55" y="60"/>
                  <a:pt x="51" y="60"/>
                  <a:pt x="49" y="63"/>
                </a:cubicBezTo>
                <a:cubicBezTo>
                  <a:pt x="29" y="84"/>
                  <a:pt x="29" y="84"/>
                  <a:pt x="29" y="84"/>
                </a:cubicBezTo>
                <a:cubicBezTo>
                  <a:pt x="26" y="86"/>
                  <a:pt x="26" y="89"/>
                  <a:pt x="28" y="92"/>
                </a:cubicBezTo>
                <a:cubicBezTo>
                  <a:pt x="29" y="94"/>
                  <a:pt x="30" y="94"/>
                  <a:pt x="32" y="94"/>
                </a:cubicBezTo>
                <a:close/>
              </a:path>
            </a:pathLst>
          </a:custGeom>
          <a:ln>
            <a:noFill/>
          </a:ln>
        </p:spPr>
        <p:style>
          <a:lnRef idx="3">
            <a:schemeClr val="lt1"/>
          </a:lnRef>
          <a:fillRef idx="1">
            <a:schemeClr val="accent3"/>
          </a:fillRef>
          <a:effectRef idx="1">
            <a:schemeClr val="accent3"/>
          </a:effectRef>
          <a:fontRef idx="minor">
            <a:schemeClr val="lt1"/>
          </a:fontRef>
        </p:style>
        <p:txBody>
          <a:bodyPr vert="horz" wrap="square" lIns="91440" tIns="45720" rIns="91440" bIns="45720" numCol="1" anchor="t" anchorCtr="0" compatLnSpc="1">
            <a:prstTxWarp prst="textNoShape">
              <a:avLst/>
            </a:prstTxWarp>
          </a:bodyPr>
          <a:lstStyle/>
          <a:p>
            <a:endParaRPr lang="en-US"/>
          </a:p>
        </p:txBody>
      </p:sp>
      <p:sp>
        <p:nvSpPr>
          <p:cNvPr id="95" name="TextBox 94">
            <a:extLst>
              <a:ext uri="{FF2B5EF4-FFF2-40B4-BE49-F238E27FC236}">
                <a16:creationId xmlns:a16="http://schemas.microsoft.com/office/drawing/2014/main" id="{950648E2-5A62-E2E9-054D-10853B54FCBA}"/>
              </a:ext>
            </a:extLst>
          </p:cNvPr>
          <p:cNvSpPr txBox="1"/>
          <p:nvPr/>
        </p:nvSpPr>
        <p:spPr>
          <a:xfrm>
            <a:off x="1179871" y="1848500"/>
            <a:ext cx="8819535" cy="369332"/>
          </a:xfrm>
          <a:prstGeom prst="rect">
            <a:avLst/>
          </a:prstGeom>
          <a:noFill/>
        </p:spPr>
        <p:txBody>
          <a:bodyPr wrap="square" rtlCol="0">
            <a:spAutoFit/>
          </a:bodyPr>
          <a:lstStyle/>
          <a:p>
            <a:pPr algn="ctr" rtl="1"/>
            <a:r>
              <a:rPr lang="fa-IR" b="1" dirty="0">
                <a:solidFill>
                  <a:srgbClr val="1D3347"/>
                </a:solidFill>
                <a:latin typeface="Shabnam" panose="020B0603030804020204" pitchFamily="34" charset="-78"/>
                <a:cs typeface="Shabnam" panose="020B0603030804020204" pitchFamily="34" charset="-78"/>
              </a:rPr>
              <a:t>تیتر عنوان موضوع خود را در این قسمت وارد نمایید</a:t>
            </a:r>
            <a:endParaRPr lang="en-US" b="1" dirty="0">
              <a:solidFill>
                <a:srgbClr val="1D3347"/>
              </a:solidFill>
              <a:latin typeface="Shabnam" panose="020B0603030804020204" pitchFamily="34" charset="-78"/>
              <a:cs typeface="Shabnam" panose="020B0603030804020204" pitchFamily="34" charset="-78"/>
            </a:endParaRPr>
          </a:p>
        </p:txBody>
      </p:sp>
      <p:grpSp>
        <p:nvGrpSpPr>
          <p:cNvPr id="55" name="Group 54">
            <a:extLst>
              <a:ext uri="{FF2B5EF4-FFF2-40B4-BE49-F238E27FC236}">
                <a16:creationId xmlns:a16="http://schemas.microsoft.com/office/drawing/2014/main" id="{43E107F7-2974-A35B-F8F9-F3C3E6251EF8}"/>
              </a:ext>
            </a:extLst>
          </p:cNvPr>
          <p:cNvGrpSpPr/>
          <p:nvPr/>
        </p:nvGrpSpPr>
        <p:grpSpPr>
          <a:xfrm>
            <a:off x="2932114" y="2108491"/>
            <a:ext cx="5670118" cy="4413566"/>
            <a:chOff x="4011210" y="1730086"/>
            <a:chExt cx="5670118" cy="4413566"/>
          </a:xfrm>
        </p:grpSpPr>
        <p:graphicFrame>
          <p:nvGraphicFramePr>
            <p:cNvPr id="56" name="Chart 55">
              <a:extLst>
                <a:ext uri="{FF2B5EF4-FFF2-40B4-BE49-F238E27FC236}">
                  <a16:creationId xmlns:a16="http://schemas.microsoft.com/office/drawing/2014/main" id="{35E032A5-8AB3-D9F1-C9E9-00B3D8BD2F33}"/>
                </a:ext>
              </a:extLst>
            </p:cNvPr>
            <p:cNvGraphicFramePr/>
            <p:nvPr>
              <p:extLst>
                <p:ext uri="{D42A27DB-BD31-4B8C-83A1-F6EECF244321}">
                  <p14:modId xmlns:p14="http://schemas.microsoft.com/office/powerpoint/2010/main" val="2701231035"/>
                </p:ext>
              </p:extLst>
            </p:nvPr>
          </p:nvGraphicFramePr>
          <p:xfrm>
            <a:off x="4011210" y="1730086"/>
            <a:ext cx="5670118" cy="4413566"/>
          </p:xfrm>
          <a:graphic>
            <a:graphicData uri="http://schemas.openxmlformats.org/drawingml/2006/chart">
              <c:chart xmlns:c="http://schemas.openxmlformats.org/drawingml/2006/chart" xmlns:r="http://schemas.openxmlformats.org/officeDocument/2006/relationships" r:id="rId13"/>
            </a:graphicData>
          </a:graphic>
        </p:graphicFrame>
        <p:grpSp>
          <p:nvGrpSpPr>
            <p:cNvPr id="57" name="Group 56">
              <a:extLst>
                <a:ext uri="{FF2B5EF4-FFF2-40B4-BE49-F238E27FC236}">
                  <a16:creationId xmlns:a16="http://schemas.microsoft.com/office/drawing/2014/main" id="{37BD3A6C-CB34-7AB4-E417-53DB0DE234FF}"/>
                </a:ext>
              </a:extLst>
            </p:cNvPr>
            <p:cNvGrpSpPr/>
            <p:nvPr/>
          </p:nvGrpSpPr>
          <p:grpSpPr>
            <a:xfrm>
              <a:off x="5938654" y="3028805"/>
              <a:ext cx="1815230" cy="1815230"/>
              <a:chOff x="5188385" y="2919289"/>
              <a:chExt cx="1815230" cy="1815230"/>
            </a:xfrm>
            <a:effectLst/>
          </p:grpSpPr>
          <p:sp>
            <p:nvSpPr>
              <p:cNvPr id="58" name="Oval 57">
                <a:extLst>
                  <a:ext uri="{FF2B5EF4-FFF2-40B4-BE49-F238E27FC236}">
                    <a16:creationId xmlns:a16="http://schemas.microsoft.com/office/drawing/2014/main" id="{BD888813-A02F-CDE1-77FD-E5418AC889A3}"/>
                  </a:ext>
                </a:extLst>
              </p:cNvPr>
              <p:cNvSpPr/>
              <p:nvPr/>
            </p:nvSpPr>
            <p:spPr>
              <a:xfrm>
                <a:off x="5188385" y="2919289"/>
                <a:ext cx="1815230" cy="1815230"/>
              </a:xfrm>
              <a:prstGeom prst="ellipse">
                <a:avLst/>
              </a:prstGeom>
              <a:solidFill>
                <a:schemeClr val="bg1"/>
              </a:solidFill>
              <a:ln>
                <a:noFill/>
              </a:ln>
              <a:effectLst>
                <a:outerShdw blurRad="520700" dist="381000" dir="2700000" algn="tl" rotWithShape="0">
                  <a:schemeClr val="tx1">
                    <a:lumMod val="95000"/>
                    <a:lumOff val="5000"/>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latin typeface="Open Sans" pitchFamily="2" charset="0"/>
                  <a:ea typeface="Open Sans" pitchFamily="2" charset="0"/>
                  <a:cs typeface="Open Sans" pitchFamily="2" charset="0"/>
                </a:endParaRPr>
              </a:p>
            </p:txBody>
          </p:sp>
          <p:sp>
            <p:nvSpPr>
              <p:cNvPr id="59" name="TextBox 58">
                <a:extLst>
                  <a:ext uri="{FF2B5EF4-FFF2-40B4-BE49-F238E27FC236}">
                    <a16:creationId xmlns:a16="http://schemas.microsoft.com/office/drawing/2014/main" id="{6B3555B5-4F26-5621-6A3F-CE02589DEFB5}"/>
                  </a:ext>
                </a:extLst>
              </p:cNvPr>
              <p:cNvSpPr txBox="1"/>
              <p:nvPr/>
            </p:nvSpPr>
            <p:spPr>
              <a:xfrm>
                <a:off x="5233207" y="3497414"/>
                <a:ext cx="1725588" cy="584775"/>
              </a:xfrm>
              <a:prstGeom prst="rect">
                <a:avLst/>
              </a:prstGeom>
              <a:noFill/>
            </p:spPr>
            <p:txBody>
              <a:bodyPr wrap="square" rtlCol="0">
                <a:spAutoFit/>
              </a:bodyPr>
              <a:lstStyle/>
              <a:p>
                <a:pPr algn="ctr"/>
                <a:r>
                  <a:rPr lang="fa-IR" sz="3200" b="1" dirty="0">
                    <a:solidFill>
                      <a:schemeClr val="tx1">
                        <a:lumMod val="85000"/>
                        <a:lumOff val="15000"/>
                      </a:schemeClr>
                    </a:solidFill>
                    <a:latin typeface="Shabnam" panose="020B0603030804020204" pitchFamily="34" charset="-78"/>
                    <a:ea typeface="Roboto" panose="02000000000000000000" pitchFamily="2" charset="0"/>
                    <a:cs typeface="Shabnam" panose="020B0603030804020204" pitchFamily="34" charset="-78"/>
                  </a:rPr>
                  <a:t>2024</a:t>
                </a:r>
                <a:endParaRPr lang="en-US" sz="3600" b="1" dirty="0">
                  <a:solidFill>
                    <a:schemeClr val="tx1">
                      <a:lumMod val="85000"/>
                      <a:lumOff val="15000"/>
                    </a:schemeClr>
                  </a:solidFill>
                  <a:latin typeface="Shabnam" panose="020B0603030804020204" pitchFamily="34" charset="-78"/>
                  <a:ea typeface="Roboto" panose="02000000000000000000" pitchFamily="2" charset="0"/>
                  <a:cs typeface="Shabnam" panose="020B0603030804020204" pitchFamily="34" charset="-78"/>
                </a:endParaRPr>
              </a:p>
            </p:txBody>
          </p:sp>
        </p:grpSp>
      </p:grpSp>
      <p:grpSp>
        <p:nvGrpSpPr>
          <p:cNvPr id="60" name="Group 59">
            <a:extLst>
              <a:ext uri="{FF2B5EF4-FFF2-40B4-BE49-F238E27FC236}">
                <a16:creationId xmlns:a16="http://schemas.microsoft.com/office/drawing/2014/main" id="{6A335867-45DC-235D-B84C-8B15A82A69C0}"/>
              </a:ext>
            </a:extLst>
          </p:cNvPr>
          <p:cNvGrpSpPr/>
          <p:nvPr/>
        </p:nvGrpSpPr>
        <p:grpSpPr>
          <a:xfrm>
            <a:off x="1333213" y="2473015"/>
            <a:ext cx="8768764" cy="4008381"/>
            <a:chOff x="2412309" y="2094610"/>
            <a:chExt cx="8768764" cy="4008381"/>
          </a:xfrm>
        </p:grpSpPr>
        <p:grpSp>
          <p:nvGrpSpPr>
            <p:cNvPr id="61" name="Group 60">
              <a:extLst>
                <a:ext uri="{FF2B5EF4-FFF2-40B4-BE49-F238E27FC236}">
                  <a16:creationId xmlns:a16="http://schemas.microsoft.com/office/drawing/2014/main" id="{8AF1A752-6EDC-C97A-CC6B-A516B281090A}"/>
                </a:ext>
              </a:extLst>
            </p:cNvPr>
            <p:cNvGrpSpPr/>
            <p:nvPr/>
          </p:nvGrpSpPr>
          <p:grpSpPr>
            <a:xfrm>
              <a:off x="7882589" y="4704125"/>
              <a:ext cx="1180690" cy="580390"/>
              <a:chOff x="7287361" y="2741907"/>
              <a:chExt cx="1180690" cy="926352"/>
            </a:xfrm>
          </p:grpSpPr>
          <p:cxnSp>
            <p:nvCxnSpPr>
              <p:cNvPr id="82" name="Straight Connector 81">
                <a:extLst>
                  <a:ext uri="{FF2B5EF4-FFF2-40B4-BE49-F238E27FC236}">
                    <a16:creationId xmlns:a16="http://schemas.microsoft.com/office/drawing/2014/main" id="{A76EB793-2B02-DDCC-3EC2-1284A7E90C7C}"/>
                  </a:ext>
                </a:extLst>
              </p:cNvPr>
              <p:cNvCxnSpPr>
                <a:cxnSpLocks/>
              </p:cNvCxnSpPr>
              <p:nvPr/>
            </p:nvCxnSpPr>
            <p:spPr>
              <a:xfrm flipH="1" flipV="1">
                <a:off x="7287361" y="3661394"/>
                <a:ext cx="842136" cy="6865"/>
              </a:xfrm>
              <a:prstGeom prst="line">
                <a:avLst/>
              </a:prstGeom>
              <a:ln w="12700">
                <a:solidFill>
                  <a:schemeClr val="bg1">
                    <a:lumMod val="65000"/>
                  </a:schemeClr>
                </a:solidFill>
                <a:prstDash val="dash"/>
                <a:tailEnd type="none"/>
              </a:ln>
            </p:spPr>
            <p:style>
              <a:lnRef idx="1">
                <a:schemeClr val="accent1"/>
              </a:lnRef>
              <a:fillRef idx="0">
                <a:schemeClr val="accent1"/>
              </a:fillRef>
              <a:effectRef idx="0">
                <a:schemeClr val="accent1"/>
              </a:effectRef>
              <a:fontRef idx="minor">
                <a:schemeClr val="tx1"/>
              </a:fontRef>
            </p:style>
          </p:cxnSp>
          <p:cxnSp>
            <p:nvCxnSpPr>
              <p:cNvPr id="83" name="Straight Connector 82">
                <a:extLst>
                  <a:ext uri="{FF2B5EF4-FFF2-40B4-BE49-F238E27FC236}">
                    <a16:creationId xmlns:a16="http://schemas.microsoft.com/office/drawing/2014/main" id="{626CC628-B162-68D4-19A1-D6BDE068B14F}"/>
                  </a:ext>
                </a:extLst>
              </p:cNvPr>
              <p:cNvCxnSpPr>
                <a:cxnSpLocks/>
              </p:cNvCxnSpPr>
              <p:nvPr/>
            </p:nvCxnSpPr>
            <p:spPr>
              <a:xfrm>
                <a:off x="8123704" y="2741907"/>
                <a:ext cx="0" cy="926350"/>
              </a:xfrm>
              <a:prstGeom prst="line">
                <a:avLst/>
              </a:prstGeom>
              <a:ln w="12700">
                <a:solidFill>
                  <a:schemeClr val="bg1">
                    <a:lumMod val="65000"/>
                  </a:schemeClr>
                </a:solidFill>
                <a:prstDash val="dash"/>
                <a:tailEnd type="none"/>
              </a:ln>
            </p:spPr>
            <p:style>
              <a:lnRef idx="1">
                <a:schemeClr val="accent1"/>
              </a:lnRef>
              <a:fillRef idx="0">
                <a:schemeClr val="accent1"/>
              </a:fillRef>
              <a:effectRef idx="0">
                <a:schemeClr val="accent1"/>
              </a:effectRef>
              <a:fontRef idx="minor">
                <a:schemeClr val="tx1"/>
              </a:fontRef>
            </p:style>
          </p:cxnSp>
          <p:cxnSp>
            <p:nvCxnSpPr>
              <p:cNvPr id="84" name="Straight Connector 83">
                <a:extLst>
                  <a:ext uri="{FF2B5EF4-FFF2-40B4-BE49-F238E27FC236}">
                    <a16:creationId xmlns:a16="http://schemas.microsoft.com/office/drawing/2014/main" id="{6967AE03-3C45-BB3D-3B01-00519836D62A}"/>
                  </a:ext>
                </a:extLst>
              </p:cNvPr>
              <p:cNvCxnSpPr>
                <a:cxnSpLocks/>
              </p:cNvCxnSpPr>
              <p:nvPr/>
            </p:nvCxnSpPr>
            <p:spPr>
              <a:xfrm rot="16200000" flipH="1" flipV="1">
                <a:off x="8298774" y="2572631"/>
                <a:ext cx="0" cy="338554"/>
              </a:xfrm>
              <a:prstGeom prst="line">
                <a:avLst/>
              </a:prstGeom>
              <a:ln w="12700">
                <a:solidFill>
                  <a:schemeClr val="bg1">
                    <a:lumMod val="65000"/>
                  </a:schemeClr>
                </a:solidFill>
                <a:prstDash val="dash"/>
                <a:headEnd type="triangle"/>
                <a:tailEnd type="none"/>
              </a:ln>
            </p:spPr>
            <p:style>
              <a:lnRef idx="1">
                <a:schemeClr val="accent1"/>
              </a:lnRef>
              <a:fillRef idx="0">
                <a:schemeClr val="accent1"/>
              </a:fillRef>
              <a:effectRef idx="0">
                <a:schemeClr val="accent1"/>
              </a:effectRef>
              <a:fontRef idx="minor">
                <a:schemeClr val="tx1"/>
              </a:fontRef>
            </p:style>
          </p:cxnSp>
        </p:grpSp>
        <p:grpSp>
          <p:nvGrpSpPr>
            <p:cNvPr id="62" name="Group 61">
              <a:extLst>
                <a:ext uri="{FF2B5EF4-FFF2-40B4-BE49-F238E27FC236}">
                  <a16:creationId xmlns:a16="http://schemas.microsoft.com/office/drawing/2014/main" id="{C763D532-21DD-AFC3-7BA7-B0A5945E7152}"/>
                </a:ext>
              </a:extLst>
            </p:cNvPr>
            <p:cNvGrpSpPr/>
            <p:nvPr/>
          </p:nvGrpSpPr>
          <p:grpSpPr>
            <a:xfrm flipH="1">
              <a:off x="4092633" y="2094610"/>
              <a:ext cx="1903403" cy="338554"/>
              <a:chOff x="3342365" y="2148745"/>
              <a:chExt cx="1691646" cy="338554"/>
            </a:xfrm>
          </p:grpSpPr>
          <p:cxnSp>
            <p:nvCxnSpPr>
              <p:cNvPr id="79" name="Straight Connector 78">
                <a:extLst>
                  <a:ext uri="{FF2B5EF4-FFF2-40B4-BE49-F238E27FC236}">
                    <a16:creationId xmlns:a16="http://schemas.microsoft.com/office/drawing/2014/main" id="{3311DAA1-743E-1963-74E6-396BAF10367A}"/>
                  </a:ext>
                </a:extLst>
              </p:cNvPr>
              <p:cNvCxnSpPr/>
              <p:nvPr/>
            </p:nvCxnSpPr>
            <p:spPr>
              <a:xfrm flipH="1" flipV="1">
                <a:off x="3342366" y="2148745"/>
                <a:ext cx="0" cy="338554"/>
              </a:xfrm>
              <a:prstGeom prst="line">
                <a:avLst/>
              </a:prstGeom>
              <a:ln w="12700">
                <a:solidFill>
                  <a:schemeClr val="bg1">
                    <a:lumMod val="65000"/>
                  </a:schemeClr>
                </a:solidFill>
                <a:prstDash val="dash"/>
                <a:tailEnd type="none"/>
              </a:ln>
            </p:spPr>
            <p:style>
              <a:lnRef idx="1">
                <a:schemeClr val="accent1"/>
              </a:lnRef>
              <a:fillRef idx="0">
                <a:schemeClr val="accent1"/>
              </a:fillRef>
              <a:effectRef idx="0">
                <a:schemeClr val="accent1"/>
              </a:effectRef>
              <a:fontRef idx="minor">
                <a:schemeClr val="tx1"/>
              </a:fontRef>
            </p:style>
          </p:cxnSp>
          <p:cxnSp>
            <p:nvCxnSpPr>
              <p:cNvPr id="80" name="Straight Connector 79">
                <a:extLst>
                  <a:ext uri="{FF2B5EF4-FFF2-40B4-BE49-F238E27FC236}">
                    <a16:creationId xmlns:a16="http://schemas.microsoft.com/office/drawing/2014/main" id="{340DC68C-C9C9-2FE6-DED9-BDFFF7A8ACF5}"/>
                  </a:ext>
                </a:extLst>
              </p:cNvPr>
              <p:cNvCxnSpPr/>
              <p:nvPr/>
            </p:nvCxnSpPr>
            <p:spPr>
              <a:xfrm rot="16200000" flipH="1" flipV="1">
                <a:off x="4188188" y="1302922"/>
                <a:ext cx="0" cy="1691646"/>
              </a:xfrm>
              <a:prstGeom prst="line">
                <a:avLst/>
              </a:prstGeom>
              <a:ln w="12700">
                <a:solidFill>
                  <a:schemeClr val="bg1">
                    <a:lumMod val="65000"/>
                  </a:schemeClr>
                </a:solidFill>
                <a:prstDash val="dash"/>
                <a:tailEnd type="none"/>
              </a:ln>
            </p:spPr>
            <p:style>
              <a:lnRef idx="1">
                <a:schemeClr val="accent1"/>
              </a:lnRef>
              <a:fillRef idx="0">
                <a:schemeClr val="accent1"/>
              </a:fillRef>
              <a:effectRef idx="0">
                <a:schemeClr val="accent1"/>
              </a:effectRef>
              <a:fontRef idx="minor">
                <a:schemeClr val="tx1"/>
              </a:fontRef>
            </p:style>
          </p:cxnSp>
          <p:cxnSp>
            <p:nvCxnSpPr>
              <p:cNvPr id="81" name="Straight Connector 80">
                <a:extLst>
                  <a:ext uri="{FF2B5EF4-FFF2-40B4-BE49-F238E27FC236}">
                    <a16:creationId xmlns:a16="http://schemas.microsoft.com/office/drawing/2014/main" id="{57FA5950-5741-FB67-96CA-44DB74952C97}"/>
                  </a:ext>
                </a:extLst>
              </p:cNvPr>
              <p:cNvCxnSpPr/>
              <p:nvPr/>
            </p:nvCxnSpPr>
            <p:spPr>
              <a:xfrm flipH="1" flipV="1">
                <a:off x="5026786" y="2148745"/>
                <a:ext cx="0" cy="338554"/>
              </a:xfrm>
              <a:prstGeom prst="line">
                <a:avLst/>
              </a:prstGeom>
              <a:ln w="12700">
                <a:solidFill>
                  <a:schemeClr val="bg1">
                    <a:lumMod val="65000"/>
                  </a:schemeClr>
                </a:solidFill>
                <a:prstDash val="dash"/>
                <a:headEnd type="triangle"/>
                <a:tailEnd type="none"/>
              </a:ln>
            </p:spPr>
            <p:style>
              <a:lnRef idx="1">
                <a:schemeClr val="accent1"/>
              </a:lnRef>
              <a:fillRef idx="0">
                <a:schemeClr val="accent1"/>
              </a:fillRef>
              <a:effectRef idx="0">
                <a:schemeClr val="accent1"/>
              </a:effectRef>
              <a:fontRef idx="minor">
                <a:schemeClr val="tx1"/>
              </a:fontRef>
            </p:style>
          </p:cxnSp>
        </p:grpSp>
        <p:grpSp>
          <p:nvGrpSpPr>
            <p:cNvPr id="63" name="Group 62">
              <a:extLst>
                <a:ext uri="{FF2B5EF4-FFF2-40B4-BE49-F238E27FC236}">
                  <a16:creationId xmlns:a16="http://schemas.microsoft.com/office/drawing/2014/main" id="{F3E4D7E5-5A14-4641-99C0-ADF85723B4C8}"/>
                </a:ext>
              </a:extLst>
            </p:cNvPr>
            <p:cNvGrpSpPr/>
            <p:nvPr/>
          </p:nvGrpSpPr>
          <p:grpSpPr>
            <a:xfrm>
              <a:off x="8541212" y="2851423"/>
              <a:ext cx="677108" cy="926352"/>
              <a:chOff x="7790943" y="2741907"/>
              <a:chExt cx="677108" cy="926352"/>
            </a:xfrm>
          </p:grpSpPr>
          <p:cxnSp>
            <p:nvCxnSpPr>
              <p:cNvPr id="76" name="Straight Connector 75">
                <a:extLst>
                  <a:ext uri="{FF2B5EF4-FFF2-40B4-BE49-F238E27FC236}">
                    <a16:creationId xmlns:a16="http://schemas.microsoft.com/office/drawing/2014/main" id="{82C51671-7B9E-8886-06E9-ABAE9EFCAA30}"/>
                  </a:ext>
                </a:extLst>
              </p:cNvPr>
              <p:cNvCxnSpPr>
                <a:cxnSpLocks/>
              </p:cNvCxnSpPr>
              <p:nvPr/>
            </p:nvCxnSpPr>
            <p:spPr>
              <a:xfrm rot="16200000" flipH="1" flipV="1">
                <a:off x="7960220" y="3498982"/>
                <a:ext cx="0" cy="338554"/>
              </a:xfrm>
              <a:prstGeom prst="line">
                <a:avLst/>
              </a:prstGeom>
              <a:ln w="12700">
                <a:solidFill>
                  <a:schemeClr val="bg1">
                    <a:lumMod val="65000"/>
                  </a:schemeClr>
                </a:solidFill>
                <a:prstDash val="dash"/>
                <a:tailEnd type="none"/>
              </a:ln>
            </p:spPr>
            <p:style>
              <a:lnRef idx="1">
                <a:schemeClr val="accent1"/>
              </a:lnRef>
              <a:fillRef idx="0">
                <a:schemeClr val="accent1"/>
              </a:fillRef>
              <a:effectRef idx="0">
                <a:schemeClr val="accent1"/>
              </a:effectRef>
              <a:fontRef idx="minor">
                <a:schemeClr val="tx1"/>
              </a:fontRef>
            </p:style>
          </p:cxnSp>
          <p:cxnSp>
            <p:nvCxnSpPr>
              <p:cNvPr id="77" name="Straight Connector 76">
                <a:extLst>
                  <a:ext uri="{FF2B5EF4-FFF2-40B4-BE49-F238E27FC236}">
                    <a16:creationId xmlns:a16="http://schemas.microsoft.com/office/drawing/2014/main" id="{82CAA0CE-D138-B7BF-2FB6-1C6F5EDA0D72}"/>
                  </a:ext>
                </a:extLst>
              </p:cNvPr>
              <p:cNvCxnSpPr>
                <a:cxnSpLocks/>
              </p:cNvCxnSpPr>
              <p:nvPr/>
            </p:nvCxnSpPr>
            <p:spPr>
              <a:xfrm>
                <a:off x="8123704" y="2741907"/>
                <a:ext cx="0" cy="926351"/>
              </a:xfrm>
              <a:prstGeom prst="line">
                <a:avLst/>
              </a:prstGeom>
              <a:ln w="12700">
                <a:solidFill>
                  <a:schemeClr val="bg1">
                    <a:lumMod val="65000"/>
                  </a:schemeClr>
                </a:solidFill>
                <a:prstDash val="dash"/>
                <a:tailEnd type="none"/>
              </a:ln>
            </p:spPr>
            <p:style>
              <a:lnRef idx="1">
                <a:schemeClr val="accent1"/>
              </a:lnRef>
              <a:fillRef idx="0">
                <a:schemeClr val="accent1"/>
              </a:fillRef>
              <a:effectRef idx="0">
                <a:schemeClr val="accent1"/>
              </a:effectRef>
              <a:fontRef idx="minor">
                <a:schemeClr val="tx1"/>
              </a:fontRef>
            </p:style>
          </p:cxnSp>
          <p:cxnSp>
            <p:nvCxnSpPr>
              <p:cNvPr id="78" name="Straight Connector 77">
                <a:extLst>
                  <a:ext uri="{FF2B5EF4-FFF2-40B4-BE49-F238E27FC236}">
                    <a16:creationId xmlns:a16="http://schemas.microsoft.com/office/drawing/2014/main" id="{38CB265A-1420-15C8-D4DC-443EA8CD402C}"/>
                  </a:ext>
                </a:extLst>
              </p:cNvPr>
              <p:cNvCxnSpPr>
                <a:cxnSpLocks/>
              </p:cNvCxnSpPr>
              <p:nvPr/>
            </p:nvCxnSpPr>
            <p:spPr>
              <a:xfrm rot="16200000" flipH="1" flipV="1">
                <a:off x="8298774" y="2572631"/>
                <a:ext cx="0" cy="338554"/>
              </a:xfrm>
              <a:prstGeom prst="line">
                <a:avLst/>
              </a:prstGeom>
              <a:ln w="12700">
                <a:solidFill>
                  <a:schemeClr val="bg1">
                    <a:lumMod val="65000"/>
                  </a:schemeClr>
                </a:solidFill>
                <a:prstDash val="dash"/>
                <a:headEnd type="triangle"/>
                <a:tailEnd type="none"/>
              </a:ln>
            </p:spPr>
            <p:style>
              <a:lnRef idx="1">
                <a:schemeClr val="accent1"/>
              </a:lnRef>
              <a:fillRef idx="0">
                <a:schemeClr val="accent1"/>
              </a:fillRef>
              <a:effectRef idx="0">
                <a:schemeClr val="accent1"/>
              </a:effectRef>
              <a:fontRef idx="minor">
                <a:schemeClr val="tx1"/>
              </a:fontRef>
            </p:style>
          </p:cxnSp>
        </p:grpSp>
        <p:grpSp>
          <p:nvGrpSpPr>
            <p:cNvPr id="64" name="Group 63">
              <a:extLst>
                <a:ext uri="{FF2B5EF4-FFF2-40B4-BE49-F238E27FC236}">
                  <a16:creationId xmlns:a16="http://schemas.microsoft.com/office/drawing/2014/main" id="{9442A99F-85AD-2493-07A7-232201416472}"/>
                </a:ext>
              </a:extLst>
            </p:cNvPr>
            <p:cNvGrpSpPr/>
            <p:nvPr/>
          </p:nvGrpSpPr>
          <p:grpSpPr>
            <a:xfrm flipH="1">
              <a:off x="4629261" y="4704125"/>
              <a:ext cx="1180690" cy="580390"/>
              <a:chOff x="7287361" y="2741907"/>
              <a:chExt cx="1180690" cy="926352"/>
            </a:xfrm>
          </p:grpSpPr>
          <p:cxnSp>
            <p:nvCxnSpPr>
              <p:cNvPr id="73" name="Straight Connector 72">
                <a:extLst>
                  <a:ext uri="{FF2B5EF4-FFF2-40B4-BE49-F238E27FC236}">
                    <a16:creationId xmlns:a16="http://schemas.microsoft.com/office/drawing/2014/main" id="{9A4DC485-7896-193E-4657-305AC2742F2D}"/>
                  </a:ext>
                </a:extLst>
              </p:cNvPr>
              <p:cNvCxnSpPr>
                <a:cxnSpLocks/>
              </p:cNvCxnSpPr>
              <p:nvPr/>
            </p:nvCxnSpPr>
            <p:spPr>
              <a:xfrm flipH="1" flipV="1">
                <a:off x="7287361" y="3661394"/>
                <a:ext cx="842136" cy="6865"/>
              </a:xfrm>
              <a:prstGeom prst="line">
                <a:avLst/>
              </a:prstGeom>
              <a:ln w="12700">
                <a:solidFill>
                  <a:schemeClr val="bg1">
                    <a:lumMod val="65000"/>
                  </a:schemeClr>
                </a:solidFill>
                <a:prstDash val="dash"/>
                <a:tailEnd type="none"/>
              </a:ln>
            </p:spPr>
            <p:style>
              <a:lnRef idx="1">
                <a:schemeClr val="accent1"/>
              </a:lnRef>
              <a:fillRef idx="0">
                <a:schemeClr val="accent1"/>
              </a:fillRef>
              <a:effectRef idx="0">
                <a:schemeClr val="accent1"/>
              </a:effectRef>
              <a:fontRef idx="minor">
                <a:schemeClr val="tx1"/>
              </a:fontRef>
            </p:style>
          </p:cxnSp>
          <p:cxnSp>
            <p:nvCxnSpPr>
              <p:cNvPr id="74" name="Straight Connector 73">
                <a:extLst>
                  <a:ext uri="{FF2B5EF4-FFF2-40B4-BE49-F238E27FC236}">
                    <a16:creationId xmlns:a16="http://schemas.microsoft.com/office/drawing/2014/main" id="{7917E27E-E0BE-9B0A-F707-00605572C3BF}"/>
                  </a:ext>
                </a:extLst>
              </p:cNvPr>
              <p:cNvCxnSpPr>
                <a:cxnSpLocks/>
              </p:cNvCxnSpPr>
              <p:nvPr/>
            </p:nvCxnSpPr>
            <p:spPr>
              <a:xfrm>
                <a:off x="8123704" y="2741907"/>
                <a:ext cx="0" cy="926350"/>
              </a:xfrm>
              <a:prstGeom prst="line">
                <a:avLst/>
              </a:prstGeom>
              <a:ln w="12700">
                <a:solidFill>
                  <a:schemeClr val="bg1">
                    <a:lumMod val="65000"/>
                  </a:schemeClr>
                </a:solidFill>
                <a:prstDash val="dash"/>
                <a:tailEnd type="none"/>
              </a:ln>
            </p:spPr>
            <p:style>
              <a:lnRef idx="1">
                <a:schemeClr val="accent1"/>
              </a:lnRef>
              <a:fillRef idx="0">
                <a:schemeClr val="accent1"/>
              </a:fillRef>
              <a:effectRef idx="0">
                <a:schemeClr val="accent1"/>
              </a:effectRef>
              <a:fontRef idx="minor">
                <a:schemeClr val="tx1"/>
              </a:fontRef>
            </p:style>
          </p:cxnSp>
          <p:cxnSp>
            <p:nvCxnSpPr>
              <p:cNvPr id="75" name="Straight Connector 74">
                <a:extLst>
                  <a:ext uri="{FF2B5EF4-FFF2-40B4-BE49-F238E27FC236}">
                    <a16:creationId xmlns:a16="http://schemas.microsoft.com/office/drawing/2014/main" id="{A4D44EC4-3106-E35F-8BA7-0A10F1592A9B}"/>
                  </a:ext>
                </a:extLst>
              </p:cNvPr>
              <p:cNvCxnSpPr>
                <a:cxnSpLocks/>
              </p:cNvCxnSpPr>
              <p:nvPr/>
            </p:nvCxnSpPr>
            <p:spPr>
              <a:xfrm rot="16200000" flipH="1" flipV="1">
                <a:off x="8298774" y="2572631"/>
                <a:ext cx="0" cy="338554"/>
              </a:xfrm>
              <a:prstGeom prst="line">
                <a:avLst/>
              </a:prstGeom>
              <a:ln w="12700">
                <a:solidFill>
                  <a:schemeClr val="bg1">
                    <a:lumMod val="65000"/>
                  </a:schemeClr>
                </a:solidFill>
                <a:prstDash val="dash"/>
                <a:headEnd type="triangle"/>
                <a:tailEnd type="none"/>
              </a:ln>
            </p:spPr>
            <p:style>
              <a:lnRef idx="1">
                <a:schemeClr val="accent1"/>
              </a:lnRef>
              <a:fillRef idx="0">
                <a:schemeClr val="accent1"/>
              </a:fillRef>
              <a:effectRef idx="0">
                <a:schemeClr val="accent1"/>
              </a:effectRef>
              <a:fontRef idx="minor">
                <a:schemeClr val="tx1"/>
              </a:fontRef>
            </p:style>
          </p:cxnSp>
        </p:grpSp>
        <p:sp>
          <p:nvSpPr>
            <p:cNvPr id="65" name="Rectangle: Rounded Corners 64">
              <a:extLst>
                <a:ext uri="{FF2B5EF4-FFF2-40B4-BE49-F238E27FC236}">
                  <a16:creationId xmlns:a16="http://schemas.microsoft.com/office/drawing/2014/main" id="{892A15ED-B9EF-DE34-E35E-E2E273F339FF}"/>
                </a:ext>
              </a:extLst>
            </p:cNvPr>
            <p:cNvSpPr/>
            <p:nvPr/>
          </p:nvSpPr>
          <p:spPr>
            <a:xfrm>
              <a:off x="9299806" y="4343324"/>
              <a:ext cx="583941" cy="583941"/>
            </a:xfrm>
            <a:prstGeom prst="roundRect">
              <a:avLst/>
            </a:prstGeom>
            <a:ln>
              <a:noFill/>
            </a:ln>
          </p:spPr>
          <p:style>
            <a:lnRef idx="3">
              <a:schemeClr val="lt1"/>
            </a:lnRef>
            <a:fillRef idx="1">
              <a:schemeClr val="accent2"/>
            </a:fillRef>
            <a:effectRef idx="1">
              <a:schemeClr val="accent2"/>
            </a:effectRef>
            <a:fontRef idx="minor">
              <a:schemeClr val="lt1"/>
            </a:fontRef>
          </p:style>
          <p:txBody>
            <a:bodyPr rtlCol="0" anchor="ctr"/>
            <a:lstStyle/>
            <a:p>
              <a:pPr algn="ctr"/>
              <a:r>
                <a:rPr lang="fa-IR" b="1" dirty="0">
                  <a:latin typeface="Shabnam" panose="020B0603030804020204" pitchFamily="34" charset="-78"/>
                  <a:ea typeface="Open Sans" pitchFamily="2" charset="0"/>
                  <a:cs typeface="Shabnam" panose="020B0603030804020204" pitchFamily="34" charset="-78"/>
                </a:rPr>
                <a:t>04</a:t>
              </a:r>
              <a:endParaRPr lang="en-US" b="1" dirty="0">
                <a:latin typeface="Shabnam" panose="020B0603030804020204" pitchFamily="34" charset="-78"/>
                <a:ea typeface="Open Sans" pitchFamily="2" charset="0"/>
                <a:cs typeface="Shabnam" panose="020B0603030804020204" pitchFamily="34" charset="-78"/>
              </a:endParaRPr>
            </a:p>
          </p:txBody>
        </p:sp>
        <p:sp>
          <p:nvSpPr>
            <p:cNvPr id="66" name="Rectangle: Rounded Corners 65">
              <a:extLst>
                <a:ext uri="{FF2B5EF4-FFF2-40B4-BE49-F238E27FC236}">
                  <a16:creationId xmlns:a16="http://schemas.microsoft.com/office/drawing/2014/main" id="{AF028E72-AC58-1555-E264-66F995AC7D27}"/>
                </a:ext>
              </a:extLst>
            </p:cNvPr>
            <p:cNvSpPr/>
            <p:nvPr/>
          </p:nvSpPr>
          <p:spPr>
            <a:xfrm>
              <a:off x="9299806" y="2506190"/>
              <a:ext cx="583941" cy="583941"/>
            </a:xfrm>
            <a:prstGeom prst="roundRect">
              <a:avLst/>
            </a:prstGeom>
            <a:ln>
              <a:noFill/>
            </a:ln>
          </p:spPr>
          <p:style>
            <a:lnRef idx="3">
              <a:schemeClr val="lt1"/>
            </a:lnRef>
            <a:fillRef idx="1">
              <a:schemeClr val="accent1"/>
            </a:fillRef>
            <a:effectRef idx="1">
              <a:schemeClr val="accent1"/>
            </a:effectRef>
            <a:fontRef idx="minor">
              <a:schemeClr val="lt1"/>
            </a:fontRef>
          </p:style>
          <p:txBody>
            <a:bodyPr rtlCol="0" anchor="ctr"/>
            <a:lstStyle/>
            <a:p>
              <a:pPr algn="ctr"/>
              <a:r>
                <a:rPr lang="fa-IR" b="1" dirty="0">
                  <a:solidFill>
                    <a:schemeClr val="bg1"/>
                  </a:solidFill>
                  <a:latin typeface="Shabnam" panose="020B0603030804020204" pitchFamily="34" charset="-78"/>
                  <a:ea typeface="Open Sans" pitchFamily="2" charset="0"/>
                  <a:cs typeface="Shabnam" panose="020B0603030804020204" pitchFamily="34" charset="-78"/>
                </a:rPr>
                <a:t>02</a:t>
              </a:r>
              <a:endParaRPr lang="en-US" b="1" dirty="0">
                <a:solidFill>
                  <a:schemeClr val="bg1"/>
                </a:solidFill>
                <a:latin typeface="Shabnam" panose="020B0603030804020204" pitchFamily="34" charset="-78"/>
                <a:ea typeface="Open Sans" pitchFamily="2" charset="0"/>
                <a:cs typeface="Shabnam" panose="020B0603030804020204" pitchFamily="34" charset="-78"/>
              </a:endParaRPr>
            </a:p>
          </p:txBody>
        </p:sp>
        <p:sp>
          <p:nvSpPr>
            <p:cNvPr id="67" name="Rectangle: Rounded Corners 66">
              <a:extLst>
                <a:ext uri="{FF2B5EF4-FFF2-40B4-BE49-F238E27FC236}">
                  <a16:creationId xmlns:a16="http://schemas.microsoft.com/office/drawing/2014/main" id="{63F95569-E0AB-07AD-A7F4-FDC49A260283}"/>
                </a:ext>
              </a:extLst>
            </p:cNvPr>
            <p:cNvSpPr/>
            <p:nvPr/>
          </p:nvSpPr>
          <p:spPr>
            <a:xfrm>
              <a:off x="3806951" y="4342991"/>
              <a:ext cx="583941" cy="583941"/>
            </a:xfrm>
            <a:prstGeom prst="roundRect">
              <a:avLst/>
            </a:prstGeom>
            <a:ln>
              <a:noFill/>
            </a:ln>
          </p:spPr>
          <p:style>
            <a:lnRef idx="3">
              <a:schemeClr val="lt1"/>
            </a:lnRef>
            <a:fillRef idx="1">
              <a:schemeClr val="accent1"/>
            </a:fillRef>
            <a:effectRef idx="1">
              <a:schemeClr val="accent1"/>
            </a:effectRef>
            <a:fontRef idx="minor">
              <a:schemeClr val="lt1"/>
            </a:fontRef>
          </p:style>
          <p:txBody>
            <a:bodyPr rtlCol="0" anchor="ctr"/>
            <a:lstStyle/>
            <a:p>
              <a:pPr algn="ctr"/>
              <a:r>
                <a:rPr lang="fa-IR" b="1" dirty="0">
                  <a:solidFill>
                    <a:schemeClr val="bg1"/>
                  </a:solidFill>
                  <a:latin typeface="Shabnam" panose="020B0603030804020204" pitchFamily="34" charset="-78"/>
                  <a:ea typeface="Open Sans" pitchFamily="2" charset="0"/>
                  <a:cs typeface="Shabnam" panose="020B0603030804020204" pitchFamily="34" charset="-78"/>
                </a:rPr>
                <a:t>03</a:t>
              </a:r>
              <a:endParaRPr lang="en-US" b="1" dirty="0">
                <a:solidFill>
                  <a:schemeClr val="bg1"/>
                </a:solidFill>
                <a:latin typeface="Shabnam" panose="020B0603030804020204" pitchFamily="34" charset="-78"/>
                <a:ea typeface="Open Sans" pitchFamily="2" charset="0"/>
                <a:cs typeface="Shabnam" panose="020B0603030804020204" pitchFamily="34" charset="-78"/>
              </a:endParaRPr>
            </a:p>
          </p:txBody>
        </p:sp>
        <p:sp>
          <p:nvSpPr>
            <p:cNvPr id="68" name="Rectangle: Rounded Corners 67">
              <a:extLst>
                <a:ext uri="{FF2B5EF4-FFF2-40B4-BE49-F238E27FC236}">
                  <a16:creationId xmlns:a16="http://schemas.microsoft.com/office/drawing/2014/main" id="{927C2244-85B9-2C6E-8333-5CF18688D0E5}"/>
                </a:ext>
              </a:extLst>
            </p:cNvPr>
            <p:cNvSpPr/>
            <p:nvPr/>
          </p:nvSpPr>
          <p:spPr>
            <a:xfrm>
              <a:off x="3808792" y="2515979"/>
              <a:ext cx="583941" cy="583941"/>
            </a:xfrm>
            <a:prstGeom prst="roundRect">
              <a:avLst/>
            </a:prstGeom>
            <a:ln>
              <a:noFill/>
            </a:ln>
          </p:spPr>
          <p:style>
            <a:lnRef idx="3">
              <a:schemeClr val="lt1"/>
            </a:lnRef>
            <a:fillRef idx="1">
              <a:schemeClr val="accent2"/>
            </a:fillRef>
            <a:effectRef idx="1">
              <a:schemeClr val="accent2"/>
            </a:effectRef>
            <a:fontRef idx="minor">
              <a:schemeClr val="lt1"/>
            </a:fontRef>
          </p:style>
          <p:txBody>
            <a:bodyPr rtlCol="0" anchor="ctr"/>
            <a:lstStyle/>
            <a:p>
              <a:pPr algn="ctr"/>
              <a:r>
                <a:rPr lang="fa-IR" b="1" dirty="0">
                  <a:latin typeface="Shabnam" panose="020B0603030804020204" pitchFamily="34" charset="-78"/>
                  <a:ea typeface="Open Sans" pitchFamily="2" charset="0"/>
                  <a:cs typeface="Shabnam" panose="020B0603030804020204" pitchFamily="34" charset="-78"/>
                </a:rPr>
                <a:t>01</a:t>
              </a:r>
              <a:endParaRPr lang="en-US" b="1" dirty="0">
                <a:latin typeface="Shabnam" panose="020B0603030804020204" pitchFamily="34" charset="-78"/>
                <a:ea typeface="Open Sans" pitchFamily="2" charset="0"/>
                <a:cs typeface="Shabnam" panose="020B0603030804020204" pitchFamily="34" charset="-78"/>
              </a:endParaRPr>
            </a:p>
          </p:txBody>
        </p:sp>
        <p:sp>
          <p:nvSpPr>
            <p:cNvPr id="69" name="TextBox 68">
              <a:extLst>
                <a:ext uri="{FF2B5EF4-FFF2-40B4-BE49-F238E27FC236}">
                  <a16:creationId xmlns:a16="http://schemas.microsoft.com/office/drawing/2014/main" id="{1650762F-3F4A-8079-F789-EC048B70C951}"/>
                </a:ext>
              </a:extLst>
            </p:cNvPr>
            <p:cNvSpPr txBox="1"/>
            <p:nvPr/>
          </p:nvSpPr>
          <p:spPr>
            <a:xfrm>
              <a:off x="2420853" y="3146824"/>
              <a:ext cx="2061840" cy="1129155"/>
            </a:xfrm>
            <a:prstGeom prst="rect">
              <a:avLst/>
            </a:prstGeom>
            <a:noFill/>
          </p:spPr>
          <p:txBody>
            <a:bodyPr wrap="square">
              <a:spAutoFit/>
            </a:bodyPr>
            <a:lstStyle/>
            <a:p>
              <a:pPr algn="justLow" rtl="1">
                <a:lnSpc>
                  <a:spcPct val="200000"/>
                </a:lnSpc>
              </a:pPr>
              <a:r>
                <a:rPr lang="fa-IR" sz="1400" b="1" dirty="0">
                  <a:solidFill>
                    <a:srgbClr val="1D3347"/>
                  </a:solidFill>
                  <a:latin typeface="Shabnam" panose="020B0603030804020204" pitchFamily="34" charset="-78"/>
                  <a:cs typeface="Shabnam" panose="020B0603030804020204" pitchFamily="34" charset="-78"/>
                </a:rPr>
                <a:t>تیتر عنوان را بنویسید</a:t>
              </a:r>
              <a:endParaRPr lang="en-US" sz="1400" b="1" dirty="0">
                <a:solidFill>
                  <a:srgbClr val="1D3347"/>
                </a:solidFill>
                <a:latin typeface="Shabnam" panose="020B0603030804020204" pitchFamily="34" charset="-78"/>
                <a:cs typeface="Shabnam" panose="020B0603030804020204" pitchFamily="34" charset="-78"/>
              </a:endParaRPr>
            </a:p>
            <a:p>
              <a:pPr algn="justLow" rtl="1">
                <a:lnSpc>
                  <a:spcPct val="200000"/>
                </a:lnSpc>
              </a:pPr>
              <a:r>
                <a:rPr lang="fa-IR" sz="1050" dirty="0">
                  <a:solidFill>
                    <a:srgbClr val="1D3347"/>
                  </a:solidFill>
                  <a:latin typeface="Shabnam" panose="020B0603030804020204" pitchFamily="34" charset="-78"/>
                  <a:cs typeface="Shabnam" panose="020B0603030804020204" pitchFamily="34" charset="-78"/>
                </a:rPr>
                <a:t>فروشگاه مینارو ارائه دهنده انواع فایل های کاربردی با بهترین کیفیت</a:t>
              </a:r>
              <a:endParaRPr lang="en-US" sz="1050" dirty="0">
                <a:solidFill>
                  <a:srgbClr val="1D3347"/>
                </a:solidFill>
                <a:latin typeface="Shabnam" panose="020B0603030804020204" pitchFamily="34" charset="-78"/>
                <a:cs typeface="Shabnam" panose="020B0603030804020204" pitchFamily="34" charset="-78"/>
              </a:endParaRPr>
            </a:p>
          </p:txBody>
        </p:sp>
        <p:sp>
          <p:nvSpPr>
            <p:cNvPr id="70" name="TextBox 69">
              <a:extLst>
                <a:ext uri="{FF2B5EF4-FFF2-40B4-BE49-F238E27FC236}">
                  <a16:creationId xmlns:a16="http://schemas.microsoft.com/office/drawing/2014/main" id="{A53EA52F-5D82-1A04-8644-C234AA579306}"/>
                </a:ext>
              </a:extLst>
            </p:cNvPr>
            <p:cNvSpPr txBox="1"/>
            <p:nvPr/>
          </p:nvSpPr>
          <p:spPr>
            <a:xfrm>
              <a:off x="2412309" y="4973836"/>
              <a:ext cx="2061840" cy="1129155"/>
            </a:xfrm>
            <a:prstGeom prst="rect">
              <a:avLst/>
            </a:prstGeom>
            <a:noFill/>
          </p:spPr>
          <p:txBody>
            <a:bodyPr wrap="square">
              <a:spAutoFit/>
            </a:bodyPr>
            <a:lstStyle/>
            <a:p>
              <a:pPr algn="justLow" rtl="1">
                <a:lnSpc>
                  <a:spcPct val="200000"/>
                </a:lnSpc>
              </a:pPr>
              <a:r>
                <a:rPr lang="fa-IR" sz="1400" b="1" dirty="0">
                  <a:solidFill>
                    <a:srgbClr val="1D3347"/>
                  </a:solidFill>
                  <a:latin typeface="Shabnam" panose="020B0603030804020204" pitchFamily="34" charset="-78"/>
                  <a:cs typeface="Shabnam" panose="020B0603030804020204" pitchFamily="34" charset="-78"/>
                </a:rPr>
                <a:t>تیتر عنوان را بنویسید</a:t>
              </a:r>
              <a:endParaRPr lang="en-US" sz="1400" b="1" dirty="0">
                <a:solidFill>
                  <a:srgbClr val="1D3347"/>
                </a:solidFill>
                <a:latin typeface="Shabnam" panose="020B0603030804020204" pitchFamily="34" charset="-78"/>
                <a:cs typeface="Shabnam" panose="020B0603030804020204" pitchFamily="34" charset="-78"/>
              </a:endParaRPr>
            </a:p>
            <a:p>
              <a:pPr algn="justLow" rtl="1">
                <a:lnSpc>
                  <a:spcPct val="200000"/>
                </a:lnSpc>
              </a:pPr>
              <a:r>
                <a:rPr lang="fa-IR" sz="1050" dirty="0">
                  <a:solidFill>
                    <a:srgbClr val="1D3347"/>
                  </a:solidFill>
                  <a:latin typeface="Shabnam" panose="020B0603030804020204" pitchFamily="34" charset="-78"/>
                  <a:cs typeface="Shabnam" panose="020B0603030804020204" pitchFamily="34" charset="-78"/>
                </a:rPr>
                <a:t>فروشگاه مینارو ارائه دهنده انواع فایل های کاربردی با بهترین کیفیت</a:t>
              </a:r>
              <a:endParaRPr lang="en-US" sz="1050" dirty="0">
                <a:solidFill>
                  <a:srgbClr val="1D3347"/>
                </a:solidFill>
                <a:latin typeface="Shabnam" panose="020B0603030804020204" pitchFamily="34" charset="-78"/>
                <a:cs typeface="Shabnam" panose="020B0603030804020204" pitchFamily="34" charset="-78"/>
              </a:endParaRPr>
            </a:p>
          </p:txBody>
        </p:sp>
        <p:sp>
          <p:nvSpPr>
            <p:cNvPr id="71" name="TextBox 70">
              <a:extLst>
                <a:ext uri="{FF2B5EF4-FFF2-40B4-BE49-F238E27FC236}">
                  <a16:creationId xmlns:a16="http://schemas.microsoft.com/office/drawing/2014/main" id="{71712998-EEE7-B17E-27F1-64696E63E26A}"/>
                </a:ext>
              </a:extLst>
            </p:cNvPr>
            <p:cNvSpPr txBox="1"/>
            <p:nvPr/>
          </p:nvSpPr>
          <p:spPr>
            <a:xfrm>
              <a:off x="9044072" y="3076263"/>
              <a:ext cx="2061840" cy="1129155"/>
            </a:xfrm>
            <a:prstGeom prst="rect">
              <a:avLst/>
            </a:prstGeom>
            <a:noFill/>
          </p:spPr>
          <p:txBody>
            <a:bodyPr wrap="square">
              <a:spAutoFit/>
            </a:bodyPr>
            <a:lstStyle/>
            <a:p>
              <a:pPr algn="justLow" rtl="1">
                <a:lnSpc>
                  <a:spcPct val="200000"/>
                </a:lnSpc>
              </a:pPr>
              <a:r>
                <a:rPr lang="fa-IR" sz="1400" b="1" dirty="0">
                  <a:solidFill>
                    <a:srgbClr val="1D3347"/>
                  </a:solidFill>
                  <a:latin typeface="Shabnam" panose="020B0603030804020204" pitchFamily="34" charset="-78"/>
                  <a:cs typeface="Shabnam" panose="020B0603030804020204" pitchFamily="34" charset="-78"/>
                </a:rPr>
                <a:t>تیتر عنوان را بنویسید</a:t>
              </a:r>
              <a:endParaRPr lang="en-US" sz="1400" b="1" dirty="0">
                <a:solidFill>
                  <a:srgbClr val="1D3347"/>
                </a:solidFill>
                <a:latin typeface="Shabnam" panose="020B0603030804020204" pitchFamily="34" charset="-78"/>
                <a:cs typeface="Shabnam" panose="020B0603030804020204" pitchFamily="34" charset="-78"/>
              </a:endParaRPr>
            </a:p>
            <a:p>
              <a:pPr algn="justLow" rtl="1">
                <a:lnSpc>
                  <a:spcPct val="200000"/>
                </a:lnSpc>
              </a:pPr>
              <a:r>
                <a:rPr lang="fa-IR" sz="1050" dirty="0">
                  <a:solidFill>
                    <a:srgbClr val="1D3347"/>
                  </a:solidFill>
                  <a:latin typeface="Shabnam" panose="020B0603030804020204" pitchFamily="34" charset="-78"/>
                  <a:cs typeface="Shabnam" panose="020B0603030804020204" pitchFamily="34" charset="-78"/>
                </a:rPr>
                <a:t>فروشگاه مینارو ارائه دهنده انواع فایل های کاربردی با بهترین کیفیت</a:t>
              </a:r>
              <a:endParaRPr lang="en-US" sz="1050" dirty="0">
                <a:solidFill>
                  <a:srgbClr val="1D3347"/>
                </a:solidFill>
                <a:latin typeface="Shabnam" panose="020B0603030804020204" pitchFamily="34" charset="-78"/>
                <a:cs typeface="Shabnam" panose="020B0603030804020204" pitchFamily="34" charset="-78"/>
              </a:endParaRPr>
            </a:p>
          </p:txBody>
        </p:sp>
        <p:sp>
          <p:nvSpPr>
            <p:cNvPr id="72" name="TextBox 71">
              <a:extLst>
                <a:ext uri="{FF2B5EF4-FFF2-40B4-BE49-F238E27FC236}">
                  <a16:creationId xmlns:a16="http://schemas.microsoft.com/office/drawing/2014/main" id="{E8EFBE38-36D8-70F5-4EBE-094385E618FD}"/>
                </a:ext>
              </a:extLst>
            </p:cNvPr>
            <p:cNvSpPr txBox="1"/>
            <p:nvPr/>
          </p:nvSpPr>
          <p:spPr>
            <a:xfrm>
              <a:off x="9119233" y="4942149"/>
              <a:ext cx="2061840" cy="1129155"/>
            </a:xfrm>
            <a:prstGeom prst="rect">
              <a:avLst/>
            </a:prstGeom>
            <a:noFill/>
          </p:spPr>
          <p:txBody>
            <a:bodyPr wrap="square">
              <a:spAutoFit/>
            </a:bodyPr>
            <a:lstStyle/>
            <a:p>
              <a:pPr algn="justLow" rtl="1">
                <a:lnSpc>
                  <a:spcPct val="200000"/>
                </a:lnSpc>
              </a:pPr>
              <a:r>
                <a:rPr lang="fa-IR" sz="1400" b="1" dirty="0">
                  <a:solidFill>
                    <a:srgbClr val="1D3347"/>
                  </a:solidFill>
                  <a:latin typeface="Shabnam" panose="020B0603030804020204" pitchFamily="34" charset="-78"/>
                  <a:cs typeface="Shabnam" panose="020B0603030804020204" pitchFamily="34" charset="-78"/>
                </a:rPr>
                <a:t>تیتر عنوان را بنویسید</a:t>
              </a:r>
              <a:endParaRPr lang="en-US" sz="1400" b="1" dirty="0">
                <a:solidFill>
                  <a:srgbClr val="1D3347"/>
                </a:solidFill>
                <a:latin typeface="Shabnam" panose="020B0603030804020204" pitchFamily="34" charset="-78"/>
                <a:cs typeface="Shabnam" panose="020B0603030804020204" pitchFamily="34" charset="-78"/>
              </a:endParaRPr>
            </a:p>
            <a:p>
              <a:pPr algn="justLow" rtl="1">
                <a:lnSpc>
                  <a:spcPct val="200000"/>
                </a:lnSpc>
              </a:pPr>
              <a:r>
                <a:rPr lang="fa-IR" sz="1050" dirty="0">
                  <a:solidFill>
                    <a:srgbClr val="1D3347"/>
                  </a:solidFill>
                  <a:latin typeface="Shabnam" panose="020B0603030804020204" pitchFamily="34" charset="-78"/>
                  <a:cs typeface="Shabnam" panose="020B0603030804020204" pitchFamily="34" charset="-78"/>
                </a:rPr>
                <a:t>فروشگاه مینارو ارائه دهنده انواع فایل های کاربردی با بهترین کیفیت</a:t>
              </a:r>
              <a:endParaRPr lang="en-US" sz="1050" dirty="0">
                <a:solidFill>
                  <a:srgbClr val="1D3347"/>
                </a:solidFill>
                <a:latin typeface="Shabnam" panose="020B0603030804020204" pitchFamily="34" charset="-78"/>
                <a:cs typeface="Shabnam" panose="020B0603030804020204" pitchFamily="34" charset="-78"/>
              </a:endParaRPr>
            </a:p>
          </p:txBody>
        </p:sp>
      </p:grpSp>
    </p:spTree>
    <p:extLst>
      <p:ext uri="{BB962C8B-B14F-4D97-AF65-F5344CB8AC3E}">
        <p14:creationId xmlns:p14="http://schemas.microsoft.com/office/powerpoint/2010/main" val="30389302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5" fill="hold" grpId="0" nodeType="clickEffect">
                                  <p:stCondLst>
                                    <p:cond delay="0"/>
                                  </p:stCondLst>
                                  <p:childTnLst>
                                    <p:set>
                                      <p:cBhvr>
                                        <p:cTn id="6" dur="1" fill="hold">
                                          <p:stCondLst>
                                            <p:cond delay="0"/>
                                          </p:stCondLst>
                                        </p:cTn>
                                        <p:tgtEl>
                                          <p:spTgt spid="95"/>
                                        </p:tgtEl>
                                        <p:attrNameLst>
                                          <p:attrName>style.visibility</p:attrName>
                                        </p:attrNameLst>
                                      </p:cBhvr>
                                      <p:to>
                                        <p:strVal val="visible"/>
                                      </p:to>
                                    </p:set>
                                    <p:animEffect transition="in" filter="randombar(vertical)">
                                      <p:cBhvr>
                                        <p:cTn id="7" dur="500"/>
                                        <p:tgtEl>
                                          <p:spTgt spid="95"/>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55"/>
                                        </p:tgtEl>
                                        <p:attrNameLst>
                                          <p:attrName>style.visibility</p:attrName>
                                        </p:attrNameLst>
                                      </p:cBhvr>
                                      <p:to>
                                        <p:strVal val="visible"/>
                                      </p:to>
                                    </p:set>
                                    <p:anim calcmode="lin" valueType="num">
                                      <p:cBhvr>
                                        <p:cTn id="11" dur="750" fill="hold"/>
                                        <p:tgtEl>
                                          <p:spTgt spid="55"/>
                                        </p:tgtEl>
                                        <p:attrNameLst>
                                          <p:attrName>ppt_w</p:attrName>
                                        </p:attrNameLst>
                                      </p:cBhvr>
                                      <p:tavLst>
                                        <p:tav tm="0">
                                          <p:val>
                                            <p:fltVal val="0"/>
                                          </p:val>
                                        </p:tav>
                                        <p:tav tm="100000">
                                          <p:val>
                                            <p:strVal val="#ppt_w"/>
                                          </p:val>
                                        </p:tav>
                                      </p:tavLst>
                                    </p:anim>
                                    <p:anim calcmode="lin" valueType="num">
                                      <p:cBhvr>
                                        <p:cTn id="12" dur="750" fill="hold"/>
                                        <p:tgtEl>
                                          <p:spTgt spid="55"/>
                                        </p:tgtEl>
                                        <p:attrNameLst>
                                          <p:attrName>ppt_h</p:attrName>
                                        </p:attrNameLst>
                                      </p:cBhvr>
                                      <p:tavLst>
                                        <p:tav tm="0">
                                          <p:val>
                                            <p:fltVal val="0"/>
                                          </p:val>
                                        </p:tav>
                                        <p:tav tm="100000">
                                          <p:val>
                                            <p:strVal val="#ppt_h"/>
                                          </p:val>
                                        </p:tav>
                                      </p:tavLst>
                                    </p:anim>
                                    <p:animEffect transition="in" filter="fade">
                                      <p:cBhvr>
                                        <p:cTn id="13" dur="750"/>
                                        <p:tgtEl>
                                          <p:spTgt spid="55"/>
                                        </p:tgtEl>
                                      </p:cBhvr>
                                    </p:animEffect>
                                  </p:childTnLst>
                                </p:cTn>
                              </p:par>
                            </p:childTnLst>
                          </p:cTn>
                        </p:par>
                        <p:par>
                          <p:cTn id="14" fill="hold">
                            <p:stCondLst>
                              <p:cond delay="1250"/>
                            </p:stCondLst>
                            <p:childTnLst>
                              <p:par>
                                <p:cTn id="15" presetID="53" presetClass="entr" presetSubtype="16" fill="hold" nodeType="afterEffect">
                                  <p:stCondLst>
                                    <p:cond delay="0"/>
                                  </p:stCondLst>
                                  <p:childTnLst>
                                    <p:set>
                                      <p:cBhvr>
                                        <p:cTn id="16" dur="1" fill="hold">
                                          <p:stCondLst>
                                            <p:cond delay="0"/>
                                          </p:stCondLst>
                                        </p:cTn>
                                        <p:tgtEl>
                                          <p:spTgt spid="60"/>
                                        </p:tgtEl>
                                        <p:attrNameLst>
                                          <p:attrName>style.visibility</p:attrName>
                                        </p:attrNameLst>
                                      </p:cBhvr>
                                      <p:to>
                                        <p:strVal val="visible"/>
                                      </p:to>
                                    </p:set>
                                    <p:anim calcmode="lin" valueType="num">
                                      <p:cBhvr>
                                        <p:cTn id="17" dur="750" fill="hold"/>
                                        <p:tgtEl>
                                          <p:spTgt spid="60"/>
                                        </p:tgtEl>
                                        <p:attrNameLst>
                                          <p:attrName>ppt_w</p:attrName>
                                        </p:attrNameLst>
                                      </p:cBhvr>
                                      <p:tavLst>
                                        <p:tav tm="0">
                                          <p:val>
                                            <p:fltVal val="0"/>
                                          </p:val>
                                        </p:tav>
                                        <p:tav tm="100000">
                                          <p:val>
                                            <p:strVal val="#ppt_w"/>
                                          </p:val>
                                        </p:tav>
                                      </p:tavLst>
                                    </p:anim>
                                    <p:anim calcmode="lin" valueType="num">
                                      <p:cBhvr>
                                        <p:cTn id="18" dur="750" fill="hold"/>
                                        <p:tgtEl>
                                          <p:spTgt spid="60"/>
                                        </p:tgtEl>
                                        <p:attrNameLst>
                                          <p:attrName>ppt_h</p:attrName>
                                        </p:attrNameLst>
                                      </p:cBhvr>
                                      <p:tavLst>
                                        <p:tav tm="0">
                                          <p:val>
                                            <p:fltVal val="0"/>
                                          </p:val>
                                        </p:tav>
                                        <p:tav tm="100000">
                                          <p:val>
                                            <p:strVal val="#ppt_h"/>
                                          </p:val>
                                        </p:tav>
                                      </p:tavLst>
                                    </p:anim>
                                    <p:animEffect transition="in" filter="fade">
                                      <p:cBhvr>
                                        <p:cTn id="19" dur="750"/>
                                        <p:tgtEl>
                                          <p:spTgt spid="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5"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 name="Picture Placeholder 30">
            <a:extLst>
              <a:ext uri="{FF2B5EF4-FFF2-40B4-BE49-F238E27FC236}">
                <a16:creationId xmlns:a16="http://schemas.microsoft.com/office/drawing/2014/main" id="{31BF1760-EE36-C73B-0896-3461C2988FE7}"/>
              </a:ext>
            </a:extLst>
          </p:cNvPr>
          <p:cNvPicPr>
            <a:picLocks noGrp="1" noChangeAspect="1"/>
          </p:cNvPicPr>
          <p:nvPr>
            <p:ph type="pic" sz="quarter" idx="13"/>
          </p:nvPr>
        </p:nvPicPr>
        <p:blipFill>
          <a:blip r:embed="rId2">
            <a:extLst>
              <a:ext uri="{28A0092B-C50C-407E-A947-70E740481C1C}">
                <a14:useLocalDpi xmlns:a14="http://schemas.microsoft.com/office/drawing/2010/main" val="0"/>
              </a:ext>
            </a:extLst>
          </a:blip>
          <a:srcRect t="24" b="24"/>
          <a:stretch>
            <a:fillRect/>
          </a:stretch>
        </p:blipFill>
        <p:spPr/>
      </p:pic>
      <p:sp>
        <p:nvSpPr>
          <p:cNvPr id="3" name="Slide Number Placeholder 2">
            <a:extLst>
              <a:ext uri="{FF2B5EF4-FFF2-40B4-BE49-F238E27FC236}">
                <a16:creationId xmlns:a16="http://schemas.microsoft.com/office/drawing/2014/main" id="{C04EE921-A4D7-3942-42BC-DD73388ACA3B}"/>
              </a:ext>
            </a:extLst>
          </p:cNvPr>
          <p:cNvSpPr>
            <a:spLocks noGrp="1"/>
          </p:cNvSpPr>
          <p:nvPr>
            <p:ph type="sldNum" sz="quarter" idx="10"/>
          </p:nvPr>
        </p:nvSpPr>
        <p:spPr/>
        <p:txBody>
          <a:bodyPr/>
          <a:lstStyle/>
          <a:p>
            <a:fld id="{A8043012-B8B5-47A7-9927-94221BE445D6}" type="slidenum">
              <a:rPr lang="en-US" smtClean="0"/>
              <a:pPr/>
              <a:t>47</a:t>
            </a:fld>
            <a:endParaRPr lang="en-US" dirty="0"/>
          </a:p>
        </p:txBody>
      </p:sp>
      <p:pic>
        <p:nvPicPr>
          <p:cNvPr id="4" name="Picture 3">
            <a:hlinkClick r:id="" action="ppaction://hlinkshowjump?jump=previousslide"/>
            <a:extLst>
              <a:ext uri="{FF2B5EF4-FFF2-40B4-BE49-F238E27FC236}">
                <a16:creationId xmlns:a16="http://schemas.microsoft.com/office/drawing/2014/main" id="{612A15E2-0504-80B1-4427-F518D0B6E3D8}"/>
              </a:ext>
            </a:extLst>
          </p:cNvPr>
          <p:cNvPicPr>
            <a:picLocks noChangeAspect="1"/>
          </p:cNvPicPr>
          <p:nvPr/>
        </p:nvPicPr>
        <p:blipFill>
          <a:blip r:embed="rId3" cstate="print">
            <a:biLevel thresh="25000"/>
            <a:extLst>
              <a:ext uri="{BEBA8EAE-BF5A-486C-A8C5-ECC9F3942E4B}">
                <a14:imgProps xmlns:a14="http://schemas.microsoft.com/office/drawing/2010/main">
                  <a14:imgLayer r:embed="rId4">
                    <a14:imgEffect>
                      <a14:saturation sat="33000"/>
                    </a14:imgEffect>
                  </a14:imgLayer>
                </a14:imgProps>
              </a:ext>
              <a:ext uri="{28A0092B-C50C-407E-A947-70E740481C1C}">
                <a14:useLocalDpi xmlns:a14="http://schemas.microsoft.com/office/drawing/2010/main"/>
              </a:ext>
            </a:extLst>
          </a:blip>
          <a:stretch>
            <a:fillRect/>
          </a:stretch>
        </p:blipFill>
        <p:spPr>
          <a:xfrm flipH="1">
            <a:off x="10403951" y="6257138"/>
            <a:ext cx="210539" cy="210539"/>
          </a:xfrm>
          <a:prstGeom prst="rect">
            <a:avLst/>
          </a:prstGeom>
        </p:spPr>
      </p:pic>
      <p:pic>
        <p:nvPicPr>
          <p:cNvPr id="5" name="Picture 4">
            <a:extLst>
              <a:ext uri="{FF2B5EF4-FFF2-40B4-BE49-F238E27FC236}">
                <a16:creationId xmlns:a16="http://schemas.microsoft.com/office/drawing/2014/main" id="{7CB20397-DC4C-F3E9-A833-4BEE41A66251}"/>
              </a:ext>
            </a:extLst>
          </p:cNvPr>
          <p:cNvPicPr>
            <a:picLocks noChangeAspect="1"/>
          </p:cNvPicPr>
          <p:nvPr/>
        </p:nvPicPr>
        <p:blipFill>
          <a:blip r:embed="rId3" cstate="print">
            <a:biLevel thresh="25000"/>
            <a:extLst>
              <a:ext uri="{BEBA8EAE-BF5A-486C-A8C5-ECC9F3942E4B}">
                <a14:imgProps xmlns:a14="http://schemas.microsoft.com/office/drawing/2010/main">
                  <a14:imgLayer r:embed="rId4">
                    <a14:imgEffect>
                      <a14:saturation sat="33000"/>
                    </a14:imgEffect>
                  </a14:imgLayer>
                </a14:imgProps>
              </a:ext>
              <a:ext uri="{28A0092B-C50C-407E-A947-70E740481C1C}">
                <a14:useLocalDpi xmlns:a14="http://schemas.microsoft.com/office/drawing/2010/main"/>
              </a:ext>
            </a:extLst>
          </a:blip>
          <a:stretch>
            <a:fillRect/>
          </a:stretch>
        </p:blipFill>
        <p:spPr>
          <a:xfrm>
            <a:off x="11810732" y="6255725"/>
            <a:ext cx="210539" cy="210539"/>
          </a:xfrm>
          <a:prstGeom prst="rect">
            <a:avLst/>
          </a:prstGeom>
        </p:spPr>
      </p:pic>
      <p:pic>
        <p:nvPicPr>
          <p:cNvPr id="6" name="Picture 5">
            <a:hlinkClick r:id="" action="ppaction://hlinkshowjump?jump=firstslide"/>
            <a:extLst>
              <a:ext uri="{FF2B5EF4-FFF2-40B4-BE49-F238E27FC236}">
                <a16:creationId xmlns:a16="http://schemas.microsoft.com/office/drawing/2014/main" id="{63A48EEB-0C84-2B0F-75FC-7F71C642ED8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54275" y="252809"/>
            <a:ext cx="500431" cy="375612"/>
          </a:xfrm>
          <a:prstGeom prst="rect">
            <a:avLst/>
          </a:prstGeom>
        </p:spPr>
      </p:pic>
      <p:sp>
        <p:nvSpPr>
          <p:cNvPr id="7" name="TextBox 6">
            <a:hlinkClick r:id="rId6" action="ppaction://hlinksldjump"/>
            <a:extLst>
              <a:ext uri="{FF2B5EF4-FFF2-40B4-BE49-F238E27FC236}">
                <a16:creationId xmlns:a16="http://schemas.microsoft.com/office/drawing/2014/main" id="{A1BB89DD-AA4F-A2A2-B97B-6715497478AF}"/>
              </a:ext>
            </a:extLst>
          </p:cNvPr>
          <p:cNvSpPr txBox="1"/>
          <p:nvPr/>
        </p:nvSpPr>
        <p:spPr>
          <a:xfrm>
            <a:off x="8814914" y="1031840"/>
            <a:ext cx="1295607" cy="307777"/>
          </a:xfrm>
          <a:prstGeom prst="rect">
            <a:avLst/>
          </a:prstGeom>
          <a:noFill/>
        </p:spPr>
        <p:txBody>
          <a:bodyPr wrap="square" rtlCol="0">
            <a:spAutoFit/>
          </a:bodyPr>
          <a:lstStyle/>
          <a:p>
            <a:pPr algn="ctr" rtl="1"/>
            <a:r>
              <a:rPr lang="fa-IR" sz="1400" b="1">
                <a:solidFill>
                  <a:schemeClr val="bg1"/>
                </a:solidFill>
                <a:latin typeface="Shabnam" panose="020B0603030804020204" pitchFamily="34" charset="-78"/>
                <a:cs typeface="Shabnam" panose="020B0603030804020204" pitchFamily="34" charset="-78"/>
              </a:rPr>
              <a:t>کلیات پژوهش</a:t>
            </a:r>
            <a:endParaRPr lang="en-US" sz="1400" b="1" dirty="0">
              <a:solidFill>
                <a:schemeClr val="bg1"/>
              </a:solidFill>
              <a:latin typeface="Shabnam" panose="020B0603030804020204" pitchFamily="34" charset="-78"/>
              <a:cs typeface="Shabnam" panose="020B0603030804020204" pitchFamily="34" charset="-78"/>
            </a:endParaRPr>
          </a:p>
        </p:txBody>
      </p:sp>
      <p:sp>
        <p:nvSpPr>
          <p:cNvPr id="8" name="TextBox 7">
            <a:hlinkClick r:id="rId7" action="ppaction://hlinksldjump"/>
            <a:extLst>
              <a:ext uri="{FF2B5EF4-FFF2-40B4-BE49-F238E27FC236}">
                <a16:creationId xmlns:a16="http://schemas.microsoft.com/office/drawing/2014/main" id="{1F6029CB-2436-6A29-04BF-E573985EC7DB}"/>
              </a:ext>
            </a:extLst>
          </p:cNvPr>
          <p:cNvSpPr txBox="1"/>
          <p:nvPr/>
        </p:nvSpPr>
        <p:spPr>
          <a:xfrm>
            <a:off x="7198804" y="1031839"/>
            <a:ext cx="1391595" cy="307777"/>
          </a:xfrm>
          <a:prstGeom prst="rect">
            <a:avLst/>
          </a:prstGeom>
          <a:noFill/>
        </p:spPr>
        <p:txBody>
          <a:bodyPr wrap="square" rtlCol="0">
            <a:spAutoFit/>
          </a:bodyPr>
          <a:lstStyle/>
          <a:p>
            <a:pPr algn="ctr" rtl="1"/>
            <a:r>
              <a:rPr lang="fa-IR" sz="1400" b="1" dirty="0">
                <a:solidFill>
                  <a:schemeClr val="bg1"/>
                </a:solidFill>
                <a:latin typeface="Shabnam" panose="020B0603030804020204" pitchFamily="34" charset="-78"/>
                <a:cs typeface="Shabnam" panose="020B0603030804020204" pitchFamily="34" charset="-78"/>
              </a:rPr>
              <a:t>مبانی پژوهش</a:t>
            </a:r>
            <a:endParaRPr lang="en-US" sz="1400" b="1" dirty="0">
              <a:solidFill>
                <a:schemeClr val="bg1"/>
              </a:solidFill>
              <a:latin typeface="Shabnam" panose="020B0603030804020204" pitchFamily="34" charset="-78"/>
              <a:cs typeface="Shabnam" panose="020B0603030804020204" pitchFamily="34" charset="-78"/>
            </a:endParaRPr>
          </a:p>
        </p:txBody>
      </p:sp>
      <p:sp>
        <p:nvSpPr>
          <p:cNvPr id="9" name="TextBox 8">
            <a:hlinkClick r:id="rId8" action="ppaction://hlinksldjump"/>
            <a:extLst>
              <a:ext uri="{FF2B5EF4-FFF2-40B4-BE49-F238E27FC236}">
                <a16:creationId xmlns:a16="http://schemas.microsoft.com/office/drawing/2014/main" id="{6E2DB24D-E836-C6BD-1E3D-0260D214CF3A}"/>
              </a:ext>
            </a:extLst>
          </p:cNvPr>
          <p:cNvSpPr txBox="1"/>
          <p:nvPr/>
        </p:nvSpPr>
        <p:spPr>
          <a:xfrm>
            <a:off x="5678682" y="1031838"/>
            <a:ext cx="1420208" cy="307777"/>
          </a:xfrm>
          <a:prstGeom prst="rect">
            <a:avLst/>
          </a:prstGeom>
          <a:noFill/>
        </p:spPr>
        <p:txBody>
          <a:bodyPr wrap="square" rtlCol="0">
            <a:spAutoFit/>
          </a:bodyPr>
          <a:lstStyle/>
          <a:p>
            <a:pPr algn="ctr" rtl="1"/>
            <a:r>
              <a:rPr lang="fa-IR" sz="1400" b="1" dirty="0">
                <a:solidFill>
                  <a:schemeClr val="bg1"/>
                </a:solidFill>
                <a:latin typeface="Shabnam" panose="020B0603030804020204" pitchFamily="34" charset="-78"/>
                <a:cs typeface="Shabnam" panose="020B0603030804020204" pitchFamily="34" charset="-78"/>
              </a:rPr>
              <a:t>روش تحقیق</a:t>
            </a:r>
            <a:endParaRPr lang="en-US" sz="1400" b="1" dirty="0">
              <a:solidFill>
                <a:schemeClr val="bg1"/>
              </a:solidFill>
              <a:latin typeface="Shabnam" panose="020B0603030804020204" pitchFamily="34" charset="-78"/>
              <a:cs typeface="Shabnam" panose="020B0603030804020204" pitchFamily="34" charset="-78"/>
            </a:endParaRPr>
          </a:p>
        </p:txBody>
      </p:sp>
      <p:sp>
        <p:nvSpPr>
          <p:cNvPr id="10" name="TextBox 9">
            <a:hlinkClick r:id="rId9" action="ppaction://hlinksldjump"/>
            <a:extLst>
              <a:ext uri="{FF2B5EF4-FFF2-40B4-BE49-F238E27FC236}">
                <a16:creationId xmlns:a16="http://schemas.microsoft.com/office/drawing/2014/main" id="{F5BDFBC7-344D-2D64-10AD-ACDAD3D913F2}"/>
              </a:ext>
            </a:extLst>
          </p:cNvPr>
          <p:cNvSpPr txBox="1"/>
          <p:nvPr/>
        </p:nvSpPr>
        <p:spPr>
          <a:xfrm>
            <a:off x="4080387" y="1024350"/>
            <a:ext cx="1498381" cy="315265"/>
          </a:xfrm>
          <a:prstGeom prst="rect">
            <a:avLst/>
          </a:prstGeom>
          <a:noFill/>
        </p:spPr>
        <p:txBody>
          <a:bodyPr wrap="square" rtlCol="0">
            <a:spAutoFit/>
          </a:bodyPr>
          <a:lstStyle/>
          <a:p>
            <a:pPr algn="ctr" rtl="1"/>
            <a:r>
              <a:rPr lang="fa-IR" sz="1400" b="1" dirty="0">
                <a:solidFill>
                  <a:schemeClr val="bg1"/>
                </a:solidFill>
                <a:latin typeface="Shabnam" panose="020B0603030804020204" pitchFamily="34" charset="-78"/>
                <a:cs typeface="Shabnam" panose="020B0603030804020204" pitchFamily="34" charset="-78"/>
              </a:rPr>
              <a:t>تجزیه و تحلیل</a:t>
            </a:r>
            <a:endParaRPr lang="en-US" sz="1400" b="1" dirty="0">
              <a:solidFill>
                <a:schemeClr val="bg1"/>
              </a:solidFill>
              <a:latin typeface="Shabnam" panose="020B0603030804020204" pitchFamily="34" charset="-78"/>
              <a:cs typeface="Shabnam" panose="020B0603030804020204" pitchFamily="34" charset="-78"/>
            </a:endParaRPr>
          </a:p>
        </p:txBody>
      </p:sp>
      <p:sp>
        <p:nvSpPr>
          <p:cNvPr id="11" name="TextBox 10">
            <a:hlinkClick r:id="rId10" action="ppaction://hlinksldjump"/>
            <a:extLst>
              <a:ext uri="{FF2B5EF4-FFF2-40B4-BE49-F238E27FC236}">
                <a16:creationId xmlns:a16="http://schemas.microsoft.com/office/drawing/2014/main" id="{235FF706-46D2-45E6-7952-5765A9EC0B0A}"/>
              </a:ext>
            </a:extLst>
          </p:cNvPr>
          <p:cNvSpPr txBox="1"/>
          <p:nvPr/>
        </p:nvSpPr>
        <p:spPr>
          <a:xfrm>
            <a:off x="2596451" y="1051936"/>
            <a:ext cx="1420208" cy="315265"/>
          </a:xfrm>
          <a:prstGeom prst="rect">
            <a:avLst/>
          </a:prstGeom>
          <a:noFill/>
        </p:spPr>
        <p:txBody>
          <a:bodyPr wrap="square" rtlCol="0">
            <a:spAutoFit/>
          </a:bodyPr>
          <a:lstStyle/>
          <a:p>
            <a:pPr algn="ctr" rtl="1"/>
            <a:r>
              <a:rPr lang="fa-IR" sz="1400" b="1" dirty="0">
                <a:solidFill>
                  <a:schemeClr val="bg1"/>
                </a:solidFill>
                <a:latin typeface="Shabnam" panose="020B0603030804020204" pitchFamily="34" charset="-78"/>
                <a:cs typeface="Shabnam" panose="020B0603030804020204" pitchFamily="34" charset="-78"/>
              </a:rPr>
              <a:t>بحث و نتیجه</a:t>
            </a:r>
            <a:endParaRPr lang="en-US" sz="1400" b="1" dirty="0">
              <a:solidFill>
                <a:schemeClr val="bg1"/>
              </a:solidFill>
              <a:latin typeface="Shabnam" panose="020B0603030804020204" pitchFamily="34" charset="-78"/>
              <a:cs typeface="Shabnam" panose="020B0603030804020204" pitchFamily="34" charset="-78"/>
            </a:endParaRPr>
          </a:p>
        </p:txBody>
      </p:sp>
      <p:sp>
        <p:nvSpPr>
          <p:cNvPr id="12" name="TextBox 11">
            <a:hlinkClick r:id="rId11" action="ppaction://hlinksldjump"/>
            <a:extLst>
              <a:ext uri="{FF2B5EF4-FFF2-40B4-BE49-F238E27FC236}">
                <a16:creationId xmlns:a16="http://schemas.microsoft.com/office/drawing/2014/main" id="{063FF575-FDAF-3BEA-E04B-5D10D800C399}"/>
              </a:ext>
            </a:extLst>
          </p:cNvPr>
          <p:cNvSpPr txBox="1"/>
          <p:nvPr/>
        </p:nvSpPr>
        <p:spPr>
          <a:xfrm>
            <a:off x="998155" y="1051935"/>
            <a:ext cx="1498381" cy="315265"/>
          </a:xfrm>
          <a:prstGeom prst="rect">
            <a:avLst/>
          </a:prstGeom>
          <a:noFill/>
        </p:spPr>
        <p:txBody>
          <a:bodyPr wrap="square" rtlCol="0">
            <a:spAutoFit/>
          </a:bodyPr>
          <a:lstStyle/>
          <a:p>
            <a:pPr algn="ctr" rtl="1"/>
            <a:r>
              <a:rPr lang="fa-IR" sz="1400" b="1" dirty="0">
                <a:solidFill>
                  <a:schemeClr val="bg1"/>
                </a:solidFill>
                <a:latin typeface="Shabnam" panose="020B0603030804020204" pitchFamily="34" charset="-78"/>
                <a:cs typeface="Shabnam" panose="020B0603030804020204" pitchFamily="34" charset="-78"/>
              </a:rPr>
              <a:t>منابع</a:t>
            </a:r>
            <a:endParaRPr lang="en-US" sz="1400" b="1" dirty="0">
              <a:solidFill>
                <a:schemeClr val="bg1"/>
              </a:solidFill>
              <a:latin typeface="Shabnam" panose="020B0603030804020204" pitchFamily="34" charset="-78"/>
              <a:cs typeface="Shabnam" panose="020B0603030804020204" pitchFamily="34" charset="-78"/>
            </a:endParaRPr>
          </a:p>
        </p:txBody>
      </p:sp>
      <p:pic>
        <p:nvPicPr>
          <p:cNvPr id="13" name="Graphic 12">
            <a:extLst>
              <a:ext uri="{FF2B5EF4-FFF2-40B4-BE49-F238E27FC236}">
                <a16:creationId xmlns:a16="http://schemas.microsoft.com/office/drawing/2014/main" id="{1E1273C8-38DC-9698-3428-4E62AF3BC25D}"/>
              </a:ext>
            </a:extLst>
          </p:cNvPr>
          <p:cNvPicPr>
            <a:picLocks noChangeAspect="1"/>
          </p:cNvPicPr>
          <p:nvPr/>
        </p:nvPicPr>
        <p:blipFill>
          <a:blip r:embed="rId12" cstate="print">
            <a:extLst>
              <a:ext uri="{28A0092B-C50C-407E-A947-70E740481C1C}">
                <a14:useLocalDpi xmlns:a14="http://schemas.microsoft.com/office/drawing/2010/main"/>
              </a:ext>
              <a:ext uri="{96DAC541-7B7A-43D3-8B79-37D633B846F1}">
                <asvg:svgBlip xmlns:asvg="http://schemas.microsoft.com/office/drawing/2016/SVG/main" r:embed="rId13"/>
              </a:ext>
            </a:extLst>
          </a:blip>
          <a:stretch>
            <a:fillRect/>
          </a:stretch>
        </p:blipFill>
        <p:spPr>
          <a:xfrm>
            <a:off x="10458867" y="88489"/>
            <a:ext cx="1438278" cy="1438278"/>
          </a:xfrm>
          <a:prstGeom prst="rect">
            <a:avLst/>
          </a:prstGeom>
        </p:spPr>
      </p:pic>
      <p:sp>
        <p:nvSpPr>
          <p:cNvPr id="14" name="TextBox 13">
            <a:extLst>
              <a:ext uri="{FF2B5EF4-FFF2-40B4-BE49-F238E27FC236}">
                <a16:creationId xmlns:a16="http://schemas.microsoft.com/office/drawing/2014/main" id="{8FD0DD0B-A377-34B3-DFDF-0703FBEBB056}"/>
              </a:ext>
            </a:extLst>
          </p:cNvPr>
          <p:cNvSpPr txBox="1"/>
          <p:nvPr/>
        </p:nvSpPr>
        <p:spPr>
          <a:xfrm>
            <a:off x="10336307" y="1715488"/>
            <a:ext cx="1757082" cy="338554"/>
          </a:xfrm>
          <a:prstGeom prst="rect">
            <a:avLst/>
          </a:prstGeom>
          <a:noFill/>
        </p:spPr>
        <p:txBody>
          <a:bodyPr wrap="square" rtlCol="0">
            <a:spAutoFit/>
          </a:bodyPr>
          <a:lstStyle/>
          <a:p>
            <a:pPr algn="ctr" rtl="1"/>
            <a:r>
              <a:rPr lang="fa-IR" sz="1600" b="1" dirty="0">
                <a:solidFill>
                  <a:srgbClr val="1D3347"/>
                </a:solidFill>
                <a:latin typeface="Shabnam" panose="020B0603030804020204" pitchFamily="34" charset="-78"/>
                <a:cs typeface="Shabnam" panose="020B0603030804020204" pitchFamily="34" charset="-78"/>
              </a:rPr>
              <a:t>عنوان اول</a:t>
            </a:r>
            <a:endParaRPr lang="en-US" sz="1600" b="1" dirty="0">
              <a:solidFill>
                <a:srgbClr val="1D3347"/>
              </a:solidFill>
              <a:latin typeface="Shabnam" panose="020B0603030804020204" pitchFamily="34" charset="-78"/>
              <a:cs typeface="Shabnam" panose="020B0603030804020204" pitchFamily="34" charset="-78"/>
            </a:endParaRPr>
          </a:p>
        </p:txBody>
      </p:sp>
      <p:sp>
        <p:nvSpPr>
          <p:cNvPr id="15" name="TextBox 14">
            <a:extLst>
              <a:ext uri="{FF2B5EF4-FFF2-40B4-BE49-F238E27FC236}">
                <a16:creationId xmlns:a16="http://schemas.microsoft.com/office/drawing/2014/main" id="{39201B8B-EDAD-88A7-42CF-41297A21373B}"/>
              </a:ext>
            </a:extLst>
          </p:cNvPr>
          <p:cNvSpPr txBox="1"/>
          <p:nvPr/>
        </p:nvSpPr>
        <p:spPr>
          <a:xfrm>
            <a:off x="10421957" y="2485131"/>
            <a:ext cx="1671431" cy="338554"/>
          </a:xfrm>
          <a:prstGeom prst="rect">
            <a:avLst/>
          </a:prstGeom>
          <a:noFill/>
        </p:spPr>
        <p:txBody>
          <a:bodyPr wrap="square" rtlCol="0">
            <a:spAutoFit/>
          </a:bodyPr>
          <a:lstStyle/>
          <a:p>
            <a:pPr algn="ctr" rtl="1"/>
            <a:r>
              <a:rPr lang="fa-IR" sz="1600" b="1" dirty="0">
                <a:solidFill>
                  <a:srgbClr val="1D3347"/>
                </a:solidFill>
                <a:latin typeface="Shabnam" panose="020B0603030804020204" pitchFamily="34" charset="-78"/>
                <a:cs typeface="Shabnam" panose="020B0603030804020204" pitchFamily="34" charset="-78"/>
              </a:rPr>
              <a:t>عنوان دوم</a:t>
            </a:r>
            <a:endParaRPr lang="en-US" sz="1600" b="1" dirty="0">
              <a:solidFill>
                <a:srgbClr val="1D3347"/>
              </a:solidFill>
              <a:latin typeface="Shabnam" panose="020B0603030804020204" pitchFamily="34" charset="-78"/>
              <a:cs typeface="Shabnam" panose="020B0603030804020204" pitchFamily="34" charset="-78"/>
            </a:endParaRPr>
          </a:p>
        </p:txBody>
      </p:sp>
      <p:sp>
        <p:nvSpPr>
          <p:cNvPr id="16" name="TextBox 15">
            <a:extLst>
              <a:ext uri="{FF2B5EF4-FFF2-40B4-BE49-F238E27FC236}">
                <a16:creationId xmlns:a16="http://schemas.microsoft.com/office/drawing/2014/main" id="{606AC941-F112-1654-BF28-51BD85B18D72}"/>
              </a:ext>
            </a:extLst>
          </p:cNvPr>
          <p:cNvSpPr txBox="1"/>
          <p:nvPr/>
        </p:nvSpPr>
        <p:spPr>
          <a:xfrm>
            <a:off x="10336305" y="3228586"/>
            <a:ext cx="1757082" cy="338554"/>
          </a:xfrm>
          <a:prstGeom prst="rect">
            <a:avLst/>
          </a:prstGeom>
          <a:noFill/>
        </p:spPr>
        <p:txBody>
          <a:bodyPr wrap="square" rtlCol="0">
            <a:spAutoFit/>
          </a:bodyPr>
          <a:lstStyle/>
          <a:p>
            <a:pPr algn="ctr" rtl="1"/>
            <a:r>
              <a:rPr lang="fa-IR" sz="1600" b="1" dirty="0">
                <a:solidFill>
                  <a:srgbClr val="1D3347"/>
                </a:solidFill>
                <a:latin typeface="Shabnam" panose="020B0603030804020204" pitchFamily="34" charset="-78"/>
                <a:cs typeface="Shabnam" panose="020B0603030804020204" pitchFamily="34" charset="-78"/>
              </a:rPr>
              <a:t>عنوان سوم</a:t>
            </a:r>
            <a:endParaRPr lang="en-US" sz="1600" b="1" dirty="0">
              <a:solidFill>
                <a:srgbClr val="1D3347"/>
              </a:solidFill>
              <a:latin typeface="Shabnam" panose="020B0603030804020204" pitchFamily="34" charset="-78"/>
              <a:cs typeface="Shabnam" panose="020B0603030804020204" pitchFamily="34" charset="-78"/>
            </a:endParaRPr>
          </a:p>
        </p:txBody>
      </p:sp>
      <p:sp>
        <p:nvSpPr>
          <p:cNvPr id="17" name="TextBox 16">
            <a:extLst>
              <a:ext uri="{FF2B5EF4-FFF2-40B4-BE49-F238E27FC236}">
                <a16:creationId xmlns:a16="http://schemas.microsoft.com/office/drawing/2014/main" id="{89506539-3591-05F1-1FAF-0F1373A22736}"/>
              </a:ext>
            </a:extLst>
          </p:cNvPr>
          <p:cNvSpPr txBox="1"/>
          <p:nvPr/>
        </p:nvSpPr>
        <p:spPr>
          <a:xfrm>
            <a:off x="10403951" y="3985103"/>
            <a:ext cx="1689436" cy="338554"/>
          </a:xfrm>
          <a:prstGeom prst="rect">
            <a:avLst/>
          </a:prstGeom>
          <a:noFill/>
        </p:spPr>
        <p:txBody>
          <a:bodyPr wrap="square" rtlCol="0">
            <a:spAutoFit/>
          </a:bodyPr>
          <a:lstStyle/>
          <a:p>
            <a:pPr algn="ctr" rtl="1"/>
            <a:r>
              <a:rPr lang="fa-IR" sz="1600" b="1" dirty="0">
                <a:solidFill>
                  <a:srgbClr val="1D3347"/>
                </a:solidFill>
                <a:latin typeface="Shabnam" panose="020B0603030804020204" pitchFamily="34" charset="-78"/>
                <a:cs typeface="Shabnam" panose="020B0603030804020204" pitchFamily="34" charset="-78"/>
              </a:rPr>
              <a:t>عنوان چهارم</a:t>
            </a:r>
            <a:endParaRPr lang="en-US" sz="1600" b="1" dirty="0">
              <a:solidFill>
                <a:srgbClr val="1D3347"/>
              </a:solidFill>
              <a:latin typeface="Shabnam" panose="020B0603030804020204" pitchFamily="34" charset="-78"/>
              <a:cs typeface="Shabnam" panose="020B0603030804020204" pitchFamily="34" charset="-78"/>
            </a:endParaRPr>
          </a:p>
        </p:txBody>
      </p:sp>
      <p:sp>
        <p:nvSpPr>
          <p:cNvPr id="18" name="TextBox 17">
            <a:extLst>
              <a:ext uri="{FF2B5EF4-FFF2-40B4-BE49-F238E27FC236}">
                <a16:creationId xmlns:a16="http://schemas.microsoft.com/office/drawing/2014/main" id="{B7D47DF4-6470-A872-2EF4-C2CB76F0884F}"/>
              </a:ext>
            </a:extLst>
          </p:cNvPr>
          <p:cNvSpPr txBox="1"/>
          <p:nvPr/>
        </p:nvSpPr>
        <p:spPr>
          <a:xfrm>
            <a:off x="10336305" y="4754746"/>
            <a:ext cx="1775088" cy="338554"/>
          </a:xfrm>
          <a:prstGeom prst="rect">
            <a:avLst/>
          </a:prstGeom>
          <a:noFill/>
        </p:spPr>
        <p:txBody>
          <a:bodyPr wrap="square" rtlCol="0">
            <a:spAutoFit/>
          </a:bodyPr>
          <a:lstStyle/>
          <a:p>
            <a:pPr algn="ctr" rtl="1"/>
            <a:r>
              <a:rPr lang="fa-IR" sz="1600" b="1" dirty="0">
                <a:solidFill>
                  <a:srgbClr val="1D3347"/>
                </a:solidFill>
                <a:latin typeface="Shabnam" panose="020B0603030804020204" pitchFamily="34" charset="-78"/>
                <a:cs typeface="Shabnam" panose="020B0603030804020204" pitchFamily="34" charset="-78"/>
              </a:rPr>
              <a:t>عنوان پنجم</a:t>
            </a:r>
            <a:endParaRPr lang="en-US" sz="1600" b="1" dirty="0">
              <a:solidFill>
                <a:srgbClr val="1D3347"/>
              </a:solidFill>
              <a:latin typeface="Shabnam" panose="020B0603030804020204" pitchFamily="34" charset="-78"/>
              <a:cs typeface="Shabnam" panose="020B0603030804020204" pitchFamily="34" charset="-78"/>
            </a:endParaRPr>
          </a:p>
        </p:txBody>
      </p:sp>
      <p:sp>
        <p:nvSpPr>
          <p:cNvPr id="19" name="TextBox 18">
            <a:extLst>
              <a:ext uri="{FF2B5EF4-FFF2-40B4-BE49-F238E27FC236}">
                <a16:creationId xmlns:a16="http://schemas.microsoft.com/office/drawing/2014/main" id="{32B04531-0DF4-938D-A7BC-EB99CD02D9D5}"/>
              </a:ext>
            </a:extLst>
          </p:cNvPr>
          <p:cNvSpPr txBox="1"/>
          <p:nvPr/>
        </p:nvSpPr>
        <p:spPr>
          <a:xfrm>
            <a:off x="10336305" y="5498201"/>
            <a:ext cx="1757082" cy="338554"/>
          </a:xfrm>
          <a:prstGeom prst="rect">
            <a:avLst/>
          </a:prstGeom>
          <a:noFill/>
        </p:spPr>
        <p:txBody>
          <a:bodyPr wrap="square" rtlCol="0">
            <a:spAutoFit/>
          </a:bodyPr>
          <a:lstStyle/>
          <a:p>
            <a:pPr algn="ctr" rtl="1"/>
            <a:r>
              <a:rPr lang="fa-IR" sz="1600" b="1" dirty="0">
                <a:solidFill>
                  <a:srgbClr val="1D3347"/>
                </a:solidFill>
                <a:latin typeface="Shabnam" panose="020B0603030804020204" pitchFamily="34" charset="-78"/>
                <a:cs typeface="Shabnam" panose="020B0603030804020204" pitchFamily="34" charset="-78"/>
              </a:rPr>
              <a:t>عنوان ششم</a:t>
            </a:r>
            <a:endParaRPr lang="en-US" sz="1600" b="1" dirty="0">
              <a:solidFill>
                <a:srgbClr val="1D3347"/>
              </a:solidFill>
              <a:latin typeface="Shabnam" panose="020B0603030804020204" pitchFamily="34" charset="-78"/>
              <a:cs typeface="Shabnam" panose="020B0603030804020204" pitchFamily="34" charset="-78"/>
            </a:endParaRPr>
          </a:p>
        </p:txBody>
      </p:sp>
      <p:sp>
        <p:nvSpPr>
          <p:cNvPr id="20" name="TextBox 19">
            <a:extLst>
              <a:ext uri="{FF2B5EF4-FFF2-40B4-BE49-F238E27FC236}">
                <a16:creationId xmlns:a16="http://schemas.microsoft.com/office/drawing/2014/main" id="{6BE9CAEF-E287-BBA2-6103-77A43CDB5270}"/>
              </a:ext>
            </a:extLst>
          </p:cNvPr>
          <p:cNvSpPr txBox="1"/>
          <p:nvPr/>
        </p:nvSpPr>
        <p:spPr>
          <a:xfrm>
            <a:off x="1007391" y="289867"/>
            <a:ext cx="5716681" cy="338554"/>
          </a:xfrm>
          <a:prstGeom prst="rect">
            <a:avLst/>
          </a:prstGeom>
          <a:noFill/>
        </p:spPr>
        <p:txBody>
          <a:bodyPr wrap="square" rtlCol="0">
            <a:spAutoFit/>
          </a:bodyPr>
          <a:lstStyle/>
          <a:p>
            <a:pPr algn="ctr" rtl="1"/>
            <a:r>
              <a:rPr lang="fa-IR" sz="1600" b="1">
                <a:solidFill>
                  <a:srgbClr val="1D3347"/>
                </a:solidFill>
                <a:latin typeface="Shabnam" panose="020B0603030804020204" pitchFamily="34" charset="-78"/>
                <a:cs typeface="Shabnam" panose="020B0603030804020204" pitchFamily="34" charset="-78"/>
              </a:rPr>
              <a:t>موضوع ارائه خود را در این قسمت وارد نمایید</a:t>
            </a:r>
            <a:endParaRPr lang="en-US" sz="1600" b="1" dirty="0">
              <a:solidFill>
                <a:srgbClr val="1D3347"/>
              </a:solidFill>
              <a:latin typeface="Shabnam" panose="020B0603030804020204" pitchFamily="34" charset="-78"/>
              <a:cs typeface="Shabnam" panose="020B0603030804020204" pitchFamily="34" charset="-78"/>
            </a:endParaRPr>
          </a:p>
        </p:txBody>
      </p:sp>
      <p:sp>
        <p:nvSpPr>
          <p:cNvPr id="21" name="TextBox 20">
            <a:extLst>
              <a:ext uri="{FF2B5EF4-FFF2-40B4-BE49-F238E27FC236}">
                <a16:creationId xmlns:a16="http://schemas.microsoft.com/office/drawing/2014/main" id="{EC003211-C3D6-49F6-A137-82AEA518E6E5}"/>
              </a:ext>
            </a:extLst>
          </p:cNvPr>
          <p:cNvSpPr txBox="1"/>
          <p:nvPr/>
        </p:nvSpPr>
        <p:spPr>
          <a:xfrm>
            <a:off x="6853381" y="289867"/>
            <a:ext cx="3352801" cy="338554"/>
          </a:xfrm>
          <a:prstGeom prst="rect">
            <a:avLst/>
          </a:prstGeom>
          <a:noFill/>
        </p:spPr>
        <p:txBody>
          <a:bodyPr wrap="square" rtlCol="0">
            <a:spAutoFit/>
          </a:bodyPr>
          <a:lstStyle/>
          <a:p>
            <a:pPr algn="ctr" rtl="1"/>
            <a:r>
              <a:rPr lang="fa-IR" sz="1600" b="1" dirty="0">
                <a:solidFill>
                  <a:srgbClr val="1D3347"/>
                </a:solidFill>
                <a:latin typeface="Shabnam" panose="020B0603030804020204" pitchFamily="34" charset="-78"/>
                <a:cs typeface="Shabnam" panose="020B0603030804020204" pitchFamily="34" charset="-78"/>
              </a:rPr>
              <a:t>پژوهشگر</a:t>
            </a:r>
            <a:r>
              <a:rPr lang="fa-IR" sz="1600" b="1">
                <a:solidFill>
                  <a:srgbClr val="1D3347"/>
                </a:solidFill>
                <a:latin typeface="Shabnam" panose="020B0603030804020204" pitchFamily="34" charset="-78"/>
                <a:cs typeface="Shabnam" panose="020B0603030804020204" pitchFamily="34" charset="-78"/>
              </a:rPr>
              <a:t>: محمد جواد عزیزپناه</a:t>
            </a:r>
            <a:endParaRPr lang="en-US" sz="1600" b="1" dirty="0">
              <a:solidFill>
                <a:srgbClr val="1D3347"/>
              </a:solidFill>
              <a:latin typeface="Shabnam" panose="020B0603030804020204" pitchFamily="34" charset="-78"/>
              <a:cs typeface="Shabnam" panose="020B0603030804020204" pitchFamily="34" charset="-78"/>
            </a:endParaRPr>
          </a:p>
        </p:txBody>
      </p:sp>
      <p:sp>
        <p:nvSpPr>
          <p:cNvPr id="22" name="Freeform 123">
            <a:hlinkClick r:id="rId11" action="ppaction://hlinksldjump"/>
            <a:extLst>
              <a:ext uri="{FF2B5EF4-FFF2-40B4-BE49-F238E27FC236}">
                <a16:creationId xmlns:a16="http://schemas.microsoft.com/office/drawing/2014/main" id="{71A8635E-DBB0-E149-52C1-9720F0E1EF8B}"/>
              </a:ext>
            </a:extLst>
          </p:cNvPr>
          <p:cNvSpPr>
            <a:spLocks noEditPoints="1"/>
          </p:cNvSpPr>
          <p:nvPr/>
        </p:nvSpPr>
        <p:spPr bwMode="auto">
          <a:xfrm>
            <a:off x="370716" y="5556280"/>
            <a:ext cx="268684" cy="268684"/>
          </a:xfrm>
          <a:custGeom>
            <a:avLst/>
            <a:gdLst>
              <a:gd name="T0" fmla="*/ 109 w 160"/>
              <a:gd name="T1" fmla="*/ 116 h 160"/>
              <a:gd name="T2" fmla="*/ 59 w 160"/>
              <a:gd name="T3" fmla="*/ 107 h 160"/>
              <a:gd name="T4" fmla="*/ 160 w 160"/>
              <a:gd name="T5" fmla="*/ 125 h 160"/>
              <a:gd name="T6" fmla="*/ 114 w 160"/>
              <a:gd name="T7" fmla="*/ 116 h 160"/>
              <a:gd name="T8" fmla="*/ 60 w 160"/>
              <a:gd name="T9" fmla="*/ 100 h 160"/>
              <a:gd name="T10" fmla="*/ 160 w 160"/>
              <a:gd name="T11" fmla="*/ 84 h 160"/>
              <a:gd name="T12" fmla="*/ 59 w 160"/>
              <a:gd name="T13" fmla="*/ 131 h 160"/>
              <a:gd name="T14" fmla="*/ 110 w 160"/>
              <a:gd name="T15" fmla="*/ 160 h 160"/>
              <a:gd name="T16" fmla="*/ 160 w 160"/>
              <a:gd name="T17" fmla="*/ 132 h 160"/>
              <a:gd name="T18" fmla="*/ 110 w 160"/>
              <a:gd name="T19" fmla="*/ 50 h 160"/>
              <a:gd name="T20" fmla="*/ 59 w 160"/>
              <a:gd name="T21" fmla="*/ 75 h 160"/>
              <a:gd name="T22" fmla="*/ 160 w 160"/>
              <a:gd name="T23" fmla="*/ 68 h 160"/>
              <a:gd name="T24" fmla="*/ 148 w 160"/>
              <a:gd name="T25" fmla="*/ 0 h 160"/>
              <a:gd name="T26" fmla="*/ 0 w 160"/>
              <a:gd name="T27" fmla="*/ 44 h 160"/>
              <a:gd name="T28" fmla="*/ 109 w 160"/>
              <a:gd name="T29" fmla="*/ 44 h 160"/>
              <a:gd name="T30" fmla="*/ 160 w 160"/>
              <a:gd name="T31" fmla="*/ 44 h 160"/>
              <a:gd name="T32" fmla="*/ 29 w 160"/>
              <a:gd name="T33" fmla="*/ 41 h 160"/>
              <a:gd name="T34" fmla="*/ 41 w 160"/>
              <a:gd name="T35" fmla="*/ 28 h 160"/>
              <a:gd name="T36" fmla="*/ 88 w 160"/>
              <a:gd name="T37" fmla="*/ 25 h 160"/>
              <a:gd name="T38" fmla="*/ 91 w 160"/>
              <a:gd name="T39" fmla="*/ 27 h 160"/>
              <a:gd name="T40" fmla="*/ 97 w 160"/>
              <a:gd name="T41" fmla="*/ 30 h 160"/>
              <a:gd name="T42" fmla="*/ 102 w 160"/>
              <a:gd name="T43" fmla="*/ 27 h 160"/>
              <a:gd name="T44" fmla="*/ 104 w 160"/>
              <a:gd name="T45" fmla="*/ 25 h 160"/>
              <a:gd name="T46" fmla="*/ 104 w 160"/>
              <a:gd name="T47" fmla="*/ 32 h 160"/>
              <a:gd name="T48" fmla="*/ 107 w 160"/>
              <a:gd name="T49" fmla="*/ 35 h 160"/>
              <a:gd name="T50" fmla="*/ 113 w 160"/>
              <a:gd name="T51" fmla="*/ 22 h 160"/>
              <a:gd name="T52" fmla="*/ 118 w 160"/>
              <a:gd name="T53" fmla="*/ 35 h 160"/>
              <a:gd name="T54" fmla="*/ 120 w 160"/>
              <a:gd name="T55" fmla="*/ 32 h 160"/>
              <a:gd name="T56" fmla="*/ 120 w 160"/>
              <a:gd name="T57" fmla="*/ 25 h 160"/>
              <a:gd name="T58" fmla="*/ 123 w 160"/>
              <a:gd name="T59" fmla="*/ 27 h 160"/>
              <a:gd name="T60" fmla="*/ 129 w 160"/>
              <a:gd name="T61" fmla="*/ 30 h 160"/>
              <a:gd name="T62" fmla="*/ 134 w 160"/>
              <a:gd name="T63" fmla="*/ 27 h 160"/>
              <a:gd name="T64" fmla="*/ 136 w 160"/>
              <a:gd name="T65" fmla="*/ 25 h 160"/>
              <a:gd name="T66" fmla="*/ 136 w 160"/>
              <a:gd name="T67" fmla="*/ 32 h 160"/>
              <a:gd name="T68" fmla="*/ 140 w 160"/>
              <a:gd name="T69" fmla="*/ 35 h 160"/>
              <a:gd name="T70" fmla="*/ 54 w 160"/>
              <a:gd name="T71" fmla="*/ 68 h 160"/>
              <a:gd name="T72" fmla="*/ 3 w 160"/>
              <a:gd name="T73" fmla="*/ 57 h 160"/>
              <a:gd name="T74" fmla="*/ 3 w 160"/>
              <a:gd name="T75" fmla="*/ 102 h 160"/>
              <a:gd name="T76" fmla="*/ 41 w 160"/>
              <a:gd name="T77" fmla="*/ 79 h 160"/>
              <a:gd name="T78" fmla="*/ 28 w 160"/>
              <a:gd name="T79" fmla="*/ 68 h 160"/>
              <a:gd name="T80" fmla="*/ 54 w 160"/>
              <a:gd name="T81" fmla="*/ 107 h 160"/>
              <a:gd name="T82" fmla="*/ 0 w 160"/>
              <a:gd name="T83" fmla="*/ 145 h 160"/>
              <a:gd name="T84" fmla="*/ 60 w 160"/>
              <a:gd name="T85" fmla="*/ 159 h 160"/>
              <a:gd name="T86" fmla="*/ 29 w 160"/>
              <a:gd name="T87" fmla="*/ 142 h 160"/>
              <a:gd name="T88" fmla="*/ 41 w 160"/>
              <a:gd name="T89" fmla="*/ 131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60" h="160">
                <a:moveTo>
                  <a:pt x="114" y="116"/>
                </a:moveTo>
                <a:cubicBezTo>
                  <a:pt x="113" y="116"/>
                  <a:pt x="112" y="116"/>
                  <a:pt x="112" y="116"/>
                </a:cubicBezTo>
                <a:cubicBezTo>
                  <a:pt x="110" y="116"/>
                  <a:pt x="109" y="116"/>
                  <a:pt x="109" y="116"/>
                </a:cubicBezTo>
                <a:cubicBezTo>
                  <a:pt x="108" y="116"/>
                  <a:pt x="108" y="116"/>
                  <a:pt x="108" y="116"/>
                </a:cubicBezTo>
                <a:cubicBezTo>
                  <a:pt x="108" y="116"/>
                  <a:pt x="107" y="116"/>
                  <a:pt x="105" y="116"/>
                </a:cubicBezTo>
                <a:cubicBezTo>
                  <a:pt x="87" y="116"/>
                  <a:pt x="69" y="112"/>
                  <a:pt x="59" y="107"/>
                </a:cubicBezTo>
                <a:cubicBezTo>
                  <a:pt x="59" y="123"/>
                  <a:pt x="59" y="123"/>
                  <a:pt x="59" y="123"/>
                </a:cubicBezTo>
                <a:cubicBezTo>
                  <a:pt x="65" y="129"/>
                  <a:pt x="85" y="133"/>
                  <a:pt x="112" y="133"/>
                </a:cubicBezTo>
                <a:cubicBezTo>
                  <a:pt x="135" y="133"/>
                  <a:pt x="152" y="130"/>
                  <a:pt x="160" y="125"/>
                </a:cubicBezTo>
                <a:cubicBezTo>
                  <a:pt x="160" y="109"/>
                  <a:pt x="160" y="109"/>
                  <a:pt x="160" y="109"/>
                </a:cubicBezTo>
                <a:cubicBezTo>
                  <a:pt x="151" y="113"/>
                  <a:pt x="134" y="116"/>
                  <a:pt x="116" y="116"/>
                </a:cubicBezTo>
                <a:cubicBezTo>
                  <a:pt x="116" y="116"/>
                  <a:pt x="115" y="116"/>
                  <a:pt x="114" y="116"/>
                </a:cubicBezTo>
                <a:close/>
                <a:moveTo>
                  <a:pt x="59" y="82"/>
                </a:moveTo>
                <a:cubicBezTo>
                  <a:pt x="59" y="100"/>
                  <a:pt x="59" y="100"/>
                  <a:pt x="59" y="100"/>
                </a:cubicBezTo>
                <a:cubicBezTo>
                  <a:pt x="60" y="100"/>
                  <a:pt x="60" y="100"/>
                  <a:pt x="60" y="100"/>
                </a:cubicBezTo>
                <a:cubicBezTo>
                  <a:pt x="66" y="106"/>
                  <a:pt x="86" y="111"/>
                  <a:pt x="112" y="111"/>
                </a:cubicBezTo>
                <a:cubicBezTo>
                  <a:pt x="134" y="111"/>
                  <a:pt x="152" y="106"/>
                  <a:pt x="160" y="101"/>
                </a:cubicBezTo>
                <a:cubicBezTo>
                  <a:pt x="160" y="84"/>
                  <a:pt x="160" y="84"/>
                  <a:pt x="160" y="84"/>
                </a:cubicBezTo>
                <a:cubicBezTo>
                  <a:pt x="149" y="89"/>
                  <a:pt x="130" y="92"/>
                  <a:pt x="112" y="92"/>
                </a:cubicBezTo>
                <a:cubicBezTo>
                  <a:pt x="91" y="92"/>
                  <a:pt x="70" y="89"/>
                  <a:pt x="59" y="82"/>
                </a:cubicBezTo>
                <a:close/>
                <a:moveTo>
                  <a:pt x="59" y="131"/>
                </a:moveTo>
                <a:cubicBezTo>
                  <a:pt x="59" y="141"/>
                  <a:pt x="59" y="141"/>
                  <a:pt x="59" y="141"/>
                </a:cubicBezTo>
                <a:cubicBezTo>
                  <a:pt x="59" y="143"/>
                  <a:pt x="59" y="143"/>
                  <a:pt x="60" y="143"/>
                </a:cubicBezTo>
                <a:cubicBezTo>
                  <a:pt x="63" y="154"/>
                  <a:pt x="87" y="160"/>
                  <a:pt x="110" y="160"/>
                </a:cubicBezTo>
                <a:cubicBezTo>
                  <a:pt x="132" y="160"/>
                  <a:pt x="157" y="154"/>
                  <a:pt x="160" y="143"/>
                </a:cubicBezTo>
                <a:cubicBezTo>
                  <a:pt x="160" y="143"/>
                  <a:pt x="160" y="143"/>
                  <a:pt x="160" y="141"/>
                </a:cubicBezTo>
                <a:cubicBezTo>
                  <a:pt x="160" y="132"/>
                  <a:pt x="160" y="132"/>
                  <a:pt x="160" y="132"/>
                </a:cubicBezTo>
                <a:cubicBezTo>
                  <a:pt x="149" y="138"/>
                  <a:pt x="130" y="140"/>
                  <a:pt x="112" y="140"/>
                </a:cubicBezTo>
                <a:cubicBezTo>
                  <a:pt x="91" y="140"/>
                  <a:pt x="70" y="137"/>
                  <a:pt x="59" y="131"/>
                </a:cubicBezTo>
                <a:close/>
                <a:moveTo>
                  <a:pt x="110" y="50"/>
                </a:moveTo>
                <a:cubicBezTo>
                  <a:pt x="87" y="50"/>
                  <a:pt x="63" y="56"/>
                  <a:pt x="59" y="67"/>
                </a:cubicBezTo>
                <a:cubicBezTo>
                  <a:pt x="59" y="68"/>
                  <a:pt x="59" y="68"/>
                  <a:pt x="59" y="68"/>
                </a:cubicBezTo>
                <a:cubicBezTo>
                  <a:pt x="59" y="75"/>
                  <a:pt x="59" y="75"/>
                  <a:pt x="59" y="75"/>
                </a:cubicBezTo>
                <a:cubicBezTo>
                  <a:pt x="65" y="82"/>
                  <a:pt x="86" y="87"/>
                  <a:pt x="112" y="87"/>
                </a:cubicBezTo>
                <a:cubicBezTo>
                  <a:pt x="134" y="87"/>
                  <a:pt x="152" y="83"/>
                  <a:pt x="160" y="78"/>
                </a:cubicBezTo>
                <a:cubicBezTo>
                  <a:pt x="160" y="68"/>
                  <a:pt x="160" y="68"/>
                  <a:pt x="160" y="68"/>
                </a:cubicBezTo>
                <a:cubicBezTo>
                  <a:pt x="160" y="67"/>
                  <a:pt x="160" y="67"/>
                  <a:pt x="160" y="67"/>
                </a:cubicBezTo>
                <a:cubicBezTo>
                  <a:pt x="158" y="56"/>
                  <a:pt x="134" y="50"/>
                  <a:pt x="110" y="50"/>
                </a:cubicBezTo>
                <a:close/>
                <a:moveTo>
                  <a:pt x="148" y="0"/>
                </a:moveTo>
                <a:cubicBezTo>
                  <a:pt x="13" y="0"/>
                  <a:pt x="13" y="0"/>
                  <a:pt x="13" y="0"/>
                </a:cubicBezTo>
                <a:cubicBezTo>
                  <a:pt x="7" y="0"/>
                  <a:pt x="0" y="6"/>
                  <a:pt x="0" y="12"/>
                </a:cubicBezTo>
                <a:cubicBezTo>
                  <a:pt x="0" y="44"/>
                  <a:pt x="0" y="44"/>
                  <a:pt x="0" y="44"/>
                </a:cubicBezTo>
                <a:cubicBezTo>
                  <a:pt x="0" y="47"/>
                  <a:pt x="2" y="49"/>
                  <a:pt x="3" y="50"/>
                </a:cubicBezTo>
                <a:cubicBezTo>
                  <a:pt x="66" y="50"/>
                  <a:pt x="66" y="50"/>
                  <a:pt x="66" y="50"/>
                </a:cubicBezTo>
                <a:cubicBezTo>
                  <a:pt x="77" y="47"/>
                  <a:pt x="93" y="44"/>
                  <a:pt x="109" y="44"/>
                </a:cubicBezTo>
                <a:cubicBezTo>
                  <a:pt x="124" y="44"/>
                  <a:pt x="140" y="47"/>
                  <a:pt x="151" y="50"/>
                </a:cubicBezTo>
                <a:cubicBezTo>
                  <a:pt x="158" y="50"/>
                  <a:pt x="158" y="50"/>
                  <a:pt x="158" y="50"/>
                </a:cubicBezTo>
                <a:cubicBezTo>
                  <a:pt x="159" y="49"/>
                  <a:pt x="160" y="47"/>
                  <a:pt x="160" y="44"/>
                </a:cubicBezTo>
                <a:cubicBezTo>
                  <a:pt x="160" y="12"/>
                  <a:pt x="160" y="12"/>
                  <a:pt x="160" y="12"/>
                </a:cubicBezTo>
                <a:cubicBezTo>
                  <a:pt x="160" y="6"/>
                  <a:pt x="154" y="0"/>
                  <a:pt x="148" y="0"/>
                </a:cubicBezTo>
                <a:close/>
                <a:moveTo>
                  <a:pt x="29" y="41"/>
                </a:moveTo>
                <a:cubicBezTo>
                  <a:pt x="22" y="41"/>
                  <a:pt x="16" y="35"/>
                  <a:pt x="16" y="28"/>
                </a:cubicBezTo>
                <a:cubicBezTo>
                  <a:pt x="16" y="22"/>
                  <a:pt x="22" y="16"/>
                  <a:pt x="29" y="16"/>
                </a:cubicBezTo>
                <a:cubicBezTo>
                  <a:pt x="36" y="16"/>
                  <a:pt x="41" y="22"/>
                  <a:pt x="41" y="28"/>
                </a:cubicBezTo>
                <a:cubicBezTo>
                  <a:pt x="41" y="35"/>
                  <a:pt x="36" y="41"/>
                  <a:pt x="29" y="41"/>
                </a:cubicBezTo>
                <a:close/>
                <a:moveTo>
                  <a:pt x="91" y="27"/>
                </a:moveTo>
                <a:cubicBezTo>
                  <a:pt x="90" y="27"/>
                  <a:pt x="88" y="26"/>
                  <a:pt x="88" y="25"/>
                </a:cubicBezTo>
                <a:cubicBezTo>
                  <a:pt x="88" y="24"/>
                  <a:pt x="90" y="22"/>
                  <a:pt x="91" y="22"/>
                </a:cubicBezTo>
                <a:cubicBezTo>
                  <a:pt x="93" y="22"/>
                  <a:pt x="94" y="24"/>
                  <a:pt x="94" y="25"/>
                </a:cubicBezTo>
                <a:cubicBezTo>
                  <a:pt x="94" y="26"/>
                  <a:pt x="93" y="27"/>
                  <a:pt x="91" y="27"/>
                </a:cubicBezTo>
                <a:close/>
                <a:moveTo>
                  <a:pt x="97" y="35"/>
                </a:moveTo>
                <a:cubicBezTo>
                  <a:pt x="96" y="35"/>
                  <a:pt x="94" y="33"/>
                  <a:pt x="94" y="32"/>
                </a:cubicBezTo>
                <a:cubicBezTo>
                  <a:pt x="94" y="31"/>
                  <a:pt x="96" y="30"/>
                  <a:pt x="97" y="30"/>
                </a:cubicBezTo>
                <a:cubicBezTo>
                  <a:pt x="98" y="30"/>
                  <a:pt x="99" y="31"/>
                  <a:pt x="99" y="32"/>
                </a:cubicBezTo>
                <a:cubicBezTo>
                  <a:pt x="99" y="33"/>
                  <a:pt x="98" y="35"/>
                  <a:pt x="97" y="35"/>
                </a:cubicBezTo>
                <a:close/>
                <a:moveTo>
                  <a:pt x="102" y="27"/>
                </a:moveTo>
                <a:cubicBezTo>
                  <a:pt x="101" y="27"/>
                  <a:pt x="99" y="26"/>
                  <a:pt x="99" y="25"/>
                </a:cubicBezTo>
                <a:cubicBezTo>
                  <a:pt x="99" y="24"/>
                  <a:pt x="101" y="22"/>
                  <a:pt x="102" y="22"/>
                </a:cubicBezTo>
                <a:cubicBezTo>
                  <a:pt x="103" y="22"/>
                  <a:pt x="104" y="24"/>
                  <a:pt x="104" y="25"/>
                </a:cubicBezTo>
                <a:cubicBezTo>
                  <a:pt x="104" y="26"/>
                  <a:pt x="103" y="27"/>
                  <a:pt x="102" y="27"/>
                </a:cubicBezTo>
                <a:close/>
                <a:moveTo>
                  <a:pt x="107" y="35"/>
                </a:moveTo>
                <a:cubicBezTo>
                  <a:pt x="105" y="35"/>
                  <a:pt x="104" y="33"/>
                  <a:pt x="104" y="32"/>
                </a:cubicBezTo>
                <a:cubicBezTo>
                  <a:pt x="104" y="31"/>
                  <a:pt x="105" y="30"/>
                  <a:pt x="107" y="30"/>
                </a:cubicBezTo>
                <a:cubicBezTo>
                  <a:pt x="109" y="30"/>
                  <a:pt x="110" y="31"/>
                  <a:pt x="110" y="32"/>
                </a:cubicBezTo>
                <a:cubicBezTo>
                  <a:pt x="110" y="33"/>
                  <a:pt x="109" y="35"/>
                  <a:pt x="107" y="35"/>
                </a:cubicBezTo>
                <a:close/>
                <a:moveTo>
                  <a:pt x="113" y="27"/>
                </a:moveTo>
                <a:cubicBezTo>
                  <a:pt x="112" y="27"/>
                  <a:pt x="110" y="26"/>
                  <a:pt x="110" y="25"/>
                </a:cubicBezTo>
                <a:cubicBezTo>
                  <a:pt x="110" y="24"/>
                  <a:pt x="112" y="22"/>
                  <a:pt x="113" y="22"/>
                </a:cubicBezTo>
                <a:cubicBezTo>
                  <a:pt x="114" y="22"/>
                  <a:pt x="115" y="24"/>
                  <a:pt x="115" y="25"/>
                </a:cubicBezTo>
                <a:cubicBezTo>
                  <a:pt x="115" y="26"/>
                  <a:pt x="114" y="27"/>
                  <a:pt x="113" y="27"/>
                </a:cubicBezTo>
                <a:close/>
                <a:moveTo>
                  <a:pt x="118" y="35"/>
                </a:moveTo>
                <a:cubicBezTo>
                  <a:pt x="116" y="35"/>
                  <a:pt x="115" y="33"/>
                  <a:pt x="115" y="32"/>
                </a:cubicBezTo>
                <a:cubicBezTo>
                  <a:pt x="115" y="31"/>
                  <a:pt x="116" y="30"/>
                  <a:pt x="118" y="30"/>
                </a:cubicBezTo>
                <a:cubicBezTo>
                  <a:pt x="119" y="30"/>
                  <a:pt x="120" y="31"/>
                  <a:pt x="120" y="32"/>
                </a:cubicBezTo>
                <a:cubicBezTo>
                  <a:pt x="120" y="33"/>
                  <a:pt x="119" y="35"/>
                  <a:pt x="118" y="35"/>
                </a:cubicBezTo>
                <a:close/>
                <a:moveTo>
                  <a:pt x="123" y="27"/>
                </a:moveTo>
                <a:cubicBezTo>
                  <a:pt x="121" y="27"/>
                  <a:pt x="120" y="26"/>
                  <a:pt x="120" y="25"/>
                </a:cubicBezTo>
                <a:cubicBezTo>
                  <a:pt x="120" y="24"/>
                  <a:pt x="121" y="22"/>
                  <a:pt x="123" y="22"/>
                </a:cubicBezTo>
                <a:cubicBezTo>
                  <a:pt x="125" y="22"/>
                  <a:pt x="126" y="24"/>
                  <a:pt x="126" y="25"/>
                </a:cubicBezTo>
                <a:cubicBezTo>
                  <a:pt x="126" y="26"/>
                  <a:pt x="125" y="27"/>
                  <a:pt x="123" y="27"/>
                </a:cubicBezTo>
                <a:close/>
                <a:moveTo>
                  <a:pt x="129" y="35"/>
                </a:moveTo>
                <a:cubicBezTo>
                  <a:pt x="127" y="35"/>
                  <a:pt x="126" y="33"/>
                  <a:pt x="126" y="32"/>
                </a:cubicBezTo>
                <a:cubicBezTo>
                  <a:pt x="126" y="31"/>
                  <a:pt x="127" y="30"/>
                  <a:pt x="129" y="30"/>
                </a:cubicBezTo>
                <a:cubicBezTo>
                  <a:pt x="130" y="30"/>
                  <a:pt x="131" y="31"/>
                  <a:pt x="131" y="32"/>
                </a:cubicBezTo>
                <a:cubicBezTo>
                  <a:pt x="131" y="33"/>
                  <a:pt x="130" y="35"/>
                  <a:pt x="129" y="35"/>
                </a:cubicBezTo>
                <a:close/>
                <a:moveTo>
                  <a:pt x="134" y="27"/>
                </a:moveTo>
                <a:cubicBezTo>
                  <a:pt x="132" y="27"/>
                  <a:pt x="131" y="26"/>
                  <a:pt x="131" y="25"/>
                </a:cubicBezTo>
                <a:cubicBezTo>
                  <a:pt x="131" y="24"/>
                  <a:pt x="132" y="22"/>
                  <a:pt x="134" y="22"/>
                </a:cubicBezTo>
                <a:cubicBezTo>
                  <a:pt x="135" y="22"/>
                  <a:pt x="136" y="24"/>
                  <a:pt x="136" y="25"/>
                </a:cubicBezTo>
                <a:cubicBezTo>
                  <a:pt x="136" y="26"/>
                  <a:pt x="135" y="27"/>
                  <a:pt x="134" y="27"/>
                </a:cubicBezTo>
                <a:close/>
                <a:moveTo>
                  <a:pt x="140" y="35"/>
                </a:moveTo>
                <a:cubicBezTo>
                  <a:pt x="137" y="35"/>
                  <a:pt x="136" y="33"/>
                  <a:pt x="136" y="32"/>
                </a:cubicBezTo>
                <a:cubicBezTo>
                  <a:pt x="136" y="31"/>
                  <a:pt x="137" y="30"/>
                  <a:pt x="140" y="30"/>
                </a:cubicBezTo>
                <a:cubicBezTo>
                  <a:pt x="141" y="30"/>
                  <a:pt x="142" y="31"/>
                  <a:pt x="142" y="32"/>
                </a:cubicBezTo>
                <a:cubicBezTo>
                  <a:pt x="142" y="33"/>
                  <a:pt x="141" y="35"/>
                  <a:pt x="140" y="35"/>
                </a:cubicBezTo>
                <a:close/>
                <a:moveTo>
                  <a:pt x="54" y="102"/>
                </a:moveTo>
                <a:cubicBezTo>
                  <a:pt x="54" y="101"/>
                  <a:pt x="54" y="94"/>
                  <a:pt x="54" y="94"/>
                </a:cubicBezTo>
                <a:cubicBezTo>
                  <a:pt x="54" y="68"/>
                  <a:pt x="54" y="68"/>
                  <a:pt x="54" y="68"/>
                </a:cubicBezTo>
                <a:cubicBezTo>
                  <a:pt x="54" y="67"/>
                  <a:pt x="54" y="67"/>
                  <a:pt x="54" y="67"/>
                </a:cubicBezTo>
                <a:cubicBezTo>
                  <a:pt x="55" y="63"/>
                  <a:pt x="59" y="60"/>
                  <a:pt x="65" y="57"/>
                </a:cubicBezTo>
                <a:cubicBezTo>
                  <a:pt x="3" y="57"/>
                  <a:pt x="3" y="57"/>
                  <a:pt x="3" y="57"/>
                </a:cubicBezTo>
                <a:cubicBezTo>
                  <a:pt x="2" y="58"/>
                  <a:pt x="0" y="61"/>
                  <a:pt x="0" y="65"/>
                </a:cubicBezTo>
                <a:cubicBezTo>
                  <a:pt x="0" y="95"/>
                  <a:pt x="0" y="95"/>
                  <a:pt x="0" y="95"/>
                </a:cubicBezTo>
                <a:cubicBezTo>
                  <a:pt x="0" y="98"/>
                  <a:pt x="2" y="100"/>
                  <a:pt x="3" y="102"/>
                </a:cubicBezTo>
                <a:lnTo>
                  <a:pt x="54" y="102"/>
                </a:lnTo>
                <a:close/>
                <a:moveTo>
                  <a:pt x="28" y="68"/>
                </a:moveTo>
                <a:cubicBezTo>
                  <a:pt x="36" y="68"/>
                  <a:pt x="41" y="73"/>
                  <a:pt x="41" y="79"/>
                </a:cubicBezTo>
                <a:cubicBezTo>
                  <a:pt x="41" y="87"/>
                  <a:pt x="36" y="91"/>
                  <a:pt x="28" y="91"/>
                </a:cubicBezTo>
                <a:cubicBezTo>
                  <a:pt x="22" y="91"/>
                  <a:pt x="16" y="87"/>
                  <a:pt x="16" y="79"/>
                </a:cubicBezTo>
                <a:cubicBezTo>
                  <a:pt x="16" y="73"/>
                  <a:pt x="22" y="68"/>
                  <a:pt x="28" y="68"/>
                </a:cubicBezTo>
                <a:close/>
                <a:moveTo>
                  <a:pt x="54" y="143"/>
                </a:moveTo>
                <a:cubicBezTo>
                  <a:pt x="54" y="143"/>
                  <a:pt x="54" y="143"/>
                  <a:pt x="54" y="142"/>
                </a:cubicBezTo>
                <a:cubicBezTo>
                  <a:pt x="54" y="107"/>
                  <a:pt x="54" y="107"/>
                  <a:pt x="54" y="107"/>
                </a:cubicBezTo>
                <a:cubicBezTo>
                  <a:pt x="3" y="107"/>
                  <a:pt x="3" y="107"/>
                  <a:pt x="3" y="107"/>
                </a:cubicBezTo>
                <a:cubicBezTo>
                  <a:pt x="2" y="110"/>
                  <a:pt x="0" y="112"/>
                  <a:pt x="0" y="115"/>
                </a:cubicBezTo>
                <a:cubicBezTo>
                  <a:pt x="0" y="145"/>
                  <a:pt x="0" y="145"/>
                  <a:pt x="0" y="145"/>
                </a:cubicBezTo>
                <a:cubicBezTo>
                  <a:pt x="0" y="152"/>
                  <a:pt x="7" y="159"/>
                  <a:pt x="13" y="159"/>
                </a:cubicBezTo>
                <a:cubicBezTo>
                  <a:pt x="59" y="159"/>
                  <a:pt x="59" y="159"/>
                  <a:pt x="59" y="159"/>
                </a:cubicBezTo>
                <a:cubicBezTo>
                  <a:pt x="60" y="159"/>
                  <a:pt x="60" y="159"/>
                  <a:pt x="60" y="159"/>
                </a:cubicBezTo>
                <a:cubicBezTo>
                  <a:pt x="63" y="157"/>
                  <a:pt x="64" y="154"/>
                  <a:pt x="62" y="151"/>
                </a:cubicBezTo>
                <a:cubicBezTo>
                  <a:pt x="58" y="149"/>
                  <a:pt x="56" y="146"/>
                  <a:pt x="54" y="143"/>
                </a:cubicBezTo>
                <a:close/>
                <a:moveTo>
                  <a:pt x="29" y="142"/>
                </a:moveTo>
                <a:cubicBezTo>
                  <a:pt x="22" y="142"/>
                  <a:pt x="16" y="137"/>
                  <a:pt x="16" y="131"/>
                </a:cubicBezTo>
                <a:cubicBezTo>
                  <a:pt x="16" y="123"/>
                  <a:pt x="22" y="118"/>
                  <a:pt x="29" y="118"/>
                </a:cubicBezTo>
                <a:cubicBezTo>
                  <a:pt x="36" y="118"/>
                  <a:pt x="41" y="123"/>
                  <a:pt x="41" y="131"/>
                </a:cubicBezTo>
                <a:cubicBezTo>
                  <a:pt x="41" y="137"/>
                  <a:pt x="36" y="142"/>
                  <a:pt x="29" y="142"/>
                </a:cubicBezTo>
                <a:close/>
              </a:path>
            </a:pathLst>
          </a:custGeom>
          <a:ln>
            <a:noFill/>
          </a:ln>
        </p:spPr>
        <p:style>
          <a:lnRef idx="3">
            <a:schemeClr val="lt1"/>
          </a:lnRef>
          <a:fillRef idx="1">
            <a:schemeClr val="accent1"/>
          </a:fillRef>
          <a:effectRef idx="1">
            <a:schemeClr val="accent1"/>
          </a:effectRef>
          <a:fontRef idx="minor">
            <a:schemeClr val="lt1"/>
          </a:fontRef>
        </p:style>
        <p:txBody>
          <a:bodyPr vert="horz" wrap="square" lIns="91440" tIns="45720" rIns="91440" bIns="45720" numCol="1" anchor="t" anchorCtr="0" compatLnSpc="1">
            <a:prstTxWarp prst="textNoShape">
              <a:avLst/>
            </a:prstTxWarp>
          </a:bodyPr>
          <a:lstStyle/>
          <a:p>
            <a:endParaRPr lang="en-US"/>
          </a:p>
        </p:txBody>
      </p:sp>
      <p:sp>
        <p:nvSpPr>
          <p:cNvPr id="23" name="Freeform 134">
            <a:hlinkClick r:id="rId6" action="ppaction://hlinksldjump"/>
            <a:extLst>
              <a:ext uri="{FF2B5EF4-FFF2-40B4-BE49-F238E27FC236}">
                <a16:creationId xmlns:a16="http://schemas.microsoft.com/office/drawing/2014/main" id="{3C8D7112-0630-06D6-F7B2-71C0C90F98E5}"/>
              </a:ext>
            </a:extLst>
          </p:cNvPr>
          <p:cNvSpPr>
            <a:spLocks noEditPoints="1"/>
          </p:cNvSpPr>
          <p:nvPr/>
        </p:nvSpPr>
        <p:spPr bwMode="auto">
          <a:xfrm>
            <a:off x="346965" y="1756981"/>
            <a:ext cx="316187" cy="243070"/>
          </a:xfrm>
          <a:custGeom>
            <a:avLst/>
            <a:gdLst>
              <a:gd name="T0" fmla="*/ 25 w 160"/>
              <a:gd name="T1" fmla="*/ 0 h 123"/>
              <a:gd name="T2" fmla="*/ 21 w 160"/>
              <a:gd name="T3" fmla="*/ 2 h 123"/>
              <a:gd name="T4" fmla="*/ 19 w 160"/>
              <a:gd name="T5" fmla="*/ 6 h 123"/>
              <a:gd name="T6" fmla="*/ 19 w 160"/>
              <a:gd name="T7" fmla="*/ 92 h 123"/>
              <a:gd name="T8" fmla="*/ 25 w 160"/>
              <a:gd name="T9" fmla="*/ 97 h 123"/>
              <a:gd name="T10" fmla="*/ 76 w 160"/>
              <a:gd name="T11" fmla="*/ 116 h 123"/>
              <a:gd name="T12" fmla="*/ 76 w 160"/>
              <a:gd name="T13" fmla="*/ 26 h 123"/>
              <a:gd name="T14" fmla="*/ 74 w 160"/>
              <a:gd name="T15" fmla="*/ 24 h 123"/>
              <a:gd name="T16" fmla="*/ 25 w 160"/>
              <a:gd name="T17" fmla="*/ 0 h 123"/>
              <a:gd name="T18" fmla="*/ 141 w 160"/>
              <a:gd name="T19" fmla="*/ 92 h 123"/>
              <a:gd name="T20" fmla="*/ 141 w 160"/>
              <a:gd name="T21" fmla="*/ 6 h 123"/>
              <a:gd name="T22" fmla="*/ 140 w 160"/>
              <a:gd name="T23" fmla="*/ 2 h 123"/>
              <a:gd name="T24" fmla="*/ 136 w 160"/>
              <a:gd name="T25" fmla="*/ 0 h 123"/>
              <a:gd name="T26" fmla="*/ 85 w 160"/>
              <a:gd name="T27" fmla="*/ 24 h 123"/>
              <a:gd name="T28" fmla="*/ 84 w 160"/>
              <a:gd name="T29" fmla="*/ 26 h 123"/>
              <a:gd name="T30" fmla="*/ 84 w 160"/>
              <a:gd name="T31" fmla="*/ 116 h 123"/>
              <a:gd name="T32" fmla="*/ 136 w 160"/>
              <a:gd name="T33" fmla="*/ 97 h 123"/>
              <a:gd name="T34" fmla="*/ 141 w 160"/>
              <a:gd name="T35" fmla="*/ 92 h 123"/>
              <a:gd name="T36" fmla="*/ 154 w 160"/>
              <a:gd name="T37" fmla="*/ 20 h 123"/>
              <a:gd name="T38" fmla="*/ 150 w 160"/>
              <a:gd name="T39" fmla="*/ 20 h 123"/>
              <a:gd name="T40" fmla="*/ 150 w 160"/>
              <a:gd name="T41" fmla="*/ 92 h 123"/>
              <a:gd name="T42" fmla="*/ 136 w 160"/>
              <a:gd name="T43" fmla="*/ 107 h 123"/>
              <a:gd name="T44" fmla="*/ 92 w 160"/>
              <a:gd name="T45" fmla="*/ 121 h 123"/>
              <a:gd name="T46" fmla="*/ 153 w 160"/>
              <a:gd name="T47" fmla="*/ 121 h 123"/>
              <a:gd name="T48" fmla="*/ 158 w 160"/>
              <a:gd name="T49" fmla="*/ 121 h 123"/>
              <a:gd name="T50" fmla="*/ 160 w 160"/>
              <a:gd name="T51" fmla="*/ 117 h 123"/>
              <a:gd name="T52" fmla="*/ 160 w 160"/>
              <a:gd name="T53" fmla="*/ 26 h 123"/>
              <a:gd name="T54" fmla="*/ 154 w 160"/>
              <a:gd name="T55" fmla="*/ 20 h 123"/>
              <a:gd name="T56" fmla="*/ 10 w 160"/>
              <a:gd name="T57" fmla="*/ 92 h 123"/>
              <a:gd name="T58" fmla="*/ 10 w 160"/>
              <a:gd name="T59" fmla="*/ 20 h 123"/>
              <a:gd name="T60" fmla="*/ 6 w 160"/>
              <a:gd name="T61" fmla="*/ 20 h 123"/>
              <a:gd name="T62" fmla="*/ 0 w 160"/>
              <a:gd name="T63" fmla="*/ 26 h 123"/>
              <a:gd name="T64" fmla="*/ 0 w 160"/>
              <a:gd name="T65" fmla="*/ 117 h 123"/>
              <a:gd name="T66" fmla="*/ 3 w 160"/>
              <a:gd name="T67" fmla="*/ 121 h 123"/>
              <a:gd name="T68" fmla="*/ 8 w 160"/>
              <a:gd name="T69" fmla="*/ 121 h 123"/>
              <a:gd name="T70" fmla="*/ 68 w 160"/>
              <a:gd name="T71" fmla="*/ 121 h 123"/>
              <a:gd name="T72" fmla="*/ 25 w 160"/>
              <a:gd name="T73" fmla="*/ 107 h 123"/>
              <a:gd name="T74" fmla="*/ 10 w 160"/>
              <a:gd name="T75" fmla="*/ 92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60" h="123">
                <a:moveTo>
                  <a:pt x="25" y="0"/>
                </a:moveTo>
                <a:cubicBezTo>
                  <a:pt x="24" y="0"/>
                  <a:pt x="22" y="0"/>
                  <a:pt x="21" y="2"/>
                </a:cubicBezTo>
                <a:cubicBezTo>
                  <a:pt x="20" y="3"/>
                  <a:pt x="19" y="4"/>
                  <a:pt x="19" y="6"/>
                </a:cubicBezTo>
                <a:cubicBezTo>
                  <a:pt x="19" y="92"/>
                  <a:pt x="19" y="92"/>
                  <a:pt x="19" y="92"/>
                </a:cubicBezTo>
                <a:cubicBezTo>
                  <a:pt x="19" y="94"/>
                  <a:pt x="21" y="97"/>
                  <a:pt x="25" y="97"/>
                </a:cubicBezTo>
                <a:cubicBezTo>
                  <a:pt x="38" y="97"/>
                  <a:pt x="60" y="100"/>
                  <a:pt x="76" y="116"/>
                </a:cubicBezTo>
                <a:cubicBezTo>
                  <a:pt x="76" y="26"/>
                  <a:pt x="76" y="26"/>
                  <a:pt x="76" y="26"/>
                </a:cubicBezTo>
                <a:cubicBezTo>
                  <a:pt x="76" y="26"/>
                  <a:pt x="76" y="25"/>
                  <a:pt x="74" y="24"/>
                </a:cubicBezTo>
                <a:cubicBezTo>
                  <a:pt x="62" y="3"/>
                  <a:pt x="38" y="0"/>
                  <a:pt x="25" y="0"/>
                </a:cubicBezTo>
                <a:close/>
                <a:moveTo>
                  <a:pt x="141" y="92"/>
                </a:moveTo>
                <a:cubicBezTo>
                  <a:pt x="141" y="6"/>
                  <a:pt x="141" y="6"/>
                  <a:pt x="141" y="6"/>
                </a:cubicBezTo>
                <a:cubicBezTo>
                  <a:pt x="141" y="4"/>
                  <a:pt x="141" y="3"/>
                  <a:pt x="140" y="2"/>
                </a:cubicBezTo>
                <a:cubicBezTo>
                  <a:pt x="139" y="0"/>
                  <a:pt x="137" y="0"/>
                  <a:pt x="136" y="0"/>
                </a:cubicBezTo>
                <a:cubicBezTo>
                  <a:pt x="122" y="0"/>
                  <a:pt x="98" y="3"/>
                  <a:pt x="85" y="24"/>
                </a:cubicBezTo>
                <a:cubicBezTo>
                  <a:pt x="84" y="25"/>
                  <a:pt x="84" y="26"/>
                  <a:pt x="84" y="26"/>
                </a:cubicBezTo>
                <a:cubicBezTo>
                  <a:pt x="84" y="116"/>
                  <a:pt x="84" y="116"/>
                  <a:pt x="84" y="116"/>
                </a:cubicBezTo>
                <a:cubicBezTo>
                  <a:pt x="100" y="100"/>
                  <a:pt x="122" y="97"/>
                  <a:pt x="136" y="97"/>
                </a:cubicBezTo>
                <a:cubicBezTo>
                  <a:pt x="139" y="97"/>
                  <a:pt x="141" y="94"/>
                  <a:pt x="141" y="92"/>
                </a:cubicBezTo>
                <a:close/>
                <a:moveTo>
                  <a:pt x="154" y="20"/>
                </a:moveTo>
                <a:cubicBezTo>
                  <a:pt x="150" y="20"/>
                  <a:pt x="150" y="20"/>
                  <a:pt x="150" y="20"/>
                </a:cubicBezTo>
                <a:cubicBezTo>
                  <a:pt x="150" y="92"/>
                  <a:pt x="150" y="92"/>
                  <a:pt x="150" y="92"/>
                </a:cubicBezTo>
                <a:cubicBezTo>
                  <a:pt x="150" y="99"/>
                  <a:pt x="143" y="106"/>
                  <a:pt x="136" y="107"/>
                </a:cubicBezTo>
                <a:cubicBezTo>
                  <a:pt x="123" y="107"/>
                  <a:pt x="105" y="108"/>
                  <a:pt x="92" y="121"/>
                </a:cubicBezTo>
                <a:cubicBezTo>
                  <a:pt x="115" y="115"/>
                  <a:pt x="139" y="119"/>
                  <a:pt x="153" y="121"/>
                </a:cubicBezTo>
                <a:cubicBezTo>
                  <a:pt x="154" y="123"/>
                  <a:pt x="157" y="121"/>
                  <a:pt x="158" y="121"/>
                </a:cubicBezTo>
                <a:cubicBezTo>
                  <a:pt x="159" y="120"/>
                  <a:pt x="160" y="118"/>
                  <a:pt x="160" y="117"/>
                </a:cubicBezTo>
                <a:cubicBezTo>
                  <a:pt x="160" y="26"/>
                  <a:pt x="160" y="26"/>
                  <a:pt x="160" y="26"/>
                </a:cubicBezTo>
                <a:cubicBezTo>
                  <a:pt x="160" y="22"/>
                  <a:pt x="158" y="20"/>
                  <a:pt x="154" y="20"/>
                </a:cubicBezTo>
                <a:close/>
                <a:moveTo>
                  <a:pt x="10" y="92"/>
                </a:moveTo>
                <a:cubicBezTo>
                  <a:pt x="10" y="20"/>
                  <a:pt x="10" y="20"/>
                  <a:pt x="10" y="20"/>
                </a:cubicBezTo>
                <a:cubicBezTo>
                  <a:pt x="6" y="20"/>
                  <a:pt x="6" y="20"/>
                  <a:pt x="6" y="20"/>
                </a:cubicBezTo>
                <a:cubicBezTo>
                  <a:pt x="3" y="20"/>
                  <a:pt x="0" y="22"/>
                  <a:pt x="0" y="26"/>
                </a:cubicBezTo>
                <a:cubicBezTo>
                  <a:pt x="0" y="117"/>
                  <a:pt x="0" y="117"/>
                  <a:pt x="0" y="117"/>
                </a:cubicBezTo>
                <a:cubicBezTo>
                  <a:pt x="0" y="118"/>
                  <a:pt x="2" y="120"/>
                  <a:pt x="3" y="121"/>
                </a:cubicBezTo>
                <a:cubicBezTo>
                  <a:pt x="4" y="121"/>
                  <a:pt x="5" y="123"/>
                  <a:pt x="8" y="121"/>
                </a:cubicBezTo>
                <a:cubicBezTo>
                  <a:pt x="21" y="119"/>
                  <a:pt x="46" y="115"/>
                  <a:pt x="68" y="121"/>
                </a:cubicBezTo>
                <a:cubicBezTo>
                  <a:pt x="55" y="108"/>
                  <a:pt x="36" y="107"/>
                  <a:pt x="25" y="107"/>
                </a:cubicBezTo>
                <a:cubicBezTo>
                  <a:pt x="16" y="106"/>
                  <a:pt x="10" y="99"/>
                  <a:pt x="10" y="92"/>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anchor="t" anchorCtr="0" compatLnSpc="1">
            <a:prstTxWarp prst="textNoShape">
              <a:avLst/>
            </a:prstTxWarp>
          </a:bodyPr>
          <a:lstStyle/>
          <a:p>
            <a:endParaRPr lang="en-US"/>
          </a:p>
        </p:txBody>
      </p:sp>
      <p:sp>
        <p:nvSpPr>
          <p:cNvPr id="24" name="Freeform 170">
            <a:hlinkClick r:id="rId7" action="ppaction://hlinksldjump"/>
            <a:extLst>
              <a:ext uri="{FF2B5EF4-FFF2-40B4-BE49-F238E27FC236}">
                <a16:creationId xmlns:a16="http://schemas.microsoft.com/office/drawing/2014/main" id="{746EFC6B-19F7-2FFD-E3E8-9EC232BC84F5}"/>
              </a:ext>
            </a:extLst>
          </p:cNvPr>
          <p:cNvSpPr>
            <a:spLocks noEditPoints="1"/>
          </p:cNvSpPr>
          <p:nvPr/>
        </p:nvSpPr>
        <p:spPr bwMode="auto">
          <a:xfrm>
            <a:off x="363937" y="2485131"/>
            <a:ext cx="282243" cy="284017"/>
          </a:xfrm>
          <a:custGeom>
            <a:avLst/>
            <a:gdLst>
              <a:gd name="T0" fmla="*/ 34 w 159"/>
              <a:gd name="T1" fmla="*/ 27 h 160"/>
              <a:gd name="T2" fmla="*/ 34 w 159"/>
              <a:gd name="T3" fmla="*/ 41 h 160"/>
              <a:gd name="T4" fmla="*/ 95 w 159"/>
              <a:gd name="T5" fmla="*/ 34 h 160"/>
              <a:gd name="T6" fmla="*/ 95 w 159"/>
              <a:gd name="T7" fmla="*/ 63 h 160"/>
              <a:gd name="T8" fmla="*/ 34 w 159"/>
              <a:gd name="T9" fmla="*/ 55 h 160"/>
              <a:gd name="T10" fmla="*/ 34 w 159"/>
              <a:gd name="T11" fmla="*/ 69 h 160"/>
              <a:gd name="T12" fmla="*/ 95 w 159"/>
              <a:gd name="T13" fmla="*/ 63 h 160"/>
              <a:gd name="T14" fmla="*/ 68 w 159"/>
              <a:gd name="T15" fmla="*/ 90 h 160"/>
              <a:gd name="T16" fmla="*/ 34 w 159"/>
              <a:gd name="T17" fmla="*/ 83 h 160"/>
              <a:gd name="T18" fmla="*/ 34 w 159"/>
              <a:gd name="T19" fmla="*/ 97 h 160"/>
              <a:gd name="T20" fmla="*/ 115 w 159"/>
              <a:gd name="T21" fmla="*/ 122 h 160"/>
              <a:gd name="T22" fmla="*/ 108 w 159"/>
              <a:gd name="T23" fmla="*/ 145 h 160"/>
              <a:gd name="T24" fmla="*/ 14 w 159"/>
              <a:gd name="T25" fmla="*/ 14 h 160"/>
              <a:gd name="T26" fmla="*/ 108 w 159"/>
              <a:gd name="T27" fmla="*/ 42 h 160"/>
              <a:gd name="T28" fmla="*/ 123 w 159"/>
              <a:gd name="T29" fmla="*/ 7 h 160"/>
              <a:gd name="T30" fmla="*/ 7 w 159"/>
              <a:gd name="T31" fmla="*/ 0 h 160"/>
              <a:gd name="T32" fmla="*/ 0 w 159"/>
              <a:gd name="T33" fmla="*/ 152 h 160"/>
              <a:gd name="T34" fmla="*/ 115 w 159"/>
              <a:gd name="T35" fmla="*/ 160 h 160"/>
              <a:gd name="T36" fmla="*/ 123 w 159"/>
              <a:gd name="T37" fmla="*/ 112 h 160"/>
              <a:gd name="T38" fmla="*/ 115 w 159"/>
              <a:gd name="T39" fmla="*/ 122 h 160"/>
              <a:gd name="T40" fmla="*/ 132 w 159"/>
              <a:gd name="T41" fmla="*/ 18 h 160"/>
              <a:gd name="T42" fmla="*/ 84 w 159"/>
              <a:gd name="T43" fmla="*/ 98 h 160"/>
              <a:gd name="T44" fmla="*/ 82 w 159"/>
              <a:gd name="T45" fmla="*/ 127 h 160"/>
              <a:gd name="T46" fmla="*/ 87 w 159"/>
              <a:gd name="T47" fmla="*/ 131 h 160"/>
              <a:gd name="T48" fmla="*/ 113 w 159"/>
              <a:gd name="T49" fmla="*/ 114 h 160"/>
              <a:gd name="T50" fmla="*/ 159 w 159"/>
              <a:gd name="T51" fmla="*/ 33 h 160"/>
              <a:gd name="T52" fmla="*/ 97 w 159"/>
              <a:gd name="T53" fmla="*/ 118 h 160"/>
              <a:gd name="T54" fmla="*/ 89 w 159"/>
              <a:gd name="T55" fmla="*/ 113 h 160"/>
              <a:gd name="T56" fmla="*/ 97 w 159"/>
              <a:gd name="T57" fmla="*/ 108 h 160"/>
              <a:gd name="T58" fmla="*/ 97 w 159"/>
              <a:gd name="T59" fmla="*/ 118 h 160"/>
              <a:gd name="T60" fmla="*/ 56 w 159"/>
              <a:gd name="T61" fmla="*/ 131 h 160"/>
              <a:gd name="T62" fmla="*/ 75 w 159"/>
              <a:gd name="T63" fmla="*/ 126 h 160"/>
              <a:gd name="T64" fmla="*/ 55 w 159"/>
              <a:gd name="T65" fmla="*/ 124 h 160"/>
              <a:gd name="T66" fmla="*/ 50 w 159"/>
              <a:gd name="T67" fmla="*/ 121 h 160"/>
              <a:gd name="T68" fmla="*/ 50 w 159"/>
              <a:gd name="T69" fmla="*/ 110 h 160"/>
              <a:gd name="T70" fmla="*/ 39 w 159"/>
              <a:gd name="T71" fmla="*/ 115 h 160"/>
              <a:gd name="T72" fmla="*/ 28 w 159"/>
              <a:gd name="T73" fmla="*/ 135 h 160"/>
              <a:gd name="T74" fmla="*/ 38 w 159"/>
              <a:gd name="T75" fmla="*/ 125 h 160"/>
              <a:gd name="T76" fmla="*/ 44 w 159"/>
              <a:gd name="T77" fmla="*/ 127 h 160"/>
              <a:gd name="T78" fmla="*/ 44 w 159"/>
              <a:gd name="T79" fmla="*/ 127 h 160"/>
              <a:gd name="T80" fmla="*/ 44 w 159"/>
              <a:gd name="T81" fmla="*/ 128 h 160"/>
              <a:gd name="T82" fmla="*/ 50 w 159"/>
              <a:gd name="T83" fmla="*/ 128 h 160"/>
              <a:gd name="T84" fmla="*/ 53 w 159"/>
              <a:gd name="T85" fmla="*/ 132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59" h="160">
                <a:moveTo>
                  <a:pt x="88" y="27"/>
                </a:moveTo>
                <a:cubicBezTo>
                  <a:pt x="34" y="27"/>
                  <a:pt x="34" y="27"/>
                  <a:pt x="34" y="27"/>
                </a:cubicBezTo>
                <a:cubicBezTo>
                  <a:pt x="30" y="27"/>
                  <a:pt x="26" y="31"/>
                  <a:pt x="26" y="34"/>
                </a:cubicBezTo>
                <a:cubicBezTo>
                  <a:pt x="26" y="39"/>
                  <a:pt x="30" y="41"/>
                  <a:pt x="34" y="41"/>
                </a:cubicBezTo>
                <a:cubicBezTo>
                  <a:pt x="88" y="41"/>
                  <a:pt x="88" y="41"/>
                  <a:pt x="88" y="41"/>
                </a:cubicBezTo>
                <a:cubicBezTo>
                  <a:pt x="93" y="41"/>
                  <a:pt x="95" y="39"/>
                  <a:pt x="95" y="34"/>
                </a:cubicBezTo>
                <a:cubicBezTo>
                  <a:pt x="95" y="31"/>
                  <a:pt x="93" y="27"/>
                  <a:pt x="88" y="27"/>
                </a:cubicBezTo>
                <a:close/>
                <a:moveTo>
                  <a:pt x="95" y="63"/>
                </a:moveTo>
                <a:cubicBezTo>
                  <a:pt x="95" y="57"/>
                  <a:pt x="93" y="55"/>
                  <a:pt x="88" y="55"/>
                </a:cubicBezTo>
                <a:cubicBezTo>
                  <a:pt x="34" y="55"/>
                  <a:pt x="34" y="55"/>
                  <a:pt x="34" y="55"/>
                </a:cubicBezTo>
                <a:cubicBezTo>
                  <a:pt x="30" y="55"/>
                  <a:pt x="26" y="57"/>
                  <a:pt x="26" y="63"/>
                </a:cubicBezTo>
                <a:cubicBezTo>
                  <a:pt x="26" y="67"/>
                  <a:pt x="30" y="69"/>
                  <a:pt x="34" y="69"/>
                </a:cubicBezTo>
                <a:cubicBezTo>
                  <a:pt x="88" y="69"/>
                  <a:pt x="88" y="69"/>
                  <a:pt x="88" y="69"/>
                </a:cubicBezTo>
                <a:cubicBezTo>
                  <a:pt x="93" y="69"/>
                  <a:pt x="95" y="67"/>
                  <a:pt x="95" y="63"/>
                </a:cubicBezTo>
                <a:close/>
                <a:moveTo>
                  <a:pt x="61" y="97"/>
                </a:moveTo>
                <a:cubicBezTo>
                  <a:pt x="65" y="97"/>
                  <a:pt x="68" y="93"/>
                  <a:pt x="68" y="90"/>
                </a:cubicBezTo>
                <a:cubicBezTo>
                  <a:pt x="68" y="85"/>
                  <a:pt x="65" y="83"/>
                  <a:pt x="61" y="83"/>
                </a:cubicBezTo>
                <a:cubicBezTo>
                  <a:pt x="34" y="83"/>
                  <a:pt x="34" y="83"/>
                  <a:pt x="34" y="83"/>
                </a:cubicBezTo>
                <a:cubicBezTo>
                  <a:pt x="30" y="83"/>
                  <a:pt x="26" y="85"/>
                  <a:pt x="26" y="90"/>
                </a:cubicBezTo>
                <a:cubicBezTo>
                  <a:pt x="26" y="93"/>
                  <a:pt x="30" y="97"/>
                  <a:pt x="34" y="97"/>
                </a:cubicBezTo>
                <a:lnTo>
                  <a:pt x="61" y="97"/>
                </a:lnTo>
                <a:close/>
                <a:moveTo>
                  <a:pt x="115" y="122"/>
                </a:moveTo>
                <a:cubicBezTo>
                  <a:pt x="108" y="127"/>
                  <a:pt x="108" y="127"/>
                  <a:pt x="108" y="127"/>
                </a:cubicBezTo>
                <a:cubicBezTo>
                  <a:pt x="108" y="145"/>
                  <a:pt x="108" y="145"/>
                  <a:pt x="108" y="145"/>
                </a:cubicBezTo>
                <a:cubicBezTo>
                  <a:pt x="14" y="145"/>
                  <a:pt x="14" y="145"/>
                  <a:pt x="14" y="145"/>
                </a:cubicBezTo>
                <a:cubicBezTo>
                  <a:pt x="14" y="14"/>
                  <a:pt x="14" y="14"/>
                  <a:pt x="14" y="14"/>
                </a:cubicBezTo>
                <a:cubicBezTo>
                  <a:pt x="108" y="14"/>
                  <a:pt x="108" y="14"/>
                  <a:pt x="108" y="14"/>
                </a:cubicBezTo>
                <a:cubicBezTo>
                  <a:pt x="108" y="42"/>
                  <a:pt x="108" y="42"/>
                  <a:pt x="108" y="42"/>
                </a:cubicBezTo>
                <a:cubicBezTo>
                  <a:pt x="123" y="18"/>
                  <a:pt x="123" y="18"/>
                  <a:pt x="123" y="18"/>
                </a:cubicBezTo>
                <a:cubicBezTo>
                  <a:pt x="123" y="7"/>
                  <a:pt x="123" y="7"/>
                  <a:pt x="123" y="7"/>
                </a:cubicBezTo>
                <a:cubicBezTo>
                  <a:pt x="123" y="3"/>
                  <a:pt x="119" y="0"/>
                  <a:pt x="115" y="0"/>
                </a:cubicBezTo>
                <a:cubicBezTo>
                  <a:pt x="7" y="0"/>
                  <a:pt x="7" y="0"/>
                  <a:pt x="7" y="0"/>
                </a:cubicBezTo>
                <a:cubicBezTo>
                  <a:pt x="2" y="0"/>
                  <a:pt x="0" y="3"/>
                  <a:pt x="0" y="7"/>
                </a:cubicBezTo>
                <a:cubicBezTo>
                  <a:pt x="0" y="152"/>
                  <a:pt x="0" y="152"/>
                  <a:pt x="0" y="152"/>
                </a:cubicBezTo>
                <a:cubicBezTo>
                  <a:pt x="0" y="156"/>
                  <a:pt x="2" y="160"/>
                  <a:pt x="7" y="160"/>
                </a:cubicBezTo>
                <a:cubicBezTo>
                  <a:pt x="115" y="160"/>
                  <a:pt x="115" y="160"/>
                  <a:pt x="115" y="160"/>
                </a:cubicBezTo>
                <a:cubicBezTo>
                  <a:pt x="119" y="160"/>
                  <a:pt x="123" y="156"/>
                  <a:pt x="123" y="152"/>
                </a:cubicBezTo>
                <a:cubicBezTo>
                  <a:pt x="123" y="112"/>
                  <a:pt x="123" y="112"/>
                  <a:pt x="123" y="112"/>
                </a:cubicBezTo>
                <a:cubicBezTo>
                  <a:pt x="119" y="118"/>
                  <a:pt x="119" y="118"/>
                  <a:pt x="119" y="118"/>
                </a:cubicBezTo>
                <a:cubicBezTo>
                  <a:pt x="118" y="119"/>
                  <a:pt x="117" y="120"/>
                  <a:pt x="115" y="122"/>
                </a:cubicBezTo>
                <a:close/>
                <a:moveTo>
                  <a:pt x="148" y="21"/>
                </a:moveTo>
                <a:cubicBezTo>
                  <a:pt x="139" y="16"/>
                  <a:pt x="133" y="18"/>
                  <a:pt x="132" y="18"/>
                </a:cubicBezTo>
                <a:cubicBezTo>
                  <a:pt x="130" y="18"/>
                  <a:pt x="130" y="19"/>
                  <a:pt x="130" y="19"/>
                </a:cubicBezTo>
                <a:cubicBezTo>
                  <a:pt x="84" y="98"/>
                  <a:pt x="84" y="98"/>
                  <a:pt x="84" y="98"/>
                </a:cubicBezTo>
                <a:cubicBezTo>
                  <a:pt x="84" y="98"/>
                  <a:pt x="84" y="98"/>
                  <a:pt x="84" y="99"/>
                </a:cubicBezTo>
                <a:cubicBezTo>
                  <a:pt x="82" y="127"/>
                  <a:pt x="82" y="127"/>
                  <a:pt x="82" y="127"/>
                </a:cubicBezTo>
                <a:cubicBezTo>
                  <a:pt x="82" y="129"/>
                  <a:pt x="82" y="130"/>
                  <a:pt x="84" y="131"/>
                </a:cubicBezTo>
                <a:cubicBezTo>
                  <a:pt x="87" y="131"/>
                  <a:pt x="87" y="131"/>
                  <a:pt x="87" y="131"/>
                </a:cubicBezTo>
                <a:cubicBezTo>
                  <a:pt x="112" y="115"/>
                  <a:pt x="112" y="115"/>
                  <a:pt x="112" y="115"/>
                </a:cubicBezTo>
                <a:cubicBezTo>
                  <a:pt x="112" y="115"/>
                  <a:pt x="112" y="114"/>
                  <a:pt x="113" y="114"/>
                </a:cubicBezTo>
                <a:cubicBezTo>
                  <a:pt x="159" y="36"/>
                  <a:pt x="159" y="36"/>
                  <a:pt x="159" y="36"/>
                </a:cubicBezTo>
                <a:cubicBezTo>
                  <a:pt x="159" y="35"/>
                  <a:pt x="159" y="33"/>
                  <a:pt x="159" y="33"/>
                </a:cubicBezTo>
                <a:cubicBezTo>
                  <a:pt x="159" y="32"/>
                  <a:pt x="157" y="26"/>
                  <a:pt x="148" y="21"/>
                </a:cubicBezTo>
                <a:close/>
                <a:moveTo>
                  <a:pt x="97" y="118"/>
                </a:moveTo>
                <a:cubicBezTo>
                  <a:pt x="96" y="118"/>
                  <a:pt x="95" y="116"/>
                  <a:pt x="92" y="115"/>
                </a:cubicBezTo>
                <a:cubicBezTo>
                  <a:pt x="91" y="114"/>
                  <a:pt x="90" y="114"/>
                  <a:pt x="89" y="113"/>
                </a:cubicBezTo>
                <a:cubicBezTo>
                  <a:pt x="89" y="104"/>
                  <a:pt x="89" y="104"/>
                  <a:pt x="89" y="104"/>
                </a:cubicBezTo>
                <a:cubicBezTo>
                  <a:pt x="91" y="105"/>
                  <a:pt x="94" y="105"/>
                  <a:pt x="97" y="108"/>
                </a:cubicBezTo>
                <a:cubicBezTo>
                  <a:pt x="101" y="110"/>
                  <a:pt x="103" y="112"/>
                  <a:pt x="105" y="114"/>
                </a:cubicBezTo>
                <a:lnTo>
                  <a:pt x="97" y="118"/>
                </a:lnTo>
                <a:close/>
                <a:moveTo>
                  <a:pt x="53" y="132"/>
                </a:moveTo>
                <a:cubicBezTo>
                  <a:pt x="53" y="132"/>
                  <a:pt x="55" y="132"/>
                  <a:pt x="56" y="131"/>
                </a:cubicBezTo>
                <a:cubicBezTo>
                  <a:pt x="62" y="128"/>
                  <a:pt x="69" y="132"/>
                  <a:pt x="75" y="132"/>
                </a:cubicBezTo>
                <a:cubicBezTo>
                  <a:pt x="79" y="132"/>
                  <a:pt x="79" y="126"/>
                  <a:pt x="75" y="126"/>
                </a:cubicBezTo>
                <a:cubicBezTo>
                  <a:pt x="68" y="126"/>
                  <a:pt x="62" y="125"/>
                  <a:pt x="56" y="126"/>
                </a:cubicBezTo>
                <a:cubicBezTo>
                  <a:pt x="56" y="125"/>
                  <a:pt x="56" y="125"/>
                  <a:pt x="55" y="124"/>
                </a:cubicBezTo>
                <a:cubicBezTo>
                  <a:pt x="53" y="122"/>
                  <a:pt x="52" y="121"/>
                  <a:pt x="51" y="121"/>
                </a:cubicBezTo>
                <a:cubicBezTo>
                  <a:pt x="50" y="121"/>
                  <a:pt x="50" y="121"/>
                  <a:pt x="50" y="121"/>
                </a:cubicBezTo>
                <a:cubicBezTo>
                  <a:pt x="50" y="120"/>
                  <a:pt x="49" y="120"/>
                  <a:pt x="49" y="120"/>
                </a:cubicBezTo>
                <a:cubicBezTo>
                  <a:pt x="50" y="116"/>
                  <a:pt x="51" y="113"/>
                  <a:pt x="50" y="110"/>
                </a:cubicBezTo>
                <a:cubicBezTo>
                  <a:pt x="50" y="109"/>
                  <a:pt x="49" y="109"/>
                  <a:pt x="49" y="109"/>
                </a:cubicBezTo>
                <a:cubicBezTo>
                  <a:pt x="45" y="109"/>
                  <a:pt x="41" y="113"/>
                  <a:pt x="39" y="115"/>
                </a:cubicBezTo>
                <a:cubicBezTo>
                  <a:pt x="33" y="120"/>
                  <a:pt x="28" y="127"/>
                  <a:pt x="23" y="133"/>
                </a:cubicBezTo>
                <a:cubicBezTo>
                  <a:pt x="20" y="135"/>
                  <a:pt x="25" y="138"/>
                  <a:pt x="28" y="135"/>
                </a:cubicBezTo>
                <a:cubicBezTo>
                  <a:pt x="31" y="129"/>
                  <a:pt x="36" y="125"/>
                  <a:pt x="41" y="120"/>
                </a:cubicBezTo>
                <a:cubicBezTo>
                  <a:pt x="40" y="121"/>
                  <a:pt x="39" y="124"/>
                  <a:pt x="38" y="125"/>
                </a:cubicBezTo>
                <a:cubicBezTo>
                  <a:pt x="36" y="128"/>
                  <a:pt x="40" y="131"/>
                  <a:pt x="42" y="128"/>
                </a:cubicBezTo>
                <a:cubicBezTo>
                  <a:pt x="42" y="128"/>
                  <a:pt x="43" y="127"/>
                  <a:pt x="44" y="127"/>
                </a:cubicBezTo>
                <a:cubicBezTo>
                  <a:pt x="44" y="126"/>
                  <a:pt x="44" y="126"/>
                  <a:pt x="45" y="126"/>
                </a:cubicBezTo>
                <a:cubicBezTo>
                  <a:pt x="45" y="126"/>
                  <a:pt x="44" y="127"/>
                  <a:pt x="44" y="127"/>
                </a:cubicBezTo>
                <a:cubicBezTo>
                  <a:pt x="44" y="127"/>
                  <a:pt x="44" y="127"/>
                  <a:pt x="44" y="127"/>
                </a:cubicBezTo>
                <a:cubicBezTo>
                  <a:pt x="44" y="127"/>
                  <a:pt x="44" y="127"/>
                  <a:pt x="44" y="128"/>
                </a:cubicBezTo>
                <a:cubicBezTo>
                  <a:pt x="42" y="131"/>
                  <a:pt x="47" y="132"/>
                  <a:pt x="49" y="129"/>
                </a:cubicBezTo>
                <a:cubicBezTo>
                  <a:pt x="50" y="128"/>
                  <a:pt x="50" y="128"/>
                  <a:pt x="50" y="128"/>
                </a:cubicBezTo>
                <a:cubicBezTo>
                  <a:pt x="50" y="129"/>
                  <a:pt x="50" y="129"/>
                  <a:pt x="50" y="129"/>
                </a:cubicBezTo>
                <a:cubicBezTo>
                  <a:pt x="50" y="131"/>
                  <a:pt x="52" y="132"/>
                  <a:pt x="53" y="132"/>
                </a:cubicBezTo>
                <a:close/>
              </a:path>
            </a:pathLst>
          </a:custGeom>
          <a:ln>
            <a:noFill/>
          </a:ln>
        </p:spPr>
        <p:style>
          <a:lnRef idx="3">
            <a:schemeClr val="lt1"/>
          </a:lnRef>
          <a:fillRef idx="1">
            <a:schemeClr val="accent1"/>
          </a:fillRef>
          <a:effectRef idx="1">
            <a:schemeClr val="accent1"/>
          </a:effectRef>
          <a:fontRef idx="minor">
            <a:schemeClr val="lt1"/>
          </a:fontRef>
        </p:style>
        <p:txBody>
          <a:bodyPr vert="horz" wrap="square" lIns="91440" tIns="45720" rIns="91440" bIns="45720" numCol="1" anchor="t" anchorCtr="0" compatLnSpc="1">
            <a:prstTxWarp prst="textNoShape">
              <a:avLst/>
            </a:prstTxWarp>
          </a:bodyPr>
          <a:lstStyle/>
          <a:p>
            <a:endParaRPr lang="en-US"/>
          </a:p>
        </p:txBody>
      </p:sp>
      <p:sp>
        <p:nvSpPr>
          <p:cNvPr id="25" name="Freeform 179">
            <a:hlinkClick r:id="rId9" action="ppaction://hlinksldjump"/>
            <a:extLst>
              <a:ext uri="{FF2B5EF4-FFF2-40B4-BE49-F238E27FC236}">
                <a16:creationId xmlns:a16="http://schemas.microsoft.com/office/drawing/2014/main" id="{C58424DB-8D0D-BB04-5389-B010F2E5176B}"/>
              </a:ext>
            </a:extLst>
          </p:cNvPr>
          <p:cNvSpPr>
            <a:spLocks noEditPoints="1"/>
          </p:cNvSpPr>
          <p:nvPr/>
        </p:nvSpPr>
        <p:spPr bwMode="auto">
          <a:xfrm>
            <a:off x="362161" y="4019246"/>
            <a:ext cx="285794" cy="241416"/>
          </a:xfrm>
          <a:custGeom>
            <a:avLst/>
            <a:gdLst>
              <a:gd name="T0" fmla="*/ 12 w 161"/>
              <a:gd name="T1" fmla="*/ 108 h 136"/>
              <a:gd name="T2" fmla="*/ 12 w 161"/>
              <a:gd name="T3" fmla="*/ 134 h 136"/>
              <a:gd name="T4" fmla="*/ 16 w 161"/>
              <a:gd name="T5" fmla="*/ 136 h 136"/>
              <a:gd name="T6" fmla="*/ 35 w 161"/>
              <a:gd name="T7" fmla="*/ 136 h 136"/>
              <a:gd name="T8" fmla="*/ 37 w 161"/>
              <a:gd name="T9" fmla="*/ 134 h 136"/>
              <a:gd name="T10" fmla="*/ 37 w 161"/>
              <a:gd name="T11" fmla="*/ 88 h 136"/>
              <a:gd name="T12" fmla="*/ 23 w 161"/>
              <a:gd name="T13" fmla="*/ 102 h 136"/>
              <a:gd name="T14" fmla="*/ 12 w 161"/>
              <a:gd name="T15" fmla="*/ 108 h 136"/>
              <a:gd name="T16" fmla="*/ 47 w 161"/>
              <a:gd name="T17" fmla="*/ 87 h 136"/>
              <a:gd name="T18" fmla="*/ 47 w 161"/>
              <a:gd name="T19" fmla="*/ 134 h 136"/>
              <a:gd name="T20" fmla="*/ 51 w 161"/>
              <a:gd name="T21" fmla="*/ 136 h 136"/>
              <a:gd name="T22" fmla="*/ 70 w 161"/>
              <a:gd name="T23" fmla="*/ 136 h 136"/>
              <a:gd name="T24" fmla="*/ 73 w 161"/>
              <a:gd name="T25" fmla="*/ 134 h 136"/>
              <a:gd name="T26" fmla="*/ 73 w 161"/>
              <a:gd name="T27" fmla="*/ 106 h 136"/>
              <a:gd name="T28" fmla="*/ 62 w 161"/>
              <a:gd name="T29" fmla="*/ 101 h 136"/>
              <a:gd name="T30" fmla="*/ 47 w 161"/>
              <a:gd name="T31" fmla="*/ 87 h 136"/>
              <a:gd name="T32" fmla="*/ 84 w 161"/>
              <a:gd name="T33" fmla="*/ 103 h 136"/>
              <a:gd name="T34" fmla="*/ 84 w 161"/>
              <a:gd name="T35" fmla="*/ 134 h 136"/>
              <a:gd name="T36" fmla="*/ 86 w 161"/>
              <a:gd name="T37" fmla="*/ 136 h 136"/>
              <a:gd name="T38" fmla="*/ 106 w 161"/>
              <a:gd name="T39" fmla="*/ 136 h 136"/>
              <a:gd name="T40" fmla="*/ 110 w 161"/>
              <a:gd name="T41" fmla="*/ 134 h 136"/>
              <a:gd name="T42" fmla="*/ 110 w 161"/>
              <a:gd name="T43" fmla="*/ 78 h 136"/>
              <a:gd name="T44" fmla="*/ 86 w 161"/>
              <a:gd name="T45" fmla="*/ 100 h 136"/>
              <a:gd name="T46" fmla="*/ 84 w 161"/>
              <a:gd name="T47" fmla="*/ 103 h 136"/>
              <a:gd name="T48" fmla="*/ 143 w 161"/>
              <a:gd name="T49" fmla="*/ 45 h 136"/>
              <a:gd name="T50" fmla="*/ 120 w 161"/>
              <a:gd name="T51" fmla="*/ 69 h 136"/>
              <a:gd name="T52" fmla="*/ 120 w 161"/>
              <a:gd name="T53" fmla="*/ 134 h 136"/>
              <a:gd name="T54" fmla="*/ 122 w 161"/>
              <a:gd name="T55" fmla="*/ 136 h 136"/>
              <a:gd name="T56" fmla="*/ 143 w 161"/>
              <a:gd name="T57" fmla="*/ 136 h 136"/>
              <a:gd name="T58" fmla="*/ 146 w 161"/>
              <a:gd name="T59" fmla="*/ 134 h 136"/>
              <a:gd name="T60" fmla="*/ 146 w 161"/>
              <a:gd name="T61" fmla="*/ 47 h 136"/>
              <a:gd name="T62" fmla="*/ 145 w 161"/>
              <a:gd name="T63" fmla="*/ 45 h 136"/>
              <a:gd name="T64" fmla="*/ 143 w 161"/>
              <a:gd name="T65" fmla="*/ 45 h 136"/>
              <a:gd name="T66" fmla="*/ 160 w 161"/>
              <a:gd name="T67" fmla="*/ 2 h 136"/>
              <a:gd name="T68" fmla="*/ 155 w 161"/>
              <a:gd name="T69" fmla="*/ 0 h 136"/>
              <a:gd name="T70" fmla="*/ 127 w 161"/>
              <a:gd name="T71" fmla="*/ 1 h 136"/>
              <a:gd name="T72" fmla="*/ 123 w 161"/>
              <a:gd name="T73" fmla="*/ 4 h 136"/>
              <a:gd name="T74" fmla="*/ 122 w 161"/>
              <a:gd name="T75" fmla="*/ 5 h 136"/>
              <a:gd name="T76" fmla="*/ 123 w 161"/>
              <a:gd name="T77" fmla="*/ 11 h 136"/>
              <a:gd name="T78" fmla="*/ 125 w 161"/>
              <a:gd name="T79" fmla="*/ 12 h 136"/>
              <a:gd name="T80" fmla="*/ 130 w 161"/>
              <a:gd name="T81" fmla="*/ 17 h 136"/>
              <a:gd name="T82" fmla="*/ 74 w 161"/>
              <a:gd name="T83" fmla="*/ 74 h 136"/>
              <a:gd name="T84" fmla="*/ 48 w 161"/>
              <a:gd name="T85" fmla="*/ 49 h 136"/>
              <a:gd name="T86" fmla="*/ 42 w 161"/>
              <a:gd name="T87" fmla="*/ 46 h 136"/>
              <a:gd name="T88" fmla="*/ 37 w 161"/>
              <a:gd name="T89" fmla="*/ 49 h 136"/>
              <a:gd name="T90" fmla="*/ 3 w 161"/>
              <a:gd name="T91" fmla="*/ 82 h 136"/>
              <a:gd name="T92" fmla="*/ 3 w 161"/>
              <a:gd name="T93" fmla="*/ 94 h 136"/>
              <a:gd name="T94" fmla="*/ 5 w 161"/>
              <a:gd name="T95" fmla="*/ 95 h 136"/>
              <a:gd name="T96" fmla="*/ 10 w 161"/>
              <a:gd name="T97" fmla="*/ 98 h 136"/>
              <a:gd name="T98" fmla="*/ 16 w 161"/>
              <a:gd name="T99" fmla="*/ 95 h 136"/>
              <a:gd name="T100" fmla="*/ 42 w 161"/>
              <a:gd name="T101" fmla="*/ 68 h 136"/>
              <a:gd name="T102" fmla="*/ 68 w 161"/>
              <a:gd name="T103" fmla="*/ 94 h 136"/>
              <a:gd name="T104" fmla="*/ 74 w 161"/>
              <a:gd name="T105" fmla="*/ 96 h 136"/>
              <a:gd name="T106" fmla="*/ 79 w 161"/>
              <a:gd name="T107" fmla="*/ 94 h 136"/>
              <a:gd name="T108" fmla="*/ 143 w 161"/>
              <a:gd name="T109" fmla="*/ 30 h 136"/>
              <a:gd name="T110" fmla="*/ 150 w 161"/>
              <a:gd name="T111" fmla="*/ 38 h 136"/>
              <a:gd name="T112" fmla="*/ 154 w 161"/>
              <a:gd name="T113" fmla="*/ 40 h 136"/>
              <a:gd name="T114" fmla="*/ 156 w 161"/>
              <a:gd name="T115" fmla="*/ 39 h 136"/>
              <a:gd name="T116" fmla="*/ 157 w 161"/>
              <a:gd name="T117" fmla="*/ 38 h 136"/>
              <a:gd name="T118" fmla="*/ 160 w 161"/>
              <a:gd name="T119" fmla="*/ 33 h 136"/>
              <a:gd name="T120" fmla="*/ 161 w 161"/>
              <a:gd name="T121" fmla="*/ 16 h 136"/>
              <a:gd name="T122" fmla="*/ 161 w 161"/>
              <a:gd name="T123" fmla="*/ 6 h 136"/>
              <a:gd name="T124" fmla="*/ 160 w 161"/>
              <a:gd name="T125" fmla="*/ 2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1" h="136">
                <a:moveTo>
                  <a:pt x="12" y="108"/>
                </a:moveTo>
                <a:cubicBezTo>
                  <a:pt x="12" y="134"/>
                  <a:pt x="12" y="134"/>
                  <a:pt x="12" y="134"/>
                </a:cubicBezTo>
                <a:cubicBezTo>
                  <a:pt x="12" y="135"/>
                  <a:pt x="13" y="136"/>
                  <a:pt x="16" y="136"/>
                </a:cubicBezTo>
                <a:cubicBezTo>
                  <a:pt x="35" y="136"/>
                  <a:pt x="35" y="136"/>
                  <a:pt x="35" y="136"/>
                </a:cubicBezTo>
                <a:cubicBezTo>
                  <a:pt x="36" y="136"/>
                  <a:pt x="37" y="135"/>
                  <a:pt x="37" y="134"/>
                </a:cubicBezTo>
                <a:cubicBezTo>
                  <a:pt x="37" y="88"/>
                  <a:pt x="37" y="88"/>
                  <a:pt x="37" y="88"/>
                </a:cubicBezTo>
                <a:cubicBezTo>
                  <a:pt x="23" y="102"/>
                  <a:pt x="23" y="102"/>
                  <a:pt x="23" y="102"/>
                </a:cubicBezTo>
                <a:cubicBezTo>
                  <a:pt x="20" y="105"/>
                  <a:pt x="17" y="107"/>
                  <a:pt x="12" y="108"/>
                </a:cubicBezTo>
                <a:close/>
                <a:moveTo>
                  <a:pt x="47" y="87"/>
                </a:moveTo>
                <a:cubicBezTo>
                  <a:pt x="47" y="134"/>
                  <a:pt x="47" y="134"/>
                  <a:pt x="47" y="134"/>
                </a:cubicBezTo>
                <a:cubicBezTo>
                  <a:pt x="47" y="135"/>
                  <a:pt x="49" y="136"/>
                  <a:pt x="51" y="136"/>
                </a:cubicBezTo>
                <a:cubicBezTo>
                  <a:pt x="70" y="136"/>
                  <a:pt x="70" y="136"/>
                  <a:pt x="70" y="136"/>
                </a:cubicBezTo>
                <a:cubicBezTo>
                  <a:pt x="71" y="136"/>
                  <a:pt x="73" y="135"/>
                  <a:pt x="73" y="134"/>
                </a:cubicBezTo>
                <a:cubicBezTo>
                  <a:pt x="73" y="106"/>
                  <a:pt x="73" y="106"/>
                  <a:pt x="73" y="106"/>
                </a:cubicBezTo>
                <a:cubicBezTo>
                  <a:pt x="69" y="106"/>
                  <a:pt x="64" y="104"/>
                  <a:pt x="62" y="101"/>
                </a:cubicBezTo>
                <a:lnTo>
                  <a:pt x="47" y="87"/>
                </a:lnTo>
                <a:close/>
                <a:moveTo>
                  <a:pt x="84" y="103"/>
                </a:moveTo>
                <a:cubicBezTo>
                  <a:pt x="84" y="134"/>
                  <a:pt x="84" y="134"/>
                  <a:pt x="84" y="134"/>
                </a:cubicBezTo>
                <a:cubicBezTo>
                  <a:pt x="84" y="135"/>
                  <a:pt x="85" y="136"/>
                  <a:pt x="86" y="136"/>
                </a:cubicBezTo>
                <a:cubicBezTo>
                  <a:pt x="106" y="136"/>
                  <a:pt x="106" y="136"/>
                  <a:pt x="106" y="136"/>
                </a:cubicBezTo>
                <a:cubicBezTo>
                  <a:pt x="108" y="136"/>
                  <a:pt x="110" y="135"/>
                  <a:pt x="110" y="134"/>
                </a:cubicBezTo>
                <a:cubicBezTo>
                  <a:pt x="110" y="78"/>
                  <a:pt x="110" y="78"/>
                  <a:pt x="110" y="78"/>
                </a:cubicBezTo>
                <a:cubicBezTo>
                  <a:pt x="86" y="100"/>
                  <a:pt x="86" y="100"/>
                  <a:pt x="86" y="100"/>
                </a:cubicBezTo>
                <a:cubicBezTo>
                  <a:pt x="85" y="102"/>
                  <a:pt x="84" y="103"/>
                  <a:pt x="84" y="103"/>
                </a:cubicBezTo>
                <a:close/>
                <a:moveTo>
                  <a:pt x="143" y="45"/>
                </a:moveTo>
                <a:cubicBezTo>
                  <a:pt x="120" y="69"/>
                  <a:pt x="120" y="69"/>
                  <a:pt x="120" y="69"/>
                </a:cubicBezTo>
                <a:cubicBezTo>
                  <a:pt x="120" y="134"/>
                  <a:pt x="120" y="134"/>
                  <a:pt x="120" y="134"/>
                </a:cubicBezTo>
                <a:cubicBezTo>
                  <a:pt x="120" y="135"/>
                  <a:pt x="121" y="136"/>
                  <a:pt x="122" y="136"/>
                </a:cubicBezTo>
                <a:cubicBezTo>
                  <a:pt x="143" y="136"/>
                  <a:pt x="143" y="136"/>
                  <a:pt x="143" y="136"/>
                </a:cubicBezTo>
                <a:cubicBezTo>
                  <a:pt x="145" y="136"/>
                  <a:pt x="146" y="135"/>
                  <a:pt x="146" y="134"/>
                </a:cubicBezTo>
                <a:cubicBezTo>
                  <a:pt x="146" y="47"/>
                  <a:pt x="146" y="47"/>
                  <a:pt x="146" y="47"/>
                </a:cubicBezTo>
                <a:cubicBezTo>
                  <a:pt x="145" y="46"/>
                  <a:pt x="145" y="46"/>
                  <a:pt x="145" y="45"/>
                </a:cubicBezTo>
                <a:lnTo>
                  <a:pt x="143" y="45"/>
                </a:lnTo>
                <a:close/>
                <a:moveTo>
                  <a:pt x="160" y="2"/>
                </a:moveTo>
                <a:cubicBezTo>
                  <a:pt x="158" y="1"/>
                  <a:pt x="157" y="0"/>
                  <a:pt x="155" y="0"/>
                </a:cubicBezTo>
                <a:cubicBezTo>
                  <a:pt x="145" y="1"/>
                  <a:pt x="136" y="1"/>
                  <a:pt x="127" y="1"/>
                </a:cubicBezTo>
                <a:cubicBezTo>
                  <a:pt x="125" y="1"/>
                  <a:pt x="124" y="1"/>
                  <a:pt x="123" y="4"/>
                </a:cubicBezTo>
                <a:cubicBezTo>
                  <a:pt x="122" y="4"/>
                  <a:pt x="122" y="4"/>
                  <a:pt x="122" y="5"/>
                </a:cubicBezTo>
                <a:cubicBezTo>
                  <a:pt x="120" y="7"/>
                  <a:pt x="122" y="10"/>
                  <a:pt x="123" y="11"/>
                </a:cubicBezTo>
                <a:cubicBezTo>
                  <a:pt x="125" y="12"/>
                  <a:pt x="125" y="12"/>
                  <a:pt x="125" y="12"/>
                </a:cubicBezTo>
                <a:cubicBezTo>
                  <a:pt x="127" y="15"/>
                  <a:pt x="128" y="16"/>
                  <a:pt x="130" y="17"/>
                </a:cubicBezTo>
                <a:cubicBezTo>
                  <a:pt x="74" y="74"/>
                  <a:pt x="74" y="74"/>
                  <a:pt x="74" y="74"/>
                </a:cubicBezTo>
                <a:cubicBezTo>
                  <a:pt x="48" y="49"/>
                  <a:pt x="48" y="49"/>
                  <a:pt x="48" y="49"/>
                </a:cubicBezTo>
                <a:cubicBezTo>
                  <a:pt x="47" y="48"/>
                  <a:pt x="44" y="46"/>
                  <a:pt x="42" y="46"/>
                </a:cubicBezTo>
                <a:cubicBezTo>
                  <a:pt x="41" y="46"/>
                  <a:pt x="38" y="48"/>
                  <a:pt x="37" y="49"/>
                </a:cubicBezTo>
                <a:cubicBezTo>
                  <a:pt x="3" y="82"/>
                  <a:pt x="3" y="82"/>
                  <a:pt x="3" y="82"/>
                </a:cubicBezTo>
                <a:cubicBezTo>
                  <a:pt x="0" y="85"/>
                  <a:pt x="0" y="90"/>
                  <a:pt x="3" y="94"/>
                </a:cubicBezTo>
                <a:cubicBezTo>
                  <a:pt x="5" y="95"/>
                  <a:pt x="5" y="95"/>
                  <a:pt x="5" y="95"/>
                </a:cubicBezTo>
                <a:cubicBezTo>
                  <a:pt x="6" y="96"/>
                  <a:pt x="8" y="98"/>
                  <a:pt x="10" y="98"/>
                </a:cubicBezTo>
                <a:cubicBezTo>
                  <a:pt x="13" y="98"/>
                  <a:pt x="15" y="96"/>
                  <a:pt x="16" y="95"/>
                </a:cubicBezTo>
                <a:cubicBezTo>
                  <a:pt x="42" y="68"/>
                  <a:pt x="42" y="68"/>
                  <a:pt x="42" y="68"/>
                </a:cubicBezTo>
                <a:cubicBezTo>
                  <a:pt x="68" y="94"/>
                  <a:pt x="68" y="94"/>
                  <a:pt x="68" y="94"/>
                </a:cubicBezTo>
                <a:cubicBezTo>
                  <a:pt x="69" y="95"/>
                  <a:pt x="71" y="96"/>
                  <a:pt x="74" y="96"/>
                </a:cubicBezTo>
                <a:cubicBezTo>
                  <a:pt x="76" y="96"/>
                  <a:pt x="78" y="95"/>
                  <a:pt x="79" y="94"/>
                </a:cubicBezTo>
                <a:cubicBezTo>
                  <a:pt x="143" y="30"/>
                  <a:pt x="143" y="30"/>
                  <a:pt x="143" y="30"/>
                </a:cubicBezTo>
                <a:cubicBezTo>
                  <a:pt x="150" y="38"/>
                  <a:pt x="150" y="38"/>
                  <a:pt x="150" y="38"/>
                </a:cubicBezTo>
                <a:cubicBezTo>
                  <a:pt x="151" y="39"/>
                  <a:pt x="152" y="40"/>
                  <a:pt x="154" y="40"/>
                </a:cubicBezTo>
                <a:cubicBezTo>
                  <a:pt x="155" y="40"/>
                  <a:pt x="156" y="39"/>
                  <a:pt x="156" y="39"/>
                </a:cubicBezTo>
                <a:cubicBezTo>
                  <a:pt x="157" y="39"/>
                  <a:pt x="157" y="39"/>
                  <a:pt x="157" y="38"/>
                </a:cubicBezTo>
                <a:cubicBezTo>
                  <a:pt x="160" y="37"/>
                  <a:pt x="160" y="35"/>
                  <a:pt x="160" y="33"/>
                </a:cubicBezTo>
                <a:cubicBezTo>
                  <a:pt x="160" y="27"/>
                  <a:pt x="160" y="22"/>
                  <a:pt x="161" y="16"/>
                </a:cubicBezTo>
                <a:cubicBezTo>
                  <a:pt x="161" y="6"/>
                  <a:pt x="161" y="6"/>
                  <a:pt x="161" y="6"/>
                </a:cubicBezTo>
                <a:cubicBezTo>
                  <a:pt x="161" y="5"/>
                  <a:pt x="161" y="2"/>
                  <a:pt x="160" y="2"/>
                </a:cubicBezTo>
                <a:close/>
              </a:path>
            </a:pathLst>
          </a:custGeom>
          <a:ln>
            <a:noFill/>
          </a:ln>
        </p:spPr>
        <p:style>
          <a:lnRef idx="3">
            <a:schemeClr val="lt1"/>
          </a:lnRef>
          <a:fillRef idx="1">
            <a:schemeClr val="accent1"/>
          </a:fillRef>
          <a:effectRef idx="1">
            <a:schemeClr val="accent1"/>
          </a:effectRef>
          <a:fontRef idx="minor">
            <a:schemeClr val="lt1"/>
          </a:fontRef>
        </p:style>
        <p:txBody>
          <a:bodyPr vert="horz" wrap="square" lIns="91440" tIns="45720" rIns="91440" bIns="45720" numCol="1" anchor="t" anchorCtr="0" compatLnSpc="1">
            <a:prstTxWarp prst="textNoShape">
              <a:avLst/>
            </a:prstTxWarp>
          </a:bodyPr>
          <a:lstStyle/>
          <a:p>
            <a:endParaRPr lang="en-US"/>
          </a:p>
        </p:txBody>
      </p:sp>
      <p:sp>
        <p:nvSpPr>
          <p:cNvPr id="26" name="Freeform 166">
            <a:hlinkClick r:id="rId8" action="ppaction://hlinksldjump"/>
            <a:extLst>
              <a:ext uri="{FF2B5EF4-FFF2-40B4-BE49-F238E27FC236}">
                <a16:creationId xmlns:a16="http://schemas.microsoft.com/office/drawing/2014/main" id="{50647A7D-8490-0131-B2D0-4AE550E09979}"/>
              </a:ext>
            </a:extLst>
          </p:cNvPr>
          <p:cNvSpPr>
            <a:spLocks noEditPoints="1"/>
          </p:cNvSpPr>
          <p:nvPr/>
        </p:nvSpPr>
        <p:spPr bwMode="auto">
          <a:xfrm>
            <a:off x="376779" y="3230148"/>
            <a:ext cx="256559" cy="315765"/>
          </a:xfrm>
          <a:custGeom>
            <a:avLst/>
            <a:gdLst>
              <a:gd name="T0" fmla="*/ 91 w 130"/>
              <a:gd name="T1" fmla="*/ 69 h 160"/>
              <a:gd name="T2" fmla="*/ 74 w 130"/>
              <a:gd name="T3" fmla="*/ 72 h 160"/>
              <a:gd name="T4" fmla="*/ 51 w 130"/>
              <a:gd name="T5" fmla="*/ 73 h 160"/>
              <a:gd name="T6" fmla="*/ 2 w 130"/>
              <a:gd name="T7" fmla="*/ 81 h 160"/>
              <a:gd name="T8" fmla="*/ 5 w 130"/>
              <a:gd name="T9" fmla="*/ 128 h 160"/>
              <a:gd name="T10" fmla="*/ 21 w 130"/>
              <a:gd name="T11" fmla="*/ 129 h 160"/>
              <a:gd name="T12" fmla="*/ 23 w 130"/>
              <a:gd name="T13" fmla="*/ 160 h 160"/>
              <a:gd name="T14" fmla="*/ 104 w 130"/>
              <a:gd name="T15" fmla="*/ 155 h 160"/>
              <a:gd name="T16" fmla="*/ 113 w 130"/>
              <a:gd name="T17" fmla="*/ 146 h 160"/>
              <a:gd name="T18" fmla="*/ 124 w 130"/>
              <a:gd name="T19" fmla="*/ 103 h 160"/>
              <a:gd name="T20" fmla="*/ 25 w 130"/>
              <a:gd name="T21" fmla="*/ 126 h 160"/>
              <a:gd name="T22" fmla="*/ 34 w 130"/>
              <a:gd name="T23" fmla="*/ 112 h 160"/>
              <a:gd name="T24" fmla="*/ 28 w 130"/>
              <a:gd name="T25" fmla="*/ 89 h 160"/>
              <a:gd name="T26" fmla="*/ 25 w 130"/>
              <a:gd name="T27" fmla="*/ 89 h 160"/>
              <a:gd name="T28" fmla="*/ 29 w 130"/>
              <a:gd name="T29" fmla="*/ 109 h 160"/>
              <a:gd name="T30" fmla="*/ 8 w 130"/>
              <a:gd name="T31" fmla="*/ 83 h 160"/>
              <a:gd name="T32" fmla="*/ 98 w 130"/>
              <a:gd name="T33" fmla="*/ 145 h 160"/>
              <a:gd name="T34" fmla="*/ 103 w 130"/>
              <a:gd name="T35" fmla="*/ 109 h 160"/>
              <a:gd name="T36" fmla="*/ 77 w 130"/>
              <a:gd name="T37" fmla="*/ 62 h 160"/>
              <a:gd name="T38" fmla="*/ 51 w 130"/>
              <a:gd name="T39" fmla="*/ 26 h 160"/>
              <a:gd name="T40" fmla="*/ 80 w 130"/>
              <a:gd name="T41" fmla="*/ 121 h 160"/>
              <a:gd name="T42" fmla="*/ 35 w 130"/>
              <a:gd name="T43" fmla="*/ 124 h 160"/>
              <a:gd name="T44" fmla="*/ 79 w 130"/>
              <a:gd name="T45" fmla="*/ 136 h 160"/>
              <a:gd name="T46" fmla="*/ 42 w 130"/>
              <a:gd name="T47" fmla="*/ 146 h 160"/>
              <a:gd name="T48" fmla="*/ 79 w 130"/>
              <a:gd name="T49" fmla="*/ 136 h 160"/>
              <a:gd name="T50" fmla="*/ 50 w 130"/>
              <a:gd name="T51" fmla="*/ 108 h 160"/>
              <a:gd name="T52" fmla="*/ 42 w 130"/>
              <a:gd name="T53" fmla="*/ 87 h 160"/>
              <a:gd name="T54" fmla="*/ 34 w 130"/>
              <a:gd name="T55" fmla="*/ 91 h 160"/>
              <a:gd name="T56" fmla="*/ 38 w 130"/>
              <a:gd name="T57" fmla="*/ 90 h 160"/>
              <a:gd name="T58" fmla="*/ 47 w 130"/>
              <a:gd name="T59" fmla="*/ 105 h 160"/>
              <a:gd name="T60" fmla="*/ 42 w 130"/>
              <a:gd name="T61" fmla="*/ 105 h 160"/>
              <a:gd name="T62" fmla="*/ 57 w 130"/>
              <a:gd name="T63" fmla="*/ 111 h 160"/>
              <a:gd name="T64" fmla="*/ 65 w 130"/>
              <a:gd name="T65" fmla="*/ 106 h 160"/>
              <a:gd name="T66" fmla="*/ 61 w 130"/>
              <a:gd name="T67" fmla="*/ 97 h 160"/>
              <a:gd name="T68" fmla="*/ 58 w 130"/>
              <a:gd name="T69" fmla="*/ 85 h 160"/>
              <a:gd name="T70" fmla="*/ 47 w 130"/>
              <a:gd name="T71" fmla="*/ 87 h 160"/>
              <a:gd name="T72" fmla="*/ 60 w 130"/>
              <a:gd name="T73" fmla="*/ 100 h 160"/>
              <a:gd name="T74" fmla="*/ 61 w 130"/>
              <a:gd name="T75" fmla="*/ 108 h 160"/>
              <a:gd name="T76" fmla="*/ 58 w 130"/>
              <a:gd name="T77" fmla="*/ 100 h 160"/>
              <a:gd name="T78" fmla="*/ 54 w 130"/>
              <a:gd name="T79" fmla="*/ 88 h 160"/>
              <a:gd name="T80" fmla="*/ 58 w 130"/>
              <a:gd name="T81" fmla="*/ 95 h 160"/>
              <a:gd name="T82" fmla="*/ 52 w 130"/>
              <a:gd name="T83" fmla="*/ 88 h 160"/>
              <a:gd name="T84" fmla="*/ 74 w 130"/>
              <a:gd name="T85" fmla="*/ 98 h 160"/>
              <a:gd name="T86" fmla="*/ 75 w 130"/>
              <a:gd name="T87" fmla="*/ 105 h 160"/>
              <a:gd name="T88" fmla="*/ 73 w 130"/>
              <a:gd name="T89" fmla="*/ 103 h 160"/>
              <a:gd name="T90" fmla="*/ 68 w 130"/>
              <a:gd name="T91" fmla="*/ 105 h 160"/>
              <a:gd name="T92" fmla="*/ 80 w 130"/>
              <a:gd name="T93" fmla="*/ 108 h 160"/>
              <a:gd name="T94" fmla="*/ 75 w 130"/>
              <a:gd name="T95" fmla="*/ 96 h 160"/>
              <a:gd name="T96" fmla="*/ 68 w 130"/>
              <a:gd name="T97" fmla="*/ 93 h 160"/>
              <a:gd name="T98" fmla="*/ 70 w 130"/>
              <a:gd name="T99" fmla="*/ 87 h 160"/>
              <a:gd name="T100" fmla="*/ 73 w 130"/>
              <a:gd name="T101" fmla="*/ 90 h 160"/>
              <a:gd name="T102" fmla="*/ 74 w 130"/>
              <a:gd name="T103" fmla="*/ 88 h 160"/>
              <a:gd name="T104" fmla="*/ 64 w 130"/>
              <a:gd name="T105" fmla="*/ 85 h 160"/>
              <a:gd name="T106" fmla="*/ 67 w 130"/>
              <a:gd name="T107" fmla="*/ 96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30" h="160">
                <a:moveTo>
                  <a:pt x="124" y="103"/>
                </a:moveTo>
                <a:cubicBezTo>
                  <a:pt x="119" y="89"/>
                  <a:pt x="111" y="80"/>
                  <a:pt x="104" y="75"/>
                </a:cubicBezTo>
                <a:cubicBezTo>
                  <a:pt x="103" y="75"/>
                  <a:pt x="91" y="69"/>
                  <a:pt x="91" y="69"/>
                </a:cubicBezTo>
                <a:cubicBezTo>
                  <a:pt x="85" y="64"/>
                  <a:pt x="85" y="64"/>
                  <a:pt x="85" y="64"/>
                </a:cubicBezTo>
                <a:cubicBezTo>
                  <a:pt x="78" y="72"/>
                  <a:pt x="78" y="72"/>
                  <a:pt x="78" y="72"/>
                </a:cubicBezTo>
                <a:cubicBezTo>
                  <a:pt x="74" y="72"/>
                  <a:pt x="74" y="72"/>
                  <a:pt x="74" y="72"/>
                </a:cubicBezTo>
                <a:cubicBezTo>
                  <a:pt x="67" y="64"/>
                  <a:pt x="67" y="64"/>
                  <a:pt x="67" y="64"/>
                </a:cubicBezTo>
                <a:cubicBezTo>
                  <a:pt x="61" y="69"/>
                  <a:pt x="61" y="69"/>
                  <a:pt x="61" y="69"/>
                </a:cubicBezTo>
                <a:cubicBezTo>
                  <a:pt x="51" y="73"/>
                  <a:pt x="51" y="73"/>
                  <a:pt x="51" y="73"/>
                </a:cubicBezTo>
                <a:cubicBezTo>
                  <a:pt x="3" y="78"/>
                  <a:pt x="3" y="78"/>
                  <a:pt x="3" y="78"/>
                </a:cubicBezTo>
                <a:cubicBezTo>
                  <a:pt x="2" y="78"/>
                  <a:pt x="2" y="78"/>
                  <a:pt x="2" y="80"/>
                </a:cubicBezTo>
                <a:cubicBezTo>
                  <a:pt x="0" y="80"/>
                  <a:pt x="0" y="81"/>
                  <a:pt x="2" y="81"/>
                </a:cubicBezTo>
                <a:cubicBezTo>
                  <a:pt x="5" y="89"/>
                  <a:pt x="9" y="95"/>
                  <a:pt x="10" y="101"/>
                </a:cubicBezTo>
                <a:cubicBezTo>
                  <a:pt x="10" y="103"/>
                  <a:pt x="10" y="103"/>
                  <a:pt x="10" y="103"/>
                </a:cubicBezTo>
                <a:cubicBezTo>
                  <a:pt x="0" y="112"/>
                  <a:pt x="2" y="121"/>
                  <a:pt x="5" y="128"/>
                </a:cubicBezTo>
                <a:cubicBezTo>
                  <a:pt x="6" y="131"/>
                  <a:pt x="10" y="132"/>
                  <a:pt x="13" y="132"/>
                </a:cubicBezTo>
                <a:cubicBezTo>
                  <a:pt x="15" y="132"/>
                  <a:pt x="18" y="132"/>
                  <a:pt x="19" y="131"/>
                </a:cubicBezTo>
                <a:cubicBezTo>
                  <a:pt x="19" y="131"/>
                  <a:pt x="21" y="131"/>
                  <a:pt x="21" y="129"/>
                </a:cubicBezTo>
                <a:cubicBezTo>
                  <a:pt x="21" y="134"/>
                  <a:pt x="22" y="137"/>
                  <a:pt x="22" y="138"/>
                </a:cubicBezTo>
                <a:cubicBezTo>
                  <a:pt x="23" y="151"/>
                  <a:pt x="22" y="157"/>
                  <a:pt x="22" y="157"/>
                </a:cubicBezTo>
                <a:cubicBezTo>
                  <a:pt x="22" y="159"/>
                  <a:pt x="22" y="159"/>
                  <a:pt x="23" y="160"/>
                </a:cubicBezTo>
                <a:cubicBezTo>
                  <a:pt x="25" y="160"/>
                  <a:pt x="25" y="160"/>
                  <a:pt x="25" y="160"/>
                </a:cubicBezTo>
                <a:cubicBezTo>
                  <a:pt x="101" y="157"/>
                  <a:pt x="101" y="157"/>
                  <a:pt x="101" y="157"/>
                </a:cubicBezTo>
                <a:cubicBezTo>
                  <a:pt x="103" y="157"/>
                  <a:pt x="104" y="157"/>
                  <a:pt x="104" y="155"/>
                </a:cubicBezTo>
                <a:cubicBezTo>
                  <a:pt x="104" y="149"/>
                  <a:pt x="104" y="149"/>
                  <a:pt x="104" y="149"/>
                </a:cubicBezTo>
                <a:cubicBezTo>
                  <a:pt x="104" y="149"/>
                  <a:pt x="104" y="149"/>
                  <a:pt x="106" y="149"/>
                </a:cubicBezTo>
                <a:cubicBezTo>
                  <a:pt x="107" y="149"/>
                  <a:pt x="110" y="148"/>
                  <a:pt x="113" y="146"/>
                </a:cubicBezTo>
                <a:cubicBezTo>
                  <a:pt x="126" y="132"/>
                  <a:pt x="126" y="132"/>
                  <a:pt x="126" y="132"/>
                </a:cubicBezTo>
                <a:cubicBezTo>
                  <a:pt x="129" y="129"/>
                  <a:pt x="130" y="126"/>
                  <a:pt x="130" y="121"/>
                </a:cubicBezTo>
                <a:cubicBezTo>
                  <a:pt x="129" y="121"/>
                  <a:pt x="127" y="112"/>
                  <a:pt x="124" y="103"/>
                </a:cubicBezTo>
                <a:close/>
                <a:moveTo>
                  <a:pt x="98" y="152"/>
                </a:moveTo>
                <a:cubicBezTo>
                  <a:pt x="28" y="155"/>
                  <a:pt x="28" y="155"/>
                  <a:pt x="28" y="155"/>
                </a:cubicBezTo>
                <a:cubicBezTo>
                  <a:pt x="28" y="151"/>
                  <a:pt x="29" y="141"/>
                  <a:pt x="25" y="126"/>
                </a:cubicBezTo>
                <a:cubicBezTo>
                  <a:pt x="29" y="123"/>
                  <a:pt x="31" y="118"/>
                  <a:pt x="29" y="112"/>
                </a:cubicBezTo>
                <a:cubicBezTo>
                  <a:pt x="29" y="114"/>
                  <a:pt x="31" y="114"/>
                  <a:pt x="31" y="114"/>
                </a:cubicBezTo>
                <a:cubicBezTo>
                  <a:pt x="34" y="112"/>
                  <a:pt x="34" y="112"/>
                  <a:pt x="34" y="112"/>
                </a:cubicBezTo>
                <a:cubicBezTo>
                  <a:pt x="35" y="112"/>
                  <a:pt x="35" y="112"/>
                  <a:pt x="35" y="112"/>
                </a:cubicBezTo>
                <a:cubicBezTo>
                  <a:pt x="36" y="111"/>
                  <a:pt x="36" y="111"/>
                  <a:pt x="36" y="109"/>
                </a:cubicBezTo>
                <a:cubicBezTo>
                  <a:pt x="28" y="89"/>
                  <a:pt x="28" y="89"/>
                  <a:pt x="28" y="89"/>
                </a:cubicBezTo>
                <a:cubicBezTo>
                  <a:pt x="28" y="87"/>
                  <a:pt x="28" y="87"/>
                  <a:pt x="26" y="87"/>
                </a:cubicBezTo>
                <a:cubicBezTo>
                  <a:pt x="25" y="87"/>
                  <a:pt x="25" y="87"/>
                  <a:pt x="25" y="87"/>
                </a:cubicBezTo>
                <a:cubicBezTo>
                  <a:pt x="25" y="89"/>
                  <a:pt x="25" y="89"/>
                  <a:pt x="25" y="89"/>
                </a:cubicBezTo>
                <a:cubicBezTo>
                  <a:pt x="31" y="107"/>
                  <a:pt x="31" y="107"/>
                  <a:pt x="31" y="107"/>
                </a:cubicBezTo>
                <a:cubicBezTo>
                  <a:pt x="32" y="107"/>
                  <a:pt x="32" y="109"/>
                  <a:pt x="31" y="109"/>
                </a:cubicBezTo>
                <a:cubicBezTo>
                  <a:pt x="29" y="109"/>
                  <a:pt x="29" y="109"/>
                  <a:pt x="29" y="109"/>
                </a:cubicBezTo>
                <a:cubicBezTo>
                  <a:pt x="28" y="109"/>
                  <a:pt x="28" y="109"/>
                  <a:pt x="28" y="109"/>
                </a:cubicBezTo>
                <a:cubicBezTo>
                  <a:pt x="26" y="104"/>
                  <a:pt x="21" y="106"/>
                  <a:pt x="18" y="106"/>
                </a:cubicBezTo>
                <a:cubicBezTo>
                  <a:pt x="16" y="98"/>
                  <a:pt x="12" y="90"/>
                  <a:pt x="8" y="83"/>
                </a:cubicBezTo>
                <a:cubicBezTo>
                  <a:pt x="81" y="76"/>
                  <a:pt x="81" y="76"/>
                  <a:pt x="81" y="76"/>
                </a:cubicBezTo>
                <a:cubicBezTo>
                  <a:pt x="84" y="83"/>
                  <a:pt x="93" y="107"/>
                  <a:pt x="97" y="132"/>
                </a:cubicBezTo>
                <a:cubicBezTo>
                  <a:pt x="95" y="135"/>
                  <a:pt x="95" y="141"/>
                  <a:pt x="98" y="145"/>
                </a:cubicBezTo>
                <a:lnTo>
                  <a:pt x="98" y="152"/>
                </a:lnTo>
                <a:close/>
                <a:moveTo>
                  <a:pt x="101" y="126"/>
                </a:moveTo>
                <a:cubicBezTo>
                  <a:pt x="103" y="109"/>
                  <a:pt x="103" y="109"/>
                  <a:pt x="103" y="109"/>
                </a:cubicBezTo>
                <a:cubicBezTo>
                  <a:pt x="104" y="112"/>
                  <a:pt x="106" y="117"/>
                  <a:pt x="107" y="120"/>
                </a:cubicBezTo>
                <a:lnTo>
                  <a:pt x="101" y="126"/>
                </a:lnTo>
                <a:close/>
                <a:moveTo>
                  <a:pt x="77" y="62"/>
                </a:moveTo>
                <a:cubicBezTo>
                  <a:pt x="90" y="62"/>
                  <a:pt x="101" y="49"/>
                  <a:pt x="101" y="26"/>
                </a:cubicBezTo>
                <a:cubicBezTo>
                  <a:pt x="101" y="9"/>
                  <a:pt x="94" y="0"/>
                  <a:pt x="77" y="0"/>
                </a:cubicBezTo>
                <a:cubicBezTo>
                  <a:pt x="58" y="0"/>
                  <a:pt x="51" y="9"/>
                  <a:pt x="51" y="26"/>
                </a:cubicBezTo>
                <a:cubicBezTo>
                  <a:pt x="51" y="49"/>
                  <a:pt x="62" y="62"/>
                  <a:pt x="77" y="62"/>
                </a:cubicBezTo>
                <a:close/>
                <a:moveTo>
                  <a:pt x="77" y="126"/>
                </a:moveTo>
                <a:cubicBezTo>
                  <a:pt x="78" y="126"/>
                  <a:pt x="80" y="124"/>
                  <a:pt x="80" y="121"/>
                </a:cubicBezTo>
                <a:cubicBezTo>
                  <a:pt x="80" y="120"/>
                  <a:pt x="78" y="118"/>
                  <a:pt x="75" y="118"/>
                </a:cubicBezTo>
                <a:cubicBezTo>
                  <a:pt x="39" y="120"/>
                  <a:pt x="39" y="120"/>
                  <a:pt x="39" y="120"/>
                </a:cubicBezTo>
                <a:cubicBezTo>
                  <a:pt x="36" y="121"/>
                  <a:pt x="35" y="123"/>
                  <a:pt x="35" y="124"/>
                </a:cubicBezTo>
                <a:cubicBezTo>
                  <a:pt x="36" y="127"/>
                  <a:pt x="38" y="129"/>
                  <a:pt x="39" y="129"/>
                </a:cubicBezTo>
                <a:cubicBezTo>
                  <a:pt x="77" y="126"/>
                  <a:pt x="77" y="126"/>
                  <a:pt x="77" y="126"/>
                </a:cubicBezTo>
                <a:close/>
                <a:moveTo>
                  <a:pt x="79" y="136"/>
                </a:moveTo>
                <a:cubicBezTo>
                  <a:pt x="42" y="137"/>
                  <a:pt x="42" y="137"/>
                  <a:pt x="42" y="137"/>
                </a:cubicBezTo>
                <a:cubicBezTo>
                  <a:pt x="39" y="137"/>
                  <a:pt x="37" y="140"/>
                  <a:pt x="37" y="141"/>
                </a:cubicBezTo>
                <a:cubicBezTo>
                  <a:pt x="37" y="143"/>
                  <a:pt x="39" y="146"/>
                  <a:pt x="42" y="146"/>
                </a:cubicBezTo>
                <a:cubicBezTo>
                  <a:pt x="79" y="143"/>
                  <a:pt x="79" y="143"/>
                  <a:pt x="79" y="143"/>
                </a:cubicBezTo>
                <a:cubicBezTo>
                  <a:pt x="81" y="143"/>
                  <a:pt x="83" y="141"/>
                  <a:pt x="83" y="139"/>
                </a:cubicBezTo>
                <a:cubicBezTo>
                  <a:pt x="83" y="137"/>
                  <a:pt x="81" y="136"/>
                  <a:pt x="79" y="136"/>
                </a:cubicBezTo>
                <a:close/>
                <a:moveTo>
                  <a:pt x="42" y="110"/>
                </a:moveTo>
                <a:cubicBezTo>
                  <a:pt x="44" y="111"/>
                  <a:pt x="45" y="111"/>
                  <a:pt x="47" y="111"/>
                </a:cubicBezTo>
                <a:cubicBezTo>
                  <a:pt x="48" y="111"/>
                  <a:pt x="50" y="110"/>
                  <a:pt x="50" y="108"/>
                </a:cubicBezTo>
                <a:cubicBezTo>
                  <a:pt x="51" y="108"/>
                  <a:pt x="51" y="107"/>
                  <a:pt x="51" y="105"/>
                </a:cubicBezTo>
                <a:cubicBezTo>
                  <a:pt x="45" y="91"/>
                  <a:pt x="45" y="91"/>
                  <a:pt x="45" y="91"/>
                </a:cubicBezTo>
                <a:cubicBezTo>
                  <a:pt x="45" y="90"/>
                  <a:pt x="44" y="88"/>
                  <a:pt x="42" y="87"/>
                </a:cubicBezTo>
                <a:cubicBezTo>
                  <a:pt x="41" y="87"/>
                  <a:pt x="40" y="85"/>
                  <a:pt x="38" y="87"/>
                </a:cubicBezTo>
                <a:cubicBezTo>
                  <a:pt x="35" y="87"/>
                  <a:pt x="35" y="87"/>
                  <a:pt x="34" y="88"/>
                </a:cubicBezTo>
                <a:cubicBezTo>
                  <a:pt x="34" y="90"/>
                  <a:pt x="34" y="90"/>
                  <a:pt x="34" y="91"/>
                </a:cubicBezTo>
                <a:cubicBezTo>
                  <a:pt x="40" y="107"/>
                  <a:pt x="40" y="107"/>
                  <a:pt x="40" y="107"/>
                </a:cubicBezTo>
                <a:cubicBezTo>
                  <a:pt x="40" y="107"/>
                  <a:pt x="41" y="108"/>
                  <a:pt x="42" y="110"/>
                </a:cubicBezTo>
                <a:close/>
                <a:moveTo>
                  <a:pt x="38" y="90"/>
                </a:moveTo>
                <a:cubicBezTo>
                  <a:pt x="40" y="90"/>
                  <a:pt x="40" y="90"/>
                  <a:pt x="41" y="90"/>
                </a:cubicBezTo>
                <a:cubicBezTo>
                  <a:pt x="41" y="91"/>
                  <a:pt x="41" y="91"/>
                  <a:pt x="41" y="91"/>
                </a:cubicBezTo>
                <a:cubicBezTo>
                  <a:pt x="47" y="105"/>
                  <a:pt x="47" y="105"/>
                  <a:pt x="47" y="105"/>
                </a:cubicBezTo>
                <a:cubicBezTo>
                  <a:pt x="47" y="107"/>
                  <a:pt x="47" y="107"/>
                  <a:pt x="47" y="107"/>
                </a:cubicBezTo>
                <a:cubicBezTo>
                  <a:pt x="44" y="107"/>
                  <a:pt x="44" y="107"/>
                  <a:pt x="44" y="107"/>
                </a:cubicBezTo>
                <a:cubicBezTo>
                  <a:pt x="44" y="107"/>
                  <a:pt x="42" y="107"/>
                  <a:pt x="42" y="105"/>
                </a:cubicBezTo>
                <a:cubicBezTo>
                  <a:pt x="38" y="91"/>
                  <a:pt x="38" y="91"/>
                  <a:pt x="38" y="91"/>
                </a:cubicBezTo>
                <a:cubicBezTo>
                  <a:pt x="37" y="91"/>
                  <a:pt x="37" y="90"/>
                  <a:pt x="38" y="90"/>
                </a:cubicBezTo>
                <a:close/>
                <a:moveTo>
                  <a:pt x="57" y="111"/>
                </a:moveTo>
                <a:cubicBezTo>
                  <a:pt x="64" y="111"/>
                  <a:pt x="64" y="111"/>
                  <a:pt x="64" y="111"/>
                </a:cubicBezTo>
                <a:cubicBezTo>
                  <a:pt x="65" y="110"/>
                  <a:pt x="65" y="110"/>
                  <a:pt x="65" y="110"/>
                </a:cubicBezTo>
                <a:cubicBezTo>
                  <a:pt x="67" y="108"/>
                  <a:pt x="67" y="108"/>
                  <a:pt x="65" y="106"/>
                </a:cubicBezTo>
                <a:cubicBezTo>
                  <a:pt x="64" y="98"/>
                  <a:pt x="64" y="98"/>
                  <a:pt x="64" y="98"/>
                </a:cubicBezTo>
                <a:cubicBezTo>
                  <a:pt x="63" y="98"/>
                  <a:pt x="63" y="98"/>
                  <a:pt x="63" y="98"/>
                </a:cubicBezTo>
                <a:cubicBezTo>
                  <a:pt x="61" y="97"/>
                  <a:pt x="61" y="97"/>
                  <a:pt x="61" y="97"/>
                </a:cubicBezTo>
                <a:cubicBezTo>
                  <a:pt x="63" y="97"/>
                  <a:pt x="63" y="97"/>
                  <a:pt x="63" y="97"/>
                </a:cubicBezTo>
                <a:cubicBezTo>
                  <a:pt x="60" y="88"/>
                  <a:pt x="60" y="88"/>
                  <a:pt x="60" y="88"/>
                </a:cubicBezTo>
                <a:cubicBezTo>
                  <a:pt x="60" y="87"/>
                  <a:pt x="58" y="85"/>
                  <a:pt x="58" y="85"/>
                </a:cubicBezTo>
                <a:cubicBezTo>
                  <a:pt x="57" y="85"/>
                  <a:pt x="55" y="83"/>
                  <a:pt x="54" y="85"/>
                </a:cubicBezTo>
                <a:cubicBezTo>
                  <a:pt x="48" y="85"/>
                  <a:pt x="48" y="85"/>
                  <a:pt x="48" y="85"/>
                </a:cubicBezTo>
                <a:cubicBezTo>
                  <a:pt x="47" y="85"/>
                  <a:pt x="47" y="85"/>
                  <a:pt x="47" y="87"/>
                </a:cubicBezTo>
                <a:cubicBezTo>
                  <a:pt x="55" y="111"/>
                  <a:pt x="55" y="111"/>
                  <a:pt x="55" y="111"/>
                </a:cubicBezTo>
                <a:lnTo>
                  <a:pt x="57" y="111"/>
                </a:lnTo>
                <a:close/>
                <a:moveTo>
                  <a:pt x="60" y="100"/>
                </a:moveTo>
                <a:cubicBezTo>
                  <a:pt x="60" y="100"/>
                  <a:pt x="60" y="100"/>
                  <a:pt x="60" y="101"/>
                </a:cubicBezTo>
                <a:cubicBezTo>
                  <a:pt x="61" y="106"/>
                  <a:pt x="61" y="106"/>
                  <a:pt x="61" y="106"/>
                </a:cubicBezTo>
                <a:cubicBezTo>
                  <a:pt x="61" y="106"/>
                  <a:pt x="61" y="106"/>
                  <a:pt x="61" y="108"/>
                </a:cubicBezTo>
                <a:cubicBezTo>
                  <a:pt x="58" y="108"/>
                  <a:pt x="58" y="108"/>
                  <a:pt x="58" y="108"/>
                </a:cubicBezTo>
                <a:cubicBezTo>
                  <a:pt x="55" y="100"/>
                  <a:pt x="55" y="100"/>
                  <a:pt x="55" y="100"/>
                </a:cubicBezTo>
                <a:cubicBezTo>
                  <a:pt x="58" y="100"/>
                  <a:pt x="58" y="100"/>
                  <a:pt x="58" y="100"/>
                </a:cubicBezTo>
                <a:lnTo>
                  <a:pt x="60" y="100"/>
                </a:lnTo>
                <a:close/>
                <a:moveTo>
                  <a:pt x="52" y="88"/>
                </a:moveTo>
                <a:cubicBezTo>
                  <a:pt x="54" y="88"/>
                  <a:pt x="54" y="88"/>
                  <a:pt x="54" y="88"/>
                </a:cubicBezTo>
                <a:cubicBezTo>
                  <a:pt x="55" y="88"/>
                  <a:pt x="55" y="88"/>
                  <a:pt x="55" y="88"/>
                </a:cubicBezTo>
                <a:cubicBezTo>
                  <a:pt x="55" y="88"/>
                  <a:pt x="57" y="88"/>
                  <a:pt x="57" y="90"/>
                </a:cubicBezTo>
                <a:cubicBezTo>
                  <a:pt x="58" y="95"/>
                  <a:pt x="58" y="95"/>
                  <a:pt x="58" y="95"/>
                </a:cubicBezTo>
                <a:cubicBezTo>
                  <a:pt x="57" y="97"/>
                  <a:pt x="57" y="97"/>
                  <a:pt x="57" y="97"/>
                </a:cubicBezTo>
                <a:cubicBezTo>
                  <a:pt x="54" y="97"/>
                  <a:pt x="54" y="97"/>
                  <a:pt x="54" y="97"/>
                </a:cubicBezTo>
                <a:cubicBezTo>
                  <a:pt x="52" y="88"/>
                  <a:pt x="52" y="88"/>
                  <a:pt x="52" y="88"/>
                </a:cubicBezTo>
                <a:close/>
                <a:moveTo>
                  <a:pt x="67" y="96"/>
                </a:moveTo>
                <a:cubicBezTo>
                  <a:pt x="68" y="98"/>
                  <a:pt x="71" y="98"/>
                  <a:pt x="73" y="98"/>
                </a:cubicBezTo>
                <a:cubicBezTo>
                  <a:pt x="73" y="98"/>
                  <a:pt x="73" y="98"/>
                  <a:pt x="74" y="98"/>
                </a:cubicBezTo>
                <a:cubicBezTo>
                  <a:pt x="74" y="100"/>
                  <a:pt x="74" y="100"/>
                  <a:pt x="75" y="100"/>
                </a:cubicBezTo>
                <a:cubicBezTo>
                  <a:pt x="75" y="103"/>
                  <a:pt x="75" y="103"/>
                  <a:pt x="75" y="103"/>
                </a:cubicBezTo>
                <a:cubicBezTo>
                  <a:pt x="77" y="105"/>
                  <a:pt x="77" y="105"/>
                  <a:pt x="75" y="105"/>
                </a:cubicBezTo>
                <a:cubicBezTo>
                  <a:pt x="75" y="106"/>
                  <a:pt x="75" y="106"/>
                  <a:pt x="75" y="106"/>
                </a:cubicBezTo>
                <a:cubicBezTo>
                  <a:pt x="74" y="106"/>
                  <a:pt x="74" y="106"/>
                  <a:pt x="73" y="105"/>
                </a:cubicBezTo>
                <a:cubicBezTo>
                  <a:pt x="73" y="103"/>
                  <a:pt x="73" y="103"/>
                  <a:pt x="73" y="103"/>
                </a:cubicBezTo>
                <a:cubicBezTo>
                  <a:pt x="71" y="103"/>
                  <a:pt x="71" y="103"/>
                  <a:pt x="71" y="103"/>
                </a:cubicBezTo>
                <a:cubicBezTo>
                  <a:pt x="68" y="103"/>
                  <a:pt x="68" y="103"/>
                  <a:pt x="68" y="103"/>
                </a:cubicBezTo>
                <a:cubicBezTo>
                  <a:pt x="68" y="105"/>
                  <a:pt x="68" y="105"/>
                  <a:pt x="68" y="105"/>
                </a:cubicBezTo>
                <a:cubicBezTo>
                  <a:pt x="68" y="106"/>
                  <a:pt x="70" y="108"/>
                  <a:pt x="71" y="108"/>
                </a:cubicBezTo>
                <a:cubicBezTo>
                  <a:pt x="73" y="110"/>
                  <a:pt x="74" y="110"/>
                  <a:pt x="75" y="110"/>
                </a:cubicBezTo>
                <a:cubicBezTo>
                  <a:pt x="78" y="110"/>
                  <a:pt x="78" y="108"/>
                  <a:pt x="80" y="108"/>
                </a:cubicBezTo>
                <a:cubicBezTo>
                  <a:pt x="80" y="103"/>
                  <a:pt x="80" y="103"/>
                  <a:pt x="80" y="103"/>
                </a:cubicBezTo>
                <a:cubicBezTo>
                  <a:pt x="78" y="100"/>
                  <a:pt x="78" y="100"/>
                  <a:pt x="78" y="100"/>
                </a:cubicBezTo>
                <a:cubicBezTo>
                  <a:pt x="78" y="98"/>
                  <a:pt x="77" y="96"/>
                  <a:pt x="75" y="96"/>
                </a:cubicBezTo>
                <a:cubicBezTo>
                  <a:pt x="74" y="95"/>
                  <a:pt x="73" y="95"/>
                  <a:pt x="71" y="95"/>
                </a:cubicBezTo>
                <a:cubicBezTo>
                  <a:pt x="70" y="95"/>
                  <a:pt x="70" y="95"/>
                  <a:pt x="70" y="93"/>
                </a:cubicBezTo>
                <a:cubicBezTo>
                  <a:pt x="68" y="93"/>
                  <a:pt x="68" y="93"/>
                  <a:pt x="68" y="93"/>
                </a:cubicBezTo>
                <a:cubicBezTo>
                  <a:pt x="67" y="88"/>
                  <a:pt x="67" y="88"/>
                  <a:pt x="67" y="88"/>
                </a:cubicBezTo>
                <a:cubicBezTo>
                  <a:pt x="67" y="87"/>
                  <a:pt x="68" y="87"/>
                  <a:pt x="68" y="87"/>
                </a:cubicBezTo>
                <a:cubicBezTo>
                  <a:pt x="70" y="87"/>
                  <a:pt x="70" y="87"/>
                  <a:pt x="70" y="87"/>
                </a:cubicBezTo>
                <a:cubicBezTo>
                  <a:pt x="70" y="88"/>
                  <a:pt x="71" y="88"/>
                  <a:pt x="71" y="88"/>
                </a:cubicBezTo>
                <a:cubicBezTo>
                  <a:pt x="71" y="90"/>
                  <a:pt x="71" y="90"/>
                  <a:pt x="71" y="90"/>
                </a:cubicBezTo>
                <a:cubicBezTo>
                  <a:pt x="73" y="90"/>
                  <a:pt x="73" y="90"/>
                  <a:pt x="73" y="90"/>
                </a:cubicBezTo>
                <a:cubicBezTo>
                  <a:pt x="74" y="90"/>
                  <a:pt x="74" y="90"/>
                  <a:pt x="74" y="90"/>
                </a:cubicBezTo>
                <a:cubicBezTo>
                  <a:pt x="75" y="90"/>
                  <a:pt x="75" y="90"/>
                  <a:pt x="75" y="88"/>
                </a:cubicBezTo>
                <a:cubicBezTo>
                  <a:pt x="74" y="88"/>
                  <a:pt x="74" y="88"/>
                  <a:pt x="74" y="88"/>
                </a:cubicBezTo>
                <a:cubicBezTo>
                  <a:pt x="74" y="87"/>
                  <a:pt x="73" y="85"/>
                  <a:pt x="71" y="85"/>
                </a:cubicBezTo>
                <a:cubicBezTo>
                  <a:pt x="70" y="83"/>
                  <a:pt x="68" y="83"/>
                  <a:pt x="67" y="83"/>
                </a:cubicBezTo>
                <a:cubicBezTo>
                  <a:pt x="66" y="83"/>
                  <a:pt x="64" y="83"/>
                  <a:pt x="64" y="85"/>
                </a:cubicBezTo>
                <a:cubicBezTo>
                  <a:pt x="63" y="87"/>
                  <a:pt x="63" y="88"/>
                  <a:pt x="63" y="90"/>
                </a:cubicBezTo>
                <a:cubicBezTo>
                  <a:pt x="64" y="93"/>
                  <a:pt x="64" y="93"/>
                  <a:pt x="64" y="93"/>
                </a:cubicBezTo>
                <a:cubicBezTo>
                  <a:pt x="66" y="95"/>
                  <a:pt x="66" y="96"/>
                  <a:pt x="67" y="96"/>
                </a:cubicBezTo>
                <a:close/>
              </a:path>
            </a:pathLst>
          </a:custGeom>
          <a:ln>
            <a:noFill/>
          </a:ln>
        </p:spPr>
        <p:style>
          <a:lnRef idx="3">
            <a:schemeClr val="lt1"/>
          </a:lnRef>
          <a:fillRef idx="1">
            <a:schemeClr val="accent1"/>
          </a:fillRef>
          <a:effectRef idx="1">
            <a:schemeClr val="accent1"/>
          </a:effectRef>
          <a:fontRef idx="minor">
            <a:schemeClr val="lt1"/>
          </a:fontRef>
        </p:style>
        <p:txBody>
          <a:bodyPr vert="horz" wrap="square" lIns="91440" tIns="45720" rIns="91440" bIns="45720" numCol="1" anchor="t" anchorCtr="0" compatLnSpc="1">
            <a:prstTxWarp prst="textNoShape">
              <a:avLst/>
            </a:prstTxWarp>
          </a:bodyPr>
          <a:lstStyle/>
          <a:p>
            <a:endParaRPr lang="en-US"/>
          </a:p>
        </p:txBody>
      </p:sp>
      <p:sp>
        <p:nvSpPr>
          <p:cNvPr id="27" name="Freeform 119">
            <a:hlinkClick r:id="rId9" action="ppaction://hlinksldjump"/>
            <a:extLst>
              <a:ext uri="{FF2B5EF4-FFF2-40B4-BE49-F238E27FC236}">
                <a16:creationId xmlns:a16="http://schemas.microsoft.com/office/drawing/2014/main" id="{0A6075F8-8616-3450-DE85-AFB97B340534}"/>
              </a:ext>
            </a:extLst>
          </p:cNvPr>
          <p:cNvSpPr>
            <a:spLocks noEditPoints="1"/>
          </p:cNvSpPr>
          <p:nvPr/>
        </p:nvSpPr>
        <p:spPr bwMode="auto">
          <a:xfrm>
            <a:off x="479146" y="4774011"/>
            <a:ext cx="324350" cy="300024"/>
          </a:xfrm>
          <a:custGeom>
            <a:avLst/>
            <a:gdLst>
              <a:gd name="T0" fmla="*/ 97 w 160"/>
              <a:gd name="T1" fmla="*/ 8 h 148"/>
              <a:gd name="T2" fmla="*/ 92 w 160"/>
              <a:gd name="T3" fmla="*/ 0 h 148"/>
              <a:gd name="T4" fmla="*/ 61 w 160"/>
              <a:gd name="T5" fmla="*/ 6 h 148"/>
              <a:gd name="T6" fmla="*/ 6 w 160"/>
              <a:gd name="T7" fmla="*/ 8 h 148"/>
              <a:gd name="T8" fmla="*/ 6 w 160"/>
              <a:gd name="T9" fmla="*/ 22 h 148"/>
              <a:gd name="T10" fmla="*/ 15 w 160"/>
              <a:gd name="T11" fmla="*/ 114 h 148"/>
              <a:gd name="T12" fmla="*/ 67 w 160"/>
              <a:gd name="T13" fmla="*/ 119 h 148"/>
              <a:gd name="T14" fmla="*/ 51 w 160"/>
              <a:gd name="T15" fmla="*/ 144 h 148"/>
              <a:gd name="T16" fmla="*/ 76 w 160"/>
              <a:gd name="T17" fmla="*/ 127 h 148"/>
              <a:gd name="T18" fmla="*/ 80 w 160"/>
              <a:gd name="T19" fmla="*/ 148 h 148"/>
              <a:gd name="T20" fmla="*/ 84 w 160"/>
              <a:gd name="T21" fmla="*/ 128 h 148"/>
              <a:gd name="T22" fmla="*/ 104 w 160"/>
              <a:gd name="T23" fmla="*/ 147 h 148"/>
              <a:gd name="T24" fmla="*/ 107 w 160"/>
              <a:gd name="T25" fmla="*/ 138 h 148"/>
              <a:gd name="T26" fmla="*/ 139 w 160"/>
              <a:gd name="T27" fmla="*/ 119 h 148"/>
              <a:gd name="T28" fmla="*/ 145 w 160"/>
              <a:gd name="T29" fmla="*/ 22 h 148"/>
              <a:gd name="T30" fmla="*/ 160 w 160"/>
              <a:gd name="T31" fmla="*/ 15 h 148"/>
              <a:gd name="T32" fmla="*/ 134 w 160"/>
              <a:gd name="T33" fmla="*/ 108 h 148"/>
              <a:gd name="T34" fmla="*/ 24 w 160"/>
              <a:gd name="T35" fmla="*/ 22 h 148"/>
              <a:gd name="T36" fmla="*/ 134 w 160"/>
              <a:gd name="T37" fmla="*/ 108 h 148"/>
              <a:gd name="T38" fmla="*/ 36 w 160"/>
              <a:gd name="T39" fmla="*/ 92 h 148"/>
              <a:gd name="T40" fmla="*/ 67 w 160"/>
              <a:gd name="T41" fmla="*/ 88 h 148"/>
              <a:gd name="T42" fmla="*/ 75 w 160"/>
              <a:gd name="T43" fmla="*/ 86 h 148"/>
              <a:gd name="T44" fmla="*/ 103 w 160"/>
              <a:gd name="T45" fmla="*/ 69 h 148"/>
              <a:gd name="T46" fmla="*/ 119 w 160"/>
              <a:gd name="T47" fmla="*/ 54 h 148"/>
              <a:gd name="T48" fmla="*/ 124 w 160"/>
              <a:gd name="T49" fmla="*/ 66 h 148"/>
              <a:gd name="T50" fmla="*/ 130 w 160"/>
              <a:gd name="T51" fmla="*/ 38 h 148"/>
              <a:gd name="T52" fmla="*/ 130 w 160"/>
              <a:gd name="T53" fmla="*/ 36 h 148"/>
              <a:gd name="T54" fmla="*/ 127 w 160"/>
              <a:gd name="T55" fmla="*/ 34 h 148"/>
              <a:gd name="T56" fmla="*/ 124 w 160"/>
              <a:gd name="T57" fmla="*/ 33 h 148"/>
              <a:gd name="T58" fmla="*/ 100 w 160"/>
              <a:gd name="T59" fmla="*/ 38 h 148"/>
              <a:gd name="T60" fmla="*/ 112 w 160"/>
              <a:gd name="T61" fmla="*/ 44 h 148"/>
              <a:gd name="T62" fmla="*/ 94 w 160"/>
              <a:gd name="T63" fmla="*/ 50 h 148"/>
              <a:gd name="T64" fmla="*/ 70 w 160"/>
              <a:gd name="T65" fmla="*/ 75 h 148"/>
              <a:gd name="T66" fmla="*/ 49 w 160"/>
              <a:gd name="T67" fmla="*/ 63 h 148"/>
              <a:gd name="T68" fmla="*/ 28 w 160"/>
              <a:gd name="T69" fmla="*/ 92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60" h="148">
                <a:moveTo>
                  <a:pt x="153" y="8"/>
                </a:moveTo>
                <a:cubicBezTo>
                  <a:pt x="97" y="8"/>
                  <a:pt x="97" y="8"/>
                  <a:pt x="97" y="8"/>
                </a:cubicBezTo>
                <a:cubicBezTo>
                  <a:pt x="97" y="6"/>
                  <a:pt x="97" y="6"/>
                  <a:pt x="97" y="6"/>
                </a:cubicBezTo>
                <a:cubicBezTo>
                  <a:pt x="97" y="3"/>
                  <a:pt x="95" y="0"/>
                  <a:pt x="92" y="0"/>
                </a:cubicBezTo>
                <a:cubicBezTo>
                  <a:pt x="66" y="0"/>
                  <a:pt x="66" y="0"/>
                  <a:pt x="66" y="0"/>
                </a:cubicBezTo>
                <a:cubicBezTo>
                  <a:pt x="63" y="0"/>
                  <a:pt x="61" y="3"/>
                  <a:pt x="61" y="6"/>
                </a:cubicBezTo>
                <a:cubicBezTo>
                  <a:pt x="61" y="8"/>
                  <a:pt x="61" y="8"/>
                  <a:pt x="61" y="8"/>
                </a:cubicBezTo>
                <a:cubicBezTo>
                  <a:pt x="6" y="8"/>
                  <a:pt x="6" y="8"/>
                  <a:pt x="6" y="8"/>
                </a:cubicBezTo>
                <a:cubicBezTo>
                  <a:pt x="2" y="8"/>
                  <a:pt x="0" y="11"/>
                  <a:pt x="0" y="15"/>
                </a:cubicBezTo>
                <a:cubicBezTo>
                  <a:pt x="0" y="19"/>
                  <a:pt x="2" y="22"/>
                  <a:pt x="6" y="22"/>
                </a:cubicBezTo>
                <a:cubicBezTo>
                  <a:pt x="15" y="22"/>
                  <a:pt x="15" y="22"/>
                  <a:pt x="15" y="22"/>
                </a:cubicBezTo>
                <a:cubicBezTo>
                  <a:pt x="15" y="114"/>
                  <a:pt x="15" y="114"/>
                  <a:pt x="15" y="114"/>
                </a:cubicBezTo>
                <a:cubicBezTo>
                  <a:pt x="15" y="117"/>
                  <a:pt x="17" y="119"/>
                  <a:pt x="20" y="119"/>
                </a:cubicBezTo>
                <a:cubicBezTo>
                  <a:pt x="67" y="119"/>
                  <a:pt x="67" y="119"/>
                  <a:pt x="67" y="119"/>
                </a:cubicBezTo>
                <a:cubicBezTo>
                  <a:pt x="51" y="137"/>
                  <a:pt x="51" y="137"/>
                  <a:pt x="51" y="137"/>
                </a:cubicBezTo>
                <a:cubicBezTo>
                  <a:pt x="50" y="140"/>
                  <a:pt x="50" y="143"/>
                  <a:pt x="51" y="144"/>
                </a:cubicBezTo>
                <a:cubicBezTo>
                  <a:pt x="54" y="147"/>
                  <a:pt x="57" y="147"/>
                  <a:pt x="58" y="144"/>
                </a:cubicBezTo>
                <a:cubicBezTo>
                  <a:pt x="76" y="127"/>
                  <a:pt x="76" y="127"/>
                  <a:pt x="76" y="127"/>
                </a:cubicBezTo>
                <a:cubicBezTo>
                  <a:pt x="76" y="144"/>
                  <a:pt x="76" y="144"/>
                  <a:pt x="76" y="144"/>
                </a:cubicBezTo>
                <a:cubicBezTo>
                  <a:pt x="76" y="146"/>
                  <a:pt x="77" y="148"/>
                  <a:pt x="80" y="148"/>
                </a:cubicBezTo>
                <a:cubicBezTo>
                  <a:pt x="81" y="148"/>
                  <a:pt x="84" y="146"/>
                  <a:pt x="84" y="144"/>
                </a:cubicBezTo>
                <a:cubicBezTo>
                  <a:pt x="84" y="128"/>
                  <a:pt x="84" y="128"/>
                  <a:pt x="84" y="128"/>
                </a:cubicBezTo>
                <a:cubicBezTo>
                  <a:pt x="100" y="146"/>
                  <a:pt x="100" y="146"/>
                  <a:pt x="100" y="146"/>
                </a:cubicBezTo>
                <a:cubicBezTo>
                  <a:pt x="101" y="147"/>
                  <a:pt x="103" y="147"/>
                  <a:pt x="104" y="147"/>
                </a:cubicBezTo>
                <a:cubicBezTo>
                  <a:pt x="105" y="147"/>
                  <a:pt x="107" y="147"/>
                  <a:pt x="107" y="146"/>
                </a:cubicBezTo>
                <a:cubicBezTo>
                  <a:pt x="110" y="144"/>
                  <a:pt x="110" y="141"/>
                  <a:pt x="107" y="138"/>
                </a:cubicBezTo>
                <a:cubicBezTo>
                  <a:pt x="89" y="119"/>
                  <a:pt x="89" y="119"/>
                  <a:pt x="89" y="119"/>
                </a:cubicBezTo>
                <a:cubicBezTo>
                  <a:pt x="139" y="119"/>
                  <a:pt x="139" y="119"/>
                  <a:pt x="139" y="119"/>
                </a:cubicBezTo>
                <a:cubicBezTo>
                  <a:pt x="142" y="119"/>
                  <a:pt x="145" y="117"/>
                  <a:pt x="145" y="114"/>
                </a:cubicBezTo>
                <a:cubicBezTo>
                  <a:pt x="145" y="22"/>
                  <a:pt x="145" y="22"/>
                  <a:pt x="145" y="22"/>
                </a:cubicBezTo>
                <a:cubicBezTo>
                  <a:pt x="153" y="22"/>
                  <a:pt x="153" y="22"/>
                  <a:pt x="153" y="22"/>
                </a:cubicBezTo>
                <a:cubicBezTo>
                  <a:pt x="156" y="22"/>
                  <a:pt x="160" y="19"/>
                  <a:pt x="160" y="15"/>
                </a:cubicBezTo>
                <a:cubicBezTo>
                  <a:pt x="160" y="11"/>
                  <a:pt x="156" y="8"/>
                  <a:pt x="153" y="8"/>
                </a:cubicBezTo>
                <a:close/>
                <a:moveTo>
                  <a:pt x="134" y="108"/>
                </a:moveTo>
                <a:cubicBezTo>
                  <a:pt x="24" y="108"/>
                  <a:pt x="24" y="108"/>
                  <a:pt x="24" y="108"/>
                </a:cubicBezTo>
                <a:cubicBezTo>
                  <a:pt x="24" y="22"/>
                  <a:pt x="24" y="22"/>
                  <a:pt x="24" y="22"/>
                </a:cubicBezTo>
                <a:cubicBezTo>
                  <a:pt x="134" y="22"/>
                  <a:pt x="134" y="22"/>
                  <a:pt x="134" y="22"/>
                </a:cubicBezTo>
                <a:lnTo>
                  <a:pt x="134" y="108"/>
                </a:lnTo>
                <a:close/>
                <a:moveTo>
                  <a:pt x="32" y="94"/>
                </a:moveTo>
                <a:cubicBezTo>
                  <a:pt x="33" y="94"/>
                  <a:pt x="34" y="94"/>
                  <a:pt x="36" y="92"/>
                </a:cubicBezTo>
                <a:cubicBezTo>
                  <a:pt x="53" y="75"/>
                  <a:pt x="53" y="75"/>
                  <a:pt x="53" y="75"/>
                </a:cubicBezTo>
                <a:cubicBezTo>
                  <a:pt x="67" y="88"/>
                  <a:pt x="67" y="88"/>
                  <a:pt x="67" y="88"/>
                </a:cubicBezTo>
                <a:cubicBezTo>
                  <a:pt x="69" y="89"/>
                  <a:pt x="70" y="89"/>
                  <a:pt x="71" y="89"/>
                </a:cubicBezTo>
                <a:cubicBezTo>
                  <a:pt x="73" y="89"/>
                  <a:pt x="74" y="88"/>
                  <a:pt x="75" y="86"/>
                </a:cubicBezTo>
                <a:cubicBezTo>
                  <a:pt x="93" y="62"/>
                  <a:pt x="93" y="62"/>
                  <a:pt x="93" y="62"/>
                </a:cubicBezTo>
                <a:cubicBezTo>
                  <a:pt x="103" y="69"/>
                  <a:pt x="103" y="69"/>
                  <a:pt x="103" y="69"/>
                </a:cubicBezTo>
                <a:cubicBezTo>
                  <a:pt x="104" y="70"/>
                  <a:pt x="108" y="69"/>
                  <a:pt x="109" y="68"/>
                </a:cubicBezTo>
                <a:cubicBezTo>
                  <a:pt x="119" y="54"/>
                  <a:pt x="119" y="54"/>
                  <a:pt x="119" y="54"/>
                </a:cubicBezTo>
                <a:cubicBezTo>
                  <a:pt x="119" y="59"/>
                  <a:pt x="119" y="59"/>
                  <a:pt x="119" y="59"/>
                </a:cubicBezTo>
                <a:cubicBezTo>
                  <a:pt x="119" y="63"/>
                  <a:pt x="122" y="66"/>
                  <a:pt x="124" y="66"/>
                </a:cubicBezTo>
                <a:cubicBezTo>
                  <a:pt x="127" y="66"/>
                  <a:pt x="130" y="63"/>
                  <a:pt x="130" y="59"/>
                </a:cubicBezTo>
                <a:cubicBezTo>
                  <a:pt x="130" y="38"/>
                  <a:pt x="130" y="38"/>
                  <a:pt x="130" y="38"/>
                </a:cubicBezTo>
                <a:cubicBezTo>
                  <a:pt x="130" y="37"/>
                  <a:pt x="130" y="37"/>
                  <a:pt x="130" y="37"/>
                </a:cubicBezTo>
                <a:cubicBezTo>
                  <a:pt x="130" y="37"/>
                  <a:pt x="130" y="37"/>
                  <a:pt x="130" y="36"/>
                </a:cubicBezTo>
                <a:cubicBezTo>
                  <a:pt x="130" y="36"/>
                  <a:pt x="130" y="36"/>
                  <a:pt x="129" y="34"/>
                </a:cubicBezTo>
                <a:cubicBezTo>
                  <a:pt x="129" y="34"/>
                  <a:pt x="129" y="34"/>
                  <a:pt x="127" y="34"/>
                </a:cubicBezTo>
                <a:cubicBezTo>
                  <a:pt x="127" y="33"/>
                  <a:pt x="127" y="33"/>
                  <a:pt x="126" y="33"/>
                </a:cubicBezTo>
                <a:cubicBezTo>
                  <a:pt x="126" y="33"/>
                  <a:pt x="126" y="33"/>
                  <a:pt x="124" y="33"/>
                </a:cubicBezTo>
                <a:cubicBezTo>
                  <a:pt x="105" y="33"/>
                  <a:pt x="105" y="33"/>
                  <a:pt x="105" y="33"/>
                </a:cubicBezTo>
                <a:cubicBezTo>
                  <a:pt x="103" y="33"/>
                  <a:pt x="100" y="36"/>
                  <a:pt x="100" y="38"/>
                </a:cubicBezTo>
                <a:cubicBezTo>
                  <a:pt x="100" y="41"/>
                  <a:pt x="103" y="44"/>
                  <a:pt x="105" y="44"/>
                </a:cubicBezTo>
                <a:cubicBezTo>
                  <a:pt x="112" y="44"/>
                  <a:pt x="112" y="44"/>
                  <a:pt x="112" y="44"/>
                </a:cubicBezTo>
                <a:cubicBezTo>
                  <a:pt x="104" y="56"/>
                  <a:pt x="104" y="56"/>
                  <a:pt x="104" y="56"/>
                </a:cubicBezTo>
                <a:cubicBezTo>
                  <a:pt x="94" y="50"/>
                  <a:pt x="94" y="50"/>
                  <a:pt x="94" y="50"/>
                </a:cubicBezTo>
                <a:cubicBezTo>
                  <a:pt x="93" y="47"/>
                  <a:pt x="89" y="49"/>
                  <a:pt x="88" y="50"/>
                </a:cubicBezTo>
                <a:cubicBezTo>
                  <a:pt x="70" y="75"/>
                  <a:pt x="70" y="75"/>
                  <a:pt x="70" y="75"/>
                </a:cubicBezTo>
                <a:cubicBezTo>
                  <a:pt x="56" y="63"/>
                  <a:pt x="56" y="63"/>
                  <a:pt x="56" y="63"/>
                </a:cubicBezTo>
                <a:cubicBezTo>
                  <a:pt x="55" y="60"/>
                  <a:pt x="51" y="60"/>
                  <a:pt x="49" y="63"/>
                </a:cubicBezTo>
                <a:cubicBezTo>
                  <a:pt x="29" y="84"/>
                  <a:pt x="29" y="84"/>
                  <a:pt x="29" y="84"/>
                </a:cubicBezTo>
                <a:cubicBezTo>
                  <a:pt x="26" y="86"/>
                  <a:pt x="26" y="89"/>
                  <a:pt x="28" y="92"/>
                </a:cubicBezTo>
                <a:cubicBezTo>
                  <a:pt x="29" y="94"/>
                  <a:pt x="30" y="94"/>
                  <a:pt x="32" y="94"/>
                </a:cubicBezTo>
                <a:close/>
              </a:path>
            </a:pathLst>
          </a:custGeom>
          <a:ln>
            <a:noFill/>
          </a:ln>
        </p:spPr>
        <p:style>
          <a:lnRef idx="3">
            <a:schemeClr val="lt1"/>
          </a:lnRef>
          <a:fillRef idx="1">
            <a:schemeClr val="accent3"/>
          </a:fillRef>
          <a:effectRef idx="1">
            <a:schemeClr val="accent3"/>
          </a:effectRef>
          <a:fontRef idx="minor">
            <a:schemeClr val="lt1"/>
          </a:fontRef>
        </p:style>
        <p:txBody>
          <a:bodyPr vert="horz" wrap="square" lIns="91440" tIns="45720" rIns="91440" bIns="45720" numCol="1" anchor="t" anchorCtr="0" compatLnSpc="1">
            <a:prstTxWarp prst="textNoShape">
              <a:avLst/>
            </a:prstTxWarp>
          </a:bodyPr>
          <a:lstStyle/>
          <a:p>
            <a:endParaRPr lang="en-US"/>
          </a:p>
        </p:txBody>
      </p:sp>
      <p:grpSp>
        <p:nvGrpSpPr>
          <p:cNvPr id="32" name="Group 31">
            <a:extLst>
              <a:ext uri="{FF2B5EF4-FFF2-40B4-BE49-F238E27FC236}">
                <a16:creationId xmlns:a16="http://schemas.microsoft.com/office/drawing/2014/main" id="{75029F60-175B-8B13-097C-4F2B0F31C36A}"/>
              </a:ext>
            </a:extLst>
          </p:cNvPr>
          <p:cNvGrpSpPr/>
          <p:nvPr/>
        </p:nvGrpSpPr>
        <p:grpSpPr>
          <a:xfrm>
            <a:off x="4200111" y="3950697"/>
            <a:ext cx="5432412" cy="2234667"/>
            <a:chOff x="4590537" y="3582566"/>
            <a:chExt cx="6241784" cy="2567609"/>
          </a:xfrm>
        </p:grpSpPr>
        <p:sp>
          <p:nvSpPr>
            <p:cNvPr id="33" name="Rectangle: Rounded Corners 32">
              <a:extLst>
                <a:ext uri="{FF2B5EF4-FFF2-40B4-BE49-F238E27FC236}">
                  <a16:creationId xmlns:a16="http://schemas.microsoft.com/office/drawing/2014/main" id="{F6D24DE2-BF1E-4114-8A53-C9C303A880C2}"/>
                </a:ext>
              </a:extLst>
            </p:cNvPr>
            <p:cNvSpPr/>
            <p:nvPr/>
          </p:nvSpPr>
          <p:spPr>
            <a:xfrm>
              <a:off x="8354334" y="3582566"/>
              <a:ext cx="2477987" cy="2567609"/>
            </a:xfrm>
            <a:prstGeom prst="roundRect">
              <a:avLst>
                <a:gd name="adj" fmla="val 10906"/>
              </a:avLst>
            </a:prstGeom>
            <a:ln>
              <a:noFill/>
            </a:ln>
          </p:spPr>
          <p:style>
            <a:lnRef idx="3">
              <a:schemeClr val="lt1"/>
            </a:lnRef>
            <a:fillRef idx="1">
              <a:schemeClr val="accent2"/>
            </a:fillRef>
            <a:effectRef idx="1">
              <a:schemeClr val="accent2"/>
            </a:effectRef>
            <a:fontRef idx="minor">
              <a:schemeClr val="lt1"/>
            </a:fontRef>
          </p:style>
          <p:txBody>
            <a:bodyPr rtlCol="0" anchor="ctr"/>
            <a:lstStyle/>
            <a:p>
              <a:pPr algn="ctr"/>
              <a:endParaRPr lang="id-ID"/>
            </a:p>
          </p:txBody>
        </p:sp>
        <p:sp>
          <p:nvSpPr>
            <p:cNvPr id="34" name="Oval 33">
              <a:extLst>
                <a:ext uri="{FF2B5EF4-FFF2-40B4-BE49-F238E27FC236}">
                  <a16:creationId xmlns:a16="http://schemas.microsoft.com/office/drawing/2014/main" id="{683C8381-8F59-FF43-D3BC-EA6AD31F77E2}"/>
                </a:ext>
              </a:extLst>
            </p:cNvPr>
            <p:cNvSpPr/>
            <p:nvPr/>
          </p:nvSpPr>
          <p:spPr>
            <a:xfrm>
              <a:off x="9040025" y="4313069"/>
              <a:ext cx="1106604" cy="1106601"/>
            </a:xfrm>
            <a:prstGeom prst="ellipse">
              <a:avLst/>
            </a:prstGeom>
            <a:solidFill>
              <a:schemeClr val="bg1"/>
            </a:solidFill>
            <a:ln>
              <a:noFill/>
            </a:ln>
            <a:effectLst>
              <a:outerShdw blurRad="127000" dist="38100" dir="5400000" algn="t"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35" name="Circle: Hollow 34">
              <a:extLst>
                <a:ext uri="{FF2B5EF4-FFF2-40B4-BE49-F238E27FC236}">
                  <a16:creationId xmlns:a16="http://schemas.microsoft.com/office/drawing/2014/main" id="{EFE33530-E9C6-3C22-4545-44DDCAEDEC90}"/>
                </a:ext>
              </a:extLst>
            </p:cNvPr>
            <p:cNvSpPr/>
            <p:nvPr/>
          </p:nvSpPr>
          <p:spPr>
            <a:xfrm>
              <a:off x="8793283" y="4066327"/>
              <a:ext cx="1600089" cy="1600084"/>
            </a:xfrm>
            <a:prstGeom prst="donut">
              <a:avLst>
                <a:gd name="adj" fmla="val 4900"/>
              </a:avLst>
            </a:prstGeom>
            <a:solidFill>
              <a:schemeClr val="bg1">
                <a:alpha val="2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d-ID">
                <a:solidFill>
                  <a:schemeClr val="tx1"/>
                </a:solidFill>
              </a:endParaRPr>
            </a:p>
          </p:txBody>
        </p:sp>
        <p:grpSp>
          <p:nvGrpSpPr>
            <p:cNvPr id="36" name="Group 35">
              <a:extLst>
                <a:ext uri="{FF2B5EF4-FFF2-40B4-BE49-F238E27FC236}">
                  <a16:creationId xmlns:a16="http://schemas.microsoft.com/office/drawing/2014/main" id="{33157794-24E2-D93F-E46F-BD61005D4BD4}"/>
                </a:ext>
              </a:extLst>
            </p:cNvPr>
            <p:cNvGrpSpPr/>
            <p:nvPr/>
          </p:nvGrpSpPr>
          <p:grpSpPr>
            <a:xfrm>
              <a:off x="8793283" y="4066329"/>
              <a:ext cx="1600089" cy="1600084"/>
              <a:chOff x="9059651" y="4446414"/>
              <a:chExt cx="1077335" cy="1077333"/>
            </a:xfrm>
            <a:solidFill>
              <a:schemeClr val="bg1"/>
            </a:solidFill>
          </p:grpSpPr>
          <p:sp>
            <p:nvSpPr>
              <p:cNvPr id="39" name="Block Arc 38">
                <a:extLst>
                  <a:ext uri="{FF2B5EF4-FFF2-40B4-BE49-F238E27FC236}">
                    <a16:creationId xmlns:a16="http://schemas.microsoft.com/office/drawing/2014/main" id="{9BA84513-E05E-64BB-4182-8DB1D1A3CA49}"/>
                  </a:ext>
                </a:extLst>
              </p:cNvPr>
              <p:cNvSpPr/>
              <p:nvPr/>
            </p:nvSpPr>
            <p:spPr>
              <a:xfrm rot="16200000">
                <a:off x="9059652" y="4446413"/>
                <a:ext cx="1077333" cy="1077335"/>
              </a:xfrm>
              <a:prstGeom prst="blockArc">
                <a:avLst>
                  <a:gd name="adj1" fmla="val 2688334"/>
                  <a:gd name="adj2" fmla="val 21572681"/>
                  <a:gd name="adj3" fmla="val 4958"/>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d-ID">
                  <a:solidFill>
                    <a:schemeClr val="tx1"/>
                  </a:solidFill>
                </a:endParaRPr>
              </a:p>
            </p:txBody>
          </p:sp>
          <p:sp>
            <p:nvSpPr>
              <p:cNvPr id="40" name="Oval 39">
                <a:extLst>
                  <a:ext uri="{FF2B5EF4-FFF2-40B4-BE49-F238E27FC236}">
                    <a16:creationId xmlns:a16="http://schemas.microsoft.com/office/drawing/2014/main" id="{18CB5DD5-5BB9-1CFB-57B2-006187619B22}"/>
                  </a:ext>
                </a:extLst>
              </p:cNvPr>
              <p:cNvSpPr/>
              <p:nvPr/>
            </p:nvSpPr>
            <p:spPr>
              <a:xfrm>
                <a:off x="9871515" y="4525363"/>
                <a:ext cx="136009" cy="136007"/>
              </a:xfrm>
              <a:prstGeom prst="ellipse">
                <a:avLst/>
              </a:prstGeom>
              <a:grp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d-ID"/>
              </a:p>
            </p:txBody>
          </p:sp>
        </p:grpSp>
        <p:sp>
          <p:nvSpPr>
            <p:cNvPr id="37" name="TextBox 36">
              <a:extLst>
                <a:ext uri="{FF2B5EF4-FFF2-40B4-BE49-F238E27FC236}">
                  <a16:creationId xmlns:a16="http://schemas.microsoft.com/office/drawing/2014/main" id="{A820AF8D-603D-D108-E950-2578CC19E8CF}"/>
                </a:ext>
              </a:extLst>
            </p:cNvPr>
            <p:cNvSpPr txBox="1"/>
            <p:nvPr/>
          </p:nvSpPr>
          <p:spPr>
            <a:xfrm>
              <a:off x="9118187" y="4558298"/>
              <a:ext cx="1053086" cy="601174"/>
            </a:xfrm>
            <a:prstGeom prst="rect">
              <a:avLst/>
            </a:prstGeom>
            <a:noFill/>
          </p:spPr>
          <p:txBody>
            <a:bodyPr wrap="square" rtlCol="0">
              <a:spAutoFit/>
            </a:bodyPr>
            <a:lstStyle/>
            <a:p>
              <a:pPr algn="ctr"/>
              <a:r>
                <a:rPr lang="en-US" sz="2800" b="1" dirty="0">
                  <a:solidFill>
                    <a:srgbClr val="0157D8"/>
                  </a:solidFill>
                  <a:latin typeface="Shabnam" panose="020B0603030804020204" pitchFamily="34" charset="-78"/>
                  <a:ea typeface="Roboto" panose="02000000000000000000" pitchFamily="2" charset="0"/>
                  <a:cs typeface="Shabnam" panose="020B0603030804020204" pitchFamily="34" charset="-78"/>
                </a:rPr>
                <a:t>97</a:t>
              </a:r>
              <a:r>
                <a:rPr lang="en-US" sz="1400" b="1" dirty="0">
                  <a:solidFill>
                    <a:srgbClr val="0157D8"/>
                  </a:solidFill>
                  <a:latin typeface="Shabnam" panose="020B0603030804020204" pitchFamily="34" charset="-78"/>
                  <a:ea typeface="Roboto" panose="02000000000000000000" pitchFamily="2" charset="0"/>
                  <a:cs typeface="Shabnam" panose="020B0603030804020204" pitchFamily="34" charset="-78"/>
                </a:rPr>
                <a:t>%</a:t>
              </a:r>
              <a:endParaRPr lang="id-ID" sz="2800" b="1" dirty="0">
                <a:solidFill>
                  <a:srgbClr val="0157D8"/>
                </a:solidFill>
                <a:latin typeface="Shabnam" panose="020B0603030804020204" pitchFamily="34" charset="-78"/>
                <a:ea typeface="Roboto" panose="02000000000000000000" pitchFamily="2" charset="0"/>
                <a:cs typeface="Shabnam" panose="020B0603030804020204" pitchFamily="34" charset="-78"/>
              </a:endParaRPr>
            </a:p>
          </p:txBody>
        </p:sp>
        <p:sp>
          <p:nvSpPr>
            <p:cNvPr id="38" name="Rectangle: Rounded Corners 37">
              <a:extLst>
                <a:ext uri="{FF2B5EF4-FFF2-40B4-BE49-F238E27FC236}">
                  <a16:creationId xmlns:a16="http://schemas.microsoft.com/office/drawing/2014/main" id="{AE9E9A2D-3A76-6546-B742-2B54070AC5E0}"/>
                </a:ext>
              </a:extLst>
            </p:cNvPr>
            <p:cNvSpPr/>
            <p:nvPr/>
          </p:nvSpPr>
          <p:spPr>
            <a:xfrm>
              <a:off x="4590537" y="3582566"/>
              <a:ext cx="3517053" cy="2567609"/>
            </a:xfrm>
            <a:prstGeom prst="roundRect">
              <a:avLst>
                <a:gd name="adj" fmla="val 10906"/>
              </a:avLst>
            </a:prstGeom>
            <a:ln>
              <a:noFill/>
            </a:ln>
          </p:spPr>
          <p:style>
            <a:lnRef idx="3">
              <a:schemeClr val="lt1"/>
            </a:lnRef>
            <a:fillRef idx="1">
              <a:schemeClr val="accent1"/>
            </a:fillRef>
            <a:effectRef idx="1">
              <a:schemeClr val="accent1"/>
            </a:effectRef>
            <a:fontRef idx="minor">
              <a:schemeClr val="lt1"/>
            </a:fontRef>
          </p:style>
          <p:txBody>
            <a:bodyPr rtlCol="0" anchor="ctr"/>
            <a:lstStyle/>
            <a:p>
              <a:pPr algn="ctr"/>
              <a:endParaRPr lang="id-ID"/>
            </a:p>
          </p:txBody>
        </p:sp>
      </p:grpSp>
      <p:sp>
        <p:nvSpPr>
          <p:cNvPr id="41" name="TextBox 40">
            <a:extLst>
              <a:ext uri="{FF2B5EF4-FFF2-40B4-BE49-F238E27FC236}">
                <a16:creationId xmlns:a16="http://schemas.microsoft.com/office/drawing/2014/main" id="{66006C9D-93F8-839A-16CD-B5DF9B1D4133}"/>
              </a:ext>
            </a:extLst>
          </p:cNvPr>
          <p:cNvSpPr txBox="1"/>
          <p:nvPr/>
        </p:nvSpPr>
        <p:spPr>
          <a:xfrm>
            <a:off x="4262414" y="4166123"/>
            <a:ext cx="2936390" cy="1515800"/>
          </a:xfrm>
          <a:prstGeom prst="rect">
            <a:avLst/>
          </a:prstGeom>
          <a:noFill/>
        </p:spPr>
        <p:txBody>
          <a:bodyPr wrap="square">
            <a:spAutoFit/>
          </a:bodyPr>
          <a:lstStyle/>
          <a:p>
            <a:pPr algn="ctr" rtl="1">
              <a:lnSpc>
                <a:spcPct val="200000"/>
              </a:lnSpc>
            </a:pPr>
            <a:r>
              <a:rPr lang="fa-IR" sz="2000" b="1" dirty="0">
                <a:solidFill>
                  <a:schemeClr val="bg1"/>
                </a:solidFill>
                <a:latin typeface="Shabnam" panose="020B0603030804020204" pitchFamily="34" charset="-78"/>
                <a:cs typeface="Shabnam" panose="020B0603030804020204" pitchFamily="34" charset="-78"/>
              </a:rPr>
              <a:t>تیتر عنوان را بنویسید</a:t>
            </a:r>
            <a:endParaRPr lang="en-US" sz="2000" b="1" dirty="0">
              <a:solidFill>
                <a:schemeClr val="bg1"/>
              </a:solidFill>
              <a:latin typeface="Shabnam" panose="020B0603030804020204" pitchFamily="34" charset="-78"/>
              <a:cs typeface="Shabnam" panose="020B0603030804020204" pitchFamily="34" charset="-78"/>
            </a:endParaRPr>
          </a:p>
          <a:p>
            <a:pPr algn="ctr" rtl="1">
              <a:lnSpc>
                <a:spcPct val="200000"/>
              </a:lnSpc>
            </a:pPr>
            <a:r>
              <a:rPr lang="fa-IR" sz="1400" dirty="0">
                <a:solidFill>
                  <a:schemeClr val="bg1"/>
                </a:solidFill>
                <a:latin typeface="Shabnam" panose="020B0603030804020204" pitchFamily="34" charset="-78"/>
                <a:cs typeface="Shabnam" panose="020B0603030804020204" pitchFamily="34" charset="-78"/>
              </a:rPr>
              <a:t>فروشگاه مینارو ارائه دهنده انواع فایل های کاربردی با بهترین کیفیت</a:t>
            </a:r>
            <a:endParaRPr lang="en-US" sz="1400" dirty="0">
              <a:solidFill>
                <a:schemeClr val="bg1"/>
              </a:solidFill>
              <a:latin typeface="Shabnam" panose="020B0603030804020204" pitchFamily="34" charset="-78"/>
              <a:cs typeface="Shabnam" panose="020B0603030804020204" pitchFamily="34" charset="-78"/>
            </a:endParaRPr>
          </a:p>
        </p:txBody>
      </p:sp>
      <p:sp>
        <p:nvSpPr>
          <p:cNvPr id="42" name="TextBox 41">
            <a:extLst>
              <a:ext uri="{FF2B5EF4-FFF2-40B4-BE49-F238E27FC236}">
                <a16:creationId xmlns:a16="http://schemas.microsoft.com/office/drawing/2014/main" id="{C0C3FD41-C0B6-C5FA-B0C0-354D10AE987F}"/>
              </a:ext>
            </a:extLst>
          </p:cNvPr>
          <p:cNvSpPr txBox="1"/>
          <p:nvPr/>
        </p:nvSpPr>
        <p:spPr>
          <a:xfrm>
            <a:off x="1179871" y="1848500"/>
            <a:ext cx="8819535" cy="369332"/>
          </a:xfrm>
          <a:prstGeom prst="rect">
            <a:avLst/>
          </a:prstGeom>
          <a:noFill/>
        </p:spPr>
        <p:txBody>
          <a:bodyPr wrap="square" rtlCol="0">
            <a:spAutoFit/>
          </a:bodyPr>
          <a:lstStyle/>
          <a:p>
            <a:pPr algn="ctr" rtl="1"/>
            <a:r>
              <a:rPr lang="fa-IR" b="1" dirty="0">
                <a:solidFill>
                  <a:srgbClr val="1D3347"/>
                </a:solidFill>
                <a:latin typeface="Shabnam" panose="020B0603030804020204" pitchFamily="34" charset="-78"/>
                <a:cs typeface="Shabnam" panose="020B0603030804020204" pitchFamily="34" charset="-78"/>
              </a:rPr>
              <a:t>تیتر عنوان موضوع خود را در این قسمت وارد نمایید</a:t>
            </a:r>
            <a:endParaRPr lang="en-US" b="1" dirty="0">
              <a:solidFill>
                <a:srgbClr val="1D3347"/>
              </a:solidFill>
              <a:latin typeface="Shabnam" panose="020B0603030804020204" pitchFamily="34" charset="-78"/>
              <a:cs typeface="Shabnam" panose="020B0603030804020204" pitchFamily="34" charset="-78"/>
            </a:endParaRPr>
          </a:p>
        </p:txBody>
      </p:sp>
    </p:spTree>
    <p:extLst>
      <p:ext uri="{BB962C8B-B14F-4D97-AF65-F5344CB8AC3E}">
        <p14:creationId xmlns:p14="http://schemas.microsoft.com/office/powerpoint/2010/main" val="22878217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5" fill="hold" grpId="0" nodeType="click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randombar(vertical)">
                                      <p:cBhvr>
                                        <p:cTn id="7" dur="500"/>
                                        <p:tgtEl>
                                          <p:spTgt spid="4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31"/>
                                        </p:tgtEl>
                                        <p:attrNameLst>
                                          <p:attrName>style.visibility</p:attrName>
                                        </p:attrNameLst>
                                      </p:cBhvr>
                                      <p:to>
                                        <p:strVal val="visible"/>
                                      </p:to>
                                    </p:set>
                                    <p:animEffect transition="in" filter="wipe(up)">
                                      <p:cBhvr>
                                        <p:cTn id="12" dur="500"/>
                                        <p:tgtEl>
                                          <p:spTgt spid="31"/>
                                        </p:tgtEl>
                                      </p:cBhvr>
                                    </p:animEffect>
                                  </p:childTnLst>
                                </p:cTn>
                              </p:par>
                            </p:childTnLst>
                          </p:cTn>
                        </p:par>
                        <p:par>
                          <p:cTn id="13" fill="hold">
                            <p:stCondLst>
                              <p:cond delay="500"/>
                            </p:stCondLst>
                            <p:childTnLst>
                              <p:par>
                                <p:cTn id="14" presetID="22" presetClass="entr" presetSubtype="4" fill="hold" nodeType="afterEffect">
                                  <p:stCondLst>
                                    <p:cond delay="0"/>
                                  </p:stCondLst>
                                  <p:childTnLst>
                                    <p:set>
                                      <p:cBhvr>
                                        <p:cTn id="15" dur="1" fill="hold">
                                          <p:stCondLst>
                                            <p:cond delay="0"/>
                                          </p:stCondLst>
                                        </p:cTn>
                                        <p:tgtEl>
                                          <p:spTgt spid="32"/>
                                        </p:tgtEl>
                                        <p:attrNameLst>
                                          <p:attrName>style.visibility</p:attrName>
                                        </p:attrNameLst>
                                      </p:cBhvr>
                                      <p:to>
                                        <p:strVal val="visible"/>
                                      </p:to>
                                    </p:set>
                                    <p:animEffect transition="in" filter="wipe(down)">
                                      <p:cBhvr>
                                        <p:cTn id="16" dur="500"/>
                                        <p:tgtEl>
                                          <p:spTgt spid="32"/>
                                        </p:tgtEl>
                                      </p:cBhvr>
                                    </p:animEffect>
                                  </p:childTnLst>
                                </p:cTn>
                              </p:par>
                            </p:childTnLst>
                          </p:cTn>
                        </p:par>
                        <p:par>
                          <p:cTn id="17" fill="hold">
                            <p:stCondLst>
                              <p:cond delay="1000"/>
                            </p:stCondLst>
                            <p:childTnLst>
                              <p:par>
                                <p:cTn id="18" presetID="22" presetClass="entr" presetSubtype="4" fill="hold" grpId="0" nodeType="afterEffect">
                                  <p:stCondLst>
                                    <p:cond delay="0"/>
                                  </p:stCondLst>
                                  <p:childTnLst>
                                    <p:set>
                                      <p:cBhvr>
                                        <p:cTn id="19" dur="1" fill="hold">
                                          <p:stCondLst>
                                            <p:cond delay="0"/>
                                          </p:stCondLst>
                                        </p:cTn>
                                        <p:tgtEl>
                                          <p:spTgt spid="41"/>
                                        </p:tgtEl>
                                        <p:attrNameLst>
                                          <p:attrName>style.visibility</p:attrName>
                                        </p:attrNameLst>
                                      </p:cBhvr>
                                      <p:to>
                                        <p:strVal val="visible"/>
                                      </p:to>
                                    </p:set>
                                    <p:animEffect transition="in" filter="wipe(down)">
                                      <p:cBhvr>
                                        <p:cTn id="20"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P spid="42"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4269A69-3102-D53C-C417-CE4F36B95655}"/>
              </a:ext>
            </a:extLst>
          </p:cNvPr>
          <p:cNvSpPr>
            <a:spLocks noGrp="1"/>
          </p:cNvSpPr>
          <p:nvPr>
            <p:ph type="sldNum" sz="quarter" idx="10"/>
          </p:nvPr>
        </p:nvSpPr>
        <p:spPr/>
        <p:txBody>
          <a:bodyPr/>
          <a:lstStyle/>
          <a:p>
            <a:fld id="{A8043012-B8B5-47A7-9927-94221BE445D6}" type="slidenum">
              <a:rPr lang="en-US" smtClean="0"/>
              <a:pPr/>
              <a:t>48</a:t>
            </a:fld>
            <a:endParaRPr lang="en-US" dirty="0"/>
          </a:p>
        </p:txBody>
      </p:sp>
      <p:pic>
        <p:nvPicPr>
          <p:cNvPr id="3" name="Picture 2">
            <a:hlinkClick r:id="" action="ppaction://hlinkshowjump?jump=previousslide"/>
            <a:extLst>
              <a:ext uri="{FF2B5EF4-FFF2-40B4-BE49-F238E27FC236}">
                <a16:creationId xmlns:a16="http://schemas.microsoft.com/office/drawing/2014/main" id="{246BE3B7-0BCF-2DD8-A0D8-A4D28668F3C1}"/>
              </a:ext>
            </a:extLst>
          </p:cNvPr>
          <p:cNvPicPr>
            <a:picLocks noChangeAspect="1"/>
          </p:cNvPicPr>
          <p:nvPr/>
        </p:nvPicPr>
        <p:blipFill>
          <a:blip r:embed="rId2" cstate="print">
            <a:biLevel thresh="25000"/>
            <a:extLst>
              <a:ext uri="{BEBA8EAE-BF5A-486C-A8C5-ECC9F3942E4B}">
                <a14:imgProps xmlns:a14="http://schemas.microsoft.com/office/drawing/2010/main">
                  <a14:imgLayer r:embed="rId3">
                    <a14:imgEffect>
                      <a14:saturation sat="33000"/>
                    </a14:imgEffect>
                  </a14:imgLayer>
                </a14:imgProps>
              </a:ext>
              <a:ext uri="{28A0092B-C50C-407E-A947-70E740481C1C}">
                <a14:useLocalDpi xmlns:a14="http://schemas.microsoft.com/office/drawing/2010/main"/>
              </a:ext>
            </a:extLst>
          </a:blip>
          <a:stretch>
            <a:fillRect/>
          </a:stretch>
        </p:blipFill>
        <p:spPr>
          <a:xfrm flipH="1">
            <a:off x="10403951" y="6257138"/>
            <a:ext cx="210539" cy="210539"/>
          </a:xfrm>
          <a:prstGeom prst="rect">
            <a:avLst/>
          </a:prstGeom>
        </p:spPr>
      </p:pic>
      <p:pic>
        <p:nvPicPr>
          <p:cNvPr id="4" name="Picture 3">
            <a:extLst>
              <a:ext uri="{FF2B5EF4-FFF2-40B4-BE49-F238E27FC236}">
                <a16:creationId xmlns:a16="http://schemas.microsoft.com/office/drawing/2014/main" id="{BB5E64DA-6923-E224-EDFF-D450C62FFECA}"/>
              </a:ext>
            </a:extLst>
          </p:cNvPr>
          <p:cNvPicPr>
            <a:picLocks noChangeAspect="1"/>
          </p:cNvPicPr>
          <p:nvPr/>
        </p:nvPicPr>
        <p:blipFill>
          <a:blip r:embed="rId2" cstate="print">
            <a:biLevel thresh="25000"/>
            <a:extLst>
              <a:ext uri="{BEBA8EAE-BF5A-486C-A8C5-ECC9F3942E4B}">
                <a14:imgProps xmlns:a14="http://schemas.microsoft.com/office/drawing/2010/main">
                  <a14:imgLayer r:embed="rId3">
                    <a14:imgEffect>
                      <a14:saturation sat="33000"/>
                    </a14:imgEffect>
                  </a14:imgLayer>
                </a14:imgProps>
              </a:ext>
              <a:ext uri="{28A0092B-C50C-407E-A947-70E740481C1C}">
                <a14:useLocalDpi xmlns:a14="http://schemas.microsoft.com/office/drawing/2010/main"/>
              </a:ext>
            </a:extLst>
          </a:blip>
          <a:stretch>
            <a:fillRect/>
          </a:stretch>
        </p:blipFill>
        <p:spPr>
          <a:xfrm>
            <a:off x="11810732" y="6255725"/>
            <a:ext cx="210539" cy="210539"/>
          </a:xfrm>
          <a:prstGeom prst="rect">
            <a:avLst/>
          </a:prstGeom>
        </p:spPr>
      </p:pic>
      <p:pic>
        <p:nvPicPr>
          <p:cNvPr id="5" name="Picture 4">
            <a:hlinkClick r:id="" action="ppaction://hlinkshowjump?jump=firstslide"/>
            <a:extLst>
              <a:ext uri="{FF2B5EF4-FFF2-40B4-BE49-F238E27FC236}">
                <a16:creationId xmlns:a16="http://schemas.microsoft.com/office/drawing/2014/main" id="{1C81E9D5-1257-6BD3-4522-30CED420194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54275" y="252809"/>
            <a:ext cx="500431" cy="375612"/>
          </a:xfrm>
          <a:prstGeom prst="rect">
            <a:avLst/>
          </a:prstGeom>
        </p:spPr>
      </p:pic>
      <p:sp>
        <p:nvSpPr>
          <p:cNvPr id="6" name="TextBox 5">
            <a:hlinkClick r:id="rId5" action="ppaction://hlinksldjump"/>
            <a:extLst>
              <a:ext uri="{FF2B5EF4-FFF2-40B4-BE49-F238E27FC236}">
                <a16:creationId xmlns:a16="http://schemas.microsoft.com/office/drawing/2014/main" id="{25C29E7D-D03A-6992-2D4E-3DE75AF3BEA4}"/>
              </a:ext>
            </a:extLst>
          </p:cNvPr>
          <p:cNvSpPr txBox="1"/>
          <p:nvPr/>
        </p:nvSpPr>
        <p:spPr>
          <a:xfrm>
            <a:off x="8814914" y="1031840"/>
            <a:ext cx="1295607" cy="307777"/>
          </a:xfrm>
          <a:prstGeom prst="rect">
            <a:avLst/>
          </a:prstGeom>
          <a:noFill/>
        </p:spPr>
        <p:txBody>
          <a:bodyPr wrap="square" rtlCol="0">
            <a:spAutoFit/>
          </a:bodyPr>
          <a:lstStyle/>
          <a:p>
            <a:pPr algn="ctr" rtl="1"/>
            <a:r>
              <a:rPr lang="fa-IR" sz="1400" b="1">
                <a:solidFill>
                  <a:schemeClr val="bg1"/>
                </a:solidFill>
                <a:latin typeface="Shabnam" panose="020B0603030804020204" pitchFamily="34" charset="-78"/>
                <a:cs typeface="Shabnam" panose="020B0603030804020204" pitchFamily="34" charset="-78"/>
              </a:rPr>
              <a:t>کلیات پژوهش</a:t>
            </a:r>
            <a:endParaRPr lang="en-US" sz="1400" b="1" dirty="0">
              <a:solidFill>
                <a:schemeClr val="bg1"/>
              </a:solidFill>
              <a:latin typeface="Shabnam" panose="020B0603030804020204" pitchFamily="34" charset="-78"/>
              <a:cs typeface="Shabnam" panose="020B0603030804020204" pitchFamily="34" charset="-78"/>
            </a:endParaRPr>
          </a:p>
        </p:txBody>
      </p:sp>
      <p:sp>
        <p:nvSpPr>
          <p:cNvPr id="7" name="TextBox 6">
            <a:hlinkClick r:id="rId6" action="ppaction://hlinksldjump"/>
            <a:extLst>
              <a:ext uri="{FF2B5EF4-FFF2-40B4-BE49-F238E27FC236}">
                <a16:creationId xmlns:a16="http://schemas.microsoft.com/office/drawing/2014/main" id="{241D4569-84E4-F25D-C69D-270CA04F9EA2}"/>
              </a:ext>
            </a:extLst>
          </p:cNvPr>
          <p:cNvSpPr txBox="1"/>
          <p:nvPr/>
        </p:nvSpPr>
        <p:spPr>
          <a:xfrm>
            <a:off x="7198804" y="1031839"/>
            <a:ext cx="1391595" cy="307777"/>
          </a:xfrm>
          <a:prstGeom prst="rect">
            <a:avLst/>
          </a:prstGeom>
          <a:noFill/>
        </p:spPr>
        <p:txBody>
          <a:bodyPr wrap="square" rtlCol="0">
            <a:spAutoFit/>
          </a:bodyPr>
          <a:lstStyle/>
          <a:p>
            <a:pPr algn="ctr" rtl="1"/>
            <a:r>
              <a:rPr lang="fa-IR" sz="1400" b="1" dirty="0">
                <a:solidFill>
                  <a:schemeClr val="bg1"/>
                </a:solidFill>
                <a:latin typeface="Shabnam" panose="020B0603030804020204" pitchFamily="34" charset="-78"/>
                <a:cs typeface="Shabnam" panose="020B0603030804020204" pitchFamily="34" charset="-78"/>
              </a:rPr>
              <a:t>مبانی پژوهش</a:t>
            </a:r>
            <a:endParaRPr lang="en-US" sz="1400" b="1" dirty="0">
              <a:solidFill>
                <a:schemeClr val="bg1"/>
              </a:solidFill>
              <a:latin typeface="Shabnam" panose="020B0603030804020204" pitchFamily="34" charset="-78"/>
              <a:cs typeface="Shabnam" panose="020B0603030804020204" pitchFamily="34" charset="-78"/>
            </a:endParaRPr>
          </a:p>
        </p:txBody>
      </p:sp>
      <p:sp>
        <p:nvSpPr>
          <p:cNvPr id="8" name="TextBox 7">
            <a:hlinkClick r:id="rId7" action="ppaction://hlinksldjump"/>
            <a:extLst>
              <a:ext uri="{FF2B5EF4-FFF2-40B4-BE49-F238E27FC236}">
                <a16:creationId xmlns:a16="http://schemas.microsoft.com/office/drawing/2014/main" id="{BD75EBC4-BBFC-4CA2-D200-3D65B5A394AF}"/>
              </a:ext>
            </a:extLst>
          </p:cNvPr>
          <p:cNvSpPr txBox="1"/>
          <p:nvPr/>
        </p:nvSpPr>
        <p:spPr>
          <a:xfrm>
            <a:off x="5678682" y="1031838"/>
            <a:ext cx="1420208" cy="307777"/>
          </a:xfrm>
          <a:prstGeom prst="rect">
            <a:avLst/>
          </a:prstGeom>
          <a:noFill/>
        </p:spPr>
        <p:txBody>
          <a:bodyPr wrap="square" rtlCol="0">
            <a:spAutoFit/>
          </a:bodyPr>
          <a:lstStyle/>
          <a:p>
            <a:pPr algn="ctr" rtl="1"/>
            <a:r>
              <a:rPr lang="fa-IR" sz="1400" b="1" dirty="0">
                <a:solidFill>
                  <a:schemeClr val="bg1"/>
                </a:solidFill>
                <a:latin typeface="Shabnam" panose="020B0603030804020204" pitchFamily="34" charset="-78"/>
                <a:cs typeface="Shabnam" panose="020B0603030804020204" pitchFamily="34" charset="-78"/>
              </a:rPr>
              <a:t>روش تحقیق</a:t>
            </a:r>
            <a:endParaRPr lang="en-US" sz="1400" b="1" dirty="0">
              <a:solidFill>
                <a:schemeClr val="bg1"/>
              </a:solidFill>
              <a:latin typeface="Shabnam" panose="020B0603030804020204" pitchFamily="34" charset="-78"/>
              <a:cs typeface="Shabnam" panose="020B0603030804020204" pitchFamily="34" charset="-78"/>
            </a:endParaRPr>
          </a:p>
        </p:txBody>
      </p:sp>
      <p:sp>
        <p:nvSpPr>
          <p:cNvPr id="9" name="TextBox 8">
            <a:hlinkClick r:id="rId8" action="ppaction://hlinksldjump"/>
            <a:extLst>
              <a:ext uri="{FF2B5EF4-FFF2-40B4-BE49-F238E27FC236}">
                <a16:creationId xmlns:a16="http://schemas.microsoft.com/office/drawing/2014/main" id="{4D3FC177-5F05-2AB5-2CF8-6F1B41FB79CE}"/>
              </a:ext>
            </a:extLst>
          </p:cNvPr>
          <p:cNvSpPr txBox="1"/>
          <p:nvPr/>
        </p:nvSpPr>
        <p:spPr>
          <a:xfrm>
            <a:off x="4080387" y="1024350"/>
            <a:ext cx="1498381" cy="315265"/>
          </a:xfrm>
          <a:prstGeom prst="rect">
            <a:avLst/>
          </a:prstGeom>
          <a:noFill/>
        </p:spPr>
        <p:txBody>
          <a:bodyPr wrap="square" rtlCol="0">
            <a:spAutoFit/>
          </a:bodyPr>
          <a:lstStyle/>
          <a:p>
            <a:pPr algn="ctr" rtl="1"/>
            <a:r>
              <a:rPr lang="fa-IR" sz="1400" b="1" dirty="0">
                <a:solidFill>
                  <a:schemeClr val="bg1"/>
                </a:solidFill>
                <a:latin typeface="Shabnam" panose="020B0603030804020204" pitchFamily="34" charset="-78"/>
                <a:cs typeface="Shabnam" panose="020B0603030804020204" pitchFamily="34" charset="-78"/>
              </a:rPr>
              <a:t>تجزیه و تحلیل</a:t>
            </a:r>
            <a:endParaRPr lang="en-US" sz="1400" b="1" dirty="0">
              <a:solidFill>
                <a:schemeClr val="bg1"/>
              </a:solidFill>
              <a:latin typeface="Shabnam" panose="020B0603030804020204" pitchFamily="34" charset="-78"/>
              <a:cs typeface="Shabnam" panose="020B0603030804020204" pitchFamily="34" charset="-78"/>
            </a:endParaRPr>
          </a:p>
        </p:txBody>
      </p:sp>
      <p:sp>
        <p:nvSpPr>
          <p:cNvPr id="10" name="TextBox 9">
            <a:hlinkClick r:id="rId9" action="ppaction://hlinksldjump"/>
            <a:extLst>
              <a:ext uri="{FF2B5EF4-FFF2-40B4-BE49-F238E27FC236}">
                <a16:creationId xmlns:a16="http://schemas.microsoft.com/office/drawing/2014/main" id="{B37C7E0A-B681-8BEE-4C4C-78F3F596DD61}"/>
              </a:ext>
            </a:extLst>
          </p:cNvPr>
          <p:cNvSpPr txBox="1"/>
          <p:nvPr/>
        </p:nvSpPr>
        <p:spPr>
          <a:xfrm>
            <a:off x="2596451" y="1051936"/>
            <a:ext cx="1420208" cy="315265"/>
          </a:xfrm>
          <a:prstGeom prst="rect">
            <a:avLst/>
          </a:prstGeom>
          <a:noFill/>
        </p:spPr>
        <p:txBody>
          <a:bodyPr wrap="square" rtlCol="0">
            <a:spAutoFit/>
          </a:bodyPr>
          <a:lstStyle/>
          <a:p>
            <a:pPr algn="ctr" rtl="1"/>
            <a:r>
              <a:rPr lang="fa-IR" sz="1400" b="1" dirty="0">
                <a:solidFill>
                  <a:schemeClr val="bg1"/>
                </a:solidFill>
                <a:latin typeface="Shabnam" panose="020B0603030804020204" pitchFamily="34" charset="-78"/>
                <a:cs typeface="Shabnam" panose="020B0603030804020204" pitchFamily="34" charset="-78"/>
              </a:rPr>
              <a:t>بحث و نتیجه</a:t>
            </a:r>
            <a:endParaRPr lang="en-US" sz="1400" b="1" dirty="0">
              <a:solidFill>
                <a:schemeClr val="bg1"/>
              </a:solidFill>
              <a:latin typeface="Shabnam" panose="020B0603030804020204" pitchFamily="34" charset="-78"/>
              <a:cs typeface="Shabnam" panose="020B0603030804020204" pitchFamily="34" charset="-78"/>
            </a:endParaRPr>
          </a:p>
        </p:txBody>
      </p:sp>
      <p:sp>
        <p:nvSpPr>
          <p:cNvPr id="11" name="TextBox 10">
            <a:hlinkClick r:id="rId10" action="ppaction://hlinksldjump"/>
            <a:extLst>
              <a:ext uri="{FF2B5EF4-FFF2-40B4-BE49-F238E27FC236}">
                <a16:creationId xmlns:a16="http://schemas.microsoft.com/office/drawing/2014/main" id="{5DEAA906-29DE-AEBB-90E9-87A79CC7BB7B}"/>
              </a:ext>
            </a:extLst>
          </p:cNvPr>
          <p:cNvSpPr txBox="1"/>
          <p:nvPr/>
        </p:nvSpPr>
        <p:spPr>
          <a:xfrm>
            <a:off x="998155" y="1051935"/>
            <a:ext cx="1498381" cy="315265"/>
          </a:xfrm>
          <a:prstGeom prst="rect">
            <a:avLst/>
          </a:prstGeom>
          <a:noFill/>
        </p:spPr>
        <p:txBody>
          <a:bodyPr wrap="square" rtlCol="0">
            <a:spAutoFit/>
          </a:bodyPr>
          <a:lstStyle/>
          <a:p>
            <a:pPr algn="ctr" rtl="1"/>
            <a:r>
              <a:rPr lang="fa-IR" sz="1400" b="1" dirty="0">
                <a:solidFill>
                  <a:schemeClr val="bg1"/>
                </a:solidFill>
                <a:latin typeface="Shabnam" panose="020B0603030804020204" pitchFamily="34" charset="-78"/>
                <a:cs typeface="Shabnam" panose="020B0603030804020204" pitchFamily="34" charset="-78"/>
              </a:rPr>
              <a:t>منابع</a:t>
            </a:r>
            <a:endParaRPr lang="en-US" sz="1400" b="1" dirty="0">
              <a:solidFill>
                <a:schemeClr val="bg1"/>
              </a:solidFill>
              <a:latin typeface="Shabnam" panose="020B0603030804020204" pitchFamily="34" charset="-78"/>
              <a:cs typeface="Shabnam" panose="020B0603030804020204" pitchFamily="34" charset="-78"/>
            </a:endParaRPr>
          </a:p>
        </p:txBody>
      </p:sp>
      <p:pic>
        <p:nvPicPr>
          <p:cNvPr id="12" name="Graphic 11">
            <a:extLst>
              <a:ext uri="{FF2B5EF4-FFF2-40B4-BE49-F238E27FC236}">
                <a16:creationId xmlns:a16="http://schemas.microsoft.com/office/drawing/2014/main" id="{A62D58EB-9382-379C-D76A-C69DA20E7CCC}"/>
              </a:ext>
            </a:extLst>
          </p:cNvPr>
          <p:cNvPicPr>
            <a:picLocks noChangeAspect="1"/>
          </p:cNvPicPr>
          <p:nvPr/>
        </p:nvPicPr>
        <p:blipFill>
          <a:blip r:embed="rId11" cstate="print">
            <a:extLst>
              <a:ext uri="{28A0092B-C50C-407E-A947-70E740481C1C}">
                <a14:useLocalDpi xmlns:a14="http://schemas.microsoft.com/office/drawing/2010/main"/>
              </a:ext>
              <a:ext uri="{96DAC541-7B7A-43D3-8B79-37D633B846F1}">
                <asvg:svgBlip xmlns:asvg="http://schemas.microsoft.com/office/drawing/2016/SVG/main" r:embed="rId12"/>
              </a:ext>
            </a:extLst>
          </a:blip>
          <a:stretch>
            <a:fillRect/>
          </a:stretch>
        </p:blipFill>
        <p:spPr>
          <a:xfrm>
            <a:off x="10458867" y="88489"/>
            <a:ext cx="1438278" cy="1438278"/>
          </a:xfrm>
          <a:prstGeom prst="rect">
            <a:avLst/>
          </a:prstGeom>
        </p:spPr>
      </p:pic>
      <p:sp>
        <p:nvSpPr>
          <p:cNvPr id="13" name="TextBox 12">
            <a:extLst>
              <a:ext uri="{FF2B5EF4-FFF2-40B4-BE49-F238E27FC236}">
                <a16:creationId xmlns:a16="http://schemas.microsoft.com/office/drawing/2014/main" id="{4AFCF28A-0F1A-0DD5-0458-05D2442C82FE}"/>
              </a:ext>
            </a:extLst>
          </p:cNvPr>
          <p:cNvSpPr txBox="1"/>
          <p:nvPr/>
        </p:nvSpPr>
        <p:spPr>
          <a:xfrm>
            <a:off x="10336307" y="1715488"/>
            <a:ext cx="1757082" cy="338554"/>
          </a:xfrm>
          <a:prstGeom prst="rect">
            <a:avLst/>
          </a:prstGeom>
          <a:noFill/>
        </p:spPr>
        <p:txBody>
          <a:bodyPr wrap="square" rtlCol="0">
            <a:spAutoFit/>
          </a:bodyPr>
          <a:lstStyle/>
          <a:p>
            <a:pPr algn="ctr" rtl="1"/>
            <a:r>
              <a:rPr lang="fa-IR" sz="1600" b="1" dirty="0">
                <a:solidFill>
                  <a:srgbClr val="1D3347"/>
                </a:solidFill>
                <a:latin typeface="Shabnam" panose="020B0603030804020204" pitchFamily="34" charset="-78"/>
                <a:cs typeface="Shabnam" panose="020B0603030804020204" pitchFamily="34" charset="-78"/>
              </a:rPr>
              <a:t>عنوان اول</a:t>
            </a:r>
            <a:endParaRPr lang="en-US" sz="1600" b="1" dirty="0">
              <a:solidFill>
                <a:srgbClr val="1D3347"/>
              </a:solidFill>
              <a:latin typeface="Shabnam" panose="020B0603030804020204" pitchFamily="34" charset="-78"/>
              <a:cs typeface="Shabnam" panose="020B0603030804020204" pitchFamily="34" charset="-78"/>
            </a:endParaRPr>
          </a:p>
        </p:txBody>
      </p:sp>
      <p:sp>
        <p:nvSpPr>
          <p:cNvPr id="14" name="TextBox 13">
            <a:extLst>
              <a:ext uri="{FF2B5EF4-FFF2-40B4-BE49-F238E27FC236}">
                <a16:creationId xmlns:a16="http://schemas.microsoft.com/office/drawing/2014/main" id="{F55ACB96-D78D-BB81-28CB-DCD3F90F9767}"/>
              </a:ext>
            </a:extLst>
          </p:cNvPr>
          <p:cNvSpPr txBox="1"/>
          <p:nvPr/>
        </p:nvSpPr>
        <p:spPr>
          <a:xfrm>
            <a:off x="10421957" y="2485131"/>
            <a:ext cx="1671431" cy="338554"/>
          </a:xfrm>
          <a:prstGeom prst="rect">
            <a:avLst/>
          </a:prstGeom>
          <a:noFill/>
        </p:spPr>
        <p:txBody>
          <a:bodyPr wrap="square" rtlCol="0">
            <a:spAutoFit/>
          </a:bodyPr>
          <a:lstStyle/>
          <a:p>
            <a:pPr algn="ctr" rtl="1"/>
            <a:r>
              <a:rPr lang="fa-IR" sz="1600" b="1" dirty="0">
                <a:solidFill>
                  <a:srgbClr val="1D3347"/>
                </a:solidFill>
                <a:latin typeface="Shabnam" panose="020B0603030804020204" pitchFamily="34" charset="-78"/>
                <a:cs typeface="Shabnam" panose="020B0603030804020204" pitchFamily="34" charset="-78"/>
              </a:rPr>
              <a:t>عنوان دوم</a:t>
            </a:r>
            <a:endParaRPr lang="en-US" sz="1600" b="1" dirty="0">
              <a:solidFill>
                <a:srgbClr val="1D3347"/>
              </a:solidFill>
              <a:latin typeface="Shabnam" panose="020B0603030804020204" pitchFamily="34" charset="-78"/>
              <a:cs typeface="Shabnam" panose="020B0603030804020204" pitchFamily="34" charset="-78"/>
            </a:endParaRPr>
          </a:p>
        </p:txBody>
      </p:sp>
      <p:sp>
        <p:nvSpPr>
          <p:cNvPr id="15" name="TextBox 14">
            <a:extLst>
              <a:ext uri="{FF2B5EF4-FFF2-40B4-BE49-F238E27FC236}">
                <a16:creationId xmlns:a16="http://schemas.microsoft.com/office/drawing/2014/main" id="{3792F6DD-C00A-2C4F-FEAC-F4F0412C54F1}"/>
              </a:ext>
            </a:extLst>
          </p:cNvPr>
          <p:cNvSpPr txBox="1"/>
          <p:nvPr/>
        </p:nvSpPr>
        <p:spPr>
          <a:xfrm>
            <a:off x="10336305" y="3228586"/>
            <a:ext cx="1757082" cy="338554"/>
          </a:xfrm>
          <a:prstGeom prst="rect">
            <a:avLst/>
          </a:prstGeom>
          <a:noFill/>
        </p:spPr>
        <p:txBody>
          <a:bodyPr wrap="square" rtlCol="0">
            <a:spAutoFit/>
          </a:bodyPr>
          <a:lstStyle/>
          <a:p>
            <a:pPr algn="ctr" rtl="1"/>
            <a:r>
              <a:rPr lang="fa-IR" sz="1600" b="1" dirty="0">
                <a:solidFill>
                  <a:srgbClr val="1D3347"/>
                </a:solidFill>
                <a:latin typeface="Shabnam" panose="020B0603030804020204" pitchFamily="34" charset="-78"/>
                <a:cs typeface="Shabnam" panose="020B0603030804020204" pitchFamily="34" charset="-78"/>
              </a:rPr>
              <a:t>عنوان سوم</a:t>
            </a:r>
            <a:endParaRPr lang="en-US" sz="1600" b="1" dirty="0">
              <a:solidFill>
                <a:srgbClr val="1D3347"/>
              </a:solidFill>
              <a:latin typeface="Shabnam" panose="020B0603030804020204" pitchFamily="34" charset="-78"/>
              <a:cs typeface="Shabnam" panose="020B0603030804020204" pitchFamily="34" charset="-78"/>
            </a:endParaRPr>
          </a:p>
        </p:txBody>
      </p:sp>
      <p:sp>
        <p:nvSpPr>
          <p:cNvPr id="16" name="TextBox 15">
            <a:extLst>
              <a:ext uri="{FF2B5EF4-FFF2-40B4-BE49-F238E27FC236}">
                <a16:creationId xmlns:a16="http://schemas.microsoft.com/office/drawing/2014/main" id="{FD2A6EA8-4A68-3B47-6DC7-63D45C5A97FF}"/>
              </a:ext>
            </a:extLst>
          </p:cNvPr>
          <p:cNvSpPr txBox="1"/>
          <p:nvPr/>
        </p:nvSpPr>
        <p:spPr>
          <a:xfrm>
            <a:off x="10403951" y="3985103"/>
            <a:ext cx="1689436" cy="338554"/>
          </a:xfrm>
          <a:prstGeom prst="rect">
            <a:avLst/>
          </a:prstGeom>
          <a:noFill/>
        </p:spPr>
        <p:txBody>
          <a:bodyPr wrap="square" rtlCol="0">
            <a:spAutoFit/>
          </a:bodyPr>
          <a:lstStyle/>
          <a:p>
            <a:pPr algn="ctr" rtl="1"/>
            <a:r>
              <a:rPr lang="fa-IR" sz="1600" b="1" dirty="0">
                <a:solidFill>
                  <a:srgbClr val="1D3347"/>
                </a:solidFill>
                <a:latin typeface="Shabnam" panose="020B0603030804020204" pitchFamily="34" charset="-78"/>
                <a:cs typeface="Shabnam" panose="020B0603030804020204" pitchFamily="34" charset="-78"/>
              </a:rPr>
              <a:t>عنوان چهارم</a:t>
            </a:r>
            <a:endParaRPr lang="en-US" sz="1600" b="1" dirty="0">
              <a:solidFill>
                <a:srgbClr val="1D3347"/>
              </a:solidFill>
              <a:latin typeface="Shabnam" panose="020B0603030804020204" pitchFamily="34" charset="-78"/>
              <a:cs typeface="Shabnam" panose="020B0603030804020204" pitchFamily="34" charset="-78"/>
            </a:endParaRPr>
          </a:p>
        </p:txBody>
      </p:sp>
      <p:sp>
        <p:nvSpPr>
          <p:cNvPr id="17" name="TextBox 16">
            <a:extLst>
              <a:ext uri="{FF2B5EF4-FFF2-40B4-BE49-F238E27FC236}">
                <a16:creationId xmlns:a16="http://schemas.microsoft.com/office/drawing/2014/main" id="{B7F1C054-812D-1030-CB5C-21A9868046B7}"/>
              </a:ext>
            </a:extLst>
          </p:cNvPr>
          <p:cNvSpPr txBox="1"/>
          <p:nvPr/>
        </p:nvSpPr>
        <p:spPr>
          <a:xfrm>
            <a:off x="10336305" y="4754746"/>
            <a:ext cx="1775088" cy="338554"/>
          </a:xfrm>
          <a:prstGeom prst="rect">
            <a:avLst/>
          </a:prstGeom>
          <a:noFill/>
        </p:spPr>
        <p:txBody>
          <a:bodyPr wrap="square" rtlCol="0">
            <a:spAutoFit/>
          </a:bodyPr>
          <a:lstStyle/>
          <a:p>
            <a:pPr algn="ctr" rtl="1"/>
            <a:r>
              <a:rPr lang="fa-IR" sz="1600" b="1" dirty="0">
                <a:solidFill>
                  <a:srgbClr val="1D3347"/>
                </a:solidFill>
                <a:latin typeface="Shabnam" panose="020B0603030804020204" pitchFamily="34" charset="-78"/>
                <a:cs typeface="Shabnam" panose="020B0603030804020204" pitchFamily="34" charset="-78"/>
              </a:rPr>
              <a:t>عنوان پنجم</a:t>
            </a:r>
            <a:endParaRPr lang="en-US" sz="1600" b="1" dirty="0">
              <a:solidFill>
                <a:srgbClr val="1D3347"/>
              </a:solidFill>
              <a:latin typeface="Shabnam" panose="020B0603030804020204" pitchFamily="34" charset="-78"/>
              <a:cs typeface="Shabnam" panose="020B0603030804020204" pitchFamily="34" charset="-78"/>
            </a:endParaRPr>
          </a:p>
        </p:txBody>
      </p:sp>
      <p:sp>
        <p:nvSpPr>
          <p:cNvPr id="18" name="TextBox 17">
            <a:extLst>
              <a:ext uri="{FF2B5EF4-FFF2-40B4-BE49-F238E27FC236}">
                <a16:creationId xmlns:a16="http://schemas.microsoft.com/office/drawing/2014/main" id="{8619F1FA-1CF8-026A-3E65-283746FC1E29}"/>
              </a:ext>
            </a:extLst>
          </p:cNvPr>
          <p:cNvSpPr txBox="1"/>
          <p:nvPr/>
        </p:nvSpPr>
        <p:spPr>
          <a:xfrm>
            <a:off x="10336305" y="5498201"/>
            <a:ext cx="1757082" cy="338554"/>
          </a:xfrm>
          <a:prstGeom prst="rect">
            <a:avLst/>
          </a:prstGeom>
          <a:noFill/>
        </p:spPr>
        <p:txBody>
          <a:bodyPr wrap="square" rtlCol="0">
            <a:spAutoFit/>
          </a:bodyPr>
          <a:lstStyle/>
          <a:p>
            <a:pPr algn="ctr" rtl="1"/>
            <a:r>
              <a:rPr lang="fa-IR" sz="1600" b="1" dirty="0">
                <a:solidFill>
                  <a:srgbClr val="1D3347"/>
                </a:solidFill>
                <a:latin typeface="Shabnam" panose="020B0603030804020204" pitchFamily="34" charset="-78"/>
                <a:cs typeface="Shabnam" panose="020B0603030804020204" pitchFamily="34" charset="-78"/>
              </a:rPr>
              <a:t>عنوان ششم</a:t>
            </a:r>
            <a:endParaRPr lang="en-US" sz="1600" b="1" dirty="0">
              <a:solidFill>
                <a:srgbClr val="1D3347"/>
              </a:solidFill>
              <a:latin typeface="Shabnam" panose="020B0603030804020204" pitchFamily="34" charset="-78"/>
              <a:cs typeface="Shabnam" panose="020B0603030804020204" pitchFamily="34" charset="-78"/>
            </a:endParaRPr>
          </a:p>
        </p:txBody>
      </p:sp>
      <p:sp>
        <p:nvSpPr>
          <p:cNvPr id="19" name="TextBox 18">
            <a:extLst>
              <a:ext uri="{FF2B5EF4-FFF2-40B4-BE49-F238E27FC236}">
                <a16:creationId xmlns:a16="http://schemas.microsoft.com/office/drawing/2014/main" id="{F0380B0B-D479-1E33-7F2B-EA2E058A1F80}"/>
              </a:ext>
            </a:extLst>
          </p:cNvPr>
          <p:cNvSpPr txBox="1"/>
          <p:nvPr/>
        </p:nvSpPr>
        <p:spPr>
          <a:xfrm>
            <a:off x="1007391" y="289867"/>
            <a:ext cx="5716681" cy="338554"/>
          </a:xfrm>
          <a:prstGeom prst="rect">
            <a:avLst/>
          </a:prstGeom>
          <a:noFill/>
        </p:spPr>
        <p:txBody>
          <a:bodyPr wrap="square" rtlCol="0">
            <a:spAutoFit/>
          </a:bodyPr>
          <a:lstStyle/>
          <a:p>
            <a:pPr algn="ctr" rtl="1"/>
            <a:r>
              <a:rPr lang="fa-IR" sz="1600" b="1">
                <a:solidFill>
                  <a:srgbClr val="1D3347"/>
                </a:solidFill>
                <a:latin typeface="Shabnam" panose="020B0603030804020204" pitchFamily="34" charset="-78"/>
                <a:cs typeface="Shabnam" panose="020B0603030804020204" pitchFamily="34" charset="-78"/>
              </a:rPr>
              <a:t>موضوع ارائه خود را در این قسمت وارد نمایید</a:t>
            </a:r>
            <a:endParaRPr lang="en-US" sz="1600" b="1" dirty="0">
              <a:solidFill>
                <a:srgbClr val="1D3347"/>
              </a:solidFill>
              <a:latin typeface="Shabnam" panose="020B0603030804020204" pitchFamily="34" charset="-78"/>
              <a:cs typeface="Shabnam" panose="020B0603030804020204" pitchFamily="34" charset="-78"/>
            </a:endParaRPr>
          </a:p>
        </p:txBody>
      </p:sp>
      <p:sp>
        <p:nvSpPr>
          <p:cNvPr id="20" name="TextBox 19">
            <a:extLst>
              <a:ext uri="{FF2B5EF4-FFF2-40B4-BE49-F238E27FC236}">
                <a16:creationId xmlns:a16="http://schemas.microsoft.com/office/drawing/2014/main" id="{B5E0E7B8-0878-A896-9192-B053186BDD20}"/>
              </a:ext>
            </a:extLst>
          </p:cNvPr>
          <p:cNvSpPr txBox="1"/>
          <p:nvPr/>
        </p:nvSpPr>
        <p:spPr>
          <a:xfrm>
            <a:off x="6853381" y="289867"/>
            <a:ext cx="3352801" cy="338554"/>
          </a:xfrm>
          <a:prstGeom prst="rect">
            <a:avLst/>
          </a:prstGeom>
          <a:noFill/>
        </p:spPr>
        <p:txBody>
          <a:bodyPr wrap="square" rtlCol="0">
            <a:spAutoFit/>
          </a:bodyPr>
          <a:lstStyle/>
          <a:p>
            <a:pPr algn="ctr" rtl="1"/>
            <a:r>
              <a:rPr lang="fa-IR" sz="1600" b="1" dirty="0">
                <a:solidFill>
                  <a:srgbClr val="1D3347"/>
                </a:solidFill>
                <a:latin typeface="Shabnam" panose="020B0603030804020204" pitchFamily="34" charset="-78"/>
                <a:cs typeface="Shabnam" panose="020B0603030804020204" pitchFamily="34" charset="-78"/>
              </a:rPr>
              <a:t>پژوهشگر</a:t>
            </a:r>
            <a:r>
              <a:rPr lang="fa-IR" sz="1600" b="1">
                <a:solidFill>
                  <a:srgbClr val="1D3347"/>
                </a:solidFill>
                <a:latin typeface="Shabnam" panose="020B0603030804020204" pitchFamily="34" charset="-78"/>
                <a:cs typeface="Shabnam" panose="020B0603030804020204" pitchFamily="34" charset="-78"/>
              </a:rPr>
              <a:t>: محمد جواد عزیزپناه</a:t>
            </a:r>
            <a:endParaRPr lang="en-US" sz="1600" b="1" dirty="0">
              <a:solidFill>
                <a:srgbClr val="1D3347"/>
              </a:solidFill>
              <a:latin typeface="Shabnam" panose="020B0603030804020204" pitchFamily="34" charset="-78"/>
              <a:cs typeface="Shabnam" panose="020B0603030804020204" pitchFamily="34" charset="-78"/>
            </a:endParaRPr>
          </a:p>
        </p:txBody>
      </p:sp>
      <p:sp>
        <p:nvSpPr>
          <p:cNvPr id="21" name="Freeform 123">
            <a:hlinkClick r:id="rId10" action="ppaction://hlinksldjump"/>
            <a:extLst>
              <a:ext uri="{FF2B5EF4-FFF2-40B4-BE49-F238E27FC236}">
                <a16:creationId xmlns:a16="http://schemas.microsoft.com/office/drawing/2014/main" id="{9662381F-44A7-5790-322D-81CB8D0A4082}"/>
              </a:ext>
            </a:extLst>
          </p:cNvPr>
          <p:cNvSpPr>
            <a:spLocks noEditPoints="1"/>
          </p:cNvSpPr>
          <p:nvPr/>
        </p:nvSpPr>
        <p:spPr bwMode="auto">
          <a:xfrm>
            <a:off x="370716" y="5556280"/>
            <a:ext cx="268684" cy="268684"/>
          </a:xfrm>
          <a:custGeom>
            <a:avLst/>
            <a:gdLst>
              <a:gd name="T0" fmla="*/ 109 w 160"/>
              <a:gd name="T1" fmla="*/ 116 h 160"/>
              <a:gd name="T2" fmla="*/ 59 w 160"/>
              <a:gd name="T3" fmla="*/ 107 h 160"/>
              <a:gd name="T4" fmla="*/ 160 w 160"/>
              <a:gd name="T5" fmla="*/ 125 h 160"/>
              <a:gd name="T6" fmla="*/ 114 w 160"/>
              <a:gd name="T7" fmla="*/ 116 h 160"/>
              <a:gd name="T8" fmla="*/ 60 w 160"/>
              <a:gd name="T9" fmla="*/ 100 h 160"/>
              <a:gd name="T10" fmla="*/ 160 w 160"/>
              <a:gd name="T11" fmla="*/ 84 h 160"/>
              <a:gd name="T12" fmla="*/ 59 w 160"/>
              <a:gd name="T13" fmla="*/ 131 h 160"/>
              <a:gd name="T14" fmla="*/ 110 w 160"/>
              <a:gd name="T15" fmla="*/ 160 h 160"/>
              <a:gd name="T16" fmla="*/ 160 w 160"/>
              <a:gd name="T17" fmla="*/ 132 h 160"/>
              <a:gd name="T18" fmla="*/ 110 w 160"/>
              <a:gd name="T19" fmla="*/ 50 h 160"/>
              <a:gd name="T20" fmla="*/ 59 w 160"/>
              <a:gd name="T21" fmla="*/ 75 h 160"/>
              <a:gd name="T22" fmla="*/ 160 w 160"/>
              <a:gd name="T23" fmla="*/ 68 h 160"/>
              <a:gd name="T24" fmla="*/ 148 w 160"/>
              <a:gd name="T25" fmla="*/ 0 h 160"/>
              <a:gd name="T26" fmla="*/ 0 w 160"/>
              <a:gd name="T27" fmla="*/ 44 h 160"/>
              <a:gd name="T28" fmla="*/ 109 w 160"/>
              <a:gd name="T29" fmla="*/ 44 h 160"/>
              <a:gd name="T30" fmla="*/ 160 w 160"/>
              <a:gd name="T31" fmla="*/ 44 h 160"/>
              <a:gd name="T32" fmla="*/ 29 w 160"/>
              <a:gd name="T33" fmla="*/ 41 h 160"/>
              <a:gd name="T34" fmla="*/ 41 w 160"/>
              <a:gd name="T35" fmla="*/ 28 h 160"/>
              <a:gd name="T36" fmla="*/ 88 w 160"/>
              <a:gd name="T37" fmla="*/ 25 h 160"/>
              <a:gd name="T38" fmla="*/ 91 w 160"/>
              <a:gd name="T39" fmla="*/ 27 h 160"/>
              <a:gd name="T40" fmla="*/ 97 w 160"/>
              <a:gd name="T41" fmla="*/ 30 h 160"/>
              <a:gd name="T42" fmla="*/ 102 w 160"/>
              <a:gd name="T43" fmla="*/ 27 h 160"/>
              <a:gd name="T44" fmla="*/ 104 w 160"/>
              <a:gd name="T45" fmla="*/ 25 h 160"/>
              <a:gd name="T46" fmla="*/ 104 w 160"/>
              <a:gd name="T47" fmla="*/ 32 h 160"/>
              <a:gd name="T48" fmla="*/ 107 w 160"/>
              <a:gd name="T49" fmla="*/ 35 h 160"/>
              <a:gd name="T50" fmla="*/ 113 w 160"/>
              <a:gd name="T51" fmla="*/ 22 h 160"/>
              <a:gd name="T52" fmla="*/ 118 w 160"/>
              <a:gd name="T53" fmla="*/ 35 h 160"/>
              <a:gd name="T54" fmla="*/ 120 w 160"/>
              <a:gd name="T55" fmla="*/ 32 h 160"/>
              <a:gd name="T56" fmla="*/ 120 w 160"/>
              <a:gd name="T57" fmla="*/ 25 h 160"/>
              <a:gd name="T58" fmla="*/ 123 w 160"/>
              <a:gd name="T59" fmla="*/ 27 h 160"/>
              <a:gd name="T60" fmla="*/ 129 w 160"/>
              <a:gd name="T61" fmla="*/ 30 h 160"/>
              <a:gd name="T62" fmla="*/ 134 w 160"/>
              <a:gd name="T63" fmla="*/ 27 h 160"/>
              <a:gd name="T64" fmla="*/ 136 w 160"/>
              <a:gd name="T65" fmla="*/ 25 h 160"/>
              <a:gd name="T66" fmla="*/ 136 w 160"/>
              <a:gd name="T67" fmla="*/ 32 h 160"/>
              <a:gd name="T68" fmla="*/ 140 w 160"/>
              <a:gd name="T69" fmla="*/ 35 h 160"/>
              <a:gd name="T70" fmla="*/ 54 w 160"/>
              <a:gd name="T71" fmla="*/ 68 h 160"/>
              <a:gd name="T72" fmla="*/ 3 w 160"/>
              <a:gd name="T73" fmla="*/ 57 h 160"/>
              <a:gd name="T74" fmla="*/ 3 w 160"/>
              <a:gd name="T75" fmla="*/ 102 h 160"/>
              <a:gd name="T76" fmla="*/ 41 w 160"/>
              <a:gd name="T77" fmla="*/ 79 h 160"/>
              <a:gd name="T78" fmla="*/ 28 w 160"/>
              <a:gd name="T79" fmla="*/ 68 h 160"/>
              <a:gd name="T80" fmla="*/ 54 w 160"/>
              <a:gd name="T81" fmla="*/ 107 h 160"/>
              <a:gd name="T82" fmla="*/ 0 w 160"/>
              <a:gd name="T83" fmla="*/ 145 h 160"/>
              <a:gd name="T84" fmla="*/ 60 w 160"/>
              <a:gd name="T85" fmla="*/ 159 h 160"/>
              <a:gd name="T86" fmla="*/ 29 w 160"/>
              <a:gd name="T87" fmla="*/ 142 h 160"/>
              <a:gd name="T88" fmla="*/ 41 w 160"/>
              <a:gd name="T89" fmla="*/ 131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60" h="160">
                <a:moveTo>
                  <a:pt x="114" y="116"/>
                </a:moveTo>
                <a:cubicBezTo>
                  <a:pt x="113" y="116"/>
                  <a:pt x="112" y="116"/>
                  <a:pt x="112" y="116"/>
                </a:cubicBezTo>
                <a:cubicBezTo>
                  <a:pt x="110" y="116"/>
                  <a:pt x="109" y="116"/>
                  <a:pt x="109" y="116"/>
                </a:cubicBezTo>
                <a:cubicBezTo>
                  <a:pt x="108" y="116"/>
                  <a:pt x="108" y="116"/>
                  <a:pt x="108" y="116"/>
                </a:cubicBezTo>
                <a:cubicBezTo>
                  <a:pt x="108" y="116"/>
                  <a:pt x="107" y="116"/>
                  <a:pt x="105" y="116"/>
                </a:cubicBezTo>
                <a:cubicBezTo>
                  <a:pt x="87" y="116"/>
                  <a:pt x="69" y="112"/>
                  <a:pt x="59" y="107"/>
                </a:cubicBezTo>
                <a:cubicBezTo>
                  <a:pt x="59" y="123"/>
                  <a:pt x="59" y="123"/>
                  <a:pt x="59" y="123"/>
                </a:cubicBezTo>
                <a:cubicBezTo>
                  <a:pt x="65" y="129"/>
                  <a:pt x="85" y="133"/>
                  <a:pt x="112" y="133"/>
                </a:cubicBezTo>
                <a:cubicBezTo>
                  <a:pt x="135" y="133"/>
                  <a:pt x="152" y="130"/>
                  <a:pt x="160" y="125"/>
                </a:cubicBezTo>
                <a:cubicBezTo>
                  <a:pt x="160" y="109"/>
                  <a:pt x="160" y="109"/>
                  <a:pt x="160" y="109"/>
                </a:cubicBezTo>
                <a:cubicBezTo>
                  <a:pt x="151" y="113"/>
                  <a:pt x="134" y="116"/>
                  <a:pt x="116" y="116"/>
                </a:cubicBezTo>
                <a:cubicBezTo>
                  <a:pt x="116" y="116"/>
                  <a:pt x="115" y="116"/>
                  <a:pt x="114" y="116"/>
                </a:cubicBezTo>
                <a:close/>
                <a:moveTo>
                  <a:pt x="59" y="82"/>
                </a:moveTo>
                <a:cubicBezTo>
                  <a:pt x="59" y="100"/>
                  <a:pt x="59" y="100"/>
                  <a:pt x="59" y="100"/>
                </a:cubicBezTo>
                <a:cubicBezTo>
                  <a:pt x="60" y="100"/>
                  <a:pt x="60" y="100"/>
                  <a:pt x="60" y="100"/>
                </a:cubicBezTo>
                <a:cubicBezTo>
                  <a:pt x="66" y="106"/>
                  <a:pt x="86" y="111"/>
                  <a:pt x="112" y="111"/>
                </a:cubicBezTo>
                <a:cubicBezTo>
                  <a:pt x="134" y="111"/>
                  <a:pt x="152" y="106"/>
                  <a:pt x="160" y="101"/>
                </a:cubicBezTo>
                <a:cubicBezTo>
                  <a:pt x="160" y="84"/>
                  <a:pt x="160" y="84"/>
                  <a:pt x="160" y="84"/>
                </a:cubicBezTo>
                <a:cubicBezTo>
                  <a:pt x="149" y="89"/>
                  <a:pt x="130" y="92"/>
                  <a:pt x="112" y="92"/>
                </a:cubicBezTo>
                <a:cubicBezTo>
                  <a:pt x="91" y="92"/>
                  <a:pt x="70" y="89"/>
                  <a:pt x="59" y="82"/>
                </a:cubicBezTo>
                <a:close/>
                <a:moveTo>
                  <a:pt x="59" y="131"/>
                </a:moveTo>
                <a:cubicBezTo>
                  <a:pt x="59" y="141"/>
                  <a:pt x="59" y="141"/>
                  <a:pt x="59" y="141"/>
                </a:cubicBezTo>
                <a:cubicBezTo>
                  <a:pt x="59" y="143"/>
                  <a:pt x="59" y="143"/>
                  <a:pt x="60" y="143"/>
                </a:cubicBezTo>
                <a:cubicBezTo>
                  <a:pt x="63" y="154"/>
                  <a:pt x="87" y="160"/>
                  <a:pt x="110" y="160"/>
                </a:cubicBezTo>
                <a:cubicBezTo>
                  <a:pt x="132" y="160"/>
                  <a:pt x="157" y="154"/>
                  <a:pt x="160" y="143"/>
                </a:cubicBezTo>
                <a:cubicBezTo>
                  <a:pt x="160" y="143"/>
                  <a:pt x="160" y="143"/>
                  <a:pt x="160" y="141"/>
                </a:cubicBezTo>
                <a:cubicBezTo>
                  <a:pt x="160" y="132"/>
                  <a:pt x="160" y="132"/>
                  <a:pt x="160" y="132"/>
                </a:cubicBezTo>
                <a:cubicBezTo>
                  <a:pt x="149" y="138"/>
                  <a:pt x="130" y="140"/>
                  <a:pt x="112" y="140"/>
                </a:cubicBezTo>
                <a:cubicBezTo>
                  <a:pt x="91" y="140"/>
                  <a:pt x="70" y="137"/>
                  <a:pt x="59" y="131"/>
                </a:cubicBezTo>
                <a:close/>
                <a:moveTo>
                  <a:pt x="110" y="50"/>
                </a:moveTo>
                <a:cubicBezTo>
                  <a:pt x="87" y="50"/>
                  <a:pt x="63" y="56"/>
                  <a:pt x="59" y="67"/>
                </a:cubicBezTo>
                <a:cubicBezTo>
                  <a:pt x="59" y="68"/>
                  <a:pt x="59" y="68"/>
                  <a:pt x="59" y="68"/>
                </a:cubicBezTo>
                <a:cubicBezTo>
                  <a:pt x="59" y="75"/>
                  <a:pt x="59" y="75"/>
                  <a:pt x="59" y="75"/>
                </a:cubicBezTo>
                <a:cubicBezTo>
                  <a:pt x="65" y="82"/>
                  <a:pt x="86" y="87"/>
                  <a:pt x="112" y="87"/>
                </a:cubicBezTo>
                <a:cubicBezTo>
                  <a:pt x="134" y="87"/>
                  <a:pt x="152" y="83"/>
                  <a:pt x="160" y="78"/>
                </a:cubicBezTo>
                <a:cubicBezTo>
                  <a:pt x="160" y="68"/>
                  <a:pt x="160" y="68"/>
                  <a:pt x="160" y="68"/>
                </a:cubicBezTo>
                <a:cubicBezTo>
                  <a:pt x="160" y="67"/>
                  <a:pt x="160" y="67"/>
                  <a:pt x="160" y="67"/>
                </a:cubicBezTo>
                <a:cubicBezTo>
                  <a:pt x="158" y="56"/>
                  <a:pt x="134" y="50"/>
                  <a:pt x="110" y="50"/>
                </a:cubicBezTo>
                <a:close/>
                <a:moveTo>
                  <a:pt x="148" y="0"/>
                </a:moveTo>
                <a:cubicBezTo>
                  <a:pt x="13" y="0"/>
                  <a:pt x="13" y="0"/>
                  <a:pt x="13" y="0"/>
                </a:cubicBezTo>
                <a:cubicBezTo>
                  <a:pt x="7" y="0"/>
                  <a:pt x="0" y="6"/>
                  <a:pt x="0" y="12"/>
                </a:cubicBezTo>
                <a:cubicBezTo>
                  <a:pt x="0" y="44"/>
                  <a:pt x="0" y="44"/>
                  <a:pt x="0" y="44"/>
                </a:cubicBezTo>
                <a:cubicBezTo>
                  <a:pt x="0" y="47"/>
                  <a:pt x="2" y="49"/>
                  <a:pt x="3" y="50"/>
                </a:cubicBezTo>
                <a:cubicBezTo>
                  <a:pt x="66" y="50"/>
                  <a:pt x="66" y="50"/>
                  <a:pt x="66" y="50"/>
                </a:cubicBezTo>
                <a:cubicBezTo>
                  <a:pt x="77" y="47"/>
                  <a:pt x="93" y="44"/>
                  <a:pt x="109" y="44"/>
                </a:cubicBezTo>
                <a:cubicBezTo>
                  <a:pt x="124" y="44"/>
                  <a:pt x="140" y="47"/>
                  <a:pt x="151" y="50"/>
                </a:cubicBezTo>
                <a:cubicBezTo>
                  <a:pt x="158" y="50"/>
                  <a:pt x="158" y="50"/>
                  <a:pt x="158" y="50"/>
                </a:cubicBezTo>
                <a:cubicBezTo>
                  <a:pt x="159" y="49"/>
                  <a:pt x="160" y="47"/>
                  <a:pt x="160" y="44"/>
                </a:cubicBezTo>
                <a:cubicBezTo>
                  <a:pt x="160" y="12"/>
                  <a:pt x="160" y="12"/>
                  <a:pt x="160" y="12"/>
                </a:cubicBezTo>
                <a:cubicBezTo>
                  <a:pt x="160" y="6"/>
                  <a:pt x="154" y="0"/>
                  <a:pt x="148" y="0"/>
                </a:cubicBezTo>
                <a:close/>
                <a:moveTo>
                  <a:pt x="29" y="41"/>
                </a:moveTo>
                <a:cubicBezTo>
                  <a:pt x="22" y="41"/>
                  <a:pt x="16" y="35"/>
                  <a:pt x="16" y="28"/>
                </a:cubicBezTo>
                <a:cubicBezTo>
                  <a:pt x="16" y="22"/>
                  <a:pt x="22" y="16"/>
                  <a:pt x="29" y="16"/>
                </a:cubicBezTo>
                <a:cubicBezTo>
                  <a:pt x="36" y="16"/>
                  <a:pt x="41" y="22"/>
                  <a:pt x="41" y="28"/>
                </a:cubicBezTo>
                <a:cubicBezTo>
                  <a:pt x="41" y="35"/>
                  <a:pt x="36" y="41"/>
                  <a:pt x="29" y="41"/>
                </a:cubicBezTo>
                <a:close/>
                <a:moveTo>
                  <a:pt x="91" y="27"/>
                </a:moveTo>
                <a:cubicBezTo>
                  <a:pt x="90" y="27"/>
                  <a:pt x="88" y="26"/>
                  <a:pt x="88" y="25"/>
                </a:cubicBezTo>
                <a:cubicBezTo>
                  <a:pt x="88" y="24"/>
                  <a:pt x="90" y="22"/>
                  <a:pt x="91" y="22"/>
                </a:cubicBezTo>
                <a:cubicBezTo>
                  <a:pt x="93" y="22"/>
                  <a:pt x="94" y="24"/>
                  <a:pt x="94" y="25"/>
                </a:cubicBezTo>
                <a:cubicBezTo>
                  <a:pt x="94" y="26"/>
                  <a:pt x="93" y="27"/>
                  <a:pt x="91" y="27"/>
                </a:cubicBezTo>
                <a:close/>
                <a:moveTo>
                  <a:pt x="97" y="35"/>
                </a:moveTo>
                <a:cubicBezTo>
                  <a:pt x="96" y="35"/>
                  <a:pt x="94" y="33"/>
                  <a:pt x="94" y="32"/>
                </a:cubicBezTo>
                <a:cubicBezTo>
                  <a:pt x="94" y="31"/>
                  <a:pt x="96" y="30"/>
                  <a:pt x="97" y="30"/>
                </a:cubicBezTo>
                <a:cubicBezTo>
                  <a:pt x="98" y="30"/>
                  <a:pt x="99" y="31"/>
                  <a:pt x="99" y="32"/>
                </a:cubicBezTo>
                <a:cubicBezTo>
                  <a:pt x="99" y="33"/>
                  <a:pt x="98" y="35"/>
                  <a:pt x="97" y="35"/>
                </a:cubicBezTo>
                <a:close/>
                <a:moveTo>
                  <a:pt x="102" y="27"/>
                </a:moveTo>
                <a:cubicBezTo>
                  <a:pt x="101" y="27"/>
                  <a:pt x="99" y="26"/>
                  <a:pt x="99" y="25"/>
                </a:cubicBezTo>
                <a:cubicBezTo>
                  <a:pt x="99" y="24"/>
                  <a:pt x="101" y="22"/>
                  <a:pt x="102" y="22"/>
                </a:cubicBezTo>
                <a:cubicBezTo>
                  <a:pt x="103" y="22"/>
                  <a:pt x="104" y="24"/>
                  <a:pt x="104" y="25"/>
                </a:cubicBezTo>
                <a:cubicBezTo>
                  <a:pt x="104" y="26"/>
                  <a:pt x="103" y="27"/>
                  <a:pt x="102" y="27"/>
                </a:cubicBezTo>
                <a:close/>
                <a:moveTo>
                  <a:pt x="107" y="35"/>
                </a:moveTo>
                <a:cubicBezTo>
                  <a:pt x="105" y="35"/>
                  <a:pt x="104" y="33"/>
                  <a:pt x="104" y="32"/>
                </a:cubicBezTo>
                <a:cubicBezTo>
                  <a:pt x="104" y="31"/>
                  <a:pt x="105" y="30"/>
                  <a:pt x="107" y="30"/>
                </a:cubicBezTo>
                <a:cubicBezTo>
                  <a:pt x="109" y="30"/>
                  <a:pt x="110" y="31"/>
                  <a:pt x="110" y="32"/>
                </a:cubicBezTo>
                <a:cubicBezTo>
                  <a:pt x="110" y="33"/>
                  <a:pt x="109" y="35"/>
                  <a:pt x="107" y="35"/>
                </a:cubicBezTo>
                <a:close/>
                <a:moveTo>
                  <a:pt x="113" y="27"/>
                </a:moveTo>
                <a:cubicBezTo>
                  <a:pt x="112" y="27"/>
                  <a:pt x="110" y="26"/>
                  <a:pt x="110" y="25"/>
                </a:cubicBezTo>
                <a:cubicBezTo>
                  <a:pt x="110" y="24"/>
                  <a:pt x="112" y="22"/>
                  <a:pt x="113" y="22"/>
                </a:cubicBezTo>
                <a:cubicBezTo>
                  <a:pt x="114" y="22"/>
                  <a:pt x="115" y="24"/>
                  <a:pt x="115" y="25"/>
                </a:cubicBezTo>
                <a:cubicBezTo>
                  <a:pt x="115" y="26"/>
                  <a:pt x="114" y="27"/>
                  <a:pt x="113" y="27"/>
                </a:cubicBezTo>
                <a:close/>
                <a:moveTo>
                  <a:pt x="118" y="35"/>
                </a:moveTo>
                <a:cubicBezTo>
                  <a:pt x="116" y="35"/>
                  <a:pt x="115" y="33"/>
                  <a:pt x="115" y="32"/>
                </a:cubicBezTo>
                <a:cubicBezTo>
                  <a:pt x="115" y="31"/>
                  <a:pt x="116" y="30"/>
                  <a:pt x="118" y="30"/>
                </a:cubicBezTo>
                <a:cubicBezTo>
                  <a:pt x="119" y="30"/>
                  <a:pt x="120" y="31"/>
                  <a:pt x="120" y="32"/>
                </a:cubicBezTo>
                <a:cubicBezTo>
                  <a:pt x="120" y="33"/>
                  <a:pt x="119" y="35"/>
                  <a:pt x="118" y="35"/>
                </a:cubicBezTo>
                <a:close/>
                <a:moveTo>
                  <a:pt x="123" y="27"/>
                </a:moveTo>
                <a:cubicBezTo>
                  <a:pt x="121" y="27"/>
                  <a:pt x="120" y="26"/>
                  <a:pt x="120" y="25"/>
                </a:cubicBezTo>
                <a:cubicBezTo>
                  <a:pt x="120" y="24"/>
                  <a:pt x="121" y="22"/>
                  <a:pt x="123" y="22"/>
                </a:cubicBezTo>
                <a:cubicBezTo>
                  <a:pt x="125" y="22"/>
                  <a:pt x="126" y="24"/>
                  <a:pt x="126" y="25"/>
                </a:cubicBezTo>
                <a:cubicBezTo>
                  <a:pt x="126" y="26"/>
                  <a:pt x="125" y="27"/>
                  <a:pt x="123" y="27"/>
                </a:cubicBezTo>
                <a:close/>
                <a:moveTo>
                  <a:pt x="129" y="35"/>
                </a:moveTo>
                <a:cubicBezTo>
                  <a:pt x="127" y="35"/>
                  <a:pt x="126" y="33"/>
                  <a:pt x="126" y="32"/>
                </a:cubicBezTo>
                <a:cubicBezTo>
                  <a:pt x="126" y="31"/>
                  <a:pt x="127" y="30"/>
                  <a:pt x="129" y="30"/>
                </a:cubicBezTo>
                <a:cubicBezTo>
                  <a:pt x="130" y="30"/>
                  <a:pt x="131" y="31"/>
                  <a:pt x="131" y="32"/>
                </a:cubicBezTo>
                <a:cubicBezTo>
                  <a:pt x="131" y="33"/>
                  <a:pt x="130" y="35"/>
                  <a:pt x="129" y="35"/>
                </a:cubicBezTo>
                <a:close/>
                <a:moveTo>
                  <a:pt x="134" y="27"/>
                </a:moveTo>
                <a:cubicBezTo>
                  <a:pt x="132" y="27"/>
                  <a:pt x="131" y="26"/>
                  <a:pt x="131" y="25"/>
                </a:cubicBezTo>
                <a:cubicBezTo>
                  <a:pt x="131" y="24"/>
                  <a:pt x="132" y="22"/>
                  <a:pt x="134" y="22"/>
                </a:cubicBezTo>
                <a:cubicBezTo>
                  <a:pt x="135" y="22"/>
                  <a:pt x="136" y="24"/>
                  <a:pt x="136" y="25"/>
                </a:cubicBezTo>
                <a:cubicBezTo>
                  <a:pt x="136" y="26"/>
                  <a:pt x="135" y="27"/>
                  <a:pt x="134" y="27"/>
                </a:cubicBezTo>
                <a:close/>
                <a:moveTo>
                  <a:pt x="140" y="35"/>
                </a:moveTo>
                <a:cubicBezTo>
                  <a:pt x="137" y="35"/>
                  <a:pt x="136" y="33"/>
                  <a:pt x="136" y="32"/>
                </a:cubicBezTo>
                <a:cubicBezTo>
                  <a:pt x="136" y="31"/>
                  <a:pt x="137" y="30"/>
                  <a:pt x="140" y="30"/>
                </a:cubicBezTo>
                <a:cubicBezTo>
                  <a:pt x="141" y="30"/>
                  <a:pt x="142" y="31"/>
                  <a:pt x="142" y="32"/>
                </a:cubicBezTo>
                <a:cubicBezTo>
                  <a:pt x="142" y="33"/>
                  <a:pt x="141" y="35"/>
                  <a:pt x="140" y="35"/>
                </a:cubicBezTo>
                <a:close/>
                <a:moveTo>
                  <a:pt x="54" y="102"/>
                </a:moveTo>
                <a:cubicBezTo>
                  <a:pt x="54" y="101"/>
                  <a:pt x="54" y="94"/>
                  <a:pt x="54" y="94"/>
                </a:cubicBezTo>
                <a:cubicBezTo>
                  <a:pt x="54" y="68"/>
                  <a:pt x="54" y="68"/>
                  <a:pt x="54" y="68"/>
                </a:cubicBezTo>
                <a:cubicBezTo>
                  <a:pt x="54" y="67"/>
                  <a:pt x="54" y="67"/>
                  <a:pt x="54" y="67"/>
                </a:cubicBezTo>
                <a:cubicBezTo>
                  <a:pt x="55" y="63"/>
                  <a:pt x="59" y="60"/>
                  <a:pt x="65" y="57"/>
                </a:cubicBezTo>
                <a:cubicBezTo>
                  <a:pt x="3" y="57"/>
                  <a:pt x="3" y="57"/>
                  <a:pt x="3" y="57"/>
                </a:cubicBezTo>
                <a:cubicBezTo>
                  <a:pt x="2" y="58"/>
                  <a:pt x="0" y="61"/>
                  <a:pt x="0" y="65"/>
                </a:cubicBezTo>
                <a:cubicBezTo>
                  <a:pt x="0" y="95"/>
                  <a:pt x="0" y="95"/>
                  <a:pt x="0" y="95"/>
                </a:cubicBezTo>
                <a:cubicBezTo>
                  <a:pt x="0" y="98"/>
                  <a:pt x="2" y="100"/>
                  <a:pt x="3" y="102"/>
                </a:cubicBezTo>
                <a:lnTo>
                  <a:pt x="54" y="102"/>
                </a:lnTo>
                <a:close/>
                <a:moveTo>
                  <a:pt x="28" y="68"/>
                </a:moveTo>
                <a:cubicBezTo>
                  <a:pt x="36" y="68"/>
                  <a:pt x="41" y="73"/>
                  <a:pt x="41" y="79"/>
                </a:cubicBezTo>
                <a:cubicBezTo>
                  <a:pt x="41" y="87"/>
                  <a:pt x="36" y="91"/>
                  <a:pt x="28" y="91"/>
                </a:cubicBezTo>
                <a:cubicBezTo>
                  <a:pt x="22" y="91"/>
                  <a:pt x="16" y="87"/>
                  <a:pt x="16" y="79"/>
                </a:cubicBezTo>
                <a:cubicBezTo>
                  <a:pt x="16" y="73"/>
                  <a:pt x="22" y="68"/>
                  <a:pt x="28" y="68"/>
                </a:cubicBezTo>
                <a:close/>
                <a:moveTo>
                  <a:pt x="54" y="143"/>
                </a:moveTo>
                <a:cubicBezTo>
                  <a:pt x="54" y="143"/>
                  <a:pt x="54" y="143"/>
                  <a:pt x="54" y="142"/>
                </a:cubicBezTo>
                <a:cubicBezTo>
                  <a:pt x="54" y="107"/>
                  <a:pt x="54" y="107"/>
                  <a:pt x="54" y="107"/>
                </a:cubicBezTo>
                <a:cubicBezTo>
                  <a:pt x="3" y="107"/>
                  <a:pt x="3" y="107"/>
                  <a:pt x="3" y="107"/>
                </a:cubicBezTo>
                <a:cubicBezTo>
                  <a:pt x="2" y="110"/>
                  <a:pt x="0" y="112"/>
                  <a:pt x="0" y="115"/>
                </a:cubicBezTo>
                <a:cubicBezTo>
                  <a:pt x="0" y="145"/>
                  <a:pt x="0" y="145"/>
                  <a:pt x="0" y="145"/>
                </a:cubicBezTo>
                <a:cubicBezTo>
                  <a:pt x="0" y="152"/>
                  <a:pt x="7" y="159"/>
                  <a:pt x="13" y="159"/>
                </a:cubicBezTo>
                <a:cubicBezTo>
                  <a:pt x="59" y="159"/>
                  <a:pt x="59" y="159"/>
                  <a:pt x="59" y="159"/>
                </a:cubicBezTo>
                <a:cubicBezTo>
                  <a:pt x="60" y="159"/>
                  <a:pt x="60" y="159"/>
                  <a:pt x="60" y="159"/>
                </a:cubicBezTo>
                <a:cubicBezTo>
                  <a:pt x="63" y="157"/>
                  <a:pt x="64" y="154"/>
                  <a:pt x="62" y="151"/>
                </a:cubicBezTo>
                <a:cubicBezTo>
                  <a:pt x="58" y="149"/>
                  <a:pt x="56" y="146"/>
                  <a:pt x="54" y="143"/>
                </a:cubicBezTo>
                <a:close/>
                <a:moveTo>
                  <a:pt x="29" y="142"/>
                </a:moveTo>
                <a:cubicBezTo>
                  <a:pt x="22" y="142"/>
                  <a:pt x="16" y="137"/>
                  <a:pt x="16" y="131"/>
                </a:cubicBezTo>
                <a:cubicBezTo>
                  <a:pt x="16" y="123"/>
                  <a:pt x="22" y="118"/>
                  <a:pt x="29" y="118"/>
                </a:cubicBezTo>
                <a:cubicBezTo>
                  <a:pt x="36" y="118"/>
                  <a:pt x="41" y="123"/>
                  <a:pt x="41" y="131"/>
                </a:cubicBezTo>
                <a:cubicBezTo>
                  <a:pt x="41" y="137"/>
                  <a:pt x="36" y="142"/>
                  <a:pt x="29" y="142"/>
                </a:cubicBezTo>
                <a:close/>
              </a:path>
            </a:pathLst>
          </a:custGeom>
          <a:ln>
            <a:noFill/>
          </a:ln>
        </p:spPr>
        <p:style>
          <a:lnRef idx="3">
            <a:schemeClr val="lt1"/>
          </a:lnRef>
          <a:fillRef idx="1">
            <a:schemeClr val="accent1"/>
          </a:fillRef>
          <a:effectRef idx="1">
            <a:schemeClr val="accent1"/>
          </a:effectRef>
          <a:fontRef idx="minor">
            <a:schemeClr val="lt1"/>
          </a:fontRef>
        </p:style>
        <p:txBody>
          <a:bodyPr vert="horz" wrap="square" lIns="91440" tIns="45720" rIns="91440" bIns="45720" numCol="1" anchor="t" anchorCtr="0" compatLnSpc="1">
            <a:prstTxWarp prst="textNoShape">
              <a:avLst/>
            </a:prstTxWarp>
          </a:bodyPr>
          <a:lstStyle/>
          <a:p>
            <a:endParaRPr lang="en-US"/>
          </a:p>
        </p:txBody>
      </p:sp>
      <p:sp>
        <p:nvSpPr>
          <p:cNvPr id="22" name="Freeform 134">
            <a:hlinkClick r:id="rId5" action="ppaction://hlinksldjump"/>
            <a:extLst>
              <a:ext uri="{FF2B5EF4-FFF2-40B4-BE49-F238E27FC236}">
                <a16:creationId xmlns:a16="http://schemas.microsoft.com/office/drawing/2014/main" id="{E627D5B2-727D-FFAE-4B2A-A5F4134A84BC}"/>
              </a:ext>
            </a:extLst>
          </p:cNvPr>
          <p:cNvSpPr>
            <a:spLocks noEditPoints="1"/>
          </p:cNvSpPr>
          <p:nvPr/>
        </p:nvSpPr>
        <p:spPr bwMode="auto">
          <a:xfrm>
            <a:off x="346965" y="1756981"/>
            <a:ext cx="316187" cy="243070"/>
          </a:xfrm>
          <a:custGeom>
            <a:avLst/>
            <a:gdLst>
              <a:gd name="T0" fmla="*/ 25 w 160"/>
              <a:gd name="T1" fmla="*/ 0 h 123"/>
              <a:gd name="T2" fmla="*/ 21 w 160"/>
              <a:gd name="T3" fmla="*/ 2 h 123"/>
              <a:gd name="T4" fmla="*/ 19 w 160"/>
              <a:gd name="T5" fmla="*/ 6 h 123"/>
              <a:gd name="T6" fmla="*/ 19 w 160"/>
              <a:gd name="T7" fmla="*/ 92 h 123"/>
              <a:gd name="T8" fmla="*/ 25 w 160"/>
              <a:gd name="T9" fmla="*/ 97 h 123"/>
              <a:gd name="T10" fmla="*/ 76 w 160"/>
              <a:gd name="T11" fmla="*/ 116 h 123"/>
              <a:gd name="T12" fmla="*/ 76 w 160"/>
              <a:gd name="T13" fmla="*/ 26 h 123"/>
              <a:gd name="T14" fmla="*/ 74 w 160"/>
              <a:gd name="T15" fmla="*/ 24 h 123"/>
              <a:gd name="T16" fmla="*/ 25 w 160"/>
              <a:gd name="T17" fmla="*/ 0 h 123"/>
              <a:gd name="T18" fmla="*/ 141 w 160"/>
              <a:gd name="T19" fmla="*/ 92 h 123"/>
              <a:gd name="T20" fmla="*/ 141 w 160"/>
              <a:gd name="T21" fmla="*/ 6 h 123"/>
              <a:gd name="T22" fmla="*/ 140 w 160"/>
              <a:gd name="T23" fmla="*/ 2 h 123"/>
              <a:gd name="T24" fmla="*/ 136 w 160"/>
              <a:gd name="T25" fmla="*/ 0 h 123"/>
              <a:gd name="T26" fmla="*/ 85 w 160"/>
              <a:gd name="T27" fmla="*/ 24 h 123"/>
              <a:gd name="T28" fmla="*/ 84 w 160"/>
              <a:gd name="T29" fmla="*/ 26 h 123"/>
              <a:gd name="T30" fmla="*/ 84 w 160"/>
              <a:gd name="T31" fmla="*/ 116 h 123"/>
              <a:gd name="T32" fmla="*/ 136 w 160"/>
              <a:gd name="T33" fmla="*/ 97 h 123"/>
              <a:gd name="T34" fmla="*/ 141 w 160"/>
              <a:gd name="T35" fmla="*/ 92 h 123"/>
              <a:gd name="T36" fmla="*/ 154 w 160"/>
              <a:gd name="T37" fmla="*/ 20 h 123"/>
              <a:gd name="T38" fmla="*/ 150 w 160"/>
              <a:gd name="T39" fmla="*/ 20 h 123"/>
              <a:gd name="T40" fmla="*/ 150 w 160"/>
              <a:gd name="T41" fmla="*/ 92 h 123"/>
              <a:gd name="T42" fmla="*/ 136 w 160"/>
              <a:gd name="T43" fmla="*/ 107 h 123"/>
              <a:gd name="T44" fmla="*/ 92 w 160"/>
              <a:gd name="T45" fmla="*/ 121 h 123"/>
              <a:gd name="T46" fmla="*/ 153 w 160"/>
              <a:gd name="T47" fmla="*/ 121 h 123"/>
              <a:gd name="T48" fmla="*/ 158 w 160"/>
              <a:gd name="T49" fmla="*/ 121 h 123"/>
              <a:gd name="T50" fmla="*/ 160 w 160"/>
              <a:gd name="T51" fmla="*/ 117 h 123"/>
              <a:gd name="T52" fmla="*/ 160 w 160"/>
              <a:gd name="T53" fmla="*/ 26 h 123"/>
              <a:gd name="T54" fmla="*/ 154 w 160"/>
              <a:gd name="T55" fmla="*/ 20 h 123"/>
              <a:gd name="T56" fmla="*/ 10 w 160"/>
              <a:gd name="T57" fmla="*/ 92 h 123"/>
              <a:gd name="T58" fmla="*/ 10 w 160"/>
              <a:gd name="T59" fmla="*/ 20 h 123"/>
              <a:gd name="T60" fmla="*/ 6 w 160"/>
              <a:gd name="T61" fmla="*/ 20 h 123"/>
              <a:gd name="T62" fmla="*/ 0 w 160"/>
              <a:gd name="T63" fmla="*/ 26 h 123"/>
              <a:gd name="T64" fmla="*/ 0 w 160"/>
              <a:gd name="T65" fmla="*/ 117 h 123"/>
              <a:gd name="T66" fmla="*/ 3 w 160"/>
              <a:gd name="T67" fmla="*/ 121 h 123"/>
              <a:gd name="T68" fmla="*/ 8 w 160"/>
              <a:gd name="T69" fmla="*/ 121 h 123"/>
              <a:gd name="T70" fmla="*/ 68 w 160"/>
              <a:gd name="T71" fmla="*/ 121 h 123"/>
              <a:gd name="T72" fmla="*/ 25 w 160"/>
              <a:gd name="T73" fmla="*/ 107 h 123"/>
              <a:gd name="T74" fmla="*/ 10 w 160"/>
              <a:gd name="T75" fmla="*/ 92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60" h="123">
                <a:moveTo>
                  <a:pt x="25" y="0"/>
                </a:moveTo>
                <a:cubicBezTo>
                  <a:pt x="24" y="0"/>
                  <a:pt x="22" y="0"/>
                  <a:pt x="21" y="2"/>
                </a:cubicBezTo>
                <a:cubicBezTo>
                  <a:pt x="20" y="3"/>
                  <a:pt x="19" y="4"/>
                  <a:pt x="19" y="6"/>
                </a:cubicBezTo>
                <a:cubicBezTo>
                  <a:pt x="19" y="92"/>
                  <a:pt x="19" y="92"/>
                  <a:pt x="19" y="92"/>
                </a:cubicBezTo>
                <a:cubicBezTo>
                  <a:pt x="19" y="94"/>
                  <a:pt x="21" y="97"/>
                  <a:pt x="25" y="97"/>
                </a:cubicBezTo>
                <a:cubicBezTo>
                  <a:pt x="38" y="97"/>
                  <a:pt x="60" y="100"/>
                  <a:pt x="76" y="116"/>
                </a:cubicBezTo>
                <a:cubicBezTo>
                  <a:pt x="76" y="26"/>
                  <a:pt x="76" y="26"/>
                  <a:pt x="76" y="26"/>
                </a:cubicBezTo>
                <a:cubicBezTo>
                  <a:pt x="76" y="26"/>
                  <a:pt x="76" y="25"/>
                  <a:pt x="74" y="24"/>
                </a:cubicBezTo>
                <a:cubicBezTo>
                  <a:pt x="62" y="3"/>
                  <a:pt x="38" y="0"/>
                  <a:pt x="25" y="0"/>
                </a:cubicBezTo>
                <a:close/>
                <a:moveTo>
                  <a:pt x="141" y="92"/>
                </a:moveTo>
                <a:cubicBezTo>
                  <a:pt x="141" y="6"/>
                  <a:pt x="141" y="6"/>
                  <a:pt x="141" y="6"/>
                </a:cubicBezTo>
                <a:cubicBezTo>
                  <a:pt x="141" y="4"/>
                  <a:pt x="141" y="3"/>
                  <a:pt x="140" y="2"/>
                </a:cubicBezTo>
                <a:cubicBezTo>
                  <a:pt x="139" y="0"/>
                  <a:pt x="137" y="0"/>
                  <a:pt x="136" y="0"/>
                </a:cubicBezTo>
                <a:cubicBezTo>
                  <a:pt x="122" y="0"/>
                  <a:pt x="98" y="3"/>
                  <a:pt x="85" y="24"/>
                </a:cubicBezTo>
                <a:cubicBezTo>
                  <a:pt x="84" y="25"/>
                  <a:pt x="84" y="26"/>
                  <a:pt x="84" y="26"/>
                </a:cubicBezTo>
                <a:cubicBezTo>
                  <a:pt x="84" y="116"/>
                  <a:pt x="84" y="116"/>
                  <a:pt x="84" y="116"/>
                </a:cubicBezTo>
                <a:cubicBezTo>
                  <a:pt x="100" y="100"/>
                  <a:pt x="122" y="97"/>
                  <a:pt x="136" y="97"/>
                </a:cubicBezTo>
                <a:cubicBezTo>
                  <a:pt x="139" y="97"/>
                  <a:pt x="141" y="94"/>
                  <a:pt x="141" y="92"/>
                </a:cubicBezTo>
                <a:close/>
                <a:moveTo>
                  <a:pt x="154" y="20"/>
                </a:moveTo>
                <a:cubicBezTo>
                  <a:pt x="150" y="20"/>
                  <a:pt x="150" y="20"/>
                  <a:pt x="150" y="20"/>
                </a:cubicBezTo>
                <a:cubicBezTo>
                  <a:pt x="150" y="92"/>
                  <a:pt x="150" y="92"/>
                  <a:pt x="150" y="92"/>
                </a:cubicBezTo>
                <a:cubicBezTo>
                  <a:pt x="150" y="99"/>
                  <a:pt x="143" y="106"/>
                  <a:pt x="136" y="107"/>
                </a:cubicBezTo>
                <a:cubicBezTo>
                  <a:pt x="123" y="107"/>
                  <a:pt x="105" y="108"/>
                  <a:pt x="92" y="121"/>
                </a:cubicBezTo>
                <a:cubicBezTo>
                  <a:pt x="115" y="115"/>
                  <a:pt x="139" y="119"/>
                  <a:pt x="153" y="121"/>
                </a:cubicBezTo>
                <a:cubicBezTo>
                  <a:pt x="154" y="123"/>
                  <a:pt x="157" y="121"/>
                  <a:pt x="158" y="121"/>
                </a:cubicBezTo>
                <a:cubicBezTo>
                  <a:pt x="159" y="120"/>
                  <a:pt x="160" y="118"/>
                  <a:pt x="160" y="117"/>
                </a:cubicBezTo>
                <a:cubicBezTo>
                  <a:pt x="160" y="26"/>
                  <a:pt x="160" y="26"/>
                  <a:pt x="160" y="26"/>
                </a:cubicBezTo>
                <a:cubicBezTo>
                  <a:pt x="160" y="22"/>
                  <a:pt x="158" y="20"/>
                  <a:pt x="154" y="20"/>
                </a:cubicBezTo>
                <a:close/>
                <a:moveTo>
                  <a:pt x="10" y="92"/>
                </a:moveTo>
                <a:cubicBezTo>
                  <a:pt x="10" y="20"/>
                  <a:pt x="10" y="20"/>
                  <a:pt x="10" y="20"/>
                </a:cubicBezTo>
                <a:cubicBezTo>
                  <a:pt x="6" y="20"/>
                  <a:pt x="6" y="20"/>
                  <a:pt x="6" y="20"/>
                </a:cubicBezTo>
                <a:cubicBezTo>
                  <a:pt x="3" y="20"/>
                  <a:pt x="0" y="22"/>
                  <a:pt x="0" y="26"/>
                </a:cubicBezTo>
                <a:cubicBezTo>
                  <a:pt x="0" y="117"/>
                  <a:pt x="0" y="117"/>
                  <a:pt x="0" y="117"/>
                </a:cubicBezTo>
                <a:cubicBezTo>
                  <a:pt x="0" y="118"/>
                  <a:pt x="2" y="120"/>
                  <a:pt x="3" y="121"/>
                </a:cubicBezTo>
                <a:cubicBezTo>
                  <a:pt x="4" y="121"/>
                  <a:pt x="5" y="123"/>
                  <a:pt x="8" y="121"/>
                </a:cubicBezTo>
                <a:cubicBezTo>
                  <a:pt x="21" y="119"/>
                  <a:pt x="46" y="115"/>
                  <a:pt x="68" y="121"/>
                </a:cubicBezTo>
                <a:cubicBezTo>
                  <a:pt x="55" y="108"/>
                  <a:pt x="36" y="107"/>
                  <a:pt x="25" y="107"/>
                </a:cubicBezTo>
                <a:cubicBezTo>
                  <a:pt x="16" y="106"/>
                  <a:pt x="10" y="99"/>
                  <a:pt x="10" y="92"/>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anchor="t" anchorCtr="0" compatLnSpc="1">
            <a:prstTxWarp prst="textNoShape">
              <a:avLst/>
            </a:prstTxWarp>
          </a:bodyPr>
          <a:lstStyle/>
          <a:p>
            <a:endParaRPr lang="en-US"/>
          </a:p>
        </p:txBody>
      </p:sp>
      <p:sp>
        <p:nvSpPr>
          <p:cNvPr id="23" name="Freeform 170">
            <a:hlinkClick r:id="rId6" action="ppaction://hlinksldjump"/>
            <a:extLst>
              <a:ext uri="{FF2B5EF4-FFF2-40B4-BE49-F238E27FC236}">
                <a16:creationId xmlns:a16="http://schemas.microsoft.com/office/drawing/2014/main" id="{C566B641-74D9-0CC4-593A-7B1C8E325CDC}"/>
              </a:ext>
            </a:extLst>
          </p:cNvPr>
          <p:cNvSpPr>
            <a:spLocks noEditPoints="1"/>
          </p:cNvSpPr>
          <p:nvPr/>
        </p:nvSpPr>
        <p:spPr bwMode="auto">
          <a:xfrm>
            <a:off x="363937" y="2485131"/>
            <a:ext cx="282243" cy="284017"/>
          </a:xfrm>
          <a:custGeom>
            <a:avLst/>
            <a:gdLst>
              <a:gd name="T0" fmla="*/ 34 w 159"/>
              <a:gd name="T1" fmla="*/ 27 h 160"/>
              <a:gd name="T2" fmla="*/ 34 w 159"/>
              <a:gd name="T3" fmla="*/ 41 h 160"/>
              <a:gd name="T4" fmla="*/ 95 w 159"/>
              <a:gd name="T5" fmla="*/ 34 h 160"/>
              <a:gd name="T6" fmla="*/ 95 w 159"/>
              <a:gd name="T7" fmla="*/ 63 h 160"/>
              <a:gd name="T8" fmla="*/ 34 w 159"/>
              <a:gd name="T9" fmla="*/ 55 h 160"/>
              <a:gd name="T10" fmla="*/ 34 w 159"/>
              <a:gd name="T11" fmla="*/ 69 h 160"/>
              <a:gd name="T12" fmla="*/ 95 w 159"/>
              <a:gd name="T13" fmla="*/ 63 h 160"/>
              <a:gd name="T14" fmla="*/ 68 w 159"/>
              <a:gd name="T15" fmla="*/ 90 h 160"/>
              <a:gd name="T16" fmla="*/ 34 w 159"/>
              <a:gd name="T17" fmla="*/ 83 h 160"/>
              <a:gd name="T18" fmla="*/ 34 w 159"/>
              <a:gd name="T19" fmla="*/ 97 h 160"/>
              <a:gd name="T20" fmla="*/ 115 w 159"/>
              <a:gd name="T21" fmla="*/ 122 h 160"/>
              <a:gd name="T22" fmla="*/ 108 w 159"/>
              <a:gd name="T23" fmla="*/ 145 h 160"/>
              <a:gd name="T24" fmla="*/ 14 w 159"/>
              <a:gd name="T25" fmla="*/ 14 h 160"/>
              <a:gd name="T26" fmla="*/ 108 w 159"/>
              <a:gd name="T27" fmla="*/ 42 h 160"/>
              <a:gd name="T28" fmla="*/ 123 w 159"/>
              <a:gd name="T29" fmla="*/ 7 h 160"/>
              <a:gd name="T30" fmla="*/ 7 w 159"/>
              <a:gd name="T31" fmla="*/ 0 h 160"/>
              <a:gd name="T32" fmla="*/ 0 w 159"/>
              <a:gd name="T33" fmla="*/ 152 h 160"/>
              <a:gd name="T34" fmla="*/ 115 w 159"/>
              <a:gd name="T35" fmla="*/ 160 h 160"/>
              <a:gd name="T36" fmla="*/ 123 w 159"/>
              <a:gd name="T37" fmla="*/ 112 h 160"/>
              <a:gd name="T38" fmla="*/ 115 w 159"/>
              <a:gd name="T39" fmla="*/ 122 h 160"/>
              <a:gd name="T40" fmla="*/ 132 w 159"/>
              <a:gd name="T41" fmla="*/ 18 h 160"/>
              <a:gd name="T42" fmla="*/ 84 w 159"/>
              <a:gd name="T43" fmla="*/ 98 h 160"/>
              <a:gd name="T44" fmla="*/ 82 w 159"/>
              <a:gd name="T45" fmla="*/ 127 h 160"/>
              <a:gd name="T46" fmla="*/ 87 w 159"/>
              <a:gd name="T47" fmla="*/ 131 h 160"/>
              <a:gd name="T48" fmla="*/ 113 w 159"/>
              <a:gd name="T49" fmla="*/ 114 h 160"/>
              <a:gd name="T50" fmla="*/ 159 w 159"/>
              <a:gd name="T51" fmla="*/ 33 h 160"/>
              <a:gd name="T52" fmla="*/ 97 w 159"/>
              <a:gd name="T53" fmla="*/ 118 h 160"/>
              <a:gd name="T54" fmla="*/ 89 w 159"/>
              <a:gd name="T55" fmla="*/ 113 h 160"/>
              <a:gd name="T56" fmla="*/ 97 w 159"/>
              <a:gd name="T57" fmla="*/ 108 h 160"/>
              <a:gd name="T58" fmla="*/ 97 w 159"/>
              <a:gd name="T59" fmla="*/ 118 h 160"/>
              <a:gd name="T60" fmla="*/ 56 w 159"/>
              <a:gd name="T61" fmla="*/ 131 h 160"/>
              <a:gd name="T62" fmla="*/ 75 w 159"/>
              <a:gd name="T63" fmla="*/ 126 h 160"/>
              <a:gd name="T64" fmla="*/ 55 w 159"/>
              <a:gd name="T65" fmla="*/ 124 h 160"/>
              <a:gd name="T66" fmla="*/ 50 w 159"/>
              <a:gd name="T67" fmla="*/ 121 h 160"/>
              <a:gd name="T68" fmla="*/ 50 w 159"/>
              <a:gd name="T69" fmla="*/ 110 h 160"/>
              <a:gd name="T70" fmla="*/ 39 w 159"/>
              <a:gd name="T71" fmla="*/ 115 h 160"/>
              <a:gd name="T72" fmla="*/ 28 w 159"/>
              <a:gd name="T73" fmla="*/ 135 h 160"/>
              <a:gd name="T74" fmla="*/ 38 w 159"/>
              <a:gd name="T75" fmla="*/ 125 h 160"/>
              <a:gd name="T76" fmla="*/ 44 w 159"/>
              <a:gd name="T77" fmla="*/ 127 h 160"/>
              <a:gd name="T78" fmla="*/ 44 w 159"/>
              <a:gd name="T79" fmla="*/ 127 h 160"/>
              <a:gd name="T80" fmla="*/ 44 w 159"/>
              <a:gd name="T81" fmla="*/ 128 h 160"/>
              <a:gd name="T82" fmla="*/ 50 w 159"/>
              <a:gd name="T83" fmla="*/ 128 h 160"/>
              <a:gd name="T84" fmla="*/ 53 w 159"/>
              <a:gd name="T85" fmla="*/ 132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59" h="160">
                <a:moveTo>
                  <a:pt x="88" y="27"/>
                </a:moveTo>
                <a:cubicBezTo>
                  <a:pt x="34" y="27"/>
                  <a:pt x="34" y="27"/>
                  <a:pt x="34" y="27"/>
                </a:cubicBezTo>
                <a:cubicBezTo>
                  <a:pt x="30" y="27"/>
                  <a:pt x="26" y="31"/>
                  <a:pt x="26" y="34"/>
                </a:cubicBezTo>
                <a:cubicBezTo>
                  <a:pt x="26" y="39"/>
                  <a:pt x="30" y="41"/>
                  <a:pt x="34" y="41"/>
                </a:cubicBezTo>
                <a:cubicBezTo>
                  <a:pt x="88" y="41"/>
                  <a:pt x="88" y="41"/>
                  <a:pt x="88" y="41"/>
                </a:cubicBezTo>
                <a:cubicBezTo>
                  <a:pt x="93" y="41"/>
                  <a:pt x="95" y="39"/>
                  <a:pt x="95" y="34"/>
                </a:cubicBezTo>
                <a:cubicBezTo>
                  <a:pt x="95" y="31"/>
                  <a:pt x="93" y="27"/>
                  <a:pt x="88" y="27"/>
                </a:cubicBezTo>
                <a:close/>
                <a:moveTo>
                  <a:pt x="95" y="63"/>
                </a:moveTo>
                <a:cubicBezTo>
                  <a:pt x="95" y="57"/>
                  <a:pt x="93" y="55"/>
                  <a:pt x="88" y="55"/>
                </a:cubicBezTo>
                <a:cubicBezTo>
                  <a:pt x="34" y="55"/>
                  <a:pt x="34" y="55"/>
                  <a:pt x="34" y="55"/>
                </a:cubicBezTo>
                <a:cubicBezTo>
                  <a:pt x="30" y="55"/>
                  <a:pt x="26" y="57"/>
                  <a:pt x="26" y="63"/>
                </a:cubicBezTo>
                <a:cubicBezTo>
                  <a:pt x="26" y="67"/>
                  <a:pt x="30" y="69"/>
                  <a:pt x="34" y="69"/>
                </a:cubicBezTo>
                <a:cubicBezTo>
                  <a:pt x="88" y="69"/>
                  <a:pt x="88" y="69"/>
                  <a:pt x="88" y="69"/>
                </a:cubicBezTo>
                <a:cubicBezTo>
                  <a:pt x="93" y="69"/>
                  <a:pt x="95" y="67"/>
                  <a:pt x="95" y="63"/>
                </a:cubicBezTo>
                <a:close/>
                <a:moveTo>
                  <a:pt x="61" y="97"/>
                </a:moveTo>
                <a:cubicBezTo>
                  <a:pt x="65" y="97"/>
                  <a:pt x="68" y="93"/>
                  <a:pt x="68" y="90"/>
                </a:cubicBezTo>
                <a:cubicBezTo>
                  <a:pt x="68" y="85"/>
                  <a:pt x="65" y="83"/>
                  <a:pt x="61" y="83"/>
                </a:cubicBezTo>
                <a:cubicBezTo>
                  <a:pt x="34" y="83"/>
                  <a:pt x="34" y="83"/>
                  <a:pt x="34" y="83"/>
                </a:cubicBezTo>
                <a:cubicBezTo>
                  <a:pt x="30" y="83"/>
                  <a:pt x="26" y="85"/>
                  <a:pt x="26" y="90"/>
                </a:cubicBezTo>
                <a:cubicBezTo>
                  <a:pt x="26" y="93"/>
                  <a:pt x="30" y="97"/>
                  <a:pt x="34" y="97"/>
                </a:cubicBezTo>
                <a:lnTo>
                  <a:pt x="61" y="97"/>
                </a:lnTo>
                <a:close/>
                <a:moveTo>
                  <a:pt x="115" y="122"/>
                </a:moveTo>
                <a:cubicBezTo>
                  <a:pt x="108" y="127"/>
                  <a:pt x="108" y="127"/>
                  <a:pt x="108" y="127"/>
                </a:cubicBezTo>
                <a:cubicBezTo>
                  <a:pt x="108" y="145"/>
                  <a:pt x="108" y="145"/>
                  <a:pt x="108" y="145"/>
                </a:cubicBezTo>
                <a:cubicBezTo>
                  <a:pt x="14" y="145"/>
                  <a:pt x="14" y="145"/>
                  <a:pt x="14" y="145"/>
                </a:cubicBezTo>
                <a:cubicBezTo>
                  <a:pt x="14" y="14"/>
                  <a:pt x="14" y="14"/>
                  <a:pt x="14" y="14"/>
                </a:cubicBezTo>
                <a:cubicBezTo>
                  <a:pt x="108" y="14"/>
                  <a:pt x="108" y="14"/>
                  <a:pt x="108" y="14"/>
                </a:cubicBezTo>
                <a:cubicBezTo>
                  <a:pt x="108" y="42"/>
                  <a:pt x="108" y="42"/>
                  <a:pt x="108" y="42"/>
                </a:cubicBezTo>
                <a:cubicBezTo>
                  <a:pt x="123" y="18"/>
                  <a:pt x="123" y="18"/>
                  <a:pt x="123" y="18"/>
                </a:cubicBezTo>
                <a:cubicBezTo>
                  <a:pt x="123" y="7"/>
                  <a:pt x="123" y="7"/>
                  <a:pt x="123" y="7"/>
                </a:cubicBezTo>
                <a:cubicBezTo>
                  <a:pt x="123" y="3"/>
                  <a:pt x="119" y="0"/>
                  <a:pt x="115" y="0"/>
                </a:cubicBezTo>
                <a:cubicBezTo>
                  <a:pt x="7" y="0"/>
                  <a:pt x="7" y="0"/>
                  <a:pt x="7" y="0"/>
                </a:cubicBezTo>
                <a:cubicBezTo>
                  <a:pt x="2" y="0"/>
                  <a:pt x="0" y="3"/>
                  <a:pt x="0" y="7"/>
                </a:cubicBezTo>
                <a:cubicBezTo>
                  <a:pt x="0" y="152"/>
                  <a:pt x="0" y="152"/>
                  <a:pt x="0" y="152"/>
                </a:cubicBezTo>
                <a:cubicBezTo>
                  <a:pt x="0" y="156"/>
                  <a:pt x="2" y="160"/>
                  <a:pt x="7" y="160"/>
                </a:cubicBezTo>
                <a:cubicBezTo>
                  <a:pt x="115" y="160"/>
                  <a:pt x="115" y="160"/>
                  <a:pt x="115" y="160"/>
                </a:cubicBezTo>
                <a:cubicBezTo>
                  <a:pt x="119" y="160"/>
                  <a:pt x="123" y="156"/>
                  <a:pt x="123" y="152"/>
                </a:cubicBezTo>
                <a:cubicBezTo>
                  <a:pt x="123" y="112"/>
                  <a:pt x="123" y="112"/>
                  <a:pt x="123" y="112"/>
                </a:cubicBezTo>
                <a:cubicBezTo>
                  <a:pt x="119" y="118"/>
                  <a:pt x="119" y="118"/>
                  <a:pt x="119" y="118"/>
                </a:cubicBezTo>
                <a:cubicBezTo>
                  <a:pt x="118" y="119"/>
                  <a:pt x="117" y="120"/>
                  <a:pt x="115" y="122"/>
                </a:cubicBezTo>
                <a:close/>
                <a:moveTo>
                  <a:pt x="148" y="21"/>
                </a:moveTo>
                <a:cubicBezTo>
                  <a:pt x="139" y="16"/>
                  <a:pt x="133" y="18"/>
                  <a:pt x="132" y="18"/>
                </a:cubicBezTo>
                <a:cubicBezTo>
                  <a:pt x="130" y="18"/>
                  <a:pt x="130" y="19"/>
                  <a:pt x="130" y="19"/>
                </a:cubicBezTo>
                <a:cubicBezTo>
                  <a:pt x="84" y="98"/>
                  <a:pt x="84" y="98"/>
                  <a:pt x="84" y="98"/>
                </a:cubicBezTo>
                <a:cubicBezTo>
                  <a:pt x="84" y="98"/>
                  <a:pt x="84" y="98"/>
                  <a:pt x="84" y="99"/>
                </a:cubicBezTo>
                <a:cubicBezTo>
                  <a:pt x="82" y="127"/>
                  <a:pt x="82" y="127"/>
                  <a:pt x="82" y="127"/>
                </a:cubicBezTo>
                <a:cubicBezTo>
                  <a:pt x="82" y="129"/>
                  <a:pt x="82" y="130"/>
                  <a:pt x="84" y="131"/>
                </a:cubicBezTo>
                <a:cubicBezTo>
                  <a:pt x="87" y="131"/>
                  <a:pt x="87" y="131"/>
                  <a:pt x="87" y="131"/>
                </a:cubicBezTo>
                <a:cubicBezTo>
                  <a:pt x="112" y="115"/>
                  <a:pt x="112" y="115"/>
                  <a:pt x="112" y="115"/>
                </a:cubicBezTo>
                <a:cubicBezTo>
                  <a:pt x="112" y="115"/>
                  <a:pt x="112" y="114"/>
                  <a:pt x="113" y="114"/>
                </a:cubicBezTo>
                <a:cubicBezTo>
                  <a:pt x="159" y="36"/>
                  <a:pt x="159" y="36"/>
                  <a:pt x="159" y="36"/>
                </a:cubicBezTo>
                <a:cubicBezTo>
                  <a:pt x="159" y="35"/>
                  <a:pt x="159" y="33"/>
                  <a:pt x="159" y="33"/>
                </a:cubicBezTo>
                <a:cubicBezTo>
                  <a:pt x="159" y="32"/>
                  <a:pt x="157" y="26"/>
                  <a:pt x="148" y="21"/>
                </a:cubicBezTo>
                <a:close/>
                <a:moveTo>
                  <a:pt x="97" y="118"/>
                </a:moveTo>
                <a:cubicBezTo>
                  <a:pt x="96" y="118"/>
                  <a:pt x="95" y="116"/>
                  <a:pt x="92" y="115"/>
                </a:cubicBezTo>
                <a:cubicBezTo>
                  <a:pt x="91" y="114"/>
                  <a:pt x="90" y="114"/>
                  <a:pt x="89" y="113"/>
                </a:cubicBezTo>
                <a:cubicBezTo>
                  <a:pt x="89" y="104"/>
                  <a:pt x="89" y="104"/>
                  <a:pt x="89" y="104"/>
                </a:cubicBezTo>
                <a:cubicBezTo>
                  <a:pt x="91" y="105"/>
                  <a:pt x="94" y="105"/>
                  <a:pt x="97" y="108"/>
                </a:cubicBezTo>
                <a:cubicBezTo>
                  <a:pt x="101" y="110"/>
                  <a:pt x="103" y="112"/>
                  <a:pt x="105" y="114"/>
                </a:cubicBezTo>
                <a:lnTo>
                  <a:pt x="97" y="118"/>
                </a:lnTo>
                <a:close/>
                <a:moveTo>
                  <a:pt x="53" y="132"/>
                </a:moveTo>
                <a:cubicBezTo>
                  <a:pt x="53" y="132"/>
                  <a:pt x="55" y="132"/>
                  <a:pt x="56" y="131"/>
                </a:cubicBezTo>
                <a:cubicBezTo>
                  <a:pt x="62" y="128"/>
                  <a:pt x="69" y="132"/>
                  <a:pt x="75" y="132"/>
                </a:cubicBezTo>
                <a:cubicBezTo>
                  <a:pt x="79" y="132"/>
                  <a:pt x="79" y="126"/>
                  <a:pt x="75" y="126"/>
                </a:cubicBezTo>
                <a:cubicBezTo>
                  <a:pt x="68" y="126"/>
                  <a:pt x="62" y="125"/>
                  <a:pt x="56" y="126"/>
                </a:cubicBezTo>
                <a:cubicBezTo>
                  <a:pt x="56" y="125"/>
                  <a:pt x="56" y="125"/>
                  <a:pt x="55" y="124"/>
                </a:cubicBezTo>
                <a:cubicBezTo>
                  <a:pt x="53" y="122"/>
                  <a:pt x="52" y="121"/>
                  <a:pt x="51" y="121"/>
                </a:cubicBezTo>
                <a:cubicBezTo>
                  <a:pt x="50" y="121"/>
                  <a:pt x="50" y="121"/>
                  <a:pt x="50" y="121"/>
                </a:cubicBezTo>
                <a:cubicBezTo>
                  <a:pt x="50" y="120"/>
                  <a:pt x="49" y="120"/>
                  <a:pt x="49" y="120"/>
                </a:cubicBezTo>
                <a:cubicBezTo>
                  <a:pt x="50" y="116"/>
                  <a:pt x="51" y="113"/>
                  <a:pt x="50" y="110"/>
                </a:cubicBezTo>
                <a:cubicBezTo>
                  <a:pt x="50" y="109"/>
                  <a:pt x="49" y="109"/>
                  <a:pt x="49" y="109"/>
                </a:cubicBezTo>
                <a:cubicBezTo>
                  <a:pt x="45" y="109"/>
                  <a:pt x="41" y="113"/>
                  <a:pt x="39" y="115"/>
                </a:cubicBezTo>
                <a:cubicBezTo>
                  <a:pt x="33" y="120"/>
                  <a:pt x="28" y="127"/>
                  <a:pt x="23" y="133"/>
                </a:cubicBezTo>
                <a:cubicBezTo>
                  <a:pt x="20" y="135"/>
                  <a:pt x="25" y="138"/>
                  <a:pt x="28" y="135"/>
                </a:cubicBezTo>
                <a:cubicBezTo>
                  <a:pt x="31" y="129"/>
                  <a:pt x="36" y="125"/>
                  <a:pt x="41" y="120"/>
                </a:cubicBezTo>
                <a:cubicBezTo>
                  <a:pt x="40" y="121"/>
                  <a:pt x="39" y="124"/>
                  <a:pt x="38" y="125"/>
                </a:cubicBezTo>
                <a:cubicBezTo>
                  <a:pt x="36" y="128"/>
                  <a:pt x="40" y="131"/>
                  <a:pt x="42" y="128"/>
                </a:cubicBezTo>
                <a:cubicBezTo>
                  <a:pt x="42" y="128"/>
                  <a:pt x="43" y="127"/>
                  <a:pt x="44" y="127"/>
                </a:cubicBezTo>
                <a:cubicBezTo>
                  <a:pt x="44" y="126"/>
                  <a:pt x="44" y="126"/>
                  <a:pt x="45" y="126"/>
                </a:cubicBezTo>
                <a:cubicBezTo>
                  <a:pt x="45" y="126"/>
                  <a:pt x="44" y="127"/>
                  <a:pt x="44" y="127"/>
                </a:cubicBezTo>
                <a:cubicBezTo>
                  <a:pt x="44" y="127"/>
                  <a:pt x="44" y="127"/>
                  <a:pt x="44" y="127"/>
                </a:cubicBezTo>
                <a:cubicBezTo>
                  <a:pt x="44" y="127"/>
                  <a:pt x="44" y="127"/>
                  <a:pt x="44" y="128"/>
                </a:cubicBezTo>
                <a:cubicBezTo>
                  <a:pt x="42" y="131"/>
                  <a:pt x="47" y="132"/>
                  <a:pt x="49" y="129"/>
                </a:cubicBezTo>
                <a:cubicBezTo>
                  <a:pt x="50" y="128"/>
                  <a:pt x="50" y="128"/>
                  <a:pt x="50" y="128"/>
                </a:cubicBezTo>
                <a:cubicBezTo>
                  <a:pt x="50" y="129"/>
                  <a:pt x="50" y="129"/>
                  <a:pt x="50" y="129"/>
                </a:cubicBezTo>
                <a:cubicBezTo>
                  <a:pt x="50" y="131"/>
                  <a:pt x="52" y="132"/>
                  <a:pt x="53" y="132"/>
                </a:cubicBezTo>
                <a:close/>
              </a:path>
            </a:pathLst>
          </a:custGeom>
          <a:ln>
            <a:noFill/>
          </a:ln>
        </p:spPr>
        <p:style>
          <a:lnRef idx="3">
            <a:schemeClr val="lt1"/>
          </a:lnRef>
          <a:fillRef idx="1">
            <a:schemeClr val="accent1"/>
          </a:fillRef>
          <a:effectRef idx="1">
            <a:schemeClr val="accent1"/>
          </a:effectRef>
          <a:fontRef idx="minor">
            <a:schemeClr val="lt1"/>
          </a:fontRef>
        </p:style>
        <p:txBody>
          <a:bodyPr vert="horz" wrap="square" lIns="91440" tIns="45720" rIns="91440" bIns="45720" numCol="1" anchor="t" anchorCtr="0" compatLnSpc="1">
            <a:prstTxWarp prst="textNoShape">
              <a:avLst/>
            </a:prstTxWarp>
          </a:bodyPr>
          <a:lstStyle/>
          <a:p>
            <a:endParaRPr lang="en-US"/>
          </a:p>
        </p:txBody>
      </p:sp>
      <p:sp>
        <p:nvSpPr>
          <p:cNvPr id="24" name="Freeform 179">
            <a:hlinkClick r:id="rId8" action="ppaction://hlinksldjump"/>
            <a:extLst>
              <a:ext uri="{FF2B5EF4-FFF2-40B4-BE49-F238E27FC236}">
                <a16:creationId xmlns:a16="http://schemas.microsoft.com/office/drawing/2014/main" id="{DB870272-D410-B0DF-7995-2C3D4F4B3FBB}"/>
              </a:ext>
            </a:extLst>
          </p:cNvPr>
          <p:cNvSpPr>
            <a:spLocks noEditPoints="1"/>
          </p:cNvSpPr>
          <p:nvPr/>
        </p:nvSpPr>
        <p:spPr bwMode="auto">
          <a:xfrm>
            <a:off x="362161" y="4019246"/>
            <a:ext cx="285794" cy="241416"/>
          </a:xfrm>
          <a:custGeom>
            <a:avLst/>
            <a:gdLst>
              <a:gd name="T0" fmla="*/ 12 w 161"/>
              <a:gd name="T1" fmla="*/ 108 h 136"/>
              <a:gd name="T2" fmla="*/ 12 w 161"/>
              <a:gd name="T3" fmla="*/ 134 h 136"/>
              <a:gd name="T4" fmla="*/ 16 w 161"/>
              <a:gd name="T5" fmla="*/ 136 h 136"/>
              <a:gd name="T6" fmla="*/ 35 w 161"/>
              <a:gd name="T7" fmla="*/ 136 h 136"/>
              <a:gd name="T8" fmla="*/ 37 w 161"/>
              <a:gd name="T9" fmla="*/ 134 h 136"/>
              <a:gd name="T10" fmla="*/ 37 w 161"/>
              <a:gd name="T11" fmla="*/ 88 h 136"/>
              <a:gd name="T12" fmla="*/ 23 w 161"/>
              <a:gd name="T13" fmla="*/ 102 h 136"/>
              <a:gd name="T14" fmla="*/ 12 w 161"/>
              <a:gd name="T15" fmla="*/ 108 h 136"/>
              <a:gd name="T16" fmla="*/ 47 w 161"/>
              <a:gd name="T17" fmla="*/ 87 h 136"/>
              <a:gd name="T18" fmla="*/ 47 w 161"/>
              <a:gd name="T19" fmla="*/ 134 h 136"/>
              <a:gd name="T20" fmla="*/ 51 w 161"/>
              <a:gd name="T21" fmla="*/ 136 h 136"/>
              <a:gd name="T22" fmla="*/ 70 w 161"/>
              <a:gd name="T23" fmla="*/ 136 h 136"/>
              <a:gd name="T24" fmla="*/ 73 w 161"/>
              <a:gd name="T25" fmla="*/ 134 h 136"/>
              <a:gd name="T26" fmla="*/ 73 w 161"/>
              <a:gd name="T27" fmla="*/ 106 h 136"/>
              <a:gd name="T28" fmla="*/ 62 w 161"/>
              <a:gd name="T29" fmla="*/ 101 h 136"/>
              <a:gd name="T30" fmla="*/ 47 w 161"/>
              <a:gd name="T31" fmla="*/ 87 h 136"/>
              <a:gd name="T32" fmla="*/ 84 w 161"/>
              <a:gd name="T33" fmla="*/ 103 h 136"/>
              <a:gd name="T34" fmla="*/ 84 w 161"/>
              <a:gd name="T35" fmla="*/ 134 h 136"/>
              <a:gd name="T36" fmla="*/ 86 w 161"/>
              <a:gd name="T37" fmla="*/ 136 h 136"/>
              <a:gd name="T38" fmla="*/ 106 w 161"/>
              <a:gd name="T39" fmla="*/ 136 h 136"/>
              <a:gd name="T40" fmla="*/ 110 w 161"/>
              <a:gd name="T41" fmla="*/ 134 h 136"/>
              <a:gd name="T42" fmla="*/ 110 w 161"/>
              <a:gd name="T43" fmla="*/ 78 h 136"/>
              <a:gd name="T44" fmla="*/ 86 w 161"/>
              <a:gd name="T45" fmla="*/ 100 h 136"/>
              <a:gd name="T46" fmla="*/ 84 w 161"/>
              <a:gd name="T47" fmla="*/ 103 h 136"/>
              <a:gd name="T48" fmla="*/ 143 w 161"/>
              <a:gd name="T49" fmla="*/ 45 h 136"/>
              <a:gd name="T50" fmla="*/ 120 w 161"/>
              <a:gd name="T51" fmla="*/ 69 h 136"/>
              <a:gd name="T52" fmla="*/ 120 w 161"/>
              <a:gd name="T53" fmla="*/ 134 h 136"/>
              <a:gd name="T54" fmla="*/ 122 w 161"/>
              <a:gd name="T55" fmla="*/ 136 h 136"/>
              <a:gd name="T56" fmla="*/ 143 w 161"/>
              <a:gd name="T57" fmla="*/ 136 h 136"/>
              <a:gd name="T58" fmla="*/ 146 w 161"/>
              <a:gd name="T59" fmla="*/ 134 h 136"/>
              <a:gd name="T60" fmla="*/ 146 w 161"/>
              <a:gd name="T61" fmla="*/ 47 h 136"/>
              <a:gd name="T62" fmla="*/ 145 w 161"/>
              <a:gd name="T63" fmla="*/ 45 h 136"/>
              <a:gd name="T64" fmla="*/ 143 w 161"/>
              <a:gd name="T65" fmla="*/ 45 h 136"/>
              <a:gd name="T66" fmla="*/ 160 w 161"/>
              <a:gd name="T67" fmla="*/ 2 h 136"/>
              <a:gd name="T68" fmla="*/ 155 w 161"/>
              <a:gd name="T69" fmla="*/ 0 h 136"/>
              <a:gd name="T70" fmla="*/ 127 w 161"/>
              <a:gd name="T71" fmla="*/ 1 h 136"/>
              <a:gd name="T72" fmla="*/ 123 w 161"/>
              <a:gd name="T73" fmla="*/ 4 h 136"/>
              <a:gd name="T74" fmla="*/ 122 w 161"/>
              <a:gd name="T75" fmla="*/ 5 h 136"/>
              <a:gd name="T76" fmla="*/ 123 w 161"/>
              <a:gd name="T77" fmla="*/ 11 h 136"/>
              <a:gd name="T78" fmla="*/ 125 w 161"/>
              <a:gd name="T79" fmla="*/ 12 h 136"/>
              <a:gd name="T80" fmla="*/ 130 w 161"/>
              <a:gd name="T81" fmla="*/ 17 h 136"/>
              <a:gd name="T82" fmla="*/ 74 w 161"/>
              <a:gd name="T83" fmla="*/ 74 h 136"/>
              <a:gd name="T84" fmla="*/ 48 w 161"/>
              <a:gd name="T85" fmla="*/ 49 h 136"/>
              <a:gd name="T86" fmla="*/ 42 w 161"/>
              <a:gd name="T87" fmla="*/ 46 h 136"/>
              <a:gd name="T88" fmla="*/ 37 w 161"/>
              <a:gd name="T89" fmla="*/ 49 h 136"/>
              <a:gd name="T90" fmla="*/ 3 w 161"/>
              <a:gd name="T91" fmla="*/ 82 h 136"/>
              <a:gd name="T92" fmla="*/ 3 w 161"/>
              <a:gd name="T93" fmla="*/ 94 h 136"/>
              <a:gd name="T94" fmla="*/ 5 w 161"/>
              <a:gd name="T95" fmla="*/ 95 h 136"/>
              <a:gd name="T96" fmla="*/ 10 w 161"/>
              <a:gd name="T97" fmla="*/ 98 h 136"/>
              <a:gd name="T98" fmla="*/ 16 w 161"/>
              <a:gd name="T99" fmla="*/ 95 h 136"/>
              <a:gd name="T100" fmla="*/ 42 w 161"/>
              <a:gd name="T101" fmla="*/ 68 h 136"/>
              <a:gd name="T102" fmla="*/ 68 w 161"/>
              <a:gd name="T103" fmla="*/ 94 h 136"/>
              <a:gd name="T104" fmla="*/ 74 w 161"/>
              <a:gd name="T105" fmla="*/ 96 h 136"/>
              <a:gd name="T106" fmla="*/ 79 w 161"/>
              <a:gd name="T107" fmla="*/ 94 h 136"/>
              <a:gd name="T108" fmla="*/ 143 w 161"/>
              <a:gd name="T109" fmla="*/ 30 h 136"/>
              <a:gd name="T110" fmla="*/ 150 w 161"/>
              <a:gd name="T111" fmla="*/ 38 h 136"/>
              <a:gd name="T112" fmla="*/ 154 w 161"/>
              <a:gd name="T113" fmla="*/ 40 h 136"/>
              <a:gd name="T114" fmla="*/ 156 w 161"/>
              <a:gd name="T115" fmla="*/ 39 h 136"/>
              <a:gd name="T116" fmla="*/ 157 w 161"/>
              <a:gd name="T117" fmla="*/ 38 h 136"/>
              <a:gd name="T118" fmla="*/ 160 w 161"/>
              <a:gd name="T119" fmla="*/ 33 h 136"/>
              <a:gd name="T120" fmla="*/ 161 w 161"/>
              <a:gd name="T121" fmla="*/ 16 h 136"/>
              <a:gd name="T122" fmla="*/ 161 w 161"/>
              <a:gd name="T123" fmla="*/ 6 h 136"/>
              <a:gd name="T124" fmla="*/ 160 w 161"/>
              <a:gd name="T125" fmla="*/ 2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1" h="136">
                <a:moveTo>
                  <a:pt x="12" y="108"/>
                </a:moveTo>
                <a:cubicBezTo>
                  <a:pt x="12" y="134"/>
                  <a:pt x="12" y="134"/>
                  <a:pt x="12" y="134"/>
                </a:cubicBezTo>
                <a:cubicBezTo>
                  <a:pt x="12" y="135"/>
                  <a:pt x="13" y="136"/>
                  <a:pt x="16" y="136"/>
                </a:cubicBezTo>
                <a:cubicBezTo>
                  <a:pt x="35" y="136"/>
                  <a:pt x="35" y="136"/>
                  <a:pt x="35" y="136"/>
                </a:cubicBezTo>
                <a:cubicBezTo>
                  <a:pt x="36" y="136"/>
                  <a:pt x="37" y="135"/>
                  <a:pt x="37" y="134"/>
                </a:cubicBezTo>
                <a:cubicBezTo>
                  <a:pt x="37" y="88"/>
                  <a:pt x="37" y="88"/>
                  <a:pt x="37" y="88"/>
                </a:cubicBezTo>
                <a:cubicBezTo>
                  <a:pt x="23" y="102"/>
                  <a:pt x="23" y="102"/>
                  <a:pt x="23" y="102"/>
                </a:cubicBezTo>
                <a:cubicBezTo>
                  <a:pt x="20" y="105"/>
                  <a:pt x="17" y="107"/>
                  <a:pt x="12" y="108"/>
                </a:cubicBezTo>
                <a:close/>
                <a:moveTo>
                  <a:pt x="47" y="87"/>
                </a:moveTo>
                <a:cubicBezTo>
                  <a:pt x="47" y="134"/>
                  <a:pt x="47" y="134"/>
                  <a:pt x="47" y="134"/>
                </a:cubicBezTo>
                <a:cubicBezTo>
                  <a:pt x="47" y="135"/>
                  <a:pt x="49" y="136"/>
                  <a:pt x="51" y="136"/>
                </a:cubicBezTo>
                <a:cubicBezTo>
                  <a:pt x="70" y="136"/>
                  <a:pt x="70" y="136"/>
                  <a:pt x="70" y="136"/>
                </a:cubicBezTo>
                <a:cubicBezTo>
                  <a:pt x="71" y="136"/>
                  <a:pt x="73" y="135"/>
                  <a:pt x="73" y="134"/>
                </a:cubicBezTo>
                <a:cubicBezTo>
                  <a:pt x="73" y="106"/>
                  <a:pt x="73" y="106"/>
                  <a:pt x="73" y="106"/>
                </a:cubicBezTo>
                <a:cubicBezTo>
                  <a:pt x="69" y="106"/>
                  <a:pt x="64" y="104"/>
                  <a:pt x="62" y="101"/>
                </a:cubicBezTo>
                <a:lnTo>
                  <a:pt x="47" y="87"/>
                </a:lnTo>
                <a:close/>
                <a:moveTo>
                  <a:pt x="84" y="103"/>
                </a:moveTo>
                <a:cubicBezTo>
                  <a:pt x="84" y="134"/>
                  <a:pt x="84" y="134"/>
                  <a:pt x="84" y="134"/>
                </a:cubicBezTo>
                <a:cubicBezTo>
                  <a:pt x="84" y="135"/>
                  <a:pt x="85" y="136"/>
                  <a:pt x="86" y="136"/>
                </a:cubicBezTo>
                <a:cubicBezTo>
                  <a:pt x="106" y="136"/>
                  <a:pt x="106" y="136"/>
                  <a:pt x="106" y="136"/>
                </a:cubicBezTo>
                <a:cubicBezTo>
                  <a:pt x="108" y="136"/>
                  <a:pt x="110" y="135"/>
                  <a:pt x="110" y="134"/>
                </a:cubicBezTo>
                <a:cubicBezTo>
                  <a:pt x="110" y="78"/>
                  <a:pt x="110" y="78"/>
                  <a:pt x="110" y="78"/>
                </a:cubicBezTo>
                <a:cubicBezTo>
                  <a:pt x="86" y="100"/>
                  <a:pt x="86" y="100"/>
                  <a:pt x="86" y="100"/>
                </a:cubicBezTo>
                <a:cubicBezTo>
                  <a:pt x="85" y="102"/>
                  <a:pt x="84" y="103"/>
                  <a:pt x="84" y="103"/>
                </a:cubicBezTo>
                <a:close/>
                <a:moveTo>
                  <a:pt x="143" y="45"/>
                </a:moveTo>
                <a:cubicBezTo>
                  <a:pt x="120" y="69"/>
                  <a:pt x="120" y="69"/>
                  <a:pt x="120" y="69"/>
                </a:cubicBezTo>
                <a:cubicBezTo>
                  <a:pt x="120" y="134"/>
                  <a:pt x="120" y="134"/>
                  <a:pt x="120" y="134"/>
                </a:cubicBezTo>
                <a:cubicBezTo>
                  <a:pt x="120" y="135"/>
                  <a:pt x="121" y="136"/>
                  <a:pt x="122" y="136"/>
                </a:cubicBezTo>
                <a:cubicBezTo>
                  <a:pt x="143" y="136"/>
                  <a:pt x="143" y="136"/>
                  <a:pt x="143" y="136"/>
                </a:cubicBezTo>
                <a:cubicBezTo>
                  <a:pt x="145" y="136"/>
                  <a:pt x="146" y="135"/>
                  <a:pt x="146" y="134"/>
                </a:cubicBezTo>
                <a:cubicBezTo>
                  <a:pt x="146" y="47"/>
                  <a:pt x="146" y="47"/>
                  <a:pt x="146" y="47"/>
                </a:cubicBezTo>
                <a:cubicBezTo>
                  <a:pt x="145" y="46"/>
                  <a:pt x="145" y="46"/>
                  <a:pt x="145" y="45"/>
                </a:cubicBezTo>
                <a:lnTo>
                  <a:pt x="143" y="45"/>
                </a:lnTo>
                <a:close/>
                <a:moveTo>
                  <a:pt x="160" y="2"/>
                </a:moveTo>
                <a:cubicBezTo>
                  <a:pt x="158" y="1"/>
                  <a:pt x="157" y="0"/>
                  <a:pt x="155" y="0"/>
                </a:cubicBezTo>
                <a:cubicBezTo>
                  <a:pt x="145" y="1"/>
                  <a:pt x="136" y="1"/>
                  <a:pt x="127" y="1"/>
                </a:cubicBezTo>
                <a:cubicBezTo>
                  <a:pt x="125" y="1"/>
                  <a:pt x="124" y="1"/>
                  <a:pt x="123" y="4"/>
                </a:cubicBezTo>
                <a:cubicBezTo>
                  <a:pt x="122" y="4"/>
                  <a:pt x="122" y="4"/>
                  <a:pt x="122" y="5"/>
                </a:cubicBezTo>
                <a:cubicBezTo>
                  <a:pt x="120" y="7"/>
                  <a:pt x="122" y="10"/>
                  <a:pt x="123" y="11"/>
                </a:cubicBezTo>
                <a:cubicBezTo>
                  <a:pt x="125" y="12"/>
                  <a:pt x="125" y="12"/>
                  <a:pt x="125" y="12"/>
                </a:cubicBezTo>
                <a:cubicBezTo>
                  <a:pt x="127" y="15"/>
                  <a:pt x="128" y="16"/>
                  <a:pt x="130" y="17"/>
                </a:cubicBezTo>
                <a:cubicBezTo>
                  <a:pt x="74" y="74"/>
                  <a:pt x="74" y="74"/>
                  <a:pt x="74" y="74"/>
                </a:cubicBezTo>
                <a:cubicBezTo>
                  <a:pt x="48" y="49"/>
                  <a:pt x="48" y="49"/>
                  <a:pt x="48" y="49"/>
                </a:cubicBezTo>
                <a:cubicBezTo>
                  <a:pt x="47" y="48"/>
                  <a:pt x="44" y="46"/>
                  <a:pt x="42" y="46"/>
                </a:cubicBezTo>
                <a:cubicBezTo>
                  <a:pt x="41" y="46"/>
                  <a:pt x="38" y="48"/>
                  <a:pt x="37" y="49"/>
                </a:cubicBezTo>
                <a:cubicBezTo>
                  <a:pt x="3" y="82"/>
                  <a:pt x="3" y="82"/>
                  <a:pt x="3" y="82"/>
                </a:cubicBezTo>
                <a:cubicBezTo>
                  <a:pt x="0" y="85"/>
                  <a:pt x="0" y="90"/>
                  <a:pt x="3" y="94"/>
                </a:cubicBezTo>
                <a:cubicBezTo>
                  <a:pt x="5" y="95"/>
                  <a:pt x="5" y="95"/>
                  <a:pt x="5" y="95"/>
                </a:cubicBezTo>
                <a:cubicBezTo>
                  <a:pt x="6" y="96"/>
                  <a:pt x="8" y="98"/>
                  <a:pt x="10" y="98"/>
                </a:cubicBezTo>
                <a:cubicBezTo>
                  <a:pt x="13" y="98"/>
                  <a:pt x="15" y="96"/>
                  <a:pt x="16" y="95"/>
                </a:cubicBezTo>
                <a:cubicBezTo>
                  <a:pt x="42" y="68"/>
                  <a:pt x="42" y="68"/>
                  <a:pt x="42" y="68"/>
                </a:cubicBezTo>
                <a:cubicBezTo>
                  <a:pt x="68" y="94"/>
                  <a:pt x="68" y="94"/>
                  <a:pt x="68" y="94"/>
                </a:cubicBezTo>
                <a:cubicBezTo>
                  <a:pt x="69" y="95"/>
                  <a:pt x="71" y="96"/>
                  <a:pt x="74" y="96"/>
                </a:cubicBezTo>
                <a:cubicBezTo>
                  <a:pt x="76" y="96"/>
                  <a:pt x="78" y="95"/>
                  <a:pt x="79" y="94"/>
                </a:cubicBezTo>
                <a:cubicBezTo>
                  <a:pt x="143" y="30"/>
                  <a:pt x="143" y="30"/>
                  <a:pt x="143" y="30"/>
                </a:cubicBezTo>
                <a:cubicBezTo>
                  <a:pt x="150" y="38"/>
                  <a:pt x="150" y="38"/>
                  <a:pt x="150" y="38"/>
                </a:cubicBezTo>
                <a:cubicBezTo>
                  <a:pt x="151" y="39"/>
                  <a:pt x="152" y="40"/>
                  <a:pt x="154" y="40"/>
                </a:cubicBezTo>
                <a:cubicBezTo>
                  <a:pt x="155" y="40"/>
                  <a:pt x="156" y="39"/>
                  <a:pt x="156" y="39"/>
                </a:cubicBezTo>
                <a:cubicBezTo>
                  <a:pt x="157" y="39"/>
                  <a:pt x="157" y="39"/>
                  <a:pt x="157" y="38"/>
                </a:cubicBezTo>
                <a:cubicBezTo>
                  <a:pt x="160" y="37"/>
                  <a:pt x="160" y="35"/>
                  <a:pt x="160" y="33"/>
                </a:cubicBezTo>
                <a:cubicBezTo>
                  <a:pt x="160" y="27"/>
                  <a:pt x="160" y="22"/>
                  <a:pt x="161" y="16"/>
                </a:cubicBezTo>
                <a:cubicBezTo>
                  <a:pt x="161" y="6"/>
                  <a:pt x="161" y="6"/>
                  <a:pt x="161" y="6"/>
                </a:cubicBezTo>
                <a:cubicBezTo>
                  <a:pt x="161" y="5"/>
                  <a:pt x="161" y="2"/>
                  <a:pt x="160" y="2"/>
                </a:cubicBezTo>
                <a:close/>
              </a:path>
            </a:pathLst>
          </a:custGeom>
          <a:ln>
            <a:noFill/>
          </a:ln>
        </p:spPr>
        <p:style>
          <a:lnRef idx="3">
            <a:schemeClr val="lt1"/>
          </a:lnRef>
          <a:fillRef idx="1">
            <a:schemeClr val="accent1"/>
          </a:fillRef>
          <a:effectRef idx="1">
            <a:schemeClr val="accent1"/>
          </a:effectRef>
          <a:fontRef idx="minor">
            <a:schemeClr val="lt1"/>
          </a:fontRef>
        </p:style>
        <p:txBody>
          <a:bodyPr vert="horz" wrap="square" lIns="91440" tIns="45720" rIns="91440" bIns="45720" numCol="1" anchor="t" anchorCtr="0" compatLnSpc="1">
            <a:prstTxWarp prst="textNoShape">
              <a:avLst/>
            </a:prstTxWarp>
          </a:bodyPr>
          <a:lstStyle/>
          <a:p>
            <a:endParaRPr lang="en-US"/>
          </a:p>
        </p:txBody>
      </p:sp>
      <p:sp>
        <p:nvSpPr>
          <p:cNvPr id="25" name="Freeform 166">
            <a:hlinkClick r:id="rId7" action="ppaction://hlinksldjump"/>
            <a:extLst>
              <a:ext uri="{FF2B5EF4-FFF2-40B4-BE49-F238E27FC236}">
                <a16:creationId xmlns:a16="http://schemas.microsoft.com/office/drawing/2014/main" id="{6E3F0034-55A8-A464-E18D-8E4662609BD2}"/>
              </a:ext>
            </a:extLst>
          </p:cNvPr>
          <p:cNvSpPr>
            <a:spLocks noEditPoints="1"/>
          </p:cNvSpPr>
          <p:nvPr/>
        </p:nvSpPr>
        <p:spPr bwMode="auto">
          <a:xfrm>
            <a:off x="376779" y="3230148"/>
            <a:ext cx="256559" cy="315765"/>
          </a:xfrm>
          <a:custGeom>
            <a:avLst/>
            <a:gdLst>
              <a:gd name="T0" fmla="*/ 91 w 130"/>
              <a:gd name="T1" fmla="*/ 69 h 160"/>
              <a:gd name="T2" fmla="*/ 74 w 130"/>
              <a:gd name="T3" fmla="*/ 72 h 160"/>
              <a:gd name="T4" fmla="*/ 51 w 130"/>
              <a:gd name="T5" fmla="*/ 73 h 160"/>
              <a:gd name="T6" fmla="*/ 2 w 130"/>
              <a:gd name="T7" fmla="*/ 81 h 160"/>
              <a:gd name="T8" fmla="*/ 5 w 130"/>
              <a:gd name="T9" fmla="*/ 128 h 160"/>
              <a:gd name="T10" fmla="*/ 21 w 130"/>
              <a:gd name="T11" fmla="*/ 129 h 160"/>
              <a:gd name="T12" fmla="*/ 23 w 130"/>
              <a:gd name="T13" fmla="*/ 160 h 160"/>
              <a:gd name="T14" fmla="*/ 104 w 130"/>
              <a:gd name="T15" fmla="*/ 155 h 160"/>
              <a:gd name="T16" fmla="*/ 113 w 130"/>
              <a:gd name="T17" fmla="*/ 146 h 160"/>
              <a:gd name="T18" fmla="*/ 124 w 130"/>
              <a:gd name="T19" fmla="*/ 103 h 160"/>
              <a:gd name="T20" fmla="*/ 25 w 130"/>
              <a:gd name="T21" fmla="*/ 126 h 160"/>
              <a:gd name="T22" fmla="*/ 34 w 130"/>
              <a:gd name="T23" fmla="*/ 112 h 160"/>
              <a:gd name="T24" fmla="*/ 28 w 130"/>
              <a:gd name="T25" fmla="*/ 89 h 160"/>
              <a:gd name="T26" fmla="*/ 25 w 130"/>
              <a:gd name="T27" fmla="*/ 89 h 160"/>
              <a:gd name="T28" fmla="*/ 29 w 130"/>
              <a:gd name="T29" fmla="*/ 109 h 160"/>
              <a:gd name="T30" fmla="*/ 8 w 130"/>
              <a:gd name="T31" fmla="*/ 83 h 160"/>
              <a:gd name="T32" fmla="*/ 98 w 130"/>
              <a:gd name="T33" fmla="*/ 145 h 160"/>
              <a:gd name="T34" fmla="*/ 103 w 130"/>
              <a:gd name="T35" fmla="*/ 109 h 160"/>
              <a:gd name="T36" fmla="*/ 77 w 130"/>
              <a:gd name="T37" fmla="*/ 62 h 160"/>
              <a:gd name="T38" fmla="*/ 51 w 130"/>
              <a:gd name="T39" fmla="*/ 26 h 160"/>
              <a:gd name="T40" fmla="*/ 80 w 130"/>
              <a:gd name="T41" fmla="*/ 121 h 160"/>
              <a:gd name="T42" fmla="*/ 35 w 130"/>
              <a:gd name="T43" fmla="*/ 124 h 160"/>
              <a:gd name="T44" fmla="*/ 79 w 130"/>
              <a:gd name="T45" fmla="*/ 136 h 160"/>
              <a:gd name="T46" fmla="*/ 42 w 130"/>
              <a:gd name="T47" fmla="*/ 146 h 160"/>
              <a:gd name="T48" fmla="*/ 79 w 130"/>
              <a:gd name="T49" fmla="*/ 136 h 160"/>
              <a:gd name="T50" fmla="*/ 50 w 130"/>
              <a:gd name="T51" fmla="*/ 108 h 160"/>
              <a:gd name="T52" fmla="*/ 42 w 130"/>
              <a:gd name="T53" fmla="*/ 87 h 160"/>
              <a:gd name="T54" fmla="*/ 34 w 130"/>
              <a:gd name="T55" fmla="*/ 91 h 160"/>
              <a:gd name="T56" fmla="*/ 38 w 130"/>
              <a:gd name="T57" fmla="*/ 90 h 160"/>
              <a:gd name="T58" fmla="*/ 47 w 130"/>
              <a:gd name="T59" fmla="*/ 105 h 160"/>
              <a:gd name="T60" fmla="*/ 42 w 130"/>
              <a:gd name="T61" fmla="*/ 105 h 160"/>
              <a:gd name="T62" fmla="*/ 57 w 130"/>
              <a:gd name="T63" fmla="*/ 111 h 160"/>
              <a:gd name="T64" fmla="*/ 65 w 130"/>
              <a:gd name="T65" fmla="*/ 106 h 160"/>
              <a:gd name="T66" fmla="*/ 61 w 130"/>
              <a:gd name="T67" fmla="*/ 97 h 160"/>
              <a:gd name="T68" fmla="*/ 58 w 130"/>
              <a:gd name="T69" fmla="*/ 85 h 160"/>
              <a:gd name="T70" fmla="*/ 47 w 130"/>
              <a:gd name="T71" fmla="*/ 87 h 160"/>
              <a:gd name="T72" fmla="*/ 60 w 130"/>
              <a:gd name="T73" fmla="*/ 100 h 160"/>
              <a:gd name="T74" fmla="*/ 61 w 130"/>
              <a:gd name="T75" fmla="*/ 108 h 160"/>
              <a:gd name="T76" fmla="*/ 58 w 130"/>
              <a:gd name="T77" fmla="*/ 100 h 160"/>
              <a:gd name="T78" fmla="*/ 54 w 130"/>
              <a:gd name="T79" fmla="*/ 88 h 160"/>
              <a:gd name="T80" fmla="*/ 58 w 130"/>
              <a:gd name="T81" fmla="*/ 95 h 160"/>
              <a:gd name="T82" fmla="*/ 52 w 130"/>
              <a:gd name="T83" fmla="*/ 88 h 160"/>
              <a:gd name="T84" fmla="*/ 74 w 130"/>
              <a:gd name="T85" fmla="*/ 98 h 160"/>
              <a:gd name="T86" fmla="*/ 75 w 130"/>
              <a:gd name="T87" fmla="*/ 105 h 160"/>
              <a:gd name="T88" fmla="*/ 73 w 130"/>
              <a:gd name="T89" fmla="*/ 103 h 160"/>
              <a:gd name="T90" fmla="*/ 68 w 130"/>
              <a:gd name="T91" fmla="*/ 105 h 160"/>
              <a:gd name="T92" fmla="*/ 80 w 130"/>
              <a:gd name="T93" fmla="*/ 108 h 160"/>
              <a:gd name="T94" fmla="*/ 75 w 130"/>
              <a:gd name="T95" fmla="*/ 96 h 160"/>
              <a:gd name="T96" fmla="*/ 68 w 130"/>
              <a:gd name="T97" fmla="*/ 93 h 160"/>
              <a:gd name="T98" fmla="*/ 70 w 130"/>
              <a:gd name="T99" fmla="*/ 87 h 160"/>
              <a:gd name="T100" fmla="*/ 73 w 130"/>
              <a:gd name="T101" fmla="*/ 90 h 160"/>
              <a:gd name="T102" fmla="*/ 74 w 130"/>
              <a:gd name="T103" fmla="*/ 88 h 160"/>
              <a:gd name="T104" fmla="*/ 64 w 130"/>
              <a:gd name="T105" fmla="*/ 85 h 160"/>
              <a:gd name="T106" fmla="*/ 67 w 130"/>
              <a:gd name="T107" fmla="*/ 96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30" h="160">
                <a:moveTo>
                  <a:pt x="124" y="103"/>
                </a:moveTo>
                <a:cubicBezTo>
                  <a:pt x="119" y="89"/>
                  <a:pt x="111" y="80"/>
                  <a:pt x="104" y="75"/>
                </a:cubicBezTo>
                <a:cubicBezTo>
                  <a:pt x="103" y="75"/>
                  <a:pt x="91" y="69"/>
                  <a:pt x="91" y="69"/>
                </a:cubicBezTo>
                <a:cubicBezTo>
                  <a:pt x="85" y="64"/>
                  <a:pt x="85" y="64"/>
                  <a:pt x="85" y="64"/>
                </a:cubicBezTo>
                <a:cubicBezTo>
                  <a:pt x="78" y="72"/>
                  <a:pt x="78" y="72"/>
                  <a:pt x="78" y="72"/>
                </a:cubicBezTo>
                <a:cubicBezTo>
                  <a:pt x="74" y="72"/>
                  <a:pt x="74" y="72"/>
                  <a:pt x="74" y="72"/>
                </a:cubicBezTo>
                <a:cubicBezTo>
                  <a:pt x="67" y="64"/>
                  <a:pt x="67" y="64"/>
                  <a:pt x="67" y="64"/>
                </a:cubicBezTo>
                <a:cubicBezTo>
                  <a:pt x="61" y="69"/>
                  <a:pt x="61" y="69"/>
                  <a:pt x="61" y="69"/>
                </a:cubicBezTo>
                <a:cubicBezTo>
                  <a:pt x="51" y="73"/>
                  <a:pt x="51" y="73"/>
                  <a:pt x="51" y="73"/>
                </a:cubicBezTo>
                <a:cubicBezTo>
                  <a:pt x="3" y="78"/>
                  <a:pt x="3" y="78"/>
                  <a:pt x="3" y="78"/>
                </a:cubicBezTo>
                <a:cubicBezTo>
                  <a:pt x="2" y="78"/>
                  <a:pt x="2" y="78"/>
                  <a:pt x="2" y="80"/>
                </a:cubicBezTo>
                <a:cubicBezTo>
                  <a:pt x="0" y="80"/>
                  <a:pt x="0" y="81"/>
                  <a:pt x="2" y="81"/>
                </a:cubicBezTo>
                <a:cubicBezTo>
                  <a:pt x="5" y="89"/>
                  <a:pt x="9" y="95"/>
                  <a:pt x="10" y="101"/>
                </a:cubicBezTo>
                <a:cubicBezTo>
                  <a:pt x="10" y="103"/>
                  <a:pt x="10" y="103"/>
                  <a:pt x="10" y="103"/>
                </a:cubicBezTo>
                <a:cubicBezTo>
                  <a:pt x="0" y="112"/>
                  <a:pt x="2" y="121"/>
                  <a:pt x="5" y="128"/>
                </a:cubicBezTo>
                <a:cubicBezTo>
                  <a:pt x="6" y="131"/>
                  <a:pt x="10" y="132"/>
                  <a:pt x="13" y="132"/>
                </a:cubicBezTo>
                <a:cubicBezTo>
                  <a:pt x="15" y="132"/>
                  <a:pt x="18" y="132"/>
                  <a:pt x="19" y="131"/>
                </a:cubicBezTo>
                <a:cubicBezTo>
                  <a:pt x="19" y="131"/>
                  <a:pt x="21" y="131"/>
                  <a:pt x="21" y="129"/>
                </a:cubicBezTo>
                <a:cubicBezTo>
                  <a:pt x="21" y="134"/>
                  <a:pt x="22" y="137"/>
                  <a:pt x="22" y="138"/>
                </a:cubicBezTo>
                <a:cubicBezTo>
                  <a:pt x="23" y="151"/>
                  <a:pt x="22" y="157"/>
                  <a:pt x="22" y="157"/>
                </a:cubicBezTo>
                <a:cubicBezTo>
                  <a:pt x="22" y="159"/>
                  <a:pt x="22" y="159"/>
                  <a:pt x="23" y="160"/>
                </a:cubicBezTo>
                <a:cubicBezTo>
                  <a:pt x="25" y="160"/>
                  <a:pt x="25" y="160"/>
                  <a:pt x="25" y="160"/>
                </a:cubicBezTo>
                <a:cubicBezTo>
                  <a:pt x="101" y="157"/>
                  <a:pt x="101" y="157"/>
                  <a:pt x="101" y="157"/>
                </a:cubicBezTo>
                <a:cubicBezTo>
                  <a:pt x="103" y="157"/>
                  <a:pt x="104" y="157"/>
                  <a:pt x="104" y="155"/>
                </a:cubicBezTo>
                <a:cubicBezTo>
                  <a:pt x="104" y="149"/>
                  <a:pt x="104" y="149"/>
                  <a:pt x="104" y="149"/>
                </a:cubicBezTo>
                <a:cubicBezTo>
                  <a:pt x="104" y="149"/>
                  <a:pt x="104" y="149"/>
                  <a:pt x="106" y="149"/>
                </a:cubicBezTo>
                <a:cubicBezTo>
                  <a:pt x="107" y="149"/>
                  <a:pt x="110" y="148"/>
                  <a:pt x="113" y="146"/>
                </a:cubicBezTo>
                <a:cubicBezTo>
                  <a:pt x="126" y="132"/>
                  <a:pt x="126" y="132"/>
                  <a:pt x="126" y="132"/>
                </a:cubicBezTo>
                <a:cubicBezTo>
                  <a:pt x="129" y="129"/>
                  <a:pt x="130" y="126"/>
                  <a:pt x="130" y="121"/>
                </a:cubicBezTo>
                <a:cubicBezTo>
                  <a:pt x="129" y="121"/>
                  <a:pt x="127" y="112"/>
                  <a:pt x="124" y="103"/>
                </a:cubicBezTo>
                <a:close/>
                <a:moveTo>
                  <a:pt x="98" y="152"/>
                </a:moveTo>
                <a:cubicBezTo>
                  <a:pt x="28" y="155"/>
                  <a:pt x="28" y="155"/>
                  <a:pt x="28" y="155"/>
                </a:cubicBezTo>
                <a:cubicBezTo>
                  <a:pt x="28" y="151"/>
                  <a:pt x="29" y="141"/>
                  <a:pt x="25" y="126"/>
                </a:cubicBezTo>
                <a:cubicBezTo>
                  <a:pt x="29" y="123"/>
                  <a:pt x="31" y="118"/>
                  <a:pt x="29" y="112"/>
                </a:cubicBezTo>
                <a:cubicBezTo>
                  <a:pt x="29" y="114"/>
                  <a:pt x="31" y="114"/>
                  <a:pt x="31" y="114"/>
                </a:cubicBezTo>
                <a:cubicBezTo>
                  <a:pt x="34" y="112"/>
                  <a:pt x="34" y="112"/>
                  <a:pt x="34" y="112"/>
                </a:cubicBezTo>
                <a:cubicBezTo>
                  <a:pt x="35" y="112"/>
                  <a:pt x="35" y="112"/>
                  <a:pt x="35" y="112"/>
                </a:cubicBezTo>
                <a:cubicBezTo>
                  <a:pt x="36" y="111"/>
                  <a:pt x="36" y="111"/>
                  <a:pt x="36" y="109"/>
                </a:cubicBezTo>
                <a:cubicBezTo>
                  <a:pt x="28" y="89"/>
                  <a:pt x="28" y="89"/>
                  <a:pt x="28" y="89"/>
                </a:cubicBezTo>
                <a:cubicBezTo>
                  <a:pt x="28" y="87"/>
                  <a:pt x="28" y="87"/>
                  <a:pt x="26" y="87"/>
                </a:cubicBezTo>
                <a:cubicBezTo>
                  <a:pt x="25" y="87"/>
                  <a:pt x="25" y="87"/>
                  <a:pt x="25" y="87"/>
                </a:cubicBezTo>
                <a:cubicBezTo>
                  <a:pt x="25" y="89"/>
                  <a:pt x="25" y="89"/>
                  <a:pt x="25" y="89"/>
                </a:cubicBezTo>
                <a:cubicBezTo>
                  <a:pt x="31" y="107"/>
                  <a:pt x="31" y="107"/>
                  <a:pt x="31" y="107"/>
                </a:cubicBezTo>
                <a:cubicBezTo>
                  <a:pt x="32" y="107"/>
                  <a:pt x="32" y="109"/>
                  <a:pt x="31" y="109"/>
                </a:cubicBezTo>
                <a:cubicBezTo>
                  <a:pt x="29" y="109"/>
                  <a:pt x="29" y="109"/>
                  <a:pt x="29" y="109"/>
                </a:cubicBezTo>
                <a:cubicBezTo>
                  <a:pt x="28" y="109"/>
                  <a:pt x="28" y="109"/>
                  <a:pt x="28" y="109"/>
                </a:cubicBezTo>
                <a:cubicBezTo>
                  <a:pt x="26" y="104"/>
                  <a:pt x="21" y="106"/>
                  <a:pt x="18" y="106"/>
                </a:cubicBezTo>
                <a:cubicBezTo>
                  <a:pt x="16" y="98"/>
                  <a:pt x="12" y="90"/>
                  <a:pt x="8" y="83"/>
                </a:cubicBezTo>
                <a:cubicBezTo>
                  <a:pt x="81" y="76"/>
                  <a:pt x="81" y="76"/>
                  <a:pt x="81" y="76"/>
                </a:cubicBezTo>
                <a:cubicBezTo>
                  <a:pt x="84" y="83"/>
                  <a:pt x="93" y="107"/>
                  <a:pt x="97" y="132"/>
                </a:cubicBezTo>
                <a:cubicBezTo>
                  <a:pt x="95" y="135"/>
                  <a:pt x="95" y="141"/>
                  <a:pt x="98" y="145"/>
                </a:cubicBezTo>
                <a:lnTo>
                  <a:pt x="98" y="152"/>
                </a:lnTo>
                <a:close/>
                <a:moveTo>
                  <a:pt x="101" y="126"/>
                </a:moveTo>
                <a:cubicBezTo>
                  <a:pt x="103" y="109"/>
                  <a:pt x="103" y="109"/>
                  <a:pt x="103" y="109"/>
                </a:cubicBezTo>
                <a:cubicBezTo>
                  <a:pt x="104" y="112"/>
                  <a:pt x="106" y="117"/>
                  <a:pt x="107" y="120"/>
                </a:cubicBezTo>
                <a:lnTo>
                  <a:pt x="101" y="126"/>
                </a:lnTo>
                <a:close/>
                <a:moveTo>
                  <a:pt x="77" y="62"/>
                </a:moveTo>
                <a:cubicBezTo>
                  <a:pt x="90" y="62"/>
                  <a:pt x="101" y="49"/>
                  <a:pt x="101" y="26"/>
                </a:cubicBezTo>
                <a:cubicBezTo>
                  <a:pt x="101" y="9"/>
                  <a:pt x="94" y="0"/>
                  <a:pt x="77" y="0"/>
                </a:cubicBezTo>
                <a:cubicBezTo>
                  <a:pt x="58" y="0"/>
                  <a:pt x="51" y="9"/>
                  <a:pt x="51" y="26"/>
                </a:cubicBezTo>
                <a:cubicBezTo>
                  <a:pt x="51" y="49"/>
                  <a:pt x="62" y="62"/>
                  <a:pt x="77" y="62"/>
                </a:cubicBezTo>
                <a:close/>
                <a:moveTo>
                  <a:pt x="77" y="126"/>
                </a:moveTo>
                <a:cubicBezTo>
                  <a:pt x="78" y="126"/>
                  <a:pt x="80" y="124"/>
                  <a:pt x="80" y="121"/>
                </a:cubicBezTo>
                <a:cubicBezTo>
                  <a:pt x="80" y="120"/>
                  <a:pt x="78" y="118"/>
                  <a:pt x="75" y="118"/>
                </a:cubicBezTo>
                <a:cubicBezTo>
                  <a:pt x="39" y="120"/>
                  <a:pt x="39" y="120"/>
                  <a:pt x="39" y="120"/>
                </a:cubicBezTo>
                <a:cubicBezTo>
                  <a:pt x="36" y="121"/>
                  <a:pt x="35" y="123"/>
                  <a:pt x="35" y="124"/>
                </a:cubicBezTo>
                <a:cubicBezTo>
                  <a:pt x="36" y="127"/>
                  <a:pt x="38" y="129"/>
                  <a:pt x="39" y="129"/>
                </a:cubicBezTo>
                <a:cubicBezTo>
                  <a:pt x="77" y="126"/>
                  <a:pt x="77" y="126"/>
                  <a:pt x="77" y="126"/>
                </a:cubicBezTo>
                <a:close/>
                <a:moveTo>
                  <a:pt x="79" y="136"/>
                </a:moveTo>
                <a:cubicBezTo>
                  <a:pt x="42" y="137"/>
                  <a:pt x="42" y="137"/>
                  <a:pt x="42" y="137"/>
                </a:cubicBezTo>
                <a:cubicBezTo>
                  <a:pt x="39" y="137"/>
                  <a:pt x="37" y="140"/>
                  <a:pt x="37" y="141"/>
                </a:cubicBezTo>
                <a:cubicBezTo>
                  <a:pt x="37" y="143"/>
                  <a:pt x="39" y="146"/>
                  <a:pt x="42" y="146"/>
                </a:cubicBezTo>
                <a:cubicBezTo>
                  <a:pt x="79" y="143"/>
                  <a:pt x="79" y="143"/>
                  <a:pt x="79" y="143"/>
                </a:cubicBezTo>
                <a:cubicBezTo>
                  <a:pt x="81" y="143"/>
                  <a:pt x="83" y="141"/>
                  <a:pt x="83" y="139"/>
                </a:cubicBezTo>
                <a:cubicBezTo>
                  <a:pt x="83" y="137"/>
                  <a:pt x="81" y="136"/>
                  <a:pt x="79" y="136"/>
                </a:cubicBezTo>
                <a:close/>
                <a:moveTo>
                  <a:pt x="42" y="110"/>
                </a:moveTo>
                <a:cubicBezTo>
                  <a:pt x="44" y="111"/>
                  <a:pt x="45" y="111"/>
                  <a:pt x="47" y="111"/>
                </a:cubicBezTo>
                <a:cubicBezTo>
                  <a:pt x="48" y="111"/>
                  <a:pt x="50" y="110"/>
                  <a:pt x="50" y="108"/>
                </a:cubicBezTo>
                <a:cubicBezTo>
                  <a:pt x="51" y="108"/>
                  <a:pt x="51" y="107"/>
                  <a:pt x="51" y="105"/>
                </a:cubicBezTo>
                <a:cubicBezTo>
                  <a:pt x="45" y="91"/>
                  <a:pt x="45" y="91"/>
                  <a:pt x="45" y="91"/>
                </a:cubicBezTo>
                <a:cubicBezTo>
                  <a:pt x="45" y="90"/>
                  <a:pt x="44" y="88"/>
                  <a:pt x="42" y="87"/>
                </a:cubicBezTo>
                <a:cubicBezTo>
                  <a:pt x="41" y="87"/>
                  <a:pt x="40" y="85"/>
                  <a:pt x="38" y="87"/>
                </a:cubicBezTo>
                <a:cubicBezTo>
                  <a:pt x="35" y="87"/>
                  <a:pt x="35" y="87"/>
                  <a:pt x="34" y="88"/>
                </a:cubicBezTo>
                <a:cubicBezTo>
                  <a:pt x="34" y="90"/>
                  <a:pt x="34" y="90"/>
                  <a:pt x="34" y="91"/>
                </a:cubicBezTo>
                <a:cubicBezTo>
                  <a:pt x="40" y="107"/>
                  <a:pt x="40" y="107"/>
                  <a:pt x="40" y="107"/>
                </a:cubicBezTo>
                <a:cubicBezTo>
                  <a:pt x="40" y="107"/>
                  <a:pt x="41" y="108"/>
                  <a:pt x="42" y="110"/>
                </a:cubicBezTo>
                <a:close/>
                <a:moveTo>
                  <a:pt x="38" y="90"/>
                </a:moveTo>
                <a:cubicBezTo>
                  <a:pt x="40" y="90"/>
                  <a:pt x="40" y="90"/>
                  <a:pt x="41" y="90"/>
                </a:cubicBezTo>
                <a:cubicBezTo>
                  <a:pt x="41" y="91"/>
                  <a:pt x="41" y="91"/>
                  <a:pt x="41" y="91"/>
                </a:cubicBezTo>
                <a:cubicBezTo>
                  <a:pt x="47" y="105"/>
                  <a:pt x="47" y="105"/>
                  <a:pt x="47" y="105"/>
                </a:cubicBezTo>
                <a:cubicBezTo>
                  <a:pt x="47" y="107"/>
                  <a:pt x="47" y="107"/>
                  <a:pt x="47" y="107"/>
                </a:cubicBezTo>
                <a:cubicBezTo>
                  <a:pt x="44" y="107"/>
                  <a:pt x="44" y="107"/>
                  <a:pt x="44" y="107"/>
                </a:cubicBezTo>
                <a:cubicBezTo>
                  <a:pt x="44" y="107"/>
                  <a:pt x="42" y="107"/>
                  <a:pt x="42" y="105"/>
                </a:cubicBezTo>
                <a:cubicBezTo>
                  <a:pt x="38" y="91"/>
                  <a:pt x="38" y="91"/>
                  <a:pt x="38" y="91"/>
                </a:cubicBezTo>
                <a:cubicBezTo>
                  <a:pt x="37" y="91"/>
                  <a:pt x="37" y="90"/>
                  <a:pt x="38" y="90"/>
                </a:cubicBezTo>
                <a:close/>
                <a:moveTo>
                  <a:pt x="57" y="111"/>
                </a:moveTo>
                <a:cubicBezTo>
                  <a:pt x="64" y="111"/>
                  <a:pt x="64" y="111"/>
                  <a:pt x="64" y="111"/>
                </a:cubicBezTo>
                <a:cubicBezTo>
                  <a:pt x="65" y="110"/>
                  <a:pt x="65" y="110"/>
                  <a:pt x="65" y="110"/>
                </a:cubicBezTo>
                <a:cubicBezTo>
                  <a:pt x="67" y="108"/>
                  <a:pt x="67" y="108"/>
                  <a:pt x="65" y="106"/>
                </a:cubicBezTo>
                <a:cubicBezTo>
                  <a:pt x="64" y="98"/>
                  <a:pt x="64" y="98"/>
                  <a:pt x="64" y="98"/>
                </a:cubicBezTo>
                <a:cubicBezTo>
                  <a:pt x="63" y="98"/>
                  <a:pt x="63" y="98"/>
                  <a:pt x="63" y="98"/>
                </a:cubicBezTo>
                <a:cubicBezTo>
                  <a:pt x="61" y="97"/>
                  <a:pt x="61" y="97"/>
                  <a:pt x="61" y="97"/>
                </a:cubicBezTo>
                <a:cubicBezTo>
                  <a:pt x="63" y="97"/>
                  <a:pt x="63" y="97"/>
                  <a:pt x="63" y="97"/>
                </a:cubicBezTo>
                <a:cubicBezTo>
                  <a:pt x="60" y="88"/>
                  <a:pt x="60" y="88"/>
                  <a:pt x="60" y="88"/>
                </a:cubicBezTo>
                <a:cubicBezTo>
                  <a:pt x="60" y="87"/>
                  <a:pt x="58" y="85"/>
                  <a:pt x="58" y="85"/>
                </a:cubicBezTo>
                <a:cubicBezTo>
                  <a:pt x="57" y="85"/>
                  <a:pt x="55" y="83"/>
                  <a:pt x="54" y="85"/>
                </a:cubicBezTo>
                <a:cubicBezTo>
                  <a:pt x="48" y="85"/>
                  <a:pt x="48" y="85"/>
                  <a:pt x="48" y="85"/>
                </a:cubicBezTo>
                <a:cubicBezTo>
                  <a:pt x="47" y="85"/>
                  <a:pt x="47" y="85"/>
                  <a:pt x="47" y="87"/>
                </a:cubicBezTo>
                <a:cubicBezTo>
                  <a:pt x="55" y="111"/>
                  <a:pt x="55" y="111"/>
                  <a:pt x="55" y="111"/>
                </a:cubicBezTo>
                <a:lnTo>
                  <a:pt x="57" y="111"/>
                </a:lnTo>
                <a:close/>
                <a:moveTo>
                  <a:pt x="60" y="100"/>
                </a:moveTo>
                <a:cubicBezTo>
                  <a:pt x="60" y="100"/>
                  <a:pt x="60" y="100"/>
                  <a:pt x="60" y="101"/>
                </a:cubicBezTo>
                <a:cubicBezTo>
                  <a:pt x="61" y="106"/>
                  <a:pt x="61" y="106"/>
                  <a:pt x="61" y="106"/>
                </a:cubicBezTo>
                <a:cubicBezTo>
                  <a:pt x="61" y="106"/>
                  <a:pt x="61" y="106"/>
                  <a:pt x="61" y="108"/>
                </a:cubicBezTo>
                <a:cubicBezTo>
                  <a:pt x="58" y="108"/>
                  <a:pt x="58" y="108"/>
                  <a:pt x="58" y="108"/>
                </a:cubicBezTo>
                <a:cubicBezTo>
                  <a:pt x="55" y="100"/>
                  <a:pt x="55" y="100"/>
                  <a:pt x="55" y="100"/>
                </a:cubicBezTo>
                <a:cubicBezTo>
                  <a:pt x="58" y="100"/>
                  <a:pt x="58" y="100"/>
                  <a:pt x="58" y="100"/>
                </a:cubicBezTo>
                <a:lnTo>
                  <a:pt x="60" y="100"/>
                </a:lnTo>
                <a:close/>
                <a:moveTo>
                  <a:pt x="52" y="88"/>
                </a:moveTo>
                <a:cubicBezTo>
                  <a:pt x="54" y="88"/>
                  <a:pt x="54" y="88"/>
                  <a:pt x="54" y="88"/>
                </a:cubicBezTo>
                <a:cubicBezTo>
                  <a:pt x="55" y="88"/>
                  <a:pt x="55" y="88"/>
                  <a:pt x="55" y="88"/>
                </a:cubicBezTo>
                <a:cubicBezTo>
                  <a:pt x="55" y="88"/>
                  <a:pt x="57" y="88"/>
                  <a:pt x="57" y="90"/>
                </a:cubicBezTo>
                <a:cubicBezTo>
                  <a:pt x="58" y="95"/>
                  <a:pt x="58" y="95"/>
                  <a:pt x="58" y="95"/>
                </a:cubicBezTo>
                <a:cubicBezTo>
                  <a:pt x="57" y="97"/>
                  <a:pt x="57" y="97"/>
                  <a:pt x="57" y="97"/>
                </a:cubicBezTo>
                <a:cubicBezTo>
                  <a:pt x="54" y="97"/>
                  <a:pt x="54" y="97"/>
                  <a:pt x="54" y="97"/>
                </a:cubicBezTo>
                <a:cubicBezTo>
                  <a:pt x="52" y="88"/>
                  <a:pt x="52" y="88"/>
                  <a:pt x="52" y="88"/>
                </a:cubicBezTo>
                <a:close/>
                <a:moveTo>
                  <a:pt x="67" y="96"/>
                </a:moveTo>
                <a:cubicBezTo>
                  <a:pt x="68" y="98"/>
                  <a:pt x="71" y="98"/>
                  <a:pt x="73" y="98"/>
                </a:cubicBezTo>
                <a:cubicBezTo>
                  <a:pt x="73" y="98"/>
                  <a:pt x="73" y="98"/>
                  <a:pt x="74" y="98"/>
                </a:cubicBezTo>
                <a:cubicBezTo>
                  <a:pt x="74" y="100"/>
                  <a:pt x="74" y="100"/>
                  <a:pt x="75" y="100"/>
                </a:cubicBezTo>
                <a:cubicBezTo>
                  <a:pt x="75" y="103"/>
                  <a:pt x="75" y="103"/>
                  <a:pt x="75" y="103"/>
                </a:cubicBezTo>
                <a:cubicBezTo>
                  <a:pt x="77" y="105"/>
                  <a:pt x="77" y="105"/>
                  <a:pt x="75" y="105"/>
                </a:cubicBezTo>
                <a:cubicBezTo>
                  <a:pt x="75" y="106"/>
                  <a:pt x="75" y="106"/>
                  <a:pt x="75" y="106"/>
                </a:cubicBezTo>
                <a:cubicBezTo>
                  <a:pt x="74" y="106"/>
                  <a:pt x="74" y="106"/>
                  <a:pt x="73" y="105"/>
                </a:cubicBezTo>
                <a:cubicBezTo>
                  <a:pt x="73" y="103"/>
                  <a:pt x="73" y="103"/>
                  <a:pt x="73" y="103"/>
                </a:cubicBezTo>
                <a:cubicBezTo>
                  <a:pt x="71" y="103"/>
                  <a:pt x="71" y="103"/>
                  <a:pt x="71" y="103"/>
                </a:cubicBezTo>
                <a:cubicBezTo>
                  <a:pt x="68" y="103"/>
                  <a:pt x="68" y="103"/>
                  <a:pt x="68" y="103"/>
                </a:cubicBezTo>
                <a:cubicBezTo>
                  <a:pt x="68" y="105"/>
                  <a:pt x="68" y="105"/>
                  <a:pt x="68" y="105"/>
                </a:cubicBezTo>
                <a:cubicBezTo>
                  <a:pt x="68" y="106"/>
                  <a:pt x="70" y="108"/>
                  <a:pt x="71" y="108"/>
                </a:cubicBezTo>
                <a:cubicBezTo>
                  <a:pt x="73" y="110"/>
                  <a:pt x="74" y="110"/>
                  <a:pt x="75" y="110"/>
                </a:cubicBezTo>
                <a:cubicBezTo>
                  <a:pt x="78" y="110"/>
                  <a:pt x="78" y="108"/>
                  <a:pt x="80" y="108"/>
                </a:cubicBezTo>
                <a:cubicBezTo>
                  <a:pt x="80" y="103"/>
                  <a:pt x="80" y="103"/>
                  <a:pt x="80" y="103"/>
                </a:cubicBezTo>
                <a:cubicBezTo>
                  <a:pt x="78" y="100"/>
                  <a:pt x="78" y="100"/>
                  <a:pt x="78" y="100"/>
                </a:cubicBezTo>
                <a:cubicBezTo>
                  <a:pt x="78" y="98"/>
                  <a:pt x="77" y="96"/>
                  <a:pt x="75" y="96"/>
                </a:cubicBezTo>
                <a:cubicBezTo>
                  <a:pt x="74" y="95"/>
                  <a:pt x="73" y="95"/>
                  <a:pt x="71" y="95"/>
                </a:cubicBezTo>
                <a:cubicBezTo>
                  <a:pt x="70" y="95"/>
                  <a:pt x="70" y="95"/>
                  <a:pt x="70" y="93"/>
                </a:cubicBezTo>
                <a:cubicBezTo>
                  <a:pt x="68" y="93"/>
                  <a:pt x="68" y="93"/>
                  <a:pt x="68" y="93"/>
                </a:cubicBezTo>
                <a:cubicBezTo>
                  <a:pt x="67" y="88"/>
                  <a:pt x="67" y="88"/>
                  <a:pt x="67" y="88"/>
                </a:cubicBezTo>
                <a:cubicBezTo>
                  <a:pt x="67" y="87"/>
                  <a:pt x="68" y="87"/>
                  <a:pt x="68" y="87"/>
                </a:cubicBezTo>
                <a:cubicBezTo>
                  <a:pt x="70" y="87"/>
                  <a:pt x="70" y="87"/>
                  <a:pt x="70" y="87"/>
                </a:cubicBezTo>
                <a:cubicBezTo>
                  <a:pt x="70" y="88"/>
                  <a:pt x="71" y="88"/>
                  <a:pt x="71" y="88"/>
                </a:cubicBezTo>
                <a:cubicBezTo>
                  <a:pt x="71" y="90"/>
                  <a:pt x="71" y="90"/>
                  <a:pt x="71" y="90"/>
                </a:cubicBezTo>
                <a:cubicBezTo>
                  <a:pt x="73" y="90"/>
                  <a:pt x="73" y="90"/>
                  <a:pt x="73" y="90"/>
                </a:cubicBezTo>
                <a:cubicBezTo>
                  <a:pt x="74" y="90"/>
                  <a:pt x="74" y="90"/>
                  <a:pt x="74" y="90"/>
                </a:cubicBezTo>
                <a:cubicBezTo>
                  <a:pt x="75" y="90"/>
                  <a:pt x="75" y="90"/>
                  <a:pt x="75" y="88"/>
                </a:cubicBezTo>
                <a:cubicBezTo>
                  <a:pt x="74" y="88"/>
                  <a:pt x="74" y="88"/>
                  <a:pt x="74" y="88"/>
                </a:cubicBezTo>
                <a:cubicBezTo>
                  <a:pt x="74" y="87"/>
                  <a:pt x="73" y="85"/>
                  <a:pt x="71" y="85"/>
                </a:cubicBezTo>
                <a:cubicBezTo>
                  <a:pt x="70" y="83"/>
                  <a:pt x="68" y="83"/>
                  <a:pt x="67" y="83"/>
                </a:cubicBezTo>
                <a:cubicBezTo>
                  <a:pt x="66" y="83"/>
                  <a:pt x="64" y="83"/>
                  <a:pt x="64" y="85"/>
                </a:cubicBezTo>
                <a:cubicBezTo>
                  <a:pt x="63" y="87"/>
                  <a:pt x="63" y="88"/>
                  <a:pt x="63" y="90"/>
                </a:cubicBezTo>
                <a:cubicBezTo>
                  <a:pt x="64" y="93"/>
                  <a:pt x="64" y="93"/>
                  <a:pt x="64" y="93"/>
                </a:cubicBezTo>
                <a:cubicBezTo>
                  <a:pt x="66" y="95"/>
                  <a:pt x="66" y="96"/>
                  <a:pt x="67" y="96"/>
                </a:cubicBezTo>
                <a:close/>
              </a:path>
            </a:pathLst>
          </a:custGeom>
          <a:ln>
            <a:noFill/>
          </a:ln>
        </p:spPr>
        <p:style>
          <a:lnRef idx="3">
            <a:schemeClr val="lt1"/>
          </a:lnRef>
          <a:fillRef idx="1">
            <a:schemeClr val="accent1"/>
          </a:fillRef>
          <a:effectRef idx="1">
            <a:schemeClr val="accent1"/>
          </a:effectRef>
          <a:fontRef idx="minor">
            <a:schemeClr val="lt1"/>
          </a:fontRef>
        </p:style>
        <p:txBody>
          <a:bodyPr vert="horz" wrap="square" lIns="91440" tIns="45720" rIns="91440" bIns="45720" numCol="1" anchor="t" anchorCtr="0" compatLnSpc="1">
            <a:prstTxWarp prst="textNoShape">
              <a:avLst/>
            </a:prstTxWarp>
          </a:bodyPr>
          <a:lstStyle/>
          <a:p>
            <a:endParaRPr lang="en-US"/>
          </a:p>
        </p:txBody>
      </p:sp>
      <p:sp>
        <p:nvSpPr>
          <p:cNvPr id="26" name="Freeform 119">
            <a:hlinkClick r:id="rId8" action="ppaction://hlinksldjump"/>
            <a:extLst>
              <a:ext uri="{FF2B5EF4-FFF2-40B4-BE49-F238E27FC236}">
                <a16:creationId xmlns:a16="http://schemas.microsoft.com/office/drawing/2014/main" id="{5E78BC7C-AF9A-BCAC-6B6C-6F26B48574AC}"/>
              </a:ext>
            </a:extLst>
          </p:cNvPr>
          <p:cNvSpPr>
            <a:spLocks noEditPoints="1"/>
          </p:cNvSpPr>
          <p:nvPr/>
        </p:nvSpPr>
        <p:spPr bwMode="auto">
          <a:xfrm>
            <a:off x="479146" y="4774011"/>
            <a:ext cx="324350" cy="300024"/>
          </a:xfrm>
          <a:custGeom>
            <a:avLst/>
            <a:gdLst>
              <a:gd name="T0" fmla="*/ 97 w 160"/>
              <a:gd name="T1" fmla="*/ 8 h 148"/>
              <a:gd name="T2" fmla="*/ 92 w 160"/>
              <a:gd name="T3" fmla="*/ 0 h 148"/>
              <a:gd name="T4" fmla="*/ 61 w 160"/>
              <a:gd name="T5" fmla="*/ 6 h 148"/>
              <a:gd name="T6" fmla="*/ 6 w 160"/>
              <a:gd name="T7" fmla="*/ 8 h 148"/>
              <a:gd name="T8" fmla="*/ 6 w 160"/>
              <a:gd name="T9" fmla="*/ 22 h 148"/>
              <a:gd name="T10" fmla="*/ 15 w 160"/>
              <a:gd name="T11" fmla="*/ 114 h 148"/>
              <a:gd name="T12" fmla="*/ 67 w 160"/>
              <a:gd name="T13" fmla="*/ 119 h 148"/>
              <a:gd name="T14" fmla="*/ 51 w 160"/>
              <a:gd name="T15" fmla="*/ 144 h 148"/>
              <a:gd name="T16" fmla="*/ 76 w 160"/>
              <a:gd name="T17" fmla="*/ 127 h 148"/>
              <a:gd name="T18" fmla="*/ 80 w 160"/>
              <a:gd name="T19" fmla="*/ 148 h 148"/>
              <a:gd name="T20" fmla="*/ 84 w 160"/>
              <a:gd name="T21" fmla="*/ 128 h 148"/>
              <a:gd name="T22" fmla="*/ 104 w 160"/>
              <a:gd name="T23" fmla="*/ 147 h 148"/>
              <a:gd name="T24" fmla="*/ 107 w 160"/>
              <a:gd name="T25" fmla="*/ 138 h 148"/>
              <a:gd name="T26" fmla="*/ 139 w 160"/>
              <a:gd name="T27" fmla="*/ 119 h 148"/>
              <a:gd name="T28" fmla="*/ 145 w 160"/>
              <a:gd name="T29" fmla="*/ 22 h 148"/>
              <a:gd name="T30" fmla="*/ 160 w 160"/>
              <a:gd name="T31" fmla="*/ 15 h 148"/>
              <a:gd name="T32" fmla="*/ 134 w 160"/>
              <a:gd name="T33" fmla="*/ 108 h 148"/>
              <a:gd name="T34" fmla="*/ 24 w 160"/>
              <a:gd name="T35" fmla="*/ 22 h 148"/>
              <a:gd name="T36" fmla="*/ 134 w 160"/>
              <a:gd name="T37" fmla="*/ 108 h 148"/>
              <a:gd name="T38" fmla="*/ 36 w 160"/>
              <a:gd name="T39" fmla="*/ 92 h 148"/>
              <a:gd name="T40" fmla="*/ 67 w 160"/>
              <a:gd name="T41" fmla="*/ 88 h 148"/>
              <a:gd name="T42" fmla="*/ 75 w 160"/>
              <a:gd name="T43" fmla="*/ 86 h 148"/>
              <a:gd name="T44" fmla="*/ 103 w 160"/>
              <a:gd name="T45" fmla="*/ 69 h 148"/>
              <a:gd name="T46" fmla="*/ 119 w 160"/>
              <a:gd name="T47" fmla="*/ 54 h 148"/>
              <a:gd name="T48" fmla="*/ 124 w 160"/>
              <a:gd name="T49" fmla="*/ 66 h 148"/>
              <a:gd name="T50" fmla="*/ 130 w 160"/>
              <a:gd name="T51" fmla="*/ 38 h 148"/>
              <a:gd name="T52" fmla="*/ 130 w 160"/>
              <a:gd name="T53" fmla="*/ 36 h 148"/>
              <a:gd name="T54" fmla="*/ 127 w 160"/>
              <a:gd name="T55" fmla="*/ 34 h 148"/>
              <a:gd name="T56" fmla="*/ 124 w 160"/>
              <a:gd name="T57" fmla="*/ 33 h 148"/>
              <a:gd name="T58" fmla="*/ 100 w 160"/>
              <a:gd name="T59" fmla="*/ 38 h 148"/>
              <a:gd name="T60" fmla="*/ 112 w 160"/>
              <a:gd name="T61" fmla="*/ 44 h 148"/>
              <a:gd name="T62" fmla="*/ 94 w 160"/>
              <a:gd name="T63" fmla="*/ 50 h 148"/>
              <a:gd name="T64" fmla="*/ 70 w 160"/>
              <a:gd name="T65" fmla="*/ 75 h 148"/>
              <a:gd name="T66" fmla="*/ 49 w 160"/>
              <a:gd name="T67" fmla="*/ 63 h 148"/>
              <a:gd name="T68" fmla="*/ 28 w 160"/>
              <a:gd name="T69" fmla="*/ 92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60" h="148">
                <a:moveTo>
                  <a:pt x="153" y="8"/>
                </a:moveTo>
                <a:cubicBezTo>
                  <a:pt x="97" y="8"/>
                  <a:pt x="97" y="8"/>
                  <a:pt x="97" y="8"/>
                </a:cubicBezTo>
                <a:cubicBezTo>
                  <a:pt x="97" y="6"/>
                  <a:pt x="97" y="6"/>
                  <a:pt x="97" y="6"/>
                </a:cubicBezTo>
                <a:cubicBezTo>
                  <a:pt x="97" y="3"/>
                  <a:pt x="95" y="0"/>
                  <a:pt x="92" y="0"/>
                </a:cubicBezTo>
                <a:cubicBezTo>
                  <a:pt x="66" y="0"/>
                  <a:pt x="66" y="0"/>
                  <a:pt x="66" y="0"/>
                </a:cubicBezTo>
                <a:cubicBezTo>
                  <a:pt x="63" y="0"/>
                  <a:pt x="61" y="3"/>
                  <a:pt x="61" y="6"/>
                </a:cubicBezTo>
                <a:cubicBezTo>
                  <a:pt x="61" y="8"/>
                  <a:pt x="61" y="8"/>
                  <a:pt x="61" y="8"/>
                </a:cubicBezTo>
                <a:cubicBezTo>
                  <a:pt x="6" y="8"/>
                  <a:pt x="6" y="8"/>
                  <a:pt x="6" y="8"/>
                </a:cubicBezTo>
                <a:cubicBezTo>
                  <a:pt x="2" y="8"/>
                  <a:pt x="0" y="11"/>
                  <a:pt x="0" y="15"/>
                </a:cubicBezTo>
                <a:cubicBezTo>
                  <a:pt x="0" y="19"/>
                  <a:pt x="2" y="22"/>
                  <a:pt x="6" y="22"/>
                </a:cubicBezTo>
                <a:cubicBezTo>
                  <a:pt x="15" y="22"/>
                  <a:pt x="15" y="22"/>
                  <a:pt x="15" y="22"/>
                </a:cubicBezTo>
                <a:cubicBezTo>
                  <a:pt x="15" y="114"/>
                  <a:pt x="15" y="114"/>
                  <a:pt x="15" y="114"/>
                </a:cubicBezTo>
                <a:cubicBezTo>
                  <a:pt x="15" y="117"/>
                  <a:pt x="17" y="119"/>
                  <a:pt x="20" y="119"/>
                </a:cubicBezTo>
                <a:cubicBezTo>
                  <a:pt x="67" y="119"/>
                  <a:pt x="67" y="119"/>
                  <a:pt x="67" y="119"/>
                </a:cubicBezTo>
                <a:cubicBezTo>
                  <a:pt x="51" y="137"/>
                  <a:pt x="51" y="137"/>
                  <a:pt x="51" y="137"/>
                </a:cubicBezTo>
                <a:cubicBezTo>
                  <a:pt x="50" y="140"/>
                  <a:pt x="50" y="143"/>
                  <a:pt x="51" y="144"/>
                </a:cubicBezTo>
                <a:cubicBezTo>
                  <a:pt x="54" y="147"/>
                  <a:pt x="57" y="147"/>
                  <a:pt x="58" y="144"/>
                </a:cubicBezTo>
                <a:cubicBezTo>
                  <a:pt x="76" y="127"/>
                  <a:pt x="76" y="127"/>
                  <a:pt x="76" y="127"/>
                </a:cubicBezTo>
                <a:cubicBezTo>
                  <a:pt x="76" y="144"/>
                  <a:pt x="76" y="144"/>
                  <a:pt x="76" y="144"/>
                </a:cubicBezTo>
                <a:cubicBezTo>
                  <a:pt x="76" y="146"/>
                  <a:pt x="77" y="148"/>
                  <a:pt x="80" y="148"/>
                </a:cubicBezTo>
                <a:cubicBezTo>
                  <a:pt x="81" y="148"/>
                  <a:pt x="84" y="146"/>
                  <a:pt x="84" y="144"/>
                </a:cubicBezTo>
                <a:cubicBezTo>
                  <a:pt x="84" y="128"/>
                  <a:pt x="84" y="128"/>
                  <a:pt x="84" y="128"/>
                </a:cubicBezTo>
                <a:cubicBezTo>
                  <a:pt x="100" y="146"/>
                  <a:pt x="100" y="146"/>
                  <a:pt x="100" y="146"/>
                </a:cubicBezTo>
                <a:cubicBezTo>
                  <a:pt x="101" y="147"/>
                  <a:pt x="103" y="147"/>
                  <a:pt x="104" y="147"/>
                </a:cubicBezTo>
                <a:cubicBezTo>
                  <a:pt x="105" y="147"/>
                  <a:pt x="107" y="147"/>
                  <a:pt x="107" y="146"/>
                </a:cubicBezTo>
                <a:cubicBezTo>
                  <a:pt x="110" y="144"/>
                  <a:pt x="110" y="141"/>
                  <a:pt x="107" y="138"/>
                </a:cubicBezTo>
                <a:cubicBezTo>
                  <a:pt x="89" y="119"/>
                  <a:pt x="89" y="119"/>
                  <a:pt x="89" y="119"/>
                </a:cubicBezTo>
                <a:cubicBezTo>
                  <a:pt x="139" y="119"/>
                  <a:pt x="139" y="119"/>
                  <a:pt x="139" y="119"/>
                </a:cubicBezTo>
                <a:cubicBezTo>
                  <a:pt x="142" y="119"/>
                  <a:pt x="145" y="117"/>
                  <a:pt x="145" y="114"/>
                </a:cubicBezTo>
                <a:cubicBezTo>
                  <a:pt x="145" y="22"/>
                  <a:pt x="145" y="22"/>
                  <a:pt x="145" y="22"/>
                </a:cubicBezTo>
                <a:cubicBezTo>
                  <a:pt x="153" y="22"/>
                  <a:pt x="153" y="22"/>
                  <a:pt x="153" y="22"/>
                </a:cubicBezTo>
                <a:cubicBezTo>
                  <a:pt x="156" y="22"/>
                  <a:pt x="160" y="19"/>
                  <a:pt x="160" y="15"/>
                </a:cubicBezTo>
                <a:cubicBezTo>
                  <a:pt x="160" y="11"/>
                  <a:pt x="156" y="8"/>
                  <a:pt x="153" y="8"/>
                </a:cubicBezTo>
                <a:close/>
                <a:moveTo>
                  <a:pt x="134" y="108"/>
                </a:moveTo>
                <a:cubicBezTo>
                  <a:pt x="24" y="108"/>
                  <a:pt x="24" y="108"/>
                  <a:pt x="24" y="108"/>
                </a:cubicBezTo>
                <a:cubicBezTo>
                  <a:pt x="24" y="22"/>
                  <a:pt x="24" y="22"/>
                  <a:pt x="24" y="22"/>
                </a:cubicBezTo>
                <a:cubicBezTo>
                  <a:pt x="134" y="22"/>
                  <a:pt x="134" y="22"/>
                  <a:pt x="134" y="22"/>
                </a:cubicBezTo>
                <a:lnTo>
                  <a:pt x="134" y="108"/>
                </a:lnTo>
                <a:close/>
                <a:moveTo>
                  <a:pt x="32" y="94"/>
                </a:moveTo>
                <a:cubicBezTo>
                  <a:pt x="33" y="94"/>
                  <a:pt x="34" y="94"/>
                  <a:pt x="36" y="92"/>
                </a:cubicBezTo>
                <a:cubicBezTo>
                  <a:pt x="53" y="75"/>
                  <a:pt x="53" y="75"/>
                  <a:pt x="53" y="75"/>
                </a:cubicBezTo>
                <a:cubicBezTo>
                  <a:pt x="67" y="88"/>
                  <a:pt x="67" y="88"/>
                  <a:pt x="67" y="88"/>
                </a:cubicBezTo>
                <a:cubicBezTo>
                  <a:pt x="69" y="89"/>
                  <a:pt x="70" y="89"/>
                  <a:pt x="71" y="89"/>
                </a:cubicBezTo>
                <a:cubicBezTo>
                  <a:pt x="73" y="89"/>
                  <a:pt x="74" y="88"/>
                  <a:pt x="75" y="86"/>
                </a:cubicBezTo>
                <a:cubicBezTo>
                  <a:pt x="93" y="62"/>
                  <a:pt x="93" y="62"/>
                  <a:pt x="93" y="62"/>
                </a:cubicBezTo>
                <a:cubicBezTo>
                  <a:pt x="103" y="69"/>
                  <a:pt x="103" y="69"/>
                  <a:pt x="103" y="69"/>
                </a:cubicBezTo>
                <a:cubicBezTo>
                  <a:pt x="104" y="70"/>
                  <a:pt x="108" y="69"/>
                  <a:pt x="109" y="68"/>
                </a:cubicBezTo>
                <a:cubicBezTo>
                  <a:pt x="119" y="54"/>
                  <a:pt x="119" y="54"/>
                  <a:pt x="119" y="54"/>
                </a:cubicBezTo>
                <a:cubicBezTo>
                  <a:pt x="119" y="59"/>
                  <a:pt x="119" y="59"/>
                  <a:pt x="119" y="59"/>
                </a:cubicBezTo>
                <a:cubicBezTo>
                  <a:pt x="119" y="63"/>
                  <a:pt x="122" y="66"/>
                  <a:pt x="124" y="66"/>
                </a:cubicBezTo>
                <a:cubicBezTo>
                  <a:pt x="127" y="66"/>
                  <a:pt x="130" y="63"/>
                  <a:pt x="130" y="59"/>
                </a:cubicBezTo>
                <a:cubicBezTo>
                  <a:pt x="130" y="38"/>
                  <a:pt x="130" y="38"/>
                  <a:pt x="130" y="38"/>
                </a:cubicBezTo>
                <a:cubicBezTo>
                  <a:pt x="130" y="37"/>
                  <a:pt x="130" y="37"/>
                  <a:pt x="130" y="37"/>
                </a:cubicBezTo>
                <a:cubicBezTo>
                  <a:pt x="130" y="37"/>
                  <a:pt x="130" y="37"/>
                  <a:pt x="130" y="36"/>
                </a:cubicBezTo>
                <a:cubicBezTo>
                  <a:pt x="130" y="36"/>
                  <a:pt x="130" y="36"/>
                  <a:pt x="129" y="34"/>
                </a:cubicBezTo>
                <a:cubicBezTo>
                  <a:pt x="129" y="34"/>
                  <a:pt x="129" y="34"/>
                  <a:pt x="127" y="34"/>
                </a:cubicBezTo>
                <a:cubicBezTo>
                  <a:pt x="127" y="33"/>
                  <a:pt x="127" y="33"/>
                  <a:pt x="126" y="33"/>
                </a:cubicBezTo>
                <a:cubicBezTo>
                  <a:pt x="126" y="33"/>
                  <a:pt x="126" y="33"/>
                  <a:pt x="124" y="33"/>
                </a:cubicBezTo>
                <a:cubicBezTo>
                  <a:pt x="105" y="33"/>
                  <a:pt x="105" y="33"/>
                  <a:pt x="105" y="33"/>
                </a:cubicBezTo>
                <a:cubicBezTo>
                  <a:pt x="103" y="33"/>
                  <a:pt x="100" y="36"/>
                  <a:pt x="100" y="38"/>
                </a:cubicBezTo>
                <a:cubicBezTo>
                  <a:pt x="100" y="41"/>
                  <a:pt x="103" y="44"/>
                  <a:pt x="105" y="44"/>
                </a:cubicBezTo>
                <a:cubicBezTo>
                  <a:pt x="112" y="44"/>
                  <a:pt x="112" y="44"/>
                  <a:pt x="112" y="44"/>
                </a:cubicBezTo>
                <a:cubicBezTo>
                  <a:pt x="104" y="56"/>
                  <a:pt x="104" y="56"/>
                  <a:pt x="104" y="56"/>
                </a:cubicBezTo>
                <a:cubicBezTo>
                  <a:pt x="94" y="50"/>
                  <a:pt x="94" y="50"/>
                  <a:pt x="94" y="50"/>
                </a:cubicBezTo>
                <a:cubicBezTo>
                  <a:pt x="93" y="47"/>
                  <a:pt x="89" y="49"/>
                  <a:pt x="88" y="50"/>
                </a:cubicBezTo>
                <a:cubicBezTo>
                  <a:pt x="70" y="75"/>
                  <a:pt x="70" y="75"/>
                  <a:pt x="70" y="75"/>
                </a:cubicBezTo>
                <a:cubicBezTo>
                  <a:pt x="56" y="63"/>
                  <a:pt x="56" y="63"/>
                  <a:pt x="56" y="63"/>
                </a:cubicBezTo>
                <a:cubicBezTo>
                  <a:pt x="55" y="60"/>
                  <a:pt x="51" y="60"/>
                  <a:pt x="49" y="63"/>
                </a:cubicBezTo>
                <a:cubicBezTo>
                  <a:pt x="29" y="84"/>
                  <a:pt x="29" y="84"/>
                  <a:pt x="29" y="84"/>
                </a:cubicBezTo>
                <a:cubicBezTo>
                  <a:pt x="26" y="86"/>
                  <a:pt x="26" y="89"/>
                  <a:pt x="28" y="92"/>
                </a:cubicBezTo>
                <a:cubicBezTo>
                  <a:pt x="29" y="94"/>
                  <a:pt x="30" y="94"/>
                  <a:pt x="32" y="94"/>
                </a:cubicBezTo>
                <a:close/>
              </a:path>
            </a:pathLst>
          </a:custGeom>
          <a:ln>
            <a:noFill/>
          </a:ln>
        </p:spPr>
        <p:style>
          <a:lnRef idx="3">
            <a:schemeClr val="lt1"/>
          </a:lnRef>
          <a:fillRef idx="1">
            <a:schemeClr val="accent3"/>
          </a:fillRef>
          <a:effectRef idx="1">
            <a:schemeClr val="accent3"/>
          </a:effectRef>
          <a:fontRef idx="minor">
            <a:schemeClr val="lt1"/>
          </a:fontRef>
        </p:style>
        <p:txBody>
          <a:bodyPr vert="horz" wrap="square" lIns="91440" tIns="45720" rIns="91440" bIns="45720" numCol="1" anchor="t" anchorCtr="0" compatLnSpc="1">
            <a:prstTxWarp prst="textNoShape">
              <a:avLst/>
            </a:prstTxWarp>
          </a:bodyPr>
          <a:lstStyle/>
          <a:p>
            <a:endParaRPr lang="en-US"/>
          </a:p>
        </p:txBody>
      </p:sp>
      <p:sp>
        <p:nvSpPr>
          <p:cNvPr id="95" name="TextBox 94">
            <a:extLst>
              <a:ext uri="{FF2B5EF4-FFF2-40B4-BE49-F238E27FC236}">
                <a16:creationId xmlns:a16="http://schemas.microsoft.com/office/drawing/2014/main" id="{950648E2-5A62-E2E9-054D-10853B54FCBA}"/>
              </a:ext>
            </a:extLst>
          </p:cNvPr>
          <p:cNvSpPr txBox="1"/>
          <p:nvPr/>
        </p:nvSpPr>
        <p:spPr>
          <a:xfrm>
            <a:off x="1179871" y="1848500"/>
            <a:ext cx="8819535" cy="369332"/>
          </a:xfrm>
          <a:prstGeom prst="rect">
            <a:avLst/>
          </a:prstGeom>
          <a:noFill/>
        </p:spPr>
        <p:txBody>
          <a:bodyPr wrap="square" rtlCol="0">
            <a:spAutoFit/>
          </a:bodyPr>
          <a:lstStyle/>
          <a:p>
            <a:pPr algn="ctr" rtl="1"/>
            <a:r>
              <a:rPr lang="fa-IR" b="1" dirty="0">
                <a:solidFill>
                  <a:srgbClr val="1D3347"/>
                </a:solidFill>
                <a:latin typeface="Shabnam" panose="020B0603030804020204" pitchFamily="34" charset="-78"/>
                <a:cs typeface="Shabnam" panose="020B0603030804020204" pitchFamily="34" charset="-78"/>
              </a:rPr>
              <a:t>تیتر عنوان موضوع خود را در این قسمت وارد نمایید</a:t>
            </a:r>
            <a:endParaRPr lang="en-US" b="1" dirty="0">
              <a:solidFill>
                <a:srgbClr val="1D3347"/>
              </a:solidFill>
              <a:latin typeface="Shabnam" panose="020B0603030804020204" pitchFamily="34" charset="-78"/>
              <a:cs typeface="Shabnam" panose="020B0603030804020204" pitchFamily="34" charset="-78"/>
            </a:endParaRPr>
          </a:p>
        </p:txBody>
      </p:sp>
      <p:grpSp>
        <p:nvGrpSpPr>
          <p:cNvPr id="30" name="Group 29">
            <a:extLst>
              <a:ext uri="{FF2B5EF4-FFF2-40B4-BE49-F238E27FC236}">
                <a16:creationId xmlns:a16="http://schemas.microsoft.com/office/drawing/2014/main" id="{74C9E593-C072-302D-3F44-A98DEA0F938D}"/>
              </a:ext>
            </a:extLst>
          </p:cNvPr>
          <p:cNvGrpSpPr/>
          <p:nvPr/>
        </p:nvGrpSpPr>
        <p:grpSpPr>
          <a:xfrm>
            <a:off x="2043810" y="3636597"/>
            <a:ext cx="7353456" cy="1609669"/>
            <a:chOff x="3027036" y="3547039"/>
            <a:chExt cx="7353456" cy="1609669"/>
          </a:xfrm>
        </p:grpSpPr>
        <p:sp>
          <p:nvSpPr>
            <p:cNvPr id="31" name="Google Shape;641;p24">
              <a:extLst>
                <a:ext uri="{FF2B5EF4-FFF2-40B4-BE49-F238E27FC236}">
                  <a16:creationId xmlns:a16="http://schemas.microsoft.com/office/drawing/2014/main" id="{EA67CE3F-999D-84DA-A185-2D9B8A65FFF4}"/>
                </a:ext>
              </a:extLst>
            </p:cNvPr>
            <p:cNvSpPr/>
            <p:nvPr/>
          </p:nvSpPr>
          <p:spPr>
            <a:xfrm>
              <a:off x="3027036" y="3547039"/>
              <a:ext cx="7353456" cy="1609669"/>
            </a:xfrm>
            <a:custGeom>
              <a:avLst/>
              <a:gdLst/>
              <a:ahLst/>
              <a:cxnLst/>
              <a:rect l="l" t="t" r="r" b="b"/>
              <a:pathLst>
                <a:path w="257835" h="56440" extrusionOk="0">
                  <a:moveTo>
                    <a:pt x="194787" y="1"/>
                  </a:moveTo>
                  <a:cubicBezTo>
                    <a:pt x="184644" y="1"/>
                    <a:pt x="176388" y="8248"/>
                    <a:pt x="176388" y="18406"/>
                  </a:cubicBezTo>
                  <a:lnTo>
                    <a:pt x="176388" y="18437"/>
                  </a:lnTo>
                  <a:cubicBezTo>
                    <a:pt x="176388" y="21351"/>
                    <a:pt x="174678" y="24011"/>
                    <a:pt x="172018" y="25183"/>
                  </a:cubicBezTo>
                  <a:lnTo>
                    <a:pt x="171036" y="25626"/>
                  </a:lnTo>
                  <a:cubicBezTo>
                    <a:pt x="170068" y="26063"/>
                    <a:pt x="169030" y="26280"/>
                    <a:pt x="168000" y="26280"/>
                  </a:cubicBezTo>
                  <a:cubicBezTo>
                    <a:pt x="166266" y="26280"/>
                    <a:pt x="164557" y="25666"/>
                    <a:pt x="163246" y="24454"/>
                  </a:cubicBezTo>
                  <a:cubicBezTo>
                    <a:pt x="161884" y="23219"/>
                    <a:pt x="160301" y="22174"/>
                    <a:pt x="158590" y="21382"/>
                  </a:cubicBezTo>
                  <a:cubicBezTo>
                    <a:pt x="158590" y="21351"/>
                    <a:pt x="158559" y="21351"/>
                    <a:pt x="158559" y="21351"/>
                  </a:cubicBezTo>
                  <a:cubicBezTo>
                    <a:pt x="158369" y="21256"/>
                    <a:pt x="158179" y="21161"/>
                    <a:pt x="157989" y="21097"/>
                  </a:cubicBezTo>
                  <a:cubicBezTo>
                    <a:pt x="157894" y="21066"/>
                    <a:pt x="157830" y="21034"/>
                    <a:pt x="157767" y="21002"/>
                  </a:cubicBezTo>
                  <a:cubicBezTo>
                    <a:pt x="157609" y="20939"/>
                    <a:pt x="157450" y="20876"/>
                    <a:pt x="157292" y="20812"/>
                  </a:cubicBezTo>
                  <a:cubicBezTo>
                    <a:pt x="157197" y="20781"/>
                    <a:pt x="157070" y="20749"/>
                    <a:pt x="156944" y="20686"/>
                  </a:cubicBezTo>
                  <a:cubicBezTo>
                    <a:pt x="156817" y="20654"/>
                    <a:pt x="156722" y="20622"/>
                    <a:pt x="156595" y="20591"/>
                  </a:cubicBezTo>
                  <a:cubicBezTo>
                    <a:pt x="156437" y="20527"/>
                    <a:pt x="156279" y="20464"/>
                    <a:pt x="156120" y="20432"/>
                  </a:cubicBezTo>
                  <a:cubicBezTo>
                    <a:pt x="156025" y="20401"/>
                    <a:pt x="155930" y="20369"/>
                    <a:pt x="155835" y="20337"/>
                  </a:cubicBezTo>
                  <a:cubicBezTo>
                    <a:pt x="155645" y="20306"/>
                    <a:pt x="155487" y="20242"/>
                    <a:pt x="155297" y="20211"/>
                  </a:cubicBezTo>
                  <a:cubicBezTo>
                    <a:pt x="155202" y="20179"/>
                    <a:pt x="155138" y="20147"/>
                    <a:pt x="155075" y="20147"/>
                  </a:cubicBezTo>
                  <a:cubicBezTo>
                    <a:pt x="154853" y="20084"/>
                    <a:pt x="154632" y="20052"/>
                    <a:pt x="154442" y="20021"/>
                  </a:cubicBezTo>
                  <a:cubicBezTo>
                    <a:pt x="154378" y="19989"/>
                    <a:pt x="154315" y="19989"/>
                    <a:pt x="154252" y="19957"/>
                  </a:cubicBezTo>
                  <a:cubicBezTo>
                    <a:pt x="154030" y="19926"/>
                    <a:pt x="153808" y="19894"/>
                    <a:pt x="153587" y="19862"/>
                  </a:cubicBezTo>
                  <a:cubicBezTo>
                    <a:pt x="153523" y="19862"/>
                    <a:pt x="153460" y="19831"/>
                    <a:pt x="153397" y="19831"/>
                  </a:cubicBezTo>
                  <a:cubicBezTo>
                    <a:pt x="153175" y="19799"/>
                    <a:pt x="152985" y="19767"/>
                    <a:pt x="152763" y="19767"/>
                  </a:cubicBezTo>
                  <a:cubicBezTo>
                    <a:pt x="152668" y="19736"/>
                    <a:pt x="152605" y="19736"/>
                    <a:pt x="152510" y="19736"/>
                  </a:cubicBezTo>
                  <a:cubicBezTo>
                    <a:pt x="152415" y="19736"/>
                    <a:pt x="152320" y="19704"/>
                    <a:pt x="152257" y="19704"/>
                  </a:cubicBezTo>
                  <a:lnTo>
                    <a:pt x="152003" y="19704"/>
                  </a:lnTo>
                  <a:cubicBezTo>
                    <a:pt x="151845" y="19672"/>
                    <a:pt x="151687" y="19672"/>
                    <a:pt x="151528" y="19672"/>
                  </a:cubicBezTo>
                  <a:lnTo>
                    <a:pt x="151085" y="19672"/>
                  </a:lnTo>
                  <a:cubicBezTo>
                    <a:pt x="151022" y="19672"/>
                    <a:pt x="150927" y="19641"/>
                    <a:pt x="150863" y="19641"/>
                  </a:cubicBezTo>
                  <a:cubicBezTo>
                    <a:pt x="150768" y="19641"/>
                    <a:pt x="150673" y="19672"/>
                    <a:pt x="150578" y="19672"/>
                  </a:cubicBezTo>
                  <a:lnTo>
                    <a:pt x="150198" y="19672"/>
                  </a:lnTo>
                  <a:cubicBezTo>
                    <a:pt x="150008" y="19672"/>
                    <a:pt x="149818" y="19672"/>
                    <a:pt x="149628" y="19704"/>
                  </a:cubicBezTo>
                  <a:cubicBezTo>
                    <a:pt x="149533" y="19704"/>
                    <a:pt x="149406" y="19704"/>
                    <a:pt x="149311" y="19736"/>
                  </a:cubicBezTo>
                  <a:cubicBezTo>
                    <a:pt x="149090" y="19736"/>
                    <a:pt x="148900" y="19767"/>
                    <a:pt x="148678" y="19799"/>
                  </a:cubicBezTo>
                  <a:cubicBezTo>
                    <a:pt x="148583" y="19799"/>
                    <a:pt x="148520" y="19799"/>
                    <a:pt x="148425" y="19831"/>
                  </a:cubicBezTo>
                  <a:cubicBezTo>
                    <a:pt x="148171" y="19862"/>
                    <a:pt x="147918" y="19894"/>
                    <a:pt x="147665" y="19926"/>
                  </a:cubicBezTo>
                  <a:cubicBezTo>
                    <a:pt x="147633" y="19957"/>
                    <a:pt x="147601" y="19957"/>
                    <a:pt x="147570" y="19957"/>
                  </a:cubicBezTo>
                  <a:cubicBezTo>
                    <a:pt x="146651" y="20116"/>
                    <a:pt x="145796" y="20337"/>
                    <a:pt x="144941" y="20654"/>
                  </a:cubicBezTo>
                  <a:cubicBezTo>
                    <a:pt x="144656" y="20749"/>
                    <a:pt x="144403" y="20844"/>
                    <a:pt x="144118" y="20939"/>
                  </a:cubicBezTo>
                  <a:cubicBezTo>
                    <a:pt x="144086" y="20939"/>
                    <a:pt x="144086" y="20971"/>
                    <a:pt x="144054" y="20971"/>
                  </a:cubicBezTo>
                  <a:cubicBezTo>
                    <a:pt x="143801" y="21066"/>
                    <a:pt x="143548" y="21192"/>
                    <a:pt x="143326" y="21287"/>
                  </a:cubicBezTo>
                  <a:cubicBezTo>
                    <a:pt x="143294" y="21287"/>
                    <a:pt x="143263" y="21319"/>
                    <a:pt x="143231" y="21319"/>
                  </a:cubicBezTo>
                  <a:cubicBezTo>
                    <a:pt x="142978" y="21446"/>
                    <a:pt x="142756" y="21541"/>
                    <a:pt x="142503" y="21667"/>
                  </a:cubicBezTo>
                  <a:cubicBezTo>
                    <a:pt x="142503" y="21699"/>
                    <a:pt x="142471" y="21699"/>
                    <a:pt x="142439" y="21731"/>
                  </a:cubicBezTo>
                  <a:cubicBezTo>
                    <a:pt x="142186" y="21826"/>
                    <a:pt x="141964" y="21984"/>
                    <a:pt x="141742" y="22111"/>
                  </a:cubicBezTo>
                  <a:cubicBezTo>
                    <a:pt x="141711" y="22111"/>
                    <a:pt x="141711" y="22111"/>
                    <a:pt x="141679" y="22142"/>
                  </a:cubicBezTo>
                  <a:cubicBezTo>
                    <a:pt x="141426" y="22269"/>
                    <a:pt x="141204" y="22427"/>
                    <a:pt x="140951" y="22586"/>
                  </a:cubicBezTo>
                  <a:cubicBezTo>
                    <a:pt x="140191" y="23093"/>
                    <a:pt x="139462" y="23631"/>
                    <a:pt x="138766" y="24233"/>
                  </a:cubicBezTo>
                  <a:cubicBezTo>
                    <a:pt x="138671" y="24296"/>
                    <a:pt x="138576" y="24391"/>
                    <a:pt x="138481" y="24454"/>
                  </a:cubicBezTo>
                  <a:cubicBezTo>
                    <a:pt x="137062" y="25566"/>
                    <a:pt x="135330" y="26133"/>
                    <a:pt x="133573" y="26133"/>
                  </a:cubicBezTo>
                  <a:cubicBezTo>
                    <a:pt x="132427" y="26133"/>
                    <a:pt x="131271" y="25892"/>
                    <a:pt x="130183" y="25404"/>
                  </a:cubicBezTo>
                  <a:cubicBezTo>
                    <a:pt x="127270" y="24106"/>
                    <a:pt x="125433" y="21192"/>
                    <a:pt x="125370" y="17994"/>
                  </a:cubicBezTo>
                  <a:cubicBezTo>
                    <a:pt x="125338" y="17645"/>
                    <a:pt x="125338" y="17297"/>
                    <a:pt x="125306" y="16949"/>
                  </a:cubicBezTo>
                  <a:cubicBezTo>
                    <a:pt x="124958" y="12515"/>
                    <a:pt x="122994" y="8493"/>
                    <a:pt x="120017" y="5485"/>
                  </a:cubicBezTo>
                  <a:cubicBezTo>
                    <a:pt x="119827" y="5295"/>
                    <a:pt x="119669" y="5136"/>
                    <a:pt x="119479" y="4978"/>
                  </a:cubicBezTo>
                  <a:cubicBezTo>
                    <a:pt x="119447" y="4946"/>
                    <a:pt x="119447" y="4915"/>
                    <a:pt x="119416" y="4915"/>
                  </a:cubicBezTo>
                  <a:cubicBezTo>
                    <a:pt x="119257" y="4756"/>
                    <a:pt x="119099" y="4598"/>
                    <a:pt x="118909" y="4471"/>
                  </a:cubicBezTo>
                  <a:cubicBezTo>
                    <a:pt x="118877" y="4440"/>
                    <a:pt x="118846" y="4408"/>
                    <a:pt x="118782" y="4345"/>
                  </a:cubicBezTo>
                  <a:cubicBezTo>
                    <a:pt x="118656" y="4218"/>
                    <a:pt x="118497" y="4123"/>
                    <a:pt x="118339" y="3996"/>
                  </a:cubicBezTo>
                  <a:cubicBezTo>
                    <a:pt x="118276" y="3933"/>
                    <a:pt x="118212" y="3901"/>
                    <a:pt x="118149" y="3838"/>
                  </a:cubicBezTo>
                  <a:cubicBezTo>
                    <a:pt x="118022" y="3743"/>
                    <a:pt x="117896" y="3648"/>
                    <a:pt x="117737" y="3521"/>
                  </a:cubicBezTo>
                  <a:cubicBezTo>
                    <a:pt x="117674" y="3458"/>
                    <a:pt x="117579" y="3426"/>
                    <a:pt x="117484" y="3363"/>
                  </a:cubicBezTo>
                  <a:cubicBezTo>
                    <a:pt x="117357" y="3268"/>
                    <a:pt x="117231" y="3173"/>
                    <a:pt x="117104" y="3109"/>
                  </a:cubicBezTo>
                  <a:cubicBezTo>
                    <a:pt x="117009" y="3014"/>
                    <a:pt x="116914" y="2951"/>
                    <a:pt x="116819" y="2888"/>
                  </a:cubicBezTo>
                  <a:cubicBezTo>
                    <a:pt x="116692" y="2824"/>
                    <a:pt x="116597" y="2761"/>
                    <a:pt x="116471" y="2666"/>
                  </a:cubicBezTo>
                  <a:cubicBezTo>
                    <a:pt x="116344" y="2603"/>
                    <a:pt x="116249" y="2539"/>
                    <a:pt x="116122" y="2476"/>
                  </a:cubicBezTo>
                  <a:cubicBezTo>
                    <a:pt x="116027" y="2413"/>
                    <a:pt x="115901" y="2349"/>
                    <a:pt x="115806" y="2286"/>
                  </a:cubicBezTo>
                  <a:cubicBezTo>
                    <a:pt x="115647" y="2223"/>
                    <a:pt x="115520" y="2159"/>
                    <a:pt x="115394" y="2064"/>
                  </a:cubicBezTo>
                  <a:cubicBezTo>
                    <a:pt x="115299" y="2033"/>
                    <a:pt x="115204" y="1969"/>
                    <a:pt x="115077" y="1906"/>
                  </a:cubicBezTo>
                  <a:cubicBezTo>
                    <a:pt x="114950" y="1843"/>
                    <a:pt x="114792" y="1779"/>
                    <a:pt x="114665" y="1716"/>
                  </a:cubicBezTo>
                  <a:cubicBezTo>
                    <a:pt x="114570" y="1653"/>
                    <a:pt x="114475" y="1621"/>
                    <a:pt x="114380" y="1589"/>
                  </a:cubicBezTo>
                  <a:cubicBezTo>
                    <a:pt x="114222" y="1526"/>
                    <a:pt x="114064" y="1463"/>
                    <a:pt x="113905" y="1399"/>
                  </a:cubicBezTo>
                  <a:cubicBezTo>
                    <a:pt x="113810" y="1336"/>
                    <a:pt x="113715" y="1304"/>
                    <a:pt x="113620" y="1273"/>
                  </a:cubicBezTo>
                  <a:cubicBezTo>
                    <a:pt x="113462" y="1209"/>
                    <a:pt x="113304" y="1146"/>
                    <a:pt x="113145" y="1083"/>
                  </a:cubicBezTo>
                  <a:lnTo>
                    <a:pt x="112860" y="988"/>
                  </a:lnTo>
                  <a:cubicBezTo>
                    <a:pt x="112702" y="924"/>
                    <a:pt x="112544" y="893"/>
                    <a:pt x="112385" y="829"/>
                  </a:cubicBezTo>
                  <a:lnTo>
                    <a:pt x="112069" y="734"/>
                  </a:lnTo>
                  <a:cubicBezTo>
                    <a:pt x="111910" y="703"/>
                    <a:pt x="111752" y="639"/>
                    <a:pt x="111594" y="608"/>
                  </a:cubicBezTo>
                  <a:lnTo>
                    <a:pt x="111245" y="513"/>
                  </a:lnTo>
                  <a:cubicBezTo>
                    <a:pt x="111087" y="481"/>
                    <a:pt x="110960" y="449"/>
                    <a:pt x="110802" y="418"/>
                  </a:cubicBezTo>
                  <a:cubicBezTo>
                    <a:pt x="110675" y="386"/>
                    <a:pt x="110548" y="354"/>
                    <a:pt x="110422" y="354"/>
                  </a:cubicBezTo>
                  <a:cubicBezTo>
                    <a:pt x="110263" y="323"/>
                    <a:pt x="110137" y="291"/>
                    <a:pt x="109978" y="259"/>
                  </a:cubicBezTo>
                  <a:cubicBezTo>
                    <a:pt x="109852" y="259"/>
                    <a:pt x="109725" y="228"/>
                    <a:pt x="109567" y="196"/>
                  </a:cubicBezTo>
                  <a:cubicBezTo>
                    <a:pt x="109440" y="196"/>
                    <a:pt x="109313" y="164"/>
                    <a:pt x="109155" y="164"/>
                  </a:cubicBezTo>
                  <a:cubicBezTo>
                    <a:pt x="109028" y="133"/>
                    <a:pt x="108870" y="133"/>
                    <a:pt x="108712" y="101"/>
                  </a:cubicBezTo>
                  <a:cubicBezTo>
                    <a:pt x="108648" y="101"/>
                    <a:pt x="108553" y="101"/>
                    <a:pt x="108458" y="69"/>
                  </a:cubicBezTo>
                  <a:lnTo>
                    <a:pt x="108173" y="69"/>
                  </a:lnTo>
                  <a:cubicBezTo>
                    <a:pt x="108015" y="69"/>
                    <a:pt x="107888" y="38"/>
                    <a:pt x="107730" y="38"/>
                  </a:cubicBezTo>
                  <a:lnTo>
                    <a:pt x="106273" y="38"/>
                  </a:lnTo>
                  <a:cubicBezTo>
                    <a:pt x="106115" y="38"/>
                    <a:pt x="105925" y="69"/>
                    <a:pt x="105766" y="69"/>
                  </a:cubicBezTo>
                  <a:cubicBezTo>
                    <a:pt x="105608" y="101"/>
                    <a:pt x="105418" y="101"/>
                    <a:pt x="105260" y="101"/>
                  </a:cubicBezTo>
                  <a:cubicBezTo>
                    <a:pt x="105133" y="133"/>
                    <a:pt x="104975" y="133"/>
                    <a:pt x="104816" y="164"/>
                  </a:cubicBezTo>
                  <a:cubicBezTo>
                    <a:pt x="104658" y="164"/>
                    <a:pt x="104468" y="196"/>
                    <a:pt x="104278" y="228"/>
                  </a:cubicBezTo>
                  <a:cubicBezTo>
                    <a:pt x="104215" y="228"/>
                    <a:pt x="104151" y="259"/>
                    <a:pt x="104056" y="259"/>
                  </a:cubicBezTo>
                  <a:cubicBezTo>
                    <a:pt x="103233" y="386"/>
                    <a:pt x="102378" y="576"/>
                    <a:pt x="101586" y="829"/>
                  </a:cubicBezTo>
                  <a:cubicBezTo>
                    <a:pt x="101554" y="829"/>
                    <a:pt x="101523" y="861"/>
                    <a:pt x="101491" y="861"/>
                  </a:cubicBezTo>
                  <a:cubicBezTo>
                    <a:pt x="101238" y="956"/>
                    <a:pt x="101016" y="1019"/>
                    <a:pt x="100763" y="1114"/>
                  </a:cubicBezTo>
                  <a:cubicBezTo>
                    <a:pt x="100699" y="1146"/>
                    <a:pt x="100636" y="1146"/>
                    <a:pt x="100604" y="1178"/>
                  </a:cubicBezTo>
                  <a:cubicBezTo>
                    <a:pt x="100351" y="1273"/>
                    <a:pt x="100129" y="1368"/>
                    <a:pt x="99908" y="1463"/>
                  </a:cubicBezTo>
                  <a:cubicBezTo>
                    <a:pt x="99844" y="1463"/>
                    <a:pt x="99781" y="1494"/>
                    <a:pt x="99718" y="1526"/>
                  </a:cubicBezTo>
                  <a:cubicBezTo>
                    <a:pt x="99496" y="1621"/>
                    <a:pt x="99274" y="1716"/>
                    <a:pt x="99053" y="1843"/>
                  </a:cubicBezTo>
                  <a:cubicBezTo>
                    <a:pt x="98989" y="1874"/>
                    <a:pt x="98926" y="1874"/>
                    <a:pt x="98863" y="1906"/>
                  </a:cubicBezTo>
                  <a:cubicBezTo>
                    <a:pt x="98641" y="2033"/>
                    <a:pt x="98419" y="2128"/>
                    <a:pt x="98198" y="2254"/>
                  </a:cubicBezTo>
                  <a:cubicBezTo>
                    <a:pt x="98166" y="2286"/>
                    <a:pt x="98102" y="2318"/>
                    <a:pt x="98039" y="2349"/>
                  </a:cubicBezTo>
                  <a:cubicBezTo>
                    <a:pt x="97817" y="2476"/>
                    <a:pt x="97596" y="2603"/>
                    <a:pt x="97406" y="2729"/>
                  </a:cubicBezTo>
                  <a:cubicBezTo>
                    <a:pt x="97342" y="2761"/>
                    <a:pt x="97279" y="2793"/>
                    <a:pt x="97247" y="2824"/>
                  </a:cubicBezTo>
                  <a:cubicBezTo>
                    <a:pt x="97026" y="2951"/>
                    <a:pt x="96804" y="3109"/>
                    <a:pt x="96614" y="3236"/>
                  </a:cubicBezTo>
                  <a:cubicBezTo>
                    <a:pt x="96551" y="3268"/>
                    <a:pt x="96519" y="3299"/>
                    <a:pt x="96456" y="3331"/>
                  </a:cubicBezTo>
                  <a:cubicBezTo>
                    <a:pt x="96266" y="3489"/>
                    <a:pt x="96044" y="3648"/>
                    <a:pt x="95854" y="3806"/>
                  </a:cubicBezTo>
                  <a:cubicBezTo>
                    <a:pt x="95791" y="3838"/>
                    <a:pt x="95759" y="3870"/>
                    <a:pt x="95727" y="3901"/>
                  </a:cubicBezTo>
                  <a:cubicBezTo>
                    <a:pt x="95506" y="4060"/>
                    <a:pt x="95316" y="4218"/>
                    <a:pt x="95126" y="4376"/>
                  </a:cubicBezTo>
                  <a:cubicBezTo>
                    <a:pt x="95094" y="4408"/>
                    <a:pt x="95062" y="4440"/>
                    <a:pt x="95031" y="4471"/>
                  </a:cubicBezTo>
                  <a:cubicBezTo>
                    <a:pt x="94809" y="4630"/>
                    <a:pt x="94619" y="4820"/>
                    <a:pt x="94429" y="5010"/>
                  </a:cubicBezTo>
                  <a:cubicBezTo>
                    <a:pt x="94397" y="5041"/>
                    <a:pt x="94366" y="5041"/>
                    <a:pt x="94334" y="5073"/>
                  </a:cubicBezTo>
                  <a:cubicBezTo>
                    <a:pt x="94144" y="5263"/>
                    <a:pt x="93954" y="5453"/>
                    <a:pt x="93764" y="5675"/>
                  </a:cubicBezTo>
                  <a:cubicBezTo>
                    <a:pt x="93732" y="5675"/>
                    <a:pt x="93732" y="5706"/>
                    <a:pt x="93700" y="5706"/>
                  </a:cubicBezTo>
                  <a:cubicBezTo>
                    <a:pt x="93510" y="5928"/>
                    <a:pt x="93320" y="6118"/>
                    <a:pt x="93130" y="6340"/>
                  </a:cubicBezTo>
                  <a:cubicBezTo>
                    <a:pt x="93130" y="6371"/>
                    <a:pt x="93099" y="6371"/>
                    <a:pt x="93099" y="6371"/>
                  </a:cubicBezTo>
                  <a:cubicBezTo>
                    <a:pt x="90280" y="9602"/>
                    <a:pt x="88602" y="13845"/>
                    <a:pt x="88602" y="18469"/>
                  </a:cubicBezTo>
                  <a:cubicBezTo>
                    <a:pt x="88602" y="21382"/>
                    <a:pt x="86892" y="24011"/>
                    <a:pt x="84231" y="25214"/>
                  </a:cubicBezTo>
                  <a:lnTo>
                    <a:pt x="83250" y="25658"/>
                  </a:lnTo>
                  <a:cubicBezTo>
                    <a:pt x="82280" y="26084"/>
                    <a:pt x="81243" y="26297"/>
                    <a:pt x="80215" y="26297"/>
                  </a:cubicBezTo>
                  <a:cubicBezTo>
                    <a:pt x="78490" y="26297"/>
                    <a:pt x="76788" y="25696"/>
                    <a:pt x="75459" y="24486"/>
                  </a:cubicBezTo>
                  <a:cubicBezTo>
                    <a:pt x="72197" y="21509"/>
                    <a:pt x="67859" y="19672"/>
                    <a:pt x="63077" y="19672"/>
                  </a:cubicBezTo>
                  <a:cubicBezTo>
                    <a:pt x="58453" y="19672"/>
                    <a:pt x="54209" y="21382"/>
                    <a:pt x="50979" y="24233"/>
                  </a:cubicBezTo>
                  <a:cubicBezTo>
                    <a:pt x="49516" y="25515"/>
                    <a:pt x="47661" y="26176"/>
                    <a:pt x="45781" y="26176"/>
                  </a:cubicBezTo>
                  <a:cubicBezTo>
                    <a:pt x="44690" y="26176"/>
                    <a:pt x="43590" y="25953"/>
                    <a:pt x="42555" y="25499"/>
                  </a:cubicBezTo>
                  <a:lnTo>
                    <a:pt x="42428" y="25436"/>
                  </a:lnTo>
                  <a:cubicBezTo>
                    <a:pt x="39451" y="24106"/>
                    <a:pt x="37615" y="21192"/>
                    <a:pt x="37551" y="17994"/>
                  </a:cubicBezTo>
                  <a:cubicBezTo>
                    <a:pt x="37551" y="17677"/>
                    <a:pt x="37551" y="17392"/>
                    <a:pt x="37520" y="17075"/>
                  </a:cubicBezTo>
                  <a:cubicBezTo>
                    <a:pt x="36886" y="8113"/>
                    <a:pt x="29634" y="798"/>
                    <a:pt x="20672" y="101"/>
                  </a:cubicBezTo>
                  <a:cubicBezTo>
                    <a:pt x="20159" y="59"/>
                    <a:pt x="19651" y="39"/>
                    <a:pt x="19147" y="39"/>
                  </a:cubicBezTo>
                  <a:cubicBezTo>
                    <a:pt x="8534" y="39"/>
                    <a:pt x="0" y="9101"/>
                    <a:pt x="847" y="19894"/>
                  </a:cubicBezTo>
                  <a:cubicBezTo>
                    <a:pt x="1575" y="28856"/>
                    <a:pt x="8859" y="36077"/>
                    <a:pt x="17790" y="36742"/>
                  </a:cubicBezTo>
                  <a:cubicBezTo>
                    <a:pt x="18260" y="36776"/>
                    <a:pt x="18726" y="36793"/>
                    <a:pt x="19188" y="36793"/>
                  </a:cubicBezTo>
                  <a:cubicBezTo>
                    <a:pt x="23801" y="36793"/>
                    <a:pt x="27993" y="35098"/>
                    <a:pt x="31217" y="32276"/>
                  </a:cubicBezTo>
                  <a:cubicBezTo>
                    <a:pt x="32705" y="30987"/>
                    <a:pt x="34591" y="30319"/>
                    <a:pt x="36501" y="30319"/>
                  </a:cubicBezTo>
                  <a:cubicBezTo>
                    <a:pt x="37639" y="30319"/>
                    <a:pt x="38787" y="30556"/>
                    <a:pt x="39863" y="31041"/>
                  </a:cubicBezTo>
                  <a:cubicBezTo>
                    <a:pt x="42808" y="32340"/>
                    <a:pt x="44645" y="35253"/>
                    <a:pt x="44708" y="38452"/>
                  </a:cubicBezTo>
                  <a:cubicBezTo>
                    <a:pt x="44708" y="39117"/>
                    <a:pt x="44772" y="39750"/>
                    <a:pt x="44835" y="40384"/>
                  </a:cubicBezTo>
                  <a:cubicBezTo>
                    <a:pt x="45880" y="48713"/>
                    <a:pt x="52626" y="55363"/>
                    <a:pt x="60955" y="56313"/>
                  </a:cubicBezTo>
                  <a:cubicBezTo>
                    <a:pt x="61663" y="56392"/>
                    <a:pt x="62364" y="56431"/>
                    <a:pt x="63057" y="56431"/>
                  </a:cubicBezTo>
                  <a:cubicBezTo>
                    <a:pt x="73206" y="56431"/>
                    <a:pt x="81476" y="48179"/>
                    <a:pt x="81476" y="38040"/>
                  </a:cubicBezTo>
                  <a:lnTo>
                    <a:pt x="81476" y="38009"/>
                  </a:lnTo>
                  <a:cubicBezTo>
                    <a:pt x="81445" y="35095"/>
                    <a:pt x="83186" y="32435"/>
                    <a:pt x="85847" y="31263"/>
                  </a:cubicBezTo>
                  <a:lnTo>
                    <a:pt x="86797" y="30820"/>
                  </a:lnTo>
                  <a:cubicBezTo>
                    <a:pt x="87777" y="30383"/>
                    <a:pt x="88818" y="30166"/>
                    <a:pt x="89847" y="30166"/>
                  </a:cubicBezTo>
                  <a:cubicBezTo>
                    <a:pt x="91579" y="30166"/>
                    <a:pt x="93276" y="30780"/>
                    <a:pt x="94587" y="31991"/>
                  </a:cubicBezTo>
                  <a:cubicBezTo>
                    <a:pt x="95981" y="33227"/>
                    <a:pt x="97532" y="34272"/>
                    <a:pt x="99243" y="35063"/>
                  </a:cubicBezTo>
                  <a:cubicBezTo>
                    <a:pt x="99243" y="35095"/>
                    <a:pt x="99274" y="35095"/>
                    <a:pt x="99274" y="35095"/>
                  </a:cubicBezTo>
                  <a:cubicBezTo>
                    <a:pt x="99464" y="35190"/>
                    <a:pt x="99686" y="35253"/>
                    <a:pt x="99876" y="35348"/>
                  </a:cubicBezTo>
                  <a:cubicBezTo>
                    <a:pt x="99939" y="35380"/>
                    <a:pt x="100003" y="35412"/>
                    <a:pt x="100066" y="35443"/>
                  </a:cubicBezTo>
                  <a:cubicBezTo>
                    <a:pt x="100224" y="35507"/>
                    <a:pt x="100383" y="35570"/>
                    <a:pt x="100541" y="35633"/>
                  </a:cubicBezTo>
                  <a:cubicBezTo>
                    <a:pt x="100668" y="35665"/>
                    <a:pt x="100763" y="35697"/>
                    <a:pt x="100889" y="35760"/>
                  </a:cubicBezTo>
                  <a:cubicBezTo>
                    <a:pt x="101016" y="35792"/>
                    <a:pt x="101143" y="35823"/>
                    <a:pt x="101238" y="35855"/>
                  </a:cubicBezTo>
                  <a:cubicBezTo>
                    <a:pt x="101396" y="35918"/>
                    <a:pt x="101554" y="35982"/>
                    <a:pt x="101713" y="36013"/>
                  </a:cubicBezTo>
                  <a:cubicBezTo>
                    <a:pt x="101808" y="36045"/>
                    <a:pt x="101903" y="36077"/>
                    <a:pt x="101998" y="36108"/>
                  </a:cubicBezTo>
                  <a:cubicBezTo>
                    <a:pt x="102188" y="36140"/>
                    <a:pt x="102378" y="36203"/>
                    <a:pt x="102568" y="36235"/>
                  </a:cubicBezTo>
                  <a:cubicBezTo>
                    <a:pt x="102631" y="36267"/>
                    <a:pt x="102695" y="36298"/>
                    <a:pt x="102790" y="36298"/>
                  </a:cubicBezTo>
                  <a:cubicBezTo>
                    <a:pt x="102980" y="36362"/>
                    <a:pt x="103201" y="36393"/>
                    <a:pt x="103391" y="36425"/>
                  </a:cubicBezTo>
                  <a:cubicBezTo>
                    <a:pt x="103455" y="36457"/>
                    <a:pt x="103550" y="36457"/>
                    <a:pt x="103613" y="36488"/>
                  </a:cubicBezTo>
                  <a:cubicBezTo>
                    <a:pt x="103803" y="36520"/>
                    <a:pt x="104025" y="36552"/>
                    <a:pt x="104246" y="36583"/>
                  </a:cubicBezTo>
                  <a:cubicBezTo>
                    <a:pt x="104310" y="36583"/>
                    <a:pt x="104373" y="36615"/>
                    <a:pt x="104468" y="36615"/>
                  </a:cubicBezTo>
                  <a:cubicBezTo>
                    <a:pt x="104658" y="36647"/>
                    <a:pt x="104880" y="36678"/>
                    <a:pt x="105070" y="36678"/>
                  </a:cubicBezTo>
                  <a:cubicBezTo>
                    <a:pt x="105165" y="36710"/>
                    <a:pt x="105260" y="36710"/>
                    <a:pt x="105355" y="36710"/>
                  </a:cubicBezTo>
                  <a:cubicBezTo>
                    <a:pt x="105418" y="36742"/>
                    <a:pt x="105513" y="36742"/>
                    <a:pt x="105608" y="36742"/>
                  </a:cubicBezTo>
                  <a:lnTo>
                    <a:pt x="105861" y="36742"/>
                  </a:lnTo>
                  <a:cubicBezTo>
                    <a:pt x="106020" y="36773"/>
                    <a:pt x="106178" y="36773"/>
                    <a:pt x="106336" y="36773"/>
                  </a:cubicBezTo>
                  <a:cubicBezTo>
                    <a:pt x="106463" y="36773"/>
                    <a:pt x="106621" y="36773"/>
                    <a:pt x="106748" y="36805"/>
                  </a:cubicBezTo>
                  <a:lnTo>
                    <a:pt x="106970" y="36805"/>
                  </a:lnTo>
                  <a:cubicBezTo>
                    <a:pt x="107065" y="36805"/>
                    <a:pt x="107160" y="36805"/>
                    <a:pt x="107287" y="36773"/>
                  </a:cubicBezTo>
                  <a:lnTo>
                    <a:pt x="107635" y="36773"/>
                  </a:lnTo>
                  <a:cubicBezTo>
                    <a:pt x="107825" y="36773"/>
                    <a:pt x="108015" y="36773"/>
                    <a:pt x="108205" y="36742"/>
                  </a:cubicBezTo>
                  <a:lnTo>
                    <a:pt x="108522" y="36742"/>
                  </a:lnTo>
                  <a:cubicBezTo>
                    <a:pt x="108743" y="36710"/>
                    <a:pt x="108965" y="36678"/>
                    <a:pt x="109187" y="36647"/>
                  </a:cubicBezTo>
                  <a:lnTo>
                    <a:pt x="109408" y="36647"/>
                  </a:lnTo>
                  <a:cubicBezTo>
                    <a:pt x="110295" y="36520"/>
                    <a:pt x="111182" y="36330"/>
                    <a:pt x="112037" y="36077"/>
                  </a:cubicBezTo>
                  <a:lnTo>
                    <a:pt x="112069" y="36077"/>
                  </a:lnTo>
                  <a:cubicBezTo>
                    <a:pt x="112354" y="35982"/>
                    <a:pt x="112607" y="35918"/>
                    <a:pt x="112860" y="35823"/>
                  </a:cubicBezTo>
                  <a:cubicBezTo>
                    <a:pt x="112892" y="35823"/>
                    <a:pt x="112924" y="35792"/>
                    <a:pt x="112955" y="35792"/>
                  </a:cubicBezTo>
                  <a:cubicBezTo>
                    <a:pt x="113209" y="35697"/>
                    <a:pt x="113462" y="35602"/>
                    <a:pt x="113684" y="35507"/>
                  </a:cubicBezTo>
                  <a:cubicBezTo>
                    <a:pt x="113747" y="35507"/>
                    <a:pt x="113779" y="35475"/>
                    <a:pt x="113810" y="35475"/>
                  </a:cubicBezTo>
                  <a:cubicBezTo>
                    <a:pt x="114032" y="35380"/>
                    <a:pt x="114285" y="35285"/>
                    <a:pt x="114507" y="35158"/>
                  </a:cubicBezTo>
                  <a:cubicBezTo>
                    <a:pt x="114539" y="35158"/>
                    <a:pt x="114570" y="35127"/>
                    <a:pt x="114602" y="35127"/>
                  </a:cubicBezTo>
                  <a:cubicBezTo>
                    <a:pt x="114855" y="35000"/>
                    <a:pt x="115077" y="34905"/>
                    <a:pt x="115330" y="34778"/>
                  </a:cubicBezTo>
                  <a:cubicBezTo>
                    <a:pt x="115330" y="34778"/>
                    <a:pt x="115362" y="34747"/>
                    <a:pt x="115394" y="34747"/>
                  </a:cubicBezTo>
                  <a:cubicBezTo>
                    <a:pt x="115647" y="34620"/>
                    <a:pt x="115901" y="34493"/>
                    <a:pt x="116122" y="34335"/>
                  </a:cubicBezTo>
                  <a:lnTo>
                    <a:pt x="116154" y="34335"/>
                  </a:lnTo>
                  <a:cubicBezTo>
                    <a:pt x="117136" y="33765"/>
                    <a:pt x="118086" y="33100"/>
                    <a:pt x="118941" y="32340"/>
                  </a:cubicBezTo>
                  <a:cubicBezTo>
                    <a:pt x="120464" y="31028"/>
                    <a:pt x="122385" y="30340"/>
                    <a:pt x="124320" y="30340"/>
                  </a:cubicBezTo>
                  <a:cubicBezTo>
                    <a:pt x="125001" y="30340"/>
                    <a:pt x="125684" y="30425"/>
                    <a:pt x="126351" y="30598"/>
                  </a:cubicBezTo>
                  <a:cubicBezTo>
                    <a:pt x="126795" y="30725"/>
                    <a:pt x="127238" y="30851"/>
                    <a:pt x="127650" y="31041"/>
                  </a:cubicBezTo>
                  <a:cubicBezTo>
                    <a:pt x="130563" y="32372"/>
                    <a:pt x="132400" y="35253"/>
                    <a:pt x="132495" y="38484"/>
                  </a:cubicBezTo>
                  <a:cubicBezTo>
                    <a:pt x="132495" y="39117"/>
                    <a:pt x="132558" y="39750"/>
                    <a:pt x="132622" y="40415"/>
                  </a:cubicBezTo>
                  <a:cubicBezTo>
                    <a:pt x="132653" y="40574"/>
                    <a:pt x="132685" y="40700"/>
                    <a:pt x="132717" y="40859"/>
                  </a:cubicBezTo>
                  <a:cubicBezTo>
                    <a:pt x="132748" y="41049"/>
                    <a:pt x="132780" y="41239"/>
                    <a:pt x="132812" y="41397"/>
                  </a:cubicBezTo>
                  <a:cubicBezTo>
                    <a:pt x="132875" y="41840"/>
                    <a:pt x="132970" y="42252"/>
                    <a:pt x="133065" y="42696"/>
                  </a:cubicBezTo>
                  <a:cubicBezTo>
                    <a:pt x="133097" y="42727"/>
                    <a:pt x="133097" y="42759"/>
                    <a:pt x="133097" y="42822"/>
                  </a:cubicBezTo>
                  <a:cubicBezTo>
                    <a:pt x="134585" y="48301"/>
                    <a:pt x="138576" y="52830"/>
                    <a:pt x="143769" y="55015"/>
                  </a:cubicBezTo>
                  <a:cubicBezTo>
                    <a:pt x="143769" y="55015"/>
                    <a:pt x="143801" y="55015"/>
                    <a:pt x="143833" y="55046"/>
                  </a:cubicBezTo>
                  <a:cubicBezTo>
                    <a:pt x="144118" y="55141"/>
                    <a:pt x="144403" y="55268"/>
                    <a:pt x="144688" y="55363"/>
                  </a:cubicBezTo>
                  <a:cubicBezTo>
                    <a:pt x="144909" y="55458"/>
                    <a:pt x="145163" y="55521"/>
                    <a:pt x="145384" y="55616"/>
                  </a:cubicBezTo>
                  <a:cubicBezTo>
                    <a:pt x="145606" y="55680"/>
                    <a:pt x="145796" y="55711"/>
                    <a:pt x="145986" y="55775"/>
                  </a:cubicBezTo>
                  <a:cubicBezTo>
                    <a:pt x="146334" y="55870"/>
                    <a:pt x="146683" y="55965"/>
                    <a:pt x="147000" y="56028"/>
                  </a:cubicBezTo>
                  <a:cubicBezTo>
                    <a:pt x="147158" y="56060"/>
                    <a:pt x="147285" y="56092"/>
                    <a:pt x="147443" y="56123"/>
                  </a:cubicBezTo>
                  <a:cubicBezTo>
                    <a:pt x="147855" y="56187"/>
                    <a:pt x="148235" y="56250"/>
                    <a:pt x="148646" y="56313"/>
                  </a:cubicBezTo>
                  <a:lnTo>
                    <a:pt x="148741" y="56313"/>
                  </a:lnTo>
                  <a:cubicBezTo>
                    <a:pt x="148836" y="56345"/>
                    <a:pt x="148931" y="56345"/>
                    <a:pt x="149026" y="56345"/>
                  </a:cubicBezTo>
                  <a:cubicBezTo>
                    <a:pt x="149153" y="56345"/>
                    <a:pt x="149248" y="56377"/>
                    <a:pt x="149375" y="56377"/>
                  </a:cubicBezTo>
                  <a:lnTo>
                    <a:pt x="149565" y="56377"/>
                  </a:lnTo>
                  <a:cubicBezTo>
                    <a:pt x="149755" y="56408"/>
                    <a:pt x="149945" y="56408"/>
                    <a:pt x="150135" y="56408"/>
                  </a:cubicBezTo>
                  <a:cubicBezTo>
                    <a:pt x="150293" y="56440"/>
                    <a:pt x="150451" y="56440"/>
                    <a:pt x="150610" y="56440"/>
                  </a:cubicBezTo>
                  <a:lnTo>
                    <a:pt x="151148" y="56440"/>
                  </a:lnTo>
                  <a:cubicBezTo>
                    <a:pt x="151307" y="56440"/>
                    <a:pt x="151497" y="56440"/>
                    <a:pt x="151655" y="56408"/>
                  </a:cubicBezTo>
                  <a:cubicBezTo>
                    <a:pt x="151813" y="56408"/>
                    <a:pt x="151972" y="56408"/>
                    <a:pt x="152130" y="56377"/>
                  </a:cubicBezTo>
                  <a:cubicBezTo>
                    <a:pt x="152320" y="56377"/>
                    <a:pt x="152510" y="56377"/>
                    <a:pt x="152668" y="56345"/>
                  </a:cubicBezTo>
                  <a:cubicBezTo>
                    <a:pt x="152827" y="56345"/>
                    <a:pt x="152985" y="56313"/>
                    <a:pt x="153112" y="56282"/>
                  </a:cubicBezTo>
                  <a:cubicBezTo>
                    <a:pt x="153302" y="56282"/>
                    <a:pt x="153492" y="56250"/>
                    <a:pt x="153682" y="56218"/>
                  </a:cubicBezTo>
                  <a:cubicBezTo>
                    <a:pt x="153808" y="56187"/>
                    <a:pt x="153935" y="56187"/>
                    <a:pt x="154093" y="56155"/>
                  </a:cubicBezTo>
                  <a:cubicBezTo>
                    <a:pt x="154283" y="56123"/>
                    <a:pt x="154473" y="56092"/>
                    <a:pt x="154663" y="56028"/>
                  </a:cubicBezTo>
                  <a:cubicBezTo>
                    <a:pt x="154790" y="56028"/>
                    <a:pt x="154917" y="55996"/>
                    <a:pt x="155012" y="55965"/>
                  </a:cubicBezTo>
                  <a:cubicBezTo>
                    <a:pt x="155233" y="55901"/>
                    <a:pt x="155424" y="55870"/>
                    <a:pt x="155645" y="55806"/>
                  </a:cubicBezTo>
                  <a:cubicBezTo>
                    <a:pt x="155740" y="55775"/>
                    <a:pt x="155835" y="55743"/>
                    <a:pt x="155930" y="55743"/>
                  </a:cubicBezTo>
                  <a:cubicBezTo>
                    <a:pt x="156152" y="55680"/>
                    <a:pt x="156374" y="55616"/>
                    <a:pt x="156595" y="55521"/>
                  </a:cubicBezTo>
                  <a:cubicBezTo>
                    <a:pt x="156659" y="55521"/>
                    <a:pt x="156722" y="55490"/>
                    <a:pt x="156817" y="55458"/>
                  </a:cubicBezTo>
                  <a:cubicBezTo>
                    <a:pt x="157039" y="55363"/>
                    <a:pt x="157292" y="55300"/>
                    <a:pt x="157514" y="55205"/>
                  </a:cubicBezTo>
                  <a:lnTo>
                    <a:pt x="157640" y="55141"/>
                  </a:lnTo>
                  <a:cubicBezTo>
                    <a:pt x="157894" y="55046"/>
                    <a:pt x="158147" y="54920"/>
                    <a:pt x="158400" y="54825"/>
                  </a:cubicBezTo>
                  <a:cubicBezTo>
                    <a:pt x="158432" y="54825"/>
                    <a:pt x="158432" y="54793"/>
                    <a:pt x="158464" y="54793"/>
                  </a:cubicBezTo>
                  <a:cubicBezTo>
                    <a:pt x="164829" y="51911"/>
                    <a:pt x="169263" y="45451"/>
                    <a:pt x="169231" y="38009"/>
                  </a:cubicBezTo>
                  <a:cubicBezTo>
                    <a:pt x="169231" y="35095"/>
                    <a:pt x="170941" y="32435"/>
                    <a:pt x="173602" y="31263"/>
                  </a:cubicBezTo>
                  <a:lnTo>
                    <a:pt x="174583" y="30820"/>
                  </a:lnTo>
                  <a:cubicBezTo>
                    <a:pt x="175551" y="30383"/>
                    <a:pt x="176590" y="30166"/>
                    <a:pt x="177620" y="30166"/>
                  </a:cubicBezTo>
                  <a:cubicBezTo>
                    <a:pt x="179353" y="30166"/>
                    <a:pt x="181063" y="30780"/>
                    <a:pt x="182374" y="31991"/>
                  </a:cubicBezTo>
                  <a:cubicBezTo>
                    <a:pt x="185636" y="34968"/>
                    <a:pt x="190006" y="36805"/>
                    <a:pt x="194756" y="36805"/>
                  </a:cubicBezTo>
                  <a:cubicBezTo>
                    <a:pt x="199349" y="36805"/>
                    <a:pt x="203529" y="35127"/>
                    <a:pt x="206727" y="32372"/>
                  </a:cubicBezTo>
                  <a:cubicBezTo>
                    <a:pt x="208279" y="31042"/>
                    <a:pt x="210215" y="30340"/>
                    <a:pt x="212169" y="30340"/>
                  </a:cubicBezTo>
                  <a:cubicBezTo>
                    <a:pt x="213286" y="30340"/>
                    <a:pt x="214408" y="30569"/>
                    <a:pt x="215468" y="31041"/>
                  </a:cubicBezTo>
                  <a:cubicBezTo>
                    <a:pt x="218382" y="32372"/>
                    <a:pt x="220218" y="35253"/>
                    <a:pt x="220282" y="38484"/>
                  </a:cubicBezTo>
                  <a:cubicBezTo>
                    <a:pt x="220313" y="38832"/>
                    <a:pt x="220313" y="39180"/>
                    <a:pt x="220345" y="39497"/>
                  </a:cubicBezTo>
                  <a:cubicBezTo>
                    <a:pt x="221042" y="48428"/>
                    <a:pt x="228262" y="55680"/>
                    <a:pt x="237161" y="56377"/>
                  </a:cubicBezTo>
                  <a:cubicBezTo>
                    <a:pt x="237657" y="56415"/>
                    <a:pt x="238149" y="56435"/>
                    <a:pt x="238637" y="56435"/>
                  </a:cubicBezTo>
                  <a:cubicBezTo>
                    <a:pt x="249272" y="56435"/>
                    <a:pt x="257834" y="47360"/>
                    <a:pt x="256986" y="36520"/>
                  </a:cubicBezTo>
                  <a:cubicBezTo>
                    <a:pt x="256258" y="27589"/>
                    <a:pt x="248974" y="20369"/>
                    <a:pt x="240043" y="19704"/>
                  </a:cubicBezTo>
                  <a:cubicBezTo>
                    <a:pt x="239576" y="19669"/>
                    <a:pt x="239112" y="19652"/>
                    <a:pt x="238652" y="19652"/>
                  </a:cubicBezTo>
                  <a:cubicBezTo>
                    <a:pt x="234058" y="19652"/>
                    <a:pt x="229840" y="21348"/>
                    <a:pt x="226616" y="24169"/>
                  </a:cubicBezTo>
                  <a:cubicBezTo>
                    <a:pt x="225128" y="25459"/>
                    <a:pt x="223242" y="26127"/>
                    <a:pt x="221332" y="26127"/>
                  </a:cubicBezTo>
                  <a:cubicBezTo>
                    <a:pt x="220194" y="26127"/>
                    <a:pt x="219046" y="25889"/>
                    <a:pt x="217970" y="25404"/>
                  </a:cubicBezTo>
                  <a:cubicBezTo>
                    <a:pt x="215056" y="24106"/>
                    <a:pt x="213220" y="21192"/>
                    <a:pt x="213125" y="17994"/>
                  </a:cubicBezTo>
                  <a:cubicBezTo>
                    <a:pt x="213125" y="17645"/>
                    <a:pt x="213125" y="17297"/>
                    <a:pt x="213093" y="16949"/>
                  </a:cubicBezTo>
                  <a:cubicBezTo>
                    <a:pt x="212396" y="7923"/>
                    <a:pt x="205017" y="639"/>
                    <a:pt x="195960" y="38"/>
                  </a:cubicBezTo>
                  <a:cubicBezTo>
                    <a:pt x="195567" y="13"/>
                    <a:pt x="195176" y="1"/>
                    <a:pt x="194787" y="1"/>
                  </a:cubicBezTo>
                  <a:close/>
                </a:path>
              </a:pathLst>
            </a:custGeom>
            <a:solidFill>
              <a:srgbClr val="26234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 name="Google Shape;642;p24">
              <a:extLst>
                <a:ext uri="{FF2B5EF4-FFF2-40B4-BE49-F238E27FC236}">
                  <a16:creationId xmlns:a16="http://schemas.microsoft.com/office/drawing/2014/main" id="{242BD0B4-1A4B-236F-3318-1F895F146667}"/>
                </a:ext>
              </a:extLst>
            </p:cNvPr>
            <p:cNvSpPr/>
            <p:nvPr/>
          </p:nvSpPr>
          <p:spPr>
            <a:xfrm>
              <a:off x="3170402" y="3684101"/>
              <a:ext cx="806574" cy="774803"/>
            </a:xfrm>
            <a:custGeom>
              <a:avLst/>
              <a:gdLst/>
              <a:ahLst/>
              <a:cxnLst/>
              <a:rect l="l" t="t" r="r" b="b"/>
              <a:pathLst>
                <a:path w="28281" h="27167" extrusionOk="0">
                  <a:moveTo>
                    <a:pt x="14129" y="1"/>
                  </a:moveTo>
                  <a:cubicBezTo>
                    <a:pt x="7124" y="1"/>
                    <a:pt x="1174" y="5388"/>
                    <a:pt x="602" y="12491"/>
                  </a:cubicBezTo>
                  <a:cubicBezTo>
                    <a:pt x="0" y="19965"/>
                    <a:pt x="5574" y="26520"/>
                    <a:pt x="13048" y="27122"/>
                  </a:cubicBezTo>
                  <a:cubicBezTo>
                    <a:pt x="13420" y="27152"/>
                    <a:pt x="13790" y="27167"/>
                    <a:pt x="14157" y="27167"/>
                  </a:cubicBezTo>
                  <a:cubicBezTo>
                    <a:pt x="21160" y="27167"/>
                    <a:pt x="27107" y="21808"/>
                    <a:pt x="27679" y="14676"/>
                  </a:cubicBezTo>
                  <a:cubicBezTo>
                    <a:pt x="28281" y="7202"/>
                    <a:pt x="22707" y="647"/>
                    <a:pt x="15233" y="45"/>
                  </a:cubicBezTo>
                  <a:cubicBezTo>
                    <a:pt x="14862" y="15"/>
                    <a:pt x="14494" y="1"/>
                    <a:pt x="14129"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 name="Google Shape;643;p24">
              <a:extLst>
                <a:ext uri="{FF2B5EF4-FFF2-40B4-BE49-F238E27FC236}">
                  <a16:creationId xmlns:a16="http://schemas.microsoft.com/office/drawing/2014/main" id="{671AED6B-A9C8-334A-7A21-13AB8B9D4D6D}"/>
                </a:ext>
              </a:extLst>
            </p:cNvPr>
            <p:cNvSpPr/>
            <p:nvPr/>
          </p:nvSpPr>
          <p:spPr>
            <a:xfrm>
              <a:off x="4825910" y="3987030"/>
              <a:ext cx="28" cy="28"/>
            </a:xfrm>
            <a:custGeom>
              <a:avLst/>
              <a:gdLst/>
              <a:ahLst/>
              <a:cxnLst/>
              <a:rect l="l" t="t" r="r" b="b"/>
              <a:pathLst>
                <a:path w="1" h="1" fill="none" extrusionOk="0">
                  <a:moveTo>
                    <a:pt x="1" y="1"/>
                  </a:moveTo>
                  <a:lnTo>
                    <a:pt x="1" y="1"/>
                  </a:lnTo>
                  <a:close/>
                </a:path>
              </a:pathLst>
            </a:custGeom>
            <a:noFill/>
            <a:ln w="19800" cap="rnd" cmpd="sng">
              <a:solidFill>
                <a:srgbClr val="5BCFC5"/>
              </a:solidFill>
              <a:prstDash val="solid"/>
              <a:miter lim="31669"/>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 name="Google Shape;644;p24">
              <a:extLst>
                <a:ext uri="{FF2B5EF4-FFF2-40B4-BE49-F238E27FC236}">
                  <a16:creationId xmlns:a16="http://schemas.microsoft.com/office/drawing/2014/main" id="{73E92E16-3D04-5E43-7EF1-20481057446A}"/>
                </a:ext>
              </a:extLst>
            </p:cNvPr>
            <p:cNvSpPr/>
            <p:nvPr/>
          </p:nvSpPr>
          <p:spPr>
            <a:xfrm>
              <a:off x="4825910" y="3861490"/>
              <a:ext cx="28" cy="75008"/>
            </a:xfrm>
            <a:custGeom>
              <a:avLst/>
              <a:gdLst/>
              <a:ahLst/>
              <a:cxnLst/>
              <a:rect l="l" t="t" r="r" b="b"/>
              <a:pathLst>
                <a:path w="1" h="2630" fill="none" extrusionOk="0">
                  <a:moveTo>
                    <a:pt x="1" y="2629"/>
                  </a:moveTo>
                  <a:lnTo>
                    <a:pt x="1" y="1"/>
                  </a:lnTo>
                </a:path>
              </a:pathLst>
            </a:custGeom>
            <a:noFill/>
            <a:ln w="38100" cap="rnd" cmpd="sng">
              <a:solidFill>
                <a:srgbClr val="F8A503"/>
              </a:solidFill>
              <a:prstDash val="solid"/>
              <a:miter lim="31669"/>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 name="Google Shape;645;p24">
              <a:extLst>
                <a:ext uri="{FF2B5EF4-FFF2-40B4-BE49-F238E27FC236}">
                  <a16:creationId xmlns:a16="http://schemas.microsoft.com/office/drawing/2014/main" id="{EA08EB45-CABF-0F44-03C2-85E07E3C2D0E}"/>
                </a:ext>
              </a:extLst>
            </p:cNvPr>
            <p:cNvSpPr/>
            <p:nvPr/>
          </p:nvSpPr>
          <p:spPr>
            <a:xfrm>
              <a:off x="4825910" y="3837106"/>
              <a:ext cx="28" cy="28"/>
            </a:xfrm>
            <a:custGeom>
              <a:avLst/>
              <a:gdLst/>
              <a:ahLst/>
              <a:cxnLst/>
              <a:rect l="l" t="t" r="r" b="b"/>
              <a:pathLst>
                <a:path w="1" h="1" fill="none" extrusionOk="0">
                  <a:moveTo>
                    <a:pt x="1" y="1"/>
                  </a:moveTo>
                  <a:lnTo>
                    <a:pt x="1" y="1"/>
                  </a:lnTo>
                  <a:close/>
                </a:path>
              </a:pathLst>
            </a:custGeom>
            <a:noFill/>
            <a:ln w="19800" cap="rnd" cmpd="sng">
              <a:solidFill>
                <a:srgbClr val="5BCFC5"/>
              </a:solidFill>
              <a:prstDash val="solid"/>
              <a:miter lim="31669"/>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 name="Google Shape;646;p24">
              <a:extLst>
                <a:ext uri="{FF2B5EF4-FFF2-40B4-BE49-F238E27FC236}">
                  <a16:creationId xmlns:a16="http://schemas.microsoft.com/office/drawing/2014/main" id="{EBED4152-75C8-75BD-7CBB-F2C1E875B0F6}"/>
                </a:ext>
              </a:extLst>
            </p:cNvPr>
            <p:cNvSpPr/>
            <p:nvPr/>
          </p:nvSpPr>
          <p:spPr>
            <a:xfrm>
              <a:off x="7329521" y="3987030"/>
              <a:ext cx="28" cy="28"/>
            </a:xfrm>
            <a:custGeom>
              <a:avLst/>
              <a:gdLst/>
              <a:ahLst/>
              <a:cxnLst/>
              <a:rect l="l" t="t" r="r" b="b"/>
              <a:pathLst>
                <a:path w="1" h="1" fill="none" extrusionOk="0">
                  <a:moveTo>
                    <a:pt x="0" y="1"/>
                  </a:moveTo>
                  <a:lnTo>
                    <a:pt x="0" y="1"/>
                  </a:lnTo>
                  <a:close/>
                </a:path>
              </a:pathLst>
            </a:custGeom>
            <a:noFill/>
            <a:ln w="19800" cap="rnd" cmpd="sng">
              <a:solidFill>
                <a:srgbClr val="5BCFC5"/>
              </a:solidFill>
              <a:prstDash val="solid"/>
              <a:miter lim="31669"/>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 name="Google Shape;647;p24">
              <a:extLst>
                <a:ext uri="{FF2B5EF4-FFF2-40B4-BE49-F238E27FC236}">
                  <a16:creationId xmlns:a16="http://schemas.microsoft.com/office/drawing/2014/main" id="{16C0D08E-C476-D703-DC25-0D76250F7604}"/>
                </a:ext>
              </a:extLst>
            </p:cNvPr>
            <p:cNvSpPr/>
            <p:nvPr/>
          </p:nvSpPr>
          <p:spPr>
            <a:xfrm>
              <a:off x="7329521" y="3861490"/>
              <a:ext cx="28" cy="75008"/>
            </a:xfrm>
            <a:custGeom>
              <a:avLst/>
              <a:gdLst/>
              <a:ahLst/>
              <a:cxnLst/>
              <a:rect l="l" t="t" r="r" b="b"/>
              <a:pathLst>
                <a:path w="1" h="2630" fill="none" extrusionOk="0">
                  <a:moveTo>
                    <a:pt x="0" y="2629"/>
                  </a:moveTo>
                  <a:lnTo>
                    <a:pt x="0" y="1"/>
                  </a:lnTo>
                </a:path>
              </a:pathLst>
            </a:custGeom>
            <a:noFill/>
            <a:ln w="38100" cap="rnd" cmpd="sng">
              <a:solidFill>
                <a:srgbClr val="F8A503"/>
              </a:solidFill>
              <a:prstDash val="solid"/>
              <a:miter lim="31669"/>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 name="Google Shape;648;p24">
              <a:extLst>
                <a:ext uri="{FF2B5EF4-FFF2-40B4-BE49-F238E27FC236}">
                  <a16:creationId xmlns:a16="http://schemas.microsoft.com/office/drawing/2014/main" id="{B7401FD1-80F1-0989-8CCC-A0EBAF42BD6D}"/>
                </a:ext>
              </a:extLst>
            </p:cNvPr>
            <p:cNvSpPr/>
            <p:nvPr/>
          </p:nvSpPr>
          <p:spPr>
            <a:xfrm>
              <a:off x="7329521" y="3837106"/>
              <a:ext cx="28" cy="28"/>
            </a:xfrm>
            <a:custGeom>
              <a:avLst/>
              <a:gdLst/>
              <a:ahLst/>
              <a:cxnLst/>
              <a:rect l="l" t="t" r="r" b="b"/>
              <a:pathLst>
                <a:path w="1" h="1" fill="none" extrusionOk="0">
                  <a:moveTo>
                    <a:pt x="0" y="1"/>
                  </a:moveTo>
                  <a:lnTo>
                    <a:pt x="0" y="1"/>
                  </a:lnTo>
                  <a:close/>
                </a:path>
              </a:pathLst>
            </a:custGeom>
            <a:noFill/>
            <a:ln w="19800" cap="rnd" cmpd="sng">
              <a:solidFill>
                <a:srgbClr val="5BCFC5"/>
              </a:solidFill>
              <a:prstDash val="solid"/>
              <a:miter lim="31669"/>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 name="Google Shape;649;p24">
              <a:extLst>
                <a:ext uri="{FF2B5EF4-FFF2-40B4-BE49-F238E27FC236}">
                  <a16:creationId xmlns:a16="http://schemas.microsoft.com/office/drawing/2014/main" id="{59DCCBAE-68F0-6CAF-48C4-09BF8DA8099A}"/>
                </a:ext>
              </a:extLst>
            </p:cNvPr>
            <p:cNvSpPr/>
            <p:nvPr/>
          </p:nvSpPr>
          <p:spPr>
            <a:xfrm>
              <a:off x="9833104" y="3987030"/>
              <a:ext cx="28" cy="28"/>
            </a:xfrm>
            <a:custGeom>
              <a:avLst/>
              <a:gdLst/>
              <a:ahLst/>
              <a:cxnLst/>
              <a:rect l="l" t="t" r="r" b="b"/>
              <a:pathLst>
                <a:path w="1" h="1" fill="none" extrusionOk="0">
                  <a:moveTo>
                    <a:pt x="1" y="1"/>
                  </a:moveTo>
                  <a:lnTo>
                    <a:pt x="1" y="1"/>
                  </a:lnTo>
                  <a:close/>
                </a:path>
              </a:pathLst>
            </a:custGeom>
            <a:noFill/>
            <a:ln w="19800" cap="rnd" cmpd="sng">
              <a:solidFill>
                <a:srgbClr val="5BCFC5"/>
              </a:solidFill>
              <a:prstDash val="solid"/>
              <a:miter lim="31669"/>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 name="Google Shape;650;p24">
              <a:extLst>
                <a:ext uri="{FF2B5EF4-FFF2-40B4-BE49-F238E27FC236}">
                  <a16:creationId xmlns:a16="http://schemas.microsoft.com/office/drawing/2014/main" id="{C68AC87E-175D-9F7C-416C-A171CEB3106C}"/>
                </a:ext>
              </a:extLst>
            </p:cNvPr>
            <p:cNvSpPr/>
            <p:nvPr/>
          </p:nvSpPr>
          <p:spPr>
            <a:xfrm>
              <a:off x="9833104" y="3861490"/>
              <a:ext cx="28" cy="75008"/>
            </a:xfrm>
            <a:custGeom>
              <a:avLst/>
              <a:gdLst/>
              <a:ahLst/>
              <a:cxnLst/>
              <a:rect l="l" t="t" r="r" b="b"/>
              <a:pathLst>
                <a:path w="1" h="2630" fill="none" extrusionOk="0">
                  <a:moveTo>
                    <a:pt x="1" y="2629"/>
                  </a:moveTo>
                  <a:lnTo>
                    <a:pt x="1" y="1"/>
                  </a:lnTo>
                </a:path>
              </a:pathLst>
            </a:custGeom>
            <a:noFill/>
            <a:ln w="38100" cap="rnd" cmpd="sng">
              <a:solidFill>
                <a:srgbClr val="F8A503"/>
              </a:solidFill>
              <a:prstDash val="solid"/>
              <a:miter lim="31669"/>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 name="Google Shape;651;p24">
              <a:extLst>
                <a:ext uri="{FF2B5EF4-FFF2-40B4-BE49-F238E27FC236}">
                  <a16:creationId xmlns:a16="http://schemas.microsoft.com/office/drawing/2014/main" id="{FFA604A2-A379-4097-321D-BFF9A4606B16}"/>
                </a:ext>
              </a:extLst>
            </p:cNvPr>
            <p:cNvSpPr/>
            <p:nvPr/>
          </p:nvSpPr>
          <p:spPr>
            <a:xfrm>
              <a:off x="9833104" y="3837106"/>
              <a:ext cx="28" cy="28"/>
            </a:xfrm>
            <a:custGeom>
              <a:avLst/>
              <a:gdLst/>
              <a:ahLst/>
              <a:cxnLst/>
              <a:rect l="l" t="t" r="r" b="b"/>
              <a:pathLst>
                <a:path w="1" h="1" fill="none" extrusionOk="0">
                  <a:moveTo>
                    <a:pt x="1" y="1"/>
                  </a:moveTo>
                  <a:lnTo>
                    <a:pt x="1" y="1"/>
                  </a:lnTo>
                  <a:close/>
                </a:path>
              </a:pathLst>
            </a:custGeom>
            <a:noFill/>
            <a:ln w="19800" cap="rnd" cmpd="sng">
              <a:solidFill>
                <a:srgbClr val="5BCFC5"/>
              </a:solidFill>
              <a:prstDash val="solid"/>
              <a:miter lim="31669"/>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 name="Google Shape;652;p24">
              <a:extLst>
                <a:ext uri="{FF2B5EF4-FFF2-40B4-BE49-F238E27FC236}">
                  <a16:creationId xmlns:a16="http://schemas.microsoft.com/office/drawing/2014/main" id="{9BD93538-1FF9-3797-D795-22691BAA3DEA}"/>
                </a:ext>
              </a:extLst>
            </p:cNvPr>
            <p:cNvSpPr/>
            <p:nvPr/>
          </p:nvSpPr>
          <p:spPr>
            <a:xfrm>
              <a:off x="3573207" y="4716803"/>
              <a:ext cx="28" cy="28"/>
            </a:xfrm>
            <a:custGeom>
              <a:avLst/>
              <a:gdLst/>
              <a:ahLst/>
              <a:cxnLst/>
              <a:rect l="l" t="t" r="r" b="b"/>
              <a:pathLst>
                <a:path w="1" h="1" fill="none" extrusionOk="0">
                  <a:moveTo>
                    <a:pt x="1" y="0"/>
                  </a:moveTo>
                  <a:lnTo>
                    <a:pt x="1" y="0"/>
                  </a:lnTo>
                  <a:close/>
                </a:path>
              </a:pathLst>
            </a:custGeom>
            <a:noFill/>
            <a:ln w="19800" cap="rnd" cmpd="sng">
              <a:solidFill>
                <a:srgbClr val="25255B"/>
              </a:solidFill>
              <a:prstDash val="solid"/>
              <a:miter lim="31669"/>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 name="Google Shape;653;p24">
              <a:extLst>
                <a:ext uri="{FF2B5EF4-FFF2-40B4-BE49-F238E27FC236}">
                  <a16:creationId xmlns:a16="http://schemas.microsoft.com/office/drawing/2014/main" id="{EC1E9CD8-16E4-77FD-1292-93D0A6FEEE21}"/>
                </a:ext>
              </a:extLst>
            </p:cNvPr>
            <p:cNvSpPr/>
            <p:nvPr/>
          </p:nvSpPr>
          <p:spPr>
            <a:xfrm>
              <a:off x="3573207" y="4766456"/>
              <a:ext cx="28" cy="75008"/>
            </a:xfrm>
            <a:custGeom>
              <a:avLst/>
              <a:gdLst/>
              <a:ahLst/>
              <a:cxnLst/>
              <a:rect l="l" t="t" r="r" b="b"/>
              <a:pathLst>
                <a:path w="1" h="2630" fill="none" extrusionOk="0">
                  <a:moveTo>
                    <a:pt x="1" y="1"/>
                  </a:moveTo>
                  <a:lnTo>
                    <a:pt x="1" y="2629"/>
                  </a:lnTo>
                </a:path>
              </a:pathLst>
            </a:custGeom>
            <a:noFill/>
            <a:ln w="38100" cap="rnd" cmpd="sng">
              <a:solidFill>
                <a:srgbClr val="F8A503"/>
              </a:solidFill>
              <a:prstDash val="solid"/>
              <a:miter lim="31669"/>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 name="Google Shape;654;p24">
              <a:extLst>
                <a:ext uri="{FF2B5EF4-FFF2-40B4-BE49-F238E27FC236}">
                  <a16:creationId xmlns:a16="http://schemas.microsoft.com/office/drawing/2014/main" id="{7039C18E-AAC9-DB17-951C-F14CB04378A7}"/>
                </a:ext>
              </a:extLst>
            </p:cNvPr>
            <p:cNvSpPr/>
            <p:nvPr/>
          </p:nvSpPr>
          <p:spPr>
            <a:xfrm>
              <a:off x="3573207" y="4866728"/>
              <a:ext cx="28" cy="28"/>
            </a:xfrm>
            <a:custGeom>
              <a:avLst/>
              <a:gdLst/>
              <a:ahLst/>
              <a:cxnLst/>
              <a:rect l="l" t="t" r="r" b="b"/>
              <a:pathLst>
                <a:path w="1" h="1" fill="none" extrusionOk="0">
                  <a:moveTo>
                    <a:pt x="1" y="0"/>
                  </a:moveTo>
                  <a:lnTo>
                    <a:pt x="1" y="0"/>
                  </a:lnTo>
                  <a:close/>
                </a:path>
              </a:pathLst>
            </a:custGeom>
            <a:noFill/>
            <a:ln w="19800" cap="rnd" cmpd="sng">
              <a:solidFill>
                <a:srgbClr val="25255B"/>
              </a:solidFill>
              <a:prstDash val="solid"/>
              <a:miter lim="31669"/>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 name="Google Shape;655;p24">
              <a:extLst>
                <a:ext uri="{FF2B5EF4-FFF2-40B4-BE49-F238E27FC236}">
                  <a16:creationId xmlns:a16="http://schemas.microsoft.com/office/drawing/2014/main" id="{E05C98CF-A4A3-076E-BA8D-EDF568FD42BD}"/>
                </a:ext>
              </a:extLst>
            </p:cNvPr>
            <p:cNvSpPr/>
            <p:nvPr/>
          </p:nvSpPr>
          <p:spPr>
            <a:xfrm>
              <a:off x="6077701" y="4716803"/>
              <a:ext cx="28" cy="28"/>
            </a:xfrm>
            <a:custGeom>
              <a:avLst/>
              <a:gdLst/>
              <a:ahLst/>
              <a:cxnLst/>
              <a:rect l="l" t="t" r="r" b="b"/>
              <a:pathLst>
                <a:path w="1" h="1" fill="none" extrusionOk="0">
                  <a:moveTo>
                    <a:pt x="1" y="0"/>
                  </a:moveTo>
                  <a:lnTo>
                    <a:pt x="1" y="0"/>
                  </a:lnTo>
                  <a:close/>
                </a:path>
              </a:pathLst>
            </a:custGeom>
            <a:noFill/>
            <a:ln w="19800" cap="rnd" cmpd="sng">
              <a:solidFill>
                <a:srgbClr val="25255B"/>
              </a:solidFill>
              <a:prstDash val="solid"/>
              <a:miter lim="31669"/>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 name="Google Shape;656;p24">
              <a:extLst>
                <a:ext uri="{FF2B5EF4-FFF2-40B4-BE49-F238E27FC236}">
                  <a16:creationId xmlns:a16="http://schemas.microsoft.com/office/drawing/2014/main" id="{1CCE22CA-4078-3705-10CC-F07A1E03CE4B}"/>
                </a:ext>
              </a:extLst>
            </p:cNvPr>
            <p:cNvSpPr/>
            <p:nvPr/>
          </p:nvSpPr>
          <p:spPr>
            <a:xfrm>
              <a:off x="6077701" y="4766456"/>
              <a:ext cx="28" cy="75008"/>
            </a:xfrm>
            <a:custGeom>
              <a:avLst/>
              <a:gdLst/>
              <a:ahLst/>
              <a:cxnLst/>
              <a:rect l="l" t="t" r="r" b="b"/>
              <a:pathLst>
                <a:path w="1" h="2630" fill="none" extrusionOk="0">
                  <a:moveTo>
                    <a:pt x="1" y="1"/>
                  </a:moveTo>
                  <a:lnTo>
                    <a:pt x="1" y="2629"/>
                  </a:lnTo>
                </a:path>
              </a:pathLst>
            </a:custGeom>
            <a:noFill/>
            <a:ln w="38100" cap="rnd" cmpd="sng">
              <a:solidFill>
                <a:srgbClr val="F8A503"/>
              </a:solidFill>
              <a:prstDash val="solid"/>
              <a:miter lim="31669"/>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 name="Google Shape;657;p24">
              <a:extLst>
                <a:ext uri="{FF2B5EF4-FFF2-40B4-BE49-F238E27FC236}">
                  <a16:creationId xmlns:a16="http://schemas.microsoft.com/office/drawing/2014/main" id="{CEC02D06-DBAD-FAB1-548A-7F4B1A09F82C}"/>
                </a:ext>
              </a:extLst>
            </p:cNvPr>
            <p:cNvSpPr/>
            <p:nvPr/>
          </p:nvSpPr>
          <p:spPr>
            <a:xfrm>
              <a:off x="6077701" y="4866728"/>
              <a:ext cx="28" cy="28"/>
            </a:xfrm>
            <a:custGeom>
              <a:avLst/>
              <a:gdLst/>
              <a:ahLst/>
              <a:cxnLst/>
              <a:rect l="l" t="t" r="r" b="b"/>
              <a:pathLst>
                <a:path w="1" h="1" fill="none" extrusionOk="0">
                  <a:moveTo>
                    <a:pt x="1" y="0"/>
                  </a:moveTo>
                  <a:lnTo>
                    <a:pt x="1" y="0"/>
                  </a:lnTo>
                  <a:close/>
                </a:path>
              </a:pathLst>
            </a:custGeom>
            <a:noFill/>
            <a:ln w="19800" cap="rnd" cmpd="sng">
              <a:solidFill>
                <a:srgbClr val="25255B"/>
              </a:solidFill>
              <a:prstDash val="solid"/>
              <a:miter lim="31669"/>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 name="Google Shape;658;p24">
              <a:extLst>
                <a:ext uri="{FF2B5EF4-FFF2-40B4-BE49-F238E27FC236}">
                  <a16:creationId xmlns:a16="http://schemas.microsoft.com/office/drawing/2014/main" id="{2C6DAE79-CE71-B714-7F9C-C2A9902C87F7}"/>
                </a:ext>
              </a:extLst>
            </p:cNvPr>
            <p:cNvSpPr/>
            <p:nvPr/>
          </p:nvSpPr>
          <p:spPr>
            <a:xfrm>
              <a:off x="8581313" y="4716803"/>
              <a:ext cx="28" cy="28"/>
            </a:xfrm>
            <a:custGeom>
              <a:avLst/>
              <a:gdLst/>
              <a:ahLst/>
              <a:cxnLst/>
              <a:rect l="l" t="t" r="r" b="b"/>
              <a:pathLst>
                <a:path w="1" h="1" fill="none" extrusionOk="0">
                  <a:moveTo>
                    <a:pt x="0" y="0"/>
                  </a:moveTo>
                  <a:lnTo>
                    <a:pt x="0" y="0"/>
                  </a:lnTo>
                  <a:close/>
                </a:path>
              </a:pathLst>
            </a:custGeom>
            <a:noFill/>
            <a:ln w="19800" cap="rnd" cmpd="sng">
              <a:solidFill>
                <a:srgbClr val="25255B"/>
              </a:solidFill>
              <a:prstDash val="solid"/>
              <a:miter lim="31669"/>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 name="Google Shape;659;p24">
              <a:extLst>
                <a:ext uri="{FF2B5EF4-FFF2-40B4-BE49-F238E27FC236}">
                  <a16:creationId xmlns:a16="http://schemas.microsoft.com/office/drawing/2014/main" id="{2AACED2A-D495-8BB0-1CF9-4C098E9FE238}"/>
                </a:ext>
              </a:extLst>
            </p:cNvPr>
            <p:cNvSpPr/>
            <p:nvPr/>
          </p:nvSpPr>
          <p:spPr>
            <a:xfrm>
              <a:off x="8581313" y="4766456"/>
              <a:ext cx="28" cy="75008"/>
            </a:xfrm>
            <a:custGeom>
              <a:avLst/>
              <a:gdLst/>
              <a:ahLst/>
              <a:cxnLst/>
              <a:rect l="l" t="t" r="r" b="b"/>
              <a:pathLst>
                <a:path w="1" h="2630" fill="none" extrusionOk="0">
                  <a:moveTo>
                    <a:pt x="0" y="1"/>
                  </a:moveTo>
                  <a:lnTo>
                    <a:pt x="0" y="2629"/>
                  </a:lnTo>
                </a:path>
              </a:pathLst>
            </a:custGeom>
            <a:noFill/>
            <a:ln w="38100" cap="rnd" cmpd="sng">
              <a:solidFill>
                <a:srgbClr val="F8A503"/>
              </a:solidFill>
              <a:prstDash val="solid"/>
              <a:miter lim="31669"/>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 name="Google Shape;660;p24">
              <a:extLst>
                <a:ext uri="{FF2B5EF4-FFF2-40B4-BE49-F238E27FC236}">
                  <a16:creationId xmlns:a16="http://schemas.microsoft.com/office/drawing/2014/main" id="{39AB5593-0653-7E6C-E35E-E53F1EFED070}"/>
                </a:ext>
              </a:extLst>
            </p:cNvPr>
            <p:cNvSpPr/>
            <p:nvPr/>
          </p:nvSpPr>
          <p:spPr>
            <a:xfrm>
              <a:off x="8581313" y="4866728"/>
              <a:ext cx="28" cy="28"/>
            </a:xfrm>
            <a:custGeom>
              <a:avLst/>
              <a:gdLst/>
              <a:ahLst/>
              <a:cxnLst/>
              <a:rect l="l" t="t" r="r" b="b"/>
              <a:pathLst>
                <a:path w="1" h="1" fill="none" extrusionOk="0">
                  <a:moveTo>
                    <a:pt x="0" y="0"/>
                  </a:moveTo>
                  <a:lnTo>
                    <a:pt x="0" y="0"/>
                  </a:lnTo>
                  <a:close/>
                </a:path>
              </a:pathLst>
            </a:custGeom>
            <a:noFill/>
            <a:ln w="19800" cap="rnd" cmpd="sng">
              <a:solidFill>
                <a:srgbClr val="25255B"/>
              </a:solidFill>
              <a:prstDash val="solid"/>
              <a:miter lim="31669"/>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 name="Google Shape;661;p24">
              <a:extLst>
                <a:ext uri="{FF2B5EF4-FFF2-40B4-BE49-F238E27FC236}">
                  <a16:creationId xmlns:a16="http://schemas.microsoft.com/office/drawing/2014/main" id="{4401B6D9-6EFA-4078-AC3B-7787C5EAA67B}"/>
                </a:ext>
              </a:extLst>
            </p:cNvPr>
            <p:cNvSpPr/>
            <p:nvPr/>
          </p:nvSpPr>
          <p:spPr>
            <a:xfrm>
              <a:off x="4438449" y="4244443"/>
              <a:ext cx="774062" cy="774974"/>
            </a:xfrm>
            <a:custGeom>
              <a:avLst/>
              <a:gdLst/>
              <a:ahLst/>
              <a:cxnLst/>
              <a:rect l="l" t="t" r="r" b="b"/>
              <a:pathLst>
                <a:path w="27141" h="27173" extrusionOk="0">
                  <a:moveTo>
                    <a:pt x="13587" y="0"/>
                  </a:moveTo>
                  <a:cubicBezTo>
                    <a:pt x="6081" y="0"/>
                    <a:pt x="0" y="6081"/>
                    <a:pt x="0" y="13586"/>
                  </a:cubicBezTo>
                  <a:cubicBezTo>
                    <a:pt x="0" y="21092"/>
                    <a:pt x="6081" y="27172"/>
                    <a:pt x="13587" y="27172"/>
                  </a:cubicBezTo>
                  <a:cubicBezTo>
                    <a:pt x="21060" y="27172"/>
                    <a:pt x="27141" y="21092"/>
                    <a:pt x="27141" y="13586"/>
                  </a:cubicBezTo>
                  <a:cubicBezTo>
                    <a:pt x="27141" y="6081"/>
                    <a:pt x="21060" y="0"/>
                    <a:pt x="13587" y="0"/>
                  </a:cubicBezTo>
                  <a:close/>
                </a:path>
              </a:pathLst>
            </a:custGeom>
            <a:solidFill>
              <a:srgbClr val="6D41F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 name="Google Shape;662;p24">
              <a:extLst>
                <a:ext uri="{FF2B5EF4-FFF2-40B4-BE49-F238E27FC236}">
                  <a16:creationId xmlns:a16="http://schemas.microsoft.com/office/drawing/2014/main" id="{78C96E40-1A61-C0A9-12C8-D89BF99FBBA1}"/>
                </a:ext>
              </a:extLst>
            </p:cNvPr>
            <p:cNvSpPr/>
            <p:nvPr/>
          </p:nvSpPr>
          <p:spPr>
            <a:xfrm>
              <a:off x="5660438" y="3683902"/>
              <a:ext cx="833697" cy="775231"/>
            </a:xfrm>
            <a:custGeom>
              <a:avLst/>
              <a:gdLst/>
              <a:ahLst/>
              <a:cxnLst/>
              <a:rect l="l" t="t" r="r" b="b"/>
              <a:pathLst>
                <a:path w="29232" h="27182" extrusionOk="0">
                  <a:moveTo>
                    <a:pt x="14612" y="0"/>
                  </a:moveTo>
                  <a:cubicBezTo>
                    <a:pt x="8071" y="0"/>
                    <a:pt x="2319" y="4720"/>
                    <a:pt x="1236" y="11390"/>
                  </a:cubicBezTo>
                  <a:cubicBezTo>
                    <a:pt x="1" y="18800"/>
                    <a:pt x="5036" y="25799"/>
                    <a:pt x="12415" y="27002"/>
                  </a:cubicBezTo>
                  <a:cubicBezTo>
                    <a:pt x="13156" y="27123"/>
                    <a:pt x="13893" y="27181"/>
                    <a:pt x="14620" y="27181"/>
                  </a:cubicBezTo>
                  <a:cubicBezTo>
                    <a:pt x="21167" y="27181"/>
                    <a:pt x="26945" y="22461"/>
                    <a:pt x="28028" y="15792"/>
                  </a:cubicBezTo>
                  <a:cubicBezTo>
                    <a:pt x="29231" y="8381"/>
                    <a:pt x="24228" y="1414"/>
                    <a:pt x="16817" y="179"/>
                  </a:cubicBezTo>
                  <a:cubicBezTo>
                    <a:pt x="16076" y="59"/>
                    <a:pt x="15339" y="0"/>
                    <a:pt x="14612"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 name="Google Shape;663;p24">
              <a:extLst>
                <a:ext uri="{FF2B5EF4-FFF2-40B4-BE49-F238E27FC236}">
                  <a16:creationId xmlns:a16="http://schemas.microsoft.com/office/drawing/2014/main" id="{BE961D05-4CCA-52EA-2DF2-76F169B98B6D}"/>
                </a:ext>
              </a:extLst>
            </p:cNvPr>
            <p:cNvSpPr/>
            <p:nvPr/>
          </p:nvSpPr>
          <p:spPr>
            <a:xfrm>
              <a:off x="8164049" y="3683930"/>
              <a:ext cx="834581" cy="775202"/>
            </a:xfrm>
            <a:custGeom>
              <a:avLst/>
              <a:gdLst/>
              <a:ahLst/>
              <a:cxnLst/>
              <a:rect l="l" t="t" r="r" b="b"/>
              <a:pathLst>
                <a:path w="29263" h="27181" extrusionOk="0">
                  <a:moveTo>
                    <a:pt x="14630" y="0"/>
                  </a:moveTo>
                  <a:cubicBezTo>
                    <a:pt x="8102" y="0"/>
                    <a:pt x="2319" y="4744"/>
                    <a:pt x="1235" y="11389"/>
                  </a:cubicBezTo>
                  <a:cubicBezTo>
                    <a:pt x="0" y="18799"/>
                    <a:pt x="5036" y="25798"/>
                    <a:pt x="12446" y="27001"/>
                  </a:cubicBezTo>
                  <a:cubicBezTo>
                    <a:pt x="13184" y="27122"/>
                    <a:pt x="13918" y="27180"/>
                    <a:pt x="14643" y="27180"/>
                  </a:cubicBezTo>
                  <a:cubicBezTo>
                    <a:pt x="21167" y="27180"/>
                    <a:pt x="26944" y="22460"/>
                    <a:pt x="28028" y="15791"/>
                  </a:cubicBezTo>
                  <a:cubicBezTo>
                    <a:pt x="29263" y="8380"/>
                    <a:pt x="24227" y="1413"/>
                    <a:pt x="16817" y="178"/>
                  </a:cubicBezTo>
                  <a:cubicBezTo>
                    <a:pt x="16082" y="58"/>
                    <a:pt x="15351" y="0"/>
                    <a:pt x="14630"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 name="Google Shape;664;p24">
              <a:extLst>
                <a:ext uri="{FF2B5EF4-FFF2-40B4-BE49-F238E27FC236}">
                  <a16:creationId xmlns:a16="http://schemas.microsoft.com/office/drawing/2014/main" id="{E5DBC47A-710D-55B7-1298-A71F438424E9}"/>
                </a:ext>
              </a:extLst>
            </p:cNvPr>
            <p:cNvSpPr/>
            <p:nvPr/>
          </p:nvSpPr>
          <p:spPr>
            <a:xfrm>
              <a:off x="6942060" y="4244443"/>
              <a:ext cx="774975" cy="774974"/>
            </a:xfrm>
            <a:custGeom>
              <a:avLst/>
              <a:gdLst/>
              <a:ahLst/>
              <a:cxnLst/>
              <a:rect l="l" t="t" r="r" b="b"/>
              <a:pathLst>
                <a:path w="27173" h="27173" extrusionOk="0">
                  <a:moveTo>
                    <a:pt x="13586" y="0"/>
                  </a:moveTo>
                  <a:cubicBezTo>
                    <a:pt x="6081" y="0"/>
                    <a:pt x="0" y="6081"/>
                    <a:pt x="0" y="13586"/>
                  </a:cubicBezTo>
                  <a:cubicBezTo>
                    <a:pt x="0" y="21092"/>
                    <a:pt x="6081" y="27172"/>
                    <a:pt x="13586" y="27172"/>
                  </a:cubicBezTo>
                  <a:cubicBezTo>
                    <a:pt x="21092" y="27172"/>
                    <a:pt x="27172" y="21092"/>
                    <a:pt x="27172" y="13586"/>
                  </a:cubicBezTo>
                  <a:cubicBezTo>
                    <a:pt x="27172" y="6081"/>
                    <a:pt x="21092" y="0"/>
                    <a:pt x="13586" y="0"/>
                  </a:cubicBezTo>
                  <a:close/>
                </a:path>
              </a:pathLst>
            </a:custGeom>
            <a:solidFill>
              <a:srgbClr val="6D41F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 name="Google Shape;665;p24">
              <a:extLst>
                <a:ext uri="{FF2B5EF4-FFF2-40B4-BE49-F238E27FC236}">
                  <a16:creationId xmlns:a16="http://schemas.microsoft.com/office/drawing/2014/main" id="{627E600F-807A-1370-685C-797EF2FA7B03}"/>
                </a:ext>
              </a:extLst>
            </p:cNvPr>
            <p:cNvSpPr/>
            <p:nvPr/>
          </p:nvSpPr>
          <p:spPr>
            <a:xfrm>
              <a:off x="9446556" y="4244443"/>
              <a:ext cx="774062" cy="774974"/>
            </a:xfrm>
            <a:custGeom>
              <a:avLst/>
              <a:gdLst/>
              <a:ahLst/>
              <a:cxnLst/>
              <a:rect l="l" t="t" r="r" b="b"/>
              <a:pathLst>
                <a:path w="27141" h="27173" extrusionOk="0">
                  <a:moveTo>
                    <a:pt x="13555" y="0"/>
                  </a:moveTo>
                  <a:cubicBezTo>
                    <a:pt x="6081" y="0"/>
                    <a:pt x="0" y="6081"/>
                    <a:pt x="0" y="13586"/>
                  </a:cubicBezTo>
                  <a:cubicBezTo>
                    <a:pt x="0" y="21092"/>
                    <a:pt x="6081" y="27172"/>
                    <a:pt x="13555" y="27172"/>
                  </a:cubicBezTo>
                  <a:cubicBezTo>
                    <a:pt x="21060" y="27172"/>
                    <a:pt x="27141" y="21092"/>
                    <a:pt x="27141" y="13586"/>
                  </a:cubicBezTo>
                  <a:cubicBezTo>
                    <a:pt x="27141" y="6081"/>
                    <a:pt x="21060" y="0"/>
                    <a:pt x="13555" y="0"/>
                  </a:cubicBezTo>
                  <a:close/>
                </a:path>
              </a:pathLst>
            </a:custGeom>
            <a:solidFill>
              <a:srgbClr val="6D41F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 name="Google Shape;666;p24">
              <a:extLst>
                <a:ext uri="{FF2B5EF4-FFF2-40B4-BE49-F238E27FC236}">
                  <a16:creationId xmlns:a16="http://schemas.microsoft.com/office/drawing/2014/main" id="{901C2F55-3EFE-EE8D-2E0F-865016E4D64C}"/>
                </a:ext>
              </a:extLst>
            </p:cNvPr>
            <p:cNvSpPr/>
            <p:nvPr/>
          </p:nvSpPr>
          <p:spPr>
            <a:xfrm>
              <a:off x="8349195" y="3832600"/>
              <a:ext cx="465190" cy="478709"/>
            </a:xfrm>
            <a:custGeom>
              <a:avLst/>
              <a:gdLst/>
              <a:ahLst/>
              <a:cxnLst/>
              <a:rect l="l" t="t" r="r" b="b"/>
              <a:pathLst>
                <a:path w="16311" h="16785" extrusionOk="0">
                  <a:moveTo>
                    <a:pt x="7569" y="919"/>
                  </a:moveTo>
                  <a:cubicBezTo>
                    <a:pt x="7443" y="919"/>
                    <a:pt x="7348" y="1014"/>
                    <a:pt x="7348" y="1140"/>
                  </a:cubicBezTo>
                  <a:cubicBezTo>
                    <a:pt x="7348" y="1299"/>
                    <a:pt x="7443" y="1394"/>
                    <a:pt x="7569" y="1394"/>
                  </a:cubicBezTo>
                  <a:lnTo>
                    <a:pt x="8710" y="1394"/>
                  </a:lnTo>
                  <a:cubicBezTo>
                    <a:pt x="8836" y="1394"/>
                    <a:pt x="8963" y="1299"/>
                    <a:pt x="8963" y="1140"/>
                  </a:cubicBezTo>
                  <a:cubicBezTo>
                    <a:pt x="8963" y="1014"/>
                    <a:pt x="8836" y="919"/>
                    <a:pt x="8710" y="919"/>
                  </a:cubicBezTo>
                  <a:close/>
                  <a:moveTo>
                    <a:pt x="11433" y="475"/>
                  </a:moveTo>
                  <a:cubicBezTo>
                    <a:pt x="11718" y="475"/>
                    <a:pt x="11971" y="602"/>
                    <a:pt x="12161" y="792"/>
                  </a:cubicBezTo>
                  <a:cubicBezTo>
                    <a:pt x="12320" y="982"/>
                    <a:pt x="12446" y="1235"/>
                    <a:pt x="12446" y="1520"/>
                  </a:cubicBezTo>
                  <a:lnTo>
                    <a:pt x="12446" y="1805"/>
                  </a:lnTo>
                  <a:lnTo>
                    <a:pt x="3833" y="1805"/>
                  </a:lnTo>
                  <a:lnTo>
                    <a:pt x="3833" y="1520"/>
                  </a:lnTo>
                  <a:cubicBezTo>
                    <a:pt x="3833" y="1235"/>
                    <a:pt x="3959" y="982"/>
                    <a:pt x="4149" y="792"/>
                  </a:cubicBezTo>
                  <a:cubicBezTo>
                    <a:pt x="4339" y="602"/>
                    <a:pt x="4593" y="475"/>
                    <a:pt x="4878" y="475"/>
                  </a:cubicBezTo>
                  <a:close/>
                  <a:moveTo>
                    <a:pt x="12446" y="2312"/>
                  </a:moveTo>
                  <a:lnTo>
                    <a:pt x="12446" y="2882"/>
                  </a:lnTo>
                  <a:lnTo>
                    <a:pt x="3833" y="2882"/>
                  </a:lnTo>
                  <a:lnTo>
                    <a:pt x="3833" y="2312"/>
                  </a:lnTo>
                  <a:close/>
                  <a:moveTo>
                    <a:pt x="1711" y="2502"/>
                  </a:moveTo>
                  <a:lnTo>
                    <a:pt x="1711" y="3737"/>
                  </a:lnTo>
                  <a:lnTo>
                    <a:pt x="476" y="3737"/>
                  </a:lnTo>
                  <a:lnTo>
                    <a:pt x="476" y="2502"/>
                  </a:lnTo>
                  <a:close/>
                  <a:moveTo>
                    <a:pt x="15835" y="2502"/>
                  </a:moveTo>
                  <a:lnTo>
                    <a:pt x="15835" y="3737"/>
                  </a:lnTo>
                  <a:lnTo>
                    <a:pt x="14600" y="3737"/>
                  </a:lnTo>
                  <a:lnTo>
                    <a:pt x="14600" y="2502"/>
                  </a:lnTo>
                  <a:close/>
                  <a:moveTo>
                    <a:pt x="8139" y="6334"/>
                  </a:moveTo>
                  <a:cubicBezTo>
                    <a:pt x="7728" y="6334"/>
                    <a:pt x="7379" y="6492"/>
                    <a:pt x="7094" y="6777"/>
                  </a:cubicBezTo>
                  <a:cubicBezTo>
                    <a:pt x="6841" y="7031"/>
                    <a:pt x="6683" y="7411"/>
                    <a:pt x="6683" y="7822"/>
                  </a:cubicBezTo>
                  <a:cubicBezTo>
                    <a:pt x="6683" y="8203"/>
                    <a:pt x="6841" y="8583"/>
                    <a:pt x="7094" y="8868"/>
                  </a:cubicBezTo>
                  <a:cubicBezTo>
                    <a:pt x="7379" y="9121"/>
                    <a:pt x="7728" y="9279"/>
                    <a:pt x="8139" y="9279"/>
                  </a:cubicBezTo>
                  <a:cubicBezTo>
                    <a:pt x="8425" y="9279"/>
                    <a:pt x="8710" y="9216"/>
                    <a:pt x="8931" y="9058"/>
                  </a:cubicBezTo>
                  <a:cubicBezTo>
                    <a:pt x="9153" y="8931"/>
                    <a:pt x="9343" y="8709"/>
                    <a:pt x="9470" y="8456"/>
                  </a:cubicBezTo>
                  <a:cubicBezTo>
                    <a:pt x="9533" y="8329"/>
                    <a:pt x="9470" y="8203"/>
                    <a:pt x="9375" y="8139"/>
                  </a:cubicBezTo>
                  <a:cubicBezTo>
                    <a:pt x="9332" y="8118"/>
                    <a:pt x="9287" y="8108"/>
                    <a:pt x="9242" y="8108"/>
                  </a:cubicBezTo>
                  <a:cubicBezTo>
                    <a:pt x="9153" y="8108"/>
                    <a:pt x="9068" y="8150"/>
                    <a:pt x="9026" y="8234"/>
                  </a:cubicBezTo>
                  <a:cubicBezTo>
                    <a:pt x="8963" y="8424"/>
                    <a:pt x="8836" y="8551"/>
                    <a:pt x="8678" y="8646"/>
                  </a:cubicBezTo>
                  <a:cubicBezTo>
                    <a:pt x="8520" y="8741"/>
                    <a:pt x="8330" y="8804"/>
                    <a:pt x="8139" y="8804"/>
                  </a:cubicBezTo>
                  <a:cubicBezTo>
                    <a:pt x="7886" y="8804"/>
                    <a:pt x="7633" y="8678"/>
                    <a:pt x="7443" y="8519"/>
                  </a:cubicBezTo>
                  <a:cubicBezTo>
                    <a:pt x="7284" y="8329"/>
                    <a:pt x="7158" y="8076"/>
                    <a:pt x="7158" y="7822"/>
                  </a:cubicBezTo>
                  <a:cubicBezTo>
                    <a:pt x="7158" y="7537"/>
                    <a:pt x="7284" y="7284"/>
                    <a:pt x="7443" y="7126"/>
                  </a:cubicBezTo>
                  <a:cubicBezTo>
                    <a:pt x="7633" y="6936"/>
                    <a:pt x="7886" y="6809"/>
                    <a:pt x="8139" y="6809"/>
                  </a:cubicBezTo>
                  <a:cubicBezTo>
                    <a:pt x="8330" y="6809"/>
                    <a:pt x="8520" y="6872"/>
                    <a:pt x="8678" y="6967"/>
                  </a:cubicBezTo>
                  <a:cubicBezTo>
                    <a:pt x="8836" y="7062"/>
                    <a:pt x="8963" y="7221"/>
                    <a:pt x="9026" y="7379"/>
                  </a:cubicBezTo>
                  <a:cubicBezTo>
                    <a:pt x="9068" y="7464"/>
                    <a:pt x="9153" y="7506"/>
                    <a:pt x="9242" y="7506"/>
                  </a:cubicBezTo>
                  <a:cubicBezTo>
                    <a:pt x="9287" y="7506"/>
                    <a:pt x="9332" y="7495"/>
                    <a:pt x="9375" y="7474"/>
                  </a:cubicBezTo>
                  <a:cubicBezTo>
                    <a:pt x="9470" y="7411"/>
                    <a:pt x="9533" y="7284"/>
                    <a:pt x="9470" y="7157"/>
                  </a:cubicBezTo>
                  <a:cubicBezTo>
                    <a:pt x="9343" y="6904"/>
                    <a:pt x="9153" y="6714"/>
                    <a:pt x="8931" y="6556"/>
                  </a:cubicBezTo>
                  <a:cubicBezTo>
                    <a:pt x="8710" y="6429"/>
                    <a:pt x="8425" y="6334"/>
                    <a:pt x="8139" y="6334"/>
                  </a:cubicBezTo>
                  <a:close/>
                  <a:moveTo>
                    <a:pt x="8456" y="4497"/>
                  </a:moveTo>
                  <a:cubicBezTo>
                    <a:pt x="8456" y="4497"/>
                    <a:pt x="8488" y="4497"/>
                    <a:pt x="8488" y="4529"/>
                  </a:cubicBezTo>
                  <a:cubicBezTo>
                    <a:pt x="8520" y="4529"/>
                    <a:pt x="8520" y="4561"/>
                    <a:pt x="8520" y="4561"/>
                  </a:cubicBezTo>
                  <a:lnTo>
                    <a:pt x="8520" y="4972"/>
                  </a:lnTo>
                  <a:cubicBezTo>
                    <a:pt x="8520" y="5099"/>
                    <a:pt x="8615" y="5194"/>
                    <a:pt x="8710" y="5226"/>
                  </a:cubicBezTo>
                  <a:cubicBezTo>
                    <a:pt x="8868" y="5226"/>
                    <a:pt x="9026" y="5289"/>
                    <a:pt x="9153" y="5352"/>
                  </a:cubicBezTo>
                  <a:cubicBezTo>
                    <a:pt x="9311" y="5416"/>
                    <a:pt x="9438" y="5479"/>
                    <a:pt x="9596" y="5574"/>
                  </a:cubicBezTo>
                  <a:cubicBezTo>
                    <a:pt x="9633" y="5598"/>
                    <a:pt x="9673" y="5609"/>
                    <a:pt x="9714" y="5609"/>
                  </a:cubicBezTo>
                  <a:cubicBezTo>
                    <a:pt x="9779" y="5609"/>
                    <a:pt x="9842" y="5581"/>
                    <a:pt x="9881" y="5542"/>
                  </a:cubicBezTo>
                  <a:lnTo>
                    <a:pt x="10166" y="5257"/>
                  </a:lnTo>
                  <a:cubicBezTo>
                    <a:pt x="10198" y="5257"/>
                    <a:pt x="10198" y="5226"/>
                    <a:pt x="10230" y="5226"/>
                  </a:cubicBezTo>
                  <a:cubicBezTo>
                    <a:pt x="10261" y="5226"/>
                    <a:pt x="10293" y="5226"/>
                    <a:pt x="10293" y="5257"/>
                  </a:cubicBezTo>
                  <a:lnTo>
                    <a:pt x="10705" y="5669"/>
                  </a:lnTo>
                  <a:cubicBezTo>
                    <a:pt x="10705" y="5669"/>
                    <a:pt x="10736" y="5701"/>
                    <a:pt x="10736" y="5701"/>
                  </a:cubicBezTo>
                  <a:cubicBezTo>
                    <a:pt x="10736" y="5732"/>
                    <a:pt x="10705" y="5764"/>
                    <a:pt x="10705" y="5764"/>
                  </a:cubicBezTo>
                  <a:lnTo>
                    <a:pt x="10420" y="6049"/>
                  </a:lnTo>
                  <a:cubicBezTo>
                    <a:pt x="10325" y="6144"/>
                    <a:pt x="10325" y="6271"/>
                    <a:pt x="10388" y="6366"/>
                  </a:cubicBezTo>
                  <a:cubicBezTo>
                    <a:pt x="10483" y="6492"/>
                    <a:pt x="10546" y="6651"/>
                    <a:pt x="10610" y="6777"/>
                  </a:cubicBezTo>
                  <a:cubicBezTo>
                    <a:pt x="10673" y="6936"/>
                    <a:pt x="10705" y="7062"/>
                    <a:pt x="10736" y="7221"/>
                  </a:cubicBezTo>
                  <a:cubicBezTo>
                    <a:pt x="10768" y="7347"/>
                    <a:pt x="10895" y="7442"/>
                    <a:pt x="10990" y="7442"/>
                  </a:cubicBezTo>
                  <a:lnTo>
                    <a:pt x="11433" y="7442"/>
                  </a:lnTo>
                  <a:cubicBezTo>
                    <a:pt x="11465" y="7474"/>
                    <a:pt x="11465" y="7474"/>
                    <a:pt x="11465" y="7506"/>
                  </a:cubicBezTo>
                  <a:lnTo>
                    <a:pt x="11465" y="8076"/>
                  </a:lnTo>
                  <a:cubicBezTo>
                    <a:pt x="11465" y="8108"/>
                    <a:pt x="11465" y="8139"/>
                    <a:pt x="11433" y="8139"/>
                  </a:cubicBezTo>
                  <a:cubicBezTo>
                    <a:pt x="11433" y="8171"/>
                    <a:pt x="11401" y="8171"/>
                    <a:pt x="11401" y="8171"/>
                  </a:cubicBezTo>
                  <a:lnTo>
                    <a:pt x="10990" y="8171"/>
                  </a:lnTo>
                  <a:cubicBezTo>
                    <a:pt x="10863" y="8171"/>
                    <a:pt x="10768" y="8266"/>
                    <a:pt x="10736" y="8361"/>
                  </a:cubicBezTo>
                  <a:cubicBezTo>
                    <a:pt x="10705" y="8519"/>
                    <a:pt x="10673" y="8678"/>
                    <a:pt x="10610" y="8804"/>
                  </a:cubicBezTo>
                  <a:cubicBezTo>
                    <a:pt x="10546" y="8963"/>
                    <a:pt x="10483" y="9089"/>
                    <a:pt x="10388" y="9248"/>
                  </a:cubicBezTo>
                  <a:cubicBezTo>
                    <a:pt x="10325" y="9343"/>
                    <a:pt x="10325" y="9469"/>
                    <a:pt x="10420" y="9564"/>
                  </a:cubicBezTo>
                  <a:lnTo>
                    <a:pt x="10705" y="9818"/>
                  </a:lnTo>
                  <a:cubicBezTo>
                    <a:pt x="10705" y="9849"/>
                    <a:pt x="10736" y="9849"/>
                    <a:pt x="10736" y="9881"/>
                  </a:cubicBezTo>
                  <a:cubicBezTo>
                    <a:pt x="10736" y="9913"/>
                    <a:pt x="10705" y="9913"/>
                    <a:pt x="10705" y="9944"/>
                  </a:cubicBezTo>
                  <a:lnTo>
                    <a:pt x="10293" y="10356"/>
                  </a:lnTo>
                  <a:cubicBezTo>
                    <a:pt x="10261" y="10356"/>
                    <a:pt x="10261" y="10388"/>
                    <a:pt x="10230" y="10388"/>
                  </a:cubicBezTo>
                  <a:cubicBezTo>
                    <a:pt x="10198" y="10388"/>
                    <a:pt x="10198" y="10356"/>
                    <a:pt x="10166" y="10356"/>
                  </a:cubicBezTo>
                  <a:lnTo>
                    <a:pt x="9881" y="10071"/>
                  </a:lnTo>
                  <a:cubicBezTo>
                    <a:pt x="9846" y="10019"/>
                    <a:pt x="9783" y="9995"/>
                    <a:pt x="9717" y="9995"/>
                  </a:cubicBezTo>
                  <a:cubicBezTo>
                    <a:pt x="9663" y="9995"/>
                    <a:pt x="9607" y="10011"/>
                    <a:pt x="9565" y="10039"/>
                  </a:cubicBezTo>
                  <a:cubicBezTo>
                    <a:pt x="9438" y="10134"/>
                    <a:pt x="9311" y="10198"/>
                    <a:pt x="9153" y="10261"/>
                  </a:cubicBezTo>
                  <a:cubicBezTo>
                    <a:pt x="9026" y="10324"/>
                    <a:pt x="8868" y="10356"/>
                    <a:pt x="8710" y="10388"/>
                  </a:cubicBezTo>
                  <a:cubicBezTo>
                    <a:pt x="8583" y="10419"/>
                    <a:pt x="8520" y="10514"/>
                    <a:pt x="8520" y="10641"/>
                  </a:cubicBezTo>
                  <a:lnTo>
                    <a:pt x="8520" y="11053"/>
                  </a:lnTo>
                  <a:cubicBezTo>
                    <a:pt x="8520" y="11053"/>
                    <a:pt x="8520" y="11084"/>
                    <a:pt x="8488" y="11116"/>
                  </a:cubicBezTo>
                  <a:lnTo>
                    <a:pt x="7791" y="11116"/>
                  </a:lnTo>
                  <a:cubicBezTo>
                    <a:pt x="7791" y="11084"/>
                    <a:pt x="7791" y="11053"/>
                    <a:pt x="7791" y="11053"/>
                  </a:cubicBezTo>
                  <a:lnTo>
                    <a:pt x="7791" y="10641"/>
                  </a:lnTo>
                  <a:cubicBezTo>
                    <a:pt x="7791" y="10514"/>
                    <a:pt x="7696" y="10419"/>
                    <a:pt x="7569" y="10388"/>
                  </a:cubicBezTo>
                  <a:cubicBezTo>
                    <a:pt x="7411" y="10388"/>
                    <a:pt x="7253" y="10324"/>
                    <a:pt x="7126" y="10261"/>
                  </a:cubicBezTo>
                  <a:cubicBezTo>
                    <a:pt x="6968" y="10198"/>
                    <a:pt x="6841" y="10134"/>
                    <a:pt x="6714" y="10039"/>
                  </a:cubicBezTo>
                  <a:cubicBezTo>
                    <a:pt x="6678" y="10015"/>
                    <a:pt x="6637" y="10005"/>
                    <a:pt x="6595" y="10005"/>
                  </a:cubicBezTo>
                  <a:cubicBezTo>
                    <a:pt x="6527" y="10005"/>
                    <a:pt x="6456" y="10032"/>
                    <a:pt x="6398" y="10071"/>
                  </a:cubicBezTo>
                  <a:lnTo>
                    <a:pt x="6113" y="10356"/>
                  </a:lnTo>
                  <a:cubicBezTo>
                    <a:pt x="6113" y="10388"/>
                    <a:pt x="6081" y="10388"/>
                    <a:pt x="6049" y="10388"/>
                  </a:cubicBezTo>
                  <a:cubicBezTo>
                    <a:pt x="6049" y="10388"/>
                    <a:pt x="6018" y="10388"/>
                    <a:pt x="6018" y="10356"/>
                  </a:cubicBezTo>
                  <a:lnTo>
                    <a:pt x="5606" y="9944"/>
                  </a:lnTo>
                  <a:cubicBezTo>
                    <a:pt x="5574" y="9944"/>
                    <a:pt x="5574" y="9913"/>
                    <a:pt x="5574" y="9881"/>
                  </a:cubicBezTo>
                  <a:cubicBezTo>
                    <a:pt x="5574" y="9881"/>
                    <a:pt x="5574" y="9849"/>
                    <a:pt x="5606" y="9849"/>
                  </a:cubicBezTo>
                  <a:lnTo>
                    <a:pt x="5859" y="9564"/>
                  </a:lnTo>
                  <a:cubicBezTo>
                    <a:pt x="5954" y="9469"/>
                    <a:pt x="5954" y="9343"/>
                    <a:pt x="5891" y="9248"/>
                  </a:cubicBezTo>
                  <a:cubicBezTo>
                    <a:pt x="5828" y="9089"/>
                    <a:pt x="5733" y="8963"/>
                    <a:pt x="5701" y="8836"/>
                  </a:cubicBezTo>
                  <a:cubicBezTo>
                    <a:pt x="5638" y="8678"/>
                    <a:pt x="5574" y="8519"/>
                    <a:pt x="5543" y="8361"/>
                  </a:cubicBezTo>
                  <a:cubicBezTo>
                    <a:pt x="5511" y="8234"/>
                    <a:pt x="5416" y="8171"/>
                    <a:pt x="5289" y="8171"/>
                  </a:cubicBezTo>
                  <a:lnTo>
                    <a:pt x="4909" y="8171"/>
                  </a:lnTo>
                  <a:cubicBezTo>
                    <a:pt x="4878" y="8171"/>
                    <a:pt x="4878" y="8171"/>
                    <a:pt x="4846" y="8139"/>
                  </a:cubicBezTo>
                  <a:cubicBezTo>
                    <a:pt x="4846" y="8139"/>
                    <a:pt x="4814" y="8108"/>
                    <a:pt x="4814" y="8108"/>
                  </a:cubicBezTo>
                  <a:lnTo>
                    <a:pt x="4814" y="7506"/>
                  </a:lnTo>
                  <a:cubicBezTo>
                    <a:pt x="4814" y="7506"/>
                    <a:pt x="4846" y="7474"/>
                    <a:pt x="4846" y="7474"/>
                  </a:cubicBezTo>
                  <a:cubicBezTo>
                    <a:pt x="4878" y="7442"/>
                    <a:pt x="4878" y="7442"/>
                    <a:pt x="4909" y="7442"/>
                  </a:cubicBezTo>
                  <a:lnTo>
                    <a:pt x="5321" y="7442"/>
                  </a:lnTo>
                  <a:cubicBezTo>
                    <a:pt x="5416" y="7442"/>
                    <a:pt x="5543" y="7347"/>
                    <a:pt x="5543" y="7221"/>
                  </a:cubicBezTo>
                  <a:cubicBezTo>
                    <a:pt x="5574" y="7062"/>
                    <a:pt x="5638" y="6936"/>
                    <a:pt x="5701" y="6777"/>
                  </a:cubicBezTo>
                  <a:cubicBezTo>
                    <a:pt x="5764" y="6651"/>
                    <a:pt x="5828" y="6492"/>
                    <a:pt x="5923" y="6366"/>
                  </a:cubicBezTo>
                  <a:cubicBezTo>
                    <a:pt x="5986" y="6271"/>
                    <a:pt x="5954" y="6144"/>
                    <a:pt x="5859" y="6049"/>
                  </a:cubicBezTo>
                  <a:lnTo>
                    <a:pt x="5606" y="5796"/>
                  </a:lnTo>
                  <a:cubicBezTo>
                    <a:pt x="5574" y="5764"/>
                    <a:pt x="5574" y="5732"/>
                    <a:pt x="5574" y="5732"/>
                  </a:cubicBezTo>
                  <a:cubicBezTo>
                    <a:pt x="5574" y="5701"/>
                    <a:pt x="5574" y="5669"/>
                    <a:pt x="5606" y="5669"/>
                  </a:cubicBezTo>
                  <a:lnTo>
                    <a:pt x="6018" y="5257"/>
                  </a:lnTo>
                  <a:cubicBezTo>
                    <a:pt x="6018" y="5226"/>
                    <a:pt x="6049" y="5226"/>
                    <a:pt x="6049" y="5226"/>
                  </a:cubicBezTo>
                  <a:cubicBezTo>
                    <a:pt x="6081" y="5226"/>
                    <a:pt x="6113" y="5226"/>
                    <a:pt x="6113" y="5257"/>
                  </a:cubicBezTo>
                  <a:lnTo>
                    <a:pt x="6398" y="5542"/>
                  </a:lnTo>
                  <a:cubicBezTo>
                    <a:pt x="6450" y="5595"/>
                    <a:pt x="6512" y="5618"/>
                    <a:pt x="6573" y="5618"/>
                  </a:cubicBezTo>
                  <a:cubicBezTo>
                    <a:pt x="6623" y="5618"/>
                    <a:pt x="6672" y="5602"/>
                    <a:pt x="6714" y="5574"/>
                  </a:cubicBezTo>
                  <a:cubicBezTo>
                    <a:pt x="6841" y="5479"/>
                    <a:pt x="6999" y="5416"/>
                    <a:pt x="7126" y="5352"/>
                  </a:cubicBezTo>
                  <a:cubicBezTo>
                    <a:pt x="7284" y="5289"/>
                    <a:pt x="7443" y="5226"/>
                    <a:pt x="7601" y="5194"/>
                  </a:cubicBezTo>
                  <a:cubicBezTo>
                    <a:pt x="7696" y="5194"/>
                    <a:pt x="7791" y="5067"/>
                    <a:pt x="7791" y="4972"/>
                  </a:cubicBezTo>
                  <a:lnTo>
                    <a:pt x="7791" y="4561"/>
                  </a:lnTo>
                  <a:cubicBezTo>
                    <a:pt x="7791" y="4561"/>
                    <a:pt x="7791" y="4529"/>
                    <a:pt x="7791" y="4529"/>
                  </a:cubicBezTo>
                  <a:cubicBezTo>
                    <a:pt x="7823" y="4497"/>
                    <a:pt x="7854" y="4497"/>
                    <a:pt x="7854" y="4497"/>
                  </a:cubicBezTo>
                  <a:close/>
                  <a:moveTo>
                    <a:pt x="7854" y="3991"/>
                  </a:moveTo>
                  <a:cubicBezTo>
                    <a:pt x="7696" y="3991"/>
                    <a:pt x="7569" y="4054"/>
                    <a:pt x="7443" y="4181"/>
                  </a:cubicBezTo>
                  <a:cubicBezTo>
                    <a:pt x="7348" y="4276"/>
                    <a:pt x="7284" y="4402"/>
                    <a:pt x="7284" y="4561"/>
                  </a:cubicBezTo>
                  <a:lnTo>
                    <a:pt x="7284" y="4782"/>
                  </a:lnTo>
                  <a:cubicBezTo>
                    <a:pt x="7158" y="4814"/>
                    <a:pt x="7063" y="4846"/>
                    <a:pt x="6936" y="4909"/>
                  </a:cubicBezTo>
                  <a:cubicBezTo>
                    <a:pt x="6841" y="4941"/>
                    <a:pt x="6714" y="5004"/>
                    <a:pt x="6619" y="5067"/>
                  </a:cubicBezTo>
                  <a:lnTo>
                    <a:pt x="6461" y="4909"/>
                  </a:lnTo>
                  <a:cubicBezTo>
                    <a:pt x="6366" y="4814"/>
                    <a:pt x="6208" y="4751"/>
                    <a:pt x="6081" y="4751"/>
                  </a:cubicBezTo>
                  <a:cubicBezTo>
                    <a:pt x="5923" y="4751"/>
                    <a:pt x="5764" y="4814"/>
                    <a:pt x="5669" y="4909"/>
                  </a:cubicBezTo>
                  <a:lnTo>
                    <a:pt x="5258" y="5321"/>
                  </a:lnTo>
                  <a:cubicBezTo>
                    <a:pt x="5131" y="5447"/>
                    <a:pt x="5099" y="5574"/>
                    <a:pt x="5099" y="5732"/>
                  </a:cubicBezTo>
                  <a:cubicBezTo>
                    <a:pt x="5099" y="5859"/>
                    <a:pt x="5131" y="6017"/>
                    <a:pt x="5258" y="6144"/>
                  </a:cubicBezTo>
                  <a:lnTo>
                    <a:pt x="5384" y="6271"/>
                  </a:lnTo>
                  <a:cubicBezTo>
                    <a:pt x="5353" y="6397"/>
                    <a:pt x="5289" y="6492"/>
                    <a:pt x="5226" y="6619"/>
                  </a:cubicBezTo>
                  <a:cubicBezTo>
                    <a:pt x="5194" y="6714"/>
                    <a:pt x="5163" y="6841"/>
                    <a:pt x="5131" y="6936"/>
                  </a:cubicBezTo>
                  <a:lnTo>
                    <a:pt x="4909" y="6936"/>
                  </a:lnTo>
                  <a:cubicBezTo>
                    <a:pt x="4751" y="6936"/>
                    <a:pt x="4624" y="6999"/>
                    <a:pt x="4498" y="7126"/>
                  </a:cubicBezTo>
                  <a:cubicBezTo>
                    <a:pt x="4403" y="7221"/>
                    <a:pt x="4339" y="7347"/>
                    <a:pt x="4339" y="7506"/>
                  </a:cubicBezTo>
                  <a:lnTo>
                    <a:pt x="4339" y="8108"/>
                  </a:lnTo>
                  <a:cubicBezTo>
                    <a:pt x="4339" y="8266"/>
                    <a:pt x="4403" y="8393"/>
                    <a:pt x="4498" y="8488"/>
                  </a:cubicBezTo>
                  <a:cubicBezTo>
                    <a:pt x="4624" y="8614"/>
                    <a:pt x="4751" y="8678"/>
                    <a:pt x="4909" y="8678"/>
                  </a:cubicBezTo>
                  <a:lnTo>
                    <a:pt x="5131" y="8678"/>
                  </a:lnTo>
                  <a:cubicBezTo>
                    <a:pt x="5163" y="8773"/>
                    <a:pt x="5194" y="8899"/>
                    <a:pt x="5226" y="8994"/>
                  </a:cubicBezTo>
                  <a:cubicBezTo>
                    <a:pt x="5289" y="9121"/>
                    <a:pt x="5353" y="9216"/>
                    <a:pt x="5384" y="9343"/>
                  </a:cubicBezTo>
                  <a:lnTo>
                    <a:pt x="5258" y="9469"/>
                  </a:lnTo>
                  <a:cubicBezTo>
                    <a:pt x="5131" y="9596"/>
                    <a:pt x="5099" y="9754"/>
                    <a:pt x="5099" y="9881"/>
                  </a:cubicBezTo>
                  <a:cubicBezTo>
                    <a:pt x="5099" y="10039"/>
                    <a:pt x="5131" y="10166"/>
                    <a:pt x="5258" y="10293"/>
                  </a:cubicBezTo>
                  <a:lnTo>
                    <a:pt x="5669" y="10704"/>
                  </a:lnTo>
                  <a:cubicBezTo>
                    <a:pt x="5764" y="10799"/>
                    <a:pt x="5923" y="10863"/>
                    <a:pt x="6081" y="10863"/>
                  </a:cubicBezTo>
                  <a:cubicBezTo>
                    <a:pt x="6208" y="10863"/>
                    <a:pt x="6366" y="10799"/>
                    <a:pt x="6461" y="10704"/>
                  </a:cubicBezTo>
                  <a:lnTo>
                    <a:pt x="6619" y="10546"/>
                  </a:lnTo>
                  <a:cubicBezTo>
                    <a:pt x="6714" y="10609"/>
                    <a:pt x="6841" y="10673"/>
                    <a:pt x="6936" y="10704"/>
                  </a:cubicBezTo>
                  <a:cubicBezTo>
                    <a:pt x="7063" y="10768"/>
                    <a:pt x="7158" y="10799"/>
                    <a:pt x="7284" y="10831"/>
                  </a:cubicBezTo>
                  <a:lnTo>
                    <a:pt x="7284" y="11053"/>
                  </a:lnTo>
                  <a:cubicBezTo>
                    <a:pt x="7284" y="11211"/>
                    <a:pt x="7348" y="11338"/>
                    <a:pt x="7443" y="11433"/>
                  </a:cubicBezTo>
                  <a:cubicBezTo>
                    <a:pt x="7569" y="11559"/>
                    <a:pt x="7696" y="11623"/>
                    <a:pt x="7854" y="11623"/>
                  </a:cubicBezTo>
                  <a:lnTo>
                    <a:pt x="8425" y="11623"/>
                  </a:lnTo>
                  <a:cubicBezTo>
                    <a:pt x="8583" y="11623"/>
                    <a:pt x="8741" y="11559"/>
                    <a:pt x="8836" y="11433"/>
                  </a:cubicBezTo>
                  <a:cubicBezTo>
                    <a:pt x="8931" y="11338"/>
                    <a:pt x="8995" y="11211"/>
                    <a:pt x="8995" y="11053"/>
                  </a:cubicBezTo>
                  <a:lnTo>
                    <a:pt x="8995" y="10831"/>
                  </a:lnTo>
                  <a:cubicBezTo>
                    <a:pt x="9121" y="10799"/>
                    <a:pt x="9248" y="10768"/>
                    <a:pt x="9343" y="10704"/>
                  </a:cubicBezTo>
                  <a:cubicBezTo>
                    <a:pt x="9470" y="10673"/>
                    <a:pt x="9565" y="10609"/>
                    <a:pt x="9691" y="10546"/>
                  </a:cubicBezTo>
                  <a:lnTo>
                    <a:pt x="9818" y="10704"/>
                  </a:lnTo>
                  <a:cubicBezTo>
                    <a:pt x="9945" y="10799"/>
                    <a:pt x="10071" y="10863"/>
                    <a:pt x="10230" y="10863"/>
                  </a:cubicBezTo>
                  <a:cubicBezTo>
                    <a:pt x="10388" y="10863"/>
                    <a:pt x="10515" y="10799"/>
                    <a:pt x="10641" y="10704"/>
                  </a:cubicBezTo>
                  <a:lnTo>
                    <a:pt x="11053" y="10293"/>
                  </a:lnTo>
                  <a:cubicBezTo>
                    <a:pt x="11148" y="10166"/>
                    <a:pt x="11211" y="10039"/>
                    <a:pt x="11211" y="9881"/>
                  </a:cubicBezTo>
                  <a:cubicBezTo>
                    <a:pt x="11211" y="9754"/>
                    <a:pt x="11148" y="9596"/>
                    <a:pt x="11053" y="9469"/>
                  </a:cubicBezTo>
                  <a:lnTo>
                    <a:pt x="10895" y="9343"/>
                  </a:lnTo>
                  <a:cubicBezTo>
                    <a:pt x="10958" y="9216"/>
                    <a:pt x="10990" y="9121"/>
                    <a:pt x="11053" y="8994"/>
                  </a:cubicBezTo>
                  <a:cubicBezTo>
                    <a:pt x="11085" y="8899"/>
                    <a:pt x="11148" y="8773"/>
                    <a:pt x="11180" y="8678"/>
                  </a:cubicBezTo>
                  <a:lnTo>
                    <a:pt x="11370" y="8678"/>
                  </a:lnTo>
                  <a:cubicBezTo>
                    <a:pt x="11528" y="8678"/>
                    <a:pt x="11686" y="8614"/>
                    <a:pt x="11781" y="8488"/>
                  </a:cubicBezTo>
                  <a:cubicBezTo>
                    <a:pt x="11876" y="8393"/>
                    <a:pt x="11940" y="8266"/>
                    <a:pt x="11940" y="8108"/>
                  </a:cubicBezTo>
                  <a:lnTo>
                    <a:pt x="11940" y="7506"/>
                  </a:lnTo>
                  <a:cubicBezTo>
                    <a:pt x="11940" y="7347"/>
                    <a:pt x="11876" y="7221"/>
                    <a:pt x="11781" y="7126"/>
                  </a:cubicBezTo>
                  <a:cubicBezTo>
                    <a:pt x="11686" y="6999"/>
                    <a:pt x="11528" y="6936"/>
                    <a:pt x="11370" y="6936"/>
                  </a:cubicBezTo>
                  <a:lnTo>
                    <a:pt x="11180" y="6936"/>
                  </a:lnTo>
                  <a:cubicBezTo>
                    <a:pt x="11148" y="6841"/>
                    <a:pt x="11085" y="6714"/>
                    <a:pt x="11053" y="6619"/>
                  </a:cubicBezTo>
                  <a:cubicBezTo>
                    <a:pt x="10990" y="6492"/>
                    <a:pt x="10958" y="6366"/>
                    <a:pt x="10895" y="6271"/>
                  </a:cubicBezTo>
                  <a:lnTo>
                    <a:pt x="11053" y="6144"/>
                  </a:lnTo>
                  <a:cubicBezTo>
                    <a:pt x="11148" y="6017"/>
                    <a:pt x="11211" y="5859"/>
                    <a:pt x="11211" y="5732"/>
                  </a:cubicBezTo>
                  <a:cubicBezTo>
                    <a:pt x="11211" y="5574"/>
                    <a:pt x="11148" y="5447"/>
                    <a:pt x="11053" y="5321"/>
                  </a:cubicBezTo>
                  <a:lnTo>
                    <a:pt x="10641" y="4909"/>
                  </a:lnTo>
                  <a:cubicBezTo>
                    <a:pt x="10515" y="4814"/>
                    <a:pt x="10388" y="4751"/>
                    <a:pt x="10230" y="4751"/>
                  </a:cubicBezTo>
                  <a:cubicBezTo>
                    <a:pt x="10071" y="4751"/>
                    <a:pt x="9945" y="4814"/>
                    <a:pt x="9818" y="4909"/>
                  </a:cubicBezTo>
                  <a:lnTo>
                    <a:pt x="9691" y="5067"/>
                  </a:lnTo>
                  <a:cubicBezTo>
                    <a:pt x="9565" y="5004"/>
                    <a:pt x="9470" y="4941"/>
                    <a:pt x="9343" y="4909"/>
                  </a:cubicBezTo>
                  <a:cubicBezTo>
                    <a:pt x="9248" y="4846"/>
                    <a:pt x="9121" y="4814"/>
                    <a:pt x="8995" y="4782"/>
                  </a:cubicBezTo>
                  <a:lnTo>
                    <a:pt x="8995" y="4561"/>
                  </a:lnTo>
                  <a:cubicBezTo>
                    <a:pt x="8995" y="4402"/>
                    <a:pt x="8931" y="4276"/>
                    <a:pt x="8836" y="4181"/>
                  </a:cubicBezTo>
                  <a:cubicBezTo>
                    <a:pt x="8741" y="4054"/>
                    <a:pt x="8583" y="3991"/>
                    <a:pt x="8425" y="3991"/>
                  </a:cubicBezTo>
                  <a:close/>
                  <a:moveTo>
                    <a:pt x="14093" y="3357"/>
                  </a:moveTo>
                  <a:lnTo>
                    <a:pt x="14093" y="3801"/>
                  </a:lnTo>
                  <a:cubicBezTo>
                    <a:pt x="14093" y="3927"/>
                    <a:pt x="14157" y="4022"/>
                    <a:pt x="14220" y="4117"/>
                  </a:cubicBezTo>
                  <a:cubicBezTo>
                    <a:pt x="14315" y="4181"/>
                    <a:pt x="14410" y="4244"/>
                    <a:pt x="14537" y="4244"/>
                  </a:cubicBezTo>
                  <a:lnTo>
                    <a:pt x="14948" y="4244"/>
                  </a:lnTo>
                  <a:lnTo>
                    <a:pt x="14948" y="11401"/>
                  </a:lnTo>
                  <a:lnTo>
                    <a:pt x="14537" y="11401"/>
                  </a:lnTo>
                  <a:cubicBezTo>
                    <a:pt x="14410" y="11401"/>
                    <a:pt x="14315" y="11433"/>
                    <a:pt x="14220" y="11528"/>
                  </a:cubicBezTo>
                  <a:cubicBezTo>
                    <a:pt x="14157" y="11591"/>
                    <a:pt x="14093" y="11718"/>
                    <a:pt x="14093" y="11844"/>
                  </a:cubicBezTo>
                  <a:lnTo>
                    <a:pt x="14093" y="12256"/>
                  </a:lnTo>
                  <a:lnTo>
                    <a:pt x="12953" y="12256"/>
                  </a:lnTo>
                  <a:lnTo>
                    <a:pt x="12953" y="8931"/>
                  </a:lnTo>
                  <a:cubicBezTo>
                    <a:pt x="12953" y="8804"/>
                    <a:pt x="12827" y="8678"/>
                    <a:pt x="12700" y="8678"/>
                  </a:cubicBezTo>
                  <a:cubicBezTo>
                    <a:pt x="12573" y="8678"/>
                    <a:pt x="12446" y="8804"/>
                    <a:pt x="12446" y="8931"/>
                  </a:cubicBezTo>
                  <a:lnTo>
                    <a:pt x="12446" y="12256"/>
                  </a:lnTo>
                  <a:lnTo>
                    <a:pt x="3833" y="12256"/>
                  </a:lnTo>
                  <a:lnTo>
                    <a:pt x="3833" y="8931"/>
                  </a:lnTo>
                  <a:cubicBezTo>
                    <a:pt x="3833" y="8804"/>
                    <a:pt x="3737" y="8678"/>
                    <a:pt x="3611" y="8678"/>
                  </a:cubicBezTo>
                  <a:cubicBezTo>
                    <a:pt x="3452" y="8678"/>
                    <a:pt x="3357" y="8804"/>
                    <a:pt x="3357" y="8931"/>
                  </a:cubicBezTo>
                  <a:lnTo>
                    <a:pt x="3357" y="12256"/>
                  </a:lnTo>
                  <a:lnTo>
                    <a:pt x="2186" y="12256"/>
                  </a:lnTo>
                  <a:lnTo>
                    <a:pt x="2186" y="11844"/>
                  </a:lnTo>
                  <a:cubicBezTo>
                    <a:pt x="2186" y="11718"/>
                    <a:pt x="2154" y="11591"/>
                    <a:pt x="2059" y="11528"/>
                  </a:cubicBezTo>
                  <a:cubicBezTo>
                    <a:pt x="1996" y="11433"/>
                    <a:pt x="1869" y="11401"/>
                    <a:pt x="1742" y="11401"/>
                  </a:cubicBezTo>
                  <a:lnTo>
                    <a:pt x="1331" y="11401"/>
                  </a:lnTo>
                  <a:lnTo>
                    <a:pt x="1331" y="4244"/>
                  </a:lnTo>
                  <a:lnTo>
                    <a:pt x="1742" y="4244"/>
                  </a:lnTo>
                  <a:cubicBezTo>
                    <a:pt x="1869" y="4244"/>
                    <a:pt x="1996" y="4181"/>
                    <a:pt x="2059" y="4117"/>
                  </a:cubicBezTo>
                  <a:cubicBezTo>
                    <a:pt x="2154" y="4022"/>
                    <a:pt x="2186" y="3927"/>
                    <a:pt x="2186" y="3801"/>
                  </a:cubicBezTo>
                  <a:lnTo>
                    <a:pt x="2186" y="3357"/>
                  </a:lnTo>
                  <a:lnTo>
                    <a:pt x="3357" y="3357"/>
                  </a:lnTo>
                  <a:lnTo>
                    <a:pt x="3357" y="7822"/>
                  </a:lnTo>
                  <a:cubicBezTo>
                    <a:pt x="3357" y="7949"/>
                    <a:pt x="3452" y="8076"/>
                    <a:pt x="3611" y="8076"/>
                  </a:cubicBezTo>
                  <a:cubicBezTo>
                    <a:pt x="3737" y="8076"/>
                    <a:pt x="3833" y="7949"/>
                    <a:pt x="3833" y="7822"/>
                  </a:cubicBezTo>
                  <a:lnTo>
                    <a:pt x="3833" y="3357"/>
                  </a:lnTo>
                  <a:lnTo>
                    <a:pt x="12446" y="3357"/>
                  </a:lnTo>
                  <a:lnTo>
                    <a:pt x="12446" y="7822"/>
                  </a:lnTo>
                  <a:cubicBezTo>
                    <a:pt x="12446" y="7949"/>
                    <a:pt x="12541" y="8076"/>
                    <a:pt x="12700" y="8076"/>
                  </a:cubicBezTo>
                  <a:cubicBezTo>
                    <a:pt x="12827" y="8076"/>
                    <a:pt x="12922" y="7949"/>
                    <a:pt x="12922" y="7822"/>
                  </a:cubicBezTo>
                  <a:lnTo>
                    <a:pt x="12922" y="3357"/>
                  </a:lnTo>
                  <a:close/>
                  <a:moveTo>
                    <a:pt x="1711" y="11876"/>
                  </a:moveTo>
                  <a:lnTo>
                    <a:pt x="1711" y="13111"/>
                  </a:lnTo>
                  <a:lnTo>
                    <a:pt x="476" y="13111"/>
                  </a:lnTo>
                  <a:lnTo>
                    <a:pt x="476" y="11876"/>
                  </a:lnTo>
                  <a:close/>
                  <a:moveTo>
                    <a:pt x="15835" y="11876"/>
                  </a:moveTo>
                  <a:lnTo>
                    <a:pt x="15835" y="13111"/>
                  </a:lnTo>
                  <a:lnTo>
                    <a:pt x="14600" y="13111"/>
                  </a:lnTo>
                  <a:lnTo>
                    <a:pt x="14600" y="11876"/>
                  </a:lnTo>
                  <a:close/>
                  <a:moveTo>
                    <a:pt x="12446" y="12731"/>
                  </a:moveTo>
                  <a:lnTo>
                    <a:pt x="12446" y="13301"/>
                  </a:lnTo>
                  <a:lnTo>
                    <a:pt x="3833" y="13301"/>
                  </a:lnTo>
                  <a:lnTo>
                    <a:pt x="3833" y="12731"/>
                  </a:lnTo>
                  <a:close/>
                  <a:moveTo>
                    <a:pt x="8139" y="14695"/>
                  </a:moveTo>
                  <a:cubicBezTo>
                    <a:pt x="8235" y="14695"/>
                    <a:pt x="8330" y="14726"/>
                    <a:pt x="8393" y="14790"/>
                  </a:cubicBezTo>
                  <a:cubicBezTo>
                    <a:pt x="8456" y="14853"/>
                    <a:pt x="8488" y="14948"/>
                    <a:pt x="8488" y="15043"/>
                  </a:cubicBezTo>
                  <a:cubicBezTo>
                    <a:pt x="8488" y="15138"/>
                    <a:pt x="8456" y="15233"/>
                    <a:pt x="8393" y="15296"/>
                  </a:cubicBezTo>
                  <a:cubicBezTo>
                    <a:pt x="8330" y="15360"/>
                    <a:pt x="8235" y="15391"/>
                    <a:pt x="8139" y="15391"/>
                  </a:cubicBezTo>
                  <a:cubicBezTo>
                    <a:pt x="8044" y="15391"/>
                    <a:pt x="7949" y="15360"/>
                    <a:pt x="7886" y="15296"/>
                  </a:cubicBezTo>
                  <a:cubicBezTo>
                    <a:pt x="7823" y="15233"/>
                    <a:pt x="7791" y="15138"/>
                    <a:pt x="7791" y="15043"/>
                  </a:cubicBezTo>
                  <a:cubicBezTo>
                    <a:pt x="7791" y="14948"/>
                    <a:pt x="7823" y="14853"/>
                    <a:pt x="7886" y="14790"/>
                  </a:cubicBezTo>
                  <a:cubicBezTo>
                    <a:pt x="7949" y="14726"/>
                    <a:pt x="8044" y="14695"/>
                    <a:pt x="8139" y="14695"/>
                  </a:cubicBezTo>
                  <a:close/>
                  <a:moveTo>
                    <a:pt x="8139" y="14188"/>
                  </a:moveTo>
                  <a:cubicBezTo>
                    <a:pt x="7918" y="14188"/>
                    <a:pt x="7696" y="14283"/>
                    <a:pt x="7538" y="14441"/>
                  </a:cubicBezTo>
                  <a:cubicBezTo>
                    <a:pt x="7411" y="14600"/>
                    <a:pt x="7316" y="14821"/>
                    <a:pt x="7316" y="15043"/>
                  </a:cubicBezTo>
                  <a:cubicBezTo>
                    <a:pt x="7316" y="15265"/>
                    <a:pt x="7411" y="15486"/>
                    <a:pt x="7538" y="15645"/>
                  </a:cubicBezTo>
                  <a:cubicBezTo>
                    <a:pt x="7696" y="15771"/>
                    <a:pt x="7918" y="15866"/>
                    <a:pt x="8139" y="15866"/>
                  </a:cubicBezTo>
                  <a:cubicBezTo>
                    <a:pt x="8393" y="15866"/>
                    <a:pt x="8583" y="15771"/>
                    <a:pt x="8741" y="15645"/>
                  </a:cubicBezTo>
                  <a:cubicBezTo>
                    <a:pt x="8900" y="15486"/>
                    <a:pt x="8995" y="15265"/>
                    <a:pt x="8995" y="15043"/>
                  </a:cubicBezTo>
                  <a:cubicBezTo>
                    <a:pt x="8995" y="14821"/>
                    <a:pt x="8900" y="14600"/>
                    <a:pt x="8741" y="14441"/>
                  </a:cubicBezTo>
                  <a:cubicBezTo>
                    <a:pt x="8583" y="14283"/>
                    <a:pt x="8393" y="14188"/>
                    <a:pt x="8139" y="14188"/>
                  </a:cubicBezTo>
                  <a:close/>
                  <a:moveTo>
                    <a:pt x="4878" y="0"/>
                  </a:moveTo>
                  <a:cubicBezTo>
                    <a:pt x="4434" y="0"/>
                    <a:pt x="4086" y="159"/>
                    <a:pt x="3801" y="444"/>
                  </a:cubicBezTo>
                  <a:cubicBezTo>
                    <a:pt x="3516" y="729"/>
                    <a:pt x="3357" y="1109"/>
                    <a:pt x="3357" y="1520"/>
                  </a:cubicBezTo>
                  <a:lnTo>
                    <a:pt x="3357" y="2882"/>
                  </a:lnTo>
                  <a:lnTo>
                    <a:pt x="2186" y="2882"/>
                  </a:lnTo>
                  <a:lnTo>
                    <a:pt x="2186" y="2470"/>
                  </a:lnTo>
                  <a:cubicBezTo>
                    <a:pt x="2186" y="2344"/>
                    <a:pt x="2154" y="2217"/>
                    <a:pt x="2059" y="2154"/>
                  </a:cubicBezTo>
                  <a:cubicBezTo>
                    <a:pt x="1996" y="2059"/>
                    <a:pt x="1869" y="2027"/>
                    <a:pt x="1742" y="2027"/>
                  </a:cubicBezTo>
                  <a:lnTo>
                    <a:pt x="412" y="2027"/>
                  </a:lnTo>
                  <a:cubicBezTo>
                    <a:pt x="317" y="2027"/>
                    <a:pt x="191" y="2059"/>
                    <a:pt x="127" y="2154"/>
                  </a:cubicBezTo>
                  <a:cubicBezTo>
                    <a:pt x="32" y="2217"/>
                    <a:pt x="1" y="2344"/>
                    <a:pt x="1" y="2470"/>
                  </a:cubicBezTo>
                  <a:lnTo>
                    <a:pt x="1" y="3801"/>
                  </a:lnTo>
                  <a:cubicBezTo>
                    <a:pt x="1" y="3896"/>
                    <a:pt x="32" y="4022"/>
                    <a:pt x="127" y="4086"/>
                  </a:cubicBezTo>
                  <a:cubicBezTo>
                    <a:pt x="191" y="4181"/>
                    <a:pt x="286" y="4212"/>
                    <a:pt x="412" y="4212"/>
                  </a:cubicBezTo>
                  <a:lnTo>
                    <a:pt x="856" y="4212"/>
                  </a:lnTo>
                  <a:lnTo>
                    <a:pt x="856" y="11401"/>
                  </a:lnTo>
                  <a:lnTo>
                    <a:pt x="412" y="11401"/>
                  </a:lnTo>
                  <a:cubicBezTo>
                    <a:pt x="317" y="11401"/>
                    <a:pt x="191" y="11433"/>
                    <a:pt x="127" y="11528"/>
                  </a:cubicBezTo>
                  <a:cubicBezTo>
                    <a:pt x="32" y="11591"/>
                    <a:pt x="1" y="11718"/>
                    <a:pt x="1" y="11813"/>
                  </a:cubicBezTo>
                  <a:lnTo>
                    <a:pt x="1" y="13175"/>
                  </a:lnTo>
                  <a:cubicBezTo>
                    <a:pt x="1" y="13270"/>
                    <a:pt x="32" y="13396"/>
                    <a:pt x="127" y="13460"/>
                  </a:cubicBezTo>
                  <a:cubicBezTo>
                    <a:pt x="191" y="13555"/>
                    <a:pt x="286" y="13586"/>
                    <a:pt x="412" y="13586"/>
                  </a:cubicBezTo>
                  <a:lnTo>
                    <a:pt x="1742" y="13586"/>
                  </a:lnTo>
                  <a:cubicBezTo>
                    <a:pt x="1869" y="13586"/>
                    <a:pt x="1996" y="13555"/>
                    <a:pt x="2059" y="13460"/>
                  </a:cubicBezTo>
                  <a:cubicBezTo>
                    <a:pt x="2154" y="13396"/>
                    <a:pt x="2186" y="13270"/>
                    <a:pt x="2186" y="13175"/>
                  </a:cubicBezTo>
                  <a:lnTo>
                    <a:pt x="2186" y="12731"/>
                  </a:lnTo>
                  <a:lnTo>
                    <a:pt x="3357" y="12731"/>
                  </a:lnTo>
                  <a:lnTo>
                    <a:pt x="3357" y="15265"/>
                  </a:lnTo>
                  <a:cubicBezTo>
                    <a:pt x="3357" y="15676"/>
                    <a:pt x="3516" y="16056"/>
                    <a:pt x="3801" y="16310"/>
                  </a:cubicBezTo>
                  <a:cubicBezTo>
                    <a:pt x="4086" y="16595"/>
                    <a:pt x="4466" y="16785"/>
                    <a:pt x="4878" y="16785"/>
                  </a:cubicBezTo>
                  <a:lnTo>
                    <a:pt x="7601" y="16785"/>
                  </a:lnTo>
                  <a:cubicBezTo>
                    <a:pt x="7728" y="16785"/>
                    <a:pt x="7823" y="16658"/>
                    <a:pt x="7823" y="16531"/>
                  </a:cubicBezTo>
                  <a:cubicBezTo>
                    <a:pt x="7823" y="16405"/>
                    <a:pt x="7728" y="16278"/>
                    <a:pt x="7601" y="16278"/>
                  </a:cubicBezTo>
                  <a:lnTo>
                    <a:pt x="4878" y="16278"/>
                  </a:lnTo>
                  <a:cubicBezTo>
                    <a:pt x="4593" y="16278"/>
                    <a:pt x="4339" y="16151"/>
                    <a:pt x="4149" y="15993"/>
                  </a:cubicBezTo>
                  <a:cubicBezTo>
                    <a:pt x="3959" y="15803"/>
                    <a:pt x="3833" y="15550"/>
                    <a:pt x="3833" y="15265"/>
                  </a:cubicBezTo>
                  <a:lnTo>
                    <a:pt x="3833" y="13808"/>
                  </a:lnTo>
                  <a:lnTo>
                    <a:pt x="12446" y="13808"/>
                  </a:lnTo>
                  <a:lnTo>
                    <a:pt x="12446" y="15265"/>
                  </a:lnTo>
                  <a:cubicBezTo>
                    <a:pt x="12446" y="15550"/>
                    <a:pt x="12320" y="15803"/>
                    <a:pt x="12161" y="15993"/>
                  </a:cubicBezTo>
                  <a:cubicBezTo>
                    <a:pt x="11971" y="16151"/>
                    <a:pt x="11718" y="16278"/>
                    <a:pt x="11433" y="16278"/>
                  </a:cubicBezTo>
                  <a:lnTo>
                    <a:pt x="8710" y="16278"/>
                  </a:lnTo>
                  <a:cubicBezTo>
                    <a:pt x="8551" y="16278"/>
                    <a:pt x="8456" y="16405"/>
                    <a:pt x="8456" y="16531"/>
                  </a:cubicBezTo>
                  <a:cubicBezTo>
                    <a:pt x="8456" y="16658"/>
                    <a:pt x="8551" y="16785"/>
                    <a:pt x="8710" y="16785"/>
                  </a:cubicBezTo>
                  <a:lnTo>
                    <a:pt x="11433" y="16785"/>
                  </a:lnTo>
                  <a:cubicBezTo>
                    <a:pt x="11845" y="16785"/>
                    <a:pt x="12225" y="16595"/>
                    <a:pt x="12510" y="16310"/>
                  </a:cubicBezTo>
                  <a:cubicBezTo>
                    <a:pt x="12763" y="16056"/>
                    <a:pt x="12953" y="15676"/>
                    <a:pt x="12953" y="15265"/>
                  </a:cubicBezTo>
                  <a:lnTo>
                    <a:pt x="12953" y="12731"/>
                  </a:lnTo>
                  <a:lnTo>
                    <a:pt x="14093" y="12731"/>
                  </a:lnTo>
                  <a:lnTo>
                    <a:pt x="14093" y="13175"/>
                  </a:lnTo>
                  <a:cubicBezTo>
                    <a:pt x="14093" y="13270"/>
                    <a:pt x="14157" y="13396"/>
                    <a:pt x="14220" y="13460"/>
                  </a:cubicBezTo>
                  <a:cubicBezTo>
                    <a:pt x="14315" y="13555"/>
                    <a:pt x="14410" y="13586"/>
                    <a:pt x="14537" y="13586"/>
                  </a:cubicBezTo>
                  <a:lnTo>
                    <a:pt x="15867" y="13586"/>
                  </a:lnTo>
                  <a:cubicBezTo>
                    <a:pt x="15993" y="13586"/>
                    <a:pt x="16120" y="13555"/>
                    <a:pt x="16183" y="13460"/>
                  </a:cubicBezTo>
                  <a:cubicBezTo>
                    <a:pt x="16278" y="13396"/>
                    <a:pt x="16310" y="13270"/>
                    <a:pt x="16310" y="13175"/>
                  </a:cubicBezTo>
                  <a:lnTo>
                    <a:pt x="16310" y="11813"/>
                  </a:lnTo>
                  <a:cubicBezTo>
                    <a:pt x="16310" y="11718"/>
                    <a:pt x="16278" y="11591"/>
                    <a:pt x="16183" y="11528"/>
                  </a:cubicBezTo>
                  <a:cubicBezTo>
                    <a:pt x="16120" y="11433"/>
                    <a:pt x="15993" y="11401"/>
                    <a:pt x="15867" y="11401"/>
                  </a:cubicBezTo>
                  <a:lnTo>
                    <a:pt x="15455" y="11401"/>
                  </a:lnTo>
                  <a:lnTo>
                    <a:pt x="15455" y="4212"/>
                  </a:lnTo>
                  <a:lnTo>
                    <a:pt x="15867" y="4212"/>
                  </a:lnTo>
                  <a:cubicBezTo>
                    <a:pt x="15993" y="4212"/>
                    <a:pt x="16120" y="4181"/>
                    <a:pt x="16183" y="4086"/>
                  </a:cubicBezTo>
                  <a:cubicBezTo>
                    <a:pt x="16278" y="4022"/>
                    <a:pt x="16310" y="3927"/>
                    <a:pt x="16310" y="3801"/>
                  </a:cubicBezTo>
                  <a:lnTo>
                    <a:pt x="16310" y="2470"/>
                  </a:lnTo>
                  <a:cubicBezTo>
                    <a:pt x="16310" y="2344"/>
                    <a:pt x="16278" y="2217"/>
                    <a:pt x="16183" y="2154"/>
                  </a:cubicBezTo>
                  <a:cubicBezTo>
                    <a:pt x="16120" y="2059"/>
                    <a:pt x="15993" y="2027"/>
                    <a:pt x="15867" y="2027"/>
                  </a:cubicBezTo>
                  <a:lnTo>
                    <a:pt x="14537" y="2027"/>
                  </a:lnTo>
                  <a:cubicBezTo>
                    <a:pt x="14410" y="2027"/>
                    <a:pt x="14315" y="2059"/>
                    <a:pt x="14220" y="2154"/>
                  </a:cubicBezTo>
                  <a:cubicBezTo>
                    <a:pt x="14157" y="2217"/>
                    <a:pt x="14093" y="2344"/>
                    <a:pt x="14093" y="2470"/>
                  </a:cubicBezTo>
                  <a:lnTo>
                    <a:pt x="14093" y="2882"/>
                  </a:lnTo>
                  <a:lnTo>
                    <a:pt x="12953" y="2882"/>
                  </a:lnTo>
                  <a:lnTo>
                    <a:pt x="12953" y="1520"/>
                  </a:lnTo>
                  <a:cubicBezTo>
                    <a:pt x="12953" y="1109"/>
                    <a:pt x="12763" y="729"/>
                    <a:pt x="12510" y="444"/>
                  </a:cubicBezTo>
                  <a:cubicBezTo>
                    <a:pt x="12225" y="159"/>
                    <a:pt x="11845" y="0"/>
                    <a:pt x="11433" y="0"/>
                  </a:cubicBezTo>
                  <a:close/>
                </a:path>
              </a:pathLst>
            </a:custGeom>
            <a:solidFill>
              <a:srgbClr val="26234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 name="Google Shape;667;p24">
              <a:extLst>
                <a:ext uri="{FF2B5EF4-FFF2-40B4-BE49-F238E27FC236}">
                  <a16:creationId xmlns:a16="http://schemas.microsoft.com/office/drawing/2014/main" id="{30999CDE-78DF-AD44-117B-982B2C689B75}"/>
                </a:ext>
              </a:extLst>
            </p:cNvPr>
            <p:cNvSpPr/>
            <p:nvPr/>
          </p:nvSpPr>
          <p:spPr>
            <a:xfrm>
              <a:off x="9570300" y="4392542"/>
              <a:ext cx="526594" cy="478736"/>
            </a:xfrm>
            <a:custGeom>
              <a:avLst/>
              <a:gdLst/>
              <a:ahLst/>
              <a:cxnLst/>
              <a:rect l="l" t="t" r="r" b="b"/>
              <a:pathLst>
                <a:path w="18464" h="16786" extrusionOk="0">
                  <a:moveTo>
                    <a:pt x="12731" y="1521"/>
                  </a:moveTo>
                  <a:cubicBezTo>
                    <a:pt x="12604" y="1521"/>
                    <a:pt x="12478" y="1648"/>
                    <a:pt x="12478" y="1806"/>
                  </a:cubicBezTo>
                  <a:cubicBezTo>
                    <a:pt x="12478" y="1964"/>
                    <a:pt x="12604" y="2059"/>
                    <a:pt x="12731" y="2059"/>
                  </a:cubicBezTo>
                  <a:lnTo>
                    <a:pt x="16595" y="2059"/>
                  </a:lnTo>
                  <a:cubicBezTo>
                    <a:pt x="16721" y="2059"/>
                    <a:pt x="16848" y="1964"/>
                    <a:pt x="16848" y="1806"/>
                  </a:cubicBezTo>
                  <a:cubicBezTo>
                    <a:pt x="16848" y="1648"/>
                    <a:pt x="16721" y="1521"/>
                    <a:pt x="16595" y="1521"/>
                  </a:cubicBezTo>
                  <a:close/>
                  <a:moveTo>
                    <a:pt x="10704" y="1774"/>
                  </a:moveTo>
                  <a:cubicBezTo>
                    <a:pt x="10863" y="1774"/>
                    <a:pt x="10989" y="1838"/>
                    <a:pt x="11084" y="1933"/>
                  </a:cubicBezTo>
                  <a:cubicBezTo>
                    <a:pt x="11179" y="2028"/>
                    <a:pt x="11243" y="2154"/>
                    <a:pt x="11243" y="2281"/>
                  </a:cubicBezTo>
                  <a:cubicBezTo>
                    <a:pt x="11243" y="2439"/>
                    <a:pt x="11179" y="2566"/>
                    <a:pt x="11084" y="2661"/>
                  </a:cubicBezTo>
                  <a:cubicBezTo>
                    <a:pt x="10989" y="2756"/>
                    <a:pt x="10863" y="2820"/>
                    <a:pt x="10704" y="2820"/>
                  </a:cubicBezTo>
                  <a:cubicBezTo>
                    <a:pt x="10578" y="2820"/>
                    <a:pt x="10419" y="2756"/>
                    <a:pt x="10324" y="2661"/>
                  </a:cubicBezTo>
                  <a:cubicBezTo>
                    <a:pt x="10261" y="2566"/>
                    <a:pt x="10198" y="2439"/>
                    <a:pt x="10198" y="2281"/>
                  </a:cubicBezTo>
                  <a:cubicBezTo>
                    <a:pt x="10198" y="2154"/>
                    <a:pt x="10229" y="2028"/>
                    <a:pt x="10324" y="1933"/>
                  </a:cubicBezTo>
                  <a:cubicBezTo>
                    <a:pt x="10419" y="1838"/>
                    <a:pt x="10578" y="1774"/>
                    <a:pt x="10704" y="1774"/>
                  </a:cubicBezTo>
                  <a:close/>
                  <a:moveTo>
                    <a:pt x="12731" y="2503"/>
                  </a:moveTo>
                  <a:cubicBezTo>
                    <a:pt x="12604" y="2503"/>
                    <a:pt x="12478" y="2629"/>
                    <a:pt x="12478" y="2788"/>
                  </a:cubicBezTo>
                  <a:cubicBezTo>
                    <a:pt x="12478" y="2915"/>
                    <a:pt x="12604" y="3041"/>
                    <a:pt x="12731" y="3041"/>
                  </a:cubicBezTo>
                  <a:lnTo>
                    <a:pt x="15835" y="3041"/>
                  </a:lnTo>
                  <a:cubicBezTo>
                    <a:pt x="15961" y="3041"/>
                    <a:pt x="16088" y="2915"/>
                    <a:pt x="16088" y="2788"/>
                  </a:cubicBezTo>
                  <a:cubicBezTo>
                    <a:pt x="16088" y="2629"/>
                    <a:pt x="15961" y="2503"/>
                    <a:pt x="15835" y="2503"/>
                  </a:cubicBezTo>
                  <a:close/>
                  <a:moveTo>
                    <a:pt x="10704" y="1236"/>
                  </a:moveTo>
                  <a:cubicBezTo>
                    <a:pt x="10419" y="1236"/>
                    <a:pt x="10134" y="1363"/>
                    <a:pt x="9944" y="1553"/>
                  </a:cubicBezTo>
                  <a:cubicBezTo>
                    <a:pt x="9754" y="1743"/>
                    <a:pt x="9659" y="1996"/>
                    <a:pt x="9659" y="2281"/>
                  </a:cubicBezTo>
                  <a:cubicBezTo>
                    <a:pt x="9659" y="2566"/>
                    <a:pt x="9754" y="2851"/>
                    <a:pt x="9944" y="3041"/>
                  </a:cubicBezTo>
                  <a:cubicBezTo>
                    <a:pt x="10134" y="3231"/>
                    <a:pt x="10419" y="3358"/>
                    <a:pt x="10704" y="3358"/>
                  </a:cubicBezTo>
                  <a:cubicBezTo>
                    <a:pt x="10989" y="3358"/>
                    <a:pt x="11274" y="3231"/>
                    <a:pt x="11464" y="3041"/>
                  </a:cubicBezTo>
                  <a:cubicBezTo>
                    <a:pt x="11654" y="2851"/>
                    <a:pt x="11749" y="2598"/>
                    <a:pt x="11749" y="2281"/>
                  </a:cubicBezTo>
                  <a:cubicBezTo>
                    <a:pt x="11749" y="1996"/>
                    <a:pt x="11654" y="1711"/>
                    <a:pt x="11464" y="1553"/>
                  </a:cubicBezTo>
                  <a:cubicBezTo>
                    <a:pt x="11274" y="1363"/>
                    <a:pt x="10989" y="1236"/>
                    <a:pt x="10704" y="1236"/>
                  </a:cubicBezTo>
                  <a:close/>
                  <a:moveTo>
                    <a:pt x="12731" y="4245"/>
                  </a:moveTo>
                  <a:cubicBezTo>
                    <a:pt x="12604" y="4245"/>
                    <a:pt x="12478" y="4371"/>
                    <a:pt x="12478" y="4530"/>
                  </a:cubicBezTo>
                  <a:cubicBezTo>
                    <a:pt x="12478" y="4656"/>
                    <a:pt x="12604" y="4783"/>
                    <a:pt x="12731" y="4783"/>
                  </a:cubicBezTo>
                  <a:lnTo>
                    <a:pt x="16595" y="4783"/>
                  </a:lnTo>
                  <a:cubicBezTo>
                    <a:pt x="16721" y="4783"/>
                    <a:pt x="16848" y="4656"/>
                    <a:pt x="16848" y="4530"/>
                  </a:cubicBezTo>
                  <a:cubicBezTo>
                    <a:pt x="16848" y="4371"/>
                    <a:pt x="16721" y="4245"/>
                    <a:pt x="16595" y="4245"/>
                  </a:cubicBezTo>
                  <a:close/>
                  <a:moveTo>
                    <a:pt x="10704" y="4498"/>
                  </a:moveTo>
                  <a:cubicBezTo>
                    <a:pt x="10863" y="4498"/>
                    <a:pt x="10989" y="4530"/>
                    <a:pt x="11084" y="4625"/>
                  </a:cubicBezTo>
                  <a:cubicBezTo>
                    <a:pt x="11179" y="4720"/>
                    <a:pt x="11243" y="4878"/>
                    <a:pt x="11243" y="5005"/>
                  </a:cubicBezTo>
                  <a:cubicBezTo>
                    <a:pt x="11243" y="5163"/>
                    <a:pt x="11179" y="5290"/>
                    <a:pt x="11084" y="5385"/>
                  </a:cubicBezTo>
                  <a:cubicBezTo>
                    <a:pt x="10989" y="5480"/>
                    <a:pt x="10863" y="5511"/>
                    <a:pt x="10704" y="5511"/>
                  </a:cubicBezTo>
                  <a:cubicBezTo>
                    <a:pt x="10578" y="5511"/>
                    <a:pt x="10419" y="5480"/>
                    <a:pt x="10324" y="5385"/>
                  </a:cubicBezTo>
                  <a:cubicBezTo>
                    <a:pt x="10261" y="5290"/>
                    <a:pt x="10198" y="5163"/>
                    <a:pt x="10198" y="5005"/>
                  </a:cubicBezTo>
                  <a:cubicBezTo>
                    <a:pt x="10198" y="4878"/>
                    <a:pt x="10229" y="4720"/>
                    <a:pt x="10324" y="4625"/>
                  </a:cubicBezTo>
                  <a:cubicBezTo>
                    <a:pt x="10419" y="4561"/>
                    <a:pt x="10578" y="4498"/>
                    <a:pt x="10704" y="4498"/>
                  </a:cubicBezTo>
                  <a:close/>
                  <a:moveTo>
                    <a:pt x="12731" y="5226"/>
                  </a:moveTo>
                  <a:cubicBezTo>
                    <a:pt x="12604" y="5226"/>
                    <a:pt x="12478" y="5353"/>
                    <a:pt x="12478" y="5480"/>
                  </a:cubicBezTo>
                  <a:cubicBezTo>
                    <a:pt x="12478" y="5638"/>
                    <a:pt x="12604" y="5765"/>
                    <a:pt x="12731" y="5765"/>
                  </a:cubicBezTo>
                  <a:lnTo>
                    <a:pt x="15835" y="5765"/>
                  </a:lnTo>
                  <a:cubicBezTo>
                    <a:pt x="15961" y="5765"/>
                    <a:pt x="16088" y="5638"/>
                    <a:pt x="16088" y="5480"/>
                  </a:cubicBezTo>
                  <a:cubicBezTo>
                    <a:pt x="16088" y="5353"/>
                    <a:pt x="15961" y="5226"/>
                    <a:pt x="15835" y="5226"/>
                  </a:cubicBezTo>
                  <a:close/>
                  <a:moveTo>
                    <a:pt x="10704" y="3960"/>
                  </a:moveTo>
                  <a:cubicBezTo>
                    <a:pt x="10419" y="3960"/>
                    <a:pt x="10134" y="4055"/>
                    <a:pt x="9944" y="4245"/>
                  </a:cubicBezTo>
                  <a:cubicBezTo>
                    <a:pt x="9754" y="4435"/>
                    <a:pt x="9659" y="4720"/>
                    <a:pt x="9659" y="5005"/>
                  </a:cubicBezTo>
                  <a:cubicBezTo>
                    <a:pt x="9659" y="5290"/>
                    <a:pt x="9754" y="5575"/>
                    <a:pt x="9944" y="5765"/>
                  </a:cubicBezTo>
                  <a:cubicBezTo>
                    <a:pt x="10134" y="5955"/>
                    <a:pt x="10419" y="6050"/>
                    <a:pt x="10704" y="6050"/>
                  </a:cubicBezTo>
                  <a:cubicBezTo>
                    <a:pt x="10989" y="6050"/>
                    <a:pt x="11274" y="5955"/>
                    <a:pt x="11464" y="5765"/>
                  </a:cubicBezTo>
                  <a:cubicBezTo>
                    <a:pt x="11654" y="5575"/>
                    <a:pt x="11749" y="5290"/>
                    <a:pt x="11749" y="5005"/>
                  </a:cubicBezTo>
                  <a:cubicBezTo>
                    <a:pt x="11749" y="4720"/>
                    <a:pt x="11654" y="4435"/>
                    <a:pt x="11464" y="4245"/>
                  </a:cubicBezTo>
                  <a:cubicBezTo>
                    <a:pt x="11274" y="4055"/>
                    <a:pt x="10989" y="3960"/>
                    <a:pt x="10704" y="3960"/>
                  </a:cubicBezTo>
                  <a:close/>
                  <a:moveTo>
                    <a:pt x="12731" y="6968"/>
                  </a:moveTo>
                  <a:cubicBezTo>
                    <a:pt x="12604" y="6968"/>
                    <a:pt x="12478" y="7095"/>
                    <a:pt x="12478" y="7253"/>
                  </a:cubicBezTo>
                  <a:cubicBezTo>
                    <a:pt x="12478" y="7380"/>
                    <a:pt x="12604" y="7507"/>
                    <a:pt x="12731" y="7507"/>
                  </a:cubicBezTo>
                  <a:lnTo>
                    <a:pt x="16595" y="7507"/>
                  </a:lnTo>
                  <a:cubicBezTo>
                    <a:pt x="16721" y="7507"/>
                    <a:pt x="16848" y="7380"/>
                    <a:pt x="16848" y="7253"/>
                  </a:cubicBezTo>
                  <a:cubicBezTo>
                    <a:pt x="16848" y="7095"/>
                    <a:pt x="16721" y="6968"/>
                    <a:pt x="16595" y="6968"/>
                  </a:cubicBezTo>
                  <a:close/>
                  <a:moveTo>
                    <a:pt x="1679" y="1"/>
                  </a:moveTo>
                  <a:cubicBezTo>
                    <a:pt x="1204" y="1"/>
                    <a:pt x="792" y="191"/>
                    <a:pt x="507" y="476"/>
                  </a:cubicBezTo>
                  <a:cubicBezTo>
                    <a:pt x="190" y="793"/>
                    <a:pt x="0" y="1204"/>
                    <a:pt x="0" y="1648"/>
                  </a:cubicBezTo>
                  <a:lnTo>
                    <a:pt x="0" y="7760"/>
                  </a:lnTo>
                  <a:cubicBezTo>
                    <a:pt x="0" y="7918"/>
                    <a:pt x="127" y="8045"/>
                    <a:pt x="285" y="8045"/>
                  </a:cubicBezTo>
                  <a:cubicBezTo>
                    <a:pt x="443" y="8045"/>
                    <a:pt x="538" y="7918"/>
                    <a:pt x="538" y="7760"/>
                  </a:cubicBezTo>
                  <a:lnTo>
                    <a:pt x="538" y="1648"/>
                  </a:lnTo>
                  <a:cubicBezTo>
                    <a:pt x="538" y="1363"/>
                    <a:pt x="665" y="1078"/>
                    <a:pt x="887" y="856"/>
                  </a:cubicBezTo>
                  <a:cubicBezTo>
                    <a:pt x="1077" y="666"/>
                    <a:pt x="1362" y="539"/>
                    <a:pt x="1679" y="539"/>
                  </a:cubicBezTo>
                  <a:lnTo>
                    <a:pt x="16785" y="539"/>
                  </a:lnTo>
                  <a:cubicBezTo>
                    <a:pt x="17101" y="539"/>
                    <a:pt x="17386" y="666"/>
                    <a:pt x="17576" y="856"/>
                  </a:cubicBezTo>
                  <a:cubicBezTo>
                    <a:pt x="17798" y="1078"/>
                    <a:pt x="17925" y="1363"/>
                    <a:pt x="17925" y="1648"/>
                  </a:cubicBezTo>
                  <a:cubicBezTo>
                    <a:pt x="17925" y="1806"/>
                    <a:pt x="18020" y="1933"/>
                    <a:pt x="18178" y="1933"/>
                  </a:cubicBezTo>
                  <a:cubicBezTo>
                    <a:pt x="18337" y="1933"/>
                    <a:pt x="18463" y="1806"/>
                    <a:pt x="18463" y="1648"/>
                  </a:cubicBezTo>
                  <a:cubicBezTo>
                    <a:pt x="18463" y="1204"/>
                    <a:pt x="18273" y="793"/>
                    <a:pt x="17956" y="476"/>
                  </a:cubicBezTo>
                  <a:cubicBezTo>
                    <a:pt x="17671" y="191"/>
                    <a:pt x="17260" y="1"/>
                    <a:pt x="16785" y="1"/>
                  </a:cubicBezTo>
                  <a:close/>
                  <a:moveTo>
                    <a:pt x="5321" y="6081"/>
                  </a:moveTo>
                  <a:lnTo>
                    <a:pt x="5321" y="8235"/>
                  </a:lnTo>
                  <a:lnTo>
                    <a:pt x="4370" y="8235"/>
                  </a:lnTo>
                  <a:lnTo>
                    <a:pt x="4370" y="6081"/>
                  </a:lnTo>
                  <a:close/>
                  <a:moveTo>
                    <a:pt x="7094" y="4688"/>
                  </a:moveTo>
                  <a:lnTo>
                    <a:pt x="7094" y="8235"/>
                  </a:lnTo>
                  <a:lnTo>
                    <a:pt x="5859" y="8235"/>
                  </a:lnTo>
                  <a:lnTo>
                    <a:pt x="5859" y="5796"/>
                  </a:lnTo>
                  <a:cubicBezTo>
                    <a:pt x="5859" y="5670"/>
                    <a:pt x="5764" y="5543"/>
                    <a:pt x="5606" y="5543"/>
                  </a:cubicBezTo>
                  <a:lnTo>
                    <a:pt x="4085" y="5543"/>
                  </a:lnTo>
                  <a:cubicBezTo>
                    <a:pt x="3959" y="5543"/>
                    <a:pt x="3832" y="5670"/>
                    <a:pt x="3832" y="5796"/>
                  </a:cubicBezTo>
                  <a:lnTo>
                    <a:pt x="3832" y="8235"/>
                  </a:lnTo>
                  <a:lnTo>
                    <a:pt x="2597" y="8235"/>
                  </a:lnTo>
                  <a:lnTo>
                    <a:pt x="2597" y="4688"/>
                  </a:lnTo>
                  <a:close/>
                  <a:moveTo>
                    <a:pt x="10704" y="7190"/>
                  </a:moveTo>
                  <a:cubicBezTo>
                    <a:pt x="10863" y="7190"/>
                    <a:pt x="10989" y="7253"/>
                    <a:pt x="11084" y="7348"/>
                  </a:cubicBezTo>
                  <a:cubicBezTo>
                    <a:pt x="11179" y="7443"/>
                    <a:pt x="11243" y="7570"/>
                    <a:pt x="11243" y="7728"/>
                  </a:cubicBezTo>
                  <a:cubicBezTo>
                    <a:pt x="11243" y="7855"/>
                    <a:pt x="11179" y="7982"/>
                    <a:pt x="11084" y="8077"/>
                  </a:cubicBezTo>
                  <a:cubicBezTo>
                    <a:pt x="10989" y="8172"/>
                    <a:pt x="10863" y="8235"/>
                    <a:pt x="10704" y="8235"/>
                  </a:cubicBezTo>
                  <a:cubicBezTo>
                    <a:pt x="10578" y="8235"/>
                    <a:pt x="10419" y="8172"/>
                    <a:pt x="10324" y="8077"/>
                  </a:cubicBezTo>
                  <a:cubicBezTo>
                    <a:pt x="10261" y="7982"/>
                    <a:pt x="10198" y="7855"/>
                    <a:pt x="10198" y="7728"/>
                  </a:cubicBezTo>
                  <a:cubicBezTo>
                    <a:pt x="10198" y="7570"/>
                    <a:pt x="10229" y="7443"/>
                    <a:pt x="10324" y="7348"/>
                  </a:cubicBezTo>
                  <a:cubicBezTo>
                    <a:pt x="10419" y="7253"/>
                    <a:pt x="10578" y="7190"/>
                    <a:pt x="10704" y="7190"/>
                  </a:cubicBezTo>
                  <a:close/>
                  <a:moveTo>
                    <a:pt x="12731" y="7950"/>
                  </a:moveTo>
                  <a:cubicBezTo>
                    <a:pt x="12604" y="7950"/>
                    <a:pt x="12478" y="8045"/>
                    <a:pt x="12478" y="8203"/>
                  </a:cubicBezTo>
                  <a:cubicBezTo>
                    <a:pt x="12478" y="8362"/>
                    <a:pt x="12604" y="8488"/>
                    <a:pt x="12731" y="8488"/>
                  </a:cubicBezTo>
                  <a:lnTo>
                    <a:pt x="15835" y="8488"/>
                  </a:lnTo>
                  <a:cubicBezTo>
                    <a:pt x="15961" y="8488"/>
                    <a:pt x="16088" y="8362"/>
                    <a:pt x="16088" y="8203"/>
                  </a:cubicBezTo>
                  <a:cubicBezTo>
                    <a:pt x="16088" y="8045"/>
                    <a:pt x="15961" y="7950"/>
                    <a:pt x="15835" y="7950"/>
                  </a:cubicBezTo>
                  <a:close/>
                  <a:moveTo>
                    <a:pt x="4861" y="1228"/>
                  </a:moveTo>
                  <a:cubicBezTo>
                    <a:pt x="4798" y="1228"/>
                    <a:pt x="4735" y="1252"/>
                    <a:pt x="4687" y="1299"/>
                  </a:cubicBezTo>
                  <a:lnTo>
                    <a:pt x="3642" y="2186"/>
                  </a:lnTo>
                  <a:cubicBezTo>
                    <a:pt x="3547" y="2281"/>
                    <a:pt x="3515" y="2471"/>
                    <a:pt x="3610" y="2566"/>
                  </a:cubicBezTo>
                  <a:cubicBezTo>
                    <a:pt x="3661" y="2634"/>
                    <a:pt x="3740" y="2666"/>
                    <a:pt x="3816" y="2666"/>
                  </a:cubicBezTo>
                  <a:cubicBezTo>
                    <a:pt x="3882" y="2666"/>
                    <a:pt x="3946" y="2642"/>
                    <a:pt x="3990" y="2598"/>
                  </a:cubicBezTo>
                  <a:lnTo>
                    <a:pt x="4845" y="1869"/>
                  </a:lnTo>
                  <a:lnTo>
                    <a:pt x="7474" y="4150"/>
                  </a:lnTo>
                  <a:lnTo>
                    <a:pt x="2249" y="4150"/>
                  </a:lnTo>
                  <a:lnTo>
                    <a:pt x="3072" y="3421"/>
                  </a:lnTo>
                  <a:cubicBezTo>
                    <a:pt x="3199" y="3295"/>
                    <a:pt x="3199" y="3136"/>
                    <a:pt x="3104" y="3041"/>
                  </a:cubicBezTo>
                  <a:cubicBezTo>
                    <a:pt x="3053" y="2973"/>
                    <a:pt x="2984" y="2942"/>
                    <a:pt x="2911" y="2942"/>
                  </a:cubicBezTo>
                  <a:cubicBezTo>
                    <a:pt x="2848" y="2942"/>
                    <a:pt x="2782" y="2965"/>
                    <a:pt x="2724" y="3010"/>
                  </a:cubicBezTo>
                  <a:lnTo>
                    <a:pt x="1362" y="4181"/>
                  </a:lnTo>
                  <a:cubicBezTo>
                    <a:pt x="1299" y="4245"/>
                    <a:pt x="1235" y="4340"/>
                    <a:pt x="1235" y="4403"/>
                  </a:cubicBezTo>
                  <a:cubicBezTo>
                    <a:pt x="1235" y="4561"/>
                    <a:pt x="1362" y="4688"/>
                    <a:pt x="1520" y="4688"/>
                  </a:cubicBezTo>
                  <a:lnTo>
                    <a:pt x="2059" y="4688"/>
                  </a:lnTo>
                  <a:lnTo>
                    <a:pt x="2059" y="8520"/>
                  </a:lnTo>
                  <a:cubicBezTo>
                    <a:pt x="2059" y="8678"/>
                    <a:pt x="2185" y="8773"/>
                    <a:pt x="2312" y="8773"/>
                  </a:cubicBezTo>
                  <a:lnTo>
                    <a:pt x="7379" y="8773"/>
                  </a:lnTo>
                  <a:cubicBezTo>
                    <a:pt x="7506" y="8773"/>
                    <a:pt x="7632" y="8678"/>
                    <a:pt x="7632" y="8520"/>
                  </a:cubicBezTo>
                  <a:lnTo>
                    <a:pt x="7632" y="4688"/>
                  </a:lnTo>
                  <a:lnTo>
                    <a:pt x="8171" y="4688"/>
                  </a:lnTo>
                  <a:cubicBezTo>
                    <a:pt x="8266" y="4688"/>
                    <a:pt x="8329" y="4656"/>
                    <a:pt x="8392" y="4593"/>
                  </a:cubicBezTo>
                  <a:cubicBezTo>
                    <a:pt x="8487" y="4466"/>
                    <a:pt x="8456" y="4308"/>
                    <a:pt x="8361" y="4213"/>
                  </a:cubicBezTo>
                  <a:lnTo>
                    <a:pt x="5036" y="1299"/>
                  </a:lnTo>
                  <a:cubicBezTo>
                    <a:pt x="4988" y="1252"/>
                    <a:pt x="4925" y="1228"/>
                    <a:pt x="4861" y="1228"/>
                  </a:cubicBezTo>
                  <a:close/>
                  <a:moveTo>
                    <a:pt x="10704" y="6651"/>
                  </a:moveTo>
                  <a:cubicBezTo>
                    <a:pt x="10419" y="6651"/>
                    <a:pt x="10134" y="6778"/>
                    <a:pt x="9944" y="6968"/>
                  </a:cubicBezTo>
                  <a:cubicBezTo>
                    <a:pt x="9754" y="7158"/>
                    <a:pt x="9659" y="7411"/>
                    <a:pt x="9659" y="7728"/>
                  </a:cubicBezTo>
                  <a:cubicBezTo>
                    <a:pt x="9659" y="8013"/>
                    <a:pt x="9754" y="8267"/>
                    <a:pt x="9944" y="8457"/>
                  </a:cubicBezTo>
                  <a:cubicBezTo>
                    <a:pt x="10134" y="8647"/>
                    <a:pt x="10419" y="8773"/>
                    <a:pt x="10704" y="8773"/>
                  </a:cubicBezTo>
                  <a:cubicBezTo>
                    <a:pt x="10989" y="8773"/>
                    <a:pt x="11274" y="8647"/>
                    <a:pt x="11464" y="8457"/>
                  </a:cubicBezTo>
                  <a:cubicBezTo>
                    <a:pt x="11654" y="8267"/>
                    <a:pt x="11749" y="8013"/>
                    <a:pt x="11749" y="7728"/>
                  </a:cubicBezTo>
                  <a:cubicBezTo>
                    <a:pt x="11749" y="7443"/>
                    <a:pt x="11654" y="7158"/>
                    <a:pt x="11464" y="6968"/>
                  </a:cubicBezTo>
                  <a:cubicBezTo>
                    <a:pt x="11274" y="6778"/>
                    <a:pt x="10989" y="6651"/>
                    <a:pt x="10704" y="6651"/>
                  </a:cubicBezTo>
                  <a:close/>
                  <a:moveTo>
                    <a:pt x="8202" y="10832"/>
                  </a:moveTo>
                  <a:cubicBezTo>
                    <a:pt x="8044" y="10832"/>
                    <a:pt x="7917" y="10958"/>
                    <a:pt x="7917" y="11117"/>
                  </a:cubicBezTo>
                  <a:cubicBezTo>
                    <a:pt x="7917" y="11243"/>
                    <a:pt x="8044" y="11370"/>
                    <a:pt x="8202" y="11370"/>
                  </a:cubicBezTo>
                  <a:lnTo>
                    <a:pt x="9786" y="11370"/>
                  </a:lnTo>
                  <a:cubicBezTo>
                    <a:pt x="9913" y="11370"/>
                    <a:pt x="10039" y="11243"/>
                    <a:pt x="10039" y="11117"/>
                  </a:cubicBezTo>
                  <a:cubicBezTo>
                    <a:pt x="10039" y="10958"/>
                    <a:pt x="9944" y="10832"/>
                    <a:pt x="9786" y="10832"/>
                  </a:cubicBezTo>
                  <a:close/>
                  <a:moveTo>
                    <a:pt x="17925" y="10135"/>
                  </a:moveTo>
                  <a:lnTo>
                    <a:pt x="17925" y="10958"/>
                  </a:lnTo>
                  <a:cubicBezTo>
                    <a:pt x="17925" y="11275"/>
                    <a:pt x="17798" y="11560"/>
                    <a:pt x="17576" y="11750"/>
                  </a:cubicBezTo>
                  <a:cubicBezTo>
                    <a:pt x="17386" y="11940"/>
                    <a:pt x="17101" y="12067"/>
                    <a:pt x="16785" y="12067"/>
                  </a:cubicBezTo>
                  <a:lnTo>
                    <a:pt x="1679" y="12067"/>
                  </a:lnTo>
                  <a:cubicBezTo>
                    <a:pt x="1362" y="12067"/>
                    <a:pt x="1077" y="11940"/>
                    <a:pt x="887" y="11750"/>
                  </a:cubicBezTo>
                  <a:cubicBezTo>
                    <a:pt x="665" y="11560"/>
                    <a:pt x="538" y="11275"/>
                    <a:pt x="538" y="10958"/>
                  </a:cubicBezTo>
                  <a:lnTo>
                    <a:pt x="538" y="10135"/>
                  </a:lnTo>
                  <a:close/>
                  <a:moveTo>
                    <a:pt x="10989" y="12637"/>
                  </a:moveTo>
                  <a:lnTo>
                    <a:pt x="10989" y="14759"/>
                  </a:lnTo>
                  <a:lnTo>
                    <a:pt x="9596" y="14759"/>
                  </a:lnTo>
                  <a:cubicBezTo>
                    <a:pt x="9469" y="14759"/>
                    <a:pt x="9343" y="14885"/>
                    <a:pt x="9343" y="15044"/>
                  </a:cubicBezTo>
                  <a:cubicBezTo>
                    <a:pt x="9343" y="15170"/>
                    <a:pt x="9438" y="15297"/>
                    <a:pt x="9596" y="15297"/>
                  </a:cubicBezTo>
                  <a:lnTo>
                    <a:pt x="12604" y="15297"/>
                  </a:lnTo>
                  <a:cubicBezTo>
                    <a:pt x="12731" y="15297"/>
                    <a:pt x="12858" y="15360"/>
                    <a:pt x="12921" y="15424"/>
                  </a:cubicBezTo>
                  <a:cubicBezTo>
                    <a:pt x="13016" y="15519"/>
                    <a:pt x="13079" y="15645"/>
                    <a:pt x="13079" y="15772"/>
                  </a:cubicBezTo>
                  <a:cubicBezTo>
                    <a:pt x="13079" y="15899"/>
                    <a:pt x="13016" y="16025"/>
                    <a:pt x="12921" y="16089"/>
                  </a:cubicBezTo>
                  <a:cubicBezTo>
                    <a:pt x="12826" y="16184"/>
                    <a:pt x="12731" y="16247"/>
                    <a:pt x="12604" y="16247"/>
                  </a:cubicBezTo>
                  <a:lnTo>
                    <a:pt x="5384" y="16247"/>
                  </a:lnTo>
                  <a:cubicBezTo>
                    <a:pt x="5257" y="16247"/>
                    <a:pt x="5131" y="16184"/>
                    <a:pt x="5067" y="16089"/>
                  </a:cubicBezTo>
                  <a:cubicBezTo>
                    <a:pt x="4972" y="16025"/>
                    <a:pt x="4909" y="15899"/>
                    <a:pt x="4909" y="15772"/>
                  </a:cubicBezTo>
                  <a:cubicBezTo>
                    <a:pt x="4909" y="15645"/>
                    <a:pt x="4972" y="15519"/>
                    <a:pt x="5067" y="15424"/>
                  </a:cubicBezTo>
                  <a:cubicBezTo>
                    <a:pt x="5131" y="15360"/>
                    <a:pt x="5257" y="15297"/>
                    <a:pt x="5384" y="15297"/>
                  </a:cubicBezTo>
                  <a:lnTo>
                    <a:pt x="8392" y="15297"/>
                  </a:lnTo>
                  <a:cubicBezTo>
                    <a:pt x="8519" y="15297"/>
                    <a:pt x="8646" y="15170"/>
                    <a:pt x="8646" y="15044"/>
                  </a:cubicBezTo>
                  <a:cubicBezTo>
                    <a:pt x="8646" y="14885"/>
                    <a:pt x="8519" y="14759"/>
                    <a:pt x="8392" y="14759"/>
                  </a:cubicBezTo>
                  <a:lnTo>
                    <a:pt x="6999" y="14759"/>
                  </a:lnTo>
                  <a:lnTo>
                    <a:pt x="6999" y="12637"/>
                  </a:lnTo>
                  <a:close/>
                  <a:moveTo>
                    <a:pt x="18178" y="2629"/>
                  </a:moveTo>
                  <a:cubicBezTo>
                    <a:pt x="18020" y="2629"/>
                    <a:pt x="17925" y="2725"/>
                    <a:pt x="17925" y="2883"/>
                  </a:cubicBezTo>
                  <a:lnTo>
                    <a:pt x="17925" y="9597"/>
                  </a:lnTo>
                  <a:lnTo>
                    <a:pt x="538" y="9597"/>
                  </a:lnTo>
                  <a:lnTo>
                    <a:pt x="538" y="8995"/>
                  </a:lnTo>
                  <a:cubicBezTo>
                    <a:pt x="538" y="8837"/>
                    <a:pt x="412" y="8710"/>
                    <a:pt x="253" y="8710"/>
                  </a:cubicBezTo>
                  <a:cubicBezTo>
                    <a:pt x="127" y="8710"/>
                    <a:pt x="0" y="8837"/>
                    <a:pt x="0" y="8995"/>
                  </a:cubicBezTo>
                  <a:lnTo>
                    <a:pt x="0" y="10958"/>
                  </a:lnTo>
                  <a:cubicBezTo>
                    <a:pt x="0" y="11433"/>
                    <a:pt x="190" y="11845"/>
                    <a:pt x="475" y="12130"/>
                  </a:cubicBezTo>
                  <a:cubicBezTo>
                    <a:pt x="792" y="12447"/>
                    <a:pt x="1204" y="12637"/>
                    <a:pt x="1647" y="12637"/>
                  </a:cubicBezTo>
                  <a:lnTo>
                    <a:pt x="6461" y="12637"/>
                  </a:lnTo>
                  <a:lnTo>
                    <a:pt x="6461" y="14759"/>
                  </a:lnTo>
                  <a:lnTo>
                    <a:pt x="5384" y="14759"/>
                  </a:lnTo>
                  <a:cubicBezTo>
                    <a:pt x="5099" y="14759"/>
                    <a:pt x="4845" y="14885"/>
                    <a:pt x="4655" y="15044"/>
                  </a:cubicBezTo>
                  <a:cubicBezTo>
                    <a:pt x="4497" y="15234"/>
                    <a:pt x="4370" y="15487"/>
                    <a:pt x="4370" y="15772"/>
                  </a:cubicBezTo>
                  <a:cubicBezTo>
                    <a:pt x="4370" y="16057"/>
                    <a:pt x="4497" y="16310"/>
                    <a:pt x="4655" y="16469"/>
                  </a:cubicBezTo>
                  <a:cubicBezTo>
                    <a:pt x="4845" y="16659"/>
                    <a:pt x="5099" y="16785"/>
                    <a:pt x="5384" y="16785"/>
                  </a:cubicBezTo>
                  <a:lnTo>
                    <a:pt x="12573" y="16785"/>
                  </a:lnTo>
                  <a:cubicBezTo>
                    <a:pt x="12858" y="16785"/>
                    <a:pt x="13111" y="16659"/>
                    <a:pt x="13301" y="16469"/>
                  </a:cubicBezTo>
                  <a:cubicBezTo>
                    <a:pt x="13491" y="16310"/>
                    <a:pt x="13586" y="16057"/>
                    <a:pt x="13586" y="15772"/>
                  </a:cubicBezTo>
                  <a:cubicBezTo>
                    <a:pt x="13586" y="15487"/>
                    <a:pt x="13491" y="15234"/>
                    <a:pt x="13301" y="15044"/>
                  </a:cubicBezTo>
                  <a:cubicBezTo>
                    <a:pt x="13111" y="14885"/>
                    <a:pt x="12858" y="14759"/>
                    <a:pt x="12573" y="14759"/>
                  </a:cubicBezTo>
                  <a:lnTo>
                    <a:pt x="11528" y="14759"/>
                  </a:lnTo>
                  <a:lnTo>
                    <a:pt x="11528" y="12637"/>
                  </a:lnTo>
                  <a:lnTo>
                    <a:pt x="16785" y="12637"/>
                  </a:lnTo>
                  <a:cubicBezTo>
                    <a:pt x="17260" y="12637"/>
                    <a:pt x="17671" y="12447"/>
                    <a:pt x="17956" y="12130"/>
                  </a:cubicBezTo>
                  <a:cubicBezTo>
                    <a:pt x="18273" y="11845"/>
                    <a:pt x="18463" y="11433"/>
                    <a:pt x="18463" y="10958"/>
                  </a:cubicBezTo>
                  <a:lnTo>
                    <a:pt x="18463" y="2883"/>
                  </a:lnTo>
                  <a:cubicBezTo>
                    <a:pt x="18463" y="2725"/>
                    <a:pt x="18337" y="2629"/>
                    <a:pt x="18178" y="2629"/>
                  </a:cubicBezTo>
                  <a:close/>
                </a:path>
              </a:pathLst>
            </a:custGeom>
            <a:solidFill>
              <a:schemeClr val="bg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 name="Google Shape;668;p24">
              <a:extLst>
                <a:ext uri="{FF2B5EF4-FFF2-40B4-BE49-F238E27FC236}">
                  <a16:creationId xmlns:a16="http://schemas.microsoft.com/office/drawing/2014/main" id="{6648BE3D-B610-AAAA-619C-ECB4B5D186CC}"/>
                </a:ext>
              </a:extLst>
            </p:cNvPr>
            <p:cNvSpPr/>
            <p:nvPr/>
          </p:nvSpPr>
          <p:spPr>
            <a:xfrm>
              <a:off x="7116369" y="4393455"/>
              <a:ext cx="427230" cy="477311"/>
            </a:xfrm>
            <a:custGeom>
              <a:avLst/>
              <a:gdLst/>
              <a:ahLst/>
              <a:cxnLst/>
              <a:rect l="l" t="t" r="r" b="b"/>
              <a:pathLst>
                <a:path w="14980" h="16736" extrusionOk="0">
                  <a:moveTo>
                    <a:pt x="3452" y="3231"/>
                  </a:moveTo>
                  <a:cubicBezTo>
                    <a:pt x="3737" y="3231"/>
                    <a:pt x="3991" y="3358"/>
                    <a:pt x="4181" y="3548"/>
                  </a:cubicBezTo>
                  <a:cubicBezTo>
                    <a:pt x="4371" y="3738"/>
                    <a:pt x="4497" y="3991"/>
                    <a:pt x="4497" y="4276"/>
                  </a:cubicBezTo>
                  <a:cubicBezTo>
                    <a:pt x="4497" y="4561"/>
                    <a:pt x="4371" y="4814"/>
                    <a:pt x="4181" y="4973"/>
                  </a:cubicBezTo>
                  <a:cubicBezTo>
                    <a:pt x="3991" y="5163"/>
                    <a:pt x="3737" y="5289"/>
                    <a:pt x="3452" y="5289"/>
                  </a:cubicBezTo>
                  <a:cubicBezTo>
                    <a:pt x="3167" y="5289"/>
                    <a:pt x="2914" y="5163"/>
                    <a:pt x="2724" y="4973"/>
                  </a:cubicBezTo>
                  <a:cubicBezTo>
                    <a:pt x="2534" y="4814"/>
                    <a:pt x="2439" y="4561"/>
                    <a:pt x="2439" y="4276"/>
                  </a:cubicBezTo>
                  <a:cubicBezTo>
                    <a:pt x="2439" y="3991"/>
                    <a:pt x="2534" y="3738"/>
                    <a:pt x="2724" y="3548"/>
                  </a:cubicBezTo>
                  <a:cubicBezTo>
                    <a:pt x="2914" y="3358"/>
                    <a:pt x="3167" y="3231"/>
                    <a:pt x="3452" y="3231"/>
                  </a:cubicBezTo>
                  <a:close/>
                  <a:moveTo>
                    <a:pt x="3452" y="2756"/>
                  </a:moveTo>
                  <a:cubicBezTo>
                    <a:pt x="3040" y="2756"/>
                    <a:pt x="2660" y="2914"/>
                    <a:pt x="2375" y="3199"/>
                  </a:cubicBezTo>
                  <a:cubicBezTo>
                    <a:pt x="2122" y="3453"/>
                    <a:pt x="1932" y="3833"/>
                    <a:pt x="1932" y="4276"/>
                  </a:cubicBezTo>
                  <a:cubicBezTo>
                    <a:pt x="1932" y="4688"/>
                    <a:pt x="2122" y="5068"/>
                    <a:pt x="2375" y="5321"/>
                  </a:cubicBezTo>
                  <a:cubicBezTo>
                    <a:pt x="2660" y="5606"/>
                    <a:pt x="3040" y="5764"/>
                    <a:pt x="3452" y="5764"/>
                  </a:cubicBezTo>
                  <a:cubicBezTo>
                    <a:pt x="3864" y="5764"/>
                    <a:pt x="4244" y="5606"/>
                    <a:pt x="4529" y="5321"/>
                  </a:cubicBezTo>
                  <a:cubicBezTo>
                    <a:pt x="4814" y="5068"/>
                    <a:pt x="4972" y="4688"/>
                    <a:pt x="4972" y="4276"/>
                  </a:cubicBezTo>
                  <a:cubicBezTo>
                    <a:pt x="4972" y="3833"/>
                    <a:pt x="4814" y="3453"/>
                    <a:pt x="4529" y="3199"/>
                  </a:cubicBezTo>
                  <a:cubicBezTo>
                    <a:pt x="4244" y="2914"/>
                    <a:pt x="3864" y="2756"/>
                    <a:pt x="3452" y="2756"/>
                  </a:cubicBezTo>
                  <a:close/>
                  <a:moveTo>
                    <a:pt x="6556" y="4403"/>
                  </a:moveTo>
                  <a:cubicBezTo>
                    <a:pt x="6714" y="5194"/>
                    <a:pt x="7126" y="5891"/>
                    <a:pt x="7664" y="6429"/>
                  </a:cubicBezTo>
                  <a:cubicBezTo>
                    <a:pt x="8203" y="6968"/>
                    <a:pt x="8899" y="7379"/>
                    <a:pt x="9691" y="7538"/>
                  </a:cubicBezTo>
                  <a:cubicBezTo>
                    <a:pt x="9501" y="7791"/>
                    <a:pt x="9279" y="8013"/>
                    <a:pt x="9026" y="8171"/>
                  </a:cubicBezTo>
                  <a:cubicBezTo>
                    <a:pt x="8678" y="8393"/>
                    <a:pt x="8266" y="8520"/>
                    <a:pt x="7823" y="8520"/>
                  </a:cubicBezTo>
                  <a:cubicBezTo>
                    <a:pt x="7221" y="8520"/>
                    <a:pt x="6651" y="8266"/>
                    <a:pt x="6239" y="7855"/>
                  </a:cubicBezTo>
                  <a:cubicBezTo>
                    <a:pt x="5827" y="7443"/>
                    <a:pt x="5574" y="6873"/>
                    <a:pt x="5574" y="6239"/>
                  </a:cubicBezTo>
                  <a:cubicBezTo>
                    <a:pt x="5574" y="5828"/>
                    <a:pt x="5701" y="5416"/>
                    <a:pt x="5922" y="5068"/>
                  </a:cubicBezTo>
                  <a:cubicBezTo>
                    <a:pt x="6081" y="4814"/>
                    <a:pt x="6302" y="4561"/>
                    <a:pt x="6556" y="4403"/>
                  </a:cubicBezTo>
                  <a:close/>
                  <a:moveTo>
                    <a:pt x="6682" y="3769"/>
                  </a:moveTo>
                  <a:cubicBezTo>
                    <a:pt x="6651" y="3769"/>
                    <a:pt x="6619" y="3801"/>
                    <a:pt x="6587" y="3833"/>
                  </a:cubicBezTo>
                  <a:cubicBezTo>
                    <a:pt x="6144" y="4054"/>
                    <a:pt x="5764" y="4403"/>
                    <a:pt x="5511" y="4814"/>
                  </a:cubicBezTo>
                  <a:cubicBezTo>
                    <a:pt x="5226" y="5226"/>
                    <a:pt x="5099" y="5733"/>
                    <a:pt x="5099" y="6271"/>
                  </a:cubicBezTo>
                  <a:cubicBezTo>
                    <a:pt x="5099" y="6999"/>
                    <a:pt x="5384" y="7696"/>
                    <a:pt x="5891" y="8203"/>
                  </a:cubicBezTo>
                  <a:cubicBezTo>
                    <a:pt x="6397" y="8710"/>
                    <a:pt x="7062" y="8995"/>
                    <a:pt x="7823" y="8995"/>
                  </a:cubicBezTo>
                  <a:cubicBezTo>
                    <a:pt x="8361" y="8995"/>
                    <a:pt x="8868" y="8868"/>
                    <a:pt x="9279" y="8583"/>
                  </a:cubicBezTo>
                  <a:cubicBezTo>
                    <a:pt x="9723" y="8330"/>
                    <a:pt x="10071" y="7950"/>
                    <a:pt x="10293" y="7475"/>
                  </a:cubicBezTo>
                  <a:cubicBezTo>
                    <a:pt x="10388" y="7316"/>
                    <a:pt x="10261" y="7126"/>
                    <a:pt x="10103" y="7126"/>
                  </a:cubicBezTo>
                  <a:cubicBezTo>
                    <a:pt x="9279" y="6999"/>
                    <a:pt x="8551" y="6619"/>
                    <a:pt x="8013" y="6081"/>
                  </a:cubicBezTo>
                  <a:cubicBezTo>
                    <a:pt x="7442" y="5511"/>
                    <a:pt x="7062" y="4783"/>
                    <a:pt x="6967" y="3991"/>
                  </a:cubicBezTo>
                  <a:cubicBezTo>
                    <a:pt x="6936" y="3833"/>
                    <a:pt x="6841" y="3769"/>
                    <a:pt x="6682" y="3769"/>
                  </a:cubicBezTo>
                  <a:close/>
                  <a:moveTo>
                    <a:pt x="2787" y="7189"/>
                  </a:moveTo>
                  <a:cubicBezTo>
                    <a:pt x="3072" y="7189"/>
                    <a:pt x="3326" y="7284"/>
                    <a:pt x="3516" y="7475"/>
                  </a:cubicBezTo>
                  <a:cubicBezTo>
                    <a:pt x="3706" y="7665"/>
                    <a:pt x="3832" y="7918"/>
                    <a:pt x="3832" y="8203"/>
                  </a:cubicBezTo>
                  <a:cubicBezTo>
                    <a:pt x="3832" y="8488"/>
                    <a:pt x="3706" y="8741"/>
                    <a:pt x="3516" y="8931"/>
                  </a:cubicBezTo>
                  <a:cubicBezTo>
                    <a:pt x="3326" y="9121"/>
                    <a:pt x="3072" y="9216"/>
                    <a:pt x="2787" y="9216"/>
                  </a:cubicBezTo>
                  <a:cubicBezTo>
                    <a:pt x="2502" y="9216"/>
                    <a:pt x="2249" y="9121"/>
                    <a:pt x="2059" y="8931"/>
                  </a:cubicBezTo>
                  <a:cubicBezTo>
                    <a:pt x="1869" y="8741"/>
                    <a:pt x="1774" y="8488"/>
                    <a:pt x="1774" y="8203"/>
                  </a:cubicBezTo>
                  <a:cubicBezTo>
                    <a:pt x="1774" y="7918"/>
                    <a:pt x="1869" y="7665"/>
                    <a:pt x="2059" y="7475"/>
                  </a:cubicBezTo>
                  <a:cubicBezTo>
                    <a:pt x="2249" y="7284"/>
                    <a:pt x="2502" y="7189"/>
                    <a:pt x="2787" y="7189"/>
                  </a:cubicBezTo>
                  <a:close/>
                  <a:moveTo>
                    <a:pt x="2787" y="6683"/>
                  </a:moveTo>
                  <a:cubicBezTo>
                    <a:pt x="2375" y="6683"/>
                    <a:pt x="1995" y="6841"/>
                    <a:pt x="1710" y="7126"/>
                  </a:cubicBezTo>
                  <a:cubicBezTo>
                    <a:pt x="1457" y="7411"/>
                    <a:pt x="1267" y="7791"/>
                    <a:pt x="1267" y="8203"/>
                  </a:cubicBezTo>
                  <a:cubicBezTo>
                    <a:pt x="1267" y="8615"/>
                    <a:pt x="1457" y="8995"/>
                    <a:pt x="1710" y="9280"/>
                  </a:cubicBezTo>
                  <a:cubicBezTo>
                    <a:pt x="1995" y="9533"/>
                    <a:pt x="2375" y="9723"/>
                    <a:pt x="2787" y="9723"/>
                  </a:cubicBezTo>
                  <a:cubicBezTo>
                    <a:pt x="3199" y="9723"/>
                    <a:pt x="3579" y="9533"/>
                    <a:pt x="3864" y="9280"/>
                  </a:cubicBezTo>
                  <a:cubicBezTo>
                    <a:pt x="4149" y="8995"/>
                    <a:pt x="4307" y="8615"/>
                    <a:pt x="4307" y="8203"/>
                  </a:cubicBezTo>
                  <a:cubicBezTo>
                    <a:pt x="4307" y="7791"/>
                    <a:pt x="4149" y="7411"/>
                    <a:pt x="3864" y="7126"/>
                  </a:cubicBezTo>
                  <a:cubicBezTo>
                    <a:pt x="3579" y="6841"/>
                    <a:pt x="3199" y="6683"/>
                    <a:pt x="2787" y="6683"/>
                  </a:cubicBezTo>
                  <a:close/>
                  <a:moveTo>
                    <a:pt x="7031" y="32"/>
                  </a:moveTo>
                  <a:cubicBezTo>
                    <a:pt x="5067" y="32"/>
                    <a:pt x="3326" y="824"/>
                    <a:pt x="2059" y="2091"/>
                  </a:cubicBezTo>
                  <a:cubicBezTo>
                    <a:pt x="792" y="3389"/>
                    <a:pt x="0" y="5131"/>
                    <a:pt x="0" y="7063"/>
                  </a:cubicBezTo>
                  <a:cubicBezTo>
                    <a:pt x="0" y="7918"/>
                    <a:pt x="127" y="8741"/>
                    <a:pt x="412" y="9501"/>
                  </a:cubicBezTo>
                  <a:cubicBezTo>
                    <a:pt x="697" y="10293"/>
                    <a:pt x="1140" y="10990"/>
                    <a:pt x="1647" y="11623"/>
                  </a:cubicBezTo>
                  <a:cubicBezTo>
                    <a:pt x="1702" y="11678"/>
                    <a:pt x="1779" y="11712"/>
                    <a:pt x="1852" y="11712"/>
                  </a:cubicBezTo>
                  <a:cubicBezTo>
                    <a:pt x="1905" y="11712"/>
                    <a:pt x="1956" y="11695"/>
                    <a:pt x="1995" y="11655"/>
                  </a:cubicBezTo>
                  <a:cubicBezTo>
                    <a:pt x="2090" y="11560"/>
                    <a:pt x="2122" y="11401"/>
                    <a:pt x="2027" y="11306"/>
                  </a:cubicBezTo>
                  <a:cubicBezTo>
                    <a:pt x="1552" y="10736"/>
                    <a:pt x="1140" y="10071"/>
                    <a:pt x="887" y="9311"/>
                  </a:cubicBezTo>
                  <a:cubicBezTo>
                    <a:pt x="634" y="8615"/>
                    <a:pt x="475" y="7855"/>
                    <a:pt x="475" y="7063"/>
                  </a:cubicBezTo>
                  <a:cubicBezTo>
                    <a:pt x="475" y="5258"/>
                    <a:pt x="1204" y="3643"/>
                    <a:pt x="2407" y="2439"/>
                  </a:cubicBezTo>
                  <a:cubicBezTo>
                    <a:pt x="3579" y="1267"/>
                    <a:pt x="5226" y="539"/>
                    <a:pt x="7031" y="539"/>
                  </a:cubicBezTo>
                  <a:cubicBezTo>
                    <a:pt x="7347" y="539"/>
                    <a:pt x="7696" y="571"/>
                    <a:pt x="8013" y="602"/>
                  </a:cubicBezTo>
                  <a:cubicBezTo>
                    <a:pt x="8203" y="634"/>
                    <a:pt x="8361" y="697"/>
                    <a:pt x="8488" y="761"/>
                  </a:cubicBezTo>
                  <a:cubicBezTo>
                    <a:pt x="8741" y="919"/>
                    <a:pt x="8836" y="1172"/>
                    <a:pt x="8773" y="1426"/>
                  </a:cubicBezTo>
                  <a:cubicBezTo>
                    <a:pt x="8773" y="1616"/>
                    <a:pt x="8678" y="1837"/>
                    <a:pt x="8519" y="2059"/>
                  </a:cubicBezTo>
                  <a:cubicBezTo>
                    <a:pt x="8393" y="2249"/>
                    <a:pt x="8298" y="2471"/>
                    <a:pt x="8234" y="2693"/>
                  </a:cubicBezTo>
                  <a:cubicBezTo>
                    <a:pt x="8171" y="2914"/>
                    <a:pt x="8139" y="3168"/>
                    <a:pt x="8139" y="3421"/>
                  </a:cubicBezTo>
                  <a:cubicBezTo>
                    <a:pt x="8139" y="3643"/>
                    <a:pt x="8171" y="3864"/>
                    <a:pt x="8234" y="4054"/>
                  </a:cubicBezTo>
                  <a:cubicBezTo>
                    <a:pt x="8266" y="4276"/>
                    <a:pt x="8361" y="4498"/>
                    <a:pt x="8488" y="4688"/>
                  </a:cubicBezTo>
                  <a:cubicBezTo>
                    <a:pt x="8529" y="4750"/>
                    <a:pt x="8610" y="4798"/>
                    <a:pt x="8689" y="4798"/>
                  </a:cubicBezTo>
                  <a:cubicBezTo>
                    <a:pt x="8730" y="4798"/>
                    <a:pt x="8771" y="4784"/>
                    <a:pt x="8804" y="4751"/>
                  </a:cubicBezTo>
                  <a:cubicBezTo>
                    <a:pt x="8931" y="4688"/>
                    <a:pt x="8963" y="4529"/>
                    <a:pt x="8899" y="4434"/>
                  </a:cubicBezTo>
                  <a:cubicBezTo>
                    <a:pt x="8804" y="4276"/>
                    <a:pt x="8741" y="4118"/>
                    <a:pt x="8678" y="3928"/>
                  </a:cubicBezTo>
                  <a:cubicBezTo>
                    <a:pt x="8646" y="3769"/>
                    <a:pt x="8614" y="3611"/>
                    <a:pt x="8614" y="3421"/>
                  </a:cubicBezTo>
                  <a:cubicBezTo>
                    <a:pt x="8614" y="3199"/>
                    <a:pt x="8646" y="3009"/>
                    <a:pt x="8709" y="2851"/>
                  </a:cubicBezTo>
                  <a:cubicBezTo>
                    <a:pt x="8773" y="2661"/>
                    <a:pt x="8836" y="2471"/>
                    <a:pt x="8931" y="2312"/>
                  </a:cubicBezTo>
                  <a:cubicBezTo>
                    <a:pt x="9121" y="2027"/>
                    <a:pt x="9248" y="1742"/>
                    <a:pt x="9279" y="1489"/>
                  </a:cubicBezTo>
                  <a:cubicBezTo>
                    <a:pt x="9343" y="1046"/>
                    <a:pt x="9153" y="602"/>
                    <a:pt x="8773" y="381"/>
                  </a:cubicBezTo>
                  <a:cubicBezTo>
                    <a:pt x="8583" y="254"/>
                    <a:pt x="8361" y="159"/>
                    <a:pt x="8076" y="127"/>
                  </a:cubicBezTo>
                  <a:cubicBezTo>
                    <a:pt x="7728" y="64"/>
                    <a:pt x="7379" y="32"/>
                    <a:pt x="7031" y="32"/>
                  </a:cubicBezTo>
                  <a:close/>
                  <a:moveTo>
                    <a:pt x="14220" y="11211"/>
                  </a:moveTo>
                  <a:cubicBezTo>
                    <a:pt x="14283" y="11211"/>
                    <a:pt x="14346" y="11211"/>
                    <a:pt x="14410" y="11275"/>
                  </a:cubicBezTo>
                  <a:cubicBezTo>
                    <a:pt x="14441" y="11306"/>
                    <a:pt x="14473" y="11401"/>
                    <a:pt x="14473" y="11465"/>
                  </a:cubicBezTo>
                  <a:cubicBezTo>
                    <a:pt x="14473" y="11528"/>
                    <a:pt x="14441" y="11591"/>
                    <a:pt x="14410" y="11655"/>
                  </a:cubicBezTo>
                  <a:cubicBezTo>
                    <a:pt x="14346" y="11686"/>
                    <a:pt x="14283" y="11718"/>
                    <a:pt x="14220" y="11718"/>
                  </a:cubicBezTo>
                  <a:lnTo>
                    <a:pt x="12415" y="11718"/>
                  </a:lnTo>
                  <a:cubicBezTo>
                    <a:pt x="12320" y="11718"/>
                    <a:pt x="12288" y="11686"/>
                    <a:pt x="12225" y="11655"/>
                  </a:cubicBezTo>
                  <a:cubicBezTo>
                    <a:pt x="12193" y="11591"/>
                    <a:pt x="12161" y="11528"/>
                    <a:pt x="12161" y="11465"/>
                  </a:cubicBezTo>
                  <a:cubicBezTo>
                    <a:pt x="12161" y="11401"/>
                    <a:pt x="12193" y="11306"/>
                    <a:pt x="12225" y="11275"/>
                  </a:cubicBezTo>
                  <a:cubicBezTo>
                    <a:pt x="12256" y="11211"/>
                    <a:pt x="12320" y="11211"/>
                    <a:pt x="12415" y="11211"/>
                  </a:cubicBezTo>
                  <a:close/>
                  <a:moveTo>
                    <a:pt x="9564" y="9755"/>
                  </a:moveTo>
                  <a:cubicBezTo>
                    <a:pt x="9849" y="9755"/>
                    <a:pt x="10103" y="9850"/>
                    <a:pt x="10293" y="10040"/>
                  </a:cubicBezTo>
                  <a:cubicBezTo>
                    <a:pt x="10483" y="10230"/>
                    <a:pt x="10578" y="10483"/>
                    <a:pt x="10578" y="10768"/>
                  </a:cubicBezTo>
                  <a:cubicBezTo>
                    <a:pt x="10578" y="11053"/>
                    <a:pt x="10483" y="11306"/>
                    <a:pt x="10293" y="11496"/>
                  </a:cubicBezTo>
                  <a:cubicBezTo>
                    <a:pt x="10103" y="11686"/>
                    <a:pt x="9849" y="11781"/>
                    <a:pt x="9564" y="11781"/>
                  </a:cubicBezTo>
                  <a:cubicBezTo>
                    <a:pt x="9279" y="11781"/>
                    <a:pt x="9026" y="11686"/>
                    <a:pt x="8836" y="11496"/>
                  </a:cubicBezTo>
                  <a:cubicBezTo>
                    <a:pt x="8646" y="11306"/>
                    <a:pt x="8551" y="11053"/>
                    <a:pt x="8551" y="10768"/>
                  </a:cubicBezTo>
                  <a:cubicBezTo>
                    <a:pt x="8551" y="10483"/>
                    <a:pt x="8646" y="10230"/>
                    <a:pt x="8836" y="10040"/>
                  </a:cubicBezTo>
                  <a:cubicBezTo>
                    <a:pt x="9026" y="9850"/>
                    <a:pt x="9279" y="9755"/>
                    <a:pt x="9564" y="9755"/>
                  </a:cubicBezTo>
                  <a:close/>
                  <a:moveTo>
                    <a:pt x="5574" y="10166"/>
                  </a:moveTo>
                  <a:cubicBezTo>
                    <a:pt x="5859" y="10166"/>
                    <a:pt x="6112" y="10293"/>
                    <a:pt x="6302" y="10483"/>
                  </a:cubicBezTo>
                  <a:cubicBezTo>
                    <a:pt x="6492" y="10673"/>
                    <a:pt x="6619" y="10926"/>
                    <a:pt x="6619" y="11211"/>
                  </a:cubicBezTo>
                  <a:cubicBezTo>
                    <a:pt x="6619" y="11496"/>
                    <a:pt x="6492" y="11750"/>
                    <a:pt x="6302" y="11908"/>
                  </a:cubicBezTo>
                  <a:cubicBezTo>
                    <a:pt x="6112" y="12098"/>
                    <a:pt x="5859" y="12225"/>
                    <a:pt x="5574" y="12225"/>
                  </a:cubicBezTo>
                  <a:cubicBezTo>
                    <a:pt x="5289" y="12225"/>
                    <a:pt x="5036" y="12098"/>
                    <a:pt x="4877" y="11908"/>
                  </a:cubicBezTo>
                  <a:cubicBezTo>
                    <a:pt x="4687" y="11750"/>
                    <a:pt x="4561" y="11496"/>
                    <a:pt x="4561" y="11211"/>
                  </a:cubicBezTo>
                  <a:cubicBezTo>
                    <a:pt x="4561" y="10926"/>
                    <a:pt x="4687" y="10673"/>
                    <a:pt x="4877" y="10483"/>
                  </a:cubicBezTo>
                  <a:cubicBezTo>
                    <a:pt x="5036" y="10293"/>
                    <a:pt x="5289" y="10166"/>
                    <a:pt x="5574" y="10166"/>
                  </a:cubicBezTo>
                  <a:close/>
                  <a:moveTo>
                    <a:pt x="9564" y="9248"/>
                  </a:moveTo>
                  <a:cubicBezTo>
                    <a:pt x="9153" y="9248"/>
                    <a:pt x="8773" y="9438"/>
                    <a:pt x="8488" y="9691"/>
                  </a:cubicBezTo>
                  <a:cubicBezTo>
                    <a:pt x="8203" y="9976"/>
                    <a:pt x="8044" y="10356"/>
                    <a:pt x="8044" y="10768"/>
                  </a:cubicBezTo>
                  <a:cubicBezTo>
                    <a:pt x="8044" y="11180"/>
                    <a:pt x="8203" y="11560"/>
                    <a:pt x="8488" y="11845"/>
                  </a:cubicBezTo>
                  <a:cubicBezTo>
                    <a:pt x="8773" y="12130"/>
                    <a:pt x="9153" y="12288"/>
                    <a:pt x="9564" y="12288"/>
                  </a:cubicBezTo>
                  <a:cubicBezTo>
                    <a:pt x="9976" y="12288"/>
                    <a:pt x="10356" y="12130"/>
                    <a:pt x="10641" y="11845"/>
                  </a:cubicBezTo>
                  <a:cubicBezTo>
                    <a:pt x="10894" y="11560"/>
                    <a:pt x="11084" y="11180"/>
                    <a:pt x="11084" y="10768"/>
                  </a:cubicBezTo>
                  <a:cubicBezTo>
                    <a:pt x="11084" y="10356"/>
                    <a:pt x="10894" y="9976"/>
                    <a:pt x="10641" y="9691"/>
                  </a:cubicBezTo>
                  <a:cubicBezTo>
                    <a:pt x="10356" y="9438"/>
                    <a:pt x="9976" y="9248"/>
                    <a:pt x="9564" y="9248"/>
                  </a:cubicBezTo>
                  <a:close/>
                  <a:moveTo>
                    <a:pt x="5574" y="9691"/>
                  </a:moveTo>
                  <a:cubicBezTo>
                    <a:pt x="5162" y="9691"/>
                    <a:pt x="4782" y="9850"/>
                    <a:pt x="4529" y="10135"/>
                  </a:cubicBezTo>
                  <a:cubicBezTo>
                    <a:pt x="4244" y="10388"/>
                    <a:pt x="4086" y="10768"/>
                    <a:pt x="4086" y="11211"/>
                  </a:cubicBezTo>
                  <a:cubicBezTo>
                    <a:pt x="4086" y="11623"/>
                    <a:pt x="4244" y="12003"/>
                    <a:pt x="4529" y="12257"/>
                  </a:cubicBezTo>
                  <a:cubicBezTo>
                    <a:pt x="4782" y="12542"/>
                    <a:pt x="5162" y="12700"/>
                    <a:pt x="5574" y="12700"/>
                  </a:cubicBezTo>
                  <a:cubicBezTo>
                    <a:pt x="6017" y="12700"/>
                    <a:pt x="6397" y="12542"/>
                    <a:pt x="6651" y="12257"/>
                  </a:cubicBezTo>
                  <a:cubicBezTo>
                    <a:pt x="6936" y="12003"/>
                    <a:pt x="7094" y="11623"/>
                    <a:pt x="7094" y="11211"/>
                  </a:cubicBezTo>
                  <a:cubicBezTo>
                    <a:pt x="7094" y="10768"/>
                    <a:pt x="6936" y="10388"/>
                    <a:pt x="6651" y="10135"/>
                  </a:cubicBezTo>
                  <a:cubicBezTo>
                    <a:pt x="6397" y="9850"/>
                    <a:pt x="6017" y="9691"/>
                    <a:pt x="5574" y="9691"/>
                  </a:cubicBezTo>
                  <a:close/>
                  <a:moveTo>
                    <a:pt x="13301" y="1"/>
                  </a:moveTo>
                  <a:cubicBezTo>
                    <a:pt x="12890" y="1"/>
                    <a:pt x="12573" y="1267"/>
                    <a:pt x="12415" y="3358"/>
                  </a:cubicBezTo>
                  <a:cubicBezTo>
                    <a:pt x="12383" y="3706"/>
                    <a:pt x="12351" y="4086"/>
                    <a:pt x="12320" y="4498"/>
                  </a:cubicBezTo>
                  <a:cubicBezTo>
                    <a:pt x="12256" y="4561"/>
                    <a:pt x="12161" y="4656"/>
                    <a:pt x="12098" y="4719"/>
                  </a:cubicBezTo>
                  <a:cubicBezTo>
                    <a:pt x="11908" y="4941"/>
                    <a:pt x="11686" y="5131"/>
                    <a:pt x="11433" y="5226"/>
                  </a:cubicBezTo>
                  <a:cubicBezTo>
                    <a:pt x="11179" y="5353"/>
                    <a:pt x="10894" y="5416"/>
                    <a:pt x="10609" y="5416"/>
                  </a:cubicBezTo>
                  <a:cubicBezTo>
                    <a:pt x="10419" y="5416"/>
                    <a:pt x="10229" y="5384"/>
                    <a:pt x="10071" y="5353"/>
                  </a:cubicBezTo>
                  <a:cubicBezTo>
                    <a:pt x="9881" y="5289"/>
                    <a:pt x="9723" y="5226"/>
                    <a:pt x="9564" y="5131"/>
                  </a:cubicBezTo>
                  <a:cubicBezTo>
                    <a:pt x="9533" y="5110"/>
                    <a:pt x="9494" y="5099"/>
                    <a:pt x="9454" y="5099"/>
                  </a:cubicBezTo>
                  <a:cubicBezTo>
                    <a:pt x="9374" y="5099"/>
                    <a:pt x="9290" y="5142"/>
                    <a:pt x="9248" y="5226"/>
                  </a:cubicBezTo>
                  <a:cubicBezTo>
                    <a:pt x="9184" y="5321"/>
                    <a:pt x="9216" y="5479"/>
                    <a:pt x="9343" y="5543"/>
                  </a:cubicBezTo>
                  <a:cubicBezTo>
                    <a:pt x="9533" y="5669"/>
                    <a:pt x="9723" y="5764"/>
                    <a:pt x="9944" y="5828"/>
                  </a:cubicBezTo>
                  <a:cubicBezTo>
                    <a:pt x="10166" y="5859"/>
                    <a:pt x="10388" y="5891"/>
                    <a:pt x="10609" y="5891"/>
                  </a:cubicBezTo>
                  <a:cubicBezTo>
                    <a:pt x="10958" y="5891"/>
                    <a:pt x="11306" y="5828"/>
                    <a:pt x="11623" y="5669"/>
                  </a:cubicBezTo>
                  <a:cubicBezTo>
                    <a:pt x="11876" y="5574"/>
                    <a:pt x="12098" y="5416"/>
                    <a:pt x="12288" y="5226"/>
                  </a:cubicBezTo>
                  <a:lnTo>
                    <a:pt x="12288" y="5226"/>
                  </a:lnTo>
                  <a:cubicBezTo>
                    <a:pt x="12225" y="6841"/>
                    <a:pt x="12161" y="8741"/>
                    <a:pt x="12161" y="10768"/>
                  </a:cubicBezTo>
                  <a:cubicBezTo>
                    <a:pt x="12035" y="10800"/>
                    <a:pt x="11940" y="10863"/>
                    <a:pt x="11876" y="10926"/>
                  </a:cubicBezTo>
                  <a:cubicBezTo>
                    <a:pt x="11749" y="11085"/>
                    <a:pt x="11654" y="11275"/>
                    <a:pt x="11654" y="11465"/>
                  </a:cubicBezTo>
                  <a:cubicBezTo>
                    <a:pt x="11654" y="11528"/>
                    <a:pt x="11654" y="11591"/>
                    <a:pt x="11686" y="11655"/>
                  </a:cubicBezTo>
                  <a:cubicBezTo>
                    <a:pt x="11084" y="12257"/>
                    <a:pt x="10356" y="12763"/>
                    <a:pt x="9564" y="13112"/>
                  </a:cubicBezTo>
                  <a:cubicBezTo>
                    <a:pt x="8804" y="13428"/>
                    <a:pt x="7918" y="13618"/>
                    <a:pt x="6999" y="13618"/>
                  </a:cubicBezTo>
                  <a:cubicBezTo>
                    <a:pt x="6207" y="13618"/>
                    <a:pt x="5447" y="13492"/>
                    <a:pt x="4751" y="13238"/>
                  </a:cubicBezTo>
                  <a:cubicBezTo>
                    <a:pt x="4022" y="12953"/>
                    <a:pt x="3357" y="12573"/>
                    <a:pt x="2787" y="12066"/>
                  </a:cubicBezTo>
                  <a:cubicBezTo>
                    <a:pt x="2747" y="12027"/>
                    <a:pt x="2696" y="12009"/>
                    <a:pt x="2644" y="12009"/>
                  </a:cubicBezTo>
                  <a:cubicBezTo>
                    <a:pt x="2571" y="12009"/>
                    <a:pt x="2494" y="12043"/>
                    <a:pt x="2439" y="12098"/>
                  </a:cubicBezTo>
                  <a:cubicBezTo>
                    <a:pt x="2344" y="12193"/>
                    <a:pt x="2375" y="12352"/>
                    <a:pt x="2470" y="12447"/>
                  </a:cubicBezTo>
                  <a:cubicBezTo>
                    <a:pt x="3104" y="12985"/>
                    <a:pt x="3801" y="13397"/>
                    <a:pt x="4592" y="13682"/>
                  </a:cubicBezTo>
                  <a:cubicBezTo>
                    <a:pt x="5352" y="13967"/>
                    <a:pt x="6176" y="14093"/>
                    <a:pt x="6999" y="14093"/>
                  </a:cubicBezTo>
                  <a:cubicBezTo>
                    <a:pt x="7981" y="14093"/>
                    <a:pt x="8931" y="13903"/>
                    <a:pt x="9754" y="13555"/>
                  </a:cubicBezTo>
                  <a:cubicBezTo>
                    <a:pt x="10578" y="13207"/>
                    <a:pt x="11338" y="12700"/>
                    <a:pt x="11971" y="12066"/>
                  </a:cubicBezTo>
                  <a:cubicBezTo>
                    <a:pt x="12035" y="12130"/>
                    <a:pt x="12130" y="12161"/>
                    <a:pt x="12193" y="12193"/>
                  </a:cubicBezTo>
                  <a:cubicBezTo>
                    <a:pt x="12098" y="12352"/>
                    <a:pt x="12003" y="12542"/>
                    <a:pt x="11940" y="12732"/>
                  </a:cubicBezTo>
                  <a:cubicBezTo>
                    <a:pt x="11813" y="13048"/>
                    <a:pt x="11749" y="13428"/>
                    <a:pt x="11749" y="13808"/>
                  </a:cubicBezTo>
                  <a:cubicBezTo>
                    <a:pt x="11749" y="13967"/>
                    <a:pt x="11749" y="14125"/>
                    <a:pt x="11781" y="14283"/>
                  </a:cubicBezTo>
                  <a:cubicBezTo>
                    <a:pt x="11809" y="14393"/>
                    <a:pt x="11884" y="14479"/>
                    <a:pt x="12007" y="14479"/>
                  </a:cubicBezTo>
                  <a:cubicBezTo>
                    <a:pt x="12026" y="14479"/>
                    <a:pt x="12045" y="14477"/>
                    <a:pt x="12066" y="14473"/>
                  </a:cubicBezTo>
                  <a:cubicBezTo>
                    <a:pt x="12193" y="14473"/>
                    <a:pt x="12288" y="14347"/>
                    <a:pt x="12256" y="14220"/>
                  </a:cubicBezTo>
                  <a:cubicBezTo>
                    <a:pt x="12225" y="14062"/>
                    <a:pt x="12225" y="13935"/>
                    <a:pt x="12225" y="13808"/>
                  </a:cubicBezTo>
                  <a:cubicBezTo>
                    <a:pt x="12225" y="13492"/>
                    <a:pt x="12288" y="13175"/>
                    <a:pt x="12383" y="12890"/>
                  </a:cubicBezTo>
                  <a:cubicBezTo>
                    <a:pt x="12478" y="12637"/>
                    <a:pt x="12636" y="12415"/>
                    <a:pt x="12795" y="12225"/>
                  </a:cubicBezTo>
                  <a:lnTo>
                    <a:pt x="13903" y="12225"/>
                  </a:lnTo>
                  <a:cubicBezTo>
                    <a:pt x="14283" y="12447"/>
                    <a:pt x="14410" y="12858"/>
                    <a:pt x="14410" y="13302"/>
                  </a:cubicBezTo>
                  <a:cubicBezTo>
                    <a:pt x="14410" y="13777"/>
                    <a:pt x="14283" y="14283"/>
                    <a:pt x="14093" y="14632"/>
                  </a:cubicBezTo>
                  <a:cubicBezTo>
                    <a:pt x="14093" y="14695"/>
                    <a:pt x="14061" y="14727"/>
                    <a:pt x="14030" y="14790"/>
                  </a:cubicBezTo>
                  <a:cubicBezTo>
                    <a:pt x="13871" y="15043"/>
                    <a:pt x="13871" y="15328"/>
                    <a:pt x="13903" y="15613"/>
                  </a:cubicBezTo>
                  <a:cubicBezTo>
                    <a:pt x="13935" y="15835"/>
                    <a:pt x="14030" y="16025"/>
                    <a:pt x="14125" y="16215"/>
                  </a:cubicBezTo>
                  <a:cubicBezTo>
                    <a:pt x="13871" y="16152"/>
                    <a:pt x="13618" y="16057"/>
                    <a:pt x="13428" y="15930"/>
                  </a:cubicBezTo>
                  <a:cubicBezTo>
                    <a:pt x="13111" y="15708"/>
                    <a:pt x="12826" y="15455"/>
                    <a:pt x="12636" y="15138"/>
                  </a:cubicBezTo>
                  <a:cubicBezTo>
                    <a:pt x="12575" y="15077"/>
                    <a:pt x="12487" y="15042"/>
                    <a:pt x="12407" y="15042"/>
                  </a:cubicBezTo>
                  <a:cubicBezTo>
                    <a:pt x="12363" y="15042"/>
                    <a:pt x="12322" y="15053"/>
                    <a:pt x="12288" y="15075"/>
                  </a:cubicBezTo>
                  <a:cubicBezTo>
                    <a:pt x="12161" y="15138"/>
                    <a:pt x="12130" y="15297"/>
                    <a:pt x="12193" y="15423"/>
                  </a:cubicBezTo>
                  <a:cubicBezTo>
                    <a:pt x="12446" y="15772"/>
                    <a:pt x="12763" y="16120"/>
                    <a:pt x="13143" y="16342"/>
                  </a:cubicBezTo>
                  <a:cubicBezTo>
                    <a:pt x="13523" y="16563"/>
                    <a:pt x="13966" y="16690"/>
                    <a:pt x="14410" y="16722"/>
                  </a:cubicBezTo>
                  <a:cubicBezTo>
                    <a:pt x="14431" y="16732"/>
                    <a:pt x="14452" y="16736"/>
                    <a:pt x="14472" y="16736"/>
                  </a:cubicBezTo>
                  <a:cubicBezTo>
                    <a:pt x="14512" y="16736"/>
                    <a:pt x="14547" y="16722"/>
                    <a:pt x="14568" y="16722"/>
                  </a:cubicBezTo>
                  <a:cubicBezTo>
                    <a:pt x="14663" y="16690"/>
                    <a:pt x="14695" y="16627"/>
                    <a:pt x="14758" y="16563"/>
                  </a:cubicBezTo>
                  <a:cubicBezTo>
                    <a:pt x="14790" y="16500"/>
                    <a:pt x="14790" y="16437"/>
                    <a:pt x="14790" y="16373"/>
                  </a:cubicBezTo>
                  <a:cubicBezTo>
                    <a:pt x="14758" y="16310"/>
                    <a:pt x="14726" y="16247"/>
                    <a:pt x="14695" y="16183"/>
                  </a:cubicBezTo>
                  <a:cubicBezTo>
                    <a:pt x="14568" y="16025"/>
                    <a:pt x="14441" y="15772"/>
                    <a:pt x="14378" y="15518"/>
                  </a:cubicBezTo>
                  <a:cubicBezTo>
                    <a:pt x="14346" y="15360"/>
                    <a:pt x="14346" y="15170"/>
                    <a:pt x="14441" y="15012"/>
                  </a:cubicBezTo>
                  <a:cubicBezTo>
                    <a:pt x="14473" y="14980"/>
                    <a:pt x="14505" y="14917"/>
                    <a:pt x="14536" y="14853"/>
                  </a:cubicBezTo>
                  <a:cubicBezTo>
                    <a:pt x="14726" y="14473"/>
                    <a:pt x="14916" y="13872"/>
                    <a:pt x="14916" y="13302"/>
                  </a:cubicBezTo>
                  <a:cubicBezTo>
                    <a:pt x="14916" y="12890"/>
                    <a:pt x="14790" y="12478"/>
                    <a:pt x="14536" y="12130"/>
                  </a:cubicBezTo>
                  <a:cubicBezTo>
                    <a:pt x="14631" y="12098"/>
                    <a:pt x="14695" y="12066"/>
                    <a:pt x="14758" y="12003"/>
                  </a:cubicBezTo>
                  <a:cubicBezTo>
                    <a:pt x="14885" y="11845"/>
                    <a:pt x="14980" y="11655"/>
                    <a:pt x="14980" y="11465"/>
                  </a:cubicBezTo>
                  <a:cubicBezTo>
                    <a:pt x="14980" y="11243"/>
                    <a:pt x="14885" y="11053"/>
                    <a:pt x="14758" y="10926"/>
                  </a:cubicBezTo>
                  <a:cubicBezTo>
                    <a:pt x="14663" y="10863"/>
                    <a:pt x="14568" y="10800"/>
                    <a:pt x="14473" y="10736"/>
                  </a:cubicBezTo>
                  <a:cubicBezTo>
                    <a:pt x="14473" y="10135"/>
                    <a:pt x="14473" y="9501"/>
                    <a:pt x="14441" y="8868"/>
                  </a:cubicBezTo>
                  <a:cubicBezTo>
                    <a:pt x="14441" y="8203"/>
                    <a:pt x="14410" y="7538"/>
                    <a:pt x="14410" y="6904"/>
                  </a:cubicBezTo>
                  <a:cubicBezTo>
                    <a:pt x="14410" y="6778"/>
                    <a:pt x="14283" y="6651"/>
                    <a:pt x="14156" y="6651"/>
                  </a:cubicBezTo>
                  <a:cubicBezTo>
                    <a:pt x="14030" y="6651"/>
                    <a:pt x="13903" y="6778"/>
                    <a:pt x="13903" y="6904"/>
                  </a:cubicBezTo>
                  <a:cubicBezTo>
                    <a:pt x="13935" y="7538"/>
                    <a:pt x="13966" y="8203"/>
                    <a:pt x="13966" y="8900"/>
                  </a:cubicBezTo>
                  <a:cubicBezTo>
                    <a:pt x="13966" y="9438"/>
                    <a:pt x="13966" y="10071"/>
                    <a:pt x="13966" y="10705"/>
                  </a:cubicBezTo>
                  <a:lnTo>
                    <a:pt x="12636" y="10705"/>
                  </a:lnTo>
                  <a:cubicBezTo>
                    <a:pt x="12668" y="7855"/>
                    <a:pt x="12763" y="5258"/>
                    <a:pt x="12890" y="3389"/>
                  </a:cubicBezTo>
                  <a:cubicBezTo>
                    <a:pt x="13048" y="1584"/>
                    <a:pt x="13175" y="476"/>
                    <a:pt x="13301" y="476"/>
                  </a:cubicBezTo>
                  <a:cubicBezTo>
                    <a:pt x="13301" y="476"/>
                    <a:pt x="13396" y="951"/>
                    <a:pt x="13523" y="1774"/>
                  </a:cubicBezTo>
                  <a:cubicBezTo>
                    <a:pt x="13650" y="2724"/>
                    <a:pt x="13776" y="4149"/>
                    <a:pt x="13840" y="5828"/>
                  </a:cubicBezTo>
                  <a:cubicBezTo>
                    <a:pt x="13840" y="5941"/>
                    <a:pt x="13941" y="6054"/>
                    <a:pt x="14053" y="6054"/>
                  </a:cubicBezTo>
                  <a:cubicBezTo>
                    <a:pt x="14066" y="6054"/>
                    <a:pt x="14080" y="6053"/>
                    <a:pt x="14093" y="6049"/>
                  </a:cubicBezTo>
                  <a:cubicBezTo>
                    <a:pt x="14251" y="6049"/>
                    <a:pt x="14346" y="5923"/>
                    <a:pt x="14346" y="5796"/>
                  </a:cubicBezTo>
                  <a:cubicBezTo>
                    <a:pt x="14251" y="4086"/>
                    <a:pt x="14156" y="2661"/>
                    <a:pt x="13998" y="1679"/>
                  </a:cubicBezTo>
                  <a:cubicBezTo>
                    <a:pt x="13840" y="602"/>
                    <a:pt x="13618" y="1"/>
                    <a:pt x="13301" y="1"/>
                  </a:cubicBezTo>
                  <a:close/>
                </a:path>
              </a:pathLst>
            </a:custGeom>
            <a:solidFill>
              <a:schemeClr val="bg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 name="Google Shape;669;p24">
              <a:extLst>
                <a:ext uri="{FF2B5EF4-FFF2-40B4-BE49-F238E27FC236}">
                  <a16:creationId xmlns:a16="http://schemas.microsoft.com/office/drawing/2014/main" id="{F64346EB-7C04-9BDC-F558-CD3DF8BF0041}"/>
                </a:ext>
              </a:extLst>
            </p:cNvPr>
            <p:cNvSpPr/>
            <p:nvPr/>
          </p:nvSpPr>
          <p:spPr>
            <a:xfrm>
              <a:off x="5835660" y="3832828"/>
              <a:ext cx="482331" cy="478252"/>
            </a:xfrm>
            <a:custGeom>
              <a:avLst/>
              <a:gdLst/>
              <a:ahLst/>
              <a:cxnLst/>
              <a:rect l="l" t="t" r="r" b="b"/>
              <a:pathLst>
                <a:path w="16912" h="16769" extrusionOk="0">
                  <a:moveTo>
                    <a:pt x="4086" y="1766"/>
                  </a:moveTo>
                  <a:lnTo>
                    <a:pt x="4498" y="2146"/>
                  </a:lnTo>
                  <a:cubicBezTo>
                    <a:pt x="4466" y="2304"/>
                    <a:pt x="4466" y="2526"/>
                    <a:pt x="4529" y="2652"/>
                  </a:cubicBezTo>
                  <a:lnTo>
                    <a:pt x="4846" y="3381"/>
                  </a:lnTo>
                  <a:cubicBezTo>
                    <a:pt x="4814" y="3381"/>
                    <a:pt x="4783" y="3413"/>
                    <a:pt x="4751" y="3413"/>
                  </a:cubicBezTo>
                  <a:lnTo>
                    <a:pt x="3611" y="2272"/>
                  </a:lnTo>
                  <a:lnTo>
                    <a:pt x="4086" y="1766"/>
                  </a:lnTo>
                  <a:close/>
                  <a:moveTo>
                    <a:pt x="3262" y="2621"/>
                  </a:moveTo>
                  <a:lnTo>
                    <a:pt x="4371" y="3729"/>
                  </a:lnTo>
                  <a:cubicBezTo>
                    <a:pt x="4276" y="3824"/>
                    <a:pt x="4181" y="3919"/>
                    <a:pt x="4118" y="3983"/>
                  </a:cubicBezTo>
                  <a:cubicBezTo>
                    <a:pt x="4022" y="4078"/>
                    <a:pt x="3927" y="4173"/>
                    <a:pt x="3864" y="4268"/>
                  </a:cubicBezTo>
                  <a:lnTo>
                    <a:pt x="2724" y="3127"/>
                  </a:lnTo>
                  <a:lnTo>
                    <a:pt x="3262" y="2621"/>
                  </a:lnTo>
                  <a:close/>
                  <a:moveTo>
                    <a:pt x="2376" y="3476"/>
                  </a:moveTo>
                  <a:lnTo>
                    <a:pt x="3516" y="4648"/>
                  </a:lnTo>
                  <a:cubicBezTo>
                    <a:pt x="3516" y="4679"/>
                    <a:pt x="3484" y="4711"/>
                    <a:pt x="3484" y="4743"/>
                  </a:cubicBezTo>
                  <a:lnTo>
                    <a:pt x="2756" y="4426"/>
                  </a:lnTo>
                  <a:cubicBezTo>
                    <a:pt x="2663" y="4389"/>
                    <a:pt x="2559" y="4373"/>
                    <a:pt x="2458" y="4373"/>
                  </a:cubicBezTo>
                  <a:cubicBezTo>
                    <a:pt x="2386" y="4373"/>
                    <a:pt x="2315" y="4381"/>
                    <a:pt x="2249" y="4394"/>
                  </a:cubicBezTo>
                  <a:lnTo>
                    <a:pt x="1869" y="3983"/>
                  </a:lnTo>
                  <a:lnTo>
                    <a:pt x="2376" y="3476"/>
                  </a:lnTo>
                  <a:close/>
                  <a:moveTo>
                    <a:pt x="5511" y="8321"/>
                  </a:moveTo>
                  <a:lnTo>
                    <a:pt x="8520" y="11330"/>
                  </a:lnTo>
                  <a:cubicBezTo>
                    <a:pt x="8203" y="11330"/>
                    <a:pt x="7886" y="11298"/>
                    <a:pt x="7601" y="11203"/>
                  </a:cubicBezTo>
                  <a:cubicBezTo>
                    <a:pt x="7126" y="11076"/>
                    <a:pt x="6714" y="10823"/>
                    <a:pt x="6366" y="10475"/>
                  </a:cubicBezTo>
                  <a:cubicBezTo>
                    <a:pt x="5796" y="9873"/>
                    <a:pt x="5511" y="9113"/>
                    <a:pt x="5511" y="8353"/>
                  </a:cubicBezTo>
                  <a:lnTo>
                    <a:pt x="5511" y="8321"/>
                  </a:lnTo>
                  <a:close/>
                  <a:moveTo>
                    <a:pt x="8424" y="5376"/>
                  </a:moveTo>
                  <a:cubicBezTo>
                    <a:pt x="9248" y="5376"/>
                    <a:pt x="10008" y="5693"/>
                    <a:pt x="10578" y="6263"/>
                  </a:cubicBezTo>
                  <a:cubicBezTo>
                    <a:pt x="10926" y="6611"/>
                    <a:pt x="11180" y="7023"/>
                    <a:pt x="11306" y="7466"/>
                  </a:cubicBezTo>
                  <a:cubicBezTo>
                    <a:pt x="11401" y="7783"/>
                    <a:pt x="11465" y="8100"/>
                    <a:pt x="11433" y="8416"/>
                  </a:cubicBezTo>
                  <a:lnTo>
                    <a:pt x="10325" y="7276"/>
                  </a:lnTo>
                  <a:cubicBezTo>
                    <a:pt x="10277" y="7229"/>
                    <a:pt x="10214" y="7205"/>
                    <a:pt x="10150" y="7205"/>
                  </a:cubicBezTo>
                  <a:cubicBezTo>
                    <a:pt x="10087" y="7205"/>
                    <a:pt x="10024" y="7229"/>
                    <a:pt x="9976" y="7276"/>
                  </a:cubicBezTo>
                  <a:cubicBezTo>
                    <a:pt x="9881" y="7371"/>
                    <a:pt x="9881" y="7529"/>
                    <a:pt x="9976" y="7624"/>
                  </a:cubicBezTo>
                  <a:lnTo>
                    <a:pt x="15233" y="12882"/>
                  </a:lnTo>
                  <a:lnTo>
                    <a:pt x="14727" y="13388"/>
                  </a:lnTo>
                  <a:lnTo>
                    <a:pt x="7063" y="5756"/>
                  </a:lnTo>
                  <a:cubicBezTo>
                    <a:pt x="7316" y="5629"/>
                    <a:pt x="7569" y="5534"/>
                    <a:pt x="7823" y="5471"/>
                  </a:cubicBezTo>
                  <a:lnTo>
                    <a:pt x="9185" y="6864"/>
                  </a:lnTo>
                  <a:cubicBezTo>
                    <a:pt x="9232" y="6912"/>
                    <a:pt x="9295" y="6936"/>
                    <a:pt x="9359" y="6936"/>
                  </a:cubicBezTo>
                  <a:cubicBezTo>
                    <a:pt x="9422" y="6936"/>
                    <a:pt x="9485" y="6912"/>
                    <a:pt x="9533" y="6864"/>
                  </a:cubicBezTo>
                  <a:cubicBezTo>
                    <a:pt x="9628" y="6769"/>
                    <a:pt x="9628" y="6611"/>
                    <a:pt x="9533" y="6516"/>
                  </a:cubicBezTo>
                  <a:lnTo>
                    <a:pt x="8424" y="5376"/>
                  </a:lnTo>
                  <a:close/>
                  <a:moveTo>
                    <a:pt x="6651" y="6009"/>
                  </a:moveTo>
                  <a:lnTo>
                    <a:pt x="14378" y="13737"/>
                  </a:lnTo>
                  <a:lnTo>
                    <a:pt x="13840" y="14275"/>
                  </a:lnTo>
                  <a:lnTo>
                    <a:pt x="6113" y="6548"/>
                  </a:lnTo>
                  <a:cubicBezTo>
                    <a:pt x="6208" y="6453"/>
                    <a:pt x="6271" y="6358"/>
                    <a:pt x="6366" y="6263"/>
                  </a:cubicBezTo>
                  <a:cubicBezTo>
                    <a:pt x="6461" y="6168"/>
                    <a:pt x="6556" y="6073"/>
                    <a:pt x="6651" y="6009"/>
                  </a:cubicBezTo>
                  <a:close/>
                  <a:moveTo>
                    <a:pt x="10495" y="1520"/>
                  </a:moveTo>
                  <a:cubicBezTo>
                    <a:pt x="10538" y="1520"/>
                    <a:pt x="10578" y="1528"/>
                    <a:pt x="10610" y="1544"/>
                  </a:cubicBezTo>
                  <a:lnTo>
                    <a:pt x="10641" y="1544"/>
                  </a:lnTo>
                  <a:lnTo>
                    <a:pt x="11750" y="1987"/>
                  </a:lnTo>
                  <a:cubicBezTo>
                    <a:pt x="11845" y="2051"/>
                    <a:pt x="11908" y="2082"/>
                    <a:pt x="11940" y="2177"/>
                  </a:cubicBezTo>
                  <a:cubicBezTo>
                    <a:pt x="11971" y="2272"/>
                    <a:pt x="11971" y="2367"/>
                    <a:pt x="11940" y="2462"/>
                  </a:cubicBezTo>
                  <a:cubicBezTo>
                    <a:pt x="11813" y="2747"/>
                    <a:pt x="11686" y="3064"/>
                    <a:pt x="11591" y="3349"/>
                  </a:cubicBezTo>
                  <a:cubicBezTo>
                    <a:pt x="11528" y="3444"/>
                    <a:pt x="11560" y="3603"/>
                    <a:pt x="11655" y="3666"/>
                  </a:cubicBezTo>
                  <a:cubicBezTo>
                    <a:pt x="11813" y="3761"/>
                    <a:pt x="11940" y="3856"/>
                    <a:pt x="12098" y="3983"/>
                  </a:cubicBezTo>
                  <a:cubicBezTo>
                    <a:pt x="12225" y="4109"/>
                    <a:pt x="12351" y="4204"/>
                    <a:pt x="12478" y="4331"/>
                  </a:cubicBezTo>
                  <a:cubicBezTo>
                    <a:pt x="12605" y="4489"/>
                    <a:pt x="12731" y="4616"/>
                    <a:pt x="12858" y="4743"/>
                  </a:cubicBezTo>
                  <a:cubicBezTo>
                    <a:pt x="12953" y="4869"/>
                    <a:pt x="13080" y="5028"/>
                    <a:pt x="13175" y="5154"/>
                  </a:cubicBezTo>
                  <a:cubicBezTo>
                    <a:pt x="13221" y="5223"/>
                    <a:pt x="13299" y="5275"/>
                    <a:pt x="13375" y="5275"/>
                  </a:cubicBezTo>
                  <a:cubicBezTo>
                    <a:pt x="13404" y="5275"/>
                    <a:pt x="13433" y="5267"/>
                    <a:pt x="13460" y="5249"/>
                  </a:cubicBezTo>
                  <a:lnTo>
                    <a:pt x="14378" y="4869"/>
                  </a:lnTo>
                  <a:cubicBezTo>
                    <a:pt x="14410" y="4853"/>
                    <a:pt x="14450" y="4846"/>
                    <a:pt x="14493" y="4846"/>
                  </a:cubicBezTo>
                  <a:cubicBezTo>
                    <a:pt x="14537" y="4846"/>
                    <a:pt x="14584" y="4853"/>
                    <a:pt x="14632" y="4869"/>
                  </a:cubicBezTo>
                  <a:cubicBezTo>
                    <a:pt x="14727" y="4901"/>
                    <a:pt x="14790" y="4996"/>
                    <a:pt x="14822" y="5059"/>
                  </a:cubicBezTo>
                  <a:lnTo>
                    <a:pt x="15297" y="6199"/>
                  </a:lnTo>
                  <a:cubicBezTo>
                    <a:pt x="15328" y="6294"/>
                    <a:pt x="15328" y="6389"/>
                    <a:pt x="15297" y="6453"/>
                  </a:cubicBezTo>
                  <a:cubicBezTo>
                    <a:pt x="15265" y="6548"/>
                    <a:pt x="15202" y="6611"/>
                    <a:pt x="15107" y="6643"/>
                  </a:cubicBezTo>
                  <a:lnTo>
                    <a:pt x="14220" y="7023"/>
                  </a:lnTo>
                  <a:cubicBezTo>
                    <a:pt x="14093" y="7054"/>
                    <a:pt x="14030" y="7181"/>
                    <a:pt x="14062" y="7308"/>
                  </a:cubicBezTo>
                  <a:cubicBezTo>
                    <a:pt x="14125" y="7656"/>
                    <a:pt x="14157" y="8004"/>
                    <a:pt x="14157" y="8353"/>
                  </a:cubicBezTo>
                  <a:cubicBezTo>
                    <a:pt x="14157" y="8733"/>
                    <a:pt x="14125" y="9081"/>
                    <a:pt x="14062" y="9430"/>
                  </a:cubicBezTo>
                  <a:cubicBezTo>
                    <a:pt x="14030" y="9556"/>
                    <a:pt x="14093" y="9651"/>
                    <a:pt x="14188" y="9715"/>
                  </a:cubicBezTo>
                  <a:lnTo>
                    <a:pt x="15107" y="10063"/>
                  </a:lnTo>
                  <a:cubicBezTo>
                    <a:pt x="15202" y="10126"/>
                    <a:pt x="15265" y="10190"/>
                    <a:pt x="15297" y="10253"/>
                  </a:cubicBezTo>
                  <a:cubicBezTo>
                    <a:pt x="15328" y="10348"/>
                    <a:pt x="15328" y="10443"/>
                    <a:pt x="15297" y="10538"/>
                  </a:cubicBezTo>
                  <a:lnTo>
                    <a:pt x="14822" y="11646"/>
                  </a:lnTo>
                  <a:cubicBezTo>
                    <a:pt x="14822" y="11678"/>
                    <a:pt x="14790" y="11710"/>
                    <a:pt x="14758" y="11741"/>
                  </a:cubicBezTo>
                  <a:lnTo>
                    <a:pt x="11908" y="8860"/>
                  </a:lnTo>
                  <a:cubicBezTo>
                    <a:pt x="11971" y="8353"/>
                    <a:pt x="11940" y="7814"/>
                    <a:pt x="11781" y="7339"/>
                  </a:cubicBezTo>
                  <a:cubicBezTo>
                    <a:pt x="11623" y="6801"/>
                    <a:pt x="11338" y="6326"/>
                    <a:pt x="10926" y="5914"/>
                  </a:cubicBezTo>
                  <a:cubicBezTo>
                    <a:pt x="10230" y="5218"/>
                    <a:pt x="9343" y="4901"/>
                    <a:pt x="8456" y="4901"/>
                  </a:cubicBezTo>
                  <a:cubicBezTo>
                    <a:pt x="7538" y="4901"/>
                    <a:pt x="6651" y="5249"/>
                    <a:pt x="6018" y="5914"/>
                  </a:cubicBezTo>
                  <a:cubicBezTo>
                    <a:pt x="5353" y="6548"/>
                    <a:pt x="4973" y="7434"/>
                    <a:pt x="4973" y="8353"/>
                  </a:cubicBezTo>
                  <a:cubicBezTo>
                    <a:pt x="4973" y="9240"/>
                    <a:pt x="5321" y="10126"/>
                    <a:pt x="6018" y="10823"/>
                  </a:cubicBezTo>
                  <a:cubicBezTo>
                    <a:pt x="6429" y="11235"/>
                    <a:pt x="6904" y="11520"/>
                    <a:pt x="7411" y="11678"/>
                  </a:cubicBezTo>
                  <a:cubicBezTo>
                    <a:pt x="7757" y="11786"/>
                    <a:pt x="8118" y="11835"/>
                    <a:pt x="8474" y="11835"/>
                  </a:cubicBezTo>
                  <a:cubicBezTo>
                    <a:pt x="8639" y="11835"/>
                    <a:pt x="8802" y="11825"/>
                    <a:pt x="8963" y="11805"/>
                  </a:cubicBezTo>
                  <a:lnTo>
                    <a:pt x="10135" y="12977"/>
                  </a:lnTo>
                  <a:cubicBezTo>
                    <a:pt x="10182" y="13024"/>
                    <a:pt x="10245" y="13048"/>
                    <a:pt x="10309" y="13048"/>
                  </a:cubicBezTo>
                  <a:cubicBezTo>
                    <a:pt x="10372" y="13048"/>
                    <a:pt x="10435" y="13024"/>
                    <a:pt x="10483" y="12977"/>
                  </a:cubicBezTo>
                  <a:cubicBezTo>
                    <a:pt x="10578" y="12882"/>
                    <a:pt x="10578" y="12723"/>
                    <a:pt x="10483" y="12628"/>
                  </a:cubicBezTo>
                  <a:lnTo>
                    <a:pt x="5543" y="7688"/>
                  </a:lnTo>
                  <a:cubicBezTo>
                    <a:pt x="5606" y="7434"/>
                    <a:pt x="5701" y="7181"/>
                    <a:pt x="5828" y="6959"/>
                  </a:cubicBezTo>
                  <a:lnTo>
                    <a:pt x="13492" y="14623"/>
                  </a:lnTo>
                  <a:lnTo>
                    <a:pt x="12985" y="15130"/>
                  </a:lnTo>
                  <a:lnTo>
                    <a:pt x="11275" y="13420"/>
                  </a:lnTo>
                  <a:cubicBezTo>
                    <a:pt x="11227" y="13372"/>
                    <a:pt x="11164" y="13349"/>
                    <a:pt x="11101" y="13349"/>
                  </a:cubicBezTo>
                  <a:cubicBezTo>
                    <a:pt x="11037" y="13349"/>
                    <a:pt x="10974" y="13372"/>
                    <a:pt x="10926" y="13420"/>
                  </a:cubicBezTo>
                  <a:cubicBezTo>
                    <a:pt x="10831" y="13515"/>
                    <a:pt x="10831" y="13673"/>
                    <a:pt x="10926" y="13768"/>
                  </a:cubicBezTo>
                  <a:lnTo>
                    <a:pt x="11845" y="14687"/>
                  </a:lnTo>
                  <a:cubicBezTo>
                    <a:pt x="11813" y="14687"/>
                    <a:pt x="11781" y="14718"/>
                    <a:pt x="11750" y="14718"/>
                  </a:cubicBezTo>
                  <a:lnTo>
                    <a:pt x="10641" y="15193"/>
                  </a:lnTo>
                  <a:cubicBezTo>
                    <a:pt x="10594" y="15209"/>
                    <a:pt x="10546" y="15217"/>
                    <a:pt x="10499" y="15217"/>
                  </a:cubicBezTo>
                  <a:cubicBezTo>
                    <a:pt x="10451" y="15217"/>
                    <a:pt x="10404" y="15209"/>
                    <a:pt x="10356" y="15193"/>
                  </a:cubicBezTo>
                  <a:cubicBezTo>
                    <a:pt x="10293" y="15162"/>
                    <a:pt x="10198" y="15098"/>
                    <a:pt x="10166" y="15003"/>
                  </a:cubicBezTo>
                  <a:lnTo>
                    <a:pt x="9818" y="14117"/>
                  </a:lnTo>
                  <a:cubicBezTo>
                    <a:pt x="9765" y="14012"/>
                    <a:pt x="9691" y="13950"/>
                    <a:pt x="9595" y="13950"/>
                  </a:cubicBezTo>
                  <a:cubicBezTo>
                    <a:pt x="9575" y="13950"/>
                    <a:pt x="9555" y="13953"/>
                    <a:pt x="9533" y="13958"/>
                  </a:cubicBezTo>
                  <a:cubicBezTo>
                    <a:pt x="9185" y="14022"/>
                    <a:pt x="8805" y="14053"/>
                    <a:pt x="8456" y="14053"/>
                  </a:cubicBezTo>
                  <a:cubicBezTo>
                    <a:pt x="8108" y="14053"/>
                    <a:pt x="7728" y="14022"/>
                    <a:pt x="7379" y="13958"/>
                  </a:cubicBezTo>
                  <a:cubicBezTo>
                    <a:pt x="7363" y="13953"/>
                    <a:pt x="7345" y="13950"/>
                    <a:pt x="7327" y="13950"/>
                  </a:cubicBezTo>
                  <a:cubicBezTo>
                    <a:pt x="7243" y="13950"/>
                    <a:pt x="7152" y="14007"/>
                    <a:pt x="7126" y="14085"/>
                  </a:cubicBezTo>
                  <a:lnTo>
                    <a:pt x="6746" y="15003"/>
                  </a:lnTo>
                  <a:cubicBezTo>
                    <a:pt x="6714" y="15098"/>
                    <a:pt x="6651" y="15162"/>
                    <a:pt x="6556" y="15193"/>
                  </a:cubicBezTo>
                  <a:cubicBezTo>
                    <a:pt x="6524" y="15209"/>
                    <a:pt x="6485" y="15217"/>
                    <a:pt x="6441" y="15217"/>
                  </a:cubicBezTo>
                  <a:cubicBezTo>
                    <a:pt x="6398" y="15217"/>
                    <a:pt x="6350" y="15209"/>
                    <a:pt x="6303" y="15193"/>
                  </a:cubicBezTo>
                  <a:lnTo>
                    <a:pt x="5163" y="14718"/>
                  </a:lnTo>
                  <a:cubicBezTo>
                    <a:pt x="5068" y="14687"/>
                    <a:pt x="5004" y="14623"/>
                    <a:pt x="4973" y="14528"/>
                  </a:cubicBezTo>
                  <a:cubicBezTo>
                    <a:pt x="4941" y="14465"/>
                    <a:pt x="4941" y="14338"/>
                    <a:pt x="4973" y="14275"/>
                  </a:cubicBezTo>
                  <a:lnTo>
                    <a:pt x="5353" y="13388"/>
                  </a:lnTo>
                  <a:cubicBezTo>
                    <a:pt x="5384" y="13262"/>
                    <a:pt x="5353" y="13135"/>
                    <a:pt x="5258" y="13072"/>
                  </a:cubicBezTo>
                  <a:cubicBezTo>
                    <a:pt x="5131" y="12977"/>
                    <a:pt x="4973" y="12850"/>
                    <a:pt x="4846" y="12755"/>
                  </a:cubicBezTo>
                  <a:cubicBezTo>
                    <a:pt x="4719" y="12628"/>
                    <a:pt x="4561" y="12501"/>
                    <a:pt x="4434" y="12375"/>
                  </a:cubicBezTo>
                  <a:cubicBezTo>
                    <a:pt x="4308" y="12248"/>
                    <a:pt x="4181" y="12121"/>
                    <a:pt x="4086" y="11995"/>
                  </a:cubicBezTo>
                  <a:cubicBezTo>
                    <a:pt x="3959" y="11836"/>
                    <a:pt x="3864" y="11710"/>
                    <a:pt x="3769" y="11551"/>
                  </a:cubicBezTo>
                  <a:cubicBezTo>
                    <a:pt x="3698" y="11480"/>
                    <a:pt x="3627" y="11445"/>
                    <a:pt x="3542" y="11445"/>
                  </a:cubicBezTo>
                  <a:cubicBezTo>
                    <a:pt x="3514" y="11445"/>
                    <a:pt x="3484" y="11448"/>
                    <a:pt x="3452" y="11456"/>
                  </a:cubicBezTo>
                  <a:lnTo>
                    <a:pt x="2566" y="11836"/>
                  </a:lnTo>
                  <a:cubicBezTo>
                    <a:pt x="2518" y="11852"/>
                    <a:pt x="2471" y="11860"/>
                    <a:pt x="2423" y="11860"/>
                  </a:cubicBezTo>
                  <a:cubicBezTo>
                    <a:pt x="2376" y="11860"/>
                    <a:pt x="2328" y="11852"/>
                    <a:pt x="2281" y="11836"/>
                  </a:cubicBezTo>
                  <a:cubicBezTo>
                    <a:pt x="2217" y="11805"/>
                    <a:pt x="2154" y="11741"/>
                    <a:pt x="2122" y="11646"/>
                  </a:cubicBezTo>
                  <a:cubicBezTo>
                    <a:pt x="1964" y="11266"/>
                    <a:pt x="1774" y="10918"/>
                    <a:pt x="1647" y="10538"/>
                  </a:cubicBezTo>
                  <a:cubicBezTo>
                    <a:pt x="1616" y="10443"/>
                    <a:pt x="1616" y="10348"/>
                    <a:pt x="1647" y="10253"/>
                  </a:cubicBezTo>
                  <a:cubicBezTo>
                    <a:pt x="1679" y="10190"/>
                    <a:pt x="1742" y="10095"/>
                    <a:pt x="1837" y="10063"/>
                  </a:cubicBezTo>
                  <a:lnTo>
                    <a:pt x="2724" y="9715"/>
                  </a:lnTo>
                  <a:cubicBezTo>
                    <a:pt x="2819" y="9651"/>
                    <a:pt x="2914" y="9556"/>
                    <a:pt x="2882" y="9430"/>
                  </a:cubicBezTo>
                  <a:cubicBezTo>
                    <a:pt x="2819" y="9081"/>
                    <a:pt x="2787" y="8733"/>
                    <a:pt x="2787" y="8353"/>
                  </a:cubicBezTo>
                  <a:cubicBezTo>
                    <a:pt x="2787" y="8004"/>
                    <a:pt x="2819" y="7656"/>
                    <a:pt x="2882" y="7308"/>
                  </a:cubicBezTo>
                  <a:cubicBezTo>
                    <a:pt x="2914" y="7181"/>
                    <a:pt x="2851" y="7054"/>
                    <a:pt x="2724" y="7023"/>
                  </a:cubicBezTo>
                  <a:lnTo>
                    <a:pt x="1837" y="6643"/>
                  </a:lnTo>
                  <a:cubicBezTo>
                    <a:pt x="1742" y="6611"/>
                    <a:pt x="1679" y="6548"/>
                    <a:pt x="1647" y="6453"/>
                  </a:cubicBezTo>
                  <a:cubicBezTo>
                    <a:pt x="1616" y="6389"/>
                    <a:pt x="1616" y="6294"/>
                    <a:pt x="1647" y="6199"/>
                  </a:cubicBezTo>
                  <a:cubicBezTo>
                    <a:pt x="1806" y="5819"/>
                    <a:pt x="1964" y="5439"/>
                    <a:pt x="2122" y="5059"/>
                  </a:cubicBezTo>
                  <a:cubicBezTo>
                    <a:pt x="2172" y="4935"/>
                    <a:pt x="2300" y="4849"/>
                    <a:pt x="2445" y="4849"/>
                  </a:cubicBezTo>
                  <a:cubicBezTo>
                    <a:pt x="2485" y="4849"/>
                    <a:pt x="2525" y="4856"/>
                    <a:pt x="2566" y="4869"/>
                  </a:cubicBezTo>
                  <a:lnTo>
                    <a:pt x="3452" y="5249"/>
                  </a:lnTo>
                  <a:cubicBezTo>
                    <a:pt x="3484" y="5270"/>
                    <a:pt x="3523" y="5281"/>
                    <a:pt x="3563" y="5281"/>
                  </a:cubicBezTo>
                  <a:cubicBezTo>
                    <a:pt x="3642" y="5281"/>
                    <a:pt x="3727" y="5239"/>
                    <a:pt x="3769" y="5154"/>
                  </a:cubicBezTo>
                  <a:cubicBezTo>
                    <a:pt x="3959" y="4869"/>
                    <a:pt x="4213" y="4584"/>
                    <a:pt x="4434" y="4331"/>
                  </a:cubicBezTo>
                  <a:cubicBezTo>
                    <a:pt x="4688" y="4078"/>
                    <a:pt x="4973" y="3856"/>
                    <a:pt x="5258" y="3666"/>
                  </a:cubicBezTo>
                  <a:cubicBezTo>
                    <a:pt x="5353" y="3603"/>
                    <a:pt x="5416" y="3476"/>
                    <a:pt x="5353" y="3349"/>
                  </a:cubicBezTo>
                  <a:lnTo>
                    <a:pt x="5004" y="2462"/>
                  </a:lnTo>
                  <a:cubicBezTo>
                    <a:pt x="4909" y="2272"/>
                    <a:pt x="5004" y="2082"/>
                    <a:pt x="5163" y="1987"/>
                  </a:cubicBezTo>
                  <a:lnTo>
                    <a:pt x="6303" y="1544"/>
                  </a:lnTo>
                  <a:cubicBezTo>
                    <a:pt x="6350" y="1528"/>
                    <a:pt x="6398" y="1520"/>
                    <a:pt x="6441" y="1520"/>
                  </a:cubicBezTo>
                  <a:cubicBezTo>
                    <a:pt x="6485" y="1520"/>
                    <a:pt x="6524" y="1528"/>
                    <a:pt x="6556" y="1544"/>
                  </a:cubicBezTo>
                  <a:cubicBezTo>
                    <a:pt x="6651" y="1576"/>
                    <a:pt x="6714" y="1639"/>
                    <a:pt x="6746" y="1734"/>
                  </a:cubicBezTo>
                  <a:lnTo>
                    <a:pt x="7126" y="2621"/>
                  </a:lnTo>
                  <a:cubicBezTo>
                    <a:pt x="7158" y="2716"/>
                    <a:pt x="7284" y="2779"/>
                    <a:pt x="7379" y="2779"/>
                  </a:cubicBezTo>
                  <a:cubicBezTo>
                    <a:pt x="7728" y="2716"/>
                    <a:pt x="8108" y="2684"/>
                    <a:pt x="8456" y="2684"/>
                  </a:cubicBezTo>
                  <a:cubicBezTo>
                    <a:pt x="8805" y="2684"/>
                    <a:pt x="9185" y="2716"/>
                    <a:pt x="9533" y="2779"/>
                  </a:cubicBezTo>
                  <a:cubicBezTo>
                    <a:pt x="9628" y="2779"/>
                    <a:pt x="9755" y="2747"/>
                    <a:pt x="9786" y="2621"/>
                  </a:cubicBezTo>
                  <a:lnTo>
                    <a:pt x="10166" y="1734"/>
                  </a:lnTo>
                  <a:cubicBezTo>
                    <a:pt x="10166" y="1734"/>
                    <a:pt x="10166" y="1734"/>
                    <a:pt x="10166" y="1702"/>
                  </a:cubicBezTo>
                  <a:cubicBezTo>
                    <a:pt x="10230" y="1639"/>
                    <a:pt x="10293" y="1576"/>
                    <a:pt x="10356" y="1544"/>
                  </a:cubicBezTo>
                  <a:cubicBezTo>
                    <a:pt x="10404" y="1528"/>
                    <a:pt x="10451" y="1520"/>
                    <a:pt x="10495" y="1520"/>
                  </a:cubicBezTo>
                  <a:close/>
                  <a:moveTo>
                    <a:pt x="15455" y="13357"/>
                  </a:moveTo>
                  <a:lnTo>
                    <a:pt x="15835" y="14623"/>
                  </a:lnTo>
                  <a:lnTo>
                    <a:pt x="14727" y="15732"/>
                  </a:lnTo>
                  <a:lnTo>
                    <a:pt x="13460" y="15352"/>
                  </a:lnTo>
                  <a:lnTo>
                    <a:pt x="15455" y="13357"/>
                  </a:lnTo>
                  <a:close/>
                  <a:moveTo>
                    <a:pt x="15993" y="15162"/>
                  </a:moveTo>
                  <a:lnTo>
                    <a:pt x="16278" y="16175"/>
                  </a:lnTo>
                  <a:lnTo>
                    <a:pt x="15265" y="15890"/>
                  </a:lnTo>
                  <a:lnTo>
                    <a:pt x="15993" y="15162"/>
                  </a:lnTo>
                  <a:close/>
                  <a:moveTo>
                    <a:pt x="2570" y="0"/>
                  </a:moveTo>
                  <a:cubicBezTo>
                    <a:pt x="2289" y="0"/>
                    <a:pt x="2012" y="103"/>
                    <a:pt x="1806" y="309"/>
                  </a:cubicBezTo>
                  <a:lnTo>
                    <a:pt x="1521" y="626"/>
                  </a:lnTo>
                  <a:cubicBezTo>
                    <a:pt x="1426" y="721"/>
                    <a:pt x="1426" y="879"/>
                    <a:pt x="1521" y="974"/>
                  </a:cubicBezTo>
                  <a:cubicBezTo>
                    <a:pt x="1568" y="1022"/>
                    <a:pt x="1631" y="1045"/>
                    <a:pt x="1695" y="1045"/>
                  </a:cubicBezTo>
                  <a:cubicBezTo>
                    <a:pt x="1758" y="1045"/>
                    <a:pt x="1821" y="1022"/>
                    <a:pt x="1869" y="974"/>
                  </a:cubicBezTo>
                  <a:lnTo>
                    <a:pt x="2154" y="657"/>
                  </a:lnTo>
                  <a:cubicBezTo>
                    <a:pt x="2265" y="546"/>
                    <a:pt x="2423" y="491"/>
                    <a:pt x="2582" y="491"/>
                  </a:cubicBezTo>
                  <a:cubicBezTo>
                    <a:pt x="2740" y="491"/>
                    <a:pt x="2898" y="546"/>
                    <a:pt x="3009" y="657"/>
                  </a:cubicBezTo>
                  <a:lnTo>
                    <a:pt x="3769" y="1417"/>
                  </a:lnTo>
                  <a:lnTo>
                    <a:pt x="1521" y="3634"/>
                  </a:lnTo>
                  <a:lnTo>
                    <a:pt x="761" y="2906"/>
                  </a:lnTo>
                  <a:cubicBezTo>
                    <a:pt x="539" y="2652"/>
                    <a:pt x="539" y="2272"/>
                    <a:pt x="761" y="2051"/>
                  </a:cubicBezTo>
                  <a:lnTo>
                    <a:pt x="1077" y="1734"/>
                  </a:lnTo>
                  <a:cubicBezTo>
                    <a:pt x="1172" y="1639"/>
                    <a:pt x="1172" y="1481"/>
                    <a:pt x="1077" y="1386"/>
                  </a:cubicBezTo>
                  <a:cubicBezTo>
                    <a:pt x="1030" y="1338"/>
                    <a:pt x="966" y="1314"/>
                    <a:pt x="903" y="1314"/>
                  </a:cubicBezTo>
                  <a:cubicBezTo>
                    <a:pt x="840" y="1314"/>
                    <a:pt x="776" y="1338"/>
                    <a:pt x="729" y="1386"/>
                  </a:cubicBezTo>
                  <a:lnTo>
                    <a:pt x="412" y="1702"/>
                  </a:lnTo>
                  <a:cubicBezTo>
                    <a:pt x="1" y="2114"/>
                    <a:pt x="1" y="2811"/>
                    <a:pt x="412" y="3254"/>
                  </a:cubicBezTo>
                  <a:lnTo>
                    <a:pt x="1806" y="4648"/>
                  </a:lnTo>
                  <a:cubicBezTo>
                    <a:pt x="1742" y="4711"/>
                    <a:pt x="1711" y="4806"/>
                    <a:pt x="1679" y="4901"/>
                  </a:cubicBezTo>
                  <a:lnTo>
                    <a:pt x="1204" y="6041"/>
                  </a:lnTo>
                  <a:cubicBezTo>
                    <a:pt x="1109" y="6231"/>
                    <a:pt x="1109" y="6453"/>
                    <a:pt x="1204" y="6643"/>
                  </a:cubicBezTo>
                  <a:cubicBezTo>
                    <a:pt x="1267" y="6864"/>
                    <a:pt x="1457" y="7023"/>
                    <a:pt x="1647" y="7118"/>
                  </a:cubicBezTo>
                  <a:lnTo>
                    <a:pt x="2376" y="7403"/>
                  </a:lnTo>
                  <a:cubicBezTo>
                    <a:pt x="2312" y="7719"/>
                    <a:pt x="2281" y="8036"/>
                    <a:pt x="2281" y="8385"/>
                  </a:cubicBezTo>
                  <a:cubicBezTo>
                    <a:pt x="2281" y="8701"/>
                    <a:pt x="2312" y="9018"/>
                    <a:pt x="2376" y="9335"/>
                  </a:cubicBezTo>
                  <a:lnTo>
                    <a:pt x="1647" y="9620"/>
                  </a:lnTo>
                  <a:cubicBezTo>
                    <a:pt x="1426" y="9715"/>
                    <a:pt x="1267" y="9873"/>
                    <a:pt x="1204" y="10095"/>
                  </a:cubicBezTo>
                  <a:cubicBezTo>
                    <a:pt x="1109" y="10285"/>
                    <a:pt x="1109" y="10506"/>
                    <a:pt x="1204" y="10728"/>
                  </a:cubicBezTo>
                  <a:cubicBezTo>
                    <a:pt x="1362" y="11076"/>
                    <a:pt x="1489" y="11488"/>
                    <a:pt x="1679" y="11868"/>
                  </a:cubicBezTo>
                  <a:cubicBezTo>
                    <a:pt x="1774" y="12058"/>
                    <a:pt x="1932" y="12216"/>
                    <a:pt x="2122" y="12311"/>
                  </a:cubicBezTo>
                  <a:cubicBezTo>
                    <a:pt x="2227" y="12346"/>
                    <a:pt x="2350" y="12371"/>
                    <a:pt x="2471" y="12371"/>
                  </a:cubicBezTo>
                  <a:cubicBezTo>
                    <a:pt x="2571" y="12371"/>
                    <a:pt x="2670" y="12354"/>
                    <a:pt x="2756" y="12311"/>
                  </a:cubicBezTo>
                  <a:lnTo>
                    <a:pt x="3484" y="11995"/>
                  </a:lnTo>
                  <a:cubicBezTo>
                    <a:pt x="3547" y="12121"/>
                    <a:pt x="3642" y="12216"/>
                    <a:pt x="3706" y="12311"/>
                  </a:cubicBezTo>
                  <a:cubicBezTo>
                    <a:pt x="3832" y="12470"/>
                    <a:pt x="3959" y="12596"/>
                    <a:pt x="4118" y="12723"/>
                  </a:cubicBezTo>
                  <a:cubicBezTo>
                    <a:pt x="4244" y="12882"/>
                    <a:pt x="4403" y="13008"/>
                    <a:pt x="4529" y="13135"/>
                  </a:cubicBezTo>
                  <a:cubicBezTo>
                    <a:pt x="4624" y="13198"/>
                    <a:pt x="4751" y="13293"/>
                    <a:pt x="4846" y="13357"/>
                  </a:cubicBezTo>
                  <a:lnTo>
                    <a:pt x="4529" y="14085"/>
                  </a:lnTo>
                  <a:cubicBezTo>
                    <a:pt x="4466" y="14307"/>
                    <a:pt x="4466" y="14528"/>
                    <a:pt x="4529" y="14718"/>
                  </a:cubicBezTo>
                  <a:cubicBezTo>
                    <a:pt x="4624" y="14908"/>
                    <a:pt x="4783" y="15098"/>
                    <a:pt x="5004" y="15193"/>
                  </a:cubicBezTo>
                  <a:lnTo>
                    <a:pt x="6113" y="15637"/>
                  </a:lnTo>
                  <a:cubicBezTo>
                    <a:pt x="6223" y="15684"/>
                    <a:pt x="6334" y="15708"/>
                    <a:pt x="6445" y="15708"/>
                  </a:cubicBezTo>
                  <a:cubicBezTo>
                    <a:pt x="6556" y="15708"/>
                    <a:pt x="6667" y="15684"/>
                    <a:pt x="6778" y="15637"/>
                  </a:cubicBezTo>
                  <a:cubicBezTo>
                    <a:pt x="6968" y="15573"/>
                    <a:pt x="7126" y="15415"/>
                    <a:pt x="7221" y="15193"/>
                  </a:cubicBezTo>
                  <a:lnTo>
                    <a:pt x="7506" y="14465"/>
                  </a:lnTo>
                  <a:cubicBezTo>
                    <a:pt x="7823" y="14528"/>
                    <a:pt x="8171" y="14560"/>
                    <a:pt x="8488" y="14560"/>
                  </a:cubicBezTo>
                  <a:cubicBezTo>
                    <a:pt x="8805" y="14560"/>
                    <a:pt x="9121" y="14528"/>
                    <a:pt x="9438" y="14465"/>
                  </a:cubicBezTo>
                  <a:lnTo>
                    <a:pt x="9723" y="15193"/>
                  </a:lnTo>
                  <a:cubicBezTo>
                    <a:pt x="9818" y="15415"/>
                    <a:pt x="9976" y="15573"/>
                    <a:pt x="10198" y="15637"/>
                  </a:cubicBezTo>
                  <a:cubicBezTo>
                    <a:pt x="10293" y="15684"/>
                    <a:pt x="10396" y="15708"/>
                    <a:pt x="10503" y="15708"/>
                  </a:cubicBezTo>
                  <a:cubicBezTo>
                    <a:pt x="10610" y="15708"/>
                    <a:pt x="10721" y="15684"/>
                    <a:pt x="10831" y="15637"/>
                  </a:cubicBezTo>
                  <a:lnTo>
                    <a:pt x="11971" y="15193"/>
                  </a:lnTo>
                  <a:cubicBezTo>
                    <a:pt x="12035" y="15130"/>
                    <a:pt x="12130" y="15098"/>
                    <a:pt x="12193" y="15035"/>
                  </a:cubicBezTo>
                  <a:lnTo>
                    <a:pt x="12827" y="15637"/>
                  </a:lnTo>
                  <a:cubicBezTo>
                    <a:pt x="12858" y="15700"/>
                    <a:pt x="12890" y="15700"/>
                    <a:pt x="12953" y="15732"/>
                  </a:cubicBezTo>
                  <a:cubicBezTo>
                    <a:pt x="14157" y="16080"/>
                    <a:pt x="15360" y="16397"/>
                    <a:pt x="16563" y="16745"/>
                  </a:cubicBezTo>
                  <a:cubicBezTo>
                    <a:pt x="16579" y="16761"/>
                    <a:pt x="16603" y="16769"/>
                    <a:pt x="16627" y="16769"/>
                  </a:cubicBezTo>
                  <a:cubicBezTo>
                    <a:pt x="16651" y="16769"/>
                    <a:pt x="16674" y="16761"/>
                    <a:pt x="16690" y="16745"/>
                  </a:cubicBezTo>
                  <a:cubicBezTo>
                    <a:pt x="16817" y="16713"/>
                    <a:pt x="16912" y="16587"/>
                    <a:pt x="16880" y="16460"/>
                  </a:cubicBezTo>
                  <a:lnTo>
                    <a:pt x="15835" y="12850"/>
                  </a:lnTo>
                  <a:cubicBezTo>
                    <a:pt x="15803" y="12786"/>
                    <a:pt x="15803" y="12755"/>
                    <a:pt x="15772" y="12723"/>
                  </a:cubicBezTo>
                  <a:lnTo>
                    <a:pt x="15138" y="12090"/>
                  </a:lnTo>
                  <a:cubicBezTo>
                    <a:pt x="15202" y="12026"/>
                    <a:pt x="15265" y="11931"/>
                    <a:pt x="15297" y="11836"/>
                  </a:cubicBezTo>
                  <a:lnTo>
                    <a:pt x="15740" y="10728"/>
                  </a:lnTo>
                  <a:cubicBezTo>
                    <a:pt x="15835" y="10506"/>
                    <a:pt x="15835" y="10285"/>
                    <a:pt x="15740" y="10095"/>
                  </a:cubicBezTo>
                  <a:cubicBezTo>
                    <a:pt x="15677" y="9873"/>
                    <a:pt x="15518" y="9715"/>
                    <a:pt x="15297" y="9620"/>
                  </a:cubicBezTo>
                  <a:lnTo>
                    <a:pt x="14568" y="9335"/>
                  </a:lnTo>
                  <a:cubicBezTo>
                    <a:pt x="14632" y="9018"/>
                    <a:pt x="14663" y="8670"/>
                    <a:pt x="14663" y="8353"/>
                  </a:cubicBezTo>
                  <a:cubicBezTo>
                    <a:pt x="14663" y="8036"/>
                    <a:pt x="14632" y="7719"/>
                    <a:pt x="14568" y="7403"/>
                  </a:cubicBezTo>
                  <a:lnTo>
                    <a:pt x="15297" y="7118"/>
                  </a:lnTo>
                  <a:cubicBezTo>
                    <a:pt x="15518" y="7023"/>
                    <a:pt x="15677" y="6833"/>
                    <a:pt x="15740" y="6643"/>
                  </a:cubicBezTo>
                  <a:cubicBezTo>
                    <a:pt x="15835" y="6453"/>
                    <a:pt x="15835" y="6231"/>
                    <a:pt x="15740" y="6009"/>
                  </a:cubicBezTo>
                  <a:lnTo>
                    <a:pt x="15297" y="4869"/>
                  </a:lnTo>
                  <a:cubicBezTo>
                    <a:pt x="15202" y="4679"/>
                    <a:pt x="15043" y="4521"/>
                    <a:pt x="14822" y="4426"/>
                  </a:cubicBezTo>
                  <a:cubicBezTo>
                    <a:pt x="14727" y="4378"/>
                    <a:pt x="14624" y="4355"/>
                    <a:pt x="14517" y="4355"/>
                  </a:cubicBezTo>
                  <a:cubicBezTo>
                    <a:pt x="14410" y="4355"/>
                    <a:pt x="14299" y="4378"/>
                    <a:pt x="14188" y="4426"/>
                  </a:cubicBezTo>
                  <a:lnTo>
                    <a:pt x="13460" y="4711"/>
                  </a:lnTo>
                  <a:cubicBezTo>
                    <a:pt x="13397" y="4616"/>
                    <a:pt x="13333" y="4521"/>
                    <a:pt x="13238" y="4426"/>
                  </a:cubicBezTo>
                  <a:cubicBezTo>
                    <a:pt x="13112" y="4268"/>
                    <a:pt x="12985" y="4141"/>
                    <a:pt x="12858" y="3983"/>
                  </a:cubicBezTo>
                  <a:cubicBezTo>
                    <a:pt x="12700" y="3856"/>
                    <a:pt x="12573" y="3729"/>
                    <a:pt x="12415" y="3603"/>
                  </a:cubicBezTo>
                  <a:cubicBezTo>
                    <a:pt x="12320" y="3508"/>
                    <a:pt x="12225" y="3444"/>
                    <a:pt x="12130" y="3381"/>
                  </a:cubicBezTo>
                  <a:cubicBezTo>
                    <a:pt x="12225" y="3127"/>
                    <a:pt x="12320" y="2874"/>
                    <a:pt x="12415" y="2652"/>
                  </a:cubicBezTo>
                  <a:cubicBezTo>
                    <a:pt x="12510" y="2431"/>
                    <a:pt x="12478" y="2209"/>
                    <a:pt x="12415" y="2019"/>
                  </a:cubicBezTo>
                  <a:cubicBezTo>
                    <a:pt x="12320" y="1797"/>
                    <a:pt x="12161" y="1639"/>
                    <a:pt x="11940" y="1544"/>
                  </a:cubicBezTo>
                  <a:lnTo>
                    <a:pt x="10831" y="1101"/>
                  </a:lnTo>
                  <a:cubicBezTo>
                    <a:pt x="10721" y="1053"/>
                    <a:pt x="10610" y="1029"/>
                    <a:pt x="10503" y="1029"/>
                  </a:cubicBezTo>
                  <a:cubicBezTo>
                    <a:pt x="10396" y="1029"/>
                    <a:pt x="10293" y="1053"/>
                    <a:pt x="10198" y="1101"/>
                  </a:cubicBezTo>
                  <a:cubicBezTo>
                    <a:pt x="9976" y="1164"/>
                    <a:pt x="9818" y="1322"/>
                    <a:pt x="9723" y="1544"/>
                  </a:cubicBezTo>
                  <a:lnTo>
                    <a:pt x="9438" y="2272"/>
                  </a:lnTo>
                  <a:cubicBezTo>
                    <a:pt x="9121" y="2209"/>
                    <a:pt x="8805" y="2177"/>
                    <a:pt x="8488" y="2177"/>
                  </a:cubicBezTo>
                  <a:cubicBezTo>
                    <a:pt x="8139" y="2177"/>
                    <a:pt x="7823" y="2209"/>
                    <a:pt x="7506" y="2272"/>
                  </a:cubicBezTo>
                  <a:lnTo>
                    <a:pt x="7221" y="1544"/>
                  </a:lnTo>
                  <a:cubicBezTo>
                    <a:pt x="7126" y="1322"/>
                    <a:pt x="6968" y="1164"/>
                    <a:pt x="6746" y="1101"/>
                  </a:cubicBezTo>
                  <a:cubicBezTo>
                    <a:pt x="6651" y="1053"/>
                    <a:pt x="6548" y="1029"/>
                    <a:pt x="6441" y="1029"/>
                  </a:cubicBezTo>
                  <a:cubicBezTo>
                    <a:pt x="6334" y="1029"/>
                    <a:pt x="6223" y="1053"/>
                    <a:pt x="6113" y="1101"/>
                  </a:cubicBezTo>
                  <a:lnTo>
                    <a:pt x="5004" y="1544"/>
                  </a:lnTo>
                  <a:cubicBezTo>
                    <a:pt x="4941" y="1576"/>
                    <a:pt x="4814" y="1639"/>
                    <a:pt x="4751" y="1702"/>
                  </a:cubicBezTo>
                  <a:lnTo>
                    <a:pt x="3357" y="309"/>
                  </a:lnTo>
                  <a:cubicBezTo>
                    <a:pt x="3136" y="103"/>
                    <a:pt x="2851" y="0"/>
                    <a:pt x="2570" y="0"/>
                  </a:cubicBezTo>
                  <a:close/>
                </a:path>
              </a:pathLst>
            </a:custGeom>
            <a:solidFill>
              <a:srgbClr val="26234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 name="Google Shape;670;p24">
              <a:extLst>
                <a:ext uri="{FF2B5EF4-FFF2-40B4-BE49-F238E27FC236}">
                  <a16:creationId xmlns:a16="http://schemas.microsoft.com/office/drawing/2014/main" id="{6435792A-1DBD-962E-EC0C-644896D8B436}"/>
                </a:ext>
              </a:extLst>
            </p:cNvPr>
            <p:cNvSpPr/>
            <p:nvPr/>
          </p:nvSpPr>
          <p:spPr>
            <a:xfrm>
              <a:off x="4663351" y="4392542"/>
              <a:ext cx="324273" cy="478736"/>
            </a:xfrm>
            <a:custGeom>
              <a:avLst/>
              <a:gdLst/>
              <a:ahLst/>
              <a:cxnLst/>
              <a:rect l="l" t="t" r="r" b="b"/>
              <a:pathLst>
                <a:path w="11370" h="16786" extrusionOk="0">
                  <a:moveTo>
                    <a:pt x="4845" y="2313"/>
                  </a:moveTo>
                  <a:cubicBezTo>
                    <a:pt x="5004" y="2313"/>
                    <a:pt x="5162" y="2376"/>
                    <a:pt x="5257" y="2503"/>
                  </a:cubicBezTo>
                  <a:cubicBezTo>
                    <a:pt x="5384" y="2598"/>
                    <a:pt x="5447" y="2756"/>
                    <a:pt x="5447" y="2915"/>
                  </a:cubicBezTo>
                  <a:lnTo>
                    <a:pt x="5447" y="5448"/>
                  </a:lnTo>
                  <a:cubicBezTo>
                    <a:pt x="5447" y="5638"/>
                    <a:pt x="5384" y="5765"/>
                    <a:pt x="5289" y="5891"/>
                  </a:cubicBezTo>
                  <a:cubicBezTo>
                    <a:pt x="5162" y="6018"/>
                    <a:pt x="5004" y="6081"/>
                    <a:pt x="4845" y="6081"/>
                  </a:cubicBezTo>
                  <a:cubicBezTo>
                    <a:pt x="4687" y="6081"/>
                    <a:pt x="4529" y="5986"/>
                    <a:pt x="4402" y="5891"/>
                  </a:cubicBezTo>
                  <a:cubicBezTo>
                    <a:pt x="4307" y="5765"/>
                    <a:pt x="4212" y="5638"/>
                    <a:pt x="4212" y="5448"/>
                  </a:cubicBezTo>
                  <a:cubicBezTo>
                    <a:pt x="4212" y="5321"/>
                    <a:pt x="4117" y="5226"/>
                    <a:pt x="3990" y="5226"/>
                  </a:cubicBezTo>
                  <a:cubicBezTo>
                    <a:pt x="3832" y="5226"/>
                    <a:pt x="3737" y="5321"/>
                    <a:pt x="3737" y="5448"/>
                  </a:cubicBezTo>
                  <a:cubicBezTo>
                    <a:pt x="3737" y="5765"/>
                    <a:pt x="3864" y="6050"/>
                    <a:pt x="4054" y="6240"/>
                  </a:cubicBezTo>
                  <a:cubicBezTo>
                    <a:pt x="4244" y="6430"/>
                    <a:pt x="4529" y="6556"/>
                    <a:pt x="4845" y="6556"/>
                  </a:cubicBezTo>
                  <a:cubicBezTo>
                    <a:pt x="5067" y="6556"/>
                    <a:pt x="5289" y="6493"/>
                    <a:pt x="5447" y="6366"/>
                  </a:cubicBezTo>
                  <a:lnTo>
                    <a:pt x="5447" y="8108"/>
                  </a:lnTo>
                  <a:cubicBezTo>
                    <a:pt x="5447" y="8298"/>
                    <a:pt x="5384" y="8457"/>
                    <a:pt x="5257" y="8552"/>
                  </a:cubicBezTo>
                  <a:cubicBezTo>
                    <a:pt x="5162" y="8678"/>
                    <a:pt x="5004" y="8742"/>
                    <a:pt x="4845" y="8742"/>
                  </a:cubicBezTo>
                  <a:cubicBezTo>
                    <a:pt x="4687" y="8742"/>
                    <a:pt x="4529" y="8678"/>
                    <a:pt x="4402" y="8552"/>
                  </a:cubicBezTo>
                  <a:cubicBezTo>
                    <a:pt x="4307" y="8457"/>
                    <a:pt x="4212" y="8298"/>
                    <a:pt x="4212" y="8108"/>
                  </a:cubicBezTo>
                  <a:lnTo>
                    <a:pt x="4212" y="7855"/>
                  </a:lnTo>
                  <a:cubicBezTo>
                    <a:pt x="4212" y="7728"/>
                    <a:pt x="4117" y="7602"/>
                    <a:pt x="3990" y="7602"/>
                  </a:cubicBezTo>
                  <a:cubicBezTo>
                    <a:pt x="3895" y="7602"/>
                    <a:pt x="3800" y="7665"/>
                    <a:pt x="3769" y="7728"/>
                  </a:cubicBezTo>
                  <a:cubicBezTo>
                    <a:pt x="3705" y="7823"/>
                    <a:pt x="3610" y="7887"/>
                    <a:pt x="3515" y="7950"/>
                  </a:cubicBezTo>
                  <a:cubicBezTo>
                    <a:pt x="3420" y="8013"/>
                    <a:pt x="3294" y="8045"/>
                    <a:pt x="3199" y="8045"/>
                  </a:cubicBezTo>
                  <a:cubicBezTo>
                    <a:pt x="2977" y="8045"/>
                    <a:pt x="2819" y="7950"/>
                    <a:pt x="2692" y="7823"/>
                  </a:cubicBezTo>
                  <a:cubicBezTo>
                    <a:pt x="2565" y="7697"/>
                    <a:pt x="2470" y="7507"/>
                    <a:pt x="2470" y="7316"/>
                  </a:cubicBezTo>
                  <a:cubicBezTo>
                    <a:pt x="2470" y="7253"/>
                    <a:pt x="2470" y="7190"/>
                    <a:pt x="2502" y="7158"/>
                  </a:cubicBezTo>
                  <a:cubicBezTo>
                    <a:pt x="2534" y="6968"/>
                    <a:pt x="2629" y="6841"/>
                    <a:pt x="2787" y="6746"/>
                  </a:cubicBezTo>
                  <a:cubicBezTo>
                    <a:pt x="2882" y="6651"/>
                    <a:pt x="3040" y="6620"/>
                    <a:pt x="3167" y="6620"/>
                  </a:cubicBezTo>
                  <a:cubicBezTo>
                    <a:pt x="3262" y="6620"/>
                    <a:pt x="3325" y="6620"/>
                    <a:pt x="3389" y="6651"/>
                  </a:cubicBezTo>
                  <a:cubicBezTo>
                    <a:pt x="3410" y="6657"/>
                    <a:pt x="3433" y="6660"/>
                    <a:pt x="3456" y="6660"/>
                  </a:cubicBezTo>
                  <a:cubicBezTo>
                    <a:pt x="3566" y="6660"/>
                    <a:pt x="3679" y="6598"/>
                    <a:pt x="3705" y="6493"/>
                  </a:cubicBezTo>
                  <a:cubicBezTo>
                    <a:pt x="3737" y="6366"/>
                    <a:pt x="3674" y="6240"/>
                    <a:pt x="3547" y="6176"/>
                  </a:cubicBezTo>
                  <a:cubicBezTo>
                    <a:pt x="3420" y="6145"/>
                    <a:pt x="3294" y="6113"/>
                    <a:pt x="3167" y="6113"/>
                  </a:cubicBezTo>
                  <a:cubicBezTo>
                    <a:pt x="2945" y="6113"/>
                    <a:pt x="2692" y="6208"/>
                    <a:pt x="2502" y="6335"/>
                  </a:cubicBezTo>
                  <a:cubicBezTo>
                    <a:pt x="2407" y="6398"/>
                    <a:pt x="2312" y="6461"/>
                    <a:pt x="2249" y="6556"/>
                  </a:cubicBezTo>
                  <a:cubicBezTo>
                    <a:pt x="2059" y="6493"/>
                    <a:pt x="1900" y="6366"/>
                    <a:pt x="1774" y="6208"/>
                  </a:cubicBezTo>
                  <a:cubicBezTo>
                    <a:pt x="1647" y="6018"/>
                    <a:pt x="1552" y="5796"/>
                    <a:pt x="1552" y="5511"/>
                  </a:cubicBezTo>
                  <a:cubicBezTo>
                    <a:pt x="1552" y="5258"/>
                    <a:pt x="1647" y="5005"/>
                    <a:pt x="1774" y="4815"/>
                  </a:cubicBezTo>
                  <a:cubicBezTo>
                    <a:pt x="1932" y="4625"/>
                    <a:pt x="2154" y="4466"/>
                    <a:pt x="2407" y="4435"/>
                  </a:cubicBezTo>
                  <a:cubicBezTo>
                    <a:pt x="2534" y="4403"/>
                    <a:pt x="2629" y="4245"/>
                    <a:pt x="2597" y="4118"/>
                  </a:cubicBezTo>
                  <a:cubicBezTo>
                    <a:pt x="2565" y="4055"/>
                    <a:pt x="2534" y="3991"/>
                    <a:pt x="2502" y="3896"/>
                  </a:cubicBezTo>
                  <a:cubicBezTo>
                    <a:pt x="2470" y="3833"/>
                    <a:pt x="2470" y="3770"/>
                    <a:pt x="2470" y="3706"/>
                  </a:cubicBezTo>
                  <a:cubicBezTo>
                    <a:pt x="2470" y="3516"/>
                    <a:pt x="2565" y="3326"/>
                    <a:pt x="2692" y="3200"/>
                  </a:cubicBezTo>
                  <a:cubicBezTo>
                    <a:pt x="2819" y="3073"/>
                    <a:pt x="2977" y="3010"/>
                    <a:pt x="3199" y="3010"/>
                  </a:cubicBezTo>
                  <a:cubicBezTo>
                    <a:pt x="3294" y="3010"/>
                    <a:pt x="3420" y="3041"/>
                    <a:pt x="3515" y="3105"/>
                  </a:cubicBezTo>
                  <a:cubicBezTo>
                    <a:pt x="3674" y="3168"/>
                    <a:pt x="3800" y="3326"/>
                    <a:pt x="3864" y="3485"/>
                  </a:cubicBezTo>
                  <a:cubicBezTo>
                    <a:pt x="3864" y="3548"/>
                    <a:pt x="3895" y="3643"/>
                    <a:pt x="3895" y="3706"/>
                  </a:cubicBezTo>
                  <a:cubicBezTo>
                    <a:pt x="3895" y="3865"/>
                    <a:pt x="3864" y="3991"/>
                    <a:pt x="3769" y="4118"/>
                  </a:cubicBezTo>
                  <a:cubicBezTo>
                    <a:pt x="3705" y="4213"/>
                    <a:pt x="3579" y="4308"/>
                    <a:pt x="3452" y="4371"/>
                  </a:cubicBezTo>
                  <a:cubicBezTo>
                    <a:pt x="3357" y="4403"/>
                    <a:pt x="3294" y="4561"/>
                    <a:pt x="3357" y="4688"/>
                  </a:cubicBezTo>
                  <a:cubicBezTo>
                    <a:pt x="3380" y="4781"/>
                    <a:pt x="3471" y="4839"/>
                    <a:pt x="3568" y="4839"/>
                  </a:cubicBezTo>
                  <a:cubicBezTo>
                    <a:pt x="3604" y="4839"/>
                    <a:pt x="3640" y="4832"/>
                    <a:pt x="3674" y="4815"/>
                  </a:cubicBezTo>
                  <a:cubicBezTo>
                    <a:pt x="3895" y="4720"/>
                    <a:pt x="4054" y="4561"/>
                    <a:pt x="4180" y="4371"/>
                  </a:cubicBezTo>
                  <a:cubicBezTo>
                    <a:pt x="4307" y="4181"/>
                    <a:pt x="4370" y="3960"/>
                    <a:pt x="4370" y="3706"/>
                  </a:cubicBezTo>
                  <a:cubicBezTo>
                    <a:pt x="4370" y="3580"/>
                    <a:pt x="4370" y="3421"/>
                    <a:pt x="4307" y="3295"/>
                  </a:cubicBezTo>
                  <a:cubicBezTo>
                    <a:pt x="4275" y="3231"/>
                    <a:pt x="4275" y="3168"/>
                    <a:pt x="4212" y="3105"/>
                  </a:cubicBezTo>
                  <a:lnTo>
                    <a:pt x="4212" y="2915"/>
                  </a:lnTo>
                  <a:cubicBezTo>
                    <a:pt x="4212" y="2756"/>
                    <a:pt x="4307" y="2598"/>
                    <a:pt x="4402" y="2503"/>
                  </a:cubicBezTo>
                  <a:cubicBezTo>
                    <a:pt x="4529" y="2376"/>
                    <a:pt x="4687" y="2313"/>
                    <a:pt x="4845" y="2313"/>
                  </a:cubicBezTo>
                  <a:close/>
                  <a:moveTo>
                    <a:pt x="6556" y="2313"/>
                  </a:moveTo>
                  <a:cubicBezTo>
                    <a:pt x="6714" y="2313"/>
                    <a:pt x="6872" y="2376"/>
                    <a:pt x="6999" y="2471"/>
                  </a:cubicBezTo>
                  <a:cubicBezTo>
                    <a:pt x="7094" y="2598"/>
                    <a:pt x="7157" y="2756"/>
                    <a:pt x="7157" y="2915"/>
                  </a:cubicBezTo>
                  <a:lnTo>
                    <a:pt x="7157" y="3105"/>
                  </a:lnTo>
                  <a:cubicBezTo>
                    <a:pt x="7126" y="3168"/>
                    <a:pt x="7094" y="3231"/>
                    <a:pt x="7094" y="3295"/>
                  </a:cubicBezTo>
                  <a:cubicBezTo>
                    <a:pt x="7031" y="3421"/>
                    <a:pt x="6999" y="3548"/>
                    <a:pt x="6999" y="3706"/>
                  </a:cubicBezTo>
                  <a:cubicBezTo>
                    <a:pt x="6999" y="3960"/>
                    <a:pt x="7094" y="4181"/>
                    <a:pt x="7221" y="4371"/>
                  </a:cubicBezTo>
                  <a:cubicBezTo>
                    <a:pt x="7347" y="4561"/>
                    <a:pt x="7506" y="4720"/>
                    <a:pt x="7727" y="4815"/>
                  </a:cubicBezTo>
                  <a:cubicBezTo>
                    <a:pt x="7761" y="4832"/>
                    <a:pt x="7797" y="4839"/>
                    <a:pt x="7833" y="4839"/>
                  </a:cubicBezTo>
                  <a:cubicBezTo>
                    <a:pt x="7930" y="4839"/>
                    <a:pt x="8021" y="4781"/>
                    <a:pt x="8044" y="4688"/>
                  </a:cubicBezTo>
                  <a:cubicBezTo>
                    <a:pt x="8107" y="4561"/>
                    <a:pt x="8044" y="4403"/>
                    <a:pt x="7917" y="4371"/>
                  </a:cubicBezTo>
                  <a:cubicBezTo>
                    <a:pt x="7791" y="4308"/>
                    <a:pt x="7696" y="4213"/>
                    <a:pt x="7632" y="4086"/>
                  </a:cubicBezTo>
                  <a:cubicBezTo>
                    <a:pt x="7537" y="3991"/>
                    <a:pt x="7506" y="3865"/>
                    <a:pt x="7506" y="3706"/>
                  </a:cubicBezTo>
                  <a:cubicBezTo>
                    <a:pt x="7506" y="3611"/>
                    <a:pt x="7506" y="3548"/>
                    <a:pt x="7537" y="3485"/>
                  </a:cubicBezTo>
                  <a:cubicBezTo>
                    <a:pt x="7601" y="3295"/>
                    <a:pt x="7727" y="3168"/>
                    <a:pt x="7886" y="3073"/>
                  </a:cubicBezTo>
                  <a:cubicBezTo>
                    <a:pt x="7981" y="3041"/>
                    <a:pt x="8076" y="3010"/>
                    <a:pt x="8202" y="3010"/>
                  </a:cubicBezTo>
                  <a:cubicBezTo>
                    <a:pt x="8392" y="3010"/>
                    <a:pt x="8582" y="3073"/>
                    <a:pt x="8709" y="3200"/>
                  </a:cubicBezTo>
                  <a:cubicBezTo>
                    <a:pt x="8836" y="3326"/>
                    <a:pt x="8931" y="3516"/>
                    <a:pt x="8931" y="3706"/>
                  </a:cubicBezTo>
                  <a:cubicBezTo>
                    <a:pt x="8931" y="3770"/>
                    <a:pt x="8899" y="3833"/>
                    <a:pt x="8899" y="3896"/>
                  </a:cubicBezTo>
                  <a:cubicBezTo>
                    <a:pt x="8867" y="3960"/>
                    <a:pt x="8867" y="3991"/>
                    <a:pt x="8836" y="4055"/>
                  </a:cubicBezTo>
                  <a:cubicBezTo>
                    <a:pt x="8804" y="4055"/>
                    <a:pt x="8804" y="4086"/>
                    <a:pt x="8804" y="4118"/>
                  </a:cubicBezTo>
                  <a:cubicBezTo>
                    <a:pt x="8772" y="4245"/>
                    <a:pt x="8836" y="4371"/>
                    <a:pt x="8994" y="4403"/>
                  </a:cubicBezTo>
                  <a:cubicBezTo>
                    <a:pt x="9247" y="4466"/>
                    <a:pt x="9469" y="4625"/>
                    <a:pt x="9596" y="4815"/>
                  </a:cubicBezTo>
                  <a:cubicBezTo>
                    <a:pt x="9754" y="5005"/>
                    <a:pt x="9849" y="5258"/>
                    <a:pt x="9849" y="5511"/>
                  </a:cubicBezTo>
                  <a:cubicBezTo>
                    <a:pt x="9849" y="5796"/>
                    <a:pt x="9754" y="6018"/>
                    <a:pt x="9596" y="6208"/>
                  </a:cubicBezTo>
                  <a:cubicBezTo>
                    <a:pt x="9501" y="6366"/>
                    <a:pt x="9311" y="6493"/>
                    <a:pt x="9152" y="6556"/>
                  </a:cubicBezTo>
                  <a:cubicBezTo>
                    <a:pt x="9057" y="6461"/>
                    <a:pt x="8962" y="6398"/>
                    <a:pt x="8867" y="6335"/>
                  </a:cubicBezTo>
                  <a:cubicBezTo>
                    <a:pt x="8677" y="6208"/>
                    <a:pt x="8456" y="6113"/>
                    <a:pt x="8202" y="6113"/>
                  </a:cubicBezTo>
                  <a:cubicBezTo>
                    <a:pt x="8076" y="6113"/>
                    <a:pt x="7949" y="6145"/>
                    <a:pt x="7822" y="6176"/>
                  </a:cubicBezTo>
                  <a:cubicBezTo>
                    <a:pt x="7696" y="6240"/>
                    <a:pt x="7632" y="6366"/>
                    <a:pt x="7664" y="6493"/>
                  </a:cubicBezTo>
                  <a:cubicBezTo>
                    <a:pt x="7716" y="6598"/>
                    <a:pt x="7812" y="6660"/>
                    <a:pt x="7916" y="6660"/>
                  </a:cubicBezTo>
                  <a:cubicBezTo>
                    <a:pt x="7937" y="6660"/>
                    <a:pt x="7959" y="6657"/>
                    <a:pt x="7981" y="6651"/>
                  </a:cubicBezTo>
                  <a:cubicBezTo>
                    <a:pt x="8076" y="6620"/>
                    <a:pt x="8139" y="6620"/>
                    <a:pt x="8202" y="6620"/>
                  </a:cubicBezTo>
                  <a:cubicBezTo>
                    <a:pt x="8361" y="6620"/>
                    <a:pt x="8487" y="6651"/>
                    <a:pt x="8614" y="6746"/>
                  </a:cubicBezTo>
                  <a:cubicBezTo>
                    <a:pt x="8741" y="6841"/>
                    <a:pt x="8836" y="6968"/>
                    <a:pt x="8899" y="7126"/>
                  </a:cubicBezTo>
                  <a:cubicBezTo>
                    <a:pt x="8899" y="7190"/>
                    <a:pt x="8931" y="7253"/>
                    <a:pt x="8931" y="7316"/>
                  </a:cubicBezTo>
                  <a:cubicBezTo>
                    <a:pt x="8931" y="7507"/>
                    <a:pt x="8836" y="7697"/>
                    <a:pt x="8709" y="7823"/>
                  </a:cubicBezTo>
                  <a:cubicBezTo>
                    <a:pt x="8582" y="7950"/>
                    <a:pt x="8392" y="8013"/>
                    <a:pt x="8202" y="8013"/>
                  </a:cubicBezTo>
                  <a:cubicBezTo>
                    <a:pt x="8107" y="8013"/>
                    <a:pt x="7981" y="7982"/>
                    <a:pt x="7886" y="7950"/>
                  </a:cubicBezTo>
                  <a:cubicBezTo>
                    <a:pt x="7791" y="7887"/>
                    <a:pt x="7696" y="7823"/>
                    <a:pt x="7632" y="7728"/>
                  </a:cubicBezTo>
                  <a:cubicBezTo>
                    <a:pt x="7601" y="7633"/>
                    <a:pt x="7506" y="7602"/>
                    <a:pt x="7411" y="7602"/>
                  </a:cubicBezTo>
                  <a:cubicBezTo>
                    <a:pt x="7284" y="7602"/>
                    <a:pt x="7157" y="7697"/>
                    <a:pt x="7157" y="7855"/>
                  </a:cubicBezTo>
                  <a:lnTo>
                    <a:pt x="7157" y="8108"/>
                  </a:lnTo>
                  <a:cubicBezTo>
                    <a:pt x="7157" y="8267"/>
                    <a:pt x="7094" y="8425"/>
                    <a:pt x="6999" y="8552"/>
                  </a:cubicBezTo>
                  <a:cubicBezTo>
                    <a:pt x="6872" y="8678"/>
                    <a:pt x="6714" y="8742"/>
                    <a:pt x="6556" y="8742"/>
                  </a:cubicBezTo>
                  <a:cubicBezTo>
                    <a:pt x="6397" y="8742"/>
                    <a:pt x="6239" y="8647"/>
                    <a:pt x="6112" y="8552"/>
                  </a:cubicBezTo>
                  <a:cubicBezTo>
                    <a:pt x="6017" y="8425"/>
                    <a:pt x="5954" y="8267"/>
                    <a:pt x="5954" y="8108"/>
                  </a:cubicBezTo>
                  <a:lnTo>
                    <a:pt x="5954" y="6366"/>
                  </a:lnTo>
                  <a:cubicBezTo>
                    <a:pt x="6112" y="6493"/>
                    <a:pt x="6334" y="6556"/>
                    <a:pt x="6556" y="6556"/>
                  </a:cubicBezTo>
                  <a:cubicBezTo>
                    <a:pt x="6872" y="6556"/>
                    <a:pt x="7126" y="6430"/>
                    <a:pt x="7347" y="6240"/>
                  </a:cubicBezTo>
                  <a:cubicBezTo>
                    <a:pt x="7537" y="6018"/>
                    <a:pt x="7664" y="5765"/>
                    <a:pt x="7664" y="5448"/>
                  </a:cubicBezTo>
                  <a:cubicBezTo>
                    <a:pt x="7664" y="5321"/>
                    <a:pt x="7537" y="5195"/>
                    <a:pt x="7411" y="5195"/>
                  </a:cubicBezTo>
                  <a:cubicBezTo>
                    <a:pt x="7284" y="5195"/>
                    <a:pt x="7157" y="5321"/>
                    <a:pt x="7157" y="5448"/>
                  </a:cubicBezTo>
                  <a:cubicBezTo>
                    <a:pt x="7157" y="5606"/>
                    <a:pt x="7094" y="5765"/>
                    <a:pt x="6999" y="5891"/>
                  </a:cubicBezTo>
                  <a:cubicBezTo>
                    <a:pt x="6872" y="5986"/>
                    <a:pt x="6714" y="6081"/>
                    <a:pt x="6556" y="6081"/>
                  </a:cubicBezTo>
                  <a:cubicBezTo>
                    <a:pt x="6397" y="6081"/>
                    <a:pt x="6239" y="5986"/>
                    <a:pt x="6112" y="5891"/>
                  </a:cubicBezTo>
                  <a:cubicBezTo>
                    <a:pt x="6017" y="5765"/>
                    <a:pt x="5954" y="5606"/>
                    <a:pt x="5954" y="5448"/>
                  </a:cubicBezTo>
                  <a:lnTo>
                    <a:pt x="5954" y="2915"/>
                  </a:lnTo>
                  <a:cubicBezTo>
                    <a:pt x="5954" y="2756"/>
                    <a:pt x="6017" y="2598"/>
                    <a:pt x="6112" y="2471"/>
                  </a:cubicBezTo>
                  <a:cubicBezTo>
                    <a:pt x="6239" y="2376"/>
                    <a:pt x="6397" y="2313"/>
                    <a:pt x="6556" y="2313"/>
                  </a:cubicBezTo>
                  <a:close/>
                  <a:moveTo>
                    <a:pt x="5701" y="1"/>
                  </a:moveTo>
                  <a:cubicBezTo>
                    <a:pt x="4117" y="1"/>
                    <a:pt x="2692" y="634"/>
                    <a:pt x="1679" y="1648"/>
                  </a:cubicBezTo>
                  <a:cubicBezTo>
                    <a:pt x="633" y="2693"/>
                    <a:pt x="0" y="4118"/>
                    <a:pt x="0" y="5670"/>
                  </a:cubicBezTo>
                  <a:cubicBezTo>
                    <a:pt x="0" y="6303"/>
                    <a:pt x="127" y="6936"/>
                    <a:pt x="317" y="7507"/>
                  </a:cubicBezTo>
                  <a:cubicBezTo>
                    <a:pt x="538" y="8108"/>
                    <a:pt x="823" y="8678"/>
                    <a:pt x="1204" y="9153"/>
                  </a:cubicBezTo>
                  <a:cubicBezTo>
                    <a:pt x="1259" y="9227"/>
                    <a:pt x="1337" y="9258"/>
                    <a:pt x="1410" y="9258"/>
                  </a:cubicBezTo>
                  <a:cubicBezTo>
                    <a:pt x="1462" y="9258"/>
                    <a:pt x="1513" y="9243"/>
                    <a:pt x="1552" y="9217"/>
                  </a:cubicBezTo>
                  <a:cubicBezTo>
                    <a:pt x="1679" y="9122"/>
                    <a:pt x="1679" y="8963"/>
                    <a:pt x="1615" y="8868"/>
                  </a:cubicBezTo>
                  <a:cubicBezTo>
                    <a:pt x="1267" y="8425"/>
                    <a:pt x="982" y="7918"/>
                    <a:pt x="792" y="7348"/>
                  </a:cubicBezTo>
                  <a:cubicBezTo>
                    <a:pt x="602" y="6841"/>
                    <a:pt x="507" y="6271"/>
                    <a:pt x="507" y="5670"/>
                  </a:cubicBezTo>
                  <a:cubicBezTo>
                    <a:pt x="507" y="4245"/>
                    <a:pt x="1077" y="2946"/>
                    <a:pt x="2027" y="1996"/>
                  </a:cubicBezTo>
                  <a:cubicBezTo>
                    <a:pt x="2945" y="1078"/>
                    <a:pt x="4244" y="476"/>
                    <a:pt x="5669" y="476"/>
                  </a:cubicBezTo>
                  <a:cubicBezTo>
                    <a:pt x="6176" y="476"/>
                    <a:pt x="6682" y="571"/>
                    <a:pt x="7126" y="698"/>
                  </a:cubicBezTo>
                  <a:cubicBezTo>
                    <a:pt x="7601" y="824"/>
                    <a:pt x="8044" y="1046"/>
                    <a:pt x="8456" y="1299"/>
                  </a:cubicBezTo>
                  <a:cubicBezTo>
                    <a:pt x="8487" y="1321"/>
                    <a:pt x="8526" y="1331"/>
                    <a:pt x="8566" y="1331"/>
                  </a:cubicBezTo>
                  <a:cubicBezTo>
                    <a:pt x="8646" y="1331"/>
                    <a:pt x="8730" y="1289"/>
                    <a:pt x="8772" y="1204"/>
                  </a:cubicBezTo>
                  <a:cubicBezTo>
                    <a:pt x="8867" y="1109"/>
                    <a:pt x="8836" y="951"/>
                    <a:pt x="8709" y="888"/>
                  </a:cubicBezTo>
                  <a:cubicBezTo>
                    <a:pt x="8266" y="603"/>
                    <a:pt x="7791" y="381"/>
                    <a:pt x="7252" y="223"/>
                  </a:cubicBezTo>
                  <a:cubicBezTo>
                    <a:pt x="6746" y="64"/>
                    <a:pt x="6239" y="1"/>
                    <a:pt x="5701" y="1"/>
                  </a:cubicBezTo>
                  <a:close/>
                  <a:moveTo>
                    <a:pt x="5701" y="8805"/>
                  </a:moveTo>
                  <a:cubicBezTo>
                    <a:pt x="5903" y="9066"/>
                    <a:pt x="6186" y="9221"/>
                    <a:pt x="6500" y="9221"/>
                  </a:cubicBezTo>
                  <a:cubicBezTo>
                    <a:pt x="6529" y="9221"/>
                    <a:pt x="6558" y="9219"/>
                    <a:pt x="6587" y="9217"/>
                  </a:cubicBezTo>
                  <a:lnTo>
                    <a:pt x="6587" y="9217"/>
                  </a:lnTo>
                  <a:lnTo>
                    <a:pt x="6049" y="12130"/>
                  </a:lnTo>
                  <a:lnTo>
                    <a:pt x="5320" y="12130"/>
                  </a:lnTo>
                  <a:lnTo>
                    <a:pt x="4782" y="9217"/>
                  </a:lnTo>
                  <a:lnTo>
                    <a:pt x="4782" y="9217"/>
                  </a:lnTo>
                  <a:cubicBezTo>
                    <a:pt x="4812" y="9219"/>
                    <a:pt x="4841" y="9221"/>
                    <a:pt x="4870" y="9221"/>
                  </a:cubicBezTo>
                  <a:cubicBezTo>
                    <a:pt x="5188" y="9221"/>
                    <a:pt x="5498" y="9066"/>
                    <a:pt x="5701" y="8805"/>
                  </a:cubicBezTo>
                  <a:close/>
                  <a:moveTo>
                    <a:pt x="7696" y="12637"/>
                  </a:moveTo>
                  <a:lnTo>
                    <a:pt x="7696" y="13999"/>
                  </a:lnTo>
                  <a:lnTo>
                    <a:pt x="6239" y="13999"/>
                  </a:lnTo>
                  <a:cubicBezTo>
                    <a:pt x="6112" y="13999"/>
                    <a:pt x="5986" y="14125"/>
                    <a:pt x="5986" y="14252"/>
                  </a:cubicBezTo>
                  <a:cubicBezTo>
                    <a:pt x="5986" y="14379"/>
                    <a:pt x="6112" y="14505"/>
                    <a:pt x="6239" y="14505"/>
                  </a:cubicBezTo>
                  <a:lnTo>
                    <a:pt x="7696" y="14505"/>
                  </a:lnTo>
                  <a:cubicBezTo>
                    <a:pt x="7569" y="15519"/>
                    <a:pt x="6714" y="16279"/>
                    <a:pt x="5701" y="16279"/>
                  </a:cubicBezTo>
                  <a:cubicBezTo>
                    <a:pt x="5130" y="16279"/>
                    <a:pt x="4624" y="16057"/>
                    <a:pt x="4275" y="15677"/>
                  </a:cubicBezTo>
                  <a:cubicBezTo>
                    <a:pt x="3959" y="15392"/>
                    <a:pt x="3737" y="14980"/>
                    <a:pt x="3674" y="14505"/>
                  </a:cubicBezTo>
                  <a:lnTo>
                    <a:pt x="5130" y="14505"/>
                  </a:lnTo>
                  <a:cubicBezTo>
                    <a:pt x="5257" y="14505"/>
                    <a:pt x="5384" y="14410"/>
                    <a:pt x="5384" y="14252"/>
                  </a:cubicBezTo>
                  <a:cubicBezTo>
                    <a:pt x="5384" y="14125"/>
                    <a:pt x="5257" y="14030"/>
                    <a:pt x="5130" y="14030"/>
                  </a:cubicBezTo>
                  <a:lnTo>
                    <a:pt x="3674" y="14030"/>
                  </a:lnTo>
                  <a:lnTo>
                    <a:pt x="3674" y="12637"/>
                  </a:lnTo>
                  <a:close/>
                  <a:moveTo>
                    <a:pt x="9453" y="1513"/>
                  </a:moveTo>
                  <a:cubicBezTo>
                    <a:pt x="9390" y="1513"/>
                    <a:pt x="9327" y="1537"/>
                    <a:pt x="9279" y="1584"/>
                  </a:cubicBezTo>
                  <a:cubicBezTo>
                    <a:pt x="9184" y="1711"/>
                    <a:pt x="9184" y="1838"/>
                    <a:pt x="9279" y="1933"/>
                  </a:cubicBezTo>
                  <a:cubicBezTo>
                    <a:pt x="9786" y="2439"/>
                    <a:pt x="10198" y="3010"/>
                    <a:pt x="10483" y="3643"/>
                  </a:cubicBezTo>
                  <a:cubicBezTo>
                    <a:pt x="10736" y="4276"/>
                    <a:pt x="10863" y="4941"/>
                    <a:pt x="10863" y="5670"/>
                  </a:cubicBezTo>
                  <a:cubicBezTo>
                    <a:pt x="10863" y="6620"/>
                    <a:pt x="10609" y="7507"/>
                    <a:pt x="10166" y="8298"/>
                  </a:cubicBezTo>
                  <a:cubicBezTo>
                    <a:pt x="9691" y="9090"/>
                    <a:pt x="9057" y="9723"/>
                    <a:pt x="8234" y="10198"/>
                  </a:cubicBezTo>
                  <a:cubicBezTo>
                    <a:pt x="8076" y="10293"/>
                    <a:pt x="7949" y="10388"/>
                    <a:pt x="7854" y="10547"/>
                  </a:cubicBezTo>
                  <a:cubicBezTo>
                    <a:pt x="7759" y="10673"/>
                    <a:pt x="7696" y="10832"/>
                    <a:pt x="7696" y="11053"/>
                  </a:cubicBezTo>
                  <a:lnTo>
                    <a:pt x="7696" y="12130"/>
                  </a:lnTo>
                  <a:lnTo>
                    <a:pt x="6556" y="12130"/>
                  </a:lnTo>
                  <a:lnTo>
                    <a:pt x="7126" y="9058"/>
                  </a:lnTo>
                  <a:cubicBezTo>
                    <a:pt x="7189" y="9027"/>
                    <a:pt x="7252" y="8963"/>
                    <a:pt x="7316" y="8900"/>
                  </a:cubicBezTo>
                  <a:cubicBezTo>
                    <a:pt x="7474" y="8742"/>
                    <a:pt x="7569" y="8583"/>
                    <a:pt x="7632" y="8362"/>
                  </a:cubicBezTo>
                  <a:cubicBezTo>
                    <a:pt x="7791" y="8457"/>
                    <a:pt x="7981" y="8520"/>
                    <a:pt x="8202" y="8520"/>
                  </a:cubicBezTo>
                  <a:cubicBezTo>
                    <a:pt x="8519" y="8520"/>
                    <a:pt x="8836" y="8393"/>
                    <a:pt x="9057" y="8172"/>
                  </a:cubicBezTo>
                  <a:cubicBezTo>
                    <a:pt x="9247" y="7950"/>
                    <a:pt x="9406" y="7665"/>
                    <a:pt x="9406" y="7316"/>
                  </a:cubicBezTo>
                  <a:cubicBezTo>
                    <a:pt x="9406" y="7221"/>
                    <a:pt x="9374" y="7095"/>
                    <a:pt x="9342" y="7000"/>
                  </a:cubicBezTo>
                  <a:cubicBezTo>
                    <a:pt x="9596" y="6905"/>
                    <a:pt x="9817" y="6715"/>
                    <a:pt x="9976" y="6525"/>
                  </a:cubicBezTo>
                  <a:cubicBezTo>
                    <a:pt x="10198" y="6240"/>
                    <a:pt x="10324" y="5891"/>
                    <a:pt x="10324" y="5511"/>
                  </a:cubicBezTo>
                  <a:cubicBezTo>
                    <a:pt x="10324" y="5131"/>
                    <a:pt x="10198" y="4783"/>
                    <a:pt x="9976" y="4498"/>
                  </a:cubicBezTo>
                  <a:cubicBezTo>
                    <a:pt x="9817" y="4308"/>
                    <a:pt x="9596" y="4150"/>
                    <a:pt x="9342" y="4023"/>
                  </a:cubicBezTo>
                  <a:cubicBezTo>
                    <a:pt x="9374" y="3928"/>
                    <a:pt x="9406" y="3833"/>
                    <a:pt x="9406" y="3706"/>
                  </a:cubicBezTo>
                  <a:cubicBezTo>
                    <a:pt x="9406" y="3390"/>
                    <a:pt x="9279" y="3073"/>
                    <a:pt x="9057" y="2851"/>
                  </a:cubicBezTo>
                  <a:cubicBezTo>
                    <a:pt x="8836" y="2661"/>
                    <a:pt x="8519" y="2503"/>
                    <a:pt x="8202" y="2503"/>
                  </a:cubicBezTo>
                  <a:cubicBezTo>
                    <a:pt x="7981" y="2503"/>
                    <a:pt x="7791" y="2566"/>
                    <a:pt x="7632" y="2661"/>
                  </a:cubicBezTo>
                  <a:cubicBezTo>
                    <a:pt x="7569" y="2471"/>
                    <a:pt x="7474" y="2281"/>
                    <a:pt x="7316" y="2123"/>
                  </a:cubicBezTo>
                  <a:cubicBezTo>
                    <a:pt x="7126" y="1933"/>
                    <a:pt x="6841" y="1806"/>
                    <a:pt x="6556" y="1806"/>
                  </a:cubicBezTo>
                  <a:cubicBezTo>
                    <a:pt x="6207" y="1806"/>
                    <a:pt x="5891" y="1964"/>
                    <a:pt x="5701" y="2218"/>
                  </a:cubicBezTo>
                  <a:cubicBezTo>
                    <a:pt x="5479" y="1964"/>
                    <a:pt x="5162" y="1806"/>
                    <a:pt x="4845" y="1806"/>
                  </a:cubicBezTo>
                  <a:cubicBezTo>
                    <a:pt x="4529" y="1806"/>
                    <a:pt x="4244" y="1933"/>
                    <a:pt x="4054" y="2123"/>
                  </a:cubicBezTo>
                  <a:cubicBezTo>
                    <a:pt x="3895" y="2281"/>
                    <a:pt x="3800" y="2439"/>
                    <a:pt x="3769" y="2661"/>
                  </a:cubicBezTo>
                  <a:cubicBezTo>
                    <a:pt x="3579" y="2566"/>
                    <a:pt x="3389" y="2503"/>
                    <a:pt x="3167" y="2503"/>
                  </a:cubicBezTo>
                  <a:cubicBezTo>
                    <a:pt x="2850" y="2503"/>
                    <a:pt x="2565" y="2629"/>
                    <a:pt x="2344" y="2851"/>
                  </a:cubicBezTo>
                  <a:cubicBezTo>
                    <a:pt x="2122" y="3073"/>
                    <a:pt x="1995" y="3358"/>
                    <a:pt x="1995" y="3706"/>
                  </a:cubicBezTo>
                  <a:cubicBezTo>
                    <a:pt x="1995" y="3801"/>
                    <a:pt x="1995" y="3928"/>
                    <a:pt x="2027" y="4023"/>
                  </a:cubicBezTo>
                  <a:cubicBezTo>
                    <a:pt x="1774" y="4118"/>
                    <a:pt x="1552" y="4308"/>
                    <a:pt x="1394" y="4498"/>
                  </a:cubicBezTo>
                  <a:cubicBezTo>
                    <a:pt x="1172" y="4783"/>
                    <a:pt x="1045" y="5131"/>
                    <a:pt x="1045" y="5511"/>
                  </a:cubicBezTo>
                  <a:cubicBezTo>
                    <a:pt x="1045" y="5891"/>
                    <a:pt x="1172" y="6240"/>
                    <a:pt x="1394" y="6525"/>
                  </a:cubicBezTo>
                  <a:cubicBezTo>
                    <a:pt x="1552" y="6715"/>
                    <a:pt x="1774" y="6873"/>
                    <a:pt x="2027" y="7000"/>
                  </a:cubicBezTo>
                  <a:cubicBezTo>
                    <a:pt x="1995" y="7095"/>
                    <a:pt x="1995" y="7190"/>
                    <a:pt x="1995" y="7316"/>
                  </a:cubicBezTo>
                  <a:cubicBezTo>
                    <a:pt x="1995" y="7633"/>
                    <a:pt x="2122" y="7950"/>
                    <a:pt x="2344" y="8172"/>
                  </a:cubicBezTo>
                  <a:cubicBezTo>
                    <a:pt x="2565" y="8393"/>
                    <a:pt x="2850" y="8520"/>
                    <a:pt x="3167" y="8520"/>
                  </a:cubicBezTo>
                  <a:cubicBezTo>
                    <a:pt x="3389" y="8520"/>
                    <a:pt x="3579" y="8457"/>
                    <a:pt x="3737" y="8362"/>
                  </a:cubicBezTo>
                  <a:lnTo>
                    <a:pt x="3769" y="8362"/>
                  </a:lnTo>
                  <a:cubicBezTo>
                    <a:pt x="3800" y="8552"/>
                    <a:pt x="3895" y="8742"/>
                    <a:pt x="4054" y="8900"/>
                  </a:cubicBezTo>
                  <a:cubicBezTo>
                    <a:pt x="4117" y="8963"/>
                    <a:pt x="4180" y="8995"/>
                    <a:pt x="4275" y="9058"/>
                  </a:cubicBezTo>
                  <a:lnTo>
                    <a:pt x="4845" y="12130"/>
                  </a:lnTo>
                  <a:lnTo>
                    <a:pt x="3674" y="12130"/>
                  </a:lnTo>
                  <a:lnTo>
                    <a:pt x="3674" y="11053"/>
                  </a:lnTo>
                  <a:cubicBezTo>
                    <a:pt x="3674" y="10863"/>
                    <a:pt x="3610" y="10673"/>
                    <a:pt x="3515" y="10547"/>
                  </a:cubicBezTo>
                  <a:cubicBezTo>
                    <a:pt x="3452" y="10388"/>
                    <a:pt x="3294" y="10262"/>
                    <a:pt x="3135" y="10167"/>
                  </a:cubicBezTo>
                  <a:cubicBezTo>
                    <a:pt x="3009" y="10103"/>
                    <a:pt x="2850" y="10008"/>
                    <a:pt x="2724" y="9913"/>
                  </a:cubicBezTo>
                  <a:cubicBezTo>
                    <a:pt x="2597" y="9818"/>
                    <a:pt x="2470" y="9723"/>
                    <a:pt x="2344" y="9628"/>
                  </a:cubicBezTo>
                  <a:cubicBezTo>
                    <a:pt x="2285" y="9584"/>
                    <a:pt x="2226" y="9561"/>
                    <a:pt x="2170" y="9561"/>
                  </a:cubicBezTo>
                  <a:cubicBezTo>
                    <a:pt x="2106" y="9561"/>
                    <a:pt x="2046" y="9592"/>
                    <a:pt x="1995" y="9660"/>
                  </a:cubicBezTo>
                  <a:cubicBezTo>
                    <a:pt x="1900" y="9755"/>
                    <a:pt x="1900" y="9913"/>
                    <a:pt x="2027" y="9977"/>
                  </a:cubicBezTo>
                  <a:cubicBezTo>
                    <a:pt x="2154" y="10103"/>
                    <a:pt x="2312" y="10230"/>
                    <a:pt x="2439" y="10325"/>
                  </a:cubicBezTo>
                  <a:cubicBezTo>
                    <a:pt x="2597" y="10420"/>
                    <a:pt x="2755" y="10515"/>
                    <a:pt x="2882" y="10610"/>
                  </a:cubicBezTo>
                  <a:cubicBezTo>
                    <a:pt x="2977" y="10673"/>
                    <a:pt x="3072" y="10705"/>
                    <a:pt x="3104" y="10800"/>
                  </a:cubicBezTo>
                  <a:cubicBezTo>
                    <a:pt x="3167" y="10863"/>
                    <a:pt x="3167" y="10958"/>
                    <a:pt x="3167" y="11053"/>
                  </a:cubicBezTo>
                  <a:lnTo>
                    <a:pt x="3167" y="14252"/>
                  </a:lnTo>
                  <a:cubicBezTo>
                    <a:pt x="3167" y="14949"/>
                    <a:pt x="3452" y="15582"/>
                    <a:pt x="3927" y="16025"/>
                  </a:cubicBezTo>
                  <a:cubicBezTo>
                    <a:pt x="4370" y="16500"/>
                    <a:pt x="5004" y="16785"/>
                    <a:pt x="5701" y="16785"/>
                  </a:cubicBezTo>
                  <a:cubicBezTo>
                    <a:pt x="7062" y="16785"/>
                    <a:pt x="8202" y="15645"/>
                    <a:pt x="8202" y="14252"/>
                  </a:cubicBezTo>
                  <a:lnTo>
                    <a:pt x="8202" y="11053"/>
                  </a:lnTo>
                  <a:cubicBezTo>
                    <a:pt x="8202" y="10927"/>
                    <a:pt x="8234" y="10863"/>
                    <a:pt x="8266" y="10800"/>
                  </a:cubicBezTo>
                  <a:cubicBezTo>
                    <a:pt x="8329" y="10705"/>
                    <a:pt x="8392" y="10642"/>
                    <a:pt x="8487" y="10610"/>
                  </a:cubicBezTo>
                  <a:cubicBezTo>
                    <a:pt x="9374" y="10103"/>
                    <a:pt x="10103" y="9407"/>
                    <a:pt x="10609" y="8520"/>
                  </a:cubicBezTo>
                  <a:cubicBezTo>
                    <a:pt x="11084" y="7697"/>
                    <a:pt x="11369" y="6715"/>
                    <a:pt x="11369" y="5670"/>
                  </a:cubicBezTo>
                  <a:cubicBezTo>
                    <a:pt x="11369" y="4878"/>
                    <a:pt x="11211" y="4150"/>
                    <a:pt x="10926" y="3453"/>
                  </a:cubicBezTo>
                  <a:cubicBezTo>
                    <a:pt x="10609" y="2756"/>
                    <a:pt x="10166" y="2123"/>
                    <a:pt x="9627" y="1584"/>
                  </a:cubicBezTo>
                  <a:cubicBezTo>
                    <a:pt x="9580" y="1537"/>
                    <a:pt x="9517" y="1513"/>
                    <a:pt x="9453" y="1513"/>
                  </a:cubicBezTo>
                  <a:close/>
                </a:path>
              </a:pathLst>
            </a:custGeom>
            <a:solidFill>
              <a:schemeClr val="bg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 name="Google Shape;671;p24">
              <a:extLst>
                <a:ext uri="{FF2B5EF4-FFF2-40B4-BE49-F238E27FC236}">
                  <a16:creationId xmlns:a16="http://schemas.microsoft.com/office/drawing/2014/main" id="{5D121213-7847-FDE5-7CDA-A7A6D83EC24E}"/>
                </a:ext>
              </a:extLst>
            </p:cNvPr>
            <p:cNvSpPr/>
            <p:nvPr/>
          </p:nvSpPr>
          <p:spPr>
            <a:xfrm>
              <a:off x="3334758" y="3832600"/>
              <a:ext cx="477824" cy="477824"/>
            </a:xfrm>
            <a:custGeom>
              <a:avLst/>
              <a:gdLst/>
              <a:ahLst/>
              <a:cxnLst/>
              <a:rect l="l" t="t" r="r" b="b"/>
              <a:pathLst>
                <a:path w="16754" h="16754" extrusionOk="0">
                  <a:moveTo>
                    <a:pt x="10895" y="5891"/>
                  </a:moveTo>
                  <a:cubicBezTo>
                    <a:pt x="11022" y="5891"/>
                    <a:pt x="11117" y="5954"/>
                    <a:pt x="11180" y="6017"/>
                  </a:cubicBezTo>
                  <a:cubicBezTo>
                    <a:pt x="11275" y="6081"/>
                    <a:pt x="11307" y="6207"/>
                    <a:pt x="11307" y="6302"/>
                  </a:cubicBezTo>
                  <a:cubicBezTo>
                    <a:pt x="11307" y="6429"/>
                    <a:pt x="11275" y="6524"/>
                    <a:pt x="11180" y="6619"/>
                  </a:cubicBezTo>
                  <a:cubicBezTo>
                    <a:pt x="11117" y="6682"/>
                    <a:pt x="11022" y="6714"/>
                    <a:pt x="10895" y="6714"/>
                  </a:cubicBezTo>
                  <a:cubicBezTo>
                    <a:pt x="10800" y="6714"/>
                    <a:pt x="10673" y="6682"/>
                    <a:pt x="10610" y="6619"/>
                  </a:cubicBezTo>
                  <a:cubicBezTo>
                    <a:pt x="10547" y="6524"/>
                    <a:pt x="10483" y="6429"/>
                    <a:pt x="10483" y="6302"/>
                  </a:cubicBezTo>
                  <a:cubicBezTo>
                    <a:pt x="10483" y="6207"/>
                    <a:pt x="10547" y="6081"/>
                    <a:pt x="10610" y="6017"/>
                  </a:cubicBezTo>
                  <a:cubicBezTo>
                    <a:pt x="10673" y="5954"/>
                    <a:pt x="10800" y="5891"/>
                    <a:pt x="10895" y="5891"/>
                  </a:cubicBezTo>
                  <a:close/>
                  <a:moveTo>
                    <a:pt x="10895" y="5416"/>
                  </a:moveTo>
                  <a:cubicBezTo>
                    <a:pt x="10642" y="5416"/>
                    <a:pt x="10420" y="5511"/>
                    <a:pt x="10262" y="5669"/>
                  </a:cubicBezTo>
                  <a:cubicBezTo>
                    <a:pt x="10103" y="5827"/>
                    <a:pt x="10008" y="6049"/>
                    <a:pt x="10008" y="6302"/>
                  </a:cubicBezTo>
                  <a:cubicBezTo>
                    <a:pt x="10008" y="6556"/>
                    <a:pt x="10103" y="6777"/>
                    <a:pt x="10262" y="6967"/>
                  </a:cubicBezTo>
                  <a:cubicBezTo>
                    <a:pt x="10420" y="7126"/>
                    <a:pt x="10642" y="7221"/>
                    <a:pt x="10895" y="7221"/>
                  </a:cubicBezTo>
                  <a:cubicBezTo>
                    <a:pt x="11148" y="7221"/>
                    <a:pt x="11370" y="7126"/>
                    <a:pt x="11528" y="6967"/>
                  </a:cubicBezTo>
                  <a:cubicBezTo>
                    <a:pt x="11718" y="6777"/>
                    <a:pt x="11813" y="6556"/>
                    <a:pt x="11813" y="6302"/>
                  </a:cubicBezTo>
                  <a:cubicBezTo>
                    <a:pt x="11813" y="6049"/>
                    <a:pt x="11718" y="5827"/>
                    <a:pt x="11528" y="5669"/>
                  </a:cubicBezTo>
                  <a:cubicBezTo>
                    <a:pt x="11370" y="5511"/>
                    <a:pt x="11148" y="5416"/>
                    <a:pt x="10895" y="5416"/>
                  </a:cubicBezTo>
                  <a:close/>
                  <a:moveTo>
                    <a:pt x="10895" y="4307"/>
                  </a:moveTo>
                  <a:cubicBezTo>
                    <a:pt x="10452" y="4307"/>
                    <a:pt x="10040" y="4434"/>
                    <a:pt x="9723" y="4687"/>
                  </a:cubicBezTo>
                  <a:cubicBezTo>
                    <a:pt x="9375" y="4941"/>
                    <a:pt x="9122" y="5289"/>
                    <a:pt x="8995" y="5701"/>
                  </a:cubicBezTo>
                  <a:cubicBezTo>
                    <a:pt x="8963" y="5827"/>
                    <a:pt x="9027" y="5954"/>
                    <a:pt x="9153" y="5986"/>
                  </a:cubicBezTo>
                  <a:cubicBezTo>
                    <a:pt x="9186" y="6002"/>
                    <a:pt x="9219" y="6010"/>
                    <a:pt x="9250" y="6010"/>
                  </a:cubicBezTo>
                  <a:cubicBezTo>
                    <a:pt x="9341" y="6010"/>
                    <a:pt x="9423" y="5945"/>
                    <a:pt x="9470" y="5827"/>
                  </a:cubicBezTo>
                  <a:cubicBezTo>
                    <a:pt x="9565" y="5542"/>
                    <a:pt x="9755" y="5257"/>
                    <a:pt x="10008" y="5099"/>
                  </a:cubicBezTo>
                  <a:cubicBezTo>
                    <a:pt x="10262" y="4909"/>
                    <a:pt x="10578" y="4814"/>
                    <a:pt x="10895" y="4814"/>
                  </a:cubicBezTo>
                  <a:cubicBezTo>
                    <a:pt x="11307" y="4814"/>
                    <a:pt x="11687" y="4972"/>
                    <a:pt x="11972" y="5257"/>
                  </a:cubicBezTo>
                  <a:cubicBezTo>
                    <a:pt x="12257" y="5511"/>
                    <a:pt x="12415" y="5891"/>
                    <a:pt x="12415" y="6334"/>
                  </a:cubicBezTo>
                  <a:cubicBezTo>
                    <a:pt x="12415" y="6746"/>
                    <a:pt x="12257" y="7126"/>
                    <a:pt x="11972" y="7411"/>
                  </a:cubicBezTo>
                  <a:cubicBezTo>
                    <a:pt x="11687" y="7664"/>
                    <a:pt x="11307" y="7854"/>
                    <a:pt x="10895" y="7854"/>
                  </a:cubicBezTo>
                  <a:cubicBezTo>
                    <a:pt x="10578" y="7854"/>
                    <a:pt x="10262" y="7727"/>
                    <a:pt x="10008" y="7537"/>
                  </a:cubicBezTo>
                  <a:cubicBezTo>
                    <a:pt x="9755" y="7347"/>
                    <a:pt x="9565" y="7094"/>
                    <a:pt x="9470" y="6777"/>
                  </a:cubicBezTo>
                  <a:cubicBezTo>
                    <a:pt x="9417" y="6672"/>
                    <a:pt x="9322" y="6611"/>
                    <a:pt x="9218" y="6611"/>
                  </a:cubicBezTo>
                  <a:cubicBezTo>
                    <a:pt x="9197" y="6611"/>
                    <a:pt x="9175" y="6614"/>
                    <a:pt x="9153" y="6619"/>
                  </a:cubicBezTo>
                  <a:cubicBezTo>
                    <a:pt x="9027" y="6682"/>
                    <a:pt x="8932" y="6809"/>
                    <a:pt x="8995" y="6936"/>
                  </a:cubicBezTo>
                  <a:cubicBezTo>
                    <a:pt x="9122" y="7347"/>
                    <a:pt x="9375" y="7696"/>
                    <a:pt x="9723" y="7949"/>
                  </a:cubicBezTo>
                  <a:cubicBezTo>
                    <a:pt x="10040" y="8171"/>
                    <a:pt x="10452" y="8329"/>
                    <a:pt x="10895" y="8329"/>
                  </a:cubicBezTo>
                  <a:cubicBezTo>
                    <a:pt x="11465" y="8329"/>
                    <a:pt x="11972" y="8108"/>
                    <a:pt x="12320" y="7727"/>
                  </a:cubicBezTo>
                  <a:cubicBezTo>
                    <a:pt x="12700" y="7379"/>
                    <a:pt x="12922" y="6872"/>
                    <a:pt x="12922" y="6302"/>
                  </a:cubicBezTo>
                  <a:cubicBezTo>
                    <a:pt x="12922" y="5764"/>
                    <a:pt x="12700" y="5257"/>
                    <a:pt x="12320" y="4909"/>
                  </a:cubicBezTo>
                  <a:cubicBezTo>
                    <a:pt x="11972" y="4529"/>
                    <a:pt x="11465" y="4307"/>
                    <a:pt x="10895" y="4307"/>
                  </a:cubicBezTo>
                  <a:close/>
                  <a:moveTo>
                    <a:pt x="10895" y="3769"/>
                  </a:moveTo>
                  <a:cubicBezTo>
                    <a:pt x="11845" y="3769"/>
                    <a:pt x="12732" y="4054"/>
                    <a:pt x="13429" y="4529"/>
                  </a:cubicBezTo>
                  <a:cubicBezTo>
                    <a:pt x="14094" y="4972"/>
                    <a:pt x="14569" y="5606"/>
                    <a:pt x="14759" y="6302"/>
                  </a:cubicBezTo>
                  <a:cubicBezTo>
                    <a:pt x="14569" y="7031"/>
                    <a:pt x="14094" y="7664"/>
                    <a:pt x="13429" y="8108"/>
                  </a:cubicBezTo>
                  <a:cubicBezTo>
                    <a:pt x="12732" y="8583"/>
                    <a:pt x="11845" y="8836"/>
                    <a:pt x="10895" y="8836"/>
                  </a:cubicBezTo>
                  <a:cubicBezTo>
                    <a:pt x="9945" y="8836"/>
                    <a:pt x="9058" y="8583"/>
                    <a:pt x="8393" y="8108"/>
                  </a:cubicBezTo>
                  <a:cubicBezTo>
                    <a:pt x="7728" y="7664"/>
                    <a:pt x="7253" y="7031"/>
                    <a:pt x="7063" y="6302"/>
                  </a:cubicBezTo>
                  <a:cubicBezTo>
                    <a:pt x="7253" y="5606"/>
                    <a:pt x="7728" y="4972"/>
                    <a:pt x="8393" y="4529"/>
                  </a:cubicBezTo>
                  <a:cubicBezTo>
                    <a:pt x="9058" y="4054"/>
                    <a:pt x="9945" y="3769"/>
                    <a:pt x="10895" y="3769"/>
                  </a:cubicBezTo>
                  <a:close/>
                  <a:moveTo>
                    <a:pt x="10103" y="2407"/>
                  </a:moveTo>
                  <a:cubicBezTo>
                    <a:pt x="9945" y="2439"/>
                    <a:pt x="9850" y="2565"/>
                    <a:pt x="9882" y="2692"/>
                  </a:cubicBezTo>
                  <a:lnTo>
                    <a:pt x="9977" y="3389"/>
                  </a:lnTo>
                  <a:cubicBezTo>
                    <a:pt x="9692" y="3421"/>
                    <a:pt x="9407" y="3484"/>
                    <a:pt x="9153" y="3579"/>
                  </a:cubicBezTo>
                  <a:lnTo>
                    <a:pt x="8932" y="2945"/>
                  </a:lnTo>
                  <a:cubicBezTo>
                    <a:pt x="8908" y="2853"/>
                    <a:pt x="8817" y="2794"/>
                    <a:pt x="8720" y="2794"/>
                  </a:cubicBezTo>
                  <a:cubicBezTo>
                    <a:pt x="8685" y="2794"/>
                    <a:pt x="8649" y="2802"/>
                    <a:pt x="8615" y="2819"/>
                  </a:cubicBezTo>
                  <a:cubicBezTo>
                    <a:pt x="8488" y="2850"/>
                    <a:pt x="8425" y="3009"/>
                    <a:pt x="8457" y="3135"/>
                  </a:cubicBezTo>
                  <a:lnTo>
                    <a:pt x="8710" y="3769"/>
                  </a:lnTo>
                  <a:cubicBezTo>
                    <a:pt x="8488" y="3864"/>
                    <a:pt x="8298" y="3991"/>
                    <a:pt x="8108" y="4117"/>
                  </a:cubicBezTo>
                  <a:cubicBezTo>
                    <a:pt x="8076" y="4149"/>
                    <a:pt x="8045" y="4181"/>
                    <a:pt x="7981" y="4212"/>
                  </a:cubicBezTo>
                  <a:lnTo>
                    <a:pt x="7633" y="3642"/>
                  </a:lnTo>
                  <a:cubicBezTo>
                    <a:pt x="7595" y="3565"/>
                    <a:pt x="7522" y="3524"/>
                    <a:pt x="7442" y="3524"/>
                  </a:cubicBezTo>
                  <a:cubicBezTo>
                    <a:pt x="7390" y="3524"/>
                    <a:pt x="7335" y="3541"/>
                    <a:pt x="7285" y="3579"/>
                  </a:cubicBezTo>
                  <a:cubicBezTo>
                    <a:pt x="7190" y="3642"/>
                    <a:pt x="7158" y="3801"/>
                    <a:pt x="7221" y="3927"/>
                  </a:cubicBezTo>
                  <a:lnTo>
                    <a:pt x="7633" y="4529"/>
                  </a:lnTo>
                  <a:cubicBezTo>
                    <a:pt x="7411" y="4687"/>
                    <a:pt x="7253" y="4877"/>
                    <a:pt x="7095" y="5099"/>
                  </a:cubicBezTo>
                  <a:lnTo>
                    <a:pt x="6620" y="4624"/>
                  </a:lnTo>
                  <a:cubicBezTo>
                    <a:pt x="6577" y="4595"/>
                    <a:pt x="6522" y="4580"/>
                    <a:pt x="6465" y="4580"/>
                  </a:cubicBezTo>
                  <a:cubicBezTo>
                    <a:pt x="6395" y="4580"/>
                    <a:pt x="6324" y="4603"/>
                    <a:pt x="6271" y="4656"/>
                  </a:cubicBezTo>
                  <a:cubicBezTo>
                    <a:pt x="6208" y="4751"/>
                    <a:pt x="6208" y="4909"/>
                    <a:pt x="6303" y="5004"/>
                  </a:cubicBezTo>
                  <a:lnTo>
                    <a:pt x="6841" y="5511"/>
                  </a:lnTo>
                  <a:cubicBezTo>
                    <a:pt x="6715" y="5764"/>
                    <a:pt x="6620" y="6017"/>
                    <a:pt x="6556" y="6271"/>
                  </a:cubicBezTo>
                  <a:cubicBezTo>
                    <a:pt x="6556" y="6302"/>
                    <a:pt x="6556" y="6334"/>
                    <a:pt x="6556" y="6397"/>
                  </a:cubicBezTo>
                  <a:cubicBezTo>
                    <a:pt x="6778" y="7252"/>
                    <a:pt x="7348" y="7981"/>
                    <a:pt x="8108" y="8519"/>
                  </a:cubicBezTo>
                  <a:cubicBezTo>
                    <a:pt x="8868" y="9026"/>
                    <a:pt x="9850" y="9343"/>
                    <a:pt x="10895" y="9343"/>
                  </a:cubicBezTo>
                  <a:cubicBezTo>
                    <a:pt x="11972" y="9343"/>
                    <a:pt x="12922" y="9026"/>
                    <a:pt x="13682" y="8519"/>
                  </a:cubicBezTo>
                  <a:cubicBezTo>
                    <a:pt x="14474" y="8012"/>
                    <a:pt x="15044" y="7252"/>
                    <a:pt x="15234" y="6397"/>
                  </a:cubicBezTo>
                  <a:cubicBezTo>
                    <a:pt x="15265" y="6366"/>
                    <a:pt x="15265" y="6302"/>
                    <a:pt x="15234" y="6271"/>
                  </a:cubicBezTo>
                  <a:cubicBezTo>
                    <a:pt x="15170" y="6017"/>
                    <a:pt x="15075" y="5764"/>
                    <a:pt x="14949" y="5511"/>
                  </a:cubicBezTo>
                  <a:lnTo>
                    <a:pt x="15519" y="5004"/>
                  </a:lnTo>
                  <a:cubicBezTo>
                    <a:pt x="15614" y="4909"/>
                    <a:pt x="15614" y="4751"/>
                    <a:pt x="15519" y="4656"/>
                  </a:cubicBezTo>
                  <a:cubicBezTo>
                    <a:pt x="15464" y="4600"/>
                    <a:pt x="15387" y="4567"/>
                    <a:pt x="15314" y="4567"/>
                  </a:cubicBezTo>
                  <a:cubicBezTo>
                    <a:pt x="15261" y="4567"/>
                    <a:pt x="15210" y="4584"/>
                    <a:pt x="15170" y="4624"/>
                  </a:cubicBezTo>
                  <a:lnTo>
                    <a:pt x="14695" y="5099"/>
                  </a:lnTo>
                  <a:cubicBezTo>
                    <a:pt x="14537" y="4877"/>
                    <a:pt x="14379" y="4687"/>
                    <a:pt x="14189" y="4529"/>
                  </a:cubicBezTo>
                  <a:lnTo>
                    <a:pt x="14569" y="3927"/>
                  </a:lnTo>
                  <a:cubicBezTo>
                    <a:pt x="14664" y="3801"/>
                    <a:pt x="14632" y="3642"/>
                    <a:pt x="14505" y="3579"/>
                  </a:cubicBezTo>
                  <a:cubicBezTo>
                    <a:pt x="14455" y="3541"/>
                    <a:pt x="14405" y="3524"/>
                    <a:pt x="14357" y="3524"/>
                  </a:cubicBezTo>
                  <a:cubicBezTo>
                    <a:pt x="14284" y="3524"/>
                    <a:pt x="14214" y="3565"/>
                    <a:pt x="14157" y="3642"/>
                  </a:cubicBezTo>
                  <a:lnTo>
                    <a:pt x="13809" y="4212"/>
                  </a:lnTo>
                  <a:cubicBezTo>
                    <a:pt x="13777" y="4181"/>
                    <a:pt x="13714" y="4149"/>
                    <a:pt x="13682" y="4117"/>
                  </a:cubicBezTo>
                  <a:cubicBezTo>
                    <a:pt x="13492" y="3991"/>
                    <a:pt x="13302" y="3864"/>
                    <a:pt x="13080" y="3769"/>
                  </a:cubicBezTo>
                  <a:lnTo>
                    <a:pt x="13334" y="3135"/>
                  </a:lnTo>
                  <a:cubicBezTo>
                    <a:pt x="13365" y="3009"/>
                    <a:pt x="13302" y="2850"/>
                    <a:pt x="13175" y="2819"/>
                  </a:cubicBezTo>
                  <a:cubicBezTo>
                    <a:pt x="13141" y="2802"/>
                    <a:pt x="13107" y="2794"/>
                    <a:pt x="13075" y="2794"/>
                  </a:cubicBezTo>
                  <a:cubicBezTo>
                    <a:pt x="12985" y="2794"/>
                    <a:pt x="12905" y="2853"/>
                    <a:pt x="12859" y="2945"/>
                  </a:cubicBezTo>
                  <a:lnTo>
                    <a:pt x="12637" y="3579"/>
                  </a:lnTo>
                  <a:cubicBezTo>
                    <a:pt x="12383" y="3516"/>
                    <a:pt x="12098" y="3421"/>
                    <a:pt x="11845" y="3389"/>
                  </a:cubicBezTo>
                  <a:lnTo>
                    <a:pt x="11908" y="2692"/>
                  </a:lnTo>
                  <a:cubicBezTo>
                    <a:pt x="11940" y="2565"/>
                    <a:pt x="11845" y="2439"/>
                    <a:pt x="11718" y="2407"/>
                  </a:cubicBezTo>
                  <a:cubicBezTo>
                    <a:pt x="11560" y="2407"/>
                    <a:pt x="11433" y="2502"/>
                    <a:pt x="11433" y="2629"/>
                  </a:cubicBezTo>
                  <a:lnTo>
                    <a:pt x="11338" y="3325"/>
                  </a:lnTo>
                  <a:cubicBezTo>
                    <a:pt x="11212" y="3294"/>
                    <a:pt x="11053" y="3294"/>
                    <a:pt x="10895" y="3294"/>
                  </a:cubicBezTo>
                  <a:cubicBezTo>
                    <a:pt x="10737" y="3294"/>
                    <a:pt x="10610" y="3294"/>
                    <a:pt x="10452" y="3325"/>
                  </a:cubicBezTo>
                  <a:lnTo>
                    <a:pt x="10357" y="2629"/>
                  </a:lnTo>
                  <a:cubicBezTo>
                    <a:pt x="10357" y="2502"/>
                    <a:pt x="10230" y="2407"/>
                    <a:pt x="10103" y="2407"/>
                  </a:cubicBezTo>
                  <a:close/>
                  <a:moveTo>
                    <a:pt x="6430" y="9723"/>
                  </a:moveTo>
                  <a:lnTo>
                    <a:pt x="6746" y="10039"/>
                  </a:lnTo>
                  <a:lnTo>
                    <a:pt x="7063" y="10356"/>
                  </a:lnTo>
                  <a:lnTo>
                    <a:pt x="5670" y="11749"/>
                  </a:lnTo>
                  <a:lnTo>
                    <a:pt x="5036" y="11116"/>
                  </a:lnTo>
                  <a:lnTo>
                    <a:pt x="6430" y="9723"/>
                  </a:lnTo>
                  <a:close/>
                  <a:moveTo>
                    <a:pt x="4276" y="11179"/>
                  </a:moveTo>
                  <a:cubicBezTo>
                    <a:pt x="4371" y="11179"/>
                    <a:pt x="4435" y="11211"/>
                    <a:pt x="4498" y="11274"/>
                  </a:cubicBezTo>
                  <a:lnTo>
                    <a:pt x="5480" y="12256"/>
                  </a:lnTo>
                  <a:cubicBezTo>
                    <a:pt x="5543" y="12319"/>
                    <a:pt x="5575" y="12414"/>
                    <a:pt x="5575" y="12509"/>
                  </a:cubicBezTo>
                  <a:cubicBezTo>
                    <a:pt x="5575" y="12573"/>
                    <a:pt x="5543" y="12668"/>
                    <a:pt x="5480" y="12731"/>
                  </a:cubicBezTo>
                  <a:lnTo>
                    <a:pt x="4625" y="13586"/>
                  </a:lnTo>
                  <a:lnTo>
                    <a:pt x="3199" y="12129"/>
                  </a:lnTo>
                  <a:lnTo>
                    <a:pt x="4023" y="11274"/>
                  </a:lnTo>
                  <a:cubicBezTo>
                    <a:pt x="4086" y="11211"/>
                    <a:pt x="4181" y="11179"/>
                    <a:pt x="4276" y="11179"/>
                  </a:cubicBezTo>
                  <a:close/>
                  <a:moveTo>
                    <a:pt x="2851" y="12478"/>
                  </a:moveTo>
                  <a:lnTo>
                    <a:pt x="4276" y="13935"/>
                  </a:lnTo>
                  <a:lnTo>
                    <a:pt x="3231" y="14980"/>
                  </a:lnTo>
                  <a:lnTo>
                    <a:pt x="1806" y="13523"/>
                  </a:lnTo>
                  <a:lnTo>
                    <a:pt x="2851" y="12478"/>
                  </a:lnTo>
                  <a:close/>
                  <a:moveTo>
                    <a:pt x="1426" y="13871"/>
                  </a:moveTo>
                  <a:lnTo>
                    <a:pt x="2883" y="15328"/>
                  </a:lnTo>
                  <a:lnTo>
                    <a:pt x="2059" y="16183"/>
                  </a:lnTo>
                  <a:cubicBezTo>
                    <a:pt x="1996" y="16246"/>
                    <a:pt x="1901" y="16278"/>
                    <a:pt x="1806" y="16278"/>
                  </a:cubicBezTo>
                  <a:cubicBezTo>
                    <a:pt x="1711" y="16278"/>
                    <a:pt x="1648" y="16246"/>
                    <a:pt x="1584" y="16183"/>
                  </a:cubicBezTo>
                  <a:lnTo>
                    <a:pt x="603" y="15201"/>
                  </a:lnTo>
                  <a:cubicBezTo>
                    <a:pt x="539" y="15138"/>
                    <a:pt x="508" y="15043"/>
                    <a:pt x="508" y="14980"/>
                  </a:cubicBezTo>
                  <a:cubicBezTo>
                    <a:pt x="508" y="14885"/>
                    <a:pt x="539" y="14790"/>
                    <a:pt x="603" y="14726"/>
                  </a:cubicBezTo>
                  <a:lnTo>
                    <a:pt x="1426" y="13871"/>
                  </a:lnTo>
                  <a:close/>
                  <a:moveTo>
                    <a:pt x="10895" y="0"/>
                  </a:moveTo>
                  <a:cubicBezTo>
                    <a:pt x="9407" y="0"/>
                    <a:pt x="7886" y="570"/>
                    <a:pt x="6746" y="1710"/>
                  </a:cubicBezTo>
                  <a:cubicBezTo>
                    <a:pt x="5606" y="2850"/>
                    <a:pt x="5036" y="4371"/>
                    <a:pt x="5036" y="5859"/>
                  </a:cubicBezTo>
                  <a:cubicBezTo>
                    <a:pt x="5036" y="7094"/>
                    <a:pt x="5385" y="8298"/>
                    <a:pt x="6145" y="9311"/>
                  </a:cubicBezTo>
                  <a:lnTo>
                    <a:pt x="4656" y="10799"/>
                  </a:lnTo>
                  <a:cubicBezTo>
                    <a:pt x="4530" y="10736"/>
                    <a:pt x="4403" y="10704"/>
                    <a:pt x="4276" y="10704"/>
                  </a:cubicBezTo>
                  <a:cubicBezTo>
                    <a:pt x="4055" y="10704"/>
                    <a:pt x="3833" y="10768"/>
                    <a:pt x="3674" y="10926"/>
                  </a:cubicBezTo>
                  <a:lnTo>
                    <a:pt x="2661" y="11971"/>
                  </a:lnTo>
                  <a:cubicBezTo>
                    <a:pt x="1869" y="12763"/>
                    <a:pt x="1046" y="13586"/>
                    <a:pt x="254" y="14378"/>
                  </a:cubicBezTo>
                  <a:cubicBezTo>
                    <a:pt x="96" y="14536"/>
                    <a:pt x="1" y="14758"/>
                    <a:pt x="1" y="14948"/>
                  </a:cubicBezTo>
                  <a:cubicBezTo>
                    <a:pt x="1" y="15170"/>
                    <a:pt x="96" y="15391"/>
                    <a:pt x="254" y="15550"/>
                  </a:cubicBezTo>
                  <a:lnTo>
                    <a:pt x="1236" y="16531"/>
                  </a:lnTo>
                  <a:cubicBezTo>
                    <a:pt x="1394" y="16690"/>
                    <a:pt x="1584" y="16753"/>
                    <a:pt x="1806" y="16753"/>
                  </a:cubicBezTo>
                  <a:cubicBezTo>
                    <a:pt x="2028" y="16753"/>
                    <a:pt x="2218" y="16690"/>
                    <a:pt x="2376" y="16531"/>
                  </a:cubicBezTo>
                  <a:lnTo>
                    <a:pt x="4815" y="14093"/>
                  </a:lnTo>
                  <a:lnTo>
                    <a:pt x="5828" y="13080"/>
                  </a:lnTo>
                  <a:cubicBezTo>
                    <a:pt x="5986" y="12921"/>
                    <a:pt x="6081" y="12699"/>
                    <a:pt x="6081" y="12509"/>
                  </a:cubicBezTo>
                  <a:cubicBezTo>
                    <a:pt x="6081" y="12383"/>
                    <a:pt x="6050" y="12224"/>
                    <a:pt x="5986" y="12129"/>
                  </a:cubicBezTo>
                  <a:lnTo>
                    <a:pt x="7443" y="10641"/>
                  </a:lnTo>
                  <a:cubicBezTo>
                    <a:pt x="8488" y="11369"/>
                    <a:pt x="9692" y="11749"/>
                    <a:pt x="10895" y="11749"/>
                  </a:cubicBezTo>
                  <a:cubicBezTo>
                    <a:pt x="12415" y="11749"/>
                    <a:pt x="13904" y="11179"/>
                    <a:pt x="15044" y="10039"/>
                  </a:cubicBezTo>
                  <a:cubicBezTo>
                    <a:pt x="15550" y="9533"/>
                    <a:pt x="15930" y="8963"/>
                    <a:pt x="16215" y="8393"/>
                  </a:cubicBezTo>
                  <a:cubicBezTo>
                    <a:pt x="16500" y="7759"/>
                    <a:pt x="16690" y="7126"/>
                    <a:pt x="16754" y="6461"/>
                  </a:cubicBezTo>
                  <a:cubicBezTo>
                    <a:pt x="16754" y="6302"/>
                    <a:pt x="16659" y="6207"/>
                    <a:pt x="16532" y="6176"/>
                  </a:cubicBezTo>
                  <a:cubicBezTo>
                    <a:pt x="16374" y="6176"/>
                    <a:pt x="16279" y="6271"/>
                    <a:pt x="16247" y="6397"/>
                  </a:cubicBezTo>
                  <a:cubicBezTo>
                    <a:pt x="16184" y="6999"/>
                    <a:pt x="16025" y="7601"/>
                    <a:pt x="15772" y="8171"/>
                  </a:cubicBezTo>
                  <a:cubicBezTo>
                    <a:pt x="15519" y="8709"/>
                    <a:pt x="15139" y="9216"/>
                    <a:pt x="14695" y="9691"/>
                  </a:cubicBezTo>
                  <a:cubicBezTo>
                    <a:pt x="13650" y="10736"/>
                    <a:pt x="12257" y="11243"/>
                    <a:pt x="10895" y="11243"/>
                  </a:cubicBezTo>
                  <a:cubicBezTo>
                    <a:pt x="9502" y="11243"/>
                    <a:pt x="8140" y="10736"/>
                    <a:pt x="7095" y="9691"/>
                  </a:cubicBezTo>
                  <a:cubicBezTo>
                    <a:pt x="6018" y="8614"/>
                    <a:pt x="5511" y="7252"/>
                    <a:pt x="5511" y="5859"/>
                  </a:cubicBezTo>
                  <a:cubicBezTo>
                    <a:pt x="5511" y="4497"/>
                    <a:pt x="6018" y="3104"/>
                    <a:pt x="7095" y="2059"/>
                  </a:cubicBezTo>
                  <a:cubicBezTo>
                    <a:pt x="8140" y="1014"/>
                    <a:pt x="9502" y="475"/>
                    <a:pt x="10895" y="475"/>
                  </a:cubicBezTo>
                  <a:cubicBezTo>
                    <a:pt x="12257" y="475"/>
                    <a:pt x="13650" y="1014"/>
                    <a:pt x="14695" y="2059"/>
                  </a:cubicBezTo>
                  <a:cubicBezTo>
                    <a:pt x="15139" y="2502"/>
                    <a:pt x="15519" y="3009"/>
                    <a:pt x="15772" y="3579"/>
                  </a:cubicBezTo>
                  <a:cubicBezTo>
                    <a:pt x="16025" y="4117"/>
                    <a:pt x="16184" y="4719"/>
                    <a:pt x="16247" y="5352"/>
                  </a:cubicBezTo>
                  <a:cubicBezTo>
                    <a:pt x="16275" y="5462"/>
                    <a:pt x="16350" y="5548"/>
                    <a:pt x="16473" y="5548"/>
                  </a:cubicBezTo>
                  <a:cubicBezTo>
                    <a:pt x="16492" y="5548"/>
                    <a:pt x="16511" y="5546"/>
                    <a:pt x="16532" y="5542"/>
                  </a:cubicBezTo>
                  <a:cubicBezTo>
                    <a:pt x="16659" y="5542"/>
                    <a:pt x="16754" y="5416"/>
                    <a:pt x="16754" y="5289"/>
                  </a:cubicBezTo>
                  <a:cubicBezTo>
                    <a:pt x="16690" y="4624"/>
                    <a:pt x="16500" y="3959"/>
                    <a:pt x="16215" y="3357"/>
                  </a:cubicBezTo>
                  <a:cubicBezTo>
                    <a:pt x="15930" y="2755"/>
                    <a:pt x="15550" y="2217"/>
                    <a:pt x="15044" y="1710"/>
                  </a:cubicBezTo>
                  <a:cubicBezTo>
                    <a:pt x="13904" y="570"/>
                    <a:pt x="12415" y="0"/>
                    <a:pt x="10895" y="0"/>
                  </a:cubicBezTo>
                  <a:close/>
                </a:path>
              </a:pathLst>
            </a:custGeom>
            <a:solidFill>
              <a:srgbClr val="26234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62" name="TextBox 61">
            <a:extLst>
              <a:ext uri="{FF2B5EF4-FFF2-40B4-BE49-F238E27FC236}">
                <a16:creationId xmlns:a16="http://schemas.microsoft.com/office/drawing/2014/main" id="{DA286500-5637-2E52-A46B-C0BE2A327AD7}"/>
              </a:ext>
            </a:extLst>
          </p:cNvPr>
          <p:cNvSpPr txBox="1"/>
          <p:nvPr/>
        </p:nvSpPr>
        <p:spPr>
          <a:xfrm>
            <a:off x="1616743" y="5033250"/>
            <a:ext cx="1954147" cy="1154162"/>
          </a:xfrm>
          <a:prstGeom prst="rect">
            <a:avLst/>
          </a:prstGeom>
          <a:noFill/>
        </p:spPr>
        <p:txBody>
          <a:bodyPr wrap="square">
            <a:spAutoFit/>
          </a:bodyPr>
          <a:lstStyle/>
          <a:p>
            <a:pPr algn="ctr" rtl="1">
              <a:lnSpc>
                <a:spcPct val="200000"/>
              </a:lnSpc>
            </a:pPr>
            <a:r>
              <a:rPr lang="fa-IR" sz="1200" b="1" dirty="0">
                <a:solidFill>
                  <a:srgbClr val="1D3347"/>
                </a:solidFill>
                <a:latin typeface="Shabnam" panose="020B0603030804020204" pitchFamily="34" charset="-78"/>
                <a:cs typeface="Shabnam" panose="020B0603030804020204" pitchFamily="34" charset="-78"/>
              </a:rPr>
              <a:t>تیتر عنوان را بنویسید</a:t>
            </a:r>
            <a:endParaRPr lang="en-US" sz="1200" b="1" dirty="0">
              <a:solidFill>
                <a:srgbClr val="1D3347"/>
              </a:solidFill>
              <a:latin typeface="Shabnam" panose="020B0603030804020204" pitchFamily="34" charset="-78"/>
              <a:cs typeface="Shabnam" panose="020B0603030804020204" pitchFamily="34" charset="-78"/>
            </a:endParaRPr>
          </a:p>
          <a:p>
            <a:pPr algn="ctr" rtl="1">
              <a:lnSpc>
                <a:spcPct val="200000"/>
              </a:lnSpc>
            </a:pPr>
            <a:r>
              <a:rPr lang="fa-IR" sz="1200" dirty="0">
                <a:solidFill>
                  <a:srgbClr val="1D3347"/>
                </a:solidFill>
                <a:latin typeface="Shabnam" panose="020B0603030804020204" pitchFamily="34" charset="-78"/>
                <a:cs typeface="Shabnam" panose="020B0603030804020204" pitchFamily="34" charset="-78"/>
              </a:rPr>
              <a:t>فروشگاه مینارو ارائه دهنده انواع فایل</a:t>
            </a:r>
            <a:endParaRPr lang="en-US" sz="1200" dirty="0">
              <a:solidFill>
                <a:srgbClr val="1D3347"/>
              </a:solidFill>
              <a:latin typeface="Shabnam" panose="020B0603030804020204" pitchFamily="34" charset="-78"/>
              <a:cs typeface="Shabnam" panose="020B0603030804020204" pitchFamily="34" charset="-78"/>
            </a:endParaRPr>
          </a:p>
        </p:txBody>
      </p:sp>
      <p:sp>
        <p:nvSpPr>
          <p:cNvPr id="63" name="TextBox 62">
            <a:extLst>
              <a:ext uri="{FF2B5EF4-FFF2-40B4-BE49-F238E27FC236}">
                <a16:creationId xmlns:a16="http://schemas.microsoft.com/office/drawing/2014/main" id="{45DB751A-8A65-E01D-15EE-D00E634B8417}"/>
              </a:ext>
            </a:extLst>
          </p:cNvPr>
          <p:cNvSpPr txBox="1"/>
          <p:nvPr/>
        </p:nvSpPr>
        <p:spPr>
          <a:xfrm>
            <a:off x="2873348" y="2699131"/>
            <a:ext cx="1954147" cy="1154162"/>
          </a:xfrm>
          <a:prstGeom prst="rect">
            <a:avLst/>
          </a:prstGeom>
          <a:noFill/>
        </p:spPr>
        <p:txBody>
          <a:bodyPr wrap="square">
            <a:spAutoFit/>
          </a:bodyPr>
          <a:lstStyle/>
          <a:p>
            <a:pPr algn="ctr" rtl="1">
              <a:lnSpc>
                <a:spcPct val="200000"/>
              </a:lnSpc>
            </a:pPr>
            <a:r>
              <a:rPr lang="fa-IR" sz="1200" b="1" dirty="0">
                <a:solidFill>
                  <a:srgbClr val="1D3347"/>
                </a:solidFill>
                <a:latin typeface="Shabnam" panose="020B0603030804020204" pitchFamily="34" charset="-78"/>
                <a:cs typeface="Shabnam" panose="020B0603030804020204" pitchFamily="34" charset="-78"/>
              </a:rPr>
              <a:t>تیتر عنوان را بنویسید</a:t>
            </a:r>
            <a:endParaRPr lang="en-US" sz="1200" b="1" dirty="0">
              <a:solidFill>
                <a:srgbClr val="1D3347"/>
              </a:solidFill>
              <a:latin typeface="Shabnam" panose="020B0603030804020204" pitchFamily="34" charset="-78"/>
              <a:cs typeface="Shabnam" panose="020B0603030804020204" pitchFamily="34" charset="-78"/>
            </a:endParaRPr>
          </a:p>
          <a:p>
            <a:pPr algn="ctr" rtl="1">
              <a:lnSpc>
                <a:spcPct val="200000"/>
              </a:lnSpc>
            </a:pPr>
            <a:r>
              <a:rPr lang="fa-IR" sz="1200" dirty="0">
                <a:solidFill>
                  <a:srgbClr val="1D3347"/>
                </a:solidFill>
                <a:latin typeface="Shabnam" panose="020B0603030804020204" pitchFamily="34" charset="-78"/>
                <a:cs typeface="Shabnam" panose="020B0603030804020204" pitchFamily="34" charset="-78"/>
              </a:rPr>
              <a:t>فروشگاه مینارو ارائه دهنده انواع فایل</a:t>
            </a:r>
            <a:endParaRPr lang="en-US" sz="1200" dirty="0">
              <a:solidFill>
                <a:srgbClr val="1D3347"/>
              </a:solidFill>
              <a:latin typeface="Shabnam" panose="020B0603030804020204" pitchFamily="34" charset="-78"/>
              <a:cs typeface="Shabnam" panose="020B0603030804020204" pitchFamily="34" charset="-78"/>
            </a:endParaRPr>
          </a:p>
        </p:txBody>
      </p:sp>
      <p:sp>
        <p:nvSpPr>
          <p:cNvPr id="64" name="TextBox 63">
            <a:extLst>
              <a:ext uri="{FF2B5EF4-FFF2-40B4-BE49-F238E27FC236}">
                <a16:creationId xmlns:a16="http://schemas.microsoft.com/office/drawing/2014/main" id="{CDCB385A-A8AA-DDE1-B219-6FD31B8859BD}"/>
              </a:ext>
            </a:extLst>
          </p:cNvPr>
          <p:cNvSpPr txBox="1"/>
          <p:nvPr/>
        </p:nvSpPr>
        <p:spPr>
          <a:xfrm>
            <a:off x="4113652" y="5033250"/>
            <a:ext cx="1954147" cy="1154162"/>
          </a:xfrm>
          <a:prstGeom prst="rect">
            <a:avLst/>
          </a:prstGeom>
          <a:noFill/>
        </p:spPr>
        <p:txBody>
          <a:bodyPr wrap="square">
            <a:spAutoFit/>
          </a:bodyPr>
          <a:lstStyle/>
          <a:p>
            <a:pPr algn="ctr" rtl="1">
              <a:lnSpc>
                <a:spcPct val="200000"/>
              </a:lnSpc>
            </a:pPr>
            <a:r>
              <a:rPr lang="fa-IR" sz="1200" b="1" dirty="0">
                <a:solidFill>
                  <a:srgbClr val="1D3347"/>
                </a:solidFill>
                <a:latin typeface="Shabnam" panose="020B0603030804020204" pitchFamily="34" charset="-78"/>
                <a:cs typeface="Shabnam" panose="020B0603030804020204" pitchFamily="34" charset="-78"/>
              </a:rPr>
              <a:t>تیتر عنوان را بنویسید</a:t>
            </a:r>
            <a:endParaRPr lang="en-US" sz="1200" b="1" dirty="0">
              <a:solidFill>
                <a:srgbClr val="1D3347"/>
              </a:solidFill>
              <a:latin typeface="Shabnam" panose="020B0603030804020204" pitchFamily="34" charset="-78"/>
              <a:cs typeface="Shabnam" panose="020B0603030804020204" pitchFamily="34" charset="-78"/>
            </a:endParaRPr>
          </a:p>
          <a:p>
            <a:pPr algn="ctr" rtl="1">
              <a:lnSpc>
                <a:spcPct val="200000"/>
              </a:lnSpc>
            </a:pPr>
            <a:r>
              <a:rPr lang="fa-IR" sz="1200" dirty="0">
                <a:solidFill>
                  <a:srgbClr val="1D3347"/>
                </a:solidFill>
                <a:latin typeface="Shabnam" panose="020B0603030804020204" pitchFamily="34" charset="-78"/>
                <a:cs typeface="Shabnam" panose="020B0603030804020204" pitchFamily="34" charset="-78"/>
              </a:rPr>
              <a:t>فروشگاه مینارو ارائه دهنده انواع فایل</a:t>
            </a:r>
            <a:endParaRPr lang="en-US" sz="1200" dirty="0">
              <a:solidFill>
                <a:srgbClr val="1D3347"/>
              </a:solidFill>
              <a:latin typeface="Shabnam" panose="020B0603030804020204" pitchFamily="34" charset="-78"/>
              <a:cs typeface="Shabnam" panose="020B0603030804020204" pitchFamily="34" charset="-78"/>
            </a:endParaRPr>
          </a:p>
        </p:txBody>
      </p:sp>
      <p:sp>
        <p:nvSpPr>
          <p:cNvPr id="65" name="TextBox 64">
            <a:extLst>
              <a:ext uri="{FF2B5EF4-FFF2-40B4-BE49-F238E27FC236}">
                <a16:creationId xmlns:a16="http://schemas.microsoft.com/office/drawing/2014/main" id="{E8F97FB3-BCE7-94C5-D7BA-310E6FE079DB}"/>
              </a:ext>
            </a:extLst>
          </p:cNvPr>
          <p:cNvSpPr txBox="1"/>
          <p:nvPr/>
        </p:nvSpPr>
        <p:spPr>
          <a:xfrm>
            <a:off x="5370257" y="2699131"/>
            <a:ext cx="1954147" cy="1154162"/>
          </a:xfrm>
          <a:prstGeom prst="rect">
            <a:avLst/>
          </a:prstGeom>
          <a:noFill/>
        </p:spPr>
        <p:txBody>
          <a:bodyPr wrap="square">
            <a:spAutoFit/>
          </a:bodyPr>
          <a:lstStyle/>
          <a:p>
            <a:pPr algn="ctr" rtl="1">
              <a:lnSpc>
                <a:spcPct val="200000"/>
              </a:lnSpc>
            </a:pPr>
            <a:r>
              <a:rPr lang="fa-IR" sz="1200" b="1" dirty="0">
                <a:solidFill>
                  <a:srgbClr val="1D3347"/>
                </a:solidFill>
                <a:latin typeface="Shabnam" panose="020B0603030804020204" pitchFamily="34" charset="-78"/>
                <a:cs typeface="Shabnam" panose="020B0603030804020204" pitchFamily="34" charset="-78"/>
              </a:rPr>
              <a:t>تیتر عنوان را بنویسید</a:t>
            </a:r>
            <a:endParaRPr lang="en-US" sz="1200" b="1" dirty="0">
              <a:solidFill>
                <a:srgbClr val="1D3347"/>
              </a:solidFill>
              <a:latin typeface="Shabnam" panose="020B0603030804020204" pitchFamily="34" charset="-78"/>
              <a:cs typeface="Shabnam" panose="020B0603030804020204" pitchFamily="34" charset="-78"/>
            </a:endParaRPr>
          </a:p>
          <a:p>
            <a:pPr algn="ctr" rtl="1">
              <a:lnSpc>
                <a:spcPct val="200000"/>
              </a:lnSpc>
            </a:pPr>
            <a:r>
              <a:rPr lang="fa-IR" sz="1200" dirty="0">
                <a:solidFill>
                  <a:srgbClr val="1D3347"/>
                </a:solidFill>
                <a:latin typeface="Shabnam" panose="020B0603030804020204" pitchFamily="34" charset="-78"/>
                <a:cs typeface="Shabnam" panose="020B0603030804020204" pitchFamily="34" charset="-78"/>
              </a:rPr>
              <a:t>فروشگاه مینارو ارائه دهنده انواع فایل</a:t>
            </a:r>
            <a:endParaRPr lang="en-US" sz="1200" dirty="0">
              <a:solidFill>
                <a:srgbClr val="1D3347"/>
              </a:solidFill>
              <a:latin typeface="Shabnam" panose="020B0603030804020204" pitchFamily="34" charset="-78"/>
              <a:cs typeface="Shabnam" panose="020B0603030804020204" pitchFamily="34" charset="-78"/>
            </a:endParaRPr>
          </a:p>
        </p:txBody>
      </p:sp>
      <p:sp>
        <p:nvSpPr>
          <p:cNvPr id="66" name="TextBox 65">
            <a:extLst>
              <a:ext uri="{FF2B5EF4-FFF2-40B4-BE49-F238E27FC236}">
                <a16:creationId xmlns:a16="http://schemas.microsoft.com/office/drawing/2014/main" id="{85EE3D8D-8D76-0CFA-6727-62B8A0383CCB}"/>
              </a:ext>
            </a:extLst>
          </p:cNvPr>
          <p:cNvSpPr txBox="1"/>
          <p:nvPr/>
        </p:nvSpPr>
        <p:spPr>
          <a:xfrm>
            <a:off x="6639864" y="5033250"/>
            <a:ext cx="1954147" cy="1154162"/>
          </a:xfrm>
          <a:prstGeom prst="rect">
            <a:avLst/>
          </a:prstGeom>
          <a:noFill/>
        </p:spPr>
        <p:txBody>
          <a:bodyPr wrap="square">
            <a:spAutoFit/>
          </a:bodyPr>
          <a:lstStyle/>
          <a:p>
            <a:pPr algn="ctr" rtl="1">
              <a:lnSpc>
                <a:spcPct val="200000"/>
              </a:lnSpc>
            </a:pPr>
            <a:r>
              <a:rPr lang="fa-IR" sz="1200" b="1" dirty="0">
                <a:solidFill>
                  <a:srgbClr val="1D3347"/>
                </a:solidFill>
                <a:latin typeface="Shabnam" panose="020B0603030804020204" pitchFamily="34" charset="-78"/>
                <a:cs typeface="Shabnam" panose="020B0603030804020204" pitchFamily="34" charset="-78"/>
              </a:rPr>
              <a:t>تیتر عنوان را بنویسید</a:t>
            </a:r>
            <a:endParaRPr lang="en-US" sz="1200" b="1" dirty="0">
              <a:solidFill>
                <a:srgbClr val="1D3347"/>
              </a:solidFill>
              <a:latin typeface="Shabnam" panose="020B0603030804020204" pitchFamily="34" charset="-78"/>
              <a:cs typeface="Shabnam" panose="020B0603030804020204" pitchFamily="34" charset="-78"/>
            </a:endParaRPr>
          </a:p>
          <a:p>
            <a:pPr algn="ctr" rtl="1">
              <a:lnSpc>
                <a:spcPct val="200000"/>
              </a:lnSpc>
            </a:pPr>
            <a:r>
              <a:rPr lang="fa-IR" sz="1200" dirty="0">
                <a:solidFill>
                  <a:srgbClr val="1D3347"/>
                </a:solidFill>
                <a:latin typeface="Shabnam" panose="020B0603030804020204" pitchFamily="34" charset="-78"/>
                <a:cs typeface="Shabnam" panose="020B0603030804020204" pitchFamily="34" charset="-78"/>
              </a:rPr>
              <a:t>فروشگاه مینارو ارائه دهنده انواع فایل</a:t>
            </a:r>
            <a:endParaRPr lang="en-US" sz="1200" dirty="0">
              <a:solidFill>
                <a:srgbClr val="1D3347"/>
              </a:solidFill>
              <a:latin typeface="Shabnam" panose="020B0603030804020204" pitchFamily="34" charset="-78"/>
              <a:cs typeface="Shabnam" panose="020B0603030804020204" pitchFamily="34" charset="-78"/>
            </a:endParaRPr>
          </a:p>
        </p:txBody>
      </p:sp>
      <p:sp>
        <p:nvSpPr>
          <p:cNvPr id="67" name="TextBox 66">
            <a:extLst>
              <a:ext uri="{FF2B5EF4-FFF2-40B4-BE49-F238E27FC236}">
                <a16:creationId xmlns:a16="http://schemas.microsoft.com/office/drawing/2014/main" id="{D367330E-743A-2BCB-1714-5105D043DAD3}"/>
              </a:ext>
            </a:extLst>
          </p:cNvPr>
          <p:cNvSpPr txBox="1"/>
          <p:nvPr/>
        </p:nvSpPr>
        <p:spPr>
          <a:xfrm>
            <a:off x="7896469" y="2699131"/>
            <a:ext cx="1954147" cy="1154162"/>
          </a:xfrm>
          <a:prstGeom prst="rect">
            <a:avLst/>
          </a:prstGeom>
          <a:noFill/>
        </p:spPr>
        <p:txBody>
          <a:bodyPr wrap="square">
            <a:spAutoFit/>
          </a:bodyPr>
          <a:lstStyle/>
          <a:p>
            <a:pPr algn="ctr" rtl="1">
              <a:lnSpc>
                <a:spcPct val="200000"/>
              </a:lnSpc>
            </a:pPr>
            <a:r>
              <a:rPr lang="fa-IR" sz="1200" b="1" dirty="0">
                <a:solidFill>
                  <a:srgbClr val="1D3347"/>
                </a:solidFill>
                <a:latin typeface="Shabnam" panose="020B0603030804020204" pitchFamily="34" charset="-78"/>
                <a:cs typeface="Shabnam" panose="020B0603030804020204" pitchFamily="34" charset="-78"/>
              </a:rPr>
              <a:t>تیتر عنوان را بنویسید</a:t>
            </a:r>
            <a:endParaRPr lang="en-US" sz="1200" b="1" dirty="0">
              <a:solidFill>
                <a:srgbClr val="1D3347"/>
              </a:solidFill>
              <a:latin typeface="Shabnam" panose="020B0603030804020204" pitchFamily="34" charset="-78"/>
              <a:cs typeface="Shabnam" panose="020B0603030804020204" pitchFamily="34" charset="-78"/>
            </a:endParaRPr>
          </a:p>
          <a:p>
            <a:pPr algn="ctr" rtl="1">
              <a:lnSpc>
                <a:spcPct val="200000"/>
              </a:lnSpc>
            </a:pPr>
            <a:r>
              <a:rPr lang="fa-IR" sz="1200" dirty="0">
                <a:solidFill>
                  <a:srgbClr val="1D3347"/>
                </a:solidFill>
                <a:latin typeface="Shabnam" panose="020B0603030804020204" pitchFamily="34" charset="-78"/>
                <a:cs typeface="Shabnam" panose="020B0603030804020204" pitchFamily="34" charset="-78"/>
              </a:rPr>
              <a:t>فروشگاه مینارو ارائه دهنده انواع فایل</a:t>
            </a:r>
            <a:endParaRPr lang="en-US" sz="1200" dirty="0">
              <a:solidFill>
                <a:srgbClr val="1D3347"/>
              </a:solidFill>
              <a:latin typeface="Shabnam" panose="020B0603030804020204" pitchFamily="34" charset="-78"/>
              <a:cs typeface="Shabnam" panose="020B0603030804020204" pitchFamily="34" charset="-78"/>
            </a:endParaRPr>
          </a:p>
        </p:txBody>
      </p:sp>
    </p:spTree>
    <p:extLst>
      <p:ext uri="{BB962C8B-B14F-4D97-AF65-F5344CB8AC3E}">
        <p14:creationId xmlns:p14="http://schemas.microsoft.com/office/powerpoint/2010/main" val="16357002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5" fill="hold" grpId="0" nodeType="clickEffect">
                                  <p:stCondLst>
                                    <p:cond delay="0"/>
                                  </p:stCondLst>
                                  <p:childTnLst>
                                    <p:set>
                                      <p:cBhvr>
                                        <p:cTn id="6" dur="1" fill="hold">
                                          <p:stCondLst>
                                            <p:cond delay="0"/>
                                          </p:stCondLst>
                                        </p:cTn>
                                        <p:tgtEl>
                                          <p:spTgt spid="95"/>
                                        </p:tgtEl>
                                        <p:attrNameLst>
                                          <p:attrName>style.visibility</p:attrName>
                                        </p:attrNameLst>
                                      </p:cBhvr>
                                      <p:to>
                                        <p:strVal val="visible"/>
                                      </p:to>
                                    </p:set>
                                    <p:animEffect transition="in" filter="randombar(vertical)">
                                      <p:cBhvr>
                                        <p:cTn id="7" dur="500"/>
                                        <p:tgtEl>
                                          <p:spTgt spid="95"/>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30"/>
                                        </p:tgtEl>
                                        <p:attrNameLst>
                                          <p:attrName>style.visibility</p:attrName>
                                        </p:attrNameLst>
                                      </p:cBhvr>
                                      <p:to>
                                        <p:strVal val="visible"/>
                                      </p:to>
                                    </p:set>
                                    <p:animEffect transition="in" filter="wipe(left)">
                                      <p:cBhvr>
                                        <p:cTn id="11" dur="750"/>
                                        <p:tgtEl>
                                          <p:spTgt spid="30"/>
                                        </p:tgtEl>
                                      </p:cBhvr>
                                    </p:animEffect>
                                  </p:childTnLst>
                                </p:cTn>
                              </p:par>
                            </p:childTnLst>
                          </p:cTn>
                        </p:par>
                        <p:par>
                          <p:cTn id="12" fill="hold">
                            <p:stCondLst>
                              <p:cond delay="1250"/>
                            </p:stCondLst>
                            <p:childTnLst>
                              <p:par>
                                <p:cTn id="13" presetID="22" presetClass="entr" presetSubtype="4" fill="hold" grpId="0" nodeType="afterEffect">
                                  <p:stCondLst>
                                    <p:cond delay="0"/>
                                  </p:stCondLst>
                                  <p:childTnLst>
                                    <p:set>
                                      <p:cBhvr>
                                        <p:cTn id="14" dur="1" fill="hold">
                                          <p:stCondLst>
                                            <p:cond delay="0"/>
                                          </p:stCondLst>
                                        </p:cTn>
                                        <p:tgtEl>
                                          <p:spTgt spid="62"/>
                                        </p:tgtEl>
                                        <p:attrNameLst>
                                          <p:attrName>style.visibility</p:attrName>
                                        </p:attrNameLst>
                                      </p:cBhvr>
                                      <p:to>
                                        <p:strVal val="visible"/>
                                      </p:to>
                                    </p:set>
                                    <p:animEffect transition="in" filter="wipe(down)">
                                      <p:cBhvr>
                                        <p:cTn id="15" dur="750"/>
                                        <p:tgtEl>
                                          <p:spTgt spid="62"/>
                                        </p:tgtEl>
                                      </p:cBhvr>
                                    </p:animEffect>
                                  </p:childTnLst>
                                </p:cTn>
                              </p:par>
                            </p:childTnLst>
                          </p:cTn>
                        </p:par>
                        <p:par>
                          <p:cTn id="16" fill="hold">
                            <p:stCondLst>
                              <p:cond delay="2000"/>
                            </p:stCondLst>
                            <p:childTnLst>
                              <p:par>
                                <p:cTn id="17" presetID="22" presetClass="entr" presetSubtype="4" fill="hold" grpId="0" nodeType="afterEffect">
                                  <p:stCondLst>
                                    <p:cond delay="0"/>
                                  </p:stCondLst>
                                  <p:childTnLst>
                                    <p:set>
                                      <p:cBhvr>
                                        <p:cTn id="18" dur="1" fill="hold">
                                          <p:stCondLst>
                                            <p:cond delay="0"/>
                                          </p:stCondLst>
                                        </p:cTn>
                                        <p:tgtEl>
                                          <p:spTgt spid="63"/>
                                        </p:tgtEl>
                                        <p:attrNameLst>
                                          <p:attrName>style.visibility</p:attrName>
                                        </p:attrNameLst>
                                      </p:cBhvr>
                                      <p:to>
                                        <p:strVal val="visible"/>
                                      </p:to>
                                    </p:set>
                                    <p:animEffect transition="in" filter="wipe(down)">
                                      <p:cBhvr>
                                        <p:cTn id="19" dur="750"/>
                                        <p:tgtEl>
                                          <p:spTgt spid="63"/>
                                        </p:tgtEl>
                                      </p:cBhvr>
                                    </p:animEffect>
                                  </p:childTnLst>
                                </p:cTn>
                              </p:par>
                            </p:childTnLst>
                          </p:cTn>
                        </p:par>
                        <p:par>
                          <p:cTn id="20" fill="hold">
                            <p:stCondLst>
                              <p:cond delay="2750"/>
                            </p:stCondLst>
                            <p:childTnLst>
                              <p:par>
                                <p:cTn id="21" presetID="22" presetClass="entr" presetSubtype="4" fill="hold" grpId="0" nodeType="afterEffect">
                                  <p:stCondLst>
                                    <p:cond delay="0"/>
                                  </p:stCondLst>
                                  <p:childTnLst>
                                    <p:set>
                                      <p:cBhvr>
                                        <p:cTn id="22" dur="1" fill="hold">
                                          <p:stCondLst>
                                            <p:cond delay="0"/>
                                          </p:stCondLst>
                                        </p:cTn>
                                        <p:tgtEl>
                                          <p:spTgt spid="64"/>
                                        </p:tgtEl>
                                        <p:attrNameLst>
                                          <p:attrName>style.visibility</p:attrName>
                                        </p:attrNameLst>
                                      </p:cBhvr>
                                      <p:to>
                                        <p:strVal val="visible"/>
                                      </p:to>
                                    </p:set>
                                    <p:animEffect transition="in" filter="wipe(down)">
                                      <p:cBhvr>
                                        <p:cTn id="23" dur="750"/>
                                        <p:tgtEl>
                                          <p:spTgt spid="64"/>
                                        </p:tgtEl>
                                      </p:cBhvr>
                                    </p:animEffect>
                                  </p:childTnLst>
                                </p:cTn>
                              </p:par>
                            </p:childTnLst>
                          </p:cTn>
                        </p:par>
                        <p:par>
                          <p:cTn id="24" fill="hold">
                            <p:stCondLst>
                              <p:cond delay="3500"/>
                            </p:stCondLst>
                            <p:childTnLst>
                              <p:par>
                                <p:cTn id="25" presetID="22" presetClass="entr" presetSubtype="4" fill="hold" grpId="0" nodeType="afterEffect">
                                  <p:stCondLst>
                                    <p:cond delay="0"/>
                                  </p:stCondLst>
                                  <p:childTnLst>
                                    <p:set>
                                      <p:cBhvr>
                                        <p:cTn id="26" dur="1" fill="hold">
                                          <p:stCondLst>
                                            <p:cond delay="0"/>
                                          </p:stCondLst>
                                        </p:cTn>
                                        <p:tgtEl>
                                          <p:spTgt spid="65"/>
                                        </p:tgtEl>
                                        <p:attrNameLst>
                                          <p:attrName>style.visibility</p:attrName>
                                        </p:attrNameLst>
                                      </p:cBhvr>
                                      <p:to>
                                        <p:strVal val="visible"/>
                                      </p:to>
                                    </p:set>
                                    <p:animEffect transition="in" filter="wipe(down)">
                                      <p:cBhvr>
                                        <p:cTn id="27" dur="750"/>
                                        <p:tgtEl>
                                          <p:spTgt spid="65"/>
                                        </p:tgtEl>
                                      </p:cBhvr>
                                    </p:animEffect>
                                  </p:childTnLst>
                                </p:cTn>
                              </p:par>
                            </p:childTnLst>
                          </p:cTn>
                        </p:par>
                        <p:par>
                          <p:cTn id="28" fill="hold">
                            <p:stCondLst>
                              <p:cond delay="4250"/>
                            </p:stCondLst>
                            <p:childTnLst>
                              <p:par>
                                <p:cTn id="29" presetID="22" presetClass="entr" presetSubtype="4" fill="hold" grpId="0" nodeType="afterEffect">
                                  <p:stCondLst>
                                    <p:cond delay="0"/>
                                  </p:stCondLst>
                                  <p:childTnLst>
                                    <p:set>
                                      <p:cBhvr>
                                        <p:cTn id="30" dur="1" fill="hold">
                                          <p:stCondLst>
                                            <p:cond delay="0"/>
                                          </p:stCondLst>
                                        </p:cTn>
                                        <p:tgtEl>
                                          <p:spTgt spid="66"/>
                                        </p:tgtEl>
                                        <p:attrNameLst>
                                          <p:attrName>style.visibility</p:attrName>
                                        </p:attrNameLst>
                                      </p:cBhvr>
                                      <p:to>
                                        <p:strVal val="visible"/>
                                      </p:to>
                                    </p:set>
                                    <p:animEffect transition="in" filter="wipe(down)">
                                      <p:cBhvr>
                                        <p:cTn id="31" dur="750"/>
                                        <p:tgtEl>
                                          <p:spTgt spid="66"/>
                                        </p:tgtEl>
                                      </p:cBhvr>
                                    </p:animEffect>
                                  </p:childTnLst>
                                </p:cTn>
                              </p:par>
                            </p:childTnLst>
                          </p:cTn>
                        </p:par>
                        <p:par>
                          <p:cTn id="32" fill="hold">
                            <p:stCondLst>
                              <p:cond delay="5000"/>
                            </p:stCondLst>
                            <p:childTnLst>
                              <p:par>
                                <p:cTn id="33" presetID="22" presetClass="entr" presetSubtype="4" fill="hold" grpId="0" nodeType="afterEffect">
                                  <p:stCondLst>
                                    <p:cond delay="0"/>
                                  </p:stCondLst>
                                  <p:childTnLst>
                                    <p:set>
                                      <p:cBhvr>
                                        <p:cTn id="34" dur="1" fill="hold">
                                          <p:stCondLst>
                                            <p:cond delay="0"/>
                                          </p:stCondLst>
                                        </p:cTn>
                                        <p:tgtEl>
                                          <p:spTgt spid="67"/>
                                        </p:tgtEl>
                                        <p:attrNameLst>
                                          <p:attrName>style.visibility</p:attrName>
                                        </p:attrNameLst>
                                      </p:cBhvr>
                                      <p:to>
                                        <p:strVal val="visible"/>
                                      </p:to>
                                    </p:set>
                                    <p:animEffect transition="in" filter="wipe(down)">
                                      <p:cBhvr>
                                        <p:cTn id="35" dur="750"/>
                                        <p:tgtEl>
                                          <p:spTgt spid="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5" grpId="0"/>
      <p:bldP spid="62" grpId="0"/>
      <p:bldP spid="63" grpId="0"/>
      <p:bldP spid="64" grpId="0"/>
      <p:bldP spid="65" grpId="0"/>
      <p:bldP spid="66" grpId="0"/>
      <p:bldP spid="67"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4269A69-3102-D53C-C417-CE4F36B95655}"/>
              </a:ext>
            </a:extLst>
          </p:cNvPr>
          <p:cNvSpPr>
            <a:spLocks noGrp="1"/>
          </p:cNvSpPr>
          <p:nvPr>
            <p:ph type="sldNum" sz="quarter" idx="10"/>
          </p:nvPr>
        </p:nvSpPr>
        <p:spPr/>
        <p:txBody>
          <a:bodyPr/>
          <a:lstStyle/>
          <a:p>
            <a:fld id="{A8043012-B8B5-47A7-9927-94221BE445D6}" type="slidenum">
              <a:rPr lang="en-US" smtClean="0"/>
              <a:pPr/>
              <a:t>49</a:t>
            </a:fld>
            <a:endParaRPr lang="en-US" dirty="0"/>
          </a:p>
        </p:txBody>
      </p:sp>
      <p:pic>
        <p:nvPicPr>
          <p:cNvPr id="3" name="Picture 2">
            <a:hlinkClick r:id="" action="ppaction://hlinkshowjump?jump=previousslide"/>
            <a:extLst>
              <a:ext uri="{FF2B5EF4-FFF2-40B4-BE49-F238E27FC236}">
                <a16:creationId xmlns:a16="http://schemas.microsoft.com/office/drawing/2014/main" id="{246BE3B7-0BCF-2DD8-A0D8-A4D28668F3C1}"/>
              </a:ext>
            </a:extLst>
          </p:cNvPr>
          <p:cNvPicPr>
            <a:picLocks noChangeAspect="1"/>
          </p:cNvPicPr>
          <p:nvPr/>
        </p:nvPicPr>
        <p:blipFill>
          <a:blip r:embed="rId2" cstate="print">
            <a:biLevel thresh="25000"/>
            <a:extLst>
              <a:ext uri="{BEBA8EAE-BF5A-486C-A8C5-ECC9F3942E4B}">
                <a14:imgProps xmlns:a14="http://schemas.microsoft.com/office/drawing/2010/main">
                  <a14:imgLayer r:embed="rId3">
                    <a14:imgEffect>
                      <a14:saturation sat="33000"/>
                    </a14:imgEffect>
                  </a14:imgLayer>
                </a14:imgProps>
              </a:ext>
              <a:ext uri="{28A0092B-C50C-407E-A947-70E740481C1C}">
                <a14:useLocalDpi xmlns:a14="http://schemas.microsoft.com/office/drawing/2010/main"/>
              </a:ext>
            </a:extLst>
          </a:blip>
          <a:stretch>
            <a:fillRect/>
          </a:stretch>
        </p:blipFill>
        <p:spPr>
          <a:xfrm flipH="1">
            <a:off x="10403951" y="6257138"/>
            <a:ext cx="210539" cy="210539"/>
          </a:xfrm>
          <a:prstGeom prst="rect">
            <a:avLst/>
          </a:prstGeom>
        </p:spPr>
      </p:pic>
      <p:pic>
        <p:nvPicPr>
          <p:cNvPr id="4" name="Picture 3">
            <a:extLst>
              <a:ext uri="{FF2B5EF4-FFF2-40B4-BE49-F238E27FC236}">
                <a16:creationId xmlns:a16="http://schemas.microsoft.com/office/drawing/2014/main" id="{BB5E64DA-6923-E224-EDFF-D450C62FFECA}"/>
              </a:ext>
            </a:extLst>
          </p:cNvPr>
          <p:cNvPicPr>
            <a:picLocks noChangeAspect="1"/>
          </p:cNvPicPr>
          <p:nvPr/>
        </p:nvPicPr>
        <p:blipFill>
          <a:blip r:embed="rId2" cstate="print">
            <a:biLevel thresh="25000"/>
            <a:extLst>
              <a:ext uri="{BEBA8EAE-BF5A-486C-A8C5-ECC9F3942E4B}">
                <a14:imgProps xmlns:a14="http://schemas.microsoft.com/office/drawing/2010/main">
                  <a14:imgLayer r:embed="rId3">
                    <a14:imgEffect>
                      <a14:saturation sat="33000"/>
                    </a14:imgEffect>
                  </a14:imgLayer>
                </a14:imgProps>
              </a:ext>
              <a:ext uri="{28A0092B-C50C-407E-A947-70E740481C1C}">
                <a14:useLocalDpi xmlns:a14="http://schemas.microsoft.com/office/drawing/2010/main"/>
              </a:ext>
            </a:extLst>
          </a:blip>
          <a:stretch>
            <a:fillRect/>
          </a:stretch>
        </p:blipFill>
        <p:spPr>
          <a:xfrm>
            <a:off x="11810732" y="6255725"/>
            <a:ext cx="210539" cy="210539"/>
          </a:xfrm>
          <a:prstGeom prst="rect">
            <a:avLst/>
          </a:prstGeom>
        </p:spPr>
      </p:pic>
      <p:pic>
        <p:nvPicPr>
          <p:cNvPr id="5" name="Picture 4">
            <a:hlinkClick r:id="" action="ppaction://hlinkshowjump?jump=firstslide"/>
            <a:extLst>
              <a:ext uri="{FF2B5EF4-FFF2-40B4-BE49-F238E27FC236}">
                <a16:creationId xmlns:a16="http://schemas.microsoft.com/office/drawing/2014/main" id="{1C81E9D5-1257-6BD3-4522-30CED420194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54275" y="252809"/>
            <a:ext cx="500431" cy="375612"/>
          </a:xfrm>
          <a:prstGeom prst="rect">
            <a:avLst/>
          </a:prstGeom>
        </p:spPr>
      </p:pic>
      <p:sp>
        <p:nvSpPr>
          <p:cNvPr id="6" name="TextBox 5">
            <a:hlinkClick r:id="rId5" action="ppaction://hlinksldjump"/>
            <a:extLst>
              <a:ext uri="{FF2B5EF4-FFF2-40B4-BE49-F238E27FC236}">
                <a16:creationId xmlns:a16="http://schemas.microsoft.com/office/drawing/2014/main" id="{25C29E7D-D03A-6992-2D4E-3DE75AF3BEA4}"/>
              </a:ext>
            </a:extLst>
          </p:cNvPr>
          <p:cNvSpPr txBox="1"/>
          <p:nvPr/>
        </p:nvSpPr>
        <p:spPr>
          <a:xfrm>
            <a:off x="8814914" y="1031840"/>
            <a:ext cx="1295607" cy="307777"/>
          </a:xfrm>
          <a:prstGeom prst="rect">
            <a:avLst/>
          </a:prstGeom>
          <a:noFill/>
        </p:spPr>
        <p:txBody>
          <a:bodyPr wrap="square" rtlCol="0">
            <a:spAutoFit/>
          </a:bodyPr>
          <a:lstStyle/>
          <a:p>
            <a:pPr algn="ctr" rtl="1"/>
            <a:r>
              <a:rPr lang="fa-IR" sz="1400" b="1">
                <a:solidFill>
                  <a:schemeClr val="bg1"/>
                </a:solidFill>
                <a:latin typeface="Shabnam" panose="020B0603030804020204" pitchFamily="34" charset="-78"/>
                <a:cs typeface="Shabnam" panose="020B0603030804020204" pitchFamily="34" charset="-78"/>
              </a:rPr>
              <a:t>کلیات پژوهش</a:t>
            </a:r>
            <a:endParaRPr lang="en-US" sz="1400" b="1" dirty="0">
              <a:solidFill>
                <a:schemeClr val="bg1"/>
              </a:solidFill>
              <a:latin typeface="Shabnam" panose="020B0603030804020204" pitchFamily="34" charset="-78"/>
              <a:cs typeface="Shabnam" panose="020B0603030804020204" pitchFamily="34" charset="-78"/>
            </a:endParaRPr>
          </a:p>
        </p:txBody>
      </p:sp>
      <p:sp>
        <p:nvSpPr>
          <p:cNvPr id="7" name="TextBox 6">
            <a:hlinkClick r:id="rId6" action="ppaction://hlinksldjump"/>
            <a:extLst>
              <a:ext uri="{FF2B5EF4-FFF2-40B4-BE49-F238E27FC236}">
                <a16:creationId xmlns:a16="http://schemas.microsoft.com/office/drawing/2014/main" id="{241D4569-84E4-F25D-C69D-270CA04F9EA2}"/>
              </a:ext>
            </a:extLst>
          </p:cNvPr>
          <p:cNvSpPr txBox="1"/>
          <p:nvPr/>
        </p:nvSpPr>
        <p:spPr>
          <a:xfrm>
            <a:off x="7198804" y="1031839"/>
            <a:ext cx="1391595" cy="307777"/>
          </a:xfrm>
          <a:prstGeom prst="rect">
            <a:avLst/>
          </a:prstGeom>
          <a:noFill/>
        </p:spPr>
        <p:txBody>
          <a:bodyPr wrap="square" rtlCol="0">
            <a:spAutoFit/>
          </a:bodyPr>
          <a:lstStyle/>
          <a:p>
            <a:pPr algn="ctr" rtl="1"/>
            <a:r>
              <a:rPr lang="fa-IR" sz="1400" b="1" dirty="0">
                <a:solidFill>
                  <a:schemeClr val="bg1"/>
                </a:solidFill>
                <a:latin typeface="Shabnam" panose="020B0603030804020204" pitchFamily="34" charset="-78"/>
                <a:cs typeface="Shabnam" panose="020B0603030804020204" pitchFamily="34" charset="-78"/>
              </a:rPr>
              <a:t>مبانی پژوهش</a:t>
            </a:r>
            <a:endParaRPr lang="en-US" sz="1400" b="1" dirty="0">
              <a:solidFill>
                <a:schemeClr val="bg1"/>
              </a:solidFill>
              <a:latin typeface="Shabnam" panose="020B0603030804020204" pitchFamily="34" charset="-78"/>
              <a:cs typeface="Shabnam" panose="020B0603030804020204" pitchFamily="34" charset="-78"/>
            </a:endParaRPr>
          </a:p>
        </p:txBody>
      </p:sp>
      <p:sp>
        <p:nvSpPr>
          <p:cNvPr id="8" name="TextBox 7">
            <a:hlinkClick r:id="rId7" action="ppaction://hlinksldjump"/>
            <a:extLst>
              <a:ext uri="{FF2B5EF4-FFF2-40B4-BE49-F238E27FC236}">
                <a16:creationId xmlns:a16="http://schemas.microsoft.com/office/drawing/2014/main" id="{BD75EBC4-BBFC-4CA2-D200-3D65B5A394AF}"/>
              </a:ext>
            </a:extLst>
          </p:cNvPr>
          <p:cNvSpPr txBox="1"/>
          <p:nvPr/>
        </p:nvSpPr>
        <p:spPr>
          <a:xfrm>
            <a:off x="5678682" y="1031838"/>
            <a:ext cx="1420208" cy="307777"/>
          </a:xfrm>
          <a:prstGeom prst="rect">
            <a:avLst/>
          </a:prstGeom>
          <a:noFill/>
        </p:spPr>
        <p:txBody>
          <a:bodyPr wrap="square" rtlCol="0">
            <a:spAutoFit/>
          </a:bodyPr>
          <a:lstStyle/>
          <a:p>
            <a:pPr algn="ctr" rtl="1"/>
            <a:r>
              <a:rPr lang="fa-IR" sz="1400" b="1" dirty="0">
                <a:solidFill>
                  <a:schemeClr val="bg1"/>
                </a:solidFill>
                <a:latin typeface="Shabnam" panose="020B0603030804020204" pitchFamily="34" charset="-78"/>
                <a:cs typeface="Shabnam" panose="020B0603030804020204" pitchFamily="34" charset="-78"/>
              </a:rPr>
              <a:t>روش تحقیق</a:t>
            </a:r>
            <a:endParaRPr lang="en-US" sz="1400" b="1" dirty="0">
              <a:solidFill>
                <a:schemeClr val="bg1"/>
              </a:solidFill>
              <a:latin typeface="Shabnam" panose="020B0603030804020204" pitchFamily="34" charset="-78"/>
              <a:cs typeface="Shabnam" panose="020B0603030804020204" pitchFamily="34" charset="-78"/>
            </a:endParaRPr>
          </a:p>
        </p:txBody>
      </p:sp>
      <p:sp>
        <p:nvSpPr>
          <p:cNvPr id="9" name="TextBox 8">
            <a:hlinkClick r:id="rId8" action="ppaction://hlinksldjump"/>
            <a:extLst>
              <a:ext uri="{FF2B5EF4-FFF2-40B4-BE49-F238E27FC236}">
                <a16:creationId xmlns:a16="http://schemas.microsoft.com/office/drawing/2014/main" id="{4D3FC177-5F05-2AB5-2CF8-6F1B41FB79CE}"/>
              </a:ext>
            </a:extLst>
          </p:cNvPr>
          <p:cNvSpPr txBox="1"/>
          <p:nvPr/>
        </p:nvSpPr>
        <p:spPr>
          <a:xfrm>
            <a:off x="4080387" y="1024350"/>
            <a:ext cx="1498381" cy="315265"/>
          </a:xfrm>
          <a:prstGeom prst="rect">
            <a:avLst/>
          </a:prstGeom>
          <a:noFill/>
        </p:spPr>
        <p:txBody>
          <a:bodyPr wrap="square" rtlCol="0">
            <a:spAutoFit/>
          </a:bodyPr>
          <a:lstStyle/>
          <a:p>
            <a:pPr algn="ctr" rtl="1"/>
            <a:r>
              <a:rPr lang="fa-IR" sz="1400" b="1" dirty="0">
                <a:solidFill>
                  <a:schemeClr val="bg1"/>
                </a:solidFill>
                <a:latin typeface="Shabnam" panose="020B0603030804020204" pitchFamily="34" charset="-78"/>
                <a:cs typeface="Shabnam" panose="020B0603030804020204" pitchFamily="34" charset="-78"/>
              </a:rPr>
              <a:t>تجزیه و تحلیل</a:t>
            </a:r>
            <a:endParaRPr lang="en-US" sz="1400" b="1" dirty="0">
              <a:solidFill>
                <a:schemeClr val="bg1"/>
              </a:solidFill>
              <a:latin typeface="Shabnam" panose="020B0603030804020204" pitchFamily="34" charset="-78"/>
              <a:cs typeface="Shabnam" panose="020B0603030804020204" pitchFamily="34" charset="-78"/>
            </a:endParaRPr>
          </a:p>
        </p:txBody>
      </p:sp>
      <p:sp>
        <p:nvSpPr>
          <p:cNvPr id="10" name="TextBox 9">
            <a:hlinkClick r:id="rId9" action="ppaction://hlinksldjump"/>
            <a:extLst>
              <a:ext uri="{FF2B5EF4-FFF2-40B4-BE49-F238E27FC236}">
                <a16:creationId xmlns:a16="http://schemas.microsoft.com/office/drawing/2014/main" id="{B37C7E0A-B681-8BEE-4C4C-78F3F596DD61}"/>
              </a:ext>
            </a:extLst>
          </p:cNvPr>
          <p:cNvSpPr txBox="1"/>
          <p:nvPr/>
        </p:nvSpPr>
        <p:spPr>
          <a:xfrm>
            <a:off x="2596451" y="1051936"/>
            <a:ext cx="1420208" cy="315265"/>
          </a:xfrm>
          <a:prstGeom prst="rect">
            <a:avLst/>
          </a:prstGeom>
          <a:noFill/>
        </p:spPr>
        <p:txBody>
          <a:bodyPr wrap="square" rtlCol="0">
            <a:spAutoFit/>
          </a:bodyPr>
          <a:lstStyle/>
          <a:p>
            <a:pPr algn="ctr" rtl="1"/>
            <a:r>
              <a:rPr lang="fa-IR" sz="1400" b="1" dirty="0">
                <a:solidFill>
                  <a:schemeClr val="bg1"/>
                </a:solidFill>
                <a:latin typeface="Shabnam" panose="020B0603030804020204" pitchFamily="34" charset="-78"/>
                <a:cs typeface="Shabnam" panose="020B0603030804020204" pitchFamily="34" charset="-78"/>
              </a:rPr>
              <a:t>بحث و نتیجه</a:t>
            </a:r>
            <a:endParaRPr lang="en-US" sz="1400" b="1" dirty="0">
              <a:solidFill>
                <a:schemeClr val="bg1"/>
              </a:solidFill>
              <a:latin typeface="Shabnam" panose="020B0603030804020204" pitchFamily="34" charset="-78"/>
              <a:cs typeface="Shabnam" panose="020B0603030804020204" pitchFamily="34" charset="-78"/>
            </a:endParaRPr>
          </a:p>
        </p:txBody>
      </p:sp>
      <p:sp>
        <p:nvSpPr>
          <p:cNvPr id="11" name="TextBox 10">
            <a:hlinkClick r:id="rId10" action="ppaction://hlinksldjump"/>
            <a:extLst>
              <a:ext uri="{FF2B5EF4-FFF2-40B4-BE49-F238E27FC236}">
                <a16:creationId xmlns:a16="http://schemas.microsoft.com/office/drawing/2014/main" id="{5DEAA906-29DE-AEBB-90E9-87A79CC7BB7B}"/>
              </a:ext>
            </a:extLst>
          </p:cNvPr>
          <p:cNvSpPr txBox="1"/>
          <p:nvPr/>
        </p:nvSpPr>
        <p:spPr>
          <a:xfrm>
            <a:off x="998155" y="1051935"/>
            <a:ext cx="1498381" cy="315265"/>
          </a:xfrm>
          <a:prstGeom prst="rect">
            <a:avLst/>
          </a:prstGeom>
          <a:noFill/>
        </p:spPr>
        <p:txBody>
          <a:bodyPr wrap="square" rtlCol="0">
            <a:spAutoFit/>
          </a:bodyPr>
          <a:lstStyle/>
          <a:p>
            <a:pPr algn="ctr" rtl="1"/>
            <a:r>
              <a:rPr lang="fa-IR" sz="1400" b="1" dirty="0">
                <a:solidFill>
                  <a:schemeClr val="bg1"/>
                </a:solidFill>
                <a:latin typeface="Shabnam" panose="020B0603030804020204" pitchFamily="34" charset="-78"/>
                <a:cs typeface="Shabnam" panose="020B0603030804020204" pitchFamily="34" charset="-78"/>
              </a:rPr>
              <a:t>منابع</a:t>
            </a:r>
            <a:endParaRPr lang="en-US" sz="1400" b="1" dirty="0">
              <a:solidFill>
                <a:schemeClr val="bg1"/>
              </a:solidFill>
              <a:latin typeface="Shabnam" panose="020B0603030804020204" pitchFamily="34" charset="-78"/>
              <a:cs typeface="Shabnam" panose="020B0603030804020204" pitchFamily="34" charset="-78"/>
            </a:endParaRPr>
          </a:p>
        </p:txBody>
      </p:sp>
      <p:pic>
        <p:nvPicPr>
          <p:cNvPr id="12" name="Graphic 11">
            <a:extLst>
              <a:ext uri="{FF2B5EF4-FFF2-40B4-BE49-F238E27FC236}">
                <a16:creationId xmlns:a16="http://schemas.microsoft.com/office/drawing/2014/main" id="{A62D58EB-9382-379C-D76A-C69DA20E7CCC}"/>
              </a:ext>
            </a:extLst>
          </p:cNvPr>
          <p:cNvPicPr>
            <a:picLocks noChangeAspect="1"/>
          </p:cNvPicPr>
          <p:nvPr/>
        </p:nvPicPr>
        <p:blipFill>
          <a:blip r:embed="rId11" cstate="print">
            <a:extLst>
              <a:ext uri="{28A0092B-C50C-407E-A947-70E740481C1C}">
                <a14:useLocalDpi xmlns:a14="http://schemas.microsoft.com/office/drawing/2010/main"/>
              </a:ext>
              <a:ext uri="{96DAC541-7B7A-43D3-8B79-37D633B846F1}">
                <asvg:svgBlip xmlns:asvg="http://schemas.microsoft.com/office/drawing/2016/SVG/main" r:embed="rId12"/>
              </a:ext>
            </a:extLst>
          </a:blip>
          <a:stretch>
            <a:fillRect/>
          </a:stretch>
        </p:blipFill>
        <p:spPr>
          <a:xfrm>
            <a:off x="10458867" y="88489"/>
            <a:ext cx="1438278" cy="1438278"/>
          </a:xfrm>
          <a:prstGeom prst="rect">
            <a:avLst/>
          </a:prstGeom>
        </p:spPr>
      </p:pic>
      <p:sp>
        <p:nvSpPr>
          <p:cNvPr id="13" name="TextBox 12">
            <a:extLst>
              <a:ext uri="{FF2B5EF4-FFF2-40B4-BE49-F238E27FC236}">
                <a16:creationId xmlns:a16="http://schemas.microsoft.com/office/drawing/2014/main" id="{4AFCF28A-0F1A-0DD5-0458-05D2442C82FE}"/>
              </a:ext>
            </a:extLst>
          </p:cNvPr>
          <p:cNvSpPr txBox="1"/>
          <p:nvPr/>
        </p:nvSpPr>
        <p:spPr>
          <a:xfrm>
            <a:off x="10336307" y="1715488"/>
            <a:ext cx="1757082" cy="338554"/>
          </a:xfrm>
          <a:prstGeom prst="rect">
            <a:avLst/>
          </a:prstGeom>
          <a:noFill/>
        </p:spPr>
        <p:txBody>
          <a:bodyPr wrap="square" rtlCol="0">
            <a:spAutoFit/>
          </a:bodyPr>
          <a:lstStyle/>
          <a:p>
            <a:pPr algn="ctr" rtl="1"/>
            <a:r>
              <a:rPr lang="fa-IR" sz="1600" b="1" dirty="0">
                <a:solidFill>
                  <a:srgbClr val="1D3347"/>
                </a:solidFill>
                <a:latin typeface="Shabnam" panose="020B0603030804020204" pitchFamily="34" charset="-78"/>
                <a:cs typeface="Shabnam" panose="020B0603030804020204" pitchFamily="34" charset="-78"/>
              </a:rPr>
              <a:t>عنوان اول</a:t>
            </a:r>
            <a:endParaRPr lang="en-US" sz="1600" b="1" dirty="0">
              <a:solidFill>
                <a:srgbClr val="1D3347"/>
              </a:solidFill>
              <a:latin typeface="Shabnam" panose="020B0603030804020204" pitchFamily="34" charset="-78"/>
              <a:cs typeface="Shabnam" panose="020B0603030804020204" pitchFamily="34" charset="-78"/>
            </a:endParaRPr>
          </a:p>
        </p:txBody>
      </p:sp>
      <p:sp>
        <p:nvSpPr>
          <p:cNvPr id="14" name="TextBox 13">
            <a:extLst>
              <a:ext uri="{FF2B5EF4-FFF2-40B4-BE49-F238E27FC236}">
                <a16:creationId xmlns:a16="http://schemas.microsoft.com/office/drawing/2014/main" id="{F55ACB96-D78D-BB81-28CB-DCD3F90F9767}"/>
              </a:ext>
            </a:extLst>
          </p:cNvPr>
          <p:cNvSpPr txBox="1"/>
          <p:nvPr/>
        </p:nvSpPr>
        <p:spPr>
          <a:xfrm>
            <a:off x="10421957" y="2485131"/>
            <a:ext cx="1671431" cy="338554"/>
          </a:xfrm>
          <a:prstGeom prst="rect">
            <a:avLst/>
          </a:prstGeom>
          <a:noFill/>
        </p:spPr>
        <p:txBody>
          <a:bodyPr wrap="square" rtlCol="0">
            <a:spAutoFit/>
          </a:bodyPr>
          <a:lstStyle/>
          <a:p>
            <a:pPr algn="ctr" rtl="1"/>
            <a:r>
              <a:rPr lang="fa-IR" sz="1600" b="1" dirty="0">
                <a:solidFill>
                  <a:srgbClr val="1D3347"/>
                </a:solidFill>
                <a:latin typeface="Shabnam" panose="020B0603030804020204" pitchFamily="34" charset="-78"/>
                <a:cs typeface="Shabnam" panose="020B0603030804020204" pitchFamily="34" charset="-78"/>
              </a:rPr>
              <a:t>عنوان دوم</a:t>
            </a:r>
            <a:endParaRPr lang="en-US" sz="1600" b="1" dirty="0">
              <a:solidFill>
                <a:srgbClr val="1D3347"/>
              </a:solidFill>
              <a:latin typeface="Shabnam" panose="020B0603030804020204" pitchFamily="34" charset="-78"/>
              <a:cs typeface="Shabnam" panose="020B0603030804020204" pitchFamily="34" charset="-78"/>
            </a:endParaRPr>
          </a:p>
        </p:txBody>
      </p:sp>
      <p:sp>
        <p:nvSpPr>
          <p:cNvPr id="15" name="TextBox 14">
            <a:extLst>
              <a:ext uri="{FF2B5EF4-FFF2-40B4-BE49-F238E27FC236}">
                <a16:creationId xmlns:a16="http://schemas.microsoft.com/office/drawing/2014/main" id="{3792F6DD-C00A-2C4F-FEAC-F4F0412C54F1}"/>
              </a:ext>
            </a:extLst>
          </p:cNvPr>
          <p:cNvSpPr txBox="1"/>
          <p:nvPr/>
        </p:nvSpPr>
        <p:spPr>
          <a:xfrm>
            <a:off x="10336305" y="3228586"/>
            <a:ext cx="1757082" cy="338554"/>
          </a:xfrm>
          <a:prstGeom prst="rect">
            <a:avLst/>
          </a:prstGeom>
          <a:noFill/>
        </p:spPr>
        <p:txBody>
          <a:bodyPr wrap="square" rtlCol="0">
            <a:spAutoFit/>
          </a:bodyPr>
          <a:lstStyle/>
          <a:p>
            <a:pPr algn="ctr" rtl="1"/>
            <a:r>
              <a:rPr lang="fa-IR" sz="1600" b="1" dirty="0">
                <a:solidFill>
                  <a:srgbClr val="1D3347"/>
                </a:solidFill>
                <a:latin typeface="Shabnam" panose="020B0603030804020204" pitchFamily="34" charset="-78"/>
                <a:cs typeface="Shabnam" panose="020B0603030804020204" pitchFamily="34" charset="-78"/>
              </a:rPr>
              <a:t>عنوان سوم</a:t>
            </a:r>
            <a:endParaRPr lang="en-US" sz="1600" b="1" dirty="0">
              <a:solidFill>
                <a:srgbClr val="1D3347"/>
              </a:solidFill>
              <a:latin typeface="Shabnam" panose="020B0603030804020204" pitchFamily="34" charset="-78"/>
              <a:cs typeface="Shabnam" panose="020B0603030804020204" pitchFamily="34" charset="-78"/>
            </a:endParaRPr>
          </a:p>
        </p:txBody>
      </p:sp>
      <p:sp>
        <p:nvSpPr>
          <p:cNvPr id="16" name="TextBox 15">
            <a:extLst>
              <a:ext uri="{FF2B5EF4-FFF2-40B4-BE49-F238E27FC236}">
                <a16:creationId xmlns:a16="http://schemas.microsoft.com/office/drawing/2014/main" id="{FD2A6EA8-4A68-3B47-6DC7-63D45C5A97FF}"/>
              </a:ext>
            </a:extLst>
          </p:cNvPr>
          <p:cNvSpPr txBox="1"/>
          <p:nvPr/>
        </p:nvSpPr>
        <p:spPr>
          <a:xfrm>
            <a:off x="10403951" y="3985103"/>
            <a:ext cx="1689436" cy="338554"/>
          </a:xfrm>
          <a:prstGeom prst="rect">
            <a:avLst/>
          </a:prstGeom>
          <a:noFill/>
        </p:spPr>
        <p:txBody>
          <a:bodyPr wrap="square" rtlCol="0">
            <a:spAutoFit/>
          </a:bodyPr>
          <a:lstStyle/>
          <a:p>
            <a:pPr algn="ctr" rtl="1"/>
            <a:r>
              <a:rPr lang="fa-IR" sz="1600" b="1" dirty="0">
                <a:solidFill>
                  <a:srgbClr val="1D3347"/>
                </a:solidFill>
                <a:latin typeface="Shabnam" panose="020B0603030804020204" pitchFamily="34" charset="-78"/>
                <a:cs typeface="Shabnam" panose="020B0603030804020204" pitchFamily="34" charset="-78"/>
              </a:rPr>
              <a:t>عنوان چهارم</a:t>
            </a:r>
            <a:endParaRPr lang="en-US" sz="1600" b="1" dirty="0">
              <a:solidFill>
                <a:srgbClr val="1D3347"/>
              </a:solidFill>
              <a:latin typeface="Shabnam" panose="020B0603030804020204" pitchFamily="34" charset="-78"/>
              <a:cs typeface="Shabnam" panose="020B0603030804020204" pitchFamily="34" charset="-78"/>
            </a:endParaRPr>
          </a:p>
        </p:txBody>
      </p:sp>
      <p:sp>
        <p:nvSpPr>
          <p:cNvPr id="17" name="TextBox 16">
            <a:extLst>
              <a:ext uri="{FF2B5EF4-FFF2-40B4-BE49-F238E27FC236}">
                <a16:creationId xmlns:a16="http://schemas.microsoft.com/office/drawing/2014/main" id="{B7F1C054-812D-1030-CB5C-21A9868046B7}"/>
              </a:ext>
            </a:extLst>
          </p:cNvPr>
          <p:cNvSpPr txBox="1"/>
          <p:nvPr/>
        </p:nvSpPr>
        <p:spPr>
          <a:xfrm>
            <a:off x="10336305" y="4754746"/>
            <a:ext cx="1775088" cy="338554"/>
          </a:xfrm>
          <a:prstGeom prst="rect">
            <a:avLst/>
          </a:prstGeom>
          <a:noFill/>
        </p:spPr>
        <p:txBody>
          <a:bodyPr wrap="square" rtlCol="0">
            <a:spAutoFit/>
          </a:bodyPr>
          <a:lstStyle/>
          <a:p>
            <a:pPr algn="ctr" rtl="1"/>
            <a:r>
              <a:rPr lang="fa-IR" sz="1600" b="1" dirty="0">
                <a:solidFill>
                  <a:srgbClr val="1D3347"/>
                </a:solidFill>
                <a:latin typeface="Shabnam" panose="020B0603030804020204" pitchFamily="34" charset="-78"/>
                <a:cs typeface="Shabnam" panose="020B0603030804020204" pitchFamily="34" charset="-78"/>
              </a:rPr>
              <a:t>عنوان پنجم</a:t>
            </a:r>
            <a:endParaRPr lang="en-US" sz="1600" b="1" dirty="0">
              <a:solidFill>
                <a:srgbClr val="1D3347"/>
              </a:solidFill>
              <a:latin typeface="Shabnam" panose="020B0603030804020204" pitchFamily="34" charset="-78"/>
              <a:cs typeface="Shabnam" panose="020B0603030804020204" pitchFamily="34" charset="-78"/>
            </a:endParaRPr>
          </a:p>
        </p:txBody>
      </p:sp>
      <p:sp>
        <p:nvSpPr>
          <p:cNvPr id="18" name="TextBox 17">
            <a:extLst>
              <a:ext uri="{FF2B5EF4-FFF2-40B4-BE49-F238E27FC236}">
                <a16:creationId xmlns:a16="http://schemas.microsoft.com/office/drawing/2014/main" id="{8619F1FA-1CF8-026A-3E65-283746FC1E29}"/>
              </a:ext>
            </a:extLst>
          </p:cNvPr>
          <p:cNvSpPr txBox="1"/>
          <p:nvPr/>
        </p:nvSpPr>
        <p:spPr>
          <a:xfrm>
            <a:off x="10336305" y="5498201"/>
            <a:ext cx="1757082" cy="338554"/>
          </a:xfrm>
          <a:prstGeom prst="rect">
            <a:avLst/>
          </a:prstGeom>
          <a:noFill/>
        </p:spPr>
        <p:txBody>
          <a:bodyPr wrap="square" rtlCol="0">
            <a:spAutoFit/>
          </a:bodyPr>
          <a:lstStyle/>
          <a:p>
            <a:pPr algn="ctr" rtl="1"/>
            <a:r>
              <a:rPr lang="fa-IR" sz="1600" b="1" dirty="0">
                <a:solidFill>
                  <a:srgbClr val="1D3347"/>
                </a:solidFill>
                <a:latin typeface="Shabnam" panose="020B0603030804020204" pitchFamily="34" charset="-78"/>
                <a:cs typeface="Shabnam" panose="020B0603030804020204" pitchFamily="34" charset="-78"/>
              </a:rPr>
              <a:t>عنوان ششم</a:t>
            </a:r>
            <a:endParaRPr lang="en-US" sz="1600" b="1" dirty="0">
              <a:solidFill>
                <a:srgbClr val="1D3347"/>
              </a:solidFill>
              <a:latin typeface="Shabnam" panose="020B0603030804020204" pitchFamily="34" charset="-78"/>
              <a:cs typeface="Shabnam" panose="020B0603030804020204" pitchFamily="34" charset="-78"/>
            </a:endParaRPr>
          </a:p>
        </p:txBody>
      </p:sp>
      <p:sp>
        <p:nvSpPr>
          <p:cNvPr id="19" name="TextBox 18">
            <a:extLst>
              <a:ext uri="{FF2B5EF4-FFF2-40B4-BE49-F238E27FC236}">
                <a16:creationId xmlns:a16="http://schemas.microsoft.com/office/drawing/2014/main" id="{F0380B0B-D479-1E33-7F2B-EA2E058A1F80}"/>
              </a:ext>
            </a:extLst>
          </p:cNvPr>
          <p:cNvSpPr txBox="1"/>
          <p:nvPr/>
        </p:nvSpPr>
        <p:spPr>
          <a:xfrm>
            <a:off x="1007391" y="289867"/>
            <a:ext cx="5716681" cy="338554"/>
          </a:xfrm>
          <a:prstGeom prst="rect">
            <a:avLst/>
          </a:prstGeom>
          <a:noFill/>
        </p:spPr>
        <p:txBody>
          <a:bodyPr wrap="square" rtlCol="0">
            <a:spAutoFit/>
          </a:bodyPr>
          <a:lstStyle/>
          <a:p>
            <a:pPr algn="ctr" rtl="1"/>
            <a:r>
              <a:rPr lang="fa-IR" sz="1600" b="1">
                <a:solidFill>
                  <a:srgbClr val="1D3347"/>
                </a:solidFill>
                <a:latin typeface="Shabnam" panose="020B0603030804020204" pitchFamily="34" charset="-78"/>
                <a:cs typeface="Shabnam" panose="020B0603030804020204" pitchFamily="34" charset="-78"/>
              </a:rPr>
              <a:t>موضوع ارائه خود را در این قسمت وارد نمایید</a:t>
            </a:r>
            <a:endParaRPr lang="en-US" sz="1600" b="1" dirty="0">
              <a:solidFill>
                <a:srgbClr val="1D3347"/>
              </a:solidFill>
              <a:latin typeface="Shabnam" panose="020B0603030804020204" pitchFamily="34" charset="-78"/>
              <a:cs typeface="Shabnam" panose="020B0603030804020204" pitchFamily="34" charset="-78"/>
            </a:endParaRPr>
          </a:p>
        </p:txBody>
      </p:sp>
      <p:sp>
        <p:nvSpPr>
          <p:cNvPr id="20" name="TextBox 19">
            <a:extLst>
              <a:ext uri="{FF2B5EF4-FFF2-40B4-BE49-F238E27FC236}">
                <a16:creationId xmlns:a16="http://schemas.microsoft.com/office/drawing/2014/main" id="{B5E0E7B8-0878-A896-9192-B053186BDD20}"/>
              </a:ext>
            </a:extLst>
          </p:cNvPr>
          <p:cNvSpPr txBox="1"/>
          <p:nvPr/>
        </p:nvSpPr>
        <p:spPr>
          <a:xfrm>
            <a:off x="6853381" y="289867"/>
            <a:ext cx="3352801" cy="338554"/>
          </a:xfrm>
          <a:prstGeom prst="rect">
            <a:avLst/>
          </a:prstGeom>
          <a:noFill/>
        </p:spPr>
        <p:txBody>
          <a:bodyPr wrap="square" rtlCol="0">
            <a:spAutoFit/>
          </a:bodyPr>
          <a:lstStyle/>
          <a:p>
            <a:pPr algn="ctr" rtl="1"/>
            <a:r>
              <a:rPr lang="fa-IR" sz="1600" b="1" dirty="0">
                <a:solidFill>
                  <a:srgbClr val="1D3347"/>
                </a:solidFill>
                <a:latin typeface="Shabnam" panose="020B0603030804020204" pitchFamily="34" charset="-78"/>
                <a:cs typeface="Shabnam" panose="020B0603030804020204" pitchFamily="34" charset="-78"/>
              </a:rPr>
              <a:t>پژوهشگر</a:t>
            </a:r>
            <a:r>
              <a:rPr lang="fa-IR" sz="1600" b="1">
                <a:solidFill>
                  <a:srgbClr val="1D3347"/>
                </a:solidFill>
                <a:latin typeface="Shabnam" panose="020B0603030804020204" pitchFamily="34" charset="-78"/>
                <a:cs typeface="Shabnam" panose="020B0603030804020204" pitchFamily="34" charset="-78"/>
              </a:rPr>
              <a:t>: محمد جواد عزیزپناه</a:t>
            </a:r>
            <a:endParaRPr lang="en-US" sz="1600" b="1" dirty="0">
              <a:solidFill>
                <a:srgbClr val="1D3347"/>
              </a:solidFill>
              <a:latin typeface="Shabnam" panose="020B0603030804020204" pitchFamily="34" charset="-78"/>
              <a:cs typeface="Shabnam" panose="020B0603030804020204" pitchFamily="34" charset="-78"/>
            </a:endParaRPr>
          </a:p>
        </p:txBody>
      </p:sp>
      <p:sp>
        <p:nvSpPr>
          <p:cNvPr id="21" name="Freeform 123">
            <a:hlinkClick r:id="rId10" action="ppaction://hlinksldjump"/>
            <a:extLst>
              <a:ext uri="{FF2B5EF4-FFF2-40B4-BE49-F238E27FC236}">
                <a16:creationId xmlns:a16="http://schemas.microsoft.com/office/drawing/2014/main" id="{9662381F-44A7-5790-322D-81CB8D0A4082}"/>
              </a:ext>
            </a:extLst>
          </p:cNvPr>
          <p:cNvSpPr>
            <a:spLocks noEditPoints="1"/>
          </p:cNvSpPr>
          <p:nvPr/>
        </p:nvSpPr>
        <p:spPr bwMode="auto">
          <a:xfrm>
            <a:off x="370716" y="5556280"/>
            <a:ext cx="268684" cy="268684"/>
          </a:xfrm>
          <a:custGeom>
            <a:avLst/>
            <a:gdLst>
              <a:gd name="T0" fmla="*/ 109 w 160"/>
              <a:gd name="T1" fmla="*/ 116 h 160"/>
              <a:gd name="T2" fmla="*/ 59 w 160"/>
              <a:gd name="T3" fmla="*/ 107 h 160"/>
              <a:gd name="T4" fmla="*/ 160 w 160"/>
              <a:gd name="T5" fmla="*/ 125 h 160"/>
              <a:gd name="T6" fmla="*/ 114 w 160"/>
              <a:gd name="T7" fmla="*/ 116 h 160"/>
              <a:gd name="T8" fmla="*/ 60 w 160"/>
              <a:gd name="T9" fmla="*/ 100 h 160"/>
              <a:gd name="T10" fmla="*/ 160 w 160"/>
              <a:gd name="T11" fmla="*/ 84 h 160"/>
              <a:gd name="T12" fmla="*/ 59 w 160"/>
              <a:gd name="T13" fmla="*/ 131 h 160"/>
              <a:gd name="T14" fmla="*/ 110 w 160"/>
              <a:gd name="T15" fmla="*/ 160 h 160"/>
              <a:gd name="T16" fmla="*/ 160 w 160"/>
              <a:gd name="T17" fmla="*/ 132 h 160"/>
              <a:gd name="T18" fmla="*/ 110 w 160"/>
              <a:gd name="T19" fmla="*/ 50 h 160"/>
              <a:gd name="T20" fmla="*/ 59 w 160"/>
              <a:gd name="T21" fmla="*/ 75 h 160"/>
              <a:gd name="T22" fmla="*/ 160 w 160"/>
              <a:gd name="T23" fmla="*/ 68 h 160"/>
              <a:gd name="T24" fmla="*/ 148 w 160"/>
              <a:gd name="T25" fmla="*/ 0 h 160"/>
              <a:gd name="T26" fmla="*/ 0 w 160"/>
              <a:gd name="T27" fmla="*/ 44 h 160"/>
              <a:gd name="T28" fmla="*/ 109 w 160"/>
              <a:gd name="T29" fmla="*/ 44 h 160"/>
              <a:gd name="T30" fmla="*/ 160 w 160"/>
              <a:gd name="T31" fmla="*/ 44 h 160"/>
              <a:gd name="T32" fmla="*/ 29 w 160"/>
              <a:gd name="T33" fmla="*/ 41 h 160"/>
              <a:gd name="T34" fmla="*/ 41 w 160"/>
              <a:gd name="T35" fmla="*/ 28 h 160"/>
              <a:gd name="T36" fmla="*/ 88 w 160"/>
              <a:gd name="T37" fmla="*/ 25 h 160"/>
              <a:gd name="T38" fmla="*/ 91 w 160"/>
              <a:gd name="T39" fmla="*/ 27 h 160"/>
              <a:gd name="T40" fmla="*/ 97 w 160"/>
              <a:gd name="T41" fmla="*/ 30 h 160"/>
              <a:gd name="T42" fmla="*/ 102 w 160"/>
              <a:gd name="T43" fmla="*/ 27 h 160"/>
              <a:gd name="T44" fmla="*/ 104 w 160"/>
              <a:gd name="T45" fmla="*/ 25 h 160"/>
              <a:gd name="T46" fmla="*/ 104 w 160"/>
              <a:gd name="T47" fmla="*/ 32 h 160"/>
              <a:gd name="T48" fmla="*/ 107 w 160"/>
              <a:gd name="T49" fmla="*/ 35 h 160"/>
              <a:gd name="T50" fmla="*/ 113 w 160"/>
              <a:gd name="T51" fmla="*/ 22 h 160"/>
              <a:gd name="T52" fmla="*/ 118 w 160"/>
              <a:gd name="T53" fmla="*/ 35 h 160"/>
              <a:gd name="T54" fmla="*/ 120 w 160"/>
              <a:gd name="T55" fmla="*/ 32 h 160"/>
              <a:gd name="T56" fmla="*/ 120 w 160"/>
              <a:gd name="T57" fmla="*/ 25 h 160"/>
              <a:gd name="T58" fmla="*/ 123 w 160"/>
              <a:gd name="T59" fmla="*/ 27 h 160"/>
              <a:gd name="T60" fmla="*/ 129 w 160"/>
              <a:gd name="T61" fmla="*/ 30 h 160"/>
              <a:gd name="T62" fmla="*/ 134 w 160"/>
              <a:gd name="T63" fmla="*/ 27 h 160"/>
              <a:gd name="T64" fmla="*/ 136 w 160"/>
              <a:gd name="T65" fmla="*/ 25 h 160"/>
              <a:gd name="T66" fmla="*/ 136 w 160"/>
              <a:gd name="T67" fmla="*/ 32 h 160"/>
              <a:gd name="T68" fmla="*/ 140 w 160"/>
              <a:gd name="T69" fmla="*/ 35 h 160"/>
              <a:gd name="T70" fmla="*/ 54 w 160"/>
              <a:gd name="T71" fmla="*/ 68 h 160"/>
              <a:gd name="T72" fmla="*/ 3 w 160"/>
              <a:gd name="T73" fmla="*/ 57 h 160"/>
              <a:gd name="T74" fmla="*/ 3 w 160"/>
              <a:gd name="T75" fmla="*/ 102 h 160"/>
              <a:gd name="T76" fmla="*/ 41 w 160"/>
              <a:gd name="T77" fmla="*/ 79 h 160"/>
              <a:gd name="T78" fmla="*/ 28 w 160"/>
              <a:gd name="T79" fmla="*/ 68 h 160"/>
              <a:gd name="T80" fmla="*/ 54 w 160"/>
              <a:gd name="T81" fmla="*/ 107 h 160"/>
              <a:gd name="T82" fmla="*/ 0 w 160"/>
              <a:gd name="T83" fmla="*/ 145 h 160"/>
              <a:gd name="T84" fmla="*/ 60 w 160"/>
              <a:gd name="T85" fmla="*/ 159 h 160"/>
              <a:gd name="T86" fmla="*/ 29 w 160"/>
              <a:gd name="T87" fmla="*/ 142 h 160"/>
              <a:gd name="T88" fmla="*/ 41 w 160"/>
              <a:gd name="T89" fmla="*/ 131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60" h="160">
                <a:moveTo>
                  <a:pt x="114" y="116"/>
                </a:moveTo>
                <a:cubicBezTo>
                  <a:pt x="113" y="116"/>
                  <a:pt x="112" y="116"/>
                  <a:pt x="112" y="116"/>
                </a:cubicBezTo>
                <a:cubicBezTo>
                  <a:pt x="110" y="116"/>
                  <a:pt x="109" y="116"/>
                  <a:pt x="109" y="116"/>
                </a:cubicBezTo>
                <a:cubicBezTo>
                  <a:pt x="108" y="116"/>
                  <a:pt x="108" y="116"/>
                  <a:pt x="108" y="116"/>
                </a:cubicBezTo>
                <a:cubicBezTo>
                  <a:pt x="108" y="116"/>
                  <a:pt x="107" y="116"/>
                  <a:pt x="105" y="116"/>
                </a:cubicBezTo>
                <a:cubicBezTo>
                  <a:pt x="87" y="116"/>
                  <a:pt x="69" y="112"/>
                  <a:pt x="59" y="107"/>
                </a:cubicBezTo>
                <a:cubicBezTo>
                  <a:pt x="59" y="123"/>
                  <a:pt x="59" y="123"/>
                  <a:pt x="59" y="123"/>
                </a:cubicBezTo>
                <a:cubicBezTo>
                  <a:pt x="65" y="129"/>
                  <a:pt x="85" y="133"/>
                  <a:pt x="112" y="133"/>
                </a:cubicBezTo>
                <a:cubicBezTo>
                  <a:pt x="135" y="133"/>
                  <a:pt x="152" y="130"/>
                  <a:pt x="160" y="125"/>
                </a:cubicBezTo>
                <a:cubicBezTo>
                  <a:pt x="160" y="109"/>
                  <a:pt x="160" y="109"/>
                  <a:pt x="160" y="109"/>
                </a:cubicBezTo>
                <a:cubicBezTo>
                  <a:pt x="151" y="113"/>
                  <a:pt x="134" y="116"/>
                  <a:pt x="116" y="116"/>
                </a:cubicBezTo>
                <a:cubicBezTo>
                  <a:pt x="116" y="116"/>
                  <a:pt x="115" y="116"/>
                  <a:pt x="114" y="116"/>
                </a:cubicBezTo>
                <a:close/>
                <a:moveTo>
                  <a:pt x="59" y="82"/>
                </a:moveTo>
                <a:cubicBezTo>
                  <a:pt x="59" y="100"/>
                  <a:pt x="59" y="100"/>
                  <a:pt x="59" y="100"/>
                </a:cubicBezTo>
                <a:cubicBezTo>
                  <a:pt x="60" y="100"/>
                  <a:pt x="60" y="100"/>
                  <a:pt x="60" y="100"/>
                </a:cubicBezTo>
                <a:cubicBezTo>
                  <a:pt x="66" y="106"/>
                  <a:pt x="86" y="111"/>
                  <a:pt x="112" y="111"/>
                </a:cubicBezTo>
                <a:cubicBezTo>
                  <a:pt x="134" y="111"/>
                  <a:pt x="152" y="106"/>
                  <a:pt x="160" y="101"/>
                </a:cubicBezTo>
                <a:cubicBezTo>
                  <a:pt x="160" y="84"/>
                  <a:pt x="160" y="84"/>
                  <a:pt x="160" y="84"/>
                </a:cubicBezTo>
                <a:cubicBezTo>
                  <a:pt x="149" y="89"/>
                  <a:pt x="130" y="92"/>
                  <a:pt x="112" y="92"/>
                </a:cubicBezTo>
                <a:cubicBezTo>
                  <a:pt x="91" y="92"/>
                  <a:pt x="70" y="89"/>
                  <a:pt x="59" y="82"/>
                </a:cubicBezTo>
                <a:close/>
                <a:moveTo>
                  <a:pt x="59" y="131"/>
                </a:moveTo>
                <a:cubicBezTo>
                  <a:pt x="59" y="141"/>
                  <a:pt x="59" y="141"/>
                  <a:pt x="59" y="141"/>
                </a:cubicBezTo>
                <a:cubicBezTo>
                  <a:pt x="59" y="143"/>
                  <a:pt x="59" y="143"/>
                  <a:pt x="60" y="143"/>
                </a:cubicBezTo>
                <a:cubicBezTo>
                  <a:pt x="63" y="154"/>
                  <a:pt x="87" y="160"/>
                  <a:pt x="110" y="160"/>
                </a:cubicBezTo>
                <a:cubicBezTo>
                  <a:pt x="132" y="160"/>
                  <a:pt x="157" y="154"/>
                  <a:pt x="160" y="143"/>
                </a:cubicBezTo>
                <a:cubicBezTo>
                  <a:pt x="160" y="143"/>
                  <a:pt x="160" y="143"/>
                  <a:pt x="160" y="141"/>
                </a:cubicBezTo>
                <a:cubicBezTo>
                  <a:pt x="160" y="132"/>
                  <a:pt x="160" y="132"/>
                  <a:pt x="160" y="132"/>
                </a:cubicBezTo>
                <a:cubicBezTo>
                  <a:pt x="149" y="138"/>
                  <a:pt x="130" y="140"/>
                  <a:pt x="112" y="140"/>
                </a:cubicBezTo>
                <a:cubicBezTo>
                  <a:pt x="91" y="140"/>
                  <a:pt x="70" y="137"/>
                  <a:pt x="59" y="131"/>
                </a:cubicBezTo>
                <a:close/>
                <a:moveTo>
                  <a:pt x="110" y="50"/>
                </a:moveTo>
                <a:cubicBezTo>
                  <a:pt x="87" y="50"/>
                  <a:pt x="63" y="56"/>
                  <a:pt x="59" y="67"/>
                </a:cubicBezTo>
                <a:cubicBezTo>
                  <a:pt x="59" y="68"/>
                  <a:pt x="59" y="68"/>
                  <a:pt x="59" y="68"/>
                </a:cubicBezTo>
                <a:cubicBezTo>
                  <a:pt x="59" y="75"/>
                  <a:pt x="59" y="75"/>
                  <a:pt x="59" y="75"/>
                </a:cubicBezTo>
                <a:cubicBezTo>
                  <a:pt x="65" y="82"/>
                  <a:pt x="86" y="87"/>
                  <a:pt x="112" y="87"/>
                </a:cubicBezTo>
                <a:cubicBezTo>
                  <a:pt x="134" y="87"/>
                  <a:pt x="152" y="83"/>
                  <a:pt x="160" y="78"/>
                </a:cubicBezTo>
                <a:cubicBezTo>
                  <a:pt x="160" y="68"/>
                  <a:pt x="160" y="68"/>
                  <a:pt x="160" y="68"/>
                </a:cubicBezTo>
                <a:cubicBezTo>
                  <a:pt x="160" y="67"/>
                  <a:pt x="160" y="67"/>
                  <a:pt x="160" y="67"/>
                </a:cubicBezTo>
                <a:cubicBezTo>
                  <a:pt x="158" y="56"/>
                  <a:pt x="134" y="50"/>
                  <a:pt x="110" y="50"/>
                </a:cubicBezTo>
                <a:close/>
                <a:moveTo>
                  <a:pt x="148" y="0"/>
                </a:moveTo>
                <a:cubicBezTo>
                  <a:pt x="13" y="0"/>
                  <a:pt x="13" y="0"/>
                  <a:pt x="13" y="0"/>
                </a:cubicBezTo>
                <a:cubicBezTo>
                  <a:pt x="7" y="0"/>
                  <a:pt x="0" y="6"/>
                  <a:pt x="0" y="12"/>
                </a:cubicBezTo>
                <a:cubicBezTo>
                  <a:pt x="0" y="44"/>
                  <a:pt x="0" y="44"/>
                  <a:pt x="0" y="44"/>
                </a:cubicBezTo>
                <a:cubicBezTo>
                  <a:pt x="0" y="47"/>
                  <a:pt x="2" y="49"/>
                  <a:pt x="3" y="50"/>
                </a:cubicBezTo>
                <a:cubicBezTo>
                  <a:pt x="66" y="50"/>
                  <a:pt x="66" y="50"/>
                  <a:pt x="66" y="50"/>
                </a:cubicBezTo>
                <a:cubicBezTo>
                  <a:pt x="77" y="47"/>
                  <a:pt x="93" y="44"/>
                  <a:pt x="109" y="44"/>
                </a:cubicBezTo>
                <a:cubicBezTo>
                  <a:pt x="124" y="44"/>
                  <a:pt x="140" y="47"/>
                  <a:pt x="151" y="50"/>
                </a:cubicBezTo>
                <a:cubicBezTo>
                  <a:pt x="158" y="50"/>
                  <a:pt x="158" y="50"/>
                  <a:pt x="158" y="50"/>
                </a:cubicBezTo>
                <a:cubicBezTo>
                  <a:pt x="159" y="49"/>
                  <a:pt x="160" y="47"/>
                  <a:pt x="160" y="44"/>
                </a:cubicBezTo>
                <a:cubicBezTo>
                  <a:pt x="160" y="12"/>
                  <a:pt x="160" y="12"/>
                  <a:pt x="160" y="12"/>
                </a:cubicBezTo>
                <a:cubicBezTo>
                  <a:pt x="160" y="6"/>
                  <a:pt x="154" y="0"/>
                  <a:pt x="148" y="0"/>
                </a:cubicBezTo>
                <a:close/>
                <a:moveTo>
                  <a:pt x="29" y="41"/>
                </a:moveTo>
                <a:cubicBezTo>
                  <a:pt x="22" y="41"/>
                  <a:pt x="16" y="35"/>
                  <a:pt x="16" y="28"/>
                </a:cubicBezTo>
                <a:cubicBezTo>
                  <a:pt x="16" y="22"/>
                  <a:pt x="22" y="16"/>
                  <a:pt x="29" y="16"/>
                </a:cubicBezTo>
                <a:cubicBezTo>
                  <a:pt x="36" y="16"/>
                  <a:pt x="41" y="22"/>
                  <a:pt x="41" y="28"/>
                </a:cubicBezTo>
                <a:cubicBezTo>
                  <a:pt x="41" y="35"/>
                  <a:pt x="36" y="41"/>
                  <a:pt x="29" y="41"/>
                </a:cubicBezTo>
                <a:close/>
                <a:moveTo>
                  <a:pt x="91" y="27"/>
                </a:moveTo>
                <a:cubicBezTo>
                  <a:pt x="90" y="27"/>
                  <a:pt x="88" y="26"/>
                  <a:pt x="88" y="25"/>
                </a:cubicBezTo>
                <a:cubicBezTo>
                  <a:pt x="88" y="24"/>
                  <a:pt x="90" y="22"/>
                  <a:pt x="91" y="22"/>
                </a:cubicBezTo>
                <a:cubicBezTo>
                  <a:pt x="93" y="22"/>
                  <a:pt x="94" y="24"/>
                  <a:pt x="94" y="25"/>
                </a:cubicBezTo>
                <a:cubicBezTo>
                  <a:pt x="94" y="26"/>
                  <a:pt x="93" y="27"/>
                  <a:pt x="91" y="27"/>
                </a:cubicBezTo>
                <a:close/>
                <a:moveTo>
                  <a:pt x="97" y="35"/>
                </a:moveTo>
                <a:cubicBezTo>
                  <a:pt x="96" y="35"/>
                  <a:pt x="94" y="33"/>
                  <a:pt x="94" y="32"/>
                </a:cubicBezTo>
                <a:cubicBezTo>
                  <a:pt x="94" y="31"/>
                  <a:pt x="96" y="30"/>
                  <a:pt x="97" y="30"/>
                </a:cubicBezTo>
                <a:cubicBezTo>
                  <a:pt x="98" y="30"/>
                  <a:pt x="99" y="31"/>
                  <a:pt x="99" y="32"/>
                </a:cubicBezTo>
                <a:cubicBezTo>
                  <a:pt x="99" y="33"/>
                  <a:pt x="98" y="35"/>
                  <a:pt x="97" y="35"/>
                </a:cubicBezTo>
                <a:close/>
                <a:moveTo>
                  <a:pt x="102" y="27"/>
                </a:moveTo>
                <a:cubicBezTo>
                  <a:pt x="101" y="27"/>
                  <a:pt x="99" y="26"/>
                  <a:pt x="99" y="25"/>
                </a:cubicBezTo>
                <a:cubicBezTo>
                  <a:pt x="99" y="24"/>
                  <a:pt x="101" y="22"/>
                  <a:pt x="102" y="22"/>
                </a:cubicBezTo>
                <a:cubicBezTo>
                  <a:pt x="103" y="22"/>
                  <a:pt x="104" y="24"/>
                  <a:pt x="104" y="25"/>
                </a:cubicBezTo>
                <a:cubicBezTo>
                  <a:pt x="104" y="26"/>
                  <a:pt x="103" y="27"/>
                  <a:pt x="102" y="27"/>
                </a:cubicBezTo>
                <a:close/>
                <a:moveTo>
                  <a:pt x="107" y="35"/>
                </a:moveTo>
                <a:cubicBezTo>
                  <a:pt x="105" y="35"/>
                  <a:pt x="104" y="33"/>
                  <a:pt x="104" y="32"/>
                </a:cubicBezTo>
                <a:cubicBezTo>
                  <a:pt x="104" y="31"/>
                  <a:pt x="105" y="30"/>
                  <a:pt x="107" y="30"/>
                </a:cubicBezTo>
                <a:cubicBezTo>
                  <a:pt x="109" y="30"/>
                  <a:pt x="110" y="31"/>
                  <a:pt x="110" y="32"/>
                </a:cubicBezTo>
                <a:cubicBezTo>
                  <a:pt x="110" y="33"/>
                  <a:pt x="109" y="35"/>
                  <a:pt x="107" y="35"/>
                </a:cubicBezTo>
                <a:close/>
                <a:moveTo>
                  <a:pt x="113" y="27"/>
                </a:moveTo>
                <a:cubicBezTo>
                  <a:pt x="112" y="27"/>
                  <a:pt x="110" y="26"/>
                  <a:pt x="110" y="25"/>
                </a:cubicBezTo>
                <a:cubicBezTo>
                  <a:pt x="110" y="24"/>
                  <a:pt x="112" y="22"/>
                  <a:pt x="113" y="22"/>
                </a:cubicBezTo>
                <a:cubicBezTo>
                  <a:pt x="114" y="22"/>
                  <a:pt x="115" y="24"/>
                  <a:pt x="115" y="25"/>
                </a:cubicBezTo>
                <a:cubicBezTo>
                  <a:pt x="115" y="26"/>
                  <a:pt x="114" y="27"/>
                  <a:pt x="113" y="27"/>
                </a:cubicBezTo>
                <a:close/>
                <a:moveTo>
                  <a:pt x="118" y="35"/>
                </a:moveTo>
                <a:cubicBezTo>
                  <a:pt x="116" y="35"/>
                  <a:pt x="115" y="33"/>
                  <a:pt x="115" y="32"/>
                </a:cubicBezTo>
                <a:cubicBezTo>
                  <a:pt x="115" y="31"/>
                  <a:pt x="116" y="30"/>
                  <a:pt x="118" y="30"/>
                </a:cubicBezTo>
                <a:cubicBezTo>
                  <a:pt x="119" y="30"/>
                  <a:pt x="120" y="31"/>
                  <a:pt x="120" y="32"/>
                </a:cubicBezTo>
                <a:cubicBezTo>
                  <a:pt x="120" y="33"/>
                  <a:pt x="119" y="35"/>
                  <a:pt x="118" y="35"/>
                </a:cubicBezTo>
                <a:close/>
                <a:moveTo>
                  <a:pt x="123" y="27"/>
                </a:moveTo>
                <a:cubicBezTo>
                  <a:pt x="121" y="27"/>
                  <a:pt x="120" y="26"/>
                  <a:pt x="120" y="25"/>
                </a:cubicBezTo>
                <a:cubicBezTo>
                  <a:pt x="120" y="24"/>
                  <a:pt x="121" y="22"/>
                  <a:pt x="123" y="22"/>
                </a:cubicBezTo>
                <a:cubicBezTo>
                  <a:pt x="125" y="22"/>
                  <a:pt x="126" y="24"/>
                  <a:pt x="126" y="25"/>
                </a:cubicBezTo>
                <a:cubicBezTo>
                  <a:pt x="126" y="26"/>
                  <a:pt x="125" y="27"/>
                  <a:pt x="123" y="27"/>
                </a:cubicBezTo>
                <a:close/>
                <a:moveTo>
                  <a:pt x="129" y="35"/>
                </a:moveTo>
                <a:cubicBezTo>
                  <a:pt x="127" y="35"/>
                  <a:pt x="126" y="33"/>
                  <a:pt x="126" y="32"/>
                </a:cubicBezTo>
                <a:cubicBezTo>
                  <a:pt x="126" y="31"/>
                  <a:pt x="127" y="30"/>
                  <a:pt x="129" y="30"/>
                </a:cubicBezTo>
                <a:cubicBezTo>
                  <a:pt x="130" y="30"/>
                  <a:pt x="131" y="31"/>
                  <a:pt x="131" y="32"/>
                </a:cubicBezTo>
                <a:cubicBezTo>
                  <a:pt x="131" y="33"/>
                  <a:pt x="130" y="35"/>
                  <a:pt x="129" y="35"/>
                </a:cubicBezTo>
                <a:close/>
                <a:moveTo>
                  <a:pt x="134" y="27"/>
                </a:moveTo>
                <a:cubicBezTo>
                  <a:pt x="132" y="27"/>
                  <a:pt x="131" y="26"/>
                  <a:pt x="131" y="25"/>
                </a:cubicBezTo>
                <a:cubicBezTo>
                  <a:pt x="131" y="24"/>
                  <a:pt x="132" y="22"/>
                  <a:pt x="134" y="22"/>
                </a:cubicBezTo>
                <a:cubicBezTo>
                  <a:pt x="135" y="22"/>
                  <a:pt x="136" y="24"/>
                  <a:pt x="136" y="25"/>
                </a:cubicBezTo>
                <a:cubicBezTo>
                  <a:pt x="136" y="26"/>
                  <a:pt x="135" y="27"/>
                  <a:pt x="134" y="27"/>
                </a:cubicBezTo>
                <a:close/>
                <a:moveTo>
                  <a:pt x="140" y="35"/>
                </a:moveTo>
                <a:cubicBezTo>
                  <a:pt x="137" y="35"/>
                  <a:pt x="136" y="33"/>
                  <a:pt x="136" y="32"/>
                </a:cubicBezTo>
                <a:cubicBezTo>
                  <a:pt x="136" y="31"/>
                  <a:pt x="137" y="30"/>
                  <a:pt x="140" y="30"/>
                </a:cubicBezTo>
                <a:cubicBezTo>
                  <a:pt x="141" y="30"/>
                  <a:pt x="142" y="31"/>
                  <a:pt x="142" y="32"/>
                </a:cubicBezTo>
                <a:cubicBezTo>
                  <a:pt x="142" y="33"/>
                  <a:pt x="141" y="35"/>
                  <a:pt x="140" y="35"/>
                </a:cubicBezTo>
                <a:close/>
                <a:moveTo>
                  <a:pt x="54" y="102"/>
                </a:moveTo>
                <a:cubicBezTo>
                  <a:pt x="54" y="101"/>
                  <a:pt x="54" y="94"/>
                  <a:pt x="54" y="94"/>
                </a:cubicBezTo>
                <a:cubicBezTo>
                  <a:pt x="54" y="68"/>
                  <a:pt x="54" y="68"/>
                  <a:pt x="54" y="68"/>
                </a:cubicBezTo>
                <a:cubicBezTo>
                  <a:pt x="54" y="67"/>
                  <a:pt x="54" y="67"/>
                  <a:pt x="54" y="67"/>
                </a:cubicBezTo>
                <a:cubicBezTo>
                  <a:pt x="55" y="63"/>
                  <a:pt x="59" y="60"/>
                  <a:pt x="65" y="57"/>
                </a:cubicBezTo>
                <a:cubicBezTo>
                  <a:pt x="3" y="57"/>
                  <a:pt x="3" y="57"/>
                  <a:pt x="3" y="57"/>
                </a:cubicBezTo>
                <a:cubicBezTo>
                  <a:pt x="2" y="58"/>
                  <a:pt x="0" y="61"/>
                  <a:pt x="0" y="65"/>
                </a:cubicBezTo>
                <a:cubicBezTo>
                  <a:pt x="0" y="95"/>
                  <a:pt x="0" y="95"/>
                  <a:pt x="0" y="95"/>
                </a:cubicBezTo>
                <a:cubicBezTo>
                  <a:pt x="0" y="98"/>
                  <a:pt x="2" y="100"/>
                  <a:pt x="3" y="102"/>
                </a:cubicBezTo>
                <a:lnTo>
                  <a:pt x="54" y="102"/>
                </a:lnTo>
                <a:close/>
                <a:moveTo>
                  <a:pt x="28" y="68"/>
                </a:moveTo>
                <a:cubicBezTo>
                  <a:pt x="36" y="68"/>
                  <a:pt x="41" y="73"/>
                  <a:pt x="41" y="79"/>
                </a:cubicBezTo>
                <a:cubicBezTo>
                  <a:pt x="41" y="87"/>
                  <a:pt x="36" y="91"/>
                  <a:pt x="28" y="91"/>
                </a:cubicBezTo>
                <a:cubicBezTo>
                  <a:pt x="22" y="91"/>
                  <a:pt x="16" y="87"/>
                  <a:pt x="16" y="79"/>
                </a:cubicBezTo>
                <a:cubicBezTo>
                  <a:pt x="16" y="73"/>
                  <a:pt x="22" y="68"/>
                  <a:pt x="28" y="68"/>
                </a:cubicBezTo>
                <a:close/>
                <a:moveTo>
                  <a:pt x="54" y="143"/>
                </a:moveTo>
                <a:cubicBezTo>
                  <a:pt x="54" y="143"/>
                  <a:pt x="54" y="143"/>
                  <a:pt x="54" y="142"/>
                </a:cubicBezTo>
                <a:cubicBezTo>
                  <a:pt x="54" y="107"/>
                  <a:pt x="54" y="107"/>
                  <a:pt x="54" y="107"/>
                </a:cubicBezTo>
                <a:cubicBezTo>
                  <a:pt x="3" y="107"/>
                  <a:pt x="3" y="107"/>
                  <a:pt x="3" y="107"/>
                </a:cubicBezTo>
                <a:cubicBezTo>
                  <a:pt x="2" y="110"/>
                  <a:pt x="0" y="112"/>
                  <a:pt x="0" y="115"/>
                </a:cubicBezTo>
                <a:cubicBezTo>
                  <a:pt x="0" y="145"/>
                  <a:pt x="0" y="145"/>
                  <a:pt x="0" y="145"/>
                </a:cubicBezTo>
                <a:cubicBezTo>
                  <a:pt x="0" y="152"/>
                  <a:pt x="7" y="159"/>
                  <a:pt x="13" y="159"/>
                </a:cubicBezTo>
                <a:cubicBezTo>
                  <a:pt x="59" y="159"/>
                  <a:pt x="59" y="159"/>
                  <a:pt x="59" y="159"/>
                </a:cubicBezTo>
                <a:cubicBezTo>
                  <a:pt x="60" y="159"/>
                  <a:pt x="60" y="159"/>
                  <a:pt x="60" y="159"/>
                </a:cubicBezTo>
                <a:cubicBezTo>
                  <a:pt x="63" y="157"/>
                  <a:pt x="64" y="154"/>
                  <a:pt x="62" y="151"/>
                </a:cubicBezTo>
                <a:cubicBezTo>
                  <a:pt x="58" y="149"/>
                  <a:pt x="56" y="146"/>
                  <a:pt x="54" y="143"/>
                </a:cubicBezTo>
                <a:close/>
                <a:moveTo>
                  <a:pt x="29" y="142"/>
                </a:moveTo>
                <a:cubicBezTo>
                  <a:pt x="22" y="142"/>
                  <a:pt x="16" y="137"/>
                  <a:pt x="16" y="131"/>
                </a:cubicBezTo>
                <a:cubicBezTo>
                  <a:pt x="16" y="123"/>
                  <a:pt x="22" y="118"/>
                  <a:pt x="29" y="118"/>
                </a:cubicBezTo>
                <a:cubicBezTo>
                  <a:pt x="36" y="118"/>
                  <a:pt x="41" y="123"/>
                  <a:pt x="41" y="131"/>
                </a:cubicBezTo>
                <a:cubicBezTo>
                  <a:pt x="41" y="137"/>
                  <a:pt x="36" y="142"/>
                  <a:pt x="29" y="142"/>
                </a:cubicBezTo>
                <a:close/>
              </a:path>
            </a:pathLst>
          </a:custGeom>
          <a:ln>
            <a:noFill/>
          </a:ln>
        </p:spPr>
        <p:style>
          <a:lnRef idx="3">
            <a:schemeClr val="lt1"/>
          </a:lnRef>
          <a:fillRef idx="1">
            <a:schemeClr val="accent1"/>
          </a:fillRef>
          <a:effectRef idx="1">
            <a:schemeClr val="accent1"/>
          </a:effectRef>
          <a:fontRef idx="minor">
            <a:schemeClr val="lt1"/>
          </a:fontRef>
        </p:style>
        <p:txBody>
          <a:bodyPr vert="horz" wrap="square" lIns="91440" tIns="45720" rIns="91440" bIns="45720" numCol="1" anchor="t" anchorCtr="0" compatLnSpc="1">
            <a:prstTxWarp prst="textNoShape">
              <a:avLst/>
            </a:prstTxWarp>
          </a:bodyPr>
          <a:lstStyle/>
          <a:p>
            <a:endParaRPr lang="en-US"/>
          </a:p>
        </p:txBody>
      </p:sp>
      <p:sp>
        <p:nvSpPr>
          <p:cNvPr id="22" name="Freeform 134">
            <a:hlinkClick r:id="rId5" action="ppaction://hlinksldjump"/>
            <a:extLst>
              <a:ext uri="{FF2B5EF4-FFF2-40B4-BE49-F238E27FC236}">
                <a16:creationId xmlns:a16="http://schemas.microsoft.com/office/drawing/2014/main" id="{E627D5B2-727D-FFAE-4B2A-A5F4134A84BC}"/>
              </a:ext>
            </a:extLst>
          </p:cNvPr>
          <p:cNvSpPr>
            <a:spLocks noEditPoints="1"/>
          </p:cNvSpPr>
          <p:nvPr/>
        </p:nvSpPr>
        <p:spPr bwMode="auto">
          <a:xfrm>
            <a:off x="346965" y="1756981"/>
            <a:ext cx="316187" cy="243070"/>
          </a:xfrm>
          <a:custGeom>
            <a:avLst/>
            <a:gdLst>
              <a:gd name="T0" fmla="*/ 25 w 160"/>
              <a:gd name="T1" fmla="*/ 0 h 123"/>
              <a:gd name="T2" fmla="*/ 21 w 160"/>
              <a:gd name="T3" fmla="*/ 2 h 123"/>
              <a:gd name="T4" fmla="*/ 19 w 160"/>
              <a:gd name="T5" fmla="*/ 6 h 123"/>
              <a:gd name="T6" fmla="*/ 19 w 160"/>
              <a:gd name="T7" fmla="*/ 92 h 123"/>
              <a:gd name="T8" fmla="*/ 25 w 160"/>
              <a:gd name="T9" fmla="*/ 97 h 123"/>
              <a:gd name="T10" fmla="*/ 76 w 160"/>
              <a:gd name="T11" fmla="*/ 116 h 123"/>
              <a:gd name="T12" fmla="*/ 76 w 160"/>
              <a:gd name="T13" fmla="*/ 26 h 123"/>
              <a:gd name="T14" fmla="*/ 74 w 160"/>
              <a:gd name="T15" fmla="*/ 24 h 123"/>
              <a:gd name="T16" fmla="*/ 25 w 160"/>
              <a:gd name="T17" fmla="*/ 0 h 123"/>
              <a:gd name="T18" fmla="*/ 141 w 160"/>
              <a:gd name="T19" fmla="*/ 92 h 123"/>
              <a:gd name="T20" fmla="*/ 141 w 160"/>
              <a:gd name="T21" fmla="*/ 6 h 123"/>
              <a:gd name="T22" fmla="*/ 140 w 160"/>
              <a:gd name="T23" fmla="*/ 2 h 123"/>
              <a:gd name="T24" fmla="*/ 136 w 160"/>
              <a:gd name="T25" fmla="*/ 0 h 123"/>
              <a:gd name="T26" fmla="*/ 85 w 160"/>
              <a:gd name="T27" fmla="*/ 24 h 123"/>
              <a:gd name="T28" fmla="*/ 84 w 160"/>
              <a:gd name="T29" fmla="*/ 26 h 123"/>
              <a:gd name="T30" fmla="*/ 84 w 160"/>
              <a:gd name="T31" fmla="*/ 116 h 123"/>
              <a:gd name="T32" fmla="*/ 136 w 160"/>
              <a:gd name="T33" fmla="*/ 97 h 123"/>
              <a:gd name="T34" fmla="*/ 141 w 160"/>
              <a:gd name="T35" fmla="*/ 92 h 123"/>
              <a:gd name="T36" fmla="*/ 154 w 160"/>
              <a:gd name="T37" fmla="*/ 20 h 123"/>
              <a:gd name="T38" fmla="*/ 150 w 160"/>
              <a:gd name="T39" fmla="*/ 20 h 123"/>
              <a:gd name="T40" fmla="*/ 150 w 160"/>
              <a:gd name="T41" fmla="*/ 92 h 123"/>
              <a:gd name="T42" fmla="*/ 136 w 160"/>
              <a:gd name="T43" fmla="*/ 107 h 123"/>
              <a:gd name="T44" fmla="*/ 92 w 160"/>
              <a:gd name="T45" fmla="*/ 121 h 123"/>
              <a:gd name="T46" fmla="*/ 153 w 160"/>
              <a:gd name="T47" fmla="*/ 121 h 123"/>
              <a:gd name="T48" fmla="*/ 158 w 160"/>
              <a:gd name="T49" fmla="*/ 121 h 123"/>
              <a:gd name="T50" fmla="*/ 160 w 160"/>
              <a:gd name="T51" fmla="*/ 117 h 123"/>
              <a:gd name="T52" fmla="*/ 160 w 160"/>
              <a:gd name="T53" fmla="*/ 26 h 123"/>
              <a:gd name="T54" fmla="*/ 154 w 160"/>
              <a:gd name="T55" fmla="*/ 20 h 123"/>
              <a:gd name="T56" fmla="*/ 10 w 160"/>
              <a:gd name="T57" fmla="*/ 92 h 123"/>
              <a:gd name="T58" fmla="*/ 10 w 160"/>
              <a:gd name="T59" fmla="*/ 20 h 123"/>
              <a:gd name="T60" fmla="*/ 6 w 160"/>
              <a:gd name="T61" fmla="*/ 20 h 123"/>
              <a:gd name="T62" fmla="*/ 0 w 160"/>
              <a:gd name="T63" fmla="*/ 26 h 123"/>
              <a:gd name="T64" fmla="*/ 0 w 160"/>
              <a:gd name="T65" fmla="*/ 117 h 123"/>
              <a:gd name="T66" fmla="*/ 3 w 160"/>
              <a:gd name="T67" fmla="*/ 121 h 123"/>
              <a:gd name="T68" fmla="*/ 8 w 160"/>
              <a:gd name="T69" fmla="*/ 121 h 123"/>
              <a:gd name="T70" fmla="*/ 68 w 160"/>
              <a:gd name="T71" fmla="*/ 121 h 123"/>
              <a:gd name="T72" fmla="*/ 25 w 160"/>
              <a:gd name="T73" fmla="*/ 107 h 123"/>
              <a:gd name="T74" fmla="*/ 10 w 160"/>
              <a:gd name="T75" fmla="*/ 92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60" h="123">
                <a:moveTo>
                  <a:pt x="25" y="0"/>
                </a:moveTo>
                <a:cubicBezTo>
                  <a:pt x="24" y="0"/>
                  <a:pt x="22" y="0"/>
                  <a:pt x="21" y="2"/>
                </a:cubicBezTo>
                <a:cubicBezTo>
                  <a:pt x="20" y="3"/>
                  <a:pt x="19" y="4"/>
                  <a:pt x="19" y="6"/>
                </a:cubicBezTo>
                <a:cubicBezTo>
                  <a:pt x="19" y="92"/>
                  <a:pt x="19" y="92"/>
                  <a:pt x="19" y="92"/>
                </a:cubicBezTo>
                <a:cubicBezTo>
                  <a:pt x="19" y="94"/>
                  <a:pt x="21" y="97"/>
                  <a:pt x="25" y="97"/>
                </a:cubicBezTo>
                <a:cubicBezTo>
                  <a:pt x="38" y="97"/>
                  <a:pt x="60" y="100"/>
                  <a:pt x="76" y="116"/>
                </a:cubicBezTo>
                <a:cubicBezTo>
                  <a:pt x="76" y="26"/>
                  <a:pt x="76" y="26"/>
                  <a:pt x="76" y="26"/>
                </a:cubicBezTo>
                <a:cubicBezTo>
                  <a:pt x="76" y="26"/>
                  <a:pt x="76" y="25"/>
                  <a:pt x="74" y="24"/>
                </a:cubicBezTo>
                <a:cubicBezTo>
                  <a:pt x="62" y="3"/>
                  <a:pt x="38" y="0"/>
                  <a:pt x="25" y="0"/>
                </a:cubicBezTo>
                <a:close/>
                <a:moveTo>
                  <a:pt x="141" y="92"/>
                </a:moveTo>
                <a:cubicBezTo>
                  <a:pt x="141" y="6"/>
                  <a:pt x="141" y="6"/>
                  <a:pt x="141" y="6"/>
                </a:cubicBezTo>
                <a:cubicBezTo>
                  <a:pt x="141" y="4"/>
                  <a:pt x="141" y="3"/>
                  <a:pt x="140" y="2"/>
                </a:cubicBezTo>
                <a:cubicBezTo>
                  <a:pt x="139" y="0"/>
                  <a:pt x="137" y="0"/>
                  <a:pt x="136" y="0"/>
                </a:cubicBezTo>
                <a:cubicBezTo>
                  <a:pt x="122" y="0"/>
                  <a:pt x="98" y="3"/>
                  <a:pt x="85" y="24"/>
                </a:cubicBezTo>
                <a:cubicBezTo>
                  <a:pt x="84" y="25"/>
                  <a:pt x="84" y="26"/>
                  <a:pt x="84" y="26"/>
                </a:cubicBezTo>
                <a:cubicBezTo>
                  <a:pt x="84" y="116"/>
                  <a:pt x="84" y="116"/>
                  <a:pt x="84" y="116"/>
                </a:cubicBezTo>
                <a:cubicBezTo>
                  <a:pt x="100" y="100"/>
                  <a:pt x="122" y="97"/>
                  <a:pt x="136" y="97"/>
                </a:cubicBezTo>
                <a:cubicBezTo>
                  <a:pt x="139" y="97"/>
                  <a:pt x="141" y="94"/>
                  <a:pt x="141" y="92"/>
                </a:cubicBezTo>
                <a:close/>
                <a:moveTo>
                  <a:pt x="154" y="20"/>
                </a:moveTo>
                <a:cubicBezTo>
                  <a:pt x="150" y="20"/>
                  <a:pt x="150" y="20"/>
                  <a:pt x="150" y="20"/>
                </a:cubicBezTo>
                <a:cubicBezTo>
                  <a:pt x="150" y="92"/>
                  <a:pt x="150" y="92"/>
                  <a:pt x="150" y="92"/>
                </a:cubicBezTo>
                <a:cubicBezTo>
                  <a:pt x="150" y="99"/>
                  <a:pt x="143" y="106"/>
                  <a:pt x="136" y="107"/>
                </a:cubicBezTo>
                <a:cubicBezTo>
                  <a:pt x="123" y="107"/>
                  <a:pt x="105" y="108"/>
                  <a:pt x="92" y="121"/>
                </a:cubicBezTo>
                <a:cubicBezTo>
                  <a:pt x="115" y="115"/>
                  <a:pt x="139" y="119"/>
                  <a:pt x="153" y="121"/>
                </a:cubicBezTo>
                <a:cubicBezTo>
                  <a:pt x="154" y="123"/>
                  <a:pt x="157" y="121"/>
                  <a:pt x="158" y="121"/>
                </a:cubicBezTo>
                <a:cubicBezTo>
                  <a:pt x="159" y="120"/>
                  <a:pt x="160" y="118"/>
                  <a:pt x="160" y="117"/>
                </a:cubicBezTo>
                <a:cubicBezTo>
                  <a:pt x="160" y="26"/>
                  <a:pt x="160" y="26"/>
                  <a:pt x="160" y="26"/>
                </a:cubicBezTo>
                <a:cubicBezTo>
                  <a:pt x="160" y="22"/>
                  <a:pt x="158" y="20"/>
                  <a:pt x="154" y="20"/>
                </a:cubicBezTo>
                <a:close/>
                <a:moveTo>
                  <a:pt x="10" y="92"/>
                </a:moveTo>
                <a:cubicBezTo>
                  <a:pt x="10" y="20"/>
                  <a:pt x="10" y="20"/>
                  <a:pt x="10" y="20"/>
                </a:cubicBezTo>
                <a:cubicBezTo>
                  <a:pt x="6" y="20"/>
                  <a:pt x="6" y="20"/>
                  <a:pt x="6" y="20"/>
                </a:cubicBezTo>
                <a:cubicBezTo>
                  <a:pt x="3" y="20"/>
                  <a:pt x="0" y="22"/>
                  <a:pt x="0" y="26"/>
                </a:cubicBezTo>
                <a:cubicBezTo>
                  <a:pt x="0" y="117"/>
                  <a:pt x="0" y="117"/>
                  <a:pt x="0" y="117"/>
                </a:cubicBezTo>
                <a:cubicBezTo>
                  <a:pt x="0" y="118"/>
                  <a:pt x="2" y="120"/>
                  <a:pt x="3" y="121"/>
                </a:cubicBezTo>
                <a:cubicBezTo>
                  <a:pt x="4" y="121"/>
                  <a:pt x="5" y="123"/>
                  <a:pt x="8" y="121"/>
                </a:cubicBezTo>
                <a:cubicBezTo>
                  <a:pt x="21" y="119"/>
                  <a:pt x="46" y="115"/>
                  <a:pt x="68" y="121"/>
                </a:cubicBezTo>
                <a:cubicBezTo>
                  <a:pt x="55" y="108"/>
                  <a:pt x="36" y="107"/>
                  <a:pt x="25" y="107"/>
                </a:cubicBezTo>
                <a:cubicBezTo>
                  <a:pt x="16" y="106"/>
                  <a:pt x="10" y="99"/>
                  <a:pt x="10" y="92"/>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anchor="t" anchorCtr="0" compatLnSpc="1">
            <a:prstTxWarp prst="textNoShape">
              <a:avLst/>
            </a:prstTxWarp>
          </a:bodyPr>
          <a:lstStyle/>
          <a:p>
            <a:endParaRPr lang="en-US"/>
          </a:p>
        </p:txBody>
      </p:sp>
      <p:sp>
        <p:nvSpPr>
          <p:cNvPr id="23" name="Freeform 170">
            <a:hlinkClick r:id="rId6" action="ppaction://hlinksldjump"/>
            <a:extLst>
              <a:ext uri="{FF2B5EF4-FFF2-40B4-BE49-F238E27FC236}">
                <a16:creationId xmlns:a16="http://schemas.microsoft.com/office/drawing/2014/main" id="{C566B641-74D9-0CC4-593A-7B1C8E325CDC}"/>
              </a:ext>
            </a:extLst>
          </p:cNvPr>
          <p:cNvSpPr>
            <a:spLocks noEditPoints="1"/>
          </p:cNvSpPr>
          <p:nvPr/>
        </p:nvSpPr>
        <p:spPr bwMode="auto">
          <a:xfrm>
            <a:off x="363937" y="2485131"/>
            <a:ext cx="282243" cy="284017"/>
          </a:xfrm>
          <a:custGeom>
            <a:avLst/>
            <a:gdLst>
              <a:gd name="T0" fmla="*/ 34 w 159"/>
              <a:gd name="T1" fmla="*/ 27 h 160"/>
              <a:gd name="T2" fmla="*/ 34 w 159"/>
              <a:gd name="T3" fmla="*/ 41 h 160"/>
              <a:gd name="T4" fmla="*/ 95 w 159"/>
              <a:gd name="T5" fmla="*/ 34 h 160"/>
              <a:gd name="T6" fmla="*/ 95 w 159"/>
              <a:gd name="T7" fmla="*/ 63 h 160"/>
              <a:gd name="T8" fmla="*/ 34 w 159"/>
              <a:gd name="T9" fmla="*/ 55 h 160"/>
              <a:gd name="T10" fmla="*/ 34 w 159"/>
              <a:gd name="T11" fmla="*/ 69 h 160"/>
              <a:gd name="T12" fmla="*/ 95 w 159"/>
              <a:gd name="T13" fmla="*/ 63 h 160"/>
              <a:gd name="T14" fmla="*/ 68 w 159"/>
              <a:gd name="T15" fmla="*/ 90 h 160"/>
              <a:gd name="T16" fmla="*/ 34 w 159"/>
              <a:gd name="T17" fmla="*/ 83 h 160"/>
              <a:gd name="T18" fmla="*/ 34 w 159"/>
              <a:gd name="T19" fmla="*/ 97 h 160"/>
              <a:gd name="T20" fmla="*/ 115 w 159"/>
              <a:gd name="T21" fmla="*/ 122 h 160"/>
              <a:gd name="T22" fmla="*/ 108 w 159"/>
              <a:gd name="T23" fmla="*/ 145 h 160"/>
              <a:gd name="T24" fmla="*/ 14 w 159"/>
              <a:gd name="T25" fmla="*/ 14 h 160"/>
              <a:gd name="T26" fmla="*/ 108 w 159"/>
              <a:gd name="T27" fmla="*/ 42 h 160"/>
              <a:gd name="T28" fmla="*/ 123 w 159"/>
              <a:gd name="T29" fmla="*/ 7 h 160"/>
              <a:gd name="T30" fmla="*/ 7 w 159"/>
              <a:gd name="T31" fmla="*/ 0 h 160"/>
              <a:gd name="T32" fmla="*/ 0 w 159"/>
              <a:gd name="T33" fmla="*/ 152 h 160"/>
              <a:gd name="T34" fmla="*/ 115 w 159"/>
              <a:gd name="T35" fmla="*/ 160 h 160"/>
              <a:gd name="T36" fmla="*/ 123 w 159"/>
              <a:gd name="T37" fmla="*/ 112 h 160"/>
              <a:gd name="T38" fmla="*/ 115 w 159"/>
              <a:gd name="T39" fmla="*/ 122 h 160"/>
              <a:gd name="T40" fmla="*/ 132 w 159"/>
              <a:gd name="T41" fmla="*/ 18 h 160"/>
              <a:gd name="T42" fmla="*/ 84 w 159"/>
              <a:gd name="T43" fmla="*/ 98 h 160"/>
              <a:gd name="T44" fmla="*/ 82 w 159"/>
              <a:gd name="T45" fmla="*/ 127 h 160"/>
              <a:gd name="T46" fmla="*/ 87 w 159"/>
              <a:gd name="T47" fmla="*/ 131 h 160"/>
              <a:gd name="T48" fmla="*/ 113 w 159"/>
              <a:gd name="T49" fmla="*/ 114 h 160"/>
              <a:gd name="T50" fmla="*/ 159 w 159"/>
              <a:gd name="T51" fmla="*/ 33 h 160"/>
              <a:gd name="T52" fmla="*/ 97 w 159"/>
              <a:gd name="T53" fmla="*/ 118 h 160"/>
              <a:gd name="T54" fmla="*/ 89 w 159"/>
              <a:gd name="T55" fmla="*/ 113 h 160"/>
              <a:gd name="T56" fmla="*/ 97 w 159"/>
              <a:gd name="T57" fmla="*/ 108 h 160"/>
              <a:gd name="T58" fmla="*/ 97 w 159"/>
              <a:gd name="T59" fmla="*/ 118 h 160"/>
              <a:gd name="T60" fmla="*/ 56 w 159"/>
              <a:gd name="T61" fmla="*/ 131 h 160"/>
              <a:gd name="T62" fmla="*/ 75 w 159"/>
              <a:gd name="T63" fmla="*/ 126 h 160"/>
              <a:gd name="T64" fmla="*/ 55 w 159"/>
              <a:gd name="T65" fmla="*/ 124 h 160"/>
              <a:gd name="T66" fmla="*/ 50 w 159"/>
              <a:gd name="T67" fmla="*/ 121 h 160"/>
              <a:gd name="T68" fmla="*/ 50 w 159"/>
              <a:gd name="T69" fmla="*/ 110 h 160"/>
              <a:gd name="T70" fmla="*/ 39 w 159"/>
              <a:gd name="T71" fmla="*/ 115 h 160"/>
              <a:gd name="T72" fmla="*/ 28 w 159"/>
              <a:gd name="T73" fmla="*/ 135 h 160"/>
              <a:gd name="T74" fmla="*/ 38 w 159"/>
              <a:gd name="T75" fmla="*/ 125 h 160"/>
              <a:gd name="T76" fmla="*/ 44 w 159"/>
              <a:gd name="T77" fmla="*/ 127 h 160"/>
              <a:gd name="T78" fmla="*/ 44 w 159"/>
              <a:gd name="T79" fmla="*/ 127 h 160"/>
              <a:gd name="T80" fmla="*/ 44 w 159"/>
              <a:gd name="T81" fmla="*/ 128 h 160"/>
              <a:gd name="T82" fmla="*/ 50 w 159"/>
              <a:gd name="T83" fmla="*/ 128 h 160"/>
              <a:gd name="T84" fmla="*/ 53 w 159"/>
              <a:gd name="T85" fmla="*/ 132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59" h="160">
                <a:moveTo>
                  <a:pt x="88" y="27"/>
                </a:moveTo>
                <a:cubicBezTo>
                  <a:pt x="34" y="27"/>
                  <a:pt x="34" y="27"/>
                  <a:pt x="34" y="27"/>
                </a:cubicBezTo>
                <a:cubicBezTo>
                  <a:pt x="30" y="27"/>
                  <a:pt x="26" y="31"/>
                  <a:pt x="26" y="34"/>
                </a:cubicBezTo>
                <a:cubicBezTo>
                  <a:pt x="26" y="39"/>
                  <a:pt x="30" y="41"/>
                  <a:pt x="34" y="41"/>
                </a:cubicBezTo>
                <a:cubicBezTo>
                  <a:pt x="88" y="41"/>
                  <a:pt x="88" y="41"/>
                  <a:pt x="88" y="41"/>
                </a:cubicBezTo>
                <a:cubicBezTo>
                  <a:pt x="93" y="41"/>
                  <a:pt x="95" y="39"/>
                  <a:pt x="95" y="34"/>
                </a:cubicBezTo>
                <a:cubicBezTo>
                  <a:pt x="95" y="31"/>
                  <a:pt x="93" y="27"/>
                  <a:pt x="88" y="27"/>
                </a:cubicBezTo>
                <a:close/>
                <a:moveTo>
                  <a:pt x="95" y="63"/>
                </a:moveTo>
                <a:cubicBezTo>
                  <a:pt x="95" y="57"/>
                  <a:pt x="93" y="55"/>
                  <a:pt x="88" y="55"/>
                </a:cubicBezTo>
                <a:cubicBezTo>
                  <a:pt x="34" y="55"/>
                  <a:pt x="34" y="55"/>
                  <a:pt x="34" y="55"/>
                </a:cubicBezTo>
                <a:cubicBezTo>
                  <a:pt x="30" y="55"/>
                  <a:pt x="26" y="57"/>
                  <a:pt x="26" y="63"/>
                </a:cubicBezTo>
                <a:cubicBezTo>
                  <a:pt x="26" y="67"/>
                  <a:pt x="30" y="69"/>
                  <a:pt x="34" y="69"/>
                </a:cubicBezTo>
                <a:cubicBezTo>
                  <a:pt x="88" y="69"/>
                  <a:pt x="88" y="69"/>
                  <a:pt x="88" y="69"/>
                </a:cubicBezTo>
                <a:cubicBezTo>
                  <a:pt x="93" y="69"/>
                  <a:pt x="95" y="67"/>
                  <a:pt x="95" y="63"/>
                </a:cubicBezTo>
                <a:close/>
                <a:moveTo>
                  <a:pt x="61" y="97"/>
                </a:moveTo>
                <a:cubicBezTo>
                  <a:pt x="65" y="97"/>
                  <a:pt x="68" y="93"/>
                  <a:pt x="68" y="90"/>
                </a:cubicBezTo>
                <a:cubicBezTo>
                  <a:pt x="68" y="85"/>
                  <a:pt x="65" y="83"/>
                  <a:pt x="61" y="83"/>
                </a:cubicBezTo>
                <a:cubicBezTo>
                  <a:pt x="34" y="83"/>
                  <a:pt x="34" y="83"/>
                  <a:pt x="34" y="83"/>
                </a:cubicBezTo>
                <a:cubicBezTo>
                  <a:pt x="30" y="83"/>
                  <a:pt x="26" y="85"/>
                  <a:pt x="26" y="90"/>
                </a:cubicBezTo>
                <a:cubicBezTo>
                  <a:pt x="26" y="93"/>
                  <a:pt x="30" y="97"/>
                  <a:pt x="34" y="97"/>
                </a:cubicBezTo>
                <a:lnTo>
                  <a:pt x="61" y="97"/>
                </a:lnTo>
                <a:close/>
                <a:moveTo>
                  <a:pt x="115" y="122"/>
                </a:moveTo>
                <a:cubicBezTo>
                  <a:pt x="108" y="127"/>
                  <a:pt x="108" y="127"/>
                  <a:pt x="108" y="127"/>
                </a:cubicBezTo>
                <a:cubicBezTo>
                  <a:pt x="108" y="145"/>
                  <a:pt x="108" y="145"/>
                  <a:pt x="108" y="145"/>
                </a:cubicBezTo>
                <a:cubicBezTo>
                  <a:pt x="14" y="145"/>
                  <a:pt x="14" y="145"/>
                  <a:pt x="14" y="145"/>
                </a:cubicBezTo>
                <a:cubicBezTo>
                  <a:pt x="14" y="14"/>
                  <a:pt x="14" y="14"/>
                  <a:pt x="14" y="14"/>
                </a:cubicBezTo>
                <a:cubicBezTo>
                  <a:pt x="108" y="14"/>
                  <a:pt x="108" y="14"/>
                  <a:pt x="108" y="14"/>
                </a:cubicBezTo>
                <a:cubicBezTo>
                  <a:pt x="108" y="42"/>
                  <a:pt x="108" y="42"/>
                  <a:pt x="108" y="42"/>
                </a:cubicBezTo>
                <a:cubicBezTo>
                  <a:pt x="123" y="18"/>
                  <a:pt x="123" y="18"/>
                  <a:pt x="123" y="18"/>
                </a:cubicBezTo>
                <a:cubicBezTo>
                  <a:pt x="123" y="7"/>
                  <a:pt x="123" y="7"/>
                  <a:pt x="123" y="7"/>
                </a:cubicBezTo>
                <a:cubicBezTo>
                  <a:pt x="123" y="3"/>
                  <a:pt x="119" y="0"/>
                  <a:pt x="115" y="0"/>
                </a:cubicBezTo>
                <a:cubicBezTo>
                  <a:pt x="7" y="0"/>
                  <a:pt x="7" y="0"/>
                  <a:pt x="7" y="0"/>
                </a:cubicBezTo>
                <a:cubicBezTo>
                  <a:pt x="2" y="0"/>
                  <a:pt x="0" y="3"/>
                  <a:pt x="0" y="7"/>
                </a:cubicBezTo>
                <a:cubicBezTo>
                  <a:pt x="0" y="152"/>
                  <a:pt x="0" y="152"/>
                  <a:pt x="0" y="152"/>
                </a:cubicBezTo>
                <a:cubicBezTo>
                  <a:pt x="0" y="156"/>
                  <a:pt x="2" y="160"/>
                  <a:pt x="7" y="160"/>
                </a:cubicBezTo>
                <a:cubicBezTo>
                  <a:pt x="115" y="160"/>
                  <a:pt x="115" y="160"/>
                  <a:pt x="115" y="160"/>
                </a:cubicBezTo>
                <a:cubicBezTo>
                  <a:pt x="119" y="160"/>
                  <a:pt x="123" y="156"/>
                  <a:pt x="123" y="152"/>
                </a:cubicBezTo>
                <a:cubicBezTo>
                  <a:pt x="123" y="112"/>
                  <a:pt x="123" y="112"/>
                  <a:pt x="123" y="112"/>
                </a:cubicBezTo>
                <a:cubicBezTo>
                  <a:pt x="119" y="118"/>
                  <a:pt x="119" y="118"/>
                  <a:pt x="119" y="118"/>
                </a:cubicBezTo>
                <a:cubicBezTo>
                  <a:pt x="118" y="119"/>
                  <a:pt x="117" y="120"/>
                  <a:pt x="115" y="122"/>
                </a:cubicBezTo>
                <a:close/>
                <a:moveTo>
                  <a:pt x="148" y="21"/>
                </a:moveTo>
                <a:cubicBezTo>
                  <a:pt x="139" y="16"/>
                  <a:pt x="133" y="18"/>
                  <a:pt x="132" y="18"/>
                </a:cubicBezTo>
                <a:cubicBezTo>
                  <a:pt x="130" y="18"/>
                  <a:pt x="130" y="19"/>
                  <a:pt x="130" y="19"/>
                </a:cubicBezTo>
                <a:cubicBezTo>
                  <a:pt x="84" y="98"/>
                  <a:pt x="84" y="98"/>
                  <a:pt x="84" y="98"/>
                </a:cubicBezTo>
                <a:cubicBezTo>
                  <a:pt x="84" y="98"/>
                  <a:pt x="84" y="98"/>
                  <a:pt x="84" y="99"/>
                </a:cubicBezTo>
                <a:cubicBezTo>
                  <a:pt x="82" y="127"/>
                  <a:pt x="82" y="127"/>
                  <a:pt x="82" y="127"/>
                </a:cubicBezTo>
                <a:cubicBezTo>
                  <a:pt x="82" y="129"/>
                  <a:pt x="82" y="130"/>
                  <a:pt x="84" y="131"/>
                </a:cubicBezTo>
                <a:cubicBezTo>
                  <a:pt x="87" y="131"/>
                  <a:pt x="87" y="131"/>
                  <a:pt x="87" y="131"/>
                </a:cubicBezTo>
                <a:cubicBezTo>
                  <a:pt x="112" y="115"/>
                  <a:pt x="112" y="115"/>
                  <a:pt x="112" y="115"/>
                </a:cubicBezTo>
                <a:cubicBezTo>
                  <a:pt x="112" y="115"/>
                  <a:pt x="112" y="114"/>
                  <a:pt x="113" y="114"/>
                </a:cubicBezTo>
                <a:cubicBezTo>
                  <a:pt x="159" y="36"/>
                  <a:pt x="159" y="36"/>
                  <a:pt x="159" y="36"/>
                </a:cubicBezTo>
                <a:cubicBezTo>
                  <a:pt x="159" y="35"/>
                  <a:pt x="159" y="33"/>
                  <a:pt x="159" y="33"/>
                </a:cubicBezTo>
                <a:cubicBezTo>
                  <a:pt x="159" y="32"/>
                  <a:pt x="157" y="26"/>
                  <a:pt x="148" y="21"/>
                </a:cubicBezTo>
                <a:close/>
                <a:moveTo>
                  <a:pt x="97" y="118"/>
                </a:moveTo>
                <a:cubicBezTo>
                  <a:pt x="96" y="118"/>
                  <a:pt x="95" y="116"/>
                  <a:pt x="92" y="115"/>
                </a:cubicBezTo>
                <a:cubicBezTo>
                  <a:pt x="91" y="114"/>
                  <a:pt x="90" y="114"/>
                  <a:pt x="89" y="113"/>
                </a:cubicBezTo>
                <a:cubicBezTo>
                  <a:pt x="89" y="104"/>
                  <a:pt x="89" y="104"/>
                  <a:pt x="89" y="104"/>
                </a:cubicBezTo>
                <a:cubicBezTo>
                  <a:pt x="91" y="105"/>
                  <a:pt x="94" y="105"/>
                  <a:pt x="97" y="108"/>
                </a:cubicBezTo>
                <a:cubicBezTo>
                  <a:pt x="101" y="110"/>
                  <a:pt x="103" y="112"/>
                  <a:pt x="105" y="114"/>
                </a:cubicBezTo>
                <a:lnTo>
                  <a:pt x="97" y="118"/>
                </a:lnTo>
                <a:close/>
                <a:moveTo>
                  <a:pt x="53" y="132"/>
                </a:moveTo>
                <a:cubicBezTo>
                  <a:pt x="53" y="132"/>
                  <a:pt x="55" y="132"/>
                  <a:pt x="56" y="131"/>
                </a:cubicBezTo>
                <a:cubicBezTo>
                  <a:pt x="62" y="128"/>
                  <a:pt x="69" y="132"/>
                  <a:pt x="75" y="132"/>
                </a:cubicBezTo>
                <a:cubicBezTo>
                  <a:pt x="79" y="132"/>
                  <a:pt x="79" y="126"/>
                  <a:pt x="75" y="126"/>
                </a:cubicBezTo>
                <a:cubicBezTo>
                  <a:pt x="68" y="126"/>
                  <a:pt x="62" y="125"/>
                  <a:pt x="56" y="126"/>
                </a:cubicBezTo>
                <a:cubicBezTo>
                  <a:pt x="56" y="125"/>
                  <a:pt x="56" y="125"/>
                  <a:pt x="55" y="124"/>
                </a:cubicBezTo>
                <a:cubicBezTo>
                  <a:pt x="53" y="122"/>
                  <a:pt x="52" y="121"/>
                  <a:pt x="51" y="121"/>
                </a:cubicBezTo>
                <a:cubicBezTo>
                  <a:pt x="50" y="121"/>
                  <a:pt x="50" y="121"/>
                  <a:pt x="50" y="121"/>
                </a:cubicBezTo>
                <a:cubicBezTo>
                  <a:pt x="50" y="120"/>
                  <a:pt x="49" y="120"/>
                  <a:pt x="49" y="120"/>
                </a:cubicBezTo>
                <a:cubicBezTo>
                  <a:pt x="50" y="116"/>
                  <a:pt x="51" y="113"/>
                  <a:pt x="50" y="110"/>
                </a:cubicBezTo>
                <a:cubicBezTo>
                  <a:pt x="50" y="109"/>
                  <a:pt x="49" y="109"/>
                  <a:pt x="49" y="109"/>
                </a:cubicBezTo>
                <a:cubicBezTo>
                  <a:pt x="45" y="109"/>
                  <a:pt x="41" y="113"/>
                  <a:pt x="39" y="115"/>
                </a:cubicBezTo>
                <a:cubicBezTo>
                  <a:pt x="33" y="120"/>
                  <a:pt x="28" y="127"/>
                  <a:pt x="23" y="133"/>
                </a:cubicBezTo>
                <a:cubicBezTo>
                  <a:pt x="20" y="135"/>
                  <a:pt x="25" y="138"/>
                  <a:pt x="28" y="135"/>
                </a:cubicBezTo>
                <a:cubicBezTo>
                  <a:pt x="31" y="129"/>
                  <a:pt x="36" y="125"/>
                  <a:pt x="41" y="120"/>
                </a:cubicBezTo>
                <a:cubicBezTo>
                  <a:pt x="40" y="121"/>
                  <a:pt x="39" y="124"/>
                  <a:pt x="38" y="125"/>
                </a:cubicBezTo>
                <a:cubicBezTo>
                  <a:pt x="36" y="128"/>
                  <a:pt x="40" y="131"/>
                  <a:pt x="42" y="128"/>
                </a:cubicBezTo>
                <a:cubicBezTo>
                  <a:pt x="42" y="128"/>
                  <a:pt x="43" y="127"/>
                  <a:pt x="44" y="127"/>
                </a:cubicBezTo>
                <a:cubicBezTo>
                  <a:pt x="44" y="126"/>
                  <a:pt x="44" y="126"/>
                  <a:pt x="45" y="126"/>
                </a:cubicBezTo>
                <a:cubicBezTo>
                  <a:pt x="45" y="126"/>
                  <a:pt x="44" y="127"/>
                  <a:pt x="44" y="127"/>
                </a:cubicBezTo>
                <a:cubicBezTo>
                  <a:pt x="44" y="127"/>
                  <a:pt x="44" y="127"/>
                  <a:pt x="44" y="127"/>
                </a:cubicBezTo>
                <a:cubicBezTo>
                  <a:pt x="44" y="127"/>
                  <a:pt x="44" y="127"/>
                  <a:pt x="44" y="128"/>
                </a:cubicBezTo>
                <a:cubicBezTo>
                  <a:pt x="42" y="131"/>
                  <a:pt x="47" y="132"/>
                  <a:pt x="49" y="129"/>
                </a:cubicBezTo>
                <a:cubicBezTo>
                  <a:pt x="50" y="128"/>
                  <a:pt x="50" y="128"/>
                  <a:pt x="50" y="128"/>
                </a:cubicBezTo>
                <a:cubicBezTo>
                  <a:pt x="50" y="129"/>
                  <a:pt x="50" y="129"/>
                  <a:pt x="50" y="129"/>
                </a:cubicBezTo>
                <a:cubicBezTo>
                  <a:pt x="50" y="131"/>
                  <a:pt x="52" y="132"/>
                  <a:pt x="53" y="132"/>
                </a:cubicBezTo>
                <a:close/>
              </a:path>
            </a:pathLst>
          </a:custGeom>
          <a:ln>
            <a:noFill/>
          </a:ln>
        </p:spPr>
        <p:style>
          <a:lnRef idx="3">
            <a:schemeClr val="lt1"/>
          </a:lnRef>
          <a:fillRef idx="1">
            <a:schemeClr val="accent1"/>
          </a:fillRef>
          <a:effectRef idx="1">
            <a:schemeClr val="accent1"/>
          </a:effectRef>
          <a:fontRef idx="minor">
            <a:schemeClr val="lt1"/>
          </a:fontRef>
        </p:style>
        <p:txBody>
          <a:bodyPr vert="horz" wrap="square" lIns="91440" tIns="45720" rIns="91440" bIns="45720" numCol="1" anchor="t" anchorCtr="0" compatLnSpc="1">
            <a:prstTxWarp prst="textNoShape">
              <a:avLst/>
            </a:prstTxWarp>
          </a:bodyPr>
          <a:lstStyle/>
          <a:p>
            <a:endParaRPr lang="en-US"/>
          </a:p>
        </p:txBody>
      </p:sp>
      <p:sp>
        <p:nvSpPr>
          <p:cNvPr id="24" name="Freeform 179">
            <a:hlinkClick r:id="rId8" action="ppaction://hlinksldjump"/>
            <a:extLst>
              <a:ext uri="{FF2B5EF4-FFF2-40B4-BE49-F238E27FC236}">
                <a16:creationId xmlns:a16="http://schemas.microsoft.com/office/drawing/2014/main" id="{DB870272-D410-B0DF-7995-2C3D4F4B3FBB}"/>
              </a:ext>
            </a:extLst>
          </p:cNvPr>
          <p:cNvSpPr>
            <a:spLocks noEditPoints="1"/>
          </p:cNvSpPr>
          <p:nvPr/>
        </p:nvSpPr>
        <p:spPr bwMode="auto">
          <a:xfrm>
            <a:off x="362161" y="4019246"/>
            <a:ext cx="285794" cy="241416"/>
          </a:xfrm>
          <a:custGeom>
            <a:avLst/>
            <a:gdLst>
              <a:gd name="T0" fmla="*/ 12 w 161"/>
              <a:gd name="T1" fmla="*/ 108 h 136"/>
              <a:gd name="T2" fmla="*/ 12 w 161"/>
              <a:gd name="T3" fmla="*/ 134 h 136"/>
              <a:gd name="T4" fmla="*/ 16 w 161"/>
              <a:gd name="T5" fmla="*/ 136 h 136"/>
              <a:gd name="T6" fmla="*/ 35 w 161"/>
              <a:gd name="T7" fmla="*/ 136 h 136"/>
              <a:gd name="T8" fmla="*/ 37 w 161"/>
              <a:gd name="T9" fmla="*/ 134 h 136"/>
              <a:gd name="T10" fmla="*/ 37 w 161"/>
              <a:gd name="T11" fmla="*/ 88 h 136"/>
              <a:gd name="T12" fmla="*/ 23 w 161"/>
              <a:gd name="T13" fmla="*/ 102 h 136"/>
              <a:gd name="T14" fmla="*/ 12 w 161"/>
              <a:gd name="T15" fmla="*/ 108 h 136"/>
              <a:gd name="T16" fmla="*/ 47 w 161"/>
              <a:gd name="T17" fmla="*/ 87 h 136"/>
              <a:gd name="T18" fmla="*/ 47 w 161"/>
              <a:gd name="T19" fmla="*/ 134 h 136"/>
              <a:gd name="T20" fmla="*/ 51 w 161"/>
              <a:gd name="T21" fmla="*/ 136 h 136"/>
              <a:gd name="T22" fmla="*/ 70 w 161"/>
              <a:gd name="T23" fmla="*/ 136 h 136"/>
              <a:gd name="T24" fmla="*/ 73 w 161"/>
              <a:gd name="T25" fmla="*/ 134 h 136"/>
              <a:gd name="T26" fmla="*/ 73 w 161"/>
              <a:gd name="T27" fmla="*/ 106 h 136"/>
              <a:gd name="T28" fmla="*/ 62 w 161"/>
              <a:gd name="T29" fmla="*/ 101 h 136"/>
              <a:gd name="T30" fmla="*/ 47 w 161"/>
              <a:gd name="T31" fmla="*/ 87 h 136"/>
              <a:gd name="T32" fmla="*/ 84 w 161"/>
              <a:gd name="T33" fmla="*/ 103 h 136"/>
              <a:gd name="T34" fmla="*/ 84 w 161"/>
              <a:gd name="T35" fmla="*/ 134 h 136"/>
              <a:gd name="T36" fmla="*/ 86 w 161"/>
              <a:gd name="T37" fmla="*/ 136 h 136"/>
              <a:gd name="T38" fmla="*/ 106 w 161"/>
              <a:gd name="T39" fmla="*/ 136 h 136"/>
              <a:gd name="T40" fmla="*/ 110 w 161"/>
              <a:gd name="T41" fmla="*/ 134 h 136"/>
              <a:gd name="T42" fmla="*/ 110 w 161"/>
              <a:gd name="T43" fmla="*/ 78 h 136"/>
              <a:gd name="T44" fmla="*/ 86 w 161"/>
              <a:gd name="T45" fmla="*/ 100 h 136"/>
              <a:gd name="T46" fmla="*/ 84 w 161"/>
              <a:gd name="T47" fmla="*/ 103 h 136"/>
              <a:gd name="T48" fmla="*/ 143 w 161"/>
              <a:gd name="T49" fmla="*/ 45 h 136"/>
              <a:gd name="T50" fmla="*/ 120 w 161"/>
              <a:gd name="T51" fmla="*/ 69 h 136"/>
              <a:gd name="T52" fmla="*/ 120 w 161"/>
              <a:gd name="T53" fmla="*/ 134 h 136"/>
              <a:gd name="T54" fmla="*/ 122 w 161"/>
              <a:gd name="T55" fmla="*/ 136 h 136"/>
              <a:gd name="T56" fmla="*/ 143 w 161"/>
              <a:gd name="T57" fmla="*/ 136 h 136"/>
              <a:gd name="T58" fmla="*/ 146 w 161"/>
              <a:gd name="T59" fmla="*/ 134 h 136"/>
              <a:gd name="T60" fmla="*/ 146 w 161"/>
              <a:gd name="T61" fmla="*/ 47 h 136"/>
              <a:gd name="T62" fmla="*/ 145 w 161"/>
              <a:gd name="T63" fmla="*/ 45 h 136"/>
              <a:gd name="T64" fmla="*/ 143 w 161"/>
              <a:gd name="T65" fmla="*/ 45 h 136"/>
              <a:gd name="T66" fmla="*/ 160 w 161"/>
              <a:gd name="T67" fmla="*/ 2 h 136"/>
              <a:gd name="T68" fmla="*/ 155 w 161"/>
              <a:gd name="T69" fmla="*/ 0 h 136"/>
              <a:gd name="T70" fmla="*/ 127 w 161"/>
              <a:gd name="T71" fmla="*/ 1 h 136"/>
              <a:gd name="T72" fmla="*/ 123 w 161"/>
              <a:gd name="T73" fmla="*/ 4 h 136"/>
              <a:gd name="T74" fmla="*/ 122 w 161"/>
              <a:gd name="T75" fmla="*/ 5 h 136"/>
              <a:gd name="T76" fmla="*/ 123 w 161"/>
              <a:gd name="T77" fmla="*/ 11 h 136"/>
              <a:gd name="T78" fmla="*/ 125 w 161"/>
              <a:gd name="T79" fmla="*/ 12 h 136"/>
              <a:gd name="T80" fmla="*/ 130 w 161"/>
              <a:gd name="T81" fmla="*/ 17 h 136"/>
              <a:gd name="T82" fmla="*/ 74 w 161"/>
              <a:gd name="T83" fmla="*/ 74 h 136"/>
              <a:gd name="T84" fmla="*/ 48 w 161"/>
              <a:gd name="T85" fmla="*/ 49 h 136"/>
              <a:gd name="T86" fmla="*/ 42 w 161"/>
              <a:gd name="T87" fmla="*/ 46 h 136"/>
              <a:gd name="T88" fmla="*/ 37 w 161"/>
              <a:gd name="T89" fmla="*/ 49 h 136"/>
              <a:gd name="T90" fmla="*/ 3 w 161"/>
              <a:gd name="T91" fmla="*/ 82 h 136"/>
              <a:gd name="T92" fmla="*/ 3 w 161"/>
              <a:gd name="T93" fmla="*/ 94 h 136"/>
              <a:gd name="T94" fmla="*/ 5 w 161"/>
              <a:gd name="T95" fmla="*/ 95 h 136"/>
              <a:gd name="T96" fmla="*/ 10 w 161"/>
              <a:gd name="T97" fmla="*/ 98 h 136"/>
              <a:gd name="T98" fmla="*/ 16 w 161"/>
              <a:gd name="T99" fmla="*/ 95 h 136"/>
              <a:gd name="T100" fmla="*/ 42 w 161"/>
              <a:gd name="T101" fmla="*/ 68 h 136"/>
              <a:gd name="T102" fmla="*/ 68 w 161"/>
              <a:gd name="T103" fmla="*/ 94 h 136"/>
              <a:gd name="T104" fmla="*/ 74 w 161"/>
              <a:gd name="T105" fmla="*/ 96 h 136"/>
              <a:gd name="T106" fmla="*/ 79 w 161"/>
              <a:gd name="T107" fmla="*/ 94 h 136"/>
              <a:gd name="T108" fmla="*/ 143 w 161"/>
              <a:gd name="T109" fmla="*/ 30 h 136"/>
              <a:gd name="T110" fmla="*/ 150 w 161"/>
              <a:gd name="T111" fmla="*/ 38 h 136"/>
              <a:gd name="T112" fmla="*/ 154 w 161"/>
              <a:gd name="T113" fmla="*/ 40 h 136"/>
              <a:gd name="T114" fmla="*/ 156 w 161"/>
              <a:gd name="T115" fmla="*/ 39 h 136"/>
              <a:gd name="T116" fmla="*/ 157 w 161"/>
              <a:gd name="T117" fmla="*/ 38 h 136"/>
              <a:gd name="T118" fmla="*/ 160 w 161"/>
              <a:gd name="T119" fmla="*/ 33 h 136"/>
              <a:gd name="T120" fmla="*/ 161 w 161"/>
              <a:gd name="T121" fmla="*/ 16 h 136"/>
              <a:gd name="T122" fmla="*/ 161 w 161"/>
              <a:gd name="T123" fmla="*/ 6 h 136"/>
              <a:gd name="T124" fmla="*/ 160 w 161"/>
              <a:gd name="T125" fmla="*/ 2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1" h="136">
                <a:moveTo>
                  <a:pt x="12" y="108"/>
                </a:moveTo>
                <a:cubicBezTo>
                  <a:pt x="12" y="134"/>
                  <a:pt x="12" y="134"/>
                  <a:pt x="12" y="134"/>
                </a:cubicBezTo>
                <a:cubicBezTo>
                  <a:pt x="12" y="135"/>
                  <a:pt x="13" y="136"/>
                  <a:pt x="16" y="136"/>
                </a:cubicBezTo>
                <a:cubicBezTo>
                  <a:pt x="35" y="136"/>
                  <a:pt x="35" y="136"/>
                  <a:pt x="35" y="136"/>
                </a:cubicBezTo>
                <a:cubicBezTo>
                  <a:pt x="36" y="136"/>
                  <a:pt x="37" y="135"/>
                  <a:pt x="37" y="134"/>
                </a:cubicBezTo>
                <a:cubicBezTo>
                  <a:pt x="37" y="88"/>
                  <a:pt x="37" y="88"/>
                  <a:pt x="37" y="88"/>
                </a:cubicBezTo>
                <a:cubicBezTo>
                  <a:pt x="23" y="102"/>
                  <a:pt x="23" y="102"/>
                  <a:pt x="23" y="102"/>
                </a:cubicBezTo>
                <a:cubicBezTo>
                  <a:pt x="20" y="105"/>
                  <a:pt x="17" y="107"/>
                  <a:pt x="12" y="108"/>
                </a:cubicBezTo>
                <a:close/>
                <a:moveTo>
                  <a:pt x="47" y="87"/>
                </a:moveTo>
                <a:cubicBezTo>
                  <a:pt x="47" y="134"/>
                  <a:pt x="47" y="134"/>
                  <a:pt x="47" y="134"/>
                </a:cubicBezTo>
                <a:cubicBezTo>
                  <a:pt x="47" y="135"/>
                  <a:pt x="49" y="136"/>
                  <a:pt x="51" y="136"/>
                </a:cubicBezTo>
                <a:cubicBezTo>
                  <a:pt x="70" y="136"/>
                  <a:pt x="70" y="136"/>
                  <a:pt x="70" y="136"/>
                </a:cubicBezTo>
                <a:cubicBezTo>
                  <a:pt x="71" y="136"/>
                  <a:pt x="73" y="135"/>
                  <a:pt x="73" y="134"/>
                </a:cubicBezTo>
                <a:cubicBezTo>
                  <a:pt x="73" y="106"/>
                  <a:pt x="73" y="106"/>
                  <a:pt x="73" y="106"/>
                </a:cubicBezTo>
                <a:cubicBezTo>
                  <a:pt x="69" y="106"/>
                  <a:pt x="64" y="104"/>
                  <a:pt x="62" y="101"/>
                </a:cubicBezTo>
                <a:lnTo>
                  <a:pt x="47" y="87"/>
                </a:lnTo>
                <a:close/>
                <a:moveTo>
                  <a:pt x="84" y="103"/>
                </a:moveTo>
                <a:cubicBezTo>
                  <a:pt x="84" y="134"/>
                  <a:pt x="84" y="134"/>
                  <a:pt x="84" y="134"/>
                </a:cubicBezTo>
                <a:cubicBezTo>
                  <a:pt x="84" y="135"/>
                  <a:pt x="85" y="136"/>
                  <a:pt x="86" y="136"/>
                </a:cubicBezTo>
                <a:cubicBezTo>
                  <a:pt x="106" y="136"/>
                  <a:pt x="106" y="136"/>
                  <a:pt x="106" y="136"/>
                </a:cubicBezTo>
                <a:cubicBezTo>
                  <a:pt x="108" y="136"/>
                  <a:pt x="110" y="135"/>
                  <a:pt x="110" y="134"/>
                </a:cubicBezTo>
                <a:cubicBezTo>
                  <a:pt x="110" y="78"/>
                  <a:pt x="110" y="78"/>
                  <a:pt x="110" y="78"/>
                </a:cubicBezTo>
                <a:cubicBezTo>
                  <a:pt x="86" y="100"/>
                  <a:pt x="86" y="100"/>
                  <a:pt x="86" y="100"/>
                </a:cubicBezTo>
                <a:cubicBezTo>
                  <a:pt x="85" y="102"/>
                  <a:pt x="84" y="103"/>
                  <a:pt x="84" y="103"/>
                </a:cubicBezTo>
                <a:close/>
                <a:moveTo>
                  <a:pt x="143" y="45"/>
                </a:moveTo>
                <a:cubicBezTo>
                  <a:pt x="120" y="69"/>
                  <a:pt x="120" y="69"/>
                  <a:pt x="120" y="69"/>
                </a:cubicBezTo>
                <a:cubicBezTo>
                  <a:pt x="120" y="134"/>
                  <a:pt x="120" y="134"/>
                  <a:pt x="120" y="134"/>
                </a:cubicBezTo>
                <a:cubicBezTo>
                  <a:pt x="120" y="135"/>
                  <a:pt x="121" y="136"/>
                  <a:pt x="122" y="136"/>
                </a:cubicBezTo>
                <a:cubicBezTo>
                  <a:pt x="143" y="136"/>
                  <a:pt x="143" y="136"/>
                  <a:pt x="143" y="136"/>
                </a:cubicBezTo>
                <a:cubicBezTo>
                  <a:pt x="145" y="136"/>
                  <a:pt x="146" y="135"/>
                  <a:pt x="146" y="134"/>
                </a:cubicBezTo>
                <a:cubicBezTo>
                  <a:pt x="146" y="47"/>
                  <a:pt x="146" y="47"/>
                  <a:pt x="146" y="47"/>
                </a:cubicBezTo>
                <a:cubicBezTo>
                  <a:pt x="145" y="46"/>
                  <a:pt x="145" y="46"/>
                  <a:pt x="145" y="45"/>
                </a:cubicBezTo>
                <a:lnTo>
                  <a:pt x="143" y="45"/>
                </a:lnTo>
                <a:close/>
                <a:moveTo>
                  <a:pt x="160" y="2"/>
                </a:moveTo>
                <a:cubicBezTo>
                  <a:pt x="158" y="1"/>
                  <a:pt x="157" y="0"/>
                  <a:pt x="155" y="0"/>
                </a:cubicBezTo>
                <a:cubicBezTo>
                  <a:pt x="145" y="1"/>
                  <a:pt x="136" y="1"/>
                  <a:pt x="127" y="1"/>
                </a:cubicBezTo>
                <a:cubicBezTo>
                  <a:pt x="125" y="1"/>
                  <a:pt x="124" y="1"/>
                  <a:pt x="123" y="4"/>
                </a:cubicBezTo>
                <a:cubicBezTo>
                  <a:pt x="122" y="4"/>
                  <a:pt x="122" y="4"/>
                  <a:pt x="122" y="5"/>
                </a:cubicBezTo>
                <a:cubicBezTo>
                  <a:pt x="120" y="7"/>
                  <a:pt x="122" y="10"/>
                  <a:pt x="123" y="11"/>
                </a:cubicBezTo>
                <a:cubicBezTo>
                  <a:pt x="125" y="12"/>
                  <a:pt x="125" y="12"/>
                  <a:pt x="125" y="12"/>
                </a:cubicBezTo>
                <a:cubicBezTo>
                  <a:pt x="127" y="15"/>
                  <a:pt x="128" y="16"/>
                  <a:pt x="130" y="17"/>
                </a:cubicBezTo>
                <a:cubicBezTo>
                  <a:pt x="74" y="74"/>
                  <a:pt x="74" y="74"/>
                  <a:pt x="74" y="74"/>
                </a:cubicBezTo>
                <a:cubicBezTo>
                  <a:pt x="48" y="49"/>
                  <a:pt x="48" y="49"/>
                  <a:pt x="48" y="49"/>
                </a:cubicBezTo>
                <a:cubicBezTo>
                  <a:pt x="47" y="48"/>
                  <a:pt x="44" y="46"/>
                  <a:pt x="42" y="46"/>
                </a:cubicBezTo>
                <a:cubicBezTo>
                  <a:pt x="41" y="46"/>
                  <a:pt x="38" y="48"/>
                  <a:pt x="37" y="49"/>
                </a:cubicBezTo>
                <a:cubicBezTo>
                  <a:pt x="3" y="82"/>
                  <a:pt x="3" y="82"/>
                  <a:pt x="3" y="82"/>
                </a:cubicBezTo>
                <a:cubicBezTo>
                  <a:pt x="0" y="85"/>
                  <a:pt x="0" y="90"/>
                  <a:pt x="3" y="94"/>
                </a:cubicBezTo>
                <a:cubicBezTo>
                  <a:pt x="5" y="95"/>
                  <a:pt x="5" y="95"/>
                  <a:pt x="5" y="95"/>
                </a:cubicBezTo>
                <a:cubicBezTo>
                  <a:pt x="6" y="96"/>
                  <a:pt x="8" y="98"/>
                  <a:pt x="10" y="98"/>
                </a:cubicBezTo>
                <a:cubicBezTo>
                  <a:pt x="13" y="98"/>
                  <a:pt x="15" y="96"/>
                  <a:pt x="16" y="95"/>
                </a:cubicBezTo>
                <a:cubicBezTo>
                  <a:pt x="42" y="68"/>
                  <a:pt x="42" y="68"/>
                  <a:pt x="42" y="68"/>
                </a:cubicBezTo>
                <a:cubicBezTo>
                  <a:pt x="68" y="94"/>
                  <a:pt x="68" y="94"/>
                  <a:pt x="68" y="94"/>
                </a:cubicBezTo>
                <a:cubicBezTo>
                  <a:pt x="69" y="95"/>
                  <a:pt x="71" y="96"/>
                  <a:pt x="74" y="96"/>
                </a:cubicBezTo>
                <a:cubicBezTo>
                  <a:pt x="76" y="96"/>
                  <a:pt x="78" y="95"/>
                  <a:pt x="79" y="94"/>
                </a:cubicBezTo>
                <a:cubicBezTo>
                  <a:pt x="143" y="30"/>
                  <a:pt x="143" y="30"/>
                  <a:pt x="143" y="30"/>
                </a:cubicBezTo>
                <a:cubicBezTo>
                  <a:pt x="150" y="38"/>
                  <a:pt x="150" y="38"/>
                  <a:pt x="150" y="38"/>
                </a:cubicBezTo>
                <a:cubicBezTo>
                  <a:pt x="151" y="39"/>
                  <a:pt x="152" y="40"/>
                  <a:pt x="154" y="40"/>
                </a:cubicBezTo>
                <a:cubicBezTo>
                  <a:pt x="155" y="40"/>
                  <a:pt x="156" y="39"/>
                  <a:pt x="156" y="39"/>
                </a:cubicBezTo>
                <a:cubicBezTo>
                  <a:pt x="157" y="39"/>
                  <a:pt x="157" y="39"/>
                  <a:pt x="157" y="38"/>
                </a:cubicBezTo>
                <a:cubicBezTo>
                  <a:pt x="160" y="37"/>
                  <a:pt x="160" y="35"/>
                  <a:pt x="160" y="33"/>
                </a:cubicBezTo>
                <a:cubicBezTo>
                  <a:pt x="160" y="27"/>
                  <a:pt x="160" y="22"/>
                  <a:pt x="161" y="16"/>
                </a:cubicBezTo>
                <a:cubicBezTo>
                  <a:pt x="161" y="6"/>
                  <a:pt x="161" y="6"/>
                  <a:pt x="161" y="6"/>
                </a:cubicBezTo>
                <a:cubicBezTo>
                  <a:pt x="161" y="5"/>
                  <a:pt x="161" y="2"/>
                  <a:pt x="160" y="2"/>
                </a:cubicBezTo>
                <a:close/>
              </a:path>
            </a:pathLst>
          </a:custGeom>
          <a:ln>
            <a:noFill/>
          </a:ln>
        </p:spPr>
        <p:style>
          <a:lnRef idx="3">
            <a:schemeClr val="lt1"/>
          </a:lnRef>
          <a:fillRef idx="1">
            <a:schemeClr val="accent1"/>
          </a:fillRef>
          <a:effectRef idx="1">
            <a:schemeClr val="accent1"/>
          </a:effectRef>
          <a:fontRef idx="minor">
            <a:schemeClr val="lt1"/>
          </a:fontRef>
        </p:style>
        <p:txBody>
          <a:bodyPr vert="horz" wrap="square" lIns="91440" tIns="45720" rIns="91440" bIns="45720" numCol="1" anchor="t" anchorCtr="0" compatLnSpc="1">
            <a:prstTxWarp prst="textNoShape">
              <a:avLst/>
            </a:prstTxWarp>
          </a:bodyPr>
          <a:lstStyle/>
          <a:p>
            <a:endParaRPr lang="en-US"/>
          </a:p>
        </p:txBody>
      </p:sp>
      <p:sp>
        <p:nvSpPr>
          <p:cNvPr id="25" name="Freeform 166">
            <a:hlinkClick r:id="rId7" action="ppaction://hlinksldjump"/>
            <a:extLst>
              <a:ext uri="{FF2B5EF4-FFF2-40B4-BE49-F238E27FC236}">
                <a16:creationId xmlns:a16="http://schemas.microsoft.com/office/drawing/2014/main" id="{6E3F0034-55A8-A464-E18D-8E4662609BD2}"/>
              </a:ext>
            </a:extLst>
          </p:cNvPr>
          <p:cNvSpPr>
            <a:spLocks noEditPoints="1"/>
          </p:cNvSpPr>
          <p:nvPr/>
        </p:nvSpPr>
        <p:spPr bwMode="auto">
          <a:xfrm>
            <a:off x="376779" y="3230148"/>
            <a:ext cx="256559" cy="315765"/>
          </a:xfrm>
          <a:custGeom>
            <a:avLst/>
            <a:gdLst>
              <a:gd name="T0" fmla="*/ 91 w 130"/>
              <a:gd name="T1" fmla="*/ 69 h 160"/>
              <a:gd name="T2" fmla="*/ 74 w 130"/>
              <a:gd name="T3" fmla="*/ 72 h 160"/>
              <a:gd name="T4" fmla="*/ 51 w 130"/>
              <a:gd name="T5" fmla="*/ 73 h 160"/>
              <a:gd name="T6" fmla="*/ 2 w 130"/>
              <a:gd name="T7" fmla="*/ 81 h 160"/>
              <a:gd name="T8" fmla="*/ 5 w 130"/>
              <a:gd name="T9" fmla="*/ 128 h 160"/>
              <a:gd name="T10" fmla="*/ 21 w 130"/>
              <a:gd name="T11" fmla="*/ 129 h 160"/>
              <a:gd name="T12" fmla="*/ 23 w 130"/>
              <a:gd name="T13" fmla="*/ 160 h 160"/>
              <a:gd name="T14" fmla="*/ 104 w 130"/>
              <a:gd name="T15" fmla="*/ 155 h 160"/>
              <a:gd name="T16" fmla="*/ 113 w 130"/>
              <a:gd name="T17" fmla="*/ 146 h 160"/>
              <a:gd name="T18" fmla="*/ 124 w 130"/>
              <a:gd name="T19" fmla="*/ 103 h 160"/>
              <a:gd name="T20" fmla="*/ 25 w 130"/>
              <a:gd name="T21" fmla="*/ 126 h 160"/>
              <a:gd name="T22" fmla="*/ 34 w 130"/>
              <a:gd name="T23" fmla="*/ 112 h 160"/>
              <a:gd name="T24" fmla="*/ 28 w 130"/>
              <a:gd name="T25" fmla="*/ 89 h 160"/>
              <a:gd name="T26" fmla="*/ 25 w 130"/>
              <a:gd name="T27" fmla="*/ 89 h 160"/>
              <a:gd name="T28" fmla="*/ 29 w 130"/>
              <a:gd name="T29" fmla="*/ 109 h 160"/>
              <a:gd name="T30" fmla="*/ 8 w 130"/>
              <a:gd name="T31" fmla="*/ 83 h 160"/>
              <a:gd name="T32" fmla="*/ 98 w 130"/>
              <a:gd name="T33" fmla="*/ 145 h 160"/>
              <a:gd name="T34" fmla="*/ 103 w 130"/>
              <a:gd name="T35" fmla="*/ 109 h 160"/>
              <a:gd name="T36" fmla="*/ 77 w 130"/>
              <a:gd name="T37" fmla="*/ 62 h 160"/>
              <a:gd name="T38" fmla="*/ 51 w 130"/>
              <a:gd name="T39" fmla="*/ 26 h 160"/>
              <a:gd name="T40" fmla="*/ 80 w 130"/>
              <a:gd name="T41" fmla="*/ 121 h 160"/>
              <a:gd name="T42" fmla="*/ 35 w 130"/>
              <a:gd name="T43" fmla="*/ 124 h 160"/>
              <a:gd name="T44" fmla="*/ 79 w 130"/>
              <a:gd name="T45" fmla="*/ 136 h 160"/>
              <a:gd name="T46" fmla="*/ 42 w 130"/>
              <a:gd name="T47" fmla="*/ 146 h 160"/>
              <a:gd name="T48" fmla="*/ 79 w 130"/>
              <a:gd name="T49" fmla="*/ 136 h 160"/>
              <a:gd name="T50" fmla="*/ 50 w 130"/>
              <a:gd name="T51" fmla="*/ 108 h 160"/>
              <a:gd name="T52" fmla="*/ 42 w 130"/>
              <a:gd name="T53" fmla="*/ 87 h 160"/>
              <a:gd name="T54" fmla="*/ 34 w 130"/>
              <a:gd name="T55" fmla="*/ 91 h 160"/>
              <a:gd name="T56" fmla="*/ 38 w 130"/>
              <a:gd name="T57" fmla="*/ 90 h 160"/>
              <a:gd name="T58" fmla="*/ 47 w 130"/>
              <a:gd name="T59" fmla="*/ 105 h 160"/>
              <a:gd name="T60" fmla="*/ 42 w 130"/>
              <a:gd name="T61" fmla="*/ 105 h 160"/>
              <a:gd name="T62" fmla="*/ 57 w 130"/>
              <a:gd name="T63" fmla="*/ 111 h 160"/>
              <a:gd name="T64" fmla="*/ 65 w 130"/>
              <a:gd name="T65" fmla="*/ 106 h 160"/>
              <a:gd name="T66" fmla="*/ 61 w 130"/>
              <a:gd name="T67" fmla="*/ 97 h 160"/>
              <a:gd name="T68" fmla="*/ 58 w 130"/>
              <a:gd name="T69" fmla="*/ 85 h 160"/>
              <a:gd name="T70" fmla="*/ 47 w 130"/>
              <a:gd name="T71" fmla="*/ 87 h 160"/>
              <a:gd name="T72" fmla="*/ 60 w 130"/>
              <a:gd name="T73" fmla="*/ 100 h 160"/>
              <a:gd name="T74" fmla="*/ 61 w 130"/>
              <a:gd name="T75" fmla="*/ 108 h 160"/>
              <a:gd name="T76" fmla="*/ 58 w 130"/>
              <a:gd name="T77" fmla="*/ 100 h 160"/>
              <a:gd name="T78" fmla="*/ 54 w 130"/>
              <a:gd name="T79" fmla="*/ 88 h 160"/>
              <a:gd name="T80" fmla="*/ 58 w 130"/>
              <a:gd name="T81" fmla="*/ 95 h 160"/>
              <a:gd name="T82" fmla="*/ 52 w 130"/>
              <a:gd name="T83" fmla="*/ 88 h 160"/>
              <a:gd name="T84" fmla="*/ 74 w 130"/>
              <a:gd name="T85" fmla="*/ 98 h 160"/>
              <a:gd name="T86" fmla="*/ 75 w 130"/>
              <a:gd name="T87" fmla="*/ 105 h 160"/>
              <a:gd name="T88" fmla="*/ 73 w 130"/>
              <a:gd name="T89" fmla="*/ 103 h 160"/>
              <a:gd name="T90" fmla="*/ 68 w 130"/>
              <a:gd name="T91" fmla="*/ 105 h 160"/>
              <a:gd name="T92" fmla="*/ 80 w 130"/>
              <a:gd name="T93" fmla="*/ 108 h 160"/>
              <a:gd name="T94" fmla="*/ 75 w 130"/>
              <a:gd name="T95" fmla="*/ 96 h 160"/>
              <a:gd name="T96" fmla="*/ 68 w 130"/>
              <a:gd name="T97" fmla="*/ 93 h 160"/>
              <a:gd name="T98" fmla="*/ 70 w 130"/>
              <a:gd name="T99" fmla="*/ 87 h 160"/>
              <a:gd name="T100" fmla="*/ 73 w 130"/>
              <a:gd name="T101" fmla="*/ 90 h 160"/>
              <a:gd name="T102" fmla="*/ 74 w 130"/>
              <a:gd name="T103" fmla="*/ 88 h 160"/>
              <a:gd name="T104" fmla="*/ 64 w 130"/>
              <a:gd name="T105" fmla="*/ 85 h 160"/>
              <a:gd name="T106" fmla="*/ 67 w 130"/>
              <a:gd name="T107" fmla="*/ 96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30" h="160">
                <a:moveTo>
                  <a:pt x="124" y="103"/>
                </a:moveTo>
                <a:cubicBezTo>
                  <a:pt x="119" y="89"/>
                  <a:pt x="111" y="80"/>
                  <a:pt x="104" y="75"/>
                </a:cubicBezTo>
                <a:cubicBezTo>
                  <a:pt x="103" y="75"/>
                  <a:pt x="91" y="69"/>
                  <a:pt x="91" y="69"/>
                </a:cubicBezTo>
                <a:cubicBezTo>
                  <a:pt x="85" y="64"/>
                  <a:pt x="85" y="64"/>
                  <a:pt x="85" y="64"/>
                </a:cubicBezTo>
                <a:cubicBezTo>
                  <a:pt x="78" y="72"/>
                  <a:pt x="78" y="72"/>
                  <a:pt x="78" y="72"/>
                </a:cubicBezTo>
                <a:cubicBezTo>
                  <a:pt x="74" y="72"/>
                  <a:pt x="74" y="72"/>
                  <a:pt x="74" y="72"/>
                </a:cubicBezTo>
                <a:cubicBezTo>
                  <a:pt x="67" y="64"/>
                  <a:pt x="67" y="64"/>
                  <a:pt x="67" y="64"/>
                </a:cubicBezTo>
                <a:cubicBezTo>
                  <a:pt x="61" y="69"/>
                  <a:pt x="61" y="69"/>
                  <a:pt x="61" y="69"/>
                </a:cubicBezTo>
                <a:cubicBezTo>
                  <a:pt x="51" y="73"/>
                  <a:pt x="51" y="73"/>
                  <a:pt x="51" y="73"/>
                </a:cubicBezTo>
                <a:cubicBezTo>
                  <a:pt x="3" y="78"/>
                  <a:pt x="3" y="78"/>
                  <a:pt x="3" y="78"/>
                </a:cubicBezTo>
                <a:cubicBezTo>
                  <a:pt x="2" y="78"/>
                  <a:pt x="2" y="78"/>
                  <a:pt x="2" y="80"/>
                </a:cubicBezTo>
                <a:cubicBezTo>
                  <a:pt x="0" y="80"/>
                  <a:pt x="0" y="81"/>
                  <a:pt x="2" y="81"/>
                </a:cubicBezTo>
                <a:cubicBezTo>
                  <a:pt x="5" y="89"/>
                  <a:pt x="9" y="95"/>
                  <a:pt x="10" y="101"/>
                </a:cubicBezTo>
                <a:cubicBezTo>
                  <a:pt x="10" y="103"/>
                  <a:pt x="10" y="103"/>
                  <a:pt x="10" y="103"/>
                </a:cubicBezTo>
                <a:cubicBezTo>
                  <a:pt x="0" y="112"/>
                  <a:pt x="2" y="121"/>
                  <a:pt x="5" y="128"/>
                </a:cubicBezTo>
                <a:cubicBezTo>
                  <a:pt x="6" y="131"/>
                  <a:pt x="10" y="132"/>
                  <a:pt x="13" y="132"/>
                </a:cubicBezTo>
                <a:cubicBezTo>
                  <a:pt x="15" y="132"/>
                  <a:pt x="18" y="132"/>
                  <a:pt x="19" y="131"/>
                </a:cubicBezTo>
                <a:cubicBezTo>
                  <a:pt x="19" y="131"/>
                  <a:pt x="21" y="131"/>
                  <a:pt x="21" y="129"/>
                </a:cubicBezTo>
                <a:cubicBezTo>
                  <a:pt x="21" y="134"/>
                  <a:pt x="22" y="137"/>
                  <a:pt x="22" y="138"/>
                </a:cubicBezTo>
                <a:cubicBezTo>
                  <a:pt x="23" y="151"/>
                  <a:pt x="22" y="157"/>
                  <a:pt x="22" y="157"/>
                </a:cubicBezTo>
                <a:cubicBezTo>
                  <a:pt x="22" y="159"/>
                  <a:pt x="22" y="159"/>
                  <a:pt x="23" y="160"/>
                </a:cubicBezTo>
                <a:cubicBezTo>
                  <a:pt x="25" y="160"/>
                  <a:pt x="25" y="160"/>
                  <a:pt x="25" y="160"/>
                </a:cubicBezTo>
                <a:cubicBezTo>
                  <a:pt x="101" y="157"/>
                  <a:pt x="101" y="157"/>
                  <a:pt x="101" y="157"/>
                </a:cubicBezTo>
                <a:cubicBezTo>
                  <a:pt x="103" y="157"/>
                  <a:pt x="104" y="157"/>
                  <a:pt x="104" y="155"/>
                </a:cubicBezTo>
                <a:cubicBezTo>
                  <a:pt x="104" y="149"/>
                  <a:pt x="104" y="149"/>
                  <a:pt x="104" y="149"/>
                </a:cubicBezTo>
                <a:cubicBezTo>
                  <a:pt x="104" y="149"/>
                  <a:pt x="104" y="149"/>
                  <a:pt x="106" y="149"/>
                </a:cubicBezTo>
                <a:cubicBezTo>
                  <a:pt x="107" y="149"/>
                  <a:pt x="110" y="148"/>
                  <a:pt x="113" y="146"/>
                </a:cubicBezTo>
                <a:cubicBezTo>
                  <a:pt x="126" y="132"/>
                  <a:pt x="126" y="132"/>
                  <a:pt x="126" y="132"/>
                </a:cubicBezTo>
                <a:cubicBezTo>
                  <a:pt x="129" y="129"/>
                  <a:pt x="130" y="126"/>
                  <a:pt x="130" y="121"/>
                </a:cubicBezTo>
                <a:cubicBezTo>
                  <a:pt x="129" y="121"/>
                  <a:pt x="127" y="112"/>
                  <a:pt x="124" y="103"/>
                </a:cubicBezTo>
                <a:close/>
                <a:moveTo>
                  <a:pt x="98" y="152"/>
                </a:moveTo>
                <a:cubicBezTo>
                  <a:pt x="28" y="155"/>
                  <a:pt x="28" y="155"/>
                  <a:pt x="28" y="155"/>
                </a:cubicBezTo>
                <a:cubicBezTo>
                  <a:pt x="28" y="151"/>
                  <a:pt x="29" y="141"/>
                  <a:pt x="25" y="126"/>
                </a:cubicBezTo>
                <a:cubicBezTo>
                  <a:pt x="29" y="123"/>
                  <a:pt x="31" y="118"/>
                  <a:pt x="29" y="112"/>
                </a:cubicBezTo>
                <a:cubicBezTo>
                  <a:pt x="29" y="114"/>
                  <a:pt x="31" y="114"/>
                  <a:pt x="31" y="114"/>
                </a:cubicBezTo>
                <a:cubicBezTo>
                  <a:pt x="34" y="112"/>
                  <a:pt x="34" y="112"/>
                  <a:pt x="34" y="112"/>
                </a:cubicBezTo>
                <a:cubicBezTo>
                  <a:pt x="35" y="112"/>
                  <a:pt x="35" y="112"/>
                  <a:pt x="35" y="112"/>
                </a:cubicBezTo>
                <a:cubicBezTo>
                  <a:pt x="36" y="111"/>
                  <a:pt x="36" y="111"/>
                  <a:pt x="36" y="109"/>
                </a:cubicBezTo>
                <a:cubicBezTo>
                  <a:pt x="28" y="89"/>
                  <a:pt x="28" y="89"/>
                  <a:pt x="28" y="89"/>
                </a:cubicBezTo>
                <a:cubicBezTo>
                  <a:pt x="28" y="87"/>
                  <a:pt x="28" y="87"/>
                  <a:pt x="26" y="87"/>
                </a:cubicBezTo>
                <a:cubicBezTo>
                  <a:pt x="25" y="87"/>
                  <a:pt x="25" y="87"/>
                  <a:pt x="25" y="87"/>
                </a:cubicBezTo>
                <a:cubicBezTo>
                  <a:pt x="25" y="89"/>
                  <a:pt x="25" y="89"/>
                  <a:pt x="25" y="89"/>
                </a:cubicBezTo>
                <a:cubicBezTo>
                  <a:pt x="31" y="107"/>
                  <a:pt x="31" y="107"/>
                  <a:pt x="31" y="107"/>
                </a:cubicBezTo>
                <a:cubicBezTo>
                  <a:pt x="32" y="107"/>
                  <a:pt x="32" y="109"/>
                  <a:pt x="31" y="109"/>
                </a:cubicBezTo>
                <a:cubicBezTo>
                  <a:pt x="29" y="109"/>
                  <a:pt x="29" y="109"/>
                  <a:pt x="29" y="109"/>
                </a:cubicBezTo>
                <a:cubicBezTo>
                  <a:pt x="28" y="109"/>
                  <a:pt x="28" y="109"/>
                  <a:pt x="28" y="109"/>
                </a:cubicBezTo>
                <a:cubicBezTo>
                  <a:pt x="26" y="104"/>
                  <a:pt x="21" y="106"/>
                  <a:pt x="18" y="106"/>
                </a:cubicBezTo>
                <a:cubicBezTo>
                  <a:pt x="16" y="98"/>
                  <a:pt x="12" y="90"/>
                  <a:pt x="8" y="83"/>
                </a:cubicBezTo>
                <a:cubicBezTo>
                  <a:pt x="81" y="76"/>
                  <a:pt x="81" y="76"/>
                  <a:pt x="81" y="76"/>
                </a:cubicBezTo>
                <a:cubicBezTo>
                  <a:pt x="84" y="83"/>
                  <a:pt x="93" y="107"/>
                  <a:pt x="97" y="132"/>
                </a:cubicBezTo>
                <a:cubicBezTo>
                  <a:pt x="95" y="135"/>
                  <a:pt x="95" y="141"/>
                  <a:pt x="98" y="145"/>
                </a:cubicBezTo>
                <a:lnTo>
                  <a:pt x="98" y="152"/>
                </a:lnTo>
                <a:close/>
                <a:moveTo>
                  <a:pt x="101" y="126"/>
                </a:moveTo>
                <a:cubicBezTo>
                  <a:pt x="103" y="109"/>
                  <a:pt x="103" y="109"/>
                  <a:pt x="103" y="109"/>
                </a:cubicBezTo>
                <a:cubicBezTo>
                  <a:pt x="104" y="112"/>
                  <a:pt x="106" y="117"/>
                  <a:pt x="107" y="120"/>
                </a:cubicBezTo>
                <a:lnTo>
                  <a:pt x="101" y="126"/>
                </a:lnTo>
                <a:close/>
                <a:moveTo>
                  <a:pt x="77" y="62"/>
                </a:moveTo>
                <a:cubicBezTo>
                  <a:pt x="90" y="62"/>
                  <a:pt x="101" y="49"/>
                  <a:pt x="101" y="26"/>
                </a:cubicBezTo>
                <a:cubicBezTo>
                  <a:pt x="101" y="9"/>
                  <a:pt x="94" y="0"/>
                  <a:pt x="77" y="0"/>
                </a:cubicBezTo>
                <a:cubicBezTo>
                  <a:pt x="58" y="0"/>
                  <a:pt x="51" y="9"/>
                  <a:pt x="51" y="26"/>
                </a:cubicBezTo>
                <a:cubicBezTo>
                  <a:pt x="51" y="49"/>
                  <a:pt x="62" y="62"/>
                  <a:pt x="77" y="62"/>
                </a:cubicBezTo>
                <a:close/>
                <a:moveTo>
                  <a:pt x="77" y="126"/>
                </a:moveTo>
                <a:cubicBezTo>
                  <a:pt x="78" y="126"/>
                  <a:pt x="80" y="124"/>
                  <a:pt x="80" y="121"/>
                </a:cubicBezTo>
                <a:cubicBezTo>
                  <a:pt x="80" y="120"/>
                  <a:pt x="78" y="118"/>
                  <a:pt x="75" y="118"/>
                </a:cubicBezTo>
                <a:cubicBezTo>
                  <a:pt x="39" y="120"/>
                  <a:pt x="39" y="120"/>
                  <a:pt x="39" y="120"/>
                </a:cubicBezTo>
                <a:cubicBezTo>
                  <a:pt x="36" y="121"/>
                  <a:pt x="35" y="123"/>
                  <a:pt x="35" y="124"/>
                </a:cubicBezTo>
                <a:cubicBezTo>
                  <a:pt x="36" y="127"/>
                  <a:pt x="38" y="129"/>
                  <a:pt x="39" y="129"/>
                </a:cubicBezTo>
                <a:cubicBezTo>
                  <a:pt x="77" y="126"/>
                  <a:pt x="77" y="126"/>
                  <a:pt x="77" y="126"/>
                </a:cubicBezTo>
                <a:close/>
                <a:moveTo>
                  <a:pt x="79" y="136"/>
                </a:moveTo>
                <a:cubicBezTo>
                  <a:pt x="42" y="137"/>
                  <a:pt x="42" y="137"/>
                  <a:pt x="42" y="137"/>
                </a:cubicBezTo>
                <a:cubicBezTo>
                  <a:pt x="39" y="137"/>
                  <a:pt x="37" y="140"/>
                  <a:pt x="37" y="141"/>
                </a:cubicBezTo>
                <a:cubicBezTo>
                  <a:pt x="37" y="143"/>
                  <a:pt x="39" y="146"/>
                  <a:pt x="42" y="146"/>
                </a:cubicBezTo>
                <a:cubicBezTo>
                  <a:pt x="79" y="143"/>
                  <a:pt x="79" y="143"/>
                  <a:pt x="79" y="143"/>
                </a:cubicBezTo>
                <a:cubicBezTo>
                  <a:pt x="81" y="143"/>
                  <a:pt x="83" y="141"/>
                  <a:pt x="83" y="139"/>
                </a:cubicBezTo>
                <a:cubicBezTo>
                  <a:pt x="83" y="137"/>
                  <a:pt x="81" y="136"/>
                  <a:pt x="79" y="136"/>
                </a:cubicBezTo>
                <a:close/>
                <a:moveTo>
                  <a:pt x="42" y="110"/>
                </a:moveTo>
                <a:cubicBezTo>
                  <a:pt x="44" y="111"/>
                  <a:pt x="45" y="111"/>
                  <a:pt x="47" y="111"/>
                </a:cubicBezTo>
                <a:cubicBezTo>
                  <a:pt x="48" y="111"/>
                  <a:pt x="50" y="110"/>
                  <a:pt x="50" y="108"/>
                </a:cubicBezTo>
                <a:cubicBezTo>
                  <a:pt x="51" y="108"/>
                  <a:pt x="51" y="107"/>
                  <a:pt x="51" y="105"/>
                </a:cubicBezTo>
                <a:cubicBezTo>
                  <a:pt x="45" y="91"/>
                  <a:pt x="45" y="91"/>
                  <a:pt x="45" y="91"/>
                </a:cubicBezTo>
                <a:cubicBezTo>
                  <a:pt x="45" y="90"/>
                  <a:pt x="44" y="88"/>
                  <a:pt x="42" y="87"/>
                </a:cubicBezTo>
                <a:cubicBezTo>
                  <a:pt x="41" y="87"/>
                  <a:pt x="40" y="85"/>
                  <a:pt x="38" y="87"/>
                </a:cubicBezTo>
                <a:cubicBezTo>
                  <a:pt x="35" y="87"/>
                  <a:pt x="35" y="87"/>
                  <a:pt x="34" y="88"/>
                </a:cubicBezTo>
                <a:cubicBezTo>
                  <a:pt x="34" y="90"/>
                  <a:pt x="34" y="90"/>
                  <a:pt x="34" y="91"/>
                </a:cubicBezTo>
                <a:cubicBezTo>
                  <a:pt x="40" y="107"/>
                  <a:pt x="40" y="107"/>
                  <a:pt x="40" y="107"/>
                </a:cubicBezTo>
                <a:cubicBezTo>
                  <a:pt x="40" y="107"/>
                  <a:pt x="41" y="108"/>
                  <a:pt x="42" y="110"/>
                </a:cubicBezTo>
                <a:close/>
                <a:moveTo>
                  <a:pt x="38" y="90"/>
                </a:moveTo>
                <a:cubicBezTo>
                  <a:pt x="40" y="90"/>
                  <a:pt x="40" y="90"/>
                  <a:pt x="41" y="90"/>
                </a:cubicBezTo>
                <a:cubicBezTo>
                  <a:pt x="41" y="91"/>
                  <a:pt x="41" y="91"/>
                  <a:pt x="41" y="91"/>
                </a:cubicBezTo>
                <a:cubicBezTo>
                  <a:pt x="47" y="105"/>
                  <a:pt x="47" y="105"/>
                  <a:pt x="47" y="105"/>
                </a:cubicBezTo>
                <a:cubicBezTo>
                  <a:pt x="47" y="107"/>
                  <a:pt x="47" y="107"/>
                  <a:pt x="47" y="107"/>
                </a:cubicBezTo>
                <a:cubicBezTo>
                  <a:pt x="44" y="107"/>
                  <a:pt x="44" y="107"/>
                  <a:pt x="44" y="107"/>
                </a:cubicBezTo>
                <a:cubicBezTo>
                  <a:pt x="44" y="107"/>
                  <a:pt x="42" y="107"/>
                  <a:pt x="42" y="105"/>
                </a:cubicBezTo>
                <a:cubicBezTo>
                  <a:pt x="38" y="91"/>
                  <a:pt x="38" y="91"/>
                  <a:pt x="38" y="91"/>
                </a:cubicBezTo>
                <a:cubicBezTo>
                  <a:pt x="37" y="91"/>
                  <a:pt x="37" y="90"/>
                  <a:pt x="38" y="90"/>
                </a:cubicBezTo>
                <a:close/>
                <a:moveTo>
                  <a:pt x="57" y="111"/>
                </a:moveTo>
                <a:cubicBezTo>
                  <a:pt x="64" y="111"/>
                  <a:pt x="64" y="111"/>
                  <a:pt x="64" y="111"/>
                </a:cubicBezTo>
                <a:cubicBezTo>
                  <a:pt x="65" y="110"/>
                  <a:pt x="65" y="110"/>
                  <a:pt x="65" y="110"/>
                </a:cubicBezTo>
                <a:cubicBezTo>
                  <a:pt x="67" y="108"/>
                  <a:pt x="67" y="108"/>
                  <a:pt x="65" y="106"/>
                </a:cubicBezTo>
                <a:cubicBezTo>
                  <a:pt x="64" y="98"/>
                  <a:pt x="64" y="98"/>
                  <a:pt x="64" y="98"/>
                </a:cubicBezTo>
                <a:cubicBezTo>
                  <a:pt x="63" y="98"/>
                  <a:pt x="63" y="98"/>
                  <a:pt x="63" y="98"/>
                </a:cubicBezTo>
                <a:cubicBezTo>
                  <a:pt x="61" y="97"/>
                  <a:pt x="61" y="97"/>
                  <a:pt x="61" y="97"/>
                </a:cubicBezTo>
                <a:cubicBezTo>
                  <a:pt x="63" y="97"/>
                  <a:pt x="63" y="97"/>
                  <a:pt x="63" y="97"/>
                </a:cubicBezTo>
                <a:cubicBezTo>
                  <a:pt x="60" y="88"/>
                  <a:pt x="60" y="88"/>
                  <a:pt x="60" y="88"/>
                </a:cubicBezTo>
                <a:cubicBezTo>
                  <a:pt x="60" y="87"/>
                  <a:pt x="58" y="85"/>
                  <a:pt x="58" y="85"/>
                </a:cubicBezTo>
                <a:cubicBezTo>
                  <a:pt x="57" y="85"/>
                  <a:pt x="55" y="83"/>
                  <a:pt x="54" y="85"/>
                </a:cubicBezTo>
                <a:cubicBezTo>
                  <a:pt x="48" y="85"/>
                  <a:pt x="48" y="85"/>
                  <a:pt x="48" y="85"/>
                </a:cubicBezTo>
                <a:cubicBezTo>
                  <a:pt x="47" y="85"/>
                  <a:pt x="47" y="85"/>
                  <a:pt x="47" y="87"/>
                </a:cubicBezTo>
                <a:cubicBezTo>
                  <a:pt x="55" y="111"/>
                  <a:pt x="55" y="111"/>
                  <a:pt x="55" y="111"/>
                </a:cubicBezTo>
                <a:lnTo>
                  <a:pt x="57" y="111"/>
                </a:lnTo>
                <a:close/>
                <a:moveTo>
                  <a:pt x="60" y="100"/>
                </a:moveTo>
                <a:cubicBezTo>
                  <a:pt x="60" y="100"/>
                  <a:pt x="60" y="100"/>
                  <a:pt x="60" y="101"/>
                </a:cubicBezTo>
                <a:cubicBezTo>
                  <a:pt x="61" y="106"/>
                  <a:pt x="61" y="106"/>
                  <a:pt x="61" y="106"/>
                </a:cubicBezTo>
                <a:cubicBezTo>
                  <a:pt x="61" y="106"/>
                  <a:pt x="61" y="106"/>
                  <a:pt x="61" y="108"/>
                </a:cubicBezTo>
                <a:cubicBezTo>
                  <a:pt x="58" y="108"/>
                  <a:pt x="58" y="108"/>
                  <a:pt x="58" y="108"/>
                </a:cubicBezTo>
                <a:cubicBezTo>
                  <a:pt x="55" y="100"/>
                  <a:pt x="55" y="100"/>
                  <a:pt x="55" y="100"/>
                </a:cubicBezTo>
                <a:cubicBezTo>
                  <a:pt x="58" y="100"/>
                  <a:pt x="58" y="100"/>
                  <a:pt x="58" y="100"/>
                </a:cubicBezTo>
                <a:lnTo>
                  <a:pt x="60" y="100"/>
                </a:lnTo>
                <a:close/>
                <a:moveTo>
                  <a:pt x="52" y="88"/>
                </a:moveTo>
                <a:cubicBezTo>
                  <a:pt x="54" y="88"/>
                  <a:pt x="54" y="88"/>
                  <a:pt x="54" y="88"/>
                </a:cubicBezTo>
                <a:cubicBezTo>
                  <a:pt x="55" y="88"/>
                  <a:pt x="55" y="88"/>
                  <a:pt x="55" y="88"/>
                </a:cubicBezTo>
                <a:cubicBezTo>
                  <a:pt x="55" y="88"/>
                  <a:pt x="57" y="88"/>
                  <a:pt x="57" y="90"/>
                </a:cubicBezTo>
                <a:cubicBezTo>
                  <a:pt x="58" y="95"/>
                  <a:pt x="58" y="95"/>
                  <a:pt x="58" y="95"/>
                </a:cubicBezTo>
                <a:cubicBezTo>
                  <a:pt x="57" y="97"/>
                  <a:pt x="57" y="97"/>
                  <a:pt x="57" y="97"/>
                </a:cubicBezTo>
                <a:cubicBezTo>
                  <a:pt x="54" y="97"/>
                  <a:pt x="54" y="97"/>
                  <a:pt x="54" y="97"/>
                </a:cubicBezTo>
                <a:cubicBezTo>
                  <a:pt x="52" y="88"/>
                  <a:pt x="52" y="88"/>
                  <a:pt x="52" y="88"/>
                </a:cubicBezTo>
                <a:close/>
                <a:moveTo>
                  <a:pt x="67" y="96"/>
                </a:moveTo>
                <a:cubicBezTo>
                  <a:pt x="68" y="98"/>
                  <a:pt x="71" y="98"/>
                  <a:pt x="73" y="98"/>
                </a:cubicBezTo>
                <a:cubicBezTo>
                  <a:pt x="73" y="98"/>
                  <a:pt x="73" y="98"/>
                  <a:pt x="74" y="98"/>
                </a:cubicBezTo>
                <a:cubicBezTo>
                  <a:pt x="74" y="100"/>
                  <a:pt x="74" y="100"/>
                  <a:pt x="75" y="100"/>
                </a:cubicBezTo>
                <a:cubicBezTo>
                  <a:pt x="75" y="103"/>
                  <a:pt x="75" y="103"/>
                  <a:pt x="75" y="103"/>
                </a:cubicBezTo>
                <a:cubicBezTo>
                  <a:pt x="77" y="105"/>
                  <a:pt x="77" y="105"/>
                  <a:pt x="75" y="105"/>
                </a:cubicBezTo>
                <a:cubicBezTo>
                  <a:pt x="75" y="106"/>
                  <a:pt x="75" y="106"/>
                  <a:pt x="75" y="106"/>
                </a:cubicBezTo>
                <a:cubicBezTo>
                  <a:pt x="74" y="106"/>
                  <a:pt x="74" y="106"/>
                  <a:pt x="73" y="105"/>
                </a:cubicBezTo>
                <a:cubicBezTo>
                  <a:pt x="73" y="103"/>
                  <a:pt x="73" y="103"/>
                  <a:pt x="73" y="103"/>
                </a:cubicBezTo>
                <a:cubicBezTo>
                  <a:pt x="71" y="103"/>
                  <a:pt x="71" y="103"/>
                  <a:pt x="71" y="103"/>
                </a:cubicBezTo>
                <a:cubicBezTo>
                  <a:pt x="68" y="103"/>
                  <a:pt x="68" y="103"/>
                  <a:pt x="68" y="103"/>
                </a:cubicBezTo>
                <a:cubicBezTo>
                  <a:pt x="68" y="105"/>
                  <a:pt x="68" y="105"/>
                  <a:pt x="68" y="105"/>
                </a:cubicBezTo>
                <a:cubicBezTo>
                  <a:pt x="68" y="106"/>
                  <a:pt x="70" y="108"/>
                  <a:pt x="71" y="108"/>
                </a:cubicBezTo>
                <a:cubicBezTo>
                  <a:pt x="73" y="110"/>
                  <a:pt x="74" y="110"/>
                  <a:pt x="75" y="110"/>
                </a:cubicBezTo>
                <a:cubicBezTo>
                  <a:pt x="78" y="110"/>
                  <a:pt x="78" y="108"/>
                  <a:pt x="80" y="108"/>
                </a:cubicBezTo>
                <a:cubicBezTo>
                  <a:pt x="80" y="103"/>
                  <a:pt x="80" y="103"/>
                  <a:pt x="80" y="103"/>
                </a:cubicBezTo>
                <a:cubicBezTo>
                  <a:pt x="78" y="100"/>
                  <a:pt x="78" y="100"/>
                  <a:pt x="78" y="100"/>
                </a:cubicBezTo>
                <a:cubicBezTo>
                  <a:pt x="78" y="98"/>
                  <a:pt x="77" y="96"/>
                  <a:pt x="75" y="96"/>
                </a:cubicBezTo>
                <a:cubicBezTo>
                  <a:pt x="74" y="95"/>
                  <a:pt x="73" y="95"/>
                  <a:pt x="71" y="95"/>
                </a:cubicBezTo>
                <a:cubicBezTo>
                  <a:pt x="70" y="95"/>
                  <a:pt x="70" y="95"/>
                  <a:pt x="70" y="93"/>
                </a:cubicBezTo>
                <a:cubicBezTo>
                  <a:pt x="68" y="93"/>
                  <a:pt x="68" y="93"/>
                  <a:pt x="68" y="93"/>
                </a:cubicBezTo>
                <a:cubicBezTo>
                  <a:pt x="67" y="88"/>
                  <a:pt x="67" y="88"/>
                  <a:pt x="67" y="88"/>
                </a:cubicBezTo>
                <a:cubicBezTo>
                  <a:pt x="67" y="87"/>
                  <a:pt x="68" y="87"/>
                  <a:pt x="68" y="87"/>
                </a:cubicBezTo>
                <a:cubicBezTo>
                  <a:pt x="70" y="87"/>
                  <a:pt x="70" y="87"/>
                  <a:pt x="70" y="87"/>
                </a:cubicBezTo>
                <a:cubicBezTo>
                  <a:pt x="70" y="88"/>
                  <a:pt x="71" y="88"/>
                  <a:pt x="71" y="88"/>
                </a:cubicBezTo>
                <a:cubicBezTo>
                  <a:pt x="71" y="90"/>
                  <a:pt x="71" y="90"/>
                  <a:pt x="71" y="90"/>
                </a:cubicBezTo>
                <a:cubicBezTo>
                  <a:pt x="73" y="90"/>
                  <a:pt x="73" y="90"/>
                  <a:pt x="73" y="90"/>
                </a:cubicBezTo>
                <a:cubicBezTo>
                  <a:pt x="74" y="90"/>
                  <a:pt x="74" y="90"/>
                  <a:pt x="74" y="90"/>
                </a:cubicBezTo>
                <a:cubicBezTo>
                  <a:pt x="75" y="90"/>
                  <a:pt x="75" y="90"/>
                  <a:pt x="75" y="88"/>
                </a:cubicBezTo>
                <a:cubicBezTo>
                  <a:pt x="74" y="88"/>
                  <a:pt x="74" y="88"/>
                  <a:pt x="74" y="88"/>
                </a:cubicBezTo>
                <a:cubicBezTo>
                  <a:pt x="74" y="87"/>
                  <a:pt x="73" y="85"/>
                  <a:pt x="71" y="85"/>
                </a:cubicBezTo>
                <a:cubicBezTo>
                  <a:pt x="70" y="83"/>
                  <a:pt x="68" y="83"/>
                  <a:pt x="67" y="83"/>
                </a:cubicBezTo>
                <a:cubicBezTo>
                  <a:pt x="66" y="83"/>
                  <a:pt x="64" y="83"/>
                  <a:pt x="64" y="85"/>
                </a:cubicBezTo>
                <a:cubicBezTo>
                  <a:pt x="63" y="87"/>
                  <a:pt x="63" y="88"/>
                  <a:pt x="63" y="90"/>
                </a:cubicBezTo>
                <a:cubicBezTo>
                  <a:pt x="64" y="93"/>
                  <a:pt x="64" y="93"/>
                  <a:pt x="64" y="93"/>
                </a:cubicBezTo>
                <a:cubicBezTo>
                  <a:pt x="66" y="95"/>
                  <a:pt x="66" y="96"/>
                  <a:pt x="67" y="96"/>
                </a:cubicBezTo>
                <a:close/>
              </a:path>
            </a:pathLst>
          </a:custGeom>
          <a:ln>
            <a:noFill/>
          </a:ln>
        </p:spPr>
        <p:style>
          <a:lnRef idx="3">
            <a:schemeClr val="lt1"/>
          </a:lnRef>
          <a:fillRef idx="1">
            <a:schemeClr val="accent1"/>
          </a:fillRef>
          <a:effectRef idx="1">
            <a:schemeClr val="accent1"/>
          </a:effectRef>
          <a:fontRef idx="minor">
            <a:schemeClr val="lt1"/>
          </a:fontRef>
        </p:style>
        <p:txBody>
          <a:bodyPr vert="horz" wrap="square" lIns="91440" tIns="45720" rIns="91440" bIns="45720" numCol="1" anchor="t" anchorCtr="0" compatLnSpc="1">
            <a:prstTxWarp prst="textNoShape">
              <a:avLst/>
            </a:prstTxWarp>
          </a:bodyPr>
          <a:lstStyle/>
          <a:p>
            <a:endParaRPr lang="en-US"/>
          </a:p>
        </p:txBody>
      </p:sp>
      <p:sp>
        <p:nvSpPr>
          <p:cNvPr id="26" name="Freeform 119">
            <a:hlinkClick r:id="rId8" action="ppaction://hlinksldjump"/>
            <a:extLst>
              <a:ext uri="{FF2B5EF4-FFF2-40B4-BE49-F238E27FC236}">
                <a16:creationId xmlns:a16="http://schemas.microsoft.com/office/drawing/2014/main" id="{5E78BC7C-AF9A-BCAC-6B6C-6F26B48574AC}"/>
              </a:ext>
            </a:extLst>
          </p:cNvPr>
          <p:cNvSpPr>
            <a:spLocks noEditPoints="1"/>
          </p:cNvSpPr>
          <p:nvPr/>
        </p:nvSpPr>
        <p:spPr bwMode="auto">
          <a:xfrm>
            <a:off x="479146" y="4774011"/>
            <a:ext cx="324350" cy="300024"/>
          </a:xfrm>
          <a:custGeom>
            <a:avLst/>
            <a:gdLst>
              <a:gd name="T0" fmla="*/ 97 w 160"/>
              <a:gd name="T1" fmla="*/ 8 h 148"/>
              <a:gd name="T2" fmla="*/ 92 w 160"/>
              <a:gd name="T3" fmla="*/ 0 h 148"/>
              <a:gd name="T4" fmla="*/ 61 w 160"/>
              <a:gd name="T5" fmla="*/ 6 h 148"/>
              <a:gd name="T6" fmla="*/ 6 w 160"/>
              <a:gd name="T7" fmla="*/ 8 h 148"/>
              <a:gd name="T8" fmla="*/ 6 w 160"/>
              <a:gd name="T9" fmla="*/ 22 h 148"/>
              <a:gd name="T10" fmla="*/ 15 w 160"/>
              <a:gd name="T11" fmla="*/ 114 h 148"/>
              <a:gd name="T12" fmla="*/ 67 w 160"/>
              <a:gd name="T13" fmla="*/ 119 h 148"/>
              <a:gd name="T14" fmla="*/ 51 w 160"/>
              <a:gd name="T15" fmla="*/ 144 h 148"/>
              <a:gd name="T16" fmla="*/ 76 w 160"/>
              <a:gd name="T17" fmla="*/ 127 h 148"/>
              <a:gd name="T18" fmla="*/ 80 w 160"/>
              <a:gd name="T19" fmla="*/ 148 h 148"/>
              <a:gd name="T20" fmla="*/ 84 w 160"/>
              <a:gd name="T21" fmla="*/ 128 h 148"/>
              <a:gd name="T22" fmla="*/ 104 w 160"/>
              <a:gd name="T23" fmla="*/ 147 h 148"/>
              <a:gd name="T24" fmla="*/ 107 w 160"/>
              <a:gd name="T25" fmla="*/ 138 h 148"/>
              <a:gd name="T26" fmla="*/ 139 w 160"/>
              <a:gd name="T27" fmla="*/ 119 h 148"/>
              <a:gd name="T28" fmla="*/ 145 w 160"/>
              <a:gd name="T29" fmla="*/ 22 h 148"/>
              <a:gd name="T30" fmla="*/ 160 w 160"/>
              <a:gd name="T31" fmla="*/ 15 h 148"/>
              <a:gd name="T32" fmla="*/ 134 w 160"/>
              <a:gd name="T33" fmla="*/ 108 h 148"/>
              <a:gd name="T34" fmla="*/ 24 w 160"/>
              <a:gd name="T35" fmla="*/ 22 h 148"/>
              <a:gd name="T36" fmla="*/ 134 w 160"/>
              <a:gd name="T37" fmla="*/ 108 h 148"/>
              <a:gd name="T38" fmla="*/ 36 w 160"/>
              <a:gd name="T39" fmla="*/ 92 h 148"/>
              <a:gd name="T40" fmla="*/ 67 w 160"/>
              <a:gd name="T41" fmla="*/ 88 h 148"/>
              <a:gd name="T42" fmla="*/ 75 w 160"/>
              <a:gd name="T43" fmla="*/ 86 h 148"/>
              <a:gd name="T44" fmla="*/ 103 w 160"/>
              <a:gd name="T45" fmla="*/ 69 h 148"/>
              <a:gd name="T46" fmla="*/ 119 w 160"/>
              <a:gd name="T47" fmla="*/ 54 h 148"/>
              <a:gd name="T48" fmla="*/ 124 w 160"/>
              <a:gd name="T49" fmla="*/ 66 h 148"/>
              <a:gd name="T50" fmla="*/ 130 w 160"/>
              <a:gd name="T51" fmla="*/ 38 h 148"/>
              <a:gd name="T52" fmla="*/ 130 w 160"/>
              <a:gd name="T53" fmla="*/ 36 h 148"/>
              <a:gd name="T54" fmla="*/ 127 w 160"/>
              <a:gd name="T55" fmla="*/ 34 h 148"/>
              <a:gd name="T56" fmla="*/ 124 w 160"/>
              <a:gd name="T57" fmla="*/ 33 h 148"/>
              <a:gd name="T58" fmla="*/ 100 w 160"/>
              <a:gd name="T59" fmla="*/ 38 h 148"/>
              <a:gd name="T60" fmla="*/ 112 w 160"/>
              <a:gd name="T61" fmla="*/ 44 h 148"/>
              <a:gd name="T62" fmla="*/ 94 w 160"/>
              <a:gd name="T63" fmla="*/ 50 h 148"/>
              <a:gd name="T64" fmla="*/ 70 w 160"/>
              <a:gd name="T65" fmla="*/ 75 h 148"/>
              <a:gd name="T66" fmla="*/ 49 w 160"/>
              <a:gd name="T67" fmla="*/ 63 h 148"/>
              <a:gd name="T68" fmla="*/ 28 w 160"/>
              <a:gd name="T69" fmla="*/ 92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60" h="148">
                <a:moveTo>
                  <a:pt x="153" y="8"/>
                </a:moveTo>
                <a:cubicBezTo>
                  <a:pt x="97" y="8"/>
                  <a:pt x="97" y="8"/>
                  <a:pt x="97" y="8"/>
                </a:cubicBezTo>
                <a:cubicBezTo>
                  <a:pt x="97" y="6"/>
                  <a:pt x="97" y="6"/>
                  <a:pt x="97" y="6"/>
                </a:cubicBezTo>
                <a:cubicBezTo>
                  <a:pt x="97" y="3"/>
                  <a:pt x="95" y="0"/>
                  <a:pt x="92" y="0"/>
                </a:cubicBezTo>
                <a:cubicBezTo>
                  <a:pt x="66" y="0"/>
                  <a:pt x="66" y="0"/>
                  <a:pt x="66" y="0"/>
                </a:cubicBezTo>
                <a:cubicBezTo>
                  <a:pt x="63" y="0"/>
                  <a:pt x="61" y="3"/>
                  <a:pt x="61" y="6"/>
                </a:cubicBezTo>
                <a:cubicBezTo>
                  <a:pt x="61" y="8"/>
                  <a:pt x="61" y="8"/>
                  <a:pt x="61" y="8"/>
                </a:cubicBezTo>
                <a:cubicBezTo>
                  <a:pt x="6" y="8"/>
                  <a:pt x="6" y="8"/>
                  <a:pt x="6" y="8"/>
                </a:cubicBezTo>
                <a:cubicBezTo>
                  <a:pt x="2" y="8"/>
                  <a:pt x="0" y="11"/>
                  <a:pt x="0" y="15"/>
                </a:cubicBezTo>
                <a:cubicBezTo>
                  <a:pt x="0" y="19"/>
                  <a:pt x="2" y="22"/>
                  <a:pt x="6" y="22"/>
                </a:cubicBezTo>
                <a:cubicBezTo>
                  <a:pt x="15" y="22"/>
                  <a:pt x="15" y="22"/>
                  <a:pt x="15" y="22"/>
                </a:cubicBezTo>
                <a:cubicBezTo>
                  <a:pt x="15" y="114"/>
                  <a:pt x="15" y="114"/>
                  <a:pt x="15" y="114"/>
                </a:cubicBezTo>
                <a:cubicBezTo>
                  <a:pt x="15" y="117"/>
                  <a:pt x="17" y="119"/>
                  <a:pt x="20" y="119"/>
                </a:cubicBezTo>
                <a:cubicBezTo>
                  <a:pt x="67" y="119"/>
                  <a:pt x="67" y="119"/>
                  <a:pt x="67" y="119"/>
                </a:cubicBezTo>
                <a:cubicBezTo>
                  <a:pt x="51" y="137"/>
                  <a:pt x="51" y="137"/>
                  <a:pt x="51" y="137"/>
                </a:cubicBezTo>
                <a:cubicBezTo>
                  <a:pt x="50" y="140"/>
                  <a:pt x="50" y="143"/>
                  <a:pt x="51" y="144"/>
                </a:cubicBezTo>
                <a:cubicBezTo>
                  <a:pt x="54" y="147"/>
                  <a:pt x="57" y="147"/>
                  <a:pt x="58" y="144"/>
                </a:cubicBezTo>
                <a:cubicBezTo>
                  <a:pt x="76" y="127"/>
                  <a:pt x="76" y="127"/>
                  <a:pt x="76" y="127"/>
                </a:cubicBezTo>
                <a:cubicBezTo>
                  <a:pt x="76" y="144"/>
                  <a:pt x="76" y="144"/>
                  <a:pt x="76" y="144"/>
                </a:cubicBezTo>
                <a:cubicBezTo>
                  <a:pt x="76" y="146"/>
                  <a:pt x="77" y="148"/>
                  <a:pt x="80" y="148"/>
                </a:cubicBezTo>
                <a:cubicBezTo>
                  <a:pt x="81" y="148"/>
                  <a:pt x="84" y="146"/>
                  <a:pt x="84" y="144"/>
                </a:cubicBezTo>
                <a:cubicBezTo>
                  <a:pt x="84" y="128"/>
                  <a:pt x="84" y="128"/>
                  <a:pt x="84" y="128"/>
                </a:cubicBezTo>
                <a:cubicBezTo>
                  <a:pt x="100" y="146"/>
                  <a:pt x="100" y="146"/>
                  <a:pt x="100" y="146"/>
                </a:cubicBezTo>
                <a:cubicBezTo>
                  <a:pt x="101" y="147"/>
                  <a:pt x="103" y="147"/>
                  <a:pt x="104" y="147"/>
                </a:cubicBezTo>
                <a:cubicBezTo>
                  <a:pt x="105" y="147"/>
                  <a:pt x="107" y="147"/>
                  <a:pt x="107" y="146"/>
                </a:cubicBezTo>
                <a:cubicBezTo>
                  <a:pt x="110" y="144"/>
                  <a:pt x="110" y="141"/>
                  <a:pt x="107" y="138"/>
                </a:cubicBezTo>
                <a:cubicBezTo>
                  <a:pt x="89" y="119"/>
                  <a:pt x="89" y="119"/>
                  <a:pt x="89" y="119"/>
                </a:cubicBezTo>
                <a:cubicBezTo>
                  <a:pt x="139" y="119"/>
                  <a:pt x="139" y="119"/>
                  <a:pt x="139" y="119"/>
                </a:cubicBezTo>
                <a:cubicBezTo>
                  <a:pt x="142" y="119"/>
                  <a:pt x="145" y="117"/>
                  <a:pt x="145" y="114"/>
                </a:cubicBezTo>
                <a:cubicBezTo>
                  <a:pt x="145" y="22"/>
                  <a:pt x="145" y="22"/>
                  <a:pt x="145" y="22"/>
                </a:cubicBezTo>
                <a:cubicBezTo>
                  <a:pt x="153" y="22"/>
                  <a:pt x="153" y="22"/>
                  <a:pt x="153" y="22"/>
                </a:cubicBezTo>
                <a:cubicBezTo>
                  <a:pt x="156" y="22"/>
                  <a:pt x="160" y="19"/>
                  <a:pt x="160" y="15"/>
                </a:cubicBezTo>
                <a:cubicBezTo>
                  <a:pt x="160" y="11"/>
                  <a:pt x="156" y="8"/>
                  <a:pt x="153" y="8"/>
                </a:cubicBezTo>
                <a:close/>
                <a:moveTo>
                  <a:pt x="134" y="108"/>
                </a:moveTo>
                <a:cubicBezTo>
                  <a:pt x="24" y="108"/>
                  <a:pt x="24" y="108"/>
                  <a:pt x="24" y="108"/>
                </a:cubicBezTo>
                <a:cubicBezTo>
                  <a:pt x="24" y="22"/>
                  <a:pt x="24" y="22"/>
                  <a:pt x="24" y="22"/>
                </a:cubicBezTo>
                <a:cubicBezTo>
                  <a:pt x="134" y="22"/>
                  <a:pt x="134" y="22"/>
                  <a:pt x="134" y="22"/>
                </a:cubicBezTo>
                <a:lnTo>
                  <a:pt x="134" y="108"/>
                </a:lnTo>
                <a:close/>
                <a:moveTo>
                  <a:pt x="32" y="94"/>
                </a:moveTo>
                <a:cubicBezTo>
                  <a:pt x="33" y="94"/>
                  <a:pt x="34" y="94"/>
                  <a:pt x="36" y="92"/>
                </a:cubicBezTo>
                <a:cubicBezTo>
                  <a:pt x="53" y="75"/>
                  <a:pt x="53" y="75"/>
                  <a:pt x="53" y="75"/>
                </a:cubicBezTo>
                <a:cubicBezTo>
                  <a:pt x="67" y="88"/>
                  <a:pt x="67" y="88"/>
                  <a:pt x="67" y="88"/>
                </a:cubicBezTo>
                <a:cubicBezTo>
                  <a:pt x="69" y="89"/>
                  <a:pt x="70" y="89"/>
                  <a:pt x="71" y="89"/>
                </a:cubicBezTo>
                <a:cubicBezTo>
                  <a:pt x="73" y="89"/>
                  <a:pt x="74" y="88"/>
                  <a:pt x="75" y="86"/>
                </a:cubicBezTo>
                <a:cubicBezTo>
                  <a:pt x="93" y="62"/>
                  <a:pt x="93" y="62"/>
                  <a:pt x="93" y="62"/>
                </a:cubicBezTo>
                <a:cubicBezTo>
                  <a:pt x="103" y="69"/>
                  <a:pt x="103" y="69"/>
                  <a:pt x="103" y="69"/>
                </a:cubicBezTo>
                <a:cubicBezTo>
                  <a:pt x="104" y="70"/>
                  <a:pt x="108" y="69"/>
                  <a:pt x="109" y="68"/>
                </a:cubicBezTo>
                <a:cubicBezTo>
                  <a:pt x="119" y="54"/>
                  <a:pt x="119" y="54"/>
                  <a:pt x="119" y="54"/>
                </a:cubicBezTo>
                <a:cubicBezTo>
                  <a:pt x="119" y="59"/>
                  <a:pt x="119" y="59"/>
                  <a:pt x="119" y="59"/>
                </a:cubicBezTo>
                <a:cubicBezTo>
                  <a:pt x="119" y="63"/>
                  <a:pt x="122" y="66"/>
                  <a:pt x="124" y="66"/>
                </a:cubicBezTo>
                <a:cubicBezTo>
                  <a:pt x="127" y="66"/>
                  <a:pt x="130" y="63"/>
                  <a:pt x="130" y="59"/>
                </a:cubicBezTo>
                <a:cubicBezTo>
                  <a:pt x="130" y="38"/>
                  <a:pt x="130" y="38"/>
                  <a:pt x="130" y="38"/>
                </a:cubicBezTo>
                <a:cubicBezTo>
                  <a:pt x="130" y="37"/>
                  <a:pt x="130" y="37"/>
                  <a:pt x="130" y="37"/>
                </a:cubicBezTo>
                <a:cubicBezTo>
                  <a:pt x="130" y="37"/>
                  <a:pt x="130" y="37"/>
                  <a:pt x="130" y="36"/>
                </a:cubicBezTo>
                <a:cubicBezTo>
                  <a:pt x="130" y="36"/>
                  <a:pt x="130" y="36"/>
                  <a:pt x="129" y="34"/>
                </a:cubicBezTo>
                <a:cubicBezTo>
                  <a:pt x="129" y="34"/>
                  <a:pt x="129" y="34"/>
                  <a:pt x="127" y="34"/>
                </a:cubicBezTo>
                <a:cubicBezTo>
                  <a:pt x="127" y="33"/>
                  <a:pt x="127" y="33"/>
                  <a:pt x="126" y="33"/>
                </a:cubicBezTo>
                <a:cubicBezTo>
                  <a:pt x="126" y="33"/>
                  <a:pt x="126" y="33"/>
                  <a:pt x="124" y="33"/>
                </a:cubicBezTo>
                <a:cubicBezTo>
                  <a:pt x="105" y="33"/>
                  <a:pt x="105" y="33"/>
                  <a:pt x="105" y="33"/>
                </a:cubicBezTo>
                <a:cubicBezTo>
                  <a:pt x="103" y="33"/>
                  <a:pt x="100" y="36"/>
                  <a:pt x="100" y="38"/>
                </a:cubicBezTo>
                <a:cubicBezTo>
                  <a:pt x="100" y="41"/>
                  <a:pt x="103" y="44"/>
                  <a:pt x="105" y="44"/>
                </a:cubicBezTo>
                <a:cubicBezTo>
                  <a:pt x="112" y="44"/>
                  <a:pt x="112" y="44"/>
                  <a:pt x="112" y="44"/>
                </a:cubicBezTo>
                <a:cubicBezTo>
                  <a:pt x="104" y="56"/>
                  <a:pt x="104" y="56"/>
                  <a:pt x="104" y="56"/>
                </a:cubicBezTo>
                <a:cubicBezTo>
                  <a:pt x="94" y="50"/>
                  <a:pt x="94" y="50"/>
                  <a:pt x="94" y="50"/>
                </a:cubicBezTo>
                <a:cubicBezTo>
                  <a:pt x="93" y="47"/>
                  <a:pt x="89" y="49"/>
                  <a:pt x="88" y="50"/>
                </a:cubicBezTo>
                <a:cubicBezTo>
                  <a:pt x="70" y="75"/>
                  <a:pt x="70" y="75"/>
                  <a:pt x="70" y="75"/>
                </a:cubicBezTo>
                <a:cubicBezTo>
                  <a:pt x="56" y="63"/>
                  <a:pt x="56" y="63"/>
                  <a:pt x="56" y="63"/>
                </a:cubicBezTo>
                <a:cubicBezTo>
                  <a:pt x="55" y="60"/>
                  <a:pt x="51" y="60"/>
                  <a:pt x="49" y="63"/>
                </a:cubicBezTo>
                <a:cubicBezTo>
                  <a:pt x="29" y="84"/>
                  <a:pt x="29" y="84"/>
                  <a:pt x="29" y="84"/>
                </a:cubicBezTo>
                <a:cubicBezTo>
                  <a:pt x="26" y="86"/>
                  <a:pt x="26" y="89"/>
                  <a:pt x="28" y="92"/>
                </a:cubicBezTo>
                <a:cubicBezTo>
                  <a:pt x="29" y="94"/>
                  <a:pt x="30" y="94"/>
                  <a:pt x="32" y="94"/>
                </a:cubicBezTo>
                <a:close/>
              </a:path>
            </a:pathLst>
          </a:custGeom>
          <a:ln>
            <a:noFill/>
          </a:ln>
        </p:spPr>
        <p:style>
          <a:lnRef idx="3">
            <a:schemeClr val="lt1"/>
          </a:lnRef>
          <a:fillRef idx="1">
            <a:schemeClr val="accent3"/>
          </a:fillRef>
          <a:effectRef idx="1">
            <a:schemeClr val="accent3"/>
          </a:effectRef>
          <a:fontRef idx="minor">
            <a:schemeClr val="lt1"/>
          </a:fontRef>
        </p:style>
        <p:txBody>
          <a:bodyPr vert="horz" wrap="square" lIns="91440" tIns="45720" rIns="91440" bIns="45720" numCol="1" anchor="t" anchorCtr="0" compatLnSpc="1">
            <a:prstTxWarp prst="textNoShape">
              <a:avLst/>
            </a:prstTxWarp>
          </a:bodyPr>
          <a:lstStyle/>
          <a:p>
            <a:endParaRPr lang="en-US"/>
          </a:p>
        </p:txBody>
      </p:sp>
      <p:pic>
        <p:nvPicPr>
          <p:cNvPr id="28" name="Picture Placeholder 19">
            <a:extLst>
              <a:ext uri="{FF2B5EF4-FFF2-40B4-BE49-F238E27FC236}">
                <a16:creationId xmlns:a16="http://schemas.microsoft.com/office/drawing/2014/main" id="{8A8AE8DE-4BDD-890B-18B2-E17768A79D37}"/>
              </a:ext>
            </a:extLst>
          </p:cNvPr>
          <p:cNvPicPr>
            <a:picLocks noChangeAspect="1"/>
          </p:cNvPicPr>
          <p:nvPr/>
        </p:nvPicPr>
        <p:blipFill>
          <a:blip r:embed="rId13">
            <a:extLst>
              <a:ext uri="{28A0092B-C50C-407E-A947-70E740481C1C}">
                <a14:useLocalDpi xmlns:a14="http://schemas.microsoft.com/office/drawing/2010/main" val="0"/>
              </a:ext>
            </a:extLst>
          </a:blip>
          <a:srcRect l="21964" r="21964"/>
          <a:stretch>
            <a:fillRect/>
          </a:stretch>
        </p:blipFill>
        <p:spPr>
          <a:xfrm>
            <a:off x="4257301" y="2054042"/>
            <a:ext cx="2600790" cy="2601910"/>
          </a:xfrm>
          <a:custGeom>
            <a:avLst/>
            <a:gdLst>
              <a:gd name="connsiteX0" fmla="*/ 1843088 w 3686176"/>
              <a:gd name="connsiteY0" fmla="*/ 0 h 3687764"/>
              <a:gd name="connsiteX1" fmla="*/ 3686176 w 3686176"/>
              <a:gd name="connsiteY1" fmla="*/ 1843882 h 3687764"/>
              <a:gd name="connsiteX2" fmla="*/ 1843088 w 3686176"/>
              <a:gd name="connsiteY2" fmla="*/ 3687764 h 3687764"/>
              <a:gd name="connsiteX3" fmla="*/ 0 w 3686176"/>
              <a:gd name="connsiteY3" fmla="*/ 1843882 h 3687764"/>
              <a:gd name="connsiteX4" fmla="*/ 1843088 w 3686176"/>
              <a:gd name="connsiteY4" fmla="*/ 0 h 36877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86176" h="3687764">
                <a:moveTo>
                  <a:pt x="1843088" y="0"/>
                </a:moveTo>
                <a:cubicBezTo>
                  <a:pt x="2860997" y="0"/>
                  <a:pt x="3686176" y="825534"/>
                  <a:pt x="3686176" y="1843882"/>
                </a:cubicBezTo>
                <a:cubicBezTo>
                  <a:pt x="3686176" y="2862230"/>
                  <a:pt x="2860997" y="3687764"/>
                  <a:pt x="1843088" y="3687764"/>
                </a:cubicBezTo>
                <a:cubicBezTo>
                  <a:pt x="825179" y="3687764"/>
                  <a:pt x="0" y="2862230"/>
                  <a:pt x="0" y="1843882"/>
                </a:cubicBezTo>
                <a:cubicBezTo>
                  <a:pt x="0" y="825534"/>
                  <a:pt x="825179" y="0"/>
                  <a:pt x="1843088" y="0"/>
                </a:cubicBezTo>
                <a:close/>
              </a:path>
            </a:pathLst>
          </a:custGeom>
        </p:spPr>
      </p:pic>
      <p:pic>
        <p:nvPicPr>
          <p:cNvPr id="29" name="Picture Placeholder 21">
            <a:extLst>
              <a:ext uri="{FF2B5EF4-FFF2-40B4-BE49-F238E27FC236}">
                <a16:creationId xmlns:a16="http://schemas.microsoft.com/office/drawing/2014/main" id="{24FAAA88-733E-D416-D32B-CF726418C6AA}"/>
              </a:ext>
            </a:extLst>
          </p:cNvPr>
          <p:cNvPicPr>
            <a:picLocks noChangeAspect="1"/>
          </p:cNvPicPr>
          <p:nvPr/>
        </p:nvPicPr>
        <p:blipFill rotWithShape="1">
          <a:blip r:embed="rId14">
            <a:extLst>
              <a:ext uri="{28A0092B-C50C-407E-A947-70E740481C1C}">
                <a14:useLocalDpi xmlns:a14="http://schemas.microsoft.com/office/drawing/2010/main" val="0"/>
              </a:ext>
            </a:extLst>
          </a:blip>
          <a:srcRect l="28159" r="13147"/>
          <a:stretch/>
        </p:blipFill>
        <p:spPr>
          <a:xfrm>
            <a:off x="6724072" y="2054043"/>
            <a:ext cx="2289412" cy="2601910"/>
          </a:xfrm>
          <a:custGeom>
            <a:avLst/>
            <a:gdLst>
              <a:gd name="connsiteX0" fmla="*/ 1401532 w 3244850"/>
              <a:gd name="connsiteY0" fmla="*/ 0 h 3687763"/>
              <a:gd name="connsiteX1" fmla="*/ 3244850 w 3244850"/>
              <a:gd name="connsiteY1" fmla="*/ 1843882 h 3687763"/>
              <a:gd name="connsiteX2" fmla="*/ 1401532 w 3244850"/>
              <a:gd name="connsiteY2" fmla="*/ 3687763 h 3687763"/>
              <a:gd name="connsiteX3" fmla="*/ 0 w 3244850"/>
              <a:gd name="connsiteY3" fmla="*/ 3040119 h 3687763"/>
              <a:gd name="connsiteX4" fmla="*/ 388468 w 3244850"/>
              <a:gd name="connsiteY4" fmla="*/ 1843882 h 3687763"/>
              <a:gd name="connsiteX5" fmla="*/ 0 w 3244850"/>
              <a:gd name="connsiteY5" fmla="*/ 647644 h 3687763"/>
              <a:gd name="connsiteX6" fmla="*/ 1401532 w 3244850"/>
              <a:gd name="connsiteY6" fmla="*/ 0 h 3687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244850" h="3687763">
                <a:moveTo>
                  <a:pt x="1401532" y="0"/>
                </a:moveTo>
                <a:cubicBezTo>
                  <a:pt x="2418404" y="0"/>
                  <a:pt x="3244850" y="826699"/>
                  <a:pt x="3244850" y="1843882"/>
                </a:cubicBezTo>
                <a:cubicBezTo>
                  <a:pt x="3244850" y="2861064"/>
                  <a:pt x="2418404" y="3687763"/>
                  <a:pt x="1401532" y="3687763"/>
                </a:cubicBezTo>
                <a:cubicBezTo>
                  <a:pt x="841681" y="3687763"/>
                  <a:pt x="335149" y="3436325"/>
                  <a:pt x="0" y="3040119"/>
                </a:cubicBezTo>
                <a:cubicBezTo>
                  <a:pt x="243745" y="2704868"/>
                  <a:pt x="388468" y="2289613"/>
                  <a:pt x="388468" y="1843882"/>
                </a:cubicBezTo>
                <a:cubicBezTo>
                  <a:pt x="388468" y="1398150"/>
                  <a:pt x="243745" y="982896"/>
                  <a:pt x="0" y="647644"/>
                </a:cubicBezTo>
                <a:cubicBezTo>
                  <a:pt x="335149" y="251439"/>
                  <a:pt x="841681" y="0"/>
                  <a:pt x="1401532" y="0"/>
                </a:cubicBezTo>
                <a:close/>
              </a:path>
            </a:pathLst>
          </a:custGeom>
        </p:spPr>
      </p:pic>
      <p:sp>
        <p:nvSpPr>
          <p:cNvPr id="68" name="TextBox 67">
            <a:extLst>
              <a:ext uri="{FF2B5EF4-FFF2-40B4-BE49-F238E27FC236}">
                <a16:creationId xmlns:a16="http://schemas.microsoft.com/office/drawing/2014/main" id="{A7348080-45E2-F28C-C111-6589526FD0D2}"/>
              </a:ext>
            </a:extLst>
          </p:cNvPr>
          <p:cNvSpPr txBox="1"/>
          <p:nvPr/>
        </p:nvSpPr>
        <p:spPr>
          <a:xfrm>
            <a:off x="2151874" y="4777767"/>
            <a:ext cx="2215440" cy="1338828"/>
          </a:xfrm>
          <a:prstGeom prst="rect">
            <a:avLst/>
          </a:prstGeom>
          <a:noFill/>
        </p:spPr>
        <p:txBody>
          <a:bodyPr wrap="square" rtlCol="0">
            <a:spAutoFit/>
          </a:bodyPr>
          <a:lstStyle/>
          <a:p>
            <a:pPr algn="ctr" rtl="1">
              <a:lnSpc>
                <a:spcPct val="200000"/>
              </a:lnSpc>
            </a:pPr>
            <a:r>
              <a:rPr lang="fa-IR" b="1" dirty="0">
                <a:solidFill>
                  <a:srgbClr val="6D41FA"/>
                </a:solidFill>
                <a:latin typeface="Shabnam" panose="020B0603030804020204" pitchFamily="34" charset="-78"/>
                <a:cs typeface="Shabnam" panose="020B0603030804020204" pitchFamily="34" charset="-78"/>
              </a:rPr>
              <a:t>تیتر عنوان </a:t>
            </a:r>
            <a:r>
              <a:rPr lang="fa-IR" b="1" dirty="0">
                <a:solidFill>
                  <a:srgbClr val="1D3347"/>
                </a:solidFill>
                <a:latin typeface="Shabnam" panose="020B0603030804020204" pitchFamily="34" charset="-78"/>
                <a:cs typeface="Shabnam" panose="020B0603030804020204" pitchFamily="34" charset="-78"/>
              </a:rPr>
              <a:t>را بنویسید</a:t>
            </a:r>
            <a:endParaRPr lang="en-US" b="1" dirty="0">
              <a:solidFill>
                <a:srgbClr val="1D3347"/>
              </a:solidFill>
              <a:latin typeface="Shabnam" panose="020B0603030804020204" pitchFamily="34" charset="-78"/>
              <a:cs typeface="Shabnam" panose="020B0603030804020204" pitchFamily="34" charset="-78"/>
            </a:endParaRPr>
          </a:p>
          <a:p>
            <a:pPr algn="ctr" rtl="1">
              <a:lnSpc>
                <a:spcPct val="200000"/>
              </a:lnSpc>
            </a:pPr>
            <a:r>
              <a:rPr lang="fa-IR" sz="1200" dirty="0">
                <a:solidFill>
                  <a:srgbClr val="1D3347"/>
                </a:solidFill>
                <a:latin typeface="Shabnam" panose="020B0603030804020204" pitchFamily="34" charset="-78"/>
                <a:cs typeface="Shabnam" panose="020B0603030804020204" pitchFamily="34" charset="-78"/>
              </a:rPr>
              <a:t>فروشگاه مینارو ارائه دهنده انواع فایل های کاربردی</a:t>
            </a:r>
            <a:endParaRPr lang="en-US" sz="1200" dirty="0">
              <a:solidFill>
                <a:srgbClr val="1D3347"/>
              </a:solidFill>
              <a:latin typeface="Shabnam" panose="020B0603030804020204" pitchFamily="34" charset="-78"/>
              <a:cs typeface="Shabnam" panose="020B0603030804020204" pitchFamily="34" charset="-78"/>
            </a:endParaRPr>
          </a:p>
        </p:txBody>
      </p:sp>
      <p:sp>
        <p:nvSpPr>
          <p:cNvPr id="69" name="TextBox 68">
            <a:extLst>
              <a:ext uri="{FF2B5EF4-FFF2-40B4-BE49-F238E27FC236}">
                <a16:creationId xmlns:a16="http://schemas.microsoft.com/office/drawing/2014/main" id="{24E53C86-8707-66FD-696A-5E2AB7600047}"/>
              </a:ext>
            </a:extLst>
          </p:cNvPr>
          <p:cNvSpPr txBox="1"/>
          <p:nvPr/>
        </p:nvSpPr>
        <p:spPr>
          <a:xfrm>
            <a:off x="4428589" y="4777767"/>
            <a:ext cx="2215440" cy="1338828"/>
          </a:xfrm>
          <a:prstGeom prst="rect">
            <a:avLst/>
          </a:prstGeom>
          <a:noFill/>
        </p:spPr>
        <p:txBody>
          <a:bodyPr wrap="square" rtlCol="0">
            <a:spAutoFit/>
          </a:bodyPr>
          <a:lstStyle/>
          <a:p>
            <a:pPr algn="ctr" rtl="1">
              <a:lnSpc>
                <a:spcPct val="200000"/>
              </a:lnSpc>
            </a:pPr>
            <a:r>
              <a:rPr lang="fa-IR" b="1" dirty="0">
                <a:solidFill>
                  <a:srgbClr val="6D41FA"/>
                </a:solidFill>
                <a:latin typeface="Shabnam" panose="020B0603030804020204" pitchFamily="34" charset="-78"/>
                <a:cs typeface="Shabnam" panose="020B0603030804020204" pitchFamily="34" charset="-78"/>
              </a:rPr>
              <a:t>تیتر عنوان </a:t>
            </a:r>
            <a:r>
              <a:rPr lang="fa-IR" b="1" dirty="0">
                <a:solidFill>
                  <a:srgbClr val="1D3347"/>
                </a:solidFill>
                <a:latin typeface="Shabnam" panose="020B0603030804020204" pitchFamily="34" charset="-78"/>
                <a:cs typeface="Shabnam" panose="020B0603030804020204" pitchFamily="34" charset="-78"/>
              </a:rPr>
              <a:t>را بنویسید</a:t>
            </a:r>
            <a:endParaRPr lang="en-US" b="1" dirty="0">
              <a:solidFill>
                <a:srgbClr val="1D3347"/>
              </a:solidFill>
              <a:latin typeface="Shabnam" panose="020B0603030804020204" pitchFamily="34" charset="-78"/>
              <a:cs typeface="Shabnam" panose="020B0603030804020204" pitchFamily="34" charset="-78"/>
            </a:endParaRPr>
          </a:p>
          <a:p>
            <a:pPr algn="ctr" rtl="1">
              <a:lnSpc>
                <a:spcPct val="200000"/>
              </a:lnSpc>
            </a:pPr>
            <a:r>
              <a:rPr lang="fa-IR" sz="1200" dirty="0">
                <a:solidFill>
                  <a:srgbClr val="1D3347"/>
                </a:solidFill>
                <a:latin typeface="Shabnam" panose="020B0603030804020204" pitchFamily="34" charset="-78"/>
                <a:cs typeface="Shabnam" panose="020B0603030804020204" pitchFamily="34" charset="-78"/>
              </a:rPr>
              <a:t>فروشگاه مینارو ارائه دهنده انواع فایل های کاربردی</a:t>
            </a:r>
            <a:endParaRPr lang="en-US" sz="1200" dirty="0">
              <a:solidFill>
                <a:srgbClr val="1D3347"/>
              </a:solidFill>
              <a:latin typeface="Shabnam" panose="020B0603030804020204" pitchFamily="34" charset="-78"/>
              <a:cs typeface="Shabnam" panose="020B0603030804020204" pitchFamily="34" charset="-78"/>
            </a:endParaRPr>
          </a:p>
        </p:txBody>
      </p:sp>
      <p:sp>
        <p:nvSpPr>
          <p:cNvPr id="70" name="TextBox 69">
            <a:extLst>
              <a:ext uri="{FF2B5EF4-FFF2-40B4-BE49-F238E27FC236}">
                <a16:creationId xmlns:a16="http://schemas.microsoft.com/office/drawing/2014/main" id="{304A7442-A8B9-78C8-E997-2B7D0A062BED}"/>
              </a:ext>
            </a:extLst>
          </p:cNvPr>
          <p:cNvSpPr txBox="1"/>
          <p:nvPr/>
        </p:nvSpPr>
        <p:spPr>
          <a:xfrm>
            <a:off x="6705303" y="4777767"/>
            <a:ext cx="2215440" cy="1338828"/>
          </a:xfrm>
          <a:prstGeom prst="rect">
            <a:avLst/>
          </a:prstGeom>
          <a:noFill/>
        </p:spPr>
        <p:txBody>
          <a:bodyPr wrap="square" rtlCol="0">
            <a:spAutoFit/>
          </a:bodyPr>
          <a:lstStyle/>
          <a:p>
            <a:pPr algn="ctr" rtl="1">
              <a:lnSpc>
                <a:spcPct val="200000"/>
              </a:lnSpc>
            </a:pPr>
            <a:r>
              <a:rPr lang="fa-IR" b="1" dirty="0">
                <a:solidFill>
                  <a:srgbClr val="6D41FA"/>
                </a:solidFill>
                <a:latin typeface="Shabnam" panose="020B0603030804020204" pitchFamily="34" charset="-78"/>
                <a:cs typeface="Shabnam" panose="020B0603030804020204" pitchFamily="34" charset="-78"/>
              </a:rPr>
              <a:t>تیتر عنوان </a:t>
            </a:r>
            <a:r>
              <a:rPr lang="fa-IR" b="1" dirty="0">
                <a:solidFill>
                  <a:srgbClr val="1D3347"/>
                </a:solidFill>
                <a:latin typeface="Shabnam" panose="020B0603030804020204" pitchFamily="34" charset="-78"/>
                <a:cs typeface="Shabnam" panose="020B0603030804020204" pitchFamily="34" charset="-78"/>
              </a:rPr>
              <a:t>را بنویسید</a:t>
            </a:r>
            <a:endParaRPr lang="en-US" b="1" dirty="0">
              <a:solidFill>
                <a:srgbClr val="1D3347"/>
              </a:solidFill>
              <a:latin typeface="Shabnam" panose="020B0603030804020204" pitchFamily="34" charset="-78"/>
              <a:cs typeface="Shabnam" panose="020B0603030804020204" pitchFamily="34" charset="-78"/>
            </a:endParaRPr>
          </a:p>
          <a:p>
            <a:pPr algn="ctr" rtl="1">
              <a:lnSpc>
                <a:spcPct val="200000"/>
              </a:lnSpc>
            </a:pPr>
            <a:r>
              <a:rPr lang="fa-IR" sz="1200" dirty="0">
                <a:solidFill>
                  <a:srgbClr val="1D3347"/>
                </a:solidFill>
                <a:latin typeface="Shabnam" panose="020B0603030804020204" pitchFamily="34" charset="-78"/>
                <a:cs typeface="Shabnam" panose="020B0603030804020204" pitchFamily="34" charset="-78"/>
              </a:rPr>
              <a:t>فروشگاه مینارو ارائه دهنده انواع فایل های کاربردی</a:t>
            </a:r>
            <a:endParaRPr lang="en-US" sz="1200" dirty="0">
              <a:solidFill>
                <a:srgbClr val="1D3347"/>
              </a:solidFill>
              <a:latin typeface="Shabnam" panose="020B0603030804020204" pitchFamily="34" charset="-78"/>
              <a:cs typeface="Shabnam" panose="020B0603030804020204" pitchFamily="34" charset="-78"/>
            </a:endParaRPr>
          </a:p>
        </p:txBody>
      </p:sp>
      <p:pic>
        <p:nvPicPr>
          <p:cNvPr id="71" name="Picture Placeholder 21">
            <a:extLst>
              <a:ext uri="{FF2B5EF4-FFF2-40B4-BE49-F238E27FC236}">
                <a16:creationId xmlns:a16="http://schemas.microsoft.com/office/drawing/2014/main" id="{960F25D7-B512-476A-3C2C-C123E80FCF3B}"/>
              </a:ext>
            </a:extLst>
          </p:cNvPr>
          <p:cNvPicPr>
            <a:picLocks noChangeAspect="1"/>
          </p:cNvPicPr>
          <p:nvPr/>
        </p:nvPicPr>
        <p:blipFill>
          <a:blip r:embed="rId15">
            <a:extLst>
              <a:ext uri="{28A0092B-C50C-407E-A947-70E740481C1C}">
                <a14:useLocalDpi xmlns:a14="http://schemas.microsoft.com/office/drawing/2010/main" val="0"/>
              </a:ext>
            </a:extLst>
          </a:blip>
          <a:srcRect l="2276" r="2276"/>
          <a:stretch/>
        </p:blipFill>
        <p:spPr>
          <a:xfrm flipH="1">
            <a:off x="2085274" y="2054042"/>
            <a:ext cx="2289412" cy="2601910"/>
          </a:xfrm>
          <a:custGeom>
            <a:avLst/>
            <a:gdLst>
              <a:gd name="connsiteX0" fmla="*/ 1401532 w 3244850"/>
              <a:gd name="connsiteY0" fmla="*/ 0 h 3687763"/>
              <a:gd name="connsiteX1" fmla="*/ 3244850 w 3244850"/>
              <a:gd name="connsiteY1" fmla="*/ 1843882 h 3687763"/>
              <a:gd name="connsiteX2" fmla="*/ 1401532 w 3244850"/>
              <a:gd name="connsiteY2" fmla="*/ 3687763 h 3687763"/>
              <a:gd name="connsiteX3" fmla="*/ 0 w 3244850"/>
              <a:gd name="connsiteY3" fmla="*/ 3040119 h 3687763"/>
              <a:gd name="connsiteX4" fmla="*/ 388468 w 3244850"/>
              <a:gd name="connsiteY4" fmla="*/ 1843882 h 3687763"/>
              <a:gd name="connsiteX5" fmla="*/ 0 w 3244850"/>
              <a:gd name="connsiteY5" fmla="*/ 647644 h 3687763"/>
              <a:gd name="connsiteX6" fmla="*/ 1401532 w 3244850"/>
              <a:gd name="connsiteY6" fmla="*/ 0 h 3687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244850" h="3687763">
                <a:moveTo>
                  <a:pt x="1401532" y="0"/>
                </a:moveTo>
                <a:cubicBezTo>
                  <a:pt x="2418404" y="0"/>
                  <a:pt x="3244850" y="826699"/>
                  <a:pt x="3244850" y="1843882"/>
                </a:cubicBezTo>
                <a:cubicBezTo>
                  <a:pt x="3244850" y="2861064"/>
                  <a:pt x="2418404" y="3687763"/>
                  <a:pt x="1401532" y="3687763"/>
                </a:cubicBezTo>
                <a:cubicBezTo>
                  <a:pt x="841681" y="3687763"/>
                  <a:pt x="335149" y="3436325"/>
                  <a:pt x="0" y="3040119"/>
                </a:cubicBezTo>
                <a:cubicBezTo>
                  <a:pt x="243745" y="2704868"/>
                  <a:pt x="388468" y="2289613"/>
                  <a:pt x="388468" y="1843882"/>
                </a:cubicBezTo>
                <a:cubicBezTo>
                  <a:pt x="388468" y="1398150"/>
                  <a:pt x="243745" y="982896"/>
                  <a:pt x="0" y="647644"/>
                </a:cubicBezTo>
                <a:cubicBezTo>
                  <a:pt x="335149" y="251439"/>
                  <a:pt x="841681" y="0"/>
                  <a:pt x="1401532" y="0"/>
                </a:cubicBezTo>
                <a:close/>
              </a:path>
            </a:pathLst>
          </a:custGeom>
        </p:spPr>
      </p:pic>
    </p:spTree>
    <p:extLst>
      <p:ext uri="{BB962C8B-B14F-4D97-AF65-F5344CB8AC3E}">
        <p14:creationId xmlns:p14="http://schemas.microsoft.com/office/powerpoint/2010/main" val="22168761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fade">
                                      <p:cBhvr>
                                        <p:cTn id="7" dur="1000"/>
                                        <p:tgtEl>
                                          <p:spTgt spid="28"/>
                                        </p:tgtEl>
                                      </p:cBhvr>
                                    </p:animEffect>
                                    <p:anim calcmode="lin" valueType="num">
                                      <p:cBhvr>
                                        <p:cTn id="8" dur="1000" fill="hold"/>
                                        <p:tgtEl>
                                          <p:spTgt spid="28"/>
                                        </p:tgtEl>
                                        <p:attrNameLst>
                                          <p:attrName>ppt_x</p:attrName>
                                        </p:attrNameLst>
                                      </p:cBhvr>
                                      <p:tavLst>
                                        <p:tav tm="0">
                                          <p:val>
                                            <p:strVal val="#ppt_x"/>
                                          </p:val>
                                        </p:tav>
                                        <p:tav tm="100000">
                                          <p:val>
                                            <p:strVal val="#ppt_x"/>
                                          </p:val>
                                        </p:tav>
                                      </p:tavLst>
                                    </p:anim>
                                    <p:anim calcmode="lin" valueType="num">
                                      <p:cBhvr>
                                        <p:cTn id="9" dur="1000" fill="hold"/>
                                        <p:tgtEl>
                                          <p:spTgt spid="28"/>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29"/>
                                        </p:tgtEl>
                                        <p:attrNameLst>
                                          <p:attrName>style.visibility</p:attrName>
                                        </p:attrNameLst>
                                      </p:cBhvr>
                                      <p:to>
                                        <p:strVal val="visible"/>
                                      </p:to>
                                    </p:set>
                                    <p:animEffect transition="in" filter="fade">
                                      <p:cBhvr>
                                        <p:cTn id="13" dur="1000"/>
                                        <p:tgtEl>
                                          <p:spTgt spid="29"/>
                                        </p:tgtEl>
                                      </p:cBhvr>
                                    </p:animEffect>
                                    <p:anim calcmode="lin" valueType="num">
                                      <p:cBhvr>
                                        <p:cTn id="14" dur="1000" fill="hold"/>
                                        <p:tgtEl>
                                          <p:spTgt spid="29"/>
                                        </p:tgtEl>
                                        <p:attrNameLst>
                                          <p:attrName>ppt_x</p:attrName>
                                        </p:attrNameLst>
                                      </p:cBhvr>
                                      <p:tavLst>
                                        <p:tav tm="0">
                                          <p:val>
                                            <p:strVal val="#ppt_x"/>
                                          </p:val>
                                        </p:tav>
                                        <p:tav tm="100000">
                                          <p:val>
                                            <p:strVal val="#ppt_x"/>
                                          </p:val>
                                        </p:tav>
                                      </p:tavLst>
                                    </p:anim>
                                    <p:anim calcmode="lin" valueType="num">
                                      <p:cBhvr>
                                        <p:cTn id="15" dur="1000" fill="hold"/>
                                        <p:tgtEl>
                                          <p:spTgt spid="29"/>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22" presetClass="entr" presetSubtype="2" fill="hold" grpId="0" nodeType="afterEffect">
                                  <p:stCondLst>
                                    <p:cond delay="0"/>
                                  </p:stCondLst>
                                  <p:childTnLst>
                                    <p:set>
                                      <p:cBhvr>
                                        <p:cTn id="18" dur="1" fill="hold">
                                          <p:stCondLst>
                                            <p:cond delay="0"/>
                                          </p:stCondLst>
                                        </p:cTn>
                                        <p:tgtEl>
                                          <p:spTgt spid="68"/>
                                        </p:tgtEl>
                                        <p:attrNameLst>
                                          <p:attrName>style.visibility</p:attrName>
                                        </p:attrNameLst>
                                      </p:cBhvr>
                                      <p:to>
                                        <p:strVal val="visible"/>
                                      </p:to>
                                    </p:set>
                                    <p:animEffect transition="in" filter="wipe(right)">
                                      <p:cBhvr>
                                        <p:cTn id="19" dur="500"/>
                                        <p:tgtEl>
                                          <p:spTgt spid="68"/>
                                        </p:tgtEl>
                                      </p:cBhvr>
                                    </p:animEffect>
                                  </p:childTnLst>
                                </p:cTn>
                              </p:par>
                            </p:childTnLst>
                          </p:cTn>
                        </p:par>
                        <p:par>
                          <p:cTn id="20" fill="hold">
                            <p:stCondLst>
                              <p:cond delay="2500"/>
                            </p:stCondLst>
                            <p:childTnLst>
                              <p:par>
                                <p:cTn id="21" presetID="22" presetClass="entr" presetSubtype="2" fill="hold" grpId="0" nodeType="afterEffect">
                                  <p:stCondLst>
                                    <p:cond delay="0"/>
                                  </p:stCondLst>
                                  <p:childTnLst>
                                    <p:set>
                                      <p:cBhvr>
                                        <p:cTn id="22" dur="1" fill="hold">
                                          <p:stCondLst>
                                            <p:cond delay="0"/>
                                          </p:stCondLst>
                                        </p:cTn>
                                        <p:tgtEl>
                                          <p:spTgt spid="69"/>
                                        </p:tgtEl>
                                        <p:attrNameLst>
                                          <p:attrName>style.visibility</p:attrName>
                                        </p:attrNameLst>
                                      </p:cBhvr>
                                      <p:to>
                                        <p:strVal val="visible"/>
                                      </p:to>
                                    </p:set>
                                    <p:animEffect transition="in" filter="wipe(right)">
                                      <p:cBhvr>
                                        <p:cTn id="23" dur="500"/>
                                        <p:tgtEl>
                                          <p:spTgt spid="69"/>
                                        </p:tgtEl>
                                      </p:cBhvr>
                                    </p:animEffect>
                                  </p:childTnLst>
                                </p:cTn>
                              </p:par>
                            </p:childTnLst>
                          </p:cTn>
                        </p:par>
                        <p:par>
                          <p:cTn id="24" fill="hold">
                            <p:stCondLst>
                              <p:cond delay="3000"/>
                            </p:stCondLst>
                            <p:childTnLst>
                              <p:par>
                                <p:cTn id="25" presetID="22" presetClass="entr" presetSubtype="2" fill="hold" grpId="0" nodeType="afterEffect">
                                  <p:stCondLst>
                                    <p:cond delay="0"/>
                                  </p:stCondLst>
                                  <p:childTnLst>
                                    <p:set>
                                      <p:cBhvr>
                                        <p:cTn id="26" dur="1" fill="hold">
                                          <p:stCondLst>
                                            <p:cond delay="0"/>
                                          </p:stCondLst>
                                        </p:cTn>
                                        <p:tgtEl>
                                          <p:spTgt spid="70"/>
                                        </p:tgtEl>
                                        <p:attrNameLst>
                                          <p:attrName>style.visibility</p:attrName>
                                        </p:attrNameLst>
                                      </p:cBhvr>
                                      <p:to>
                                        <p:strVal val="visible"/>
                                      </p:to>
                                    </p:set>
                                    <p:animEffect transition="in" filter="wipe(right)">
                                      <p:cBhvr>
                                        <p:cTn id="27" dur="500"/>
                                        <p:tgtEl>
                                          <p:spTgt spid="70"/>
                                        </p:tgtEl>
                                      </p:cBhvr>
                                    </p:animEffect>
                                  </p:childTnLst>
                                </p:cTn>
                              </p:par>
                            </p:childTnLst>
                          </p:cTn>
                        </p:par>
                        <p:par>
                          <p:cTn id="28" fill="hold">
                            <p:stCondLst>
                              <p:cond delay="3500"/>
                            </p:stCondLst>
                            <p:childTnLst>
                              <p:par>
                                <p:cTn id="29" presetID="42" presetClass="entr" presetSubtype="0" fill="hold" nodeType="afterEffect">
                                  <p:stCondLst>
                                    <p:cond delay="0"/>
                                  </p:stCondLst>
                                  <p:childTnLst>
                                    <p:set>
                                      <p:cBhvr>
                                        <p:cTn id="30" dur="1" fill="hold">
                                          <p:stCondLst>
                                            <p:cond delay="0"/>
                                          </p:stCondLst>
                                        </p:cTn>
                                        <p:tgtEl>
                                          <p:spTgt spid="71"/>
                                        </p:tgtEl>
                                        <p:attrNameLst>
                                          <p:attrName>style.visibility</p:attrName>
                                        </p:attrNameLst>
                                      </p:cBhvr>
                                      <p:to>
                                        <p:strVal val="visible"/>
                                      </p:to>
                                    </p:set>
                                    <p:animEffect transition="in" filter="fade">
                                      <p:cBhvr>
                                        <p:cTn id="31" dur="1000"/>
                                        <p:tgtEl>
                                          <p:spTgt spid="71"/>
                                        </p:tgtEl>
                                      </p:cBhvr>
                                    </p:animEffect>
                                    <p:anim calcmode="lin" valueType="num">
                                      <p:cBhvr>
                                        <p:cTn id="32" dur="1000" fill="hold"/>
                                        <p:tgtEl>
                                          <p:spTgt spid="71"/>
                                        </p:tgtEl>
                                        <p:attrNameLst>
                                          <p:attrName>ppt_x</p:attrName>
                                        </p:attrNameLst>
                                      </p:cBhvr>
                                      <p:tavLst>
                                        <p:tav tm="0">
                                          <p:val>
                                            <p:strVal val="#ppt_x"/>
                                          </p:val>
                                        </p:tav>
                                        <p:tav tm="100000">
                                          <p:val>
                                            <p:strVal val="#ppt_x"/>
                                          </p:val>
                                        </p:tav>
                                      </p:tavLst>
                                    </p:anim>
                                    <p:anim calcmode="lin" valueType="num">
                                      <p:cBhvr>
                                        <p:cTn id="33" dur="1000" fill="hold"/>
                                        <p:tgtEl>
                                          <p:spTgt spid="7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8" grpId="0"/>
      <p:bldP spid="69" grpId="0"/>
      <p:bldP spid="70"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3BAB566-5C08-9F26-9968-634249399345}"/>
              </a:ext>
            </a:extLst>
          </p:cNvPr>
          <p:cNvSpPr>
            <a:spLocks noGrp="1"/>
          </p:cNvSpPr>
          <p:nvPr>
            <p:ph type="sldNum" sz="quarter" idx="10"/>
          </p:nvPr>
        </p:nvSpPr>
        <p:spPr/>
        <p:txBody>
          <a:bodyPr/>
          <a:lstStyle/>
          <a:p>
            <a:fld id="{A8043012-B8B5-47A7-9927-94221BE445D6}" type="slidenum">
              <a:rPr lang="en-US" smtClean="0"/>
              <a:pPr/>
              <a:t>5</a:t>
            </a:fld>
            <a:endParaRPr lang="en-US" dirty="0"/>
          </a:p>
        </p:txBody>
      </p:sp>
      <p:pic>
        <p:nvPicPr>
          <p:cNvPr id="3" name="Picture 2">
            <a:hlinkClick r:id="" action="ppaction://hlinkshowjump?jump=previousslide"/>
            <a:extLst>
              <a:ext uri="{FF2B5EF4-FFF2-40B4-BE49-F238E27FC236}">
                <a16:creationId xmlns:a16="http://schemas.microsoft.com/office/drawing/2014/main" id="{AF899F89-0D43-15C6-07E7-433DECE95B52}"/>
              </a:ext>
            </a:extLst>
          </p:cNvPr>
          <p:cNvPicPr>
            <a:picLocks noChangeAspect="1"/>
          </p:cNvPicPr>
          <p:nvPr/>
        </p:nvPicPr>
        <p:blipFill>
          <a:blip r:embed="rId2" cstate="print">
            <a:biLevel thresh="25000"/>
            <a:extLst>
              <a:ext uri="{BEBA8EAE-BF5A-486C-A8C5-ECC9F3942E4B}">
                <a14:imgProps xmlns:a14="http://schemas.microsoft.com/office/drawing/2010/main">
                  <a14:imgLayer r:embed="rId3">
                    <a14:imgEffect>
                      <a14:saturation sat="33000"/>
                    </a14:imgEffect>
                  </a14:imgLayer>
                </a14:imgProps>
              </a:ext>
              <a:ext uri="{28A0092B-C50C-407E-A947-70E740481C1C}">
                <a14:useLocalDpi xmlns:a14="http://schemas.microsoft.com/office/drawing/2010/main"/>
              </a:ext>
            </a:extLst>
          </a:blip>
          <a:stretch>
            <a:fillRect/>
          </a:stretch>
        </p:blipFill>
        <p:spPr>
          <a:xfrm flipH="1">
            <a:off x="10403951" y="6257138"/>
            <a:ext cx="210539" cy="210539"/>
          </a:xfrm>
          <a:prstGeom prst="rect">
            <a:avLst/>
          </a:prstGeom>
        </p:spPr>
      </p:pic>
      <p:pic>
        <p:nvPicPr>
          <p:cNvPr id="4" name="Picture 3">
            <a:extLst>
              <a:ext uri="{FF2B5EF4-FFF2-40B4-BE49-F238E27FC236}">
                <a16:creationId xmlns:a16="http://schemas.microsoft.com/office/drawing/2014/main" id="{AEA9A219-1F46-C2B5-AB15-DC7267F12C07}"/>
              </a:ext>
            </a:extLst>
          </p:cNvPr>
          <p:cNvPicPr>
            <a:picLocks noChangeAspect="1"/>
          </p:cNvPicPr>
          <p:nvPr/>
        </p:nvPicPr>
        <p:blipFill>
          <a:blip r:embed="rId2" cstate="print">
            <a:biLevel thresh="25000"/>
            <a:extLst>
              <a:ext uri="{BEBA8EAE-BF5A-486C-A8C5-ECC9F3942E4B}">
                <a14:imgProps xmlns:a14="http://schemas.microsoft.com/office/drawing/2010/main">
                  <a14:imgLayer r:embed="rId3">
                    <a14:imgEffect>
                      <a14:saturation sat="33000"/>
                    </a14:imgEffect>
                  </a14:imgLayer>
                </a14:imgProps>
              </a:ext>
              <a:ext uri="{28A0092B-C50C-407E-A947-70E740481C1C}">
                <a14:useLocalDpi xmlns:a14="http://schemas.microsoft.com/office/drawing/2010/main"/>
              </a:ext>
            </a:extLst>
          </a:blip>
          <a:stretch>
            <a:fillRect/>
          </a:stretch>
        </p:blipFill>
        <p:spPr>
          <a:xfrm>
            <a:off x="11810732" y="6255725"/>
            <a:ext cx="210539" cy="210539"/>
          </a:xfrm>
          <a:prstGeom prst="rect">
            <a:avLst/>
          </a:prstGeom>
        </p:spPr>
      </p:pic>
      <p:pic>
        <p:nvPicPr>
          <p:cNvPr id="5" name="Picture 4">
            <a:hlinkClick r:id="" action="ppaction://hlinkshowjump?jump=firstslide"/>
            <a:extLst>
              <a:ext uri="{FF2B5EF4-FFF2-40B4-BE49-F238E27FC236}">
                <a16:creationId xmlns:a16="http://schemas.microsoft.com/office/drawing/2014/main" id="{07E010AA-C171-8E45-D5BC-F811E6D5458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54275" y="252809"/>
            <a:ext cx="500431" cy="375612"/>
          </a:xfrm>
          <a:prstGeom prst="rect">
            <a:avLst/>
          </a:prstGeom>
        </p:spPr>
      </p:pic>
      <p:sp>
        <p:nvSpPr>
          <p:cNvPr id="6" name="TextBox 5">
            <a:hlinkClick r:id="rId5" action="ppaction://hlinksldjump"/>
            <a:extLst>
              <a:ext uri="{FF2B5EF4-FFF2-40B4-BE49-F238E27FC236}">
                <a16:creationId xmlns:a16="http://schemas.microsoft.com/office/drawing/2014/main" id="{98A7126B-75BF-7C60-8D6C-12A31613303A}"/>
              </a:ext>
            </a:extLst>
          </p:cNvPr>
          <p:cNvSpPr txBox="1"/>
          <p:nvPr/>
        </p:nvSpPr>
        <p:spPr>
          <a:xfrm>
            <a:off x="8814914" y="1031840"/>
            <a:ext cx="1295607" cy="307777"/>
          </a:xfrm>
          <a:prstGeom prst="rect">
            <a:avLst/>
          </a:prstGeom>
          <a:noFill/>
        </p:spPr>
        <p:txBody>
          <a:bodyPr wrap="square" rtlCol="0">
            <a:spAutoFit/>
          </a:bodyPr>
          <a:lstStyle/>
          <a:p>
            <a:pPr algn="ctr" rtl="1"/>
            <a:r>
              <a:rPr lang="fa-IR" sz="1400" b="1">
                <a:solidFill>
                  <a:schemeClr val="bg1"/>
                </a:solidFill>
                <a:latin typeface="Shabnam" panose="020B0603030804020204" pitchFamily="34" charset="-78"/>
                <a:cs typeface="Shabnam" panose="020B0603030804020204" pitchFamily="34" charset="-78"/>
              </a:rPr>
              <a:t>کلیات پژوهش</a:t>
            </a:r>
            <a:endParaRPr lang="en-US" sz="1400" b="1" dirty="0">
              <a:solidFill>
                <a:schemeClr val="bg1"/>
              </a:solidFill>
              <a:latin typeface="Shabnam" panose="020B0603030804020204" pitchFamily="34" charset="-78"/>
              <a:cs typeface="Shabnam" panose="020B0603030804020204" pitchFamily="34" charset="-78"/>
            </a:endParaRPr>
          </a:p>
        </p:txBody>
      </p:sp>
      <p:sp>
        <p:nvSpPr>
          <p:cNvPr id="7" name="TextBox 6">
            <a:hlinkClick r:id="rId6" action="ppaction://hlinksldjump"/>
            <a:extLst>
              <a:ext uri="{FF2B5EF4-FFF2-40B4-BE49-F238E27FC236}">
                <a16:creationId xmlns:a16="http://schemas.microsoft.com/office/drawing/2014/main" id="{09627C36-DCD5-823D-6AD0-8442B0DA1E74}"/>
              </a:ext>
            </a:extLst>
          </p:cNvPr>
          <p:cNvSpPr txBox="1"/>
          <p:nvPr/>
        </p:nvSpPr>
        <p:spPr>
          <a:xfrm>
            <a:off x="7198804" y="1031839"/>
            <a:ext cx="1391595" cy="307777"/>
          </a:xfrm>
          <a:prstGeom prst="rect">
            <a:avLst/>
          </a:prstGeom>
          <a:noFill/>
        </p:spPr>
        <p:txBody>
          <a:bodyPr wrap="square" rtlCol="0">
            <a:spAutoFit/>
          </a:bodyPr>
          <a:lstStyle/>
          <a:p>
            <a:pPr algn="ctr" rtl="1"/>
            <a:r>
              <a:rPr lang="fa-IR" sz="1400" b="1" dirty="0">
                <a:solidFill>
                  <a:schemeClr val="bg1"/>
                </a:solidFill>
                <a:latin typeface="Shabnam" panose="020B0603030804020204" pitchFamily="34" charset="-78"/>
                <a:cs typeface="Shabnam" panose="020B0603030804020204" pitchFamily="34" charset="-78"/>
              </a:rPr>
              <a:t>مبانی پژوهش</a:t>
            </a:r>
            <a:endParaRPr lang="en-US" sz="1400" b="1" dirty="0">
              <a:solidFill>
                <a:schemeClr val="bg1"/>
              </a:solidFill>
              <a:latin typeface="Shabnam" panose="020B0603030804020204" pitchFamily="34" charset="-78"/>
              <a:cs typeface="Shabnam" panose="020B0603030804020204" pitchFamily="34" charset="-78"/>
            </a:endParaRPr>
          </a:p>
        </p:txBody>
      </p:sp>
      <p:sp>
        <p:nvSpPr>
          <p:cNvPr id="8" name="TextBox 7">
            <a:hlinkClick r:id="rId7" action="ppaction://hlinksldjump"/>
            <a:extLst>
              <a:ext uri="{FF2B5EF4-FFF2-40B4-BE49-F238E27FC236}">
                <a16:creationId xmlns:a16="http://schemas.microsoft.com/office/drawing/2014/main" id="{BE9A45E4-82DF-0CBD-3985-3FE301A2F5DE}"/>
              </a:ext>
            </a:extLst>
          </p:cNvPr>
          <p:cNvSpPr txBox="1"/>
          <p:nvPr/>
        </p:nvSpPr>
        <p:spPr>
          <a:xfrm>
            <a:off x="5678682" y="1031838"/>
            <a:ext cx="1420208" cy="307777"/>
          </a:xfrm>
          <a:prstGeom prst="rect">
            <a:avLst/>
          </a:prstGeom>
          <a:noFill/>
        </p:spPr>
        <p:txBody>
          <a:bodyPr wrap="square" rtlCol="0">
            <a:spAutoFit/>
          </a:bodyPr>
          <a:lstStyle/>
          <a:p>
            <a:pPr algn="ctr" rtl="1"/>
            <a:r>
              <a:rPr lang="fa-IR" sz="1400" b="1" dirty="0">
                <a:solidFill>
                  <a:schemeClr val="bg1"/>
                </a:solidFill>
                <a:latin typeface="Shabnam" panose="020B0603030804020204" pitchFamily="34" charset="-78"/>
                <a:cs typeface="Shabnam" panose="020B0603030804020204" pitchFamily="34" charset="-78"/>
              </a:rPr>
              <a:t>روش تحقیق</a:t>
            </a:r>
            <a:endParaRPr lang="en-US" sz="1400" b="1" dirty="0">
              <a:solidFill>
                <a:schemeClr val="bg1"/>
              </a:solidFill>
              <a:latin typeface="Shabnam" panose="020B0603030804020204" pitchFamily="34" charset="-78"/>
              <a:cs typeface="Shabnam" panose="020B0603030804020204" pitchFamily="34" charset="-78"/>
            </a:endParaRPr>
          </a:p>
        </p:txBody>
      </p:sp>
      <p:sp>
        <p:nvSpPr>
          <p:cNvPr id="9" name="TextBox 8">
            <a:hlinkClick r:id="rId8" action="ppaction://hlinksldjump"/>
            <a:extLst>
              <a:ext uri="{FF2B5EF4-FFF2-40B4-BE49-F238E27FC236}">
                <a16:creationId xmlns:a16="http://schemas.microsoft.com/office/drawing/2014/main" id="{BCF73E89-2E41-0B68-8DA0-12482A995B27}"/>
              </a:ext>
            </a:extLst>
          </p:cNvPr>
          <p:cNvSpPr txBox="1"/>
          <p:nvPr/>
        </p:nvSpPr>
        <p:spPr>
          <a:xfrm>
            <a:off x="4080387" y="1024350"/>
            <a:ext cx="1498381" cy="315265"/>
          </a:xfrm>
          <a:prstGeom prst="rect">
            <a:avLst/>
          </a:prstGeom>
          <a:noFill/>
        </p:spPr>
        <p:txBody>
          <a:bodyPr wrap="square" rtlCol="0">
            <a:spAutoFit/>
          </a:bodyPr>
          <a:lstStyle/>
          <a:p>
            <a:pPr algn="ctr" rtl="1"/>
            <a:r>
              <a:rPr lang="fa-IR" sz="1400" b="1" dirty="0">
                <a:solidFill>
                  <a:schemeClr val="bg1"/>
                </a:solidFill>
                <a:latin typeface="Shabnam" panose="020B0603030804020204" pitchFamily="34" charset="-78"/>
                <a:cs typeface="Shabnam" panose="020B0603030804020204" pitchFamily="34" charset="-78"/>
              </a:rPr>
              <a:t>تجزیه و تحلیل</a:t>
            </a:r>
            <a:endParaRPr lang="en-US" sz="1400" b="1" dirty="0">
              <a:solidFill>
                <a:schemeClr val="bg1"/>
              </a:solidFill>
              <a:latin typeface="Shabnam" panose="020B0603030804020204" pitchFamily="34" charset="-78"/>
              <a:cs typeface="Shabnam" panose="020B0603030804020204" pitchFamily="34" charset="-78"/>
            </a:endParaRPr>
          </a:p>
        </p:txBody>
      </p:sp>
      <p:sp>
        <p:nvSpPr>
          <p:cNvPr id="10" name="TextBox 9">
            <a:hlinkClick r:id="rId9" action="ppaction://hlinksldjump"/>
            <a:extLst>
              <a:ext uri="{FF2B5EF4-FFF2-40B4-BE49-F238E27FC236}">
                <a16:creationId xmlns:a16="http://schemas.microsoft.com/office/drawing/2014/main" id="{C09A21ED-B743-FB45-6680-33FD83D3246F}"/>
              </a:ext>
            </a:extLst>
          </p:cNvPr>
          <p:cNvSpPr txBox="1"/>
          <p:nvPr/>
        </p:nvSpPr>
        <p:spPr>
          <a:xfrm>
            <a:off x="2596451" y="1051936"/>
            <a:ext cx="1420208" cy="315265"/>
          </a:xfrm>
          <a:prstGeom prst="rect">
            <a:avLst/>
          </a:prstGeom>
          <a:noFill/>
        </p:spPr>
        <p:txBody>
          <a:bodyPr wrap="square" rtlCol="0">
            <a:spAutoFit/>
          </a:bodyPr>
          <a:lstStyle/>
          <a:p>
            <a:pPr algn="ctr" rtl="1"/>
            <a:r>
              <a:rPr lang="fa-IR" sz="1400" b="1" dirty="0">
                <a:solidFill>
                  <a:schemeClr val="bg1"/>
                </a:solidFill>
                <a:latin typeface="Shabnam" panose="020B0603030804020204" pitchFamily="34" charset="-78"/>
                <a:cs typeface="Shabnam" panose="020B0603030804020204" pitchFamily="34" charset="-78"/>
              </a:rPr>
              <a:t>بحث و نتیجه</a:t>
            </a:r>
            <a:endParaRPr lang="en-US" sz="1400" b="1" dirty="0">
              <a:solidFill>
                <a:schemeClr val="bg1"/>
              </a:solidFill>
              <a:latin typeface="Shabnam" panose="020B0603030804020204" pitchFamily="34" charset="-78"/>
              <a:cs typeface="Shabnam" panose="020B0603030804020204" pitchFamily="34" charset="-78"/>
            </a:endParaRPr>
          </a:p>
        </p:txBody>
      </p:sp>
      <p:sp>
        <p:nvSpPr>
          <p:cNvPr id="11" name="TextBox 10">
            <a:hlinkClick r:id="rId10" action="ppaction://hlinksldjump"/>
            <a:extLst>
              <a:ext uri="{FF2B5EF4-FFF2-40B4-BE49-F238E27FC236}">
                <a16:creationId xmlns:a16="http://schemas.microsoft.com/office/drawing/2014/main" id="{24609F54-8725-8FCA-C57D-A502B764B9BF}"/>
              </a:ext>
            </a:extLst>
          </p:cNvPr>
          <p:cNvSpPr txBox="1"/>
          <p:nvPr/>
        </p:nvSpPr>
        <p:spPr>
          <a:xfrm>
            <a:off x="998155" y="1051935"/>
            <a:ext cx="1498381" cy="315265"/>
          </a:xfrm>
          <a:prstGeom prst="rect">
            <a:avLst/>
          </a:prstGeom>
          <a:noFill/>
        </p:spPr>
        <p:txBody>
          <a:bodyPr wrap="square" rtlCol="0">
            <a:spAutoFit/>
          </a:bodyPr>
          <a:lstStyle/>
          <a:p>
            <a:pPr algn="ctr" rtl="1"/>
            <a:r>
              <a:rPr lang="fa-IR" sz="1400" b="1" dirty="0">
                <a:solidFill>
                  <a:schemeClr val="bg1"/>
                </a:solidFill>
                <a:latin typeface="Shabnam" panose="020B0603030804020204" pitchFamily="34" charset="-78"/>
                <a:cs typeface="Shabnam" panose="020B0603030804020204" pitchFamily="34" charset="-78"/>
              </a:rPr>
              <a:t>منابع</a:t>
            </a:r>
            <a:endParaRPr lang="en-US" sz="1400" b="1" dirty="0">
              <a:solidFill>
                <a:schemeClr val="bg1"/>
              </a:solidFill>
              <a:latin typeface="Shabnam" panose="020B0603030804020204" pitchFamily="34" charset="-78"/>
              <a:cs typeface="Shabnam" panose="020B0603030804020204" pitchFamily="34" charset="-78"/>
            </a:endParaRPr>
          </a:p>
        </p:txBody>
      </p:sp>
      <p:pic>
        <p:nvPicPr>
          <p:cNvPr id="12" name="Graphic 11">
            <a:extLst>
              <a:ext uri="{FF2B5EF4-FFF2-40B4-BE49-F238E27FC236}">
                <a16:creationId xmlns:a16="http://schemas.microsoft.com/office/drawing/2014/main" id="{E27D253E-E54B-CBCD-21F2-40678F40E811}"/>
              </a:ext>
            </a:extLst>
          </p:cNvPr>
          <p:cNvPicPr>
            <a:picLocks noChangeAspect="1"/>
          </p:cNvPicPr>
          <p:nvPr/>
        </p:nvPicPr>
        <p:blipFill>
          <a:blip r:embed="rId11" cstate="print">
            <a:extLst>
              <a:ext uri="{28A0092B-C50C-407E-A947-70E740481C1C}">
                <a14:useLocalDpi xmlns:a14="http://schemas.microsoft.com/office/drawing/2010/main"/>
              </a:ext>
              <a:ext uri="{96DAC541-7B7A-43D3-8B79-37D633B846F1}">
                <asvg:svgBlip xmlns:asvg="http://schemas.microsoft.com/office/drawing/2016/SVG/main" r:embed="rId12"/>
              </a:ext>
            </a:extLst>
          </a:blip>
          <a:stretch>
            <a:fillRect/>
          </a:stretch>
        </p:blipFill>
        <p:spPr>
          <a:xfrm>
            <a:off x="10458867" y="88489"/>
            <a:ext cx="1438278" cy="1438278"/>
          </a:xfrm>
          <a:prstGeom prst="rect">
            <a:avLst/>
          </a:prstGeom>
        </p:spPr>
      </p:pic>
      <p:sp>
        <p:nvSpPr>
          <p:cNvPr id="13" name="TextBox 12">
            <a:extLst>
              <a:ext uri="{FF2B5EF4-FFF2-40B4-BE49-F238E27FC236}">
                <a16:creationId xmlns:a16="http://schemas.microsoft.com/office/drawing/2014/main" id="{1B0C5ED1-3C15-2BA4-F223-D064112A73B6}"/>
              </a:ext>
            </a:extLst>
          </p:cNvPr>
          <p:cNvSpPr txBox="1"/>
          <p:nvPr/>
        </p:nvSpPr>
        <p:spPr>
          <a:xfrm>
            <a:off x="10336307" y="1715488"/>
            <a:ext cx="1757082" cy="338554"/>
          </a:xfrm>
          <a:prstGeom prst="rect">
            <a:avLst/>
          </a:prstGeom>
          <a:noFill/>
        </p:spPr>
        <p:txBody>
          <a:bodyPr wrap="square" rtlCol="0">
            <a:spAutoFit/>
          </a:bodyPr>
          <a:lstStyle/>
          <a:p>
            <a:pPr algn="ctr" rtl="1"/>
            <a:r>
              <a:rPr lang="fa-IR" sz="1600" b="1" dirty="0">
                <a:solidFill>
                  <a:srgbClr val="1D3347"/>
                </a:solidFill>
                <a:latin typeface="Shabnam" panose="020B0603030804020204" pitchFamily="34" charset="-78"/>
                <a:cs typeface="Shabnam" panose="020B0603030804020204" pitchFamily="34" charset="-78"/>
              </a:rPr>
              <a:t>عنوان اول</a:t>
            </a:r>
            <a:endParaRPr lang="en-US" sz="1600" b="1" dirty="0">
              <a:solidFill>
                <a:srgbClr val="1D3347"/>
              </a:solidFill>
              <a:latin typeface="Shabnam" panose="020B0603030804020204" pitchFamily="34" charset="-78"/>
              <a:cs typeface="Shabnam" panose="020B0603030804020204" pitchFamily="34" charset="-78"/>
            </a:endParaRPr>
          </a:p>
        </p:txBody>
      </p:sp>
      <p:sp>
        <p:nvSpPr>
          <p:cNvPr id="14" name="TextBox 13">
            <a:extLst>
              <a:ext uri="{FF2B5EF4-FFF2-40B4-BE49-F238E27FC236}">
                <a16:creationId xmlns:a16="http://schemas.microsoft.com/office/drawing/2014/main" id="{90D061B5-CD54-6BA3-6799-7340D9C27FF8}"/>
              </a:ext>
            </a:extLst>
          </p:cNvPr>
          <p:cNvSpPr txBox="1"/>
          <p:nvPr/>
        </p:nvSpPr>
        <p:spPr>
          <a:xfrm>
            <a:off x="10421957" y="2485131"/>
            <a:ext cx="1671431" cy="338554"/>
          </a:xfrm>
          <a:prstGeom prst="rect">
            <a:avLst/>
          </a:prstGeom>
          <a:noFill/>
        </p:spPr>
        <p:txBody>
          <a:bodyPr wrap="square" rtlCol="0">
            <a:spAutoFit/>
          </a:bodyPr>
          <a:lstStyle/>
          <a:p>
            <a:pPr algn="ctr" rtl="1"/>
            <a:r>
              <a:rPr lang="fa-IR" sz="1600" b="1" dirty="0">
                <a:solidFill>
                  <a:srgbClr val="1D3347"/>
                </a:solidFill>
                <a:latin typeface="Shabnam" panose="020B0603030804020204" pitchFamily="34" charset="-78"/>
                <a:cs typeface="Shabnam" panose="020B0603030804020204" pitchFamily="34" charset="-78"/>
              </a:rPr>
              <a:t>عنوان دوم</a:t>
            </a:r>
            <a:endParaRPr lang="en-US" sz="1600" b="1" dirty="0">
              <a:solidFill>
                <a:srgbClr val="1D3347"/>
              </a:solidFill>
              <a:latin typeface="Shabnam" panose="020B0603030804020204" pitchFamily="34" charset="-78"/>
              <a:cs typeface="Shabnam" panose="020B0603030804020204" pitchFamily="34" charset="-78"/>
            </a:endParaRPr>
          </a:p>
        </p:txBody>
      </p:sp>
      <p:sp>
        <p:nvSpPr>
          <p:cNvPr id="15" name="TextBox 14">
            <a:extLst>
              <a:ext uri="{FF2B5EF4-FFF2-40B4-BE49-F238E27FC236}">
                <a16:creationId xmlns:a16="http://schemas.microsoft.com/office/drawing/2014/main" id="{A79431DC-1F08-6D33-8B5A-AD93E45BD02B}"/>
              </a:ext>
            </a:extLst>
          </p:cNvPr>
          <p:cNvSpPr txBox="1"/>
          <p:nvPr/>
        </p:nvSpPr>
        <p:spPr>
          <a:xfrm>
            <a:off x="10336305" y="3228586"/>
            <a:ext cx="1757082" cy="338554"/>
          </a:xfrm>
          <a:prstGeom prst="rect">
            <a:avLst/>
          </a:prstGeom>
          <a:noFill/>
        </p:spPr>
        <p:txBody>
          <a:bodyPr wrap="square" rtlCol="0">
            <a:spAutoFit/>
          </a:bodyPr>
          <a:lstStyle/>
          <a:p>
            <a:pPr algn="ctr" rtl="1"/>
            <a:r>
              <a:rPr lang="fa-IR" sz="1600" b="1" dirty="0">
                <a:solidFill>
                  <a:srgbClr val="1D3347"/>
                </a:solidFill>
                <a:latin typeface="Shabnam" panose="020B0603030804020204" pitchFamily="34" charset="-78"/>
                <a:cs typeface="Shabnam" panose="020B0603030804020204" pitchFamily="34" charset="-78"/>
              </a:rPr>
              <a:t>عنوان سوم</a:t>
            </a:r>
            <a:endParaRPr lang="en-US" sz="1600" b="1" dirty="0">
              <a:solidFill>
                <a:srgbClr val="1D3347"/>
              </a:solidFill>
              <a:latin typeface="Shabnam" panose="020B0603030804020204" pitchFamily="34" charset="-78"/>
              <a:cs typeface="Shabnam" panose="020B0603030804020204" pitchFamily="34" charset="-78"/>
            </a:endParaRPr>
          </a:p>
        </p:txBody>
      </p:sp>
      <p:sp>
        <p:nvSpPr>
          <p:cNvPr id="16" name="TextBox 15">
            <a:extLst>
              <a:ext uri="{FF2B5EF4-FFF2-40B4-BE49-F238E27FC236}">
                <a16:creationId xmlns:a16="http://schemas.microsoft.com/office/drawing/2014/main" id="{D74F37B3-1839-9776-00A3-70C3F8C2073C}"/>
              </a:ext>
            </a:extLst>
          </p:cNvPr>
          <p:cNvSpPr txBox="1"/>
          <p:nvPr/>
        </p:nvSpPr>
        <p:spPr>
          <a:xfrm>
            <a:off x="10403951" y="3985103"/>
            <a:ext cx="1689436" cy="338554"/>
          </a:xfrm>
          <a:prstGeom prst="rect">
            <a:avLst/>
          </a:prstGeom>
          <a:noFill/>
        </p:spPr>
        <p:txBody>
          <a:bodyPr wrap="square" rtlCol="0">
            <a:spAutoFit/>
          </a:bodyPr>
          <a:lstStyle/>
          <a:p>
            <a:pPr algn="ctr" rtl="1"/>
            <a:r>
              <a:rPr lang="fa-IR" sz="1600" b="1" dirty="0">
                <a:solidFill>
                  <a:srgbClr val="1D3347"/>
                </a:solidFill>
                <a:latin typeface="Shabnam" panose="020B0603030804020204" pitchFamily="34" charset="-78"/>
                <a:cs typeface="Shabnam" panose="020B0603030804020204" pitchFamily="34" charset="-78"/>
              </a:rPr>
              <a:t>عنوان چهارم</a:t>
            </a:r>
            <a:endParaRPr lang="en-US" sz="1600" b="1" dirty="0">
              <a:solidFill>
                <a:srgbClr val="1D3347"/>
              </a:solidFill>
              <a:latin typeface="Shabnam" panose="020B0603030804020204" pitchFamily="34" charset="-78"/>
              <a:cs typeface="Shabnam" panose="020B0603030804020204" pitchFamily="34" charset="-78"/>
            </a:endParaRPr>
          </a:p>
        </p:txBody>
      </p:sp>
      <p:sp>
        <p:nvSpPr>
          <p:cNvPr id="17" name="TextBox 16">
            <a:extLst>
              <a:ext uri="{FF2B5EF4-FFF2-40B4-BE49-F238E27FC236}">
                <a16:creationId xmlns:a16="http://schemas.microsoft.com/office/drawing/2014/main" id="{B0B230EF-2D62-E9DC-4252-A648FAA7FEAB}"/>
              </a:ext>
            </a:extLst>
          </p:cNvPr>
          <p:cNvSpPr txBox="1"/>
          <p:nvPr/>
        </p:nvSpPr>
        <p:spPr>
          <a:xfrm>
            <a:off x="10336305" y="4754746"/>
            <a:ext cx="1775088" cy="338554"/>
          </a:xfrm>
          <a:prstGeom prst="rect">
            <a:avLst/>
          </a:prstGeom>
          <a:noFill/>
        </p:spPr>
        <p:txBody>
          <a:bodyPr wrap="square" rtlCol="0">
            <a:spAutoFit/>
          </a:bodyPr>
          <a:lstStyle/>
          <a:p>
            <a:pPr algn="ctr" rtl="1"/>
            <a:r>
              <a:rPr lang="fa-IR" sz="1600" b="1" dirty="0">
                <a:solidFill>
                  <a:srgbClr val="1D3347"/>
                </a:solidFill>
                <a:latin typeface="Shabnam" panose="020B0603030804020204" pitchFamily="34" charset="-78"/>
                <a:cs typeface="Shabnam" panose="020B0603030804020204" pitchFamily="34" charset="-78"/>
              </a:rPr>
              <a:t>عنوان پنجم</a:t>
            </a:r>
            <a:endParaRPr lang="en-US" sz="1600" b="1" dirty="0">
              <a:solidFill>
                <a:srgbClr val="1D3347"/>
              </a:solidFill>
              <a:latin typeface="Shabnam" panose="020B0603030804020204" pitchFamily="34" charset="-78"/>
              <a:cs typeface="Shabnam" panose="020B0603030804020204" pitchFamily="34" charset="-78"/>
            </a:endParaRPr>
          </a:p>
        </p:txBody>
      </p:sp>
      <p:sp>
        <p:nvSpPr>
          <p:cNvPr id="18" name="TextBox 17">
            <a:extLst>
              <a:ext uri="{FF2B5EF4-FFF2-40B4-BE49-F238E27FC236}">
                <a16:creationId xmlns:a16="http://schemas.microsoft.com/office/drawing/2014/main" id="{66E06D22-BC13-C030-FCA8-2ED905F24DA2}"/>
              </a:ext>
            </a:extLst>
          </p:cNvPr>
          <p:cNvSpPr txBox="1"/>
          <p:nvPr/>
        </p:nvSpPr>
        <p:spPr>
          <a:xfrm>
            <a:off x="10336305" y="5498201"/>
            <a:ext cx="1757082" cy="338554"/>
          </a:xfrm>
          <a:prstGeom prst="rect">
            <a:avLst/>
          </a:prstGeom>
          <a:noFill/>
        </p:spPr>
        <p:txBody>
          <a:bodyPr wrap="square" rtlCol="0">
            <a:spAutoFit/>
          </a:bodyPr>
          <a:lstStyle/>
          <a:p>
            <a:pPr algn="ctr" rtl="1"/>
            <a:r>
              <a:rPr lang="fa-IR" sz="1600" b="1" dirty="0">
                <a:solidFill>
                  <a:srgbClr val="1D3347"/>
                </a:solidFill>
                <a:latin typeface="Shabnam" panose="020B0603030804020204" pitchFamily="34" charset="-78"/>
                <a:cs typeface="Shabnam" panose="020B0603030804020204" pitchFamily="34" charset="-78"/>
              </a:rPr>
              <a:t>عنوان ششم</a:t>
            </a:r>
            <a:endParaRPr lang="en-US" sz="1600" b="1" dirty="0">
              <a:solidFill>
                <a:srgbClr val="1D3347"/>
              </a:solidFill>
              <a:latin typeface="Shabnam" panose="020B0603030804020204" pitchFamily="34" charset="-78"/>
              <a:cs typeface="Shabnam" panose="020B0603030804020204" pitchFamily="34" charset="-78"/>
            </a:endParaRPr>
          </a:p>
        </p:txBody>
      </p:sp>
      <p:sp>
        <p:nvSpPr>
          <p:cNvPr id="19" name="TextBox 18">
            <a:extLst>
              <a:ext uri="{FF2B5EF4-FFF2-40B4-BE49-F238E27FC236}">
                <a16:creationId xmlns:a16="http://schemas.microsoft.com/office/drawing/2014/main" id="{DA213B21-DEC1-412E-B8E5-0796D876C39F}"/>
              </a:ext>
            </a:extLst>
          </p:cNvPr>
          <p:cNvSpPr txBox="1"/>
          <p:nvPr/>
        </p:nvSpPr>
        <p:spPr>
          <a:xfrm>
            <a:off x="1007391" y="289867"/>
            <a:ext cx="5716681" cy="338554"/>
          </a:xfrm>
          <a:prstGeom prst="rect">
            <a:avLst/>
          </a:prstGeom>
          <a:noFill/>
        </p:spPr>
        <p:txBody>
          <a:bodyPr wrap="square" rtlCol="0">
            <a:spAutoFit/>
          </a:bodyPr>
          <a:lstStyle/>
          <a:p>
            <a:pPr algn="ctr" rtl="1"/>
            <a:r>
              <a:rPr lang="fa-IR" sz="1600" b="1">
                <a:solidFill>
                  <a:srgbClr val="1D3347"/>
                </a:solidFill>
                <a:latin typeface="Shabnam" panose="020B0603030804020204" pitchFamily="34" charset="-78"/>
                <a:cs typeface="Shabnam" panose="020B0603030804020204" pitchFamily="34" charset="-78"/>
              </a:rPr>
              <a:t>موضوع ارائه خود را در این قسمت وارد نمایید</a:t>
            </a:r>
            <a:endParaRPr lang="en-US" sz="1600" b="1" dirty="0">
              <a:solidFill>
                <a:srgbClr val="1D3347"/>
              </a:solidFill>
              <a:latin typeface="Shabnam" panose="020B0603030804020204" pitchFamily="34" charset="-78"/>
              <a:cs typeface="Shabnam" panose="020B0603030804020204" pitchFamily="34" charset="-78"/>
            </a:endParaRPr>
          </a:p>
        </p:txBody>
      </p:sp>
      <p:sp>
        <p:nvSpPr>
          <p:cNvPr id="20" name="TextBox 19">
            <a:extLst>
              <a:ext uri="{FF2B5EF4-FFF2-40B4-BE49-F238E27FC236}">
                <a16:creationId xmlns:a16="http://schemas.microsoft.com/office/drawing/2014/main" id="{C036AF6D-705C-B81D-DBB4-1DF37BDB5D03}"/>
              </a:ext>
            </a:extLst>
          </p:cNvPr>
          <p:cNvSpPr txBox="1"/>
          <p:nvPr/>
        </p:nvSpPr>
        <p:spPr>
          <a:xfrm>
            <a:off x="6853381" y="289867"/>
            <a:ext cx="3352801" cy="338554"/>
          </a:xfrm>
          <a:prstGeom prst="rect">
            <a:avLst/>
          </a:prstGeom>
          <a:noFill/>
        </p:spPr>
        <p:txBody>
          <a:bodyPr wrap="square" rtlCol="0">
            <a:spAutoFit/>
          </a:bodyPr>
          <a:lstStyle/>
          <a:p>
            <a:pPr algn="ctr" rtl="1"/>
            <a:r>
              <a:rPr lang="fa-IR" sz="1600" b="1" dirty="0">
                <a:solidFill>
                  <a:srgbClr val="1D3347"/>
                </a:solidFill>
                <a:latin typeface="Shabnam" panose="020B0603030804020204" pitchFamily="34" charset="-78"/>
                <a:cs typeface="Shabnam" panose="020B0603030804020204" pitchFamily="34" charset="-78"/>
              </a:rPr>
              <a:t>پژوهشگر</a:t>
            </a:r>
            <a:r>
              <a:rPr lang="fa-IR" sz="1600" b="1">
                <a:solidFill>
                  <a:srgbClr val="1D3347"/>
                </a:solidFill>
                <a:latin typeface="Shabnam" panose="020B0603030804020204" pitchFamily="34" charset="-78"/>
                <a:cs typeface="Shabnam" panose="020B0603030804020204" pitchFamily="34" charset="-78"/>
              </a:rPr>
              <a:t>: محمد جواد عزیزپناه</a:t>
            </a:r>
            <a:endParaRPr lang="en-US" sz="1600" b="1" dirty="0">
              <a:solidFill>
                <a:srgbClr val="1D3347"/>
              </a:solidFill>
              <a:latin typeface="Shabnam" panose="020B0603030804020204" pitchFamily="34" charset="-78"/>
              <a:cs typeface="Shabnam" panose="020B0603030804020204" pitchFamily="34" charset="-78"/>
            </a:endParaRPr>
          </a:p>
        </p:txBody>
      </p:sp>
      <p:sp>
        <p:nvSpPr>
          <p:cNvPr id="21" name="Freeform 123">
            <a:hlinkClick r:id="rId10" action="ppaction://hlinksldjump"/>
            <a:extLst>
              <a:ext uri="{FF2B5EF4-FFF2-40B4-BE49-F238E27FC236}">
                <a16:creationId xmlns:a16="http://schemas.microsoft.com/office/drawing/2014/main" id="{D8DC7697-9E0E-1EC0-A2EE-0A9AD0EB67F3}"/>
              </a:ext>
            </a:extLst>
          </p:cNvPr>
          <p:cNvSpPr>
            <a:spLocks noEditPoints="1"/>
          </p:cNvSpPr>
          <p:nvPr/>
        </p:nvSpPr>
        <p:spPr bwMode="auto">
          <a:xfrm>
            <a:off x="373019" y="5556280"/>
            <a:ext cx="268684" cy="268684"/>
          </a:xfrm>
          <a:custGeom>
            <a:avLst/>
            <a:gdLst>
              <a:gd name="T0" fmla="*/ 109 w 160"/>
              <a:gd name="T1" fmla="*/ 116 h 160"/>
              <a:gd name="T2" fmla="*/ 59 w 160"/>
              <a:gd name="T3" fmla="*/ 107 h 160"/>
              <a:gd name="T4" fmla="*/ 160 w 160"/>
              <a:gd name="T5" fmla="*/ 125 h 160"/>
              <a:gd name="T6" fmla="*/ 114 w 160"/>
              <a:gd name="T7" fmla="*/ 116 h 160"/>
              <a:gd name="T8" fmla="*/ 60 w 160"/>
              <a:gd name="T9" fmla="*/ 100 h 160"/>
              <a:gd name="T10" fmla="*/ 160 w 160"/>
              <a:gd name="T11" fmla="*/ 84 h 160"/>
              <a:gd name="T12" fmla="*/ 59 w 160"/>
              <a:gd name="T13" fmla="*/ 131 h 160"/>
              <a:gd name="T14" fmla="*/ 110 w 160"/>
              <a:gd name="T15" fmla="*/ 160 h 160"/>
              <a:gd name="T16" fmla="*/ 160 w 160"/>
              <a:gd name="T17" fmla="*/ 132 h 160"/>
              <a:gd name="T18" fmla="*/ 110 w 160"/>
              <a:gd name="T19" fmla="*/ 50 h 160"/>
              <a:gd name="T20" fmla="*/ 59 w 160"/>
              <a:gd name="T21" fmla="*/ 75 h 160"/>
              <a:gd name="T22" fmla="*/ 160 w 160"/>
              <a:gd name="T23" fmla="*/ 68 h 160"/>
              <a:gd name="T24" fmla="*/ 148 w 160"/>
              <a:gd name="T25" fmla="*/ 0 h 160"/>
              <a:gd name="T26" fmla="*/ 0 w 160"/>
              <a:gd name="T27" fmla="*/ 44 h 160"/>
              <a:gd name="T28" fmla="*/ 109 w 160"/>
              <a:gd name="T29" fmla="*/ 44 h 160"/>
              <a:gd name="T30" fmla="*/ 160 w 160"/>
              <a:gd name="T31" fmla="*/ 44 h 160"/>
              <a:gd name="T32" fmla="*/ 29 w 160"/>
              <a:gd name="T33" fmla="*/ 41 h 160"/>
              <a:gd name="T34" fmla="*/ 41 w 160"/>
              <a:gd name="T35" fmla="*/ 28 h 160"/>
              <a:gd name="T36" fmla="*/ 88 w 160"/>
              <a:gd name="T37" fmla="*/ 25 h 160"/>
              <a:gd name="T38" fmla="*/ 91 w 160"/>
              <a:gd name="T39" fmla="*/ 27 h 160"/>
              <a:gd name="T40" fmla="*/ 97 w 160"/>
              <a:gd name="T41" fmla="*/ 30 h 160"/>
              <a:gd name="T42" fmla="*/ 102 w 160"/>
              <a:gd name="T43" fmla="*/ 27 h 160"/>
              <a:gd name="T44" fmla="*/ 104 w 160"/>
              <a:gd name="T45" fmla="*/ 25 h 160"/>
              <a:gd name="T46" fmla="*/ 104 w 160"/>
              <a:gd name="T47" fmla="*/ 32 h 160"/>
              <a:gd name="T48" fmla="*/ 107 w 160"/>
              <a:gd name="T49" fmla="*/ 35 h 160"/>
              <a:gd name="T50" fmla="*/ 113 w 160"/>
              <a:gd name="T51" fmla="*/ 22 h 160"/>
              <a:gd name="T52" fmla="*/ 118 w 160"/>
              <a:gd name="T53" fmla="*/ 35 h 160"/>
              <a:gd name="T54" fmla="*/ 120 w 160"/>
              <a:gd name="T55" fmla="*/ 32 h 160"/>
              <a:gd name="T56" fmla="*/ 120 w 160"/>
              <a:gd name="T57" fmla="*/ 25 h 160"/>
              <a:gd name="T58" fmla="*/ 123 w 160"/>
              <a:gd name="T59" fmla="*/ 27 h 160"/>
              <a:gd name="T60" fmla="*/ 129 w 160"/>
              <a:gd name="T61" fmla="*/ 30 h 160"/>
              <a:gd name="T62" fmla="*/ 134 w 160"/>
              <a:gd name="T63" fmla="*/ 27 h 160"/>
              <a:gd name="T64" fmla="*/ 136 w 160"/>
              <a:gd name="T65" fmla="*/ 25 h 160"/>
              <a:gd name="T66" fmla="*/ 136 w 160"/>
              <a:gd name="T67" fmla="*/ 32 h 160"/>
              <a:gd name="T68" fmla="*/ 140 w 160"/>
              <a:gd name="T69" fmla="*/ 35 h 160"/>
              <a:gd name="T70" fmla="*/ 54 w 160"/>
              <a:gd name="T71" fmla="*/ 68 h 160"/>
              <a:gd name="T72" fmla="*/ 3 w 160"/>
              <a:gd name="T73" fmla="*/ 57 h 160"/>
              <a:gd name="T74" fmla="*/ 3 w 160"/>
              <a:gd name="T75" fmla="*/ 102 h 160"/>
              <a:gd name="T76" fmla="*/ 41 w 160"/>
              <a:gd name="T77" fmla="*/ 79 h 160"/>
              <a:gd name="T78" fmla="*/ 28 w 160"/>
              <a:gd name="T79" fmla="*/ 68 h 160"/>
              <a:gd name="T80" fmla="*/ 54 w 160"/>
              <a:gd name="T81" fmla="*/ 107 h 160"/>
              <a:gd name="T82" fmla="*/ 0 w 160"/>
              <a:gd name="T83" fmla="*/ 145 h 160"/>
              <a:gd name="T84" fmla="*/ 60 w 160"/>
              <a:gd name="T85" fmla="*/ 159 h 160"/>
              <a:gd name="T86" fmla="*/ 29 w 160"/>
              <a:gd name="T87" fmla="*/ 142 h 160"/>
              <a:gd name="T88" fmla="*/ 41 w 160"/>
              <a:gd name="T89" fmla="*/ 131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60" h="160">
                <a:moveTo>
                  <a:pt x="114" y="116"/>
                </a:moveTo>
                <a:cubicBezTo>
                  <a:pt x="113" y="116"/>
                  <a:pt x="112" y="116"/>
                  <a:pt x="112" y="116"/>
                </a:cubicBezTo>
                <a:cubicBezTo>
                  <a:pt x="110" y="116"/>
                  <a:pt x="109" y="116"/>
                  <a:pt x="109" y="116"/>
                </a:cubicBezTo>
                <a:cubicBezTo>
                  <a:pt x="108" y="116"/>
                  <a:pt x="108" y="116"/>
                  <a:pt x="108" y="116"/>
                </a:cubicBezTo>
                <a:cubicBezTo>
                  <a:pt x="108" y="116"/>
                  <a:pt x="107" y="116"/>
                  <a:pt x="105" y="116"/>
                </a:cubicBezTo>
                <a:cubicBezTo>
                  <a:pt x="87" y="116"/>
                  <a:pt x="69" y="112"/>
                  <a:pt x="59" y="107"/>
                </a:cubicBezTo>
                <a:cubicBezTo>
                  <a:pt x="59" y="123"/>
                  <a:pt x="59" y="123"/>
                  <a:pt x="59" y="123"/>
                </a:cubicBezTo>
                <a:cubicBezTo>
                  <a:pt x="65" y="129"/>
                  <a:pt x="85" y="133"/>
                  <a:pt x="112" y="133"/>
                </a:cubicBezTo>
                <a:cubicBezTo>
                  <a:pt x="135" y="133"/>
                  <a:pt x="152" y="130"/>
                  <a:pt x="160" y="125"/>
                </a:cubicBezTo>
                <a:cubicBezTo>
                  <a:pt x="160" y="109"/>
                  <a:pt x="160" y="109"/>
                  <a:pt x="160" y="109"/>
                </a:cubicBezTo>
                <a:cubicBezTo>
                  <a:pt x="151" y="113"/>
                  <a:pt x="134" y="116"/>
                  <a:pt x="116" y="116"/>
                </a:cubicBezTo>
                <a:cubicBezTo>
                  <a:pt x="116" y="116"/>
                  <a:pt x="115" y="116"/>
                  <a:pt x="114" y="116"/>
                </a:cubicBezTo>
                <a:close/>
                <a:moveTo>
                  <a:pt x="59" y="82"/>
                </a:moveTo>
                <a:cubicBezTo>
                  <a:pt x="59" y="100"/>
                  <a:pt x="59" y="100"/>
                  <a:pt x="59" y="100"/>
                </a:cubicBezTo>
                <a:cubicBezTo>
                  <a:pt x="60" y="100"/>
                  <a:pt x="60" y="100"/>
                  <a:pt x="60" y="100"/>
                </a:cubicBezTo>
                <a:cubicBezTo>
                  <a:pt x="66" y="106"/>
                  <a:pt x="86" y="111"/>
                  <a:pt x="112" y="111"/>
                </a:cubicBezTo>
                <a:cubicBezTo>
                  <a:pt x="134" y="111"/>
                  <a:pt x="152" y="106"/>
                  <a:pt x="160" y="101"/>
                </a:cubicBezTo>
                <a:cubicBezTo>
                  <a:pt x="160" y="84"/>
                  <a:pt x="160" y="84"/>
                  <a:pt x="160" y="84"/>
                </a:cubicBezTo>
                <a:cubicBezTo>
                  <a:pt x="149" y="89"/>
                  <a:pt x="130" y="92"/>
                  <a:pt x="112" y="92"/>
                </a:cubicBezTo>
                <a:cubicBezTo>
                  <a:pt x="91" y="92"/>
                  <a:pt x="70" y="89"/>
                  <a:pt x="59" y="82"/>
                </a:cubicBezTo>
                <a:close/>
                <a:moveTo>
                  <a:pt x="59" y="131"/>
                </a:moveTo>
                <a:cubicBezTo>
                  <a:pt x="59" y="141"/>
                  <a:pt x="59" y="141"/>
                  <a:pt x="59" y="141"/>
                </a:cubicBezTo>
                <a:cubicBezTo>
                  <a:pt x="59" y="143"/>
                  <a:pt x="59" y="143"/>
                  <a:pt x="60" y="143"/>
                </a:cubicBezTo>
                <a:cubicBezTo>
                  <a:pt x="63" y="154"/>
                  <a:pt x="87" y="160"/>
                  <a:pt x="110" y="160"/>
                </a:cubicBezTo>
                <a:cubicBezTo>
                  <a:pt x="132" y="160"/>
                  <a:pt x="157" y="154"/>
                  <a:pt x="160" y="143"/>
                </a:cubicBezTo>
                <a:cubicBezTo>
                  <a:pt x="160" y="143"/>
                  <a:pt x="160" y="143"/>
                  <a:pt x="160" y="141"/>
                </a:cubicBezTo>
                <a:cubicBezTo>
                  <a:pt x="160" y="132"/>
                  <a:pt x="160" y="132"/>
                  <a:pt x="160" y="132"/>
                </a:cubicBezTo>
                <a:cubicBezTo>
                  <a:pt x="149" y="138"/>
                  <a:pt x="130" y="140"/>
                  <a:pt x="112" y="140"/>
                </a:cubicBezTo>
                <a:cubicBezTo>
                  <a:pt x="91" y="140"/>
                  <a:pt x="70" y="137"/>
                  <a:pt x="59" y="131"/>
                </a:cubicBezTo>
                <a:close/>
                <a:moveTo>
                  <a:pt x="110" y="50"/>
                </a:moveTo>
                <a:cubicBezTo>
                  <a:pt x="87" y="50"/>
                  <a:pt x="63" y="56"/>
                  <a:pt x="59" y="67"/>
                </a:cubicBezTo>
                <a:cubicBezTo>
                  <a:pt x="59" y="68"/>
                  <a:pt x="59" y="68"/>
                  <a:pt x="59" y="68"/>
                </a:cubicBezTo>
                <a:cubicBezTo>
                  <a:pt x="59" y="75"/>
                  <a:pt x="59" y="75"/>
                  <a:pt x="59" y="75"/>
                </a:cubicBezTo>
                <a:cubicBezTo>
                  <a:pt x="65" y="82"/>
                  <a:pt x="86" y="87"/>
                  <a:pt x="112" y="87"/>
                </a:cubicBezTo>
                <a:cubicBezTo>
                  <a:pt x="134" y="87"/>
                  <a:pt x="152" y="83"/>
                  <a:pt x="160" y="78"/>
                </a:cubicBezTo>
                <a:cubicBezTo>
                  <a:pt x="160" y="68"/>
                  <a:pt x="160" y="68"/>
                  <a:pt x="160" y="68"/>
                </a:cubicBezTo>
                <a:cubicBezTo>
                  <a:pt x="160" y="67"/>
                  <a:pt x="160" y="67"/>
                  <a:pt x="160" y="67"/>
                </a:cubicBezTo>
                <a:cubicBezTo>
                  <a:pt x="158" y="56"/>
                  <a:pt x="134" y="50"/>
                  <a:pt x="110" y="50"/>
                </a:cubicBezTo>
                <a:close/>
                <a:moveTo>
                  <a:pt x="148" y="0"/>
                </a:moveTo>
                <a:cubicBezTo>
                  <a:pt x="13" y="0"/>
                  <a:pt x="13" y="0"/>
                  <a:pt x="13" y="0"/>
                </a:cubicBezTo>
                <a:cubicBezTo>
                  <a:pt x="7" y="0"/>
                  <a:pt x="0" y="6"/>
                  <a:pt x="0" y="12"/>
                </a:cubicBezTo>
                <a:cubicBezTo>
                  <a:pt x="0" y="44"/>
                  <a:pt x="0" y="44"/>
                  <a:pt x="0" y="44"/>
                </a:cubicBezTo>
                <a:cubicBezTo>
                  <a:pt x="0" y="47"/>
                  <a:pt x="2" y="49"/>
                  <a:pt x="3" y="50"/>
                </a:cubicBezTo>
                <a:cubicBezTo>
                  <a:pt x="66" y="50"/>
                  <a:pt x="66" y="50"/>
                  <a:pt x="66" y="50"/>
                </a:cubicBezTo>
                <a:cubicBezTo>
                  <a:pt x="77" y="47"/>
                  <a:pt x="93" y="44"/>
                  <a:pt x="109" y="44"/>
                </a:cubicBezTo>
                <a:cubicBezTo>
                  <a:pt x="124" y="44"/>
                  <a:pt x="140" y="47"/>
                  <a:pt x="151" y="50"/>
                </a:cubicBezTo>
                <a:cubicBezTo>
                  <a:pt x="158" y="50"/>
                  <a:pt x="158" y="50"/>
                  <a:pt x="158" y="50"/>
                </a:cubicBezTo>
                <a:cubicBezTo>
                  <a:pt x="159" y="49"/>
                  <a:pt x="160" y="47"/>
                  <a:pt x="160" y="44"/>
                </a:cubicBezTo>
                <a:cubicBezTo>
                  <a:pt x="160" y="12"/>
                  <a:pt x="160" y="12"/>
                  <a:pt x="160" y="12"/>
                </a:cubicBezTo>
                <a:cubicBezTo>
                  <a:pt x="160" y="6"/>
                  <a:pt x="154" y="0"/>
                  <a:pt x="148" y="0"/>
                </a:cubicBezTo>
                <a:close/>
                <a:moveTo>
                  <a:pt x="29" y="41"/>
                </a:moveTo>
                <a:cubicBezTo>
                  <a:pt x="22" y="41"/>
                  <a:pt x="16" y="35"/>
                  <a:pt x="16" y="28"/>
                </a:cubicBezTo>
                <a:cubicBezTo>
                  <a:pt x="16" y="22"/>
                  <a:pt x="22" y="16"/>
                  <a:pt x="29" y="16"/>
                </a:cubicBezTo>
                <a:cubicBezTo>
                  <a:pt x="36" y="16"/>
                  <a:pt x="41" y="22"/>
                  <a:pt x="41" y="28"/>
                </a:cubicBezTo>
                <a:cubicBezTo>
                  <a:pt x="41" y="35"/>
                  <a:pt x="36" y="41"/>
                  <a:pt x="29" y="41"/>
                </a:cubicBezTo>
                <a:close/>
                <a:moveTo>
                  <a:pt x="91" y="27"/>
                </a:moveTo>
                <a:cubicBezTo>
                  <a:pt x="90" y="27"/>
                  <a:pt x="88" y="26"/>
                  <a:pt x="88" y="25"/>
                </a:cubicBezTo>
                <a:cubicBezTo>
                  <a:pt x="88" y="24"/>
                  <a:pt x="90" y="22"/>
                  <a:pt x="91" y="22"/>
                </a:cubicBezTo>
                <a:cubicBezTo>
                  <a:pt x="93" y="22"/>
                  <a:pt x="94" y="24"/>
                  <a:pt x="94" y="25"/>
                </a:cubicBezTo>
                <a:cubicBezTo>
                  <a:pt x="94" y="26"/>
                  <a:pt x="93" y="27"/>
                  <a:pt x="91" y="27"/>
                </a:cubicBezTo>
                <a:close/>
                <a:moveTo>
                  <a:pt x="97" y="35"/>
                </a:moveTo>
                <a:cubicBezTo>
                  <a:pt x="96" y="35"/>
                  <a:pt x="94" y="33"/>
                  <a:pt x="94" y="32"/>
                </a:cubicBezTo>
                <a:cubicBezTo>
                  <a:pt x="94" y="31"/>
                  <a:pt x="96" y="30"/>
                  <a:pt x="97" y="30"/>
                </a:cubicBezTo>
                <a:cubicBezTo>
                  <a:pt x="98" y="30"/>
                  <a:pt x="99" y="31"/>
                  <a:pt x="99" y="32"/>
                </a:cubicBezTo>
                <a:cubicBezTo>
                  <a:pt x="99" y="33"/>
                  <a:pt x="98" y="35"/>
                  <a:pt x="97" y="35"/>
                </a:cubicBezTo>
                <a:close/>
                <a:moveTo>
                  <a:pt x="102" y="27"/>
                </a:moveTo>
                <a:cubicBezTo>
                  <a:pt x="101" y="27"/>
                  <a:pt x="99" y="26"/>
                  <a:pt x="99" y="25"/>
                </a:cubicBezTo>
                <a:cubicBezTo>
                  <a:pt x="99" y="24"/>
                  <a:pt x="101" y="22"/>
                  <a:pt x="102" y="22"/>
                </a:cubicBezTo>
                <a:cubicBezTo>
                  <a:pt x="103" y="22"/>
                  <a:pt x="104" y="24"/>
                  <a:pt x="104" y="25"/>
                </a:cubicBezTo>
                <a:cubicBezTo>
                  <a:pt x="104" y="26"/>
                  <a:pt x="103" y="27"/>
                  <a:pt x="102" y="27"/>
                </a:cubicBezTo>
                <a:close/>
                <a:moveTo>
                  <a:pt x="107" y="35"/>
                </a:moveTo>
                <a:cubicBezTo>
                  <a:pt x="105" y="35"/>
                  <a:pt x="104" y="33"/>
                  <a:pt x="104" y="32"/>
                </a:cubicBezTo>
                <a:cubicBezTo>
                  <a:pt x="104" y="31"/>
                  <a:pt x="105" y="30"/>
                  <a:pt x="107" y="30"/>
                </a:cubicBezTo>
                <a:cubicBezTo>
                  <a:pt x="109" y="30"/>
                  <a:pt x="110" y="31"/>
                  <a:pt x="110" y="32"/>
                </a:cubicBezTo>
                <a:cubicBezTo>
                  <a:pt x="110" y="33"/>
                  <a:pt x="109" y="35"/>
                  <a:pt x="107" y="35"/>
                </a:cubicBezTo>
                <a:close/>
                <a:moveTo>
                  <a:pt x="113" y="27"/>
                </a:moveTo>
                <a:cubicBezTo>
                  <a:pt x="112" y="27"/>
                  <a:pt x="110" y="26"/>
                  <a:pt x="110" y="25"/>
                </a:cubicBezTo>
                <a:cubicBezTo>
                  <a:pt x="110" y="24"/>
                  <a:pt x="112" y="22"/>
                  <a:pt x="113" y="22"/>
                </a:cubicBezTo>
                <a:cubicBezTo>
                  <a:pt x="114" y="22"/>
                  <a:pt x="115" y="24"/>
                  <a:pt x="115" y="25"/>
                </a:cubicBezTo>
                <a:cubicBezTo>
                  <a:pt x="115" y="26"/>
                  <a:pt x="114" y="27"/>
                  <a:pt x="113" y="27"/>
                </a:cubicBezTo>
                <a:close/>
                <a:moveTo>
                  <a:pt x="118" y="35"/>
                </a:moveTo>
                <a:cubicBezTo>
                  <a:pt x="116" y="35"/>
                  <a:pt x="115" y="33"/>
                  <a:pt x="115" y="32"/>
                </a:cubicBezTo>
                <a:cubicBezTo>
                  <a:pt x="115" y="31"/>
                  <a:pt x="116" y="30"/>
                  <a:pt x="118" y="30"/>
                </a:cubicBezTo>
                <a:cubicBezTo>
                  <a:pt x="119" y="30"/>
                  <a:pt x="120" y="31"/>
                  <a:pt x="120" y="32"/>
                </a:cubicBezTo>
                <a:cubicBezTo>
                  <a:pt x="120" y="33"/>
                  <a:pt x="119" y="35"/>
                  <a:pt x="118" y="35"/>
                </a:cubicBezTo>
                <a:close/>
                <a:moveTo>
                  <a:pt x="123" y="27"/>
                </a:moveTo>
                <a:cubicBezTo>
                  <a:pt x="121" y="27"/>
                  <a:pt x="120" y="26"/>
                  <a:pt x="120" y="25"/>
                </a:cubicBezTo>
                <a:cubicBezTo>
                  <a:pt x="120" y="24"/>
                  <a:pt x="121" y="22"/>
                  <a:pt x="123" y="22"/>
                </a:cubicBezTo>
                <a:cubicBezTo>
                  <a:pt x="125" y="22"/>
                  <a:pt x="126" y="24"/>
                  <a:pt x="126" y="25"/>
                </a:cubicBezTo>
                <a:cubicBezTo>
                  <a:pt x="126" y="26"/>
                  <a:pt x="125" y="27"/>
                  <a:pt x="123" y="27"/>
                </a:cubicBezTo>
                <a:close/>
                <a:moveTo>
                  <a:pt x="129" y="35"/>
                </a:moveTo>
                <a:cubicBezTo>
                  <a:pt x="127" y="35"/>
                  <a:pt x="126" y="33"/>
                  <a:pt x="126" y="32"/>
                </a:cubicBezTo>
                <a:cubicBezTo>
                  <a:pt x="126" y="31"/>
                  <a:pt x="127" y="30"/>
                  <a:pt x="129" y="30"/>
                </a:cubicBezTo>
                <a:cubicBezTo>
                  <a:pt x="130" y="30"/>
                  <a:pt x="131" y="31"/>
                  <a:pt x="131" y="32"/>
                </a:cubicBezTo>
                <a:cubicBezTo>
                  <a:pt x="131" y="33"/>
                  <a:pt x="130" y="35"/>
                  <a:pt x="129" y="35"/>
                </a:cubicBezTo>
                <a:close/>
                <a:moveTo>
                  <a:pt x="134" y="27"/>
                </a:moveTo>
                <a:cubicBezTo>
                  <a:pt x="132" y="27"/>
                  <a:pt x="131" y="26"/>
                  <a:pt x="131" y="25"/>
                </a:cubicBezTo>
                <a:cubicBezTo>
                  <a:pt x="131" y="24"/>
                  <a:pt x="132" y="22"/>
                  <a:pt x="134" y="22"/>
                </a:cubicBezTo>
                <a:cubicBezTo>
                  <a:pt x="135" y="22"/>
                  <a:pt x="136" y="24"/>
                  <a:pt x="136" y="25"/>
                </a:cubicBezTo>
                <a:cubicBezTo>
                  <a:pt x="136" y="26"/>
                  <a:pt x="135" y="27"/>
                  <a:pt x="134" y="27"/>
                </a:cubicBezTo>
                <a:close/>
                <a:moveTo>
                  <a:pt x="140" y="35"/>
                </a:moveTo>
                <a:cubicBezTo>
                  <a:pt x="137" y="35"/>
                  <a:pt x="136" y="33"/>
                  <a:pt x="136" y="32"/>
                </a:cubicBezTo>
                <a:cubicBezTo>
                  <a:pt x="136" y="31"/>
                  <a:pt x="137" y="30"/>
                  <a:pt x="140" y="30"/>
                </a:cubicBezTo>
                <a:cubicBezTo>
                  <a:pt x="141" y="30"/>
                  <a:pt x="142" y="31"/>
                  <a:pt x="142" y="32"/>
                </a:cubicBezTo>
                <a:cubicBezTo>
                  <a:pt x="142" y="33"/>
                  <a:pt x="141" y="35"/>
                  <a:pt x="140" y="35"/>
                </a:cubicBezTo>
                <a:close/>
                <a:moveTo>
                  <a:pt x="54" y="102"/>
                </a:moveTo>
                <a:cubicBezTo>
                  <a:pt x="54" y="101"/>
                  <a:pt x="54" y="94"/>
                  <a:pt x="54" y="94"/>
                </a:cubicBezTo>
                <a:cubicBezTo>
                  <a:pt x="54" y="68"/>
                  <a:pt x="54" y="68"/>
                  <a:pt x="54" y="68"/>
                </a:cubicBezTo>
                <a:cubicBezTo>
                  <a:pt x="54" y="67"/>
                  <a:pt x="54" y="67"/>
                  <a:pt x="54" y="67"/>
                </a:cubicBezTo>
                <a:cubicBezTo>
                  <a:pt x="55" y="63"/>
                  <a:pt x="59" y="60"/>
                  <a:pt x="65" y="57"/>
                </a:cubicBezTo>
                <a:cubicBezTo>
                  <a:pt x="3" y="57"/>
                  <a:pt x="3" y="57"/>
                  <a:pt x="3" y="57"/>
                </a:cubicBezTo>
                <a:cubicBezTo>
                  <a:pt x="2" y="58"/>
                  <a:pt x="0" y="61"/>
                  <a:pt x="0" y="65"/>
                </a:cubicBezTo>
                <a:cubicBezTo>
                  <a:pt x="0" y="95"/>
                  <a:pt x="0" y="95"/>
                  <a:pt x="0" y="95"/>
                </a:cubicBezTo>
                <a:cubicBezTo>
                  <a:pt x="0" y="98"/>
                  <a:pt x="2" y="100"/>
                  <a:pt x="3" y="102"/>
                </a:cubicBezTo>
                <a:lnTo>
                  <a:pt x="54" y="102"/>
                </a:lnTo>
                <a:close/>
                <a:moveTo>
                  <a:pt x="28" y="68"/>
                </a:moveTo>
                <a:cubicBezTo>
                  <a:pt x="36" y="68"/>
                  <a:pt x="41" y="73"/>
                  <a:pt x="41" y="79"/>
                </a:cubicBezTo>
                <a:cubicBezTo>
                  <a:pt x="41" y="87"/>
                  <a:pt x="36" y="91"/>
                  <a:pt x="28" y="91"/>
                </a:cubicBezTo>
                <a:cubicBezTo>
                  <a:pt x="22" y="91"/>
                  <a:pt x="16" y="87"/>
                  <a:pt x="16" y="79"/>
                </a:cubicBezTo>
                <a:cubicBezTo>
                  <a:pt x="16" y="73"/>
                  <a:pt x="22" y="68"/>
                  <a:pt x="28" y="68"/>
                </a:cubicBezTo>
                <a:close/>
                <a:moveTo>
                  <a:pt x="54" y="143"/>
                </a:moveTo>
                <a:cubicBezTo>
                  <a:pt x="54" y="143"/>
                  <a:pt x="54" y="143"/>
                  <a:pt x="54" y="142"/>
                </a:cubicBezTo>
                <a:cubicBezTo>
                  <a:pt x="54" y="107"/>
                  <a:pt x="54" y="107"/>
                  <a:pt x="54" y="107"/>
                </a:cubicBezTo>
                <a:cubicBezTo>
                  <a:pt x="3" y="107"/>
                  <a:pt x="3" y="107"/>
                  <a:pt x="3" y="107"/>
                </a:cubicBezTo>
                <a:cubicBezTo>
                  <a:pt x="2" y="110"/>
                  <a:pt x="0" y="112"/>
                  <a:pt x="0" y="115"/>
                </a:cubicBezTo>
                <a:cubicBezTo>
                  <a:pt x="0" y="145"/>
                  <a:pt x="0" y="145"/>
                  <a:pt x="0" y="145"/>
                </a:cubicBezTo>
                <a:cubicBezTo>
                  <a:pt x="0" y="152"/>
                  <a:pt x="7" y="159"/>
                  <a:pt x="13" y="159"/>
                </a:cubicBezTo>
                <a:cubicBezTo>
                  <a:pt x="59" y="159"/>
                  <a:pt x="59" y="159"/>
                  <a:pt x="59" y="159"/>
                </a:cubicBezTo>
                <a:cubicBezTo>
                  <a:pt x="60" y="159"/>
                  <a:pt x="60" y="159"/>
                  <a:pt x="60" y="159"/>
                </a:cubicBezTo>
                <a:cubicBezTo>
                  <a:pt x="63" y="157"/>
                  <a:pt x="64" y="154"/>
                  <a:pt x="62" y="151"/>
                </a:cubicBezTo>
                <a:cubicBezTo>
                  <a:pt x="58" y="149"/>
                  <a:pt x="56" y="146"/>
                  <a:pt x="54" y="143"/>
                </a:cubicBezTo>
                <a:close/>
                <a:moveTo>
                  <a:pt x="29" y="142"/>
                </a:moveTo>
                <a:cubicBezTo>
                  <a:pt x="22" y="142"/>
                  <a:pt x="16" y="137"/>
                  <a:pt x="16" y="131"/>
                </a:cubicBezTo>
                <a:cubicBezTo>
                  <a:pt x="16" y="123"/>
                  <a:pt x="22" y="118"/>
                  <a:pt x="29" y="118"/>
                </a:cubicBezTo>
                <a:cubicBezTo>
                  <a:pt x="36" y="118"/>
                  <a:pt x="41" y="123"/>
                  <a:pt x="41" y="131"/>
                </a:cubicBezTo>
                <a:cubicBezTo>
                  <a:pt x="41" y="137"/>
                  <a:pt x="36" y="142"/>
                  <a:pt x="29" y="142"/>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anchor="t" anchorCtr="0" compatLnSpc="1">
            <a:prstTxWarp prst="textNoShape">
              <a:avLst/>
            </a:prstTxWarp>
          </a:bodyPr>
          <a:lstStyle/>
          <a:p>
            <a:endParaRPr lang="en-US"/>
          </a:p>
        </p:txBody>
      </p:sp>
      <p:sp>
        <p:nvSpPr>
          <p:cNvPr id="22" name="Freeform 134">
            <a:hlinkClick r:id="rId5" action="ppaction://hlinksldjump"/>
            <a:extLst>
              <a:ext uri="{FF2B5EF4-FFF2-40B4-BE49-F238E27FC236}">
                <a16:creationId xmlns:a16="http://schemas.microsoft.com/office/drawing/2014/main" id="{0333650F-2C48-8AE0-C573-F68968083238}"/>
              </a:ext>
            </a:extLst>
          </p:cNvPr>
          <p:cNvSpPr>
            <a:spLocks noEditPoints="1"/>
          </p:cNvSpPr>
          <p:nvPr/>
        </p:nvSpPr>
        <p:spPr bwMode="auto">
          <a:xfrm>
            <a:off x="482214" y="1756981"/>
            <a:ext cx="316187" cy="243070"/>
          </a:xfrm>
          <a:custGeom>
            <a:avLst/>
            <a:gdLst>
              <a:gd name="T0" fmla="*/ 25 w 160"/>
              <a:gd name="T1" fmla="*/ 0 h 123"/>
              <a:gd name="T2" fmla="*/ 21 w 160"/>
              <a:gd name="T3" fmla="*/ 2 h 123"/>
              <a:gd name="T4" fmla="*/ 19 w 160"/>
              <a:gd name="T5" fmla="*/ 6 h 123"/>
              <a:gd name="T6" fmla="*/ 19 w 160"/>
              <a:gd name="T7" fmla="*/ 92 h 123"/>
              <a:gd name="T8" fmla="*/ 25 w 160"/>
              <a:gd name="T9" fmla="*/ 97 h 123"/>
              <a:gd name="T10" fmla="*/ 76 w 160"/>
              <a:gd name="T11" fmla="*/ 116 h 123"/>
              <a:gd name="T12" fmla="*/ 76 w 160"/>
              <a:gd name="T13" fmla="*/ 26 h 123"/>
              <a:gd name="T14" fmla="*/ 74 w 160"/>
              <a:gd name="T15" fmla="*/ 24 h 123"/>
              <a:gd name="T16" fmla="*/ 25 w 160"/>
              <a:gd name="T17" fmla="*/ 0 h 123"/>
              <a:gd name="T18" fmla="*/ 141 w 160"/>
              <a:gd name="T19" fmla="*/ 92 h 123"/>
              <a:gd name="T20" fmla="*/ 141 w 160"/>
              <a:gd name="T21" fmla="*/ 6 h 123"/>
              <a:gd name="T22" fmla="*/ 140 w 160"/>
              <a:gd name="T23" fmla="*/ 2 h 123"/>
              <a:gd name="T24" fmla="*/ 136 w 160"/>
              <a:gd name="T25" fmla="*/ 0 h 123"/>
              <a:gd name="T26" fmla="*/ 85 w 160"/>
              <a:gd name="T27" fmla="*/ 24 h 123"/>
              <a:gd name="T28" fmla="*/ 84 w 160"/>
              <a:gd name="T29" fmla="*/ 26 h 123"/>
              <a:gd name="T30" fmla="*/ 84 w 160"/>
              <a:gd name="T31" fmla="*/ 116 h 123"/>
              <a:gd name="T32" fmla="*/ 136 w 160"/>
              <a:gd name="T33" fmla="*/ 97 h 123"/>
              <a:gd name="T34" fmla="*/ 141 w 160"/>
              <a:gd name="T35" fmla="*/ 92 h 123"/>
              <a:gd name="T36" fmla="*/ 154 w 160"/>
              <a:gd name="T37" fmla="*/ 20 h 123"/>
              <a:gd name="T38" fmla="*/ 150 w 160"/>
              <a:gd name="T39" fmla="*/ 20 h 123"/>
              <a:gd name="T40" fmla="*/ 150 w 160"/>
              <a:gd name="T41" fmla="*/ 92 h 123"/>
              <a:gd name="T42" fmla="*/ 136 w 160"/>
              <a:gd name="T43" fmla="*/ 107 h 123"/>
              <a:gd name="T44" fmla="*/ 92 w 160"/>
              <a:gd name="T45" fmla="*/ 121 h 123"/>
              <a:gd name="T46" fmla="*/ 153 w 160"/>
              <a:gd name="T47" fmla="*/ 121 h 123"/>
              <a:gd name="T48" fmla="*/ 158 w 160"/>
              <a:gd name="T49" fmla="*/ 121 h 123"/>
              <a:gd name="T50" fmla="*/ 160 w 160"/>
              <a:gd name="T51" fmla="*/ 117 h 123"/>
              <a:gd name="T52" fmla="*/ 160 w 160"/>
              <a:gd name="T53" fmla="*/ 26 h 123"/>
              <a:gd name="T54" fmla="*/ 154 w 160"/>
              <a:gd name="T55" fmla="*/ 20 h 123"/>
              <a:gd name="T56" fmla="*/ 10 w 160"/>
              <a:gd name="T57" fmla="*/ 92 h 123"/>
              <a:gd name="T58" fmla="*/ 10 w 160"/>
              <a:gd name="T59" fmla="*/ 20 h 123"/>
              <a:gd name="T60" fmla="*/ 6 w 160"/>
              <a:gd name="T61" fmla="*/ 20 h 123"/>
              <a:gd name="T62" fmla="*/ 0 w 160"/>
              <a:gd name="T63" fmla="*/ 26 h 123"/>
              <a:gd name="T64" fmla="*/ 0 w 160"/>
              <a:gd name="T65" fmla="*/ 117 h 123"/>
              <a:gd name="T66" fmla="*/ 3 w 160"/>
              <a:gd name="T67" fmla="*/ 121 h 123"/>
              <a:gd name="T68" fmla="*/ 8 w 160"/>
              <a:gd name="T69" fmla="*/ 121 h 123"/>
              <a:gd name="T70" fmla="*/ 68 w 160"/>
              <a:gd name="T71" fmla="*/ 121 h 123"/>
              <a:gd name="T72" fmla="*/ 25 w 160"/>
              <a:gd name="T73" fmla="*/ 107 h 123"/>
              <a:gd name="T74" fmla="*/ 10 w 160"/>
              <a:gd name="T75" fmla="*/ 92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60" h="123">
                <a:moveTo>
                  <a:pt x="25" y="0"/>
                </a:moveTo>
                <a:cubicBezTo>
                  <a:pt x="24" y="0"/>
                  <a:pt x="22" y="0"/>
                  <a:pt x="21" y="2"/>
                </a:cubicBezTo>
                <a:cubicBezTo>
                  <a:pt x="20" y="3"/>
                  <a:pt x="19" y="4"/>
                  <a:pt x="19" y="6"/>
                </a:cubicBezTo>
                <a:cubicBezTo>
                  <a:pt x="19" y="92"/>
                  <a:pt x="19" y="92"/>
                  <a:pt x="19" y="92"/>
                </a:cubicBezTo>
                <a:cubicBezTo>
                  <a:pt x="19" y="94"/>
                  <a:pt x="21" y="97"/>
                  <a:pt x="25" y="97"/>
                </a:cubicBezTo>
                <a:cubicBezTo>
                  <a:pt x="38" y="97"/>
                  <a:pt x="60" y="100"/>
                  <a:pt x="76" y="116"/>
                </a:cubicBezTo>
                <a:cubicBezTo>
                  <a:pt x="76" y="26"/>
                  <a:pt x="76" y="26"/>
                  <a:pt x="76" y="26"/>
                </a:cubicBezTo>
                <a:cubicBezTo>
                  <a:pt x="76" y="26"/>
                  <a:pt x="76" y="25"/>
                  <a:pt x="74" y="24"/>
                </a:cubicBezTo>
                <a:cubicBezTo>
                  <a:pt x="62" y="3"/>
                  <a:pt x="38" y="0"/>
                  <a:pt x="25" y="0"/>
                </a:cubicBezTo>
                <a:close/>
                <a:moveTo>
                  <a:pt x="141" y="92"/>
                </a:moveTo>
                <a:cubicBezTo>
                  <a:pt x="141" y="6"/>
                  <a:pt x="141" y="6"/>
                  <a:pt x="141" y="6"/>
                </a:cubicBezTo>
                <a:cubicBezTo>
                  <a:pt x="141" y="4"/>
                  <a:pt x="141" y="3"/>
                  <a:pt x="140" y="2"/>
                </a:cubicBezTo>
                <a:cubicBezTo>
                  <a:pt x="139" y="0"/>
                  <a:pt x="137" y="0"/>
                  <a:pt x="136" y="0"/>
                </a:cubicBezTo>
                <a:cubicBezTo>
                  <a:pt x="122" y="0"/>
                  <a:pt x="98" y="3"/>
                  <a:pt x="85" y="24"/>
                </a:cubicBezTo>
                <a:cubicBezTo>
                  <a:pt x="84" y="25"/>
                  <a:pt x="84" y="26"/>
                  <a:pt x="84" y="26"/>
                </a:cubicBezTo>
                <a:cubicBezTo>
                  <a:pt x="84" y="116"/>
                  <a:pt x="84" y="116"/>
                  <a:pt x="84" y="116"/>
                </a:cubicBezTo>
                <a:cubicBezTo>
                  <a:pt x="100" y="100"/>
                  <a:pt x="122" y="97"/>
                  <a:pt x="136" y="97"/>
                </a:cubicBezTo>
                <a:cubicBezTo>
                  <a:pt x="139" y="97"/>
                  <a:pt x="141" y="94"/>
                  <a:pt x="141" y="92"/>
                </a:cubicBezTo>
                <a:close/>
                <a:moveTo>
                  <a:pt x="154" y="20"/>
                </a:moveTo>
                <a:cubicBezTo>
                  <a:pt x="150" y="20"/>
                  <a:pt x="150" y="20"/>
                  <a:pt x="150" y="20"/>
                </a:cubicBezTo>
                <a:cubicBezTo>
                  <a:pt x="150" y="92"/>
                  <a:pt x="150" y="92"/>
                  <a:pt x="150" y="92"/>
                </a:cubicBezTo>
                <a:cubicBezTo>
                  <a:pt x="150" y="99"/>
                  <a:pt x="143" y="106"/>
                  <a:pt x="136" y="107"/>
                </a:cubicBezTo>
                <a:cubicBezTo>
                  <a:pt x="123" y="107"/>
                  <a:pt x="105" y="108"/>
                  <a:pt x="92" y="121"/>
                </a:cubicBezTo>
                <a:cubicBezTo>
                  <a:pt x="115" y="115"/>
                  <a:pt x="139" y="119"/>
                  <a:pt x="153" y="121"/>
                </a:cubicBezTo>
                <a:cubicBezTo>
                  <a:pt x="154" y="123"/>
                  <a:pt x="157" y="121"/>
                  <a:pt x="158" y="121"/>
                </a:cubicBezTo>
                <a:cubicBezTo>
                  <a:pt x="159" y="120"/>
                  <a:pt x="160" y="118"/>
                  <a:pt x="160" y="117"/>
                </a:cubicBezTo>
                <a:cubicBezTo>
                  <a:pt x="160" y="26"/>
                  <a:pt x="160" y="26"/>
                  <a:pt x="160" y="26"/>
                </a:cubicBezTo>
                <a:cubicBezTo>
                  <a:pt x="160" y="22"/>
                  <a:pt x="158" y="20"/>
                  <a:pt x="154" y="20"/>
                </a:cubicBezTo>
                <a:close/>
                <a:moveTo>
                  <a:pt x="10" y="92"/>
                </a:moveTo>
                <a:cubicBezTo>
                  <a:pt x="10" y="20"/>
                  <a:pt x="10" y="20"/>
                  <a:pt x="10" y="20"/>
                </a:cubicBezTo>
                <a:cubicBezTo>
                  <a:pt x="6" y="20"/>
                  <a:pt x="6" y="20"/>
                  <a:pt x="6" y="20"/>
                </a:cubicBezTo>
                <a:cubicBezTo>
                  <a:pt x="3" y="20"/>
                  <a:pt x="0" y="22"/>
                  <a:pt x="0" y="26"/>
                </a:cubicBezTo>
                <a:cubicBezTo>
                  <a:pt x="0" y="117"/>
                  <a:pt x="0" y="117"/>
                  <a:pt x="0" y="117"/>
                </a:cubicBezTo>
                <a:cubicBezTo>
                  <a:pt x="0" y="118"/>
                  <a:pt x="2" y="120"/>
                  <a:pt x="3" y="121"/>
                </a:cubicBezTo>
                <a:cubicBezTo>
                  <a:pt x="4" y="121"/>
                  <a:pt x="5" y="123"/>
                  <a:pt x="8" y="121"/>
                </a:cubicBezTo>
                <a:cubicBezTo>
                  <a:pt x="21" y="119"/>
                  <a:pt x="46" y="115"/>
                  <a:pt x="68" y="121"/>
                </a:cubicBezTo>
                <a:cubicBezTo>
                  <a:pt x="55" y="108"/>
                  <a:pt x="36" y="107"/>
                  <a:pt x="25" y="107"/>
                </a:cubicBezTo>
                <a:cubicBezTo>
                  <a:pt x="16" y="106"/>
                  <a:pt x="10" y="99"/>
                  <a:pt x="10" y="92"/>
                </a:cubicBezTo>
                <a:close/>
              </a:path>
            </a:pathLst>
          </a:custGeom>
          <a:ln>
            <a:noFill/>
          </a:ln>
        </p:spPr>
        <p:style>
          <a:lnRef idx="2">
            <a:schemeClr val="accent3">
              <a:shade val="50000"/>
            </a:schemeClr>
          </a:lnRef>
          <a:fillRef idx="1">
            <a:schemeClr val="accent3"/>
          </a:fillRef>
          <a:effectRef idx="0">
            <a:schemeClr val="accent3"/>
          </a:effectRef>
          <a:fontRef idx="minor">
            <a:schemeClr val="lt1"/>
          </a:fontRef>
        </p:style>
        <p:txBody>
          <a:bodyPr vert="horz" wrap="square" lIns="91440" tIns="45720" rIns="91440" bIns="45720" numCol="1" anchor="t" anchorCtr="0" compatLnSpc="1">
            <a:prstTxWarp prst="textNoShape">
              <a:avLst/>
            </a:prstTxWarp>
          </a:bodyPr>
          <a:lstStyle/>
          <a:p>
            <a:endParaRPr lang="en-US"/>
          </a:p>
        </p:txBody>
      </p:sp>
      <p:sp>
        <p:nvSpPr>
          <p:cNvPr id="23" name="Freeform 170">
            <a:hlinkClick r:id="rId6" action="ppaction://hlinksldjump"/>
            <a:extLst>
              <a:ext uri="{FF2B5EF4-FFF2-40B4-BE49-F238E27FC236}">
                <a16:creationId xmlns:a16="http://schemas.microsoft.com/office/drawing/2014/main" id="{30D7EE95-7978-5FD2-4547-0157C402A07A}"/>
              </a:ext>
            </a:extLst>
          </p:cNvPr>
          <p:cNvSpPr>
            <a:spLocks noEditPoints="1"/>
          </p:cNvSpPr>
          <p:nvPr/>
        </p:nvSpPr>
        <p:spPr bwMode="auto">
          <a:xfrm>
            <a:off x="362552" y="2485131"/>
            <a:ext cx="282243" cy="284017"/>
          </a:xfrm>
          <a:custGeom>
            <a:avLst/>
            <a:gdLst>
              <a:gd name="T0" fmla="*/ 34 w 159"/>
              <a:gd name="T1" fmla="*/ 27 h 160"/>
              <a:gd name="T2" fmla="*/ 34 w 159"/>
              <a:gd name="T3" fmla="*/ 41 h 160"/>
              <a:gd name="T4" fmla="*/ 95 w 159"/>
              <a:gd name="T5" fmla="*/ 34 h 160"/>
              <a:gd name="T6" fmla="*/ 95 w 159"/>
              <a:gd name="T7" fmla="*/ 63 h 160"/>
              <a:gd name="T8" fmla="*/ 34 w 159"/>
              <a:gd name="T9" fmla="*/ 55 h 160"/>
              <a:gd name="T10" fmla="*/ 34 w 159"/>
              <a:gd name="T11" fmla="*/ 69 h 160"/>
              <a:gd name="T12" fmla="*/ 95 w 159"/>
              <a:gd name="T13" fmla="*/ 63 h 160"/>
              <a:gd name="T14" fmla="*/ 68 w 159"/>
              <a:gd name="T15" fmla="*/ 90 h 160"/>
              <a:gd name="T16" fmla="*/ 34 w 159"/>
              <a:gd name="T17" fmla="*/ 83 h 160"/>
              <a:gd name="T18" fmla="*/ 34 w 159"/>
              <a:gd name="T19" fmla="*/ 97 h 160"/>
              <a:gd name="T20" fmla="*/ 115 w 159"/>
              <a:gd name="T21" fmla="*/ 122 h 160"/>
              <a:gd name="T22" fmla="*/ 108 w 159"/>
              <a:gd name="T23" fmla="*/ 145 h 160"/>
              <a:gd name="T24" fmla="*/ 14 w 159"/>
              <a:gd name="T25" fmla="*/ 14 h 160"/>
              <a:gd name="T26" fmla="*/ 108 w 159"/>
              <a:gd name="T27" fmla="*/ 42 h 160"/>
              <a:gd name="T28" fmla="*/ 123 w 159"/>
              <a:gd name="T29" fmla="*/ 7 h 160"/>
              <a:gd name="T30" fmla="*/ 7 w 159"/>
              <a:gd name="T31" fmla="*/ 0 h 160"/>
              <a:gd name="T32" fmla="*/ 0 w 159"/>
              <a:gd name="T33" fmla="*/ 152 h 160"/>
              <a:gd name="T34" fmla="*/ 115 w 159"/>
              <a:gd name="T35" fmla="*/ 160 h 160"/>
              <a:gd name="T36" fmla="*/ 123 w 159"/>
              <a:gd name="T37" fmla="*/ 112 h 160"/>
              <a:gd name="T38" fmla="*/ 115 w 159"/>
              <a:gd name="T39" fmla="*/ 122 h 160"/>
              <a:gd name="T40" fmla="*/ 132 w 159"/>
              <a:gd name="T41" fmla="*/ 18 h 160"/>
              <a:gd name="T42" fmla="*/ 84 w 159"/>
              <a:gd name="T43" fmla="*/ 98 h 160"/>
              <a:gd name="T44" fmla="*/ 82 w 159"/>
              <a:gd name="T45" fmla="*/ 127 h 160"/>
              <a:gd name="T46" fmla="*/ 87 w 159"/>
              <a:gd name="T47" fmla="*/ 131 h 160"/>
              <a:gd name="T48" fmla="*/ 113 w 159"/>
              <a:gd name="T49" fmla="*/ 114 h 160"/>
              <a:gd name="T50" fmla="*/ 159 w 159"/>
              <a:gd name="T51" fmla="*/ 33 h 160"/>
              <a:gd name="T52" fmla="*/ 97 w 159"/>
              <a:gd name="T53" fmla="*/ 118 h 160"/>
              <a:gd name="T54" fmla="*/ 89 w 159"/>
              <a:gd name="T55" fmla="*/ 113 h 160"/>
              <a:gd name="T56" fmla="*/ 97 w 159"/>
              <a:gd name="T57" fmla="*/ 108 h 160"/>
              <a:gd name="T58" fmla="*/ 97 w 159"/>
              <a:gd name="T59" fmla="*/ 118 h 160"/>
              <a:gd name="T60" fmla="*/ 56 w 159"/>
              <a:gd name="T61" fmla="*/ 131 h 160"/>
              <a:gd name="T62" fmla="*/ 75 w 159"/>
              <a:gd name="T63" fmla="*/ 126 h 160"/>
              <a:gd name="T64" fmla="*/ 55 w 159"/>
              <a:gd name="T65" fmla="*/ 124 h 160"/>
              <a:gd name="T66" fmla="*/ 50 w 159"/>
              <a:gd name="T67" fmla="*/ 121 h 160"/>
              <a:gd name="T68" fmla="*/ 50 w 159"/>
              <a:gd name="T69" fmla="*/ 110 h 160"/>
              <a:gd name="T70" fmla="*/ 39 w 159"/>
              <a:gd name="T71" fmla="*/ 115 h 160"/>
              <a:gd name="T72" fmla="*/ 28 w 159"/>
              <a:gd name="T73" fmla="*/ 135 h 160"/>
              <a:gd name="T74" fmla="*/ 38 w 159"/>
              <a:gd name="T75" fmla="*/ 125 h 160"/>
              <a:gd name="T76" fmla="*/ 44 w 159"/>
              <a:gd name="T77" fmla="*/ 127 h 160"/>
              <a:gd name="T78" fmla="*/ 44 w 159"/>
              <a:gd name="T79" fmla="*/ 127 h 160"/>
              <a:gd name="T80" fmla="*/ 44 w 159"/>
              <a:gd name="T81" fmla="*/ 128 h 160"/>
              <a:gd name="T82" fmla="*/ 50 w 159"/>
              <a:gd name="T83" fmla="*/ 128 h 160"/>
              <a:gd name="T84" fmla="*/ 53 w 159"/>
              <a:gd name="T85" fmla="*/ 132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59" h="160">
                <a:moveTo>
                  <a:pt x="88" y="27"/>
                </a:moveTo>
                <a:cubicBezTo>
                  <a:pt x="34" y="27"/>
                  <a:pt x="34" y="27"/>
                  <a:pt x="34" y="27"/>
                </a:cubicBezTo>
                <a:cubicBezTo>
                  <a:pt x="30" y="27"/>
                  <a:pt x="26" y="31"/>
                  <a:pt x="26" y="34"/>
                </a:cubicBezTo>
                <a:cubicBezTo>
                  <a:pt x="26" y="39"/>
                  <a:pt x="30" y="41"/>
                  <a:pt x="34" y="41"/>
                </a:cubicBezTo>
                <a:cubicBezTo>
                  <a:pt x="88" y="41"/>
                  <a:pt x="88" y="41"/>
                  <a:pt x="88" y="41"/>
                </a:cubicBezTo>
                <a:cubicBezTo>
                  <a:pt x="93" y="41"/>
                  <a:pt x="95" y="39"/>
                  <a:pt x="95" y="34"/>
                </a:cubicBezTo>
                <a:cubicBezTo>
                  <a:pt x="95" y="31"/>
                  <a:pt x="93" y="27"/>
                  <a:pt x="88" y="27"/>
                </a:cubicBezTo>
                <a:close/>
                <a:moveTo>
                  <a:pt x="95" y="63"/>
                </a:moveTo>
                <a:cubicBezTo>
                  <a:pt x="95" y="57"/>
                  <a:pt x="93" y="55"/>
                  <a:pt x="88" y="55"/>
                </a:cubicBezTo>
                <a:cubicBezTo>
                  <a:pt x="34" y="55"/>
                  <a:pt x="34" y="55"/>
                  <a:pt x="34" y="55"/>
                </a:cubicBezTo>
                <a:cubicBezTo>
                  <a:pt x="30" y="55"/>
                  <a:pt x="26" y="57"/>
                  <a:pt x="26" y="63"/>
                </a:cubicBezTo>
                <a:cubicBezTo>
                  <a:pt x="26" y="67"/>
                  <a:pt x="30" y="69"/>
                  <a:pt x="34" y="69"/>
                </a:cubicBezTo>
                <a:cubicBezTo>
                  <a:pt x="88" y="69"/>
                  <a:pt x="88" y="69"/>
                  <a:pt x="88" y="69"/>
                </a:cubicBezTo>
                <a:cubicBezTo>
                  <a:pt x="93" y="69"/>
                  <a:pt x="95" y="67"/>
                  <a:pt x="95" y="63"/>
                </a:cubicBezTo>
                <a:close/>
                <a:moveTo>
                  <a:pt x="61" y="97"/>
                </a:moveTo>
                <a:cubicBezTo>
                  <a:pt x="65" y="97"/>
                  <a:pt x="68" y="93"/>
                  <a:pt x="68" y="90"/>
                </a:cubicBezTo>
                <a:cubicBezTo>
                  <a:pt x="68" y="85"/>
                  <a:pt x="65" y="83"/>
                  <a:pt x="61" y="83"/>
                </a:cubicBezTo>
                <a:cubicBezTo>
                  <a:pt x="34" y="83"/>
                  <a:pt x="34" y="83"/>
                  <a:pt x="34" y="83"/>
                </a:cubicBezTo>
                <a:cubicBezTo>
                  <a:pt x="30" y="83"/>
                  <a:pt x="26" y="85"/>
                  <a:pt x="26" y="90"/>
                </a:cubicBezTo>
                <a:cubicBezTo>
                  <a:pt x="26" y="93"/>
                  <a:pt x="30" y="97"/>
                  <a:pt x="34" y="97"/>
                </a:cubicBezTo>
                <a:lnTo>
                  <a:pt x="61" y="97"/>
                </a:lnTo>
                <a:close/>
                <a:moveTo>
                  <a:pt x="115" y="122"/>
                </a:moveTo>
                <a:cubicBezTo>
                  <a:pt x="108" y="127"/>
                  <a:pt x="108" y="127"/>
                  <a:pt x="108" y="127"/>
                </a:cubicBezTo>
                <a:cubicBezTo>
                  <a:pt x="108" y="145"/>
                  <a:pt x="108" y="145"/>
                  <a:pt x="108" y="145"/>
                </a:cubicBezTo>
                <a:cubicBezTo>
                  <a:pt x="14" y="145"/>
                  <a:pt x="14" y="145"/>
                  <a:pt x="14" y="145"/>
                </a:cubicBezTo>
                <a:cubicBezTo>
                  <a:pt x="14" y="14"/>
                  <a:pt x="14" y="14"/>
                  <a:pt x="14" y="14"/>
                </a:cubicBezTo>
                <a:cubicBezTo>
                  <a:pt x="108" y="14"/>
                  <a:pt x="108" y="14"/>
                  <a:pt x="108" y="14"/>
                </a:cubicBezTo>
                <a:cubicBezTo>
                  <a:pt x="108" y="42"/>
                  <a:pt x="108" y="42"/>
                  <a:pt x="108" y="42"/>
                </a:cubicBezTo>
                <a:cubicBezTo>
                  <a:pt x="123" y="18"/>
                  <a:pt x="123" y="18"/>
                  <a:pt x="123" y="18"/>
                </a:cubicBezTo>
                <a:cubicBezTo>
                  <a:pt x="123" y="7"/>
                  <a:pt x="123" y="7"/>
                  <a:pt x="123" y="7"/>
                </a:cubicBezTo>
                <a:cubicBezTo>
                  <a:pt x="123" y="3"/>
                  <a:pt x="119" y="0"/>
                  <a:pt x="115" y="0"/>
                </a:cubicBezTo>
                <a:cubicBezTo>
                  <a:pt x="7" y="0"/>
                  <a:pt x="7" y="0"/>
                  <a:pt x="7" y="0"/>
                </a:cubicBezTo>
                <a:cubicBezTo>
                  <a:pt x="2" y="0"/>
                  <a:pt x="0" y="3"/>
                  <a:pt x="0" y="7"/>
                </a:cubicBezTo>
                <a:cubicBezTo>
                  <a:pt x="0" y="152"/>
                  <a:pt x="0" y="152"/>
                  <a:pt x="0" y="152"/>
                </a:cubicBezTo>
                <a:cubicBezTo>
                  <a:pt x="0" y="156"/>
                  <a:pt x="2" y="160"/>
                  <a:pt x="7" y="160"/>
                </a:cubicBezTo>
                <a:cubicBezTo>
                  <a:pt x="115" y="160"/>
                  <a:pt x="115" y="160"/>
                  <a:pt x="115" y="160"/>
                </a:cubicBezTo>
                <a:cubicBezTo>
                  <a:pt x="119" y="160"/>
                  <a:pt x="123" y="156"/>
                  <a:pt x="123" y="152"/>
                </a:cubicBezTo>
                <a:cubicBezTo>
                  <a:pt x="123" y="112"/>
                  <a:pt x="123" y="112"/>
                  <a:pt x="123" y="112"/>
                </a:cubicBezTo>
                <a:cubicBezTo>
                  <a:pt x="119" y="118"/>
                  <a:pt x="119" y="118"/>
                  <a:pt x="119" y="118"/>
                </a:cubicBezTo>
                <a:cubicBezTo>
                  <a:pt x="118" y="119"/>
                  <a:pt x="117" y="120"/>
                  <a:pt x="115" y="122"/>
                </a:cubicBezTo>
                <a:close/>
                <a:moveTo>
                  <a:pt x="148" y="21"/>
                </a:moveTo>
                <a:cubicBezTo>
                  <a:pt x="139" y="16"/>
                  <a:pt x="133" y="18"/>
                  <a:pt x="132" y="18"/>
                </a:cubicBezTo>
                <a:cubicBezTo>
                  <a:pt x="130" y="18"/>
                  <a:pt x="130" y="19"/>
                  <a:pt x="130" y="19"/>
                </a:cubicBezTo>
                <a:cubicBezTo>
                  <a:pt x="84" y="98"/>
                  <a:pt x="84" y="98"/>
                  <a:pt x="84" y="98"/>
                </a:cubicBezTo>
                <a:cubicBezTo>
                  <a:pt x="84" y="98"/>
                  <a:pt x="84" y="98"/>
                  <a:pt x="84" y="99"/>
                </a:cubicBezTo>
                <a:cubicBezTo>
                  <a:pt x="82" y="127"/>
                  <a:pt x="82" y="127"/>
                  <a:pt x="82" y="127"/>
                </a:cubicBezTo>
                <a:cubicBezTo>
                  <a:pt x="82" y="129"/>
                  <a:pt x="82" y="130"/>
                  <a:pt x="84" y="131"/>
                </a:cubicBezTo>
                <a:cubicBezTo>
                  <a:pt x="87" y="131"/>
                  <a:pt x="87" y="131"/>
                  <a:pt x="87" y="131"/>
                </a:cubicBezTo>
                <a:cubicBezTo>
                  <a:pt x="112" y="115"/>
                  <a:pt x="112" y="115"/>
                  <a:pt x="112" y="115"/>
                </a:cubicBezTo>
                <a:cubicBezTo>
                  <a:pt x="112" y="115"/>
                  <a:pt x="112" y="114"/>
                  <a:pt x="113" y="114"/>
                </a:cubicBezTo>
                <a:cubicBezTo>
                  <a:pt x="159" y="36"/>
                  <a:pt x="159" y="36"/>
                  <a:pt x="159" y="36"/>
                </a:cubicBezTo>
                <a:cubicBezTo>
                  <a:pt x="159" y="35"/>
                  <a:pt x="159" y="33"/>
                  <a:pt x="159" y="33"/>
                </a:cubicBezTo>
                <a:cubicBezTo>
                  <a:pt x="159" y="32"/>
                  <a:pt x="157" y="26"/>
                  <a:pt x="148" y="21"/>
                </a:cubicBezTo>
                <a:close/>
                <a:moveTo>
                  <a:pt x="97" y="118"/>
                </a:moveTo>
                <a:cubicBezTo>
                  <a:pt x="96" y="118"/>
                  <a:pt x="95" y="116"/>
                  <a:pt x="92" y="115"/>
                </a:cubicBezTo>
                <a:cubicBezTo>
                  <a:pt x="91" y="114"/>
                  <a:pt x="90" y="114"/>
                  <a:pt x="89" y="113"/>
                </a:cubicBezTo>
                <a:cubicBezTo>
                  <a:pt x="89" y="104"/>
                  <a:pt x="89" y="104"/>
                  <a:pt x="89" y="104"/>
                </a:cubicBezTo>
                <a:cubicBezTo>
                  <a:pt x="91" y="105"/>
                  <a:pt x="94" y="105"/>
                  <a:pt x="97" y="108"/>
                </a:cubicBezTo>
                <a:cubicBezTo>
                  <a:pt x="101" y="110"/>
                  <a:pt x="103" y="112"/>
                  <a:pt x="105" y="114"/>
                </a:cubicBezTo>
                <a:lnTo>
                  <a:pt x="97" y="118"/>
                </a:lnTo>
                <a:close/>
                <a:moveTo>
                  <a:pt x="53" y="132"/>
                </a:moveTo>
                <a:cubicBezTo>
                  <a:pt x="53" y="132"/>
                  <a:pt x="55" y="132"/>
                  <a:pt x="56" y="131"/>
                </a:cubicBezTo>
                <a:cubicBezTo>
                  <a:pt x="62" y="128"/>
                  <a:pt x="69" y="132"/>
                  <a:pt x="75" y="132"/>
                </a:cubicBezTo>
                <a:cubicBezTo>
                  <a:pt x="79" y="132"/>
                  <a:pt x="79" y="126"/>
                  <a:pt x="75" y="126"/>
                </a:cubicBezTo>
                <a:cubicBezTo>
                  <a:pt x="68" y="126"/>
                  <a:pt x="62" y="125"/>
                  <a:pt x="56" y="126"/>
                </a:cubicBezTo>
                <a:cubicBezTo>
                  <a:pt x="56" y="125"/>
                  <a:pt x="56" y="125"/>
                  <a:pt x="55" y="124"/>
                </a:cubicBezTo>
                <a:cubicBezTo>
                  <a:pt x="53" y="122"/>
                  <a:pt x="52" y="121"/>
                  <a:pt x="51" y="121"/>
                </a:cubicBezTo>
                <a:cubicBezTo>
                  <a:pt x="50" y="121"/>
                  <a:pt x="50" y="121"/>
                  <a:pt x="50" y="121"/>
                </a:cubicBezTo>
                <a:cubicBezTo>
                  <a:pt x="50" y="120"/>
                  <a:pt x="49" y="120"/>
                  <a:pt x="49" y="120"/>
                </a:cubicBezTo>
                <a:cubicBezTo>
                  <a:pt x="50" y="116"/>
                  <a:pt x="51" y="113"/>
                  <a:pt x="50" y="110"/>
                </a:cubicBezTo>
                <a:cubicBezTo>
                  <a:pt x="50" y="109"/>
                  <a:pt x="49" y="109"/>
                  <a:pt x="49" y="109"/>
                </a:cubicBezTo>
                <a:cubicBezTo>
                  <a:pt x="45" y="109"/>
                  <a:pt x="41" y="113"/>
                  <a:pt x="39" y="115"/>
                </a:cubicBezTo>
                <a:cubicBezTo>
                  <a:pt x="33" y="120"/>
                  <a:pt x="28" y="127"/>
                  <a:pt x="23" y="133"/>
                </a:cubicBezTo>
                <a:cubicBezTo>
                  <a:pt x="20" y="135"/>
                  <a:pt x="25" y="138"/>
                  <a:pt x="28" y="135"/>
                </a:cubicBezTo>
                <a:cubicBezTo>
                  <a:pt x="31" y="129"/>
                  <a:pt x="36" y="125"/>
                  <a:pt x="41" y="120"/>
                </a:cubicBezTo>
                <a:cubicBezTo>
                  <a:pt x="40" y="121"/>
                  <a:pt x="39" y="124"/>
                  <a:pt x="38" y="125"/>
                </a:cubicBezTo>
                <a:cubicBezTo>
                  <a:pt x="36" y="128"/>
                  <a:pt x="40" y="131"/>
                  <a:pt x="42" y="128"/>
                </a:cubicBezTo>
                <a:cubicBezTo>
                  <a:pt x="42" y="128"/>
                  <a:pt x="43" y="127"/>
                  <a:pt x="44" y="127"/>
                </a:cubicBezTo>
                <a:cubicBezTo>
                  <a:pt x="44" y="126"/>
                  <a:pt x="44" y="126"/>
                  <a:pt x="45" y="126"/>
                </a:cubicBezTo>
                <a:cubicBezTo>
                  <a:pt x="45" y="126"/>
                  <a:pt x="44" y="127"/>
                  <a:pt x="44" y="127"/>
                </a:cubicBezTo>
                <a:cubicBezTo>
                  <a:pt x="44" y="127"/>
                  <a:pt x="44" y="127"/>
                  <a:pt x="44" y="127"/>
                </a:cubicBezTo>
                <a:cubicBezTo>
                  <a:pt x="44" y="127"/>
                  <a:pt x="44" y="127"/>
                  <a:pt x="44" y="128"/>
                </a:cubicBezTo>
                <a:cubicBezTo>
                  <a:pt x="42" y="131"/>
                  <a:pt x="47" y="132"/>
                  <a:pt x="49" y="129"/>
                </a:cubicBezTo>
                <a:cubicBezTo>
                  <a:pt x="50" y="128"/>
                  <a:pt x="50" y="128"/>
                  <a:pt x="50" y="128"/>
                </a:cubicBezTo>
                <a:cubicBezTo>
                  <a:pt x="50" y="129"/>
                  <a:pt x="50" y="129"/>
                  <a:pt x="50" y="129"/>
                </a:cubicBezTo>
                <a:cubicBezTo>
                  <a:pt x="50" y="131"/>
                  <a:pt x="52" y="132"/>
                  <a:pt x="53" y="132"/>
                </a:cubicBezTo>
                <a:close/>
              </a:path>
            </a:pathLst>
          </a:custGeom>
          <a:ln>
            <a:noFill/>
          </a:ln>
        </p:spPr>
        <p:style>
          <a:lnRef idx="3">
            <a:schemeClr val="lt1"/>
          </a:lnRef>
          <a:fillRef idx="1">
            <a:schemeClr val="accent1"/>
          </a:fillRef>
          <a:effectRef idx="1">
            <a:schemeClr val="accent1"/>
          </a:effectRef>
          <a:fontRef idx="minor">
            <a:schemeClr val="lt1"/>
          </a:fontRef>
        </p:style>
        <p:txBody>
          <a:bodyPr vert="horz" wrap="square" lIns="91440" tIns="45720" rIns="91440" bIns="45720" numCol="1" anchor="t" anchorCtr="0" compatLnSpc="1">
            <a:prstTxWarp prst="textNoShape">
              <a:avLst/>
            </a:prstTxWarp>
          </a:bodyPr>
          <a:lstStyle/>
          <a:p>
            <a:endParaRPr lang="en-US"/>
          </a:p>
        </p:txBody>
      </p:sp>
      <p:sp>
        <p:nvSpPr>
          <p:cNvPr id="24" name="Freeform 179">
            <a:hlinkClick r:id="rId8" action="ppaction://hlinksldjump"/>
            <a:extLst>
              <a:ext uri="{FF2B5EF4-FFF2-40B4-BE49-F238E27FC236}">
                <a16:creationId xmlns:a16="http://schemas.microsoft.com/office/drawing/2014/main" id="{E767F4DC-1964-CEA5-A2B5-1FFB5D00D23E}"/>
              </a:ext>
            </a:extLst>
          </p:cNvPr>
          <p:cNvSpPr>
            <a:spLocks noEditPoints="1"/>
          </p:cNvSpPr>
          <p:nvPr/>
        </p:nvSpPr>
        <p:spPr bwMode="auto">
          <a:xfrm>
            <a:off x="360776" y="4019246"/>
            <a:ext cx="285794" cy="241416"/>
          </a:xfrm>
          <a:custGeom>
            <a:avLst/>
            <a:gdLst>
              <a:gd name="T0" fmla="*/ 12 w 161"/>
              <a:gd name="T1" fmla="*/ 108 h 136"/>
              <a:gd name="T2" fmla="*/ 12 w 161"/>
              <a:gd name="T3" fmla="*/ 134 h 136"/>
              <a:gd name="T4" fmla="*/ 16 w 161"/>
              <a:gd name="T5" fmla="*/ 136 h 136"/>
              <a:gd name="T6" fmla="*/ 35 w 161"/>
              <a:gd name="T7" fmla="*/ 136 h 136"/>
              <a:gd name="T8" fmla="*/ 37 w 161"/>
              <a:gd name="T9" fmla="*/ 134 h 136"/>
              <a:gd name="T10" fmla="*/ 37 w 161"/>
              <a:gd name="T11" fmla="*/ 88 h 136"/>
              <a:gd name="T12" fmla="*/ 23 w 161"/>
              <a:gd name="T13" fmla="*/ 102 h 136"/>
              <a:gd name="T14" fmla="*/ 12 w 161"/>
              <a:gd name="T15" fmla="*/ 108 h 136"/>
              <a:gd name="T16" fmla="*/ 47 w 161"/>
              <a:gd name="T17" fmla="*/ 87 h 136"/>
              <a:gd name="T18" fmla="*/ 47 w 161"/>
              <a:gd name="T19" fmla="*/ 134 h 136"/>
              <a:gd name="T20" fmla="*/ 51 w 161"/>
              <a:gd name="T21" fmla="*/ 136 h 136"/>
              <a:gd name="T22" fmla="*/ 70 w 161"/>
              <a:gd name="T23" fmla="*/ 136 h 136"/>
              <a:gd name="T24" fmla="*/ 73 w 161"/>
              <a:gd name="T25" fmla="*/ 134 h 136"/>
              <a:gd name="T26" fmla="*/ 73 w 161"/>
              <a:gd name="T27" fmla="*/ 106 h 136"/>
              <a:gd name="T28" fmla="*/ 62 w 161"/>
              <a:gd name="T29" fmla="*/ 101 h 136"/>
              <a:gd name="T30" fmla="*/ 47 w 161"/>
              <a:gd name="T31" fmla="*/ 87 h 136"/>
              <a:gd name="T32" fmla="*/ 84 w 161"/>
              <a:gd name="T33" fmla="*/ 103 h 136"/>
              <a:gd name="T34" fmla="*/ 84 w 161"/>
              <a:gd name="T35" fmla="*/ 134 h 136"/>
              <a:gd name="T36" fmla="*/ 86 w 161"/>
              <a:gd name="T37" fmla="*/ 136 h 136"/>
              <a:gd name="T38" fmla="*/ 106 w 161"/>
              <a:gd name="T39" fmla="*/ 136 h 136"/>
              <a:gd name="T40" fmla="*/ 110 w 161"/>
              <a:gd name="T41" fmla="*/ 134 h 136"/>
              <a:gd name="T42" fmla="*/ 110 w 161"/>
              <a:gd name="T43" fmla="*/ 78 h 136"/>
              <a:gd name="T44" fmla="*/ 86 w 161"/>
              <a:gd name="T45" fmla="*/ 100 h 136"/>
              <a:gd name="T46" fmla="*/ 84 w 161"/>
              <a:gd name="T47" fmla="*/ 103 h 136"/>
              <a:gd name="T48" fmla="*/ 143 w 161"/>
              <a:gd name="T49" fmla="*/ 45 h 136"/>
              <a:gd name="T50" fmla="*/ 120 w 161"/>
              <a:gd name="T51" fmla="*/ 69 h 136"/>
              <a:gd name="T52" fmla="*/ 120 w 161"/>
              <a:gd name="T53" fmla="*/ 134 h 136"/>
              <a:gd name="T54" fmla="*/ 122 w 161"/>
              <a:gd name="T55" fmla="*/ 136 h 136"/>
              <a:gd name="T56" fmla="*/ 143 w 161"/>
              <a:gd name="T57" fmla="*/ 136 h 136"/>
              <a:gd name="T58" fmla="*/ 146 w 161"/>
              <a:gd name="T59" fmla="*/ 134 h 136"/>
              <a:gd name="T60" fmla="*/ 146 w 161"/>
              <a:gd name="T61" fmla="*/ 47 h 136"/>
              <a:gd name="T62" fmla="*/ 145 w 161"/>
              <a:gd name="T63" fmla="*/ 45 h 136"/>
              <a:gd name="T64" fmla="*/ 143 w 161"/>
              <a:gd name="T65" fmla="*/ 45 h 136"/>
              <a:gd name="T66" fmla="*/ 160 w 161"/>
              <a:gd name="T67" fmla="*/ 2 h 136"/>
              <a:gd name="T68" fmla="*/ 155 w 161"/>
              <a:gd name="T69" fmla="*/ 0 h 136"/>
              <a:gd name="T70" fmla="*/ 127 w 161"/>
              <a:gd name="T71" fmla="*/ 1 h 136"/>
              <a:gd name="T72" fmla="*/ 123 w 161"/>
              <a:gd name="T73" fmla="*/ 4 h 136"/>
              <a:gd name="T74" fmla="*/ 122 w 161"/>
              <a:gd name="T75" fmla="*/ 5 h 136"/>
              <a:gd name="T76" fmla="*/ 123 w 161"/>
              <a:gd name="T77" fmla="*/ 11 h 136"/>
              <a:gd name="T78" fmla="*/ 125 w 161"/>
              <a:gd name="T79" fmla="*/ 12 h 136"/>
              <a:gd name="T80" fmla="*/ 130 w 161"/>
              <a:gd name="T81" fmla="*/ 17 h 136"/>
              <a:gd name="T82" fmla="*/ 74 w 161"/>
              <a:gd name="T83" fmla="*/ 74 h 136"/>
              <a:gd name="T84" fmla="*/ 48 w 161"/>
              <a:gd name="T85" fmla="*/ 49 h 136"/>
              <a:gd name="T86" fmla="*/ 42 w 161"/>
              <a:gd name="T87" fmla="*/ 46 h 136"/>
              <a:gd name="T88" fmla="*/ 37 w 161"/>
              <a:gd name="T89" fmla="*/ 49 h 136"/>
              <a:gd name="T90" fmla="*/ 3 w 161"/>
              <a:gd name="T91" fmla="*/ 82 h 136"/>
              <a:gd name="T92" fmla="*/ 3 w 161"/>
              <a:gd name="T93" fmla="*/ 94 h 136"/>
              <a:gd name="T94" fmla="*/ 5 w 161"/>
              <a:gd name="T95" fmla="*/ 95 h 136"/>
              <a:gd name="T96" fmla="*/ 10 w 161"/>
              <a:gd name="T97" fmla="*/ 98 h 136"/>
              <a:gd name="T98" fmla="*/ 16 w 161"/>
              <a:gd name="T99" fmla="*/ 95 h 136"/>
              <a:gd name="T100" fmla="*/ 42 w 161"/>
              <a:gd name="T101" fmla="*/ 68 h 136"/>
              <a:gd name="T102" fmla="*/ 68 w 161"/>
              <a:gd name="T103" fmla="*/ 94 h 136"/>
              <a:gd name="T104" fmla="*/ 74 w 161"/>
              <a:gd name="T105" fmla="*/ 96 h 136"/>
              <a:gd name="T106" fmla="*/ 79 w 161"/>
              <a:gd name="T107" fmla="*/ 94 h 136"/>
              <a:gd name="T108" fmla="*/ 143 w 161"/>
              <a:gd name="T109" fmla="*/ 30 h 136"/>
              <a:gd name="T110" fmla="*/ 150 w 161"/>
              <a:gd name="T111" fmla="*/ 38 h 136"/>
              <a:gd name="T112" fmla="*/ 154 w 161"/>
              <a:gd name="T113" fmla="*/ 40 h 136"/>
              <a:gd name="T114" fmla="*/ 156 w 161"/>
              <a:gd name="T115" fmla="*/ 39 h 136"/>
              <a:gd name="T116" fmla="*/ 157 w 161"/>
              <a:gd name="T117" fmla="*/ 38 h 136"/>
              <a:gd name="T118" fmla="*/ 160 w 161"/>
              <a:gd name="T119" fmla="*/ 33 h 136"/>
              <a:gd name="T120" fmla="*/ 161 w 161"/>
              <a:gd name="T121" fmla="*/ 16 h 136"/>
              <a:gd name="T122" fmla="*/ 161 w 161"/>
              <a:gd name="T123" fmla="*/ 6 h 136"/>
              <a:gd name="T124" fmla="*/ 160 w 161"/>
              <a:gd name="T125" fmla="*/ 2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1" h="136">
                <a:moveTo>
                  <a:pt x="12" y="108"/>
                </a:moveTo>
                <a:cubicBezTo>
                  <a:pt x="12" y="134"/>
                  <a:pt x="12" y="134"/>
                  <a:pt x="12" y="134"/>
                </a:cubicBezTo>
                <a:cubicBezTo>
                  <a:pt x="12" y="135"/>
                  <a:pt x="13" y="136"/>
                  <a:pt x="16" y="136"/>
                </a:cubicBezTo>
                <a:cubicBezTo>
                  <a:pt x="35" y="136"/>
                  <a:pt x="35" y="136"/>
                  <a:pt x="35" y="136"/>
                </a:cubicBezTo>
                <a:cubicBezTo>
                  <a:pt x="36" y="136"/>
                  <a:pt x="37" y="135"/>
                  <a:pt x="37" y="134"/>
                </a:cubicBezTo>
                <a:cubicBezTo>
                  <a:pt x="37" y="88"/>
                  <a:pt x="37" y="88"/>
                  <a:pt x="37" y="88"/>
                </a:cubicBezTo>
                <a:cubicBezTo>
                  <a:pt x="23" y="102"/>
                  <a:pt x="23" y="102"/>
                  <a:pt x="23" y="102"/>
                </a:cubicBezTo>
                <a:cubicBezTo>
                  <a:pt x="20" y="105"/>
                  <a:pt x="17" y="107"/>
                  <a:pt x="12" y="108"/>
                </a:cubicBezTo>
                <a:close/>
                <a:moveTo>
                  <a:pt x="47" y="87"/>
                </a:moveTo>
                <a:cubicBezTo>
                  <a:pt x="47" y="134"/>
                  <a:pt x="47" y="134"/>
                  <a:pt x="47" y="134"/>
                </a:cubicBezTo>
                <a:cubicBezTo>
                  <a:pt x="47" y="135"/>
                  <a:pt x="49" y="136"/>
                  <a:pt x="51" y="136"/>
                </a:cubicBezTo>
                <a:cubicBezTo>
                  <a:pt x="70" y="136"/>
                  <a:pt x="70" y="136"/>
                  <a:pt x="70" y="136"/>
                </a:cubicBezTo>
                <a:cubicBezTo>
                  <a:pt x="71" y="136"/>
                  <a:pt x="73" y="135"/>
                  <a:pt x="73" y="134"/>
                </a:cubicBezTo>
                <a:cubicBezTo>
                  <a:pt x="73" y="106"/>
                  <a:pt x="73" y="106"/>
                  <a:pt x="73" y="106"/>
                </a:cubicBezTo>
                <a:cubicBezTo>
                  <a:pt x="69" y="106"/>
                  <a:pt x="64" y="104"/>
                  <a:pt x="62" y="101"/>
                </a:cubicBezTo>
                <a:lnTo>
                  <a:pt x="47" y="87"/>
                </a:lnTo>
                <a:close/>
                <a:moveTo>
                  <a:pt x="84" y="103"/>
                </a:moveTo>
                <a:cubicBezTo>
                  <a:pt x="84" y="134"/>
                  <a:pt x="84" y="134"/>
                  <a:pt x="84" y="134"/>
                </a:cubicBezTo>
                <a:cubicBezTo>
                  <a:pt x="84" y="135"/>
                  <a:pt x="85" y="136"/>
                  <a:pt x="86" y="136"/>
                </a:cubicBezTo>
                <a:cubicBezTo>
                  <a:pt x="106" y="136"/>
                  <a:pt x="106" y="136"/>
                  <a:pt x="106" y="136"/>
                </a:cubicBezTo>
                <a:cubicBezTo>
                  <a:pt x="108" y="136"/>
                  <a:pt x="110" y="135"/>
                  <a:pt x="110" y="134"/>
                </a:cubicBezTo>
                <a:cubicBezTo>
                  <a:pt x="110" y="78"/>
                  <a:pt x="110" y="78"/>
                  <a:pt x="110" y="78"/>
                </a:cubicBezTo>
                <a:cubicBezTo>
                  <a:pt x="86" y="100"/>
                  <a:pt x="86" y="100"/>
                  <a:pt x="86" y="100"/>
                </a:cubicBezTo>
                <a:cubicBezTo>
                  <a:pt x="85" y="102"/>
                  <a:pt x="84" y="103"/>
                  <a:pt x="84" y="103"/>
                </a:cubicBezTo>
                <a:close/>
                <a:moveTo>
                  <a:pt x="143" y="45"/>
                </a:moveTo>
                <a:cubicBezTo>
                  <a:pt x="120" y="69"/>
                  <a:pt x="120" y="69"/>
                  <a:pt x="120" y="69"/>
                </a:cubicBezTo>
                <a:cubicBezTo>
                  <a:pt x="120" y="134"/>
                  <a:pt x="120" y="134"/>
                  <a:pt x="120" y="134"/>
                </a:cubicBezTo>
                <a:cubicBezTo>
                  <a:pt x="120" y="135"/>
                  <a:pt x="121" y="136"/>
                  <a:pt x="122" y="136"/>
                </a:cubicBezTo>
                <a:cubicBezTo>
                  <a:pt x="143" y="136"/>
                  <a:pt x="143" y="136"/>
                  <a:pt x="143" y="136"/>
                </a:cubicBezTo>
                <a:cubicBezTo>
                  <a:pt x="145" y="136"/>
                  <a:pt x="146" y="135"/>
                  <a:pt x="146" y="134"/>
                </a:cubicBezTo>
                <a:cubicBezTo>
                  <a:pt x="146" y="47"/>
                  <a:pt x="146" y="47"/>
                  <a:pt x="146" y="47"/>
                </a:cubicBezTo>
                <a:cubicBezTo>
                  <a:pt x="145" y="46"/>
                  <a:pt x="145" y="46"/>
                  <a:pt x="145" y="45"/>
                </a:cubicBezTo>
                <a:lnTo>
                  <a:pt x="143" y="45"/>
                </a:lnTo>
                <a:close/>
                <a:moveTo>
                  <a:pt x="160" y="2"/>
                </a:moveTo>
                <a:cubicBezTo>
                  <a:pt x="158" y="1"/>
                  <a:pt x="157" y="0"/>
                  <a:pt x="155" y="0"/>
                </a:cubicBezTo>
                <a:cubicBezTo>
                  <a:pt x="145" y="1"/>
                  <a:pt x="136" y="1"/>
                  <a:pt x="127" y="1"/>
                </a:cubicBezTo>
                <a:cubicBezTo>
                  <a:pt x="125" y="1"/>
                  <a:pt x="124" y="1"/>
                  <a:pt x="123" y="4"/>
                </a:cubicBezTo>
                <a:cubicBezTo>
                  <a:pt x="122" y="4"/>
                  <a:pt x="122" y="4"/>
                  <a:pt x="122" y="5"/>
                </a:cubicBezTo>
                <a:cubicBezTo>
                  <a:pt x="120" y="7"/>
                  <a:pt x="122" y="10"/>
                  <a:pt x="123" y="11"/>
                </a:cubicBezTo>
                <a:cubicBezTo>
                  <a:pt x="125" y="12"/>
                  <a:pt x="125" y="12"/>
                  <a:pt x="125" y="12"/>
                </a:cubicBezTo>
                <a:cubicBezTo>
                  <a:pt x="127" y="15"/>
                  <a:pt x="128" y="16"/>
                  <a:pt x="130" y="17"/>
                </a:cubicBezTo>
                <a:cubicBezTo>
                  <a:pt x="74" y="74"/>
                  <a:pt x="74" y="74"/>
                  <a:pt x="74" y="74"/>
                </a:cubicBezTo>
                <a:cubicBezTo>
                  <a:pt x="48" y="49"/>
                  <a:pt x="48" y="49"/>
                  <a:pt x="48" y="49"/>
                </a:cubicBezTo>
                <a:cubicBezTo>
                  <a:pt x="47" y="48"/>
                  <a:pt x="44" y="46"/>
                  <a:pt x="42" y="46"/>
                </a:cubicBezTo>
                <a:cubicBezTo>
                  <a:pt x="41" y="46"/>
                  <a:pt x="38" y="48"/>
                  <a:pt x="37" y="49"/>
                </a:cubicBezTo>
                <a:cubicBezTo>
                  <a:pt x="3" y="82"/>
                  <a:pt x="3" y="82"/>
                  <a:pt x="3" y="82"/>
                </a:cubicBezTo>
                <a:cubicBezTo>
                  <a:pt x="0" y="85"/>
                  <a:pt x="0" y="90"/>
                  <a:pt x="3" y="94"/>
                </a:cubicBezTo>
                <a:cubicBezTo>
                  <a:pt x="5" y="95"/>
                  <a:pt x="5" y="95"/>
                  <a:pt x="5" y="95"/>
                </a:cubicBezTo>
                <a:cubicBezTo>
                  <a:pt x="6" y="96"/>
                  <a:pt x="8" y="98"/>
                  <a:pt x="10" y="98"/>
                </a:cubicBezTo>
                <a:cubicBezTo>
                  <a:pt x="13" y="98"/>
                  <a:pt x="15" y="96"/>
                  <a:pt x="16" y="95"/>
                </a:cubicBezTo>
                <a:cubicBezTo>
                  <a:pt x="42" y="68"/>
                  <a:pt x="42" y="68"/>
                  <a:pt x="42" y="68"/>
                </a:cubicBezTo>
                <a:cubicBezTo>
                  <a:pt x="68" y="94"/>
                  <a:pt x="68" y="94"/>
                  <a:pt x="68" y="94"/>
                </a:cubicBezTo>
                <a:cubicBezTo>
                  <a:pt x="69" y="95"/>
                  <a:pt x="71" y="96"/>
                  <a:pt x="74" y="96"/>
                </a:cubicBezTo>
                <a:cubicBezTo>
                  <a:pt x="76" y="96"/>
                  <a:pt x="78" y="95"/>
                  <a:pt x="79" y="94"/>
                </a:cubicBezTo>
                <a:cubicBezTo>
                  <a:pt x="143" y="30"/>
                  <a:pt x="143" y="30"/>
                  <a:pt x="143" y="30"/>
                </a:cubicBezTo>
                <a:cubicBezTo>
                  <a:pt x="150" y="38"/>
                  <a:pt x="150" y="38"/>
                  <a:pt x="150" y="38"/>
                </a:cubicBezTo>
                <a:cubicBezTo>
                  <a:pt x="151" y="39"/>
                  <a:pt x="152" y="40"/>
                  <a:pt x="154" y="40"/>
                </a:cubicBezTo>
                <a:cubicBezTo>
                  <a:pt x="155" y="40"/>
                  <a:pt x="156" y="39"/>
                  <a:pt x="156" y="39"/>
                </a:cubicBezTo>
                <a:cubicBezTo>
                  <a:pt x="157" y="39"/>
                  <a:pt x="157" y="39"/>
                  <a:pt x="157" y="38"/>
                </a:cubicBezTo>
                <a:cubicBezTo>
                  <a:pt x="160" y="37"/>
                  <a:pt x="160" y="35"/>
                  <a:pt x="160" y="33"/>
                </a:cubicBezTo>
                <a:cubicBezTo>
                  <a:pt x="160" y="27"/>
                  <a:pt x="160" y="22"/>
                  <a:pt x="161" y="16"/>
                </a:cubicBezTo>
                <a:cubicBezTo>
                  <a:pt x="161" y="6"/>
                  <a:pt x="161" y="6"/>
                  <a:pt x="161" y="6"/>
                </a:cubicBezTo>
                <a:cubicBezTo>
                  <a:pt x="161" y="5"/>
                  <a:pt x="161" y="2"/>
                  <a:pt x="160" y="2"/>
                </a:cubicBezTo>
                <a:close/>
              </a:path>
            </a:pathLst>
          </a:custGeom>
          <a:ln>
            <a:noFill/>
          </a:ln>
        </p:spPr>
        <p:style>
          <a:lnRef idx="3">
            <a:schemeClr val="lt1"/>
          </a:lnRef>
          <a:fillRef idx="1">
            <a:schemeClr val="accent1"/>
          </a:fillRef>
          <a:effectRef idx="1">
            <a:schemeClr val="accent1"/>
          </a:effectRef>
          <a:fontRef idx="minor">
            <a:schemeClr val="lt1"/>
          </a:fontRef>
        </p:style>
        <p:txBody>
          <a:bodyPr vert="horz" wrap="square" lIns="91440" tIns="45720" rIns="91440" bIns="45720" numCol="1" anchor="t" anchorCtr="0" compatLnSpc="1">
            <a:prstTxWarp prst="textNoShape">
              <a:avLst/>
            </a:prstTxWarp>
          </a:bodyPr>
          <a:lstStyle/>
          <a:p>
            <a:endParaRPr lang="en-US"/>
          </a:p>
        </p:txBody>
      </p:sp>
      <p:sp>
        <p:nvSpPr>
          <p:cNvPr id="25" name="Freeform 166">
            <a:hlinkClick r:id="rId7" action="ppaction://hlinksldjump"/>
            <a:extLst>
              <a:ext uri="{FF2B5EF4-FFF2-40B4-BE49-F238E27FC236}">
                <a16:creationId xmlns:a16="http://schemas.microsoft.com/office/drawing/2014/main" id="{B803512C-AA6C-0889-CF18-36EE9A95358A}"/>
              </a:ext>
            </a:extLst>
          </p:cNvPr>
          <p:cNvSpPr>
            <a:spLocks noEditPoints="1"/>
          </p:cNvSpPr>
          <p:nvPr/>
        </p:nvSpPr>
        <p:spPr bwMode="auto">
          <a:xfrm>
            <a:off x="375394" y="3230148"/>
            <a:ext cx="256559" cy="315765"/>
          </a:xfrm>
          <a:custGeom>
            <a:avLst/>
            <a:gdLst>
              <a:gd name="T0" fmla="*/ 91 w 130"/>
              <a:gd name="T1" fmla="*/ 69 h 160"/>
              <a:gd name="T2" fmla="*/ 74 w 130"/>
              <a:gd name="T3" fmla="*/ 72 h 160"/>
              <a:gd name="T4" fmla="*/ 51 w 130"/>
              <a:gd name="T5" fmla="*/ 73 h 160"/>
              <a:gd name="T6" fmla="*/ 2 w 130"/>
              <a:gd name="T7" fmla="*/ 81 h 160"/>
              <a:gd name="T8" fmla="*/ 5 w 130"/>
              <a:gd name="T9" fmla="*/ 128 h 160"/>
              <a:gd name="T10" fmla="*/ 21 w 130"/>
              <a:gd name="T11" fmla="*/ 129 h 160"/>
              <a:gd name="T12" fmla="*/ 23 w 130"/>
              <a:gd name="T13" fmla="*/ 160 h 160"/>
              <a:gd name="T14" fmla="*/ 104 w 130"/>
              <a:gd name="T15" fmla="*/ 155 h 160"/>
              <a:gd name="T16" fmla="*/ 113 w 130"/>
              <a:gd name="T17" fmla="*/ 146 h 160"/>
              <a:gd name="T18" fmla="*/ 124 w 130"/>
              <a:gd name="T19" fmla="*/ 103 h 160"/>
              <a:gd name="T20" fmla="*/ 25 w 130"/>
              <a:gd name="T21" fmla="*/ 126 h 160"/>
              <a:gd name="T22" fmla="*/ 34 w 130"/>
              <a:gd name="T23" fmla="*/ 112 h 160"/>
              <a:gd name="T24" fmla="*/ 28 w 130"/>
              <a:gd name="T25" fmla="*/ 89 h 160"/>
              <a:gd name="T26" fmla="*/ 25 w 130"/>
              <a:gd name="T27" fmla="*/ 89 h 160"/>
              <a:gd name="T28" fmla="*/ 29 w 130"/>
              <a:gd name="T29" fmla="*/ 109 h 160"/>
              <a:gd name="T30" fmla="*/ 8 w 130"/>
              <a:gd name="T31" fmla="*/ 83 h 160"/>
              <a:gd name="T32" fmla="*/ 98 w 130"/>
              <a:gd name="T33" fmla="*/ 145 h 160"/>
              <a:gd name="T34" fmla="*/ 103 w 130"/>
              <a:gd name="T35" fmla="*/ 109 h 160"/>
              <a:gd name="T36" fmla="*/ 77 w 130"/>
              <a:gd name="T37" fmla="*/ 62 h 160"/>
              <a:gd name="T38" fmla="*/ 51 w 130"/>
              <a:gd name="T39" fmla="*/ 26 h 160"/>
              <a:gd name="T40" fmla="*/ 80 w 130"/>
              <a:gd name="T41" fmla="*/ 121 h 160"/>
              <a:gd name="T42" fmla="*/ 35 w 130"/>
              <a:gd name="T43" fmla="*/ 124 h 160"/>
              <a:gd name="T44" fmla="*/ 79 w 130"/>
              <a:gd name="T45" fmla="*/ 136 h 160"/>
              <a:gd name="T46" fmla="*/ 42 w 130"/>
              <a:gd name="T47" fmla="*/ 146 h 160"/>
              <a:gd name="T48" fmla="*/ 79 w 130"/>
              <a:gd name="T49" fmla="*/ 136 h 160"/>
              <a:gd name="T50" fmla="*/ 50 w 130"/>
              <a:gd name="T51" fmla="*/ 108 h 160"/>
              <a:gd name="T52" fmla="*/ 42 w 130"/>
              <a:gd name="T53" fmla="*/ 87 h 160"/>
              <a:gd name="T54" fmla="*/ 34 w 130"/>
              <a:gd name="T55" fmla="*/ 91 h 160"/>
              <a:gd name="T56" fmla="*/ 38 w 130"/>
              <a:gd name="T57" fmla="*/ 90 h 160"/>
              <a:gd name="T58" fmla="*/ 47 w 130"/>
              <a:gd name="T59" fmla="*/ 105 h 160"/>
              <a:gd name="T60" fmla="*/ 42 w 130"/>
              <a:gd name="T61" fmla="*/ 105 h 160"/>
              <a:gd name="T62" fmla="*/ 57 w 130"/>
              <a:gd name="T63" fmla="*/ 111 h 160"/>
              <a:gd name="T64" fmla="*/ 65 w 130"/>
              <a:gd name="T65" fmla="*/ 106 h 160"/>
              <a:gd name="T66" fmla="*/ 61 w 130"/>
              <a:gd name="T67" fmla="*/ 97 h 160"/>
              <a:gd name="T68" fmla="*/ 58 w 130"/>
              <a:gd name="T69" fmla="*/ 85 h 160"/>
              <a:gd name="T70" fmla="*/ 47 w 130"/>
              <a:gd name="T71" fmla="*/ 87 h 160"/>
              <a:gd name="T72" fmla="*/ 60 w 130"/>
              <a:gd name="T73" fmla="*/ 100 h 160"/>
              <a:gd name="T74" fmla="*/ 61 w 130"/>
              <a:gd name="T75" fmla="*/ 108 h 160"/>
              <a:gd name="T76" fmla="*/ 58 w 130"/>
              <a:gd name="T77" fmla="*/ 100 h 160"/>
              <a:gd name="T78" fmla="*/ 54 w 130"/>
              <a:gd name="T79" fmla="*/ 88 h 160"/>
              <a:gd name="T80" fmla="*/ 58 w 130"/>
              <a:gd name="T81" fmla="*/ 95 h 160"/>
              <a:gd name="T82" fmla="*/ 52 w 130"/>
              <a:gd name="T83" fmla="*/ 88 h 160"/>
              <a:gd name="T84" fmla="*/ 74 w 130"/>
              <a:gd name="T85" fmla="*/ 98 h 160"/>
              <a:gd name="T86" fmla="*/ 75 w 130"/>
              <a:gd name="T87" fmla="*/ 105 h 160"/>
              <a:gd name="T88" fmla="*/ 73 w 130"/>
              <a:gd name="T89" fmla="*/ 103 h 160"/>
              <a:gd name="T90" fmla="*/ 68 w 130"/>
              <a:gd name="T91" fmla="*/ 105 h 160"/>
              <a:gd name="T92" fmla="*/ 80 w 130"/>
              <a:gd name="T93" fmla="*/ 108 h 160"/>
              <a:gd name="T94" fmla="*/ 75 w 130"/>
              <a:gd name="T95" fmla="*/ 96 h 160"/>
              <a:gd name="T96" fmla="*/ 68 w 130"/>
              <a:gd name="T97" fmla="*/ 93 h 160"/>
              <a:gd name="T98" fmla="*/ 70 w 130"/>
              <a:gd name="T99" fmla="*/ 87 h 160"/>
              <a:gd name="T100" fmla="*/ 73 w 130"/>
              <a:gd name="T101" fmla="*/ 90 h 160"/>
              <a:gd name="T102" fmla="*/ 74 w 130"/>
              <a:gd name="T103" fmla="*/ 88 h 160"/>
              <a:gd name="T104" fmla="*/ 64 w 130"/>
              <a:gd name="T105" fmla="*/ 85 h 160"/>
              <a:gd name="T106" fmla="*/ 67 w 130"/>
              <a:gd name="T107" fmla="*/ 96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30" h="160">
                <a:moveTo>
                  <a:pt x="124" y="103"/>
                </a:moveTo>
                <a:cubicBezTo>
                  <a:pt x="119" y="89"/>
                  <a:pt x="111" y="80"/>
                  <a:pt x="104" y="75"/>
                </a:cubicBezTo>
                <a:cubicBezTo>
                  <a:pt x="103" y="75"/>
                  <a:pt x="91" y="69"/>
                  <a:pt x="91" y="69"/>
                </a:cubicBezTo>
                <a:cubicBezTo>
                  <a:pt x="85" y="64"/>
                  <a:pt x="85" y="64"/>
                  <a:pt x="85" y="64"/>
                </a:cubicBezTo>
                <a:cubicBezTo>
                  <a:pt x="78" y="72"/>
                  <a:pt x="78" y="72"/>
                  <a:pt x="78" y="72"/>
                </a:cubicBezTo>
                <a:cubicBezTo>
                  <a:pt x="74" y="72"/>
                  <a:pt x="74" y="72"/>
                  <a:pt x="74" y="72"/>
                </a:cubicBezTo>
                <a:cubicBezTo>
                  <a:pt x="67" y="64"/>
                  <a:pt x="67" y="64"/>
                  <a:pt x="67" y="64"/>
                </a:cubicBezTo>
                <a:cubicBezTo>
                  <a:pt x="61" y="69"/>
                  <a:pt x="61" y="69"/>
                  <a:pt x="61" y="69"/>
                </a:cubicBezTo>
                <a:cubicBezTo>
                  <a:pt x="51" y="73"/>
                  <a:pt x="51" y="73"/>
                  <a:pt x="51" y="73"/>
                </a:cubicBezTo>
                <a:cubicBezTo>
                  <a:pt x="3" y="78"/>
                  <a:pt x="3" y="78"/>
                  <a:pt x="3" y="78"/>
                </a:cubicBezTo>
                <a:cubicBezTo>
                  <a:pt x="2" y="78"/>
                  <a:pt x="2" y="78"/>
                  <a:pt x="2" y="80"/>
                </a:cubicBezTo>
                <a:cubicBezTo>
                  <a:pt x="0" y="80"/>
                  <a:pt x="0" y="81"/>
                  <a:pt x="2" y="81"/>
                </a:cubicBezTo>
                <a:cubicBezTo>
                  <a:pt x="5" y="89"/>
                  <a:pt x="9" y="95"/>
                  <a:pt x="10" y="101"/>
                </a:cubicBezTo>
                <a:cubicBezTo>
                  <a:pt x="10" y="103"/>
                  <a:pt x="10" y="103"/>
                  <a:pt x="10" y="103"/>
                </a:cubicBezTo>
                <a:cubicBezTo>
                  <a:pt x="0" y="112"/>
                  <a:pt x="2" y="121"/>
                  <a:pt x="5" y="128"/>
                </a:cubicBezTo>
                <a:cubicBezTo>
                  <a:pt x="6" y="131"/>
                  <a:pt x="10" y="132"/>
                  <a:pt x="13" y="132"/>
                </a:cubicBezTo>
                <a:cubicBezTo>
                  <a:pt x="15" y="132"/>
                  <a:pt x="18" y="132"/>
                  <a:pt x="19" y="131"/>
                </a:cubicBezTo>
                <a:cubicBezTo>
                  <a:pt x="19" y="131"/>
                  <a:pt x="21" y="131"/>
                  <a:pt x="21" y="129"/>
                </a:cubicBezTo>
                <a:cubicBezTo>
                  <a:pt x="21" y="134"/>
                  <a:pt x="22" y="137"/>
                  <a:pt x="22" y="138"/>
                </a:cubicBezTo>
                <a:cubicBezTo>
                  <a:pt x="23" y="151"/>
                  <a:pt x="22" y="157"/>
                  <a:pt x="22" y="157"/>
                </a:cubicBezTo>
                <a:cubicBezTo>
                  <a:pt x="22" y="159"/>
                  <a:pt x="22" y="159"/>
                  <a:pt x="23" y="160"/>
                </a:cubicBezTo>
                <a:cubicBezTo>
                  <a:pt x="25" y="160"/>
                  <a:pt x="25" y="160"/>
                  <a:pt x="25" y="160"/>
                </a:cubicBezTo>
                <a:cubicBezTo>
                  <a:pt x="101" y="157"/>
                  <a:pt x="101" y="157"/>
                  <a:pt x="101" y="157"/>
                </a:cubicBezTo>
                <a:cubicBezTo>
                  <a:pt x="103" y="157"/>
                  <a:pt x="104" y="157"/>
                  <a:pt x="104" y="155"/>
                </a:cubicBezTo>
                <a:cubicBezTo>
                  <a:pt x="104" y="149"/>
                  <a:pt x="104" y="149"/>
                  <a:pt x="104" y="149"/>
                </a:cubicBezTo>
                <a:cubicBezTo>
                  <a:pt x="104" y="149"/>
                  <a:pt x="104" y="149"/>
                  <a:pt x="106" y="149"/>
                </a:cubicBezTo>
                <a:cubicBezTo>
                  <a:pt x="107" y="149"/>
                  <a:pt x="110" y="148"/>
                  <a:pt x="113" y="146"/>
                </a:cubicBezTo>
                <a:cubicBezTo>
                  <a:pt x="126" y="132"/>
                  <a:pt x="126" y="132"/>
                  <a:pt x="126" y="132"/>
                </a:cubicBezTo>
                <a:cubicBezTo>
                  <a:pt x="129" y="129"/>
                  <a:pt x="130" y="126"/>
                  <a:pt x="130" y="121"/>
                </a:cubicBezTo>
                <a:cubicBezTo>
                  <a:pt x="129" y="121"/>
                  <a:pt x="127" y="112"/>
                  <a:pt x="124" y="103"/>
                </a:cubicBezTo>
                <a:close/>
                <a:moveTo>
                  <a:pt x="98" y="152"/>
                </a:moveTo>
                <a:cubicBezTo>
                  <a:pt x="28" y="155"/>
                  <a:pt x="28" y="155"/>
                  <a:pt x="28" y="155"/>
                </a:cubicBezTo>
                <a:cubicBezTo>
                  <a:pt x="28" y="151"/>
                  <a:pt x="29" y="141"/>
                  <a:pt x="25" y="126"/>
                </a:cubicBezTo>
                <a:cubicBezTo>
                  <a:pt x="29" y="123"/>
                  <a:pt x="31" y="118"/>
                  <a:pt x="29" y="112"/>
                </a:cubicBezTo>
                <a:cubicBezTo>
                  <a:pt x="29" y="114"/>
                  <a:pt x="31" y="114"/>
                  <a:pt x="31" y="114"/>
                </a:cubicBezTo>
                <a:cubicBezTo>
                  <a:pt x="34" y="112"/>
                  <a:pt x="34" y="112"/>
                  <a:pt x="34" y="112"/>
                </a:cubicBezTo>
                <a:cubicBezTo>
                  <a:pt x="35" y="112"/>
                  <a:pt x="35" y="112"/>
                  <a:pt x="35" y="112"/>
                </a:cubicBezTo>
                <a:cubicBezTo>
                  <a:pt x="36" y="111"/>
                  <a:pt x="36" y="111"/>
                  <a:pt x="36" y="109"/>
                </a:cubicBezTo>
                <a:cubicBezTo>
                  <a:pt x="28" y="89"/>
                  <a:pt x="28" y="89"/>
                  <a:pt x="28" y="89"/>
                </a:cubicBezTo>
                <a:cubicBezTo>
                  <a:pt x="28" y="87"/>
                  <a:pt x="28" y="87"/>
                  <a:pt x="26" y="87"/>
                </a:cubicBezTo>
                <a:cubicBezTo>
                  <a:pt x="25" y="87"/>
                  <a:pt x="25" y="87"/>
                  <a:pt x="25" y="87"/>
                </a:cubicBezTo>
                <a:cubicBezTo>
                  <a:pt x="25" y="89"/>
                  <a:pt x="25" y="89"/>
                  <a:pt x="25" y="89"/>
                </a:cubicBezTo>
                <a:cubicBezTo>
                  <a:pt x="31" y="107"/>
                  <a:pt x="31" y="107"/>
                  <a:pt x="31" y="107"/>
                </a:cubicBezTo>
                <a:cubicBezTo>
                  <a:pt x="32" y="107"/>
                  <a:pt x="32" y="109"/>
                  <a:pt x="31" y="109"/>
                </a:cubicBezTo>
                <a:cubicBezTo>
                  <a:pt x="29" y="109"/>
                  <a:pt x="29" y="109"/>
                  <a:pt x="29" y="109"/>
                </a:cubicBezTo>
                <a:cubicBezTo>
                  <a:pt x="28" y="109"/>
                  <a:pt x="28" y="109"/>
                  <a:pt x="28" y="109"/>
                </a:cubicBezTo>
                <a:cubicBezTo>
                  <a:pt x="26" y="104"/>
                  <a:pt x="21" y="106"/>
                  <a:pt x="18" y="106"/>
                </a:cubicBezTo>
                <a:cubicBezTo>
                  <a:pt x="16" y="98"/>
                  <a:pt x="12" y="90"/>
                  <a:pt x="8" y="83"/>
                </a:cubicBezTo>
                <a:cubicBezTo>
                  <a:pt x="81" y="76"/>
                  <a:pt x="81" y="76"/>
                  <a:pt x="81" y="76"/>
                </a:cubicBezTo>
                <a:cubicBezTo>
                  <a:pt x="84" y="83"/>
                  <a:pt x="93" y="107"/>
                  <a:pt x="97" y="132"/>
                </a:cubicBezTo>
                <a:cubicBezTo>
                  <a:pt x="95" y="135"/>
                  <a:pt x="95" y="141"/>
                  <a:pt x="98" y="145"/>
                </a:cubicBezTo>
                <a:lnTo>
                  <a:pt x="98" y="152"/>
                </a:lnTo>
                <a:close/>
                <a:moveTo>
                  <a:pt x="101" y="126"/>
                </a:moveTo>
                <a:cubicBezTo>
                  <a:pt x="103" y="109"/>
                  <a:pt x="103" y="109"/>
                  <a:pt x="103" y="109"/>
                </a:cubicBezTo>
                <a:cubicBezTo>
                  <a:pt x="104" y="112"/>
                  <a:pt x="106" y="117"/>
                  <a:pt x="107" y="120"/>
                </a:cubicBezTo>
                <a:lnTo>
                  <a:pt x="101" y="126"/>
                </a:lnTo>
                <a:close/>
                <a:moveTo>
                  <a:pt x="77" y="62"/>
                </a:moveTo>
                <a:cubicBezTo>
                  <a:pt x="90" y="62"/>
                  <a:pt x="101" y="49"/>
                  <a:pt x="101" y="26"/>
                </a:cubicBezTo>
                <a:cubicBezTo>
                  <a:pt x="101" y="9"/>
                  <a:pt x="94" y="0"/>
                  <a:pt x="77" y="0"/>
                </a:cubicBezTo>
                <a:cubicBezTo>
                  <a:pt x="58" y="0"/>
                  <a:pt x="51" y="9"/>
                  <a:pt x="51" y="26"/>
                </a:cubicBezTo>
                <a:cubicBezTo>
                  <a:pt x="51" y="49"/>
                  <a:pt x="62" y="62"/>
                  <a:pt x="77" y="62"/>
                </a:cubicBezTo>
                <a:close/>
                <a:moveTo>
                  <a:pt x="77" y="126"/>
                </a:moveTo>
                <a:cubicBezTo>
                  <a:pt x="78" y="126"/>
                  <a:pt x="80" y="124"/>
                  <a:pt x="80" y="121"/>
                </a:cubicBezTo>
                <a:cubicBezTo>
                  <a:pt x="80" y="120"/>
                  <a:pt x="78" y="118"/>
                  <a:pt x="75" y="118"/>
                </a:cubicBezTo>
                <a:cubicBezTo>
                  <a:pt x="39" y="120"/>
                  <a:pt x="39" y="120"/>
                  <a:pt x="39" y="120"/>
                </a:cubicBezTo>
                <a:cubicBezTo>
                  <a:pt x="36" y="121"/>
                  <a:pt x="35" y="123"/>
                  <a:pt x="35" y="124"/>
                </a:cubicBezTo>
                <a:cubicBezTo>
                  <a:pt x="36" y="127"/>
                  <a:pt x="38" y="129"/>
                  <a:pt x="39" y="129"/>
                </a:cubicBezTo>
                <a:cubicBezTo>
                  <a:pt x="77" y="126"/>
                  <a:pt x="77" y="126"/>
                  <a:pt x="77" y="126"/>
                </a:cubicBezTo>
                <a:close/>
                <a:moveTo>
                  <a:pt x="79" y="136"/>
                </a:moveTo>
                <a:cubicBezTo>
                  <a:pt x="42" y="137"/>
                  <a:pt x="42" y="137"/>
                  <a:pt x="42" y="137"/>
                </a:cubicBezTo>
                <a:cubicBezTo>
                  <a:pt x="39" y="137"/>
                  <a:pt x="37" y="140"/>
                  <a:pt x="37" y="141"/>
                </a:cubicBezTo>
                <a:cubicBezTo>
                  <a:pt x="37" y="143"/>
                  <a:pt x="39" y="146"/>
                  <a:pt x="42" y="146"/>
                </a:cubicBezTo>
                <a:cubicBezTo>
                  <a:pt x="79" y="143"/>
                  <a:pt x="79" y="143"/>
                  <a:pt x="79" y="143"/>
                </a:cubicBezTo>
                <a:cubicBezTo>
                  <a:pt x="81" y="143"/>
                  <a:pt x="83" y="141"/>
                  <a:pt x="83" y="139"/>
                </a:cubicBezTo>
                <a:cubicBezTo>
                  <a:pt x="83" y="137"/>
                  <a:pt x="81" y="136"/>
                  <a:pt x="79" y="136"/>
                </a:cubicBezTo>
                <a:close/>
                <a:moveTo>
                  <a:pt x="42" y="110"/>
                </a:moveTo>
                <a:cubicBezTo>
                  <a:pt x="44" y="111"/>
                  <a:pt x="45" y="111"/>
                  <a:pt x="47" y="111"/>
                </a:cubicBezTo>
                <a:cubicBezTo>
                  <a:pt x="48" y="111"/>
                  <a:pt x="50" y="110"/>
                  <a:pt x="50" y="108"/>
                </a:cubicBezTo>
                <a:cubicBezTo>
                  <a:pt x="51" y="108"/>
                  <a:pt x="51" y="107"/>
                  <a:pt x="51" y="105"/>
                </a:cubicBezTo>
                <a:cubicBezTo>
                  <a:pt x="45" y="91"/>
                  <a:pt x="45" y="91"/>
                  <a:pt x="45" y="91"/>
                </a:cubicBezTo>
                <a:cubicBezTo>
                  <a:pt x="45" y="90"/>
                  <a:pt x="44" y="88"/>
                  <a:pt x="42" y="87"/>
                </a:cubicBezTo>
                <a:cubicBezTo>
                  <a:pt x="41" y="87"/>
                  <a:pt x="40" y="85"/>
                  <a:pt x="38" y="87"/>
                </a:cubicBezTo>
                <a:cubicBezTo>
                  <a:pt x="35" y="87"/>
                  <a:pt x="35" y="87"/>
                  <a:pt x="34" y="88"/>
                </a:cubicBezTo>
                <a:cubicBezTo>
                  <a:pt x="34" y="90"/>
                  <a:pt x="34" y="90"/>
                  <a:pt x="34" y="91"/>
                </a:cubicBezTo>
                <a:cubicBezTo>
                  <a:pt x="40" y="107"/>
                  <a:pt x="40" y="107"/>
                  <a:pt x="40" y="107"/>
                </a:cubicBezTo>
                <a:cubicBezTo>
                  <a:pt x="40" y="107"/>
                  <a:pt x="41" y="108"/>
                  <a:pt x="42" y="110"/>
                </a:cubicBezTo>
                <a:close/>
                <a:moveTo>
                  <a:pt x="38" y="90"/>
                </a:moveTo>
                <a:cubicBezTo>
                  <a:pt x="40" y="90"/>
                  <a:pt x="40" y="90"/>
                  <a:pt x="41" y="90"/>
                </a:cubicBezTo>
                <a:cubicBezTo>
                  <a:pt x="41" y="91"/>
                  <a:pt x="41" y="91"/>
                  <a:pt x="41" y="91"/>
                </a:cubicBezTo>
                <a:cubicBezTo>
                  <a:pt x="47" y="105"/>
                  <a:pt x="47" y="105"/>
                  <a:pt x="47" y="105"/>
                </a:cubicBezTo>
                <a:cubicBezTo>
                  <a:pt x="47" y="107"/>
                  <a:pt x="47" y="107"/>
                  <a:pt x="47" y="107"/>
                </a:cubicBezTo>
                <a:cubicBezTo>
                  <a:pt x="44" y="107"/>
                  <a:pt x="44" y="107"/>
                  <a:pt x="44" y="107"/>
                </a:cubicBezTo>
                <a:cubicBezTo>
                  <a:pt x="44" y="107"/>
                  <a:pt x="42" y="107"/>
                  <a:pt x="42" y="105"/>
                </a:cubicBezTo>
                <a:cubicBezTo>
                  <a:pt x="38" y="91"/>
                  <a:pt x="38" y="91"/>
                  <a:pt x="38" y="91"/>
                </a:cubicBezTo>
                <a:cubicBezTo>
                  <a:pt x="37" y="91"/>
                  <a:pt x="37" y="90"/>
                  <a:pt x="38" y="90"/>
                </a:cubicBezTo>
                <a:close/>
                <a:moveTo>
                  <a:pt x="57" y="111"/>
                </a:moveTo>
                <a:cubicBezTo>
                  <a:pt x="64" y="111"/>
                  <a:pt x="64" y="111"/>
                  <a:pt x="64" y="111"/>
                </a:cubicBezTo>
                <a:cubicBezTo>
                  <a:pt x="65" y="110"/>
                  <a:pt x="65" y="110"/>
                  <a:pt x="65" y="110"/>
                </a:cubicBezTo>
                <a:cubicBezTo>
                  <a:pt x="67" y="108"/>
                  <a:pt x="67" y="108"/>
                  <a:pt x="65" y="106"/>
                </a:cubicBezTo>
                <a:cubicBezTo>
                  <a:pt x="64" y="98"/>
                  <a:pt x="64" y="98"/>
                  <a:pt x="64" y="98"/>
                </a:cubicBezTo>
                <a:cubicBezTo>
                  <a:pt x="63" y="98"/>
                  <a:pt x="63" y="98"/>
                  <a:pt x="63" y="98"/>
                </a:cubicBezTo>
                <a:cubicBezTo>
                  <a:pt x="61" y="97"/>
                  <a:pt x="61" y="97"/>
                  <a:pt x="61" y="97"/>
                </a:cubicBezTo>
                <a:cubicBezTo>
                  <a:pt x="63" y="97"/>
                  <a:pt x="63" y="97"/>
                  <a:pt x="63" y="97"/>
                </a:cubicBezTo>
                <a:cubicBezTo>
                  <a:pt x="60" y="88"/>
                  <a:pt x="60" y="88"/>
                  <a:pt x="60" y="88"/>
                </a:cubicBezTo>
                <a:cubicBezTo>
                  <a:pt x="60" y="87"/>
                  <a:pt x="58" y="85"/>
                  <a:pt x="58" y="85"/>
                </a:cubicBezTo>
                <a:cubicBezTo>
                  <a:pt x="57" y="85"/>
                  <a:pt x="55" y="83"/>
                  <a:pt x="54" y="85"/>
                </a:cubicBezTo>
                <a:cubicBezTo>
                  <a:pt x="48" y="85"/>
                  <a:pt x="48" y="85"/>
                  <a:pt x="48" y="85"/>
                </a:cubicBezTo>
                <a:cubicBezTo>
                  <a:pt x="47" y="85"/>
                  <a:pt x="47" y="85"/>
                  <a:pt x="47" y="87"/>
                </a:cubicBezTo>
                <a:cubicBezTo>
                  <a:pt x="55" y="111"/>
                  <a:pt x="55" y="111"/>
                  <a:pt x="55" y="111"/>
                </a:cubicBezTo>
                <a:lnTo>
                  <a:pt x="57" y="111"/>
                </a:lnTo>
                <a:close/>
                <a:moveTo>
                  <a:pt x="60" y="100"/>
                </a:moveTo>
                <a:cubicBezTo>
                  <a:pt x="60" y="100"/>
                  <a:pt x="60" y="100"/>
                  <a:pt x="60" y="101"/>
                </a:cubicBezTo>
                <a:cubicBezTo>
                  <a:pt x="61" y="106"/>
                  <a:pt x="61" y="106"/>
                  <a:pt x="61" y="106"/>
                </a:cubicBezTo>
                <a:cubicBezTo>
                  <a:pt x="61" y="106"/>
                  <a:pt x="61" y="106"/>
                  <a:pt x="61" y="108"/>
                </a:cubicBezTo>
                <a:cubicBezTo>
                  <a:pt x="58" y="108"/>
                  <a:pt x="58" y="108"/>
                  <a:pt x="58" y="108"/>
                </a:cubicBezTo>
                <a:cubicBezTo>
                  <a:pt x="55" y="100"/>
                  <a:pt x="55" y="100"/>
                  <a:pt x="55" y="100"/>
                </a:cubicBezTo>
                <a:cubicBezTo>
                  <a:pt x="58" y="100"/>
                  <a:pt x="58" y="100"/>
                  <a:pt x="58" y="100"/>
                </a:cubicBezTo>
                <a:lnTo>
                  <a:pt x="60" y="100"/>
                </a:lnTo>
                <a:close/>
                <a:moveTo>
                  <a:pt x="52" y="88"/>
                </a:moveTo>
                <a:cubicBezTo>
                  <a:pt x="54" y="88"/>
                  <a:pt x="54" y="88"/>
                  <a:pt x="54" y="88"/>
                </a:cubicBezTo>
                <a:cubicBezTo>
                  <a:pt x="55" y="88"/>
                  <a:pt x="55" y="88"/>
                  <a:pt x="55" y="88"/>
                </a:cubicBezTo>
                <a:cubicBezTo>
                  <a:pt x="55" y="88"/>
                  <a:pt x="57" y="88"/>
                  <a:pt x="57" y="90"/>
                </a:cubicBezTo>
                <a:cubicBezTo>
                  <a:pt x="58" y="95"/>
                  <a:pt x="58" y="95"/>
                  <a:pt x="58" y="95"/>
                </a:cubicBezTo>
                <a:cubicBezTo>
                  <a:pt x="57" y="97"/>
                  <a:pt x="57" y="97"/>
                  <a:pt x="57" y="97"/>
                </a:cubicBezTo>
                <a:cubicBezTo>
                  <a:pt x="54" y="97"/>
                  <a:pt x="54" y="97"/>
                  <a:pt x="54" y="97"/>
                </a:cubicBezTo>
                <a:cubicBezTo>
                  <a:pt x="52" y="88"/>
                  <a:pt x="52" y="88"/>
                  <a:pt x="52" y="88"/>
                </a:cubicBezTo>
                <a:close/>
                <a:moveTo>
                  <a:pt x="67" y="96"/>
                </a:moveTo>
                <a:cubicBezTo>
                  <a:pt x="68" y="98"/>
                  <a:pt x="71" y="98"/>
                  <a:pt x="73" y="98"/>
                </a:cubicBezTo>
                <a:cubicBezTo>
                  <a:pt x="73" y="98"/>
                  <a:pt x="73" y="98"/>
                  <a:pt x="74" y="98"/>
                </a:cubicBezTo>
                <a:cubicBezTo>
                  <a:pt x="74" y="100"/>
                  <a:pt x="74" y="100"/>
                  <a:pt x="75" y="100"/>
                </a:cubicBezTo>
                <a:cubicBezTo>
                  <a:pt x="75" y="103"/>
                  <a:pt x="75" y="103"/>
                  <a:pt x="75" y="103"/>
                </a:cubicBezTo>
                <a:cubicBezTo>
                  <a:pt x="77" y="105"/>
                  <a:pt x="77" y="105"/>
                  <a:pt x="75" y="105"/>
                </a:cubicBezTo>
                <a:cubicBezTo>
                  <a:pt x="75" y="106"/>
                  <a:pt x="75" y="106"/>
                  <a:pt x="75" y="106"/>
                </a:cubicBezTo>
                <a:cubicBezTo>
                  <a:pt x="74" y="106"/>
                  <a:pt x="74" y="106"/>
                  <a:pt x="73" y="105"/>
                </a:cubicBezTo>
                <a:cubicBezTo>
                  <a:pt x="73" y="103"/>
                  <a:pt x="73" y="103"/>
                  <a:pt x="73" y="103"/>
                </a:cubicBezTo>
                <a:cubicBezTo>
                  <a:pt x="71" y="103"/>
                  <a:pt x="71" y="103"/>
                  <a:pt x="71" y="103"/>
                </a:cubicBezTo>
                <a:cubicBezTo>
                  <a:pt x="68" y="103"/>
                  <a:pt x="68" y="103"/>
                  <a:pt x="68" y="103"/>
                </a:cubicBezTo>
                <a:cubicBezTo>
                  <a:pt x="68" y="105"/>
                  <a:pt x="68" y="105"/>
                  <a:pt x="68" y="105"/>
                </a:cubicBezTo>
                <a:cubicBezTo>
                  <a:pt x="68" y="106"/>
                  <a:pt x="70" y="108"/>
                  <a:pt x="71" y="108"/>
                </a:cubicBezTo>
                <a:cubicBezTo>
                  <a:pt x="73" y="110"/>
                  <a:pt x="74" y="110"/>
                  <a:pt x="75" y="110"/>
                </a:cubicBezTo>
                <a:cubicBezTo>
                  <a:pt x="78" y="110"/>
                  <a:pt x="78" y="108"/>
                  <a:pt x="80" y="108"/>
                </a:cubicBezTo>
                <a:cubicBezTo>
                  <a:pt x="80" y="103"/>
                  <a:pt x="80" y="103"/>
                  <a:pt x="80" y="103"/>
                </a:cubicBezTo>
                <a:cubicBezTo>
                  <a:pt x="78" y="100"/>
                  <a:pt x="78" y="100"/>
                  <a:pt x="78" y="100"/>
                </a:cubicBezTo>
                <a:cubicBezTo>
                  <a:pt x="78" y="98"/>
                  <a:pt x="77" y="96"/>
                  <a:pt x="75" y="96"/>
                </a:cubicBezTo>
                <a:cubicBezTo>
                  <a:pt x="74" y="95"/>
                  <a:pt x="73" y="95"/>
                  <a:pt x="71" y="95"/>
                </a:cubicBezTo>
                <a:cubicBezTo>
                  <a:pt x="70" y="95"/>
                  <a:pt x="70" y="95"/>
                  <a:pt x="70" y="93"/>
                </a:cubicBezTo>
                <a:cubicBezTo>
                  <a:pt x="68" y="93"/>
                  <a:pt x="68" y="93"/>
                  <a:pt x="68" y="93"/>
                </a:cubicBezTo>
                <a:cubicBezTo>
                  <a:pt x="67" y="88"/>
                  <a:pt x="67" y="88"/>
                  <a:pt x="67" y="88"/>
                </a:cubicBezTo>
                <a:cubicBezTo>
                  <a:pt x="67" y="87"/>
                  <a:pt x="68" y="87"/>
                  <a:pt x="68" y="87"/>
                </a:cubicBezTo>
                <a:cubicBezTo>
                  <a:pt x="70" y="87"/>
                  <a:pt x="70" y="87"/>
                  <a:pt x="70" y="87"/>
                </a:cubicBezTo>
                <a:cubicBezTo>
                  <a:pt x="70" y="88"/>
                  <a:pt x="71" y="88"/>
                  <a:pt x="71" y="88"/>
                </a:cubicBezTo>
                <a:cubicBezTo>
                  <a:pt x="71" y="90"/>
                  <a:pt x="71" y="90"/>
                  <a:pt x="71" y="90"/>
                </a:cubicBezTo>
                <a:cubicBezTo>
                  <a:pt x="73" y="90"/>
                  <a:pt x="73" y="90"/>
                  <a:pt x="73" y="90"/>
                </a:cubicBezTo>
                <a:cubicBezTo>
                  <a:pt x="74" y="90"/>
                  <a:pt x="74" y="90"/>
                  <a:pt x="74" y="90"/>
                </a:cubicBezTo>
                <a:cubicBezTo>
                  <a:pt x="75" y="90"/>
                  <a:pt x="75" y="90"/>
                  <a:pt x="75" y="88"/>
                </a:cubicBezTo>
                <a:cubicBezTo>
                  <a:pt x="74" y="88"/>
                  <a:pt x="74" y="88"/>
                  <a:pt x="74" y="88"/>
                </a:cubicBezTo>
                <a:cubicBezTo>
                  <a:pt x="74" y="87"/>
                  <a:pt x="73" y="85"/>
                  <a:pt x="71" y="85"/>
                </a:cubicBezTo>
                <a:cubicBezTo>
                  <a:pt x="70" y="83"/>
                  <a:pt x="68" y="83"/>
                  <a:pt x="67" y="83"/>
                </a:cubicBezTo>
                <a:cubicBezTo>
                  <a:pt x="66" y="83"/>
                  <a:pt x="64" y="83"/>
                  <a:pt x="64" y="85"/>
                </a:cubicBezTo>
                <a:cubicBezTo>
                  <a:pt x="63" y="87"/>
                  <a:pt x="63" y="88"/>
                  <a:pt x="63" y="90"/>
                </a:cubicBezTo>
                <a:cubicBezTo>
                  <a:pt x="64" y="93"/>
                  <a:pt x="64" y="93"/>
                  <a:pt x="64" y="93"/>
                </a:cubicBezTo>
                <a:cubicBezTo>
                  <a:pt x="66" y="95"/>
                  <a:pt x="66" y="96"/>
                  <a:pt x="67" y="96"/>
                </a:cubicBezTo>
                <a:close/>
              </a:path>
            </a:pathLst>
          </a:custGeom>
          <a:ln>
            <a:noFill/>
          </a:ln>
        </p:spPr>
        <p:style>
          <a:lnRef idx="3">
            <a:schemeClr val="lt1"/>
          </a:lnRef>
          <a:fillRef idx="1">
            <a:schemeClr val="accent1"/>
          </a:fillRef>
          <a:effectRef idx="1">
            <a:schemeClr val="accent1"/>
          </a:effectRef>
          <a:fontRef idx="minor">
            <a:schemeClr val="lt1"/>
          </a:fontRef>
        </p:style>
        <p:txBody>
          <a:bodyPr vert="horz" wrap="square" lIns="91440" tIns="45720" rIns="91440" bIns="45720" numCol="1" anchor="t" anchorCtr="0" compatLnSpc="1">
            <a:prstTxWarp prst="textNoShape">
              <a:avLst/>
            </a:prstTxWarp>
          </a:bodyPr>
          <a:lstStyle/>
          <a:p>
            <a:endParaRPr lang="en-US"/>
          </a:p>
        </p:txBody>
      </p:sp>
      <p:sp>
        <p:nvSpPr>
          <p:cNvPr id="26" name="Freeform 119">
            <a:hlinkClick r:id="rId8" action="ppaction://hlinksldjump"/>
            <a:extLst>
              <a:ext uri="{FF2B5EF4-FFF2-40B4-BE49-F238E27FC236}">
                <a16:creationId xmlns:a16="http://schemas.microsoft.com/office/drawing/2014/main" id="{3E104228-863E-1553-7237-FF979C868634}"/>
              </a:ext>
            </a:extLst>
          </p:cNvPr>
          <p:cNvSpPr>
            <a:spLocks noEditPoints="1"/>
          </p:cNvSpPr>
          <p:nvPr/>
        </p:nvSpPr>
        <p:spPr bwMode="auto">
          <a:xfrm>
            <a:off x="341498" y="4774011"/>
            <a:ext cx="324350" cy="300024"/>
          </a:xfrm>
          <a:custGeom>
            <a:avLst/>
            <a:gdLst>
              <a:gd name="T0" fmla="*/ 97 w 160"/>
              <a:gd name="T1" fmla="*/ 8 h 148"/>
              <a:gd name="T2" fmla="*/ 92 w 160"/>
              <a:gd name="T3" fmla="*/ 0 h 148"/>
              <a:gd name="T4" fmla="*/ 61 w 160"/>
              <a:gd name="T5" fmla="*/ 6 h 148"/>
              <a:gd name="T6" fmla="*/ 6 w 160"/>
              <a:gd name="T7" fmla="*/ 8 h 148"/>
              <a:gd name="T8" fmla="*/ 6 w 160"/>
              <a:gd name="T9" fmla="*/ 22 h 148"/>
              <a:gd name="T10" fmla="*/ 15 w 160"/>
              <a:gd name="T11" fmla="*/ 114 h 148"/>
              <a:gd name="T12" fmla="*/ 67 w 160"/>
              <a:gd name="T13" fmla="*/ 119 h 148"/>
              <a:gd name="T14" fmla="*/ 51 w 160"/>
              <a:gd name="T15" fmla="*/ 144 h 148"/>
              <a:gd name="T16" fmla="*/ 76 w 160"/>
              <a:gd name="T17" fmla="*/ 127 h 148"/>
              <a:gd name="T18" fmla="*/ 80 w 160"/>
              <a:gd name="T19" fmla="*/ 148 h 148"/>
              <a:gd name="T20" fmla="*/ 84 w 160"/>
              <a:gd name="T21" fmla="*/ 128 h 148"/>
              <a:gd name="T22" fmla="*/ 104 w 160"/>
              <a:gd name="T23" fmla="*/ 147 h 148"/>
              <a:gd name="T24" fmla="*/ 107 w 160"/>
              <a:gd name="T25" fmla="*/ 138 h 148"/>
              <a:gd name="T26" fmla="*/ 139 w 160"/>
              <a:gd name="T27" fmla="*/ 119 h 148"/>
              <a:gd name="T28" fmla="*/ 145 w 160"/>
              <a:gd name="T29" fmla="*/ 22 h 148"/>
              <a:gd name="T30" fmla="*/ 160 w 160"/>
              <a:gd name="T31" fmla="*/ 15 h 148"/>
              <a:gd name="T32" fmla="*/ 134 w 160"/>
              <a:gd name="T33" fmla="*/ 108 h 148"/>
              <a:gd name="T34" fmla="*/ 24 w 160"/>
              <a:gd name="T35" fmla="*/ 22 h 148"/>
              <a:gd name="T36" fmla="*/ 134 w 160"/>
              <a:gd name="T37" fmla="*/ 108 h 148"/>
              <a:gd name="T38" fmla="*/ 36 w 160"/>
              <a:gd name="T39" fmla="*/ 92 h 148"/>
              <a:gd name="T40" fmla="*/ 67 w 160"/>
              <a:gd name="T41" fmla="*/ 88 h 148"/>
              <a:gd name="T42" fmla="*/ 75 w 160"/>
              <a:gd name="T43" fmla="*/ 86 h 148"/>
              <a:gd name="T44" fmla="*/ 103 w 160"/>
              <a:gd name="T45" fmla="*/ 69 h 148"/>
              <a:gd name="T46" fmla="*/ 119 w 160"/>
              <a:gd name="T47" fmla="*/ 54 h 148"/>
              <a:gd name="T48" fmla="*/ 124 w 160"/>
              <a:gd name="T49" fmla="*/ 66 h 148"/>
              <a:gd name="T50" fmla="*/ 130 w 160"/>
              <a:gd name="T51" fmla="*/ 38 h 148"/>
              <a:gd name="T52" fmla="*/ 130 w 160"/>
              <a:gd name="T53" fmla="*/ 36 h 148"/>
              <a:gd name="T54" fmla="*/ 127 w 160"/>
              <a:gd name="T55" fmla="*/ 34 h 148"/>
              <a:gd name="T56" fmla="*/ 124 w 160"/>
              <a:gd name="T57" fmla="*/ 33 h 148"/>
              <a:gd name="T58" fmla="*/ 100 w 160"/>
              <a:gd name="T59" fmla="*/ 38 h 148"/>
              <a:gd name="T60" fmla="*/ 112 w 160"/>
              <a:gd name="T61" fmla="*/ 44 h 148"/>
              <a:gd name="T62" fmla="*/ 94 w 160"/>
              <a:gd name="T63" fmla="*/ 50 h 148"/>
              <a:gd name="T64" fmla="*/ 70 w 160"/>
              <a:gd name="T65" fmla="*/ 75 h 148"/>
              <a:gd name="T66" fmla="*/ 49 w 160"/>
              <a:gd name="T67" fmla="*/ 63 h 148"/>
              <a:gd name="T68" fmla="*/ 28 w 160"/>
              <a:gd name="T69" fmla="*/ 92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60" h="148">
                <a:moveTo>
                  <a:pt x="153" y="8"/>
                </a:moveTo>
                <a:cubicBezTo>
                  <a:pt x="97" y="8"/>
                  <a:pt x="97" y="8"/>
                  <a:pt x="97" y="8"/>
                </a:cubicBezTo>
                <a:cubicBezTo>
                  <a:pt x="97" y="6"/>
                  <a:pt x="97" y="6"/>
                  <a:pt x="97" y="6"/>
                </a:cubicBezTo>
                <a:cubicBezTo>
                  <a:pt x="97" y="3"/>
                  <a:pt x="95" y="0"/>
                  <a:pt x="92" y="0"/>
                </a:cubicBezTo>
                <a:cubicBezTo>
                  <a:pt x="66" y="0"/>
                  <a:pt x="66" y="0"/>
                  <a:pt x="66" y="0"/>
                </a:cubicBezTo>
                <a:cubicBezTo>
                  <a:pt x="63" y="0"/>
                  <a:pt x="61" y="3"/>
                  <a:pt x="61" y="6"/>
                </a:cubicBezTo>
                <a:cubicBezTo>
                  <a:pt x="61" y="8"/>
                  <a:pt x="61" y="8"/>
                  <a:pt x="61" y="8"/>
                </a:cubicBezTo>
                <a:cubicBezTo>
                  <a:pt x="6" y="8"/>
                  <a:pt x="6" y="8"/>
                  <a:pt x="6" y="8"/>
                </a:cubicBezTo>
                <a:cubicBezTo>
                  <a:pt x="2" y="8"/>
                  <a:pt x="0" y="11"/>
                  <a:pt x="0" y="15"/>
                </a:cubicBezTo>
                <a:cubicBezTo>
                  <a:pt x="0" y="19"/>
                  <a:pt x="2" y="22"/>
                  <a:pt x="6" y="22"/>
                </a:cubicBezTo>
                <a:cubicBezTo>
                  <a:pt x="15" y="22"/>
                  <a:pt x="15" y="22"/>
                  <a:pt x="15" y="22"/>
                </a:cubicBezTo>
                <a:cubicBezTo>
                  <a:pt x="15" y="114"/>
                  <a:pt x="15" y="114"/>
                  <a:pt x="15" y="114"/>
                </a:cubicBezTo>
                <a:cubicBezTo>
                  <a:pt x="15" y="117"/>
                  <a:pt x="17" y="119"/>
                  <a:pt x="20" y="119"/>
                </a:cubicBezTo>
                <a:cubicBezTo>
                  <a:pt x="67" y="119"/>
                  <a:pt x="67" y="119"/>
                  <a:pt x="67" y="119"/>
                </a:cubicBezTo>
                <a:cubicBezTo>
                  <a:pt x="51" y="137"/>
                  <a:pt x="51" y="137"/>
                  <a:pt x="51" y="137"/>
                </a:cubicBezTo>
                <a:cubicBezTo>
                  <a:pt x="50" y="140"/>
                  <a:pt x="50" y="143"/>
                  <a:pt x="51" y="144"/>
                </a:cubicBezTo>
                <a:cubicBezTo>
                  <a:pt x="54" y="147"/>
                  <a:pt x="57" y="147"/>
                  <a:pt x="58" y="144"/>
                </a:cubicBezTo>
                <a:cubicBezTo>
                  <a:pt x="76" y="127"/>
                  <a:pt x="76" y="127"/>
                  <a:pt x="76" y="127"/>
                </a:cubicBezTo>
                <a:cubicBezTo>
                  <a:pt x="76" y="144"/>
                  <a:pt x="76" y="144"/>
                  <a:pt x="76" y="144"/>
                </a:cubicBezTo>
                <a:cubicBezTo>
                  <a:pt x="76" y="146"/>
                  <a:pt x="77" y="148"/>
                  <a:pt x="80" y="148"/>
                </a:cubicBezTo>
                <a:cubicBezTo>
                  <a:pt x="81" y="148"/>
                  <a:pt x="84" y="146"/>
                  <a:pt x="84" y="144"/>
                </a:cubicBezTo>
                <a:cubicBezTo>
                  <a:pt x="84" y="128"/>
                  <a:pt x="84" y="128"/>
                  <a:pt x="84" y="128"/>
                </a:cubicBezTo>
                <a:cubicBezTo>
                  <a:pt x="100" y="146"/>
                  <a:pt x="100" y="146"/>
                  <a:pt x="100" y="146"/>
                </a:cubicBezTo>
                <a:cubicBezTo>
                  <a:pt x="101" y="147"/>
                  <a:pt x="103" y="147"/>
                  <a:pt x="104" y="147"/>
                </a:cubicBezTo>
                <a:cubicBezTo>
                  <a:pt x="105" y="147"/>
                  <a:pt x="107" y="147"/>
                  <a:pt x="107" y="146"/>
                </a:cubicBezTo>
                <a:cubicBezTo>
                  <a:pt x="110" y="144"/>
                  <a:pt x="110" y="141"/>
                  <a:pt x="107" y="138"/>
                </a:cubicBezTo>
                <a:cubicBezTo>
                  <a:pt x="89" y="119"/>
                  <a:pt x="89" y="119"/>
                  <a:pt x="89" y="119"/>
                </a:cubicBezTo>
                <a:cubicBezTo>
                  <a:pt x="139" y="119"/>
                  <a:pt x="139" y="119"/>
                  <a:pt x="139" y="119"/>
                </a:cubicBezTo>
                <a:cubicBezTo>
                  <a:pt x="142" y="119"/>
                  <a:pt x="145" y="117"/>
                  <a:pt x="145" y="114"/>
                </a:cubicBezTo>
                <a:cubicBezTo>
                  <a:pt x="145" y="22"/>
                  <a:pt x="145" y="22"/>
                  <a:pt x="145" y="22"/>
                </a:cubicBezTo>
                <a:cubicBezTo>
                  <a:pt x="153" y="22"/>
                  <a:pt x="153" y="22"/>
                  <a:pt x="153" y="22"/>
                </a:cubicBezTo>
                <a:cubicBezTo>
                  <a:pt x="156" y="22"/>
                  <a:pt x="160" y="19"/>
                  <a:pt x="160" y="15"/>
                </a:cubicBezTo>
                <a:cubicBezTo>
                  <a:pt x="160" y="11"/>
                  <a:pt x="156" y="8"/>
                  <a:pt x="153" y="8"/>
                </a:cubicBezTo>
                <a:close/>
                <a:moveTo>
                  <a:pt x="134" y="108"/>
                </a:moveTo>
                <a:cubicBezTo>
                  <a:pt x="24" y="108"/>
                  <a:pt x="24" y="108"/>
                  <a:pt x="24" y="108"/>
                </a:cubicBezTo>
                <a:cubicBezTo>
                  <a:pt x="24" y="22"/>
                  <a:pt x="24" y="22"/>
                  <a:pt x="24" y="22"/>
                </a:cubicBezTo>
                <a:cubicBezTo>
                  <a:pt x="134" y="22"/>
                  <a:pt x="134" y="22"/>
                  <a:pt x="134" y="22"/>
                </a:cubicBezTo>
                <a:lnTo>
                  <a:pt x="134" y="108"/>
                </a:lnTo>
                <a:close/>
                <a:moveTo>
                  <a:pt x="32" y="94"/>
                </a:moveTo>
                <a:cubicBezTo>
                  <a:pt x="33" y="94"/>
                  <a:pt x="34" y="94"/>
                  <a:pt x="36" y="92"/>
                </a:cubicBezTo>
                <a:cubicBezTo>
                  <a:pt x="53" y="75"/>
                  <a:pt x="53" y="75"/>
                  <a:pt x="53" y="75"/>
                </a:cubicBezTo>
                <a:cubicBezTo>
                  <a:pt x="67" y="88"/>
                  <a:pt x="67" y="88"/>
                  <a:pt x="67" y="88"/>
                </a:cubicBezTo>
                <a:cubicBezTo>
                  <a:pt x="69" y="89"/>
                  <a:pt x="70" y="89"/>
                  <a:pt x="71" y="89"/>
                </a:cubicBezTo>
                <a:cubicBezTo>
                  <a:pt x="73" y="89"/>
                  <a:pt x="74" y="88"/>
                  <a:pt x="75" y="86"/>
                </a:cubicBezTo>
                <a:cubicBezTo>
                  <a:pt x="93" y="62"/>
                  <a:pt x="93" y="62"/>
                  <a:pt x="93" y="62"/>
                </a:cubicBezTo>
                <a:cubicBezTo>
                  <a:pt x="103" y="69"/>
                  <a:pt x="103" y="69"/>
                  <a:pt x="103" y="69"/>
                </a:cubicBezTo>
                <a:cubicBezTo>
                  <a:pt x="104" y="70"/>
                  <a:pt x="108" y="69"/>
                  <a:pt x="109" y="68"/>
                </a:cubicBezTo>
                <a:cubicBezTo>
                  <a:pt x="119" y="54"/>
                  <a:pt x="119" y="54"/>
                  <a:pt x="119" y="54"/>
                </a:cubicBezTo>
                <a:cubicBezTo>
                  <a:pt x="119" y="59"/>
                  <a:pt x="119" y="59"/>
                  <a:pt x="119" y="59"/>
                </a:cubicBezTo>
                <a:cubicBezTo>
                  <a:pt x="119" y="63"/>
                  <a:pt x="122" y="66"/>
                  <a:pt x="124" y="66"/>
                </a:cubicBezTo>
                <a:cubicBezTo>
                  <a:pt x="127" y="66"/>
                  <a:pt x="130" y="63"/>
                  <a:pt x="130" y="59"/>
                </a:cubicBezTo>
                <a:cubicBezTo>
                  <a:pt x="130" y="38"/>
                  <a:pt x="130" y="38"/>
                  <a:pt x="130" y="38"/>
                </a:cubicBezTo>
                <a:cubicBezTo>
                  <a:pt x="130" y="37"/>
                  <a:pt x="130" y="37"/>
                  <a:pt x="130" y="37"/>
                </a:cubicBezTo>
                <a:cubicBezTo>
                  <a:pt x="130" y="37"/>
                  <a:pt x="130" y="37"/>
                  <a:pt x="130" y="36"/>
                </a:cubicBezTo>
                <a:cubicBezTo>
                  <a:pt x="130" y="36"/>
                  <a:pt x="130" y="36"/>
                  <a:pt x="129" y="34"/>
                </a:cubicBezTo>
                <a:cubicBezTo>
                  <a:pt x="129" y="34"/>
                  <a:pt x="129" y="34"/>
                  <a:pt x="127" y="34"/>
                </a:cubicBezTo>
                <a:cubicBezTo>
                  <a:pt x="127" y="33"/>
                  <a:pt x="127" y="33"/>
                  <a:pt x="126" y="33"/>
                </a:cubicBezTo>
                <a:cubicBezTo>
                  <a:pt x="126" y="33"/>
                  <a:pt x="126" y="33"/>
                  <a:pt x="124" y="33"/>
                </a:cubicBezTo>
                <a:cubicBezTo>
                  <a:pt x="105" y="33"/>
                  <a:pt x="105" y="33"/>
                  <a:pt x="105" y="33"/>
                </a:cubicBezTo>
                <a:cubicBezTo>
                  <a:pt x="103" y="33"/>
                  <a:pt x="100" y="36"/>
                  <a:pt x="100" y="38"/>
                </a:cubicBezTo>
                <a:cubicBezTo>
                  <a:pt x="100" y="41"/>
                  <a:pt x="103" y="44"/>
                  <a:pt x="105" y="44"/>
                </a:cubicBezTo>
                <a:cubicBezTo>
                  <a:pt x="112" y="44"/>
                  <a:pt x="112" y="44"/>
                  <a:pt x="112" y="44"/>
                </a:cubicBezTo>
                <a:cubicBezTo>
                  <a:pt x="104" y="56"/>
                  <a:pt x="104" y="56"/>
                  <a:pt x="104" y="56"/>
                </a:cubicBezTo>
                <a:cubicBezTo>
                  <a:pt x="94" y="50"/>
                  <a:pt x="94" y="50"/>
                  <a:pt x="94" y="50"/>
                </a:cubicBezTo>
                <a:cubicBezTo>
                  <a:pt x="93" y="47"/>
                  <a:pt x="89" y="49"/>
                  <a:pt x="88" y="50"/>
                </a:cubicBezTo>
                <a:cubicBezTo>
                  <a:pt x="70" y="75"/>
                  <a:pt x="70" y="75"/>
                  <a:pt x="70" y="75"/>
                </a:cubicBezTo>
                <a:cubicBezTo>
                  <a:pt x="56" y="63"/>
                  <a:pt x="56" y="63"/>
                  <a:pt x="56" y="63"/>
                </a:cubicBezTo>
                <a:cubicBezTo>
                  <a:pt x="55" y="60"/>
                  <a:pt x="51" y="60"/>
                  <a:pt x="49" y="63"/>
                </a:cubicBezTo>
                <a:cubicBezTo>
                  <a:pt x="29" y="84"/>
                  <a:pt x="29" y="84"/>
                  <a:pt x="29" y="84"/>
                </a:cubicBezTo>
                <a:cubicBezTo>
                  <a:pt x="26" y="86"/>
                  <a:pt x="26" y="89"/>
                  <a:pt x="28" y="92"/>
                </a:cubicBezTo>
                <a:cubicBezTo>
                  <a:pt x="29" y="94"/>
                  <a:pt x="30" y="94"/>
                  <a:pt x="32" y="94"/>
                </a:cubicBezTo>
                <a:close/>
              </a:path>
            </a:pathLst>
          </a:custGeom>
          <a:ln>
            <a:noFill/>
          </a:ln>
        </p:spPr>
        <p:style>
          <a:lnRef idx="3">
            <a:schemeClr val="lt1"/>
          </a:lnRef>
          <a:fillRef idx="1">
            <a:schemeClr val="accent1"/>
          </a:fillRef>
          <a:effectRef idx="1">
            <a:schemeClr val="accent1"/>
          </a:effectRef>
          <a:fontRef idx="minor">
            <a:schemeClr val="lt1"/>
          </a:fontRef>
        </p:style>
        <p:txBody>
          <a:bodyPr vert="horz" wrap="square" lIns="91440" tIns="45720" rIns="91440" bIns="45720" numCol="1" anchor="t" anchorCtr="0" compatLnSpc="1">
            <a:prstTxWarp prst="textNoShape">
              <a:avLst/>
            </a:prstTxWarp>
          </a:bodyPr>
          <a:lstStyle/>
          <a:p>
            <a:endParaRPr lang="en-US"/>
          </a:p>
        </p:txBody>
      </p:sp>
      <p:sp>
        <p:nvSpPr>
          <p:cNvPr id="111" name="Oval 8">
            <a:extLst>
              <a:ext uri="{FF2B5EF4-FFF2-40B4-BE49-F238E27FC236}">
                <a16:creationId xmlns:a16="http://schemas.microsoft.com/office/drawing/2014/main" id="{1A83D456-477D-FB95-93B1-866F7052E755}"/>
              </a:ext>
            </a:extLst>
          </p:cNvPr>
          <p:cNvSpPr>
            <a:spLocks noChangeArrowheads="1"/>
          </p:cNvSpPr>
          <p:nvPr/>
        </p:nvSpPr>
        <p:spPr bwMode="auto">
          <a:xfrm>
            <a:off x="2376322" y="3765509"/>
            <a:ext cx="1207918" cy="1209388"/>
          </a:xfrm>
          <a:prstGeom prst="ellipse">
            <a:avLst/>
          </a:prstGeom>
          <a:ln/>
        </p:spPr>
        <p:style>
          <a:lnRef idx="3">
            <a:schemeClr val="lt1"/>
          </a:lnRef>
          <a:fillRef idx="1">
            <a:schemeClr val="accent1"/>
          </a:fillRef>
          <a:effectRef idx="1">
            <a:schemeClr val="accent1"/>
          </a:effectRef>
          <a:fontRef idx="minor">
            <a:schemeClr val="lt1"/>
          </a:fontRef>
        </p:style>
        <p:txBody>
          <a:bodyPr vert="horz" wrap="square" lIns="91440" tIns="45720" rIns="91440" bIns="45720" numCol="1" anchor="t" anchorCtr="0" compatLnSpc="1">
            <a:prstTxWarp prst="textNoShape">
              <a:avLst/>
            </a:prstTxWarp>
            <a:noAutofit/>
          </a:bodyPr>
          <a:lstStyle/>
          <a:p>
            <a:endParaRPr lang="ru-RU"/>
          </a:p>
        </p:txBody>
      </p:sp>
      <p:sp>
        <p:nvSpPr>
          <p:cNvPr id="112" name="Oval 7">
            <a:extLst>
              <a:ext uri="{FF2B5EF4-FFF2-40B4-BE49-F238E27FC236}">
                <a16:creationId xmlns:a16="http://schemas.microsoft.com/office/drawing/2014/main" id="{5EF96C66-D3B7-8E29-FD87-5281BBAB3E4C}"/>
              </a:ext>
            </a:extLst>
          </p:cNvPr>
          <p:cNvSpPr>
            <a:spLocks noChangeArrowheads="1"/>
          </p:cNvSpPr>
          <p:nvPr/>
        </p:nvSpPr>
        <p:spPr bwMode="auto">
          <a:xfrm>
            <a:off x="3719432" y="2420929"/>
            <a:ext cx="1207918" cy="1209388"/>
          </a:xfrm>
          <a:prstGeom prst="ellipse">
            <a:avLst/>
          </a:prstGeom>
          <a:ln/>
        </p:spPr>
        <p:style>
          <a:lnRef idx="3">
            <a:schemeClr val="lt1"/>
          </a:lnRef>
          <a:fillRef idx="1">
            <a:schemeClr val="accent2"/>
          </a:fillRef>
          <a:effectRef idx="1">
            <a:schemeClr val="accent2"/>
          </a:effectRef>
          <a:fontRef idx="minor">
            <a:schemeClr val="lt1"/>
          </a:fontRef>
        </p:style>
        <p:txBody>
          <a:bodyPr vert="horz" wrap="square" lIns="91440" tIns="45720" rIns="91440" bIns="45720" numCol="1" anchor="t" anchorCtr="0" compatLnSpc="1">
            <a:prstTxWarp prst="textNoShape">
              <a:avLst/>
            </a:prstTxWarp>
            <a:noAutofit/>
          </a:bodyPr>
          <a:lstStyle/>
          <a:p>
            <a:endParaRPr lang="ru-RU"/>
          </a:p>
        </p:txBody>
      </p:sp>
      <p:sp>
        <p:nvSpPr>
          <p:cNvPr id="113" name="Oval 6">
            <a:extLst>
              <a:ext uri="{FF2B5EF4-FFF2-40B4-BE49-F238E27FC236}">
                <a16:creationId xmlns:a16="http://schemas.microsoft.com/office/drawing/2014/main" id="{19A02235-F540-BED7-C46C-2DEAC9D74589}"/>
              </a:ext>
            </a:extLst>
          </p:cNvPr>
          <p:cNvSpPr>
            <a:spLocks noChangeArrowheads="1"/>
          </p:cNvSpPr>
          <p:nvPr/>
        </p:nvSpPr>
        <p:spPr bwMode="auto">
          <a:xfrm>
            <a:off x="5061074" y="3765509"/>
            <a:ext cx="1206448" cy="1209388"/>
          </a:xfrm>
          <a:prstGeom prst="ellipse">
            <a:avLst/>
          </a:prstGeom>
          <a:ln/>
        </p:spPr>
        <p:style>
          <a:lnRef idx="3">
            <a:schemeClr val="lt1"/>
          </a:lnRef>
          <a:fillRef idx="1">
            <a:schemeClr val="accent1"/>
          </a:fillRef>
          <a:effectRef idx="1">
            <a:schemeClr val="accent1"/>
          </a:effectRef>
          <a:fontRef idx="minor">
            <a:schemeClr val="lt1"/>
          </a:fontRef>
        </p:style>
        <p:txBody>
          <a:bodyPr vert="horz" wrap="square" lIns="91440" tIns="45720" rIns="91440" bIns="45720" numCol="1" anchor="t" anchorCtr="0" compatLnSpc="1">
            <a:prstTxWarp prst="textNoShape">
              <a:avLst/>
            </a:prstTxWarp>
            <a:noAutofit/>
          </a:bodyPr>
          <a:lstStyle/>
          <a:p>
            <a:endParaRPr lang="ru-RU"/>
          </a:p>
        </p:txBody>
      </p:sp>
      <p:sp>
        <p:nvSpPr>
          <p:cNvPr id="114" name="Oval 10">
            <a:extLst>
              <a:ext uri="{FF2B5EF4-FFF2-40B4-BE49-F238E27FC236}">
                <a16:creationId xmlns:a16="http://schemas.microsoft.com/office/drawing/2014/main" id="{3B3DAC48-6D83-1EDC-E5C4-D8503AE0ECB7}"/>
              </a:ext>
            </a:extLst>
          </p:cNvPr>
          <p:cNvSpPr>
            <a:spLocks noChangeArrowheads="1"/>
          </p:cNvSpPr>
          <p:nvPr/>
        </p:nvSpPr>
        <p:spPr bwMode="auto">
          <a:xfrm>
            <a:off x="6404184" y="2420929"/>
            <a:ext cx="1204979" cy="1209388"/>
          </a:xfrm>
          <a:prstGeom prst="ellipse">
            <a:avLst/>
          </a:prstGeom>
          <a:ln/>
        </p:spPr>
        <p:style>
          <a:lnRef idx="3">
            <a:schemeClr val="lt1"/>
          </a:lnRef>
          <a:fillRef idx="1">
            <a:schemeClr val="accent2"/>
          </a:fillRef>
          <a:effectRef idx="1">
            <a:schemeClr val="accent2"/>
          </a:effectRef>
          <a:fontRef idx="minor">
            <a:schemeClr val="lt1"/>
          </a:fontRef>
        </p:style>
        <p:txBody>
          <a:bodyPr vert="horz" wrap="square" lIns="91440" tIns="45720" rIns="91440" bIns="45720" numCol="1" anchor="t" anchorCtr="0" compatLnSpc="1">
            <a:prstTxWarp prst="textNoShape">
              <a:avLst/>
            </a:prstTxWarp>
            <a:noAutofit/>
          </a:bodyPr>
          <a:lstStyle/>
          <a:p>
            <a:endParaRPr lang="ru-RU"/>
          </a:p>
        </p:txBody>
      </p:sp>
      <p:sp>
        <p:nvSpPr>
          <p:cNvPr id="115" name="Oval 12">
            <a:extLst>
              <a:ext uri="{FF2B5EF4-FFF2-40B4-BE49-F238E27FC236}">
                <a16:creationId xmlns:a16="http://schemas.microsoft.com/office/drawing/2014/main" id="{CD4D4284-65FD-E245-EBB2-F45EF509257E}"/>
              </a:ext>
            </a:extLst>
          </p:cNvPr>
          <p:cNvSpPr>
            <a:spLocks noChangeArrowheads="1"/>
          </p:cNvSpPr>
          <p:nvPr/>
        </p:nvSpPr>
        <p:spPr bwMode="auto">
          <a:xfrm>
            <a:off x="7742885" y="3765509"/>
            <a:ext cx="1209387" cy="1209388"/>
          </a:xfrm>
          <a:prstGeom prst="ellipse">
            <a:avLst/>
          </a:prstGeom>
          <a:ln/>
        </p:spPr>
        <p:style>
          <a:lnRef idx="3">
            <a:schemeClr val="lt1"/>
          </a:lnRef>
          <a:fillRef idx="1">
            <a:schemeClr val="accent1"/>
          </a:fillRef>
          <a:effectRef idx="1">
            <a:schemeClr val="accent1"/>
          </a:effectRef>
          <a:fontRef idx="minor">
            <a:schemeClr val="lt1"/>
          </a:fontRef>
        </p:style>
        <p:txBody>
          <a:bodyPr vert="horz" wrap="square" lIns="91440" tIns="45720" rIns="91440" bIns="45720" numCol="1" anchor="t" anchorCtr="0" compatLnSpc="1">
            <a:prstTxWarp prst="textNoShape">
              <a:avLst/>
            </a:prstTxWarp>
            <a:noAutofit/>
          </a:bodyPr>
          <a:lstStyle/>
          <a:p>
            <a:endParaRPr lang="ru-RU"/>
          </a:p>
        </p:txBody>
      </p:sp>
      <p:grpSp>
        <p:nvGrpSpPr>
          <p:cNvPr id="116" name="Group 115">
            <a:extLst>
              <a:ext uri="{FF2B5EF4-FFF2-40B4-BE49-F238E27FC236}">
                <a16:creationId xmlns:a16="http://schemas.microsoft.com/office/drawing/2014/main" id="{25421B72-97A3-C972-CCB6-E4D615902243}"/>
              </a:ext>
            </a:extLst>
          </p:cNvPr>
          <p:cNvGrpSpPr/>
          <p:nvPr/>
        </p:nvGrpSpPr>
        <p:grpSpPr>
          <a:xfrm>
            <a:off x="5663563" y="2985212"/>
            <a:ext cx="564283" cy="606898"/>
            <a:chOff x="6088063" y="2662238"/>
            <a:chExt cx="609600" cy="655637"/>
          </a:xfrm>
        </p:grpSpPr>
        <p:sp>
          <p:nvSpPr>
            <p:cNvPr id="117" name="Freeform 27">
              <a:extLst>
                <a:ext uri="{FF2B5EF4-FFF2-40B4-BE49-F238E27FC236}">
                  <a16:creationId xmlns:a16="http://schemas.microsoft.com/office/drawing/2014/main" id="{FDB4B239-AFD7-FF7A-9175-393176B2A70B}"/>
                </a:ext>
              </a:extLst>
            </p:cNvPr>
            <p:cNvSpPr>
              <a:spLocks/>
            </p:cNvSpPr>
            <p:nvPr/>
          </p:nvSpPr>
          <p:spPr bwMode="auto">
            <a:xfrm>
              <a:off x="6088063" y="2708275"/>
              <a:ext cx="609600" cy="609600"/>
            </a:xfrm>
            <a:custGeom>
              <a:avLst/>
              <a:gdLst>
                <a:gd name="T0" fmla="*/ 0 w 160"/>
                <a:gd name="T1" fmla="*/ 160 h 160"/>
                <a:gd name="T2" fmla="*/ 0 w 160"/>
                <a:gd name="T3" fmla="*/ 115 h 160"/>
                <a:gd name="T4" fmla="*/ 115 w 160"/>
                <a:gd name="T5" fmla="*/ 0 h 160"/>
                <a:gd name="T6" fmla="*/ 160 w 160"/>
                <a:gd name="T7" fmla="*/ 0 h 160"/>
              </a:gdLst>
              <a:ahLst/>
              <a:cxnLst>
                <a:cxn ang="0">
                  <a:pos x="T0" y="T1"/>
                </a:cxn>
                <a:cxn ang="0">
                  <a:pos x="T2" y="T3"/>
                </a:cxn>
                <a:cxn ang="0">
                  <a:pos x="T4" y="T5"/>
                </a:cxn>
                <a:cxn ang="0">
                  <a:pos x="T6" y="T7"/>
                </a:cxn>
              </a:cxnLst>
              <a:rect l="0" t="0" r="r" b="b"/>
              <a:pathLst>
                <a:path w="160" h="160">
                  <a:moveTo>
                    <a:pt x="0" y="160"/>
                  </a:moveTo>
                  <a:cubicBezTo>
                    <a:pt x="0" y="115"/>
                    <a:pt x="0" y="115"/>
                    <a:pt x="0" y="115"/>
                  </a:cubicBezTo>
                  <a:cubicBezTo>
                    <a:pt x="0" y="51"/>
                    <a:pt x="52" y="0"/>
                    <a:pt x="115" y="0"/>
                  </a:cubicBezTo>
                  <a:cubicBezTo>
                    <a:pt x="160" y="0"/>
                    <a:pt x="160" y="0"/>
                    <a:pt x="160" y="0"/>
                  </a:cubicBezTo>
                </a:path>
              </a:pathLst>
            </a:custGeom>
            <a:noFill/>
            <a:ln w="12700" cap="rnd">
              <a:solidFill>
                <a:schemeClr val="tx1">
                  <a:lumMod val="75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sp>
          <p:nvSpPr>
            <p:cNvPr id="118" name="Freeform 28">
              <a:extLst>
                <a:ext uri="{FF2B5EF4-FFF2-40B4-BE49-F238E27FC236}">
                  <a16:creationId xmlns:a16="http://schemas.microsoft.com/office/drawing/2014/main" id="{C56116C6-D97B-D65C-41FD-B1F264A4EE1F}"/>
                </a:ext>
              </a:extLst>
            </p:cNvPr>
            <p:cNvSpPr>
              <a:spLocks/>
            </p:cNvSpPr>
            <p:nvPr/>
          </p:nvSpPr>
          <p:spPr bwMode="auto">
            <a:xfrm>
              <a:off x="6607175" y="2662238"/>
              <a:ext cx="90487" cy="87313"/>
            </a:xfrm>
            <a:custGeom>
              <a:avLst/>
              <a:gdLst>
                <a:gd name="T0" fmla="*/ 0 w 57"/>
                <a:gd name="T1" fmla="*/ 55 h 55"/>
                <a:gd name="T2" fmla="*/ 57 w 57"/>
                <a:gd name="T3" fmla="*/ 29 h 55"/>
                <a:gd name="T4" fmla="*/ 0 w 57"/>
                <a:gd name="T5" fmla="*/ 0 h 55"/>
              </a:gdLst>
              <a:ahLst/>
              <a:cxnLst>
                <a:cxn ang="0">
                  <a:pos x="T0" y="T1"/>
                </a:cxn>
                <a:cxn ang="0">
                  <a:pos x="T2" y="T3"/>
                </a:cxn>
                <a:cxn ang="0">
                  <a:pos x="T4" y="T5"/>
                </a:cxn>
              </a:cxnLst>
              <a:rect l="0" t="0" r="r" b="b"/>
              <a:pathLst>
                <a:path w="57" h="55">
                  <a:moveTo>
                    <a:pt x="0" y="55"/>
                  </a:moveTo>
                  <a:lnTo>
                    <a:pt x="57" y="29"/>
                  </a:lnTo>
                  <a:lnTo>
                    <a:pt x="0" y="0"/>
                  </a:lnTo>
                </a:path>
              </a:pathLst>
            </a:custGeom>
            <a:noFill/>
            <a:ln w="12700" cap="rnd">
              <a:solidFill>
                <a:schemeClr val="tx1">
                  <a:lumMod val="75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grpSp>
      <p:grpSp>
        <p:nvGrpSpPr>
          <p:cNvPr id="119" name="Group 118">
            <a:extLst>
              <a:ext uri="{FF2B5EF4-FFF2-40B4-BE49-F238E27FC236}">
                <a16:creationId xmlns:a16="http://schemas.microsoft.com/office/drawing/2014/main" id="{88B1BEE9-C5FB-A45B-412A-80DD4F6FC379}"/>
              </a:ext>
            </a:extLst>
          </p:cNvPr>
          <p:cNvGrpSpPr/>
          <p:nvPr/>
        </p:nvGrpSpPr>
        <p:grpSpPr>
          <a:xfrm>
            <a:off x="4321922" y="3803716"/>
            <a:ext cx="562813" cy="606898"/>
            <a:chOff x="4638675" y="3546475"/>
            <a:chExt cx="608012" cy="655638"/>
          </a:xfrm>
        </p:grpSpPr>
        <p:sp>
          <p:nvSpPr>
            <p:cNvPr id="120" name="Freeform 29">
              <a:extLst>
                <a:ext uri="{FF2B5EF4-FFF2-40B4-BE49-F238E27FC236}">
                  <a16:creationId xmlns:a16="http://schemas.microsoft.com/office/drawing/2014/main" id="{9211E9BC-B0FD-D364-482E-D3514C898CFB}"/>
                </a:ext>
              </a:extLst>
            </p:cNvPr>
            <p:cNvSpPr>
              <a:spLocks/>
            </p:cNvSpPr>
            <p:nvPr/>
          </p:nvSpPr>
          <p:spPr bwMode="auto">
            <a:xfrm>
              <a:off x="4638675" y="3546475"/>
              <a:ext cx="608012" cy="609600"/>
            </a:xfrm>
            <a:custGeom>
              <a:avLst/>
              <a:gdLst>
                <a:gd name="T0" fmla="*/ 0 w 160"/>
                <a:gd name="T1" fmla="*/ 0 h 160"/>
                <a:gd name="T2" fmla="*/ 0 w 160"/>
                <a:gd name="T3" fmla="*/ 45 h 160"/>
                <a:gd name="T4" fmla="*/ 115 w 160"/>
                <a:gd name="T5" fmla="*/ 160 h 160"/>
                <a:gd name="T6" fmla="*/ 160 w 160"/>
                <a:gd name="T7" fmla="*/ 160 h 160"/>
              </a:gdLst>
              <a:ahLst/>
              <a:cxnLst>
                <a:cxn ang="0">
                  <a:pos x="T0" y="T1"/>
                </a:cxn>
                <a:cxn ang="0">
                  <a:pos x="T2" y="T3"/>
                </a:cxn>
                <a:cxn ang="0">
                  <a:pos x="T4" y="T5"/>
                </a:cxn>
                <a:cxn ang="0">
                  <a:pos x="T6" y="T7"/>
                </a:cxn>
              </a:cxnLst>
              <a:rect l="0" t="0" r="r" b="b"/>
              <a:pathLst>
                <a:path w="160" h="160">
                  <a:moveTo>
                    <a:pt x="0" y="0"/>
                  </a:moveTo>
                  <a:cubicBezTo>
                    <a:pt x="0" y="45"/>
                    <a:pt x="0" y="45"/>
                    <a:pt x="0" y="45"/>
                  </a:cubicBezTo>
                  <a:cubicBezTo>
                    <a:pt x="0" y="109"/>
                    <a:pt x="52" y="160"/>
                    <a:pt x="115" y="160"/>
                  </a:cubicBezTo>
                  <a:cubicBezTo>
                    <a:pt x="160" y="160"/>
                    <a:pt x="160" y="160"/>
                    <a:pt x="160" y="160"/>
                  </a:cubicBezTo>
                </a:path>
              </a:pathLst>
            </a:custGeom>
            <a:noFill/>
            <a:ln w="12700" cap="rnd">
              <a:solidFill>
                <a:schemeClr val="tx1">
                  <a:lumMod val="75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sp>
          <p:nvSpPr>
            <p:cNvPr id="121" name="Freeform 30">
              <a:extLst>
                <a:ext uri="{FF2B5EF4-FFF2-40B4-BE49-F238E27FC236}">
                  <a16:creationId xmlns:a16="http://schemas.microsoft.com/office/drawing/2014/main" id="{0C8FFE71-7B41-3F9E-1B1D-EAE4531015FC}"/>
                </a:ext>
              </a:extLst>
            </p:cNvPr>
            <p:cNvSpPr>
              <a:spLocks/>
            </p:cNvSpPr>
            <p:nvPr/>
          </p:nvSpPr>
          <p:spPr bwMode="auto">
            <a:xfrm>
              <a:off x="5159375" y="4114800"/>
              <a:ext cx="87312" cy="87313"/>
            </a:xfrm>
            <a:custGeom>
              <a:avLst/>
              <a:gdLst>
                <a:gd name="T0" fmla="*/ 0 w 55"/>
                <a:gd name="T1" fmla="*/ 0 h 55"/>
                <a:gd name="T2" fmla="*/ 55 w 55"/>
                <a:gd name="T3" fmla="*/ 26 h 55"/>
                <a:gd name="T4" fmla="*/ 0 w 55"/>
                <a:gd name="T5" fmla="*/ 55 h 55"/>
              </a:gdLst>
              <a:ahLst/>
              <a:cxnLst>
                <a:cxn ang="0">
                  <a:pos x="T0" y="T1"/>
                </a:cxn>
                <a:cxn ang="0">
                  <a:pos x="T2" y="T3"/>
                </a:cxn>
                <a:cxn ang="0">
                  <a:pos x="T4" y="T5"/>
                </a:cxn>
              </a:cxnLst>
              <a:rect l="0" t="0" r="r" b="b"/>
              <a:pathLst>
                <a:path w="55" h="55">
                  <a:moveTo>
                    <a:pt x="0" y="0"/>
                  </a:moveTo>
                  <a:lnTo>
                    <a:pt x="55" y="26"/>
                  </a:lnTo>
                  <a:lnTo>
                    <a:pt x="0" y="55"/>
                  </a:lnTo>
                </a:path>
              </a:pathLst>
            </a:custGeom>
            <a:noFill/>
            <a:ln w="12700" cap="rnd">
              <a:solidFill>
                <a:schemeClr val="tx1">
                  <a:lumMod val="75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grpSp>
      <p:grpSp>
        <p:nvGrpSpPr>
          <p:cNvPr id="122" name="Group 121">
            <a:extLst>
              <a:ext uri="{FF2B5EF4-FFF2-40B4-BE49-F238E27FC236}">
                <a16:creationId xmlns:a16="http://schemas.microsoft.com/office/drawing/2014/main" id="{55B0BCAC-F673-45A6-2170-159217EC1E12}"/>
              </a:ext>
            </a:extLst>
          </p:cNvPr>
          <p:cNvGrpSpPr/>
          <p:nvPr/>
        </p:nvGrpSpPr>
        <p:grpSpPr>
          <a:xfrm>
            <a:off x="2978812" y="2985212"/>
            <a:ext cx="567222" cy="606898"/>
            <a:chOff x="3187700" y="2662238"/>
            <a:chExt cx="612775" cy="655637"/>
          </a:xfrm>
        </p:grpSpPr>
        <p:sp>
          <p:nvSpPr>
            <p:cNvPr id="123" name="Freeform 31">
              <a:extLst>
                <a:ext uri="{FF2B5EF4-FFF2-40B4-BE49-F238E27FC236}">
                  <a16:creationId xmlns:a16="http://schemas.microsoft.com/office/drawing/2014/main" id="{B851ED85-F79E-CC6A-1230-19A82FDAD9A6}"/>
                </a:ext>
              </a:extLst>
            </p:cNvPr>
            <p:cNvSpPr>
              <a:spLocks/>
            </p:cNvSpPr>
            <p:nvPr/>
          </p:nvSpPr>
          <p:spPr bwMode="auto">
            <a:xfrm>
              <a:off x="3187700" y="2708275"/>
              <a:ext cx="612775" cy="609600"/>
            </a:xfrm>
            <a:custGeom>
              <a:avLst/>
              <a:gdLst>
                <a:gd name="T0" fmla="*/ 0 w 161"/>
                <a:gd name="T1" fmla="*/ 160 h 160"/>
                <a:gd name="T2" fmla="*/ 0 w 161"/>
                <a:gd name="T3" fmla="*/ 115 h 160"/>
                <a:gd name="T4" fmla="*/ 116 w 161"/>
                <a:gd name="T5" fmla="*/ 0 h 160"/>
                <a:gd name="T6" fmla="*/ 161 w 161"/>
                <a:gd name="T7" fmla="*/ 0 h 160"/>
              </a:gdLst>
              <a:ahLst/>
              <a:cxnLst>
                <a:cxn ang="0">
                  <a:pos x="T0" y="T1"/>
                </a:cxn>
                <a:cxn ang="0">
                  <a:pos x="T2" y="T3"/>
                </a:cxn>
                <a:cxn ang="0">
                  <a:pos x="T4" y="T5"/>
                </a:cxn>
                <a:cxn ang="0">
                  <a:pos x="T6" y="T7"/>
                </a:cxn>
              </a:cxnLst>
              <a:rect l="0" t="0" r="r" b="b"/>
              <a:pathLst>
                <a:path w="161" h="160">
                  <a:moveTo>
                    <a:pt x="0" y="160"/>
                  </a:moveTo>
                  <a:cubicBezTo>
                    <a:pt x="0" y="115"/>
                    <a:pt x="0" y="115"/>
                    <a:pt x="0" y="115"/>
                  </a:cubicBezTo>
                  <a:cubicBezTo>
                    <a:pt x="0" y="51"/>
                    <a:pt x="52" y="0"/>
                    <a:pt x="116" y="0"/>
                  </a:cubicBezTo>
                  <a:cubicBezTo>
                    <a:pt x="161" y="0"/>
                    <a:pt x="161" y="0"/>
                    <a:pt x="161" y="0"/>
                  </a:cubicBezTo>
                </a:path>
              </a:pathLst>
            </a:custGeom>
            <a:noFill/>
            <a:ln w="12700" cap="rnd">
              <a:solidFill>
                <a:schemeClr val="tx1">
                  <a:lumMod val="75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sp>
          <p:nvSpPr>
            <p:cNvPr id="124" name="Freeform 32">
              <a:extLst>
                <a:ext uri="{FF2B5EF4-FFF2-40B4-BE49-F238E27FC236}">
                  <a16:creationId xmlns:a16="http://schemas.microsoft.com/office/drawing/2014/main" id="{A2D1C856-9B3B-C05E-6E79-2F3DE7F2A1B6}"/>
                </a:ext>
              </a:extLst>
            </p:cNvPr>
            <p:cNvSpPr>
              <a:spLocks/>
            </p:cNvSpPr>
            <p:nvPr/>
          </p:nvSpPr>
          <p:spPr bwMode="auto">
            <a:xfrm>
              <a:off x="3709988" y="2662238"/>
              <a:ext cx="90487" cy="87313"/>
            </a:xfrm>
            <a:custGeom>
              <a:avLst/>
              <a:gdLst>
                <a:gd name="T0" fmla="*/ 0 w 57"/>
                <a:gd name="T1" fmla="*/ 55 h 55"/>
                <a:gd name="T2" fmla="*/ 57 w 57"/>
                <a:gd name="T3" fmla="*/ 29 h 55"/>
                <a:gd name="T4" fmla="*/ 0 w 57"/>
                <a:gd name="T5" fmla="*/ 0 h 55"/>
              </a:gdLst>
              <a:ahLst/>
              <a:cxnLst>
                <a:cxn ang="0">
                  <a:pos x="T0" y="T1"/>
                </a:cxn>
                <a:cxn ang="0">
                  <a:pos x="T2" y="T3"/>
                </a:cxn>
                <a:cxn ang="0">
                  <a:pos x="T4" y="T5"/>
                </a:cxn>
              </a:cxnLst>
              <a:rect l="0" t="0" r="r" b="b"/>
              <a:pathLst>
                <a:path w="57" h="55">
                  <a:moveTo>
                    <a:pt x="0" y="55"/>
                  </a:moveTo>
                  <a:lnTo>
                    <a:pt x="57" y="29"/>
                  </a:lnTo>
                  <a:lnTo>
                    <a:pt x="0" y="0"/>
                  </a:lnTo>
                </a:path>
              </a:pathLst>
            </a:custGeom>
            <a:noFill/>
            <a:ln w="12700" cap="rnd">
              <a:solidFill>
                <a:schemeClr val="tx1">
                  <a:lumMod val="75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grpSp>
      <p:grpSp>
        <p:nvGrpSpPr>
          <p:cNvPr id="125" name="Group 124">
            <a:extLst>
              <a:ext uri="{FF2B5EF4-FFF2-40B4-BE49-F238E27FC236}">
                <a16:creationId xmlns:a16="http://schemas.microsoft.com/office/drawing/2014/main" id="{193109FE-0C2E-2E6E-3FCB-A1FCED608E65}"/>
              </a:ext>
            </a:extLst>
          </p:cNvPr>
          <p:cNvGrpSpPr/>
          <p:nvPr/>
        </p:nvGrpSpPr>
        <p:grpSpPr>
          <a:xfrm>
            <a:off x="7006673" y="3803716"/>
            <a:ext cx="564283" cy="606898"/>
            <a:chOff x="7539038" y="3546475"/>
            <a:chExt cx="609600" cy="655638"/>
          </a:xfrm>
        </p:grpSpPr>
        <p:sp>
          <p:nvSpPr>
            <p:cNvPr id="126" name="Freeform 37">
              <a:extLst>
                <a:ext uri="{FF2B5EF4-FFF2-40B4-BE49-F238E27FC236}">
                  <a16:creationId xmlns:a16="http://schemas.microsoft.com/office/drawing/2014/main" id="{20781E66-EA43-7E99-6D57-1CB818A9F52F}"/>
                </a:ext>
              </a:extLst>
            </p:cNvPr>
            <p:cNvSpPr>
              <a:spLocks/>
            </p:cNvSpPr>
            <p:nvPr/>
          </p:nvSpPr>
          <p:spPr bwMode="auto">
            <a:xfrm>
              <a:off x="7539038" y="3546475"/>
              <a:ext cx="609600" cy="609600"/>
            </a:xfrm>
            <a:custGeom>
              <a:avLst/>
              <a:gdLst>
                <a:gd name="T0" fmla="*/ 0 w 160"/>
                <a:gd name="T1" fmla="*/ 0 h 160"/>
                <a:gd name="T2" fmla="*/ 0 w 160"/>
                <a:gd name="T3" fmla="*/ 45 h 160"/>
                <a:gd name="T4" fmla="*/ 115 w 160"/>
                <a:gd name="T5" fmla="*/ 160 h 160"/>
                <a:gd name="T6" fmla="*/ 160 w 160"/>
                <a:gd name="T7" fmla="*/ 160 h 160"/>
              </a:gdLst>
              <a:ahLst/>
              <a:cxnLst>
                <a:cxn ang="0">
                  <a:pos x="T0" y="T1"/>
                </a:cxn>
                <a:cxn ang="0">
                  <a:pos x="T2" y="T3"/>
                </a:cxn>
                <a:cxn ang="0">
                  <a:pos x="T4" y="T5"/>
                </a:cxn>
                <a:cxn ang="0">
                  <a:pos x="T6" y="T7"/>
                </a:cxn>
              </a:cxnLst>
              <a:rect l="0" t="0" r="r" b="b"/>
              <a:pathLst>
                <a:path w="160" h="160">
                  <a:moveTo>
                    <a:pt x="0" y="0"/>
                  </a:moveTo>
                  <a:cubicBezTo>
                    <a:pt x="0" y="45"/>
                    <a:pt x="0" y="45"/>
                    <a:pt x="0" y="45"/>
                  </a:cubicBezTo>
                  <a:cubicBezTo>
                    <a:pt x="0" y="109"/>
                    <a:pt x="52" y="160"/>
                    <a:pt x="115" y="160"/>
                  </a:cubicBezTo>
                  <a:cubicBezTo>
                    <a:pt x="160" y="160"/>
                    <a:pt x="160" y="160"/>
                    <a:pt x="160" y="160"/>
                  </a:cubicBezTo>
                </a:path>
              </a:pathLst>
            </a:custGeom>
            <a:noFill/>
            <a:ln w="12700" cap="rnd">
              <a:solidFill>
                <a:schemeClr val="tx1">
                  <a:lumMod val="75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sp>
          <p:nvSpPr>
            <p:cNvPr id="127" name="Freeform 38">
              <a:extLst>
                <a:ext uri="{FF2B5EF4-FFF2-40B4-BE49-F238E27FC236}">
                  <a16:creationId xmlns:a16="http://schemas.microsoft.com/office/drawing/2014/main" id="{F021BCC0-889F-3DE4-E869-2C0E68A1D7A1}"/>
                </a:ext>
              </a:extLst>
            </p:cNvPr>
            <p:cNvSpPr>
              <a:spLocks/>
            </p:cNvSpPr>
            <p:nvPr/>
          </p:nvSpPr>
          <p:spPr bwMode="auto">
            <a:xfrm>
              <a:off x="8056563" y="4114800"/>
              <a:ext cx="92075" cy="87313"/>
            </a:xfrm>
            <a:custGeom>
              <a:avLst/>
              <a:gdLst>
                <a:gd name="T0" fmla="*/ 0 w 58"/>
                <a:gd name="T1" fmla="*/ 0 h 55"/>
                <a:gd name="T2" fmla="*/ 58 w 58"/>
                <a:gd name="T3" fmla="*/ 26 h 55"/>
                <a:gd name="T4" fmla="*/ 0 w 58"/>
                <a:gd name="T5" fmla="*/ 55 h 55"/>
              </a:gdLst>
              <a:ahLst/>
              <a:cxnLst>
                <a:cxn ang="0">
                  <a:pos x="T0" y="T1"/>
                </a:cxn>
                <a:cxn ang="0">
                  <a:pos x="T2" y="T3"/>
                </a:cxn>
                <a:cxn ang="0">
                  <a:pos x="T4" y="T5"/>
                </a:cxn>
              </a:cxnLst>
              <a:rect l="0" t="0" r="r" b="b"/>
              <a:pathLst>
                <a:path w="58" h="55">
                  <a:moveTo>
                    <a:pt x="0" y="0"/>
                  </a:moveTo>
                  <a:lnTo>
                    <a:pt x="58" y="26"/>
                  </a:lnTo>
                  <a:lnTo>
                    <a:pt x="0" y="55"/>
                  </a:lnTo>
                </a:path>
              </a:pathLst>
            </a:custGeom>
            <a:noFill/>
            <a:ln w="12700" cap="rnd">
              <a:solidFill>
                <a:schemeClr val="tx1">
                  <a:lumMod val="75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grpSp>
      <p:sp>
        <p:nvSpPr>
          <p:cNvPr id="128" name="Freeform 18">
            <a:extLst>
              <a:ext uri="{FF2B5EF4-FFF2-40B4-BE49-F238E27FC236}">
                <a16:creationId xmlns:a16="http://schemas.microsoft.com/office/drawing/2014/main" id="{E6CA3F55-4ED1-BC7B-CB69-5C44A750941A}"/>
              </a:ext>
            </a:extLst>
          </p:cNvPr>
          <p:cNvSpPr>
            <a:spLocks noEditPoints="1"/>
          </p:cNvSpPr>
          <p:nvPr/>
        </p:nvSpPr>
        <p:spPr bwMode="auto">
          <a:xfrm>
            <a:off x="5505406" y="4246332"/>
            <a:ext cx="357787" cy="276474"/>
          </a:xfrm>
          <a:custGeom>
            <a:avLst/>
            <a:gdLst>
              <a:gd name="T0" fmla="*/ 151 w 211"/>
              <a:gd name="T1" fmla="*/ 75 h 163"/>
              <a:gd name="T2" fmla="*/ 186 w 211"/>
              <a:gd name="T3" fmla="*/ 44 h 163"/>
              <a:gd name="T4" fmla="*/ 186 w 211"/>
              <a:gd name="T5" fmla="*/ 163 h 163"/>
              <a:gd name="T6" fmla="*/ 151 w 211"/>
              <a:gd name="T7" fmla="*/ 163 h 163"/>
              <a:gd name="T8" fmla="*/ 151 w 211"/>
              <a:gd name="T9" fmla="*/ 75 h 163"/>
              <a:gd name="T10" fmla="*/ 106 w 211"/>
              <a:gd name="T11" fmla="*/ 163 h 163"/>
              <a:gd name="T12" fmla="*/ 141 w 211"/>
              <a:gd name="T13" fmla="*/ 163 h 163"/>
              <a:gd name="T14" fmla="*/ 141 w 211"/>
              <a:gd name="T15" fmla="*/ 83 h 163"/>
              <a:gd name="T16" fmla="*/ 106 w 211"/>
              <a:gd name="T17" fmla="*/ 114 h 163"/>
              <a:gd name="T18" fmla="*/ 106 w 211"/>
              <a:gd name="T19" fmla="*/ 163 h 163"/>
              <a:gd name="T20" fmla="*/ 61 w 211"/>
              <a:gd name="T21" fmla="*/ 163 h 163"/>
              <a:gd name="T22" fmla="*/ 96 w 211"/>
              <a:gd name="T23" fmla="*/ 163 h 163"/>
              <a:gd name="T24" fmla="*/ 96 w 211"/>
              <a:gd name="T25" fmla="*/ 115 h 163"/>
              <a:gd name="T26" fmla="*/ 61 w 211"/>
              <a:gd name="T27" fmla="*/ 77 h 163"/>
              <a:gd name="T28" fmla="*/ 61 w 211"/>
              <a:gd name="T29" fmla="*/ 163 h 163"/>
              <a:gd name="T30" fmla="*/ 15 w 211"/>
              <a:gd name="T31" fmla="*/ 163 h 163"/>
              <a:gd name="T32" fmla="*/ 51 w 211"/>
              <a:gd name="T33" fmla="*/ 163 h 163"/>
              <a:gd name="T34" fmla="*/ 51 w 211"/>
              <a:gd name="T35" fmla="*/ 72 h 163"/>
              <a:gd name="T36" fmla="*/ 15 w 211"/>
              <a:gd name="T37" fmla="*/ 101 h 163"/>
              <a:gd name="T38" fmla="*/ 15 w 211"/>
              <a:gd name="T39" fmla="*/ 163 h 163"/>
              <a:gd name="T40" fmla="*/ 208 w 211"/>
              <a:gd name="T41" fmla="*/ 0 h 163"/>
              <a:gd name="T42" fmla="*/ 173 w 211"/>
              <a:gd name="T43" fmla="*/ 0 h 163"/>
              <a:gd name="T44" fmla="*/ 171 w 211"/>
              <a:gd name="T45" fmla="*/ 5 h 163"/>
              <a:gd name="T46" fmla="*/ 181 w 211"/>
              <a:gd name="T47" fmla="*/ 17 h 163"/>
              <a:gd name="T48" fmla="*/ 101 w 211"/>
              <a:gd name="T49" fmla="*/ 86 h 163"/>
              <a:gd name="T50" fmla="*/ 59 w 211"/>
              <a:gd name="T51" fmla="*/ 42 h 163"/>
              <a:gd name="T52" fmla="*/ 50 w 211"/>
              <a:gd name="T53" fmla="*/ 41 h 163"/>
              <a:gd name="T54" fmla="*/ 4 w 211"/>
              <a:gd name="T55" fmla="*/ 79 h 163"/>
              <a:gd name="T56" fmla="*/ 3 w 211"/>
              <a:gd name="T57" fmla="*/ 89 h 163"/>
              <a:gd name="T58" fmla="*/ 12 w 211"/>
              <a:gd name="T59" fmla="*/ 90 h 163"/>
              <a:gd name="T60" fmla="*/ 54 w 211"/>
              <a:gd name="T61" fmla="*/ 56 h 163"/>
              <a:gd name="T62" fmla="*/ 96 w 211"/>
              <a:gd name="T63" fmla="*/ 100 h 163"/>
              <a:gd name="T64" fmla="*/ 101 w 211"/>
              <a:gd name="T65" fmla="*/ 102 h 163"/>
              <a:gd name="T66" fmla="*/ 105 w 211"/>
              <a:gd name="T67" fmla="*/ 101 h 163"/>
              <a:gd name="T68" fmla="*/ 190 w 211"/>
              <a:gd name="T69" fmla="*/ 27 h 163"/>
              <a:gd name="T70" fmla="*/ 201 w 211"/>
              <a:gd name="T71" fmla="*/ 40 h 163"/>
              <a:gd name="T72" fmla="*/ 207 w 211"/>
              <a:gd name="T73" fmla="*/ 38 h 163"/>
              <a:gd name="T74" fmla="*/ 211 w 211"/>
              <a:gd name="T75" fmla="*/ 4 h 163"/>
              <a:gd name="T76" fmla="*/ 208 w 211"/>
              <a:gd name="T77" fmla="*/ 0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11" h="163">
                <a:moveTo>
                  <a:pt x="151" y="75"/>
                </a:moveTo>
                <a:cubicBezTo>
                  <a:pt x="186" y="44"/>
                  <a:pt x="186" y="44"/>
                  <a:pt x="186" y="44"/>
                </a:cubicBezTo>
                <a:cubicBezTo>
                  <a:pt x="186" y="163"/>
                  <a:pt x="186" y="163"/>
                  <a:pt x="186" y="163"/>
                </a:cubicBezTo>
                <a:cubicBezTo>
                  <a:pt x="151" y="163"/>
                  <a:pt x="151" y="163"/>
                  <a:pt x="151" y="163"/>
                </a:cubicBezTo>
                <a:lnTo>
                  <a:pt x="151" y="75"/>
                </a:lnTo>
                <a:close/>
                <a:moveTo>
                  <a:pt x="106" y="163"/>
                </a:moveTo>
                <a:cubicBezTo>
                  <a:pt x="141" y="163"/>
                  <a:pt x="141" y="163"/>
                  <a:pt x="141" y="163"/>
                </a:cubicBezTo>
                <a:cubicBezTo>
                  <a:pt x="141" y="83"/>
                  <a:pt x="141" y="83"/>
                  <a:pt x="141" y="83"/>
                </a:cubicBezTo>
                <a:cubicBezTo>
                  <a:pt x="106" y="114"/>
                  <a:pt x="106" y="114"/>
                  <a:pt x="106" y="114"/>
                </a:cubicBezTo>
                <a:lnTo>
                  <a:pt x="106" y="163"/>
                </a:lnTo>
                <a:close/>
                <a:moveTo>
                  <a:pt x="61" y="163"/>
                </a:moveTo>
                <a:cubicBezTo>
                  <a:pt x="96" y="163"/>
                  <a:pt x="96" y="163"/>
                  <a:pt x="96" y="163"/>
                </a:cubicBezTo>
                <a:cubicBezTo>
                  <a:pt x="96" y="115"/>
                  <a:pt x="96" y="115"/>
                  <a:pt x="96" y="115"/>
                </a:cubicBezTo>
                <a:cubicBezTo>
                  <a:pt x="61" y="77"/>
                  <a:pt x="61" y="77"/>
                  <a:pt x="61" y="77"/>
                </a:cubicBezTo>
                <a:lnTo>
                  <a:pt x="61" y="163"/>
                </a:lnTo>
                <a:close/>
                <a:moveTo>
                  <a:pt x="15" y="163"/>
                </a:moveTo>
                <a:cubicBezTo>
                  <a:pt x="51" y="163"/>
                  <a:pt x="51" y="163"/>
                  <a:pt x="51" y="163"/>
                </a:cubicBezTo>
                <a:cubicBezTo>
                  <a:pt x="51" y="72"/>
                  <a:pt x="51" y="72"/>
                  <a:pt x="51" y="72"/>
                </a:cubicBezTo>
                <a:cubicBezTo>
                  <a:pt x="15" y="101"/>
                  <a:pt x="15" y="101"/>
                  <a:pt x="15" y="101"/>
                </a:cubicBezTo>
                <a:lnTo>
                  <a:pt x="15" y="163"/>
                </a:lnTo>
                <a:close/>
                <a:moveTo>
                  <a:pt x="208" y="0"/>
                </a:moveTo>
                <a:cubicBezTo>
                  <a:pt x="173" y="0"/>
                  <a:pt x="173" y="0"/>
                  <a:pt x="173" y="0"/>
                </a:cubicBezTo>
                <a:cubicBezTo>
                  <a:pt x="170" y="0"/>
                  <a:pt x="169" y="3"/>
                  <a:pt x="171" y="5"/>
                </a:cubicBezTo>
                <a:cubicBezTo>
                  <a:pt x="181" y="17"/>
                  <a:pt x="181" y="17"/>
                  <a:pt x="181" y="17"/>
                </a:cubicBezTo>
                <a:cubicBezTo>
                  <a:pt x="101" y="86"/>
                  <a:pt x="101" y="86"/>
                  <a:pt x="101" y="86"/>
                </a:cubicBezTo>
                <a:cubicBezTo>
                  <a:pt x="59" y="42"/>
                  <a:pt x="59" y="42"/>
                  <a:pt x="59" y="42"/>
                </a:cubicBezTo>
                <a:cubicBezTo>
                  <a:pt x="57" y="39"/>
                  <a:pt x="53" y="39"/>
                  <a:pt x="50" y="41"/>
                </a:cubicBezTo>
                <a:cubicBezTo>
                  <a:pt x="4" y="79"/>
                  <a:pt x="4" y="79"/>
                  <a:pt x="4" y="79"/>
                </a:cubicBezTo>
                <a:cubicBezTo>
                  <a:pt x="1" y="81"/>
                  <a:pt x="0" y="86"/>
                  <a:pt x="3" y="89"/>
                </a:cubicBezTo>
                <a:cubicBezTo>
                  <a:pt x="5" y="91"/>
                  <a:pt x="9" y="92"/>
                  <a:pt x="12" y="90"/>
                </a:cubicBezTo>
                <a:cubicBezTo>
                  <a:pt x="54" y="56"/>
                  <a:pt x="54" y="56"/>
                  <a:pt x="54" y="56"/>
                </a:cubicBezTo>
                <a:cubicBezTo>
                  <a:pt x="96" y="100"/>
                  <a:pt x="96" y="100"/>
                  <a:pt x="96" y="100"/>
                </a:cubicBezTo>
                <a:cubicBezTo>
                  <a:pt x="97" y="102"/>
                  <a:pt x="99" y="102"/>
                  <a:pt x="101" y="102"/>
                </a:cubicBezTo>
                <a:cubicBezTo>
                  <a:pt x="102" y="102"/>
                  <a:pt x="104" y="102"/>
                  <a:pt x="105" y="101"/>
                </a:cubicBezTo>
                <a:cubicBezTo>
                  <a:pt x="190" y="27"/>
                  <a:pt x="190" y="27"/>
                  <a:pt x="190" y="27"/>
                </a:cubicBezTo>
                <a:cubicBezTo>
                  <a:pt x="201" y="40"/>
                  <a:pt x="201" y="40"/>
                  <a:pt x="201" y="40"/>
                </a:cubicBezTo>
                <a:cubicBezTo>
                  <a:pt x="203" y="42"/>
                  <a:pt x="206" y="41"/>
                  <a:pt x="207" y="38"/>
                </a:cubicBezTo>
                <a:cubicBezTo>
                  <a:pt x="211" y="4"/>
                  <a:pt x="211" y="4"/>
                  <a:pt x="211" y="4"/>
                </a:cubicBezTo>
                <a:cubicBezTo>
                  <a:pt x="211" y="2"/>
                  <a:pt x="210" y="0"/>
                  <a:pt x="208" y="0"/>
                </a:cubicBezTo>
                <a:close/>
              </a:path>
            </a:pathLst>
          </a:custGeom>
          <a:ln>
            <a:noFill/>
          </a:ln>
        </p:spPr>
        <p:style>
          <a:lnRef idx="3">
            <a:schemeClr val="lt1"/>
          </a:lnRef>
          <a:fillRef idx="1">
            <a:schemeClr val="accent3"/>
          </a:fillRef>
          <a:effectRef idx="1">
            <a:schemeClr val="accent3"/>
          </a:effectRef>
          <a:fontRef idx="minor">
            <a:schemeClr val="lt1"/>
          </a:fontRef>
        </p:style>
        <p:txBody>
          <a:bodyPr vert="horz" wrap="square" lIns="91440" tIns="45720" rIns="91440" bIns="45720" numCol="1" anchor="t" anchorCtr="0" compatLnSpc="1">
            <a:prstTxWarp prst="textNoShape">
              <a:avLst/>
            </a:prstTxWarp>
          </a:bodyPr>
          <a:lstStyle/>
          <a:p>
            <a:endParaRPr lang="ru-RU">
              <a:solidFill>
                <a:schemeClr val="tx1">
                  <a:lumMod val="50000"/>
                </a:schemeClr>
              </a:solidFill>
            </a:endParaRPr>
          </a:p>
        </p:txBody>
      </p:sp>
      <p:sp>
        <p:nvSpPr>
          <p:cNvPr id="129" name="Freeform 20">
            <a:extLst>
              <a:ext uri="{FF2B5EF4-FFF2-40B4-BE49-F238E27FC236}">
                <a16:creationId xmlns:a16="http://schemas.microsoft.com/office/drawing/2014/main" id="{1A01E5F8-FE24-C548-5AF2-63B075701605}"/>
              </a:ext>
            </a:extLst>
          </p:cNvPr>
          <p:cNvSpPr>
            <a:spLocks noEditPoints="1"/>
          </p:cNvSpPr>
          <p:nvPr/>
        </p:nvSpPr>
        <p:spPr bwMode="auto">
          <a:xfrm>
            <a:off x="8211001" y="4234082"/>
            <a:ext cx="307007" cy="305516"/>
          </a:xfrm>
          <a:custGeom>
            <a:avLst/>
            <a:gdLst>
              <a:gd name="T0" fmla="*/ 67 w 172"/>
              <a:gd name="T1" fmla="*/ 36 h 171"/>
              <a:gd name="T2" fmla="*/ 86 w 172"/>
              <a:gd name="T3" fmla="*/ 17 h 171"/>
              <a:gd name="T4" fmla="*/ 105 w 172"/>
              <a:gd name="T5" fmla="*/ 36 h 171"/>
              <a:gd name="T6" fmla="*/ 86 w 172"/>
              <a:gd name="T7" fmla="*/ 55 h 171"/>
              <a:gd name="T8" fmla="*/ 67 w 172"/>
              <a:gd name="T9" fmla="*/ 36 h 171"/>
              <a:gd name="T10" fmla="*/ 111 w 172"/>
              <a:gd name="T11" fmla="*/ 63 h 171"/>
              <a:gd name="T12" fmla="*/ 61 w 172"/>
              <a:gd name="T13" fmla="*/ 63 h 171"/>
              <a:gd name="T14" fmla="*/ 54 w 172"/>
              <a:gd name="T15" fmla="*/ 70 h 171"/>
              <a:gd name="T16" fmla="*/ 54 w 172"/>
              <a:gd name="T17" fmla="*/ 113 h 171"/>
              <a:gd name="T18" fmla="*/ 61 w 172"/>
              <a:gd name="T19" fmla="*/ 119 h 171"/>
              <a:gd name="T20" fmla="*/ 67 w 172"/>
              <a:gd name="T21" fmla="*/ 119 h 171"/>
              <a:gd name="T22" fmla="*/ 67 w 172"/>
              <a:gd name="T23" fmla="*/ 165 h 171"/>
              <a:gd name="T24" fmla="*/ 73 w 172"/>
              <a:gd name="T25" fmla="*/ 171 h 171"/>
              <a:gd name="T26" fmla="*/ 99 w 172"/>
              <a:gd name="T27" fmla="*/ 171 h 171"/>
              <a:gd name="T28" fmla="*/ 105 w 172"/>
              <a:gd name="T29" fmla="*/ 165 h 171"/>
              <a:gd name="T30" fmla="*/ 105 w 172"/>
              <a:gd name="T31" fmla="*/ 119 h 171"/>
              <a:gd name="T32" fmla="*/ 111 w 172"/>
              <a:gd name="T33" fmla="*/ 119 h 171"/>
              <a:gd name="T34" fmla="*/ 118 w 172"/>
              <a:gd name="T35" fmla="*/ 113 h 171"/>
              <a:gd name="T36" fmla="*/ 118 w 172"/>
              <a:gd name="T37" fmla="*/ 70 h 171"/>
              <a:gd name="T38" fmla="*/ 111 w 172"/>
              <a:gd name="T39" fmla="*/ 63 h 171"/>
              <a:gd name="T40" fmla="*/ 142 w 172"/>
              <a:gd name="T41" fmla="*/ 36 h 171"/>
              <a:gd name="T42" fmla="*/ 160 w 172"/>
              <a:gd name="T43" fmla="*/ 18 h 171"/>
              <a:gd name="T44" fmla="*/ 142 w 172"/>
              <a:gd name="T45" fmla="*/ 0 h 171"/>
              <a:gd name="T46" fmla="*/ 124 w 172"/>
              <a:gd name="T47" fmla="*/ 18 h 171"/>
              <a:gd name="T48" fmla="*/ 142 w 172"/>
              <a:gd name="T49" fmla="*/ 36 h 171"/>
              <a:gd name="T50" fmla="*/ 166 w 172"/>
              <a:gd name="T51" fmla="*/ 44 h 171"/>
              <a:gd name="T52" fmla="*/ 119 w 172"/>
              <a:gd name="T53" fmla="*/ 44 h 171"/>
              <a:gd name="T54" fmla="*/ 113 w 172"/>
              <a:gd name="T55" fmla="*/ 50 h 171"/>
              <a:gd name="T56" fmla="*/ 113 w 172"/>
              <a:gd name="T57" fmla="*/ 50 h 171"/>
              <a:gd name="T58" fmla="*/ 131 w 172"/>
              <a:gd name="T59" fmla="*/ 70 h 171"/>
              <a:gd name="T60" fmla="*/ 131 w 172"/>
              <a:gd name="T61" fmla="*/ 113 h 171"/>
              <a:gd name="T62" fmla="*/ 124 w 172"/>
              <a:gd name="T63" fmla="*/ 127 h 171"/>
              <a:gd name="T64" fmla="*/ 124 w 172"/>
              <a:gd name="T65" fmla="*/ 138 h 171"/>
              <a:gd name="T66" fmla="*/ 131 w 172"/>
              <a:gd name="T67" fmla="*/ 144 h 171"/>
              <a:gd name="T68" fmla="*/ 154 w 172"/>
              <a:gd name="T69" fmla="*/ 144 h 171"/>
              <a:gd name="T70" fmla="*/ 160 w 172"/>
              <a:gd name="T71" fmla="*/ 138 h 171"/>
              <a:gd name="T72" fmla="*/ 160 w 172"/>
              <a:gd name="T73" fmla="*/ 96 h 171"/>
              <a:gd name="T74" fmla="*/ 166 w 172"/>
              <a:gd name="T75" fmla="*/ 96 h 171"/>
              <a:gd name="T76" fmla="*/ 172 w 172"/>
              <a:gd name="T77" fmla="*/ 90 h 171"/>
              <a:gd name="T78" fmla="*/ 172 w 172"/>
              <a:gd name="T79" fmla="*/ 50 h 171"/>
              <a:gd name="T80" fmla="*/ 166 w 172"/>
              <a:gd name="T81" fmla="*/ 44 h 171"/>
              <a:gd name="T82" fmla="*/ 47 w 172"/>
              <a:gd name="T83" fmla="*/ 18 h 171"/>
              <a:gd name="T84" fmla="*/ 29 w 172"/>
              <a:gd name="T85" fmla="*/ 0 h 171"/>
              <a:gd name="T86" fmla="*/ 12 w 172"/>
              <a:gd name="T87" fmla="*/ 18 h 171"/>
              <a:gd name="T88" fmla="*/ 29 w 172"/>
              <a:gd name="T89" fmla="*/ 36 h 171"/>
              <a:gd name="T90" fmla="*/ 47 w 172"/>
              <a:gd name="T91" fmla="*/ 18 h 171"/>
              <a:gd name="T92" fmla="*/ 0 w 172"/>
              <a:gd name="T93" fmla="*/ 50 h 171"/>
              <a:gd name="T94" fmla="*/ 0 w 172"/>
              <a:gd name="T95" fmla="*/ 90 h 171"/>
              <a:gd name="T96" fmla="*/ 6 w 172"/>
              <a:gd name="T97" fmla="*/ 96 h 171"/>
              <a:gd name="T98" fmla="*/ 11 w 172"/>
              <a:gd name="T99" fmla="*/ 96 h 171"/>
              <a:gd name="T100" fmla="*/ 11 w 172"/>
              <a:gd name="T101" fmla="*/ 138 h 171"/>
              <a:gd name="T102" fmla="*/ 18 w 172"/>
              <a:gd name="T103" fmla="*/ 144 h 171"/>
              <a:gd name="T104" fmla="*/ 41 w 172"/>
              <a:gd name="T105" fmla="*/ 144 h 171"/>
              <a:gd name="T106" fmla="*/ 47 w 172"/>
              <a:gd name="T107" fmla="*/ 138 h 171"/>
              <a:gd name="T108" fmla="*/ 47 w 172"/>
              <a:gd name="T109" fmla="*/ 127 h 171"/>
              <a:gd name="T110" fmla="*/ 41 w 172"/>
              <a:gd name="T111" fmla="*/ 113 h 171"/>
              <a:gd name="T112" fmla="*/ 41 w 172"/>
              <a:gd name="T113" fmla="*/ 70 h 171"/>
              <a:gd name="T114" fmla="*/ 59 w 172"/>
              <a:gd name="T115" fmla="*/ 50 h 171"/>
              <a:gd name="T116" fmla="*/ 59 w 172"/>
              <a:gd name="T117" fmla="*/ 50 h 171"/>
              <a:gd name="T118" fmla="*/ 53 w 172"/>
              <a:gd name="T119" fmla="*/ 44 h 171"/>
              <a:gd name="T120" fmla="*/ 6 w 172"/>
              <a:gd name="T121" fmla="*/ 44 h 171"/>
              <a:gd name="T122" fmla="*/ 0 w 172"/>
              <a:gd name="T123" fmla="*/ 50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72" h="171">
                <a:moveTo>
                  <a:pt x="67" y="36"/>
                </a:moveTo>
                <a:cubicBezTo>
                  <a:pt x="67" y="25"/>
                  <a:pt x="75" y="17"/>
                  <a:pt x="86" y="17"/>
                </a:cubicBezTo>
                <a:cubicBezTo>
                  <a:pt x="96" y="17"/>
                  <a:pt x="105" y="25"/>
                  <a:pt x="105" y="36"/>
                </a:cubicBezTo>
                <a:cubicBezTo>
                  <a:pt x="105" y="47"/>
                  <a:pt x="96" y="55"/>
                  <a:pt x="86" y="55"/>
                </a:cubicBezTo>
                <a:cubicBezTo>
                  <a:pt x="75" y="55"/>
                  <a:pt x="67" y="47"/>
                  <a:pt x="67" y="36"/>
                </a:cubicBezTo>
                <a:close/>
                <a:moveTo>
                  <a:pt x="111" y="63"/>
                </a:moveTo>
                <a:cubicBezTo>
                  <a:pt x="61" y="63"/>
                  <a:pt x="61" y="63"/>
                  <a:pt x="61" y="63"/>
                </a:cubicBezTo>
                <a:cubicBezTo>
                  <a:pt x="57" y="63"/>
                  <a:pt x="54" y="66"/>
                  <a:pt x="54" y="70"/>
                </a:cubicBezTo>
                <a:cubicBezTo>
                  <a:pt x="54" y="113"/>
                  <a:pt x="54" y="113"/>
                  <a:pt x="54" y="113"/>
                </a:cubicBezTo>
                <a:cubicBezTo>
                  <a:pt x="54" y="116"/>
                  <a:pt x="57" y="119"/>
                  <a:pt x="61" y="119"/>
                </a:cubicBezTo>
                <a:cubicBezTo>
                  <a:pt x="67" y="119"/>
                  <a:pt x="67" y="119"/>
                  <a:pt x="67" y="119"/>
                </a:cubicBezTo>
                <a:cubicBezTo>
                  <a:pt x="67" y="165"/>
                  <a:pt x="67" y="165"/>
                  <a:pt x="67" y="165"/>
                </a:cubicBezTo>
                <a:cubicBezTo>
                  <a:pt x="67" y="168"/>
                  <a:pt x="70" y="171"/>
                  <a:pt x="73" y="171"/>
                </a:cubicBezTo>
                <a:cubicBezTo>
                  <a:pt x="99" y="171"/>
                  <a:pt x="99" y="171"/>
                  <a:pt x="99" y="171"/>
                </a:cubicBezTo>
                <a:cubicBezTo>
                  <a:pt x="102" y="171"/>
                  <a:pt x="105" y="168"/>
                  <a:pt x="105" y="165"/>
                </a:cubicBezTo>
                <a:cubicBezTo>
                  <a:pt x="105" y="119"/>
                  <a:pt x="105" y="119"/>
                  <a:pt x="105" y="119"/>
                </a:cubicBezTo>
                <a:cubicBezTo>
                  <a:pt x="111" y="119"/>
                  <a:pt x="111" y="119"/>
                  <a:pt x="111" y="119"/>
                </a:cubicBezTo>
                <a:cubicBezTo>
                  <a:pt x="115" y="119"/>
                  <a:pt x="118" y="116"/>
                  <a:pt x="118" y="113"/>
                </a:cubicBezTo>
                <a:cubicBezTo>
                  <a:pt x="118" y="70"/>
                  <a:pt x="118" y="70"/>
                  <a:pt x="118" y="70"/>
                </a:cubicBezTo>
                <a:cubicBezTo>
                  <a:pt x="118" y="66"/>
                  <a:pt x="115" y="63"/>
                  <a:pt x="111" y="63"/>
                </a:cubicBezTo>
                <a:close/>
                <a:moveTo>
                  <a:pt x="142" y="36"/>
                </a:moveTo>
                <a:cubicBezTo>
                  <a:pt x="152" y="36"/>
                  <a:pt x="160" y="28"/>
                  <a:pt x="160" y="18"/>
                </a:cubicBezTo>
                <a:cubicBezTo>
                  <a:pt x="160" y="8"/>
                  <a:pt x="152" y="0"/>
                  <a:pt x="142" y="0"/>
                </a:cubicBezTo>
                <a:cubicBezTo>
                  <a:pt x="132" y="0"/>
                  <a:pt x="124" y="8"/>
                  <a:pt x="124" y="18"/>
                </a:cubicBezTo>
                <a:cubicBezTo>
                  <a:pt x="124" y="28"/>
                  <a:pt x="132" y="36"/>
                  <a:pt x="142" y="36"/>
                </a:cubicBezTo>
                <a:close/>
                <a:moveTo>
                  <a:pt x="166" y="44"/>
                </a:moveTo>
                <a:cubicBezTo>
                  <a:pt x="119" y="44"/>
                  <a:pt x="119" y="44"/>
                  <a:pt x="119" y="44"/>
                </a:cubicBezTo>
                <a:cubicBezTo>
                  <a:pt x="116" y="44"/>
                  <a:pt x="113" y="46"/>
                  <a:pt x="113" y="50"/>
                </a:cubicBezTo>
                <a:cubicBezTo>
                  <a:pt x="113" y="50"/>
                  <a:pt x="113" y="50"/>
                  <a:pt x="113" y="50"/>
                </a:cubicBezTo>
                <a:cubicBezTo>
                  <a:pt x="123" y="51"/>
                  <a:pt x="131" y="60"/>
                  <a:pt x="131" y="70"/>
                </a:cubicBezTo>
                <a:cubicBezTo>
                  <a:pt x="131" y="113"/>
                  <a:pt x="131" y="113"/>
                  <a:pt x="131" y="113"/>
                </a:cubicBezTo>
                <a:cubicBezTo>
                  <a:pt x="131" y="118"/>
                  <a:pt x="128" y="123"/>
                  <a:pt x="124" y="127"/>
                </a:cubicBezTo>
                <a:cubicBezTo>
                  <a:pt x="124" y="138"/>
                  <a:pt x="124" y="138"/>
                  <a:pt x="124" y="138"/>
                </a:cubicBezTo>
                <a:cubicBezTo>
                  <a:pt x="124" y="141"/>
                  <a:pt x="127" y="144"/>
                  <a:pt x="131" y="144"/>
                </a:cubicBezTo>
                <a:cubicBezTo>
                  <a:pt x="154" y="144"/>
                  <a:pt x="154" y="144"/>
                  <a:pt x="154" y="144"/>
                </a:cubicBezTo>
                <a:cubicBezTo>
                  <a:pt x="157" y="144"/>
                  <a:pt x="160" y="141"/>
                  <a:pt x="160" y="138"/>
                </a:cubicBezTo>
                <a:cubicBezTo>
                  <a:pt x="160" y="96"/>
                  <a:pt x="160" y="96"/>
                  <a:pt x="160" y="96"/>
                </a:cubicBezTo>
                <a:cubicBezTo>
                  <a:pt x="166" y="96"/>
                  <a:pt x="166" y="96"/>
                  <a:pt x="166" y="96"/>
                </a:cubicBezTo>
                <a:cubicBezTo>
                  <a:pt x="169" y="96"/>
                  <a:pt x="172" y="93"/>
                  <a:pt x="172" y="90"/>
                </a:cubicBezTo>
                <a:cubicBezTo>
                  <a:pt x="172" y="50"/>
                  <a:pt x="172" y="50"/>
                  <a:pt x="172" y="50"/>
                </a:cubicBezTo>
                <a:cubicBezTo>
                  <a:pt x="172" y="46"/>
                  <a:pt x="169" y="44"/>
                  <a:pt x="166" y="44"/>
                </a:cubicBezTo>
                <a:close/>
                <a:moveTo>
                  <a:pt x="47" y="18"/>
                </a:moveTo>
                <a:cubicBezTo>
                  <a:pt x="47" y="8"/>
                  <a:pt x="39" y="0"/>
                  <a:pt x="29" y="0"/>
                </a:cubicBezTo>
                <a:cubicBezTo>
                  <a:pt x="20" y="0"/>
                  <a:pt x="12" y="8"/>
                  <a:pt x="12" y="18"/>
                </a:cubicBezTo>
                <a:cubicBezTo>
                  <a:pt x="12" y="28"/>
                  <a:pt x="20" y="36"/>
                  <a:pt x="29" y="36"/>
                </a:cubicBezTo>
                <a:cubicBezTo>
                  <a:pt x="39" y="36"/>
                  <a:pt x="47" y="28"/>
                  <a:pt x="47" y="18"/>
                </a:cubicBezTo>
                <a:close/>
                <a:moveTo>
                  <a:pt x="0" y="50"/>
                </a:moveTo>
                <a:cubicBezTo>
                  <a:pt x="0" y="90"/>
                  <a:pt x="0" y="90"/>
                  <a:pt x="0" y="90"/>
                </a:cubicBezTo>
                <a:cubicBezTo>
                  <a:pt x="0" y="93"/>
                  <a:pt x="3" y="96"/>
                  <a:pt x="6" y="96"/>
                </a:cubicBezTo>
                <a:cubicBezTo>
                  <a:pt x="11" y="96"/>
                  <a:pt x="11" y="96"/>
                  <a:pt x="11" y="96"/>
                </a:cubicBezTo>
                <a:cubicBezTo>
                  <a:pt x="11" y="138"/>
                  <a:pt x="11" y="138"/>
                  <a:pt x="11" y="138"/>
                </a:cubicBezTo>
                <a:cubicBezTo>
                  <a:pt x="11" y="141"/>
                  <a:pt x="14" y="144"/>
                  <a:pt x="18" y="144"/>
                </a:cubicBezTo>
                <a:cubicBezTo>
                  <a:pt x="41" y="144"/>
                  <a:pt x="41" y="144"/>
                  <a:pt x="41" y="144"/>
                </a:cubicBezTo>
                <a:cubicBezTo>
                  <a:pt x="44" y="144"/>
                  <a:pt x="47" y="141"/>
                  <a:pt x="47" y="138"/>
                </a:cubicBezTo>
                <a:cubicBezTo>
                  <a:pt x="47" y="127"/>
                  <a:pt x="47" y="127"/>
                  <a:pt x="47" y="127"/>
                </a:cubicBezTo>
                <a:cubicBezTo>
                  <a:pt x="43" y="123"/>
                  <a:pt x="41" y="118"/>
                  <a:pt x="41" y="113"/>
                </a:cubicBezTo>
                <a:cubicBezTo>
                  <a:pt x="41" y="70"/>
                  <a:pt x="41" y="70"/>
                  <a:pt x="41" y="70"/>
                </a:cubicBezTo>
                <a:cubicBezTo>
                  <a:pt x="41" y="60"/>
                  <a:pt x="49" y="51"/>
                  <a:pt x="59" y="50"/>
                </a:cubicBezTo>
                <a:cubicBezTo>
                  <a:pt x="59" y="50"/>
                  <a:pt x="59" y="50"/>
                  <a:pt x="59" y="50"/>
                </a:cubicBezTo>
                <a:cubicBezTo>
                  <a:pt x="59" y="46"/>
                  <a:pt x="56" y="44"/>
                  <a:pt x="53" y="44"/>
                </a:cubicBezTo>
                <a:cubicBezTo>
                  <a:pt x="6" y="44"/>
                  <a:pt x="6" y="44"/>
                  <a:pt x="6" y="44"/>
                </a:cubicBezTo>
                <a:cubicBezTo>
                  <a:pt x="3" y="44"/>
                  <a:pt x="0" y="46"/>
                  <a:pt x="0" y="50"/>
                </a:cubicBezTo>
                <a:close/>
              </a:path>
            </a:pathLst>
          </a:custGeom>
          <a:ln>
            <a:noFill/>
          </a:ln>
        </p:spPr>
        <p:style>
          <a:lnRef idx="3">
            <a:schemeClr val="lt1"/>
          </a:lnRef>
          <a:fillRef idx="1">
            <a:schemeClr val="accent3"/>
          </a:fillRef>
          <a:effectRef idx="1">
            <a:schemeClr val="accent3"/>
          </a:effectRef>
          <a:fontRef idx="minor">
            <a:schemeClr val="lt1"/>
          </a:fontRef>
        </p:style>
        <p:txBody>
          <a:bodyPr vert="horz" wrap="square" lIns="91440" tIns="45720" rIns="91440" bIns="45720" numCol="1" anchor="t" anchorCtr="0" compatLnSpc="1">
            <a:prstTxWarp prst="textNoShape">
              <a:avLst/>
            </a:prstTxWarp>
          </a:bodyPr>
          <a:lstStyle/>
          <a:p>
            <a:endParaRPr lang="ru-RU">
              <a:solidFill>
                <a:schemeClr val="tx1">
                  <a:lumMod val="50000"/>
                </a:schemeClr>
              </a:solidFill>
            </a:endParaRPr>
          </a:p>
        </p:txBody>
      </p:sp>
      <p:sp>
        <p:nvSpPr>
          <p:cNvPr id="130" name="Freeform 21">
            <a:extLst>
              <a:ext uri="{FF2B5EF4-FFF2-40B4-BE49-F238E27FC236}">
                <a16:creationId xmlns:a16="http://schemas.microsoft.com/office/drawing/2014/main" id="{A71F7AF8-AC96-27D8-67B9-2CD03CE361B5}"/>
              </a:ext>
            </a:extLst>
          </p:cNvPr>
          <p:cNvSpPr>
            <a:spLocks noEditPoints="1"/>
          </p:cNvSpPr>
          <p:nvPr/>
        </p:nvSpPr>
        <p:spPr bwMode="auto">
          <a:xfrm>
            <a:off x="4113088" y="2915396"/>
            <a:ext cx="460384" cy="272004"/>
          </a:xfrm>
          <a:custGeom>
            <a:avLst/>
            <a:gdLst>
              <a:gd name="T0" fmla="*/ 46 w 218"/>
              <a:gd name="T1" fmla="*/ 83 h 129"/>
              <a:gd name="T2" fmla="*/ 47 w 218"/>
              <a:gd name="T3" fmla="*/ 74 h 129"/>
              <a:gd name="T4" fmla="*/ 70 w 218"/>
              <a:gd name="T5" fmla="*/ 57 h 129"/>
              <a:gd name="T6" fmla="*/ 76 w 218"/>
              <a:gd name="T7" fmla="*/ 63 h 129"/>
              <a:gd name="T8" fmla="*/ 54 w 218"/>
              <a:gd name="T9" fmla="*/ 83 h 129"/>
              <a:gd name="T10" fmla="*/ 65 w 218"/>
              <a:gd name="T11" fmla="*/ 100 h 129"/>
              <a:gd name="T12" fmla="*/ 91 w 218"/>
              <a:gd name="T13" fmla="*/ 70 h 129"/>
              <a:gd name="T14" fmla="*/ 83 w 218"/>
              <a:gd name="T15" fmla="*/ 70 h 129"/>
              <a:gd name="T16" fmla="*/ 57 w 218"/>
              <a:gd name="T17" fmla="*/ 99 h 129"/>
              <a:gd name="T18" fmla="*/ 65 w 218"/>
              <a:gd name="T19" fmla="*/ 100 h 129"/>
              <a:gd name="T20" fmla="*/ 98 w 218"/>
              <a:gd name="T21" fmla="*/ 98 h 129"/>
              <a:gd name="T22" fmla="*/ 94 w 218"/>
              <a:gd name="T23" fmla="*/ 88 h 129"/>
              <a:gd name="T24" fmla="*/ 72 w 218"/>
              <a:gd name="T25" fmla="*/ 104 h 129"/>
              <a:gd name="T26" fmla="*/ 76 w 218"/>
              <a:gd name="T27" fmla="*/ 115 h 129"/>
              <a:gd name="T28" fmla="*/ 93 w 218"/>
              <a:gd name="T29" fmla="*/ 128 h 129"/>
              <a:gd name="T30" fmla="*/ 104 w 218"/>
              <a:gd name="T31" fmla="*/ 111 h 129"/>
              <a:gd name="T32" fmla="*/ 96 w 218"/>
              <a:gd name="T33" fmla="*/ 110 h 129"/>
              <a:gd name="T34" fmla="*/ 84 w 218"/>
              <a:gd name="T35" fmla="*/ 127 h 129"/>
              <a:gd name="T36" fmla="*/ 93 w 218"/>
              <a:gd name="T37" fmla="*/ 128 h 129"/>
              <a:gd name="T38" fmla="*/ 218 w 218"/>
              <a:gd name="T39" fmla="*/ 39 h 129"/>
              <a:gd name="T40" fmla="*/ 174 w 218"/>
              <a:gd name="T41" fmla="*/ 19 h 129"/>
              <a:gd name="T42" fmla="*/ 193 w 218"/>
              <a:gd name="T43" fmla="*/ 52 h 129"/>
              <a:gd name="T44" fmla="*/ 175 w 218"/>
              <a:gd name="T45" fmla="*/ 61 h 129"/>
              <a:gd name="T46" fmla="*/ 167 w 218"/>
              <a:gd name="T47" fmla="*/ 21 h 129"/>
              <a:gd name="T48" fmla="*/ 105 w 218"/>
              <a:gd name="T49" fmla="*/ 13 h 129"/>
              <a:gd name="T50" fmla="*/ 102 w 218"/>
              <a:gd name="T51" fmla="*/ 13 h 129"/>
              <a:gd name="T52" fmla="*/ 65 w 218"/>
              <a:gd name="T53" fmla="*/ 34 h 129"/>
              <a:gd name="T54" fmla="*/ 71 w 218"/>
              <a:gd name="T55" fmla="*/ 41 h 129"/>
              <a:gd name="T56" fmla="*/ 108 w 218"/>
              <a:gd name="T57" fmla="*/ 24 h 129"/>
              <a:gd name="T58" fmla="*/ 109 w 218"/>
              <a:gd name="T59" fmla="*/ 24 h 129"/>
              <a:gd name="T60" fmla="*/ 171 w 218"/>
              <a:gd name="T61" fmla="*/ 66 h 129"/>
              <a:gd name="T62" fmla="*/ 117 w 218"/>
              <a:gd name="T63" fmla="*/ 119 h 129"/>
              <a:gd name="T64" fmla="*/ 108 w 218"/>
              <a:gd name="T65" fmla="*/ 124 h 129"/>
              <a:gd name="T66" fmla="*/ 112 w 218"/>
              <a:gd name="T67" fmla="*/ 128 h 129"/>
              <a:gd name="T68" fmla="*/ 133 w 218"/>
              <a:gd name="T69" fmla="*/ 118 h 129"/>
              <a:gd name="T70" fmla="*/ 135 w 218"/>
              <a:gd name="T71" fmla="*/ 110 h 129"/>
              <a:gd name="T72" fmla="*/ 128 w 218"/>
              <a:gd name="T73" fmla="*/ 92 h 129"/>
              <a:gd name="T74" fmla="*/ 144 w 218"/>
              <a:gd name="T75" fmla="*/ 108 h 129"/>
              <a:gd name="T76" fmla="*/ 152 w 218"/>
              <a:gd name="T77" fmla="*/ 110 h 129"/>
              <a:gd name="T78" fmla="*/ 153 w 218"/>
              <a:gd name="T79" fmla="*/ 101 h 129"/>
              <a:gd name="T80" fmla="*/ 145 w 218"/>
              <a:gd name="T81" fmla="*/ 80 h 129"/>
              <a:gd name="T82" fmla="*/ 161 w 218"/>
              <a:gd name="T83" fmla="*/ 96 h 129"/>
              <a:gd name="T84" fmla="*/ 168 w 218"/>
              <a:gd name="T85" fmla="*/ 99 h 129"/>
              <a:gd name="T86" fmla="*/ 157 w 218"/>
              <a:gd name="T87" fmla="*/ 76 h 129"/>
              <a:gd name="T88" fmla="*/ 77 w 218"/>
              <a:gd name="T89" fmla="*/ 47 h 129"/>
              <a:gd name="T90" fmla="*/ 60 w 218"/>
              <a:gd name="T91" fmla="*/ 43 h 129"/>
              <a:gd name="T92" fmla="*/ 65 w 218"/>
              <a:gd name="T93" fmla="*/ 24 h 129"/>
              <a:gd name="T94" fmla="*/ 53 w 218"/>
              <a:gd name="T95" fmla="*/ 23 h 129"/>
              <a:gd name="T96" fmla="*/ 42 w 218"/>
              <a:gd name="T97" fmla="*/ 69 h 129"/>
              <a:gd name="T98" fmla="*/ 70 w 218"/>
              <a:gd name="T99" fmla="*/ 49 h 129"/>
              <a:gd name="T100" fmla="*/ 83 w 218"/>
              <a:gd name="T101" fmla="*/ 61 h 129"/>
              <a:gd name="T102" fmla="*/ 97 w 218"/>
              <a:gd name="T103" fmla="*/ 66 h 129"/>
              <a:gd name="T104" fmla="*/ 104 w 218"/>
              <a:gd name="T105" fmla="*/ 85 h 129"/>
              <a:gd name="T106" fmla="*/ 109 w 218"/>
              <a:gd name="T107" fmla="*/ 106 h 129"/>
              <a:gd name="T108" fmla="*/ 124 w 218"/>
              <a:gd name="T109" fmla="*/ 115 h 129"/>
              <a:gd name="T110" fmla="*/ 130 w 218"/>
              <a:gd name="T111" fmla="*/ 119 h 129"/>
              <a:gd name="T112" fmla="*/ 19 w 218"/>
              <a:gd name="T113" fmla="*/ 47 h 129"/>
              <a:gd name="T114" fmla="*/ 28 w 218"/>
              <a:gd name="T115" fmla="*/ 0 h 129"/>
              <a:gd name="T116" fmla="*/ 19 w 218"/>
              <a:gd name="T117" fmla="*/ 47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18" h="129">
                <a:moveTo>
                  <a:pt x="50" y="85"/>
                </a:moveTo>
                <a:cubicBezTo>
                  <a:pt x="49" y="85"/>
                  <a:pt x="47" y="84"/>
                  <a:pt x="46" y="83"/>
                </a:cubicBezTo>
                <a:cubicBezTo>
                  <a:pt x="45" y="81"/>
                  <a:pt x="44" y="80"/>
                  <a:pt x="44" y="78"/>
                </a:cubicBezTo>
                <a:cubicBezTo>
                  <a:pt x="45" y="77"/>
                  <a:pt x="45" y="75"/>
                  <a:pt x="47" y="74"/>
                </a:cubicBezTo>
                <a:cubicBezTo>
                  <a:pt x="66" y="58"/>
                  <a:pt x="66" y="58"/>
                  <a:pt x="66" y="58"/>
                </a:cubicBezTo>
                <a:cubicBezTo>
                  <a:pt x="67" y="57"/>
                  <a:pt x="69" y="57"/>
                  <a:pt x="70" y="57"/>
                </a:cubicBezTo>
                <a:cubicBezTo>
                  <a:pt x="72" y="57"/>
                  <a:pt x="73" y="58"/>
                  <a:pt x="75" y="59"/>
                </a:cubicBezTo>
                <a:cubicBezTo>
                  <a:pt x="76" y="60"/>
                  <a:pt x="76" y="62"/>
                  <a:pt x="76" y="63"/>
                </a:cubicBezTo>
                <a:cubicBezTo>
                  <a:pt x="76" y="65"/>
                  <a:pt x="75" y="66"/>
                  <a:pt x="74" y="67"/>
                </a:cubicBezTo>
                <a:cubicBezTo>
                  <a:pt x="54" y="83"/>
                  <a:pt x="54" y="83"/>
                  <a:pt x="54" y="83"/>
                </a:cubicBezTo>
                <a:cubicBezTo>
                  <a:pt x="53" y="84"/>
                  <a:pt x="52" y="85"/>
                  <a:pt x="50" y="85"/>
                </a:cubicBezTo>
                <a:close/>
                <a:moveTo>
                  <a:pt x="65" y="100"/>
                </a:moveTo>
                <a:cubicBezTo>
                  <a:pt x="90" y="79"/>
                  <a:pt x="90" y="79"/>
                  <a:pt x="90" y="79"/>
                </a:cubicBezTo>
                <a:cubicBezTo>
                  <a:pt x="93" y="77"/>
                  <a:pt x="93" y="73"/>
                  <a:pt x="91" y="70"/>
                </a:cubicBezTo>
                <a:cubicBezTo>
                  <a:pt x="90" y="69"/>
                  <a:pt x="88" y="68"/>
                  <a:pt x="87" y="68"/>
                </a:cubicBezTo>
                <a:cubicBezTo>
                  <a:pt x="85" y="68"/>
                  <a:pt x="84" y="69"/>
                  <a:pt x="83" y="70"/>
                </a:cubicBezTo>
                <a:cubicBezTo>
                  <a:pt x="58" y="91"/>
                  <a:pt x="58" y="91"/>
                  <a:pt x="58" y="91"/>
                </a:cubicBezTo>
                <a:cubicBezTo>
                  <a:pt x="55" y="93"/>
                  <a:pt x="55" y="96"/>
                  <a:pt x="57" y="99"/>
                </a:cubicBezTo>
                <a:cubicBezTo>
                  <a:pt x="58" y="100"/>
                  <a:pt x="60" y="101"/>
                  <a:pt x="61" y="101"/>
                </a:cubicBezTo>
                <a:cubicBezTo>
                  <a:pt x="63" y="101"/>
                  <a:pt x="64" y="101"/>
                  <a:pt x="65" y="100"/>
                </a:cubicBezTo>
                <a:close/>
                <a:moveTo>
                  <a:pt x="79" y="113"/>
                </a:moveTo>
                <a:cubicBezTo>
                  <a:pt x="98" y="98"/>
                  <a:pt x="98" y="98"/>
                  <a:pt x="98" y="98"/>
                </a:cubicBezTo>
                <a:cubicBezTo>
                  <a:pt x="100" y="96"/>
                  <a:pt x="100" y="92"/>
                  <a:pt x="98" y="90"/>
                </a:cubicBezTo>
                <a:cubicBezTo>
                  <a:pt x="97" y="89"/>
                  <a:pt x="96" y="88"/>
                  <a:pt x="94" y="88"/>
                </a:cubicBezTo>
                <a:cubicBezTo>
                  <a:pt x="92" y="88"/>
                  <a:pt x="91" y="88"/>
                  <a:pt x="90" y="89"/>
                </a:cubicBezTo>
                <a:cubicBezTo>
                  <a:pt x="72" y="104"/>
                  <a:pt x="72" y="104"/>
                  <a:pt x="72" y="104"/>
                </a:cubicBezTo>
                <a:cubicBezTo>
                  <a:pt x="69" y="106"/>
                  <a:pt x="69" y="110"/>
                  <a:pt x="71" y="112"/>
                </a:cubicBezTo>
                <a:cubicBezTo>
                  <a:pt x="72" y="114"/>
                  <a:pt x="74" y="115"/>
                  <a:pt x="76" y="115"/>
                </a:cubicBezTo>
                <a:cubicBezTo>
                  <a:pt x="77" y="115"/>
                  <a:pt x="78" y="114"/>
                  <a:pt x="79" y="113"/>
                </a:cubicBezTo>
                <a:close/>
                <a:moveTo>
                  <a:pt x="93" y="128"/>
                </a:moveTo>
                <a:cubicBezTo>
                  <a:pt x="103" y="119"/>
                  <a:pt x="103" y="119"/>
                  <a:pt x="103" y="119"/>
                </a:cubicBezTo>
                <a:cubicBezTo>
                  <a:pt x="106" y="117"/>
                  <a:pt x="106" y="113"/>
                  <a:pt x="104" y="111"/>
                </a:cubicBezTo>
                <a:cubicBezTo>
                  <a:pt x="103" y="109"/>
                  <a:pt x="101" y="109"/>
                  <a:pt x="99" y="109"/>
                </a:cubicBezTo>
                <a:cubicBezTo>
                  <a:pt x="98" y="109"/>
                  <a:pt x="97" y="109"/>
                  <a:pt x="96" y="110"/>
                </a:cubicBezTo>
                <a:cubicBezTo>
                  <a:pt x="85" y="119"/>
                  <a:pt x="85" y="119"/>
                  <a:pt x="85" y="119"/>
                </a:cubicBezTo>
                <a:cubicBezTo>
                  <a:pt x="83" y="121"/>
                  <a:pt x="82" y="124"/>
                  <a:pt x="84" y="127"/>
                </a:cubicBezTo>
                <a:cubicBezTo>
                  <a:pt x="85" y="128"/>
                  <a:pt x="87" y="129"/>
                  <a:pt x="89" y="129"/>
                </a:cubicBezTo>
                <a:cubicBezTo>
                  <a:pt x="90" y="129"/>
                  <a:pt x="92" y="129"/>
                  <a:pt x="93" y="128"/>
                </a:cubicBezTo>
                <a:close/>
                <a:moveTo>
                  <a:pt x="193" y="52"/>
                </a:moveTo>
                <a:cubicBezTo>
                  <a:pt x="218" y="39"/>
                  <a:pt x="218" y="39"/>
                  <a:pt x="218" y="39"/>
                </a:cubicBezTo>
                <a:cubicBezTo>
                  <a:pt x="200" y="5"/>
                  <a:pt x="200" y="5"/>
                  <a:pt x="200" y="5"/>
                </a:cubicBezTo>
                <a:cubicBezTo>
                  <a:pt x="190" y="10"/>
                  <a:pt x="178" y="16"/>
                  <a:pt x="174" y="19"/>
                </a:cubicBezTo>
                <a:cubicBezTo>
                  <a:pt x="176" y="23"/>
                  <a:pt x="182" y="32"/>
                  <a:pt x="193" y="51"/>
                </a:cubicBezTo>
                <a:lnTo>
                  <a:pt x="193" y="52"/>
                </a:lnTo>
                <a:close/>
                <a:moveTo>
                  <a:pt x="171" y="66"/>
                </a:moveTo>
                <a:cubicBezTo>
                  <a:pt x="173" y="64"/>
                  <a:pt x="174" y="62"/>
                  <a:pt x="175" y="61"/>
                </a:cubicBezTo>
                <a:cubicBezTo>
                  <a:pt x="177" y="60"/>
                  <a:pt x="182" y="56"/>
                  <a:pt x="186" y="54"/>
                </a:cubicBezTo>
                <a:cubicBezTo>
                  <a:pt x="182" y="48"/>
                  <a:pt x="171" y="29"/>
                  <a:pt x="167" y="21"/>
                </a:cubicBezTo>
                <a:cubicBezTo>
                  <a:pt x="147" y="14"/>
                  <a:pt x="128" y="12"/>
                  <a:pt x="117" y="12"/>
                </a:cubicBezTo>
                <a:cubicBezTo>
                  <a:pt x="113" y="12"/>
                  <a:pt x="109" y="12"/>
                  <a:pt x="105" y="13"/>
                </a:cubicBezTo>
                <a:cubicBezTo>
                  <a:pt x="105" y="13"/>
                  <a:pt x="105" y="13"/>
                  <a:pt x="105" y="13"/>
                </a:cubicBezTo>
                <a:cubicBezTo>
                  <a:pt x="104" y="13"/>
                  <a:pt x="103" y="13"/>
                  <a:pt x="102" y="13"/>
                </a:cubicBezTo>
                <a:cubicBezTo>
                  <a:pt x="68" y="30"/>
                  <a:pt x="68" y="30"/>
                  <a:pt x="68" y="30"/>
                </a:cubicBezTo>
                <a:cubicBezTo>
                  <a:pt x="67" y="31"/>
                  <a:pt x="66" y="32"/>
                  <a:pt x="65" y="34"/>
                </a:cubicBezTo>
                <a:cubicBezTo>
                  <a:pt x="65" y="35"/>
                  <a:pt x="65" y="37"/>
                  <a:pt x="66" y="38"/>
                </a:cubicBezTo>
                <a:cubicBezTo>
                  <a:pt x="67" y="40"/>
                  <a:pt x="69" y="41"/>
                  <a:pt x="71" y="41"/>
                </a:cubicBezTo>
                <a:cubicBezTo>
                  <a:pt x="72" y="41"/>
                  <a:pt x="73" y="41"/>
                  <a:pt x="73" y="41"/>
                </a:cubicBezTo>
                <a:cubicBezTo>
                  <a:pt x="108" y="24"/>
                  <a:pt x="108" y="24"/>
                  <a:pt x="108" y="24"/>
                </a:cubicBezTo>
                <a:cubicBezTo>
                  <a:pt x="109" y="23"/>
                  <a:pt x="109" y="23"/>
                  <a:pt x="109" y="23"/>
                </a:cubicBezTo>
                <a:cubicBezTo>
                  <a:pt x="109" y="24"/>
                  <a:pt x="109" y="24"/>
                  <a:pt x="109" y="24"/>
                </a:cubicBezTo>
                <a:cubicBezTo>
                  <a:pt x="131" y="39"/>
                  <a:pt x="159" y="68"/>
                  <a:pt x="166" y="74"/>
                </a:cubicBezTo>
                <a:cubicBezTo>
                  <a:pt x="167" y="72"/>
                  <a:pt x="170" y="69"/>
                  <a:pt x="171" y="66"/>
                </a:cubicBezTo>
                <a:close/>
                <a:moveTo>
                  <a:pt x="114" y="127"/>
                </a:moveTo>
                <a:cubicBezTo>
                  <a:pt x="117" y="126"/>
                  <a:pt x="118" y="122"/>
                  <a:pt x="117" y="119"/>
                </a:cubicBezTo>
                <a:cubicBezTo>
                  <a:pt x="113" y="115"/>
                  <a:pt x="113" y="115"/>
                  <a:pt x="113" y="115"/>
                </a:cubicBezTo>
                <a:cubicBezTo>
                  <a:pt x="112" y="119"/>
                  <a:pt x="111" y="122"/>
                  <a:pt x="108" y="124"/>
                </a:cubicBezTo>
                <a:cubicBezTo>
                  <a:pt x="107" y="124"/>
                  <a:pt x="107" y="124"/>
                  <a:pt x="107" y="124"/>
                </a:cubicBezTo>
                <a:cubicBezTo>
                  <a:pt x="109" y="126"/>
                  <a:pt x="111" y="128"/>
                  <a:pt x="112" y="128"/>
                </a:cubicBezTo>
                <a:cubicBezTo>
                  <a:pt x="113" y="128"/>
                  <a:pt x="114" y="127"/>
                  <a:pt x="114" y="127"/>
                </a:cubicBezTo>
                <a:close/>
                <a:moveTo>
                  <a:pt x="133" y="118"/>
                </a:moveTo>
                <a:cubicBezTo>
                  <a:pt x="135" y="117"/>
                  <a:pt x="137" y="113"/>
                  <a:pt x="136" y="111"/>
                </a:cubicBezTo>
                <a:cubicBezTo>
                  <a:pt x="135" y="110"/>
                  <a:pt x="135" y="110"/>
                  <a:pt x="135" y="110"/>
                </a:cubicBezTo>
                <a:cubicBezTo>
                  <a:pt x="122" y="97"/>
                  <a:pt x="122" y="97"/>
                  <a:pt x="122" y="97"/>
                </a:cubicBezTo>
                <a:cubicBezTo>
                  <a:pt x="128" y="92"/>
                  <a:pt x="128" y="92"/>
                  <a:pt x="128" y="92"/>
                </a:cubicBezTo>
                <a:cubicBezTo>
                  <a:pt x="143" y="106"/>
                  <a:pt x="143" y="106"/>
                  <a:pt x="143" y="106"/>
                </a:cubicBezTo>
                <a:cubicBezTo>
                  <a:pt x="144" y="108"/>
                  <a:pt x="144" y="108"/>
                  <a:pt x="144" y="108"/>
                </a:cubicBezTo>
                <a:cubicBezTo>
                  <a:pt x="147" y="110"/>
                  <a:pt x="147" y="110"/>
                  <a:pt x="149" y="110"/>
                </a:cubicBezTo>
                <a:cubicBezTo>
                  <a:pt x="150" y="110"/>
                  <a:pt x="151" y="110"/>
                  <a:pt x="152" y="110"/>
                </a:cubicBezTo>
                <a:cubicBezTo>
                  <a:pt x="154" y="109"/>
                  <a:pt x="155" y="107"/>
                  <a:pt x="155" y="104"/>
                </a:cubicBezTo>
                <a:cubicBezTo>
                  <a:pt x="155" y="103"/>
                  <a:pt x="154" y="102"/>
                  <a:pt x="153" y="101"/>
                </a:cubicBezTo>
                <a:cubicBezTo>
                  <a:pt x="138" y="85"/>
                  <a:pt x="138" y="85"/>
                  <a:pt x="138" y="85"/>
                </a:cubicBezTo>
                <a:cubicBezTo>
                  <a:pt x="145" y="80"/>
                  <a:pt x="145" y="80"/>
                  <a:pt x="145" y="80"/>
                </a:cubicBezTo>
                <a:cubicBezTo>
                  <a:pt x="160" y="96"/>
                  <a:pt x="160" y="96"/>
                  <a:pt x="160" y="96"/>
                </a:cubicBezTo>
                <a:cubicBezTo>
                  <a:pt x="161" y="96"/>
                  <a:pt x="161" y="96"/>
                  <a:pt x="161" y="96"/>
                </a:cubicBezTo>
                <a:cubicBezTo>
                  <a:pt x="163" y="99"/>
                  <a:pt x="164" y="100"/>
                  <a:pt x="166" y="100"/>
                </a:cubicBezTo>
                <a:cubicBezTo>
                  <a:pt x="167" y="100"/>
                  <a:pt x="168" y="99"/>
                  <a:pt x="168" y="99"/>
                </a:cubicBezTo>
                <a:cubicBezTo>
                  <a:pt x="171" y="97"/>
                  <a:pt x="172" y="94"/>
                  <a:pt x="171" y="91"/>
                </a:cubicBezTo>
                <a:cubicBezTo>
                  <a:pt x="157" y="76"/>
                  <a:pt x="157" y="76"/>
                  <a:pt x="157" y="76"/>
                </a:cubicBezTo>
                <a:cubicBezTo>
                  <a:pt x="148" y="67"/>
                  <a:pt x="126" y="45"/>
                  <a:pt x="108" y="32"/>
                </a:cubicBezTo>
                <a:cubicBezTo>
                  <a:pt x="77" y="47"/>
                  <a:pt x="77" y="47"/>
                  <a:pt x="77" y="47"/>
                </a:cubicBezTo>
                <a:cubicBezTo>
                  <a:pt x="75" y="48"/>
                  <a:pt x="73" y="49"/>
                  <a:pt x="70" y="49"/>
                </a:cubicBezTo>
                <a:cubicBezTo>
                  <a:pt x="66" y="49"/>
                  <a:pt x="62" y="47"/>
                  <a:pt x="60" y="43"/>
                </a:cubicBezTo>
                <a:cubicBezTo>
                  <a:pt x="58" y="40"/>
                  <a:pt x="57" y="36"/>
                  <a:pt x="58" y="32"/>
                </a:cubicBezTo>
                <a:cubicBezTo>
                  <a:pt x="59" y="28"/>
                  <a:pt x="61" y="25"/>
                  <a:pt x="65" y="24"/>
                </a:cubicBezTo>
                <a:cubicBezTo>
                  <a:pt x="68" y="22"/>
                  <a:pt x="68" y="22"/>
                  <a:pt x="68" y="22"/>
                </a:cubicBezTo>
                <a:cubicBezTo>
                  <a:pt x="53" y="23"/>
                  <a:pt x="53" y="23"/>
                  <a:pt x="53" y="23"/>
                </a:cubicBezTo>
                <a:cubicBezTo>
                  <a:pt x="26" y="51"/>
                  <a:pt x="26" y="51"/>
                  <a:pt x="26" y="51"/>
                </a:cubicBezTo>
                <a:cubicBezTo>
                  <a:pt x="42" y="69"/>
                  <a:pt x="42" y="69"/>
                  <a:pt x="42" y="69"/>
                </a:cubicBezTo>
                <a:cubicBezTo>
                  <a:pt x="42" y="69"/>
                  <a:pt x="61" y="52"/>
                  <a:pt x="61" y="52"/>
                </a:cubicBezTo>
                <a:cubicBezTo>
                  <a:pt x="64" y="50"/>
                  <a:pt x="67" y="49"/>
                  <a:pt x="70" y="49"/>
                </a:cubicBezTo>
                <a:cubicBezTo>
                  <a:pt x="74" y="49"/>
                  <a:pt x="78" y="51"/>
                  <a:pt x="80" y="54"/>
                </a:cubicBezTo>
                <a:cubicBezTo>
                  <a:pt x="82" y="56"/>
                  <a:pt x="83" y="59"/>
                  <a:pt x="83" y="61"/>
                </a:cubicBezTo>
                <a:cubicBezTo>
                  <a:pt x="84" y="61"/>
                  <a:pt x="85" y="61"/>
                  <a:pt x="87" y="61"/>
                </a:cubicBezTo>
                <a:cubicBezTo>
                  <a:pt x="91" y="61"/>
                  <a:pt x="94" y="63"/>
                  <a:pt x="97" y="66"/>
                </a:cubicBezTo>
                <a:cubicBezTo>
                  <a:pt x="101" y="70"/>
                  <a:pt x="101" y="76"/>
                  <a:pt x="98" y="81"/>
                </a:cubicBezTo>
                <a:cubicBezTo>
                  <a:pt x="100" y="82"/>
                  <a:pt x="103" y="83"/>
                  <a:pt x="104" y="85"/>
                </a:cubicBezTo>
                <a:cubicBezTo>
                  <a:pt x="108" y="90"/>
                  <a:pt x="108" y="97"/>
                  <a:pt x="104" y="102"/>
                </a:cubicBezTo>
                <a:cubicBezTo>
                  <a:pt x="106" y="103"/>
                  <a:pt x="108" y="104"/>
                  <a:pt x="109" y="106"/>
                </a:cubicBezTo>
                <a:cubicBezTo>
                  <a:pt x="112" y="104"/>
                  <a:pt x="112" y="104"/>
                  <a:pt x="112" y="104"/>
                </a:cubicBezTo>
                <a:cubicBezTo>
                  <a:pt x="124" y="115"/>
                  <a:pt x="124" y="115"/>
                  <a:pt x="124" y="115"/>
                </a:cubicBezTo>
                <a:cubicBezTo>
                  <a:pt x="125" y="115"/>
                  <a:pt x="126" y="116"/>
                  <a:pt x="126" y="117"/>
                </a:cubicBezTo>
                <a:cubicBezTo>
                  <a:pt x="128" y="118"/>
                  <a:pt x="129" y="119"/>
                  <a:pt x="130" y="119"/>
                </a:cubicBezTo>
                <a:cubicBezTo>
                  <a:pt x="131" y="119"/>
                  <a:pt x="132" y="118"/>
                  <a:pt x="133" y="118"/>
                </a:cubicBezTo>
                <a:close/>
                <a:moveTo>
                  <a:pt x="19" y="47"/>
                </a:moveTo>
                <a:cubicBezTo>
                  <a:pt x="46" y="19"/>
                  <a:pt x="46" y="19"/>
                  <a:pt x="46" y="19"/>
                </a:cubicBezTo>
                <a:cubicBezTo>
                  <a:pt x="28" y="0"/>
                  <a:pt x="28" y="0"/>
                  <a:pt x="28" y="0"/>
                </a:cubicBezTo>
                <a:cubicBezTo>
                  <a:pt x="0" y="28"/>
                  <a:pt x="0" y="28"/>
                  <a:pt x="0" y="28"/>
                </a:cubicBezTo>
                <a:lnTo>
                  <a:pt x="19" y="47"/>
                </a:lnTo>
                <a:close/>
              </a:path>
            </a:pathLst>
          </a:custGeom>
          <a:ln>
            <a:noFill/>
          </a:ln>
        </p:spPr>
        <p:style>
          <a:lnRef idx="3">
            <a:schemeClr val="lt1"/>
          </a:lnRef>
          <a:fillRef idx="1">
            <a:schemeClr val="accent3"/>
          </a:fillRef>
          <a:effectRef idx="1">
            <a:schemeClr val="accent3"/>
          </a:effectRef>
          <a:fontRef idx="minor">
            <a:schemeClr val="lt1"/>
          </a:fontRef>
        </p:style>
        <p:txBody>
          <a:bodyPr vert="horz" wrap="square" lIns="91440" tIns="45720" rIns="91440" bIns="45720" numCol="1" anchor="t" anchorCtr="0" compatLnSpc="1">
            <a:prstTxWarp prst="textNoShape">
              <a:avLst/>
            </a:prstTxWarp>
          </a:bodyPr>
          <a:lstStyle/>
          <a:p>
            <a:endParaRPr lang="ru-RU">
              <a:solidFill>
                <a:schemeClr val="tx1">
                  <a:lumMod val="50000"/>
                </a:schemeClr>
              </a:solidFill>
            </a:endParaRPr>
          </a:p>
        </p:txBody>
      </p:sp>
      <p:sp>
        <p:nvSpPr>
          <p:cNvPr id="131" name="Freeform 19">
            <a:extLst>
              <a:ext uri="{FF2B5EF4-FFF2-40B4-BE49-F238E27FC236}">
                <a16:creationId xmlns:a16="http://schemas.microsoft.com/office/drawing/2014/main" id="{BF8EA30E-2011-992C-1A6D-3EA70BD0B564}"/>
              </a:ext>
            </a:extLst>
          </p:cNvPr>
          <p:cNvSpPr>
            <a:spLocks noEditPoints="1"/>
          </p:cNvSpPr>
          <p:nvPr/>
        </p:nvSpPr>
        <p:spPr bwMode="auto">
          <a:xfrm>
            <a:off x="2794983" y="4183111"/>
            <a:ext cx="392066" cy="338329"/>
          </a:xfrm>
          <a:custGeom>
            <a:avLst/>
            <a:gdLst>
              <a:gd name="T0" fmla="*/ 151 w 216"/>
              <a:gd name="T1" fmla="*/ 97 h 186"/>
              <a:gd name="T2" fmla="*/ 151 w 216"/>
              <a:gd name="T3" fmla="*/ 105 h 186"/>
              <a:gd name="T4" fmla="*/ 135 w 216"/>
              <a:gd name="T5" fmla="*/ 105 h 186"/>
              <a:gd name="T6" fmla="*/ 135 w 216"/>
              <a:gd name="T7" fmla="*/ 97 h 186"/>
              <a:gd name="T8" fmla="*/ 107 w 216"/>
              <a:gd name="T9" fmla="*/ 77 h 186"/>
              <a:gd name="T10" fmla="*/ 120 w 216"/>
              <a:gd name="T11" fmla="*/ 70 h 186"/>
              <a:gd name="T12" fmla="*/ 144 w 216"/>
              <a:gd name="T13" fmla="*/ 83 h 186"/>
              <a:gd name="T14" fmla="*/ 163 w 216"/>
              <a:gd name="T15" fmla="*/ 71 h 186"/>
              <a:gd name="T16" fmla="*/ 144 w 216"/>
              <a:gd name="T17" fmla="*/ 58 h 186"/>
              <a:gd name="T18" fmla="*/ 111 w 216"/>
              <a:gd name="T19" fmla="*/ 33 h 186"/>
              <a:gd name="T20" fmla="*/ 135 w 216"/>
              <a:gd name="T21" fmla="*/ 9 h 186"/>
              <a:gd name="T22" fmla="*/ 135 w 216"/>
              <a:gd name="T23" fmla="*/ 0 h 186"/>
              <a:gd name="T24" fmla="*/ 151 w 216"/>
              <a:gd name="T25" fmla="*/ 0 h 186"/>
              <a:gd name="T26" fmla="*/ 151 w 216"/>
              <a:gd name="T27" fmla="*/ 8 h 186"/>
              <a:gd name="T28" fmla="*/ 177 w 216"/>
              <a:gd name="T29" fmla="*/ 25 h 186"/>
              <a:gd name="T30" fmla="*/ 164 w 216"/>
              <a:gd name="T31" fmla="*/ 31 h 186"/>
              <a:gd name="T32" fmla="*/ 144 w 216"/>
              <a:gd name="T33" fmla="*/ 22 h 186"/>
              <a:gd name="T34" fmla="*/ 126 w 216"/>
              <a:gd name="T35" fmla="*/ 33 h 186"/>
              <a:gd name="T36" fmla="*/ 145 w 216"/>
              <a:gd name="T37" fmla="*/ 44 h 186"/>
              <a:gd name="T38" fmla="*/ 179 w 216"/>
              <a:gd name="T39" fmla="*/ 71 h 186"/>
              <a:gd name="T40" fmla="*/ 151 w 216"/>
              <a:gd name="T41" fmla="*/ 97 h 186"/>
              <a:gd name="T42" fmla="*/ 207 w 216"/>
              <a:gd name="T43" fmla="*/ 139 h 186"/>
              <a:gd name="T44" fmla="*/ 154 w 216"/>
              <a:gd name="T45" fmla="*/ 155 h 186"/>
              <a:gd name="T46" fmla="*/ 110 w 216"/>
              <a:gd name="T47" fmla="*/ 137 h 186"/>
              <a:gd name="T48" fmla="*/ 156 w 216"/>
              <a:gd name="T49" fmla="*/ 135 h 186"/>
              <a:gd name="T50" fmla="*/ 128 w 216"/>
              <a:gd name="T51" fmla="*/ 118 h 186"/>
              <a:gd name="T52" fmla="*/ 92 w 216"/>
              <a:gd name="T53" fmla="*/ 111 h 186"/>
              <a:gd name="T54" fmla="*/ 44 w 216"/>
              <a:gd name="T55" fmla="*/ 123 h 186"/>
              <a:gd name="T56" fmla="*/ 44 w 216"/>
              <a:gd name="T57" fmla="*/ 173 h 186"/>
              <a:gd name="T58" fmla="*/ 75 w 216"/>
              <a:gd name="T59" fmla="*/ 179 h 186"/>
              <a:gd name="T60" fmla="*/ 159 w 216"/>
              <a:gd name="T61" fmla="*/ 183 h 186"/>
              <a:gd name="T62" fmla="*/ 214 w 216"/>
              <a:gd name="T63" fmla="*/ 146 h 186"/>
              <a:gd name="T64" fmla="*/ 207 w 216"/>
              <a:gd name="T65" fmla="*/ 139 h 186"/>
              <a:gd name="T66" fmla="*/ 0 w 216"/>
              <a:gd name="T67" fmla="*/ 186 h 186"/>
              <a:gd name="T68" fmla="*/ 35 w 216"/>
              <a:gd name="T69" fmla="*/ 186 h 186"/>
              <a:gd name="T70" fmla="*/ 35 w 216"/>
              <a:gd name="T71" fmla="*/ 123 h 186"/>
              <a:gd name="T72" fmla="*/ 0 w 216"/>
              <a:gd name="T73" fmla="*/ 123 h 186"/>
              <a:gd name="T74" fmla="*/ 0 w 216"/>
              <a:gd name="T75" fmla="*/ 186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16" h="186">
                <a:moveTo>
                  <a:pt x="151" y="97"/>
                </a:moveTo>
                <a:cubicBezTo>
                  <a:pt x="151" y="105"/>
                  <a:pt x="151" y="105"/>
                  <a:pt x="151" y="105"/>
                </a:cubicBezTo>
                <a:cubicBezTo>
                  <a:pt x="135" y="105"/>
                  <a:pt x="135" y="105"/>
                  <a:pt x="135" y="105"/>
                </a:cubicBezTo>
                <a:cubicBezTo>
                  <a:pt x="135" y="97"/>
                  <a:pt x="135" y="97"/>
                  <a:pt x="135" y="97"/>
                </a:cubicBezTo>
                <a:cubicBezTo>
                  <a:pt x="122" y="95"/>
                  <a:pt x="112" y="90"/>
                  <a:pt x="107" y="77"/>
                </a:cubicBezTo>
                <a:cubicBezTo>
                  <a:pt x="120" y="70"/>
                  <a:pt x="120" y="70"/>
                  <a:pt x="120" y="70"/>
                </a:cubicBezTo>
                <a:cubicBezTo>
                  <a:pt x="124" y="79"/>
                  <a:pt x="134" y="83"/>
                  <a:pt x="144" y="83"/>
                </a:cubicBezTo>
                <a:cubicBezTo>
                  <a:pt x="154" y="83"/>
                  <a:pt x="163" y="80"/>
                  <a:pt x="163" y="71"/>
                </a:cubicBezTo>
                <a:cubicBezTo>
                  <a:pt x="163" y="63"/>
                  <a:pt x="155" y="59"/>
                  <a:pt x="144" y="58"/>
                </a:cubicBezTo>
                <a:cubicBezTo>
                  <a:pt x="127" y="56"/>
                  <a:pt x="111" y="51"/>
                  <a:pt x="111" y="33"/>
                </a:cubicBezTo>
                <a:cubicBezTo>
                  <a:pt x="111" y="18"/>
                  <a:pt x="123" y="11"/>
                  <a:pt x="135" y="9"/>
                </a:cubicBezTo>
                <a:cubicBezTo>
                  <a:pt x="135" y="0"/>
                  <a:pt x="135" y="0"/>
                  <a:pt x="135" y="0"/>
                </a:cubicBezTo>
                <a:cubicBezTo>
                  <a:pt x="151" y="0"/>
                  <a:pt x="151" y="0"/>
                  <a:pt x="151" y="0"/>
                </a:cubicBezTo>
                <a:cubicBezTo>
                  <a:pt x="151" y="8"/>
                  <a:pt x="151" y="8"/>
                  <a:pt x="151" y="8"/>
                </a:cubicBezTo>
                <a:cubicBezTo>
                  <a:pt x="161" y="10"/>
                  <a:pt x="171" y="14"/>
                  <a:pt x="177" y="25"/>
                </a:cubicBezTo>
                <a:cubicBezTo>
                  <a:pt x="164" y="31"/>
                  <a:pt x="164" y="31"/>
                  <a:pt x="164" y="31"/>
                </a:cubicBezTo>
                <a:cubicBezTo>
                  <a:pt x="161" y="26"/>
                  <a:pt x="153" y="22"/>
                  <a:pt x="144" y="22"/>
                </a:cubicBezTo>
                <a:cubicBezTo>
                  <a:pt x="132" y="22"/>
                  <a:pt x="126" y="27"/>
                  <a:pt x="126" y="33"/>
                </a:cubicBezTo>
                <a:cubicBezTo>
                  <a:pt x="126" y="40"/>
                  <a:pt x="135" y="42"/>
                  <a:pt x="145" y="44"/>
                </a:cubicBezTo>
                <a:cubicBezTo>
                  <a:pt x="163" y="46"/>
                  <a:pt x="179" y="50"/>
                  <a:pt x="179" y="71"/>
                </a:cubicBezTo>
                <a:cubicBezTo>
                  <a:pt x="179" y="87"/>
                  <a:pt x="166" y="95"/>
                  <a:pt x="151" y="97"/>
                </a:cubicBezTo>
                <a:close/>
                <a:moveTo>
                  <a:pt x="207" y="139"/>
                </a:moveTo>
                <a:cubicBezTo>
                  <a:pt x="192" y="134"/>
                  <a:pt x="180" y="145"/>
                  <a:pt x="154" y="155"/>
                </a:cubicBezTo>
                <a:cubicBezTo>
                  <a:pt x="150" y="156"/>
                  <a:pt x="112" y="144"/>
                  <a:pt x="110" y="137"/>
                </a:cubicBezTo>
                <a:cubicBezTo>
                  <a:pt x="109" y="133"/>
                  <a:pt x="148" y="141"/>
                  <a:pt x="156" y="135"/>
                </a:cubicBezTo>
                <a:cubicBezTo>
                  <a:pt x="172" y="123"/>
                  <a:pt x="155" y="119"/>
                  <a:pt x="128" y="118"/>
                </a:cubicBezTo>
                <a:cubicBezTo>
                  <a:pt x="128" y="118"/>
                  <a:pt x="115" y="116"/>
                  <a:pt x="92" y="111"/>
                </a:cubicBezTo>
                <a:cubicBezTo>
                  <a:pt x="79" y="108"/>
                  <a:pt x="44" y="123"/>
                  <a:pt x="44" y="123"/>
                </a:cubicBezTo>
                <a:cubicBezTo>
                  <a:pt x="44" y="173"/>
                  <a:pt x="44" y="173"/>
                  <a:pt x="44" y="173"/>
                </a:cubicBezTo>
                <a:cubicBezTo>
                  <a:pt x="44" y="173"/>
                  <a:pt x="67" y="178"/>
                  <a:pt x="75" y="179"/>
                </a:cubicBezTo>
                <a:cubicBezTo>
                  <a:pt x="88" y="182"/>
                  <a:pt x="151" y="184"/>
                  <a:pt x="159" y="183"/>
                </a:cubicBezTo>
                <a:cubicBezTo>
                  <a:pt x="168" y="182"/>
                  <a:pt x="211" y="148"/>
                  <a:pt x="214" y="146"/>
                </a:cubicBezTo>
                <a:cubicBezTo>
                  <a:pt x="216" y="144"/>
                  <a:pt x="216" y="142"/>
                  <a:pt x="207" y="139"/>
                </a:cubicBezTo>
                <a:close/>
                <a:moveTo>
                  <a:pt x="0" y="186"/>
                </a:moveTo>
                <a:cubicBezTo>
                  <a:pt x="35" y="186"/>
                  <a:pt x="35" y="186"/>
                  <a:pt x="35" y="186"/>
                </a:cubicBezTo>
                <a:cubicBezTo>
                  <a:pt x="35" y="123"/>
                  <a:pt x="35" y="123"/>
                  <a:pt x="35" y="123"/>
                </a:cubicBezTo>
                <a:cubicBezTo>
                  <a:pt x="0" y="123"/>
                  <a:pt x="0" y="123"/>
                  <a:pt x="0" y="123"/>
                </a:cubicBezTo>
                <a:lnTo>
                  <a:pt x="0" y="186"/>
                </a:lnTo>
                <a:close/>
              </a:path>
            </a:pathLst>
          </a:custGeom>
          <a:ln>
            <a:noFill/>
          </a:ln>
        </p:spPr>
        <p:style>
          <a:lnRef idx="3">
            <a:schemeClr val="lt1"/>
          </a:lnRef>
          <a:fillRef idx="1">
            <a:schemeClr val="accent3"/>
          </a:fillRef>
          <a:effectRef idx="1">
            <a:schemeClr val="accent3"/>
          </a:effectRef>
          <a:fontRef idx="minor">
            <a:schemeClr val="lt1"/>
          </a:fontRef>
        </p:style>
        <p:txBody>
          <a:bodyPr vert="horz" wrap="square" lIns="91440" tIns="45720" rIns="91440" bIns="45720" numCol="1" anchor="t" anchorCtr="0" compatLnSpc="1">
            <a:prstTxWarp prst="textNoShape">
              <a:avLst/>
            </a:prstTxWarp>
          </a:bodyPr>
          <a:lstStyle/>
          <a:p>
            <a:endParaRPr lang="ru-RU">
              <a:solidFill>
                <a:schemeClr val="tx1">
                  <a:lumMod val="50000"/>
                </a:schemeClr>
              </a:solidFill>
            </a:endParaRPr>
          </a:p>
        </p:txBody>
      </p:sp>
      <p:sp>
        <p:nvSpPr>
          <p:cNvPr id="132" name="Freeform 22">
            <a:extLst>
              <a:ext uri="{FF2B5EF4-FFF2-40B4-BE49-F238E27FC236}">
                <a16:creationId xmlns:a16="http://schemas.microsoft.com/office/drawing/2014/main" id="{EBF40667-9248-C81D-83C8-95AC08C2C330}"/>
              </a:ext>
            </a:extLst>
          </p:cNvPr>
          <p:cNvSpPr>
            <a:spLocks noEditPoints="1"/>
          </p:cNvSpPr>
          <p:nvPr/>
        </p:nvSpPr>
        <p:spPr bwMode="auto">
          <a:xfrm>
            <a:off x="6850170" y="2839104"/>
            <a:ext cx="307167" cy="341937"/>
          </a:xfrm>
          <a:custGeom>
            <a:avLst/>
            <a:gdLst>
              <a:gd name="T0" fmla="*/ 150 w 155"/>
              <a:gd name="T1" fmla="*/ 43 h 172"/>
              <a:gd name="T2" fmla="*/ 38 w 155"/>
              <a:gd name="T3" fmla="*/ 19 h 172"/>
              <a:gd name="T4" fmla="*/ 16 w 155"/>
              <a:gd name="T5" fmla="*/ 74 h 172"/>
              <a:gd name="T6" fmla="*/ 1 w 155"/>
              <a:gd name="T7" fmla="*/ 117 h 172"/>
              <a:gd name="T8" fmla="*/ 20 w 155"/>
              <a:gd name="T9" fmla="*/ 123 h 172"/>
              <a:gd name="T10" fmla="*/ 28 w 155"/>
              <a:gd name="T11" fmla="*/ 156 h 172"/>
              <a:gd name="T12" fmla="*/ 45 w 155"/>
              <a:gd name="T13" fmla="*/ 157 h 172"/>
              <a:gd name="T14" fmla="*/ 127 w 155"/>
              <a:gd name="T15" fmla="*/ 172 h 172"/>
              <a:gd name="T16" fmla="*/ 127 w 155"/>
              <a:gd name="T17" fmla="*/ 144 h 172"/>
              <a:gd name="T18" fmla="*/ 155 w 155"/>
              <a:gd name="T19" fmla="*/ 70 h 172"/>
              <a:gd name="T20" fmla="*/ 155 w 155"/>
              <a:gd name="T21" fmla="*/ 69 h 172"/>
              <a:gd name="T22" fmla="*/ 39 w 155"/>
              <a:gd name="T23" fmla="*/ 69 h 172"/>
              <a:gd name="T24" fmla="*/ 132 w 155"/>
              <a:gd name="T25" fmla="*/ 69 h 172"/>
              <a:gd name="T26" fmla="*/ 124 w 155"/>
              <a:gd name="T27" fmla="*/ 74 h 172"/>
              <a:gd name="T28" fmla="*/ 113 w 155"/>
              <a:gd name="T29" fmla="*/ 60 h 172"/>
              <a:gd name="T30" fmla="*/ 116 w 155"/>
              <a:gd name="T31" fmla="*/ 45 h 172"/>
              <a:gd name="T32" fmla="*/ 99 w 155"/>
              <a:gd name="T33" fmla="*/ 43 h 172"/>
              <a:gd name="T34" fmla="*/ 90 w 155"/>
              <a:gd name="T35" fmla="*/ 30 h 172"/>
              <a:gd name="T36" fmla="*/ 76 w 155"/>
              <a:gd name="T37" fmla="*/ 41 h 172"/>
              <a:gd name="T38" fmla="*/ 62 w 155"/>
              <a:gd name="T39" fmla="*/ 38 h 172"/>
              <a:gd name="T40" fmla="*/ 60 w 155"/>
              <a:gd name="T41" fmla="*/ 56 h 172"/>
              <a:gd name="T42" fmla="*/ 47 w 155"/>
              <a:gd name="T43" fmla="*/ 64 h 172"/>
              <a:gd name="T44" fmla="*/ 58 w 155"/>
              <a:gd name="T45" fmla="*/ 78 h 172"/>
              <a:gd name="T46" fmla="*/ 55 w 155"/>
              <a:gd name="T47" fmla="*/ 93 h 172"/>
              <a:gd name="T48" fmla="*/ 73 w 155"/>
              <a:gd name="T49" fmla="*/ 95 h 172"/>
              <a:gd name="T50" fmla="*/ 81 w 155"/>
              <a:gd name="T51" fmla="*/ 108 h 172"/>
              <a:gd name="T52" fmla="*/ 95 w 155"/>
              <a:gd name="T53" fmla="*/ 97 h 172"/>
              <a:gd name="T54" fmla="*/ 109 w 155"/>
              <a:gd name="T55" fmla="*/ 100 h 172"/>
              <a:gd name="T56" fmla="*/ 112 w 155"/>
              <a:gd name="T57" fmla="*/ 82 h 172"/>
              <a:gd name="T58" fmla="*/ 124 w 155"/>
              <a:gd name="T59" fmla="*/ 74 h 172"/>
              <a:gd name="T60" fmla="*/ 64 w 155"/>
              <a:gd name="T61" fmla="*/ 69 h 172"/>
              <a:gd name="T62" fmla="*/ 107 w 155"/>
              <a:gd name="T63" fmla="*/ 69 h 172"/>
              <a:gd name="T64" fmla="*/ 86 w 155"/>
              <a:gd name="T65" fmla="*/ 80 h 172"/>
              <a:gd name="T66" fmla="*/ 86 w 155"/>
              <a:gd name="T67" fmla="*/ 58 h 172"/>
              <a:gd name="T68" fmla="*/ 86 w 155"/>
              <a:gd name="T69" fmla="*/ 80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55" h="172">
                <a:moveTo>
                  <a:pt x="155" y="69"/>
                </a:moveTo>
                <a:cubicBezTo>
                  <a:pt x="155" y="60"/>
                  <a:pt x="153" y="51"/>
                  <a:pt x="150" y="43"/>
                </a:cubicBezTo>
                <a:cubicBezTo>
                  <a:pt x="139" y="17"/>
                  <a:pt x="115" y="0"/>
                  <a:pt x="86" y="0"/>
                </a:cubicBezTo>
                <a:cubicBezTo>
                  <a:pt x="67" y="0"/>
                  <a:pt x="50" y="7"/>
                  <a:pt x="38" y="19"/>
                </a:cubicBezTo>
                <a:cubicBezTo>
                  <a:pt x="29" y="27"/>
                  <a:pt x="22" y="38"/>
                  <a:pt x="19" y="50"/>
                </a:cubicBezTo>
                <a:cubicBezTo>
                  <a:pt x="17" y="59"/>
                  <a:pt x="16" y="68"/>
                  <a:pt x="16" y="74"/>
                </a:cubicBezTo>
                <a:cubicBezTo>
                  <a:pt x="16" y="77"/>
                  <a:pt x="16" y="79"/>
                  <a:pt x="16" y="79"/>
                </a:cubicBezTo>
                <a:cubicBezTo>
                  <a:pt x="1" y="117"/>
                  <a:pt x="1" y="117"/>
                  <a:pt x="1" y="117"/>
                </a:cubicBezTo>
                <a:cubicBezTo>
                  <a:pt x="0" y="119"/>
                  <a:pt x="2" y="123"/>
                  <a:pt x="5" y="123"/>
                </a:cubicBezTo>
                <a:cubicBezTo>
                  <a:pt x="20" y="123"/>
                  <a:pt x="20" y="123"/>
                  <a:pt x="20" y="123"/>
                </a:cubicBezTo>
                <a:cubicBezTo>
                  <a:pt x="20" y="147"/>
                  <a:pt x="20" y="147"/>
                  <a:pt x="20" y="147"/>
                </a:cubicBezTo>
                <a:cubicBezTo>
                  <a:pt x="20" y="152"/>
                  <a:pt x="23" y="156"/>
                  <a:pt x="28" y="156"/>
                </a:cubicBezTo>
                <a:cubicBezTo>
                  <a:pt x="28" y="157"/>
                  <a:pt x="29" y="157"/>
                  <a:pt x="30" y="157"/>
                </a:cubicBezTo>
                <a:cubicBezTo>
                  <a:pt x="45" y="157"/>
                  <a:pt x="45" y="157"/>
                  <a:pt x="45" y="157"/>
                </a:cubicBezTo>
                <a:cubicBezTo>
                  <a:pt x="45" y="172"/>
                  <a:pt x="45" y="172"/>
                  <a:pt x="45" y="172"/>
                </a:cubicBezTo>
                <a:cubicBezTo>
                  <a:pt x="127" y="172"/>
                  <a:pt x="127" y="172"/>
                  <a:pt x="127" y="172"/>
                </a:cubicBezTo>
                <a:cubicBezTo>
                  <a:pt x="127" y="147"/>
                  <a:pt x="127" y="147"/>
                  <a:pt x="127" y="147"/>
                </a:cubicBezTo>
                <a:cubicBezTo>
                  <a:pt x="127" y="146"/>
                  <a:pt x="127" y="145"/>
                  <a:pt x="127" y="144"/>
                </a:cubicBezTo>
                <a:cubicBezTo>
                  <a:pt x="129" y="139"/>
                  <a:pt x="132" y="134"/>
                  <a:pt x="136" y="128"/>
                </a:cubicBezTo>
                <a:cubicBezTo>
                  <a:pt x="145" y="115"/>
                  <a:pt x="155" y="98"/>
                  <a:pt x="155" y="70"/>
                </a:cubicBezTo>
                <a:cubicBezTo>
                  <a:pt x="155" y="70"/>
                  <a:pt x="155" y="70"/>
                  <a:pt x="155" y="70"/>
                </a:cubicBezTo>
                <a:cubicBezTo>
                  <a:pt x="155" y="69"/>
                  <a:pt x="155" y="69"/>
                  <a:pt x="155" y="69"/>
                </a:cubicBezTo>
                <a:close/>
                <a:moveTo>
                  <a:pt x="86" y="116"/>
                </a:moveTo>
                <a:cubicBezTo>
                  <a:pt x="60" y="116"/>
                  <a:pt x="39" y="95"/>
                  <a:pt x="39" y="69"/>
                </a:cubicBezTo>
                <a:cubicBezTo>
                  <a:pt x="39" y="43"/>
                  <a:pt x="60" y="22"/>
                  <a:pt x="86" y="22"/>
                </a:cubicBezTo>
                <a:cubicBezTo>
                  <a:pt x="111" y="22"/>
                  <a:pt x="132" y="43"/>
                  <a:pt x="132" y="69"/>
                </a:cubicBezTo>
                <a:cubicBezTo>
                  <a:pt x="132" y="95"/>
                  <a:pt x="111" y="116"/>
                  <a:pt x="86" y="116"/>
                </a:cubicBezTo>
                <a:close/>
                <a:moveTo>
                  <a:pt x="124" y="74"/>
                </a:moveTo>
                <a:cubicBezTo>
                  <a:pt x="124" y="64"/>
                  <a:pt x="124" y="64"/>
                  <a:pt x="124" y="64"/>
                </a:cubicBezTo>
                <a:cubicBezTo>
                  <a:pt x="113" y="60"/>
                  <a:pt x="113" y="60"/>
                  <a:pt x="113" y="60"/>
                </a:cubicBezTo>
                <a:cubicBezTo>
                  <a:pt x="113" y="59"/>
                  <a:pt x="112" y="57"/>
                  <a:pt x="112" y="56"/>
                </a:cubicBezTo>
                <a:cubicBezTo>
                  <a:pt x="116" y="45"/>
                  <a:pt x="116" y="45"/>
                  <a:pt x="116" y="45"/>
                </a:cubicBezTo>
                <a:cubicBezTo>
                  <a:pt x="109" y="38"/>
                  <a:pt x="109" y="38"/>
                  <a:pt x="109" y="38"/>
                </a:cubicBezTo>
                <a:cubicBezTo>
                  <a:pt x="99" y="43"/>
                  <a:pt x="99" y="43"/>
                  <a:pt x="99" y="43"/>
                </a:cubicBezTo>
                <a:cubicBezTo>
                  <a:pt x="97" y="42"/>
                  <a:pt x="96" y="42"/>
                  <a:pt x="95" y="41"/>
                </a:cubicBezTo>
                <a:cubicBezTo>
                  <a:pt x="90" y="30"/>
                  <a:pt x="90" y="30"/>
                  <a:pt x="90" y="30"/>
                </a:cubicBezTo>
                <a:cubicBezTo>
                  <a:pt x="81" y="30"/>
                  <a:pt x="81" y="30"/>
                  <a:pt x="81" y="30"/>
                </a:cubicBezTo>
                <a:cubicBezTo>
                  <a:pt x="76" y="41"/>
                  <a:pt x="76" y="41"/>
                  <a:pt x="76" y="41"/>
                </a:cubicBezTo>
                <a:cubicBezTo>
                  <a:pt x="75" y="42"/>
                  <a:pt x="74" y="42"/>
                  <a:pt x="73" y="43"/>
                </a:cubicBezTo>
                <a:cubicBezTo>
                  <a:pt x="62" y="38"/>
                  <a:pt x="62" y="38"/>
                  <a:pt x="62" y="38"/>
                </a:cubicBezTo>
                <a:cubicBezTo>
                  <a:pt x="55" y="45"/>
                  <a:pt x="55" y="45"/>
                  <a:pt x="55" y="45"/>
                </a:cubicBezTo>
                <a:cubicBezTo>
                  <a:pt x="60" y="56"/>
                  <a:pt x="60" y="56"/>
                  <a:pt x="60" y="56"/>
                </a:cubicBezTo>
                <a:cubicBezTo>
                  <a:pt x="59" y="57"/>
                  <a:pt x="58" y="59"/>
                  <a:pt x="58" y="60"/>
                </a:cubicBezTo>
                <a:cubicBezTo>
                  <a:pt x="47" y="64"/>
                  <a:pt x="47" y="64"/>
                  <a:pt x="47" y="64"/>
                </a:cubicBezTo>
                <a:cubicBezTo>
                  <a:pt x="47" y="74"/>
                  <a:pt x="47" y="74"/>
                  <a:pt x="47" y="74"/>
                </a:cubicBezTo>
                <a:cubicBezTo>
                  <a:pt x="58" y="78"/>
                  <a:pt x="58" y="78"/>
                  <a:pt x="58" y="78"/>
                </a:cubicBezTo>
                <a:cubicBezTo>
                  <a:pt x="58" y="80"/>
                  <a:pt x="59" y="81"/>
                  <a:pt x="60" y="82"/>
                </a:cubicBezTo>
                <a:cubicBezTo>
                  <a:pt x="55" y="93"/>
                  <a:pt x="55" y="93"/>
                  <a:pt x="55" y="93"/>
                </a:cubicBezTo>
                <a:cubicBezTo>
                  <a:pt x="62" y="100"/>
                  <a:pt x="62" y="100"/>
                  <a:pt x="62" y="100"/>
                </a:cubicBezTo>
                <a:cubicBezTo>
                  <a:pt x="73" y="95"/>
                  <a:pt x="73" y="95"/>
                  <a:pt x="73" y="95"/>
                </a:cubicBezTo>
                <a:cubicBezTo>
                  <a:pt x="74" y="96"/>
                  <a:pt x="75" y="96"/>
                  <a:pt x="76" y="97"/>
                </a:cubicBezTo>
                <a:cubicBezTo>
                  <a:pt x="81" y="108"/>
                  <a:pt x="81" y="108"/>
                  <a:pt x="81" y="108"/>
                </a:cubicBezTo>
                <a:cubicBezTo>
                  <a:pt x="90" y="108"/>
                  <a:pt x="90" y="108"/>
                  <a:pt x="90" y="108"/>
                </a:cubicBezTo>
                <a:cubicBezTo>
                  <a:pt x="95" y="97"/>
                  <a:pt x="95" y="97"/>
                  <a:pt x="95" y="97"/>
                </a:cubicBezTo>
                <a:cubicBezTo>
                  <a:pt x="96" y="96"/>
                  <a:pt x="97" y="96"/>
                  <a:pt x="99" y="95"/>
                </a:cubicBezTo>
                <a:cubicBezTo>
                  <a:pt x="109" y="100"/>
                  <a:pt x="109" y="100"/>
                  <a:pt x="109" y="100"/>
                </a:cubicBezTo>
                <a:cubicBezTo>
                  <a:pt x="116" y="93"/>
                  <a:pt x="116" y="93"/>
                  <a:pt x="116" y="93"/>
                </a:cubicBezTo>
                <a:cubicBezTo>
                  <a:pt x="112" y="82"/>
                  <a:pt x="112" y="82"/>
                  <a:pt x="112" y="82"/>
                </a:cubicBezTo>
                <a:cubicBezTo>
                  <a:pt x="112" y="81"/>
                  <a:pt x="113" y="80"/>
                  <a:pt x="113" y="78"/>
                </a:cubicBezTo>
                <a:lnTo>
                  <a:pt x="124" y="74"/>
                </a:lnTo>
                <a:close/>
                <a:moveTo>
                  <a:pt x="86" y="91"/>
                </a:moveTo>
                <a:cubicBezTo>
                  <a:pt x="74" y="91"/>
                  <a:pt x="64" y="81"/>
                  <a:pt x="64" y="69"/>
                </a:cubicBezTo>
                <a:cubicBezTo>
                  <a:pt x="64" y="57"/>
                  <a:pt x="74" y="47"/>
                  <a:pt x="86" y="47"/>
                </a:cubicBezTo>
                <a:cubicBezTo>
                  <a:pt x="97" y="47"/>
                  <a:pt x="107" y="57"/>
                  <a:pt x="107" y="69"/>
                </a:cubicBezTo>
                <a:cubicBezTo>
                  <a:pt x="107" y="81"/>
                  <a:pt x="97" y="91"/>
                  <a:pt x="86" y="91"/>
                </a:cubicBezTo>
                <a:close/>
                <a:moveTo>
                  <a:pt x="86" y="80"/>
                </a:moveTo>
                <a:cubicBezTo>
                  <a:pt x="79" y="80"/>
                  <a:pt x="75" y="75"/>
                  <a:pt x="75" y="69"/>
                </a:cubicBezTo>
                <a:cubicBezTo>
                  <a:pt x="75" y="63"/>
                  <a:pt x="79" y="58"/>
                  <a:pt x="86" y="58"/>
                </a:cubicBezTo>
                <a:cubicBezTo>
                  <a:pt x="92" y="58"/>
                  <a:pt x="97" y="63"/>
                  <a:pt x="97" y="69"/>
                </a:cubicBezTo>
                <a:cubicBezTo>
                  <a:pt x="97" y="75"/>
                  <a:pt x="92" y="80"/>
                  <a:pt x="86" y="80"/>
                </a:cubicBezTo>
                <a:close/>
              </a:path>
            </a:pathLst>
          </a:custGeom>
          <a:ln>
            <a:noFill/>
          </a:ln>
        </p:spPr>
        <p:style>
          <a:lnRef idx="3">
            <a:schemeClr val="lt1"/>
          </a:lnRef>
          <a:fillRef idx="1">
            <a:schemeClr val="accent3"/>
          </a:fillRef>
          <a:effectRef idx="1">
            <a:schemeClr val="accent3"/>
          </a:effectRef>
          <a:fontRef idx="minor">
            <a:schemeClr val="lt1"/>
          </a:fontRef>
        </p:style>
        <p:txBody>
          <a:bodyPr vert="horz" wrap="square" lIns="91440" tIns="45720" rIns="91440" bIns="45720" numCol="1" anchor="t" anchorCtr="0" compatLnSpc="1">
            <a:prstTxWarp prst="textNoShape">
              <a:avLst/>
            </a:prstTxWarp>
          </a:bodyPr>
          <a:lstStyle/>
          <a:p>
            <a:endParaRPr lang="ru-RU">
              <a:solidFill>
                <a:schemeClr val="tx1">
                  <a:lumMod val="50000"/>
                </a:schemeClr>
              </a:solidFill>
            </a:endParaRPr>
          </a:p>
        </p:txBody>
      </p:sp>
      <p:sp>
        <p:nvSpPr>
          <p:cNvPr id="133" name="TextBox 132">
            <a:extLst>
              <a:ext uri="{FF2B5EF4-FFF2-40B4-BE49-F238E27FC236}">
                <a16:creationId xmlns:a16="http://schemas.microsoft.com/office/drawing/2014/main" id="{EBF914F9-A088-472C-10AB-76EAD5A017C6}"/>
              </a:ext>
            </a:extLst>
          </p:cNvPr>
          <p:cNvSpPr txBox="1"/>
          <p:nvPr/>
        </p:nvSpPr>
        <p:spPr>
          <a:xfrm>
            <a:off x="7256784" y="4953767"/>
            <a:ext cx="2215440" cy="1338828"/>
          </a:xfrm>
          <a:prstGeom prst="rect">
            <a:avLst/>
          </a:prstGeom>
          <a:noFill/>
        </p:spPr>
        <p:txBody>
          <a:bodyPr wrap="square" rtlCol="0">
            <a:spAutoFit/>
          </a:bodyPr>
          <a:lstStyle/>
          <a:p>
            <a:pPr algn="ctr" rtl="1">
              <a:lnSpc>
                <a:spcPct val="200000"/>
              </a:lnSpc>
            </a:pPr>
            <a:r>
              <a:rPr lang="fa-IR" b="1" dirty="0">
                <a:solidFill>
                  <a:srgbClr val="1D3347"/>
                </a:solidFill>
                <a:latin typeface="Shabnam" panose="020B0603030804020204" pitchFamily="34" charset="-78"/>
                <a:cs typeface="Shabnam" panose="020B0603030804020204" pitchFamily="34" charset="-78"/>
              </a:rPr>
              <a:t>تیتر عنوان را بنویسید</a:t>
            </a:r>
            <a:endParaRPr lang="en-US" b="1" dirty="0">
              <a:solidFill>
                <a:srgbClr val="1D3347"/>
              </a:solidFill>
              <a:latin typeface="Shabnam" panose="020B0603030804020204" pitchFamily="34" charset="-78"/>
              <a:cs typeface="Shabnam" panose="020B0603030804020204" pitchFamily="34" charset="-78"/>
            </a:endParaRPr>
          </a:p>
          <a:p>
            <a:pPr algn="ctr" rtl="1">
              <a:lnSpc>
                <a:spcPct val="200000"/>
              </a:lnSpc>
            </a:pPr>
            <a:r>
              <a:rPr lang="fa-IR" sz="1200" dirty="0">
                <a:solidFill>
                  <a:srgbClr val="1D3347"/>
                </a:solidFill>
                <a:latin typeface="Shabnam" panose="020B0603030804020204" pitchFamily="34" charset="-78"/>
                <a:cs typeface="Shabnam" panose="020B0603030804020204" pitchFamily="34" charset="-78"/>
              </a:rPr>
              <a:t>فروشگاه مینارو ارائه دهنده انواع فایل های کاربردی</a:t>
            </a:r>
            <a:endParaRPr lang="en-US" sz="1200" dirty="0">
              <a:solidFill>
                <a:srgbClr val="1D3347"/>
              </a:solidFill>
              <a:latin typeface="Shabnam" panose="020B0603030804020204" pitchFamily="34" charset="-78"/>
              <a:cs typeface="Shabnam" panose="020B0603030804020204" pitchFamily="34" charset="-78"/>
            </a:endParaRPr>
          </a:p>
        </p:txBody>
      </p:sp>
      <p:sp>
        <p:nvSpPr>
          <p:cNvPr id="134" name="TextBox 133">
            <a:extLst>
              <a:ext uri="{FF2B5EF4-FFF2-40B4-BE49-F238E27FC236}">
                <a16:creationId xmlns:a16="http://schemas.microsoft.com/office/drawing/2014/main" id="{75A66D5C-225B-D508-69E3-F6B6AD5603CA}"/>
              </a:ext>
            </a:extLst>
          </p:cNvPr>
          <p:cNvSpPr txBox="1"/>
          <p:nvPr/>
        </p:nvSpPr>
        <p:spPr>
          <a:xfrm>
            <a:off x="4634730" y="4953767"/>
            <a:ext cx="2215440" cy="1338828"/>
          </a:xfrm>
          <a:prstGeom prst="rect">
            <a:avLst/>
          </a:prstGeom>
          <a:noFill/>
        </p:spPr>
        <p:txBody>
          <a:bodyPr wrap="square" rtlCol="0">
            <a:spAutoFit/>
          </a:bodyPr>
          <a:lstStyle/>
          <a:p>
            <a:pPr algn="ctr" rtl="1">
              <a:lnSpc>
                <a:spcPct val="200000"/>
              </a:lnSpc>
            </a:pPr>
            <a:r>
              <a:rPr lang="fa-IR" b="1" dirty="0">
                <a:solidFill>
                  <a:srgbClr val="1D3347"/>
                </a:solidFill>
                <a:latin typeface="Shabnam" panose="020B0603030804020204" pitchFamily="34" charset="-78"/>
                <a:cs typeface="Shabnam" panose="020B0603030804020204" pitchFamily="34" charset="-78"/>
              </a:rPr>
              <a:t>تیتر عنوان را بنویسید</a:t>
            </a:r>
            <a:endParaRPr lang="en-US" b="1" dirty="0">
              <a:solidFill>
                <a:srgbClr val="1D3347"/>
              </a:solidFill>
              <a:latin typeface="Shabnam" panose="020B0603030804020204" pitchFamily="34" charset="-78"/>
              <a:cs typeface="Shabnam" panose="020B0603030804020204" pitchFamily="34" charset="-78"/>
            </a:endParaRPr>
          </a:p>
          <a:p>
            <a:pPr algn="ctr" rtl="1">
              <a:lnSpc>
                <a:spcPct val="200000"/>
              </a:lnSpc>
            </a:pPr>
            <a:r>
              <a:rPr lang="fa-IR" sz="1200" dirty="0">
                <a:solidFill>
                  <a:srgbClr val="1D3347"/>
                </a:solidFill>
                <a:latin typeface="Shabnam" panose="020B0603030804020204" pitchFamily="34" charset="-78"/>
                <a:cs typeface="Shabnam" panose="020B0603030804020204" pitchFamily="34" charset="-78"/>
              </a:rPr>
              <a:t>فروشگاه مینارو ارائه دهنده انواع فایل های کاربردی</a:t>
            </a:r>
            <a:endParaRPr lang="en-US" sz="1200" dirty="0">
              <a:solidFill>
                <a:srgbClr val="1D3347"/>
              </a:solidFill>
              <a:latin typeface="Shabnam" panose="020B0603030804020204" pitchFamily="34" charset="-78"/>
              <a:cs typeface="Shabnam" panose="020B0603030804020204" pitchFamily="34" charset="-78"/>
            </a:endParaRPr>
          </a:p>
        </p:txBody>
      </p:sp>
      <p:sp>
        <p:nvSpPr>
          <p:cNvPr id="135" name="TextBox 134">
            <a:extLst>
              <a:ext uri="{FF2B5EF4-FFF2-40B4-BE49-F238E27FC236}">
                <a16:creationId xmlns:a16="http://schemas.microsoft.com/office/drawing/2014/main" id="{D1A568FC-D2C5-A334-FF3A-C0A0178E23EE}"/>
              </a:ext>
            </a:extLst>
          </p:cNvPr>
          <p:cNvSpPr txBox="1"/>
          <p:nvPr/>
        </p:nvSpPr>
        <p:spPr>
          <a:xfrm>
            <a:off x="1835815" y="4953767"/>
            <a:ext cx="2215440" cy="1338828"/>
          </a:xfrm>
          <a:prstGeom prst="rect">
            <a:avLst/>
          </a:prstGeom>
          <a:noFill/>
        </p:spPr>
        <p:txBody>
          <a:bodyPr wrap="square" rtlCol="0">
            <a:spAutoFit/>
          </a:bodyPr>
          <a:lstStyle/>
          <a:p>
            <a:pPr algn="ctr" rtl="1">
              <a:lnSpc>
                <a:spcPct val="200000"/>
              </a:lnSpc>
            </a:pPr>
            <a:r>
              <a:rPr lang="fa-IR" b="1" dirty="0">
                <a:solidFill>
                  <a:srgbClr val="1D3347"/>
                </a:solidFill>
                <a:latin typeface="Shabnam" panose="020B0603030804020204" pitchFamily="34" charset="-78"/>
                <a:cs typeface="Shabnam" panose="020B0603030804020204" pitchFamily="34" charset="-78"/>
              </a:rPr>
              <a:t>تیتر عنوان را بنویسید</a:t>
            </a:r>
            <a:endParaRPr lang="en-US" b="1" dirty="0">
              <a:solidFill>
                <a:srgbClr val="1D3347"/>
              </a:solidFill>
              <a:latin typeface="Shabnam" panose="020B0603030804020204" pitchFamily="34" charset="-78"/>
              <a:cs typeface="Shabnam" panose="020B0603030804020204" pitchFamily="34" charset="-78"/>
            </a:endParaRPr>
          </a:p>
          <a:p>
            <a:pPr algn="ctr" rtl="1">
              <a:lnSpc>
                <a:spcPct val="200000"/>
              </a:lnSpc>
            </a:pPr>
            <a:r>
              <a:rPr lang="fa-IR" sz="1200" dirty="0">
                <a:solidFill>
                  <a:srgbClr val="1D3347"/>
                </a:solidFill>
                <a:latin typeface="Shabnam" panose="020B0603030804020204" pitchFamily="34" charset="-78"/>
                <a:cs typeface="Shabnam" panose="020B0603030804020204" pitchFamily="34" charset="-78"/>
              </a:rPr>
              <a:t>فروشگاه مینارو ارائه دهنده انواع فایل های کاربردی</a:t>
            </a:r>
            <a:endParaRPr lang="en-US" sz="1200" dirty="0">
              <a:solidFill>
                <a:srgbClr val="1D3347"/>
              </a:solidFill>
              <a:latin typeface="Shabnam" panose="020B0603030804020204" pitchFamily="34" charset="-78"/>
              <a:cs typeface="Shabnam" panose="020B0603030804020204" pitchFamily="34" charset="-78"/>
            </a:endParaRPr>
          </a:p>
        </p:txBody>
      </p:sp>
      <p:sp>
        <p:nvSpPr>
          <p:cNvPr id="136" name="TextBox 135">
            <a:extLst>
              <a:ext uri="{FF2B5EF4-FFF2-40B4-BE49-F238E27FC236}">
                <a16:creationId xmlns:a16="http://schemas.microsoft.com/office/drawing/2014/main" id="{53E648FE-9DEE-9F76-DBC3-35C16C01A420}"/>
              </a:ext>
            </a:extLst>
          </p:cNvPr>
          <p:cNvSpPr txBox="1"/>
          <p:nvPr/>
        </p:nvSpPr>
        <p:spPr>
          <a:xfrm>
            <a:off x="7813142" y="2090399"/>
            <a:ext cx="2215440" cy="1338828"/>
          </a:xfrm>
          <a:prstGeom prst="rect">
            <a:avLst/>
          </a:prstGeom>
          <a:noFill/>
        </p:spPr>
        <p:txBody>
          <a:bodyPr wrap="square" rtlCol="0">
            <a:spAutoFit/>
          </a:bodyPr>
          <a:lstStyle/>
          <a:p>
            <a:pPr algn="justLow" rtl="1">
              <a:lnSpc>
                <a:spcPct val="200000"/>
              </a:lnSpc>
            </a:pPr>
            <a:r>
              <a:rPr lang="fa-IR" b="1" dirty="0">
                <a:solidFill>
                  <a:srgbClr val="1D3347"/>
                </a:solidFill>
                <a:latin typeface="Shabnam" panose="020B0603030804020204" pitchFamily="34" charset="-78"/>
                <a:cs typeface="Shabnam" panose="020B0603030804020204" pitchFamily="34" charset="-78"/>
              </a:rPr>
              <a:t>تیتر عنوان را بنویسید</a:t>
            </a:r>
            <a:endParaRPr lang="en-US" b="1" dirty="0">
              <a:solidFill>
                <a:srgbClr val="1D3347"/>
              </a:solidFill>
              <a:latin typeface="Shabnam" panose="020B0603030804020204" pitchFamily="34" charset="-78"/>
              <a:cs typeface="Shabnam" panose="020B0603030804020204" pitchFamily="34" charset="-78"/>
            </a:endParaRPr>
          </a:p>
          <a:p>
            <a:pPr algn="justLow" rtl="1">
              <a:lnSpc>
                <a:spcPct val="200000"/>
              </a:lnSpc>
            </a:pPr>
            <a:r>
              <a:rPr lang="fa-IR" sz="1200" dirty="0">
                <a:solidFill>
                  <a:srgbClr val="1D3347"/>
                </a:solidFill>
                <a:latin typeface="Shabnam" panose="020B0603030804020204" pitchFamily="34" charset="-78"/>
                <a:cs typeface="Shabnam" panose="020B0603030804020204" pitchFamily="34" charset="-78"/>
              </a:rPr>
              <a:t>فروشگاه مینارو ارائه دهنده انواع فایل های کاربردی</a:t>
            </a:r>
            <a:endParaRPr lang="en-US" sz="1200" dirty="0">
              <a:solidFill>
                <a:srgbClr val="1D3347"/>
              </a:solidFill>
              <a:latin typeface="Shabnam" panose="020B0603030804020204" pitchFamily="34" charset="-78"/>
              <a:cs typeface="Shabnam" panose="020B0603030804020204" pitchFamily="34" charset="-78"/>
            </a:endParaRPr>
          </a:p>
        </p:txBody>
      </p:sp>
      <p:sp>
        <p:nvSpPr>
          <p:cNvPr id="137" name="TextBox 136">
            <a:extLst>
              <a:ext uri="{FF2B5EF4-FFF2-40B4-BE49-F238E27FC236}">
                <a16:creationId xmlns:a16="http://schemas.microsoft.com/office/drawing/2014/main" id="{176A01CE-9370-BB0F-B45D-8408A4777CF7}"/>
              </a:ext>
            </a:extLst>
          </p:cNvPr>
          <p:cNvSpPr txBox="1"/>
          <p:nvPr/>
        </p:nvSpPr>
        <p:spPr>
          <a:xfrm>
            <a:off x="1215427" y="1667692"/>
            <a:ext cx="2215440" cy="1338828"/>
          </a:xfrm>
          <a:prstGeom prst="rect">
            <a:avLst/>
          </a:prstGeom>
          <a:noFill/>
        </p:spPr>
        <p:txBody>
          <a:bodyPr wrap="square" rtlCol="0">
            <a:spAutoFit/>
          </a:bodyPr>
          <a:lstStyle/>
          <a:p>
            <a:pPr algn="justLow" rtl="1">
              <a:lnSpc>
                <a:spcPct val="200000"/>
              </a:lnSpc>
            </a:pPr>
            <a:r>
              <a:rPr lang="fa-IR" b="1" dirty="0">
                <a:solidFill>
                  <a:srgbClr val="1D3347"/>
                </a:solidFill>
                <a:latin typeface="Shabnam" panose="020B0603030804020204" pitchFamily="34" charset="-78"/>
                <a:cs typeface="Shabnam" panose="020B0603030804020204" pitchFamily="34" charset="-78"/>
              </a:rPr>
              <a:t>تیتر عنوان را بنویسید</a:t>
            </a:r>
            <a:endParaRPr lang="en-US" b="1" dirty="0">
              <a:solidFill>
                <a:srgbClr val="1D3347"/>
              </a:solidFill>
              <a:latin typeface="Shabnam" panose="020B0603030804020204" pitchFamily="34" charset="-78"/>
              <a:cs typeface="Shabnam" panose="020B0603030804020204" pitchFamily="34" charset="-78"/>
            </a:endParaRPr>
          </a:p>
          <a:p>
            <a:pPr algn="justLow" rtl="1">
              <a:lnSpc>
                <a:spcPct val="200000"/>
              </a:lnSpc>
            </a:pPr>
            <a:r>
              <a:rPr lang="fa-IR" sz="1200" dirty="0">
                <a:solidFill>
                  <a:srgbClr val="1D3347"/>
                </a:solidFill>
                <a:latin typeface="Shabnam" panose="020B0603030804020204" pitchFamily="34" charset="-78"/>
                <a:cs typeface="Shabnam" panose="020B0603030804020204" pitchFamily="34" charset="-78"/>
              </a:rPr>
              <a:t>فروشگاه مینارو ارائه دهنده انواع فایل های کاربردی</a:t>
            </a:r>
            <a:endParaRPr lang="en-US" sz="1200" dirty="0">
              <a:solidFill>
                <a:srgbClr val="1D3347"/>
              </a:solidFill>
              <a:latin typeface="Shabnam" panose="020B0603030804020204" pitchFamily="34" charset="-78"/>
              <a:cs typeface="Shabnam" panose="020B0603030804020204" pitchFamily="34" charset="-78"/>
            </a:endParaRPr>
          </a:p>
        </p:txBody>
      </p:sp>
    </p:spTree>
    <p:extLst>
      <p:ext uri="{BB962C8B-B14F-4D97-AF65-F5344CB8AC3E}">
        <p14:creationId xmlns:p14="http://schemas.microsoft.com/office/powerpoint/2010/main" val="20907369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decel="100000" fill="hold" grpId="0" nodeType="clickEffect">
                                  <p:stCondLst>
                                    <p:cond delay="0"/>
                                  </p:stCondLst>
                                  <p:childTnLst>
                                    <p:set>
                                      <p:cBhvr>
                                        <p:cTn id="6" dur="1" fill="hold">
                                          <p:stCondLst>
                                            <p:cond delay="0"/>
                                          </p:stCondLst>
                                        </p:cTn>
                                        <p:tgtEl>
                                          <p:spTgt spid="111"/>
                                        </p:tgtEl>
                                        <p:attrNameLst>
                                          <p:attrName>style.visibility</p:attrName>
                                        </p:attrNameLst>
                                      </p:cBhvr>
                                      <p:to>
                                        <p:strVal val="visible"/>
                                      </p:to>
                                    </p:set>
                                    <p:anim calcmode="lin" valueType="num">
                                      <p:cBhvr additive="base">
                                        <p:cTn id="7" dur="1000" fill="hold"/>
                                        <p:tgtEl>
                                          <p:spTgt spid="111"/>
                                        </p:tgtEl>
                                        <p:attrNameLst>
                                          <p:attrName>ppt_x</p:attrName>
                                        </p:attrNameLst>
                                      </p:cBhvr>
                                      <p:tavLst>
                                        <p:tav tm="0">
                                          <p:val>
                                            <p:strVal val="#ppt_x"/>
                                          </p:val>
                                        </p:tav>
                                        <p:tav tm="100000">
                                          <p:val>
                                            <p:strVal val="#ppt_x"/>
                                          </p:val>
                                        </p:tav>
                                      </p:tavLst>
                                    </p:anim>
                                    <p:anim calcmode="lin" valueType="num">
                                      <p:cBhvr additive="base">
                                        <p:cTn id="8" dur="1000" fill="hold"/>
                                        <p:tgtEl>
                                          <p:spTgt spid="111"/>
                                        </p:tgtEl>
                                        <p:attrNameLst>
                                          <p:attrName>ppt_y</p:attrName>
                                        </p:attrNameLst>
                                      </p:cBhvr>
                                      <p:tavLst>
                                        <p:tav tm="0">
                                          <p:val>
                                            <p:strVal val="1+#ppt_h/2"/>
                                          </p:val>
                                        </p:tav>
                                        <p:tav tm="100000">
                                          <p:val>
                                            <p:strVal val="#ppt_y"/>
                                          </p:val>
                                        </p:tav>
                                      </p:tavLst>
                                    </p:anim>
                                  </p:childTnLst>
                                </p:cTn>
                              </p:par>
                              <p:par>
                                <p:cTn id="9" presetID="2" presetClass="entr" presetSubtype="1" decel="100000" fill="hold" grpId="0" nodeType="withEffect">
                                  <p:stCondLst>
                                    <p:cond delay="500"/>
                                  </p:stCondLst>
                                  <p:childTnLst>
                                    <p:set>
                                      <p:cBhvr>
                                        <p:cTn id="10" dur="1" fill="hold">
                                          <p:stCondLst>
                                            <p:cond delay="0"/>
                                          </p:stCondLst>
                                        </p:cTn>
                                        <p:tgtEl>
                                          <p:spTgt spid="112"/>
                                        </p:tgtEl>
                                        <p:attrNameLst>
                                          <p:attrName>style.visibility</p:attrName>
                                        </p:attrNameLst>
                                      </p:cBhvr>
                                      <p:to>
                                        <p:strVal val="visible"/>
                                      </p:to>
                                    </p:set>
                                    <p:anim calcmode="lin" valueType="num">
                                      <p:cBhvr additive="base">
                                        <p:cTn id="11" dur="1000" fill="hold"/>
                                        <p:tgtEl>
                                          <p:spTgt spid="112"/>
                                        </p:tgtEl>
                                        <p:attrNameLst>
                                          <p:attrName>ppt_x</p:attrName>
                                        </p:attrNameLst>
                                      </p:cBhvr>
                                      <p:tavLst>
                                        <p:tav tm="0">
                                          <p:val>
                                            <p:strVal val="#ppt_x"/>
                                          </p:val>
                                        </p:tav>
                                        <p:tav tm="100000">
                                          <p:val>
                                            <p:strVal val="#ppt_x"/>
                                          </p:val>
                                        </p:tav>
                                      </p:tavLst>
                                    </p:anim>
                                    <p:anim calcmode="lin" valueType="num">
                                      <p:cBhvr additive="base">
                                        <p:cTn id="12" dur="1000" fill="hold"/>
                                        <p:tgtEl>
                                          <p:spTgt spid="112"/>
                                        </p:tgtEl>
                                        <p:attrNameLst>
                                          <p:attrName>ppt_y</p:attrName>
                                        </p:attrNameLst>
                                      </p:cBhvr>
                                      <p:tavLst>
                                        <p:tav tm="0">
                                          <p:val>
                                            <p:strVal val="0-#ppt_h/2"/>
                                          </p:val>
                                        </p:tav>
                                        <p:tav tm="100000">
                                          <p:val>
                                            <p:strVal val="#ppt_y"/>
                                          </p:val>
                                        </p:tav>
                                      </p:tavLst>
                                    </p:anim>
                                  </p:childTnLst>
                                </p:cTn>
                              </p:par>
                              <p:par>
                                <p:cTn id="13" presetID="2" presetClass="entr" presetSubtype="4" decel="100000" fill="hold" grpId="0" nodeType="withEffect">
                                  <p:stCondLst>
                                    <p:cond delay="750"/>
                                  </p:stCondLst>
                                  <p:childTnLst>
                                    <p:set>
                                      <p:cBhvr>
                                        <p:cTn id="14" dur="1" fill="hold">
                                          <p:stCondLst>
                                            <p:cond delay="0"/>
                                          </p:stCondLst>
                                        </p:cTn>
                                        <p:tgtEl>
                                          <p:spTgt spid="113"/>
                                        </p:tgtEl>
                                        <p:attrNameLst>
                                          <p:attrName>style.visibility</p:attrName>
                                        </p:attrNameLst>
                                      </p:cBhvr>
                                      <p:to>
                                        <p:strVal val="visible"/>
                                      </p:to>
                                    </p:set>
                                    <p:anim calcmode="lin" valueType="num">
                                      <p:cBhvr additive="base">
                                        <p:cTn id="15" dur="1000" fill="hold"/>
                                        <p:tgtEl>
                                          <p:spTgt spid="113"/>
                                        </p:tgtEl>
                                        <p:attrNameLst>
                                          <p:attrName>ppt_x</p:attrName>
                                        </p:attrNameLst>
                                      </p:cBhvr>
                                      <p:tavLst>
                                        <p:tav tm="0">
                                          <p:val>
                                            <p:strVal val="#ppt_x"/>
                                          </p:val>
                                        </p:tav>
                                        <p:tav tm="100000">
                                          <p:val>
                                            <p:strVal val="#ppt_x"/>
                                          </p:val>
                                        </p:tav>
                                      </p:tavLst>
                                    </p:anim>
                                    <p:anim calcmode="lin" valueType="num">
                                      <p:cBhvr additive="base">
                                        <p:cTn id="16" dur="1000" fill="hold"/>
                                        <p:tgtEl>
                                          <p:spTgt spid="113"/>
                                        </p:tgtEl>
                                        <p:attrNameLst>
                                          <p:attrName>ppt_y</p:attrName>
                                        </p:attrNameLst>
                                      </p:cBhvr>
                                      <p:tavLst>
                                        <p:tav tm="0">
                                          <p:val>
                                            <p:strVal val="1+#ppt_h/2"/>
                                          </p:val>
                                        </p:tav>
                                        <p:tav tm="100000">
                                          <p:val>
                                            <p:strVal val="#ppt_y"/>
                                          </p:val>
                                        </p:tav>
                                      </p:tavLst>
                                    </p:anim>
                                  </p:childTnLst>
                                </p:cTn>
                              </p:par>
                              <p:par>
                                <p:cTn id="17" presetID="2" presetClass="entr" presetSubtype="1" decel="100000" fill="hold" grpId="0" nodeType="withEffect">
                                  <p:stCondLst>
                                    <p:cond delay="1000"/>
                                  </p:stCondLst>
                                  <p:childTnLst>
                                    <p:set>
                                      <p:cBhvr>
                                        <p:cTn id="18" dur="1" fill="hold">
                                          <p:stCondLst>
                                            <p:cond delay="0"/>
                                          </p:stCondLst>
                                        </p:cTn>
                                        <p:tgtEl>
                                          <p:spTgt spid="114"/>
                                        </p:tgtEl>
                                        <p:attrNameLst>
                                          <p:attrName>style.visibility</p:attrName>
                                        </p:attrNameLst>
                                      </p:cBhvr>
                                      <p:to>
                                        <p:strVal val="visible"/>
                                      </p:to>
                                    </p:set>
                                    <p:anim calcmode="lin" valueType="num">
                                      <p:cBhvr additive="base">
                                        <p:cTn id="19" dur="1000" fill="hold"/>
                                        <p:tgtEl>
                                          <p:spTgt spid="114"/>
                                        </p:tgtEl>
                                        <p:attrNameLst>
                                          <p:attrName>ppt_x</p:attrName>
                                        </p:attrNameLst>
                                      </p:cBhvr>
                                      <p:tavLst>
                                        <p:tav tm="0">
                                          <p:val>
                                            <p:strVal val="#ppt_x"/>
                                          </p:val>
                                        </p:tav>
                                        <p:tav tm="100000">
                                          <p:val>
                                            <p:strVal val="#ppt_x"/>
                                          </p:val>
                                        </p:tav>
                                      </p:tavLst>
                                    </p:anim>
                                    <p:anim calcmode="lin" valueType="num">
                                      <p:cBhvr additive="base">
                                        <p:cTn id="20" dur="1000" fill="hold"/>
                                        <p:tgtEl>
                                          <p:spTgt spid="114"/>
                                        </p:tgtEl>
                                        <p:attrNameLst>
                                          <p:attrName>ppt_y</p:attrName>
                                        </p:attrNameLst>
                                      </p:cBhvr>
                                      <p:tavLst>
                                        <p:tav tm="0">
                                          <p:val>
                                            <p:strVal val="0-#ppt_h/2"/>
                                          </p:val>
                                        </p:tav>
                                        <p:tav tm="100000">
                                          <p:val>
                                            <p:strVal val="#ppt_y"/>
                                          </p:val>
                                        </p:tav>
                                      </p:tavLst>
                                    </p:anim>
                                  </p:childTnLst>
                                </p:cTn>
                              </p:par>
                              <p:par>
                                <p:cTn id="21" presetID="2" presetClass="entr" presetSubtype="4" decel="100000" fill="hold" grpId="0" nodeType="withEffect">
                                  <p:stCondLst>
                                    <p:cond delay="1250"/>
                                  </p:stCondLst>
                                  <p:childTnLst>
                                    <p:set>
                                      <p:cBhvr>
                                        <p:cTn id="22" dur="1" fill="hold">
                                          <p:stCondLst>
                                            <p:cond delay="0"/>
                                          </p:stCondLst>
                                        </p:cTn>
                                        <p:tgtEl>
                                          <p:spTgt spid="115"/>
                                        </p:tgtEl>
                                        <p:attrNameLst>
                                          <p:attrName>style.visibility</p:attrName>
                                        </p:attrNameLst>
                                      </p:cBhvr>
                                      <p:to>
                                        <p:strVal val="visible"/>
                                      </p:to>
                                    </p:set>
                                    <p:anim calcmode="lin" valueType="num">
                                      <p:cBhvr additive="base">
                                        <p:cTn id="23" dur="1000" fill="hold"/>
                                        <p:tgtEl>
                                          <p:spTgt spid="115"/>
                                        </p:tgtEl>
                                        <p:attrNameLst>
                                          <p:attrName>ppt_x</p:attrName>
                                        </p:attrNameLst>
                                      </p:cBhvr>
                                      <p:tavLst>
                                        <p:tav tm="0">
                                          <p:val>
                                            <p:strVal val="#ppt_x"/>
                                          </p:val>
                                        </p:tav>
                                        <p:tav tm="100000">
                                          <p:val>
                                            <p:strVal val="#ppt_x"/>
                                          </p:val>
                                        </p:tav>
                                      </p:tavLst>
                                    </p:anim>
                                    <p:anim calcmode="lin" valueType="num">
                                      <p:cBhvr additive="base">
                                        <p:cTn id="24" dur="1000" fill="hold"/>
                                        <p:tgtEl>
                                          <p:spTgt spid="115"/>
                                        </p:tgtEl>
                                        <p:attrNameLst>
                                          <p:attrName>ppt_y</p:attrName>
                                        </p:attrNameLst>
                                      </p:cBhvr>
                                      <p:tavLst>
                                        <p:tav tm="0">
                                          <p:val>
                                            <p:strVal val="1+#ppt_h/2"/>
                                          </p:val>
                                        </p:tav>
                                        <p:tav tm="100000">
                                          <p:val>
                                            <p:strVal val="#ppt_y"/>
                                          </p:val>
                                        </p:tav>
                                      </p:tavLst>
                                    </p:anim>
                                  </p:childTnLst>
                                </p:cTn>
                              </p:par>
                              <p:par>
                                <p:cTn id="25" presetID="10" presetClass="entr" presetSubtype="0" fill="hold" nodeType="withEffect">
                                  <p:stCondLst>
                                    <p:cond delay="500"/>
                                  </p:stCondLst>
                                  <p:childTnLst>
                                    <p:set>
                                      <p:cBhvr>
                                        <p:cTn id="26" dur="1" fill="hold">
                                          <p:stCondLst>
                                            <p:cond delay="0"/>
                                          </p:stCondLst>
                                        </p:cTn>
                                        <p:tgtEl>
                                          <p:spTgt spid="122"/>
                                        </p:tgtEl>
                                        <p:attrNameLst>
                                          <p:attrName>style.visibility</p:attrName>
                                        </p:attrNameLst>
                                      </p:cBhvr>
                                      <p:to>
                                        <p:strVal val="visible"/>
                                      </p:to>
                                    </p:set>
                                    <p:animEffect transition="in" filter="fade">
                                      <p:cBhvr>
                                        <p:cTn id="27" dur="500"/>
                                        <p:tgtEl>
                                          <p:spTgt spid="122"/>
                                        </p:tgtEl>
                                      </p:cBhvr>
                                    </p:animEffect>
                                  </p:childTnLst>
                                </p:cTn>
                              </p:par>
                              <p:par>
                                <p:cTn id="28" presetID="10" presetClass="entr" presetSubtype="0" fill="hold" nodeType="withEffect">
                                  <p:stCondLst>
                                    <p:cond delay="750"/>
                                  </p:stCondLst>
                                  <p:childTnLst>
                                    <p:set>
                                      <p:cBhvr>
                                        <p:cTn id="29" dur="1" fill="hold">
                                          <p:stCondLst>
                                            <p:cond delay="0"/>
                                          </p:stCondLst>
                                        </p:cTn>
                                        <p:tgtEl>
                                          <p:spTgt spid="119"/>
                                        </p:tgtEl>
                                        <p:attrNameLst>
                                          <p:attrName>style.visibility</p:attrName>
                                        </p:attrNameLst>
                                      </p:cBhvr>
                                      <p:to>
                                        <p:strVal val="visible"/>
                                      </p:to>
                                    </p:set>
                                    <p:animEffect transition="in" filter="fade">
                                      <p:cBhvr>
                                        <p:cTn id="30" dur="500"/>
                                        <p:tgtEl>
                                          <p:spTgt spid="119"/>
                                        </p:tgtEl>
                                      </p:cBhvr>
                                    </p:animEffect>
                                  </p:childTnLst>
                                </p:cTn>
                              </p:par>
                              <p:par>
                                <p:cTn id="31" presetID="10" presetClass="entr" presetSubtype="0" fill="hold" nodeType="withEffect">
                                  <p:stCondLst>
                                    <p:cond delay="1000"/>
                                  </p:stCondLst>
                                  <p:childTnLst>
                                    <p:set>
                                      <p:cBhvr>
                                        <p:cTn id="32" dur="1" fill="hold">
                                          <p:stCondLst>
                                            <p:cond delay="0"/>
                                          </p:stCondLst>
                                        </p:cTn>
                                        <p:tgtEl>
                                          <p:spTgt spid="116"/>
                                        </p:tgtEl>
                                        <p:attrNameLst>
                                          <p:attrName>style.visibility</p:attrName>
                                        </p:attrNameLst>
                                      </p:cBhvr>
                                      <p:to>
                                        <p:strVal val="visible"/>
                                      </p:to>
                                    </p:set>
                                    <p:animEffect transition="in" filter="fade">
                                      <p:cBhvr>
                                        <p:cTn id="33" dur="500"/>
                                        <p:tgtEl>
                                          <p:spTgt spid="116"/>
                                        </p:tgtEl>
                                      </p:cBhvr>
                                    </p:animEffect>
                                  </p:childTnLst>
                                </p:cTn>
                              </p:par>
                              <p:par>
                                <p:cTn id="34" presetID="10" presetClass="entr" presetSubtype="0" fill="hold" nodeType="withEffect">
                                  <p:stCondLst>
                                    <p:cond delay="1250"/>
                                  </p:stCondLst>
                                  <p:childTnLst>
                                    <p:set>
                                      <p:cBhvr>
                                        <p:cTn id="35" dur="1" fill="hold">
                                          <p:stCondLst>
                                            <p:cond delay="0"/>
                                          </p:stCondLst>
                                        </p:cTn>
                                        <p:tgtEl>
                                          <p:spTgt spid="125"/>
                                        </p:tgtEl>
                                        <p:attrNameLst>
                                          <p:attrName>style.visibility</p:attrName>
                                        </p:attrNameLst>
                                      </p:cBhvr>
                                      <p:to>
                                        <p:strVal val="visible"/>
                                      </p:to>
                                    </p:set>
                                    <p:animEffect transition="in" filter="fade">
                                      <p:cBhvr>
                                        <p:cTn id="36" dur="500"/>
                                        <p:tgtEl>
                                          <p:spTgt spid="125"/>
                                        </p:tgtEl>
                                      </p:cBhvr>
                                    </p:animEffect>
                                  </p:childTnLst>
                                </p:cTn>
                              </p:par>
                              <p:par>
                                <p:cTn id="37" presetID="10" presetClass="entr" presetSubtype="0" fill="hold" grpId="0" nodeType="withEffect">
                                  <p:stCondLst>
                                    <p:cond delay="750"/>
                                  </p:stCondLst>
                                  <p:childTnLst>
                                    <p:set>
                                      <p:cBhvr>
                                        <p:cTn id="38" dur="1" fill="hold">
                                          <p:stCondLst>
                                            <p:cond delay="0"/>
                                          </p:stCondLst>
                                        </p:cTn>
                                        <p:tgtEl>
                                          <p:spTgt spid="131"/>
                                        </p:tgtEl>
                                        <p:attrNameLst>
                                          <p:attrName>style.visibility</p:attrName>
                                        </p:attrNameLst>
                                      </p:cBhvr>
                                      <p:to>
                                        <p:strVal val="visible"/>
                                      </p:to>
                                    </p:set>
                                    <p:animEffect transition="in" filter="fade">
                                      <p:cBhvr>
                                        <p:cTn id="39" dur="500"/>
                                        <p:tgtEl>
                                          <p:spTgt spid="131"/>
                                        </p:tgtEl>
                                      </p:cBhvr>
                                    </p:animEffect>
                                  </p:childTnLst>
                                </p:cTn>
                              </p:par>
                              <p:par>
                                <p:cTn id="40" presetID="10" presetClass="entr" presetSubtype="0" fill="hold" grpId="0" nodeType="withEffect">
                                  <p:stCondLst>
                                    <p:cond delay="1000"/>
                                  </p:stCondLst>
                                  <p:childTnLst>
                                    <p:set>
                                      <p:cBhvr>
                                        <p:cTn id="41" dur="1" fill="hold">
                                          <p:stCondLst>
                                            <p:cond delay="0"/>
                                          </p:stCondLst>
                                        </p:cTn>
                                        <p:tgtEl>
                                          <p:spTgt spid="130"/>
                                        </p:tgtEl>
                                        <p:attrNameLst>
                                          <p:attrName>style.visibility</p:attrName>
                                        </p:attrNameLst>
                                      </p:cBhvr>
                                      <p:to>
                                        <p:strVal val="visible"/>
                                      </p:to>
                                    </p:set>
                                    <p:animEffect transition="in" filter="fade">
                                      <p:cBhvr>
                                        <p:cTn id="42" dur="500"/>
                                        <p:tgtEl>
                                          <p:spTgt spid="130"/>
                                        </p:tgtEl>
                                      </p:cBhvr>
                                    </p:animEffect>
                                  </p:childTnLst>
                                </p:cTn>
                              </p:par>
                              <p:par>
                                <p:cTn id="43" presetID="10" presetClass="entr" presetSubtype="0" fill="hold" grpId="0" nodeType="withEffect">
                                  <p:stCondLst>
                                    <p:cond delay="1250"/>
                                  </p:stCondLst>
                                  <p:childTnLst>
                                    <p:set>
                                      <p:cBhvr>
                                        <p:cTn id="44" dur="1" fill="hold">
                                          <p:stCondLst>
                                            <p:cond delay="0"/>
                                          </p:stCondLst>
                                        </p:cTn>
                                        <p:tgtEl>
                                          <p:spTgt spid="128"/>
                                        </p:tgtEl>
                                        <p:attrNameLst>
                                          <p:attrName>style.visibility</p:attrName>
                                        </p:attrNameLst>
                                      </p:cBhvr>
                                      <p:to>
                                        <p:strVal val="visible"/>
                                      </p:to>
                                    </p:set>
                                    <p:animEffect transition="in" filter="fade">
                                      <p:cBhvr>
                                        <p:cTn id="45" dur="500"/>
                                        <p:tgtEl>
                                          <p:spTgt spid="128"/>
                                        </p:tgtEl>
                                      </p:cBhvr>
                                    </p:animEffect>
                                  </p:childTnLst>
                                </p:cTn>
                              </p:par>
                              <p:par>
                                <p:cTn id="46" presetID="10" presetClass="entr" presetSubtype="0" fill="hold" grpId="0" nodeType="withEffect">
                                  <p:stCondLst>
                                    <p:cond delay="1500"/>
                                  </p:stCondLst>
                                  <p:childTnLst>
                                    <p:set>
                                      <p:cBhvr>
                                        <p:cTn id="47" dur="1" fill="hold">
                                          <p:stCondLst>
                                            <p:cond delay="0"/>
                                          </p:stCondLst>
                                        </p:cTn>
                                        <p:tgtEl>
                                          <p:spTgt spid="132"/>
                                        </p:tgtEl>
                                        <p:attrNameLst>
                                          <p:attrName>style.visibility</p:attrName>
                                        </p:attrNameLst>
                                      </p:cBhvr>
                                      <p:to>
                                        <p:strVal val="visible"/>
                                      </p:to>
                                    </p:set>
                                    <p:animEffect transition="in" filter="fade">
                                      <p:cBhvr>
                                        <p:cTn id="48" dur="500"/>
                                        <p:tgtEl>
                                          <p:spTgt spid="132"/>
                                        </p:tgtEl>
                                      </p:cBhvr>
                                    </p:animEffect>
                                  </p:childTnLst>
                                </p:cTn>
                              </p:par>
                              <p:par>
                                <p:cTn id="49" presetID="10" presetClass="entr" presetSubtype="0" fill="hold" grpId="0" nodeType="withEffect">
                                  <p:stCondLst>
                                    <p:cond delay="1750"/>
                                  </p:stCondLst>
                                  <p:childTnLst>
                                    <p:set>
                                      <p:cBhvr>
                                        <p:cTn id="50" dur="1" fill="hold">
                                          <p:stCondLst>
                                            <p:cond delay="0"/>
                                          </p:stCondLst>
                                        </p:cTn>
                                        <p:tgtEl>
                                          <p:spTgt spid="129"/>
                                        </p:tgtEl>
                                        <p:attrNameLst>
                                          <p:attrName>style.visibility</p:attrName>
                                        </p:attrNameLst>
                                      </p:cBhvr>
                                      <p:to>
                                        <p:strVal val="visible"/>
                                      </p:to>
                                    </p:set>
                                    <p:animEffect transition="in" filter="fade">
                                      <p:cBhvr>
                                        <p:cTn id="51" dur="500"/>
                                        <p:tgtEl>
                                          <p:spTgt spid="129"/>
                                        </p:tgtEl>
                                      </p:cBhvr>
                                    </p:animEffect>
                                  </p:childTnLst>
                                </p:cTn>
                              </p:par>
                            </p:childTnLst>
                          </p:cTn>
                        </p:par>
                        <p:par>
                          <p:cTn id="52" fill="hold">
                            <p:stCondLst>
                              <p:cond delay="2250"/>
                            </p:stCondLst>
                            <p:childTnLst>
                              <p:par>
                                <p:cTn id="53" presetID="22" presetClass="entr" presetSubtype="2" fill="hold" grpId="0" nodeType="afterEffect">
                                  <p:stCondLst>
                                    <p:cond delay="0"/>
                                  </p:stCondLst>
                                  <p:childTnLst>
                                    <p:set>
                                      <p:cBhvr>
                                        <p:cTn id="54" dur="1" fill="hold">
                                          <p:stCondLst>
                                            <p:cond delay="0"/>
                                          </p:stCondLst>
                                        </p:cTn>
                                        <p:tgtEl>
                                          <p:spTgt spid="133"/>
                                        </p:tgtEl>
                                        <p:attrNameLst>
                                          <p:attrName>style.visibility</p:attrName>
                                        </p:attrNameLst>
                                      </p:cBhvr>
                                      <p:to>
                                        <p:strVal val="visible"/>
                                      </p:to>
                                    </p:set>
                                    <p:animEffect transition="in" filter="wipe(right)">
                                      <p:cBhvr>
                                        <p:cTn id="55" dur="500"/>
                                        <p:tgtEl>
                                          <p:spTgt spid="133"/>
                                        </p:tgtEl>
                                      </p:cBhvr>
                                    </p:animEffect>
                                  </p:childTnLst>
                                </p:cTn>
                              </p:par>
                            </p:childTnLst>
                          </p:cTn>
                        </p:par>
                        <p:par>
                          <p:cTn id="56" fill="hold">
                            <p:stCondLst>
                              <p:cond delay="2750"/>
                            </p:stCondLst>
                            <p:childTnLst>
                              <p:par>
                                <p:cTn id="57" presetID="22" presetClass="entr" presetSubtype="2" fill="hold" grpId="0" nodeType="afterEffect">
                                  <p:stCondLst>
                                    <p:cond delay="0"/>
                                  </p:stCondLst>
                                  <p:childTnLst>
                                    <p:set>
                                      <p:cBhvr>
                                        <p:cTn id="58" dur="1" fill="hold">
                                          <p:stCondLst>
                                            <p:cond delay="0"/>
                                          </p:stCondLst>
                                        </p:cTn>
                                        <p:tgtEl>
                                          <p:spTgt spid="134"/>
                                        </p:tgtEl>
                                        <p:attrNameLst>
                                          <p:attrName>style.visibility</p:attrName>
                                        </p:attrNameLst>
                                      </p:cBhvr>
                                      <p:to>
                                        <p:strVal val="visible"/>
                                      </p:to>
                                    </p:set>
                                    <p:animEffect transition="in" filter="wipe(right)">
                                      <p:cBhvr>
                                        <p:cTn id="59" dur="500"/>
                                        <p:tgtEl>
                                          <p:spTgt spid="134"/>
                                        </p:tgtEl>
                                      </p:cBhvr>
                                    </p:animEffect>
                                  </p:childTnLst>
                                </p:cTn>
                              </p:par>
                            </p:childTnLst>
                          </p:cTn>
                        </p:par>
                        <p:par>
                          <p:cTn id="60" fill="hold">
                            <p:stCondLst>
                              <p:cond delay="3250"/>
                            </p:stCondLst>
                            <p:childTnLst>
                              <p:par>
                                <p:cTn id="61" presetID="22" presetClass="entr" presetSubtype="2" fill="hold" grpId="0" nodeType="afterEffect">
                                  <p:stCondLst>
                                    <p:cond delay="0"/>
                                  </p:stCondLst>
                                  <p:childTnLst>
                                    <p:set>
                                      <p:cBhvr>
                                        <p:cTn id="62" dur="1" fill="hold">
                                          <p:stCondLst>
                                            <p:cond delay="0"/>
                                          </p:stCondLst>
                                        </p:cTn>
                                        <p:tgtEl>
                                          <p:spTgt spid="135"/>
                                        </p:tgtEl>
                                        <p:attrNameLst>
                                          <p:attrName>style.visibility</p:attrName>
                                        </p:attrNameLst>
                                      </p:cBhvr>
                                      <p:to>
                                        <p:strVal val="visible"/>
                                      </p:to>
                                    </p:set>
                                    <p:animEffect transition="in" filter="wipe(right)">
                                      <p:cBhvr>
                                        <p:cTn id="63" dur="500"/>
                                        <p:tgtEl>
                                          <p:spTgt spid="135"/>
                                        </p:tgtEl>
                                      </p:cBhvr>
                                    </p:animEffect>
                                  </p:childTnLst>
                                </p:cTn>
                              </p:par>
                            </p:childTnLst>
                          </p:cTn>
                        </p:par>
                        <p:par>
                          <p:cTn id="64" fill="hold">
                            <p:stCondLst>
                              <p:cond delay="3750"/>
                            </p:stCondLst>
                            <p:childTnLst>
                              <p:par>
                                <p:cTn id="65" presetID="22" presetClass="entr" presetSubtype="2" fill="hold" grpId="0" nodeType="afterEffect">
                                  <p:stCondLst>
                                    <p:cond delay="0"/>
                                  </p:stCondLst>
                                  <p:childTnLst>
                                    <p:set>
                                      <p:cBhvr>
                                        <p:cTn id="66" dur="1" fill="hold">
                                          <p:stCondLst>
                                            <p:cond delay="0"/>
                                          </p:stCondLst>
                                        </p:cTn>
                                        <p:tgtEl>
                                          <p:spTgt spid="136"/>
                                        </p:tgtEl>
                                        <p:attrNameLst>
                                          <p:attrName>style.visibility</p:attrName>
                                        </p:attrNameLst>
                                      </p:cBhvr>
                                      <p:to>
                                        <p:strVal val="visible"/>
                                      </p:to>
                                    </p:set>
                                    <p:animEffect transition="in" filter="wipe(right)">
                                      <p:cBhvr>
                                        <p:cTn id="67" dur="500"/>
                                        <p:tgtEl>
                                          <p:spTgt spid="136"/>
                                        </p:tgtEl>
                                      </p:cBhvr>
                                    </p:animEffect>
                                  </p:childTnLst>
                                </p:cTn>
                              </p:par>
                            </p:childTnLst>
                          </p:cTn>
                        </p:par>
                        <p:par>
                          <p:cTn id="68" fill="hold">
                            <p:stCondLst>
                              <p:cond delay="4250"/>
                            </p:stCondLst>
                            <p:childTnLst>
                              <p:par>
                                <p:cTn id="69" presetID="22" presetClass="entr" presetSubtype="2" fill="hold" grpId="0" nodeType="afterEffect">
                                  <p:stCondLst>
                                    <p:cond delay="0"/>
                                  </p:stCondLst>
                                  <p:childTnLst>
                                    <p:set>
                                      <p:cBhvr>
                                        <p:cTn id="70" dur="1" fill="hold">
                                          <p:stCondLst>
                                            <p:cond delay="0"/>
                                          </p:stCondLst>
                                        </p:cTn>
                                        <p:tgtEl>
                                          <p:spTgt spid="137"/>
                                        </p:tgtEl>
                                        <p:attrNameLst>
                                          <p:attrName>style.visibility</p:attrName>
                                        </p:attrNameLst>
                                      </p:cBhvr>
                                      <p:to>
                                        <p:strVal val="visible"/>
                                      </p:to>
                                    </p:set>
                                    <p:animEffect transition="in" filter="wipe(right)">
                                      <p:cBhvr>
                                        <p:cTn id="71" dur="500"/>
                                        <p:tgtEl>
                                          <p:spTgt spid="1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1" grpId="0" animBg="1"/>
      <p:bldP spid="112" grpId="0" animBg="1"/>
      <p:bldP spid="113" grpId="0" animBg="1"/>
      <p:bldP spid="114" grpId="0" animBg="1"/>
      <p:bldP spid="115" grpId="0" animBg="1"/>
      <p:bldP spid="128" grpId="0" animBg="1"/>
      <p:bldP spid="129" grpId="0" animBg="1"/>
      <p:bldP spid="130" grpId="0" animBg="1"/>
      <p:bldP spid="131" grpId="0" animBg="1"/>
      <p:bldP spid="132" grpId="0" animBg="1"/>
      <p:bldP spid="133" grpId="0"/>
      <p:bldP spid="134" grpId="0"/>
      <p:bldP spid="135" grpId="0"/>
      <p:bldP spid="136" grpId="0"/>
      <p:bldP spid="137"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4269A69-3102-D53C-C417-CE4F36B95655}"/>
              </a:ext>
            </a:extLst>
          </p:cNvPr>
          <p:cNvSpPr>
            <a:spLocks noGrp="1"/>
          </p:cNvSpPr>
          <p:nvPr>
            <p:ph type="sldNum" sz="quarter" idx="10"/>
          </p:nvPr>
        </p:nvSpPr>
        <p:spPr/>
        <p:txBody>
          <a:bodyPr/>
          <a:lstStyle/>
          <a:p>
            <a:fld id="{A8043012-B8B5-47A7-9927-94221BE445D6}" type="slidenum">
              <a:rPr lang="en-US" smtClean="0"/>
              <a:pPr/>
              <a:t>50</a:t>
            </a:fld>
            <a:endParaRPr lang="en-US" dirty="0"/>
          </a:p>
        </p:txBody>
      </p:sp>
      <p:pic>
        <p:nvPicPr>
          <p:cNvPr id="3" name="Picture 2">
            <a:hlinkClick r:id="" action="ppaction://hlinkshowjump?jump=previousslide"/>
            <a:extLst>
              <a:ext uri="{FF2B5EF4-FFF2-40B4-BE49-F238E27FC236}">
                <a16:creationId xmlns:a16="http://schemas.microsoft.com/office/drawing/2014/main" id="{246BE3B7-0BCF-2DD8-A0D8-A4D28668F3C1}"/>
              </a:ext>
            </a:extLst>
          </p:cNvPr>
          <p:cNvPicPr>
            <a:picLocks noChangeAspect="1"/>
          </p:cNvPicPr>
          <p:nvPr/>
        </p:nvPicPr>
        <p:blipFill>
          <a:blip r:embed="rId2" cstate="print">
            <a:biLevel thresh="25000"/>
            <a:extLst>
              <a:ext uri="{BEBA8EAE-BF5A-486C-A8C5-ECC9F3942E4B}">
                <a14:imgProps xmlns:a14="http://schemas.microsoft.com/office/drawing/2010/main">
                  <a14:imgLayer r:embed="rId3">
                    <a14:imgEffect>
                      <a14:saturation sat="33000"/>
                    </a14:imgEffect>
                  </a14:imgLayer>
                </a14:imgProps>
              </a:ext>
              <a:ext uri="{28A0092B-C50C-407E-A947-70E740481C1C}">
                <a14:useLocalDpi xmlns:a14="http://schemas.microsoft.com/office/drawing/2010/main"/>
              </a:ext>
            </a:extLst>
          </a:blip>
          <a:stretch>
            <a:fillRect/>
          </a:stretch>
        </p:blipFill>
        <p:spPr>
          <a:xfrm flipH="1">
            <a:off x="10403951" y="6257138"/>
            <a:ext cx="210539" cy="210539"/>
          </a:xfrm>
          <a:prstGeom prst="rect">
            <a:avLst/>
          </a:prstGeom>
        </p:spPr>
      </p:pic>
      <p:pic>
        <p:nvPicPr>
          <p:cNvPr id="4" name="Picture 3">
            <a:extLst>
              <a:ext uri="{FF2B5EF4-FFF2-40B4-BE49-F238E27FC236}">
                <a16:creationId xmlns:a16="http://schemas.microsoft.com/office/drawing/2014/main" id="{BB5E64DA-6923-E224-EDFF-D450C62FFECA}"/>
              </a:ext>
            </a:extLst>
          </p:cNvPr>
          <p:cNvPicPr>
            <a:picLocks noChangeAspect="1"/>
          </p:cNvPicPr>
          <p:nvPr/>
        </p:nvPicPr>
        <p:blipFill>
          <a:blip r:embed="rId2" cstate="print">
            <a:biLevel thresh="25000"/>
            <a:extLst>
              <a:ext uri="{BEBA8EAE-BF5A-486C-A8C5-ECC9F3942E4B}">
                <a14:imgProps xmlns:a14="http://schemas.microsoft.com/office/drawing/2010/main">
                  <a14:imgLayer r:embed="rId3">
                    <a14:imgEffect>
                      <a14:saturation sat="33000"/>
                    </a14:imgEffect>
                  </a14:imgLayer>
                </a14:imgProps>
              </a:ext>
              <a:ext uri="{28A0092B-C50C-407E-A947-70E740481C1C}">
                <a14:useLocalDpi xmlns:a14="http://schemas.microsoft.com/office/drawing/2010/main"/>
              </a:ext>
            </a:extLst>
          </a:blip>
          <a:stretch>
            <a:fillRect/>
          </a:stretch>
        </p:blipFill>
        <p:spPr>
          <a:xfrm>
            <a:off x="11810732" y="6255725"/>
            <a:ext cx="210539" cy="210539"/>
          </a:xfrm>
          <a:prstGeom prst="rect">
            <a:avLst/>
          </a:prstGeom>
        </p:spPr>
      </p:pic>
      <p:pic>
        <p:nvPicPr>
          <p:cNvPr id="5" name="Picture 4">
            <a:hlinkClick r:id="" action="ppaction://hlinkshowjump?jump=firstslide"/>
            <a:extLst>
              <a:ext uri="{FF2B5EF4-FFF2-40B4-BE49-F238E27FC236}">
                <a16:creationId xmlns:a16="http://schemas.microsoft.com/office/drawing/2014/main" id="{1C81E9D5-1257-6BD3-4522-30CED420194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54275" y="252809"/>
            <a:ext cx="500431" cy="375612"/>
          </a:xfrm>
          <a:prstGeom prst="rect">
            <a:avLst/>
          </a:prstGeom>
        </p:spPr>
      </p:pic>
      <p:sp>
        <p:nvSpPr>
          <p:cNvPr id="6" name="TextBox 5">
            <a:hlinkClick r:id="rId5" action="ppaction://hlinksldjump"/>
            <a:extLst>
              <a:ext uri="{FF2B5EF4-FFF2-40B4-BE49-F238E27FC236}">
                <a16:creationId xmlns:a16="http://schemas.microsoft.com/office/drawing/2014/main" id="{25C29E7D-D03A-6992-2D4E-3DE75AF3BEA4}"/>
              </a:ext>
            </a:extLst>
          </p:cNvPr>
          <p:cNvSpPr txBox="1"/>
          <p:nvPr/>
        </p:nvSpPr>
        <p:spPr>
          <a:xfrm>
            <a:off x="8814914" y="1031840"/>
            <a:ext cx="1295607" cy="307777"/>
          </a:xfrm>
          <a:prstGeom prst="rect">
            <a:avLst/>
          </a:prstGeom>
          <a:noFill/>
        </p:spPr>
        <p:txBody>
          <a:bodyPr wrap="square" rtlCol="0">
            <a:spAutoFit/>
          </a:bodyPr>
          <a:lstStyle/>
          <a:p>
            <a:pPr algn="ctr" rtl="1"/>
            <a:r>
              <a:rPr lang="fa-IR" sz="1400" b="1">
                <a:solidFill>
                  <a:schemeClr val="bg1"/>
                </a:solidFill>
                <a:latin typeface="Shabnam" panose="020B0603030804020204" pitchFamily="34" charset="-78"/>
                <a:cs typeface="Shabnam" panose="020B0603030804020204" pitchFamily="34" charset="-78"/>
              </a:rPr>
              <a:t>کلیات پژوهش</a:t>
            </a:r>
            <a:endParaRPr lang="en-US" sz="1400" b="1" dirty="0">
              <a:solidFill>
                <a:schemeClr val="bg1"/>
              </a:solidFill>
              <a:latin typeface="Shabnam" panose="020B0603030804020204" pitchFamily="34" charset="-78"/>
              <a:cs typeface="Shabnam" panose="020B0603030804020204" pitchFamily="34" charset="-78"/>
            </a:endParaRPr>
          </a:p>
        </p:txBody>
      </p:sp>
      <p:sp>
        <p:nvSpPr>
          <p:cNvPr id="7" name="TextBox 6">
            <a:hlinkClick r:id="rId6" action="ppaction://hlinksldjump"/>
            <a:extLst>
              <a:ext uri="{FF2B5EF4-FFF2-40B4-BE49-F238E27FC236}">
                <a16:creationId xmlns:a16="http://schemas.microsoft.com/office/drawing/2014/main" id="{241D4569-84E4-F25D-C69D-270CA04F9EA2}"/>
              </a:ext>
            </a:extLst>
          </p:cNvPr>
          <p:cNvSpPr txBox="1"/>
          <p:nvPr/>
        </p:nvSpPr>
        <p:spPr>
          <a:xfrm>
            <a:off x="7198804" y="1031839"/>
            <a:ext cx="1391595" cy="307777"/>
          </a:xfrm>
          <a:prstGeom prst="rect">
            <a:avLst/>
          </a:prstGeom>
          <a:noFill/>
        </p:spPr>
        <p:txBody>
          <a:bodyPr wrap="square" rtlCol="0">
            <a:spAutoFit/>
          </a:bodyPr>
          <a:lstStyle/>
          <a:p>
            <a:pPr algn="ctr" rtl="1"/>
            <a:r>
              <a:rPr lang="fa-IR" sz="1400" b="1" dirty="0">
                <a:solidFill>
                  <a:schemeClr val="bg1"/>
                </a:solidFill>
                <a:latin typeface="Shabnam" panose="020B0603030804020204" pitchFamily="34" charset="-78"/>
                <a:cs typeface="Shabnam" panose="020B0603030804020204" pitchFamily="34" charset="-78"/>
              </a:rPr>
              <a:t>مبانی پژوهش</a:t>
            </a:r>
            <a:endParaRPr lang="en-US" sz="1400" b="1" dirty="0">
              <a:solidFill>
                <a:schemeClr val="bg1"/>
              </a:solidFill>
              <a:latin typeface="Shabnam" panose="020B0603030804020204" pitchFamily="34" charset="-78"/>
              <a:cs typeface="Shabnam" panose="020B0603030804020204" pitchFamily="34" charset="-78"/>
            </a:endParaRPr>
          </a:p>
        </p:txBody>
      </p:sp>
      <p:sp>
        <p:nvSpPr>
          <p:cNvPr id="8" name="TextBox 7">
            <a:hlinkClick r:id="rId7" action="ppaction://hlinksldjump"/>
            <a:extLst>
              <a:ext uri="{FF2B5EF4-FFF2-40B4-BE49-F238E27FC236}">
                <a16:creationId xmlns:a16="http://schemas.microsoft.com/office/drawing/2014/main" id="{BD75EBC4-BBFC-4CA2-D200-3D65B5A394AF}"/>
              </a:ext>
            </a:extLst>
          </p:cNvPr>
          <p:cNvSpPr txBox="1"/>
          <p:nvPr/>
        </p:nvSpPr>
        <p:spPr>
          <a:xfrm>
            <a:off x="5678682" y="1031838"/>
            <a:ext cx="1420208" cy="307777"/>
          </a:xfrm>
          <a:prstGeom prst="rect">
            <a:avLst/>
          </a:prstGeom>
          <a:noFill/>
        </p:spPr>
        <p:txBody>
          <a:bodyPr wrap="square" rtlCol="0">
            <a:spAutoFit/>
          </a:bodyPr>
          <a:lstStyle/>
          <a:p>
            <a:pPr algn="ctr" rtl="1"/>
            <a:r>
              <a:rPr lang="fa-IR" sz="1400" b="1" dirty="0">
                <a:solidFill>
                  <a:schemeClr val="bg1"/>
                </a:solidFill>
                <a:latin typeface="Shabnam" panose="020B0603030804020204" pitchFamily="34" charset="-78"/>
                <a:cs typeface="Shabnam" panose="020B0603030804020204" pitchFamily="34" charset="-78"/>
              </a:rPr>
              <a:t>روش تحقیق</a:t>
            </a:r>
            <a:endParaRPr lang="en-US" sz="1400" b="1" dirty="0">
              <a:solidFill>
                <a:schemeClr val="bg1"/>
              </a:solidFill>
              <a:latin typeface="Shabnam" panose="020B0603030804020204" pitchFamily="34" charset="-78"/>
              <a:cs typeface="Shabnam" panose="020B0603030804020204" pitchFamily="34" charset="-78"/>
            </a:endParaRPr>
          </a:p>
        </p:txBody>
      </p:sp>
      <p:sp>
        <p:nvSpPr>
          <p:cNvPr id="9" name="TextBox 8">
            <a:hlinkClick r:id="rId8" action="ppaction://hlinksldjump"/>
            <a:extLst>
              <a:ext uri="{FF2B5EF4-FFF2-40B4-BE49-F238E27FC236}">
                <a16:creationId xmlns:a16="http://schemas.microsoft.com/office/drawing/2014/main" id="{4D3FC177-5F05-2AB5-2CF8-6F1B41FB79CE}"/>
              </a:ext>
            </a:extLst>
          </p:cNvPr>
          <p:cNvSpPr txBox="1"/>
          <p:nvPr/>
        </p:nvSpPr>
        <p:spPr>
          <a:xfrm>
            <a:off x="4080387" y="1024350"/>
            <a:ext cx="1498381" cy="315265"/>
          </a:xfrm>
          <a:prstGeom prst="rect">
            <a:avLst/>
          </a:prstGeom>
          <a:noFill/>
        </p:spPr>
        <p:txBody>
          <a:bodyPr wrap="square" rtlCol="0">
            <a:spAutoFit/>
          </a:bodyPr>
          <a:lstStyle/>
          <a:p>
            <a:pPr algn="ctr" rtl="1"/>
            <a:r>
              <a:rPr lang="fa-IR" sz="1400" b="1" dirty="0">
                <a:solidFill>
                  <a:schemeClr val="bg1"/>
                </a:solidFill>
                <a:latin typeface="Shabnam" panose="020B0603030804020204" pitchFamily="34" charset="-78"/>
                <a:cs typeface="Shabnam" panose="020B0603030804020204" pitchFamily="34" charset="-78"/>
              </a:rPr>
              <a:t>تجزیه و تحلیل</a:t>
            </a:r>
            <a:endParaRPr lang="en-US" sz="1400" b="1" dirty="0">
              <a:solidFill>
                <a:schemeClr val="bg1"/>
              </a:solidFill>
              <a:latin typeface="Shabnam" panose="020B0603030804020204" pitchFamily="34" charset="-78"/>
              <a:cs typeface="Shabnam" panose="020B0603030804020204" pitchFamily="34" charset="-78"/>
            </a:endParaRPr>
          </a:p>
        </p:txBody>
      </p:sp>
      <p:sp>
        <p:nvSpPr>
          <p:cNvPr id="10" name="TextBox 9">
            <a:hlinkClick r:id="rId9" action="ppaction://hlinksldjump"/>
            <a:extLst>
              <a:ext uri="{FF2B5EF4-FFF2-40B4-BE49-F238E27FC236}">
                <a16:creationId xmlns:a16="http://schemas.microsoft.com/office/drawing/2014/main" id="{B37C7E0A-B681-8BEE-4C4C-78F3F596DD61}"/>
              </a:ext>
            </a:extLst>
          </p:cNvPr>
          <p:cNvSpPr txBox="1"/>
          <p:nvPr/>
        </p:nvSpPr>
        <p:spPr>
          <a:xfrm>
            <a:off x="2596451" y="1051936"/>
            <a:ext cx="1420208" cy="315265"/>
          </a:xfrm>
          <a:prstGeom prst="rect">
            <a:avLst/>
          </a:prstGeom>
          <a:noFill/>
        </p:spPr>
        <p:txBody>
          <a:bodyPr wrap="square" rtlCol="0">
            <a:spAutoFit/>
          </a:bodyPr>
          <a:lstStyle/>
          <a:p>
            <a:pPr algn="ctr" rtl="1"/>
            <a:r>
              <a:rPr lang="fa-IR" sz="1400" b="1" dirty="0">
                <a:solidFill>
                  <a:schemeClr val="bg1"/>
                </a:solidFill>
                <a:latin typeface="Shabnam" panose="020B0603030804020204" pitchFamily="34" charset="-78"/>
                <a:cs typeface="Shabnam" panose="020B0603030804020204" pitchFamily="34" charset="-78"/>
              </a:rPr>
              <a:t>بحث و نتیجه</a:t>
            </a:r>
            <a:endParaRPr lang="en-US" sz="1400" b="1" dirty="0">
              <a:solidFill>
                <a:schemeClr val="bg1"/>
              </a:solidFill>
              <a:latin typeface="Shabnam" panose="020B0603030804020204" pitchFamily="34" charset="-78"/>
              <a:cs typeface="Shabnam" panose="020B0603030804020204" pitchFamily="34" charset="-78"/>
            </a:endParaRPr>
          </a:p>
        </p:txBody>
      </p:sp>
      <p:sp>
        <p:nvSpPr>
          <p:cNvPr id="11" name="TextBox 10">
            <a:hlinkClick r:id="rId10" action="ppaction://hlinksldjump"/>
            <a:extLst>
              <a:ext uri="{FF2B5EF4-FFF2-40B4-BE49-F238E27FC236}">
                <a16:creationId xmlns:a16="http://schemas.microsoft.com/office/drawing/2014/main" id="{5DEAA906-29DE-AEBB-90E9-87A79CC7BB7B}"/>
              </a:ext>
            </a:extLst>
          </p:cNvPr>
          <p:cNvSpPr txBox="1"/>
          <p:nvPr/>
        </p:nvSpPr>
        <p:spPr>
          <a:xfrm>
            <a:off x="998155" y="1051935"/>
            <a:ext cx="1498381" cy="315265"/>
          </a:xfrm>
          <a:prstGeom prst="rect">
            <a:avLst/>
          </a:prstGeom>
          <a:noFill/>
        </p:spPr>
        <p:txBody>
          <a:bodyPr wrap="square" rtlCol="0">
            <a:spAutoFit/>
          </a:bodyPr>
          <a:lstStyle/>
          <a:p>
            <a:pPr algn="ctr" rtl="1"/>
            <a:r>
              <a:rPr lang="fa-IR" sz="1400" b="1" dirty="0">
                <a:solidFill>
                  <a:schemeClr val="bg1"/>
                </a:solidFill>
                <a:latin typeface="Shabnam" panose="020B0603030804020204" pitchFamily="34" charset="-78"/>
                <a:cs typeface="Shabnam" panose="020B0603030804020204" pitchFamily="34" charset="-78"/>
              </a:rPr>
              <a:t>منابع</a:t>
            </a:r>
            <a:endParaRPr lang="en-US" sz="1400" b="1" dirty="0">
              <a:solidFill>
                <a:schemeClr val="bg1"/>
              </a:solidFill>
              <a:latin typeface="Shabnam" panose="020B0603030804020204" pitchFamily="34" charset="-78"/>
              <a:cs typeface="Shabnam" panose="020B0603030804020204" pitchFamily="34" charset="-78"/>
            </a:endParaRPr>
          </a:p>
        </p:txBody>
      </p:sp>
      <p:pic>
        <p:nvPicPr>
          <p:cNvPr id="12" name="Graphic 11">
            <a:extLst>
              <a:ext uri="{FF2B5EF4-FFF2-40B4-BE49-F238E27FC236}">
                <a16:creationId xmlns:a16="http://schemas.microsoft.com/office/drawing/2014/main" id="{A62D58EB-9382-379C-D76A-C69DA20E7CCC}"/>
              </a:ext>
            </a:extLst>
          </p:cNvPr>
          <p:cNvPicPr>
            <a:picLocks noChangeAspect="1"/>
          </p:cNvPicPr>
          <p:nvPr/>
        </p:nvPicPr>
        <p:blipFill>
          <a:blip r:embed="rId11" cstate="print">
            <a:extLst>
              <a:ext uri="{28A0092B-C50C-407E-A947-70E740481C1C}">
                <a14:useLocalDpi xmlns:a14="http://schemas.microsoft.com/office/drawing/2010/main"/>
              </a:ext>
              <a:ext uri="{96DAC541-7B7A-43D3-8B79-37D633B846F1}">
                <asvg:svgBlip xmlns:asvg="http://schemas.microsoft.com/office/drawing/2016/SVG/main" r:embed="rId12"/>
              </a:ext>
            </a:extLst>
          </a:blip>
          <a:stretch>
            <a:fillRect/>
          </a:stretch>
        </p:blipFill>
        <p:spPr>
          <a:xfrm>
            <a:off x="10458867" y="88489"/>
            <a:ext cx="1438278" cy="1438278"/>
          </a:xfrm>
          <a:prstGeom prst="rect">
            <a:avLst/>
          </a:prstGeom>
        </p:spPr>
      </p:pic>
      <p:sp>
        <p:nvSpPr>
          <p:cNvPr id="13" name="TextBox 12">
            <a:extLst>
              <a:ext uri="{FF2B5EF4-FFF2-40B4-BE49-F238E27FC236}">
                <a16:creationId xmlns:a16="http://schemas.microsoft.com/office/drawing/2014/main" id="{4AFCF28A-0F1A-0DD5-0458-05D2442C82FE}"/>
              </a:ext>
            </a:extLst>
          </p:cNvPr>
          <p:cNvSpPr txBox="1"/>
          <p:nvPr/>
        </p:nvSpPr>
        <p:spPr>
          <a:xfrm>
            <a:off x="10336307" y="1715488"/>
            <a:ext cx="1757082" cy="338554"/>
          </a:xfrm>
          <a:prstGeom prst="rect">
            <a:avLst/>
          </a:prstGeom>
          <a:noFill/>
        </p:spPr>
        <p:txBody>
          <a:bodyPr wrap="square" rtlCol="0">
            <a:spAutoFit/>
          </a:bodyPr>
          <a:lstStyle/>
          <a:p>
            <a:pPr algn="ctr" rtl="1"/>
            <a:r>
              <a:rPr lang="fa-IR" sz="1600" b="1" dirty="0">
                <a:solidFill>
                  <a:srgbClr val="1D3347"/>
                </a:solidFill>
                <a:latin typeface="Shabnam" panose="020B0603030804020204" pitchFamily="34" charset="-78"/>
                <a:cs typeface="Shabnam" panose="020B0603030804020204" pitchFamily="34" charset="-78"/>
              </a:rPr>
              <a:t>عنوان اول</a:t>
            </a:r>
            <a:endParaRPr lang="en-US" sz="1600" b="1" dirty="0">
              <a:solidFill>
                <a:srgbClr val="1D3347"/>
              </a:solidFill>
              <a:latin typeface="Shabnam" panose="020B0603030804020204" pitchFamily="34" charset="-78"/>
              <a:cs typeface="Shabnam" panose="020B0603030804020204" pitchFamily="34" charset="-78"/>
            </a:endParaRPr>
          </a:p>
        </p:txBody>
      </p:sp>
      <p:sp>
        <p:nvSpPr>
          <p:cNvPr id="14" name="TextBox 13">
            <a:extLst>
              <a:ext uri="{FF2B5EF4-FFF2-40B4-BE49-F238E27FC236}">
                <a16:creationId xmlns:a16="http://schemas.microsoft.com/office/drawing/2014/main" id="{F55ACB96-D78D-BB81-28CB-DCD3F90F9767}"/>
              </a:ext>
            </a:extLst>
          </p:cNvPr>
          <p:cNvSpPr txBox="1"/>
          <p:nvPr/>
        </p:nvSpPr>
        <p:spPr>
          <a:xfrm>
            <a:off x="10421957" y="2485131"/>
            <a:ext cx="1671431" cy="338554"/>
          </a:xfrm>
          <a:prstGeom prst="rect">
            <a:avLst/>
          </a:prstGeom>
          <a:noFill/>
        </p:spPr>
        <p:txBody>
          <a:bodyPr wrap="square" rtlCol="0">
            <a:spAutoFit/>
          </a:bodyPr>
          <a:lstStyle/>
          <a:p>
            <a:pPr algn="ctr" rtl="1"/>
            <a:r>
              <a:rPr lang="fa-IR" sz="1600" b="1" dirty="0">
                <a:solidFill>
                  <a:srgbClr val="1D3347"/>
                </a:solidFill>
                <a:latin typeface="Shabnam" panose="020B0603030804020204" pitchFamily="34" charset="-78"/>
                <a:cs typeface="Shabnam" panose="020B0603030804020204" pitchFamily="34" charset="-78"/>
              </a:rPr>
              <a:t>عنوان دوم</a:t>
            </a:r>
            <a:endParaRPr lang="en-US" sz="1600" b="1" dirty="0">
              <a:solidFill>
                <a:srgbClr val="1D3347"/>
              </a:solidFill>
              <a:latin typeface="Shabnam" panose="020B0603030804020204" pitchFamily="34" charset="-78"/>
              <a:cs typeface="Shabnam" panose="020B0603030804020204" pitchFamily="34" charset="-78"/>
            </a:endParaRPr>
          </a:p>
        </p:txBody>
      </p:sp>
      <p:sp>
        <p:nvSpPr>
          <p:cNvPr id="15" name="TextBox 14">
            <a:extLst>
              <a:ext uri="{FF2B5EF4-FFF2-40B4-BE49-F238E27FC236}">
                <a16:creationId xmlns:a16="http://schemas.microsoft.com/office/drawing/2014/main" id="{3792F6DD-C00A-2C4F-FEAC-F4F0412C54F1}"/>
              </a:ext>
            </a:extLst>
          </p:cNvPr>
          <p:cNvSpPr txBox="1"/>
          <p:nvPr/>
        </p:nvSpPr>
        <p:spPr>
          <a:xfrm>
            <a:off x="10336305" y="3228586"/>
            <a:ext cx="1757082" cy="338554"/>
          </a:xfrm>
          <a:prstGeom prst="rect">
            <a:avLst/>
          </a:prstGeom>
          <a:noFill/>
        </p:spPr>
        <p:txBody>
          <a:bodyPr wrap="square" rtlCol="0">
            <a:spAutoFit/>
          </a:bodyPr>
          <a:lstStyle/>
          <a:p>
            <a:pPr algn="ctr" rtl="1"/>
            <a:r>
              <a:rPr lang="fa-IR" sz="1600" b="1" dirty="0">
                <a:solidFill>
                  <a:srgbClr val="1D3347"/>
                </a:solidFill>
                <a:latin typeface="Shabnam" panose="020B0603030804020204" pitchFamily="34" charset="-78"/>
                <a:cs typeface="Shabnam" panose="020B0603030804020204" pitchFamily="34" charset="-78"/>
              </a:rPr>
              <a:t>عنوان سوم</a:t>
            </a:r>
            <a:endParaRPr lang="en-US" sz="1600" b="1" dirty="0">
              <a:solidFill>
                <a:srgbClr val="1D3347"/>
              </a:solidFill>
              <a:latin typeface="Shabnam" panose="020B0603030804020204" pitchFamily="34" charset="-78"/>
              <a:cs typeface="Shabnam" panose="020B0603030804020204" pitchFamily="34" charset="-78"/>
            </a:endParaRPr>
          </a:p>
        </p:txBody>
      </p:sp>
      <p:sp>
        <p:nvSpPr>
          <p:cNvPr id="16" name="TextBox 15">
            <a:extLst>
              <a:ext uri="{FF2B5EF4-FFF2-40B4-BE49-F238E27FC236}">
                <a16:creationId xmlns:a16="http://schemas.microsoft.com/office/drawing/2014/main" id="{FD2A6EA8-4A68-3B47-6DC7-63D45C5A97FF}"/>
              </a:ext>
            </a:extLst>
          </p:cNvPr>
          <p:cNvSpPr txBox="1"/>
          <p:nvPr/>
        </p:nvSpPr>
        <p:spPr>
          <a:xfrm>
            <a:off x="10403951" y="3985103"/>
            <a:ext cx="1689436" cy="338554"/>
          </a:xfrm>
          <a:prstGeom prst="rect">
            <a:avLst/>
          </a:prstGeom>
          <a:noFill/>
        </p:spPr>
        <p:txBody>
          <a:bodyPr wrap="square" rtlCol="0">
            <a:spAutoFit/>
          </a:bodyPr>
          <a:lstStyle/>
          <a:p>
            <a:pPr algn="ctr" rtl="1"/>
            <a:r>
              <a:rPr lang="fa-IR" sz="1600" b="1" dirty="0">
                <a:solidFill>
                  <a:srgbClr val="1D3347"/>
                </a:solidFill>
                <a:latin typeface="Shabnam" panose="020B0603030804020204" pitchFamily="34" charset="-78"/>
                <a:cs typeface="Shabnam" panose="020B0603030804020204" pitchFamily="34" charset="-78"/>
              </a:rPr>
              <a:t>عنوان چهارم</a:t>
            </a:r>
            <a:endParaRPr lang="en-US" sz="1600" b="1" dirty="0">
              <a:solidFill>
                <a:srgbClr val="1D3347"/>
              </a:solidFill>
              <a:latin typeface="Shabnam" panose="020B0603030804020204" pitchFamily="34" charset="-78"/>
              <a:cs typeface="Shabnam" panose="020B0603030804020204" pitchFamily="34" charset="-78"/>
            </a:endParaRPr>
          </a:p>
        </p:txBody>
      </p:sp>
      <p:sp>
        <p:nvSpPr>
          <p:cNvPr id="17" name="TextBox 16">
            <a:extLst>
              <a:ext uri="{FF2B5EF4-FFF2-40B4-BE49-F238E27FC236}">
                <a16:creationId xmlns:a16="http://schemas.microsoft.com/office/drawing/2014/main" id="{B7F1C054-812D-1030-CB5C-21A9868046B7}"/>
              </a:ext>
            </a:extLst>
          </p:cNvPr>
          <p:cNvSpPr txBox="1"/>
          <p:nvPr/>
        </p:nvSpPr>
        <p:spPr>
          <a:xfrm>
            <a:off x="10336305" y="4754746"/>
            <a:ext cx="1775088" cy="338554"/>
          </a:xfrm>
          <a:prstGeom prst="rect">
            <a:avLst/>
          </a:prstGeom>
          <a:noFill/>
        </p:spPr>
        <p:txBody>
          <a:bodyPr wrap="square" rtlCol="0">
            <a:spAutoFit/>
          </a:bodyPr>
          <a:lstStyle/>
          <a:p>
            <a:pPr algn="ctr" rtl="1"/>
            <a:r>
              <a:rPr lang="fa-IR" sz="1600" b="1" dirty="0">
                <a:solidFill>
                  <a:srgbClr val="1D3347"/>
                </a:solidFill>
                <a:latin typeface="Shabnam" panose="020B0603030804020204" pitchFamily="34" charset="-78"/>
                <a:cs typeface="Shabnam" panose="020B0603030804020204" pitchFamily="34" charset="-78"/>
              </a:rPr>
              <a:t>عنوان پنجم</a:t>
            </a:r>
            <a:endParaRPr lang="en-US" sz="1600" b="1" dirty="0">
              <a:solidFill>
                <a:srgbClr val="1D3347"/>
              </a:solidFill>
              <a:latin typeface="Shabnam" panose="020B0603030804020204" pitchFamily="34" charset="-78"/>
              <a:cs typeface="Shabnam" panose="020B0603030804020204" pitchFamily="34" charset="-78"/>
            </a:endParaRPr>
          </a:p>
        </p:txBody>
      </p:sp>
      <p:sp>
        <p:nvSpPr>
          <p:cNvPr id="18" name="TextBox 17">
            <a:extLst>
              <a:ext uri="{FF2B5EF4-FFF2-40B4-BE49-F238E27FC236}">
                <a16:creationId xmlns:a16="http://schemas.microsoft.com/office/drawing/2014/main" id="{8619F1FA-1CF8-026A-3E65-283746FC1E29}"/>
              </a:ext>
            </a:extLst>
          </p:cNvPr>
          <p:cNvSpPr txBox="1"/>
          <p:nvPr/>
        </p:nvSpPr>
        <p:spPr>
          <a:xfrm>
            <a:off x="10336305" y="5498201"/>
            <a:ext cx="1757082" cy="338554"/>
          </a:xfrm>
          <a:prstGeom prst="rect">
            <a:avLst/>
          </a:prstGeom>
          <a:noFill/>
        </p:spPr>
        <p:txBody>
          <a:bodyPr wrap="square" rtlCol="0">
            <a:spAutoFit/>
          </a:bodyPr>
          <a:lstStyle/>
          <a:p>
            <a:pPr algn="ctr" rtl="1"/>
            <a:r>
              <a:rPr lang="fa-IR" sz="1600" b="1" dirty="0">
                <a:solidFill>
                  <a:srgbClr val="1D3347"/>
                </a:solidFill>
                <a:latin typeface="Shabnam" panose="020B0603030804020204" pitchFamily="34" charset="-78"/>
                <a:cs typeface="Shabnam" panose="020B0603030804020204" pitchFamily="34" charset="-78"/>
              </a:rPr>
              <a:t>عنوان ششم</a:t>
            </a:r>
            <a:endParaRPr lang="en-US" sz="1600" b="1" dirty="0">
              <a:solidFill>
                <a:srgbClr val="1D3347"/>
              </a:solidFill>
              <a:latin typeface="Shabnam" panose="020B0603030804020204" pitchFamily="34" charset="-78"/>
              <a:cs typeface="Shabnam" panose="020B0603030804020204" pitchFamily="34" charset="-78"/>
            </a:endParaRPr>
          </a:p>
        </p:txBody>
      </p:sp>
      <p:sp>
        <p:nvSpPr>
          <p:cNvPr id="19" name="TextBox 18">
            <a:extLst>
              <a:ext uri="{FF2B5EF4-FFF2-40B4-BE49-F238E27FC236}">
                <a16:creationId xmlns:a16="http://schemas.microsoft.com/office/drawing/2014/main" id="{F0380B0B-D479-1E33-7F2B-EA2E058A1F80}"/>
              </a:ext>
            </a:extLst>
          </p:cNvPr>
          <p:cNvSpPr txBox="1"/>
          <p:nvPr/>
        </p:nvSpPr>
        <p:spPr>
          <a:xfrm>
            <a:off x="1007391" y="289867"/>
            <a:ext cx="5716681" cy="338554"/>
          </a:xfrm>
          <a:prstGeom prst="rect">
            <a:avLst/>
          </a:prstGeom>
          <a:noFill/>
        </p:spPr>
        <p:txBody>
          <a:bodyPr wrap="square" rtlCol="0">
            <a:spAutoFit/>
          </a:bodyPr>
          <a:lstStyle/>
          <a:p>
            <a:pPr algn="ctr" rtl="1"/>
            <a:r>
              <a:rPr lang="fa-IR" sz="1600" b="1">
                <a:solidFill>
                  <a:srgbClr val="1D3347"/>
                </a:solidFill>
                <a:latin typeface="Shabnam" panose="020B0603030804020204" pitchFamily="34" charset="-78"/>
                <a:cs typeface="Shabnam" panose="020B0603030804020204" pitchFamily="34" charset="-78"/>
              </a:rPr>
              <a:t>موضوع ارائه خود را در این قسمت وارد نمایید</a:t>
            </a:r>
            <a:endParaRPr lang="en-US" sz="1600" b="1" dirty="0">
              <a:solidFill>
                <a:srgbClr val="1D3347"/>
              </a:solidFill>
              <a:latin typeface="Shabnam" panose="020B0603030804020204" pitchFamily="34" charset="-78"/>
              <a:cs typeface="Shabnam" panose="020B0603030804020204" pitchFamily="34" charset="-78"/>
            </a:endParaRPr>
          </a:p>
        </p:txBody>
      </p:sp>
      <p:sp>
        <p:nvSpPr>
          <p:cNvPr id="20" name="TextBox 19">
            <a:extLst>
              <a:ext uri="{FF2B5EF4-FFF2-40B4-BE49-F238E27FC236}">
                <a16:creationId xmlns:a16="http://schemas.microsoft.com/office/drawing/2014/main" id="{B5E0E7B8-0878-A896-9192-B053186BDD20}"/>
              </a:ext>
            </a:extLst>
          </p:cNvPr>
          <p:cNvSpPr txBox="1"/>
          <p:nvPr/>
        </p:nvSpPr>
        <p:spPr>
          <a:xfrm>
            <a:off x="6853381" y="289867"/>
            <a:ext cx="3352801" cy="338554"/>
          </a:xfrm>
          <a:prstGeom prst="rect">
            <a:avLst/>
          </a:prstGeom>
          <a:noFill/>
        </p:spPr>
        <p:txBody>
          <a:bodyPr wrap="square" rtlCol="0">
            <a:spAutoFit/>
          </a:bodyPr>
          <a:lstStyle/>
          <a:p>
            <a:pPr algn="ctr" rtl="1"/>
            <a:r>
              <a:rPr lang="fa-IR" sz="1600" b="1" dirty="0">
                <a:solidFill>
                  <a:srgbClr val="1D3347"/>
                </a:solidFill>
                <a:latin typeface="Shabnam" panose="020B0603030804020204" pitchFamily="34" charset="-78"/>
                <a:cs typeface="Shabnam" panose="020B0603030804020204" pitchFamily="34" charset="-78"/>
              </a:rPr>
              <a:t>پژوهشگر</a:t>
            </a:r>
            <a:r>
              <a:rPr lang="fa-IR" sz="1600" b="1">
                <a:solidFill>
                  <a:srgbClr val="1D3347"/>
                </a:solidFill>
                <a:latin typeface="Shabnam" panose="020B0603030804020204" pitchFamily="34" charset="-78"/>
                <a:cs typeface="Shabnam" panose="020B0603030804020204" pitchFamily="34" charset="-78"/>
              </a:rPr>
              <a:t>: محمد جواد عزیزپناه</a:t>
            </a:r>
            <a:endParaRPr lang="en-US" sz="1600" b="1" dirty="0">
              <a:solidFill>
                <a:srgbClr val="1D3347"/>
              </a:solidFill>
              <a:latin typeface="Shabnam" panose="020B0603030804020204" pitchFamily="34" charset="-78"/>
              <a:cs typeface="Shabnam" panose="020B0603030804020204" pitchFamily="34" charset="-78"/>
            </a:endParaRPr>
          </a:p>
        </p:txBody>
      </p:sp>
      <p:sp>
        <p:nvSpPr>
          <p:cNvPr id="21" name="Freeform 123">
            <a:hlinkClick r:id="rId10" action="ppaction://hlinksldjump"/>
            <a:extLst>
              <a:ext uri="{FF2B5EF4-FFF2-40B4-BE49-F238E27FC236}">
                <a16:creationId xmlns:a16="http://schemas.microsoft.com/office/drawing/2014/main" id="{9662381F-44A7-5790-322D-81CB8D0A4082}"/>
              </a:ext>
            </a:extLst>
          </p:cNvPr>
          <p:cNvSpPr>
            <a:spLocks noEditPoints="1"/>
          </p:cNvSpPr>
          <p:nvPr/>
        </p:nvSpPr>
        <p:spPr bwMode="auto">
          <a:xfrm>
            <a:off x="370716" y="5556280"/>
            <a:ext cx="268684" cy="268684"/>
          </a:xfrm>
          <a:custGeom>
            <a:avLst/>
            <a:gdLst>
              <a:gd name="T0" fmla="*/ 109 w 160"/>
              <a:gd name="T1" fmla="*/ 116 h 160"/>
              <a:gd name="T2" fmla="*/ 59 w 160"/>
              <a:gd name="T3" fmla="*/ 107 h 160"/>
              <a:gd name="T4" fmla="*/ 160 w 160"/>
              <a:gd name="T5" fmla="*/ 125 h 160"/>
              <a:gd name="T6" fmla="*/ 114 w 160"/>
              <a:gd name="T7" fmla="*/ 116 h 160"/>
              <a:gd name="T8" fmla="*/ 60 w 160"/>
              <a:gd name="T9" fmla="*/ 100 h 160"/>
              <a:gd name="T10" fmla="*/ 160 w 160"/>
              <a:gd name="T11" fmla="*/ 84 h 160"/>
              <a:gd name="T12" fmla="*/ 59 w 160"/>
              <a:gd name="T13" fmla="*/ 131 h 160"/>
              <a:gd name="T14" fmla="*/ 110 w 160"/>
              <a:gd name="T15" fmla="*/ 160 h 160"/>
              <a:gd name="T16" fmla="*/ 160 w 160"/>
              <a:gd name="T17" fmla="*/ 132 h 160"/>
              <a:gd name="T18" fmla="*/ 110 w 160"/>
              <a:gd name="T19" fmla="*/ 50 h 160"/>
              <a:gd name="T20" fmla="*/ 59 w 160"/>
              <a:gd name="T21" fmla="*/ 75 h 160"/>
              <a:gd name="T22" fmla="*/ 160 w 160"/>
              <a:gd name="T23" fmla="*/ 68 h 160"/>
              <a:gd name="T24" fmla="*/ 148 w 160"/>
              <a:gd name="T25" fmla="*/ 0 h 160"/>
              <a:gd name="T26" fmla="*/ 0 w 160"/>
              <a:gd name="T27" fmla="*/ 44 h 160"/>
              <a:gd name="T28" fmla="*/ 109 w 160"/>
              <a:gd name="T29" fmla="*/ 44 h 160"/>
              <a:gd name="T30" fmla="*/ 160 w 160"/>
              <a:gd name="T31" fmla="*/ 44 h 160"/>
              <a:gd name="T32" fmla="*/ 29 w 160"/>
              <a:gd name="T33" fmla="*/ 41 h 160"/>
              <a:gd name="T34" fmla="*/ 41 w 160"/>
              <a:gd name="T35" fmla="*/ 28 h 160"/>
              <a:gd name="T36" fmla="*/ 88 w 160"/>
              <a:gd name="T37" fmla="*/ 25 h 160"/>
              <a:gd name="T38" fmla="*/ 91 w 160"/>
              <a:gd name="T39" fmla="*/ 27 h 160"/>
              <a:gd name="T40" fmla="*/ 97 w 160"/>
              <a:gd name="T41" fmla="*/ 30 h 160"/>
              <a:gd name="T42" fmla="*/ 102 w 160"/>
              <a:gd name="T43" fmla="*/ 27 h 160"/>
              <a:gd name="T44" fmla="*/ 104 w 160"/>
              <a:gd name="T45" fmla="*/ 25 h 160"/>
              <a:gd name="T46" fmla="*/ 104 w 160"/>
              <a:gd name="T47" fmla="*/ 32 h 160"/>
              <a:gd name="T48" fmla="*/ 107 w 160"/>
              <a:gd name="T49" fmla="*/ 35 h 160"/>
              <a:gd name="T50" fmla="*/ 113 w 160"/>
              <a:gd name="T51" fmla="*/ 22 h 160"/>
              <a:gd name="T52" fmla="*/ 118 w 160"/>
              <a:gd name="T53" fmla="*/ 35 h 160"/>
              <a:gd name="T54" fmla="*/ 120 w 160"/>
              <a:gd name="T55" fmla="*/ 32 h 160"/>
              <a:gd name="T56" fmla="*/ 120 w 160"/>
              <a:gd name="T57" fmla="*/ 25 h 160"/>
              <a:gd name="T58" fmla="*/ 123 w 160"/>
              <a:gd name="T59" fmla="*/ 27 h 160"/>
              <a:gd name="T60" fmla="*/ 129 w 160"/>
              <a:gd name="T61" fmla="*/ 30 h 160"/>
              <a:gd name="T62" fmla="*/ 134 w 160"/>
              <a:gd name="T63" fmla="*/ 27 h 160"/>
              <a:gd name="T64" fmla="*/ 136 w 160"/>
              <a:gd name="T65" fmla="*/ 25 h 160"/>
              <a:gd name="T66" fmla="*/ 136 w 160"/>
              <a:gd name="T67" fmla="*/ 32 h 160"/>
              <a:gd name="T68" fmla="*/ 140 w 160"/>
              <a:gd name="T69" fmla="*/ 35 h 160"/>
              <a:gd name="T70" fmla="*/ 54 w 160"/>
              <a:gd name="T71" fmla="*/ 68 h 160"/>
              <a:gd name="T72" fmla="*/ 3 w 160"/>
              <a:gd name="T73" fmla="*/ 57 h 160"/>
              <a:gd name="T74" fmla="*/ 3 w 160"/>
              <a:gd name="T75" fmla="*/ 102 h 160"/>
              <a:gd name="T76" fmla="*/ 41 w 160"/>
              <a:gd name="T77" fmla="*/ 79 h 160"/>
              <a:gd name="T78" fmla="*/ 28 w 160"/>
              <a:gd name="T79" fmla="*/ 68 h 160"/>
              <a:gd name="T80" fmla="*/ 54 w 160"/>
              <a:gd name="T81" fmla="*/ 107 h 160"/>
              <a:gd name="T82" fmla="*/ 0 w 160"/>
              <a:gd name="T83" fmla="*/ 145 h 160"/>
              <a:gd name="T84" fmla="*/ 60 w 160"/>
              <a:gd name="T85" fmla="*/ 159 h 160"/>
              <a:gd name="T86" fmla="*/ 29 w 160"/>
              <a:gd name="T87" fmla="*/ 142 h 160"/>
              <a:gd name="T88" fmla="*/ 41 w 160"/>
              <a:gd name="T89" fmla="*/ 131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60" h="160">
                <a:moveTo>
                  <a:pt x="114" y="116"/>
                </a:moveTo>
                <a:cubicBezTo>
                  <a:pt x="113" y="116"/>
                  <a:pt x="112" y="116"/>
                  <a:pt x="112" y="116"/>
                </a:cubicBezTo>
                <a:cubicBezTo>
                  <a:pt x="110" y="116"/>
                  <a:pt x="109" y="116"/>
                  <a:pt x="109" y="116"/>
                </a:cubicBezTo>
                <a:cubicBezTo>
                  <a:pt x="108" y="116"/>
                  <a:pt x="108" y="116"/>
                  <a:pt x="108" y="116"/>
                </a:cubicBezTo>
                <a:cubicBezTo>
                  <a:pt x="108" y="116"/>
                  <a:pt x="107" y="116"/>
                  <a:pt x="105" y="116"/>
                </a:cubicBezTo>
                <a:cubicBezTo>
                  <a:pt x="87" y="116"/>
                  <a:pt x="69" y="112"/>
                  <a:pt x="59" y="107"/>
                </a:cubicBezTo>
                <a:cubicBezTo>
                  <a:pt x="59" y="123"/>
                  <a:pt x="59" y="123"/>
                  <a:pt x="59" y="123"/>
                </a:cubicBezTo>
                <a:cubicBezTo>
                  <a:pt x="65" y="129"/>
                  <a:pt x="85" y="133"/>
                  <a:pt x="112" y="133"/>
                </a:cubicBezTo>
                <a:cubicBezTo>
                  <a:pt x="135" y="133"/>
                  <a:pt x="152" y="130"/>
                  <a:pt x="160" y="125"/>
                </a:cubicBezTo>
                <a:cubicBezTo>
                  <a:pt x="160" y="109"/>
                  <a:pt x="160" y="109"/>
                  <a:pt x="160" y="109"/>
                </a:cubicBezTo>
                <a:cubicBezTo>
                  <a:pt x="151" y="113"/>
                  <a:pt x="134" y="116"/>
                  <a:pt x="116" y="116"/>
                </a:cubicBezTo>
                <a:cubicBezTo>
                  <a:pt x="116" y="116"/>
                  <a:pt x="115" y="116"/>
                  <a:pt x="114" y="116"/>
                </a:cubicBezTo>
                <a:close/>
                <a:moveTo>
                  <a:pt x="59" y="82"/>
                </a:moveTo>
                <a:cubicBezTo>
                  <a:pt x="59" y="100"/>
                  <a:pt x="59" y="100"/>
                  <a:pt x="59" y="100"/>
                </a:cubicBezTo>
                <a:cubicBezTo>
                  <a:pt x="60" y="100"/>
                  <a:pt x="60" y="100"/>
                  <a:pt x="60" y="100"/>
                </a:cubicBezTo>
                <a:cubicBezTo>
                  <a:pt x="66" y="106"/>
                  <a:pt x="86" y="111"/>
                  <a:pt x="112" y="111"/>
                </a:cubicBezTo>
                <a:cubicBezTo>
                  <a:pt x="134" y="111"/>
                  <a:pt x="152" y="106"/>
                  <a:pt x="160" y="101"/>
                </a:cubicBezTo>
                <a:cubicBezTo>
                  <a:pt x="160" y="84"/>
                  <a:pt x="160" y="84"/>
                  <a:pt x="160" y="84"/>
                </a:cubicBezTo>
                <a:cubicBezTo>
                  <a:pt x="149" y="89"/>
                  <a:pt x="130" y="92"/>
                  <a:pt x="112" y="92"/>
                </a:cubicBezTo>
                <a:cubicBezTo>
                  <a:pt x="91" y="92"/>
                  <a:pt x="70" y="89"/>
                  <a:pt x="59" y="82"/>
                </a:cubicBezTo>
                <a:close/>
                <a:moveTo>
                  <a:pt x="59" y="131"/>
                </a:moveTo>
                <a:cubicBezTo>
                  <a:pt x="59" y="141"/>
                  <a:pt x="59" y="141"/>
                  <a:pt x="59" y="141"/>
                </a:cubicBezTo>
                <a:cubicBezTo>
                  <a:pt x="59" y="143"/>
                  <a:pt x="59" y="143"/>
                  <a:pt x="60" y="143"/>
                </a:cubicBezTo>
                <a:cubicBezTo>
                  <a:pt x="63" y="154"/>
                  <a:pt x="87" y="160"/>
                  <a:pt x="110" y="160"/>
                </a:cubicBezTo>
                <a:cubicBezTo>
                  <a:pt x="132" y="160"/>
                  <a:pt x="157" y="154"/>
                  <a:pt x="160" y="143"/>
                </a:cubicBezTo>
                <a:cubicBezTo>
                  <a:pt x="160" y="143"/>
                  <a:pt x="160" y="143"/>
                  <a:pt x="160" y="141"/>
                </a:cubicBezTo>
                <a:cubicBezTo>
                  <a:pt x="160" y="132"/>
                  <a:pt x="160" y="132"/>
                  <a:pt x="160" y="132"/>
                </a:cubicBezTo>
                <a:cubicBezTo>
                  <a:pt x="149" y="138"/>
                  <a:pt x="130" y="140"/>
                  <a:pt x="112" y="140"/>
                </a:cubicBezTo>
                <a:cubicBezTo>
                  <a:pt x="91" y="140"/>
                  <a:pt x="70" y="137"/>
                  <a:pt x="59" y="131"/>
                </a:cubicBezTo>
                <a:close/>
                <a:moveTo>
                  <a:pt x="110" y="50"/>
                </a:moveTo>
                <a:cubicBezTo>
                  <a:pt x="87" y="50"/>
                  <a:pt x="63" y="56"/>
                  <a:pt x="59" y="67"/>
                </a:cubicBezTo>
                <a:cubicBezTo>
                  <a:pt x="59" y="68"/>
                  <a:pt x="59" y="68"/>
                  <a:pt x="59" y="68"/>
                </a:cubicBezTo>
                <a:cubicBezTo>
                  <a:pt x="59" y="75"/>
                  <a:pt x="59" y="75"/>
                  <a:pt x="59" y="75"/>
                </a:cubicBezTo>
                <a:cubicBezTo>
                  <a:pt x="65" y="82"/>
                  <a:pt x="86" y="87"/>
                  <a:pt x="112" y="87"/>
                </a:cubicBezTo>
                <a:cubicBezTo>
                  <a:pt x="134" y="87"/>
                  <a:pt x="152" y="83"/>
                  <a:pt x="160" y="78"/>
                </a:cubicBezTo>
                <a:cubicBezTo>
                  <a:pt x="160" y="68"/>
                  <a:pt x="160" y="68"/>
                  <a:pt x="160" y="68"/>
                </a:cubicBezTo>
                <a:cubicBezTo>
                  <a:pt x="160" y="67"/>
                  <a:pt x="160" y="67"/>
                  <a:pt x="160" y="67"/>
                </a:cubicBezTo>
                <a:cubicBezTo>
                  <a:pt x="158" y="56"/>
                  <a:pt x="134" y="50"/>
                  <a:pt x="110" y="50"/>
                </a:cubicBezTo>
                <a:close/>
                <a:moveTo>
                  <a:pt x="148" y="0"/>
                </a:moveTo>
                <a:cubicBezTo>
                  <a:pt x="13" y="0"/>
                  <a:pt x="13" y="0"/>
                  <a:pt x="13" y="0"/>
                </a:cubicBezTo>
                <a:cubicBezTo>
                  <a:pt x="7" y="0"/>
                  <a:pt x="0" y="6"/>
                  <a:pt x="0" y="12"/>
                </a:cubicBezTo>
                <a:cubicBezTo>
                  <a:pt x="0" y="44"/>
                  <a:pt x="0" y="44"/>
                  <a:pt x="0" y="44"/>
                </a:cubicBezTo>
                <a:cubicBezTo>
                  <a:pt x="0" y="47"/>
                  <a:pt x="2" y="49"/>
                  <a:pt x="3" y="50"/>
                </a:cubicBezTo>
                <a:cubicBezTo>
                  <a:pt x="66" y="50"/>
                  <a:pt x="66" y="50"/>
                  <a:pt x="66" y="50"/>
                </a:cubicBezTo>
                <a:cubicBezTo>
                  <a:pt x="77" y="47"/>
                  <a:pt x="93" y="44"/>
                  <a:pt x="109" y="44"/>
                </a:cubicBezTo>
                <a:cubicBezTo>
                  <a:pt x="124" y="44"/>
                  <a:pt x="140" y="47"/>
                  <a:pt x="151" y="50"/>
                </a:cubicBezTo>
                <a:cubicBezTo>
                  <a:pt x="158" y="50"/>
                  <a:pt x="158" y="50"/>
                  <a:pt x="158" y="50"/>
                </a:cubicBezTo>
                <a:cubicBezTo>
                  <a:pt x="159" y="49"/>
                  <a:pt x="160" y="47"/>
                  <a:pt x="160" y="44"/>
                </a:cubicBezTo>
                <a:cubicBezTo>
                  <a:pt x="160" y="12"/>
                  <a:pt x="160" y="12"/>
                  <a:pt x="160" y="12"/>
                </a:cubicBezTo>
                <a:cubicBezTo>
                  <a:pt x="160" y="6"/>
                  <a:pt x="154" y="0"/>
                  <a:pt x="148" y="0"/>
                </a:cubicBezTo>
                <a:close/>
                <a:moveTo>
                  <a:pt x="29" y="41"/>
                </a:moveTo>
                <a:cubicBezTo>
                  <a:pt x="22" y="41"/>
                  <a:pt x="16" y="35"/>
                  <a:pt x="16" y="28"/>
                </a:cubicBezTo>
                <a:cubicBezTo>
                  <a:pt x="16" y="22"/>
                  <a:pt x="22" y="16"/>
                  <a:pt x="29" y="16"/>
                </a:cubicBezTo>
                <a:cubicBezTo>
                  <a:pt x="36" y="16"/>
                  <a:pt x="41" y="22"/>
                  <a:pt x="41" y="28"/>
                </a:cubicBezTo>
                <a:cubicBezTo>
                  <a:pt x="41" y="35"/>
                  <a:pt x="36" y="41"/>
                  <a:pt x="29" y="41"/>
                </a:cubicBezTo>
                <a:close/>
                <a:moveTo>
                  <a:pt x="91" y="27"/>
                </a:moveTo>
                <a:cubicBezTo>
                  <a:pt x="90" y="27"/>
                  <a:pt x="88" y="26"/>
                  <a:pt x="88" y="25"/>
                </a:cubicBezTo>
                <a:cubicBezTo>
                  <a:pt x="88" y="24"/>
                  <a:pt x="90" y="22"/>
                  <a:pt x="91" y="22"/>
                </a:cubicBezTo>
                <a:cubicBezTo>
                  <a:pt x="93" y="22"/>
                  <a:pt x="94" y="24"/>
                  <a:pt x="94" y="25"/>
                </a:cubicBezTo>
                <a:cubicBezTo>
                  <a:pt x="94" y="26"/>
                  <a:pt x="93" y="27"/>
                  <a:pt x="91" y="27"/>
                </a:cubicBezTo>
                <a:close/>
                <a:moveTo>
                  <a:pt x="97" y="35"/>
                </a:moveTo>
                <a:cubicBezTo>
                  <a:pt x="96" y="35"/>
                  <a:pt x="94" y="33"/>
                  <a:pt x="94" y="32"/>
                </a:cubicBezTo>
                <a:cubicBezTo>
                  <a:pt x="94" y="31"/>
                  <a:pt x="96" y="30"/>
                  <a:pt x="97" y="30"/>
                </a:cubicBezTo>
                <a:cubicBezTo>
                  <a:pt x="98" y="30"/>
                  <a:pt x="99" y="31"/>
                  <a:pt x="99" y="32"/>
                </a:cubicBezTo>
                <a:cubicBezTo>
                  <a:pt x="99" y="33"/>
                  <a:pt x="98" y="35"/>
                  <a:pt x="97" y="35"/>
                </a:cubicBezTo>
                <a:close/>
                <a:moveTo>
                  <a:pt x="102" y="27"/>
                </a:moveTo>
                <a:cubicBezTo>
                  <a:pt x="101" y="27"/>
                  <a:pt x="99" y="26"/>
                  <a:pt x="99" y="25"/>
                </a:cubicBezTo>
                <a:cubicBezTo>
                  <a:pt x="99" y="24"/>
                  <a:pt x="101" y="22"/>
                  <a:pt x="102" y="22"/>
                </a:cubicBezTo>
                <a:cubicBezTo>
                  <a:pt x="103" y="22"/>
                  <a:pt x="104" y="24"/>
                  <a:pt x="104" y="25"/>
                </a:cubicBezTo>
                <a:cubicBezTo>
                  <a:pt x="104" y="26"/>
                  <a:pt x="103" y="27"/>
                  <a:pt x="102" y="27"/>
                </a:cubicBezTo>
                <a:close/>
                <a:moveTo>
                  <a:pt x="107" y="35"/>
                </a:moveTo>
                <a:cubicBezTo>
                  <a:pt x="105" y="35"/>
                  <a:pt x="104" y="33"/>
                  <a:pt x="104" y="32"/>
                </a:cubicBezTo>
                <a:cubicBezTo>
                  <a:pt x="104" y="31"/>
                  <a:pt x="105" y="30"/>
                  <a:pt x="107" y="30"/>
                </a:cubicBezTo>
                <a:cubicBezTo>
                  <a:pt x="109" y="30"/>
                  <a:pt x="110" y="31"/>
                  <a:pt x="110" y="32"/>
                </a:cubicBezTo>
                <a:cubicBezTo>
                  <a:pt x="110" y="33"/>
                  <a:pt x="109" y="35"/>
                  <a:pt x="107" y="35"/>
                </a:cubicBezTo>
                <a:close/>
                <a:moveTo>
                  <a:pt x="113" y="27"/>
                </a:moveTo>
                <a:cubicBezTo>
                  <a:pt x="112" y="27"/>
                  <a:pt x="110" y="26"/>
                  <a:pt x="110" y="25"/>
                </a:cubicBezTo>
                <a:cubicBezTo>
                  <a:pt x="110" y="24"/>
                  <a:pt x="112" y="22"/>
                  <a:pt x="113" y="22"/>
                </a:cubicBezTo>
                <a:cubicBezTo>
                  <a:pt x="114" y="22"/>
                  <a:pt x="115" y="24"/>
                  <a:pt x="115" y="25"/>
                </a:cubicBezTo>
                <a:cubicBezTo>
                  <a:pt x="115" y="26"/>
                  <a:pt x="114" y="27"/>
                  <a:pt x="113" y="27"/>
                </a:cubicBezTo>
                <a:close/>
                <a:moveTo>
                  <a:pt x="118" y="35"/>
                </a:moveTo>
                <a:cubicBezTo>
                  <a:pt x="116" y="35"/>
                  <a:pt x="115" y="33"/>
                  <a:pt x="115" y="32"/>
                </a:cubicBezTo>
                <a:cubicBezTo>
                  <a:pt x="115" y="31"/>
                  <a:pt x="116" y="30"/>
                  <a:pt x="118" y="30"/>
                </a:cubicBezTo>
                <a:cubicBezTo>
                  <a:pt x="119" y="30"/>
                  <a:pt x="120" y="31"/>
                  <a:pt x="120" y="32"/>
                </a:cubicBezTo>
                <a:cubicBezTo>
                  <a:pt x="120" y="33"/>
                  <a:pt x="119" y="35"/>
                  <a:pt x="118" y="35"/>
                </a:cubicBezTo>
                <a:close/>
                <a:moveTo>
                  <a:pt x="123" y="27"/>
                </a:moveTo>
                <a:cubicBezTo>
                  <a:pt x="121" y="27"/>
                  <a:pt x="120" y="26"/>
                  <a:pt x="120" y="25"/>
                </a:cubicBezTo>
                <a:cubicBezTo>
                  <a:pt x="120" y="24"/>
                  <a:pt x="121" y="22"/>
                  <a:pt x="123" y="22"/>
                </a:cubicBezTo>
                <a:cubicBezTo>
                  <a:pt x="125" y="22"/>
                  <a:pt x="126" y="24"/>
                  <a:pt x="126" y="25"/>
                </a:cubicBezTo>
                <a:cubicBezTo>
                  <a:pt x="126" y="26"/>
                  <a:pt x="125" y="27"/>
                  <a:pt x="123" y="27"/>
                </a:cubicBezTo>
                <a:close/>
                <a:moveTo>
                  <a:pt x="129" y="35"/>
                </a:moveTo>
                <a:cubicBezTo>
                  <a:pt x="127" y="35"/>
                  <a:pt x="126" y="33"/>
                  <a:pt x="126" y="32"/>
                </a:cubicBezTo>
                <a:cubicBezTo>
                  <a:pt x="126" y="31"/>
                  <a:pt x="127" y="30"/>
                  <a:pt x="129" y="30"/>
                </a:cubicBezTo>
                <a:cubicBezTo>
                  <a:pt x="130" y="30"/>
                  <a:pt x="131" y="31"/>
                  <a:pt x="131" y="32"/>
                </a:cubicBezTo>
                <a:cubicBezTo>
                  <a:pt x="131" y="33"/>
                  <a:pt x="130" y="35"/>
                  <a:pt x="129" y="35"/>
                </a:cubicBezTo>
                <a:close/>
                <a:moveTo>
                  <a:pt x="134" y="27"/>
                </a:moveTo>
                <a:cubicBezTo>
                  <a:pt x="132" y="27"/>
                  <a:pt x="131" y="26"/>
                  <a:pt x="131" y="25"/>
                </a:cubicBezTo>
                <a:cubicBezTo>
                  <a:pt x="131" y="24"/>
                  <a:pt x="132" y="22"/>
                  <a:pt x="134" y="22"/>
                </a:cubicBezTo>
                <a:cubicBezTo>
                  <a:pt x="135" y="22"/>
                  <a:pt x="136" y="24"/>
                  <a:pt x="136" y="25"/>
                </a:cubicBezTo>
                <a:cubicBezTo>
                  <a:pt x="136" y="26"/>
                  <a:pt x="135" y="27"/>
                  <a:pt x="134" y="27"/>
                </a:cubicBezTo>
                <a:close/>
                <a:moveTo>
                  <a:pt x="140" y="35"/>
                </a:moveTo>
                <a:cubicBezTo>
                  <a:pt x="137" y="35"/>
                  <a:pt x="136" y="33"/>
                  <a:pt x="136" y="32"/>
                </a:cubicBezTo>
                <a:cubicBezTo>
                  <a:pt x="136" y="31"/>
                  <a:pt x="137" y="30"/>
                  <a:pt x="140" y="30"/>
                </a:cubicBezTo>
                <a:cubicBezTo>
                  <a:pt x="141" y="30"/>
                  <a:pt x="142" y="31"/>
                  <a:pt x="142" y="32"/>
                </a:cubicBezTo>
                <a:cubicBezTo>
                  <a:pt x="142" y="33"/>
                  <a:pt x="141" y="35"/>
                  <a:pt x="140" y="35"/>
                </a:cubicBezTo>
                <a:close/>
                <a:moveTo>
                  <a:pt x="54" y="102"/>
                </a:moveTo>
                <a:cubicBezTo>
                  <a:pt x="54" y="101"/>
                  <a:pt x="54" y="94"/>
                  <a:pt x="54" y="94"/>
                </a:cubicBezTo>
                <a:cubicBezTo>
                  <a:pt x="54" y="68"/>
                  <a:pt x="54" y="68"/>
                  <a:pt x="54" y="68"/>
                </a:cubicBezTo>
                <a:cubicBezTo>
                  <a:pt x="54" y="67"/>
                  <a:pt x="54" y="67"/>
                  <a:pt x="54" y="67"/>
                </a:cubicBezTo>
                <a:cubicBezTo>
                  <a:pt x="55" y="63"/>
                  <a:pt x="59" y="60"/>
                  <a:pt x="65" y="57"/>
                </a:cubicBezTo>
                <a:cubicBezTo>
                  <a:pt x="3" y="57"/>
                  <a:pt x="3" y="57"/>
                  <a:pt x="3" y="57"/>
                </a:cubicBezTo>
                <a:cubicBezTo>
                  <a:pt x="2" y="58"/>
                  <a:pt x="0" y="61"/>
                  <a:pt x="0" y="65"/>
                </a:cubicBezTo>
                <a:cubicBezTo>
                  <a:pt x="0" y="95"/>
                  <a:pt x="0" y="95"/>
                  <a:pt x="0" y="95"/>
                </a:cubicBezTo>
                <a:cubicBezTo>
                  <a:pt x="0" y="98"/>
                  <a:pt x="2" y="100"/>
                  <a:pt x="3" y="102"/>
                </a:cubicBezTo>
                <a:lnTo>
                  <a:pt x="54" y="102"/>
                </a:lnTo>
                <a:close/>
                <a:moveTo>
                  <a:pt x="28" y="68"/>
                </a:moveTo>
                <a:cubicBezTo>
                  <a:pt x="36" y="68"/>
                  <a:pt x="41" y="73"/>
                  <a:pt x="41" y="79"/>
                </a:cubicBezTo>
                <a:cubicBezTo>
                  <a:pt x="41" y="87"/>
                  <a:pt x="36" y="91"/>
                  <a:pt x="28" y="91"/>
                </a:cubicBezTo>
                <a:cubicBezTo>
                  <a:pt x="22" y="91"/>
                  <a:pt x="16" y="87"/>
                  <a:pt x="16" y="79"/>
                </a:cubicBezTo>
                <a:cubicBezTo>
                  <a:pt x="16" y="73"/>
                  <a:pt x="22" y="68"/>
                  <a:pt x="28" y="68"/>
                </a:cubicBezTo>
                <a:close/>
                <a:moveTo>
                  <a:pt x="54" y="143"/>
                </a:moveTo>
                <a:cubicBezTo>
                  <a:pt x="54" y="143"/>
                  <a:pt x="54" y="143"/>
                  <a:pt x="54" y="142"/>
                </a:cubicBezTo>
                <a:cubicBezTo>
                  <a:pt x="54" y="107"/>
                  <a:pt x="54" y="107"/>
                  <a:pt x="54" y="107"/>
                </a:cubicBezTo>
                <a:cubicBezTo>
                  <a:pt x="3" y="107"/>
                  <a:pt x="3" y="107"/>
                  <a:pt x="3" y="107"/>
                </a:cubicBezTo>
                <a:cubicBezTo>
                  <a:pt x="2" y="110"/>
                  <a:pt x="0" y="112"/>
                  <a:pt x="0" y="115"/>
                </a:cubicBezTo>
                <a:cubicBezTo>
                  <a:pt x="0" y="145"/>
                  <a:pt x="0" y="145"/>
                  <a:pt x="0" y="145"/>
                </a:cubicBezTo>
                <a:cubicBezTo>
                  <a:pt x="0" y="152"/>
                  <a:pt x="7" y="159"/>
                  <a:pt x="13" y="159"/>
                </a:cubicBezTo>
                <a:cubicBezTo>
                  <a:pt x="59" y="159"/>
                  <a:pt x="59" y="159"/>
                  <a:pt x="59" y="159"/>
                </a:cubicBezTo>
                <a:cubicBezTo>
                  <a:pt x="60" y="159"/>
                  <a:pt x="60" y="159"/>
                  <a:pt x="60" y="159"/>
                </a:cubicBezTo>
                <a:cubicBezTo>
                  <a:pt x="63" y="157"/>
                  <a:pt x="64" y="154"/>
                  <a:pt x="62" y="151"/>
                </a:cubicBezTo>
                <a:cubicBezTo>
                  <a:pt x="58" y="149"/>
                  <a:pt x="56" y="146"/>
                  <a:pt x="54" y="143"/>
                </a:cubicBezTo>
                <a:close/>
                <a:moveTo>
                  <a:pt x="29" y="142"/>
                </a:moveTo>
                <a:cubicBezTo>
                  <a:pt x="22" y="142"/>
                  <a:pt x="16" y="137"/>
                  <a:pt x="16" y="131"/>
                </a:cubicBezTo>
                <a:cubicBezTo>
                  <a:pt x="16" y="123"/>
                  <a:pt x="22" y="118"/>
                  <a:pt x="29" y="118"/>
                </a:cubicBezTo>
                <a:cubicBezTo>
                  <a:pt x="36" y="118"/>
                  <a:pt x="41" y="123"/>
                  <a:pt x="41" y="131"/>
                </a:cubicBezTo>
                <a:cubicBezTo>
                  <a:pt x="41" y="137"/>
                  <a:pt x="36" y="142"/>
                  <a:pt x="29" y="142"/>
                </a:cubicBezTo>
                <a:close/>
              </a:path>
            </a:pathLst>
          </a:custGeom>
          <a:ln>
            <a:noFill/>
          </a:ln>
        </p:spPr>
        <p:style>
          <a:lnRef idx="3">
            <a:schemeClr val="lt1"/>
          </a:lnRef>
          <a:fillRef idx="1">
            <a:schemeClr val="accent1"/>
          </a:fillRef>
          <a:effectRef idx="1">
            <a:schemeClr val="accent1"/>
          </a:effectRef>
          <a:fontRef idx="minor">
            <a:schemeClr val="lt1"/>
          </a:fontRef>
        </p:style>
        <p:txBody>
          <a:bodyPr vert="horz" wrap="square" lIns="91440" tIns="45720" rIns="91440" bIns="45720" numCol="1" anchor="t" anchorCtr="0" compatLnSpc="1">
            <a:prstTxWarp prst="textNoShape">
              <a:avLst/>
            </a:prstTxWarp>
          </a:bodyPr>
          <a:lstStyle/>
          <a:p>
            <a:endParaRPr lang="en-US"/>
          </a:p>
        </p:txBody>
      </p:sp>
      <p:sp>
        <p:nvSpPr>
          <p:cNvPr id="22" name="Freeform 134">
            <a:hlinkClick r:id="rId5" action="ppaction://hlinksldjump"/>
            <a:extLst>
              <a:ext uri="{FF2B5EF4-FFF2-40B4-BE49-F238E27FC236}">
                <a16:creationId xmlns:a16="http://schemas.microsoft.com/office/drawing/2014/main" id="{E627D5B2-727D-FFAE-4B2A-A5F4134A84BC}"/>
              </a:ext>
            </a:extLst>
          </p:cNvPr>
          <p:cNvSpPr>
            <a:spLocks noEditPoints="1"/>
          </p:cNvSpPr>
          <p:nvPr/>
        </p:nvSpPr>
        <p:spPr bwMode="auto">
          <a:xfrm>
            <a:off x="346965" y="1756981"/>
            <a:ext cx="316187" cy="243070"/>
          </a:xfrm>
          <a:custGeom>
            <a:avLst/>
            <a:gdLst>
              <a:gd name="T0" fmla="*/ 25 w 160"/>
              <a:gd name="T1" fmla="*/ 0 h 123"/>
              <a:gd name="T2" fmla="*/ 21 w 160"/>
              <a:gd name="T3" fmla="*/ 2 h 123"/>
              <a:gd name="T4" fmla="*/ 19 w 160"/>
              <a:gd name="T5" fmla="*/ 6 h 123"/>
              <a:gd name="T6" fmla="*/ 19 w 160"/>
              <a:gd name="T7" fmla="*/ 92 h 123"/>
              <a:gd name="T8" fmla="*/ 25 w 160"/>
              <a:gd name="T9" fmla="*/ 97 h 123"/>
              <a:gd name="T10" fmla="*/ 76 w 160"/>
              <a:gd name="T11" fmla="*/ 116 h 123"/>
              <a:gd name="T12" fmla="*/ 76 w 160"/>
              <a:gd name="T13" fmla="*/ 26 h 123"/>
              <a:gd name="T14" fmla="*/ 74 w 160"/>
              <a:gd name="T15" fmla="*/ 24 h 123"/>
              <a:gd name="T16" fmla="*/ 25 w 160"/>
              <a:gd name="T17" fmla="*/ 0 h 123"/>
              <a:gd name="T18" fmla="*/ 141 w 160"/>
              <a:gd name="T19" fmla="*/ 92 h 123"/>
              <a:gd name="T20" fmla="*/ 141 w 160"/>
              <a:gd name="T21" fmla="*/ 6 h 123"/>
              <a:gd name="T22" fmla="*/ 140 w 160"/>
              <a:gd name="T23" fmla="*/ 2 h 123"/>
              <a:gd name="T24" fmla="*/ 136 w 160"/>
              <a:gd name="T25" fmla="*/ 0 h 123"/>
              <a:gd name="T26" fmla="*/ 85 w 160"/>
              <a:gd name="T27" fmla="*/ 24 h 123"/>
              <a:gd name="T28" fmla="*/ 84 w 160"/>
              <a:gd name="T29" fmla="*/ 26 h 123"/>
              <a:gd name="T30" fmla="*/ 84 w 160"/>
              <a:gd name="T31" fmla="*/ 116 h 123"/>
              <a:gd name="T32" fmla="*/ 136 w 160"/>
              <a:gd name="T33" fmla="*/ 97 h 123"/>
              <a:gd name="T34" fmla="*/ 141 w 160"/>
              <a:gd name="T35" fmla="*/ 92 h 123"/>
              <a:gd name="T36" fmla="*/ 154 w 160"/>
              <a:gd name="T37" fmla="*/ 20 h 123"/>
              <a:gd name="T38" fmla="*/ 150 w 160"/>
              <a:gd name="T39" fmla="*/ 20 h 123"/>
              <a:gd name="T40" fmla="*/ 150 w 160"/>
              <a:gd name="T41" fmla="*/ 92 h 123"/>
              <a:gd name="T42" fmla="*/ 136 w 160"/>
              <a:gd name="T43" fmla="*/ 107 h 123"/>
              <a:gd name="T44" fmla="*/ 92 w 160"/>
              <a:gd name="T45" fmla="*/ 121 h 123"/>
              <a:gd name="T46" fmla="*/ 153 w 160"/>
              <a:gd name="T47" fmla="*/ 121 h 123"/>
              <a:gd name="T48" fmla="*/ 158 w 160"/>
              <a:gd name="T49" fmla="*/ 121 h 123"/>
              <a:gd name="T50" fmla="*/ 160 w 160"/>
              <a:gd name="T51" fmla="*/ 117 h 123"/>
              <a:gd name="T52" fmla="*/ 160 w 160"/>
              <a:gd name="T53" fmla="*/ 26 h 123"/>
              <a:gd name="T54" fmla="*/ 154 w 160"/>
              <a:gd name="T55" fmla="*/ 20 h 123"/>
              <a:gd name="T56" fmla="*/ 10 w 160"/>
              <a:gd name="T57" fmla="*/ 92 h 123"/>
              <a:gd name="T58" fmla="*/ 10 w 160"/>
              <a:gd name="T59" fmla="*/ 20 h 123"/>
              <a:gd name="T60" fmla="*/ 6 w 160"/>
              <a:gd name="T61" fmla="*/ 20 h 123"/>
              <a:gd name="T62" fmla="*/ 0 w 160"/>
              <a:gd name="T63" fmla="*/ 26 h 123"/>
              <a:gd name="T64" fmla="*/ 0 w 160"/>
              <a:gd name="T65" fmla="*/ 117 h 123"/>
              <a:gd name="T66" fmla="*/ 3 w 160"/>
              <a:gd name="T67" fmla="*/ 121 h 123"/>
              <a:gd name="T68" fmla="*/ 8 w 160"/>
              <a:gd name="T69" fmla="*/ 121 h 123"/>
              <a:gd name="T70" fmla="*/ 68 w 160"/>
              <a:gd name="T71" fmla="*/ 121 h 123"/>
              <a:gd name="T72" fmla="*/ 25 w 160"/>
              <a:gd name="T73" fmla="*/ 107 h 123"/>
              <a:gd name="T74" fmla="*/ 10 w 160"/>
              <a:gd name="T75" fmla="*/ 92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60" h="123">
                <a:moveTo>
                  <a:pt x="25" y="0"/>
                </a:moveTo>
                <a:cubicBezTo>
                  <a:pt x="24" y="0"/>
                  <a:pt x="22" y="0"/>
                  <a:pt x="21" y="2"/>
                </a:cubicBezTo>
                <a:cubicBezTo>
                  <a:pt x="20" y="3"/>
                  <a:pt x="19" y="4"/>
                  <a:pt x="19" y="6"/>
                </a:cubicBezTo>
                <a:cubicBezTo>
                  <a:pt x="19" y="92"/>
                  <a:pt x="19" y="92"/>
                  <a:pt x="19" y="92"/>
                </a:cubicBezTo>
                <a:cubicBezTo>
                  <a:pt x="19" y="94"/>
                  <a:pt x="21" y="97"/>
                  <a:pt x="25" y="97"/>
                </a:cubicBezTo>
                <a:cubicBezTo>
                  <a:pt x="38" y="97"/>
                  <a:pt x="60" y="100"/>
                  <a:pt x="76" y="116"/>
                </a:cubicBezTo>
                <a:cubicBezTo>
                  <a:pt x="76" y="26"/>
                  <a:pt x="76" y="26"/>
                  <a:pt x="76" y="26"/>
                </a:cubicBezTo>
                <a:cubicBezTo>
                  <a:pt x="76" y="26"/>
                  <a:pt x="76" y="25"/>
                  <a:pt x="74" y="24"/>
                </a:cubicBezTo>
                <a:cubicBezTo>
                  <a:pt x="62" y="3"/>
                  <a:pt x="38" y="0"/>
                  <a:pt x="25" y="0"/>
                </a:cubicBezTo>
                <a:close/>
                <a:moveTo>
                  <a:pt x="141" y="92"/>
                </a:moveTo>
                <a:cubicBezTo>
                  <a:pt x="141" y="6"/>
                  <a:pt x="141" y="6"/>
                  <a:pt x="141" y="6"/>
                </a:cubicBezTo>
                <a:cubicBezTo>
                  <a:pt x="141" y="4"/>
                  <a:pt x="141" y="3"/>
                  <a:pt x="140" y="2"/>
                </a:cubicBezTo>
                <a:cubicBezTo>
                  <a:pt x="139" y="0"/>
                  <a:pt x="137" y="0"/>
                  <a:pt x="136" y="0"/>
                </a:cubicBezTo>
                <a:cubicBezTo>
                  <a:pt x="122" y="0"/>
                  <a:pt x="98" y="3"/>
                  <a:pt x="85" y="24"/>
                </a:cubicBezTo>
                <a:cubicBezTo>
                  <a:pt x="84" y="25"/>
                  <a:pt x="84" y="26"/>
                  <a:pt x="84" y="26"/>
                </a:cubicBezTo>
                <a:cubicBezTo>
                  <a:pt x="84" y="116"/>
                  <a:pt x="84" y="116"/>
                  <a:pt x="84" y="116"/>
                </a:cubicBezTo>
                <a:cubicBezTo>
                  <a:pt x="100" y="100"/>
                  <a:pt x="122" y="97"/>
                  <a:pt x="136" y="97"/>
                </a:cubicBezTo>
                <a:cubicBezTo>
                  <a:pt x="139" y="97"/>
                  <a:pt x="141" y="94"/>
                  <a:pt x="141" y="92"/>
                </a:cubicBezTo>
                <a:close/>
                <a:moveTo>
                  <a:pt x="154" y="20"/>
                </a:moveTo>
                <a:cubicBezTo>
                  <a:pt x="150" y="20"/>
                  <a:pt x="150" y="20"/>
                  <a:pt x="150" y="20"/>
                </a:cubicBezTo>
                <a:cubicBezTo>
                  <a:pt x="150" y="92"/>
                  <a:pt x="150" y="92"/>
                  <a:pt x="150" y="92"/>
                </a:cubicBezTo>
                <a:cubicBezTo>
                  <a:pt x="150" y="99"/>
                  <a:pt x="143" y="106"/>
                  <a:pt x="136" y="107"/>
                </a:cubicBezTo>
                <a:cubicBezTo>
                  <a:pt x="123" y="107"/>
                  <a:pt x="105" y="108"/>
                  <a:pt x="92" y="121"/>
                </a:cubicBezTo>
                <a:cubicBezTo>
                  <a:pt x="115" y="115"/>
                  <a:pt x="139" y="119"/>
                  <a:pt x="153" y="121"/>
                </a:cubicBezTo>
                <a:cubicBezTo>
                  <a:pt x="154" y="123"/>
                  <a:pt x="157" y="121"/>
                  <a:pt x="158" y="121"/>
                </a:cubicBezTo>
                <a:cubicBezTo>
                  <a:pt x="159" y="120"/>
                  <a:pt x="160" y="118"/>
                  <a:pt x="160" y="117"/>
                </a:cubicBezTo>
                <a:cubicBezTo>
                  <a:pt x="160" y="26"/>
                  <a:pt x="160" y="26"/>
                  <a:pt x="160" y="26"/>
                </a:cubicBezTo>
                <a:cubicBezTo>
                  <a:pt x="160" y="22"/>
                  <a:pt x="158" y="20"/>
                  <a:pt x="154" y="20"/>
                </a:cubicBezTo>
                <a:close/>
                <a:moveTo>
                  <a:pt x="10" y="92"/>
                </a:moveTo>
                <a:cubicBezTo>
                  <a:pt x="10" y="20"/>
                  <a:pt x="10" y="20"/>
                  <a:pt x="10" y="20"/>
                </a:cubicBezTo>
                <a:cubicBezTo>
                  <a:pt x="6" y="20"/>
                  <a:pt x="6" y="20"/>
                  <a:pt x="6" y="20"/>
                </a:cubicBezTo>
                <a:cubicBezTo>
                  <a:pt x="3" y="20"/>
                  <a:pt x="0" y="22"/>
                  <a:pt x="0" y="26"/>
                </a:cubicBezTo>
                <a:cubicBezTo>
                  <a:pt x="0" y="117"/>
                  <a:pt x="0" y="117"/>
                  <a:pt x="0" y="117"/>
                </a:cubicBezTo>
                <a:cubicBezTo>
                  <a:pt x="0" y="118"/>
                  <a:pt x="2" y="120"/>
                  <a:pt x="3" y="121"/>
                </a:cubicBezTo>
                <a:cubicBezTo>
                  <a:pt x="4" y="121"/>
                  <a:pt x="5" y="123"/>
                  <a:pt x="8" y="121"/>
                </a:cubicBezTo>
                <a:cubicBezTo>
                  <a:pt x="21" y="119"/>
                  <a:pt x="46" y="115"/>
                  <a:pt x="68" y="121"/>
                </a:cubicBezTo>
                <a:cubicBezTo>
                  <a:pt x="55" y="108"/>
                  <a:pt x="36" y="107"/>
                  <a:pt x="25" y="107"/>
                </a:cubicBezTo>
                <a:cubicBezTo>
                  <a:pt x="16" y="106"/>
                  <a:pt x="10" y="99"/>
                  <a:pt x="10" y="92"/>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anchor="t" anchorCtr="0" compatLnSpc="1">
            <a:prstTxWarp prst="textNoShape">
              <a:avLst/>
            </a:prstTxWarp>
          </a:bodyPr>
          <a:lstStyle/>
          <a:p>
            <a:endParaRPr lang="en-US"/>
          </a:p>
        </p:txBody>
      </p:sp>
      <p:sp>
        <p:nvSpPr>
          <p:cNvPr id="23" name="Freeform 170">
            <a:hlinkClick r:id="rId6" action="ppaction://hlinksldjump"/>
            <a:extLst>
              <a:ext uri="{FF2B5EF4-FFF2-40B4-BE49-F238E27FC236}">
                <a16:creationId xmlns:a16="http://schemas.microsoft.com/office/drawing/2014/main" id="{C566B641-74D9-0CC4-593A-7B1C8E325CDC}"/>
              </a:ext>
            </a:extLst>
          </p:cNvPr>
          <p:cNvSpPr>
            <a:spLocks noEditPoints="1"/>
          </p:cNvSpPr>
          <p:nvPr/>
        </p:nvSpPr>
        <p:spPr bwMode="auto">
          <a:xfrm>
            <a:off x="363937" y="2485131"/>
            <a:ext cx="282243" cy="284017"/>
          </a:xfrm>
          <a:custGeom>
            <a:avLst/>
            <a:gdLst>
              <a:gd name="T0" fmla="*/ 34 w 159"/>
              <a:gd name="T1" fmla="*/ 27 h 160"/>
              <a:gd name="T2" fmla="*/ 34 w 159"/>
              <a:gd name="T3" fmla="*/ 41 h 160"/>
              <a:gd name="T4" fmla="*/ 95 w 159"/>
              <a:gd name="T5" fmla="*/ 34 h 160"/>
              <a:gd name="T6" fmla="*/ 95 w 159"/>
              <a:gd name="T7" fmla="*/ 63 h 160"/>
              <a:gd name="T8" fmla="*/ 34 w 159"/>
              <a:gd name="T9" fmla="*/ 55 h 160"/>
              <a:gd name="T10" fmla="*/ 34 w 159"/>
              <a:gd name="T11" fmla="*/ 69 h 160"/>
              <a:gd name="T12" fmla="*/ 95 w 159"/>
              <a:gd name="T13" fmla="*/ 63 h 160"/>
              <a:gd name="T14" fmla="*/ 68 w 159"/>
              <a:gd name="T15" fmla="*/ 90 h 160"/>
              <a:gd name="T16" fmla="*/ 34 w 159"/>
              <a:gd name="T17" fmla="*/ 83 h 160"/>
              <a:gd name="T18" fmla="*/ 34 w 159"/>
              <a:gd name="T19" fmla="*/ 97 h 160"/>
              <a:gd name="T20" fmla="*/ 115 w 159"/>
              <a:gd name="T21" fmla="*/ 122 h 160"/>
              <a:gd name="T22" fmla="*/ 108 w 159"/>
              <a:gd name="T23" fmla="*/ 145 h 160"/>
              <a:gd name="T24" fmla="*/ 14 w 159"/>
              <a:gd name="T25" fmla="*/ 14 h 160"/>
              <a:gd name="T26" fmla="*/ 108 w 159"/>
              <a:gd name="T27" fmla="*/ 42 h 160"/>
              <a:gd name="T28" fmla="*/ 123 w 159"/>
              <a:gd name="T29" fmla="*/ 7 h 160"/>
              <a:gd name="T30" fmla="*/ 7 w 159"/>
              <a:gd name="T31" fmla="*/ 0 h 160"/>
              <a:gd name="T32" fmla="*/ 0 w 159"/>
              <a:gd name="T33" fmla="*/ 152 h 160"/>
              <a:gd name="T34" fmla="*/ 115 w 159"/>
              <a:gd name="T35" fmla="*/ 160 h 160"/>
              <a:gd name="T36" fmla="*/ 123 w 159"/>
              <a:gd name="T37" fmla="*/ 112 h 160"/>
              <a:gd name="T38" fmla="*/ 115 w 159"/>
              <a:gd name="T39" fmla="*/ 122 h 160"/>
              <a:gd name="T40" fmla="*/ 132 w 159"/>
              <a:gd name="T41" fmla="*/ 18 h 160"/>
              <a:gd name="T42" fmla="*/ 84 w 159"/>
              <a:gd name="T43" fmla="*/ 98 h 160"/>
              <a:gd name="T44" fmla="*/ 82 w 159"/>
              <a:gd name="T45" fmla="*/ 127 h 160"/>
              <a:gd name="T46" fmla="*/ 87 w 159"/>
              <a:gd name="T47" fmla="*/ 131 h 160"/>
              <a:gd name="T48" fmla="*/ 113 w 159"/>
              <a:gd name="T49" fmla="*/ 114 h 160"/>
              <a:gd name="T50" fmla="*/ 159 w 159"/>
              <a:gd name="T51" fmla="*/ 33 h 160"/>
              <a:gd name="T52" fmla="*/ 97 w 159"/>
              <a:gd name="T53" fmla="*/ 118 h 160"/>
              <a:gd name="T54" fmla="*/ 89 w 159"/>
              <a:gd name="T55" fmla="*/ 113 h 160"/>
              <a:gd name="T56" fmla="*/ 97 w 159"/>
              <a:gd name="T57" fmla="*/ 108 h 160"/>
              <a:gd name="T58" fmla="*/ 97 w 159"/>
              <a:gd name="T59" fmla="*/ 118 h 160"/>
              <a:gd name="T60" fmla="*/ 56 w 159"/>
              <a:gd name="T61" fmla="*/ 131 h 160"/>
              <a:gd name="T62" fmla="*/ 75 w 159"/>
              <a:gd name="T63" fmla="*/ 126 h 160"/>
              <a:gd name="T64" fmla="*/ 55 w 159"/>
              <a:gd name="T65" fmla="*/ 124 h 160"/>
              <a:gd name="T66" fmla="*/ 50 w 159"/>
              <a:gd name="T67" fmla="*/ 121 h 160"/>
              <a:gd name="T68" fmla="*/ 50 w 159"/>
              <a:gd name="T69" fmla="*/ 110 h 160"/>
              <a:gd name="T70" fmla="*/ 39 w 159"/>
              <a:gd name="T71" fmla="*/ 115 h 160"/>
              <a:gd name="T72" fmla="*/ 28 w 159"/>
              <a:gd name="T73" fmla="*/ 135 h 160"/>
              <a:gd name="T74" fmla="*/ 38 w 159"/>
              <a:gd name="T75" fmla="*/ 125 h 160"/>
              <a:gd name="T76" fmla="*/ 44 w 159"/>
              <a:gd name="T77" fmla="*/ 127 h 160"/>
              <a:gd name="T78" fmla="*/ 44 w 159"/>
              <a:gd name="T79" fmla="*/ 127 h 160"/>
              <a:gd name="T80" fmla="*/ 44 w 159"/>
              <a:gd name="T81" fmla="*/ 128 h 160"/>
              <a:gd name="T82" fmla="*/ 50 w 159"/>
              <a:gd name="T83" fmla="*/ 128 h 160"/>
              <a:gd name="T84" fmla="*/ 53 w 159"/>
              <a:gd name="T85" fmla="*/ 132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59" h="160">
                <a:moveTo>
                  <a:pt x="88" y="27"/>
                </a:moveTo>
                <a:cubicBezTo>
                  <a:pt x="34" y="27"/>
                  <a:pt x="34" y="27"/>
                  <a:pt x="34" y="27"/>
                </a:cubicBezTo>
                <a:cubicBezTo>
                  <a:pt x="30" y="27"/>
                  <a:pt x="26" y="31"/>
                  <a:pt x="26" y="34"/>
                </a:cubicBezTo>
                <a:cubicBezTo>
                  <a:pt x="26" y="39"/>
                  <a:pt x="30" y="41"/>
                  <a:pt x="34" y="41"/>
                </a:cubicBezTo>
                <a:cubicBezTo>
                  <a:pt x="88" y="41"/>
                  <a:pt x="88" y="41"/>
                  <a:pt x="88" y="41"/>
                </a:cubicBezTo>
                <a:cubicBezTo>
                  <a:pt x="93" y="41"/>
                  <a:pt x="95" y="39"/>
                  <a:pt x="95" y="34"/>
                </a:cubicBezTo>
                <a:cubicBezTo>
                  <a:pt x="95" y="31"/>
                  <a:pt x="93" y="27"/>
                  <a:pt x="88" y="27"/>
                </a:cubicBezTo>
                <a:close/>
                <a:moveTo>
                  <a:pt x="95" y="63"/>
                </a:moveTo>
                <a:cubicBezTo>
                  <a:pt x="95" y="57"/>
                  <a:pt x="93" y="55"/>
                  <a:pt x="88" y="55"/>
                </a:cubicBezTo>
                <a:cubicBezTo>
                  <a:pt x="34" y="55"/>
                  <a:pt x="34" y="55"/>
                  <a:pt x="34" y="55"/>
                </a:cubicBezTo>
                <a:cubicBezTo>
                  <a:pt x="30" y="55"/>
                  <a:pt x="26" y="57"/>
                  <a:pt x="26" y="63"/>
                </a:cubicBezTo>
                <a:cubicBezTo>
                  <a:pt x="26" y="67"/>
                  <a:pt x="30" y="69"/>
                  <a:pt x="34" y="69"/>
                </a:cubicBezTo>
                <a:cubicBezTo>
                  <a:pt x="88" y="69"/>
                  <a:pt x="88" y="69"/>
                  <a:pt x="88" y="69"/>
                </a:cubicBezTo>
                <a:cubicBezTo>
                  <a:pt x="93" y="69"/>
                  <a:pt x="95" y="67"/>
                  <a:pt x="95" y="63"/>
                </a:cubicBezTo>
                <a:close/>
                <a:moveTo>
                  <a:pt x="61" y="97"/>
                </a:moveTo>
                <a:cubicBezTo>
                  <a:pt x="65" y="97"/>
                  <a:pt x="68" y="93"/>
                  <a:pt x="68" y="90"/>
                </a:cubicBezTo>
                <a:cubicBezTo>
                  <a:pt x="68" y="85"/>
                  <a:pt x="65" y="83"/>
                  <a:pt x="61" y="83"/>
                </a:cubicBezTo>
                <a:cubicBezTo>
                  <a:pt x="34" y="83"/>
                  <a:pt x="34" y="83"/>
                  <a:pt x="34" y="83"/>
                </a:cubicBezTo>
                <a:cubicBezTo>
                  <a:pt x="30" y="83"/>
                  <a:pt x="26" y="85"/>
                  <a:pt x="26" y="90"/>
                </a:cubicBezTo>
                <a:cubicBezTo>
                  <a:pt x="26" y="93"/>
                  <a:pt x="30" y="97"/>
                  <a:pt x="34" y="97"/>
                </a:cubicBezTo>
                <a:lnTo>
                  <a:pt x="61" y="97"/>
                </a:lnTo>
                <a:close/>
                <a:moveTo>
                  <a:pt x="115" y="122"/>
                </a:moveTo>
                <a:cubicBezTo>
                  <a:pt x="108" y="127"/>
                  <a:pt x="108" y="127"/>
                  <a:pt x="108" y="127"/>
                </a:cubicBezTo>
                <a:cubicBezTo>
                  <a:pt x="108" y="145"/>
                  <a:pt x="108" y="145"/>
                  <a:pt x="108" y="145"/>
                </a:cubicBezTo>
                <a:cubicBezTo>
                  <a:pt x="14" y="145"/>
                  <a:pt x="14" y="145"/>
                  <a:pt x="14" y="145"/>
                </a:cubicBezTo>
                <a:cubicBezTo>
                  <a:pt x="14" y="14"/>
                  <a:pt x="14" y="14"/>
                  <a:pt x="14" y="14"/>
                </a:cubicBezTo>
                <a:cubicBezTo>
                  <a:pt x="108" y="14"/>
                  <a:pt x="108" y="14"/>
                  <a:pt x="108" y="14"/>
                </a:cubicBezTo>
                <a:cubicBezTo>
                  <a:pt x="108" y="42"/>
                  <a:pt x="108" y="42"/>
                  <a:pt x="108" y="42"/>
                </a:cubicBezTo>
                <a:cubicBezTo>
                  <a:pt x="123" y="18"/>
                  <a:pt x="123" y="18"/>
                  <a:pt x="123" y="18"/>
                </a:cubicBezTo>
                <a:cubicBezTo>
                  <a:pt x="123" y="7"/>
                  <a:pt x="123" y="7"/>
                  <a:pt x="123" y="7"/>
                </a:cubicBezTo>
                <a:cubicBezTo>
                  <a:pt x="123" y="3"/>
                  <a:pt x="119" y="0"/>
                  <a:pt x="115" y="0"/>
                </a:cubicBezTo>
                <a:cubicBezTo>
                  <a:pt x="7" y="0"/>
                  <a:pt x="7" y="0"/>
                  <a:pt x="7" y="0"/>
                </a:cubicBezTo>
                <a:cubicBezTo>
                  <a:pt x="2" y="0"/>
                  <a:pt x="0" y="3"/>
                  <a:pt x="0" y="7"/>
                </a:cubicBezTo>
                <a:cubicBezTo>
                  <a:pt x="0" y="152"/>
                  <a:pt x="0" y="152"/>
                  <a:pt x="0" y="152"/>
                </a:cubicBezTo>
                <a:cubicBezTo>
                  <a:pt x="0" y="156"/>
                  <a:pt x="2" y="160"/>
                  <a:pt x="7" y="160"/>
                </a:cubicBezTo>
                <a:cubicBezTo>
                  <a:pt x="115" y="160"/>
                  <a:pt x="115" y="160"/>
                  <a:pt x="115" y="160"/>
                </a:cubicBezTo>
                <a:cubicBezTo>
                  <a:pt x="119" y="160"/>
                  <a:pt x="123" y="156"/>
                  <a:pt x="123" y="152"/>
                </a:cubicBezTo>
                <a:cubicBezTo>
                  <a:pt x="123" y="112"/>
                  <a:pt x="123" y="112"/>
                  <a:pt x="123" y="112"/>
                </a:cubicBezTo>
                <a:cubicBezTo>
                  <a:pt x="119" y="118"/>
                  <a:pt x="119" y="118"/>
                  <a:pt x="119" y="118"/>
                </a:cubicBezTo>
                <a:cubicBezTo>
                  <a:pt x="118" y="119"/>
                  <a:pt x="117" y="120"/>
                  <a:pt x="115" y="122"/>
                </a:cubicBezTo>
                <a:close/>
                <a:moveTo>
                  <a:pt x="148" y="21"/>
                </a:moveTo>
                <a:cubicBezTo>
                  <a:pt x="139" y="16"/>
                  <a:pt x="133" y="18"/>
                  <a:pt x="132" y="18"/>
                </a:cubicBezTo>
                <a:cubicBezTo>
                  <a:pt x="130" y="18"/>
                  <a:pt x="130" y="19"/>
                  <a:pt x="130" y="19"/>
                </a:cubicBezTo>
                <a:cubicBezTo>
                  <a:pt x="84" y="98"/>
                  <a:pt x="84" y="98"/>
                  <a:pt x="84" y="98"/>
                </a:cubicBezTo>
                <a:cubicBezTo>
                  <a:pt x="84" y="98"/>
                  <a:pt x="84" y="98"/>
                  <a:pt x="84" y="99"/>
                </a:cubicBezTo>
                <a:cubicBezTo>
                  <a:pt x="82" y="127"/>
                  <a:pt x="82" y="127"/>
                  <a:pt x="82" y="127"/>
                </a:cubicBezTo>
                <a:cubicBezTo>
                  <a:pt x="82" y="129"/>
                  <a:pt x="82" y="130"/>
                  <a:pt x="84" y="131"/>
                </a:cubicBezTo>
                <a:cubicBezTo>
                  <a:pt x="87" y="131"/>
                  <a:pt x="87" y="131"/>
                  <a:pt x="87" y="131"/>
                </a:cubicBezTo>
                <a:cubicBezTo>
                  <a:pt x="112" y="115"/>
                  <a:pt x="112" y="115"/>
                  <a:pt x="112" y="115"/>
                </a:cubicBezTo>
                <a:cubicBezTo>
                  <a:pt x="112" y="115"/>
                  <a:pt x="112" y="114"/>
                  <a:pt x="113" y="114"/>
                </a:cubicBezTo>
                <a:cubicBezTo>
                  <a:pt x="159" y="36"/>
                  <a:pt x="159" y="36"/>
                  <a:pt x="159" y="36"/>
                </a:cubicBezTo>
                <a:cubicBezTo>
                  <a:pt x="159" y="35"/>
                  <a:pt x="159" y="33"/>
                  <a:pt x="159" y="33"/>
                </a:cubicBezTo>
                <a:cubicBezTo>
                  <a:pt x="159" y="32"/>
                  <a:pt x="157" y="26"/>
                  <a:pt x="148" y="21"/>
                </a:cubicBezTo>
                <a:close/>
                <a:moveTo>
                  <a:pt x="97" y="118"/>
                </a:moveTo>
                <a:cubicBezTo>
                  <a:pt x="96" y="118"/>
                  <a:pt x="95" y="116"/>
                  <a:pt x="92" y="115"/>
                </a:cubicBezTo>
                <a:cubicBezTo>
                  <a:pt x="91" y="114"/>
                  <a:pt x="90" y="114"/>
                  <a:pt x="89" y="113"/>
                </a:cubicBezTo>
                <a:cubicBezTo>
                  <a:pt x="89" y="104"/>
                  <a:pt x="89" y="104"/>
                  <a:pt x="89" y="104"/>
                </a:cubicBezTo>
                <a:cubicBezTo>
                  <a:pt x="91" y="105"/>
                  <a:pt x="94" y="105"/>
                  <a:pt x="97" y="108"/>
                </a:cubicBezTo>
                <a:cubicBezTo>
                  <a:pt x="101" y="110"/>
                  <a:pt x="103" y="112"/>
                  <a:pt x="105" y="114"/>
                </a:cubicBezTo>
                <a:lnTo>
                  <a:pt x="97" y="118"/>
                </a:lnTo>
                <a:close/>
                <a:moveTo>
                  <a:pt x="53" y="132"/>
                </a:moveTo>
                <a:cubicBezTo>
                  <a:pt x="53" y="132"/>
                  <a:pt x="55" y="132"/>
                  <a:pt x="56" y="131"/>
                </a:cubicBezTo>
                <a:cubicBezTo>
                  <a:pt x="62" y="128"/>
                  <a:pt x="69" y="132"/>
                  <a:pt x="75" y="132"/>
                </a:cubicBezTo>
                <a:cubicBezTo>
                  <a:pt x="79" y="132"/>
                  <a:pt x="79" y="126"/>
                  <a:pt x="75" y="126"/>
                </a:cubicBezTo>
                <a:cubicBezTo>
                  <a:pt x="68" y="126"/>
                  <a:pt x="62" y="125"/>
                  <a:pt x="56" y="126"/>
                </a:cubicBezTo>
                <a:cubicBezTo>
                  <a:pt x="56" y="125"/>
                  <a:pt x="56" y="125"/>
                  <a:pt x="55" y="124"/>
                </a:cubicBezTo>
                <a:cubicBezTo>
                  <a:pt x="53" y="122"/>
                  <a:pt x="52" y="121"/>
                  <a:pt x="51" y="121"/>
                </a:cubicBezTo>
                <a:cubicBezTo>
                  <a:pt x="50" y="121"/>
                  <a:pt x="50" y="121"/>
                  <a:pt x="50" y="121"/>
                </a:cubicBezTo>
                <a:cubicBezTo>
                  <a:pt x="50" y="120"/>
                  <a:pt x="49" y="120"/>
                  <a:pt x="49" y="120"/>
                </a:cubicBezTo>
                <a:cubicBezTo>
                  <a:pt x="50" y="116"/>
                  <a:pt x="51" y="113"/>
                  <a:pt x="50" y="110"/>
                </a:cubicBezTo>
                <a:cubicBezTo>
                  <a:pt x="50" y="109"/>
                  <a:pt x="49" y="109"/>
                  <a:pt x="49" y="109"/>
                </a:cubicBezTo>
                <a:cubicBezTo>
                  <a:pt x="45" y="109"/>
                  <a:pt x="41" y="113"/>
                  <a:pt x="39" y="115"/>
                </a:cubicBezTo>
                <a:cubicBezTo>
                  <a:pt x="33" y="120"/>
                  <a:pt x="28" y="127"/>
                  <a:pt x="23" y="133"/>
                </a:cubicBezTo>
                <a:cubicBezTo>
                  <a:pt x="20" y="135"/>
                  <a:pt x="25" y="138"/>
                  <a:pt x="28" y="135"/>
                </a:cubicBezTo>
                <a:cubicBezTo>
                  <a:pt x="31" y="129"/>
                  <a:pt x="36" y="125"/>
                  <a:pt x="41" y="120"/>
                </a:cubicBezTo>
                <a:cubicBezTo>
                  <a:pt x="40" y="121"/>
                  <a:pt x="39" y="124"/>
                  <a:pt x="38" y="125"/>
                </a:cubicBezTo>
                <a:cubicBezTo>
                  <a:pt x="36" y="128"/>
                  <a:pt x="40" y="131"/>
                  <a:pt x="42" y="128"/>
                </a:cubicBezTo>
                <a:cubicBezTo>
                  <a:pt x="42" y="128"/>
                  <a:pt x="43" y="127"/>
                  <a:pt x="44" y="127"/>
                </a:cubicBezTo>
                <a:cubicBezTo>
                  <a:pt x="44" y="126"/>
                  <a:pt x="44" y="126"/>
                  <a:pt x="45" y="126"/>
                </a:cubicBezTo>
                <a:cubicBezTo>
                  <a:pt x="45" y="126"/>
                  <a:pt x="44" y="127"/>
                  <a:pt x="44" y="127"/>
                </a:cubicBezTo>
                <a:cubicBezTo>
                  <a:pt x="44" y="127"/>
                  <a:pt x="44" y="127"/>
                  <a:pt x="44" y="127"/>
                </a:cubicBezTo>
                <a:cubicBezTo>
                  <a:pt x="44" y="127"/>
                  <a:pt x="44" y="127"/>
                  <a:pt x="44" y="128"/>
                </a:cubicBezTo>
                <a:cubicBezTo>
                  <a:pt x="42" y="131"/>
                  <a:pt x="47" y="132"/>
                  <a:pt x="49" y="129"/>
                </a:cubicBezTo>
                <a:cubicBezTo>
                  <a:pt x="50" y="128"/>
                  <a:pt x="50" y="128"/>
                  <a:pt x="50" y="128"/>
                </a:cubicBezTo>
                <a:cubicBezTo>
                  <a:pt x="50" y="129"/>
                  <a:pt x="50" y="129"/>
                  <a:pt x="50" y="129"/>
                </a:cubicBezTo>
                <a:cubicBezTo>
                  <a:pt x="50" y="131"/>
                  <a:pt x="52" y="132"/>
                  <a:pt x="53" y="132"/>
                </a:cubicBezTo>
                <a:close/>
              </a:path>
            </a:pathLst>
          </a:custGeom>
          <a:ln>
            <a:noFill/>
          </a:ln>
        </p:spPr>
        <p:style>
          <a:lnRef idx="3">
            <a:schemeClr val="lt1"/>
          </a:lnRef>
          <a:fillRef idx="1">
            <a:schemeClr val="accent1"/>
          </a:fillRef>
          <a:effectRef idx="1">
            <a:schemeClr val="accent1"/>
          </a:effectRef>
          <a:fontRef idx="minor">
            <a:schemeClr val="lt1"/>
          </a:fontRef>
        </p:style>
        <p:txBody>
          <a:bodyPr vert="horz" wrap="square" lIns="91440" tIns="45720" rIns="91440" bIns="45720" numCol="1" anchor="t" anchorCtr="0" compatLnSpc="1">
            <a:prstTxWarp prst="textNoShape">
              <a:avLst/>
            </a:prstTxWarp>
          </a:bodyPr>
          <a:lstStyle/>
          <a:p>
            <a:endParaRPr lang="en-US"/>
          </a:p>
        </p:txBody>
      </p:sp>
      <p:sp>
        <p:nvSpPr>
          <p:cNvPr id="24" name="Freeform 179">
            <a:hlinkClick r:id="rId8" action="ppaction://hlinksldjump"/>
            <a:extLst>
              <a:ext uri="{FF2B5EF4-FFF2-40B4-BE49-F238E27FC236}">
                <a16:creationId xmlns:a16="http://schemas.microsoft.com/office/drawing/2014/main" id="{DB870272-D410-B0DF-7995-2C3D4F4B3FBB}"/>
              </a:ext>
            </a:extLst>
          </p:cNvPr>
          <p:cNvSpPr>
            <a:spLocks noEditPoints="1"/>
          </p:cNvSpPr>
          <p:nvPr/>
        </p:nvSpPr>
        <p:spPr bwMode="auto">
          <a:xfrm>
            <a:off x="362161" y="4019246"/>
            <a:ext cx="285794" cy="241416"/>
          </a:xfrm>
          <a:custGeom>
            <a:avLst/>
            <a:gdLst>
              <a:gd name="T0" fmla="*/ 12 w 161"/>
              <a:gd name="T1" fmla="*/ 108 h 136"/>
              <a:gd name="T2" fmla="*/ 12 w 161"/>
              <a:gd name="T3" fmla="*/ 134 h 136"/>
              <a:gd name="T4" fmla="*/ 16 w 161"/>
              <a:gd name="T5" fmla="*/ 136 h 136"/>
              <a:gd name="T6" fmla="*/ 35 w 161"/>
              <a:gd name="T7" fmla="*/ 136 h 136"/>
              <a:gd name="T8" fmla="*/ 37 w 161"/>
              <a:gd name="T9" fmla="*/ 134 h 136"/>
              <a:gd name="T10" fmla="*/ 37 w 161"/>
              <a:gd name="T11" fmla="*/ 88 h 136"/>
              <a:gd name="T12" fmla="*/ 23 w 161"/>
              <a:gd name="T13" fmla="*/ 102 h 136"/>
              <a:gd name="T14" fmla="*/ 12 w 161"/>
              <a:gd name="T15" fmla="*/ 108 h 136"/>
              <a:gd name="T16" fmla="*/ 47 w 161"/>
              <a:gd name="T17" fmla="*/ 87 h 136"/>
              <a:gd name="T18" fmla="*/ 47 w 161"/>
              <a:gd name="T19" fmla="*/ 134 h 136"/>
              <a:gd name="T20" fmla="*/ 51 w 161"/>
              <a:gd name="T21" fmla="*/ 136 h 136"/>
              <a:gd name="T22" fmla="*/ 70 w 161"/>
              <a:gd name="T23" fmla="*/ 136 h 136"/>
              <a:gd name="T24" fmla="*/ 73 w 161"/>
              <a:gd name="T25" fmla="*/ 134 h 136"/>
              <a:gd name="T26" fmla="*/ 73 w 161"/>
              <a:gd name="T27" fmla="*/ 106 h 136"/>
              <a:gd name="T28" fmla="*/ 62 w 161"/>
              <a:gd name="T29" fmla="*/ 101 h 136"/>
              <a:gd name="T30" fmla="*/ 47 w 161"/>
              <a:gd name="T31" fmla="*/ 87 h 136"/>
              <a:gd name="T32" fmla="*/ 84 w 161"/>
              <a:gd name="T33" fmla="*/ 103 h 136"/>
              <a:gd name="T34" fmla="*/ 84 w 161"/>
              <a:gd name="T35" fmla="*/ 134 h 136"/>
              <a:gd name="T36" fmla="*/ 86 w 161"/>
              <a:gd name="T37" fmla="*/ 136 h 136"/>
              <a:gd name="T38" fmla="*/ 106 w 161"/>
              <a:gd name="T39" fmla="*/ 136 h 136"/>
              <a:gd name="T40" fmla="*/ 110 w 161"/>
              <a:gd name="T41" fmla="*/ 134 h 136"/>
              <a:gd name="T42" fmla="*/ 110 w 161"/>
              <a:gd name="T43" fmla="*/ 78 h 136"/>
              <a:gd name="T44" fmla="*/ 86 w 161"/>
              <a:gd name="T45" fmla="*/ 100 h 136"/>
              <a:gd name="T46" fmla="*/ 84 w 161"/>
              <a:gd name="T47" fmla="*/ 103 h 136"/>
              <a:gd name="T48" fmla="*/ 143 w 161"/>
              <a:gd name="T49" fmla="*/ 45 h 136"/>
              <a:gd name="T50" fmla="*/ 120 w 161"/>
              <a:gd name="T51" fmla="*/ 69 h 136"/>
              <a:gd name="T52" fmla="*/ 120 w 161"/>
              <a:gd name="T53" fmla="*/ 134 h 136"/>
              <a:gd name="T54" fmla="*/ 122 w 161"/>
              <a:gd name="T55" fmla="*/ 136 h 136"/>
              <a:gd name="T56" fmla="*/ 143 w 161"/>
              <a:gd name="T57" fmla="*/ 136 h 136"/>
              <a:gd name="T58" fmla="*/ 146 w 161"/>
              <a:gd name="T59" fmla="*/ 134 h 136"/>
              <a:gd name="T60" fmla="*/ 146 w 161"/>
              <a:gd name="T61" fmla="*/ 47 h 136"/>
              <a:gd name="T62" fmla="*/ 145 w 161"/>
              <a:gd name="T63" fmla="*/ 45 h 136"/>
              <a:gd name="T64" fmla="*/ 143 w 161"/>
              <a:gd name="T65" fmla="*/ 45 h 136"/>
              <a:gd name="T66" fmla="*/ 160 w 161"/>
              <a:gd name="T67" fmla="*/ 2 h 136"/>
              <a:gd name="T68" fmla="*/ 155 w 161"/>
              <a:gd name="T69" fmla="*/ 0 h 136"/>
              <a:gd name="T70" fmla="*/ 127 w 161"/>
              <a:gd name="T71" fmla="*/ 1 h 136"/>
              <a:gd name="T72" fmla="*/ 123 w 161"/>
              <a:gd name="T73" fmla="*/ 4 h 136"/>
              <a:gd name="T74" fmla="*/ 122 w 161"/>
              <a:gd name="T75" fmla="*/ 5 h 136"/>
              <a:gd name="T76" fmla="*/ 123 w 161"/>
              <a:gd name="T77" fmla="*/ 11 h 136"/>
              <a:gd name="T78" fmla="*/ 125 w 161"/>
              <a:gd name="T79" fmla="*/ 12 h 136"/>
              <a:gd name="T80" fmla="*/ 130 w 161"/>
              <a:gd name="T81" fmla="*/ 17 h 136"/>
              <a:gd name="T82" fmla="*/ 74 w 161"/>
              <a:gd name="T83" fmla="*/ 74 h 136"/>
              <a:gd name="T84" fmla="*/ 48 w 161"/>
              <a:gd name="T85" fmla="*/ 49 h 136"/>
              <a:gd name="T86" fmla="*/ 42 w 161"/>
              <a:gd name="T87" fmla="*/ 46 h 136"/>
              <a:gd name="T88" fmla="*/ 37 w 161"/>
              <a:gd name="T89" fmla="*/ 49 h 136"/>
              <a:gd name="T90" fmla="*/ 3 w 161"/>
              <a:gd name="T91" fmla="*/ 82 h 136"/>
              <a:gd name="T92" fmla="*/ 3 w 161"/>
              <a:gd name="T93" fmla="*/ 94 h 136"/>
              <a:gd name="T94" fmla="*/ 5 w 161"/>
              <a:gd name="T95" fmla="*/ 95 h 136"/>
              <a:gd name="T96" fmla="*/ 10 w 161"/>
              <a:gd name="T97" fmla="*/ 98 h 136"/>
              <a:gd name="T98" fmla="*/ 16 w 161"/>
              <a:gd name="T99" fmla="*/ 95 h 136"/>
              <a:gd name="T100" fmla="*/ 42 w 161"/>
              <a:gd name="T101" fmla="*/ 68 h 136"/>
              <a:gd name="T102" fmla="*/ 68 w 161"/>
              <a:gd name="T103" fmla="*/ 94 h 136"/>
              <a:gd name="T104" fmla="*/ 74 w 161"/>
              <a:gd name="T105" fmla="*/ 96 h 136"/>
              <a:gd name="T106" fmla="*/ 79 w 161"/>
              <a:gd name="T107" fmla="*/ 94 h 136"/>
              <a:gd name="T108" fmla="*/ 143 w 161"/>
              <a:gd name="T109" fmla="*/ 30 h 136"/>
              <a:gd name="T110" fmla="*/ 150 w 161"/>
              <a:gd name="T111" fmla="*/ 38 h 136"/>
              <a:gd name="T112" fmla="*/ 154 w 161"/>
              <a:gd name="T113" fmla="*/ 40 h 136"/>
              <a:gd name="T114" fmla="*/ 156 w 161"/>
              <a:gd name="T115" fmla="*/ 39 h 136"/>
              <a:gd name="T116" fmla="*/ 157 w 161"/>
              <a:gd name="T117" fmla="*/ 38 h 136"/>
              <a:gd name="T118" fmla="*/ 160 w 161"/>
              <a:gd name="T119" fmla="*/ 33 h 136"/>
              <a:gd name="T120" fmla="*/ 161 w 161"/>
              <a:gd name="T121" fmla="*/ 16 h 136"/>
              <a:gd name="T122" fmla="*/ 161 w 161"/>
              <a:gd name="T123" fmla="*/ 6 h 136"/>
              <a:gd name="T124" fmla="*/ 160 w 161"/>
              <a:gd name="T125" fmla="*/ 2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1" h="136">
                <a:moveTo>
                  <a:pt x="12" y="108"/>
                </a:moveTo>
                <a:cubicBezTo>
                  <a:pt x="12" y="134"/>
                  <a:pt x="12" y="134"/>
                  <a:pt x="12" y="134"/>
                </a:cubicBezTo>
                <a:cubicBezTo>
                  <a:pt x="12" y="135"/>
                  <a:pt x="13" y="136"/>
                  <a:pt x="16" y="136"/>
                </a:cubicBezTo>
                <a:cubicBezTo>
                  <a:pt x="35" y="136"/>
                  <a:pt x="35" y="136"/>
                  <a:pt x="35" y="136"/>
                </a:cubicBezTo>
                <a:cubicBezTo>
                  <a:pt x="36" y="136"/>
                  <a:pt x="37" y="135"/>
                  <a:pt x="37" y="134"/>
                </a:cubicBezTo>
                <a:cubicBezTo>
                  <a:pt x="37" y="88"/>
                  <a:pt x="37" y="88"/>
                  <a:pt x="37" y="88"/>
                </a:cubicBezTo>
                <a:cubicBezTo>
                  <a:pt x="23" y="102"/>
                  <a:pt x="23" y="102"/>
                  <a:pt x="23" y="102"/>
                </a:cubicBezTo>
                <a:cubicBezTo>
                  <a:pt x="20" y="105"/>
                  <a:pt x="17" y="107"/>
                  <a:pt x="12" y="108"/>
                </a:cubicBezTo>
                <a:close/>
                <a:moveTo>
                  <a:pt x="47" y="87"/>
                </a:moveTo>
                <a:cubicBezTo>
                  <a:pt x="47" y="134"/>
                  <a:pt x="47" y="134"/>
                  <a:pt x="47" y="134"/>
                </a:cubicBezTo>
                <a:cubicBezTo>
                  <a:pt x="47" y="135"/>
                  <a:pt x="49" y="136"/>
                  <a:pt x="51" y="136"/>
                </a:cubicBezTo>
                <a:cubicBezTo>
                  <a:pt x="70" y="136"/>
                  <a:pt x="70" y="136"/>
                  <a:pt x="70" y="136"/>
                </a:cubicBezTo>
                <a:cubicBezTo>
                  <a:pt x="71" y="136"/>
                  <a:pt x="73" y="135"/>
                  <a:pt x="73" y="134"/>
                </a:cubicBezTo>
                <a:cubicBezTo>
                  <a:pt x="73" y="106"/>
                  <a:pt x="73" y="106"/>
                  <a:pt x="73" y="106"/>
                </a:cubicBezTo>
                <a:cubicBezTo>
                  <a:pt x="69" y="106"/>
                  <a:pt x="64" y="104"/>
                  <a:pt x="62" y="101"/>
                </a:cubicBezTo>
                <a:lnTo>
                  <a:pt x="47" y="87"/>
                </a:lnTo>
                <a:close/>
                <a:moveTo>
                  <a:pt x="84" y="103"/>
                </a:moveTo>
                <a:cubicBezTo>
                  <a:pt x="84" y="134"/>
                  <a:pt x="84" y="134"/>
                  <a:pt x="84" y="134"/>
                </a:cubicBezTo>
                <a:cubicBezTo>
                  <a:pt x="84" y="135"/>
                  <a:pt x="85" y="136"/>
                  <a:pt x="86" y="136"/>
                </a:cubicBezTo>
                <a:cubicBezTo>
                  <a:pt x="106" y="136"/>
                  <a:pt x="106" y="136"/>
                  <a:pt x="106" y="136"/>
                </a:cubicBezTo>
                <a:cubicBezTo>
                  <a:pt x="108" y="136"/>
                  <a:pt x="110" y="135"/>
                  <a:pt x="110" y="134"/>
                </a:cubicBezTo>
                <a:cubicBezTo>
                  <a:pt x="110" y="78"/>
                  <a:pt x="110" y="78"/>
                  <a:pt x="110" y="78"/>
                </a:cubicBezTo>
                <a:cubicBezTo>
                  <a:pt x="86" y="100"/>
                  <a:pt x="86" y="100"/>
                  <a:pt x="86" y="100"/>
                </a:cubicBezTo>
                <a:cubicBezTo>
                  <a:pt x="85" y="102"/>
                  <a:pt x="84" y="103"/>
                  <a:pt x="84" y="103"/>
                </a:cubicBezTo>
                <a:close/>
                <a:moveTo>
                  <a:pt x="143" y="45"/>
                </a:moveTo>
                <a:cubicBezTo>
                  <a:pt x="120" y="69"/>
                  <a:pt x="120" y="69"/>
                  <a:pt x="120" y="69"/>
                </a:cubicBezTo>
                <a:cubicBezTo>
                  <a:pt x="120" y="134"/>
                  <a:pt x="120" y="134"/>
                  <a:pt x="120" y="134"/>
                </a:cubicBezTo>
                <a:cubicBezTo>
                  <a:pt x="120" y="135"/>
                  <a:pt x="121" y="136"/>
                  <a:pt x="122" y="136"/>
                </a:cubicBezTo>
                <a:cubicBezTo>
                  <a:pt x="143" y="136"/>
                  <a:pt x="143" y="136"/>
                  <a:pt x="143" y="136"/>
                </a:cubicBezTo>
                <a:cubicBezTo>
                  <a:pt x="145" y="136"/>
                  <a:pt x="146" y="135"/>
                  <a:pt x="146" y="134"/>
                </a:cubicBezTo>
                <a:cubicBezTo>
                  <a:pt x="146" y="47"/>
                  <a:pt x="146" y="47"/>
                  <a:pt x="146" y="47"/>
                </a:cubicBezTo>
                <a:cubicBezTo>
                  <a:pt x="145" y="46"/>
                  <a:pt x="145" y="46"/>
                  <a:pt x="145" y="45"/>
                </a:cubicBezTo>
                <a:lnTo>
                  <a:pt x="143" y="45"/>
                </a:lnTo>
                <a:close/>
                <a:moveTo>
                  <a:pt x="160" y="2"/>
                </a:moveTo>
                <a:cubicBezTo>
                  <a:pt x="158" y="1"/>
                  <a:pt x="157" y="0"/>
                  <a:pt x="155" y="0"/>
                </a:cubicBezTo>
                <a:cubicBezTo>
                  <a:pt x="145" y="1"/>
                  <a:pt x="136" y="1"/>
                  <a:pt x="127" y="1"/>
                </a:cubicBezTo>
                <a:cubicBezTo>
                  <a:pt x="125" y="1"/>
                  <a:pt x="124" y="1"/>
                  <a:pt x="123" y="4"/>
                </a:cubicBezTo>
                <a:cubicBezTo>
                  <a:pt x="122" y="4"/>
                  <a:pt x="122" y="4"/>
                  <a:pt x="122" y="5"/>
                </a:cubicBezTo>
                <a:cubicBezTo>
                  <a:pt x="120" y="7"/>
                  <a:pt x="122" y="10"/>
                  <a:pt x="123" y="11"/>
                </a:cubicBezTo>
                <a:cubicBezTo>
                  <a:pt x="125" y="12"/>
                  <a:pt x="125" y="12"/>
                  <a:pt x="125" y="12"/>
                </a:cubicBezTo>
                <a:cubicBezTo>
                  <a:pt x="127" y="15"/>
                  <a:pt x="128" y="16"/>
                  <a:pt x="130" y="17"/>
                </a:cubicBezTo>
                <a:cubicBezTo>
                  <a:pt x="74" y="74"/>
                  <a:pt x="74" y="74"/>
                  <a:pt x="74" y="74"/>
                </a:cubicBezTo>
                <a:cubicBezTo>
                  <a:pt x="48" y="49"/>
                  <a:pt x="48" y="49"/>
                  <a:pt x="48" y="49"/>
                </a:cubicBezTo>
                <a:cubicBezTo>
                  <a:pt x="47" y="48"/>
                  <a:pt x="44" y="46"/>
                  <a:pt x="42" y="46"/>
                </a:cubicBezTo>
                <a:cubicBezTo>
                  <a:pt x="41" y="46"/>
                  <a:pt x="38" y="48"/>
                  <a:pt x="37" y="49"/>
                </a:cubicBezTo>
                <a:cubicBezTo>
                  <a:pt x="3" y="82"/>
                  <a:pt x="3" y="82"/>
                  <a:pt x="3" y="82"/>
                </a:cubicBezTo>
                <a:cubicBezTo>
                  <a:pt x="0" y="85"/>
                  <a:pt x="0" y="90"/>
                  <a:pt x="3" y="94"/>
                </a:cubicBezTo>
                <a:cubicBezTo>
                  <a:pt x="5" y="95"/>
                  <a:pt x="5" y="95"/>
                  <a:pt x="5" y="95"/>
                </a:cubicBezTo>
                <a:cubicBezTo>
                  <a:pt x="6" y="96"/>
                  <a:pt x="8" y="98"/>
                  <a:pt x="10" y="98"/>
                </a:cubicBezTo>
                <a:cubicBezTo>
                  <a:pt x="13" y="98"/>
                  <a:pt x="15" y="96"/>
                  <a:pt x="16" y="95"/>
                </a:cubicBezTo>
                <a:cubicBezTo>
                  <a:pt x="42" y="68"/>
                  <a:pt x="42" y="68"/>
                  <a:pt x="42" y="68"/>
                </a:cubicBezTo>
                <a:cubicBezTo>
                  <a:pt x="68" y="94"/>
                  <a:pt x="68" y="94"/>
                  <a:pt x="68" y="94"/>
                </a:cubicBezTo>
                <a:cubicBezTo>
                  <a:pt x="69" y="95"/>
                  <a:pt x="71" y="96"/>
                  <a:pt x="74" y="96"/>
                </a:cubicBezTo>
                <a:cubicBezTo>
                  <a:pt x="76" y="96"/>
                  <a:pt x="78" y="95"/>
                  <a:pt x="79" y="94"/>
                </a:cubicBezTo>
                <a:cubicBezTo>
                  <a:pt x="143" y="30"/>
                  <a:pt x="143" y="30"/>
                  <a:pt x="143" y="30"/>
                </a:cubicBezTo>
                <a:cubicBezTo>
                  <a:pt x="150" y="38"/>
                  <a:pt x="150" y="38"/>
                  <a:pt x="150" y="38"/>
                </a:cubicBezTo>
                <a:cubicBezTo>
                  <a:pt x="151" y="39"/>
                  <a:pt x="152" y="40"/>
                  <a:pt x="154" y="40"/>
                </a:cubicBezTo>
                <a:cubicBezTo>
                  <a:pt x="155" y="40"/>
                  <a:pt x="156" y="39"/>
                  <a:pt x="156" y="39"/>
                </a:cubicBezTo>
                <a:cubicBezTo>
                  <a:pt x="157" y="39"/>
                  <a:pt x="157" y="39"/>
                  <a:pt x="157" y="38"/>
                </a:cubicBezTo>
                <a:cubicBezTo>
                  <a:pt x="160" y="37"/>
                  <a:pt x="160" y="35"/>
                  <a:pt x="160" y="33"/>
                </a:cubicBezTo>
                <a:cubicBezTo>
                  <a:pt x="160" y="27"/>
                  <a:pt x="160" y="22"/>
                  <a:pt x="161" y="16"/>
                </a:cubicBezTo>
                <a:cubicBezTo>
                  <a:pt x="161" y="6"/>
                  <a:pt x="161" y="6"/>
                  <a:pt x="161" y="6"/>
                </a:cubicBezTo>
                <a:cubicBezTo>
                  <a:pt x="161" y="5"/>
                  <a:pt x="161" y="2"/>
                  <a:pt x="160" y="2"/>
                </a:cubicBezTo>
                <a:close/>
              </a:path>
            </a:pathLst>
          </a:custGeom>
          <a:ln>
            <a:noFill/>
          </a:ln>
        </p:spPr>
        <p:style>
          <a:lnRef idx="3">
            <a:schemeClr val="lt1"/>
          </a:lnRef>
          <a:fillRef idx="1">
            <a:schemeClr val="accent1"/>
          </a:fillRef>
          <a:effectRef idx="1">
            <a:schemeClr val="accent1"/>
          </a:effectRef>
          <a:fontRef idx="minor">
            <a:schemeClr val="lt1"/>
          </a:fontRef>
        </p:style>
        <p:txBody>
          <a:bodyPr vert="horz" wrap="square" lIns="91440" tIns="45720" rIns="91440" bIns="45720" numCol="1" anchor="t" anchorCtr="0" compatLnSpc="1">
            <a:prstTxWarp prst="textNoShape">
              <a:avLst/>
            </a:prstTxWarp>
          </a:bodyPr>
          <a:lstStyle/>
          <a:p>
            <a:endParaRPr lang="en-US"/>
          </a:p>
        </p:txBody>
      </p:sp>
      <p:sp>
        <p:nvSpPr>
          <p:cNvPr id="25" name="Freeform 166">
            <a:hlinkClick r:id="rId7" action="ppaction://hlinksldjump"/>
            <a:extLst>
              <a:ext uri="{FF2B5EF4-FFF2-40B4-BE49-F238E27FC236}">
                <a16:creationId xmlns:a16="http://schemas.microsoft.com/office/drawing/2014/main" id="{6E3F0034-55A8-A464-E18D-8E4662609BD2}"/>
              </a:ext>
            </a:extLst>
          </p:cNvPr>
          <p:cNvSpPr>
            <a:spLocks noEditPoints="1"/>
          </p:cNvSpPr>
          <p:nvPr/>
        </p:nvSpPr>
        <p:spPr bwMode="auto">
          <a:xfrm>
            <a:off x="376779" y="3230148"/>
            <a:ext cx="256559" cy="315765"/>
          </a:xfrm>
          <a:custGeom>
            <a:avLst/>
            <a:gdLst>
              <a:gd name="T0" fmla="*/ 91 w 130"/>
              <a:gd name="T1" fmla="*/ 69 h 160"/>
              <a:gd name="T2" fmla="*/ 74 w 130"/>
              <a:gd name="T3" fmla="*/ 72 h 160"/>
              <a:gd name="T4" fmla="*/ 51 w 130"/>
              <a:gd name="T5" fmla="*/ 73 h 160"/>
              <a:gd name="T6" fmla="*/ 2 w 130"/>
              <a:gd name="T7" fmla="*/ 81 h 160"/>
              <a:gd name="T8" fmla="*/ 5 w 130"/>
              <a:gd name="T9" fmla="*/ 128 h 160"/>
              <a:gd name="T10" fmla="*/ 21 w 130"/>
              <a:gd name="T11" fmla="*/ 129 h 160"/>
              <a:gd name="T12" fmla="*/ 23 w 130"/>
              <a:gd name="T13" fmla="*/ 160 h 160"/>
              <a:gd name="T14" fmla="*/ 104 w 130"/>
              <a:gd name="T15" fmla="*/ 155 h 160"/>
              <a:gd name="T16" fmla="*/ 113 w 130"/>
              <a:gd name="T17" fmla="*/ 146 h 160"/>
              <a:gd name="T18" fmla="*/ 124 w 130"/>
              <a:gd name="T19" fmla="*/ 103 h 160"/>
              <a:gd name="T20" fmla="*/ 25 w 130"/>
              <a:gd name="T21" fmla="*/ 126 h 160"/>
              <a:gd name="T22" fmla="*/ 34 w 130"/>
              <a:gd name="T23" fmla="*/ 112 h 160"/>
              <a:gd name="T24" fmla="*/ 28 w 130"/>
              <a:gd name="T25" fmla="*/ 89 h 160"/>
              <a:gd name="T26" fmla="*/ 25 w 130"/>
              <a:gd name="T27" fmla="*/ 89 h 160"/>
              <a:gd name="T28" fmla="*/ 29 w 130"/>
              <a:gd name="T29" fmla="*/ 109 h 160"/>
              <a:gd name="T30" fmla="*/ 8 w 130"/>
              <a:gd name="T31" fmla="*/ 83 h 160"/>
              <a:gd name="T32" fmla="*/ 98 w 130"/>
              <a:gd name="T33" fmla="*/ 145 h 160"/>
              <a:gd name="T34" fmla="*/ 103 w 130"/>
              <a:gd name="T35" fmla="*/ 109 h 160"/>
              <a:gd name="T36" fmla="*/ 77 w 130"/>
              <a:gd name="T37" fmla="*/ 62 h 160"/>
              <a:gd name="T38" fmla="*/ 51 w 130"/>
              <a:gd name="T39" fmla="*/ 26 h 160"/>
              <a:gd name="T40" fmla="*/ 80 w 130"/>
              <a:gd name="T41" fmla="*/ 121 h 160"/>
              <a:gd name="T42" fmla="*/ 35 w 130"/>
              <a:gd name="T43" fmla="*/ 124 h 160"/>
              <a:gd name="T44" fmla="*/ 79 w 130"/>
              <a:gd name="T45" fmla="*/ 136 h 160"/>
              <a:gd name="T46" fmla="*/ 42 w 130"/>
              <a:gd name="T47" fmla="*/ 146 h 160"/>
              <a:gd name="T48" fmla="*/ 79 w 130"/>
              <a:gd name="T49" fmla="*/ 136 h 160"/>
              <a:gd name="T50" fmla="*/ 50 w 130"/>
              <a:gd name="T51" fmla="*/ 108 h 160"/>
              <a:gd name="T52" fmla="*/ 42 w 130"/>
              <a:gd name="T53" fmla="*/ 87 h 160"/>
              <a:gd name="T54" fmla="*/ 34 w 130"/>
              <a:gd name="T55" fmla="*/ 91 h 160"/>
              <a:gd name="T56" fmla="*/ 38 w 130"/>
              <a:gd name="T57" fmla="*/ 90 h 160"/>
              <a:gd name="T58" fmla="*/ 47 w 130"/>
              <a:gd name="T59" fmla="*/ 105 h 160"/>
              <a:gd name="T60" fmla="*/ 42 w 130"/>
              <a:gd name="T61" fmla="*/ 105 h 160"/>
              <a:gd name="T62" fmla="*/ 57 w 130"/>
              <a:gd name="T63" fmla="*/ 111 h 160"/>
              <a:gd name="T64" fmla="*/ 65 w 130"/>
              <a:gd name="T65" fmla="*/ 106 h 160"/>
              <a:gd name="T66" fmla="*/ 61 w 130"/>
              <a:gd name="T67" fmla="*/ 97 h 160"/>
              <a:gd name="T68" fmla="*/ 58 w 130"/>
              <a:gd name="T69" fmla="*/ 85 h 160"/>
              <a:gd name="T70" fmla="*/ 47 w 130"/>
              <a:gd name="T71" fmla="*/ 87 h 160"/>
              <a:gd name="T72" fmla="*/ 60 w 130"/>
              <a:gd name="T73" fmla="*/ 100 h 160"/>
              <a:gd name="T74" fmla="*/ 61 w 130"/>
              <a:gd name="T75" fmla="*/ 108 h 160"/>
              <a:gd name="T76" fmla="*/ 58 w 130"/>
              <a:gd name="T77" fmla="*/ 100 h 160"/>
              <a:gd name="T78" fmla="*/ 54 w 130"/>
              <a:gd name="T79" fmla="*/ 88 h 160"/>
              <a:gd name="T80" fmla="*/ 58 w 130"/>
              <a:gd name="T81" fmla="*/ 95 h 160"/>
              <a:gd name="T82" fmla="*/ 52 w 130"/>
              <a:gd name="T83" fmla="*/ 88 h 160"/>
              <a:gd name="T84" fmla="*/ 74 w 130"/>
              <a:gd name="T85" fmla="*/ 98 h 160"/>
              <a:gd name="T86" fmla="*/ 75 w 130"/>
              <a:gd name="T87" fmla="*/ 105 h 160"/>
              <a:gd name="T88" fmla="*/ 73 w 130"/>
              <a:gd name="T89" fmla="*/ 103 h 160"/>
              <a:gd name="T90" fmla="*/ 68 w 130"/>
              <a:gd name="T91" fmla="*/ 105 h 160"/>
              <a:gd name="T92" fmla="*/ 80 w 130"/>
              <a:gd name="T93" fmla="*/ 108 h 160"/>
              <a:gd name="T94" fmla="*/ 75 w 130"/>
              <a:gd name="T95" fmla="*/ 96 h 160"/>
              <a:gd name="T96" fmla="*/ 68 w 130"/>
              <a:gd name="T97" fmla="*/ 93 h 160"/>
              <a:gd name="T98" fmla="*/ 70 w 130"/>
              <a:gd name="T99" fmla="*/ 87 h 160"/>
              <a:gd name="T100" fmla="*/ 73 w 130"/>
              <a:gd name="T101" fmla="*/ 90 h 160"/>
              <a:gd name="T102" fmla="*/ 74 w 130"/>
              <a:gd name="T103" fmla="*/ 88 h 160"/>
              <a:gd name="T104" fmla="*/ 64 w 130"/>
              <a:gd name="T105" fmla="*/ 85 h 160"/>
              <a:gd name="T106" fmla="*/ 67 w 130"/>
              <a:gd name="T107" fmla="*/ 96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30" h="160">
                <a:moveTo>
                  <a:pt x="124" y="103"/>
                </a:moveTo>
                <a:cubicBezTo>
                  <a:pt x="119" y="89"/>
                  <a:pt x="111" y="80"/>
                  <a:pt x="104" y="75"/>
                </a:cubicBezTo>
                <a:cubicBezTo>
                  <a:pt x="103" y="75"/>
                  <a:pt x="91" y="69"/>
                  <a:pt x="91" y="69"/>
                </a:cubicBezTo>
                <a:cubicBezTo>
                  <a:pt x="85" y="64"/>
                  <a:pt x="85" y="64"/>
                  <a:pt x="85" y="64"/>
                </a:cubicBezTo>
                <a:cubicBezTo>
                  <a:pt x="78" y="72"/>
                  <a:pt x="78" y="72"/>
                  <a:pt x="78" y="72"/>
                </a:cubicBezTo>
                <a:cubicBezTo>
                  <a:pt x="74" y="72"/>
                  <a:pt x="74" y="72"/>
                  <a:pt x="74" y="72"/>
                </a:cubicBezTo>
                <a:cubicBezTo>
                  <a:pt x="67" y="64"/>
                  <a:pt x="67" y="64"/>
                  <a:pt x="67" y="64"/>
                </a:cubicBezTo>
                <a:cubicBezTo>
                  <a:pt x="61" y="69"/>
                  <a:pt x="61" y="69"/>
                  <a:pt x="61" y="69"/>
                </a:cubicBezTo>
                <a:cubicBezTo>
                  <a:pt x="51" y="73"/>
                  <a:pt x="51" y="73"/>
                  <a:pt x="51" y="73"/>
                </a:cubicBezTo>
                <a:cubicBezTo>
                  <a:pt x="3" y="78"/>
                  <a:pt x="3" y="78"/>
                  <a:pt x="3" y="78"/>
                </a:cubicBezTo>
                <a:cubicBezTo>
                  <a:pt x="2" y="78"/>
                  <a:pt x="2" y="78"/>
                  <a:pt x="2" y="80"/>
                </a:cubicBezTo>
                <a:cubicBezTo>
                  <a:pt x="0" y="80"/>
                  <a:pt x="0" y="81"/>
                  <a:pt x="2" y="81"/>
                </a:cubicBezTo>
                <a:cubicBezTo>
                  <a:pt x="5" y="89"/>
                  <a:pt x="9" y="95"/>
                  <a:pt x="10" y="101"/>
                </a:cubicBezTo>
                <a:cubicBezTo>
                  <a:pt x="10" y="103"/>
                  <a:pt x="10" y="103"/>
                  <a:pt x="10" y="103"/>
                </a:cubicBezTo>
                <a:cubicBezTo>
                  <a:pt x="0" y="112"/>
                  <a:pt x="2" y="121"/>
                  <a:pt x="5" y="128"/>
                </a:cubicBezTo>
                <a:cubicBezTo>
                  <a:pt x="6" y="131"/>
                  <a:pt x="10" y="132"/>
                  <a:pt x="13" y="132"/>
                </a:cubicBezTo>
                <a:cubicBezTo>
                  <a:pt x="15" y="132"/>
                  <a:pt x="18" y="132"/>
                  <a:pt x="19" y="131"/>
                </a:cubicBezTo>
                <a:cubicBezTo>
                  <a:pt x="19" y="131"/>
                  <a:pt x="21" y="131"/>
                  <a:pt x="21" y="129"/>
                </a:cubicBezTo>
                <a:cubicBezTo>
                  <a:pt x="21" y="134"/>
                  <a:pt x="22" y="137"/>
                  <a:pt x="22" y="138"/>
                </a:cubicBezTo>
                <a:cubicBezTo>
                  <a:pt x="23" y="151"/>
                  <a:pt x="22" y="157"/>
                  <a:pt x="22" y="157"/>
                </a:cubicBezTo>
                <a:cubicBezTo>
                  <a:pt x="22" y="159"/>
                  <a:pt x="22" y="159"/>
                  <a:pt x="23" y="160"/>
                </a:cubicBezTo>
                <a:cubicBezTo>
                  <a:pt x="25" y="160"/>
                  <a:pt x="25" y="160"/>
                  <a:pt x="25" y="160"/>
                </a:cubicBezTo>
                <a:cubicBezTo>
                  <a:pt x="101" y="157"/>
                  <a:pt x="101" y="157"/>
                  <a:pt x="101" y="157"/>
                </a:cubicBezTo>
                <a:cubicBezTo>
                  <a:pt x="103" y="157"/>
                  <a:pt x="104" y="157"/>
                  <a:pt x="104" y="155"/>
                </a:cubicBezTo>
                <a:cubicBezTo>
                  <a:pt x="104" y="149"/>
                  <a:pt x="104" y="149"/>
                  <a:pt x="104" y="149"/>
                </a:cubicBezTo>
                <a:cubicBezTo>
                  <a:pt x="104" y="149"/>
                  <a:pt x="104" y="149"/>
                  <a:pt x="106" y="149"/>
                </a:cubicBezTo>
                <a:cubicBezTo>
                  <a:pt x="107" y="149"/>
                  <a:pt x="110" y="148"/>
                  <a:pt x="113" y="146"/>
                </a:cubicBezTo>
                <a:cubicBezTo>
                  <a:pt x="126" y="132"/>
                  <a:pt x="126" y="132"/>
                  <a:pt x="126" y="132"/>
                </a:cubicBezTo>
                <a:cubicBezTo>
                  <a:pt x="129" y="129"/>
                  <a:pt x="130" y="126"/>
                  <a:pt x="130" y="121"/>
                </a:cubicBezTo>
                <a:cubicBezTo>
                  <a:pt x="129" y="121"/>
                  <a:pt x="127" y="112"/>
                  <a:pt x="124" y="103"/>
                </a:cubicBezTo>
                <a:close/>
                <a:moveTo>
                  <a:pt x="98" y="152"/>
                </a:moveTo>
                <a:cubicBezTo>
                  <a:pt x="28" y="155"/>
                  <a:pt x="28" y="155"/>
                  <a:pt x="28" y="155"/>
                </a:cubicBezTo>
                <a:cubicBezTo>
                  <a:pt x="28" y="151"/>
                  <a:pt x="29" y="141"/>
                  <a:pt x="25" y="126"/>
                </a:cubicBezTo>
                <a:cubicBezTo>
                  <a:pt x="29" y="123"/>
                  <a:pt x="31" y="118"/>
                  <a:pt x="29" y="112"/>
                </a:cubicBezTo>
                <a:cubicBezTo>
                  <a:pt x="29" y="114"/>
                  <a:pt x="31" y="114"/>
                  <a:pt x="31" y="114"/>
                </a:cubicBezTo>
                <a:cubicBezTo>
                  <a:pt x="34" y="112"/>
                  <a:pt x="34" y="112"/>
                  <a:pt x="34" y="112"/>
                </a:cubicBezTo>
                <a:cubicBezTo>
                  <a:pt x="35" y="112"/>
                  <a:pt x="35" y="112"/>
                  <a:pt x="35" y="112"/>
                </a:cubicBezTo>
                <a:cubicBezTo>
                  <a:pt x="36" y="111"/>
                  <a:pt x="36" y="111"/>
                  <a:pt x="36" y="109"/>
                </a:cubicBezTo>
                <a:cubicBezTo>
                  <a:pt x="28" y="89"/>
                  <a:pt x="28" y="89"/>
                  <a:pt x="28" y="89"/>
                </a:cubicBezTo>
                <a:cubicBezTo>
                  <a:pt x="28" y="87"/>
                  <a:pt x="28" y="87"/>
                  <a:pt x="26" y="87"/>
                </a:cubicBezTo>
                <a:cubicBezTo>
                  <a:pt x="25" y="87"/>
                  <a:pt x="25" y="87"/>
                  <a:pt x="25" y="87"/>
                </a:cubicBezTo>
                <a:cubicBezTo>
                  <a:pt x="25" y="89"/>
                  <a:pt x="25" y="89"/>
                  <a:pt x="25" y="89"/>
                </a:cubicBezTo>
                <a:cubicBezTo>
                  <a:pt x="31" y="107"/>
                  <a:pt x="31" y="107"/>
                  <a:pt x="31" y="107"/>
                </a:cubicBezTo>
                <a:cubicBezTo>
                  <a:pt x="32" y="107"/>
                  <a:pt x="32" y="109"/>
                  <a:pt x="31" y="109"/>
                </a:cubicBezTo>
                <a:cubicBezTo>
                  <a:pt x="29" y="109"/>
                  <a:pt x="29" y="109"/>
                  <a:pt x="29" y="109"/>
                </a:cubicBezTo>
                <a:cubicBezTo>
                  <a:pt x="28" y="109"/>
                  <a:pt x="28" y="109"/>
                  <a:pt x="28" y="109"/>
                </a:cubicBezTo>
                <a:cubicBezTo>
                  <a:pt x="26" y="104"/>
                  <a:pt x="21" y="106"/>
                  <a:pt x="18" y="106"/>
                </a:cubicBezTo>
                <a:cubicBezTo>
                  <a:pt x="16" y="98"/>
                  <a:pt x="12" y="90"/>
                  <a:pt x="8" y="83"/>
                </a:cubicBezTo>
                <a:cubicBezTo>
                  <a:pt x="81" y="76"/>
                  <a:pt x="81" y="76"/>
                  <a:pt x="81" y="76"/>
                </a:cubicBezTo>
                <a:cubicBezTo>
                  <a:pt x="84" y="83"/>
                  <a:pt x="93" y="107"/>
                  <a:pt x="97" y="132"/>
                </a:cubicBezTo>
                <a:cubicBezTo>
                  <a:pt x="95" y="135"/>
                  <a:pt x="95" y="141"/>
                  <a:pt x="98" y="145"/>
                </a:cubicBezTo>
                <a:lnTo>
                  <a:pt x="98" y="152"/>
                </a:lnTo>
                <a:close/>
                <a:moveTo>
                  <a:pt x="101" y="126"/>
                </a:moveTo>
                <a:cubicBezTo>
                  <a:pt x="103" y="109"/>
                  <a:pt x="103" y="109"/>
                  <a:pt x="103" y="109"/>
                </a:cubicBezTo>
                <a:cubicBezTo>
                  <a:pt x="104" y="112"/>
                  <a:pt x="106" y="117"/>
                  <a:pt x="107" y="120"/>
                </a:cubicBezTo>
                <a:lnTo>
                  <a:pt x="101" y="126"/>
                </a:lnTo>
                <a:close/>
                <a:moveTo>
                  <a:pt x="77" y="62"/>
                </a:moveTo>
                <a:cubicBezTo>
                  <a:pt x="90" y="62"/>
                  <a:pt x="101" y="49"/>
                  <a:pt x="101" y="26"/>
                </a:cubicBezTo>
                <a:cubicBezTo>
                  <a:pt x="101" y="9"/>
                  <a:pt x="94" y="0"/>
                  <a:pt x="77" y="0"/>
                </a:cubicBezTo>
                <a:cubicBezTo>
                  <a:pt x="58" y="0"/>
                  <a:pt x="51" y="9"/>
                  <a:pt x="51" y="26"/>
                </a:cubicBezTo>
                <a:cubicBezTo>
                  <a:pt x="51" y="49"/>
                  <a:pt x="62" y="62"/>
                  <a:pt x="77" y="62"/>
                </a:cubicBezTo>
                <a:close/>
                <a:moveTo>
                  <a:pt x="77" y="126"/>
                </a:moveTo>
                <a:cubicBezTo>
                  <a:pt x="78" y="126"/>
                  <a:pt x="80" y="124"/>
                  <a:pt x="80" y="121"/>
                </a:cubicBezTo>
                <a:cubicBezTo>
                  <a:pt x="80" y="120"/>
                  <a:pt x="78" y="118"/>
                  <a:pt x="75" y="118"/>
                </a:cubicBezTo>
                <a:cubicBezTo>
                  <a:pt x="39" y="120"/>
                  <a:pt x="39" y="120"/>
                  <a:pt x="39" y="120"/>
                </a:cubicBezTo>
                <a:cubicBezTo>
                  <a:pt x="36" y="121"/>
                  <a:pt x="35" y="123"/>
                  <a:pt x="35" y="124"/>
                </a:cubicBezTo>
                <a:cubicBezTo>
                  <a:pt x="36" y="127"/>
                  <a:pt x="38" y="129"/>
                  <a:pt x="39" y="129"/>
                </a:cubicBezTo>
                <a:cubicBezTo>
                  <a:pt x="77" y="126"/>
                  <a:pt x="77" y="126"/>
                  <a:pt x="77" y="126"/>
                </a:cubicBezTo>
                <a:close/>
                <a:moveTo>
                  <a:pt x="79" y="136"/>
                </a:moveTo>
                <a:cubicBezTo>
                  <a:pt x="42" y="137"/>
                  <a:pt x="42" y="137"/>
                  <a:pt x="42" y="137"/>
                </a:cubicBezTo>
                <a:cubicBezTo>
                  <a:pt x="39" y="137"/>
                  <a:pt x="37" y="140"/>
                  <a:pt x="37" y="141"/>
                </a:cubicBezTo>
                <a:cubicBezTo>
                  <a:pt x="37" y="143"/>
                  <a:pt x="39" y="146"/>
                  <a:pt x="42" y="146"/>
                </a:cubicBezTo>
                <a:cubicBezTo>
                  <a:pt x="79" y="143"/>
                  <a:pt x="79" y="143"/>
                  <a:pt x="79" y="143"/>
                </a:cubicBezTo>
                <a:cubicBezTo>
                  <a:pt x="81" y="143"/>
                  <a:pt x="83" y="141"/>
                  <a:pt x="83" y="139"/>
                </a:cubicBezTo>
                <a:cubicBezTo>
                  <a:pt x="83" y="137"/>
                  <a:pt x="81" y="136"/>
                  <a:pt x="79" y="136"/>
                </a:cubicBezTo>
                <a:close/>
                <a:moveTo>
                  <a:pt x="42" y="110"/>
                </a:moveTo>
                <a:cubicBezTo>
                  <a:pt x="44" y="111"/>
                  <a:pt x="45" y="111"/>
                  <a:pt x="47" y="111"/>
                </a:cubicBezTo>
                <a:cubicBezTo>
                  <a:pt x="48" y="111"/>
                  <a:pt x="50" y="110"/>
                  <a:pt x="50" y="108"/>
                </a:cubicBezTo>
                <a:cubicBezTo>
                  <a:pt x="51" y="108"/>
                  <a:pt x="51" y="107"/>
                  <a:pt x="51" y="105"/>
                </a:cubicBezTo>
                <a:cubicBezTo>
                  <a:pt x="45" y="91"/>
                  <a:pt x="45" y="91"/>
                  <a:pt x="45" y="91"/>
                </a:cubicBezTo>
                <a:cubicBezTo>
                  <a:pt x="45" y="90"/>
                  <a:pt x="44" y="88"/>
                  <a:pt x="42" y="87"/>
                </a:cubicBezTo>
                <a:cubicBezTo>
                  <a:pt x="41" y="87"/>
                  <a:pt x="40" y="85"/>
                  <a:pt x="38" y="87"/>
                </a:cubicBezTo>
                <a:cubicBezTo>
                  <a:pt x="35" y="87"/>
                  <a:pt x="35" y="87"/>
                  <a:pt x="34" y="88"/>
                </a:cubicBezTo>
                <a:cubicBezTo>
                  <a:pt x="34" y="90"/>
                  <a:pt x="34" y="90"/>
                  <a:pt x="34" y="91"/>
                </a:cubicBezTo>
                <a:cubicBezTo>
                  <a:pt x="40" y="107"/>
                  <a:pt x="40" y="107"/>
                  <a:pt x="40" y="107"/>
                </a:cubicBezTo>
                <a:cubicBezTo>
                  <a:pt x="40" y="107"/>
                  <a:pt x="41" y="108"/>
                  <a:pt x="42" y="110"/>
                </a:cubicBezTo>
                <a:close/>
                <a:moveTo>
                  <a:pt x="38" y="90"/>
                </a:moveTo>
                <a:cubicBezTo>
                  <a:pt x="40" y="90"/>
                  <a:pt x="40" y="90"/>
                  <a:pt x="41" y="90"/>
                </a:cubicBezTo>
                <a:cubicBezTo>
                  <a:pt x="41" y="91"/>
                  <a:pt x="41" y="91"/>
                  <a:pt x="41" y="91"/>
                </a:cubicBezTo>
                <a:cubicBezTo>
                  <a:pt x="47" y="105"/>
                  <a:pt x="47" y="105"/>
                  <a:pt x="47" y="105"/>
                </a:cubicBezTo>
                <a:cubicBezTo>
                  <a:pt x="47" y="107"/>
                  <a:pt x="47" y="107"/>
                  <a:pt x="47" y="107"/>
                </a:cubicBezTo>
                <a:cubicBezTo>
                  <a:pt x="44" y="107"/>
                  <a:pt x="44" y="107"/>
                  <a:pt x="44" y="107"/>
                </a:cubicBezTo>
                <a:cubicBezTo>
                  <a:pt x="44" y="107"/>
                  <a:pt x="42" y="107"/>
                  <a:pt x="42" y="105"/>
                </a:cubicBezTo>
                <a:cubicBezTo>
                  <a:pt x="38" y="91"/>
                  <a:pt x="38" y="91"/>
                  <a:pt x="38" y="91"/>
                </a:cubicBezTo>
                <a:cubicBezTo>
                  <a:pt x="37" y="91"/>
                  <a:pt x="37" y="90"/>
                  <a:pt x="38" y="90"/>
                </a:cubicBezTo>
                <a:close/>
                <a:moveTo>
                  <a:pt x="57" y="111"/>
                </a:moveTo>
                <a:cubicBezTo>
                  <a:pt x="64" y="111"/>
                  <a:pt x="64" y="111"/>
                  <a:pt x="64" y="111"/>
                </a:cubicBezTo>
                <a:cubicBezTo>
                  <a:pt x="65" y="110"/>
                  <a:pt x="65" y="110"/>
                  <a:pt x="65" y="110"/>
                </a:cubicBezTo>
                <a:cubicBezTo>
                  <a:pt x="67" y="108"/>
                  <a:pt x="67" y="108"/>
                  <a:pt x="65" y="106"/>
                </a:cubicBezTo>
                <a:cubicBezTo>
                  <a:pt x="64" y="98"/>
                  <a:pt x="64" y="98"/>
                  <a:pt x="64" y="98"/>
                </a:cubicBezTo>
                <a:cubicBezTo>
                  <a:pt x="63" y="98"/>
                  <a:pt x="63" y="98"/>
                  <a:pt x="63" y="98"/>
                </a:cubicBezTo>
                <a:cubicBezTo>
                  <a:pt x="61" y="97"/>
                  <a:pt x="61" y="97"/>
                  <a:pt x="61" y="97"/>
                </a:cubicBezTo>
                <a:cubicBezTo>
                  <a:pt x="63" y="97"/>
                  <a:pt x="63" y="97"/>
                  <a:pt x="63" y="97"/>
                </a:cubicBezTo>
                <a:cubicBezTo>
                  <a:pt x="60" y="88"/>
                  <a:pt x="60" y="88"/>
                  <a:pt x="60" y="88"/>
                </a:cubicBezTo>
                <a:cubicBezTo>
                  <a:pt x="60" y="87"/>
                  <a:pt x="58" y="85"/>
                  <a:pt x="58" y="85"/>
                </a:cubicBezTo>
                <a:cubicBezTo>
                  <a:pt x="57" y="85"/>
                  <a:pt x="55" y="83"/>
                  <a:pt x="54" y="85"/>
                </a:cubicBezTo>
                <a:cubicBezTo>
                  <a:pt x="48" y="85"/>
                  <a:pt x="48" y="85"/>
                  <a:pt x="48" y="85"/>
                </a:cubicBezTo>
                <a:cubicBezTo>
                  <a:pt x="47" y="85"/>
                  <a:pt x="47" y="85"/>
                  <a:pt x="47" y="87"/>
                </a:cubicBezTo>
                <a:cubicBezTo>
                  <a:pt x="55" y="111"/>
                  <a:pt x="55" y="111"/>
                  <a:pt x="55" y="111"/>
                </a:cubicBezTo>
                <a:lnTo>
                  <a:pt x="57" y="111"/>
                </a:lnTo>
                <a:close/>
                <a:moveTo>
                  <a:pt x="60" y="100"/>
                </a:moveTo>
                <a:cubicBezTo>
                  <a:pt x="60" y="100"/>
                  <a:pt x="60" y="100"/>
                  <a:pt x="60" y="101"/>
                </a:cubicBezTo>
                <a:cubicBezTo>
                  <a:pt x="61" y="106"/>
                  <a:pt x="61" y="106"/>
                  <a:pt x="61" y="106"/>
                </a:cubicBezTo>
                <a:cubicBezTo>
                  <a:pt x="61" y="106"/>
                  <a:pt x="61" y="106"/>
                  <a:pt x="61" y="108"/>
                </a:cubicBezTo>
                <a:cubicBezTo>
                  <a:pt x="58" y="108"/>
                  <a:pt x="58" y="108"/>
                  <a:pt x="58" y="108"/>
                </a:cubicBezTo>
                <a:cubicBezTo>
                  <a:pt x="55" y="100"/>
                  <a:pt x="55" y="100"/>
                  <a:pt x="55" y="100"/>
                </a:cubicBezTo>
                <a:cubicBezTo>
                  <a:pt x="58" y="100"/>
                  <a:pt x="58" y="100"/>
                  <a:pt x="58" y="100"/>
                </a:cubicBezTo>
                <a:lnTo>
                  <a:pt x="60" y="100"/>
                </a:lnTo>
                <a:close/>
                <a:moveTo>
                  <a:pt x="52" y="88"/>
                </a:moveTo>
                <a:cubicBezTo>
                  <a:pt x="54" y="88"/>
                  <a:pt x="54" y="88"/>
                  <a:pt x="54" y="88"/>
                </a:cubicBezTo>
                <a:cubicBezTo>
                  <a:pt x="55" y="88"/>
                  <a:pt x="55" y="88"/>
                  <a:pt x="55" y="88"/>
                </a:cubicBezTo>
                <a:cubicBezTo>
                  <a:pt x="55" y="88"/>
                  <a:pt x="57" y="88"/>
                  <a:pt x="57" y="90"/>
                </a:cubicBezTo>
                <a:cubicBezTo>
                  <a:pt x="58" y="95"/>
                  <a:pt x="58" y="95"/>
                  <a:pt x="58" y="95"/>
                </a:cubicBezTo>
                <a:cubicBezTo>
                  <a:pt x="57" y="97"/>
                  <a:pt x="57" y="97"/>
                  <a:pt x="57" y="97"/>
                </a:cubicBezTo>
                <a:cubicBezTo>
                  <a:pt x="54" y="97"/>
                  <a:pt x="54" y="97"/>
                  <a:pt x="54" y="97"/>
                </a:cubicBezTo>
                <a:cubicBezTo>
                  <a:pt x="52" y="88"/>
                  <a:pt x="52" y="88"/>
                  <a:pt x="52" y="88"/>
                </a:cubicBezTo>
                <a:close/>
                <a:moveTo>
                  <a:pt x="67" y="96"/>
                </a:moveTo>
                <a:cubicBezTo>
                  <a:pt x="68" y="98"/>
                  <a:pt x="71" y="98"/>
                  <a:pt x="73" y="98"/>
                </a:cubicBezTo>
                <a:cubicBezTo>
                  <a:pt x="73" y="98"/>
                  <a:pt x="73" y="98"/>
                  <a:pt x="74" y="98"/>
                </a:cubicBezTo>
                <a:cubicBezTo>
                  <a:pt x="74" y="100"/>
                  <a:pt x="74" y="100"/>
                  <a:pt x="75" y="100"/>
                </a:cubicBezTo>
                <a:cubicBezTo>
                  <a:pt x="75" y="103"/>
                  <a:pt x="75" y="103"/>
                  <a:pt x="75" y="103"/>
                </a:cubicBezTo>
                <a:cubicBezTo>
                  <a:pt x="77" y="105"/>
                  <a:pt x="77" y="105"/>
                  <a:pt x="75" y="105"/>
                </a:cubicBezTo>
                <a:cubicBezTo>
                  <a:pt x="75" y="106"/>
                  <a:pt x="75" y="106"/>
                  <a:pt x="75" y="106"/>
                </a:cubicBezTo>
                <a:cubicBezTo>
                  <a:pt x="74" y="106"/>
                  <a:pt x="74" y="106"/>
                  <a:pt x="73" y="105"/>
                </a:cubicBezTo>
                <a:cubicBezTo>
                  <a:pt x="73" y="103"/>
                  <a:pt x="73" y="103"/>
                  <a:pt x="73" y="103"/>
                </a:cubicBezTo>
                <a:cubicBezTo>
                  <a:pt x="71" y="103"/>
                  <a:pt x="71" y="103"/>
                  <a:pt x="71" y="103"/>
                </a:cubicBezTo>
                <a:cubicBezTo>
                  <a:pt x="68" y="103"/>
                  <a:pt x="68" y="103"/>
                  <a:pt x="68" y="103"/>
                </a:cubicBezTo>
                <a:cubicBezTo>
                  <a:pt x="68" y="105"/>
                  <a:pt x="68" y="105"/>
                  <a:pt x="68" y="105"/>
                </a:cubicBezTo>
                <a:cubicBezTo>
                  <a:pt x="68" y="106"/>
                  <a:pt x="70" y="108"/>
                  <a:pt x="71" y="108"/>
                </a:cubicBezTo>
                <a:cubicBezTo>
                  <a:pt x="73" y="110"/>
                  <a:pt x="74" y="110"/>
                  <a:pt x="75" y="110"/>
                </a:cubicBezTo>
                <a:cubicBezTo>
                  <a:pt x="78" y="110"/>
                  <a:pt x="78" y="108"/>
                  <a:pt x="80" y="108"/>
                </a:cubicBezTo>
                <a:cubicBezTo>
                  <a:pt x="80" y="103"/>
                  <a:pt x="80" y="103"/>
                  <a:pt x="80" y="103"/>
                </a:cubicBezTo>
                <a:cubicBezTo>
                  <a:pt x="78" y="100"/>
                  <a:pt x="78" y="100"/>
                  <a:pt x="78" y="100"/>
                </a:cubicBezTo>
                <a:cubicBezTo>
                  <a:pt x="78" y="98"/>
                  <a:pt x="77" y="96"/>
                  <a:pt x="75" y="96"/>
                </a:cubicBezTo>
                <a:cubicBezTo>
                  <a:pt x="74" y="95"/>
                  <a:pt x="73" y="95"/>
                  <a:pt x="71" y="95"/>
                </a:cubicBezTo>
                <a:cubicBezTo>
                  <a:pt x="70" y="95"/>
                  <a:pt x="70" y="95"/>
                  <a:pt x="70" y="93"/>
                </a:cubicBezTo>
                <a:cubicBezTo>
                  <a:pt x="68" y="93"/>
                  <a:pt x="68" y="93"/>
                  <a:pt x="68" y="93"/>
                </a:cubicBezTo>
                <a:cubicBezTo>
                  <a:pt x="67" y="88"/>
                  <a:pt x="67" y="88"/>
                  <a:pt x="67" y="88"/>
                </a:cubicBezTo>
                <a:cubicBezTo>
                  <a:pt x="67" y="87"/>
                  <a:pt x="68" y="87"/>
                  <a:pt x="68" y="87"/>
                </a:cubicBezTo>
                <a:cubicBezTo>
                  <a:pt x="70" y="87"/>
                  <a:pt x="70" y="87"/>
                  <a:pt x="70" y="87"/>
                </a:cubicBezTo>
                <a:cubicBezTo>
                  <a:pt x="70" y="88"/>
                  <a:pt x="71" y="88"/>
                  <a:pt x="71" y="88"/>
                </a:cubicBezTo>
                <a:cubicBezTo>
                  <a:pt x="71" y="90"/>
                  <a:pt x="71" y="90"/>
                  <a:pt x="71" y="90"/>
                </a:cubicBezTo>
                <a:cubicBezTo>
                  <a:pt x="73" y="90"/>
                  <a:pt x="73" y="90"/>
                  <a:pt x="73" y="90"/>
                </a:cubicBezTo>
                <a:cubicBezTo>
                  <a:pt x="74" y="90"/>
                  <a:pt x="74" y="90"/>
                  <a:pt x="74" y="90"/>
                </a:cubicBezTo>
                <a:cubicBezTo>
                  <a:pt x="75" y="90"/>
                  <a:pt x="75" y="90"/>
                  <a:pt x="75" y="88"/>
                </a:cubicBezTo>
                <a:cubicBezTo>
                  <a:pt x="74" y="88"/>
                  <a:pt x="74" y="88"/>
                  <a:pt x="74" y="88"/>
                </a:cubicBezTo>
                <a:cubicBezTo>
                  <a:pt x="74" y="87"/>
                  <a:pt x="73" y="85"/>
                  <a:pt x="71" y="85"/>
                </a:cubicBezTo>
                <a:cubicBezTo>
                  <a:pt x="70" y="83"/>
                  <a:pt x="68" y="83"/>
                  <a:pt x="67" y="83"/>
                </a:cubicBezTo>
                <a:cubicBezTo>
                  <a:pt x="66" y="83"/>
                  <a:pt x="64" y="83"/>
                  <a:pt x="64" y="85"/>
                </a:cubicBezTo>
                <a:cubicBezTo>
                  <a:pt x="63" y="87"/>
                  <a:pt x="63" y="88"/>
                  <a:pt x="63" y="90"/>
                </a:cubicBezTo>
                <a:cubicBezTo>
                  <a:pt x="64" y="93"/>
                  <a:pt x="64" y="93"/>
                  <a:pt x="64" y="93"/>
                </a:cubicBezTo>
                <a:cubicBezTo>
                  <a:pt x="66" y="95"/>
                  <a:pt x="66" y="96"/>
                  <a:pt x="67" y="96"/>
                </a:cubicBezTo>
                <a:close/>
              </a:path>
            </a:pathLst>
          </a:custGeom>
          <a:ln>
            <a:noFill/>
          </a:ln>
        </p:spPr>
        <p:style>
          <a:lnRef idx="3">
            <a:schemeClr val="lt1"/>
          </a:lnRef>
          <a:fillRef idx="1">
            <a:schemeClr val="accent1"/>
          </a:fillRef>
          <a:effectRef idx="1">
            <a:schemeClr val="accent1"/>
          </a:effectRef>
          <a:fontRef idx="minor">
            <a:schemeClr val="lt1"/>
          </a:fontRef>
        </p:style>
        <p:txBody>
          <a:bodyPr vert="horz" wrap="square" lIns="91440" tIns="45720" rIns="91440" bIns="45720" numCol="1" anchor="t" anchorCtr="0" compatLnSpc="1">
            <a:prstTxWarp prst="textNoShape">
              <a:avLst/>
            </a:prstTxWarp>
          </a:bodyPr>
          <a:lstStyle/>
          <a:p>
            <a:endParaRPr lang="en-US"/>
          </a:p>
        </p:txBody>
      </p:sp>
      <p:sp>
        <p:nvSpPr>
          <p:cNvPr id="26" name="Freeform 119">
            <a:hlinkClick r:id="rId8" action="ppaction://hlinksldjump"/>
            <a:extLst>
              <a:ext uri="{FF2B5EF4-FFF2-40B4-BE49-F238E27FC236}">
                <a16:creationId xmlns:a16="http://schemas.microsoft.com/office/drawing/2014/main" id="{5E78BC7C-AF9A-BCAC-6B6C-6F26B48574AC}"/>
              </a:ext>
            </a:extLst>
          </p:cNvPr>
          <p:cNvSpPr>
            <a:spLocks noEditPoints="1"/>
          </p:cNvSpPr>
          <p:nvPr/>
        </p:nvSpPr>
        <p:spPr bwMode="auto">
          <a:xfrm>
            <a:off x="479146" y="4774011"/>
            <a:ext cx="324350" cy="300024"/>
          </a:xfrm>
          <a:custGeom>
            <a:avLst/>
            <a:gdLst>
              <a:gd name="T0" fmla="*/ 97 w 160"/>
              <a:gd name="T1" fmla="*/ 8 h 148"/>
              <a:gd name="T2" fmla="*/ 92 w 160"/>
              <a:gd name="T3" fmla="*/ 0 h 148"/>
              <a:gd name="T4" fmla="*/ 61 w 160"/>
              <a:gd name="T5" fmla="*/ 6 h 148"/>
              <a:gd name="T6" fmla="*/ 6 w 160"/>
              <a:gd name="T7" fmla="*/ 8 h 148"/>
              <a:gd name="T8" fmla="*/ 6 w 160"/>
              <a:gd name="T9" fmla="*/ 22 h 148"/>
              <a:gd name="T10" fmla="*/ 15 w 160"/>
              <a:gd name="T11" fmla="*/ 114 h 148"/>
              <a:gd name="T12" fmla="*/ 67 w 160"/>
              <a:gd name="T13" fmla="*/ 119 h 148"/>
              <a:gd name="T14" fmla="*/ 51 w 160"/>
              <a:gd name="T15" fmla="*/ 144 h 148"/>
              <a:gd name="T16" fmla="*/ 76 w 160"/>
              <a:gd name="T17" fmla="*/ 127 h 148"/>
              <a:gd name="T18" fmla="*/ 80 w 160"/>
              <a:gd name="T19" fmla="*/ 148 h 148"/>
              <a:gd name="T20" fmla="*/ 84 w 160"/>
              <a:gd name="T21" fmla="*/ 128 h 148"/>
              <a:gd name="T22" fmla="*/ 104 w 160"/>
              <a:gd name="T23" fmla="*/ 147 h 148"/>
              <a:gd name="T24" fmla="*/ 107 w 160"/>
              <a:gd name="T25" fmla="*/ 138 h 148"/>
              <a:gd name="T26" fmla="*/ 139 w 160"/>
              <a:gd name="T27" fmla="*/ 119 h 148"/>
              <a:gd name="T28" fmla="*/ 145 w 160"/>
              <a:gd name="T29" fmla="*/ 22 h 148"/>
              <a:gd name="T30" fmla="*/ 160 w 160"/>
              <a:gd name="T31" fmla="*/ 15 h 148"/>
              <a:gd name="T32" fmla="*/ 134 w 160"/>
              <a:gd name="T33" fmla="*/ 108 h 148"/>
              <a:gd name="T34" fmla="*/ 24 w 160"/>
              <a:gd name="T35" fmla="*/ 22 h 148"/>
              <a:gd name="T36" fmla="*/ 134 w 160"/>
              <a:gd name="T37" fmla="*/ 108 h 148"/>
              <a:gd name="T38" fmla="*/ 36 w 160"/>
              <a:gd name="T39" fmla="*/ 92 h 148"/>
              <a:gd name="T40" fmla="*/ 67 w 160"/>
              <a:gd name="T41" fmla="*/ 88 h 148"/>
              <a:gd name="T42" fmla="*/ 75 w 160"/>
              <a:gd name="T43" fmla="*/ 86 h 148"/>
              <a:gd name="T44" fmla="*/ 103 w 160"/>
              <a:gd name="T45" fmla="*/ 69 h 148"/>
              <a:gd name="T46" fmla="*/ 119 w 160"/>
              <a:gd name="T47" fmla="*/ 54 h 148"/>
              <a:gd name="T48" fmla="*/ 124 w 160"/>
              <a:gd name="T49" fmla="*/ 66 h 148"/>
              <a:gd name="T50" fmla="*/ 130 w 160"/>
              <a:gd name="T51" fmla="*/ 38 h 148"/>
              <a:gd name="T52" fmla="*/ 130 w 160"/>
              <a:gd name="T53" fmla="*/ 36 h 148"/>
              <a:gd name="T54" fmla="*/ 127 w 160"/>
              <a:gd name="T55" fmla="*/ 34 h 148"/>
              <a:gd name="T56" fmla="*/ 124 w 160"/>
              <a:gd name="T57" fmla="*/ 33 h 148"/>
              <a:gd name="T58" fmla="*/ 100 w 160"/>
              <a:gd name="T59" fmla="*/ 38 h 148"/>
              <a:gd name="T60" fmla="*/ 112 w 160"/>
              <a:gd name="T61" fmla="*/ 44 h 148"/>
              <a:gd name="T62" fmla="*/ 94 w 160"/>
              <a:gd name="T63" fmla="*/ 50 h 148"/>
              <a:gd name="T64" fmla="*/ 70 w 160"/>
              <a:gd name="T65" fmla="*/ 75 h 148"/>
              <a:gd name="T66" fmla="*/ 49 w 160"/>
              <a:gd name="T67" fmla="*/ 63 h 148"/>
              <a:gd name="T68" fmla="*/ 28 w 160"/>
              <a:gd name="T69" fmla="*/ 92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60" h="148">
                <a:moveTo>
                  <a:pt x="153" y="8"/>
                </a:moveTo>
                <a:cubicBezTo>
                  <a:pt x="97" y="8"/>
                  <a:pt x="97" y="8"/>
                  <a:pt x="97" y="8"/>
                </a:cubicBezTo>
                <a:cubicBezTo>
                  <a:pt x="97" y="6"/>
                  <a:pt x="97" y="6"/>
                  <a:pt x="97" y="6"/>
                </a:cubicBezTo>
                <a:cubicBezTo>
                  <a:pt x="97" y="3"/>
                  <a:pt x="95" y="0"/>
                  <a:pt x="92" y="0"/>
                </a:cubicBezTo>
                <a:cubicBezTo>
                  <a:pt x="66" y="0"/>
                  <a:pt x="66" y="0"/>
                  <a:pt x="66" y="0"/>
                </a:cubicBezTo>
                <a:cubicBezTo>
                  <a:pt x="63" y="0"/>
                  <a:pt x="61" y="3"/>
                  <a:pt x="61" y="6"/>
                </a:cubicBezTo>
                <a:cubicBezTo>
                  <a:pt x="61" y="8"/>
                  <a:pt x="61" y="8"/>
                  <a:pt x="61" y="8"/>
                </a:cubicBezTo>
                <a:cubicBezTo>
                  <a:pt x="6" y="8"/>
                  <a:pt x="6" y="8"/>
                  <a:pt x="6" y="8"/>
                </a:cubicBezTo>
                <a:cubicBezTo>
                  <a:pt x="2" y="8"/>
                  <a:pt x="0" y="11"/>
                  <a:pt x="0" y="15"/>
                </a:cubicBezTo>
                <a:cubicBezTo>
                  <a:pt x="0" y="19"/>
                  <a:pt x="2" y="22"/>
                  <a:pt x="6" y="22"/>
                </a:cubicBezTo>
                <a:cubicBezTo>
                  <a:pt x="15" y="22"/>
                  <a:pt x="15" y="22"/>
                  <a:pt x="15" y="22"/>
                </a:cubicBezTo>
                <a:cubicBezTo>
                  <a:pt x="15" y="114"/>
                  <a:pt x="15" y="114"/>
                  <a:pt x="15" y="114"/>
                </a:cubicBezTo>
                <a:cubicBezTo>
                  <a:pt x="15" y="117"/>
                  <a:pt x="17" y="119"/>
                  <a:pt x="20" y="119"/>
                </a:cubicBezTo>
                <a:cubicBezTo>
                  <a:pt x="67" y="119"/>
                  <a:pt x="67" y="119"/>
                  <a:pt x="67" y="119"/>
                </a:cubicBezTo>
                <a:cubicBezTo>
                  <a:pt x="51" y="137"/>
                  <a:pt x="51" y="137"/>
                  <a:pt x="51" y="137"/>
                </a:cubicBezTo>
                <a:cubicBezTo>
                  <a:pt x="50" y="140"/>
                  <a:pt x="50" y="143"/>
                  <a:pt x="51" y="144"/>
                </a:cubicBezTo>
                <a:cubicBezTo>
                  <a:pt x="54" y="147"/>
                  <a:pt x="57" y="147"/>
                  <a:pt x="58" y="144"/>
                </a:cubicBezTo>
                <a:cubicBezTo>
                  <a:pt x="76" y="127"/>
                  <a:pt x="76" y="127"/>
                  <a:pt x="76" y="127"/>
                </a:cubicBezTo>
                <a:cubicBezTo>
                  <a:pt x="76" y="144"/>
                  <a:pt x="76" y="144"/>
                  <a:pt x="76" y="144"/>
                </a:cubicBezTo>
                <a:cubicBezTo>
                  <a:pt x="76" y="146"/>
                  <a:pt x="77" y="148"/>
                  <a:pt x="80" y="148"/>
                </a:cubicBezTo>
                <a:cubicBezTo>
                  <a:pt x="81" y="148"/>
                  <a:pt x="84" y="146"/>
                  <a:pt x="84" y="144"/>
                </a:cubicBezTo>
                <a:cubicBezTo>
                  <a:pt x="84" y="128"/>
                  <a:pt x="84" y="128"/>
                  <a:pt x="84" y="128"/>
                </a:cubicBezTo>
                <a:cubicBezTo>
                  <a:pt x="100" y="146"/>
                  <a:pt x="100" y="146"/>
                  <a:pt x="100" y="146"/>
                </a:cubicBezTo>
                <a:cubicBezTo>
                  <a:pt x="101" y="147"/>
                  <a:pt x="103" y="147"/>
                  <a:pt x="104" y="147"/>
                </a:cubicBezTo>
                <a:cubicBezTo>
                  <a:pt x="105" y="147"/>
                  <a:pt x="107" y="147"/>
                  <a:pt x="107" y="146"/>
                </a:cubicBezTo>
                <a:cubicBezTo>
                  <a:pt x="110" y="144"/>
                  <a:pt x="110" y="141"/>
                  <a:pt x="107" y="138"/>
                </a:cubicBezTo>
                <a:cubicBezTo>
                  <a:pt x="89" y="119"/>
                  <a:pt x="89" y="119"/>
                  <a:pt x="89" y="119"/>
                </a:cubicBezTo>
                <a:cubicBezTo>
                  <a:pt x="139" y="119"/>
                  <a:pt x="139" y="119"/>
                  <a:pt x="139" y="119"/>
                </a:cubicBezTo>
                <a:cubicBezTo>
                  <a:pt x="142" y="119"/>
                  <a:pt x="145" y="117"/>
                  <a:pt x="145" y="114"/>
                </a:cubicBezTo>
                <a:cubicBezTo>
                  <a:pt x="145" y="22"/>
                  <a:pt x="145" y="22"/>
                  <a:pt x="145" y="22"/>
                </a:cubicBezTo>
                <a:cubicBezTo>
                  <a:pt x="153" y="22"/>
                  <a:pt x="153" y="22"/>
                  <a:pt x="153" y="22"/>
                </a:cubicBezTo>
                <a:cubicBezTo>
                  <a:pt x="156" y="22"/>
                  <a:pt x="160" y="19"/>
                  <a:pt x="160" y="15"/>
                </a:cubicBezTo>
                <a:cubicBezTo>
                  <a:pt x="160" y="11"/>
                  <a:pt x="156" y="8"/>
                  <a:pt x="153" y="8"/>
                </a:cubicBezTo>
                <a:close/>
                <a:moveTo>
                  <a:pt x="134" y="108"/>
                </a:moveTo>
                <a:cubicBezTo>
                  <a:pt x="24" y="108"/>
                  <a:pt x="24" y="108"/>
                  <a:pt x="24" y="108"/>
                </a:cubicBezTo>
                <a:cubicBezTo>
                  <a:pt x="24" y="22"/>
                  <a:pt x="24" y="22"/>
                  <a:pt x="24" y="22"/>
                </a:cubicBezTo>
                <a:cubicBezTo>
                  <a:pt x="134" y="22"/>
                  <a:pt x="134" y="22"/>
                  <a:pt x="134" y="22"/>
                </a:cubicBezTo>
                <a:lnTo>
                  <a:pt x="134" y="108"/>
                </a:lnTo>
                <a:close/>
                <a:moveTo>
                  <a:pt x="32" y="94"/>
                </a:moveTo>
                <a:cubicBezTo>
                  <a:pt x="33" y="94"/>
                  <a:pt x="34" y="94"/>
                  <a:pt x="36" y="92"/>
                </a:cubicBezTo>
                <a:cubicBezTo>
                  <a:pt x="53" y="75"/>
                  <a:pt x="53" y="75"/>
                  <a:pt x="53" y="75"/>
                </a:cubicBezTo>
                <a:cubicBezTo>
                  <a:pt x="67" y="88"/>
                  <a:pt x="67" y="88"/>
                  <a:pt x="67" y="88"/>
                </a:cubicBezTo>
                <a:cubicBezTo>
                  <a:pt x="69" y="89"/>
                  <a:pt x="70" y="89"/>
                  <a:pt x="71" y="89"/>
                </a:cubicBezTo>
                <a:cubicBezTo>
                  <a:pt x="73" y="89"/>
                  <a:pt x="74" y="88"/>
                  <a:pt x="75" y="86"/>
                </a:cubicBezTo>
                <a:cubicBezTo>
                  <a:pt x="93" y="62"/>
                  <a:pt x="93" y="62"/>
                  <a:pt x="93" y="62"/>
                </a:cubicBezTo>
                <a:cubicBezTo>
                  <a:pt x="103" y="69"/>
                  <a:pt x="103" y="69"/>
                  <a:pt x="103" y="69"/>
                </a:cubicBezTo>
                <a:cubicBezTo>
                  <a:pt x="104" y="70"/>
                  <a:pt x="108" y="69"/>
                  <a:pt x="109" y="68"/>
                </a:cubicBezTo>
                <a:cubicBezTo>
                  <a:pt x="119" y="54"/>
                  <a:pt x="119" y="54"/>
                  <a:pt x="119" y="54"/>
                </a:cubicBezTo>
                <a:cubicBezTo>
                  <a:pt x="119" y="59"/>
                  <a:pt x="119" y="59"/>
                  <a:pt x="119" y="59"/>
                </a:cubicBezTo>
                <a:cubicBezTo>
                  <a:pt x="119" y="63"/>
                  <a:pt x="122" y="66"/>
                  <a:pt x="124" y="66"/>
                </a:cubicBezTo>
                <a:cubicBezTo>
                  <a:pt x="127" y="66"/>
                  <a:pt x="130" y="63"/>
                  <a:pt x="130" y="59"/>
                </a:cubicBezTo>
                <a:cubicBezTo>
                  <a:pt x="130" y="38"/>
                  <a:pt x="130" y="38"/>
                  <a:pt x="130" y="38"/>
                </a:cubicBezTo>
                <a:cubicBezTo>
                  <a:pt x="130" y="37"/>
                  <a:pt x="130" y="37"/>
                  <a:pt x="130" y="37"/>
                </a:cubicBezTo>
                <a:cubicBezTo>
                  <a:pt x="130" y="37"/>
                  <a:pt x="130" y="37"/>
                  <a:pt x="130" y="36"/>
                </a:cubicBezTo>
                <a:cubicBezTo>
                  <a:pt x="130" y="36"/>
                  <a:pt x="130" y="36"/>
                  <a:pt x="129" y="34"/>
                </a:cubicBezTo>
                <a:cubicBezTo>
                  <a:pt x="129" y="34"/>
                  <a:pt x="129" y="34"/>
                  <a:pt x="127" y="34"/>
                </a:cubicBezTo>
                <a:cubicBezTo>
                  <a:pt x="127" y="33"/>
                  <a:pt x="127" y="33"/>
                  <a:pt x="126" y="33"/>
                </a:cubicBezTo>
                <a:cubicBezTo>
                  <a:pt x="126" y="33"/>
                  <a:pt x="126" y="33"/>
                  <a:pt x="124" y="33"/>
                </a:cubicBezTo>
                <a:cubicBezTo>
                  <a:pt x="105" y="33"/>
                  <a:pt x="105" y="33"/>
                  <a:pt x="105" y="33"/>
                </a:cubicBezTo>
                <a:cubicBezTo>
                  <a:pt x="103" y="33"/>
                  <a:pt x="100" y="36"/>
                  <a:pt x="100" y="38"/>
                </a:cubicBezTo>
                <a:cubicBezTo>
                  <a:pt x="100" y="41"/>
                  <a:pt x="103" y="44"/>
                  <a:pt x="105" y="44"/>
                </a:cubicBezTo>
                <a:cubicBezTo>
                  <a:pt x="112" y="44"/>
                  <a:pt x="112" y="44"/>
                  <a:pt x="112" y="44"/>
                </a:cubicBezTo>
                <a:cubicBezTo>
                  <a:pt x="104" y="56"/>
                  <a:pt x="104" y="56"/>
                  <a:pt x="104" y="56"/>
                </a:cubicBezTo>
                <a:cubicBezTo>
                  <a:pt x="94" y="50"/>
                  <a:pt x="94" y="50"/>
                  <a:pt x="94" y="50"/>
                </a:cubicBezTo>
                <a:cubicBezTo>
                  <a:pt x="93" y="47"/>
                  <a:pt x="89" y="49"/>
                  <a:pt x="88" y="50"/>
                </a:cubicBezTo>
                <a:cubicBezTo>
                  <a:pt x="70" y="75"/>
                  <a:pt x="70" y="75"/>
                  <a:pt x="70" y="75"/>
                </a:cubicBezTo>
                <a:cubicBezTo>
                  <a:pt x="56" y="63"/>
                  <a:pt x="56" y="63"/>
                  <a:pt x="56" y="63"/>
                </a:cubicBezTo>
                <a:cubicBezTo>
                  <a:pt x="55" y="60"/>
                  <a:pt x="51" y="60"/>
                  <a:pt x="49" y="63"/>
                </a:cubicBezTo>
                <a:cubicBezTo>
                  <a:pt x="29" y="84"/>
                  <a:pt x="29" y="84"/>
                  <a:pt x="29" y="84"/>
                </a:cubicBezTo>
                <a:cubicBezTo>
                  <a:pt x="26" y="86"/>
                  <a:pt x="26" y="89"/>
                  <a:pt x="28" y="92"/>
                </a:cubicBezTo>
                <a:cubicBezTo>
                  <a:pt x="29" y="94"/>
                  <a:pt x="30" y="94"/>
                  <a:pt x="32" y="94"/>
                </a:cubicBezTo>
                <a:close/>
              </a:path>
            </a:pathLst>
          </a:custGeom>
          <a:ln>
            <a:noFill/>
          </a:ln>
        </p:spPr>
        <p:style>
          <a:lnRef idx="3">
            <a:schemeClr val="lt1"/>
          </a:lnRef>
          <a:fillRef idx="1">
            <a:schemeClr val="accent3"/>
          </a:fillRef>
          <a:effectRef idx="1">
            <a:schemeClr val="accent3"/>
          </a:effectRef>
          <a:fontRef idx="minor">
            <a:schemeClr val="lt1"/>
          </a:fontRef>
        </p:style>
        <p:txBody>
          <a:bodyPr vert="horz" wrap="square" lIns="91440" tIns="45720" rIns="91440" bIns="45720" numCol="1" anchor="t" anchorCtr="0" compatLnSpc="1">
            <a:prstTxWarp prst="textNoShape">
              <a:avLst/>
            </a:prstTxWarp>
          </a:bodyPr>
          <a:lstStyle/>
          <a:p>
            <a:endParaRPr lang="en-US"/>
          </a:p>
        </p:txBody>
      </p:sp>
      <p:sp>
        <p:nvSpPr>
          <p:cNvPr id="95" name="TextBox 94">
            <a:extLst>
              <a:ext uri="{FF2B5EF4-FFF2-40B4-BE49-F238E27FC236}">
                <a16:creationId xmlns:a16="http://schemas.microsoft.com/office/drawing/2014/main" id="{950648E2-5A62-E2E9-054D-10853B54FCBA}"/>
              </a:ext>
            </a:extLst>
          </p:cNvPr>
          <p:cNvSpPr txBox="1"/>
          <p:nvPr/>
        </p:nvSpPr>
        <p:spPr>
          <a:xfrm>
            <a:off x="1179871" y="1848500"/>
            <a:ext cx="8819535" cy="369332"/>
          </a:xfrm>
          <a:prstGeom prst="rect">
            <a:avLst/>
          </a:prstGeom>
          <a:noFill/>
        </p:spPr>
        <p:txBody>
          <a:bodyPr wrap="square" rtlCol="0">
            <a:spAutoFit/>
          </a:bodyPr>
          <a:lstStyle/>
          <a:p>
            <a:pPr algn="ctr" rtl="1"/>
            <a:r>
              <a:rPr lang="fa-IR" b="1" dirty="0">
                <a:solidFill>
                  <a:srgbClr val="1D3347"/>
                </a:solidFill>
                <a:latin typeface="Shabnam" panose="020B0603030804020204" pitchFamily="34" charset="-78"/>
                <a:cs typeface="Shabnam" panose="020B0603030804020204" pitchFamily="34" charset="-78"/>
              </a:rPr>
              <a:t>تیتر عنوان موضوع خود را در این قسمت وارد نمایید</a:t>
            </a:r>
            <a:endParaRPr lang="en-US" b="1" dirty="0">
              <a:solidFill>
                <a:srgbClr val="1D3347"/>
              </a:solidFill>
              <a:latin typeface="Shabnam" panose="020B0603030804020204" pitchFamily="34" charset="-78"/>
              <a:cs typeface="Shabnam" panose="020B0603030804020204" pitchFamily="34" charset="-78"/>
            </a:endParaRPr>
          </a:p>
        </p:txBody>
      </p:sp>
      <p:graphicFrame>
        <p:nvGraphicFramePr>
          <p:cNvPr id="101" name="Chart 100">
            <a:extLst>
              <a:ext uri="{FF2B5EF4-FFF2-40B4-BE49-F238E27FC236}">
                <a16:creationId xmlns:a16="http://schemas.microsoft.com/office/drawing/2014/main" id="{BF3E8D94-3404-34DE-7B35-406E5BEE98B4}"/>
              </a:ext>
            </a:extLst>
          </p:cNvPr>
          <p:cNvGraphicFramePr/>
          <p:nvPr>
            <p:extLst>
              <p:ext uri="{D42A27DB-BD31-4B8C-83A1-F6EECF244321}">
                <p14:modId xmlns:p14="http://schemas.microsoft.com/office/powerpoint/2010/main" val="3412642581"/>
              </p:ext>
            </p:extLst>
          </p:nvPr>
        </p:nvGraphicFramePr>
        <p:xfrm>
          <a:off x="5143319" y="2332658"/>
          <a:ext cx="5062863" cy="3981997"/>
        </p:xfrm>
        <a:graphic>
          <a:graphicData uri="http://schemas.openxmlformats.org/drawingml/2006/chart">
            <c:chart xmlns:c="http://schemas.openxmlformats.org/drawingml/2006/chart" xmlns:r="http://schemas.openxmlformats.org/officeDocument/2006/relationships" r:id="rId13"/>
          </a:graphicData>
        </a:graphic>
      </p:graphicFrame>
      <p:sp>
        <p:nvSpPr>
          <p:cNvPr id="102" name="Rectangle 101">
            <a:extLst>
              <a:ext uri="{FF2B5EF4-FFF2-40B4-BE49-F238E27FC236}">
                <a16:creationId xmlns:a16="http://schemas.microsoft.com/office/drawing/2014/main" id="{F92804FC-691A-59EB-8618-587BE4D0F9A4}"/>
              </a:ext>
            </a:extLst>
          </p:cNvPr>
          <p:cNvSpPr/>
          <p:nvPr/>
        </p:nvSpPr>
        <p:spPr>
          <a:xfrm>
            <a:off x="1373347" y="2141694"/>
            <a:ext cx="3460895" cy="4040632"/>
          </a:xfrm>
          <a:prstGeom prst="rect">
            <a:avLst/>
          </a:prstGeom>
          <a:no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Low" rtl="1">
              <a:lnSpc>
                <a:spcPct val="300000"/>
              </a:lnSpc>
            </a:pPr>
            <a:r>
              <a:rPr lang="fa-IR" sz="1400" dirty="0">
                <a:solidFill>
                  <a:srgbClr val="011446"/>
                </a:solidFill>
                <a:latin typeface="Shabnam" panose="020B0603030804020204" pitchFamily="34" charset="-78"/>
                <a:cs typeface="Shabnam" panose="020B0603030804020204" pitchFamily="34" charset="-78"/>
              </a:rPr>
              <a:t>فروشگاه مینارو ارائه دهنده انواع فایل های کاربردی با بهترین کیفیت این متن تست می باشد</a:t>
            </a:r>
            <a:r>
              <a:rPr lang="en-US" sz="1400" dirty="0">
                <a:solidFill>
                  <a:srgbClr val="011446"/>
                </a:solidFill>
                <a:latin typeface="Shabnam" panose="020B0603030804020204" pitchFamily="34" charset="-78"/>
                <a:cs typeface="Shabnam" panose="020B0603030804020204" pitchFamily="34" charset="-78"/>
              </a:rPr>
              <a:t> </a:t>
            </a:r>
            <a:r>
              <a:rPr lang="fa-IR" sz="1400" dirty="0">
                <a:solidFill>
                  <a:srgbClr val="011446"/>
                </a:solidFill>
                <a:latin typeface="Shabnam" panose="020B0603030804020204" pitchFamily="34" charset="-78"/>
                <a:cs typeface="Shabnam" panose="020B0603030804020204" pitchFamily="34" charset="-78"/>
              </a:rPr>
              <a:t> که شما به راحتی میتوانید بعد از خرید فایل آن را به راحتی تغییر داده و متن دلخواه خود را در این قسمت جایگزین کنید. </a:t>
            </a:r>
            <a:endParaRPr lang="en-US" sz="1400" b="1" dirty="0">
              <a:solidFill>
                <a:srgbClr val="011446"/>
              </a:solidFill>
              <a:latin typeface="Shabnam" panose="020B0603030804020204" pitchFamily="34" charset="-78"/>
              <a:cs typeface="Shabnam" panose="020B0603030804020204" pitchFamily="34" charset="-78"/>
            </a:endParaRPr>
          </a:p>
        </p:txBody>
      </p:sp>
    </p:spTree>
    <p:extLst>
      <p:ext uri="{BB962C8B-B14F-4D97-AF65-F5344CB8AC3E}">
        <p14:creationId xmlns:p14="http://schemas.microsoft.com/office/powerpoint/2010/main" val="20801739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5" fill="hold" grpId="0" nodeType="clickEffect">
                                  <p:stCondLst>
                                    <p:cond delay="0"/>
                                  </p:stCondLst>
                                  <p:childTnLst>
                                    <p:set>
                                      <p:cBhvr>
                                        <p:cTn id="6" dur="1" fill="hold">
                                          <p:stCondLst>
                                            <p:cond delay="0"/>
                                          </p:stCondLst>
                                        </p:cTn>
                                        <p:tgtEl>
                                          <p:spTgt spid="95"/>
                                        </p:tgtEl>
                                        <p:attrNameLst>
                                          <p:attrName>style.visibility</p:attrName>
                                        </p:attrNameLst>
                                      </p:cBhvr>
                                      <p:to>
                                        <p:strVal val="visible"/>
                                      </p:to>
                                    </p:set>
                                    <p:animEffect transition="in" filter="randombar(vertical)">
                                      <p:cBhvr>
                                        <p:cTn id="7" dur="500"/>
                                        <p:tgtEl>
                                          <p:spTgt spid="95"/>
                                        </p:tgtEl>
                                      </p:cBhvr>
                                    </p:animEffect>
                                  </p:childTnLst>
                                </p:cTn>
                              </p:par>
                            </p:childTnLst>
                          </p:cTn>
                        </p:par>
                        <p:par>
                          <p:cTn id="8" fill="hold">
                            <p:stCondLst>
                              <p:cond delay="500"/>
                            </p:stCondLst>
                            <p:childTnLst>
                              <p:par>
                                <p:cTn id="9" presetID="2" presetClass="entr" presetSubtype="4" fill="hold" grpId="0" nodeType="afterEffect">
                                  <p:stCondLst>
                                    <p:cond delay="0"/>
                                  </p:stCondLst>
                                  <p:childTnLst>
                                    <p:set>
                                      <p:cBhvr>
                                        <p:cTn id="10" dur="1" fill="hold">
                                          <p:stCondLst>
                                            <p:cond delay="0"/>
                                          </p:stCondLst>
                                        </p:cTn>
                                        <p:tgtEl>
                                          <p:spTgt spid="101"/>
                                        </p:tgtEl>
                                        <p:attrNameLst>
                                          <p:attrName>style.visibility</p:attrName>
                                        </p:attrNameLst>
                                      </p:cBhvr>
                                      <p:to>
                                        <p:strVal val="visible"/>
                                      </p:to>
                                    </p:set>
                                    <p:anim calcmode="lin" valueType="num">
                                      <p:cBhvr additive="base">
                                        <p:cTn id="11" dur="500" fill="hold"/>
                                        <p:tgtEl>
                                          <p:spTgt spid="101"/>
                                        </p:tgtEl>
                                        <p:attrNameLst>
                                          <p:attrName>ppt_x</p:attrName>
                                        </p:attrNameLst>
                                      </p:cBhvr>
                                      <p:tavLst>
                                        <p:tav tm="0">
                                          <p:val>
                                            <p:strVal val="#ppt_x"/>
                                          </p:val>
                                        </p:tav>
                                        <p:tav tm="100000">
                                          <p:val>
                                            <p:strVal val="#ppt_x"/>
                                          </p:val>
                                        </p:tav>
                                      </p:tavLst>
                                    </p:anim>
                                    <p:anim calcmode="lin" valueType="num">
                                      <p:cBhvr additive="base">
                                        <p:cTn id="12" dur="500" fill="hold"/>
                                        <p:tgtEl>
                                          <p:spTgt spid="101"/>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22" presetClass="entr" presetSubtype="4" fill="hold" grpId="0" nodeType="afterEffect">
                                  <p:stCondLst>
                                    <p:cond delay="0"/>
                                  </p:stCondLst>
                                  <p:childTnLst>
                                    <p:set>
                                      <p:cBhvr>
                                        <p:cTn id="15" dur="1" fill="hold">
                                          <p:stCondLst>
                                            <p:cond delay="0"/>
                                          </p:stCondLst>
                                        </p:cTn>
                                        <p:tgtEl>
                                          <p:spTgt spid="102"/>
                                        </p:tgtEl>
                                        <p:attrNameLst>
                                          <p:attrName>style.visibility</p:attrName>
                                        </p:attrNameLst>
                                      </p:cBhvr>
                                      <p:to>
                                        <p:strVal val="visible"/>
                                      </p:to>
                                    </p:set>
                                    <p:animEffect transition="in" filter="wipe(down)">
                                      <p:cBhvr>
                                        <p:cTn id="16" dur="500"/>
                                        <p:tgtEl>
                                          <p:spTgt spid="10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5" grpId="0"/>
      <p:bldGraphic spid="101" grpId="0">
        <p:bldAsOne/>
      </p:bldGraphic>
      <p:bldP spid="102"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4269A69-3102-D53C-C417-CE4F36B95655}"/>
              </a:ext>
            </a:extLst>
          </p:cNvPr>
          <p:cNvSpPr>
            <a:spLocks noGrp="1"/>
          </p:cNvSpPr>
          <p:nvPr>
            <p:ph type="sldNum" sz="quarter" idx="10"/>
          </p:nvPr>
        </p:nvSpPr>
        <p:spPr/>
        <p:txBody>
          <a:bodyPr/>
          <a:lstStyle/>
          <a:p>
            <a:fld id="{A8043012-B8B5-47A7-9927-94221BE445D6}" type="slidenum">
              <a:rPr lang="en-US" smtClean="0"/>
              <a:pPr/>
              <a:t>51</a:t>
            </a:fld>
            <a:endParaRPr lang="en-US" dirty="0"/>
          </a:p>
        </p:txBody>
      </p:sp>
      <p:pic>
        <p:nvPicPr>
          <p:cNvPr id="3" name="Picture 2">
            <a:hlinkClick r:id="" action="ppaction://hlinkshowjump?jump=previousslide"/>
            <a:extLst>
              <a:ext uri="{FF2B5EF4-FFF2-40B4-BE49-F238E27FC236}">
                <a16:creationId xmlns:a16="http://schemas.microsoft.com/office/drawing/2014/main" id="{246BE3B7-0BCF-2DD8-A0D8-A4D28668F3C1}"/>
              </a:ext>
            </a:extLst>
          </p:cNvPr>
          <p:cNvPicPr>
            <a:picLocks noChangeAspect="1"/>
          </p:cNvPicPr>
          <p:nvPr/>
        </p:nvPicPr>
        <p:blipFill>
          <a:blip r:embed="rId2" cstate="print">
            <a:biLevel thresh="25000"/>
            <a:extLst>
              <a:ext uri="{BEBA8EAE-BF5A-486C-A8C5-ECC9F3942E4B}">
                <a14:imgProps xmlns:a14="http://schemas.microsoft.com/office/drawing/2010/main">
                  <a14:imgLayer r:embed="rId3">
                    <a14:imgEffect>
                      <a14:saturation sat="33000"/>
                    </a14:imgEffect>
                  </a14:imgLayer>
                </a14:imgProps>
              </a:ext>
              <a:ext uri="{28A0092B-C50C-407E-A947-70E740481C1C}">
                <a14:useLocalDpi xmlns:a14="http://schemas.microsoft.com/office/drawing/2010/main"/>
              </a:ext>
            </a:extLst>
          </a:blip>
          <a:stretch>
            <a:fillRect/>
          </a:stretch>
        </p:blipFill>
        <p:spPr>
          <a:xfrm flipH="1">
            <a:off x="10403951" y="6257138"/>
            <a:ext cx="210539" cy="210539"/>
          </a:xfrm>
          <a:prstGeom prst="rect">
            <a:avLst/>
          </a:prstGeom>
        </p:spPr>
      </p:pic>
      <p:pic>
        <p:nvPicPr>
          <p:cNvPr id="4" name="Picture 3">
            <a:extLst>
              <a:ext uri="{FF2B5EF4-FFF2-40B4-BE49-F238E27FC236}">
                <a16:creationId xmlns:a16="http://schemas.microsoft.com/office/drawing/2014/main" id="{BB5E64DA-6923-E224-EDFF-D450C62FFECA}"/>
              </a:ext>
            </a:extLst>
          </p:cNvPr>
          <p:cNvPicPr>
            <a:picLocks noChangeAspect="1"/>
          </p:cNvPicPr>
          <p:nvPr/>
        </p:nvPicPr>
        <p:blipFill>
          <a:blip r:embed="rId2" cstate="print">
            <a:biLevel thresh="25000"/>
            <a:extLst>
              <a:ext uri="{BEBA8EAE-BF5A-486C-A8C5-ECC9F3942E4B}">
                <a14:imgProps xmlns:a14="http://schemas.microsoft.com/office/drawing/2010/main">
                  <a14:imgLayer r:embed="rId3">
                    <a14:imgEffect>
                      <a14:saturation sat="33000"/>
                    </a14:imgEffect>
                  </a14:imgLayer>
                </a14:imgProps>
              </a:ext>
              <a:ext uri="{28A0092B-C50C-407E-A947-70E740481C1C}">
                <a14:useLocalDpi xmlns:a14="http://schemas.microsoft.com/office/drawing/2010/main"/>
              </a:ext>
            </a:extLst>
          </a:blip>
          <a:stretch>
            <a:fillRect/>
          </a:stretch>
        </p:blipFill>
        <p:spPr>
          <a:xfrm>
            <a:off x="11810732" y="6255725"/>
            <a:ext cx="210539" cy="210539"/>
          </a:xfrm>
          <a:prstGeom prst="rect">
            <a:avLst/>
          </a:prstGeom>
        </p:spPr>
      </p:pic>
      <p:pic>
        <p:nvPicPr>
          <p:cNvPr id="5" name="Picture 4">
            <a:hlinkClick r:id="" action="ppaction://hlinkshowjump?jump=firstslide"/>
            <a:extLst>
              <a:ext uri="{FF2B5EF4-FFF2-40B4-BE49-F238E27FC236}">
                <a16:creationId xmlns:a16="http://schemas.microsoft.com/office/drawing/2014/main" id="{1C81E9D5-1257-6BD3-4522-30CED420194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54275" y="252809"/>
            <a:ext cx="500431" cy="375612"/>
          </a:xfrm>
          <a:prstGeom prst="rect">
            <a:avLst/>
          </a:prstGeom>
        </p:spPr>
      </p:pic>
      <p:sp>
        <p:nvSpPr>
          <p:cNvPr id="6" name="TextBox 5">
            <a:hlinkClick r:id="rId5" action="ppaction://hlinksldjump"/>
            <a:extLst>
              <a:ext uri="{FF2B5EF4-FFF2-40B4-BE49-F238E27FC236}">
                <a16:creationId xmlns:a16="http://schemas.microsoft.com/office/drawing/2014/main" id="{25C29E7D-D03A-6992-2D4E-3DE75AF3BEA4}"/>
              </a:ext>
            </a:extLst>
          </p:cNvPr>
          <p:cNvSpPr txBox="1"/>
          <p:nvPr/>
        </p:nvSpPr>
        <p:spPr>
          <a:xfrm>
            <a:off x="8814914" y="1031840"/>
            <a:ext cx="1295607" cy="307777"/>
          </a:xfrm>
          <a:prstGeom prst="rect">
            <a:avLst/>
          </a:prstGeom>
          <a:noFill/>
        </p:spPr>
        <p:txBody>
          <a:bodyPr wrap="square" rtlCol="0">
            <a:spAutoFit/>
          </a:bodyPr>
          <a:lstStyle/>
          <a:p>
            <a:pPr algn="ctr" rtl="1"/>
            <a:r>
              <a:rPr lang="fa-IR" sz="1400" b="1">
                <a:solidFill>
                  <a:schemeClr val="bg1"/>
                </a:solidFill>
                <a:latin typeface="Shabnam" panose="020B0603030804020204" pitchFamily="34" charset="-78"/>
                <a:cs typeface="Shabnam" panose="020B0603030804020204" pitchFamily="34" charset="-78"/>
              </a:rPr>
              <a:t>کلیات پژوهش</a:t>
            </a:r>
            <a:endParaRPr lang="en-US" sz="1400" b="1" dirty="0">
              <a:solidFill>
                <a:schemeClr val="bg1"/>
              </a:solidFill>
              <a:latin typeface="Shabnam" panose="020B0603030804020204" pitchFamily="34" charset="-78"/>
              <a:cs typeface="Shabnam" panose="020B0603030804020204" pitchFamily="34" charset="-78"/>
            </a:endParaRPr>
          </a:p>
        </p:txBody>
      </p:sp>
      <p:sp>
        <p:nvSpPr>
          <p:cNvPr id="7" name="TextBox 6">
            <a:hlinkClick r:id="rId6" action="ppaction://hlinksldjump"/>
            <a:extLst>
              <a:ext uri="{FF2B5EF4-FFF2-40B4-BE49-F238E27FC236}">
                <a16:creationId xmlns:a16="http://schemas.microsoft.com/office/drawing/2014/main" id="{241D4569-84E4-F25D-C69D-270CA04F9EA2}"/>
              </a:ext>
            </a:extLst>
          </p:cNvPr>
          <p:cNvSpPr txBox="1"/>
          <p:nvPr/>
        </p:nvSpPr>
        <p:spPr>
          <a:xfrm>
            <a:off x="7198804" y="1031839"/>
            <a:ext cx="1391595" cy="307777"/>
          </a:xfrm>
          <a:prstGeom prst="rect">
            <a:avLst/>
          </a:prstGeom>
          <a:noFill/>
        </p:spPr>
        <p:txBody>
          <a:bodyPr wrap="square" rtlCol="0">
            <a:spAutoFit/>
          </a:bodyPr>
          <a:lstStyle/>
          <a:p>
            <a:pPr algn="ctr" rtl="1"/>
            <a:r>
              <a:rPr lang="fa-IR" sz="1400" b="1" dirty="0">
                <a:solidFill>
                  <a:schemeClr val="bg1"/>
                </a:solidFill>
                <a:latin typeface="Shabnam" panose="020B0603030804020204" pitchFamily="34" charset="-78"/>
                <a:cs typeface="Shabnam" panose="020B0603030804020204" pitchFamily="34" charset="-78"/>
              </a:rPr>
              <a:t>مبانی پژوهش</a:t>
            </a:r>
            <a:endParaRPr lang="en-US" sz="1400" b="1" dirty="0">
              <a:solidFill>
                <a:schemeClr val="bg1"/>
              </a:solidFill>
              <a:latin typeface="Shabnam" panose="020B0603030804020204" pitchFamily="34" charset="-78"/>
              <a:cs typeface="Shabnam" panose="020B0603030804020204" pitchFamily="34" charset="-78"/>
            </a:endParaRPr>
          </a:p>
        </p:txBody>
      </p:sp>
      <p:sp>
        <p:nvSpPr>
          <p:cNvPr id="8" name="TextBox 7">
            <a:hlinkClick r:id="rId7" action="ppaction://hlinksldjump"/>
            <a:extLst>
              <a:ext uri="{FF2B5EF4-FFF2-40B4-BE49-F238E27FC236}">
                <a16:creationId xmlns:a16="http://schemas.microsoft.com/office/drawing/2014/main" id="{BD75EBC4-BBFC-4CA2-D200-3D65B5A394AF}"/>
              </a:ext>
            </a:extLst>
          </p:cNvPr>
          <p:cNvSpPr txBox="1"/>
          <p:nvPr/>
        </p:nvSpPr>
        <p:spPr>
          <a:xfrm>
            <a:off x="5678682" y="1031838"/>
            <a:ext cx="1420208" cy="307777"/>
          </a:xfrm>
          <a:prstGeom prst="rect">
            <a:avLst/>
          </a:prstGeom>
          <a:noFill/>
        </p:spPr>
        <p:txBody>
          <a:bodyPr wrap="square" rtlCol="0">
            <a:spAutoFit/>
          </a:bodyPr>
          <a:lstStyle/>
          <a:p>
            <a:pPr algn="ctr" rtl="1"/>
            <a:r>
              <a:rPr lang="fa-IR" sz="1400" b="1" dirty="0">
                <a:solidFill>
                  <a:schemeClr val="bg1"/>
                </a:solidFill>
                <a:latin typeface="Shabnam" panose="020B0603030804020204" pitchFamily="34" charset="-78"/>
                <a:cs typeface="Shabnam" panose="020B0603030804020204" pitchFamily="34" charset="-78"/>
              </a:rPr>
              <a:t>روش تحقیق</a:t>
            </a:r>
            <a:endParaRPr lang="en-US" sz="1400" b="1" dirty="0">
              <a:solidFill>
                <a:schemeClr val="bg1"/>
              </a:solidFill>
              <a:latin typeface="Shabnam" panose="020B0603030804020204" pitchFamily="34" charset="-78"/>
              <a:cs typeface="Shabnam" panose="020B0603030804020204" pitchFamily="34" charset="-78"/>
            </a:endParaRPr>
          </a:p>
        </p:txBody>
      </p:sp>
      <p:sp>
        <p:nvSpPr>
          <p:cNvPr id="9" name="TextBox 8">
            <a:hlinkClick r:id="rId8" action="ppaction://hlinksldjump"/>
            <a:extLst>
              <a:ext uri="{FF2B5EF4-FFF2-40B4-BE49-F238E27FC236}">
                <a16:creationId xmlns:a16="http://schemas.microsoft.com/office/drawing/2014/main" id="{4D3FC177-5F05-2AB5-2CF8-6F1B41FB79CE}"/>
              </a:ext>
            </a:extLst>
          </p:cNvPr>
          <p:cNvSpPr txBox="1"/>
          <p:nvPr/>
        </p:nvSpPr>
        <p:spPr>
          <a:xfrm>
            <a:off x="4080387" y="1024350"/>
            <a:ext cx="1498381" cy="315265"/>
          </a:xfrm>
          <a:prstGeom prst="rect">
            <a:avLst/>
          </a:prstGeom>
          <a:noFill/>
        </p:spPr>
        <p:txBody>
          <a:bodyPr wrap="square" rtlCol="0">
            <a:spAutoFit/>
          </a:bodyPr>
          <a:lstStyle/>
          <a:p>
            <a:pPr algn="ctr" rtl="1"/>
            <a:r>
              <a:rPr lang="fa-IR" sz="1400" b="1" dirty="0">
                <a:solidFill>
                  <a:schemeClr val="bg1"/>
                </a:solidFill>
                <a:latin typeface="Shabnam" panose="020B0603030804020204" pitchFamily="34" charset="-78"/>
                <a:cs typeface="Shabnam" panose="020B0603030804020204" pitchFamily="34" charset="-78"/>
              </a:rPr>
              <a:t>تجزیه و تحلیل</a:t>
            </a:r>
            <a:endParaRPr lang="en-US" sz="1400" b="1" dirty="0">
              <a:solidFill>
                <a:schemeClr val="bg1"/>
              </a:solidFill>
              <a:latin typeface="Shabnam" panose="020B0603030804020204" pitchFamily="34" charset="-78"/>
              <a:cs typeface="Shabnam" panose="020B0603030804020204" pitchFamily="34" charset="-78"/>
            </a:endParaRPr>
          </a:p>
        </p:txBody>
      </p:sp>
      <p:sp>
        <p:nvSpPr>
          <p:cNvPr id="10" name="TextBox 9">
            <a:hlinkClick r:id="rId9" action="ppaction://hlinksldjump"/>
            <a:extLst>
              <a:ext uri="{FF2B5EF4-FFF2-40B4-BE49-F238E27FC236}">
                <a16:creationId xmlns:a16="http://schemas.microsoft.com/office/drawing/2014/main" id="{B37C7E0A-B681-8BEE-4C4C-78F3F596DD61}"/>
              </a:ext>
            </a:extLst>
          </p:cNvPr>
          <p:cNvSpPr txBox="1"/>
          <p:nvPr/>
        </p:nvSpPr>
        <p:spPr>
          <a:xfrm>
            <a:off x="2596451" y="1051936"/>
            <a:ext cx="1420208" cy="315265"/>
          </a:xfrm>
          <a:prstGeom prst="rect">
            <a:avLst/>
          </a:prstGeom>
          <a:noFill/>
        </p:spPr>
        <p:txBody>
          <a:bodyPr wrap="square" rtlCol="0">
            <a:spAutoFit/>
          </a:bodyPr>
          <a:lstStyle/>
          <a:p>
            <a:pPr algn="ctr" rtl="1"/>
            <a:r>
              <a:rPr lang="fa-IR" sz="1400" b="1" dirty="0">
                <a:solidFill>
                  <a:schemeClr val="bg1"/>
                </a:solidFill>
                <a:latin typeface="Shabnam" panose="020B0603030804020204" pitchFamily="34" charset="-78"/>
                <a:cs typeface="Shabnam" panose="020B0603030804020204" pitchFamily="34" charset="-78"/>
              </a:rPr>
              <a:t>بحث و نتیجه</a:t>
            </a:r>
            <a:endParaRPr lang="en-US" sz="1400" b="1" dirty="0">
              <a:solidFill>
                <a:schemeClr val="bg1"/>
              </a:solidFill>
              <a:latin typeface="Shabnam" panose="020B0603030804020204" pitchFamily="34" charset="-78"/>
              <a:cs typeface="Shabnam" panose="020B0603030804020204" pitchFamily="34" charset="-78"/>
            </a:endParaRPr>
          </a:p>
        </p:txBody>
      </p:sp>
      <p:sp>
        <p:nvSpPr>
          <p:cNvPr id="11" name="TextBox 10">
            <a:hlinkClick r:id="rId10" action="ppaction://hlinksldjump"/>
            <a:extLst>
              <a:ext uri="{FF2B5EF4-FFF2-40B4-BE49-F238E27FC236}">
                <a16:creationId xmlns:a16="http://schemas.microsoft.com/office/drawing/2014/main" id="{5DEAA906-29DE-AEBB-90E9-87A79CC7BB7B}"/>
              </a:ext>
            </a:extLst>
          </p:cNvPr>
          <p:cNvSpPr txBox="1"/>
          <p:nvPr/>
        </p:nvSpPr>
        <p:spPr>
          <a:xfrm>
            <a:off x="998155" y="1051935"/>
            <a:ext cx="1498381" cy="315265"/>
          </a:xfrm>
          <a:prstGeom prst="rect">
            <a:avLst/>
          </a:prstGeom>
          <a:noFill/>
        </p:spPr>
        <p:txBody>
          <a:bodyPr wrap="square" rtlCol="0">
            <a:spAutoFit/>
          </a:bodyPr>
          <a:lstStyle/>
          <a:p>
            <a:pPr algn="ctr" rtl="1"/>
            <a:r>
              <a:rPr lang="fa-IR" sz="1400" b="1" dirty="0">
                <a:solidFill>
                  <a:schemeClr val="bg1"/>
                </a:solidFill>
                <a:latin typeface="Shabnam" panose="020B0603030804020204" pitchFamily="34" charset="-78"/>
                <a:cs typeface="Shabnam" panose="020B0603030804020204" pitchFamily="34" charset="-78"/>
              </a:rPr>
              <a:t>منابع</a:t>
            </a:r>
            <a:endParaRPr lang="en-US" sz="1400" b="1" dirty="0">
              <a:solidFill>
                <a:schemeClr val="bg1"/>
              </a:solidFill>
              <a:latin typeface="Shabnam" panose="020B0603030804020204" pitchFamily="34" charset="-78"/>
              <a:cs typeface="Shabnam" panose="020B0603030804020204" pitchFamily="34" charset="-78"/>
            </a:endParaRPr>
          </a:p>
        </p:txBody>
      </p:sp>
      <p:pic>
        <p:nvPicPr>
          <p:cNvPr id="12" name="Graphic 11">
            <a:extLst>
              <a:ext uri="{FF2B5EF4-FFF2-40B4-BE49-F238E27FC236}">
                <a16:creationId xmlns:a16="http://schemas.microsoft.com/office/drawing/2014/main" id="{A62D58EB-9382-379C-D76A-C69DA20E7CCC}"/>
              </a:ext>
            </a:extLst>
          </p:cNvPr>
          <p:cNvPicPr>
            <a:picLocks noChangeAspect="1"/>
          </p:cNvPicPr>
          <p:nvPr/>
        </p:nvPicPr>
        <p:blipFill>
          <a:blip r:embed="rId11" cstate="print">
            <a:extLst>
              <a:ext uri="{28A0092B-C50C-407E-A947-70E740481C1C}">
                <a14:useLocalDpi xmlns:a14="http://schemas.microsoft.com/office/drawing/2010/main"/>
              </a:ext>
              <a:ext uri="{96DAC541-7B7A-43D3-8B79-37D633B846F1}">
                <asvg:svgBlip xmlns:asvg="http://schemas.microsoft.com/office/drawing/2016/SVG/main" r:embed="rId12"/>
              </a:ext>
            </a:extLst>
          </a:blip>
          <a:stretch>
            <a:fillRect/>
          </a:stretch>
        </p:blipFill>
        <p:spPr>
          <a:xfrm>
            <a:off x="10458867" y="88489"/>
            <a:ext cx="1438278" cy="1438278"/>
          </a:xfrm>
          <a:prstGeom prst="rect">
            <a:avLst/>
          </a:prstGeom>
        </p:spPr>
      </p:pic>
      <p:sp>
        <p:nvSpPr>
          <p:cNvPr id="13" name="TextBox 12">
            <a:extLst>
              <a:ext uri="{FF2B5EF4-FFF2-40B4-BE49-F238E27FC236}">
                <a16:creationId xmlns:a16="http://schemas.microsoft.com/office/drawing/2014/main" id="{4AFCF28A-0F1A-0DD5-0458-05D2442C82FE}"/>
              </a:ext>
            </a:extLst>
          </p:cNvPr>
          <p:cNvSpPr txBox="1"/>
          <p:nvPr/>
        </p:nvSpPr>
        <p:spPr>
          <a:xfrm>
            <a:off x="10336307" y="1715488"/>
            <a:ext cx="1757082" cy="338554"/>
          </a:xfrm>
          <a:prstGeom prst="rect">
            <a:avLst/>
          </a:prstGeom>
          <a:noFill/>
        </p:spPr>
        <p:txBody>
          <a:bodyPr wrap="square" rtlCol="0">
            <a:spAutoFit/>
          </a:bodyPr>
          <a:lstStyle/>
          <a:p>
            <a:pPr algn="ctr" rtl="1"/>
            <a:r>
              <a:rPr lang="fa-IR" sz="1600" b="1" dirty="0">
                <a:solidFill>
                  <a:srgbClr val="1D3347"/>
                </a:solidFill>
                <a:latin typeface="Shabnam" panose="020B0603030804020204" pitchFamily="34" charset="-78"/>
                <a:cs typeface="Shabnam" panose="020B0603030804020204" pitchFamily="34" charset="-78"/>
              </a:rPr>
              <a:t>عنوان اول</a:t>
            </a:r>
            <a:endParaRPr lang="en-US" sz="1600" b="1" dirty="0">
              <a:solidFill>
                <a:srgbClr val="1D3347"/>
              </a:solidFill>
              <a:latin typeface="Shabnam" panose="020B0603030804020204" pitchFamily="34" charset="-78"/>
              <a:cs typeface="Shabnam" panose="020B0603030804020204" pitchFamily="34" charset="-78"/>
            </a:endParaRPr>
          </a:p>
        </p:txBody>
      </p:sp>
      <p:sp>
        <p:nvSpPr>
          <p:cNvPr id="14" name="TextBox 13">
            <a:extLst>
              <a:ext uri="{FF2B5EF4-FFF2-40B4-BE49-F238E27FC236}">
                <a16:creationId xmlns:a16="http://schemas.microsoft.com/office/drawing/2014/main" id="{F55ACB96-D78D-BB81-28CB-DCD3F90F9767}"/>
              </a:ext>
            </a:extLst>
          </p:cNvPr>
          <p:cNvSpPr txBox="1"/>
          <p:nvPr/>
        </p:nvSpPr>
        <p:spPr>
          <a:xfrm>
            <a:off x="10421957" y="2485131"/>
            <a:ext cx="1671431" cy="338554"/>
          </a:xfrm>
          <a:prstGeom prst="rect">
            <a:avLst/>
          </a:prstGeom>
          <a:noFill/>
        </p:spPr>
        <p:txBody>
          <a:bodyPr wrap="square" rtlCol="0">
            <a:spAutoFit/>
          </a:bodyPr>
          <a:lstStyle/>
          <a:p>
            <a:pPr algn="ctr" rtl="1"/>
            <a:r>
              <a:rPr lang="fa-IR" sz="1600" b="1" dirty="0">
                <a:solidFill>
                  <a:srgbClr val="1D3347"/>
                </a:solidFill>
                <a:latin typeface="Shabnam" panose="020B0603030804020204" pitchFamily="34" charset="-78"/>
                <a:cs typeface="Shabnam" panose="020B0603030804020204" pitchFamily="34" charset="-78"/>
              </a:rPr>
              <a:t>عنوان دوم</a:t>
            </a:r>
            <a:endParaRPr lang="en-US" sz="1600" b="1" dirty="0">
              <a:solidFill>
                <a:srgbClr val="1D3347"/>
              </a:solidFill>
              <a:latin typeface="Shabnam" panose="020B0603030804020204" pitchFamily="34" charset="-78"/>
              <a:cs typeface="Shabnam" panose="020B0603030804020204" pitchFamily="34" charset="-78"/>
            </a:endParaRPr>
          </a:p>
        </p:txBody>
      </p:sp>
      <p:sp>
        <p:nvSpPr>
          <p:cNvPr id="15" name="TextBox 14">
            <a:extLst>
              <a:ext uri="{FF2B5EF4-FFF2-40B4-BE49-F238E27FC236}">
                <a16:creationId xmlns:a16="http://schemas.microsoft.com/office/drawing/2014/main" id="{3792F6DD-C00A-2C4F-FEAC-F4F0412C54F1}"/>
              </a:ext>
            </a:extLst>
          </p:cNvPr>
          <p:cNvSpPr txBox="1"/>
          <p:nvPr/>
        </p:nvSpPr>
        <p:spPr>
          <a:xfrm>
            <a:off x="10336305" y="3228586"/>
            <a:ext cx="1757082" cy="338554"/>
          </a:xfrm>
          <a:prstGeom prst="rect">
            <a:avLst/>
          </a:prstGeom>
          <a:noFill/>
        </p:spPr>
        <p:txBody>
          <a:bodyPr wrap="square" rtlCol="0">
            <a:spAutoFit/>
          </a:bodyPr>
          <a:lstStyle/>
          <a:p>
            <a:pPr algn="ctr" rtl="1"/>
            <a:r>
              <a:rPr lang="fa-IR" sz="1600" b="1" dirty="0">
                <a:solidFill>
                  <a:srgbClr val="1D3347"/>
                </a:solidFill>
                <a:latin typeface="Shabnam" panose="020B0603030804020204" pitchFamily="34" charset="-78"/>
                <a:cs typeface="Shabnam" panose="020B0603030804020204" pitchFamily="34" charset="-78"/>
              </a:rPr>
              <a:t>عنوان سوم</a:t>
            </a:r>
            <a:endParaRPr lang="en-US" sz="1600" b="1" dirty="0">
              <a:solidFill>
                <a:srgbClr val="1D3347"/>
              </a:solidFill>
              <a:latin typeface="Shabnam" panose="020B0603030804020204" pitchFamily="34" charset="-78"/>
              <a:cs typeface="Shabnam" panose="020B0603030804020204" pitchFamily="34" charset="-78"/>
            </a:endParaRPr>
          </a:p>
        </p:txBody>
      </p:sp>
      <p:sp>
        <p:nvSpPr>
          <p:cNvPr id="16" name="TextBox 15">
            <a:extLst>
              <a:ext uri="{FF2B5EF4-FFF2-40B4-BE49-F238E27FC236}">
                <a16:creationId xmlns:a16="http://schemas.microsoft.com/office/drawing/2014/main" id="{FD2A6EA8-4A68-3B47-6DC7-63D45C5A97FF}"/>
              </a:ext>
            </a:extLst>
          </p:cNvPr>
          <p:cNvSpPr txBox="1"/>
          <p:nvPr/>
        </p:nvSpPr>
        <p:spPr>
          <a:xfrm>
            <a:off x="10403951" y="3985103"/>
            <a:ext cx="1689436" cy="338554"/>
          </a:xfrm>
          <a:prstGeom prst="rect">
            <a:avLst/>
          </a:prstGeom>
          <a:noFill/>
        </p:spPr>
        <p:txBody>
          <a:bodyPr wrap="square" rtlCol="0">
            <a:spAutoFit/>
          </a:bodyPr>
          <a:lstStyle/>
          <a:p>
            <a:pPr algn="ctr" rtl="1"/>
            <a:r>
              <a:rPr lang="fa-IR" sz="1600" b="1" dirty="0">
                <a:solidFill>
                  <a:srgbClr val="1D3347"/>
                </a:solidFill>
                <a:latin typeface="Shabnam" panose="020B0603030804020204" pitchFamily="34" charset="-78"/>
                <a:cs typeface="Shabnam" panose="020B0603030804020204" pitchFamily="34" charset="-78"/>
              </a:rPr>
              <a:t>عنوان چهارم</a:t>
            </a:r>
            <a:endParaRPr lang="en-US" sz="1600" b="1" dirty="0">
              <a:solidFill>
                <a:srgbClr val="1D3347"/>
              </a:solidFill>
              <a:latin typeface="Shabnam" panose="020B0603030804020204" pitchFamily="34" charset="-78"/>
              <a:cs typeface="Shabnam" panose="020B0603030804020204" pitchFamily="34" charset="-78"/>
            </a:endParaRPr>
          </a:p>
        </p:txBody>
      </p:sp>
      <p:sp>
        <p:nvSpPr>
          <p:cNvPr id="17" name="TextBox 16">
            <a:extLst>
              <a:ext uri="{FF2B5EF4-FFF2-40B4-BE49-F238E27FC236}">
                <a16:creationId xmlns:a16="http://schemas.microsoft.com/office/drawing/2014/main" id="{B7F1C054-812D-1030-CB5C-21A9868046B7}"/>
              </a:ext>
            </a:extLst>
          </p:cNvPr>
          <p:cNvSpPr txBox="1"/>
          <p:nvPr/>
        </p:nvSpPr>
        <p:spPr>
          <a:xfrm>
            <a:off x="10336305" y="4754746"/>
            <a:ext cx="1775088" cy="338554"/>
          </a:xfrm>
          <a:prstGeom prst="rect">
            <a:avLst/>
          </a:prstGeom>
          <a:noFill/>
        </p:spPr>
        <p:txBody>
          <a:bodyPr wrap="square" rtlCol="0">
            <a:spAutoFit/>
          </a:bodyPr>
          <a:lstStyle/>
          <a:p>
            <a:pPr algn="ctr" rtl="1"/>
            <a:r>
              <a:rPr lang="fa-IR" sz="1600" b="1" dirty="0">
                <a:solidFill>
                  <a:srgbClr val="1D3347"/>
                </a:solidFill>
                <a:latin typeface="Shabnam" panose="020B0603030804020204" pitchFamily="34" charset="-78"/>
                <a:cs typeface="Shabnam" panose="020B0603030804020204" pitchFamily="34" charset="-78"/>
              </a:rPr>
              <a:t>عنوان پنجم</a:t>
            </a:r>
            <a:endParaRPr lang="en-US" sz="1600" b="1" dirty="0">
              <a:solidFill>
                <a:srgbClr val="1D3347"/>
              </a:solidFill>
              <a:latin typeface="Shabnam" panose="020B0603030804020204" pitchFamily="34" charset="-78"/>
              <a:cs typeface="Shabnam" panose="020B0603030804020204" pitchFamily="34" charset="-78"/>
            </a:endParaRPr>
          </a:p>
        </p:txBody>
      </p:sp>
      <p:sp>
        <p:nvSpPr>
          <p:cNvPr id="18" name="TextBox 17">
            <a:extLst>
              <a:ext uri="{FF2B5EF4-FFF2-40B4-BE49-F238E27FC236}">
                <a16:creationId xmlns:a16="http://schemas.microsoft.com/office/drawing/2014/main" id="{8619F1FA-1CF8-026A-3E65-283746FC1E29}"/>
              </a:ext>
            </a:extLst>
          </p:cNvPr>
          <p:cNvSpPr txBox="1"/>
          <p:nvPr/>
        </p:nvSpPr>
        <p:spPr>
          <a:xfrm>
            <a:off x="10336305" y="5498201"/>
            <a:ext cx="1757082" cy="338554"/>
          </a:xfrm>
          <a:prstGeom prst="rect">
            <a:avLst/>
          </a:prstGeom>
          <a:noFill/>
        </p:spPr>
        <p:txBody>
          <a:bodyPr wrap="square" rtlCol="0">
            <a:spAutoFit/>
          </a:bodyPr>
          <a:lstStyle/>
          <a:p>
            <a:pPr algn="ctr" rtl="1"/>
            <a:r>
              <a:rPr lang="fa-IR" sz="1600" b="1" dirty="0">
                <a:solidFill>
                  <a:srgbClr val="1D3347"/>
                </a:solidFill>
                <a:latin typeface="Shabnam" panose="020B0603030804020204" pitchFamily="34" charset="-78"/>
                <a:cs typeface="Shabnam" panose="020B0603030804020204" pitchFamily="34" charset="-78"/>
              </a:rPr>
              <a:t>عنوان ششم</a:t>
            </a:r>
            <a:endParaRPr lang="en-US" sz="1600" b="1" dirty="0">
              <a:solidFill>
                <a:srgbClr val="1D3347"/>
              </a:solidFill>
              <a:latin typeface="Shabnam" panose="020B0603030804020204" pitchFamily="34" charset="-78"/>
              <a:cs typeface="Shabnam" panose="020B0603030804020204" pitchFamily="34" charset="-78"/>
            </a:endParaRPr>
          </a:p>
        </p:txBody>
      </p:sp>
      <p:sp>
        <p:nvSpPr>
          <p:cNvPr id="19" name="TextBox 18">
            <a:extLst>
              <a:ext uri="{FF2B5EF4-FFF2-40B4-BE49-F238E27FC236}">
                <a16:creationId xmlns:a16="http://schemas.microsoft.com/office/drawing/2014/main" id="{F0380B0B-D479-1E33-7F2B-EA2E058A1F80}"/>
              </a:ext>
            </a:extLst>
          </p:cNvPr>
          <p:cNvSpPr txBox="1"/>
          <p:nvPr/>
        </p:nvSpPr>
        <p:spPr>
          <a:xfrm>
            <a:off x="1007391" y="289867"/>
            <a:ext cx="5716681" cy="338554"/>
          </a:xfrm>
          <a:prstGeom prst="rect">
            <a:avLst/>
          </a:prstGeom>
          <a:noFill/>
        </p:spPr>
        <p:txBody>
          <a:bodyPr wrap="square" rtlCol="0">
            <a:spAutoFit/>
          </a:bodyPr>
          <a:lstStyle/>
          <a:p>
            <a:pPr algn="ctr" rtl="1"/>
            <a:r>
              <a:rPr lang="fa-IR" sz="1600" b="1">
                <a:solidFill>
                  <a:srgbClr val="1D3347"/>
                </a:solidFill>
                <a:latin typeface="Shabnam" panose="020B0603030804020204" pitchFamily="34" charset="-78"/>
                <a:cs typeface="Shabnam" panose="020B0603030804020204" pitchFamily="34" charset="-78"/>
              </a:rPr>
              <a:t>موضوع ارائه خود را در این قسمت وارد نمایید</a:t>
            </a:r>
            <a:endParaRPr lang="en-US" sz="1600" b="1" dirty="0">
              <a:solidFill>
                <a:srgbClr val="1D3347"/>
              </a:solidFill>
              <a:latin typeface="Shabnam" panose="020B0603030804020204" pitchFamily="34" charset="-78"/>
              <a:cs typeface="Shabnam" panose="020B0603030804020204" pitchFamily="34" charset="-78"/>
            </a:endParaRPr>
          </a:p>
        </p:txBody>
      </p:sp>
      <p:sp>
        <p:nvSpPr>
          <p:cNvPr id="20" name="TextBox 19">
            <a:extLst>
              <a:ext uri="{FF2B5EF4-FFF2-40B4-BE49-F238E27FC236}">
                <a16:creationId xmlns:a16="http://schemas.microsoft.com/office/drawing/2014/main" id="{B5E0E7B8-0878-A896-9192-B053186BDD20}"/>
              </a:ext>
            </a:extLst>
          </p:cNvPr>
          <p:cNvSpPr txBox="1"/>
          <p:nvPr/>
        </p:nvSpPr>
        <p:spPr>
          <a:xfrm>
            <a:off x="6853381" y="289867"/>
            <a:ext cx="3352801" cy="338554"/>
          </a:xfrm>
          <a:prstGeom prst="rect">
            <a:avLst/>
          </a:prstGeom>
          <a:noFill/>
        </p:spPr>
        <p:txBody>
          <a:bodyPr wrap="square" rtlCol="0">
            <a:spAutoFit/>
          </a:bodyPr>
          <a:lstStyle/>
          <a:p>
            <a:pPr algn="ctr" rtl="1"/>
            <a:r>
              <a:rPr lang="fa-IR" sz="1600" b="1" dirty="0">
                <a:solidFill>
                  <a:srgbClr val="1D3347"/>
                </a:solidFill>
                <a:latin typeface="Shabnam" panose="020B0603030804020204" pitchFamily="34" charset="-78"/>
                <a:cs typeface="Shabnam" panose="020B0603030804020204" pitchFamily="34" charset="-78"/>
              </a:rPr>
              <a:t>پژوهشگر</a:t>
            </a:r>
            <a:r>
              <a:rPr lang="fa-IR" sz="1600" b="1">
                <a:solidFill>
                  <a:srgbClr val="1D3347"/>
                </a:solidFill>
                <a:latin typeface="Shabnam" panose="020B0603030804020204" pitchFamily="34" charset="-78"/>
                <a:cs typeface="Shabnam" panose="020B0603030804020204" pitchFamily="34" charset="-78"/>
              </a:rPr>
              <a:t>: محمد جواد عزیزپناه</a:t>
            </a:r>
            <a:endParaRPr lang="en-US" sz="1600" b="1" dirty="0">
              <a:solidFill>
                <a:srgbClr val="1D3347"/>
              </a:solidFill>
              <a:latin typeface="Shabnam" panose="020B0603030804020204" pitchFamily="34" charset="-78"/>
              <a:cs typeface="Shabnam" panose="020B0603030804020204" pitchFamily="34" charset="-78"/>
            </a:endParaRPr>
          </a:p>
        </p:txBody>
      </p:sp>
      <p:sp>
        <p:nvSpPr>
          <p:cNvPr id="21" name="Freeform 123">
            <a:hlinkClick r:id="rId10" action="ppaction://hlinksldjump"/>
            <a:extLst>
              <a:ext uri="{FF2B5EF4-FFF2-40B4-BE49-F238E27FC236}">
                <a16:creationId xmlns:a16="http://schemas.microsoft.com/office/drawing/2014/main" id="{9662381F-44A7-5790-322D-81CB8D0A4082}"/>
              </a:ext>
            </a:extLst>
          </p:cNvPr>
          <p:cNvSpPr>
            <a:spLocks noEditPoints="1"/>
          </p:cNvSpPr>
          <p:nvPr/>
        </p:nvSpPr>
        <p:spPr bwMode="auto">
          <a:xfrm>
            <a:off x="370716" y="5556280"/>
            <a:ext cx="268684" cy="268684"/>
          </a:xfrm>
          <a:custGeom>
            <a:avLst/>
            <a:gdLst>
              <a:gd name="T0" fmla="*/ 109 w 160"/>
              <a:gd name="T1" fmla="*/ 116 h 160"/>
              <a:gd name="T2" fmla="*/ 59 w 160"/>
              <a:gd name="T3" fmla="*/ 107 h 160"/>
              <a:gd name="T4" fmla="*/ 160 w 160"/>
              <a:gd name="T5" fmla="*/ 125 h 160"/>
              <a:gd name="T6" fmla="*/ 114 w 160"/>
              <a:gd name="T7" fmla="*/ 116 h 160"/>
              <a:gd name="T8" fmla="*/ 60 w 160"/>
              <a:gd name="T9" fmla="*/ 100 h 160"/>
              <a:gd name="T10" fmla="*/ 160 w 160"/>
              <a:gd name="T11" fmla="*/ 84 h 160"/>
              <a:gd name="T12" fmla="*/ 59 w 160"/>
              <a:gd name="T13" fmla="*/ 131 h 160"/>
              <a:gd name="T14" fmla="*/ 110 w 160"/>
              <a:gd name="T15" fmla="*/ 160 h 160"/>
              <a:gd name="T16" fmla="*/ 160 w 160"/>
              <a:gd name="T17" fmla="*/ 132 h 160"/>
              <a:gd name="T18" fmla="*/ 110 w 160"/>
              <a:gd name="T19" fmla="*/ 50 h 160"/>
              <a:gd name="T20" fmla="*/ 59 w 160"/>
              <a:gd name="T21" fmla="*/ 75 h 160"/>
              <a:gd name="T22" fmla="*/ 160 w 160"/>
              <a:gd name="T23" fmla="*/ 68 h 160"/>
              <a:gd name="T24" fmla="*/ 148 w 160"/>
              <a:gd name="T25" fmla="*/ 0 h 160"/>
              <a:gd name="T26" fmla="*/ 0 w 160"/>
              <a:gd name="T27" fmla="*/ 44 h 160"/>
              <a:gd name="T28" fmla="*/ 109 w 160"/>
              <a:gd name="T29" fmla="*/ 44 h 160"/>
              <a:gd name="T30" fmla="*/ 160 w 160"/>
              <a:gd name="T31" fmla="*/ 44 h 160"/>
              <a:gd name="T32" fmla="*/ 29 w 160"/>
              <a:gd name="T33" fmla="*/ 41 h 160"/>
              <a:gd name="T34" fmla="*/ 41 w 160"/>
              <a:gd name="T35" fmla="*/ 28 h 160"/>
              <a:gd name="T36" fmla="*/ 88 w 160"/>
              <a:gd name="T37" fmla="*/ 25 h 160"/>
              <a:gd name="T38" fmla="*/ 91 w 160"/>
              <a:gd name="T39" fmla="*/ 27 h 160"/>
              <a:gd name="T40" fmla="*/ 97 w 160"/>
              <a:gd name="T41" fmla="*/ 30 h 160"/>
              <a:gd name="T42" fmla="*/ 102 w 160"/>
              <a:gd name="T43" fmla="*/ 27 h 160"/>
              <a:gd name="T44" fmla="*/ 104 w 160"/>
              <a:gd name="T45" fmla="*/ 25 h 160"/>
              <a:gd name="T46" fmla="*/ 104 w 160"/>
              <a:gd name="T47" fmla="*/ 32 h 160"/>
              <a:gd name="T48" fmla="*/ 107 w 160"/>
              <a:gd name="T49" fmla="*/ 35 h 160"/>
              <a:gd name="T50" fmla="*/ 113 w 160"/>
              <a:gd name="T51" fmla="*/ 22 h 160"/>
              <a:gd name="T52" fmla="*/ 118 w 160"/>
              <a:gd name="T53" fmla="*/ 35 h 160"/>
              <a:gd name="T54" fmla="*/ 120 w 160"/>
              <a:gd name="T55" fmla="*/ 32 h 160"/>
              <a:gd name="T56" fmla="*/ 120 w 160"/>
              <a:gd name="T57" fmla="*/ 25 h 160"/>
              <a:gd name="T58" fmla="*/ 123 w 160"/>
              <a:gd name="T59" fmla="*/ 27 h 160"/>
              <a:gd name="T60" fmla="*/ 129 w 160"/>
              <a:gd name="T61" fmla="*/ 30 h 160"/>
              <a:gd name="T62" fmla="*/ 134 w 160"/>
              <a:gd name="T63" fmla="*/ 27 h 160"/>
              <a:gd name="T64" fmla="*/ 136 w 160"/>
              <a:gd name="T65" fmla="*/ 25 h 160"/>
              <a:gd name="T66" fmla="*/ 136 w 160"/>
              <a:gd name="T67" fmla="*/ 32 h 160"/>
              <a:gd name="T68" fmla="*/ 140 w 160"/>
              <a:gd name="T69" fmla="*/ 35 h 160"/>
              <a:gd name="T70" fmla="*/ 54 w 160"/>
              <a:gd name="T71" fmla="*/ 68 h 160"/>
              <a:gd name="T72" fmla="*/ 3 w 160"/>
              <a:gd name="T73" fmla="*/ 57 h 160"/>
              <a:gd name="T74" fmla="*/ 3 w 160"/>
              <a:gd name="T75" fmla="*/ 102 h 160"/>
              <a:gd name="T76" fmla="*/ 41 w 160"/>
              <a:gd name="T77" fmla="*/ 79 h 160"/>
              <a:gd name="T78" fmla="*/ 28 w 160"/>
              <a:gd name="T79" fmla="*/ 68 h 160"/>
              <a:gd name="T80" fmla="*/ 54 w 160"/>
              <a:gd name="T81" fmla="*/ 107 h 160"/>
              <a:gd name="T82" fmla="*/ 0 w 160"/>
              <a:gd name="T83" fmla="*/ 145 h 160"/>
              <a:gd name="T84" fmla="*/ 60 w 160"/>
              <a:gd name="T85" fmla="*/ 159 h 160"/>
              <a:gd name="T86" fmla="*/ 29 w 160"/>
              <a:gd name="T87" fmla="*/ 142 h 160"/>
              <a:gd name="T88" fmla="*/ 41 w 160"/>
              <a:gd name="T89" fmla="*/ 131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60" h="160">
                <a:moveTo>
                  <a:pt x="114" y="116"/>
                </a:moveTo>
                <a:cubicBezTo>
                  <a:pt x="113" y="116"/>
                  <a:pt x="112" y="116"/>
                  <a:pt x="112" y="116"/>
                </a:cubicBezTo>
                <a:cubicBezTo>
                  <a:pt x="110" y="116"/>
                  <a:pt x="109" y="116"/>
                  <a:pt x="109" y="116"/>
                </a:cubicBezTo>
                <a:cubicBezTo>
                  <a:pt x="108" y="116"/>
                  <a:pt x="108" y="116"/>
                  <a:pt x="108" y="116"/>
                </a:cubicBezTo>
                <a:cubicBezTo>
                  <a:pt x="108" y="116"/>
                  <a:pt x="107" y="116"/>
                  <a:pt x="105" y="116"/>
                </a:cubicBezTo>
                <a:cubicBezTo>
                  <a:pt x="87" y="116"/>
                  <a:pt x="69" y="112"/>
                  <a:pt x="59" y="107"/>
                </a:cubicBezTo>
                <a:cubicBezTo>
                  <a:pt x="59" y="123"/>
                  <a:pt x="59" y="123"/>
                  <a:pt x="59" y="123"/>
                </a:cubicBezTo>
                <a:cubicBezTo>
                  <a:pt x="65" y="129"/>
                  <a:pt x="85" y="133"/>
                  <a:pt x="112" y="133"/>
                </a:cubicBezTo>
                <a:cubicBezTo>
                  <a:pt x="135" y="133"/>
                  <a:pt x="152" y="130"/>
                  <a:pt x="160" y="125"/>
                </a:cubicBezTo>
                <a:cubicBezTo>
                  <a:pt x="160" y="109"/>
                  <a:pt x="160" y="109"/>
                  <a:pt x="160" y="109"/>
                </a:cubicBezTo>
                <a:cubicBezTo>
                  <a:pt x="151" y="113"/>
                  <a:pt x="134" y="116"/>
                  <a:pt x="116" y="116"/>
                </a:cubicBezTo>
                <a:cubicBezTo>
                  <a:pt x="116" y="116"/>
                  <a:pt x="115" y="116"/>
                  <a:pt x="114" y="116"/>
                </a:cubicBezTo>
                <a:close/>
                <a:moveTo>
                  <a:pt x="59" y="82"/>
                </a:moveTo>
                <a:cubicBezTo>
                  <a:pt x="59" y="100"/>
                  <a:pt x="59" y="100"/>
                  <a:pt x="59" y="100"/>
                </a:cubicBezTo>
                <a:cubicBezTo>
                  <a:pt x="60" y="100"/>
                  <a:pt x="60" y="100"/>
                  <a:pt x="60" y="100"/>
                </a:cubicBezTo>
                <a:cubicBezTo>
                  <a:pt x="66" y="106"/>
                  <a:pt x="86" y="111"/>
                  <a:pt x="112" y="111"/>
                </a:cubicBezTo>
                <a:cubicBezTo>
                  <a:pt x="134" y="111"/>
                  <a:pt x="152" y="106"/>
                  <a:pt x="160" y="101"/>
                </a:cubicBezTo>
                <a:cubicBezTo>
                  <a:pt x="160" y="84"/>
                  <a:pt x="160" y="84"/>
                  <a:pt x="160" y="84"/>
                </a:cubicBezTo>
                <a:cubicBezTo>
                  <a:pt x="149" y="89"/>
                  <a:pt x="130" y="92"/>
                  <a:pt x="112" y="92"/>
                </a:cubicBezTo>
                <a:cubicBezTo>
                  <a:pt x="91" y="92"/>
                  <a:pt x="70" y="89"/>
                  <a:pt x="59" y="82"/>
                </a:cubicBezTo>
                <a:close/>
                <a:moveTo>
                  <a:pt x="59" y="131"/>
                </a:moveTo>
                <a:cubicBezTo>
                  <a:pt x="59" y="141"/>
                  <a:pt x="59" y="141"/>
                  <a:pt x="59" y="141"/>
                </a:cubicBezTo>
                <a:cubicBezTo>
                  <a:pt x="59" y="143"/>
                  <a:pt x="59" y="143"/>
                  <a:pt x="60" y="143"/>
                </a:cubicBezTo>
                <a:cubicBezTo>
                  <a:pt x="63" y="154"/>
                  <a:pt x="87" y="160"/>
                  <a:pt x="110" y="160"/>
                </a:cubicBezTo>
                <a:cubicBezTo>
                  <a:pt x="132" y="160"/>
                  <a:pt x="157" y="154"/>
                  <a:pt x="160" y="143"/>
                </a:cubicBezTo>
                <a:cubicBezTo>
                  <a:pt x="160" y="143"/>
                  <a:pt x="160" y="143"/>
                  <a:pt x="160" y="141"/>
                </a:cubicBezTo>
                <a:cubicBezTo>
                  <a:pt x="160" y="132"/>
                  <a:pt x="160" y="132"/>
                  <a:pt x="160" y="132"/>
                </a:cubicBezTo>
                <a:cubicBezTo>
                  <a:pt x="149" y="138"/>
                  <a:pt x="130" y="140"/>
                  <a:pt x="112" y="140"/>
                </a:cubicBezTo>
                <a:cubicBezTo>
                  <a:pt x="91" y="140"/>
                  <a:pt x="70" y="137"/>
                  <a:pt x="59" y="131"/>
                </a:cubicBezTo>
                <a:close/>
                <a:moveTo>
                  <a:pt x="110" y="50"/>
                </a:moveTo>
                <a:cubicBezTo>
                  <a:pt x="87" y="50"/>
                  <a:pt x="63" y="56"/>
                  <a:pt x="59" y="67"/>
                </a:cubicBezTo>
                <a:cubicBezTo>
                  <a:pt x="59" y="68"/>
                  <a:pt x="59" y="68"/>
                  <a:pt x="59" y="68"/>
                </a:cubicBezTo>
                <a:cubicBezTo>
                  <a:pt x="59" y="75"/>
                  <a:pt x="59" y="75"/>
                  <a:pt x="59" y="75"/>
                </a:cubicBezTo>
                <a:cubicBezTo>
                  <a:pt x="65" y="82"/>
                  <a:pt x="86" y="87"/>
                  <a:pt x="112" y="87"/>
                </a:cubicBezTo>
                <a:cubicBezTo>
                  <a:pt x="134" y="87"/>
                  <a:pt x="152" y="83"/>
                  <a:pt x="160" y="78"/>
                </a:cubicBezTo>
                <a:cubicBezTo>
                  <a:pt x="160" y="68"/>
                  <a:pt x="160" y="68"/>
                  <a:pt x="160" y="68"/>
                </a:cubicBezTo>
                <a:cubicBezTo>
                  <a:pt x="160" y="67"/>
                  <a:pt x="160" y="67"/>
                  <a:pt x="160" y="67"/>
                </a:cubicBezTo>
                <a:cubicBezTo>
                  <a:pt x="158" y="56"/>
                  <a:pt x="134" y="50"/>
                  <a:pt x="110" y="50"/>
                </a:cubicBezTo>
                <a:close/>
                <a:moveTo>
                  <a:pt x="148" y="0"/>
                </a:moveTo>
                <a:cubicBezTo>
                  <a:pt x="13" y="0"/>
                  <a:pt x="13" y="0"/>
                  <a:pt x="13" y="0"/>
                </a:cubicBezTo>
                <a:cubicBezTo>
                  <a:pt x="7" y="0"/>
                  <a:pt x="0" y="6"/>
                  <a:pt x="0" y="12"/>
                </a:cubicBezTo>
                <a:cubicBezTo>
                  <a:pt x="0" y="44"/>
                  <a:pt x="0" y="44"/>
                  <a:pt x="0" y="44"/>
                </a:cubicBezTo>
                <a:cubicBezTo>
                  <a:pt x="0" y="47"/>
                  <a:pt x="2" y="49"/>
                  <a:pt x="3" y="50"/>
                </a:cubicBezTo>
                <a:cubicBezTo>
                  <a:pt x="66" y="50"/>
                  <a:pt x="66" y="50"/>
                  <a:pt x="66" y="50"/>
                </a:cubicBezTo>
                <a:cubicBezTo>
                  <a:pt x="77" y="47"/>
                  <a:pt x="93" y="44"/>
                  <a:pt x="109" y="44"/>
                </a:cubicBezTo>
                <a:cubicBezTo>
                  <a:pt x="124" y="44"/>
                  <a:pt x="140" y="47"/>
                  <a:pt x="151" y="50"/>
                </a:cubicBezTo>
                <a:cubicBezTo>
                  <a:pt x="158" y="50"/>
                  <a:pt x="158" y="50"/>
                  <a:pt x="158" y="50"/>
                </a:cubicBezTo>
                <a:cubicBezTo>
                  <a:pt x="159" y="49"/>
                  <a:pt x="160" y="47"/>
                  <a:pt x="160" y="44"/>
                </a:cubicBezTo>
                <a:cubicBezTo>
                  <a:pt x="160" y="12"/>
                  <a:pt x="160" y="12"/>
                  <a:pt x="160" y="12"/>
                </a:cubicBezTo>
                <a:cubicBezTo>
                  <a:pt x="160" y="6"/>
                  <a:pt x="154" y="0"/>
                  <a:pt x="148" y="0"/>
                </a:cubicBezTo>
                <a:close/>
                <a:moveTo>
                  <a:pt x="29" y="41"/>
                </a:moveTo>
                <a:cubicBezTo>
                  <a:pt x="22" y="41"/>
                  <a:pt x="16" y="35"/>
                  <a:pt x="16" y="28"/>
                </a:cubicBezTo>
                <a:cubicBezTo>
                  <a:pt x="16" y="22"/>
                  <a:pt x="22" y="16"/>
                  <a:pt x="29" y="16"/>
                </a:cubicBezTo>
                <a:cubicBezTo>
                  <a:pt x="36" y="16"/>
                  <a:pt x="41" y="22"/>
                  <a:pt x="41" y="28"/>
                </a:cubicBezTo>
                <a:cubicBezTo>
                  <a:pt x="41" y="35"/>
                  <a:pt x="36" y="41"/>
                  <a:pt x="29" y="41"/>
                </a:cubicBezTo>
                <a:close/>
                <a:moveTo>
                  <a:pt x="91" y="27"/>
                </a:moveTo>
                <a:cubicBezTo>
                  <a:pt x="90" y="27"/>
                  <a:pt x="88" y="26"/>
                  <a:pt x="88" y="25"/>
                </a:cubicBezTo>
                <a:cubicBezTo>
                  <a:pt x="88" y="24"/>
                  <a:pt x="90" y="22"/>
                  <a:pt x="91" y="22"/>
                </a:cubicBezTo>
                <a:cubicBezTo>
                  <a:pt x="93" y="22"/>
                  <a:pt x="94" y="24"/>
                  <a:pt x="94" y="25"/>
                </a:cubicBezTo>
                <a:cubicBezTo>
                  <a:pt x="94" y="26"/>
                  <a:pt x="93" y="27"/>
                  <a:pt x="91" y="27"/>
                </a:cubicBezTo>
                <a:close/>
                <a:moveTo>
                  <a:pt x="97" y="35"/>
                </a:moveTo>
                <a:cubicBezTo>
                  <a:pt x="96" y="35"/>
                  <a:pt x="94" y="33"/>
                  <a:pt x="94" y="32"/>
                </a:cubicBezTo>
                <a:cubicBezTo>
                  <a:pt x="94" y="31"/>
                  <a:pt x="96" y="30"/>
                  <a:pt x="97" y="30"/>
                </a:cubicBezTo>
                <a:cubicBezTo>
                  <a:pt x="98" y="30"/>
                  <a:pt x="99" y="31"/>
                  <a:pt x="99" y="32"/>
                </a:cubicBezTo>
                <a:cubicBezTo>
                  <a:pt x="99" y="33"/>
                  <a:pt x="98" y="35"/>
                  <a:pt x="97" y="35"/>
                </a:cubicBezTo>
                <a:close/>
                <a:moveTo>
                  <a:pt x="102" y="27"/>
                </a:moveTo>
                <a:cubicBezTo>
                  <a:pt x="101" y="27"/>
                  <a:pt x="99" y="26"/>
                  <a:pt x="99" y="25"/>
                </a:cubicBezTo>
                <a:cubicBezTo>
                  <a:pt x="99" y="24"/>
                  <a:pt x="101" y="22"/>
                  <a:pt x="102" y="22"/>
                </a:cubicBezTo>
                <a:cubicBezTo>
                  <a:pt x="103" y="22"/>
                  <a:pt x="104" y="24"/>
                  <a:pt x="104" y="25"/>
                </a:cubicBezTo>
                <a:cubicBezTo>
                  <a:pt x="104" y="26"/>
                  <a:pt x="103" y="27"/>
                  <a:pt x="102" y="27"/>
                </a:cubicBezTo>
                <a:close/>
                <a:moveTo>
                  <a:pt x="107" y="35"/>
                </a:moveTo>
                <a:cubicBezTo>
                  <a:pt x="105" y="35"/>
                  <a:pt x="104" y="33"/>
                  <a:pt x="104" y="32"/>
                </a:cubicBezTo>
                <a:cubicBezTo>
                  <a:pt x="104" y="31"/>
                  <a:pt x="105" y="30"/>
                  <a:pt x="107" y="30"/>
                </a:cubicBezTo>
                <a:cubicBezTo>
                  <a:pt x="109" y="30"/>
                  <a:pt x="110" y="31"/>
                  <a:pt x="110" y="32"/>
                </a:cubicBezTo>
                <a:cubicBezTo>
                  <a:pt x="110" y="33"/>
                  <a:pt x="109" y="35"/>
                  <a:pt x="107" y="35"/>
                </a:cubicBezTo>
                <a:close/>
                <a:moveTo>
                  <a:pt x="113" y="27"/>
                </a:moveTo>
                <a:cubicBezTo>
                  <a:pt x="112" y="27"/>
                  <a:pt x="110" y="26"/>
                  <a:pt x="110" y="25"/>
                </a:cubicBezTo>
                <a:cubicBezTo>
                  <a:pt x="110" y="24"/>
                  <a:pt x="112" y="22"/>
                  <a:pt x="113" y="22"/>
                </a:cubicBezTo>
                <a:cubicBezTo>
                  <a:pt x="114" y="22"/>
                  <a:pt x="115" y="24"/>
                  <a:pt x="115" y="25"/>
                </a:cubicBezTo>
                <a:cubicBezTo>
                  <a:pt x="115" y="26"/>
                  <a:pt x="114" y="27"/>
                  <a:pt x="113" y="27"/>
                </a:cubicBezTo>
                <a:close/>
                <a:moveTo>
                  <a:pt x="118" y="35"/>
                </a:moveTo>
                <a:cubicBezTo>
                  <a:pt x="116" y="35"/>
                  <a:pt x="115" y="33"/>
                  <a:pt x="115" y="32"/>
                </a:cubicBezTo>
                <a:cubicBezTo>
                  <a:pt x="115" y="31"/>
                  <a:pt x="116" y="30"/>
                  <a:pt x="118" y="30"/>
                </a:cubicBezTo>
                <a:cubicBezTo>
                  <a:pt x="119" y="30"/>
                  <a:pt x="120" y="31"/>
                  <a:pt x="120" y="32"/>
                </a:cubicBezTo>
                <a:cubicBezTo>
                  <a:pt x="120" y="33"/>
                  <a:pt x="119" y="35"/>
                  <a:pt x="118" y="35"/>
                </a:cubicBezTo>
                <a:close/>
                <a:moveTo>
                  <a:pt x="123" y="27"/>
                </a:moveTo>
                <a:cubicBezTo>
                  <a:pt x="121" y="27"/>
                  <a:pt x="120" y="26"/>
                  <a:pt x="120" y="25"/>
                </a:cubicBezTo>
                <a:cubicBezTo>
                  <a:pt x="120" y="24"/>
                  <a:pt x="121" y="22"/>
                  <a:pt x="123" y="22"/>
                </a:cubicBezTo>
                <a:cubicBezTo>
                  <a:pt x="125" y="22"/>
                  <a:pt x="126" y="24"/>
                  <a:pt x="126" y="25"/>
                </a:cubicBezTo>
                <a:cubicBezTo>
                  <a:pt x="126" y="26"/>
                  <a:pt x="125" y="27"/>
                  <a:pt x="123" y="27"/>
                </a:cubicBezTo>
                <a:close/>
                <a:moveTo>
                  <a:pt x="129" y="35"/>
                </a:moveTo>
                <a:cubicBezTo>
                  <a:pt x="127" y="35"/>
                  <a:pt x="126" y="33"/>
                  <a:pt x="126" y="32"/>
                </a:cubicBezTo>
                <a:cubicBezTo>
                  <a:pt x="126" y="31"/>
                  <a:pt x="127" y="30"/>
                  <a:pt x="129" y="30"/>
                </a:cubicBezTo>
                <a:cubicBezTo>
                  <a:pt x="130" y="30"/>
                  <a:pt x="131" y="31"/>
                  <a:pt x="131" y="32"/>
                </a:cubicBezTo>
                <a:cubicBezTo>
                  <a:pt x="131" y="33"/>
                  <a:pt x="130" y="35"/>
                  <a:pt x="129" y="35"/>
                </a:cubicBezTo>
                <a:close/>
                <a:moveTo>
                  <a:pt x="134" y="27"/>
                </a:moveTo>
                <a:cubicBezTo>
                  <a:pt x="132" y="27"/>
                  <a:pt x="131" y="26"/>
                  <a:pt x="131" y="25"/>
                </a:cubicBezTo>
                <a:cubicBezTo>
                  <a:pt x="131" y="24"/>
                  <a:pt x="132" y="22"/>
                  <a:pt x="134" y="22"/>
                </a:cubicBezTo>
                <a:cubicBezTo>
                  <a:pt x="135" y="22"/>
                  <a:pt x="136" y="24"/>
                  <a:pt x="136" y="25"/>
                </a:cubicBezTo>
                <a:cubicBezTo>
                  <a:pt x="136" y="26"/>
                  <a:pt x="135" y="27"/>
                  <a:pt x="134" y="27"/>
                </a:cubicBezTo>
                <a:close/>
                <a:moveTo>
                  <a:pt x="140" y="35"/>
                </a:moveTo>
                <a:cubicBezTo>
                  <a:pt x="137" y="35"/>
                  <a:pt x="136" y="33"/>
                  <a:pt x="136" y="32"/>
                </a:cubicBezTo>
                <a:cubicBezTo>
                  <a:pt x="136" y="31"/>
                  <a:pt x="137" y="30"/>
                  <a:pt x="140" y="30"/>
                </a:cubicBezTo>
                <a:cubicBezTo>
                  <a:pt x="141" y="30"/>
                  <a:pt x="142" y="31"/>
                  <a:pt x="142" y="32"/>
                </a:cubicBezTo>
                <a:cubicBezTo>
                  <a:pt x="142" y="33"/>
                  <a:pt x="141" y="35"/>
                  <a:pt x="140" y="35"/>
                </a:cubicBezTo>
                <a:close/>
                <a:moveTo>
                  <a:pt x="54" y="102"/>
                </a:moveTo>
                <a:cubicBezTo>
                  <a:pt x="54" y="101"/>
                  <a:pt x="54" y="94"/>
                  <a:pt x="54" y="94"/>
                </a:cubicBezTo>
                <a:cubicBezTo>
                  <a:pt x="54" y="68"/>
                  <a:pt x="54" y="68"/>
                  <a:pt x="54" y="68"/>
                </a:cubicBezTo>
                <a:cubicBezTo>
                  <a:pt x="54" y="67"/>
                  <a:pt x="54" y="67"/>
                  <a:pt x="54" y="67"/>
                </a:cubicBezTo>
                <a:cubicBezTo>
                  <a:pt x="55" y="63"/>
                  <a:pt x="59" y="60"/>
                  <a:pt x="65" y="57"/>
                </a:cubicBezTo>
                <a:cubicBezTo>
                  <a:pt x="3" y="57"/>
                  <a:pt x="3" y="57"/>
                  <a:pt x="3" y="57"/>
                </a:cubicBezTo>
                <a:cubicBezTo>
                  <a:pt x="2" y="58"/>
                  <a:pt x="0" y="61"/>
                  <a:pt x="0" y="65"/>
                </a:cubicBezTo>
                <a:cubicBezTo>
                  <a:pt x="0" y="95"/>
                  <a:pt x="0" y="95"/>
                  <a:pt x="0" y="95"/>
                </a:cubicBezTo>
                <a:cubicBezTo>
                  <a:pt x="0" y="98"/>
                  <a:pt x="2" y="100"/>
                  <a:pt x="3" y="102"/>
                </a:cubicBezTo>
                <a:lnTo>
                  <a:pt x="54" y="102"/>
                </a:lnTo>
                <a:close/>
                <a:moveTo>
                  <a:pt x="28" y="68"/>
                </a:moveTo>
                <a:cubicBezTo>
                  <a:pt x="36" y="68"/>
                  <a:pt x="41" y="73"/>
                  <a:pt x="41" y="79"/>
                </a:cubicBezTo>
                <a:cubicBezTo>
                  <a:pt x="41" y="87"/>
                  <a:pt x="36" y="91"/>
                  <a:pt x="28" y="91"/>
                </a:cubicBezTo>
                <a:cubicBezTo>
                  <a:pt x="22" y="91"/>
                  <a:pt x="16" y="87"/>
                  <a:pt x="16" y="79"/>
                </a:cubicBezTo>
                <a:cubicBezTo>
                  <a:pt x="16" y="73"/>
                  <a:pt x="22" y="68"/>
                  <a:pt x="28" y="68"/>
                </a:cubicBezTo>
                <a:close/>
                <a:moveTo>
                  <a:pt x="54" y="143"/>
                </a:moveTo>
                <a:cubicBezTo>
                  <a:pt x="54" y="143"/>
                  <a:pt x="54" y="143"/>
                  <a:pt x="54" y="142"/>
                </a:cubicBezTo>
                <a:cubicBezTo>
                  <a:pt x="54" y="107"/>
                  <a:pt x="54" y="107"/>
                  <a:pt x="54" y="107"/>
                </a:cubicBezTo>
                <a:cubicBezTo>
                  <a:pt x="3" y="107"/>
                  <a:pt x="3" y="107"/>
                  <a:pt x="3" y="107"/>
                </a:cubicBezTo>
                <a:cubicBezTo>
                  <a:pt x="2" y="110"/>
                  <a:pt x="0" y="112"/>
                  <a:pt x="0" y="115"/>
                </a:cubicBezTo>
                <a:cubicBezTo>
                  <a:pt x="0" y="145"/>
                  <a:pt x="0" y="145"/>
                  <a:pt x="0" y="145"/>
                </a:cubicBezTo>
                <a:cubicBezTo>
                  <a:pt x="0" y="152"/>
                  <a:pt x="7" y="159"/>
                  <a:pt x="13" y="159"/>
                </a:cubicBezTo>
                <a:cubicBezTo>
                  <a:pt x="59" y="159"/>
                  <a:pt x="59" y="159"/>
                  <a:pt x="59" y="159"/>
                </a:cubicBezTo>
                <a:cubicBezTo>
                  <a:pt x="60" y="159"/>
                  <a:pt x="60" y="159"/>
                  <a:pt x="60" y="159"/>
                </a:cubicBezTo>
                <a:cubicBezTo>
                  <a:pt x="63" y="157"/>
                  <a:pt x="64" y="154"/>
                  <a:pt x="62" y="151"/>
                </a:cubicBezTo>
                <a:cubicBezTo>
                  <a:pt x="58" y="149"/>
                  <a:pt x="56" y="146"/>
                  <a:pt x="54" y="143"/>
                </a:cubicBezTo>
                <a:close/>
                <a:moveTo>
                  <a:pt x="29" y="142"/>
                </a:moveTo>
                <a:cubicBezTo>
                  <a:pt x="22" y="142"/>
                  <a:pt x="16" y="137"/>
                  <a:pt x="16" y="131"/>
                </a:cubicBezTo>
                <a:cubicBezTo>
                  <a:pt x="16" y="123"/>
                  <a:pt x="22" y="118"/>
                  <a:pt x="29" y="118"/>
                </a:cubicBezTo>
                <a:cubicBezTo>
                  <a:pt x="36" y="118"/>
                  <a:pt x="41" y="123"/>
                  <a:pt x="41" y="131"/>
                </a:cubicBezTo>
                <a:cubicBezTo>
                  <a:pt x="41" y="137"/>
                  <a:pt x="36" y="142"/>
                  <a:pt x="29" y="142"/>
                </a:cubicBezTo>
                <a:close/>
              </a:path>
            </a:pathLst>
          </a:custGeom>
          <a:ln>
            <a:noFill/>
          </a:ln>
        </p:spPr>
        <p:style>
          <a:lnRef idx="3">
            <a:schemeClr val="lt1"/>
          </a:lnRef>
          <a:fillRef idx="1">
            <a:schemeClr val="accent1"/>
          </a:fillRef>
          <a:effectRef idx="1">
            <a:schemeClr val="accent1"/>
          </a:effectRef>
          <a:fontRef idx="minor">
            <a:schemeClr val="lt1"/>
          </a:fontRef>
        </p:style>
        <p:txBody>
          <a:bodyPr vert="horz" wrap="square" lIns="91440" tIns="45720" rIns="91440" bIns="45720" numCol="1" anchor="t" anchorCtr="0" compatLnSpc="1">
            <a:prstTxWarp prst="textNoShape">
              <a:avLst/>
            </a:prstTxWarp>
          </a:bodyPr>
          <a:lstStyle/>
          <a:p>
            <a:endParaRPr lang="en-US"/>
          </a:p>
        </p:txBody>
      </p:sp>
      <p:sp>
        <p:nvSpPr>
          <p:cNvPr id="22" name="Freeform 134">
            <a:hlinkClick r:id="rId5" action="ppaction://hlinksldjump"/>
            <a:extLst>
              <a:ext uri="{FF2B5EF4-FFF2-40B4-BE49-F238E27FC236}">
                <a16:creationId xmlns:a16="http://schemas.microsoft.com/office/drawing/2014/main" id="{E627D5B2-727D-FFAE-4B2A-A5F4134A84BC}"/>
              </a:ext>
            </a:extLst>
          </p:cNvPr>
          <p:cNvSpPr>
            <a:spLocks noEditPoints="1"/>
          </p:cNvSpPr>
          <p:nvPr/>
        </p:nvSpPr>
        <p:spPr bwMode="auto">
          <a:xfrm>
            <a:off x="346965" y="1756981"/>
            <a:ext cx="316187" cy="243070"/>
          </a:xfrm>
          <a:custGeom>
            <a:avLst/>
            <a:gdLst>
              <a:gd name="T0" fmla="*/ 25 w 160"/>
              <a:gd name="T1" fmla="*/ 0 h 123"/>
              <a:gd name="T2" fmla="*/ 21 w 160"/>
              <a:gd name="T3" fmla="*/ 2 h 123"/>
              <a:gd name="T4" fmla="*/ 19 w 160"/>
              <a:gd name="T5" fmla="*/ 6 h 123"/>
              <a:gd name="T6" fmla="*/ 19 w 160"/>
              <a:gd name="T7" fmla="*/ 92 h 123"/>
              <a:gd name="T8" fmla="*/ 25 w 160"/>
              <a:gd name="T9" fmla="*/ 97 h 123"/>
              <a:gd name="T10" fmla="*/ 76 w 160"/>
              <a:gd name="T11" fmla="*/ 116 h 123"/>
              <a:gd name="T12" fmla="*/ 76 w 160"/>
              <a:gd name="T13" fmla="*/ 26 h 123"/>
              <a:gd name="T14" fmla="*/ 74 w 160"/>
              <a:gd name="T15" fmla="*/ 24 h 123"/>
              <a:gd name="T16" fmla="*/ 25 w 160"/>
              <a:gd name="T17" fmla="*/ 0 h 123"/>
              <a:gd name="T18" fmla="*/ 141 w 160"/>
              <a:gd name="T19" fmla="*/ 92 h 123"/>
              <a:gd name="T20" fmla="*/ 141 w 160"/>
              <a:gd name="T21" fmla="*/ 6 h 123"/>
              <a:gd name="T22" fmla="*/ 140 w 160"/>
              <a:gd name="T23" fmla="*/ 2 h 123"/>
              <a:gd name="T24" fmla="*/ 136 w 160"/>
              <a:gd name="T25" fmla="*/ 0 h 123"/>
              <a:gd name="T26" fmla="*/ 85 w 160"/>
              <a:gd name="T27" fmla="*/ 24 h 123"/>
              <a:gd name="T28" fmla="*/ 84 w 160"/>
              <a:gd name="T29" fmla="*/ 26 h 123"/>
              <a:gd name="T30" fmla="*/ 84 w 160"/>
              <a:gd name="T31" fmla="*/ 116 h 123"/>
              <a:gd name="T32" fmla="*/ 136 w 160"/>
              <a:gd name="T33" fmla="*/ 97 h 123"/>
              <a:gd name="T34" fmla="*/ 141 w 160"/>
              <a:gd name="T35" fmla="*/ 92 h 123"/>
              <a:gd name="T36" fmla="*/ 154 w 160"/>
              <a:gd name="T37" fmla="*/ 20 h 123"/>
              <a:gd name="T38" fmla="*/ 150 w 160"/>
              <a:gd name="T39" fmla="*/ 20 h 123"/>
              <a:gd name="T40" fmla="*/ 150 w 160"/>
              <a:gd name="T41" fmla="*/ 92 h 123"/>
              <a:gd name="T42" fmla="*/ 136 w 160"/>
              <a:gd name="T43" fmla="*/ 107 h 123"/>
              <a:gd name="T44" fmla="*/ 92 w 160"/>
              <a:gd name="T45" fmla="*/ 121 h 123"/>
              <a:gd name="T46" fmla="*/ 153 w 160"/>
              <a:gd name="T47" fmla="*/ 121 h 123"/>
              <a:gd name="T48" fmla="*/ 158 w 160"/>
              <a:gd name="T49" fmla="*/ 121 h 123"/>
              <a:gd name="T50" fmla="*/ 160 w 160"/>
              <a:gd name="T51" fmla="*/ 117 h 123"/>
              <a:gd name="T52" fmla="*/ 160 w 160"/>
              <a:gd name="T53" fmla="*/ 26 h 123"/>
              <a:gd name="T54" fmla="*/ 154 w 160"/>
              <a:gd name="T55" fmla="*/ 20 h 123"/>
              <a:gd name="T56" fmla="*/ 10 w 160"/>
              <a:gd name="T57" fmla="*/ 92 h 123"/>
              <a:gd name="T58" fmla="*/ 10 w 160"/>
              <a:gd name="T59" fmla="*/ 20 h 123"/>
              <a:gd name="T60" fmla="*/ 6 w 160"/>
              <a:gd name="T61" fmla="*/ 20 h 123"/>
              <a:gd name="T62" fmla="*/ 0 w 160"/>
              <a:gd name="T63" fmla="*/ 26 h 123"/>
              <a:gd name="T64" fmla="*/ 0 w 160"/>
              <a:gd name="T65" fmla="*/ 117 h 123"/>
              <a:gd name="T66" fmla="*/ 3 w 160"/>
              <a:gd name="T67" fmla="*/ 121 h 123"/>
              <a:gd name="T68" fmla="*/ 8 w 160"/>
              <a:gd name="T69" fmla="*/ 121 h 123"/>
              <a:gd name="T70" fmla="*/ 68 w 160"/>
              <a:gd name="T71" fmla="*/ 121 h 123"/>
              <a:gd name="T72" fmla="*/ 25 w 160"/>
              <a:gd name="T73" fmla="*/ 107 h 123"/>
              <a:gd name="T74" fmla="*/ 10 w 160"/>
              <a:gd name="T75" fmla="*/ 92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60" h="123">
                <a:moveTo>
                  <a:pt x="25" y="0"/>
                </a:moveTo>
                <a:cubicBezTo>
                  <a:pt x="24" y="0"/>
                  <a:pt x="22" y="0"/>
                  <a:pt x="21" y="2"/>
                </a:cubicBezTo>
                <a:cubicBezTo>
                  <a:pt x="20" y="3"/>
                  <a:pt x="19" y="4"/>
                  <a:pt x="19" y="6"/>
                </a:cubicBezTo>
                <a:cubicBezTo>
                  <a:pt x="19" y="92"/>
                  <a:pt x="19" y="92"/>
                  <a:pt x="19" y="92"/>
                </a:cubicBezTo>
                <a:cubicBezTo>
                  <a:pt x="19" y="94"/>
                  <a:pt x="21" y="97"/>
                  <a:pt x="25" y="97"/>
                </a:cubicBezTo>
                <a:cubicBezTo>
                  <a:pt x="38" y="97"/>
                  <a:pt x="60" y="100"/>
                  <a:pt x="76" y="116"/>
                </a:cubicBezTo>
                <a:cubicBezTo>
                  <a:pt x="76" y="26"/>
                  <a:pt x="76" y="26"/>
                  <a:pt x="76" y="26"/>
                </a:cubicBezTo>
                <a:cubicBezTo>
                  <a:pt x="76" y="26"/>
                  <a:pt x="76" y="25"/>
                  <a:pt x="74" y="24"/>
                </a:cubicBezTo>
                <a:cubicBezTo>
                  <a:pt x="62" y="3"/>
                  <a:pt x="38" y="0"/>
                  <a:pt x="25" y="0"/>
                </a:cubicBezTo>
                <a:close/>
                <a:moveTo>
                  <a:pt x="141" y="92"/>
                </a:moveTo>
                <a:cubicBezTo>
                  <a:pt x="141" y="6"/>
                  <a:pt x="141" y="6"/>
                  <a:pt x="141" y="6"/>
                </a:cubicBezTo>
                <a:cubicBezTo>
                  <a:pt x="141" y="4"/>
                  <a:pt x="141" y="3"/>
                  <a:pt x="140" y="2"/>
                </a:cubicBezTo>
                <a:cubicBezTo>
                  <a:pt x="139" y="0"/>
                  <a:pt x="137" y="0"/>
                  <a:pt x="136" y="0"/>
                </a:cubicBezTo>
                <a:cubicBezTo>
                  <a:pt x="122" y="0"/>
                  <a:pt x="98" y="3"/>
                  <a:pt x="85" y="24"/>
                </a:cubicBezTo>
                <a:cubicBezTo>
                  <a:pt x="84" y="25"/>
                  <a:pt x="84" y="26"/>
                  <a:pt x="84" y="26"/>
                </a:cubicBezTo>
                <a:cubicBezTo>
                  <a:pt x="84" y="116"/>
                  <a:pt x="84" y="116"/>
                  <a:pt x="84" y="116"/>
                </a:cubicBezTo>
                <a:cubicBezTo>
                  <a:pt x="100" y="100"/>
                  <a:pt x="122" y="97"/>
                  <a:pt x="136" y="97"/>
                </a:cubicBezTo>
                <a:cubicBezTo>
                  <a:pt x="139" y="97"/>
                  <a:pt x="141" y="94"/>
                  <a:pt x="141" y="92"/>
                </a:cubicBezTo>
                <a:close/>
                <a:moveTo>
                  <a:pt x="154" y="20"/>
                </a:moveTo>
                <a:cubicBezTo>
                  <a:pt x="150" y="20"/>
                  <a:pt x="150" y="20"/>
                  <a:pt x="150" y="20"/>
                </a:cubicBezTo>
                <a:cubicBezTo>
                  <a:pt x="150" y="92"/>
                  <a:pt x="150" y="92"/>
                  <a:pt x="150" y="92"/>
                </a:cubicBezTo>
                <a:cubicBezTo>
                  <a:pt x="150" y="99"/>
                  <a:pt x="143" y="106"/>
                  <a:pt x="136" y="107"/>
                </a:cubicBezTo>
                <a:cubicBezTo>
                  <a:pt x="123" y="107"/>
                  <a:pt x="105" y="108"/>
                  <a:pt x="92" y="121"/>
                </a:cubicBezTo>
                <a:cubicBezTo>
                  <a:pt x="115" y="115"/>
                  <a:pt x="139" y="119"/>
                  <a:pt x="153" y="121"/>
                </a:cubicBezTo>
                <a:cubicBezTo>
                  <a:pt x="154" y="123"/>
                  <a:pt x="157" y="121"/>
                  <a:pt x="158" y="121"/>
                </a:cubicBezTo>
                <a:cubicBezTo>
                  <a:pt x="159" y="120"/>
                  <a:pt x="160" y="118"/>
                  <a:pt x="160" y="117"/>
                </a:cubicBezTo>
                <a:cubicBezTo>
                  <a:pt x="160" y="26"/>
                  <a:pt x="160" y="26"/>
                  <a:pt x="160" y="26"/>
                </a:cubicBezTo>
                <a:cubicBezTo>
                  <a:pt x="160" y="22"/>
                  <a:pt x="158" y="20"/>
                  <a:pt x="154" y="20"/>
                </a:cubicBezTo>
                <a:close/>
                <a:moveTo>
                  <a:pt x="10" y="92"/>
                </a:moveTo>
                <a:cubicBezTo>
                  <a:pt x="10" y="20"/>
                  <a:pt x="10" y="20"/>
                  <a:pt x="10" y="20"/>
                </a:cubicBezTo>
                <a:cubicBezTo>
                  <a:pt x="6" y="20"/>
                  <a:pt x="6" y="20"/>
                  <a:pt x="6" y="20"/>
                </a:cubicBezTo>
                <a:cubicBezTo>
                  <a:pt x="3" y="20"/>
                  <a:pt x="0" y="22"/>
                  <a:pt x="0" y="26"/>
                </a:cubicBezTo>
                <a:cubicBezTo>
                  <a:pt x="0" y="117"/>
                  <a:pt x="0" y="117"/>
                  <a:pt x="0" y="117"/>
                </a:cubicBezTo>
                <a:cubicBezTo>
                  <a:pt x="0" y="118"/>
                  <a:pt x="2" y="120"/>
                  <a:pt x="3" y="121"/>
                </a:cubicBezTo>
                <a:cubicBezTo>
                  <a:pt x="4" y="121"/>
                  <a:pt x="5" y="123"/>
                  <a:pt x="8" y="121"/>
                </a:cubicBezTo>
                <a:cubicBezTo>
                  <a:pt x="21" y="119"/>
                  <a:pt x="46" y="115"/>
                  <a:pt x="68" y="121"/>
                </a:cubicBezTo>
                <a:cubicBezTo>
                  <a:pt x="55" y="108"/>
                  <a:pt x="36" y="107"/>
                  <a:pt x="25" y="107"/>
                </a:cubicBezTo>
                <a:cubicBezTo>
                  <a:pt x="16" y="106"/>
                  <a:pt x="10" y="99"/>
                  <a:pt x="10" y="92"/>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anchor="t" anchorCtr="0" compatLnSpc="1">
            <a:prstTxWarp prst="textNoShape">
              <a:avLst/>
            </a:prstTxWarp>
          </a:bodyPr>
          <a:lstStyle/>
          <a:p>
            <a:endParaRPr lang="en-US"/>
          </a:p>
        </p:txBody>
      </p:sp>
      <p:sp>
        <p:nvSpPr>
          <p:cNvPr id="23" name="Freeform 170">
            <a:hlinkClick r:id="rId6" action="ppaction://hlinksldjump"/>
            <a:extLst>
              <a:ext uri="{FF2B5EF4-FFF2-40B4-BE49-F238E27FC236}">
                <a16:creationId xmlns:a16="http://schemas.microsoft.com/office/drawing/2014/main" id="{C566B641-74D9-0CC4-593A-7B1C8E325CDC}"/>
              </a:ext>
            </a:extLst>
          </p:cNvPr>
          <p:cNvSpPr>
            <a:spLocks noEditPoints="1"/>
          </p:cNvSpPr>
          <p:nvPr/>
        </p:nvSpPr>
        <p:spPr bwMode="auto">
          <a:xfrm>
            <a:off x="363937" y="2485131"/>
            <a:ext cx="282243" cy="284017"/>
          </a:xfrm>
          <a:custGeom>
            <a:avLst/>
            <a:gdLst>
              <a:gd name="T0" fmla="*/ 34 w 159"/>
              <a:gd name="T1" fmla="*/ 27 h 160"/>
              <a:gd name="T2" fmla="*/ 34 w 159"/>
              <a:gd name="T3" fmla="*/ 41 h 160"/>
              <a:gd name="T4" fmla="*/ 95 w 159"/>
              <a:gd name="T5" fmla="*/ 34 h 160"/>
              <a:gd name="T6" fmla="*/ 95 w 159"/>
              <a:gd name="T7" fmla="*/ 63 h 160"/>
              <a:gd name="T8" fmla="*/ 34 w 159"/>
              <a:gd name="T9" fmla="*/ 55 h 160"/>
              <a:gd name="T10" fmla="*/ 34 w 159"/>
              <a:gd name="T11" fmla="*/ 69 h 160"/>
              <a:gd name="T12" fmla="*/ 95 w 159"/>
              <a:gd name="T13" fmla="*/ 63 h 160"/>
              <a:gd name="T14" fmla="*/ 68 w 159"/>
              <a:gd name="T15" fmla="*/ 90 h 160"/>
              <a:gd name="T16" fmla="*/ 34 w 159"/>
              <a:gd name="T17" fmla="*/ 83 h 160"/>
              <a:gd name="T18" fmla="*/ 34 w 159"/>
              <a:gd name="T19" fmla="*/ 97 h 160"/>
              <a:gd name="T20" fmla="*/ 115 w 159"/>
              <a:gd name="T21" fmla="*/ 122 h 160"/>
              <a:gd name="T22" fmla="*/ 108 w 159"/>
              <a:gd name="T23" fmla="*/ 145 h 160"/>
              <a:gd name="T24" fmla="*/ 14 w 159"/>
              <a:gd name="T25" fmla="*/ 14 h 160"/>
              <a:gd name="T26" fmla="*/ 108 w 159"/>
              <a:gd name="T27" fmla="*/ 42 h 160"/>
              <a:gd name="T28" fmla="*/ 123 w 159"/>
              <a:gd name="T29" fmla="*/ 7 h 160"/>
              <a:gd name="T30" fmla="*/ 7 w 159"/>
              <a:gd name="T31" fmla="*/ 0 h 160"/>
              <a:gd name="T32" fmla="*/ 0 w 159"/>
              <a:gd name="T33" fmla="*/ 152 h 160"/>
              <a:gd name="T34" fmla="*/ 115 w 159"/>
              <a:gd name="T35" fmla="*/ 160 h 160"/>
              <a:gd name="T36" fmla="*/ 123 w 159"/>
              <a:gd name="T37" fmla="*/ 112 h 160"/>
              <a:gd name="T38" fmla="*/ 115 w 159"/>
              <a:gd name="T39" fmla="*/ 122 h 160"/>
              <a:gd name="T40" fmla="*/ 132 w 159"/>
              <a:gd name="T41" fmla="*/ 18 h 160"/>
              <a:gd name="T42" fmla="*/ 84 w 159"/>
              <a:gd name="T43" fmla="*/ 98 h 160"/>
              <a:gd name="T44" fmla="*/ 82 w 159"/>
              <a:gd name="T45" fmla="*/ 127 h 160"/>
              <a:gd name="T46" fmla="*/ 87 w 159"/>
              <a:gd name="T47" fmla="*/ 131 h 160"/>
              <a:gd name="T48" fmla="*/ 113 w 159"/>
              <a:gd name="T49" fmla="*/ 114 h 160"/>
              <a:gd name="T50" fmla="*/ 159 w 159"/>
              <a:gd name="T51" fmla="*/ 33 h 160"/>
              <a:gd name="T52" fmla="*/ 97 w 159"/>
              <a:gd name="T53" fmla="*/ 118 h 160"/>
              <a:gd name="T54" fmla="*/ 89 w 159"/>
              <a:gd name="T55" fmla="*/ 113 h 160"/>
              <a:gd name="T56" fmla="*/ 97 w 159"/>
              <a:gd name="T57" fmla="*/ 108 h 160"/>
              <a:gd name="T58" fmla="*/ 97 w 159"/>
              <a:gd name="T59" fmla="*/ 118 h 160"/>
              <a:gd name="T60" fmla="*/ 56 w 159"/>
              <a:gd name="T61" fmla="*/ 131 h 160"/>
              <a:gd name="T62" fmla="*/ 75 w 159"/>
              <a:gd name="T63" fmla="*/ 126 h 160"/>
              <a:gd name="T64" fmla="*/ 55 w 159"/>
              <a:gd name="T65" fmla="*/ 124 h 160"/>
              <a:gd name="T66" fmla="*/ 50 w 159"/>
              <a:gd name="T67" fmla="*/ 121 h 160"/>
              <a:gd name="T68" fmla="*/ 50 w 159"/>
              <a:gd name="T69" fmla="*/ 110 h 160"/>
              <a:gd name="T70" fmla="*/ 39 w 159"/>
              <a:gd name="T71" fmla="*/ 115 h 160"/>
              <a:gd name="T72" fmla="*/ 28 w 159"/>
              <a:gd name="T73" fmla="*/ 135 h 160"/>
              <a:gd name="T74" fmla="*/ 38 w 159"/>
              <a:gd name="T75" fmla="*/ 125 h 160"/>
              <a:gd name="T76" fmla="*/ 44 w 159"/>
              <a:gd name="T77" fmla="*/ 127 h 160"/>
              <a:gd name="T78" fmla="*/ 44 w 159"/>
              <a:gd name="T79" fmla="*/ 127 h 160"/>
              <a:gd name="T80" fmla="*/ 44 w 159"/>
              <a:gd name="T81" fmla="*/ 128 h 160"/>
              <a:gd name="T82" fmla="*/ 50 w 159"/>
              <a:gd name="T83" fmla="*/ 128 h 160"/>
              <a:gd name="T84" fmla="*/ 53 w 159"/>
              <a:gd name="T85" fmla="*/ 132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59" h="160">
                <a:moveTo>
                  <a:pt x="88" y="27"/>
                </a:moveTo>
                <a:cubicBezTo>
                  <a:pt x="34" y="27"/>
                  <a:pt x="34" y="27"/>
                  <a:pt x="34" y="27"/>
                </a:cubicBezTo>
                <a:cubicBezTo>
                  <a:pt x="30" y="27"/>
                  <a:pt x="26" y="31"/>
                  <a:pt x="26" y="34"/>
                </a:cubicBezTo>
                <a:cubicBezTo>
                  <a:pt x="26" y="39"/>
                  <a:pt x="30" y="41"/>
                  <a:pt x="34" y="41"/>
                </a:cubicBezTo>
                <a:cubicBezTo>
                  <a:pt x="88" y="41"/>
                  <a:pt x="88" y="41"/>
                  <a:pt x="88" y="41"/>
                </a:cubicBezTo>
                <a:cubicBezTo>
                  <a:pt x="93" y="41"/>
                  <a:pt x="95" y="39"/>
                  <a:pt x="95" y="34"/>
                </a:cubicBezTo>
                <a:cubicBezTo>
                  <a:pt x="95" y="31"/>
                  <a:pt x="93" y="27"/>
                  <a:pt x="88" y="27"/>
                </a:cubicBezTo>
                <a:close/>
                <a:moveTo>
                  <a:pt x="95" y="63"/>
                </a:moveTo>
                <a:cubicBezTo>
                  <a:pt x="95" y="57"/>
                  <a:pt x="93" y="55"/>
                  <a:pt x="88" y="55"/>
                </a:cubicBezTo>
                <a:cubicBezTo>
                  <a:pt x="34" y="55"/>
                  <a:pt x="34" y="55"/>
                  <a:pt x="34" y="55"/>
                </a:cubicBezTo>
                <a:cubicBezTo>
                  <a:pt x="30" y="55"/>
                  <a:pt x="26" y="57"/>
                  <a:pt x="26" y="63"/>
                </a:cubicBezTo>
                <a:cubicBezTo>
                  <a:pt x="26" y="67"/>
                  <a:pt x="30" y="69"/>
                  <a:pt x="34" y="69"/>
                </a:cubicBezTo>
                <a:cubicBezTo>
                  <a:pt x="88" y="69"/>
                  <a:pt x="88" y="69"/>
                  <a:pt x="88" y="69"/>
                </a:cubicBezTo>
                <a:cubicBezTo>
                  <a:pt x="93" y="69"/>
                  <a:pt x="95" y="67"/>
                  <a:pt x="95" y="63"/>
                </a:cubicBezTo>
                <a:close/>
                <a:moveTo>
                  <a:pt x="61" y="97"/>
                </a:moveTo>
                <a:cubicBezTo>
                  <a:pt x="65" y="97"/>
                  <a:pt x="68" y="93"/>
                  <a:pt x="68" y="90"/>
                </a:cubicBezTo>
                <a:cubicBezTo>
                  <a:pt x="68" y="85"/>
                  <a:pt x="65" y="83"/>
                  <a:pt x="61" y="83"/>
                </a:cubicBezTo>
                <a:cubicBezTo>
                  <a:pt x="34" y="83"/>
                  <a:pt x="34" y="83"/>
                  <a:pt x="34" y="83"/>
                </a:cubicBezTo>
                <a:cubicBezTo>
                  <a:pt x="30" y="83"/>
                  <a:pt x="26" y="85"/>
                  <a:pt x="26" y="90"/>
                </a:cubicBezTo>
                <a:cubicBezTo>
                  <a:pt x="26" y="93"/>
                  <a:pt x="30" y="97"/>
                  <a:pt x="34" y="97"/>
                </a:cubicBezTo>
                <a:lnTo>
                  <a:pt x="61" y="97"/>
                </a:lnTo>
                <a:close/>
                <a:moveTo>
                  <a:pt x="115" y="122"/>
                </a:moveTo>
                <a:cubicBezTo>
                  <a:pt x="108" y="127"/>
                  <a:pt x="108" y="127"/>
                  <a:pt x="108" y="127"/>
                </a:cubicBezTo>
                <a:cubicBezTo>
                  <a:pt x="108" y="145"/>
                  <a:pt x="108" y="145"/>
                  <a:pt x="108" y="145"/>
                </a:cubicBezTo>
                <a:cubicBezTo>
                  <a:pt x="14" y="145"/>
                  <a:pt x="14" y="145"/>
                  <a:pt x="14" y="145"/>
                </a:cubicBezTo>
                <a:cubicBezTo>
                  <a:pt x="14" y="14"/>
                  <a:pt x="14" y="14"/>
                  <a:pt x="14" y="14"/>
                </a:cubicBezTo>
                <a:cubicBezTo>
                  <a:pt x="108" y="14"/>
                  <a:pt x="108" y="14"/>
                  <a:pt x="108" y="14"/>
                </a:cubicBezTo>
                <a:cubicBezTo>
                  <a:pt x="108" y="42"/>
                  <a:pt x="108" y="42"/>
                  <a:pt x="108" y="42"/>
                </a:cubicBezTo>
                <a:cubicBezTo>
                  <a:pt x="123" y="18"/>
                  <a:pt x="123" y="18"/>
                  <a:pt x="123" y="18"/>
                </a:cubicBezTo>
                <a:cubicBezTo>
                  <a:pt x="123" y="7"/>
                  <a:pt x="123" y="7"/>
                  <a:pt x="123" y="7"/>
                </a:cubicBezTo>
                <a:cubicBezTo>
                  <a:pt x="123" y="3"/>
                  <a:pt x="119" y="0"/>
                  <a:pt x="115" y="0"/>
                </a:cubicBezTo>
                <a:cubicBezTo>
                  <a:pt x="7" y="0"/>
                  <a:pt x="7" y="0"/>
                  <a:pt x="7" y="0"/>
                </a:cubicBezTo>
                <a:cubicBezTo>
                  <a:pt x="2" y="0"/>
                  <a:pt x="0" y="3"/>
                  <a:pt x="0" y="7"/>
                </a:cubicBezTo>
                <a:cubicBezTo>
                  <a:pt x="0" y="152"/>
                  <a:pt x="0" y="152"/>
                  <a:pt x="0" y="152"/>
                </a:cubicBezTo>
                <a:cubicBezTo>
                  <a:pt x="0" y="156"/>
                  <a:pt x="2" y="160"/>
                  <a:pt x="7" y="160"/>
                </a:cubicBezTo>
                <a:cubicBezTo>
                  <a:pt x="115" y="160"/>
                  <a:pt x="115" y="160"/>
                  <a:pt x="115" y="160"/>
                </a:cubicBezTo>
                <a:cubicBezTo>
                  <a:pt x="119" y="160"/>
                  <a:pt x="123" y="156"/>
                  <a:pt x="123" y="152"/>
                </a:cubicBezTo>
                <a:cubicBezTo>
                  <a:pt x="123" y="112"/>
                  <a:pt x="123" y="112"/>
                  <a:pt x="123" y="112"/>
                </a:cubicBezTo>
                <a:cubicBezTo>
                  <a:pt x="119" y="118"/>
                  <a:pt x="119" y="118"/>
                  <a:pt x="119" y="118"/>
                </a:cubicBezTo>
                <a:cubicBezTo>
                  <a:pt x="118" y="119"/>
                  <a:pt x="117" y="120"/>
                  <a:pt x="115" y="122"/>
                </a:cubicBezTo>
                <a:close/>
                <a:moveTo>
                  <a:pt x="148" y="21"/>
                </a:moveTo>
                <a:cubicBezTo>
                  <a:pt x="139" y="16"/>
                  <a:pt x="133" y="18"/>
                  <a:pt x="132" y="18"/>
                </a:cubicBezTo>
                <a:cubicBezTo>
                  <a:pt x="130" y="18"/>
                  <a:pt x="130" y="19"/>
                  <a:pt x="130" y="19"/>
                </a:cubicBezTo>
                <a:cubicBezTo>
                  <a:pt x="84" y="98"/>
                  <a:pt x="84" y="98"/>
                  <a:pt x="84" y="98"/>
                </a:cubicBezTo>
                <a:cubicBezTo>
                  <a:pt x="84" y="98"/>
                  <a:pt x="84" y="98"/>
                  <a:pt x="84" y="99"/>
                </a:cubicBezTo>
                <a:cubicBezTo>
                  <a:pt x="82" y="127"/>
                  <a:pt x="82" y="127"/>
                  <a:pt x="82" y="127"/>
                </a:cubicBezTo>
                <a:cubicBezTo>
                  <a:pt x="82" y="129"/>
                  <a:pt x="82" y="130"/>
                  <a:pt x="84" y="131"/>
                </a:cubicBezTo>
                <a:cubicBezTo>
                  <a:pt x="87" y="131"/>
                  <a:pt x="87" y="131"/>
                  <a:pt x="87" y="131"/>
                </a:cubicBezTo>
                <a:cubicBezTo>
                  <a:pt x="112" y="115"/>
                  <a:pt x="112" y="115"/>
                  <a:pt x="112" y="115"/>
                </a:cubicBezTo>
                <a:cubicBezTo>
                  <a:pt x="112" y="115"/>
                  <a:pt x="112" y="114"/>
                  <a:pt x="113" y="114"/>
                </a:cubicBezTo>
                <a:cubicBezTo>
                  <a:pt x="159" y="36"/>
                  <a:pt x="159" y="36"/>
                  <a:pt x="159" y="36"/>
                </a:cubicBezTo>
                <a:cubicBezTo>
                  <a:pt x="159" y="35"/>
                  <a:pt x="159" y="33"/>
                  <a:pt x="159" y="33"/>
                </a:cubicBezTo>
                <a:cubicBezTo>
                  <a:pt x="159" y="32"/>
                  <a:pt x="157" y="26"/>
                  <a:pt x="148" y="21"/>
                </a:cubicBezTo>
                <a:close/>
                <a:moveTo>
                  <a:pt x="97" y="118"/>
                </a:moveTo>
                <a:cubicBezTo>
                  <a:pt x="96" y="118"/>
                  <a:pt x="95" y="116"/>
                  <a:pt x="92" y="115"/>
                </a:cubicBezTo>
                <a:cubicBezTo>
                  <a:pt x="91" y="114"/>
                  <a:pt x="90" y="114"/>
                  <a:pt x="89" y="113"/>
                </a:cubicBezTo>
                <a:cubicBezTo>
                  <a:pt x="89" y="104"/>
                  <a:pt x="89" y="104"/>
                  <a:pt x="89" y="104"/>
                </a:cubicBezTo>
                <a:cubicBezTo>
                  <a:pt x="91" y="105"/>
                  <a:pt x="94" y="105"/>
                  <a:pt x="97" y="108"/>
                </a:cubicBezTo>
                <a:cubicBezTo>
                  <a:pt x="101" y="110"/>
                  <a:pt x="103" y="112"/>
                  <a:pt x="105" y="114"/>
                </a:cubicBezTo>
                <a:lnTo>
                  <a:pt x="97" y="118"/>
                </a:lnTo>
                <a:close/>
                <a:moveTo>
                  <a:pt x="53" y="132"/>
                </a:moveTo>
                <a:cubicBezTo>
                  <a:pt x="53" y="132"/>
                  <a:pt x="55" y="132"/>
                  <a:pt x="56" y="131"/>
                </a:cubicBezTo>
                <a:cubicBezTo>
                  <a:pt x="62" y="128"/>
                  <a:pt x="69" y="132"/>
                  <a:pt x="75" y="132"/>
                </a:cubicBezTo>
                <a:cubicBezTo>
                  <a:pt x="79" y="132"/>
                  <a:pt x="79" y="126"/>
                  <a:pt x="75" y="126"/>
                </a:cubicBezTo>
                <a:cubicBezTo>
                  <a:pt x="68" y="126"/>
                  <a:pt x="62" y="125"/>
                  <a:pt x="56" y="126"/>
                </a:cubicBezTo>
                <a:cubicBezTo>
                  <a:pt x="56" y="125"/>
                  <a:pt x="56" y="125"/>
                  <a:pt x="55" y="124"/>
                </a:cubicBezTo>
                <a:cubicBezTo>
                  <a:pt x="53" y="122"/>
                  <a:pt x="52" y="121"/>
                  <a:pt x="51" y="121"/>
                </a:cubicBezTo>
                <a:cubicBezTo>
                  <a:pt x="50" y="121"/>
                  <a:pt x="50" y="121"/>
                  <a:pt x="50" y="121"/>
                </a:cubicBezTo>
                <a:cubicBezTo>
                  <a:pt x="50" y="120"/>
                  <a:pt x="49" y="120"/>
                  <a:pt x="49" y="120"/>
                </a:cubicBezTo>
                <a:cubicBezTo>
                  <a:pt x="50" y="116"/>
                  <a:pt x="51" y="113"/>
                  <a:pt x="50" y="110"/>
                </a:cubicBezTo>
                <a:cubicBezTo>
                  <a:pt x="50" y="109"/>
                  <a:pt x="49" y="109"/>
                  <a:pt x="49" y="109"/>
                </a:cubicBezTo>
                <a:cubicBezTo>
                  <a:pt x="45" y="109"/>
                  <a:pt x="41" y="113"/>
                  <a:pt x="39" y="115"/>
                </a:cubicBezTo>
                <a:cubicBezTo>
                  <a:pt x="33" y="120"/>
                  <a:pt x="28" y="127"/>
                  <a:pt x="23" y="133"/>
                </a:cubicBezTo>
                <a:cubicBezTo>
                  <a:pt x="20" y="135"/>
                  <a:pt x="25" y="138"/>
                  <a:pt x="28" y="135"/>
                </a:cubicBezTo>
                <a:cubicBezTo>
                  <a:pt x="31" y="129"/>
                  <a:pt x="36" y="125"/>
                  <a:pt x="41" y="120"/>
                </a:cubicBezTo>
                <a:cubicBezTo>
                  <a:pt x="40" y="121"/>
                  <a:pt x="39" y="124"/>
                  <a:pt x="38" y="125"/>
                </a:cubicBezTo>
                <a:cubicBezTo>
                  <a:pt x="36" y="128"/>
                  <a:pt x="40" y="131"/>
                  <a:pt x="42" y="128"/>
                </a:cubicBezTo>
                <a:cubicBezTo>
                  <a:pt x="42" y="128"/>
                  <a:pt x="43" y="127"/>
                  <a:pt x="44" y="127"/>
                </a:cubicBezTo>
                <a:cubicBezTo>
                  <a:pt x="44" y="126"/>
                  <a:pt x="44" y="126"/>
                  <a:pt x="45" y="126"/>
                </a:cubicBezTo>
                <a:cubicBezTo>
                  <a:pt x="45" y="126"/>
                  <a:pt x="44" y="127"/>
                  <a:pt x="44" y="127"/>
                </a:cubicBezTo>
                <a:cubicBezTo>
                  <a:pt x="44" y="127"/>
                  <a:pt x="44" y="127"/>
                  <a:pt x="44" y="127"/>
                </a:cubicBezTo>
                <a:cubicBezTo>
                  <a:pt x="44" y="127"/>
                  <a:pt x="44" y="127"/>
                  <a:pt x="44" y="128"/>
                </a:cubicBezTo>
                <a:cubicBezTo>
                  <a:pt x="42" y="131"/>
                  <a:pt x="47" y="132"/>
                  <a:pt x="49" y="129"/>
                </a:cubicBezTo>
                <a:cubicBezTo>
                  <a:pt x="50" y="128"/>
                  <a:pt x="50" y="128"/>
                  <a:pt x="50" y="128"/>
                </a:cubicBezTo>
                <a:cubicBezTo>
                  <a:pt x="50" y="129"/>
                  <a:pt x="50" y="129"/>
                  <a:pt x="50" y="129"/>
                </a:cubicBezTo>
                <a:cubicBezTo>
                  <a:pt x="50" y="131"/>
                  <a:pt x="52" y="132"/>
                  <a:pt x="53" y="132"/>
                </a:cubicBezTo>
                <a:close/>
              </a:path>
            </a:pathLst>
          </a:custGeom>
          <a:ln>
            <a:noFill/>
          </a:ln>
        </p:spPr>
        <p:style>
          <a:lnRef idx="3">
            <a:schemeClr val="lt1"/>
          </a:lnRef>
          <a:fillRef idx="1">
            <a:schemeClr val="accent1"/>
          </a:fillRef>
          <a:effectRef idx="1">
            <a:schemeClr val="accent1"/>
          </a:effectRef>
          <a:fontRef idx="minor">
            <a:schemeClr val="lt1"/>
          </a:fontRef>
        </p:style>
        <p:txBody>
          <a:bodyPr vert="horz" wrap="square" lIns="91440" tIns="45720" rIns="91440" bIns="45720" numCol="1" anchor="t" anchorCtr="0" compatLnSpc="1">
            <a:prstTxWarp prst="textNoShape">
              <a:avLst/>
            </a:prstTxWarp>
          </a:bodyPr>
          <a:lstStyle/>
          <a:p>
            <a:endParaRPr lang="en-US"/>
          </a:p>
        </p:txBody>
      </p:sp>
      <p:sp>
        <p:nvSpPr>
          <p:cNvPr id="24" name="Freeform 179">
            <a:hlinkClick r:id="rId8" action="ppaction://hlinksldjump"/>
            <a:extLst>
              <a:ext uri="{FF2B5EF4-FFF2-40B4-BE49-F238E27FC236}">
                <a16:creationId xmlns:a16="http://schemas.microsoft.com/office/drawing/2014/main" id="{DB870272-D410-B0DF-7995-2C3D4F4B3FBB}"/>
              </a:ext>
            </a:extLst>
          </p:cNvPr>
          <p:cNvSpPr>
            <a:spLocks noEditPoints="1"/>
          </p:cNvSpPr>
          <p:nvPr/>
        </p:nvSpPr>
        <p:spPr bwMode="auto">
          <a:xfrm>
            <a:off x="362161" y="4019246"/>
            <a:ext cx="285794" cy="241416"/>
          </a:xfrm>
          <a:custGeom>
            <a:avLst/>
            <a:gdLst>
              <a:gd name="T0" fmla="*/ 12 w 161"/>
              <a:gd name="T1" fmla="*/ 108 h 136"/>
              <a:gd name="T2" fmla="*/ 12 w 161"/>
              <a:gd name="T3" fmla="*/ 134 h 136"/>
              <a:gd name="T4" fmla="*/ 16 w 161"/>
              <a:gd name="T5" fmla="*/ 136 h 136"/>
              <a:gd name="T6" fmla="*/ 35 w 161"/>
              <a:gd name="T7" fmla="*/ 136 h 136"/>
              <a:gd name="T8" fmla="*/ 37 w 161"/>
              <a:gd name="T9" fmla="*/ 134 h 136"/>
              <a:gd name="T10" fmla="*/ 37 w 161"/>
              <a:gd name="T11" fmla="*/ 88 h 136"/>
              <a:gd name="T12" fmla="*/ 23 w 161"/>
              <a:gd name="T13" fmla="*/ 102 h 136"/>
              <a:gd name="T14" fmla="*/ 12 w 161"/>
              <a:gd name="T15" fmla="*/ 108 h 136"/>
              <a:gd name="T16" fmla="*/ 47 w 161"/>
              <a:gd name="T17" fmla="*/ 87 h 136"/>
              <a:gd name="T18" fmla="*/ 47 w 161"/>
              <a:gd name="T19" fmla="*/ 134 h 136"/>
              <a:gd name="T20" fmla="*/ 51 w 161"/>
              <a:gd name="T21" fmla="*/ 136 h 136"/>
              <a:gd name="T22" fmla="*/ 70 w 161"/>
              <a:gd name="T23" fmla="*/ 136 h 136"/>
              <a:gd name="T24" fmla="*/ 73 w 161"/>
              <a:gd name="T25" fmla="*/ 134 h 136"/>
              <a:gd name="T26" fmla="*/ 73 w 161"/>
              <a:gd name="T27" fmla="*/ 106 h 136"/>
              <a:gd name="T28" fmla="*/ 62 w 161"/>
              <a:gd name="T29" fmla="*/ 101 h 136"/>
              <a:gd name="T30" fmla="*/ 47 w 161"/>
              <a:gd name="T31" fmla="*/ 87 h 136"/>
              <a:gd name="T32" fmla="*/ 84 w 161"/>
              <a:gd name="T33" fmla="*/ 103 h 136"/>
              <a:gd name="T34" fmla="*/ 84 w 161"/>
              <a:gd name="T35" fmla="*/ 134 h 136"/>
              <a:gd name="T36" fmla="*/ 86 w 161"/>
              <a:gd name="T37" fmla="*/ 136 h 136"/>
              <a:gd name="T38" fmla="*/ 106 w 161"/>
              <a:gd name="T39" fmla="*/ 136 h 136"/>
              <a:gd name="T40" fmla="*/ 110 w 161"/>
              <a:gd name="T41" fmla="*/ 134 h 136"/>
              <a:gd name="T42" fmla="*/ 110 w 161"/>
              <a:gd name="T43" fmla="*/ 78 h 136"/>
              <a:gd name="T44" fmla="*/ 86 w 161"/>
              <a:gd name="T45" fmla="*/ 100 h 136"/>
              <a:gd name="T46" fmla="*/ 84 w 161"/>
              <a:gd name="T47" fmla="*/ 103 h 136"/>
              <a:gd name="T48" fmla="*/ 143 w 161"/>
              <a:gd name="T49" fmla="*/ 45 h 136"/>
              <a:gd name="T50" fmla="*/ 120 w 161"/>
              <a:gd name="T51" fmla="*/ 69 h 136"/>
              <a:gd name="T52" fmla="*/ 120 w 161"/>
              <a:gd name="T53" fmla="*/ 134 h 136"/>
              <a:gd name="T54" fmla="*/ 122 w 161"/>
              <a:gd name="T55" fmla="*/ 136 h 136"/>
              <a:gd name="T56" fmla="*/ 143 w 161"/>
              <a:gd name="T57" fmla="*/ 136 h 136"/>
              <a:gd name="T58" fmla="*/ 146 w 161"/>
              <a:gd name="T59" fmla="*/ 134 h 136"/>
              <a:gd name="T60" fmla="*/ 146 w 161"/>
              <a:gd name="T61" fmla="*/ 47 h 136"/>
              <a:gd name="T62" fmla="*/ 145 w 161"/>
              <a:gd name="T63" fmla="*/ 45 h 136"/>
              <a:gd name="T64" fmla="*/ 143 w 161"/>
              <a:gd name="T65" fmla="*/ 45 h 136"/>
              <a:gd name="T66" fmla="*/ 160 w 161"/>
              <a:gd name="T67" fmla="*/ 2 h 136"/>
              <a:gd name="T68" fmla="*/ 155 w 161"/>
              <a:gd name="T69" fmla="*/ 0 h 136"/>
              <a:gd name="T70" fmla="*/ 127 w 161"/>
              <a:gd name="T71" fmla="*/ 1 h 136"/>
              <a:gd name="T72" fmla="*/ 123 w 161"/>
              <a:gd name="T73" fmla="*/ 4 h 136"/>
              <a:gd name="T74" fmla="*/ 122 w 161"/>
              <a:gd name="T75" fmla="*/ 5 h 136"/>
              <a:gd name="T76" fmla="*/ 123 w 161"/>
              <a:gd name="T77" fmla="*/ 11 h 136"/>
              <a:gd name="T78" fmla="*/ 125 w 161"/>
              <a:gd name="T79" fmla="*/ 12 h 136"/>
              <a:gd name="T80" fmla="*/ 130 w 161"/>
              <a:gd name="T81" fmla="*/ 17 h 136"/>
              <a:gd name="T82" fmla="*/ 74 w 161"/>
              <a:gd name="T83" fmla="*/ 74 h 136"/>
              <a:gd name="T84" fmla="*/ 48 w 161"/>
              <a:gd name="T85" fmla="*/ 49 h 136"/>
              <a:gd name="T86" fmla="*/ 42 w 161"/>
              <a:gd name="T87" fmla="*/ 46 h 136"/>
              <a:gd name="T88" fmla="*/ 37 w 161"/>
              <a:gd name="T89" fmla="*/ 49 h 136"/>
              <a:gd name="T90" fmla="*/ 3 w 161"/>
              <a:gd name="T91" fmla="*/ 82 h 136"/>
              <a:gd name="T92" fmla="*/ 3 w 161"/>
              <a:gd name="T93" fmla="*/ 94 h 136"/>
              <a:gd name="T94" fmla="*/ 5 w 161"/>
              <a:gd name="T95" fmla="*/ 95 h 136"/>
              <a:gd name="T96" fmla="*/ 10 w 161"/>
              <a:gd name="T97" fmla="*/ 98 h 136"/>
              <a:gd name="T98" fmla="*/ 16 w 161"/>
              <a:gd name="T99" fmla="*/ 95 h 136"/>
              <a:gd name="T100" fmla="*/ 42 w 161"/>
              <a:gd name="T101" fmla="*/ 68 h 136"/>
              <a:gd name="T102" fmla="*/ 68 w 161"/>
              <a:gd name="T103" fmla="*/ 94 h 136"/>
              <a:gd name="T104" fmla="*/ 74 w 161"/>
              <a:gd name="T105" fmla="*/ 96 h 136"/>
              <a:gd name="T106" fmla="*/ 79 w 161"/>
              <a:gd name="T107" fmla="*/ 94 h 136"/>
              <a:gd name="T108" fmla="*/ 143 w 161"/>
              <a:gd name="T109" fmla="*/ 30 h 136"/>
              <a:gd name="T110" fmla="*/ 150 w 161"/>
              <a:gd name="T111" fmla="*/ 38 h 136"/>
              <a:gd name="T112" fmla="*/ 154 w 161"/>
              <a:gd name="T113" fmla="*/ 40 h 136"/>
              <a:gd name="T114" fmla="*/ 156 w 161"/>
              <a:gd name="T115" fmla="*/ 39 h 136"/>
              <a:gd name="T116" fmla="*/ 157 w 161"/>
              <a:gd name="T117" fmla="*/ 38 h 136"/>
              <a:gd name="T118" fmla="*/ 160 w 161"/>
              <a:gd name="T119" fmla="*/ 33 h 136"/>
              <a:gd name="T120" fmla="*/ 161 w 161"/>
              <a:gd name="T121" fmla="*/ 16 h 136"/>
              <a:gd name="T122" fmla="*/ 161 w 161"/>
              <a:gd name="T123" fmla="*/ 6 h 136"/>
              <a:gd name="T124" fmla="*/ 160 w 161"/>
              <a:gd name="T125" fmla="*/ 2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1" h="136">
                <a:moveTo>
                  <a:pt x="12" y="108"/>
                </a:moveTo>
                <a:cubicBezTo>
                  <a:pt x="12" y="134"/>
                  <a:pt x="12" y="134"/>
                  <a:pt x="12" y="134"/>
                </a:cubicBezTo>
                <a:cubicBezTo>
                  <a:pt x="12" y="135"/>
                  <a:pt x="13" y="136"/>
                  <a:pt x="16" y="136"/>
                </a:cubicBezTo>
                <a:cubicBezTo>
                  <a:pt x="35" y="136"/>
                  <a:pt x="35" y="136"/>
                  <a:pt x="35" y="136"/>
                </a:cubicBezTo>
                <a:cubicBezTo>
                  <a:pt x="36" y="136"/>
                  <a:pt x="37" y="135"/>
                  <a:pt x="37" y="134"/>
                </a:cubicBezTo>
                <a:cubicBezTo>
                  <a:pt x="37" y="88"/>
                  <a:pt x="37" y="88"/>
                  <a:pt x="37" y="88"/>
                </a:cubicBezTo>
                <a:cubicBezTo>
                  <a:pt x="23" y="102"/>
                  <a:pt x="23" y="102"/>
                  <a:pt x="23" y="102"/>
                </a:cubicBezTo>
                <a:cubicBezTo>
                  <a:pt x="20" y="105"/>
                  <a:pt x="17" y="107"/>
                  <a:pt x="12" y="108"/>
                </a:cubicBezTo>
                <a:close/>
                <a:moveTo>
                  <a:pt x="47" y="87"/>
                </a:moveTo>
                <a:cubicBezTo>
                  <a:pt x="47" y="134"/>
                  <a:pt x="47" y="134"/>
                  <a:pt x="47" y="134"/>
                </a:cubicBezTo>
                <a:cubicBezTo>
                  <a:pt x="47" y="135"/>
                  <a:pt x="49" y="136"/>
                  <a:pt x="51" y="136"/>
                </a:cubicBezTo>
                <a:cubicBezTo>
                  <a:pt x="70" y="136"/>
                  <a:pt x="70" y="136"/>
                  <a:pt x="70" y="136"/>
                </a:cubicBezTo>
                <a:cubicBezTo>
                  <a:pt x="71" y="136"/>
                  <a:pt x="73" y="135"/>
                  <a:pt x="73" y="134"/>
                </a:cubicBezTo>
                <a:cubicBezTo>
                  <a:pt x="73" y="106"/>
                  <a:pt x="73" y="106"/>
                  <a:pt x="73" y="106"/>
                </a:cubicBezTo>
                <a:cubicBezTo>
                  <a:pt x="69" y="106"/>
                  <a:pt x="64" y="104"/>
                  <a:pt x="62" y="101"/>
                </a:cubicBezTo>
                <a:lnTo>
                  <a:pt x="47" y="87"/>
                </a:lnTo>
                <a:close/>
                <a:moveTo>
                  <a:pt x="84" y="103"/>
                </a:moveTo>
                <a:cubicBezTo>
                  <a:pt x="84" y="134"/>
                  <a:pt x="84" y="134"/>
                  <a:pt x="84" y="134"/>
                </a:cubicBezTo>
                <a:cubicBezTo>
                  <a:pt x="84" y="135"/>
                  <a:pt x="85" y="136"/>
                  <a:pt x="86" y="136"/>
                </a:cubicBezTo>
                <a:cubicBezTo>
                  <a:pt x="106" y="136"/>
                  <a:pt x="106" y="136"/>
                  <a:pt x="106" y="136"/>
                </a:cubicBezTo>
                <a:cubicBezTo>
                  <a:pt x="108" y="136"/>
                  <a:pt x="110" y="135"/>
                  <a:pt x="110" y="134"/>
                </a:cubicBezTo>
                <a:cubicBezTo>
                  <a:pt x="110" y="78"/>
                  <a:pt x="110" y="78"/>
                  <a:pt x="110" y="78"/>
                </a:cubicBezTo>
                <a:cubicBezTo>
                  <a:pt x="86" y="100"/>
                  <a:pt x="86" y="100"/>
                  <a:pt x="86" y="100"/>
                </a:cubicBezTo>
                <a:cubicBezTo>
                  <a:pt x="85" y="102"/>
                  <a:pt x="84" y="103"/>
                  <a:pt x="84" y="103"/>
                </a:cubicBezTo>
                <a:close/>
                <a:moveTo>
                  <a:pt x="143" y="45"/>
                </a:moveTo>
                <a:cubicBezTo>
                  <a:pt x="120" y="69"/>
                  <a:pt x="120" y="69"/>
                  <a:pt x="120" y="69"/>
                </a:cubicBezTo>
                <a:cubicBezTo>
                  <a:pt x="120" y="134"/>
                  <a:pt x="120" y="134"/>
                  <a:pt x="120" y="134"/>
                </a:cubicBezTo>
                <a:cubicBezTo>
                  <a:pt x="120" y="135"/>
                  <a:pt x="121" y="136"/>
                  <a:pt x="122" y="136"/>
                </a:cubicBezTo>
                <a:cubicBezTo>
                  <a:pt x="143" y="136"/>
                  <a:pt x="143" y="136"/>
                  <a:pt x="143" y="136"/>
                </a:cubicBezTo>
                <a:cubicBezTo>
                  <a:pt x="145" y="136"/>
                  <a:pt x="146" y="135"/>
                  <a:pt x="146" y="134"/>
                </a:cubicBezTo>
                <a:cubicBezTo>
                  <a:pt x="146" y="47"/>
                  <a:pt x="146" y="47"/>
                  <a:pt x="146" y="47"/>
                </a:cubicBezTo>
                <a:cubicBezTo>
                  <a:pt x="145" y="46"/>
                  <a:pt x="145" y="46"/>
                  <a:pt x="145" y="45"/>
                </a:cubicBezTo>
                <a:lnTo>
                  <a:pt x="143" y="45"/>
                </a:lnTo>
                <a:close/>
                <a:moveTo>
                  <a:pt x="160" y="2"/>
                </a:moveTo>
                <a:cubicBezTo>
                  <a:pt x="158" y="1"/>
                  <a:pt x="157" y="0"/>
                  <a:pt x="155" y="0"/>
                </a:cubicBezTo>
                <a:cubicBezTo>
                  <a:pt x="145" y="1"/>
                  <a:pt x="136" y="1"/>
                  <a:pt x="127" y="1"/>
                </a:cubicBezTo>
                <a:cubicBezTo>
                  <a:pt x="125" y="1"/>
                  <a:pt x="124" y="1"/>
                  <a:pt x="123" y="4"/>
                </a:cubicBezTo>
                <a:cubicBezTo>
                  <a:pt x="122" y="4"/>
                  <a:pt x="122" y="4"/>
                  <a:pt x="122" y="5"/>
                </a:cubicBezTo>
                <a:cubicBezTo>
                  <a:pt x="120" y="7"/>
                  <a:pt x="122" y="10"/>
                  <a:pt x="123" y="11"/>
                </a:cubicBezTo>
                <a:cubicBezTo>
                  <a:pt x="125" y="12"/>
                  <a:pt x="125" y="12"/>
                  <a:pt x="125" y="12"/>
                </a:cubicBezTo>
                <a:cubicBezTo>
                  <a:pt x="127" y="15"/>
                  <a:pt x="128" y="16"/>
                  <a:pt x="130" y="17"/>
                </a:cubicBezTo>
                <a:cubicBezTo>
                  <a:pt x="74" y="74"/>
                  <a:pt x="74" y="74"/>
                  <a:pt x="74" y="74"/>
                </a:cubicBezTo>
                <a:cubicBezTo>
                  <a:pt x="48" y="49"/>
                  <a:pt x="48" y="49"/>
                  <a:pt x="48" y="49"/>
                </a:cubicBezTo>
                <a:cubicBezTo>
                  <a:pt x="47" y="48"/>
                  <a:pt x="44" y="46"/>
                  <a:pt x="42" y="46"/>
                </a:cubicBezTo>
                <a:cubicBezTo>
                  <a:pt x="41" y="46"/>
                  <a:pt x="38" y="48"/>
                  <a:pt x="37" y="49"/>
                </a:cubicBezTo>
                <a:cubicBezTo>
                  <a:pt x="3" y="82"/>
                  <a:pt x="3" y="82"/>
                  <a:pt x="3" y="82"/>
                </a:cubicBezTo>
                <a:cubicBezTo>
                  <a:pt x="0" y="85"/>
                  <a:pt x="0" y="90"/>
                  <a:pt x="3" y="94"/>
                </a:cubicBezTo>
                <a:cubicBezTo>
                  <a:pt x="5" y="95"/>
                  <a:pt x="5" y="95"/>
                  <a:pt x="5" y="95"/>
                </a:cubicBezTo>
                <a:cubicBezTo>
                  <a:pt x="6" y="96"/>
                  <a:pt x="8" y="98"/>
                  <a:pt x="10" y="98"/>
                </a:cubicBezTo>
                <a:cubicBezTo>
                  <a:pt x="13" y="98"/>
                  <a:pt x="15" y="96"/>
                  <a:pt x="16" y="95"/>
                </a:cubicBezTo>
                <a:cubicBezTo>
                  <a:pt x="42" y="68"/>
                  <a:pt x="42" y="68"/>
                  <a:pt x="42" y="68"/>
                </a:cubicBezTo>
                <a:cubicBezTo>
                  <a:pt x="68" y="94"/>
                  <a:pt x="68" y="94"/>
                  <a:pt x="68" y="94"/>
                </a:cubicBezTo>
                <a:cubicBezTo>
                  <a:pt x="69" y="95"/>
                  <a:pt x="71" y="96"/>
                  <a:pt x="74" y="96"/>
                </a:cubicBezTo>
                <a:cubicBezTo>
                  <a:pt x="76" y="96"/>
                  <a:pt x="78" y="95"/>
                  <a:pt x="79" y="94"/>
                </a:cubicBezTo>
                <a:cubicBezTo>
                  <a:pt x="143" y="30"/>
                  <a:pt x="143" y="30"/>
                  <a:pt x="143" y="30"/>
                </a:cubicBezTo>
                <a:cubicBezTo>
                  <a:pt x="150" y="38"/>
                  <a:pt x="150" y="38"/>
                  <a:pt x="150" y="38"/>
                </a:cubicBezTo>
                <a:cubicBezTo>
                  <a:pt x="151" y="39"/>
                  <a:pt x="152" y="40"/>
                  <a:pt x="154" y="40"/>
                </a:cubicBezTo>
                <a:cubicBezTo>
                  <a:pt x="155" y="40"/>
                  <a:pt x="156" y="39"/>
                  <a:pt x="156" y="39"/>
                </a:cubicBezTo>
                <a:cubicBezTo>
                  <a:pt x="157" y="39"/>
                  <a:pt x="157" y="39"/>
                  <a:pt x="157" y="38"/>
                </a:cubicBezTo>
                <a:cubicBezTo>
                  <a:pt x="160" y="37"/>
                  <a:pt x="160" y="35"/>
                  <a:pt x="160" y="33"/>
                </a:cubicBezTo>
                <a:cubicBezTo>
                  <a:pt x="160" y="27"/>
                  <a:pt x="160" y="22"/>
                  <a:pt x="161" y="16"/>
                </a:cubicBezTo>
                <a:cubicBezTo>
                  <a:pt x="161" y="6"/>
                  <a:pt x="161" y="6"/>
                  <a:pt x="161" y="6"/>
                </a:cubicBezTo>
                <a:cubicBezTo>
                  <a:pt x="161" y="5"/>
                  <a:pt x="161" y="2"/>
                  <a:pt x="160" y="2"/>
                </a:cubicBezTo>
                <a:close/>
              </a:path>
            </a:pathLst>
          </a:custGeom>
          <a:ln>
            <a:noFill/>
          </a:ln>
        </p:spPr>
        <p:style>
          <a:lnRef idx="3">
            <a:schemeClr val="lt1"/>
          </a:lnRef>
          <a:fillRef idx="1">
            <a:schemeClr val="accent1"/>
          </a:fillRef>
          <a:effectRef idx="1">
            <a:schemeClr val="accent1"/>
          </a:effectRef>
          <a:fontRef idx="minor">
            <a:schemeClr val="lt1"/>
          </a:fontRef>
        </p:style>
        <p:txBody>
          <a:bodyPr vert="horz" wrap="square" lIns="91440" tIns="45720" rIns="91440" bIns="45720" numCol="1" anchor="t" anchorCtr="0" compatLnSpc="1">
            <a:prstTxWarp prst="textNoShape">
              <a:avLst/>
            </a:prstTxWarp>
          </a:bodyPr>
          <a:lstStyle/>
          <a:p>
            <a:endParaRPr lang="en-US"/>
          </a:p>
        </p:txBody>
      </p:sp>
      <p:sp>
        <p:nvSpPr>
          <p:cNvPr id="25" name="Freeform 166">
            <a:hlinkClick r:id="rId7" action="ppaction://hlinksldjump"/>
            <a:extLst>
              <a:ext uri="{FF2B5EF4-FFF2-40B4-BE49-F238E27FC236}">
                <a16:creationId xmlns:a16="http://schemas.microsoft.com/office/drawing/2014/main" id="{6E3F0034-55A8-A464-E18D-8E4662609BD2}"/>
              </a:ext>
            </a:extLst>
          </p:cNvPr>
          <p:cNvSpPr>
            <a:spLocks noEditPoints="1"/>
          </p:cNvSpPr>
          <p:nvPr/>
        </p:nvSpPr>
        <p:spPr bwMode="auto">
          <a:xfrm>
            <a:off x="376779" y="3230148"/>
            <a:ext cx="256559" cy="315765"/>
          </a:xfrm>
          <a:custGeom>
            <a:avLst/>
            <a:gdLst>
              <a:gd name="T0" fmla="*/ 91 w 130"/>
              <a:gd name="T1" fmla="*/ 69 h 160"/>
              <a:gd name="T2" fmla="*/ 74 w 130"/>
              <a:gd name="T3" fmla="*/ 72 h 160"/>
              <a:gd name="T4" fmla="*/ 51 w 130"/>
              <a:gd name="T5" fmla="*/ 73 h 160"/>
              <a:gd name="T6" fmla="*/ 2 w 130"/>
              <a:gd name="T7" fmla="*/ 81 h 160"/>
              <a:gd name="T8" fmla="*/ 5 w 130"/>
              <a:gd name="T9" fmla="*/ 128 h 160"/>
              <a:gd name="T10" fmla="*/ 21 w 130"/>
              <a:gd name="T11" fmla="*/ 129 h 160"/>
              <a:gd name="T12" fmla="*/ 23 w 130"/>
              <a:gd name="T13" fmla="*/ 160 h 160"/>
              <a:gd name="T14" fmla="*/ 104 w 130"/>
              <a:gd name="T15" fmla="*/ 155 h 160"/>
              <a:gd name="T16" fmla="*/ 113 w 130"/>
              <a:gd name="T17" fmla="*/ 146 h 160"/>
              <a:gd name="T18" fmla="*/ 124 w 130"/>
              <a:gd name="T19" fmla="*/ 103 h 160"/>
              <a:gd name="T20" fmla="*/ 25 w 130"/>
              <a:gd name="T21" fmla="*/ 126 h 160"/>
              <a:gd name="T22" fmla="*/ 34 w 130"/>
              <a:gd name="T23" fmla="*/ 112 h 160"/>
              <a:gd name="T24" fmla="*/ 28 w 130"/>
              <a:gd name="T25" fmla="*/ 89 h 160"/>
              <a:gd name="T26" fmla="*/ 25 w 130"/>
              <a:gd name="T27" fmla="*/ 89 h 160"/>
              <a:gd name="T28" fmla="*/ 29 w 130"/>
              <a:gd name="T29" fmla="*/ 109 h 160"/>
              <a:gd name="T30" fmla="*/ 8 w 130"/>
              <a:gd name="T31" fmla="*/ 83 h 160"/>
              <a:gd name="T32" fmla="*/ 98 w 130"/>
              <a:gd name="T33" fmla="*/ 145 h 160"/>
              <a:gd name="T34" fmla="*/ 103 w 130"/>
              <a:gd name="T35" fmla="*/ 109 h 160"/>
              <a:gd name="T36" fmla="*/ 77 w 130"/>
              <a:gd name="T37" fmla="*/ 62 h 160"/>
              <a:gd name="T38" fmla="*/ 51 w 130"/>
              <a:gd name="T39" fmla="*/ 26 h 160"/>
              <a:gd name="T40" fmla="*/ 80 w 130"/>
              <a:gd name="T41" fmla="*/ 121 h 160"/>
              <a:gd name="T42" fmla="*/ 35 w 130"/>
              <a:gd name="T43" fmla="*/ 124 h 160"/>
              <a:gd name="T44" fmla="*/ 79 w 130"/>
              <a:gd name="T45" fmla="*/ 136 h 160"/>
              <a:gd name="T46" fmla="*/ 42 w 130"/>
              <a:gd name="T47" fmla="*/ 146 h 160"/>
              <a:gd name="T48" fmla="*/ 79 w 130"/>
              <a:gd name="T49" fmla="*/ 136 h 160"/>
              <a:gd name="T50" fmla="*/ 50 w 130"/>
              <a:gd name="T51" fmla="*/ 108 h 160"/>
              <a:gd name="T52" fmla="*/ 42 w 130"/>
              <a:gd name="T53" fmla="*/ 87 h 160"/>
              <a:gd name="T54" fmla="*/ 34 w 130"/>
              <a:gd name="T55" fmla="*/ 91 h 160"/>
              <a:gd name="T56" fmla="*/ 38 w 130"/>
              <a:gd name="T57" fmla="*/ 90 h 160"/>
              <a:gd name="T58" fmla="*/ 47 w 130"/>
              <a:gd name="T59" fmla="*/ 105 h 160"/>
              <a:gd name="T60" fmla="*/ 42 w 130"/>
              <a:gd name="T61" fmla="*/ 105 h 160"/>
              <a:gd name="T62" fmla="*/ 57 w 130"/>
              <a:gd name="T63" fmla="*/ 111 h 160"/>
              <a:gd name="T64" fmla="*/ 65 w 130"/>
              <a:gd name="T65" fmla="*/ 106 h 160"/>
              <a:gd name="T66" fmla="*/ 61 w 130"/>
              <a:gd name="T67" fmla="*/ 97 h 160"/>
              <a:gd name="T68" fmla="*/ 58 w 130"/>
              <a:gd name="T69" fmla="*/ 85 h 160"/>
              <a:gd name="T70" fmla="*/ 47 w 130"/>
              <a:gd name="T71" fmla="*/ 87 h 160"/>
              <a:gd name="T72" fmla="*/ 60 w 130"/>
              <a:gd name="T73" fmla="*/ 100 h 160"/>
              <a:gd name="T74" fmla="*/ 61 w 130"/>
              <a:gd name="T75" fmla="*/ 108 h 160"/>
              <a:gd name="T76" fmla="*/ 58 w 130"/>
              <a:gd name="T77" fmla="*/ 100 h 160"/>
              <a:gd name="T78" fmla="*/ 54 w 130"/>
              <a:gd name="T79" fmla="*/ 88 h 160"/>
              <a:gd name="T80" fmla="*/ 58 w 130"/>
              <a:gd name="T81" fmla="*/ 95 h 160"/>
              <a:gd name="T82" fmla="*/ 52 w 130"/>
              <a:gd name="T83" fmla="*/ 88 h 160"/>
              <a:gd name="T84" fmla="*/ 74 w 130"/>
              <a:gd name="T85" fmla="*/ 98 h 160"/>
              <a:gd name="T86" fmla="*/ 75 w 130"/>
              <a:gd name="T87" fmla="*/ 105 h 160"/>
              <a:gd name="T88" fmla="*/ 73 w 130"/>
              <a:gd name="T89" fmla="*/ 103 h 160"/>
              <a:gd name="T90" fmla="*/ 68 w 130"/>
              <a:gd name="T91" fmla="*/ 105 h 160"/>
              <a:gd name="T92" fmla="*/ 80 w 130"/>
              <a:gd name="T93" fmla="*/ 108 h 160"/>
              <a:gd name="T94" fmla="*/ 75 w 130"/>
              <a:gd name="T95" fmla="*/ 96 h 160"/>
              <a:gd name="T96" fmla="*/ 68 w 130"/>
              <a:gd name="T97" fmla="*/ 93 h 160"/>
              <a:gd name="T98" fmla="*/ 70 w 130"/>
              <a:gd name="T99" fmla="*/ 87 h 160"/>
              <a:gd name="T100" fmla="*/ 73 w 130"/>
              <a:gd name="T101" fmla="*/ 90 h 160"/>
              <a:gd name="T102" fmla="*/ 74 w 130"/>
              <a:gd name="T103" fmla="*/ 88 h 160"/>
              <a:gd name="T104" fmla="*/ 64 w 130"/>
              <a:gd name="T105" fmla="*/ 85 h 160"/>
              <a:gd name="T106" fmla="*/ 67 w 130"/>
              <a:gd name="T107" fmla="*/ 96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30" h="160">
                <a:moveTo>
                  <a:pt x="124" y="103"/>
                </a:moveTo>
                <a:cubicBezTo>
                  <a:pt x="119" y="89"/>
                  <a:pt x="111" y="80"/>
                  <a:pt x="104" y="75"/>
                </a:cubicBezTo>
                <a:cubicBezTo>
                  <a:pt x="103" y="75"/>
                  <a:pt x="91" y="69"/>
                  <a:pt x="91" y="69"/>
                </a:cubicBezTo>
                <a:cubicBezTo>
                  <a:pt x="85" y="64"/>
                  <a:pt x="85" y="64"/>
                  <a:pt x="85" y="64"/>
                </a:cubicBezTo>
                <a:cubicBezTo>
                  <a:pt x="78" y="72"/>
                  <a:pt x="78" y="72"/>
                  <a:pt x="78" y="72"/>
                </a:cubicBezTo>
                <a:cubicBezTo>
                  <a:pt x="74" y="72"/>
                  <a:pt x="74" y="72"/>
                  <a:pt x="74" y="72"/>
                </a:cubicBezTo>
                <a:cubicBezTo>
                  <a:pt x="67" y="64"/>
                  <a:pt x="67" y="64"/>
                  <a:pt x="67" y="64"/>
                </a:cubicBezTo>
                <a:cubicBezTo>
                  <a:pt x="61" y="69"/>
                  <a:pt x="61" y="69"/>
                  <a:pt x="61" y="69"/>
                </a:cubicBezTo>
                <a:cubicBezTo>
                  <a:pt x="51" y="73"/>
                  <a:pt x="51" y="73"/>
                  <a:pt x="51" y="73"/>
                </a:cubicBezTo>
                <a:cubicBezTo>
                  <a:pt x="3" y="78"/>
                  <a:pt x="3" y="78"/>
                  <a:pt x="3" y="78"/>
                </a:cubicBezTo>
                <a:cubicBezTo>
                  <a:pt x="2" y="78"/>
                  <a:pt x="2" y="78"/>
                  <a:pt x="2" y="80"/>
                </a:cubicBezTo>
                <a:cubicBezTo>
                  <a:pt x="0" y="80"/>
                  <a:pt x="0" y="81"/>
                  <a:pt x="2" y="81"/>
                </a:cubicBezTo>
                <a:cubicBezTo>
                  <a:pt x="5" y="89"/>
                  <a:pt x="9" y="95"/>
                  <a:pt x="10" y="101"/>
                </a:cubicBezTo>
                <a:cubicBezTo>
                  <a:pt x="10" y="103"/>
                  <a:pt x="10" y="103"/>
                  <a:pt x="10" y="103"/>
                </a:cubicBezTo>
                <a:cubicBezTo>
                  <a:pt x="0" y="112"/>
                  <a:pt x="2" y="121"/>
                  <a:pt x="5" y="128"/>
                </a:cubicBezTo>
                <a:cubicBezTo>
                  <a:pt x="6" y="131"/>
                  <a:pt x="10" y="132"/>
                  <a:pt x="13" y="132"/>
                </a:cubicBezTo>
                <a:cubicBezTo>
                  <a:pt x="15" y="132"/>
                  <a:pt x="18" y="132"/>
                  <a:pt x="19" y="131"/>
                </a:cubicBezTo>
                <a:cubicBezTo>
                  <a:pt x="19" y="131"/>
                  <a:pt x="21" y="131"/>
                  <a:pt x="21" y="129"/>
                </a:cubicBezTo>
                <a:cubicBezTo>
                  <a:pt x="21" y="134"/>
                  <a:pt x="22" y="137"/>
                  <a:pt x="22" y="138"/>
                </a:cubicBezTo>
                <a:cubicBezTo>
                  <a:pt x="23" y="151"/>
                  <a:pt x="22" y="157"/>
                  <a:pt x="22" y="157"/>
                </a:cubicBezTo>
                <a:cubicBezTo>
                  <a:pt x="22" y="159"/>
                  <a:pt x="22" y="159"/>
                  <a:pt x="23" y="160"/>
                </a:cubicBezTo>
                <a:cubicBezTo>
                  <a:pt x="25" y="160"/>
                  <a:pt x="25" y="160"/>
                  <a:pt x="25" y="160"/>
                </a:cubicBezTo>
                <a:cubicBezTo>
                  <a:pt x="101" y="157"/>
                  <a:pt x="101" y="157"/>
                  <a:pt x="101" y="157"/>
                </a:cubicBezTo>
                <a:cubicBezTo>
                  <a:pt x="103" y="157"/>
                  <a:pt x="104" y="157"/>
                  <a:pt x="104" y="155"/>
                </a:cubicBezTo>
                <a:cubicBezTo>
                  <a:pt x="104" y="149"/>
                  <a:pt x="104" y="149"/>
                  <a:pt x="104" y="149"/>
                </a:cubicBezTo>
                <a:cubicBezTo>
                  <a:pt x="104" y="149"/>
                  <a:pt x="104" y="149"/>
                  <a:pt x="106" y="149"/>
                </a:cubicBezTo>
                <a:cubicBezTo>
                  <a:pt x="107" y="149"/>
                  <a:pt x="110" y="148"/>
                  <a:pt x="113" y="146"/>
                </a:cubicBezTo>
                <a:cubicBezTo>
                  <a:pt x="126" y="132"/>
                  <a:pt x="126" y="132"/>
                  <a:pt x="126" y="132"/>
                </a:cubicBezTo>
                <a:cubicBezTo>
                  <a:pt x="129" y="129"/>
                  <a:pt x="130" y="126"/>
                  <a:pt x="130" y="121"/>
                </a:cubicBezTo>
                <a:cubicBezTo>
                  <a:pt x="129" y="121"/>
                  <a:pt x="127" y="112"/>
                  <a:pt x="124" y="103"/>
                </a:cubicBezTo>
                <a:close/>
                <a:moveTo>
                  <a:pt x="98" y="152"/>
                </a:moveTo>
                <a:cubicBezTo>
                  <a:pt x="28" y="155"/>
                  <a:pt x="28" y="155"/>
                  <a:pt x="28" y="155"/>
                </a:cubicBezTo>
                <a:cubicBezTo>
                  <a:pt x="28" y="151"/>
                  <a:pt x="29" y="141"/>
                  <a:pt x="25" y="126"/>
                </a:cubicBezTo>
                <a:cubicBezTo>
                  <a:pt x="29" y="123"/>
                  <a:pt x="31" y="118"/>
                  <a:pt x="29" y="112"/>
                </a:cubicBezTo>
                <a:cubicBezTo>
                  <a:pt x="29" y="114"/>
                  <a:pt x="31" y="114"/>
                  <a:pt x="31" y="114"/>
                </a:cubicBezTo>
                <a:cubicBezTo>
                  <a:pt x="34" y="112"/>
                  <a:pt x="34" y="112"/>
                  <a:pt x="34" y="112"/>
                </a:cubicBezTo>
                <a:cubicBezTo>
                  <a:pt x="35" y="112"/>
                  <a:pt x="35" y="112"/>
                  <a:pt x="35" y="112"/>
                </a:cubicBezTo>
                <a:cubicBezTo>
                  <a:pt x="36" y="111"/>
                  <a:pt x="36" y="111"/>
                  <a:pt x="36" y="109"/>
                </a:cubicBezTo>
                <a:cubicBezTo>
                  <a:pt x="28" y="89"/>
                  <a:pt x="28" y="89"/>
                  <a:pt x="28" y="89"/>
                </a:cubicBezTo>
                <a:cubicBezTo>
                  <a:pt x="28" y="87"/>
                  <a:pt x="28" y="87"/>
                  <a:pt x="26" y="87"/>
                </a:cubicBezTo>
                <a:cubicBezTo>
                  <a:pt x="25" y="87"/>
                  <a:pt x="25" y="87"/>
                  <a:pt x="25" y="87"/>
                </a:cubicBezTo>
                <a:cubicBezTo>
                  <a:pt x="25" y="89"/>
                  <a:pt x="25" y="89"/>
                  <a:pt x="25" y="89"/>
                </a:cubicBezTo>
                <a:cubicBezTo>
                  <a:pt x="31" y="107"/>
                  <a:pt x="31" y="107"/>
                  <a:pt x="31" y="107"/>
                </a:cubicBezTo>
                <a:cubicBezTo>
                  <a:pt x="32" y="107"/>
                  <a:pt x="32" y="109"/>
                  <a:pt x="31" y="109"/>
                </a:cubicBezTo>
                <a:cubicBezTo>
                  <a:pt x="29" y="109"/>
                  <a:pt x="29" y="109"/>
                  <a:pt x="29" y="109"/>
                </a:cubicBezTo>
                <a:cubicBezTo>
                  <a:pt x="28" y="109"/>
                  <a:pt x="28" y="109"/>
                  <a:pt x="28" y="109"/>
                </a:cubicBezTo>
                <a:cubicBezTo>
                  <a:pt x="26" y="104"/>
                  <a:pt x="21" y="106"/>
                  <a:pt x="18" y="106"/>
                </a:cubicBezTo>
                <a:cubicBezTo>
                  <a:pt x="16" y="98"/>
                  <a:pt x="12" y="90"/>
                  <a:pt x="8" y="83"/>
                </a:cubicBezTo>
                <a:cubicBezTo>
                  <a:pt x="81" y="76"/>
                  <a:pt x="81" y="76"/>
                  <a:pt x="81" y="76"/>
                </a:cubicBezTo>
                <a:cubicBezTo>
                  <a:pt x="84" y="83"/>
                  <a:pt x="93" y="107"/>
                  <a:pt x="97" y="132"/>
                </a:cubicBezTo>
                <a:cubicBezTo>
                  <a:pt x="95" y="135"/>
                  <a:pt x="95" y="141"/>
                  <a:pt x="98" y="145"/>
                </a:cubicBezTo>
                <a:lnTo>
                  <a:pt x="98" y="152"/>
                </a:lnTo>
                <a:close/>
                <a:moveTo>
                  <a:pt x="101" y="126"/>
                </a:moveTo>
                <a:cubicBezTo>
                  <a:pt x="103" y="109"/>
                  <a:pt x="103" y="109"/>
                  <a:pt x="103" y="109"/>
                </a:cubicBezTo>
                <a:cubicBezTo>
                  <a:pt x="104" y="112"/>
                  <a:pt x="106" y="117"/>
                  <a:pt x="107" y="120"/>
                </a:cubicBezTo>
                <a:lnTo>
                  <a:pt x="101" y="126"/>
                </a:lnTo>
                <a:close/>
                <a:moveTo>
                  <a:pt x="77" y="62"/>
                </a:moveTo>
                <a:cubicBezTo>
                  <a:pt x="90" y="62"/>
                  <a:pt x="101" y="49"/>
                  <a:pt x="101" y="26"/>
                </a:cubicBezTo>
                <a:cubicBezTo>
                  <a:pt x="101" y="9"/>
                  <a:pt x="94" y="0"/>
                  <a:pt x="77" y="0"/>
                </a:cubicBezTo>
                <a:cubicBezTo>
                  <a:pt x="58" y="0"/>
                  <a:pt x="51" y="9"/>
                  <a:pt x="51" y="26"/>
                </a:cubicBezTo>
                <a:cubicBezTo>
                  <a:pt x="51" y="49"/>
                  <a:pt x="62" y="62"/>
                  <a:pt x="77" y="62"/>
                </a:cubicBezTo>
                <a:close/>
                <a:moveTo>
                  <a:pt x="77" y="126"/>
                </a:moveTo>
                <a:cubicBezTo>
                  <a:pt x="78" y="126"/>
                  <a:pt x="80" y="124"/>
                  <a:pt x="80" y="121"/>
                </a:cubicBezTo>
                <a:cubicBezTo>
                  <a:pt x="80" y="120"/>
                  <a:pt x="78" y="118"/>
                  <a:pt x="75" y="118"/>
                </a:cubicBezTo>
                <a:cubicBezTo>
                  <a:pt x="39" y="120"/>
                  <a:pt x="39" y="120"/>
                  <a:pt x="39" y="120"/>
                </a:cubicBezTo>
                <a:cubicBezTo>
                  <a:pt x="36" y="121"/>
                  <a:pt x="35" y="123"/>
                  <a:pt x="35" y="124"/>
                </a:cubicBezTo>
                <a:cubicBezTo>
                  <a:pt x="36" y="127"/>
                  <a:pt x="38" y="129"/>
                  <a:pt x="39" y="129"/>
                </a:cubicBezTo>
                <a:cubicBezTo>
                  <a:pt x="77" y="126"/>
                  <a:pt x="77" y="126"/>
                  <a:pt x="77" y="126"/>
                </a:cubicBezTo>
                <a:close/>
                <a:moveTo>
                  <a:pt x="79" y="136"/>
                </a:moveTo>
                <a:cubicBezTo>
                  <a:pt x="42" y="137"/>
                  <a:pt x="42" y="137"/>
                  <a:pt x="42" y="137"/>
                </a:cubicBezTo>
                <a:cubicBezTo>
                  <a:pt x="39" y="137"/>
                  <a:pt x="37" y="140"/>
                  <a:pt x="37" y="141"/>
                </a:cubicBezTo>
                <a:cubicBezTo>
                  <a:pt x="37" y="143"/>
                  <a:pt x="39" y="146"/>
                  <a:pt x="42" y="146"/>
                </a:cubicBezTo>
                <a:cubicBezTo>
                  <a:pt x="79" y="143"/>
                  <a:pt x="79" y="143"/>
                  <a:pt x="79" y="143"/>
                </a:cubicBezTo>
                <a:cubicBezTo>
                  <a:pt x="81" y="143"/>
                  <a:pt x="83" y="141"/>
                  <a:pt x="83" y="139"/>
                </a:cubicBezTo>
                <a:cubicBezTo>
                  <a:pt x="83" y="137"/>
                  <a:pt x="81" y="136"/>
                  <a:pt x="79" y="136"/>
                </a:cubicBezTo>
                <a:close/>
                <a:moveTo>
                  <a:pt x="42" y="110"/>
                </a:moveTo>
                <a:cubicBezTo>
                  <a:pt x="44" y="111"/>
                  <a:pt x="45" y="111"/>
                  <a:pt x="47" y="111"/>
                </a:cubicBezTo>
                <a:cubicBezTo>
                  <a:pt x="48" y="111"/>
                  <a:pt x="50" y="110"/>
                  <a:pt x="50" y="108"/>
                </a:cubicBezTo>
                <a:cubicBezTo>
                  <a:pt x="51" y="108"/>
                  <a:pt x="51" y="107"/>
                  <a:pt x="51" y="105"/>
                </a:cubicBezTo>
                <a:cubicBezTo>
                  <a:pt x="45" y="91"/>
                  <a:pt x="45" y="91"/>
                  <a:pt x="45" y="91"/>
                </a:cubicBezTo>
                <a:cubicBezTo>
                  <a:pt x="45" y="90"/>
                  <a:pt x="44" y="88"/>
                  <a:pt x="42" y="87"/>
                </a:cubicBezTo>
                <a:cubicBezTo>
                  <a:pt x="41" y="87"/>
                  <a:pt x="40" y="85"/>
                  <a:pt x="38" y="87"/>
                </a:cubicBezTo>
                <a:cubicBezTo>
                  <a:pt x="35" y="87"/>
                  <a:pt x="35" y="87"/>
                  <a:pt x="34" y="88"/>
                </a:cubicBezTo>
                <a:cubicBezTo>
                  <a:pt x="34" y="90"/>
                  <a:pt x="34" y="90"/>
                  <a:pt x="34" y="91"/>
                </a:cubicBezTo>
                <a:cubicBezTo>
                  <a:pt x="40" y="107"/>
                  <a:pt x="40" y="107"/>
                  <a:pt x="40" y="107"/>
                </a:cubicBezTo>
                <a:cubicBezTo>
                  <a:pt x="40" y="107"/>
                  <a:pt x="41" y="108"/>
                  <a:pt x="42" y="110"/>
                </a:cubicBezTo>
                <a:close/>
                <a:moveTo>
                  <a:pt x="38" y="90"/>
                </a:moveTo>
                <a:cubicBezTo>
                  <a:pt x="40" y="90"/>
                  <a:pt x="40" y="90"/>
                  <a:pt x="41" y="90"/>
                </a:cubicBezTo>
                <a:cubicBezTo>
                  <a:pt x="41" y="91"/>
                  <a:pt x="41" y="91"/>
                  <a:pt x="41" y="91"/>
                </a:cubicBezTo>
                <a:cubicBezTo>
                  <a:pt x="47" y="105"/>
                  <a:pt x="47" y="105"/>
                  <a:pt x="47" y="105"/>
                </a:cubicBezTo>
                <a:cubicBezTo>
                  <a:pt x="47" y="107"/>
                  <a:pt x="47" y="107"/>
                  <a:pt x="47" y="107"/>
                </a:cubicBezTo>
                <a:cubicBezTo>
                  <a:pt x="44" y="107"/>
                  <a:pt x="44" y="107"/>
                  <a:pt x="44" y="107"/>
                </a:cubicBezTo>
                <a:cubicBezTo>
                  <a:pt x="44" y="107"/>
                  <a:pt x="42" y="107"/>
                  <a:pt x="42" y="105"/>
                </a:cubicBezTo>
                <a:cubicBezTo>
                  <a:pt x="38" y="91"/>
                  <a:pt x="38" y="91"/>
                  <a:pt x="38" y="91"/>
                </a:cubicBezTo>
                <a:cubicBezTo>
                  <a:pt x="37" y="91"/>
                  <a:pt x="37" y="90"/>
                  <a:pt x="38" y="90"/>
                </a:cubicBezTo>
                <a:close/>
                <a:moveTo>
                  <a:pt x="57" y="111"/>
                </a:moveTo>
                <a:cubicBezTo>
                  <a:pt x="64" y="111"/>
                  <a:pt x="64" y="111"/>
                  <a:pt x="64" y="111"/>
                </a:cubicBezTo>
                <a:cubicBezTo>
                  <a:pt x="65" y="110"/>
                  <a:pt x="65" y="110"/>
                  <a:pt x="65" y="110"/>
                </a:cubicBezTo>
                <a:cubicBezTo>
                  <a:pt x="67" y="108"/>
                  <a:pt x="67" y="108"/>
                  <a:pt x="65" y="106"/>
                </a:cubicBezTo>
                <a:cubicBezTo>
                  <a:pt x="64" y="98"/>
                  <a:pt x="64" y="98"/>
                  <a:pt x="64" y="98"/>
                </a:cubicBezTo>
                <a:cubicBezTo>
                  <a:pt x="63" y="98"/>
                  <a:pt x="63" y="98"/>
                  <a:pt x="63" y="98"/>
                </a:cubicBezTo>
                <a:cubicBezTo>
                  <a:pt x="61" y="97"/>
                  <a:pt x="61" y="97"/>
                  <a:pt x="61" y="97"/>
                </a:cubicBezTo>
                <a:cubicBezTo>
                  <a:pt x="63" y="97"/>
                  <a:pt x="63" y="97"/>
                  <a:pt x="63" y="97"/>
                </a:cubicBezTo>
                <a:cubicBezTo>
                  <a:pt x="60" y="88"/>
                  <a:pt x="60" y="88"/>
                  <a:pt x="60" y="88"/>
                </a:cubicBezTo>
                <a:cubicBezTo>
                  <a:pt x="60" y="87"/>
                  <a:pt x="58" y="85"/>
                  <a:pt x="58" y="85"/>
                </a:cubicBezTo>
                <a:cubicBezTo>
                  <a:pt x="57" y="85"/>
                  <a:pt x="55" y="83"/>
                  <a:pt x="54" y="85"/>
                </a:cubicBezTo>
                <a:cubicBezTo>
                  <a:pt x="48" y="85"/>
                  <a:pt x="48" y="85"/>
                  <a:pt x="48" y="85"/>
                </a:cubicBezTo>
                <a:cubicBezTo>
                  <a:pt x="47" y="85"/>
                  <a:pt x="47" y="85"/>
                  <a:pt x="47" y="87"/>
                </a:cubicBezTo>
                <a:cubicBezTo>
                  <a:pt x="55" y="111"/>
                  <a:pt x="55" y="111"/>
                  <a:pt x="55" y="111"/>
                </a:cubicBezTo>
                <a:lnTo>
                  <a:pt x="57" y="111"/>
                </a:lnTo>
                <a:close/>
                <a:moveTo>
                  <a:pt x="60" y="100"/>
                </a:moveTo>
                <a:cubicBezTo>
                  <a:pt x="60" y="100"/>
                  <a:pt x="60" y="100"/>
                  <a:pt x="60" y="101"/>
                </a:cubicBezTo>
                <a:cubicBezTo>
                  <a:pt x="61" y="106"/>
                  <a:pt x="61" y="106"/>
                  <a:pt x="61" y="106"/>
                </a:cubicBezTo>
                <a:cubicBezTo>
                  <a:pt x="61" y="106"/>
                  <a:pt x="61" y="106"/>
                  <a:pt x="61" y="108"/>
                </a:cubicBezTo>
                <a:cubicBezTo>
                  <a:pt x="58" y="108"/>
                  <a:pt x="58" y="108"/>
                  <a:pt x="58" y="108"/>
                </a:cubicBezTo>
                <a:cubicBezTo>
                  <a:pt x="55" y="100"/>
                  <a:pt x="55" y="100"/>
                  <a:pt x="55" y="100"/>
                </a:cubicBezTo>
                <a:cubicBezTo>
                  <a:pt x="58" y="100"/>
                  <a:pt x="58" y="100"/>
                  <a:pt x="58" y="100"/>
                </a:cubicBezTo>
                <a:lnTo>
                  <a:pt x="60" y="100"/>
                </a:lnTo>
                <a:close/>
                <a:moveTo>
                  <a:pt x="52" y="88"/>
                </a:moveTo>
                <a:cubicBezTo>
                  <a:pt x="54" y="88"/>
                  <a:pt x="54" y="88"/>
                  <a:pt x="54" y="88"/>
                </a:cubicBezTo>
                <a:cubicBezTo>
                  <a:pt x="55" y="88"/>
                  <a:pt x="55" y="88"/>
                  <a:pt x="55" y="88"/>
                </a:cubicBezTo>
                <a:cubicBezTo>
                  <a:pt x="55" y="88"/>
                  <a:pt x="57" y="88"/>
                  <a:pt x="57" y="90"/>
                </a:cubicBezTo>
                <a:cubicBezTo>
                  <a:pt x="58" y="95"/>
                  <a:pt x="58" y="95"/>
                  <a:pt x="58" y="95"/>
                </a:cubicBezTo>
                <a:cubicBezTo>
                  <a:pt x="57" y="97"/>
                  <a:pt x="57" y="97"/>
                  <a:pt x="57" y="97"/>
                </a:cubicBezTo>
                <a:cubicBezTo>
                  <a:pt x="54" y="97"/>
                  <a:pt x="54" y="97"/>
                  <a:pt x="54" y="97"/>
                </a:cubicBezTo>
                <a:cubicBezTo>
                  <a:pt x="52" y="88"/>
                  <a:pt x="52" y="88"/>
                  <a:pt x="52" y="88"/>
                </a:cubicBezTo>
                <a:close/>
                <a:moveTo>
                  <a:pt x="67" y="96"/>
                </a:moveTo>
                <a:cubicBezTo>
                  <a:pt x="68" y="98"/>
                  <a:pt x="71" y="98"/>
                  <a:pt x="73" y="98"/>
                </a:cubicBezTo>
                <a:cubicBezTo>
                  <a:pt x="73" y="98"/>
                  <a:pt x="73" y="98"/>
                  <a:pt x="74" y="98"/>
                </a:cubicBezTo>
                <a:cubicBezTo>
                  <a:pt x="74" y="100"/>
                  <a:pt x="74" y="100"/>
                  <a:pt x="75" y="100"/>
                </a:cubicBezTo>
                <a:cubicBezTo>
                  <a:pt x="75" y="103"/>
                  <a:pt x="75" y="103"/>
                  <a:pt x="75" y="103"/>
                </a:cubicBezTo>
                <a:cubicBezTo>
                  <a:pt x="77" y="105"/>
                  <a:pt x="77" y="105"/>
                  <a:pt x="75" y="105"/>
                </a:cubicBezTo>
                <a:cubicBezTo>
                  <a:pt x="75" y="106"/>
                  <a:pt x="75" y="106"/>
                  <a:pt x="75" y="106"/>
                </a:cubicBezTo>
                <a:cubicBezTo>
                  <a:pt x="74" y="106"/>
                  <a:pt x="74" y="106"/>
                  <a:pt x="73" y="105"/>
                </a:cubicBezTo>
                <a:cubicBezTo>
                  <a:pt x="73" y="103"/>
                  <a:pt x="73" y="103"/>
                  <a:pt x="73" y="103"/>
                </a:cubicBezTo>
                <a:cubicBezTo>
                  <a:pt x="71" y="103"/>
                  <a:pt x="71" y="103"/>
                  <a:pt x="71" y="103"/>
                </a:cubicBezTo>
                <a:cubicBezTo>
                  <a:pt x="68" y="103"/>
                  <a:pt x="68" y="103"/>
                  <a:pt x="68" y="103"/>
                </a:cubicBezTo>
                <a:cubicBezTo>
                  <a:pt x="68" y="105"/>
                  <a:pt x="68" y="105"/>
                  <a:pt x="68" y="105"/>
                </a:cubicBezTo>
                <a:cubicBezTo>
                  <a:pt x="68" y="106"/>
                  <a:pt x="70" y="108"/>
                  <a:pt x="71" y="108"/>
                </a:cubicBezTo>
                <a:cubicBezTo>
                  <a:pt x="73" y="110"/>
                  <a:pt x="74" y="110"/>
                  <a:pt x="75" y="110"/>
                </a:cubicBezTo>
                <a:cubicBezTo>
                  <a:pt x="78" y="110"/>
                  <a:pt x="78" y="108"/>
                  <a:pt x="80" y="108"/>
                </a:cubicBezTo>
                <a:cubicBezTo>
                  <a:pt x="80" y="103"/>
                  <a:pt x="80" y="103"/>
                  <a:pt x="80" y="103"/>
                </a:cubicBezTo>
                <a:cubicBezTo>
                  <a:pt x="78" y="100"/>
                  <a:pt x="78" y="100"/>
                  <a:pt x="78" y="100"/>
                </a:cubicBezTo>
                <a:cubicBezTo>
                  <a:pt x="78" y="98"/>
                  <a:pt x="77" y="96"/>
                  <a:pt x="75" y="96"/>
                </a:cubicBezTo>
                <a:cubicBezTo>
                  <a:pt x="74" y="95"/>
                  <a:pt x="73" y="95"/>
                  <a:pt x="71" y="95"/>
                </a:cubicBezTo>
                <a:cubicBezTo>
                  <a:pt x="70" y="95"/>
                  <a:pt x="70" y="95"/>
                  <a:pt x="70" y="93"/>
                </a:cubicBezTo>
                <a:cubicBezTo>
                  <a:pt x="68" y="93"/>
                  <a:pt x="68" y="93"/>
                  <a:pt x="68" y="93"/>
                </a:cubicBezTo>
                <a:cubicBezTo>
                  <a:pt x="67" y="88"/>
                  <a:pt x="67" y="88"/>
                  <a:pt x="67" y="88"/>
                </a:cubicBezTo>
                <a:cubicBezTo>
                  <a:pt x="67" y="87"/>
                  <a:pt x="68" y="87"/>
                  <a:pt x="68" y="87"/>
                </a:cubicBezTo>
                <a:cubicBezTo>
                  <a:pt x="70" y="87"/>
                  <a:pt x="70" y="87"/>
                  <a:pt x="70" y="87"/>
                </a:cubicBezTo>
                <a:cubicBezTo>
                  <a:pt x="70" y="88"/>
                  <a:pt x="71" y="88"/>
                  <a:pt x="71" y="88"/>
                </a:cubicBezTo>
                <a:cubicBezTo>
                  <a:pt x="71" y="90"/>
                  <a:pt x="71" y="90"/>
                  <a:pt x="71" y="90"/>
                </a:cubicBezTo>
                <a:cubicBezTo>
                  <a:pt x="73" y="90"/>
                  <a:pt x="73" y="90"/>
                  <a:pt x="73" y="90"/>
                </a:cubicBezTo>
                <a:cubicBezTo>
                  <a:pt x="74" y="90"/>
                  <a:pt x="74" y="90"/>
                  <a:pt x="74" y="90"/>
                </a:cubicBezTo>
                <a:cubicBezTo>
                  <a:pt x="75" y="90"/>
                  <a:pt x="75" y="90"/>
                  <a:pt x="75" y="88"/>
                </a:cubicBezTo>
                <a:cubicBezTo>
                  <a:pt x="74" y="88"/>
                  <a:pt x="74" y="88"/>
                  <a:pt x="74" y="88"/>
                </a:cubicBezTo>
                <a:cubicBezTo>
                  <a:pt x="74" y="87"/>
                  <a:pt x="73" y="85"/>
                  <a:pt x="71" y="85"/>
                </a:cubicBezTo>
                <a:cubicBezTo>
                  <a:pt x="70" y="83"/>
                  <a:pt x="68" y="83"/>
                  <a:pt x="67" y="83"/>
                </a:cubicBezTo>
                <a:cubicBezTo>
                  <a:pt x="66" y="83"/>
                  <a:pt x="64" y="83"/>
                  <a:pt x="64" y="85"/>
                </a:cubicBezTo>
                <a:cubicBezTo>
                  <a:pt x="63" y="87"/>
                  <a:pt x="63" y="88"/>
                  <a:pt x="63" y="90"/>
                </a:cubicBezTo>
                <a:cubicBezTo>
                  <a:pt x="64" y="93"/>
                  <a:pt x="64" y="93"/>
                  <a:pt x="64" y="93"/>
                </a:cubicBezTo>
                <a:cubicBezTo>
                  <a:pt x="66" y="95"/>
                  <a:pt x="66" y="96"/>
                  <a:pt x="67" y="96"/>
                </a:cubicBezTo>
                <a:close/>
              </a:path>
            </a:pathLst>
          </a:custGeom>
          <a:ln>
            <a:noFill/>
          </a:ln>
        </p:spPr>
        <p:style>
          <a:lnRef idx="3">
            <a:schemeClr val="lt1"/>
          </a:lnRef>
          <a:fillRef idx="1">
            <a:schemeClr val="accent1"/>
          </a:fillRef>
          <a:effectRef idx="1">
            <a:schemeClr val="accent1"/>
          </a:effectRef>
          <a:fontRef idx="minor">
            <a:schemeClr val="lt1"/>
          </a:fontRef>
        </p:style>
        <p:txBody>
          <a:bodyPr vert="horz" wrap="square" lIns="91440" tIns="45720" rIns="91440" bIns="45720" numCol="1" anchor="t" anchorCtr="0" compatLnSpc="1">
            <a:prstTxWarp prst="textNoShape">
              <a:avLst/>
            </a:prstTxWarp>
          </a:bodyPr>
          <a:lstStyle/>
          <a:p>
            <a:endParaRPr lang="en-US"/>
          </a:p>
        </p:txBody>
      </p:sp>
      <p:sp>
        <p:nvSpPr>
          <p:cNvPr id="26" name="Freeform 119">
            <a:hlinkClick r:id="rId8" action="ppaction://hlinksldjump"/>
            <a:extLst>
              <a:ext uri="{FF2B5EF4-FFF2-40B4-BE49-F238E27FC236}">
                <a16:creationId xmlns:a16="http://schemas.microsoft.com/office/drawing/2014/main" id="{5E78BC7C-AF9A-BCAC-6B6C-6F26B48574AC}"/>
              </a:ext>
            </a:extLst>
          </p:cNvPr>
          <p:cNvSpPr>
            <a:spLocks noEditPoints="1"/>
          </p:cNvSpPr>
          <p:nvPr/>
        </p:nvSpPr>
        <p:spPr bwMode="auto">
          <a:xfrm>
            <a:off x="479146" y="4774011"/>
            <a:ext cx="324350" cy="300024"/>
          </a:xfrm>
          <a:custGeom>
            <a:avLst/>
            <a:gdLst>
              <a:gd name="T0" fmla="*/ 97 w 160"/>
              <a:gd name="T1" fmla="*/ 8 h 148"/>
              <a:gd name="T2" fmla="*/ 92 w 160"/>
              <a:gd name="T3" fmla="*/ 0 h 148"/>
              <a:gd name="T4" fmla="*/ 61 w 160"/>
              <a:gd name="T5" fmla="*/ 6 h 148"/>
              <a:gd name="T6" fmla="*/ 6 w 160"/>
              <a:gd name="T7" fmla="*/ 8 h 148"/>
              <a:gd name="T8" fmla="*/ 6 w 160"/>
              <a:gd name="T9" fmla="*/ 22 h 148"/>
              <a:gd name="T10" fmla="*/ 15 w 160"/>
              <a:gd name="T11" fmla="*/ 114 h 148"/>
              <a:gd name="T12" fmla="*/ 67 w 160"/>
              <a:gd name="T13" fmla="*/ 119 h 148"/>
              <a:gd name="T14" fmla="*/ 51 w 160"/>
              <a:gd name="T15" fmla="*/ 144 h 148"/>
              <a:gd name="T16" fmla="*/ 76 w 160"/>
              <a:gd name="T17" fmla="*/ 127 h 148"/>
              <a:gd name="T18" fmla="*/ 80 w 160"/>
              <a:gd name="T19" fmla="*/ 148 h 148"/>
              <a:gd name="T20" fmla="*/ 84 w 160"/>
              <a:gd name="T21" fmla="*/ 128 h 148"/>
              <a:gd name="T22" fmla="*/ 104 w 160"/>
              <a:gd name="T23" fmla="*/ 147 h 148"/>
              <a:gd name="T24" fmla="*/ 107 w 160"/>
              <a:gd name="T25" fmla="*/ 138 h 148"/>
              <a:gd name="T26" fmla="*/ 139 w 160"/>
              <a:gd name="T27" fmla="*/ 119 h 148"/>
              <a:gd name="T28" fmla="*/ 145 w 160"/>
              <a:gd name="T29" fmla="*/ 22 h 148"/>
              <a:gd name="T30" fmla="*/ 160 w 160"/>
              <a:gd name="T31" fmla="*/ 15 h 148"/>
              <a:gd name="T32" fmla="*/ 134 w 160"/>
              <a:gd name="T33" fmla="*/ 108 h 148"/>
              <a:gd name="T34" fmla="*/ 24 w 160"/>
              <a:gd name="T35" fmla="*/ 22 h 148"/>
              <a:gd name="T36" fmla="*/ 134 w 160"/>
              <a:gd name="T37" fmla="*/ 108 h 148"/>
              <a:gd name="T38" fmla="*/ 36 w 160"/>
              <a:gd name="T39" fmla="*/ 92 h 148"/>
              <a:gd name="T40" fmla="*/ 67 w 160"/>
              <a:gd name="T41" fmla="*/ 88 h 148"/>
              <a:gd name="T42" fmla="*/ 75 w 160"/>
              <a:gd name="T43" fmla="*/ 86 h 148"/>
              <a:gd name="T44" fmla="*/ 103 w 160"/>
              <a:gd name="T45" fmla="*/ 69 h 148"/>
              <a:gd name="T46" fmla="*/ 119 w 160"/>
              <a:gd name="T47" fmla="*/ 54 h 148"/>
              <a:gd name="T48" fmla="*/ 124 w 160"/>
              <a:gd name="T49" fmla="*/ 66 h 148"/>
              <a:gd name="T50" fmla="*/ 130 w 160"/>
              <a:gd name="T51" fmla="*/ 38 h 148"/>
              <a:gd name="T52" fmla="*/ 130 w 160"/>
              <a:gd name="T53" fmla="*/ 36 h 148"/>
              <a:gd name="T54" fmla="*/ 127 w 160"/>
              <a:gd name="T55" fmla="*/ 34 h 148"/>
              <a:gd name="T56" fmla="*/ 124 w 160"/>
              <a:gd name="T57" fmla="*/ 33 h 148"/>
              <a:gd name="T58" fmla="*/ 100 w 160"/>
              <a:gd name="T59" fmla="*/ 38 h 148"/>
              <a:gd name="T60" fmla="*/ 112 w 160"/>
              <a:gd name="T61" fmla="*/ 44 h 148"/>
              <a:gd name="T62" fmla="*/ 94 w 160"/>
              <a:gd name="T63" fmla="*/ 50 h 148"/>
              <a:gd name="T64" fmla="*/ 70 w 160"/>
              <a:gd name="T65" fmla="*/ 75 h 148"/>
              <a:gd name="T66" fmla="*/ 49 w 160"/>
              <a:gd name="T67" fmla="*/ 63 h 148"/>
              <a:gd name="T68" fmla="*/ 28 w 160"/>
              <a:gd name="T69" fmla="*/ 92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60" h="148">
                <a:moveTo>
                  <a:pt x="153" y="8"/>
                </a:moveTo>
                <a:cubicBezTo>
                  <a:pt x="97" y="8"/>
                  <a:pt x="97" y="8"/>
                  <a:pt x="97" y="8"/>
                </a:cubicBezTo>
                <a:cubicBezTo>
                  <a:pt x="97" y="6"/>
                  <a:pt x="97" y="6"/>
                  <a:pt x="97" y="6"/>
                </a:cubicBezTo>
                <a:cubicBezTo>
                  <a:pt x="97" y="3"/>
                  <a:pt x="95" y="0"/>
                  <a:pt x="92" y="0"/>
                </a:cubicBezTo>
                <a:cubicBezTo>
                  <a:pt x="66" y="0"/>
                  <a:pt x="66" y="0"/>
                  <a:pt x="66" y="0"/>
                </a:cubicBezTo>
                <a:cubicBezTo>
                  <a:pt x="63" y="0"/>
                  <a:pt x="61" y="3"/>
                  <a:pt x="61" y="6"/>
                </a:cubicBezTo>
                <a:cubicBezTo>
                  <a:pt x="61" y="8"/>
                  <a:pt x="61" y="8"/>
                  <a:pt x="61" y="8"/>
                </a:cubicBezTo>
                <a:cubicBezTo>
                  <a:pt x="6" y="8"/>
                  <a:pt x="6" y="8"/>
                  <a:pt x="6" y="8"/>
                </a:cubicBezTo>
                <a:cubicBezTo>
                  <a:pt x="2" y="8"/>
                  <a:pt x="0" y="11"/>
                  <a:pt x="0" y="15"/>
                </a:cubicBezTo>
                <a:cubicBezTo>
                  <a:pt x="0" y="19"/>
                  <a:pt x="2" y="22"/>
                  <a:pt x="6" y="22"/>
                </a:cubicBezTo>
                <a:cubicBezTo>
                  <a:pt x="15" y="22"/>
                  <a:pt x="15" y="22"/>
                  <a:pt x="15" y="22"/>
                </a:cubicBezTo>
                <a:cubicBezTo>
                  <a:pt x="15" y="114"/>
                  <a:pt x="15" y="114"/>
                  <a:pt x="15" y="114"/>
                </a:cubicBezTo>
                <a:cubicBezTo>
                  <a:pt x="15" y="117"/>
                  <a:pt x="17" y="119"/>
                  <a:pt x="20" y="119"/>
                </a:cubicBezTo>
                <a:cubicBezTo>
                  <a:pt x="67" y="119"/>
                  <a:pt x="67" y="119"/>
                  <a:pt x="67" y="119"/>
                </a:cubicBezTo>
                <a:cubicBezTo>
                  <a:pt x="51" y="137"/>
                  <a:pt x="51" y="137"/>
                  <a:pt x="51" y="137"/>
                </a:cubicBezTo>
                <a:cubicBezTo>
                  <a:pt x="50" y="140"/>
                  <a:pt x="50" y="143"/>
                  <a:pt x="51" y="144"/>
                </a:cubicBezTo>
                <a:cubicBezTo>
                  <a:pt x="54" y="147"/>
                  <a:pt x="57" y="147"/>
                  <a:pt x="58" y="144"/>
                </a:cubicBezTo>
                <a:cubicBezTo>
                  <a:pt x="76" y="127"/>
                  <a:pt x="76" y="127"/>
                  <a:pt x="76" y="127"/>
                </a:cubicBezTo>
                <a:cubicBezTo>
                  <a:pt x="76" y="144"/>
                  <a:pt x="76" y="144"/>
                  <a:pt x="76" y="144"/>
                </a:cubicBezTo>
                <a:cubicBezTo>
                  <a:pt x="76" y="146"/>
                  <a:pt x="77" y="148"/>
                  <a:pt x="80" y="148"/>
                </a:cubicBezTo>
                <a:cubicBezTo>
                  <a:pt x="81" y="148"/>
                  <a:pt x="84" y="146"/>
                  <a:pt x="84" y="144"/>
                </a:cubicBezTo>
                <a:cubicBezTo>
                  <a:pt x="84" y="128"/>
                  <a:pt x="84" y="128"/>
                  <a:pt x="84" y="128"/>
                </a:cubicBezTo>
                <a:cubicBezTo>
                  <a:pt x="100" y="146"/>
                  <a:pt x="100" y="146"/>
                  <a:pt x="100" y="146"/>
                </a:cubicBezTo>
                <a:cubicBezTo>
                  <a:pt x="101" y="147"/>
                  <a:pt x="103" y="147"/>
                  <a:pt x="104" y="147"/>
                </a:cubicBezTo>
                <a:cubicBezTo>
                  <a:pt x="105" y="147"/>
                  <a:pt x="107" y="147"/>
                  <a:pt x="107" y="146"/>
                </a:cubicBezTo>
                <a:cubicBezTo>
                  <a:pt x="110" y="144"/>
                  <a:pt x="110" y="141"/>
                  <a:pt x="107" y="138"/>
                </a:cubicBezTo>
                <a:cubicBezTo>
                  <a:pt x="89" y="119"/>
                  <a:pt x="89" y="119"/>
                  <a:pt x="89" y="119"/>
                </a:cubicBezTo>
                <a:cubicBezTo>
                  <a:pt x="139" y="119"/>
                  <a:pt x="139" y="119"/>
                  <a:pt x="139" y="119"/>
                </a:cubicBezTo>
                <a:cubicBezTo>
                  <a:pt x="142" y="119"/>
                  <a:pt x="145" y="117"/>
                  <a:pt x="145" y="114"/>
                </a:cubicBezTo>
                <a:cubicBezTo>
                  <a:pt x="145" y="22"/>
                  <a:pt x="145" y="22"/>
                  <a:pt x="145" y="22"/>
                </a:cubicBezTo>
                <a:cubicBezTo>
                  <a:pt x="153" y="22"/>
                  <a:pt x="153" y="22"/>
                  <a:pt x="153" y="22"/>
                </a:cubicBezTo>
                <a:cubicBezTo>
                  <a:pt x="156" y="22"/>
                  <a:pt x="160" y="19"/>
                  <a:pt x="160" y="15"/>
                </a:cubicBezTo>
                <a:cubicBezTo>
                  <a:pt x="160" y="11"/>
                  <a:pt x="156" y="8"/>
                  <a:pt x="153" y="8"/>
                </a:cubicBezTo>
                <a:close/>
                <a:moveTo>
                  <a:pt x="134" y="108"/>
                </a:moveTo>
                <a:cubicBezTo>
                  <a:pt x="24" y="108"/>
                  <a:pt x="24" y="108"/>
                  <a:pt x="24" y="108"/>
                </a:cubicBezTo>
                <a:cubicBezTo>
                  <a:pt x="24" y="22"/>
                  <a:pt x="24" y="22"/>
                  <a:pt x="24" y="22"/>
                </a:cubicBezTo>
                <a:cubicBezTo>
                  <a:pt x="134" y="22"/>
                  <a:pt x="134" y="22"/>
                  <a:pt x="134" y="22"/>
                </a:cubicBezTo>
                <a:lnTo>
                  <a:pt x="134" y="108"/>
                </a:lnTo>
                <a:close/>
                <a:moveTo>
                  <a:pt x="32" y="94"/>
                </a:moveTo>
                <a:cubicBezTo>
                  <a:pt x="33" y="94"/>
                  <a:pt x="34" y="94"/>
                  <a:pt x="36" y="92"/>
                </a:cubicBezTo>
                <a:cubicBezTo>
                  <a:pt x="53" y="75"/>
                  <a:pt x="53" y="75"/>
                  <a:pt x="53" y="75"/>
                </a:cubicBezTo>
                <a:cubicBezTo>
                  <a:pt x="67" y="88"/>
                  <a:pt x="67" y="88"/>
                  <a:pt x="67" y="88"/>
                </a:cubicBezTo>
                <a:cubicBezTo>
                  <a:pt x="69" y="89"/>
                  <a:pt x="70" y="89"/>
                  <a:pt x="71" y="89"/>
                </a:cubicBezTo>
                <a:cubicBezTo>
                  <a:pt x="73" y="89"/>
                  <a:pt x="74" y="88"/>
                  <a:pt x="75" y="86"/>
                </a:cubicBezTo>
                <a:cubicBezTo>
                  <a:pt x="93" y="62"/>
                  <a:pt x="93" y="62"/>
                  <a:pt x="93" y="62"/>
                </a:cubicBezTo>
                <a:cubicBezTo>
                  <a:pt x="103" y="69"/>
                  <a:pt x="103" y="69"/>
                  <a:pt x="103" y="69"/>
                </a:cubicBezTo>
                <a:cubicBezTo>
                  <a:pt x="104" y="70"/>
                  <a:pt x="108" y="69"/>
                  <a:pt x="109" y="68"/>
                </a:cubicBezTo>
                <a:cubicBezTo>
                  <a:pt x="119" y="54"/>
                  <a:pt x="119" y="54"/>
                  <a:pt x="119" y="54"/>
                </a:cubicBezTo>
                <a:cubicBezTo>
                  <a:pt x="119" y="59"/>
                  <a:pt x="119" y="59"/>
                  <a:pt x="119" y="59"/>
                </a:cubicBezTo>
                <a:cubicBezTo>
                  <a:pt x="119" y="63"/>
                  <a:pt x="122" y="66"/>
                  <a:pt x="124" y="66"/>
                </a:cubicBezTo>
                <a:cubicBezTo>
                  <a:pt x="127" y="66"/>
                  <a:pt x="130" y="63"/>
                  <a:pt x="130" y="59"/>
                </a:cubicBezTo>
                <a:cubicBezTo>
                  <a:pt x="130" y="38"/>
                  <a:pt x="130" y="38"/>
                  <a:pt x="130" y="38"/>
                </a:cubicBezTo>
                <a:cubicBezTo>
                  <a:pt x="130" y="37"/>
                  <a:pt x="130" y="37"/>
                  <a:pt x="130" y="37"/>
                </a:cubicBezTo>
                <a:cubicBezTo>
                  <a:pt x="130" y="37"/>
                  <a:pt x="130" y="37"/>
                  <a:pt x="130" y="36"/>
                </a:cubicBezTo>
                <a:cubicBezTo>
                  <a:pt x="130" y="36"/>
                  <a:pt x="130" y="36"/>
                  <a:pt x="129" y="34"/>
                </a:cubicBezTo>
                <a:cubicBezTo>
                  <a:pt x="129" y="34"/>
                  <a:pt x="129" y="34"/>
                  <a:pt x="127" y="34"/>
                </a:cubicBezTo>
                <a:cubicBezTo>
                  <a:pt x="127" y="33"/>
                  <a:pt x="127" y="33"/>
                  <a:pt x="126" y="33"/>
                </a:cubicBezTo>
                <a:cubicBezTo>
                  <a:pt x="126" y="33"/>
                  <a:pt x="126" y="33"/>
                  <a:pt x="124" y="33"/>
                </a:cubicBezTo>
                <a:cubicBezTo>
                  <a:pt x="105" y="33"/>
                  <a:pt x="105" y="33"/>
                  <a:pt x="105" y="33"/>
                </a:cubicBezTo>
                <a:cubicBezTo>
                  <a:pt x="103" y="33"/>
                  <a:pt x="100" y="36"/>
                  <a:pt x="100" y="38"/>
                </a:cubicBezTo>
                <a:cubicBezTo>
                  <a:pt x="100" y="41"/>
                  <a:pt x="103" y="44"/>
                  <a:pt x="105" y="44"/>
                </a:cubicBezTo>
                <a:cubicBezTo>
                  <a:pt x="112" y="44"/>
                  <a:pt x="112" y="44"/>
                  <a:pt x="112" y="44"/>
                </a:cubicBezTo>
                <a:cubicBezTo>
                  <a:pt x="104" y="56"/>
                  <a:pt x="104" y="56"/>
                  <a:pt x="104" y="56"/>
                </a:cubicBezTo>
                <a:cubicBezTo>
                  <a:pt x="94" y="50"/>
                  <a:pt x="94" y="50"/>
                  <a:pt x="94" y="50"/>
                </a:cubicBezTo>
                <a:cubicBezTo>
                  <a:pt x="93" y="47"/>
                  <a:pt x="89" y="49"/>
                  <a:pt x="88" y="50"/>
                </a:cubicBezTo>
                <a:cubicBezTo>
                  <a:pt x="70" y="75"/>
                  <a:pt x="70" y="75"/>
                  <a:pt x="70" y="75"/>
                </a:cubicBezTo>
                <a:cubicBezTo>
                  <a:pt x="56" y="63"/>
                  <a:pt x="56" y="63"/>
                  <a:pt x="56" y="63"/>
                </a:cubicBezTo>
                <a:cubicBezTo>
                  <a:pt x="55" y="60"/>
                  <a:pt x="51" y="60"/>
                  <a:pt x="49" y="63"/>
                </a:cubicBezTo>
                <a:cubicBezTo>
                  <a:pt x="29" y="84"/>
                  <a:pt x="29" y="84"/>
                  <a:pt x="29" y="84"/>
                </a:cubicBezTo>
                <a:cubicBezTo>
                  <a:pt x="26" y="86"/>
                  <a:pt x="26" y="89"/>
                  <a:pt x="28" y="92"/>
                </a:cubicBezTo>
                <a:cubicBezTo>
                  <a:pt x="29" y="94"/>
                  <a:pt x="30" y="94"/>
                  <a:pt x="32" y="94"/>
                </a:cubicBezTo>
                <a:close/>
              </a:path>
            </a:pathLst>
          </a:custGeom>
          <a:ln>
            <a:noFill/>
          </a:ln>
        </p:spPr>
        <p:style>
          <a:lnRef idx="3">
            <a:schemeClr val="lt1"/>
          </a:lnRef>
          <a:fillRef idx="1">
            <a:schemeClr val="accent3"/>
          </a:fillRef>
          <a:effectRef idx="1">
            <a:schemeClr val="accent3"/>
          </a:effectRef>
          <a:fontRef idx="minor">
            <a:schemeClr val="lt1"/>
          </a:fontRef>
        </p:style>
        <p:txBody>
          <a:bodyPr vert="horz" wrap="square" lIns="91440" tIns="45720" rIns="91440" bIns="45720" numCol="1" anchor="t" anchorCtr="0" compatLnSpc="1">
            <a:prstTxWarp prst="textNoShape">
              <a:avLst/>
            </a:prstTxWarp>
          </a:bodyPr>
          <a:lstStyle/>
          <a:p>
            <a:endParaRPr lang="en-US"/>
          </a:p>
        </p:txBody>
      </p:sp>
      <p:sp>
        <p:nvSpPr>
          <p:cNvPr id="95" name="TextBox 94">
            <a:extLst>
              <a:ext uri="{FF2B5EF4-FFF2-40B4-BE49-F238E27FC236}">
                <a16:creationId xmlns:a16="http://schemas.microsoft.com/office/drawing/2014/main" id="{950648E2-5A62-E2E9-054D-10853B54FCBA}"/>
              </a:ext>
            </a:extLst>
          </p:cNvPr>
          <p:cNvSpPr txBox="1"/>
          <p:nvPr/>
        </p:nvSpPr>
        <p:spPr>
          <a:xfrm>
            <a:off x="1179871" y="1848500"/>
            <a:ext cx="8819535" cy="369332"/>
          </a:xfrm>
          <a:prstGeom prst="rect">
            <a:avLst/>
          </a:prstGeom>
          <a:noFill/>
        </p:spPr>
        <p:txBody>
          <a:bodyPr wrap="square" rtlCol="0">
            <a:spAutoFit/>
          </a:bodyPr>
          <a:lstStyle/>
          <a:p>
            <a:pPr algn="ctr" rtl="1"/>
            <a:r>
              <a:rPr lang="fa-IR" b="1" dirty="0">
                <a:solidFill>
                  <a:srgbClr val="1D3347"/>
                </a:solidFill>
                <a:latin typeface="Shabnam" panose="020B0603030804020204" pitchFamily="34" charset="-78"/>
                <a:cs typeface="Shabnam" panose="020B0603030804020204" pitchFamily="34" charset="-78"/>
              </a:rPr>
              <a:t>تیتر عنوان موضوع خود را در این قسمت وارد نمایید</a:t>
            </a:r>
            <a:endParaRPr lang="en-US" b="1" dirty="0">
              <a:solidFill>
                <a:srgbClr val="1D3347"/>
              </a:solidFill>
              <a:latin typeface="Shabnam" panose="020B0603030804020204" pitchFamily="34" charset="-78"/>
              <a:cs typeface="Shabnam" panose="020B0603030804020204" pitchFamily="34" charset="-78"/>
            </a:endParaRPr>
          </a:p>
        </p:txBody>
      </p:sp>
      <p:grpSp>
        <p:nvGrpSpPr>
          <p:cNvPr id="27" name="Group 26">
            <a:extLst>
              <a:ext uri="{FF2B5EF4-FFF2-40B4-BE49-F238E27FC236}">
                <a16:creationId xmlns:a16="http://schemas.microsoft.com/office/drawing/2014/main" id="{10D493F4-B793-6B97-1E27-8B0DE0A89A89}"/>
              </a:ext>
            </a:extLst>
          </p:cNvPr>
          <p:cNvGrpSpPr/>
          <p:nvPr/>
        </p:nvGrpSpPr>
        <p:grpSpPr>
          <a:xfrm>
            <a:off x="1111140" y="2707178"/>
            <a:ext cx="1915842" cy="3503976"/>
            <a:chOff x="717117" y="1543402"/>
            <a:chExt cx="1915842" cy="3503976"/>
          </a:xfrm>
        </p:grpSpPr>
        <p:grpSp>
          <p:nvGrpSpPr>
            <p:cNvPr id="28" name="Group 27">
              <a:extLst>
                <a:ext uri="{FF2B5EF4-FFF2-40B4-BE49-F238E27FC236}">
                  <a16:creationId xmlns:a16="http://schemas.microsoft.com/office/drawing/2014/main" id="{4BBD5B60-6C3C-5A6F-9414-018775463466}"/>
                </a:ext>
              </a:extLst>
            </p:cNvPr>
            <p:cNvGrpSpPr/>
            <p:nvPr/>
          </p:nvGrpSpPr>
          <p:grpSpPr>
            <a:xfrm>
              <a:off x="717117" y="1543402"/>
              <a:ext cx="1915842" cy="3503976"/>
              <a:chOff x="734565" y="1813274"/>
              <a:chExt cx="1774464" cy="3257197"/>
            </a:xfrm>
          </p:grpSpPr>
          <p:sp>
            <p:nvSpPr>
              <p:cNvPr id="68" name="Google Shape;493;p21">
                <a:extLst>
                  <a:ext uri="{FF2B5EF4-FFF2-40B4-BE49-F238E27FC236}">
                    <a16:creationId xmlns:a16="http://schemas.microsoft.com/office/drawing/2014/main" id="{28DFFFD5-4E59-E9BE-5C09-71BE4F05EBD4}"/>
                  </a:ext>
                </a:extLst>
              </p:cNvPr>
              <p:cNvSpPr/>
              <p:nvPr/>
            </p:nvSpPr>
            <p:spPr>
              <a:xfrm flipH="1">
                <a:off x="1462054" y="4750898"/>
                <a:ext cx="319061" cy="319573"/>
              </a:xfrm>
              <a:custGeom>
                <a:avLst/>
                <a:gdLst/>
                <a:ahLst/>
                <a:cxnLst/>
                <a:rect l="l" t="t" r="r" b="b"/>
                <a:pathLst>
                  <a:path w="7478" h="7490" extrusionOk="0">
                    <a:moveTo>
                      <a:pt x="3739" y="1"/>
                    </a:moveTo>
                    <a:cubicBezTo>
                      <a:pt x="1668" y="1"/>
                      <a:pt x="1" y="1680"/>
                      <a:pt x="1" y="3751"/>
                    </a:cubicBezTo>
                    <a:cubicBezTo>
                      <a:pt x="1" y="5811"/>
                      <a:pt x="1668" y="7490"/>
                      <a:pt x="3739" y="7490"/>
                    </a:cubicBezTo>
                    <a:cubicBezTo>
                      <a:pt x="5799" y="7490"/>
                      <a:pt x="7478" y="5811"/>
                      <a:pt x="7478" y="3751"/>
                    </a:cubicBezTo>
                    <a:cubicBezTo>
                      <a:pt x="7478" y="1680"/>
                      <a:pt x="5799" y="1"/>
                      <a:pt x="3739" y="1"/>
                    </a:cubicBezTo>
                    <a:close/>
                  </a:path>
                </a:pathLst>
              </a:custGeom>
              <a:solidFill>
                <a:schemeClr val="lt2"/>
              </a:solidFill>
              <a:ln>
                <a:noFill/>
              </a:ln>
            </p:spPr>
            <p:txBody>
              <a:bodyPr spcFirstLastPara="1" wrap="square" lIns="121900" tIns="121900" rIns="121900" bIns="121900" anchor="ctr" anchorCtr="0">
                <a:noAutofit/>
              </a:bodyPr>
              <a:lstStyle/>
              <a:p>
                <a:endParaRPr sz="2400">
                  <a:solidFill>
                    <a:schemeClr val="bg1"/>
                  </a:solidFill>
                </a:endParaRPr>
              </a:p>
            </p:txBody>
          </p:sp>
          <p:sp>
            <p:nvSpPr>
              <p:cNvPr id="69" name="Google Shape;494;p21">
                <a:extLst>
                  <a:ext uri="{FF2B5EF4-FFF2-40B4-BE49-F238E27FC236}">
                    <a16:creationId xmlns:a16="http://schemas.microsoft.com/office/drawing/2014/main" id="{6BD961EB-1C22-0404-16DE-C22CD9E28A1A}"/>
                  </a:ext>
                </a:extLst>
              </p:cNvPr>
              <p:cNvSpPr/>
              <p:nvPr/>
            </p:nvSpPr>
            <p:spPr>
              <a:xfrm flipH="1">
                <a:off x="1517394" y="4806278"/>
                <a:ext cx="208341" cy="208811"/>
              </a:xfrm>
              <a:custGeom>
                <a:avLst/>
                <a:gdLst/>
                <a:ahLst/>
                <a:cxnLst/>
                <a:rect l="l" t="t" r="r" b="b"/>
                <a:pathLst>
                  <a:path w="4883" h="4894" extrusionOk="0">
                    <a:moveTo>
                      <a:pt x="2441" y="1"/>
                    </a:moveTo>
                    <a:cubicBezTo>
                      <a:pt x="1084" y="1"/>
                      <a:pt x="1" y="1096"/>
                      <a:pt x="1" y="2453"/>
                    </a:cubicBezTo>
                    <a:cubicBezTo>
                      <a:pt x="1" y="3799"/>
                      <a:pt x="1084" y="4894"/>
                      <a:pt x="2441" y="4894"/>
                    </a:cubicBezTo>
                    <a:cubicBezTo>
                      <a:pt x="3787" y="4894"/>
                      <a:pt x="4882" y="3799"/>
                      <a:pt x="4882" y="2453"/>
                    </a:cubicBezTo>
                    <a:cubicBezTo>
                      <a:pt x="4882" y="1096"/>
                      <a:pt x="3787" y="1"/>
                      <a:pt x="2441" y="1"/>
                    </a:cubicBezTo>
                    <a:close/>
                  </a:path>
                </a:pathLst>
              </a:custGeom>
              <a:ln>
                <a:noFill/>
              </a:ln>
            </p:spPr>
            <p:style>
              <a:lnRef idx="2">
                <a:schemeClr val="accent4">
                  <a:shade val="50000"/>
                </a:schemeClr>
              </a:lnRef>
              <a:fillRef idx="1">
                <a:schemeClr val="accent4"/>
              </a:fillRef>
              <a:effectRef idx="0">
                <a:schemeClr val="accent4"/>
              </a:effectRef>
              <a:fontRef idx="minor">
                <a:schemeClr val="lt1"/>
              </a:fontRef>
            </p:style>
            <p:txBody>
              <a:bodyPr spcFirstLastPara="1" wrap="square" lIns="121900" tIns="121900" rIns="121900" bIns="121900" anchor="ctr" anchorCtr="0">
                <a:noAutofit/>
              </a:bodyPr>
              <a:lstStyle/>
              <a:p>
                <a:endParaRPr sz="2400">
                  <a:solidFill>
                    <a:schemeClr val="bg1"/>
                  </a:solidFill>
                </a:endParaRPr>
              </a:p>
            </p:txBody>
          </p:sp>
          <p:sp>
            <p:nvSpPr>
              <p:cNvPr id="70" name="Google Shape;495;p21">
                <a:extLst>
                  <a:ext uri="{FF2B5EF4-FFF2-40B4-BE49-F238E27FC236}">
                    <a16:creationId xmlns:a16="http://schemas.microsoft.com/office/drawing/2014/main" id="{CF3663AD-23DD-4FC0-0F79-204DF1778EB1}"/>
                  </a:ext>
                </a:extLst>
              </p:cNvPr>
              <p:cNvSpPr/>
              <p:nvPr/>
            </p:nvSpPr>
            <p:spPr>
              <a:xfrm flipH="1">
                <a:off x="734565" y="2158180"/>
                <a:ext cx="1773952" cy="2267221"/>
              </a:xfrm>
              <a:custGeom>
                <a:avLst/>
                <a:gdLst/>
                <a:ahLst/>
                <a:cxnLst/>
                <a:rect l="l" t="t" r="r" b="b"/>
                <a:pathLst>
                  <a:path w="41577" h="53138" extrusionOk="0">
                    <a:moveTo>
                      <a:pt x="2322" y="0"/>
                    </a:moveTo>
                    <a:cubicBezTo>
                      <a:pt x="1036" y="0"/>
                      <a:pt x="0" y="1036"/>
                      <a:pt x="0" y="2322"/>
                    </a:cubicBezTo>
                    <a:lnTo>
                      <a:pt x="0" y="50804"/>
                    </a:lnTo>
                    <a:cubicBezTo>
                      <a:pt x="0" y="50899"/>
                      <a:pt x="0" y="50983"/>
                      <a:pt x="12" y="51066"/>
                    </a:cubicBezTo>
                    <a:cubicBezTo>
                      <a:pt x="36" y="51280"/>
                      <a:pt x="95" y="51495"/>
                      <a:pt x="179" y="51697"/>
                    </a:cubicBezTo>
                    <a:cubicBezTo>
                      <a:pt x="524" y="52543"/>
                      <a:pt x="1357" y="53138"/>
                      <a:pt x="2322" y="53138"/>
                    </a:cubicBezTo>
                    <a:lnTo>
                      <a:pt x="39243" y="53138"/>
                    </a:lnTo>
                    <a:cubicBezTo>
                      <a:pt x="40529" y="53138"/>
                      <a:pt x="41577" y="52090"/>
                      <a:pt x="41577" y="50804"/>
                    </a:cubicBezTo>
                    <a:lnTo>
                      <a:pt x="41577" y="2322"/>
                    </a:lnTo>
                    <a:cubicBezTo>
                      <a:pt x="41577" y="1036"/>
                      <a:pt x="40529" y="0"/>
                      <a:pt x="39243" y="0"/>
                    </a:cubicBezTo>
                    <a:close/>
                  </a:path>
                </a:pathLst>
              </a:custGeom>
              <a:ln/>
            </p:spPr>
            <p:style>
              <a:lnRef idx="3">
                <a:schemeClr val="lt1"/>
              </a:lnRef>
              <a:fillRef idx="1">
                <a:schemeClr val="accent2"/>
              </a:fillRef>
              <a:effectRef idx="1">
                <a:schemeClr val="accent2"/>
              </a:effectRef>
              <a:fontRef idx="minor">
                <a:schemeClr val="lt1"/>
              </a:fontRef>
            </p:style>
            <p:txBody>
              <a:bodyPr spcFirstLastPara="1" wrap="square" lIns="121900" tIns="121900" rIns="121900" bIns="121900" anchor="ctr" anchorCtr="0">
                <a:noAutofit/>
              </a:bodyPr>
              <a:lstStyle/>
              <a:p>
                <a:endParaRPr sz="2400">
                  <a:solidFill>
                    <a:schemeClr val="bg1"/>
                  </a:solidFill>
                </a:endParaRPr>
              </a:p>
            </p:txBody>
          </p:sp>
          <p:sp>
            <p:nvSpPr>
              <p:cNvPr id="71" name="Google Shape;496;p21">
                <a:extLst>
                  <a:ext uri="{FF2B5EF4-FFF2-40B4-BE49-F238E27FC236}">
                    <a16:creationId xmlns:a16="http://schemas.microsoft.com/office/drawing/2014/main" id="{E86106C8-E36D-25D0-141C-A064FA037C26}"/>
                  </a:ext>
                </a:extLst>
              </p:cNvPr>
              <p:cNvSpPr/>
              <p:nvPr/>
            </p:nvSpPr>
            <p:spPr>
              <a:xfrm flipH="1">
                <a:off x="734565" y="4280515"/>
                <a:ext cx="1773952" cy="144811"/>
              </a:xfrm>
              <a:custGeom>
                <a:avLst/>
                <a:gdLst/>
                <a:ahLst/>
                <a:cxnLst/>
                <a:rect l="l" t="t" r="r" b="b"/>
                <a:pathLst>
                  <a:path w="41577" h="3394" extrusionOk="0">
                    <a:moveTo>
                      <a:pt x="0" y="1"/>
                    </a:moveTo>
                    <a:lnTo>
                      <a:pt x="0" y="1060"/>
                    </a:lnTo>
                    <a:cubicBezTo>
                      <a:pt x="0" y="1155"/>
                      <a:pt x="0" y="1239"/>
                      <a:pt x="12" y="1322"/>
                    </a:cubicBezTo>
                    <a:cubicBezTo>
                      <a:pt x="36" y="1536"/>
                      <a:pt x="95" y="1751"/>
                      <a:pt x="179" y="1953"/>
                    </a:cubicBezTo>
                    <a:cubicBezTo>
                      <a:pt x="524" y="2799"/>
                      <a:pt x="1357" y="3394"/>
                      <a:pt x="2322" y="3394"/>
                    </a:cubicBezTo>
                    <a:lnTo>
                      <a:pt x="39243" y="3394"/>
                    </a:lnTo>
                    <a:cubicBezTo>
                      <a:pt x="40529" y="3394"/>
                      <a:pt x="41577" y="2346"/>
                      <a:pt x="41577" y="1060"/>
                    </a:cubicBezTo>
                    <a:lnTo>
                      <a:pt x="41577" y="1"/>
                    </a:lnTo>
                    <a:cubicBezTo>
                      <a:pt x="41577" y="1286"/>
                      <a:pt x="40529" y="2322"/>
                      <a:pt x="39243" y="2322"/>
                    </a:cubicBezTo>
                    <a:lnTo>
                      <a:pt x="2322" y="2322"/>
                    </a:lnTo>
                    <a:cubicBezTo>
                      <a:pt x="1357" y="2322"/>
                      <a:pt x="524" y="1727"/>
                      <a:pt x="179" y="882"/>
                    </a:cubicBezTo>
                    <a:cubicBezTo>
                      <a:pt x="95" y="691"/>
                      <a:pt x="36" y="477"/>
                      <a:pt x="12" y="263"/>
                    </a:cubicBezTo>
                    <a:cubicBezTo>
                      <a:pt x="0" y="167"/>
                      <a:pt x="0" y="84"/>
                      <a:pt x="0" y="1"/>
                    </a:cubicBezTo>
                    <a:close/>
                  </a:path>
                </a:pathLst>
              </a:custGeom>
              <a:solidFill>
                <a:srgbClr val="CCCCCC"/>
              </a:solidFill>
              <a:ln>
                <a:noFill/>
              </a:ln>
            </p:spPr>
            <p:txBody>
              <a:bodyPr spcFirstLastPara="1" wrap="square" lIns="121900" tIns="121900" rIns="121900" bIns="121900" anchor="ctr" anchorCtr="0">
                <a:noAutofit/>
              </a:bodyPr>
              <a:lstStyle/>
              <a:p>
                <a:endParaRPr sz="2400">
                  <a:solidFill>
                    <a:schemeClr val="bg1"/>
                  </a:solidFill>
                </a:endParaRPr>
              </a:p>
            </p:txBody>
          </p:sp>
          <p:sp>
            <p:nvSpPr>
              <p:cNvPr id="72" name="Google Shape;497;p21">
                <a:extLst>
                  <a:ext uri="{FF2B5EF4-FFF2-40B4-BE49-F238E27FC236}">
                    <a16:creationId xmlns:a16="http://schemas.microsoft.com/office/drawing/2014/main" id="{92486C76-7081-D82F-652F-24BB4685E688}"/>
                  </a:ext>
                </a:extLst>
              </p:cNvPr>
              <p:cNvSpPr/>
              <p:nvPr/>
            </p:nvSpPr>
            <p:spPr>
              <a:xfrm flipH="1">
                <a:off x="1285221" y="2112954"/>
                <a:ext cx="1223296" cy="630485"/>
              </a:xfrm>
              <a:custGeom>
                <a:avLst/>
                <a:gdLst/>
                <a:ahLst/>
                <a:cxnLst/>
                <a:rect l="l" t="t" r="r" b="b"/>
                <a:pathLst>
                  <a:path w="28671" h="14777" extrusionOk="0">
                    <a:moveTo>
                      <a:pt x="83" y="1"/>
                    </a:moveTo>
                    <a:cubicBezTo>
                      <a:pt x="60" y="167"/>
                      <a:pt x="36" y="322"/>
                      <a:pt x="24" y="489"/>
                    </a:cubicBezTo>
                    <a:cubicBezTo>
                      <a:pt x="12" y="727"/>
                      <a:pt x="0" y="965"/>
                      <a:pt x="0" y="1203"/>
                    </a:cubicBezTo>
                    <a:lnTo>
                      <a:pt x="0" y="13693"/>
                    </a:lnTo>
                    <a:lnTo>
                      <a:pt x="0" y="13967"/>
                    </a:lnTo>
                    <a:cubicBezTo>
                      <a:pt x="0" y="13967"/>
                      <a:pt x="0" y="14550"/>
                      <a:pt x="0" y="14776"/>
                    </a:cubicBezTo>
                    <a:cubicBezTo>
                      <a:pt x="1286" y="9716"/>
                      <a:pt x="9561" y="8835"/>
                      <a:pt x="12668" y="8764"/>
                    </a:cubicBezTo>
                    <a:cubicBezTo>
                      <a:pt x="12922" y="8756"/>
                      <a:pt x="13143" y="8753"/>
                      <a:pt x="13325" y="8753"/>
                    </a:cubicBezTo>
                    <a:cubicBezTo>
                      <a:pt x="13688" y="8753"/>
                      <a:pt x="13895" y="8764"/>
                      <a:pt x="13895" y="8764"/>
                    </a:cubicBezTo>
                    <a:lnTo>
                      <a:pt x="21241" y="8764"/>
                    </a:lnTo>
                    <a:cubicBezTo>
                      <a:pt x="25265" y="8764"/>
                      <a:pt x="28623" y="5311"/>
                      <a:pt x="28670" y="977"/>
                    </a:cubicBezTo>
                    <a:cubicBezTo>
                      <a:pt x="28670" y="846"/>
                      <a:pt x="28670" y="715"/>
                      <a:pt x="28670" y="584"/>
                    </a:cubicBezTo>
                    <a:lnTo>
                      <a:pt x="28670" y="572"/>
                    </a:lnTo>
                    <a:cubicBezTo>
                      <a:pt x="28670" y="548"/>
                      <a:pt x="28658" y="513"/>
                      <a:pt x="28658" y="489"/>
                    </a:cubicBezTo>
                    <a:cubicBezTo>
                      <a:pt x="28658" y="394"/>
                      <a:pt x="28658" y="298"/>
                      <a:pt x="28647" y="215"/>
                    </a:cubicBezTo>
                    <a:cubicBezTo>
                      <a:pt x="28635" y="144"/>
                      <a:pt x="28635" y="72"/>
                      <a:pt x="28623" y="1"/>
                    </a:cubicBezTo>
                    <a:close/>
                  </a:path>
                </a:pathLst>
              </a:custGeom>
              <a:solidFill>
                <a:srgbClr val="CCCCCC"/>
              </a:solidFill>
              <a:ln>
                <a:noFill/>
              </a:ln>
            </p:spPr>
            <p:txBody>
              <a:bodyPr spcFirstLastPara="1" wrap="square" lIns="121900" tIns="121900" rIns="121900" bIns="121900" anchor="ctr" anchorCtr="0">
                <a:noAutofit/>
              </a:bodyPr>
              <a:lstStyle/>
              <a:p>
                <a:endParaRPr sz="2400">
                  <a:solidFill>
                    <a:schemeClr val="bg1"/>
                  </a:solidFill>
                </a:endParaRPr>
              </a:p>
            </p:txBody>
          </p:sp>
          <p:sp>
            <p:nvSpPr>
              <p:cNvPr id="73" name="Google Shape;498;p21">
                <a:extLst>
                  <a:ext uri="{FF2B5EF4-FFF2-40B4-BE49-F238E27FC236}">
                    <a16:creationId xmlns:a16="http://schemas.microsoft.com/office/drawing/2014/main" id="{1FAF1E35-1BB3-7674-C17D-8FA5AEA0457D}"/>
                  </a:ext>
                </a:extLst>
              </p:cNvPr>
              <p:cNvSpPr/>
              <p:nvPr/>
            </p:nvSpPr>
            <p:spPr>
              <a:xfrm flipH="1">
                <a:off x="1285221" y="1813274"/>
                <a:ext cx="1223808" cy="895104"/>
              </a:xfrm>
              <a:custGeom>
                <a:avLst/>
                <a:gdLst/>
                <a:ahLst/>
                <a:cxnLst/>
                <a:rect l="l" t="t" r="r" b="b"/>
                <a:pathLst>
                  <a:path w="28683" h="20979" extrusionOk="0">
                    <a:moveTo>
                      <a:pt x="7644" y="0"/>
                    </a:moveTo>
                    <a:cubicBezTo>
                      <a:pt x="3644" y="0"/>
                      <a:pt x="369" y="3060"/>
                      <a:pt x="36" y="6965"/>
                    </a:cubicBezTo>
                    <a:cubicBezTo>
                      <a:pt x="24" y="7179"/>
                      <a:pt x="12" y="7406"/>
                      <a:pt x="12" y="7632"/>
                    </a:cubicBezTo>
                    <a:lnTo>
                      <a:pt x="12" y="20717"/>
                    </a:lnTo>
                    <a:cubicBezTo>
                      <a:pt x="12" y="20800"/>
                      <a:pt x="0" y="20895"/>
                      <a:pt x="12" y="20979"/>
                    </a:cubicBezTo>
                    <a:cubicBezTo>
                      <a:pt x="417" y="15431"/>
                      <a:pt x="9370" y="14716"/>
                      <a:pt x="12680" y="14633"/>
                    </a:cubicBezTo>
                    <a:cubicBezTo>
                      <a:pt x="12934" y="14629"/>
                      <a:pt x="13155" y="14627"/>
                      <a:pt x="13337" y="14627"/>
                    </a:cubicBezTo>
                    <a:cubicBezTo>
                      <a:pt x="13700" y="14627"/>
                      <a:pt x="13907" y="14633"/>
                      <a:pt x="13907" y="14633"/>
                    </a:cubicBezTo>
                    <a:lnTo>
                      <a:pt x="21253" y="14633"/>
                    </a:lnTo>
                    <a:cubicBezTo>
                      <a:pt x="25218" y="14633"/>
                      <a:pt x="28528" y="11537"/>
                      <a:pt x="28682" y="7608"/>
                    </a:cubicBezTo>
                    <a:lnTo>
                      <a:pt x="28682" y="7596"/>
                    </a:lnTo>
                    <a:cubicBezTo>
                      <a:pt x="28682" y="7537"/>
                      <a:pt x="28682" y="7477"/>
                      <a:pt x="28682" y="7418"/>
                    </a:cubicBezTo>
                    <a:cubicBezTo>
                      <a:pt x="28682" y="7287"/>
                      <a:pt x="28682" y="7156"/>
                      <a:pt x="28682" y="7025"/>
                    </a:cubicBezTo>
                    <a:cubicBezTo>
                      <a:pt x="28682" y="7013"/>
                      <a:pt x="28682" y="6989"/>
                      <a:pt x="28670" y="6965"/>
                    </a:cubicBezTo>
                    <a:cubicBezTo>
                      <a:pt x="28492" y="3084"/>
                      <a:pt x="25289" y="0"/>
                      <a:pt x="21360" y="0"/>
                    </a:cubicBezTo>
                    <a:close/>
                  </a:path>
                </a:pathLst>
              </a:custGeom>
              <a:ln/>
            </p:spPr>
            <p:style>
              <a:lnRef idx="3">
                <a:schemeClr val="lt1"/>
              </a:lnRef>
              <a:fillRef idx="1">
                <a:schemeClr val="accent1"/>
              </a:fillRef>
              <a:effectRef idx="1">
                <a:schemeClr val="accent1"/>
              </a:effectRef>
              <a:fontRef idx="minor">
                <a:schemeClr val="lt1"/>
              </a:fontRef>
            </p:style>
            <p:txBody>
              <a:bodyPr spcFirstLastPara="1" wrap="square" lIns="121900" tIns="121900" rIns="121900" bIns="304800" anchor="ctr" anchorCtr="0">
                <a:noAutofit/>
              </a:bodyPr>
              <a:lstStyle/>
              <a:p>
                <a:pPr algn="ctr" rtl="1"/>
                <a:r>
                  <a:rPr lang="fa-IR" sz="2667" b="1" dirty="0">
                    <a:solidFill>
                      <a:schemeClr val="bg1"/>
                    </a:solidFill>
                    <a:latin typeface="Shabnam" panose="020B0603030804020204" pitchFamily="34" charset="-78"/>
                    <a:ea typeface="Roboto"/>
                    <a:cs typeface="B Titr" panose="00000700000000000000" pitchFamily="2" charset="-78"/>
                    <a:sym typeface="Roboto"/>
                  </a:rPr>
                  <a:t>4</a:t>
                </a:r>
              </a:p>
            </p:txBody>
          </p:sp>
          <p:sp>
            <p:nvSpPr>
              <p:cNvPr id="74" name="Google Shape;499;p21">
                <a:extLst>
                  <a:ext uri="{FF2B5EF4-FFF2-40B4-BE49-F238E27FC236}">
                    <a16:creationId xmlns:a16="http://schemas.microsoft.com/office/drawing/2014/main" id="{2B86D35F-C0C5-61D1-217D-AEA292346E20}"/>
                  </a:ext>
                </a:extLst>
              </p:cNvPr>
              <p:cNvSpPr/>
              <p:nvPr/>
            </p:nvSpPr>
            <p:spPr>
              <a:xfrm flipH="1">
                <a:off x="831343" y="4425278"/>
                <a:ext cx="1580416" cy="127573"/>
              </a:xfrm>
              <a:custGeom>
                <a:avLst/>
                <a:gdLst/>
                <a:ahLst/>
                <a:cxnLst/>
                <a:rect l="l" t="t" r="r" b="b"/>
                <a:pathLst>
                  <a:path w="37041" h="2990" extrusionOk="0">
                    <a:moveTo>
                      <a:pt x="0" y="1"/>
                    </a:moveTo>
                    <a:cubicBezTo>
                      <a:pt x="0" y="1656"/>
                      <a:pt x="1346" y="2989"/>
                      <a:pt x="3001" y="2989"/>
                    </a:cubicBezTo>
                    <a:lnTo>
                      <a:pt x="34052" y="2989"/>
                    </a:lnTo>
                    <a:cubicBezTo>
                      <a:pt x="35707" y="2989"/>
                      <a:pt x="37041" y="1656"/>
                      <a:pt x="37041" y="1"/>
                    </a:cubicBezTo>
                    <a:close/>
                  </a:path>
                </a:pathLst>
              </a:custGeom>
              <a:ln>
                <a:noFill/>
                <a:headEnd type="none" w="sm" len="sm"/>
                <a:tailEnd type="none" w="sm" len="sm"/>
              </a:ln>
            </p:spPr>
            <p:style>
              <a:lnRef idx="3">
                <a:schemeClr val="lt1"/>
              </a:lnRef>
              <a:fillRef idx="1">
                <a:schemeClr val="accent1"/>
              </a:fillRef>
              <a:effectRef idx="1">
                <a:schemeClr val="accent1"/>
              </a:effectRef>
              <a:fontRef idx="minor">
                <a:schemeClr val="lt1"/>
              </a:fontRef>
            </p:style>
            <p:txBody>
              <a:bodyPr spcFirstLastPara="1" wrap="square" lIns="121900" tIns="121900" rIns="121900" bIns="121900" anchor="ctr" anchorCtr="0">
                <a:noAutofit/>
              </a:bodyPr>
              <a:lstStyle/>
              <a:p>
                <a:endParaRPr sz="2400">
                  <a:solidFill>
                    <a:schemeClr val="bg1"/>
                  </a:solidFill>
                </a:endParaRPr>
              </a:p>
            </p:txBody>
          </p:sp>
          <p:sp>
            <p:nvSpPr>
              <p:cNvPr id="75" name="Google Shape;500;p21">
                <a:extLst>
                  <a:ext uri="{FF2B5EF4-FFF2-40B4-BE49-F238E27FC236}">
                    <a16:creationId xmlns:a16="http://schemas.microsoft.com/office/drawing/2014/main" id="{7DC537C4-F341-F76A-66EB-3465CEFC1226}"/>
                  </a:ext>
                </a:extLst>
              </p:cNvPr>
              <p:cNvSpPr/>
              <p:nvPr/>
            </p:nvSpPr>
            <p:spPr>
              <a:xfrm flipH="1">
                <a:off x="1472720" y="4552804"/>
                <a:ext cx="298197" cy="286549"/>
              </a:xfrm>
              <a:custGeom>
                <a:avLst/>
                <a:gdLst/>
                <a:ahLst/>
                <a:cxnLst/>
                <a:rect l="l" t="t" r="r" b="b"/>
                <a:pathLst>
                  <a:path w="6989" h="6716" extrusionOk="0">
                    <a:moveTo>
                      <a:pt x="0" y="0"/>
                    </a:moveTo>
                    <a:lnTo>
                      <a:pt x="3500" y="6715"/>
                    </a:lnTo>
                    <a:lnTo>
                      <a:pt x="6989" y="0"/>
                    </a:lnTo>
                    <a:close/>
                  </a:path>
                </a:pathLst>
              </a:custGeom>
              <a:ln>
                <a:noFill/>
                <a:headEnd type="none" w="sm" len="sm"/>
                <a:tailEnd type="none" w="sm" len="sm"/>
              </a:ln>
            </p:spPr>
            <p:style>
              <a:lnRef idx="3">
                <a:schemeClr val="lt1"/>
              </a:lnRef>
              <a:fillRef idx="1">
                <a:schemeClr val="accent1"/>
              </a:fillRef>
              <a:effectRef idx="1">
                <a:schemeClr val="accent1"/>
              </a:effectRef>
              <a:fontRef idx="minor">
                <a:schemeClr val="lt1"/>
              </a:fontRef>
            </p:style>
            <p:txBody>
              <a:bodyPr spcFirstLastPara="1" wrap="square" lIns="121900" tIns="121900" rIns="121900" bIns="121900" anchor="ctr" anchorCtr="0">
                <a:noAutofit/>
              </a:bodyPr>
              <a:lstStyle/>
              <a:p>
                <a:endParaRPr sz="2400">
                  <a:solidFill>
                    <a:schemeClr val="bg1"/>
                  </a:solidFill>
                </a:endParaRPr>
              </a:p>
            </p:txBody>
          </p:sp>
        </p:grpSp>
        <p:sp>
          <p:nvSpPr>
            <p:cNvPr id="29" name="TextBox 28">
              <a:extLst>
                <a:ext uri="{FF2B5EF4-FFF2-40B4-BE49-F238E27FC236}">
                  <a16:creationId xmlns:a16="http://schemas.microsoft.com/office/drawing/2014/main" id="{3773CE30-5453-2AF0-4077-203B0D57D2EF}"/>
                </a:ext>
              </a:extLst>
            </p:cNvPr>
            <p:cNvSpPr txBox="1"/>
            <p:nvPr/>
          </p:nvSpPr>
          <p:spPr>
            <a:xfrm>
              <a:off x="784195" y="2225867"/>
              <a:ext cx="1690490" cy="1712007"/>
            </a:xfrm>
            <a:prstGeom prst="rect">
              <a:avLst/>
            </a:prstGeom>
            <a:noFill/>
          </p:spPr>
          <p:txBody>
            <a:bodyPr wrap="square" rtlCol="0">
              <a:spAutoFit/>
            </a:bodyPr>
            <a:lstStyle/>
            <a:p>
              <a:pPr algn="justLow" rtl="1">
                <a:lnSpc>
                  <a:spcPct val="200000"/>
                </a:lnSpc>
              </a:pPr>
              <a:r>
                <a:rPr lang="fa-IR" sz="1600" b="1" dirty="0">
                  <a:solidFill>
                    <a:schemeClr val="bg1"/>
                  </a:solidFill>
                  <a:latin typeface="Shabnam" panose="020B0603030804020204" pitchFamily="34" charset="-78"/>
                  <a:cs typeface="Shabnam" panose="020B0603030804020204" pitchFamily="34" charset="-78"/>
                </a:rPr>
                <a:t>تیتر عنوان را بنویسید</a:t>
              </a:r>
              <a:endParaRPr lang="en-US" sz="1600" b="1" dirty="0">
                <a:solidFill>
                  <a:schemeClr val="bg1"/>
                </a:solidFill>
                <a:latin typeface="Shabnam" panose="020B0603030804020204" pitchFamily="34" charset="-78"/>
                <a:cs typeface="Shabnam" panose="020B0603030804020204" pitchFamily="34" charset="-78"/>
              </a:endParaRPr>
            </a:p>
            <a:p>
              <a:pPr algn="justLow" rtl="1">
                <a:lnSpc>
                  <a:spcPct val="200000"/>
                </a:lnSpc>
              </a:pPr>
              <a:r>
                <a:rPr lang="fa-IR" sz="1100" dirty="0">
                  <a:solidFill>
                    <a:schemeClr val="bg1"/>
                  </a:solidFill>
                  <a:latin typeface="Shabnam" panose="020B0603030804020204" pitchFamily="34" charset="-78"/>
                  <a:cs typeface="Shabnam" panose="020B0603030804020204" pitchFamily="34" charset="-78"/>
                </a:rPr>
                <a:t>فروشگاه مینارو ارائه دهنده انواع فایل های کاربردی</a:t>
              </a:r>
              <a:endParaRPr lang="en-US" sz="1100" dirty="0">
                <a:solidFill>
                  <a:schemeClr val="bg1"/>
                </a:solidFill>
                <a:latin typeface="Shabnam" panose="020B0603030804020204" pitchFamily="34" charset="-78"/>
                <a:cs typeface="Shabnam" panose="020B0603030804020204" pitchFamily="34" charset="-78"/>
              </a:endParaRPr>
            </a:p>
          </p:txBody>
        </p:sp>
      </p:grpSp>
      <p:grpSp>
        <p:nvGrpSpPr>
          <p:cNvPr id="76" name="Group 75">
            <a:extLst>
              <a:ext uri="{FF2B5EF4-FFF2-40B4-BE49-F238E27FC236}">
                <a16:creationId xmlns:a16="http://schemas.microsoft.com/office/drawing/2014/main" id="{97C1837A-6651-D549-DD8A-6DFAF95F2E8A}"/>
              </a:ext>
            </a:extLst>
          </p:cNvPr>
          <p:cNvGrpSpPr/>
          <p:nvPr/>
        </p:nvGrpSpPr>
        <p:grpSpPr>
          <a:xfrm>
            <a:off x="3453309" y="2707178"/>
            <a:ext cx="1915842" cy="3503976"/>
            <a:chOff x="3059286" y="1543402"/>
            <a:chExt cx="1915842" cy="3503976"/>
          </a:xfrm>
        </p:grpSpPr>
        <p:grpSp>
          <p:nvGrpSpPr>
            <p:cNvPr id="77" name="Group 76">
              <a:extLst>
                <a:ext uri="{FF2B5EF4-FFF2-40B4-BE49-F238E27FC236}">
                  <a16:creationId xmlns:a16="http://schemas.microsoft.com/office/drawing/2014/main" id="{C7F4E2F3-DF8F-1578-8E01-E50525F195A2}"/>
                </a:ext>
              </a:extLst>
            </p:cNvPr>
            <p:cNvGrpSpPr/>
            <p:nvPr/>
          </p:nvGrpSpPr>
          <p:grpSpPr>
            <a:xfrm>
              <a:off x="3059286" y="1543402"/>
              <a:ext cx="1915842" cy="3503976"/>
              <a:chOff x="734565" y="1813274"/>
              <a:chExt cx="1774464" cy="3257197"/>
            </a:xfrm>
          </p:grpSpPr>
          <p:sp>
            <p:nvSpPr>
              <p:cNvPr id="79" name="Google Shape;493;p21">
                <a:extLst>
                  <a:ext uri="{FF2B5EF4-FFF2-40B4-BE49-F238E27FC236}">
                    <a16:creationId xmlns:a16="http://schemas.microsoft.com/office/drawing/2014/main" id="{746B00EF-E5F2-B905-561F-FCCF90FDB8E9}"/>
                  </a:ext>
                </a:extLst>
              </p:cNvPr>
              <p:cNvSpPr/>
              <p:nvPr/>
            </p:nvSpPr>
            <p:spPr>
              <a:xfrm flipH="1">
                <a:off x="1462054" y="4750898"/>
                <a:ext cx="319061" cy="319573"/>
              </a:xfrm>
              <a:custGeom>
                <a:avLst/>
                <a:gdLst/>
                <a:ahLst/>
                <a:cxnLst/>
                <a:rect l="l" t="t" r="r" b="b"/>
                <a:pathLst>
                  <a:path w="7478" h="7490" extrusionOk="0">
                    <a:moveTo>
                      <a:pt x="3739" y="1"/>
                    </a:moveTo>
                    <a:cubicBezTo>
                      <a:pt x="1668" y="1"/>
                      <a:pt x="1" y="1680"/>
                      <a:pt x="1" y="3751"/>
                    </a:cubicBezTo>
                    <a:cubicBezTo>
                      <a:pt x="1" y="5811"/>
                      <a:pt x="1668" y="7490"/>
                      <a:pt x="3739" y="7490"/>
                    </a:cubicBezTo>
                    <a:cubicBezTo>
                      <a:pt x="5799" y="7490"/>
                      <a:pt x="7478" y="5811"/>
                      <a:pt x="7478" y="3751"/>
                    </a:cubicBezTo>
                    <a:cubicBezTo>
                      <a:pt x="7478" y="1680"/>
                      <a:pt x="5799" y="1"/>
                      <a:pt x="3739" y="1"/>
                    </a:cubicBezTo>
                    <a:close/>
                  </a:path>
                </a:pathLst>
              </a:custGeom>
              <a:solidFill>
                <a:schemeClr val="lt2"/>
              </a:solidFill>
              <a:ln>
                <a:noFill/>
              </a:ln>
            </p:spPr>
            <p:txBody>
              <a:bodyPr spcFirstLastPara="1" wrap="square" lIns="121900" tIns="121900" rIns="121900" bIns="121900" anchor="ctr" anchorCtr="0">
                <a:noAutofit/>
              </a:bodyPr>
              <a:lstStyle/>
              <a:p>
                <a:endParaRPr sz="2400">
                  <a:solidFill>
                    <a:schemeClr val="bg1"/>
                  </a:solidFill>
                </a:endParaRPr>
              </a:p>
            </p:txBody>
          </p:sp>
          <p:sp>
            <p:nvSpPr>
              <p:cNvPr id="80" name="Google Shape;494;p21">
                <a:extLst>
                  <a:ext uri="{FF2B5EF4-FFF2-40B4-BE49-F238E27FC236}">
                    <a16:creationId xmlns:a16="http://schemas.microsoft.com/office/drawing/2014/main" id="{531A4B04-AA8D-02BC-4B28-76981A651CE2}"/>
                  </a:ext>
                </a:extLst>
              </p:cNvPr>
              <p:cNvSpPr/>
              <p:nvPr/>
            </p:nvSpPr>
            <p:spPr>
              <a:xfrm flipH="1">
                <a:off x="1517394" y="4806278"/>
                <a:ext cx="208341" cy="208811"/>
              </a:xfrm>
              <a:custGeom>
                <a:avLst/>
                <a:gdLst/>
                <a:ahLst/>
                <a:cxnLst/>
                <a:rect l="l" t="t" r="r" b="b"/>
                <a:pathLst>
                  <a:path w="4883" h="4894" extrusionOk="0">
                    <a:moveTo>
                      <a:pt x="2441" y="1"/>
                    </a:moveTo>
                    <a:cubicBezTo>
                      <a:pt x="1084" y="1"/>
                      <a:pt x="1" y="1096"/>
                      <a:pt x="1" y="2453"/>
                    </a:cubicBezTo>
                    <a:cubicBezTo>
                      <a:pt x="1" y="3799"/>
                      <a:pt x="1084" y="4894"/>
                      <a:pt x="2441" y="4894"/>
                    </a:cubicBezTo>
                    <a:cubicBezTo>
                      <a:pt x="3787" y="4894"/>
                      <a:pt x="4882" y="3799"/>
                      <a:pt x="4882" y="2453"/>
                    </a:cubicBezTo>
                    <a:cubicBezTo>
                      <a:pt x="4882" y="1096"/>
                      <a:pt x="3787" y="1"/>
                      <a:pt x="2441" y="1"/>
                    </a:cubicBezTo>
                    <a:close/>
                  </a:path>
                </a:pathLst>
              </a:custGeom>
              <a:ln>
                <a:noFill/>
              </a:ln>
            </p:spPr>
            <p:style>
              <a:lnRef idx="2">
                <a:schemeClr val="accent4">
                  <a:shade val="50000"/>
                </a:schemeClr>
              </a:lnRef>
              <a:fillRef idx="1">
                <a:schemeClr val="accent4"/>
              </a:fillRef>
              <a:effectRef idx="0">
                <a:schemeClr val="accent4"/>
              </a:effectRef>
              <a:fontRef idx="minor">
                <a:schemeClr val="lt1"/>
              </a:fontRef>
            </p:style>
            <p:txBody>
              <a:bodyPr spcFirstLastPara="1" wrap="square" lIns="121900" tIns="121900" rIns="121900" bIns="121900" anchor="ctr" anchorCtr="0">
                <a:noAutofit/>
              </a:bodyPr>
              <a:lstStyle/>
              <a:p>
                <a:endParaRPr sz="2400">
                  <a:solidFill>
                    <a:schemeClr val="bg1"/>
                  </a:solidFill>
                </a:endParaRPr>
              </a:p>
            </p:txBody>
          </p:sp>
          <p:sp>
            <p:nvSpPr>
              <p:cNvPr id="81" name="Google Shape;495;p21">
                <a:extLst>
                  <a:ext uri="{FF2B5EF4-FFF2-40B4-BE49-F238E27FC236}">
                    <a16:creationId xmlns:a16="http://schemas.microsoft.com/office/drawing/2014/main" id="{81E0FEFB-C7A4-2795-876D-CDABB02E171D}"/>
                  </a:ext>
                </a:extLst>
              </p:cNvPr>
              <p:cNvSpPr/>
              <p:nvPr/>
            </p:nvSpPr>
            <p:spPr>
              <a:xfrm flipH="1">
                <a:off x="734565" y="2158180"/>
                <a:ext cx="1773952" cy="2267221"/>
              </a:xfrm>
              <a:custGeom>
                <a:avLst/>
                <a:gdLst/>
                <a:ahLst/>
                <a:cxnLst/>
                <a:rect l="l" t="t" r="r" b="b"/>
                <a:pathLst>
                  <a:path w="41577" h="53138" extrusionOk="0">
                    <a:moveTo>
                      <a:pt x="2322" y="0"/>
                    </a:moveTo>
                    <a:cubicBezTo>
                      <a:pt x="1036" y="0"/>
                      <a:pt x="0" y="1036"/>
                      <a:pt x="0" y="2322"/>
                    </a:cubicBezTo>
                    <a:lnTo>
                      <a:pt x="0" y="50804"/>
                    </a:lnTo>
                    <a:cubicBezTo>
                      <a:pt x="0" y="50899"/>
                      <a:pt x="0" y="50983"/>
                      <a:pt x="12" y="51066"/>
                    </a:cubicBezTo>
                    <a:cubicBezTo>
                      <a:pt x="36" y="51280"/>
                      <a:pt x="95" y="51495"/>
                      <a:pt x="179" y="51697"/>
                    </a:cubicBezTo>
                    <a:cubicBezTo>
                      <a:pt x="524" y="52543"/>
                      <a:pt x="1357" y="53138"/>
                      <a:pt x="2322" y="53138"/>
                    </a:cubicBezTo>
                    <a:lnTo>
                      <a:pt x="39243" y="53138"/>
                    </a:lnTo>
                    <a:cubicBezTo>
                      <a:pt x="40529" y="53138"/>
                      <a:pt x="41577" y="52090"/>
                      <a:pt x="41577" y="50804"/>
                    </a:cubicBezTo>
                    <a:lnTo>
                      <a:pt x="41577" y="2322"/>
                    </a:lnTo>
                    <a:cubicBezTo>
                      <a:pt x="41577" y="1036"/>
                      <a:pt x="40529" y="0"/>
                      <a:pt x="39243" y="0"/>
                    </a:cubicBezTo>
                    <a:close/>
                  </a:path>
                </a:pathLst>
              </a:custGeom>
              <a:ln/>
            </p:spPr>
            <p:style>
              <a:lnRef idx="3">
                <a:schemeClr val="lt1"/>
              </a:lnRef>
              <a:fillRef idx="1">
                <a:schemeClr val="accent1"/>
              </a:fillRef>
              <a:effectRef idx="1">
                <a:schemeClr val="accent1"/>
              </a:effectRef>
              <a:fontRef idx="minor">
                <a:schemeClr val="lt1"/>
              </a:fontRef>
            </p:style>
            <p:txBody>
              <a:bodyPr spcFirstLastPara="1" wrap="square" lIns="121900" tIns="121900" rIns="121900" bIns="121900" anchor="ctr" anchorCtr="0">
                <a:noAutofit/>
              </a:bodyPr>
              <a:lstStyle/>
              <a:p>
                <a:endParaRPr sz="2400">
                  <a:solidFill>
                    <a:schemeClr val="bg1"/>
                  </a:solidFill>
                </a:endParaRPr>
              </a:p>
            </p:txBody>
          </p:sp>
          <p:sp>
            <p:nvSpPr>
              <p:cNvPr id="82" name="Google Shape;496;p21">
                <a:extLst>
                  <a:ext uri="{FF2B5EF4-FFF2-40B4-BE49-F238E27FC236}">
                    <a16:creationId xmlns:a16="http://schemas.microsoft.com/office/drawing/2014/main" id="{77C6E6D4-84EA-1EA7-9632-42F82CBC6D22}"/>
                  </a:ext>
                </a:extLst>
              </p:cNvPr>
              <p:cNvSpPr/>
              <p:nvPr/>
            </p:nvSpPr>
            <p:spPr>
              <a:xfrm flipH="1">
                <a:off x="734565" y="4280515"/>
                <a:ext cx="1773952" cy="144811"/>
              </a:xfrm>
              <a:custGeom>
                <a:avLst/>
                <a:gdLst/>
                <a:ahLst/>
                <a:cxnLst/>
                <a:rect l="l" t="t" r="r" b="b"/>
                <a:pathLst>
                  <a:path w="41577" h="3394" extrusionOk="0">
                    <a:moveTo>
                      <a:pt x="0" y="1"/>
                    </a:moveTo>
                    <a:lnTo>
                      <a:pt x="0" y="1060"/>
                    </a:lnTo>
                    <a:cubicBezTo>
                      <a:pt x="0" y="1155"/>
                      <a:pt x="0" y="1239"/>
                      <a:pt x="12" y="1322"/>
                    </a:cubicBezTo>
                    <a:cubicBezTo>
                      <a:pt x="36" y="1536"/>
                      <a:pt x="95" y="1751"/>
                      <a:pt x="179" y="1953"/>
                    </a:cubicBezTo>
                    <a:cubicBezTo>
                      <a:pt x="524" y="2799"/>
                      <a:pt x="1357" y="3394"/>
                      <a:pt x="2322" y="3394"/>
                    </a:cubicBezTo>
                    <a:lnTo>
                      <a:pt x="39243" y="3394"/>
                    </a:lnTo>
                    <a:cubicBezTo>
                      <a:pt x="40529" y="3394"/>
                      <a:pt x="41577" y="2346"/>
                      <a:pt x="41577" y="1060"/>
                    </a:cubicBezTo>
                    <a:lnTo>
                      <a:pt x="41577" y="1"/>
                    </a:lnTo>
                    <a:cubicBezTo>
                      <a:pt x="41577" y="1286"/>
                      <a:pt x="40529" y="2322"/>
                      <a:pt x="39243" y="2322"/>
                    </a:cubicBezTo>
                    <a:lnTo>
                      <a:pt x="2322" y="2322"/>
                    </a:lnTo>
                    <a:cubicBezTo>
                      <a:pt x="1357" y="2322"/>
                      <a:pt x="524" y="1727"/>
                      <a:pt x="179" y="882"/>
                    </a:cubicBezTo>
                    <a:cubicBezTo>
                      <a:pt x="95" y="691"/>
                      <a:pt x="36" y="477"/>
                      <a:pt x="12" y="263"/>
                    </a:cubicBezTo>
                    <a:cubicBezTo>
                      <a:pt x="0" y="167"/>
                      <a:pt x="0" y="84"/>
                      <a:pt x="0" y="1"/>
                    </a:cubicBezTo>
                    <a:close/>
                  </a:path>
                </a:pathLst>
              </a:custGeom>
              <a:solidFill>
                <a:srgbClr val="CCCCCC"/>
              </a:solidFill>
              <a:ln>
                <a:noFill/>
              </a:ln>
            </p:spPr>
            <p:txBody>
              <a:bodyPr spcFirstLastPara="1" wrap="square" lIns="121900" tIns="121900" rIns="121900" bIns="121900" anchor="ctr" anchorCtr="0">
                <a:noAutofit/>
              </a:bodyPr>
              <a:lstStyle/>
              <a:p>
                <a:endParaRPr sz="2400">
                  <a:solidFill>
                    <a:schemeClr val="bg1"/>
                  </a:solidFill>
                </a:endParaRPr>
              </a:p>
            </p:txBody>
          </p:sp>
          <p:sp>
            <p:nvSpPr>
              <p:cNvPr id="83" name="Google Shape;497;p21">
                <a:extLst>
                  <a:ext uri="{FF2B5EF4-FFF2-40B4-BE49-F238E27FC236}">
                    <a16:creationId xmlns:a16="http://schemas.microsoft.com/office/drawing/2014/main" id="{7091AEF3-DDB5-7D66-7A17-BDD11712AB5C}"/>
                  </a:ext>
                </a:extLst>
              </p:cNvPr>
              <p:cNvSpPr/>
              <p:nvPr/>
            </p:nvSpPr>
            <p:spPr>
              <a:xfrm flipH="1">
                <a:off x="1285221" y="2112954"/>
                <a:ext cx="1223296" cy="630485"/>
              </a:xfrm>
              <a:custGeom>
                <a:avLst/>
                <a:gdLst/>
                <a:ahLst/>
                <a:cxnLst/>
                <a:rect l="l" t="t" r="r" b="b"/>
                <a:pathLst>
                  <a:path w="28671" h="14777" extrusionOk="0">
                    <a:moveTo>
                      <a:pt x="83" y="1"/>
                    </a:moveTo>
                    <a:cubicBezTo>
                      <a:pt x="60" y="167"/>
                      <a:pt x="36" y="322"/>
                      <a:pt x="24" y="489"/>
                    </a:cubicBezTo>
                    <a:cubicBezTo>
                      <a:pt x="12" y="727"/>
                      <a:pt x="0" y="965"/>
                      <a:pt x="0" y="1203"/>
                    </a:cubicBezTo>
                    <a:lnTo>
                      <a:pt x="0" y="13693"/>
                    </a:lnTo>
                    <a:lnTo>
                      <a:pt x="0" y="13967"/>
                    </a:lnTo>
                    <a:cubicBezTo>
                      <a:pt x="0" y="13967"/>
                      <a:pt x="0" y="14550"/>
                      <a:pt x="0" y="14776"/>
                    </a:cubicBezTo>
                    <a:cubicBezTo>
                      <a:pt x="1286" y="9716"/>
                      <a:pt x="9561" y="8835"/>
                      <a:pt x="12668" y="8764"/>
                    </a:cubicBezTo>
                    <a:cubicBezTo>
                      <a:pt x="12922" y="8756"/>
                      <a:pt x="13143" y="8753"/>
                      <a:pt x="13325" y="8753"/>
                    </a:cubicBezTo>
                    <a:cubicBezTo>
                      <a:pt x="13688" y="8753"/>
                      <a:pt x="13895" y="8764"/>
                      <a:pt x="13895" y="8764"/>
                    </a:cubicBezTo>
                    <a:lnTo>
                      <a:pt x="21241" y="8764"/>
                    </a:lnTo>
                    <a:cubicBezTo>
                      <a:pt x="25265" y="8764"/>
                      <a:pt x="28623" y="5311"/>
                      <a:pt x="28670" y="977"/>
                    </a:cubicBezTo>
                    <a:cubicBezTo>
                      <a:pt x="28670" y="846"/>
                      <a:pt x="28670" y="715"/>
                      <a:pt x="28670" y="584"/>
                    </a:cubicBezTo>
                    <a:lnTo>
                      <a:pt x="28670" y="572"/>
                    </a:lnTo>
                    <a:cubicBezTo>
                      <a:pt x="28670" y="548"/>
                      <a:pt x="28658" y="513"/>
                      <a:pt x="28658" y="489"/>
                    </a:cubicBezTo>
                    <a:cubicBezTo>
                      <a:pt x="28658" y="394"/>
                      <a:pt x="28658" y="298"/>
                      <a:pt x="28647" y="215"/>
                    </a:cubicBezTo>
                    <a:cubicBezTo>
                      <a:pt x="28635" y="144"/>
                      <a:pt x="28635" y="72"/>
                      <a:pt x="28623" y="1"/>
                    </a:cubicBezTo>
                    <a:close/>
                  </a:path>
                </a:pathLst>
              </a:custGeom>
              <a:solidFill>
                <a:srgbClr val="CCCCCC"/>
              </a:solidFill>
              <a:ln>
                <a:noFill/>
              </a:ln>
            </p:spPr>
            <p:txBody>
              <a:bodyPr spcFirstLastPara="1" wrap="square" lIns="121900" tIns="121900" rIns="121900" bIns="121900" anchor="ctr" anchorCtr="0">
                <a:noAutofit/>
              </a:bodyPr>
              <a:lstStyle/>
              <a:p>
                <a:endParaRPr sz="2400">
                  <a:solidFill>
                    <a:schemeClr val="bg1"/>
                  </a:solidFill>
                </a:endParaRPr>
              </a:p>
            </p:txBody>
          </p:sp>
          <p:sp>
            <p:nvSpPr>
              <p:cNvPr id="84" name="Google Shape;498;p21">
                <a:extLst>
                  <a:ext uri="{FF2B5EF4-FFF2-40B4-BE49-F238E27FC236}">
                    <a16:creationId xmlns:a16="http://schemas.microsoft.com/office/drawing/2014/main" id="{D482EE6F-A59E-6535-B29A-08044E454491}"/>
                  </a:ext>
                </a:extLst>
              </p:cNvPr>
              <p:cNvSpPr/>
              <p:nvPr/>
            </p:nvSpPr>
            <p:spPr>
              <a:xfrm flipH="1">
                <a:off x="1285221" y="1813274"/>
                <a:ext cx="1223808" cy="895104"/>
              </a:xfrm>
              <a:custGeom>
                <a:avLst/>
                <a:gdLst/>
                <a:ahLst/>
                <a:cxnLst/>
                <a:rect l="l" t="t" r="r" b="b"/>
                <a:pathLst>
                  <a:path w="28683" h="20979" extrusionOk="0">
                    <a:moveTo>
                      <a:pt x="7644" y="0"/>
                    </a:moveTo>
                    <a:cubicBezTo>
                      <a:pt x="3644" y="0"/>
                      <a:pt x="369" y="3060"/>
                      <a:pt x="36" y="6965"/>
                    </a:cubicBezTo>
                    <a:cubicBezTo>
                      <a:pt x="24" y="7179"/>
                      <a:pt x="12" y="7406"/>
                      <a:pt x="12" y="7632"/>
                    </a:cubicBezTo>
                    <a:lnTo>
                      <a:pt x="12" y="20717"/>
                    </a:lnTo>
                    <a:cubicBezTo>
                      <a:pt x="12" y="20800"/>
                      <a:pt x="0" y="20895"/>
                      <a:pt x="12" y="20979"/>
                    </a:cubicBezTo>
                    <a:cubicBezTo>
                      <a:pt x="417" y="15431"/>
                      <a:pt x="9370" y="14716"/>
                      <a:pt x="12680" y="14633"/>
                    </a:cubicBezTo>
                    <a:cubicBezTo>
                      <a:pt x="12934" y="14629"/>
                      <a:pt x="13155" y="14627"/>
                      <a:pt x="13337" y="14627"/>
                    </a:cubicBezTo>
                    <a:cubicBezTo>
                      <a:pt x="13700" y="14627"/>
                      <a:pt x="13907" y="14633"/>
                      <a:pt x="13907" y="14633"/>
                    </a:cubicBezTo>
                    <a:lnTo>
                      <a:pt x="21253" y="14633"/>
                    </a:lnTo>
                    <a:cubicBezTo>
                      <a:pt x="25218" y="14633"/>
                      <a:pt x="28528" y="11537"/>
                      <a:pt x="28682" y="7608"/>
                    </a:cubicBezTo>
                    <a:lnTo>
                      <a:pt x="28682" y="7596"/>
                    </a:lnTo>
                    <a:cubicBezTo>
                      <a:pt x="28682" y="7537"/>
                      <a:pt x="28682" y="7477"/>
                      <a:pt x="28682" y="7418"/>
                    </a:cubicBezTo>
                    <a:cubicBezTo>
                      <a:pt x="28682" y="7287"/>
                      <a:pt x="28682" y="7156"/>
                      <a:pt x="28682" y="7025"/>
                    </a:cubicBezTo>
                    <a:cubicBezTo>
                      <a:pt x="28682" y="7013"/>
                      <a:pt x="28682" y="6989"/>
                      <a:pt x="28670" y="6965"/>
                    </a:cubicBezTo>
                    <a:cubicBezTo>
                      <a:pt x="28492" y="3084"/>
                      <a:pt x="25289" y="0"/>
                      <a:pt x="21360" y="0"/>
                    </a:cubicBezTo>
                    <a:close/>
                  </a:path>
                </a:pathLst>
              </a:custGeom>
              <a:ln/>
            </p:spPr>
            <p:style>
              <a:lnRef idx="3">
                <a:schemeClr val="lt1"/>
              </a:lnRef>
              <a:fillRef idx="1">
                <a:schemeClr val="accent2"/>
              </a:fillRef>
              <a:effectRef idx="1">
                <a:schemeClr val="accent2"/>
              </a:effectRef>
              <a:fontRef idx="minor">
                <a:schemeClr val="lt1"/>
              </a:fontRef>
            </p:style>
            <p:txBody>
              <a:bodyPr spcFirstLastPara="1" wrap="square" lIns="121900" tIns="121900" rIns="121900" bIns="304800" anchor="ctr" anchorCtr="0">
                <a:noAutofit/>
              </a:bodyPr>
              <a:lstStyle/>
              <a:p>
                <a:pPr algn="ctr" rtl="1"/>
                <a:r>
                  <a:rPr lang="fa-IR" sz="2667" b="1" dirty="0">
                    <a:solidFill>
                      <a:schemeClr val="bg1"/>
                    </a:solidFill>
                    <a:latin typeface="Shabnam" panose="020B0603030804020204" pitchFamily="34" charset="-78"/>
                    <a:ea typeface="Roboto"/>
                    <a:cs typeface="B Titr" panose="00000700000000000000" pitchFamily="2" charset="-78"/>
                    <a:sym typeface="Roboto"/>
                  </a:rPr>
                  <a:t>3</a:t>
                </a:r>
              </a:p>
            </p:txBody>
          </p:sp>
          <p:sp>
            <p:nvSpPr>
              <p:cNvPr id="85" name="Google Shape;499;p21">
                <a:extLst>
                  <a:ext uri="{FF2B5EF4-FFF2-40B4-BE49-F238E27FC236}">
                    <a16:creationId xmlns:a16="http://schemas.microsoft.com/office/drawing/2014/main" id="{AB674DA2-5AEC-9A07-4B52-9A808BD3FEAC}"/>
                  </a:ext>
                </a:extLst>
              </p:cNvPr>
              <p:cNvSpPr/>
              <p:nvPr/>
            </p:nvSpPr>
            <p:spPr>
              <a:xfrm flipH="1">
                <a:off x="831343" y="4425278"/>
                <a:ext cx="1580416" cy="127573"/>
              </a:xfrm>
              <a:custGeom>
                <a:avLst/>
                <a:gdLst/>
                <a:ahLst/>
                <a:cxnLst/>
                <a:rect l="l" t="t" r="r" b="b"/>
                <a:pathLst>
                  <a:path w="37041" h="2990" extrusionOk="0">
                    <a:moveTo>
                      <a:pt x="0" y="1"/>
                    </a:moveTo>
                    <a:cubicBezTo>
                      <a:pt x="0" y="1656"/>
                      <a:pt x="1346" y="2989"/>
                      <a:pt x="3001" y="2989"/>
                    </a:cubicBezTo>
                    <a:lnTo>
                      <a:pt x="34052" y="2989"/>
                    </a:lnTo>
                    <a:cubicBezTo>
                      <a:pt x="35707" y="2989"/>
                      <a:pt x="37041" y="1656"/>
                      <a:pt x="37041" y="1"/>
                    </a:cubicBezTo>
                    <a:close/>
                  </a:path>
                </a:pathLst>
              </a:custGeom>
              <a:ln>
                <a:noFill/>
                <a:headEnd type="none" w="sm" len="sm"/>
                <a:tailEnd type="none" w="sm" len="sm"/>
              </a:ln>
            </p:spPr>
            <p:style>
              <a:lnRef idx="2">
                <a:schemeClr val="accent2">
                  <a:shade val="50000"/>
                </a:schemeClr>
              </a:lnRef>
              <a:fillRef idx="1">
                <a:schemeClr val="accent2"/>
              </a:fillRef>
              <a:effectRef idx="0">
                <a:schemeClr val="accent2"/>
              </a:effectRef>
              <a:fontRef idx="minor">
                <a:schemeClr val="lt1"/>
              </a:fontRef>
            </p:style>
            <p:txBody>
              <a:bodyPr spcFirstLastPara="1" wrap="square" lIns="121900" tIns="121900" rIns="121900" bIns="121900" anchor="ctr" anchorCtr="0">
                <a:noAutofit/>
              </a:bodyPr>
              <a:lstStyle/>
              <a:p>
                <a:endParaRPr sz="2400">
                  <a:solidFill>
                    <a:schemeClr val="bg1"/>
                  </a:solidFill>
                </a:endParaRPr>
              </a:p>
            </p:txBody>
          </p:sp>
          <p:sp>
            <p:nvSpPr>
              <p:cNvPr id="86" name="Google Shape;500;p21">
                <a:extLst>
                  <a:ext uri="{FF2B5EF4-FFF2-40B4-BE49-F238E27FC236}">
                    <a16:creationId xmlns:a16="http://schemas.microsoft.com/office/drawing/2014/main" id="{0CB58413-EC6B-37B4-7581-DAA1815218DD}"/>
                  </a:ext>
                </a:extLst>
              </p:cNvPr>
              <p:cNvSpPr/>
              <p:nvPr/>
            </p:nvSpPr>
            <p:spPr>
              <a:xfrm flipH="1">
                <a:off x="1472720" y="4552804"/>
                <a:ext cx="298197" cy="286549"/>
              </a:xfrm>
              <a:custGeom>
                <a:avLst/>
                <a:gdLst/>
                <a:ahLst/>
                <a:cxnLst/>
                <a:rect l="l" t="t" r="r" b="b"/>
                <a:pathLst>
                  <a:path w="6989" h="6716" extrusionOk="0">
                    <a:moveTo>
                      <a:pt x="0" y="0"/>
                    </a:moveTo>
                    <a:lnTo>
                      <a:pt x="3500" y="6715"/>
                    </a:lnTo>
                    <a:lnTo>
                      <a:pt x="6989" y="0"/>
                    </a:lnTo>
                    <a:close/>
                  </a:path>
                </a:pathLst>
              </a:custGeom>
              <a:ln>
                <a:noFill/>
                <a:headEnd type="none" w="sm" len="sm"/>
                <a:tailEnd type="none" w="sm" len="sm"/>
              </a:ln>
            </p:spPr>
            <p:style>
              <a:lnRef idx="2">
                <a:schemeClr val="accent2">
                  <a:shade val="50000"/>
                </a:schemeClr>
              </a:lnRef>
              <a:fillRef idx="1">
                <a:schemeClr val="accent2"/>
              </a:fillRef>
              <a:effectRef idx="0">
                <a:schemeClr val="accent2"/>
              </a:effectRef>
              <a:fontRef idx="minor">
                <a:schemeClr val="lt1"/>
              </a:fontRef>
            </p:style>
            <p:txBody>
              <a:bodyPr spcFirstLastPara="1" wrap="square" lIns="121900" tIns="121900" rIns="121900" bIns="121900" anchor="ctr" anchorCtr="0">
                <a:noAutofit/>
              </a:bodyPr>
              <a:lstStyle/>
              <a:p>
                <a:endParaRPr sz="2400">
                  <a:solidFill>
                    <a:schemeClr val="bg1"/>
                  </a:solidFill>
                </a:endParaRPr>
              </a:p>
            </p:txBody>
          </p:sp>
        </p:grpSp>
        <p:sp>
          <p:nvSpPr>
            <p:cNvPr id="78" name="TextBox 77">
              <a:extLst>
                <a:ext uri="{FF2B5EF4-FFF2-40B4-BE49-F238E27FC236}">
                  <a16:creationId xmlns:a16="http://schemas.microsoft.com/office/drawing/2014/main" id="{BCE80275-9A97-B13F-B647-B52794C2D14E}"/>
                </a:ext>
              </a:extLst>
            </p:cNvPr>
            <p:cNvSpPr txBox="1"/>
            <p:nvPr/>
          </p:nvSpPr>
          <p:spPr>
            <a:xfrm>
              <a:off x="3126364" y="2225867"/>
              <a:ext cx="1690490" cy="1712007"/>
            </a:xfrm>
            <a:prstGeom prst="rect">
              <a:avLst/>
            </a:prstGeom>
            <a:noFill/>
          </p:spPr>
          <p:txBody>
            <a:bodyPr wrap="square" rtlCol="0">
              <a:spAutoFit/>
            </a:bodyPr>
            <a:lstStyle/>
            <a:p>
              <a:pPr algn="justLow" rtl="1">
                <a:lnSpc>
                  <a:spcPct val="200000"/>
                </a:lnSpc>
              </a:pPr>
              <a:r>
                <a:rPr lang="fa-IR" sz="1600" b="1" dirty="0">
                  <a:solidFill>
                    <a:schemeClr val="bg1"/>
                  </a:solidFill>
                  <a:latin typeface="Shabnam" panose="020B0603030804020204" pitchFamily="34" charset="-78"/>
                  <a:cs typeface="Shabnam" panose="020B0603030804020204" pitchFamily="34" charset="-78"/>
                </a:rPr>
                <a:t>تیتر عنوان را بنویسید</a:t>
              </a:r>
              <a:endParaRPr lang="en-US" sz="1600" b="1" dirty="0">
                <a:solidFill>
                  <a:schemeClr val="bg1"/>
                </a:solidFill>
                <a:latin typeface="Shabnam" panose="020B0603030804020204" pitchFamily="34" charset="-78"/>
                <a:cs typeface="Shabnam" panose="020B0603030804020204" pitchFamily="34" charset="-78"/>
              </a:endParaRPr>
            </a:p>
            <a:p>
              <a:pPr algn="justLow" rtl="1">
                <a:lnSpc>
                  <a:spcPct val="200000"/>
                </a:lnSpc>
              </a:pPr>
              <a:r>
                <a:rPr lang="fa-IR" sz="1100" dirty="0">
                  <a:solidFill>
                    <a:schemeClr val="bg1"/>
                  </a:solidFill>
                  <a:latin typeface="Shabnam" panose="020B0603030804020204" pitchFamily="34" charset="-78"/>
                  <a:cs typeface="Shabnam" panose="020B0603030804020204" pitchFamily="34" charset="-78"/>
                </a:rPr>
                <a:t>فروشگاه مینارو ارائه دهنده انواع فایل های کاربردی</a:t>
              </a:r>
              <a:endParaRPr lang="en-US" sz="1100" dirty="0">
                <a:solidFill>
                  <a:schemeClr val="bg1"/>
                </a:solidFill>
                <a:latin typeface="Shabnam" panose="020B0603030804020204" pitchFamily="34" charset="-78"/>
                <a:cs typeface="Shabnam" panose="020B0603030804020204" pitchFamily="34" charset="-78"/>
              </a:endParaRPr>
            </a:p>
          </p:txBody>
        </p:sp>
      </p:grpSp>
      <p:grpSp>
        <p:nvGrpSpPr>
          <p:cNvPr id="87" name="Group 86">
            <a:extLst>
              <a:ext uri="{FF2B5EF4-FFF2-40B4-BE49-F238E27FC236}">
                <a16:creationId xmlns:a16="http://schemas.microsoft.com/office/drawing/2014/main" id="{9A90144F-05D2-291A-BB0C-DFAC9FA1F327}"/>
              </a:ext>
            </a:extLst>
          </p:cNvPr>
          <p:cNvGrpSpPr/>
          <p:nvPr/>
        </p:nvGrpSpPr>
        <p:grpSpPr>
          <a:xfrm>
            <a:off x="5774545" y="2707178"/>
            <a:ext cx="1915842" cy="3503976"/>
            <a:chOff x="5380522" y="1543402"/>
            <a:chExt cx="1915842" cy="3503976"/>
          </a:xfrm>
        </p:grpSpPr>
        <p:grpSp>
          <p:nvGrpSpPr>
            <p:cNvPr id="88" name="Group 87">
              <a:extLst>
                <a:ext uri="{FF2B5EF4-FFF2-40B4-BE49-F238E27FC236}">
                  <a16:creationId xmlns:a16="http://schemas.microsoft.com/office/drawing/2014/main" id="{FF587110-ABF8-2CD8-A110-285D311B56B7}"/>
                </a:ext>
              </a:extLst>
            </p:cNvPr>
            <p:cNvGrpSpPr/>
            <p:nvPr/>
          </p:nvGrpSpPr>
          <p:grpSpPr>
            <a:xfrm>
              <a:off x="5380522" y="1543402"/>
              <a:ext cx="1915842" cy="3503976"/>
              <a:chOff x="734565" y="1813274"/>
              <a:chExt cx="1774464" cy="3257197"/>
            </a:xfrm>
          </p:grpSpPr>
          <p:sp>
            <p:nvSpPr>
              <p:cNvPr id="90" name="Google Shape;493;p21">
                <a:extLst>
                  <a:ext uri="{FF2B5EF4-FFF2-40B4-BE49-F238E27FC236}">
                    <a16:creationId xmlns:a16="http://schemas.microsoft.com/office/drawing/2014/main" id="{302EEF83-D578-C843-D931-4245B3FC0A69}"/>
                  </a:ext>
                </a:extLst>
              </p:cNvPr>
              <p:cNvSpPr/>
              <p:nvPr/>
            </p:nvSpPr>
            <p:spPr>
              <a:xfrm flipH="1">
                <a:off x="1462054" y="4750898"/>
                <a:ext cx="319061" cy="319573"/>
              </a:xfrm>
              <a:custGeom>
                <a:avLst/>
                <a:gdLst/>
                <a:ahLst/>
                <a:cxnLst/>
                <a:rect l="l" t="t" r="r" b="b"/>
                <a:pathLst>
                  <a:path w="7478" h="7490" extrusionOk="0">
                    <a:moveTo>
                      <a:pt x="3739" y="1"/>
                    </a:moveTo>
                    <a:cubicBezTo>
                      <a:pt x="1668" y="1"/>
                      <a:pt x="1" y="1680"/>
                      <a:pt x="1" y="3751"/>
                    </a:cubicBezTo>
                    <a:cubicBezTo>
                      <a:pt x="1" y="5811"/>
                      <a:pt x="1668" y="7490"/>
                      <a:pt x="3739" y="7490"/>
                    </a:cubicBezTo>
                    <a:cubicBezTo>
                      <a:pt x="5799" y="7490"/>
                      <a:pt x="7478" y="5811"/>
                      <a:pt x="7478" y="3751"/>
                    </a:cubicBezTo>
                    <a:cubicBezTo>
                      <a:pt x="7478" y="1680"/>
                      <a:pt x="5799" y="1"/>
                      <a:pt x="3739" y="1"/>
                    </a:cubicBezTo>
                    <a:close/>
                  </a:path>
                </a:pathLst>
              </a:custGeom>
              <a:solidFill>
                <a:schemeClr val="lt2"/>
              </a:solidFill>
              <a:ln>
                <a:noFill/>
              </a:ln>
            </p:spPr>
            <p:txBody>
              <a:bodyPr spcFirstLastPara="1" wrap="square" lIns="121900" tIns="121900" rIns="121900" bIns="121900" anchor="ctr" anchorCtr="0">
                <a:noAutofit/>
              </a:bodyPr>
              <a:lstStyle/>
              <a:p>
                <a:endParaRPr sz="2400">
                  <a:solidFill>
                    <a:schemeClr val="bg1"/>
                  </a:solidFill>
                </a:endParaRPr>
              </a:p>
            </p:txBody>
          </p:sp>
          <p:sp>
            <p:nvSpPr>
              <p:cNvPr id="91" name="Google Shape;494;p21">
                <a:extLst>
                  <a:ext uri="{FF2B5EF4-FFF2-40B4-BE49-F238E27FC236}">
                    <a16:creationId xmlns:a16="http://schemas.microsoft.com/office/drawing/2014/main" id="{67B5BB9C-C9C4-46A3-C20C-472F7F65E8BF}"/>
                  </a:ext>
                </a:extLst>
              </p:cNvPr>
              <p:cNvSpPr/>
              <p:nvPr/>
            </p:nvSpPr>
            <p:spPr>
              <a:xfrm flipH="1">
                <a:off x="1517394" y="4806278"/>
                <a:ext cx="208341" cy="208811"/>
              </a:xfrm>
              <a:custGeom>
                <a:avLst/>
                <a:gdLst/>
                <a:ahLst/>
                <a:cxnLst/>
                <a:rect l="l" t="t" r="r" b="b"/>
                <a:pathLst>
                  <a:path w="4883" h="4894" extrusionOk="0">
                    <a:moveTo>
                      <a:pt x="2441" y="1"/>
                    </a:moveTo>
                    <a:cubicBezTo>
                      <a:pt x="1084" y="1"/>
                      <a:pt x="1" y="1096"/>
                      <a:pt x="1" y="2453"/>
                    </a:cubicBezTo>
                    <a:cubicBezTo>
                      <a:pt x="1" y="3799"/>
                      <a:pt x="1084" y="4894"/>
                      <a:pt x="2441" y="4894"/>
                    </a:cubicBezTo>
                    <a:cubicBezTo>
                      <a:pt x="3787" y="4894"/>
                      <a:pt x="4882" y="3799"/>
                      <a:pt x="4882" y="2453"/>
                    </a:cubicBezTo>
                    <a:cubicBezTo>
                      <a:pt x="4882" y="1096"/>
                      <a:pt x="3787" y="1"/>
                      <a:pt x="2441" y="1"/>
                    </a:cubicBezTo>
                    <a:close/>
                  </a:path>
                </a:pathLst>
              </a:custGeom>
              <a:ln>
                <a:noFill/>
              </a:ln>
            </p:spPr>
            <p:style>
              <a:lnRef idx="2">
                <a:schemeClr val="accent4">
                  <a:shade val="50000"/>
                </a:schemeClr>
              </a:lnRef>
              <a:fillRef idx="1">
                <a:schemeClr val="accent4"/>
              </a:fillRef>
              <a:effectRef idx="0">
                <a:schemeClr val="accent4"/>
              </a:effectRef>
              <a:fontRef idx="minor">
                <a:schemeClr val="lt1"/>
              </a:fontRef>
            </p:style>
            <p:txBody>
              <a:bodyPr spcFirstLastPara="1" wrap="square" lIns="121900" tIns="121900" rIns="121900" bIns="121900" anchor="ctr" anchorCtr="0">
                <a:noAutofit/>
              </a:bodyPr>
              <a:lstStyle/>
              <a:p>
                <a:endParaRPr sz="2400">
                  <a:solidFill>
                    <a:schemeClr val="bg1"/>
                  </a:solidFill>
                </a:endParaRPr>
              </a:p>
            </p:txBody>
          </p:sp>
          <p:sp>
            <p:nvSpPr>
              <p:cNvPr id="92" name="Google Shape;495;p21">
                <a:extLst>
                  <a:ext uri="{FF2B5EF4-FFF2-40B4-BE49-F238E27FC236}">
                    <a16:creationId xmlns:a16="http://schemas.microsoft.com/office/drawing/2014/main" id="{5AB3D1FC-1FA5-7B74-AEE2-3500FFC7443F}"/>
                  </a:ext>
                </a:extLst>
              </p:cNvPr>
              <p:cNvSpPr/>
              <p:nvPr/>
            </p:nvSpPr>
            <p:spPr>
              <a:xfrm flipH="1">
                <a:off x="734565" y="2158180"/>
                <a:ext cx="1773952" cy="2267221"/>
              </a:xfrm>
              <a:custGeom>
                <a:avLst/>
                <a:gdLst/>
                <a:ahLst/>
                <a:cxnLst/>
                <a:rect l="l" t="t" r="r" b="b"/>
                <a:pathLst>
                  <a:path w="41577" h="53138" extrusionOk="0">
                    <a:moveTo>
                      <a:pt x="2322" y="0"/>
                    </a:moveTo>
                    <a:cubicBezTo>
                      <a:pt x="1036" y="0"/>
                      <a:pt x="0" y="1036"/>
                      <a:pt x="0" y="2322"/>
                    </a:cubicBezTo>
                    <a:lnTo>
                      <a:pt x="0" y="50804"/>
                    </a:lnTo>
                    <a:cubicBezTo>
                      <a:pt x="0" y="50899"/>
                      <a:pt x="0" y="50983"/>
                      <a:pt x="12" y="51066"/>
                    </a:cubicBezTo>
                    <a:cubicBezTo>
                      <a:pt x="36" y="51280"/>
                      <a:pt x="95" y="51495"/>
                      <a:pt x="179" y="51697"/>
                    </a:cubicBezTo>
                    <a:cubicBezTo>
                      <a:pt x="524" y="52543"/>
                      <a:pt x="1357" y="53138"/>
                      <a:pt x="2322" y="53138"/>
                    </a:cubicBezTo>
                    <a:lnTo>
                      <a:pt x="39243" y="53138"/>
                    </a:lnTo>
                    <a:cubicBezTo>
                      <a:pt x="40529" y="53138"/>
                      <a:pt x="41577" y="52090"/>
                      <a:pt x="41577" y="50804"/>
                    </a:cubicBezTo>
                    <a:lnTo>
                      <a:pt x="41577" y="2322"/>
                    </a:lnTo>
                    <a:cubicBezTo>
                      <a:pt x="41577" y="1036"/>
                      <a:pt x="40529" y="0"/>
                      <a:pt x="39243" y="0"/>
                    </a:cubicBezTo>
                    <a:close/>
                  </a:path>
                </a:pathLst>
              </a:custGeom>
              <a:ln/>
            </p:spPr>
            <p:style>
              <a:lnRef idx="3">
                <a:schemeClr val="lt1"/>
              </a:lnRef>
              <a:fillRef idx="1">
                <a:schemeClr val="accent2"/>
              </a:fillRef>
              <a:effectRef idx="1">
                <a:schemeClr val="accent2"/>
              </a:effectRef>
              <a:fontRef idx="minor">
                <a:schemeClr val="lt1"/>
              </a:fontRef>
            </p:style>
            <p:txBody>
              <a:bodyPr spcFirstLastPara="1" wrap="square" lIns="121900" tIns="121900" rIns="121900" bIns="121900" anchor="ctr" anchorCtr="0">
                <a:noAutofit/>
              </a:bodyPr>
              <a:lstStyle/>
              <a:p>
                <a:endParaRPr sz="2400">
                  <a:solidFill>
                    <a:schemeClr val="bg1"/>
                  </a:solidFill>
                </a:endParaRPr>
              </a:p>
            </p:txBody>
          </p:sp>
          <p:sp>
            <p:nvSpPr>
              <p:cNvPr id="93" name="Google Shape;496;p21">
                <a:extLst>
                  <a:ext uri="{FF2B5EF4-FFF2-40B4-BE49-F238E27FC236}">
                    <a16:creationId xmlns:a16="http://schemas.microsoft.com/office/drawing/2014/main" id="{BE19B671-BED1-2C66-D680-C762615B120E}"/>
                  </a:ext>
                </a:extLst>
              </p:cNvPr>
              <p:cNvSpPr/>
              <p:nvPr/>
            </p:nvSpPr>
            <p:spPr>
              <a:xfrm flipH="1">
                <a:off x="734565" y="4280515"/>
                <a:ext cx="1773952" cy="144811"/>
              </a:xfrm>
              <a:custGeom>
                <a:avLst/>
                <a:gdLst/>
                <a:ahLst/>
                <a:cxnLst/>
                <a:rect l="l" t="t" r="r" b="b"/>
                <a:pathLst>
                  <a:path w="41577" h="3394" extrusionOk="0">
                    <a:moveTo>
                      <a:pt x="0" y="1"/>
                    </a:moveTo>
                    <a:lnTo>
                      <a:pt x="0" y="1060"/>
                    </a:lnTo>
                    <a:cubicBezTo>
                      <a:pt x="0" y="1155"/>
                      <a:pt x="0" y="1239"/>
                      <a:pt x="12" y="1322"/>
                    </a:cubicBezTo>
                    <a:cubicBezTo>
                      <a:pt x="36" y="1536"/>
                      <a:pt x="95" y="1751"/>
                      <a:pt x="179" y="1953"/>
                    </a:cubicBezTo>
                    <a:cubicBezTo>
                      <a:pt x="524" y="2799"/>
                      <a:pt x="1357" y="3394"/>
                      <a:pt x="2322" y="3394"/>
                    </a:cubicBezTo>
                    <a:lnTo>
                      <a:pt x="39243" y="3394"/>
                    </a:lnTo>
                    <a:cubicBezTo>
                      <a:pt x="40529" y="3394"/>
                      <a:pt x="41577" y="2346"/>
                      <a:pt x="41577" y="1060"/>
                    </a:cubicBezTo>
                    <a:lnTo>
                      <a:pt x="41577" y="1"/>
                    </a:lnTo>
                    <a:cubicBezTo>
                      <a:pt x="41577" y="1286"/>
                      <a:pt x="40529" y="2322"/>
                      <a:pt x="39243" y="2322"/>
                    </a:cubicBezTo>
                    <a:lnTo>
                      <a:pt x="2322" y="2322"/>
                    </a:lnTo>
                    <a:cubicBezTo>
                      <a:pt x="1357" y="2322"/>
                      <a:pt x="524" y="1727"/>
                      <a:pt x="179" y="882"/>
                    </a:cubicBezTo>
                    <a:cubicBezTo>
                      <a:pt x="95" y="691"/>
                      <a:pt x="36" y="477"/>
                      <a:pt x="12" y="263"/>
                    </a:cubicBezTo>
                    <a:cubicBezTo>
                      <a:pt x="0" y="167"/>
                      <a:pt x="0" y="84"/>
                      <a:pt x="0" y="1"/>
                    </a:cubicBezTo>
                    <a:close/>
                  </a:path>
                </a:pathLst>
              </a:custGeom>
              <a:solidFill>
                <a:srgbClr val="CCCCCC"/>
              </a:solidFill>
              <a:ln>
                <a:noFill/>
              </a:ln>
            </p:spPr>
            <p:txBody>
              <a:bodyPr spcFirstLastPara="1" wrap="square" lIns="121900" tIns="121900" rIns="121900" bIns="121900" anchor="ctr" anchorCtr="0">
                <a:noAutofit/>
              </a:bodyPr>
              <a:lstStyle/>
              <a:p>
                <a:endParaRPr sz="2400">
                  <a:solidFill>
                    <a:schemeClr val="bg1"/>
                  </a:solidFill>
                </a:endParaRPr>
              </a:p>
            </p:txBody>
          </p:sp>
          <p:sp>
            <p:nvSpPr>
              <p:cNvPr id="94" name="Google Shape;497;p21">
                <a:extLst>
                  <a:ext uri="{FF2B5EF4-FFF2-40B4-BE49-F238E27FC236}">
                    <a16:creationId xmlns:a16="http://schemas.microsoft.com/office/drawing/2014/main" id="{1A531265-7B4E-F92E-2375-FD2C0DA3B78F}"/>
                  </a:ext>
                </a:extLst>
              </p:cNvPr>
              <p:cNvSpPr/>
              <p:nvPr/>
            </p:nvSpPr>
            <p:spPr>
              <a:xfrm flipH="1">
                <a:off x="1285221" y="2112954"/>
                <a:ext cx="1223296" cy="630485"/>
              </a:xfrm>
              <a:custGeom>
                <a:avLst/>
                <a:gdLst/>
                <a:ahLst/>
                <a:cxnLst/>
                <a:rect l="l" t="t" r="r" b="b"/>
                <a:pathLst>
                  <a:path w="28671" h="14777" extrusionOk="0">
                    <a:moveTo>
                      <a:pt x="83" y="1"/>
                    </a:moveTo>
                    <a:cubicBezTo>
                      <a:pt x="60" y="167"/>
                      <a:pt x="36" y="322"/>
                      <a:pt x="24" y="489"/>
                    </a:cubicBezTo>
                    <a:cubicBezTo>
                      <a:pt x="12" y="727"/>
                      <a:pt x="0" y="965"/>
                      <a:pt x="0" y="1203"/>
                    </a:cubicBezTo>
                    <a:lnTo>
                      <a:pt x="0" y="13693"/>
                    </a:lnTo>
                    <a:lnTo>
                      <a:pt x="0" y="13967"/>
                    </a:lnTo>
                    <a:cubicBezTo>
                      <a:pt x="0" y="13967"/>
                      <a:pt x="0" y="14550"/>
                      <a:pt x="0" y="14776"/>
                    </a:cubicBezTo>
                    <a:cubicBezTo>
                      <a:pt x="1286" y="9716"/>
                      <a:pt x="9561" y="8835"/>
                      <a:pt x="12668" y="8764"/>
                    </a:cubicBezTo>
                    <a:cubicBezTo>
                      <a:pt x="12922" y="8756"/>
                      <a:pt x="13143" y="8753"/>
                      <a:pt x="13325" y="8753"/>
                    </a:cubicBezTo>
                    <a:cubicBezTo>
                      <a:pt x="13688" y="8753"/>
                      <a:pt x="13895" y="8764"/>
                      <a:pt x="13895" y="8764"/>
                    </a:cubicBezTo>
                    <a:lnTo>
                      <a:pt x="21241" y="8764"/>
                    </a:lnTo>
                    <a:cubicBezTo>
                      <a:pt x="25265" y="8764"/>
                      <a:pt x="28623" y="5311"/>
                      <a:pt x="28670" y="977"/>
                    </a:cubicBezTo>
                    <a:cubicBezTo>
                      <a:pt x="28670" y="846"/>
                      <a:pt x="28670" y="715"/>
                      <a:pt x="28670" y="584"/>
                    </a:cubicBezTo>
                    <a:lnTo>
                      <a:pt x="28670" y="572"/>
                    </a:lnTo>
                    <a:cubicBezTo>
                      <a:pt x="28670" y="548"/>
                      <a:pt x="28658" y="513"/>
                      <a:pt x="28658" y="489"/>
                    </a:cubicBezTo>
                    <a:cubicBezTo>
                      <a:pt x="28658" y="394"/>
                      <a:pt x="28658" y="298"/>
                      <a:pt x="28647" y="215"/>
                    </a:cubicBezTo>
                    <a:cubicBezTo>
                      <a:pt x="28635" y="144"/>
                      <a:pt x="28635" y="72"/>
                      <a:pt x="28623" y="1"/>
                    </a:cubicBezTo>
                    <a:close/>
                  </a:path>
                </a:pathLst>
              </a:custGeom>
              <a:solidFill>
                <a:srgbClr val="CCCCCC"/>
              </a:solidFill>
              <a:ln>
                <a:noFill/>
              </a:ln>
            </p:spPr>
            <p:txBody>
              <a:bodyPr spcFirstLastPara="1" wrap="square" lIns="121900" tIns="121900" rIns="121900" bIns="121900" anchor="ctr" anchorCtr="0">
                <a:noAutofit/>
              </a:bodyPr>
              <a:lstStyle/>
              <a:p>
                <a:endParaRPr sz="2400">
                  <a:solidFill>
                    <a:schemeClr val="bg1"/>
                  </a:solidFill>
                </a:endParaRPr>
              </a:p>
            </p:txBody>
          </p:sp>
          <p:sp>
            <p:nvSpPr>
              <p:cNvPr id="96" name="Google Shape;498;p21">
                <a:extLst>
                  <a:ext uri="{FF2B5EF4-FFF2-40B4-BE49-F238E27FC236}">
                    <a16:creationId xmlns:a16="http://schemas.microsoft.com/office/drawing/2014/main" id="{5019CE8E-D506-03A4-3121-975A1073C14A}"/>
                  </a:ext>
                </a:extLst>
              </p:cNvPr>
              <p:cNvSpPr/>
              <p:nvPr/>
            </p:nvSpPr>
            <p:spPr>
              <a:xfrm flipH="1">
                <a:off x="1285221" y="1813274"/>
                <a:ext cx="1223808" cy="895104"/>
              </a:xfrm>
              <a:custGeom>
                <a:avLst/>
                <a:gdLst/>
                <a:ahLst/>
                <a:cxnLst/>
                <a:rect l="l" t="t" r="r" b="b"/>
                <a:pathLst>
                  <a:path w="28683" h="20979" extrusionOk="0">
                    <a:moveTo>
                      <a:pt x="7644" y="0"/>
                    </a:moveTo>
                    <a:cubicBezTo>
                      <a:pt x="3644" y="0"/>
                      <a:pt x="369" y="3060"/>
                      <a:pt x="36" y="6965"/>
                    </a:cubicBezTo>
                    <a:cubicBezTo>
                      <a:pt x="24" y="7179"/>
                      <a:pt x="12" y="7406"/>
                      <a:pt x="12" y="7632"/>
                    </a:cubicBezTo>
                    <a:lnTo>
                      <a:pt x="12" y="20717"/>
                    </a:lnTo>
                    <a:cubicBezTo>
                      <a:pt x="12" y="20800"/>
                      <a:pt x="0" y="20895"/>
                      <a:pt x="12" y="20979"/>
                    </a:cubicBezTo>
                    <a:cubicBezTo>
                      <a:pt x="417" y="15431"/>
                      <a:pt x="9370" y="14716"/>
                      <a:pt x="12680" y="14633"/>
                    </a:cubicBezTo>
                    <a:cubicBezTo>
                      <a:pt x="12934" y="14629"/>
                      <a:pt x="13155" y="14627"/>
                      <a:pt x="13337" y="14627"/>
                    </a:cubicBezTo>
                    <a:cubicBezTo>
                      <a:pt x="13700" y="14627"/>
                      <a:pt x="13907" y="14633"/>
                      <a:pt x="13907" y="14633"/>
                    </a:cubicBezTo>
                    <a:lnTo>
                      <a:pt x="21253" y="14633"/>
                    </a:lnTo>
                    <a:cubicBezTo>
                      <a:pt x="25218" y="14633"/>
                      <a:pt x="28528" y="11537"/>
                      <a:pt x="28682" y="7608"/>
                    </a:cubicBezTo>
                    <a:lnTo>
                      <a:pt x="28682" y="7596"/>
                    </a:lnTo>
                    <a:cubicBezTo>
                      <a:pt x="28682" y="7537"/>
                      <a:pt x="28682" y="7477"/>
                      <a:pt x="28682" y="7418"/>
                    </a:cubicBezTo>
                    <a:cubicBezTo>
                      <a:pt x="28682" y="7287"/>
                      <a:pt x="28682" y="7156"/>
                      <a:pt x="28682" y="7025"/>
                    </a:cubicBezTo>
                    <a:cubicBezTo>
                      <a:pt x="28682" y="7013"/>
                      <a:pt x="28682" y="6989"/>
                      <a:pt x="28670" y="6965"/>
                    </a:cubicBezTo>
                    <a:cubicBezTo>
                      <a:pt x="28492" y="3084"/>
                      <a:pt x="25289" y="0"/>
                      <a:pt x="21360" y="0"/>
                    </a:cubicBezTo>
                    <a:close/>
                  </a:path>
                </a:pathLst>
              </a:custGeom>
              <a:ln/>
            </p:spPr>
            <p:style>
              <a:lnRef idx="3">
                <a:schemeClr val="lt1"/>
              </a:lnRef>
              <a:fillRef idx="1">
                <a:schemeClr val="accent1"/>
              </a:fillRef>
              <a:effectRef idx="1">
                <a:schemeClr val="accent1"/>
              </a:effectRef>
              <a:fontRef idx="minor">
                <a:schemeClr val="lt1"/>
              </a:fontRef>
            </p:style>
            <p:txBody>
              <a:bodyPr spcFirstLastPara="1" wrap="square" lIns="121900" tIns="121900" rIns="121900" bIns="304800" anchor="ctr" anchorCtr="0">
                <a:noAutofit/>
              </a:bodyPr>
              <a:lstStyle/>
              <a:p>
                <a:pPr algn="ctr" rtl="1"/>
                <a:r>
                  <a:rPr lang="fa-IR" sz="2667" b="1" dirty="0">
                    <a:solidFill>
                      <a:schemeClr val="bg1"/>
                    </a:solidFill>
                    <a:latin typeface="Shabnam" panose="020B0603030804020204" pitchFamily="34" charset="-78"/>
                    <a:ea typeface="Roboto"/>
                    <a:cs typeface="B Titr" panose="00000700000000000000" pitchFamily="2" charset="-78"/>
                    <a:sym typeface="Roboto"/>
                  </a:rPr>
                  <a:t>2</a:t>
                </a:r>
              </a:p>
            </p:txBody>
          </p:sp>
          <p:sp>
            <p:nvSpPr>
              <p:cNvPr id="97" name="Google Shape;499;p21">
                <a:extLst>
                  <a:ext uri="{FF2B5EF4-FFF2-40B4-BE49-F238E27FC236}">
                    <a16:creationId xmlns:a16="http://schemas.microsoft.com/office/drawing/2014/main" id="{BC0E5196-5AF1-D56B-B3D3-03E7760762E0}"/>
                  </a:ext>
                </a:extLst>
              </p:cNvPr>
              <p:cNvSpPr/>
              <p:nvPr/>
            </p:nvSpPr>
            <p:spPr>
              <a:xfrm flipH="1">
                <a:off x="831343" y="4425278"/>
                <a:ext cx="1580416" cy="127573"/>
              </a:xfrm>
              <a:custGeom>
                <a:avLst/>
                <a:gdLst/>
                <a:ahLst/>
                <a:cxnLst/>
                <a:rect l="l" t="t" r="r" b="b"/>
                <a:pathLst>
                  <a:path w="37041" h="2990" extrusionOk="0">
                    <a:moveTo>
                      <a:pt x="0" y="1"/>
                    </a:moveTo>
                    <a:cubicBezTo>
                      <a:pt x="0" y="1656"/>
                      <a:pt x="1346" y="2989"/>
                      <a:pt x="3001" y="2989"/>
                    </a:cubicBezTo>
                    <a:lnTo>
                      <a:pt x="34052" y="2989"/>
                    </a:lnTo>
                    <a:cubicBezTo>
                      <a:pt x="35707" y="2989"/>
                      <a:pt x="37041" y="1656"/>
                      <a:pt x="37041" y="1"/>
                    </a:cubicBezTo>
                    <a:close/>
                  </a:path>
                </a:pathLst>
              </a:custGeom>
              <a:ln>
                <a:noFill/>
                <a:headEnd type="none" w="sm" len="sm"/>
                <a:tailEnd type="none" w="sm" len="sm"/>
              </a:ln>
            </p:spPr>
            <p:style>
              <a:lnRef idx="3">
                <a:schemeClr val="lt1"/>
              </a:lnRef>
              <a:fillRef idx="1">
                <a:schemeClr val="accent1"/>
              </a:fillRef>
              <a:effectRef idx="1">
                <a:schemeClr val="accent1"/>
              </a:effectRef>
              <a:fontRef idx="minor">
                <a:schemeClr val="lt1"/>
              </a:fontRef>
            </p:style>
            <p:txBody>
              <a:bodyPr spcFirstLastPara="1" wrap="square" lIns="121900" tIns="121900" rIns="121900" bIns="121900" anchor="ctr" anchorCtr="0">
                <a:noAutofit/>
              </a:bodyPr>
              <a:lstStyle/>
              <a:p>
                <a:endParaRPr sz="2400">
                  <a:solidFill>
                    <a:schemeClr val="bg1"/>
                  </a:solidFill>
                </a:endParaRPr>
              </a:p>
            </p:txBody>
          </p:sp>
          <p:sp>
            <p:nvSpPr>
              <p:cNvPr id="98" name="Google Shape;500;p21">
                <a:extLst>
                  <a:ext uri="{FF2B5EF4-FFF2-40B4-BE49-F238E27FC236}">
                    <a16:creationId xmlns:a16="http://schemas.microsoft.com/office/drawing/2014/main" id="{1788FAC1-6DC0-C6F7-7BD3-E342CA8482E6}"/>
                  </a:ext>
                </a:extLst>
              </p:cNvPr>
              <p:cNvSpPr/>
              <p:nvPr/>
            </p:nvSpPr>
            <p:spPr>
              <a:xfrm flipH="1">
                <a:off x="1472720" y="4552804"/>
                <a:ext cx="298197" cy="286549"/>
              </a:xfrm>
              <a:custGeom>
                <a:avLst/>
                <a:gdLst/>
                <a:ahLst/>
                <a:cxnLst/>
                <a:rect l="l" t="t" r="r" b="b"/>
                <a:pathLst>
                  <a:path w="6989" h="6716" extrusionOk="0">
                    <a:moveTo>
                      <a:pt x="0" y="0"/>
                    </a:moveTo>
                    <a:lnTo>
                      <a:pt x="3500" y="6715"/>
                    </a:lnTo>
                    <a:lnTo>
                      <a:pt x="6989" y="0"/>
                    </a:lnTo>
                    <a:close/>
                  </a:path>
                </a:pathLst>
              </a:custGeom>
              <a:ln>
                <a:noFill/>
                <a:headEnd type="none" w="sm" len="sm"/>
                <a:tailEnd type="none" w="sm" len="sm"/>
              </a:ln>
            </p:spPr>
            <p:style>
              <a:lnRef idx="3">
                <a:schemeClr val="lt1"/>
              </a:lnRef>
              <a:fillRef idx="1">
                <a:schemeClr val="accent1"/>
              </a:fillRef>
              <a:effectRef idx="1">
                <a:schemeClr val="accent1"/>
              </a:effectRef>
              <a:fontRef idx="minor">
                <a:schemeClr val="lt1"/>
              </a:fontRef>
            </p:style>
            <p:txBody>
              <a:bodyPr spcFirstLastPara="1" wrap="square" lIns="121900" tIns="121900" rIns="121900" bIns="121900" anchor="ctr" anchorCtr="0">
                <a:noAutofit/>
              </a:bodyPr>
              <a:lstStyle/>
              <a:p>
                <a:endParaRPr sz="2400">
                  <a:solidFill>
                    <a:schemeClr val="bg1"/>
                  </a:solidFill>
                </a:endParaRPr>
              </a:p>
            </p:txBody>
          </p:sp>
        </p:grpSp>
        <p:sp>
          <p:nvSpPr>
            <p:cNvPr id="89" name="TextBox 88">
              <a:extLst>
                <a:ext uri="{FF2B5EF4-FFF2-40B4-BE49-F238E27FC236}">
                  <a16:creationId xmlns:a16="http://schemas.microsoft.com/office/drawing/2014/main" id="{5687A7FC-BF08-185C-7C8D-30B12690F7A3}"/>
                </a:ext>
              </a:extLst>
            </p:cNvPr>
            <p:cNvSpPr txBox="1"/>
            <p:nvPr/>
          </p:nvSpPr>
          <p:spPr>
            <a:xfrm>
              <a:off x="5447600" y="2225867"/>
              <a:ext cx="1690490" cy="1712007"/>
            </a:xfrm>
            <a:prstGeom prst="rect">
              <a:avLst/>
            </a:prstGeom>
            <a:noFill/>
          </p:spPr>
          <p:txBody>
            <a:bodyPr wrap="square" rtlCol="0">
              <a:spAutoFit/>
            </a:bodyPr>
            <a:lstStyle/>
            <a:p>
              <a:pPr algn="justLow" rtl="1">
                <a:lnSpc>
                  <a:spcPct val="200000"/>
                </a:lnSpc>
              </a:pPr>
              <a:r>
                <a:rPr lang="fa-IR" sz="1600" b="1" dirty="0">
                  <a:solidFill>
                    <a:schemeClr val="bg1"/>
                  </a:solidFill>
                  <a:latin typeface="Shabnam" panose="020B0603030804020204" pitchFamily="34" charset="-78"/>
                  <a:cs typeface="Shabnam" panose="020B0603030804020204" pitchFamily="34" charset="-78"/>
                </a:rPr>
                <a:t>تیتر عنوان را بنویسید</a:t>
              </a:r>
              <a:endParaRPr lang="en-US" sz="1600" b="1" dirty="0">
                <a:solidFill>
                  <a:schemeClr val="bg1"/>
                </a:solidFill>
                <a:latin typeface="Shabnam" panose="020B0603030804020204" pitchFamily="34" charset="-78"/>
                <a:cs typeface="Shabnam" panose="020B0603030804020204" pitchFamily="34" charset="-78"/>
              </a:endParaRPr>
            </a:p>
            <a:p>
              <a:pPr algn="justLow" rtl="1">
                <a:lnSpc>
                  <a:spcPct val="200000"/>
                </a:lnSpc>
              </a:pPr>
              <a:r>
                <a:rPr lang="fa-IR" sz="1100" dirty="0">
                  <a:solidFill>
                    <a:schemeClr val="bg1"/>
                  </a:solidFill>
                  <a:latin typeface="Shabnam" panose="020B0603030804020204" pitchFamily="34" charset="-78"/>
                  <a:cs typeface="Shabnam" panose="020B0603030804020204" pitchFamily="34" charset="-78"/>
                </a:rPr>
                <a:t>فروشگاه مینارو ارائه دهنده انواع فایل های کاربردی</a:t>
              </a:r>
              <a:endParaRPr lang="en-US" sz="1100" dirty="0">
                <a:solidFill>
                  <a:schemeClr val="bg1"/>
                </a:solidFill>
                <a:latin typeface="Shabnam" panose="020B0603030804020204" pitchFamily="34" charset="-78"/>
                <a:cs typeface="Shabnam" panose="020B0603030804020204" pitchFamily="34" charset="-78"/>
              </a:endParaRPr>
            </a:p>
          </p:txBody>
        </p:sp>
      </p:grpSp>
      <p:grpSp>
        <p:nvGrpSpPr>
          <p:cNvPr id="99" name="Group 98">
            <a:extLst>
              <a:ext uri="{FF2B5EF4-FFF2-40B4-BE49-F238E27FC236}">
                <a16:creationId xmlns:a16="http://schemas.microsoft.com/office/drawing/2014/main" id="{3593734E-75E7-E4EE-EA92-9D1FDE289C02}"/>
              </a:ext>
            </a:extLst>
          </p:cNvPr>
          <p:cNvGrpSpPr/>
          <p:nvPr/>
        </p:nvGrpSpPr>
        <p:grpSpPr>
          <a:xfrm>
            <a:off x="8112818" y="2707178"/>
            <a:ext cx="1915842" cy="3503976"/>
            <a:chOff x="7718795" y="1543402"/>
            <a:chExt cx="1915842" cy="3503976"/>
          </a:xfrm>
        </p:grpSpPr>
        <p:grpSp>
          <p:nvGrpSpPr>
            <p:cNvPr id="100" name="Group 99">
              <a:extLst>
                <a:ext uri="{FF2B5EF4-FFF2-40B4-BE49-F238E27FC236}">
                  <a16:creationId xmlns:a16="http://schemas.microsoft.com/office/drawing/2014/main" id="{00B8AF64-917F-0D8A-E942-BD9F4EDA8175}"/>
                </a:ext>
              </a:extLst>
            </p:cNvPr>
            <p:cNvGrpSpPr/>
            <p:nvPr/>
          </p:nvGrpSpPr>
          <p:grpSpPr>
            <a:xfrm>
              <a:off x="7718795" y="1543402"/>
              <a:ext cx="1915842" cy="3503976"/>
              <a:chOff x="734565" y="1813274"/>
              <a:chExt cx="1774464" cy="3257197"/>
            </a:xfrm>
          </p:grpSpPr>
          <p:sp>
            <p:nvSpPr>
              <p:cNvPr id="102" name="Google Shape;493;p21">
                <a:extLst>
                  <a:ext uri="{FF2B5EF4-FFF2-40B4-BE49-F238E27FC236}">
                    <a16:creationId xmlns:a16="http://schemas.microsoft.com/office/drawing/2014/main" id="{EEEE5F96-D4DE-1839-F480-EBC8B4EF33BE}"/>
                  </a:ext>
                </a:extLst>
              </p:cNvPr>
              <p:cNvSpPr/>
              <p:nvPr/>
            </p:nvSpPr>
            <p:spPr>
              <a:xfrm flipH="1">
                <a:off x="1462054" y="4750898"/>
                <a:ext cx="319061" cy="319573"/>
              </a:xfrm>
              <a:custGeom>
                <a:avLst/>
                <a:gdLst/>
                <a:ahLst/>
                <a:cxnLst/>
                <a:rect l="l" t="t" r="r" b="b"/>
                <a:pathLst>
                  <a:path w="7478" h="7490" extrusionOk="0">
                    <a:moveTo>
                      <a:pt x="3739" y="1"/>
                    </a:moveTo>
                    <a:cubicBezTo>
                      <a:pt x="1668" y="1"/>
                      <a:pt x="1" y="1680"/>
                      <a:pt x="1" y="3751"/>
                    </a:cubicBezTo>
                    <a:cubicBezTo>
                      <a:pt x="1" y="5811"/>
                      <a:pt x="1668" y="7490"/>
                      <a:pt x="3739" y="7490"/>
                    </a:cubicBezTo>
                    <a:cubicBezTo>
                      <a:pt x="5799" y="7490"/>
                      <a:pt x="7478" y="5811"/>
                      <a:pt x="7478" y="3751"/>
                    </a:cubicBezTo>
                    <a:cubicBezTo>
                      <a:pt x="7478" y="1680"/>
                      <a:pt x="5799" y="1"/>
                      <a:pt x="3739" y="1"/>
                    </a:cubicBezTo>
                    <a:close/>
                  </a:path>
                </a:pathLst>
              </a:custGeom>
              <a:solidFill>
                <a:schemeClr val="lt2"/>
              </a:solidFill>
              <a:ln>
                <a:noFill/>
              </a:ln>
            </p:spPr>
            <p:txBody>
              <a:bodyPr spcFirstLastPara="1" wrap="square" lIns="121900" tIns="121900" rIns="121900" bIns="121900" anchor="ctr" anchorCtr="0">
                <a:noAutofit/>
              </a:bodyPr>
              <a:lstStyle/>
              <a:p>
                <a:endParaRPr sz="2400">
                  <a:solidFill>
                    <a:schemeClr val="bg1"/>
                  </a:solidFill>
                </a:endParaRPr>
              </a:p>
            </p:txBody>
          </p:sp>
          <p:sp>
            <p:nvSpPr>
              <p:cNvPr id="103" name="Google Shape;494;p21">
                <a:extLst>
                  <a:ext uri="{FF2B5EF4-FFF2-40B4-BE49-F238E27FC236}">
                    <a16:creationId xmlns:a16="http://schemas.microsoft.com/office/drawing/2014/main" id="{ED767609-901E-8925-4EF0-A6D1E34D6E23}"/>
                  </a:ext>
                </a:extLst>
              </p:cNvPr>
              <p:cNvSpPr/>
              <p:nvPr/>
            </p:nvSpPr>
            <p:spPr>
              <a:xfrm flipH="1">
                <a:off x="1517394" y="4806278"/>
                <a:ext cx="208341" cy="208811"/>
              </a:xfrm>
              <a:custGeom>
                <a:avLst/>
                <a:gdLst/>
                <a:ahLst/>
                <a:cxnLst/>
                <a:rect l="l" t="t" r="r" b="b"/>
                <a:pathLst>
                  <a:path w="4883" h="4894" extrusionOk="0">
                    <a:moveTo>
                      <a:pt x="2441" y="1"/>
                    </a:moveTo>
                    <a:cubicBezTo>
                      <a:pt x="1084" y="1"/>
                      <a:pt x="1" y="1096"/>
                      <a:pt x="1" y="2453"/>
                    </a:cubicBezTo>
                    <a:cubicBezTo>
                      <a:pt x="1" y="3799"/>
                      <a:pt x="1084" y="4894"/>
                      <a:pt x="2441" y="4894"/>
                    </a:cubicBezTo>
                    <a:cubicBezTo>
                      <a:pt x="3787" y="4894"/>
                      <a:pt x="4882" y="3799"/>
                      <a:pt x="4882" y="2453"/>
                    </a:cubicBezTo>
                    <a:cubicBezTo>
                      <a:pt x="4882" y="1096"/>
                      <a:pt x="3787" y="1"/>
                      <a:pt x="2441" y="1"/>
                    </a:cubicBezTo>
                    <a:close/>
                  </a:path>
                </a:pathLst>
              </a:custGeom>
              <a:ln>
                <a:noFill/>
              </a:ln>
            </p:spPr>
            <p:style>
              <a:lnRef idx="2">
                <a:schemeClr val="accent4">
                  <a:shade val="50000"/>
                </a:schemeClr>
              </a:lnRef>
              <a:fillRef idx="1">
                <a:schemeClr val="accent4"/>
              </a:fillRef>
              <a:effectRef idx="0">
                <a:schemeClr val="accent4"/>
              </a:effectRef>
              <a:fontRef idx="minor">
                <a:schemeClr val="lt1"/>
              </a:fontRef>
            </p:style>
            <p:txBody>
              <a:bodyPr spcFirstLastPara="1" wrap="square" lIns="121900" tIns="121900" rIns="121900" bIns="121900" anchor="ctr" anchorCtr="0">
                <a:noAutofit/>
              </a:bodyPr>
              <a:lstStyle/>
              <a:p>
                <a:endParaRPr sz="2400">
                  <a:solidFill>
                    <a:schemeClr val="bg1"/>
                  </a:solidFill>
                </a:endParaRPr>
              </a:p>
            </p:txBody>
          </p:sp>
          <p:sp>
            <p:nvSpPr>
              <p:cNvPr id="104" name="Google Shape;495;p21">
                <a:extLst>
                  <a:ext uri="{FF2B5EF4-FFF2-40B4-BE49-F238E27FC236}">
                    <a16:creationId xmlns:a16="http://schemas.microsoft.com/office/drawing/2014/main" id="{70CE92DE-2872-D324-DEA7-4A9411619C7A}"/>
                  </a:ext>
                </a:extLst>
              </p:cNvPr>
              <p:cNvSpPr/>
              <p:nvPr/>
            </p:nvSpPr>
            <p:spPr>
              <a:xfrm flipH="1">
                <a:off x="734565" y="2158180"/>
                <a:ext cx="1773952" cy="2267221"/>
              </a:xfrm>
              <a:custGeom>
                <a:avLst/>
                <a:gdLst/>
                <a:ahLst/>
                <a:cxnLst/>
                <a:rect l="l" t="t" r="r" b="b"/>
                <a:pathLst>
                  <a:path w="41577" h="53138" extrusionOk="0">
                    <a:moveTo>
                      <a:pt x="2322" y="0"/>
                    </a:moveTo>
                    <a:cubicBezTo>
                      <a:pt x="1036" y="0"/>
                      <a:pt x="0" y="1036"/>
                      <a:pt x="0" y="2322"/>
                    </a:cubicBezTo>
                    <a:lnTo>
                      <a:pt x="0" y="50804"/>
                    </a:lnTo>
                    <a:cubicBezTo>
                      <a:pt x="0" y="50899"/>
                      <a:pt x="0" y="50983"/>
                      <a:pt x="12" y="51066"/>
                    </a:cubicBezTo>
                    <a:cubicBezTo>
                      <a:pt x="36" y="51280"/>
                      <a:pt x="95" y="51495"/>
                      <a:pt x="179" y="51697"/>
                    </a:cubicBezTo>
                    <a:cubicBezTo>
                      <a:pt x="524" y="52543"/>
                      <a:pt x="1357" y="53138"/>
                      <a:pt x="2322" y="53138"/>
                    </a:cubicBezTo>
                    <a:lnTo>
                      <a:pt x="39243" y="53138"/>
                    </a:lnTo>
                    <a:cubicBezTo>
                      <a:pt x="40529" y="53138"/>
                      <a:pt x="41577" y="52090"/>
                      <a:pt x="41577" y="50804"/>
                    </a:cubicBezTo>
                    <a:lnTo>
                      <a:pt x="41577" y="2322"/>
                    </a:lnTo>
                    <a:cubicBezTo>
                      <a:pt x="41577" y="1036"/>
                      <a:pt x="40529" y="0"/>
                      <a:pt x="39243" y="0"/>
                    </a:cubicBezTo>
                    <a:close/>
                  </a:path>
                </a:pathLst>
              </a:custGeom>
              <a:ln/>
            </p:spPr>
            <p:style>
              <a:lnRef idx="3">
                <a:schemeClr val="lt1"/>
              </a:lnRef>
              <a:fillRef idx="1">
                <a:schemeClr val="accent1"/>
              </a:fillRef>
              <a:effectRef idx="1">
                <a:schemeClr val="accent1"/>
              </a:effectRef>
              <a:fontRef idx="minor">
                <a:schemeClr val="lt1"/>
              </a:fontRef>
            </p:style>
            <p:txBody>
              <a:bodyPr spcFirstLastPara="1" wrap="square" lIns="121900" tIns="121900" rIns="121900" bIns="121900" anchor="ctr" anchorCtr="0">
                <a:noAutofit/>
              </a:bodyPr>
              <a:lstStyle/>
              <a:p>
                <a:endParaRPr sz="2400">
                  <a:solidFill>
                    <a:schemeClr val="bg1"/>
                  </a:solidFill>
                </a:endParaRPr>
              </a:p>
            </p:txBody>
          </p:sp>
          <p:sp>
            <p:nvSpPr>
              <p:cNvPr id="105" name="Google Shape;496;p21">
                <a:extLst>
                  <a:ext uri="{FF2B5EF4-FFF2-40B4-BE49-F238E27FC236}">
                    <a16:creationId xmlns:a16="http://schemas.microsoft.com/office/drawing/2014/main" id="{E88CBE96-CF37-E5FC-CC5D-1C1142D8543F}"/>
                  </a:ext>
                </a:extLst>
              </p:cNvPr>
              <p:cNvSpPr/>
              <p:nvPr/>
            </p:nvSpPr>
            <p:spPr>
              <a:xfrm flipH="1">
                <a:off x="734565" y="4280515"/>
                <a:ext cx="1773952" cy="144811"/>
              </a:xfrm>
              <a:custGeom>
                <a:avLst/>
                <a:gdLst/>
                <a:ahLst/>
                <a:cxnLst/>
                <a:rect l="l" t="t" r="r" b="b"/>
                <a:pathLst>
                  <a:path w="41577" h="3394" extrusionOk="0">
                    <a:moveTo>
                      <a:pt x="0" y="1"/>
                    </a:moveTo>
                    <a:lnTo>
                      <a:pt x="0" y="1060"/>
                    </a:lnTo>
                    <a:cubicBezTo>
                      <a:pt x="0" y="1155"/>
                      <a:pt x="0" y="1239"/>
                      <a:pt x="12" y="1322"/>
                    </a:cubicBezTo>
                    <a:cubicBezTo>
                      <a:pt x="36" y="1536"/>
                      <a:pt x="95" y="1751"/>
                      <a:pt x="179" y="1953"/>
                    </a:cubicBezTo>
                    <a:cubicBezTo>
                      <a:pt x="524" y="2799"/>
                      <a:pt x="1357" y="3394"/>
                      <a:pt x="2322" y="3394"/>
                    </a:cubicBezTo>
                    <a:lnTo>
                      <a:pt x="39243" y="3394"/>
                    </a:lnTo>
                    <a:cubicBezTo>
                      <a:pt x="40529" y="3394"/>
                      <a:pt x="41577" y="2346"/>
                      <a:pt x="41577" y="1060"/>
                    </a:cubicBezTo>
                    <a:lnTo>
                      <a:pt x="41577" y="1"/>
                    </a:lnTo>
                    <a:cubicBezTo>
                      <a:pt x="41577" y="1286"/>
                      <a:pt x="40529" y="2322"/>
                      <a:pt x="39243" y="2322"/>
                    </a:cubicBezTo>
                    <a:lnTo>
                      <a:pt x="2322" y="2322"/>
                    </a:lnTo>
                    <a:cubicBezTo>
                      <a:pt x="1357" y="2322"/>
                      <a:pt x="524" y="1727"/>
                      <a:pt x="179" y="882"/>
                    </a:cubicBezTo>
                    <a:cubicBezTo>
                      <a:pt x="95" y="691"/>
                      <a:pt x="36" y="477"/>
                      <a:pt x="12" y="263"/>
                    </a:cubicBezTo>
                    <a:cubicBezTo>
                      <a:pt x="0" y="167"/>
                      <a:pt x="0" y="84"/>
                      <a:pt x="0" y="1"/>
                    </a:cubicBezTo>
                    <a:close/>
                  </a:path>
                </a:pathLst>
              </a:custGeom>
              <a:solidFill>
                <a:srgbClr val="CCCCCC"/>
              </a:solidFill>
              <a:ln>
                <a:noFill/>
              </a:ln>
            </p:spPr>
            <p:txBody>
              <a:bodyPr spcFirstLastPara="1" wrap="square" lIns="121900" tIns="121900" rIns="121900" bIns="121900" anchor="ctr" anchorCtr="0">
                <a:noAutofit/>
              </a:bodyPr>
              <a:lstStyle/>
              <a:p>
                <a:endParaRPr sz="2400">
                  <a:solidFill>
                    <a:schemeClr val="bg1"/>
                  </a:solidFill>
                </a:endParaRPr>
              </a:p>
            </p:txBody>
          </p:sp>
          <p:sp>
            <p:nvSpPr>
              <p:cNvPr id="106" name="Google Shape;497;p21">
                <a:extLst>
                  <a:ext uri="{FF2B5EF4-FFF2-40B4-BE49-F238E27FC236}">
                    <a16:creationId xmlns:a16="http://schemas.microsoft.com/office/drawing/2014/main" id="{B02A4401-E8C9-C8EA-7E1A-78C43989BF61}"/>
                  </a:ext>
                </a:extLst>
              </p:cNvPr>
              <p:cNvSpPr/>
              <p:nvPr/>
            </p:nvSpPr>
            <p:spPr>
              <a:xfrm flipH="1">
                <a:off x="1285221" y="2112954"/>
                <a:ext cx="1223296" cy="630485"/>
              </a:xfrm>
              <a:custGeom>
                <a:avLst/>
                <a:gdLst/>
                <a:ahLst/>
                <a:cxnLst/>
                <a:rect l="l" t="t" r="r" b="b"/>
                <a:pathLst>
                  <a:path w="28671" h="14777" extrusionOk="0">
                    <a:moveTo>
                      <a:pt x="83" y="1"/>
                    </a:moveTo>
                    <a:cubicBezTo>
                      <a:pt x="60" y="167"/>
                      <a:pt x="36" y="322"/>
                      <a:pt x="24" y="489"/>
                    </a:cubicBezTo>
                    <a:cubicBezTo>
                      <a:pt x="12" y="727"/>
                      <a:pt x="0" y="965"/>
                      <a:pt x="0" y="1203"/>
                    </a:cubicBezTo>
                    <a:lnTo>
                      <a:pt x="0" y="13693"/>
                    </a:lnTo>
                    <a:lnTo>
                      <a:pt x="0" y="13967"/>
                    </a:lnTo>
                    <a:cubicBezTo>
                      <a:pt x="0" y="13967"/>
                      <a:pt x="0" y="14550"/>
                      <a:pt x="0" y="14776"/>
                    </a:cubicBezTo>
                    <a:cubicBezTo>
                      <a:pt x="1286" y="9716"/>
                      <a:pt x="9561" y="8835"/>
                      <a:pt x="12668" y="8764"/>
                    </a:cubicBezTo>
                    <a:cubicBezTo>
                      <a:pt x="12922" y="8756"/>
                      <a:pt x="13143" y="8753"/>
                      <a:pt x="13325" y="8753"/>
                    </a:cubicBezTo>
                    <a:cubicBezTo>
                      <a:pt x="13688" y="8753"/>
                      <a:pt x="13895" y="8764"/>
                      <a:pt x="13895" y="8764"/>
                    </a:cubicBezTo>
                    <a:lnTo>
                      <a:pt x="21241" y="8764"/>
                    </a:lnTo>
                    <a:cubicBezTo>
                      <a:pt x="25265" y="8764"/>
                      <a:pt x="28623" y="5311"/>
                      <a:pt x="28670" y="977"/>
                    </a:cubicBezTo>
                    <a:cubicBezTo>
                      <a:pt x="28670" y="846"/>
                      <a:pt x="28670" y="715"/>
                      <a:pt x="28670" y="584"/>
                    </a:cubicBezTo>
                    <a:lnTo>
                      <a:pt x="28670" y="572"/>
                    </a:lnTo>
                    <a:cubicBezTo>
                      <a:pt x="28670" y="548"/>
                      <a:pt x="28658" y="513"/>
                      <a:pt x="28658" y="489"/>
                    </a:cubicBezTo>
                    <a:cubicBezTo>
                      <a:pt x="28658" y="394"/>
                      <a:pt x="28658" y="298"/>
                      <a:pt x="28647" y="215"/>
                    </a:cubicBezTo>
                    <a:cubicBezTo>
                      <a:pt x="28635" y="144"/>
                      <a:pt x="28635" y="72"/>
                      <a:pt x="28623" y="1"/>
                    </a:cubicBezTo>
                    <a:close/>
                  </a:path>
                </a:pathLst>
              </a:custGeom>
              <a:solidFill>
                <a:srgbClr val="CCCCCC"/>
              </a:solidFill>
              <a:ln>
                <a:noFill/>
              </a:ln>
            </p:spPr>
            <p:txBody>
              <a:bodyPr spcFirstLastPara="1" wrap="square" lIns="121900" tIns="121900" rIns="121900" bIns="121900" anchor="ctr" anchorCtr="0">
                <a:noAutofit/>
              </a:bodyPr>
              <a:lstStyle/>
              <a:p>
                <a:endParaRPr sz="2400">
                  <a:solidFill>
                    <a:schemeClr val="bg1"/>
                  </a:solidFill>
                </a:endParaRPr>
              </a:p>
            </p:txBody>
          </p:sp>
          <p:sp>
            <p:nvSpPr>
              <p:cNvPr id="107" name="Google Shape;498;p21">
                <a:extLst>
                  <a:ext uri="{FF2B5EF4-FFF2-40B4-BE49-F238E27FC236}">
                    <a16:creationId xmlns:a16="http://schemas.microsoft.com/office/drawing/2014/main" id="{B1E6229B-A849-C43E-02B2-58EB288FC7CB}"/>
                  </a:ext>
                </a:extLst>
              </p:cNvPr>
              <p:cNvSpPr/>
              <p:nvPr/>
            </p:nvSpPr>
            <p:spPr>
              <a:xfrm flipH="1">
                <a:off x="1285221" y="1813274"/>
                <a:ext cx="1223808" cy="895104"/>
              </a:xfrm>
              <a:custGeom>
                <a:avLst/>
                <a:gdLst/>
                <a:ahLst/>
                <a:cxnLst/>
                <a:rect l="l" t="t" r="r" b="b"/>
                <a:pathLst>
                  <a:path w="28683" h="20979" extrusionOk="0">
                    <a:moveTo>
                      <a:pt x="7644" y="0"/>
                    </a:moveTo>
                    <a:cubicBezTo>
                      <a:pt x="3644" y="0"/>
                      <a:pt x="369" y="3060"/>
                      <a:pt x="36" y="6965"/>
                    </a:cubicBezTo>
                    <a:cubicBezTo>
                      <a:pt x="24" y="7179"/>
                      <a:pt x="12" y="7406"/>
                      <a:pt x="12" y="7632"/>
                    </a:cubicBezTo>
                    <a:lnTo>
                      <a:pt x="12" y="20717"/>
                    </a:lnTo>
                    <a:cubicBezTo>
                      <a:pt x="12" y="20800"/>
                      <a:pt x="0" y="20895"/>
                      <a:pt x="12" y="20979"/>
                    </a:cubicBezTo>
                    <a:cubicBezTo>
                      <a:pt x="417" y="15431"/>
                      <a:pt x="9370" y="14716"/>
                      <a:pt x="12680" y="14633"/>
                    </a:cubicBezTo>
                    <a:cubicBezTo>
                      <a:pt x="12934" y="14629"/>
                      <a:pt x="13155" y="14627"/>
                      <a:pt x="13337" y="14627"/>
                    </a:cubicBezTo>
                    <a:cubicBezTo>
                      <a:pt x="13700" y="14627"/>
                      <a:pt x="13907" y="14633"/>
                      <a:pt x="13907" y="14633"/>
                    </a:cubicBezTo>
                    <a:lnTo>
                      <a:pt x="21253" y="14633"/>
                    </a:lnTo>
                    <a:cubicBezTo>
                      <a:pt x="25218" y="14633"/>
                      <a:pt x="28528" y="11537"/>
                      <a:pt x="28682" y="7608"/>
                    </a:cubicBezTo>
                    <a:lnTo>
                      <a:pt x="28682" y="7596"/>
                    </a:lnTo>
                    <a:cubicBezTo>
                      <a:pt x="28682" y="7537"/>
                      <a:pt x="28682" y="7477"/>
                      <a:pt x="28682" y="7418"/>
                    </a:cubicBezTo>
                    <a:cubicBezTo>
                      <a:pt x="28682" y="7287"/>
                      <a:pt x="28682" y="7156"/>
                      <a:pt x="28682" y="7025"/>
                    </a:cubicBezTo>
                    <a:cubicBezTo>
                      <a:pt x="28682" y="7013"/>
                      <a:pt x="28682" y="6989"/>
                      <a:pt x="28670" y="6965"/>
                    </a:cubicBezTo>
                    <a:cubicBezTo>
                      <a:pt x="28492" y="3084"/>
                      <a:pt x="25289" y="0"/>
                      <a:pt x="21360" y="0"/>
                    </a:cubicBezTo>
                    <a:close/>
                  </a:path>
                </a:pathLst>
              </a:custGeom>
              <a:ln>
                <a:noFill/>
              </a:ln>
            </p:spPr>
            <p:style>
              <a:lnRef idx="2">
                <a:schemeClr val="accent2">
                  <a:shade val="50000"/>
                </a:schemeClr>
              </a:lnRef>
              <a:fillRef idx="1">
                <a:schemeClr val="accent2"/>
              </a:fillRef>
              <a:effectRef idx="0">
                <a:schemeClr val="accent2"/>
              </a:effectRef>
              <a:fontRef idx="minor">
                <a:schemeClr val="lt1"/>
              </a:fontRef>
            </p:style>
            <p:txBody>
              <a:bodyPr spcFirstLastPara="1" wrap="square" lIns="121900" tIns="121900" rIns="121900" bIns="304800" anchor="ctr" anchorCtr="0">
                <a:noAutofit/>
              </a:bodyPr>
              <a:lstStyle/>
              <a:p>
                <a:pPr algn="ctr" rtl="1"/>
                <a:r>
                  <a:rPr lang="fa-IR" sz="2667" b="1" dirty="0">
                    <a:solidFill>
                      <a:schemeClr val="bg1"/>
                    </a:solidFill>
                    <a:latin typeface="Shabnam" panose="020B0603030804020204" pitchFamily="34" charset="-78"/>
                    <a:ea typeface="Roboto"/>
                    <a:cs typeface="B Titr" panose="00000700000000000000" pitchFamily="2" charset="-78"/>
                    <a:sym typeface="Roboto"/>
                  </a:rPr>
                  <a:t>1</a:t>
                </a:r>
              </a:p>
            </p:txBody>
          </p:sp>
          <p:sp>
            <p:nvSpPr>
              <p:cNvPr id="108" name="Google Shape;499;p21">
                <a:extLst>
                  <a:ext uri="{FF2B5EF4-FFF2-40B4-BE49-F238E27FC236}">
                    <a16:creationId xmlns:a16="http://schemas.microsoft.com/office/drawing/2014/main" id="{23B54AC9-BE09-872A-D4F0-379B3B686FA6}"/>
                  </a:ext>
                </a:extLst>
              </p:cNvPr>
              <p:cNvSpPr/>
              <p:nvPr/>
            </p:nvSpPr>
            <p:spPr>
              <a:xfrm flipH="1">
                <a:off x="831343" y="4425278"/>
                <a:ext cx="1580416" cy="127573"/>
              </a:xfrm>
              <a:custGeom>
                <a:avLst/>
                <a:gdLst/>
                <a:ahLst/>
                <a:cxnLst/>
                <a:rect l="l" t="t" r="r" b="b"/>
                <a:pathLst>
                  <a:path w="37041" h="2990" extrusionOk="0">
                    <a:moveTo>
                      <a:pt x="0" y="1"/>
                    </a:moveTo>
                    <a:cubicBezTo>
                      <a:pt x="0" y="1656"/>
                      <a:pt x="1346" y="2989"/>
                      <a:pt x="3001" y="2989"/>
                    </a:cubicBezTo>
                    <a:lnTo>
                      <a:pt x="34052" y="2989"/>
                    </a:lnTo>
                    <a:cubicBezTo>
                      <a:pt x="35707" y="2989"/>
                      <a:pt x="37041" y="1656"/>
                      <a:pt x="37041" y="1"/>
                    </a:cubicBezTo>
                    <a:close/>
                  </a:path>
                </a:pathLst>
              </a:custGeom>
              <a:ln>
                <a:noFill/>
                <a:headEnd type="none" w="sm" len="sm"/>
                <a:tailEnd type="none" w="sm" len="sm"/>
              </a:ln>
            </p:spPr>
            <p:style>
              <a:lnRef idx="2">
                <a:schemeClr val="accent2">
                  <a:shade val="50000"/>
                </a:schemeClr>
              </a:lnRef>
              <a:fillRef idx="1">
                <a:schemeClr val="accent2"/>
              </a:fillRef>
              <a:effectRef idx="0">
                <a:schemeClr val="accent2"/>
              </a:effectRef>
              <a:fontRef idx="minor">
                <a:schemeClr val="lt1"/>
              </a:fontRef>
            </p:style>
            <p:txBody>
              <a:bodyPr spcFirstLastPara="1" wrap="square" lIns="121900" tIns="121900" rIns="121900" bIns="121900" anchor="ctr" anchorCtr="0">
                <a:noAutofit/>
              </a:bodyPr>
              <a:lstStyle/>
              <a:p>
                <a:endParaRPr sz="2400">
                  <a:solidFill>
                    <a:schemeClr val="bg1"/>
                  </a:solidFill>
                </a:endParaRPr>
              </a:p>
            </p:txBody>
          </p:sp>
          <p:sp>
            <p:nvSpPr>
              <p:cNvPr id="109" name="Google Shape;500;p21">
                <a:extLst>
                  <a:ext uri="{FF2B5EF4-FFF2-40B4-BE49-F238E27FC236}">
                    <a16:creationId xmlns:a16="http://schemas.microsoft.com/office/drawing/2014/main" id="{A34A4B6F-44BF-AD4A-BF70-36F422B9C946}"/>
                  </a:ext>
                </a:extLst>
              </p:cNvPr>
              <p:cNvSpPr/>
              <p:nvPr/>
            </p:nvSpPr>
            <p:spPr>
              <a:xfrm flipH="1">
                <a:off x="1472720" y="4552804"/>
                <a:ext cx="298197" cy="286549"/>
              </a:xfrm>
              <a:custGeom>
                <a:avLst/>
                <a:gdLst/>
                <a:ahLst/>
                <a:cxnLst/>
                <a:rect l="l" t="t" r="r" b="b"/>
                <a:pathLst>
                  <a:path w="6989" h="6716" extrusionOk="0">
                    <a:moveTo>
                      <a:pt x="0" y="0"/>
                    </a:moveTo>
                    <a:lnTo>
                      <a:pt x="3500" y="6715"/>
                    </a:lnTo>
                    <a:lnTo>
                      <a:pt x="6989" y="0"/>
                    </a:lnTo>
                    <a:close/>
                  </a:path>
                </a:pathLst>
              </a:custGeom>
              <a:ln>
                <a:noFill/>
                <a:headEnd type="none" w="sm" len="sm"/>
                <a:tailEnd type="none" w="sm" len="sm"/>
              </a:ln>
            </p:spPr>
            <p:style>
              <a:lnRef idx="2">
                <a:schemeClr val="accent2">
                  <a:shade val="50000"/>
                </a:schemeClr>
              </a:lnRef>
              <a:fillRef idx="1">
                <a:schemeClr val="accent2"/>
              </a:fillRef>
              <a:effectRef idx="0">
                <a:schemeClr val="accent2"/>
              </a:effectRef>
              <a:fontRef idx="minor">
                <a:schemeClr val="lt1"/>
              </a:fontRef>
            </p:style>
            <p:txBody>
              <a:bodyPr spcFirstLastPara="1" wrap="square" lIns="121900" tIns="121900" rIns="121900" bIns="121900" anchor="ctr" anchorCtr="0">
                <a:noAutofit/>
              </a:bodyPr>
              <a:lstStyle/>
              <a:p>
                <a:endParaRPr sz="2400">
                  <a:solidFill>
                    <a:schemeClr val="bg1"/>
                  </a:solidFill>
                </a:endParaRPr>
              </a:p>
            </p:txBody>
          </p:sp>
        </p:grpSp>
        <p:sp>
          <p:nvSpPr>
            <p:cNvPr id="101" name="TextBox 100">
              <a:extLst>
                <a:ext uri="{FF2B5EF4-FFF2-40B4-BE49-F238E27FC236}">
                  <a16:creationId xmlns:a16="http://schemas.microsoft.com/office/drawing/2014/main" id="{DDEA0B01-46F1-4E9D-0138-D2D07C2332D4}"/>
                </a:ext>
              </a:extLst>
            </p:cNvPr>
            <p:cNvSpPr txBox="1"/>
            <p:nvPr/>
          </p:nvSpPr>
          <p:spPr>
            <a:xfrm>
              <a:off x="7785873" y="2225867"/>
              <a:ext cx="1690490" cy="1712007"/>
            </a:xfrm>
            <a:prstGeom prst="rect">
              <a:avLst/>
            </a:prstGeom>
            <a:noFill/>
          </p:spPr>
          <p:txBody>
            <a:bodyPr wrap="square" rtlCol="0">
              <a:spAutoFit/>
            </a:bodyPr>
            <a:lstStyle/>
            <a:p>
              <a:pPr algn="justLow" rtl="1">
                <a:lnSpc>
                  <a:spcPct val="200000"/>
                </a:lnSpc>
              </a:pPr>
              <a:r>
                <a:rPr lang="fa-IR" sz="1600" b="1" dirty="0">
                  <a:solidFill>
                    <a:schemeClr val="bg1"/>
                  </a:solidFill>
                  <a:latin typeface="Shabnam" panose="020B0603030804020204" pitchFamily="34" charset="-78"/>
                  <a:cs typeface="Shabnam" panose="020B0603030804020204" pitchFamily="34" charset="-78"/>
                </a:rPr>
                <a:t>تیتر عنوان را بنویسید</a:t>
              </a:r>
              <a:endParaRPr lang="en-US" sz="1600" b="1" dirty="0">
                <a:solidFill>
                  <a:schemeClr val="bg1"/>
                </a:solidFill>
                <a:latin typeface="Shabnam" panose="020B0603030804020204" pitchFamily="34" charset="-78"/>
                <a:cs typeface="Shabnam" panose="020B0603030804020204" pitchFamily="34" charset="-78"/>
              </a:endParaRPr>
            </a:p>
            <a:p>
              <a:pPr algn="justLow" rtl="1">
                <a:lnSpc>
                  <a:spcPct val="200000"/>
                </a:lnSpc>
              </a:pPr>
              <a:r>
                <a:rPr lang="fa-IR" sz="1100" dirty="0">
                  <a:solidFill>
                    <a:schemeClr val="bg1"/>
                  </a:solidFill>
                  <a:latin typeface="Shabnam" panose="020B0603030804020204" pitchFamily="34" charset="-78"/>
                  <a:cs typeface="Shabnam" panose="020B0603030804020204" pitchFamily="34" charset="-78"/>
                </a:rPr>
                <a:t>فروشگاه مینارو ارائه دهنده انواع فایل های کاربردی</a:t>
              </a:r>
              <a:endParaRPr lang="en-US" sz="1100" dirty="0">
                <a:solidFill>
                  <a:schemeClr val="bg1"/>
                </a:solidFill>
                <a:latin typeface="Shabnam" panose="020B0603030804020204" pitchFamily="34" charset="-78"/>
                <a:cs typeface="Shabnam" panose="020B0603030804020204" pitchFamily="34" charset="-78"/>
              </a:endParaRPr>
            </a:p>
          </p:txBody>
        </p:sp>
      </p:grpSp>
    </p:spTree>
    <p:extLst>
      <p:ext uri="{BB962C8B-B14F-4D97-AF65-F5344CB8AC3E}">
        <p14:creationId xmlns:p14="http://schemas.microsoft.com/office/powerpoint/2010/main" val="30333260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5" fill="hold" grpId="0" nodeType="clickEffect">
                                  <p:stCondLst>
                                    <p:cond delay="0"/>
                                  </p:stCondLst>
                                  <p:childTnLst>
                                    <p:set>
                                      <p:cBhvr>
                                        <p:cTn id="6" dur="1" fill="hold">
                                          <p:stCondLst>
                                            <p:cond delay="0"/>
                                          </p:stCondLst>
                                        </p:cTn>
                                        <p:tgtEl>
                                          <p:spTgt spid="95"/>
                                        </p:tgtEl>
                                        <p:attrNameLst>
                                          <p:attrName>style.visibility</p:attrName>
                                        </p:attrNameLst>
                                      </p:cBhvr>
                                      <p:to>
                                        <p:strVal val="visible"/>
                                      </p:to>
                                    </p:set>
                                    <p:animEffect transition="in" filter="randombar(vertical)">
                                      <p:cBhvr>
                                        <p:cTn id="7" dur="500"/>
                                        <p:tgtEl>
                                          <p:spTgt spid="95"/>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99"/>
                                        </p:tgtEl>
                                        <p:attrNameLst>
                                          <p:attrName>style.visibility</p:attrName>
                                        </p:attrNameLst>
                                      </p:cBhvr>
                                      <p:to>
                                        <p:strVal val="visible"/>
                                      </p:to>
                                    </p:set>
                                    <p:animEffect transition="in" filter="fade">
                                      <p:cBhvr>
                                        <p:cTn id="11" dur="1000"/>
                                        <p:tgtEl>
                                          <p:spTgt spid="99"/>
                                        </p:tgtEl>
                                      </p:cBhvr>
                                    </p:animEffect>
                                    <p:anim calcmode="lin" valueType="num">
                                      <p:cBhvr>
                                        <p:cTn id="12" dur="1000" fill="hold"/>
                                        <p:tgtEl>
                                          <p:spTgt spid="99"/>
                                        </p:tgtEl>
                                        <p:attrNameLst>
                                          <p:attrName>ppt_x</p:attrName>
                                        </p:attrNameLst>
                                      </p:cBhvr>
                                      <p:tavLst>
                                        <p:tav tm="0">
                                          <p:val>
                                            <p:strVal val="#ppt_x"/>
                                          </p:val>
                                        </p:tav>
                                        <p:tav tm="100000">
                                          <p:val>
                                            <p:strVal val="#ppt_x"/>
                                          </p:val>
                                        </p:tav>
                                      </p:tavLst>
                                    </p:anim>
                                    <p:anim calcmode="lin" valueType="num">
                                      <p:cBhvr>
                                        <p:cTn id="13" dur="1000" fill="hold"/>
                                        <p:tgtEl>
                                          <p:spTgt spid="99"/>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42" presetClass="entr" presetSubtype="0" fill="hold" nodeType="afterEffect">
                                  <p:stCondLst>
                                    <p:cond delay="0"/>
                                  </p:stCondLst>
                                  <p:childTnLst>
                                    <p:set>
                                      <p:cBhvr>
                                        <p:cTn id="16" dur="1" fill="hold">
                                          <p:stCondLst>
                                            <p:cond delay="0"/>
                                          </p:stCondLst>
                                        </p:cTn>
                                        <p:tgtEl>
                                          <p:spTgt spid="87"/>
                                        </p:tgtEl>
                                        <p:attrNameLst>
                                          <p:attrName>style.visibility</p:attrName>
                                        </p:attrNameLst>
                                      </p:cBhvr>
                                      <p:to>
                                        <p:strVal val="visible"/>
                                      </p:to>
                                    </p:set>
                                    <p:animEffect transition="in" filter="fade">
                                      <p:cBhvr>
                                        <p:cTn id="17" dur="1000"/>
                                        <p:tgtEl>
                                          <p:spTgt spid="87"/>
                                        </p:tgtEl>
                                      </p:cBhvr>
                                    </p:animEffect>
                                    <p:anim calcmode="lin" valueType="num">
                                      <p:cBhvr>
                                        <p:cTn id="18" dur="1000" fill="hold"/>
                                        <p:tgtEl>
                                          <p:spTgt spid="87"/>
                                        </p:tgtEl>
                                        <p:attrNameLst>
                                          <p:attrName>ppt_x</p:attrName>
                                        </p:attrNameLst>
                                      </p:cBhvr>
                                      <p:tavLst>
                                        <p:tav tm="0">
                                          <p:val>
                                            <p:strVal val="#ppt_x"/>
                                          </p:val>
                                        </p:tav>
                                        <p:tav tm="100000">
                                          <p:val>
                                            <p:strVal val="#ppt_x"/>
                                          </p:val>
                                        </p:tav>
                                      </p:tavLst>
                                    </p:anim>
                                    <p:anim calcmode="lin" valueType="num">
                                      <p:cBhvr>
                                        <p:cTn id="19" dur="1000" fill="hold"/>
                                        <p:tgtEl>
                                          <p:spTgt spid="87"/>
                                        </p:tgtEl>
                                        <p:attrNameLst>
                                          <p:attrName>ppt_y</p:attrName>
                                        </p:attrNameLst>
                                      </p:cBhvr>
                                      <p:tavLst>
                                        <p:tav tm="0">
                                          <p:val>
                                            <p:strVal val="#ppt_y+.1"/>
                                          </p:val>
                                        </p:tav>
                                        <p:tav tm="100000">
                                          <p:val>
                                            <p:strVal val="#ppt_y"/>
                                          </p:val>
                                        </p:tav>
                                      </p:tavLst>
                                    </p:anim>
                                  </p:childTnLst>
                                </p:cTn>
                              </p:par>
                            </p:childTnLst>
                          </p:cTn>
                        </p:par>
                        <p:par>
                          <p:cTn id="20" fill="hold">
                            <p:stCondLst>
                              <p:cond delay="2500"/>
                            </p:stCondLst>
                            <p:childTnLst>
                              <p:par>
                                <p:cTn id="21" presetID="42" presetClass="entr" presetSubtype="0" fill="hold" nodeType="afterEffect">
                                  <p:stCondLst>
                                    <p:cond delay="0"/>
                                  </p:stCondLst>
                                  <p:childTnLst>
                                    <p:set>
                                      <p:cBhvr>
                                        <p:cTn id="22" dur="1" fill="hold">
                                          <p:stCondLst>
                                            <p:cond delay="0"/>
                                          </p:stCondLst>
                                        </p:cTn>
                                        <p:tgtEl>
                                          <p:spTgt spid="76"/>
                                        </p:tgtEl>
                                        <p:attrNameLst>
                                          <p:attrName>style.visibility</p:attrName>
                                        </p:attrNameLst>
                                      </p:cBhvr>
                                      <p:to>
                                        <p:strVal val="visible"/>
                                      </p:to>
                                    </p:set>
                                    <p:animEffect transition="in" filter="fade">
                                      <p:cBhvr>
                                        <p:cTn id="23" dur="1000"/>
                                        <p:tgtEl>
                                          <p:spTgt spid="76"/>
                                        </p:tgtEl>
                                      </p:cBhvr>
                                    </p:animEffect>
                                    <p:anim calcmode="lin" valueType="num">
                                      <p:cBhvr>
                                        <p:cTn id="24" dur="1000" fill="hold"/>
                                        <p:tgtEl>
                                          <p:spTgt spid="76"/>
                                        </p:tgtEl>
                                        <p:attrNameLst>
                                          <p:attrName>ppt_x</p:attrName>
                                        </p:attrNameLst>
                                      </p:cBhvr>
                                      <p:tavLst>
                                        <p:tav tm="0">
                                          <p:val>
                                            <p:strVal val="#ppt_x"/>
                                          </p:val>
                                        </p:tav>
                                        <p:tav tm="100000">
                                          <p:val>
                                            <p:strVal val="#ppt_x"/>
                                          </p:val>
                                        </p:tav>
                                      </p:tavLst>
                                    </p:anim>
                                    <p:anim calcmode="lin" valueType="num">
                                      <p:cBhvr>
                                        <p:cTn id="25" dur="1000" fill="hold"/>
                                        <p:tgtEl>
                                          <p:spTgt spid="76"/>
                                        </p:tgtEl>
                                        <p:attrNameLst>
                                          <p:attrName>ppt_y</p:attrName>
                                        </p:attrNameLst>
                                      </p:cBhvr>
                                      <p:tavLst>
                                        <p:tav tm="0">
                                          <p:val>
                                            <p:strVal val="#ppt_y+.1"/>
                                          </p:val>
                                        </p:tav>
                                        <p:tav tm="100000">
                                          <p:val>
                                            <p:strVal val="#ppt_y"/>
                                          </p:val>
                                        </p:tav>
                                      </p:tavLst>
                                    </p:anim>
                                  </p:childTnLst>
                                </p:cTn>
                              </p:par>
                            </p:childTnLst>
                          </p:cTn>
                        </p:par>
                        <p:par>
                          <p:cTn id="26" fill="hold">
                            <p:stCondLst>
                              <p:cond delay="3500"/>
                            </p:stCondLst>
                            <p:childTnLst>
                              <p:par>
                                <p:cTn id="27" presetID="42" presetClass="entr" presetSubtype="0" fill="hold" nodeType="afterEffect">
                                  <p:stCondLst>
                                    <p:cond delay="0"/>
                                  </p:stCondLst>
                                  <p:childTnLst>
                                    <p:set>
                                      <p:cBhvr>
                                        <p:cTn id="28" dur="1" fill="hold">
                                          <p:stCondLst>
                                            <p:cond delay="0"/>
                                          </p:stCondLst>
                                        </p:cTn>
                                        <p:tgtEl>
                                          <p:spTgt spid="27"/>
                                        </p:tgtEl>
                                        <p:attrNameLst>
                                          <p:attrName>style.visibility</p:attrName>
                                        </p:attrNameLst>
                                      </p:cBhvr>
                                      <p:to>
                                        <p:strVal val="visible"/>
                                      </p:to>
                                    </p:set>
                                    <p:animEffect transition="in" filter="fade">
                                      <p:cBhvr>
                                        <p:cTn id="29" dur="1000"/>
                                        <p:tgtEl>
                                          <p:spTgt spid="27"/>
                                        </p:tgtEl>
                                      </p:cBhvr>
                                    </p:animEffect>
                                    <p:anim calcmode="lin" valueType="num">
                                      <p:cBhvr>
                                        <p:cTn id="30" dur="1000" fill="hold"/>
                                        <p:tgtEl>
                                          <p:spTgt spid="27"/>
                                        </p:tgtEl>
                                        <p:attrNameLst>
                                          <p:attrName>ppt_x</p:attrName>
                                        </p:attrNameLst>
                                      </p:cBhvr>
                                      <p:tavLst>
                                        <p:tav tm="0">
                                          <p:val>
                                            <p:strVal val="#ppt_x"/>
                                          </p:val>
                                        </p:tav>
                                        <p:tav tm="100000">
                                          <p:val>
                                            <p:strVal val="#ppt_x"/>
                                          </p:val>
                                        </p:tav>
                                      </p:tavLst>
                                    </p:anim>
                                    <p:anim calcmode="lin" valueType="num">
                                      <p:cBhvr>
                                        <p:cTn id="31"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5"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eeform 123">
            <a:extLst>
              <a:ext uri="{FF2B5EF4-FFF2-40B4-BE49-F238E27FC236}">
                <a16:creationId xmlns:a16="http://schemas.microsoft.com/office/drawing/2014/main" id="{901EC2E5-020B-35E0-C508-5D19B3E49D90}"/>
              </a:ext>
            </a:extLst>
          </p:cNvPr>
          <p:cNvSpPr>
            <a:spLocks noEditPoints="1"/>
          </p:cNvSpPr>
          <p:nvPr/>
        </p:nvSpPr>
        <p:spPr bwMode="auto">
          <a:xfrm>
            <a:off x="8708567" y="2853601"/>
            <a:ext cx="1395293" cy="1395293"/>
          </a:xfrm>
          <a:custGeom>
            <a:avLst/>
            <a:gdLst>
              <a:gd name="T0" fmla="*/ 109 w 160"/>
              <a:gd name="T1" fmla="*/ 116 h 160"/>
              <a:gd name="T2" fmla="*/ 59 w 160"/>
              <a:gd name="T3" fmla="*/ 107 h 160"/>
              <a:gd name="T4" fmla="*/ 160 w 160"/>
              <a:gd name="T5" fmla="*/ 125 h 160"/>
              <a:gd name="T6" fmla="*/ 114 w 160"/>
              <a:gd name="T7" fmla="*/ 116 h 160"/>
              <a:gd name="T8" fmla="*/ 60 w 160"/>
              <a:gd name="T9" fmla="*/ 100 h 160"/>
              <a:gd name="T10" fmla="*/ 160 w 160"/>
              <a:gd name="T11" fmla="*/ 84 h 160"/>
              <a:gd name="T12" fmla="*/ 59 w 160"/>
              <a:gd name="T13" fmla="*/ 131 h 160"/>
              <a:gd name="T14" fmla="*/ 110 w 160"/>
              <a:gd name="T15" fmla="*/ 160 h 160"/>
              <a:gd name="T16" fmla="*/ 160 w 160"/>
              <a:gd name="T17" fmla="*/ 132 h 160"/>
              <a:gd name="T18" fmla="*/ 110 w 160"/>
              <a:gd name="T19" fmla="*/ 50 h 160"/>
              <a:gd name="T20" fmla="*/ 59 w 160"/>
              <a:gd name="T21" fmla="*/ 75 h 160"/>
              <a:gd name="T22" fmla="*/ 160 w 160"/>
              <a:gd name="T23" fmla="*/ 68 h 160"/>
              <a:gd name="T24" fmla="*/ 148 w 160"/>
              <a:gd name="T25" fmla="*/ 0 h 160"/>
              <a:gd name="T26" fmla="*/ 0 w 160"/>
              <a:gd name="T27" fmla="*/ 44 h 160"/>
              <a:gd name="T28" fmla="*/ 109 w 160"/>
              <a:gd name="T29" fmla="*/ 44 h 160"/>
              <a:gd name="T30" fmla="*/ 160 w 160"/>
              <a:gd name="T31" fmla="*/ 44 h 160"/>
              <a:gd name="T32" fmla="*/ 29 w 160"/>
              <a:gd name="T33" fmla="*/ 41 h 160"/>
              <a:gd name="T34" fmla="*/ 41 w 160"/>
              <a:gd name="T35" fmla="*/ 28 h 160"/>
              <a:gd name="T36" fmla="*/ 88 w 160"/>
              <a:gd name="T37" fmla="*/ 25 h 160"/>
              <a:gd name="T38" fmla="*/ 91 w 160"/>
              <a:gd name="T39" fmla="*/ 27 h 160"/>
              <a:gd name="T40" fmla="*/ 97 w 160"/>
              <a:gd name="T41" fmla="*/ 30 h 160"/>
              <a:gd name="T42" fmla="*/ 102 w 160"/>
              <a:gd name="T43" fmla="*/ 27 h 160"/>
              <a:gd name="T44" fmla="*/ 104 w 160"/>
              <a:gd name="T45" fmla="*/ 25 h 160"/>
              <a:gd name="T46" fmla="*/ 104 w 160"/>
              <a:gd name="T47" fmla="*/ 32 h 160"/>
              <a:gd name="T48" fmla="*/ 107 w 160"/>
              <a:gd name="T49" fmla="*/ 35 h 160"/>
              <a:gd name="T50" fmla="*/ 113 w 160"/>
              <a:gd name="T51" fmla="*/ 22 h 160"/>
              <a:gd name="T52" fmla="*/ 118 w 160"/>
              <a:gd name="T53" fmla="*/ 35 h 160"/>
              <a:gd name="T54" fmla="*/ 120 w 160"/>
              <a:gd name="T55" fmla="*/ 32 h 160"/>
              <a:gd name="T56" fmla="*/ 120 w 160"/>
              <a:gd name="T57" fmla="*/ 25 h 160"/>
              <a:gd name="T58" fmla="*/ 123 w 160"/>
              <a:gd name="T59" fmla="*/ 27 h 160"/>
              <a:gd name="T60" fmla="*/ 129 w 160"/>
              <a:gd name="T61" fmla="*/ 30 h 160"/>
              <a:gd name="T62" fmla="*/ 134 w 160"/>
              <a:gd name="T63" fmla="*/ 27 h 160"/>
              <a:gd name="T64" fmla="*/ 136 w 160"/>
              <a:gd name="T65" fmla="*/ 25 h 160"/>
              <a:gd name="T66" fmla="*/ 136 w 160"/>
              <a:gd name="T67" fmla="*/ 32 h 160"/>
              <a:gd name="T68" fmla="*/ 140 w 160"/>
              <a:gd name="T69" fmla="*/ 35 h 160"/>
              <a:gd name="T70" fmla="*/ 54 w 160"/>
              <a:gd name="T71" fmla="*/ 68 h 160"/>
              <a:gd name="T72" fmla="*/ 3 w 160"/>
              <a:gd name="T73" fmla="*/ 57 h 160"/>
              <a:gd name="T74" fmla="*/ 3 w 160"/>
              <a:gd name="T75" fmla="*/ 102 h 160"/>
              <a:gd name="T76" fmla="*/ 41 w 160"/>
              <a:gd name="T77" fmla="*/ 79 h 160"/>
              <a:gd name="T78" fmla="*/ 28 w 160"/>
              <a:gd name="T79" fmla="*/ 68 h 160"/>
              <a:gd name="T80" fmla="*/ 54 w 160"/>
              <a:gd name="T81" fmla="*/ 107 h 160"/>
              <a:gd name="T82" fmla="*/ 0 w 160"/>
              <a:gd name="T83" fmla="*/ 145 h 160"/>
              <a:gd name="T84" fmla="*/ 60 w 160"/>
              <a:gd name="T85" fmla="*/ 159 h 160"/>
              <a:gd name="T86" fmla="*/ 29 w 160"/>
              <a:gd name="T87" fmla="*/ 142 h 160"/>
              <a:gd name="T88" fmla="*/ 41 w 160"/>
              <a:gd name="T89" fmla="*/ 131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60" h="160">
                <a:moveTo>
                  <a:pt x="114" y="116"/>
                </a:moveTo>
                <a:cubicBezTo>
                  <a:pt x="113" y="116"/>
                  <a:pt x="112" y="116"/>
                  <a:pt x="112" y="116"/>
                </a:cubicBezTo>
                <a:cubicBezTo>
                  <a:pt x="110" y="116"/>
                  <a:pt x="109" y="116"/>
                  <a:pt x="109" y="116"/>
                </a:cubicBezTo>
                <a:cubicBezTo>
                  <a:pt x="108" y="116"/>
                  <a:pt x="108" y="116"/>
                  <a:pt x="108" y="116"/>
                </a:cubicBezTo>
                <a:cubicBezTo>
                  <a:pt x="108" y="116"/>
                  <a:pt x="107" y="116"/>
                  <a:pt x="105" y="116"/>
                </a:cubicBezTo>
                <a:cubicBezTo>
                  <a:pt x="87" y="116"/>
                  <a:pt x="69" y="112"/>
                  <a:pt x="59" y="107"/>
                </a:cubicBezTo>
                <a:cubicBezTo>
                  <a:pt x="59" y="123"/>
                  <a:pt x="59" y="123"/>
                  <a:pt x="59" y="123"/>
                </a:cubicBezTo>
                <a:cubicBezTo>
                  <a:pt x="65" y="129"/>
                  <a:pt x="85" y="133"/>
                  <a:pt x="112" y="133"/>
                </a:cubicBezTo>
                <a:cubicBezTo>
                  <a:pt x="135" y="133"/>
                  <a:pt x="152" y="130"/>
                  <a:pt x="160" y="125"/>
                </a:cubicBezTo>
                <a:cubicBezTo>
                  <a:pt x="160" y="109"/>
                  <a:pt x="160" y="109"/>
                  <a:pt x="160" y="109"/>
                </a:cubicBezTo>
                <a:cubicBezTo>
                  <a:pt x="151" y="113"/>
                  <a:pt x="134" y="116"/>
                  <a:pt x="116" y="116"/>
                </a:cubicBezTo>
                <a:cubicBezTo>
                  <a:pt x="116" y="116"/>
                  <a:pt x="115" y="116"/>
                  <a:pt x="114" y="116"/>
                </a:cubicBezTo>
                <a:close/>
                <a:moveTo>
                  <a:pt x="59" y="82"/>
                </a:moveTo>
                <a:cubicBezTo>
                  <a:pt x="59" y="100"/>
                  <a:pt x="59" y="100"/>
                  <a:pt x="59" y="100"/>
                </a:cubicBezTo>
                <a:cubicBezTo>
                  <a:pt x="60" y="100"/>
                  <a:pt x="60" y="100"/>
                  <a:pt x="60" y="100"/>
                </a:cubicBezTo>
                <a:cubicBezTo>
                  <a:pt x="66" y="106"/>
                  <a:pt x="86" y="111"/>
                  <a:pt x="112" y="111"/>
                </a:cubicBezTo>
                <a:cubicBezTo>
                  <a:pt x="134" y="111"/>
                  <a:pt x="152" y="106"/>
                  <a:pt x="160" y="101"/>
                </a:cubicBezTo>
                <a:cubicBezTo>
                  <a:pt x="160" y="84"/>
                  <a:pt x="160" y="84"/>
                  <a:pt x="160" y="84"/>
                </a:cubicBezTo>
                <a:cubicBezTo>
                  <a:pt x="149" y="89"/>
                  <a:pt x="130" y="92"/>
                  <a:pt x="112" y="92"/>
                </a:cubicBezTo>
                <a:cubicBezTo>
                  <a:pt x="91" y="92"/>
                  <a:pt x="70" y="89"/>
                  <a:pt x="59" y="82"/>
                </a:cubicBezTo>
                <a:close/>
                <a:moveTo>
                  <a:pt x="59" y="131"/>
                </a:moveTo>
                <a:cubicBezTo>
                  <a:pt x="59" y="141"/>
                  <a:pt x="59" y="141"/>
                  <a:pt x="59" y="141"/>
                </a:cubicBezTo>
                <a:cubicBezTo>
                  <a:pt x="59" y="143"/>
                  <a:pt x="59" y="143"/>
                  <a:pt x="60" y="143"/>
                </a:cubicBezTo>
                <a:cubicBezTo>
                  <a:pt x="63" y="154"/>
                  <a:pt x="87" y="160"/>
                  <a:pt x="110" y="160"/>
                </a:cubicBezTo>
                <a:cubicBezTo>
                  <a:pt x="132" y="160"/>
                  <a:pt x="157" y="154"/>
                  <a:pt x="160" y="143"/>
                </a:cubicBezTo>
                <a:cubicBezTo>
                  <a:pt x="160" y="143"/>
                  <a:pt x="160" y="143"/>
                  <a:pt x="160" y="141"/>
                </a:cubicBezTo>
                <a:cubicBezTo>
                  <a:pt x="160" y="132"/>
                  <a:pt x="160" y="132"/>
                  <a:pt x="160" y="132"/>
                </a:cubicBezTo>
                <a:cubicBezTo>
                  <a:pt x="149" y="138"/>
                  <a:pt x="130" y="140"/>
                  <a:pt x="112" y="140"/>
                </a:cubicBezTo>
                <a:cubicBezTo>
                  <a:pt x="91" y="140"/>
                  <a:pt x="70" y="137"/>
                  <a:pt x="59" y="131"/>
                </a:cubicBezTo>
                <a:close/>
                <a:moveTo>
                  <a:pt x="110" y="50"/>
                </a:moveTo>
                <a:cubicBezTo>
                  <a:pt x="87" y="50"/>
                  <a:pt x="63" y="56"/>
                  <a:pt x="59" y="67"/>
                </a:cubicBezTo>
                <a:cubicBezTo>
                  <a:pt x="59" y="68"/>
                  <a:pt x="59" y="68"/>
                  <a:pt x="59" y="68"/>
                </a:cubicBezTo>
                <a:cubicBezTo>
                  <a:pt x="59" y="75"/>
                  <a:pt x="59" y="75"/>
                  <a:pt x="59" y="75"/>
                </a:cubicBezTo>
                <a:cubicBezTo>
                  <a:pt x="65" y="82"/>
                  <a:pt x="86" y="87"/>
                  <a:pt x="112" y="87"/>
                </a:cubicBezTo>
                <a:cubicBezTo>
                  <a:pt x="134" y="87"/>
                  <a:pt x="152" y="83"/>
                  <a:pt x="160" y="78"/>
                </a:cubicBezTo>
                <a:cubicBezTo>
                  <a:pt x="160" y="68"/>
                  <a:pt x="160" y="68"/>
                  <a:pt x="160" y="68"/>
                </a:cubicBezTo>
                <a:cubicBezTo>
                  <a:pt x="160" y="67"/>
                  <a:pt x="160" y="67"/>
                  <a:pt x="160" y="67"/>
                </a:cubicBezTo>
                <a:cubicBezTo>
                  <a:pt x="158" y="56"/>
                  <a:pt x="134" y="50"/>
                  <a:pt x="110" y="50"/>
                </a:cubicBezTo>
                <a:close/>
                <a:moveTo>
                  <a:pt x="148" y="0"/>
                </a:moveTo>
                <a:cubicBezTo>
                  <a:pt x="13" y="0"/>
                  <a:pt x="13" y="0"/>
                  <a:pt x="13" y="0"/>
                </a:cubicBezTo>
                <a:cubicBezTo>
                  <a:pt x="7" y="0"/>
                  <a:pt x="0" y="6"/>
                  <a:pt x="0" y="12"/>
                </a:cubicBezTo>
                <a:cubicBezTo>
                  <a:pt x="0" y="44"/>
                  <a:pt x="0" y="44"/>
                  <a:pt x="0" y="44"/>
                </a:cubicBezTo>
                <a:cubicBezTo>
                  <a:pt x="0" y="47"/>
                  <a:pt x="2" y="49"/>
                  <a:pt x="3" y="50"/>
                </a:cubicBezTo>
                <a:cubicBezTo>
                  <a:pt x="66" y="50"/>
                  <a:pt x="66" y="50"/>
                  <a:pt x="66" y="50"/>
                </a:cubicBezTo>
                <a:cubicBezTo>
                  <a:pt x="77" y="47"/>
                  <a:pt x="93" y="44"/>
                  <a:pt x="109" y="44"/>
                </a:cubicBezTo>
                <a:cubicBezTo>
                  <a:pt x="124" y="44"/>
                  <a:pt x="140" y="47"/>
                  <a:pt x="151" y="50"/>
                </a:cubicBezTo>
                <a:cubicBezTo>
                  <a:pt x="158" y="50"/>
                  <a:pt x="158" y="50"/>
                  <a:pt x="158" y="50"/>
                </a:cubicBezTo>
                <a:cubicBezTo>
                  <a:pt x="159" y="49"/>
                  <a:pt x="160" y="47"/>
                  <a:pt x="160" y="44"/>
                </a:cubicBezTo>
                <a:cubicBezTo>
                  <a:pt x="160" y="12"/>
                  <a:pt x="160" y="12"/>
                  <a:pt x="160" y="12"/>
                </a:cubicBezTo>
                <a:cubicBezTo>
                  <a:pt x="160" y="6"/>
                  <a:pt x="154" y="0"/>
                  <a:pt x="148" y="0"/>
                </a:cubicBezTo>
                <a:close/>
                <a:moveTo>
                  <a:pt x="29" y="41"/>
                </a:moveTo>
                <a:cubicBezTo>
                  <a:pt x="22" y="41"/>
                  <a:pt x="16" y="35"/>
                  <a:pt x="16" y="28"/>
                </a:cubicBezTo>
                <a:cubicBezTo>
                  <a:pt x="16" y="22"/>
                  <a:pt x="22" y="16"/>
                  <a:pt x="29" y="16"/>
                </a:cubicBezTo>
                <a:cubicBezTo>
                  <a:pt x="36" y="16"/>
                  <a:pt x="41" y="22"/>
                  <a:pt x="41" y="28"/>
                </a:cubicBezTo>
                <a:cubicBezTo>
                  <a:pt x="41" y="35"/>
                  <a:pt x="36" y="41"/>
                  <a:pt x="29" y="41"/>
                </a:cubicBezTo>
                <a:close/>
                <a:moveTo>
                  <a:pt x="91" y="27"/>
                </a:moveTo>
                <a:cubicBezTo>
                  <a:pt x="90" y="27"/>
                  <a:pt x="88" y="26"/>
                  <a:pt x="88" y="25"/>
                </a:cubicBezTo>
                <a:cubicBezTo>
                  <a:pt x="88" y="24"/>
                  <a:pt x="90" y="22"/>
                  <a:pt x="91" y="22"/>
                </a:cubicBezTo>
                <a:cubicBezTo>
                  <a:pt x="93" y="22"/>
                  <a:pt x="94" y="24"/>
                  <a:pt x="94" y="25"/>
                </a:cubicBezTo>
                <a:cubicBezTo>
                  <a:pt x="94" y="26"/>
                  <a:pt x="93" y="27"/>
                  <a:pt x="91" y="27"/>
                </a:cubicBezTo>
                <a:close/>
                <a:moveTo>
                  <a:pt x="97" y="35"/>
                </a:moveTo>
                <a:cubicBezTo>
                  <a:pt x="96" y="35"/>
                  <a:pt x="94" y="33"/>
                  <a:pt x="94" y="32"/>
                </a:cubicBezTo>
                <a:cubicBezTo>
                  <a:pt x="94" y="31"/>
                  <a:pt x="96" y="30"/>
                  <a:pt x="97" y="30"/>
                </a:cubicBezTo>
                <a:cubicBezTo>
                  <a:pt x="98" y="30"/>
                  <a:pt x="99" y="31"/>
                  <a:pt x="99" y="32"/>
                </a:cubicBezTo>
                <a:cubicBezTo>
                  <a:pt x="99" y="33"/>
                  <a:pt x="98" y="35"/>
                  <a:pt x="97" y="35"/>
                </a:cubicBezTo>
                <a:close/>
                <a:moveTo>
                  <a:pt x="102" y="27"/>
                </a:moveTo>
                <a:cubicBezTo>
                  <a:pt x="101" y="27"/>
                  <a:pt x="99" y="26"/>
                  <a:pt x="99" y="25"/>
                </a:cubicBezTo>
                <a:cubicBezTo>
                  <a:pt x="99" y="24"/>
                  <a:pt x="101" y="22"/>
                  <a:pt x="102" y="22"/>
                </a:cubicBezTo>
                <a:cubicBezTo>
                  <a:pt x="103" y="22"/>
                  <a:pt x="104" y="24"/>
                  <a:pt x="104" y="25"/>
                </a:cubicBezTo>
                <a:cubicBezTo>
                  <a:pt x="104" y="26"/>
                  <a:pt x="103" y="27"/>
                  <a:pt x="102" y="27"/>
                </a:cubicBezTo>
                <a:close/>
                <a:moveTo>
                  <a:pt x="107" y="35"/>
                </a:moveTo>
                <a:cubicBezTo>
                  <a:pt x="105" y="35"/>
                  <a:pt x="104" y="33"/>
                  <a:pt x="104" y="32"/>
                </a:cubicBezTo>
                <a:cubicBezTo>
                  <a:pt x="104" y="31"/>
                  <a:pt x="105" y="30"/>
                  <a:pt x="107" y="30"/>
                </a:cubicBezTo>
                <a:cubicBezTo>
                  <a:pt x="109" y="30"/>
                  <a:pt x="110" y="31"/>
                  <a:pt x="110" y="32"/>
                </a:cubicBezTo>
                <a:cubicBezTo>
                  <a:pt x="110" y="33"/>
                  <a:pt x="109" y="35"/>
                  <a:pt x="107" y="35"/>
                </a:cubicBezTo>
                <a:close/>
                <a:moveTo>
                  <a:pt x="113" y="27"/>
                </a:moveTo>
                <a:cubicBezTo>
                  <a:pt x="112" y="27"/>
                  <a:pt x="110" y="26"/>
                  <a:pt x="110" y="25"/>
                </a:cubicBezTo>
                <a:cubicBezTo>
                  <a:pt x="110" y="24"/>
                  <a:pt x="112" y="22"/>
                  <a:pt x="113" y="22"/>
                </a:cubicBezTo>
                <a:cubicBezTo>
                  <a:pt x="114" y="22"/>
                  <a:pt x="115" y="24"/>
                  <a:pt x="115" y="25"/>
                </a:cubicBezTo>
                <a:cubicBezTo>
                  <a:pt x="115" y="26"/>
                  <a:pt x="114" y="27"/>
                  <a:pt x="113" y="27"/>
                </a:cubicBezTo>
                <a:close/>
                <a:moveTo>
                  <a:pt x="118" y="35"/>
                </a:moveTo>
                <a:cubicBezTo>
                  <a:pt x="116" y="35"/>
                  <a:pt x="115" y="33"/>
                  <a:pt x="115" y="32"/>
                </a:cubicBezTo>
                <a:cubicBezTo>
                  <a:pt x="115" y="31"/>
                  <a:pt x="116" y="30"/>
                  <a:pt x="118" y="30"/>
                </a:cubicBezTo>
                <a:cubicBezTo>
                  <a:pt x="119" y="30"/>
                  <a:pt x="120" y="31"/>
                  <a:pt x="120" y="32"/>
                </a:cubicBezTo>
                <a:cubicBezTo>
                  <a:pt x="120" y="33"/>
                  <a:pt x="119" y="35"/>
                  <a:pt x="118" y="35"/>
                </a:cubicBezTo>
                <a:close/>
                <a:moveTo>
                  <a:pt x="123" y="27"/>
                </a:moveTo>
                <a:cubicBezTo>
                  <a:pt x="121" y="27"/>
                  <a:pt x="120" y="26"/>
                  <a:pt x="120" y="25"/>
                </a:cubicBezTo>
                <a:cubicBezTo>
                  <a:pt x="120" y="24"/>
                  <a:pt x="121" y="22"/>
                  <a:pt x="123" y="22"/>
                </a:cubicBezTo>
                <a:cubicBezTo>
                  <a:pt x="125" y="22"/>
                  <a:pt x="126" y="24"/>
                  <a:pt x="126" y="25"/>
                </a:cubicBezTo>
                <a:cubicBezTo>
                  <a:pt x="126" y="26"/>
                  <a:pt x="125" y="27"/>
                  <a:pt x="123" y="27"/>
                </a:cubicBezTo>
                <a:close/>
                <a:moveTo>
                  <a:pt x="129" y="35"/>
                </a:moveTo>
                <a:cubicBezTo>
                  <a:pt x="127" y="35"/>
                  <a:pt x="126" y="33"/>
                  <a:pt x="126" y="32"/>
                </a:cubicBezTo>
                <a:cubicBezTo>
                  <a:pt x="126" y="31"/>
                  <a:pt x="127" y="30"/>
                  <a:pt x="129" y="30"/>
                </a:cubicBezTo>
                <a:cubicBezTo>
                  <a:pt x="130" y="30"/>
                  <a:pt x="131" y="31"/>
                  <a:pt x="131" y="32"/>
                </a:cubicBezTo>
                <a:cubicBezTo>
                  <a:pt x="131" y="33"/>
                  <a:pt x="130" y="35"/>
                  <a:pt x="129" y="35"/>
                </a:cubicBezTo>
                <a:close/>
                <a:moveTo>
                  <a:pt x="134" y="27"/>
                </a:moveTo>
                <a:cubicBezTo>
                  <a:pt x="132" y="27"/>
                  <a:pt x="131" y="26"/>
                  <a:pt x="131" y="25"/>
                </a:cubicBezTo>
                <a:cubicBezTo>
                  <a:pt x="131" y="24"/>
                  <a:pt x="132" y="22"/>
                  <a:pt x="134" y="22"/>
                </a:cubicBezTo>
                <a:cubicBezTo>
                  <a:pt x="135" y="22"/>
                  <a:pt x="136" y="24"/>
                  <a:pt x="136" y="25"/>
                </a:cubicBezTo>
                <a:cubicBezTo>
                  <a:pt x="136" y="26"/>
                  <a:pt x="135" y="27"/>
                  <a:pt x="134" y="27"/>
                </a:cubicBezTo>
                <a:close/>
                <a:moveTo>
                  <a:pt x="140" y="35"/>
                </a:moveTo>
                <a:cubicBezTo>
                  <a:pt x="137" y="35"/>
                  <a:pt x="136" y="33"/>
                  <a:pt x="136" y="32"/>
                </a:cubicBezTo>
                <a:cubicBezTo>
                  <a:pt x="136" y="31"/>
                  <a:pt x="137" y="30"/>
                  <a:pt x="140" y="30"/>
                </a:cubicBezTo>
                <a:cubicBezTo>
                  <a:pt x="141" y="30"/>
                  <a:pt x="142" y="31"/>
                  <a:pt x="142" y="32"/>
                </a:cubicBezTo>
                <a:cubicBezTo>
                  <a:pt x="142" y="33"/>
                  <a:pt x="141" y="35"/>
                  <a:pt x="140" y="35"/>
                </a:cubicBezTo>
                <a:close/>
                <a:moveTo>
                  <a:pt x="54" y="102"/>
                </a:moveTo>
                <a:cubicBezTo>
                  <a:pt x="54" y="101"/>
                  <a:pt x="54" y="94"/>
                  <a:pt x="54" y="94"/>
                </a:cubicBezTo>
                <a:cubicBezTo>
                  <a:pt x="54" y="68"/>
                  <a:pt x="54" y="68"/>
                  <a:pt x="54" y="68"/>
                </a:cubicBezTo>
                <a:cubicBezTo>
                  <a:pt x="54" y="67"/>
                  <a:pt x="54" y="67"/>
                  <a:pt x="54" y="67"/>
                </a:cubicBezTo>
                <a:cubicBezTo>
                  <a:pt x="55" y="63"/>
                  <a:pt x="59" y="60"/>
                  <a:pt x="65" y="57"/>
                </a:cubicBezTo>
                <a:cubicBezTo>
                  <a:pt x="3" y="57"/>
                  <a:pt x="3" y="57"/>
                  <a:pt x="3" y="57"/>
                </a:cubicBezTo>
                <a:cubicBezTo>
                  <a:pt x="2" y="58"/>
                  <a:pt x="0" y="61"/>
                  <a:pt x="0" y="65"/>
                </a:cubicBezTo>
                <a:cubicBezTo>
                  <a:pt x="0" y="95"/>
                  <a:pt x="0" y="95"/>
                  <a:pt x="0" y="95"/>
                </a:cubicBezTo>
                <a:cubicBezTo>
                  <a:pt x="0" y="98"/>
                  <a:pt x="2" y="100"/>
                  <a:pt x="3" y="102"/>
                </a:cubicBezTo>
                <a:lnTo>
                  <a:pt x="54" y="102"/>
                </a:lnTo>
                <a:close/>
                <a:moveTo>
                  <a:pt x="28" y="68"/>
                </a:moveTo>
                <a:cubicBezTo>
                  <a:pt x="36" y="68"/>
                  <a:pt x="41" y="73"/>
                  <a:pt x="41" y="79"/>
                </a:cubicBezTo>
                <a:cubicBezTo>
                  <a:pt x="41" y="87"/>
                  <a:pt x="36" y="91"/>
                  <a:pt x="28" y="91"/>
                </a:cubicBezTo>
                <a:cubicBezTo>
                  <a:pt x="22" y="91"/>
                  <a:pt x="16" y="87"/>
                  <a:pt x="16" y="79"/>
                </a:cubicBezTo>
                <a:cubicBezTo>
                  <a:pt x="16" y="73"/>
                  <a:pt x="22" y="68"/>
                  <a:pt x="28" y="68"/>
                </a:cubicBezTo>
                <a:close/>
                <a:moveTo>
                  <a:pt x="54" y="143"/>
                </a:moveTo>
                <a:cubicBezTo>
                  <a:pt x="54" y="143"/>
                  <a:pt x="54" y="143"/>
                  <a:pt x="54" y="142"/>
                </a:cubicBezTo>
                <a:cubicBezTo>
                  <a:pt x="54" y="107"/>
                  <a:pt x="54" y="107"/>
                  <a:pt x="54" y="107"/>
                </a:cubicBezTo>
                <a:cubicBezTo>
                  <a:pt x="3" y="107"/>
                  <a:pt x="3" y="107"/>
                  <a:pt x="3" y="107"/>
                </a:cubicBezTo>
                <a:cubicBezTo>
                  <a:pt x="2" y="110"/>
                  <a:pt x="0" y="112"/>
                  <a:pt x="0" y="115"/>
                </a:cubicBezTo>
                <a:cubicBezTo>
                  <a:pt x="0" y="145"/>
                  <a:pt x="0" y="145"/>
                  <a:pt x="0" y="145"/>
                </a:cubicBezTo>
                <a:cubicBezTo>
                  <a:pt x="0" y="152"/>
                  <a:pt x="7" y="159"/>
                  <a:pt x="13" y="159"/>
                </a:cubicBezTo>
                <a:cubicBezTo>
                  <a:pt x="59" y="159"/>
                  <a:pt x="59" y="159"/>
                  <a:pt x="59" y="159"/>
                </a:cubicBezTo>
                <a:cubicBezTo>
                  <a:pt x="60" y="159"/>
                  <a:pt x="60" y="159"/>
                  <a:pt x="60" y="159"/>
                </a:cubicBezTo>
                <a:cubicBezTo>
                  <a:pt x="63" y="157"/>
                  <a:pt x="64" y="154"/>
                  <a:pt x="62" y="151"/>
                </a:cubicBezTo>
                <a:cubicBezTo>
                  <a:pt x="58" y="149"/>
                  <a:pt x="56" y="146"/>
                  <a:pt x="54" y="143"/>
                </a:cubicBezTo>
                <a:close/>
                <a:moveTo>
                  <a:pt x="29" y="142"/>
                </a:moveTo>
                <a:cubicBezTo>
                  <a:pt x="22" y="142"/>
                  <a:pt x="16" y="137"/>
                  <a:pt x="16" y="131"/>
                </a:cubicBezTo>
                <a:cubicBezTo>
                  <a:pt x="16" y="123"/>
                  <a:pt x="22" y="118"/>
                  <a:pt x="29" y="118"/>
                </a:cubicBezTo>
                <a:cubicBezTo>
                  <a:pt x="36" y="118"/>
                  <a:pt x="41" y="123"/>
                  <a:pt x="41" y="131"/>
                </a:cubicBezTo>
                <a:cubicBezTo>
                  <a:pt x="41" y="137"/>
                  <a:pt x="36" y="142"/>
                  <a:pt x="29" y="142"/>
                </a:cubicBezTo>
                <a:close/>
              </a:path>
            </a:pathLst>
          </a:custGeom>
          <a:ln>
            <a:noFill/>
          </a:ln>
        </p:spPr>
        <p:style>
          <a:lnRef idx="3">
            <a:schemeClr val="lt1"/>
          </a:lnRef>
          <a:fillRef idx="1">
            <a:schemeClr val="accent1"/>
          </a:fillRef>
          <a:effectRef idx="1">
            <a:schemeClr val="accent1"/>
          </a:effectRef>
          <a:fontRef idx="minor">
            <a:schemeClr val="lt1"/>
          </a:fontRef>
        </p:style>
        <p:txBody>
          <a:bodyPr vert="horz" wrap="square" lIns="91440" tIns="45720" rIns="91440" bIns="45720" numCol="1" anchor="t" anchorCtr="0" compatLnSpc="1">
            <a:prstTxWarp prst="textNoShape">
              <a:avLst/>
            </a:prstTxWarp>
          </a:bodyPr>
          <a:lstStyle/>
          <a:p>
            <a:endParaRPr lang="en-US"/>
          </a:p>
        </p:txBody>
      </p:sp>
      <p:sp>
        <p:nvSpPr>
          <p:cNvPr id="10" name="TextBox 9">
            <a:extLst>
              <a:ext uri="{FF2B5EF4-FFF2-40B4-BE49-F238E27FC236}">
                <a16:creationId xmlns:a16="http://schemas.microsoft.com/office/drawing/2014/main" id="{34658F13-8C87-A5B0-3629-58F1F70D66FA}"/>
              </a:ext>
            </a:extLst>
          </p:cNvPr>
          <p:cNvSpPr txBox="1"/>
          <p:nvPr/>
        </p:nvSpPr>
        <p:spPr>
          <a:xfrm>
            <a:off x="256478" y="2980048"/>
            <a:ext cx="7456530" cy="923330"/>
          </a:xfrm>
          <a:prstGeom prst="rect">
            <a:avLst/>
          </a:prstGeom>
          <a:noFill/>
        </p:spPr>
        <p:txBody>
          <a:bodyPr wrap="square" rtlCol="0">
            <a:spAutoFit/>
          </a:bodyPr>
          <a:lstStyle/>
          <a:p>
            <a:pPr algn="ctr" rtl="1"/>
            <a:r>
              <a:rPr lang="fa-IR" sz="5400" b="1" dirty="0">
                <a:solidFill>
                  <a:srgbClr val="1D3347"/>
                </a:solidFill>
                <a:latin typeface="Shabnam" panose="020B0603030804020204" pitchFamily="34" charset="-78"/>
                <a:cs typeface="Shabnam" panose="020B0603030804020204" pitchFamily="34" charset="-78"/>
              </a:rPr>
              <a:t>منابع</a:t>
            </a:r>
            <a:endParaRPr lang="en-US" sz="5400" b="1" dirty="0">
              <a:solidFill>
                <a:srgbClr val="1D3347"/>
              </a:solidFill>
              <a:latin typeface="Shabnam" panose="020B0603030804020204" pitchFamily="34" charset="-78"/>
              <a:cs typeface="Shabnam" panose="020B0603030804020204" pitchFamily="34" charset="-78"/>
            </a:endParaRPr>
          </a:p>
        </p:txBody>
      </p:sp>
    </p:spTree>
    <p:extLst>
      <p:ext uri="{BB962C8B-B14F-4D97-AF65-F5344CB8AC3E}">
        <p14:creationId xmlns:p14="http://schemas.microsoft.com/office/powerpoint/2010/main" val="1747318019"/>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3BAB566-5C08-9F26-9968-634249399345}"/>
              </a:ext>
            </a:extLst>
          </p:cNvPr>
          <p:cNvSpPr>
            <a:spLocks noGrp="1"/>
          </p:cNvSpPr>
          <p:nvPr>
            <p:ph type="sldNum" sz="quarter" idx="10"/>
          </p:nvPr>
        </p:nvSpPr>
        <p:spPr/>
        <p:txBody>
          <a:bodyPr/>
          <a:lstStyle/>
          <a:p>
            <a:fld id="{A8043012-B8B5-47A7-9927-94221BE445D6}" type="slidenum">
              <a:rPr lang="en-US" smtClean="0"/>
              <a:pPr/>
              <a:t>53</a:t>
            </a:fld>
            <a:endParaRPr lang="en-US" dirty="0"/>
          </a:p>
        </p:txBody>
      </p:sp>
      <p:pic>
        <p:nvPicPr>
          <p:cNvPr id="3" name="Picture 2">
            <a:hlinkClick r:id="" action="ppaction://hlinkshowjump?jump=previousslide"/>
            <a:extLst>
              <a:ext uri="{FF2B5EF4-FFF2-40B4-BE49-F238E27FC236}">
                <a16:creationId xmlns:a16="http://schemas.microsoft.com/office/drawing/2014/main" id="{AF899F89-0D43-15C6-07E7-433DECE95B52}"/>
              </a:ext>
            </a:extLst>
          </p:cNvPr>
          <p:cNvPicPr>
            <a:picLocks noChangeAspect="1"/>
          </p:cNvPicPr>
          <p:nvPr/>
        </p:nvPicPr>
        <p:blipFill>
          <a:blip r:embed="rId2" cstate="print">
            <a:biLevel thresh="25000"/>
            <a:extLst>
              <a:ext uri="{BEBA8EAE-BF5A-486C-A8C5-ECC9F3942E4B}">
                <a14:imgProps xmlns:a14="http://schemas.microsoft.com/office/drawing/2010/main">
                  <a14:imgLayer r:embed="rId3">
                    <a14:imgEffect>
                      <a14:saturation sat="33000"/>
                    </a14:imgEffect>
                  </a14:imgLayer>
                </a14:imgProps>
              </a:ext>
              <a:ext uri="{28A0092B-C50C-407E-A947-70E740481C1C}">
                <a14:useLocalDpi xmlns:a14="http://schemas.microsoft.com/office/drawing/2010/main"/>
              </a:ext>
            </a:extLst>
          </a:blip>
          <a:stretch>
            <a:fillRect/>
          </a:stretch>
        </p:blipFill>
        <p:spPr>
          <a:xfrm flipH="1">
            <a:off x="10403951" y="6257138"/>
            <a:ext cx="210539" cy="210539"/>
          </a:xfrm>
          <a:prstGeom prst="rect">
            <a:avLst/>
          </a:prstGeom>
        </p:spPr>
      </p:pic>
      <p:pic>
        <p:nvPicPr>
          <p:cNvPr id="4" name="Picture 3">
            <a:extLst>
              <a:ext uri="{FF2B5EF4-FFF2-40B4-BE49-F238E27FC236}">
                <a16:creationId xmlns:a16="http://schemas.microsoft.com/office/drawing/2014/main" id="{AEA9A219-1F46-C2B5-AB15-DC7267F12C07}"/>
              </a:ext>
            </a:extLst>
          </p:cNvPr>
          <p:cNvPicPr>
            <a:picLocks noChangeAspect="1"/>
          </p:cNvPicPr>
          <p:nvPr/>
        </p:nvPicPr>
        <p:blipFill>
          <a:blip r:embed="rId2" cstate="print">
            <a:biLevel thresh="25000"/>
            <a:extLst>
              <a:ext uri="{BEBA8EAE-BF5A-486C-A8C5-ECC9F3942E4B}">
                <a14:imgProps xmlns:a14="http://schemas.microsoft.com/office/drawing/2010/main">
                  <a14:imgLayer r:embed="rId3">
                    <a14:imgEffect>
                      <a14:saturation sat="33000"/>
                    </a14:imgEffect>
                  </a14:imgLayer>
                </a14:imgProps>
              </a:ext>
              <a:ext uri="{28A0092B-C50C-407E-A947-70E740481C1C}">
                <a14:useLocalDpi xmlns:a14="http://schemas.microsoft.com/office/drawing/2010/main"/>
              </a:ext>
            </a:extLst>
          </a:blip>
          <a:stretch>
            <a:fillRect/>
          </a:stretch>
        </p:blipFill>
        <p:spPr>
          <a:xfrm>
            <a:off x="11810732" y="6255725"/>
            <a:ext cx="210539" cy="210539"/>
          </a:xfrm>
          <a:prstGeom prst="rect">
            <a:avLst/>
          </a:prstGeom>
        </p:spPr>
      </p:pic>
      <p:pic>
        <p:nvPicPr>
          <p:cNvPr id="5" name="Picture 4">
            <a:hlinkClick r:id="" action="ppaction://hlinkshowjump?jump=firstslide"/>
            <a:extLst>
              <a:ext uri="{FF2B5EF4-FFF2-40B4-BE49-F238E27FC236}">
                <a16:creationId xmlns:a16="http://schemas.microsoft.com/office/drawing/2014/main" id="{07E010AA-C171-8E45-D5BC-F811E6D5458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54275" y="252809"/>
            <a:ext cx="500431" cy="375612"/>
          </a:xfrm>
          <a:prstGeom prst="rect">
            <a:avLst/>
          </a:prstGeom>
        </p:spPr>
      </p:pic>
      <p:sp>
        <p:nvSpPr>
          <p:cNvPr id="6" name="TextBox 5">
            <a:hlinkClick r:id="rId5" action="ppaction://hlinksldjump"/>
            <a:extLst>
              <a:ext uri="{FF2B5EF4-FFF2-40B4-BE49-F238E27FC236}">
                <a16:creationId xmlns:a16="http://schemas.microsoft.com/office/drawing/2014/main" id="{98A7126B-75BF-7C60-8D6C-12A31613303A}"/>
              </a:ext>
            </a:extLst>
          </p:cNvPr>
          <p:cNvSpPr txBox="1"/>
          <p:nvPr/>
        </p:nvSpPr>
        <p:spPr>
          <a:xfrm>
            <a:off x="8814914" y="1031840"/>
            <a:ext cx="1295607" cy="307777"/>
          </a:xfrm>
          <a:prstGeom prst="rect">
            <a:avLst/>
          </a:prstGeom>
          <a:noFill/>
        </p:spPr>
        <p:txBody>
          <a:bodyPr wrap="square" rtlCol="0">
            <a:spAutoFit/>
          </a:bodyPr>
          <a:lstStyle/>
          <a:p>
            <a:pPr algn="ctr" rtl="1"/>
            <a:r>
              <a:rPr lang="fa-IR" sz="1400" b="1">
                <a:solidFill>
                  <a:schemeClr val="bg1"/>
                </a:solidFill>
                <a:latin typeface="Shabnam" panose="020B0603030804020204" pitchFamily="34" charset="-78"/>
                <a:cs typeface="Shabnam" panose="020B0603030804020204" pitchFamily="34" charset="-78"/>
              </a:rPr>
              <a:t>کلیات پژوهش</a:t>
            </a:r>
            <a:endParaRPr lang="en-US" sz="1400" b="1" dirty="0">
              <a:solidFill>
                <a:schemeClr val="bg1"/>
              </a:solidFill>
              <a:latin typeface="Shabnam" panose="020B0603030804020204" pitchFamily="34" charset="-78"/>
              <a:cs typeface="Shabnam" panose="020B0603030804020204" pitchFamily="34" charset="-78"/>
            </a:endParaRPr>
          </a:p>
        </p:txBody>
      </p:sp>
      <p:sp>
        <p:nvSpPr>
          <p:cNvPr id="7" name="TextBox 6">
            <a:hlinkClick r:id="rId6" action="ppaction://hlinksldjump"/>
            <a:extLst>
              <a:ext uri="{FF2B5EF4-FFF2-40B4-BE49-F238E27FC236}">
                <a16:creationId xmlns:a16="http://schemas.microsoft.com/office/drawing/2014/main" id="{09627C36-DCD5-823D-6AD0-8442B0DA1E74}"/>
              </a:ext>
            </a:extLst>
          </p:cNvPr>
          <p:cNvSpPr txBox="1"/>
          <p:nvPr/>
        </p:nvSpPr>
        <p:spPr>
          <a:xfrm>
            <a:off x="7198804" y="1031839"/>
            <a:ext cx="1391595" cy="307777"/>
          </a:xfrm>
          <a:prstGeom prst="rect">
            <a:avLst/>
          </a:prstGeom>
          <a:noFill/>
        </p:spPr>
        <p:txBody>
          <a:bodyPr wrap="square" rtlCol="0">
            <a:spAutoFit/>
          </a:bodyPr>
          <a:lstStyle/>
          <a:p>
            <a:pPr algn="ctr" rtl="1"/>
            <a:r>
              <a:rPr lang="fa-IR" sz="1400" b="1" dirty="0">
                <a:solidFill>
                  <a:schemeClr val="bg1"/>
                </a:solidFill>
                <a:latin typeface="Shabnam" panose="020B0603030804020204" pitchFamily="34" charset="-78"/>
                <a:cs typeface="Shabnam" panose="020B0603030804020204" pitchFamily="34" charset="-78"/>
              </a:rPr>
              <a:t>مبانی پژوهش</a:t>
            </a:r>
            <a:endParaRPr lang="en-US" sz="1400" b="1" dirty="0">
              <a:solidFill>
                <a:schemeClr val="bg1"/>
              </a:solidFill>
              <a:latin typeface="Shabnam" panose="020B0603030804020204" pitchFamily="34" charset="-78"/>
              <a:cs typeface="Shabnam" panose="020B0603030804020204" pitchFamily="34" charset="-78"/>
            </a:endParaRPr>
          </a:p>
        </p:txBody>
      </p:sp>
      <p:sp>
        <p:nvSpPr>
          <p:cNvPr id="8" name="TextBox 7">
            <a:hlinkClick r:id="rId7" action="ppaction://hlinksldjump"/>
            <a:extLst>
              <a:ext uri="{FF2B5EF4-FFF2-40B4-BE49-F238E27FC236}">
                <a16:creationId xmlns:a16="http://schemas.microsoft.com/office/drawing/2014/main" id="{BE9A45E4-82DF-0CBD-3985-3FE301A2F5DE}"/>
              </a:ext>
            </a:extLst>
          </p:cNvPr>
          <p:cNvSpPr txBox="1"/>
          <p:nvPr/>
        </p:nvSpPr>
        <p:spPr>
          <a:xfrm>
            <a:off x="5678682" y="1031838"/>
            <a:ext cx="1420208" cy="307777"/>
          </a:xfrm>
          <a:prstGeom prst="rect">
            <a:avLst/>
          </a:prstGeom>
          <a:noFill/>
        </p:spPr>
        <p:txBody>
          <a:bodyPr wrap="square" rtlCol="0">
            <a:spAutoFit/>
          </a:bodyPr>
          <a:lstStyle/>
          <a:p>
            <a:pPr algn="ctr" rtl="1"/>
            <a:r>
              <a:rPr lang="fa-IR" sz="1400" b="1" dirty="0">
                <a:solidFill>
                  <a:schemeClr val="bg1"/>
                </a:solidFill>
                <a:latin typeface="Shabnam" panose="020B0603030804020204" pitchFamily="34" charset="-78"/>
                <a:cs typeface="Shabnam" panose="020B0603030804020204" pitchFamily="34" charset="-78"/>
              </a:rPr>
              <a:t>روش تحقیق</a:t>
            </a:r>
            <a:endParaRPr lang="en-US" sz="1400" b="1" dirty="0">
              <a:solidFill>
                <a:schemeClr val="bg1"/>
              </a:solidFill>
              <a:latin typeface="Shabnam" panose="020B0603030804020204" pitchFamily="34" charset="-78"/>
              <a:cs typeface="Shabnam" panose="020B0603030804020204" pitchFamily="34" charset="-78"/>
            </a:endParaRPr>
          </a:p>
        </p:txBody>
      </p:sp>
      <p:sp>
        <p:nvSpPr>
          <p:cNvPr id="9" name="TextBox 8">
            <a:hlinkClick r:id="rId8" action="ppaction://hlinksldjump"/>
            <a:extLst>
              <a:ext uri="{FF2B5EF4-FFF2-40B4-BE49-F238E27FC236}">
                <a16:creationId xmlns:a16="http://schemas.microsoft.com/office/drawing/2014/main" id="{BCF73E89-2E41-0B68-8DA0-12482A995B27}"/>
              </a:ext>
            </a:extLst>
          </p:cNvPr>
          <p:cNvSpPr txBox="1"/>
          <p:nvPr/>
        </p:nvSpPr>
        <p:spPr>
          <a:xfrm>
            <a:off x="4080387" y="1024350"/>
            <a:ext cx="1498381" cy="315265"/>
          </a:xfrm>
          <a:prstGeom prst="rect">
            <a:avLst/>
          </a:prstGeom>
          <a:noFill/>
        </p:spPr>
        <p:txBody>
          <a:bodyPr wrap="square" rtlCol="0">
            <a:spAutoFit/>
          </a:bodyPr>
          <a:lstStyle/>
          <a:p>
            <a:pPr algn="ctr" rtl="1"/>
            <a:r>
              <a:rPr lang="fa-IR" sz="1400" b="1" dirty="0">
                <a:solidFill>
                  <a:schemeClr val="bg1"/>
                </a:solidFill>
                <a:latin typeface="Shabnam" panose="020B0603030804020204" pitchFamily="34" charset="-78"/>
                <a:cs typeface="Shabnam" panose="020B0603030804020204" pitchFamily="34" charset="-78"/>
              </a:rPr>
              <a:t>تجزیه و تحلیل</a:t>
            </a:r>
            <a:endParaRPr lang="en-US" sz="1400" b="1" dirty="0">
              <a:solidFill>
                <a:schemeClr val="bg1"/>
              </a:solidFill>
              <a:latin typeface="Shabnam" panose="020B0603030804020204" pitchFamily="34" charset="-78"/>
              <a:cs typeface="Shabnam" panose="020B0603030804020204" pitchFamily="34" charset="-78"/>
            </a:endParaRPr>
          </a:p>
        </p:txBody>
      </p:sp>
      <p:sp>
        <p:nvSpPr>
          <p:cNvPr id="10" name="TextBox 9">
            <a:hlinkClick r:id="rId9" action="ppaction://hlinksldjump"/>
            <a:extLst>
              <a:ext uri="{FF2B5EF4-FFF2-40B4-BE49-F238E27FC236}">
                <a16:creationId xmlns:a16="http://schemas.microsoft.com/office/drawing/2014/main" id="{C09A21ED-B743-FB45-6680-33FD83D3246F}"/>
              </a:ext>
            </a:extLst>
          </p:cNvPr>
          <p:cNvSpPr txBox="1"/>
          <p:nvPr/>
        </p:nvSpPr>
        <p:spPr>
          <a:xfrm>
            <a:off x="2596451" y="1051936"/>
            <a:ext cx="1420208" cy="315265"/>
          </a:xfrm>
          <a:prstGeom prst="rect">
            <a:avLst/>
          </a:prstGeom>
          <a:noFill/>
        </p:spPr>
        <p:txBody>
          <a:bodyPr wrap="square" rtlCol="0">
            <a:spAutoFit/>
          </a:bodyPr>
          <a:lstStyle/>
          <a:p>
            <a:pPr algn="ctr" rtl="1"/>
            <a:r>
              <a:rPr lang="fa-IR" sz="1400" b="1" dirty="0">
                <a:solidFill>
                  <a:schemeClr val="bg1"/>
                </a:solidFill>
                <a:latin typeface="Shabnam" panose="020B0603030804020204" pitchFamily="34" charset="-78"/>
                <a:cs typeface="Shabnam" panose="020B0603030804020204" pitchFamily="34" charset="-78"/>
              </a:rPr>
              <a:t>بحث و نتیجه</a:t>
            </a:r>
            <a:endParaRPr lang="en-US" sz="1400" b="1" dirty="0">
              <a:solidFill>
                <a:schemeClr val="bg1"/>
              </a:solidFill>
              <a:latin typeface="Shabnam" panose="020B0603030804020204" pitchFamily="34" charset="-78"/>
              <a:cs typeface="Shabnam" panose="020B0603030804020204" pitchFamily="34" charset="-78"/>
            </a:endParaRPr>
          </a:p>
        </p:txBody>
      </p:sp>
      <p:sp>
        <p:nvSpPr>
          <p:cNvPr id="11" name="TextBox 10">
            <a:hlinkClick r:id="rId10" action="ppaction://hlinksldjump"/>
            <a:extLst>
              <a:ext uri="{FF2B5EF4-FFF2-40B4-BE49-F238E27FC236}">
                <a16:creationId xmlns:a16="http://schemas.microsoft.com/office/drawing/2014/main" id="{24609F54-8725-8FCA-C57D-A502B764B9BF}"/>
              </a:ext>
            </a:extLst>
          </p:cNvPr>
          <p:cNvSpPr txBox="1"/>
          <p:nvPr/>
        </p:nvSpPr>
        <p:spPr>
          <a:xfrm>
            <a:off x="998155" y="1051935"/>
            <a:ext cx="1498381" cy="315265"/>
          </a:xfrm>
          <a:prstGeom prst="rect">
            <a:avLst/>
          </a:prstGeom>
          <a:noFill/>
        </p:spPr>
        <p:txBody>
          <a:bodyPr wrap="square" rtlCol="0">
            <a:spAutoFit/>
          </a:bodyPr>
          <a:lstStyle/>
          <a:p>
            <a:pPr algn="ctr" rtl="1"/>
            <a:r>
              <a:rPr lang="fa-IR" sz="1400" b="1" dirty="0">
                <a:solidFill>
                  <a:schemeClr val="bg1"/>
                </a:solidFill>
                <a:latin typeface="Shabnam" panose="020B0603030804020204" pitchFamily="34" charset="-78"/>
                <a:cs typeface="Shabnam" panose="020B0603030804020204" pitchFamily="34" charset="-78"/>
              </a:rPr>
              <a:t>منابع</a:t>
            </a:r>
            <a:endParaRPr lang="en-US" sz="1400" b="1" dirty="0">
              <a:solidFill>
                <a:schemeClr val="bg1"/>
              </a:solidFill>
              <a:latin typeface="Shabnam" panose="020B0603030804020204" pitchFamily="34" charset="-78"/>
              <a:cs typeface="Shabnam" panose="020B0603030804020204" pitchFamily="34" charset="-78"/>
            </a:endParaRPr>
          </a:p>
        </p:txBody>
      </p:sp>
      <p:pic>
        <p:nvPicPr>
          <p:cNvPr id="12" name="Graphic 11">
            <a:extLst>
              <a:ext uri="{FF2B5EF4-FFF2-40B4-BE49-F238E27FC236}">
                <a16:creationId xmlns:a16="http://schemas.microsoft.com/office/drawing/2014/main" id="{E27D253E-E54B-CBCD-21F2-40678F40E811}"/>
              </a:ext>
            </a:extLst>
          </p:cNvPr>
          <p:cNvPicPr>
            <a:picLocks noChangeAspect="1"/>
          </p:cNvPicPr>
          <p:nvPr/>
        </p:nvPicPr>
        <p:blipFill>
          <a:blip r:embed="rId11" cstate="print">
            <a:extLst>
              <a:ext uri="{28A0092B-C50C-407E-A947-70E740481C1C}">
                <a14:useLocalDpi xmlns:a14="http://schemas.microsoft.com/office/drawing/2010/main"/>
              </a:ext>
              <a:ext uri="{96DAC541-7B7A-43D3-8B79-37D633B846F1}">
                <asvg:svgBlip xmlns:asvg="http://schemas.microsoft.com/office/drawing/2016/SVG/main" r:embed="rId12"/>
              </a:ext>
            </a:extLst>
          </a:blip>
          <a:stretch>
            <a:fillRect/>
          </a:stretch>
        </p:blipFill>
        <p:spPr>
          <a:xfrm>
            <a:off x="10458867" y="88489"/>
            <a:ext cx="1438278" cy="1438278"/>
          </a:xfrm>
          <a:prstGeom prst="rect">
            <a:avLst/>
          </a:prstGeom>
        </p:spPr>
      </p:pic>
      <p:sp>
        <p:nvSpPr>
          <p:cNvPr id="13" name="TextBox 12">
            <a:extLst>
              <a:ext uri="{FF2B5EF4-FFF2-40B4-BE49-F238E27FC236}">
                <a16:creationId xmlns:a16="http://schemas.microsoft.com/office/drawing/2014/main" id="{1B0C5ED1-3C15-2BA4-F223-D064112A73B6}"/>
              </a:ext>
            </a:extLst>
          </p:cNvPr>
          <p:cNvSpPr txBox="1"/>
          <p:nvPr/>
        </p:nvSpPr>
        <p:spPr>
          <a:xfrm>
            <a:off x="10336307" y="1715488"/>
            <a:ext cx="1757082" cy="338554"/>
          </a:xfrm>
          <a:prstGeom prst="rect">
            <a:avLst/>
          </a:prstGeom>
          <a:noFill/>
        </p:spPr>
        <p:txBody>
          <a:bodyPr wrap="square" rtlCol="0">
            <a:spAutoFit/>
          </a:bodyPr>
          <a:lstStyle/>
          <a:p>
            <a:pPr algn="ctr" rtl="1"/>
            <a:r>
              <a:rPr lang="fa-IR" sz="1600" b="1" dirty="0">
                <a:solidFill>
                  <a:srgbClr val="1D3347"/>
                </a:solidFill>
                <a:latin typeface="Shabnam" panose="020B0603030804020204" pitchFamily="34" charset="-78"/>
                <a:cs typeface="Shabnam" panose="020B0603030804020204" pitchFamily="34" charset="-78"/>
              </a:rPr>
              <a:t>عنوان اول</a:t>
            </a:r>
            <a:endParaRPr lang="en-US" sz="1600" b="1" dirty="0">
              <a:solidFill>
                <a:srgbClr val="1D3347"/>
              </a:solidFill>
              <a:latin typeface="Shabnam" panose="020B0603030804020204" pitchFamily="34" charset="-78"/>
              <a:cs typeface="Shabnam" panose="020B0603030804020204" pitchFamily="34" charset="-78"/>
            </a:endParaRPr>
          </a:p>
        </p:txBody>
      </p:sp>
      <p:sp>
        <p:nvSpPr>
          <p:cNvPr id="14" name="TextBox 13">
            <a:extLst>
              <a:ext uri="{FF2B5EF4-FFF2-40B4-BE49-F238E27FC236}">
                <a16:creationId xmlns:a16="http://schemas.microsoft.com/office/drawing/2014/main" id="{90D061B5-CD54-6BA3-6799-7340D9C27FF8}"/>
              </a:ext>
            </a:extLst>
          </p:cNvPr>
          <p:cNvSpPr txBox="1"/>
          <p:nvPr/>
        </p:nvSpPr>
        <p:spPr>
          <a:xfrm>
            <a:off x="10421957" y="2485131"/>
            <a:ext cx="1671431" cy="338554"/>
          </a:xfrm>
          <a:prstGeom prst="rect">
            <a:avLst/>
          </a:prstGeom>
          <a:noFill/>
        </p:spPr>
        <p:txBody>
          <a:bodyPr wrap="square" rtlCol="0">
            <a:spAutoFit/>
          </a:bodyPr>
          <a:lstStyle/>
          <a:p>
            <a:pPr algn="ctr" rtl="1"/>
            <a:r>
              <a:rPr lang="fa-IR" sz="1600" b="1" dirty="0">
                <a:solidFill>
                  <a:srgbClr val="1D3347"/>
                </a:solidFill>
                <a:latin typeface="Shabnam" panose="020B0603030804020204" pitchFamily="34" charset="-78"/>
                <a:cs typeface="Shabnam" panose="020B0603030804020204" pitchFamily="34" charset="-78"/>
              </a:rPr>
              <a:t>عنوان دوم</a:t>
            </a:r>
            <a:endParaRPr lang="en-US" sz="1600" b="1" dirty="0">
              <a:solidFill>
                <a:srgbClr val="1D3347"/>
              </a:solidFill>
              <a:latin typeface="Shabnam" panose="020B0603030804020204" pitchFamily="34" charset="-78"/>
              <a:cs typeface="Shabnam" panose="020B0603030804020204" pitchFamily="34" charset="-78"/>
            </a:endParaRPr>
          </a:p>
        </p:txBody>
      </p:sp>
      <p:sp>
        <p:nvSpPr>
          <p:cNvPr id="15" name="TextBox 14">
            <a:extLst>
              <a:ext uri="{FF2B5EF4-FFF2-40B4-BE49-F238E27FC236}">
                <a16:creationId xmlns:a16="http://schemas.microsoft.com/office/drawing/2014/main" id="{A79431DC-1F08-6D33-8B5A-AD93E45BD02B}"/>
              </a:ext>
            </a:extLst>
          </p:cNvPr>
          <p:cNvSpPr txBox="1"/>
          <p:nvPr/>
        </p:nvSpPr>
        <p:spPr>
          <a:xfrm>
            <a:off x="10336305" y="3228586"/>
            <a:ext cx="1757082" cy="338554"/>
          </a:xfrm>
          <a:prstGeom prst="rect">
            <a:avLst/>
          </a:prstGeom>
          <a:noFill/>
        </p:spPr>
        <p:txBody>
          <a:bodyPr wrap="square" rtlCol="0">
            <a:spAutoFit/>
          </a:bodyPr>
          <a:lstStyle/>
          <a:p>
            <a:pPr algn="ctr" rtl="1"/>
            <a:r>
              <a:rPr lang="fa-IR" sz="1600" b="1" dirty="0">
                <a:solidFill>
                  <a:srgbClr val="1D3347"/>
                </a:solidFill>
                <a:latin typeface="Shabnam" panose="020B0603030804020204" pitchFamily="34" charset="-78"/>
                <a:cs typeface="Shabnam" panose="020B0603030804020204" pitchFamily="34" charset="-78"/>
              </a:rPr>
              <a:t>عنوان سوم</a:t>
            </a:r>
            <a:endParaRPr lang="en-US" sz="1600" b="1" dirty="0">
              <a:solidFill>
                <a:srgbClr val="1D3347"/>
              </a:solidFill>
              <a:latin typeface="Shabnam" panose="020B0603030804020204" pitchFamily="34" charset="-78"/>
              <a:cs typeface="Shabnam" panose="020B0603030804020204" pitchFamily="34" charset="-78"/>
            </a:endParaRPr>
          </a:p>
        </p:txBody>
      </p:sp>
      <p:sp>
        <p:nvSpPr>
          <p:cNvPr id="16" name="TextBox 15">
            <a:extLst>
              <a:ext uri="{FF2B5EF4-FFF2-40B4-BE49-F238E27FC236}">
                <a16:creationId xmlns:a16="http://schemas.microsoft.com/office/drawing/2014/main" id="{D74F37B3-1839-9776-00A3-70C3F8C2073C}"/>
              </a:ext>
            </a:extLst>
          </p:cNvPr>
          <p:cNvSpPr txBox="1"/>
          <p:nvPr/>
        </p:nvSpPr>
        <p:spPr>
          <a:xfrm>
            <a:off x="10403951" y="3985103"/>
            <a:ext cx="1689436" cy="338554"/>
          </a:xfrm>
          <a:prstGeom prst="rect">
            <a:avLst/>
          </a:prstGeom>
          <a:noFill/>
        </p:spPr>
        <p:txBody>
          <a:bodyPr wrap="square" rtlCol="0">
            <a:spAutoFit/>
          </a:bodyPr>
          <a:lstStyle/>
          <a:p>
            <a:pPr algn="ctr" rtl="1"/>
            <a:r>
              <a:rPr lang="fa-IR" sz="1600" b="1" dirty="0">
                <a:solidFill>
                  <a:srgbClr val="1D3347"/>
                </a:solidFill>
                <a:latin typeface="Shabnam" panose="020B0603030804020204" pitchFamily="34" charset="-78"/>
                <a:cs typeface="Shabnam" panose="020B0603030804020204" pitchFamily="34" charset="-78"/>
              </a:rPr>
              <a:t>عنوان چهارم</a:t>
            </a:r>
            <a:endParaRPr lang="en-US" sz="1600" b="1" dirty="0">
              <a:solidFill>
                <a:srgbClr val="1D3347"/>
              </a:solidFill>
              <a:latin typeface="Shabnam" panose="020B0603030804020204" pitchFamily="34" charset="-78"/>
              <a:cs typeface="Shabnam" panose="020B0603030804020204" pitchFamily="34" charset="-78"/>
            </a:endParaRPr>
          </a:p>
        </p:txBody>
      </p:sp>
      <p:sp>
        <p:nvSpPr>
          <p:cNvPr id="17" name="TextBox 16">
            <a:extLst>
              <a:ext uri="{FF2B5EF4-FFF2-40B4-BE49-F238E27FC236}">
                <a16:creationId xmlns:a16="http://schemas.microsoft.com/office/drawing/2014/main" id="{B0B230EF-2D62-E9DC-4252-A648FAA7FEAB}"/>
              </a:ext>
            </a:extLst>
          </p:cNvPr>
          <p:cNvSpPr txBox="1"/>
          <p:nvPr/>
        </p:nvSpPr>
        <p:spPr>
          <a:xfrm>
            <a:off x="10336305" y="4754746"/>
            <a:ext cx="1775088" cy="338554"/>
          </a:xfrm>
          <a:prstGeom prst="rect">
            <a:avLst/>
          </a:prstGeom>
          <a:noFill/>
        </p:spPr>
        <p:txBody>
          <a:bodyPr wrap="square" rtlCol="0">
            <a:spAutoFit/>
          </a:bodyPr>
          <a:lstStyle/>
          <a:p>
            <a:pPr algn="ctr" rtl="1"/>
            <a:r>
              <a:rPr lang="fa-IR" sz="1600" b="1" dirty="0">
                <a:solidFill>
                  <a:srgbClr val="1D3347"/>
                </a:solidFill>
                <a:latin typeface="Shabnam" panose="020B0603030804020204" pitchFamily="34" charset="-78"/>
                <a:cs typeface="Shabnam" panose="020B0603030804020204" pitchFamily="34" charset="-78"/>
              </a:rPr>
              <a:t>عنوان پنجم</a:t>
            </a:r>
            <a:endParaRPr lang="en-US" sz="1600" b="1" dirty="0">
              <a:solidFill>
                <a:srgbClr val="1D3347"/>
              </a:solidFill>
              <a:latin typeface="Shabnam" panose="020B0603030804020204" pitchFamily="34" charset="-78"/>
              <a:cs typeface="Shabnam" panose="020B0603030804020204" pitchFamily="34" charset="-78"/>
            </a:endParaRPr>
          </a:p>
        </p:txBody>
      </p:sp>
      <p:sp>
        <p:nvSpPr>
          <p:cNvPr id="18" name="TextBox 17">
            <a:extLst>
              <a:ext uri="{FF2B5EF4-FFF2-40B4-BE49-F238E27FC236}">
                <a16:creationId xmlns:a16="http://schemas.microsoft.com/office/drawing/2014/main" id="{66E06D22-BC13-C030-FCA8-2ED905F24DA2}"/>
              </a:ext>
            </a:extLst>
          </p:cNvPr>
          <p:cNvSpPr txBox="1"/>
          <p:nvPr/>
        </p:nvSpPr>
        <p:spPr>
          <a:xfrm>
            <a:off x="10336305" y="5498201"/>
            <a:ext cx="1757082" cy="338554"/>
          </a:xfrm>
          <a:prstGeom prst="rect">
            <a:avLst/>
          </a:prstGeom>
          <a:noFill/>
        </p:spPr>
        <p:txBody>
          <a:bodyPr wrap="square" rtlCol="0">
            <a:spAutoFit/>
          </a:bodyPr>
          <a:lstStyle/>
          <a:p>
            <a:pPr algn="ctr" rtl="1"/>
            <a:r>
              <a:rPr lang="fa-IR" sz="1600" b="1" dirty="0">
                <a:solidFill>
                  <a:srgbClr val="1D3347"/>
                </a:solidFill>
                <a:latin typeface="Shabnam" panose="020B0603030804020204" pitchFamily="34" charset="-78"/>
                <a:cs typeface="Shabnam" panose="020B0603030804020204" pitchFamily="34" charset="-78"/>
              </a:rPr>
              <a:t>عنوان ششم</a:t>
            </a:r>
            <a:endParaRPr lang="en-US" sz="1600" b="1" dirty="0">
              <a:solidFill>
                <a:srgbClr val="1D3347"/>
              </a:solidFill>
              <a:latin typeface="Shabnam" panose="020B0603030804020204" pitchFamily="34" charset="-78"/>
              <a:cs typeface="Shabnam" panose="020B0603030804020204" pitchFamily="34" charset="-78"/>
            </a:endParaRPr>
          </a:p>
        </p:txBody>
      </p:sp>
      <p:sp>
        <p:nvSpPr>
          <p:cNvPr id="19" name="TextBox 18">
            <a:extLst>
              <a:ext uri="{FF2B5EF4-FFF2-40B4-BE49-F238E27FC236}">
                <a16:creationId xmlns:a16="http://schemas.microsoft.com/office/drawing/2014/main" id="{DA213B21-DEC1-412E-B8E5-0796D876C39F}"/>
              </a:ext>
            </a:extLst>
          </p:cNvPr>
          <p:cNvSpPr txBox="1"/>
          <p:nvPr/>
        </p:nvSpPr>
        <p:spPr>
          <a:xfrm>
            <a:off x="1007391" y="289867"/>
            <a:ext cx="5716681" cy="338554"/>
          </a:xfrm>
          <a:prstGeom prst="rect">
            <a:avLst/>
          </a:prstGeom>
          <a:noFill/>
        </p:spPr>
        <p:txBody>
          <a:bodyPr wrap="square" rtlCol="0">
            <a:spAutoFit/>
          </a:bodyPr>
          <a:lstStyle/>
          <a:p>
            <a:pPr algn="ctr" rtl="1"/>
            <a:r>
              <a:rPr lang="fa-IR" sz="1600" b="1">
                <a:solidFill>
                  <a:srgbClr val="1D3347"/>
                </a:solidFill>
                <a:latin typeface="Shabnam" panose="020B0603030804020204" pitchFamily="34" charset="-78"/>
                <a:cs typeface="Shabnam" panose="020B0603030804020204" pitchFamily="34" charset="-78"/>
              </a:rPr>
              <a:t>موضوع ارائه خود را در این قسمت وارد نمایید</a:t>
            </a:r>
            <a:endParaRPr lang="en-US" sz="1600" b="1" dirty="0">
              <a:solidFill>
                <a:srgbClr val="1D3347"/>
              </a:solidFill>
              <a:latin typeface="Shabnam" panose="020B0603030804020204" pitchFamily="34" charset="-78"/>
              <a:cs typeface="Shabnam" panose="020B0603030804020204" pitchFamily="34" charset="-78"/>
            </a:endParaRPr>
          </a:p>
        </p:txBody>
      </p:sp>
      <p:sp>
        <p:nvSpPr>
          <p:cNvPr id="20" name="TextBox 19">
            <a:extLst>
              <a:ext uri="{FF2B5EF4-FFF2-40B4-BE49-F238E27FC236}">
                <a16:creationId xmlns:a16="http://schemas.microsoft.com/office/drawing/2014/main" id="{C036AF6D-705C-B81D-DBB4-1DF37BDB5D03}"/>
              </a:ext>
            </a:extLst>
          </p:cNvPr>
          <p:cNvSpPr txBox="1"/>
          <p:nvPr/>
        </p:nvSpPr>
        <p:spPr>
          <a:xfrm>
            <a:off x="6853381" y="289867"/>
            <a:ext cx="3352801" cy="338554"/>
          </a:xfrm>
          <a:prstGeom prst="rect">
            <a:avLst/>
          </a:prstGeom>
          <a:noFill/>
        </p:spPr>
        <p:txBody>
          <a:bodyPr wrap="square" rtlCol="0">
            <a:spAutoFit/>
          </a:bodyPr>
          <a:lstStyle/>
          <a:p>
            <a:pPr algn="ctr" rtl="1"/>
            <a:r>
              <a:rPr lang="fa-IR" sz="1600" b="1" dirty="0">
                <a:solidFill>
                  <a:srgbClr val="1D3347"/>
                </a:solidFill>
                <a:latin typeface="Shabnam" panose="020B0603030804020204" pitchFamily="34" charset="-78"/>
                <a:cs typeface="Shabnam" panose="020B0603030804020204" pitchFamily="34" charset="-78"/>
              </a:rPr>
              <a:t>پژوهشگر</a:t>
            </a:r>
            <a:r>
              <a:rPr lang="fa-IR" sz="1600" b="1">
                <a:solidFill>
                  <a:srgbClr val="1D3347"/>
                </a:solidFill>
                <a:latin typeface="Shabnam" panose="020B0603030804020204" pitchFamily="34" charset="-78"/>
                <a:cs typeface="Shabnam" panose="020B0603030804020204" pitchFamily="34" charset="-78"/>
              </a:rPr>
              <a:t>: محمد جواد عزیزپناه</a:t>
            </a:r>
            <a:endParaRPr lang="en-US" sz="1600" b="1" dirty="0">
              <a:solidFill>
                <a:srgbClr val="1D3347"/>
              </a:solidFill>
              <a:latin typeface="Shabnam" panose="020B0603030804020204" pitchFamily="34" charset="-78"/>
              <a:cs typeface="Shabnam" panose="020B0603030804020204" pitchFamily="34" charset="-78"/>
            </a:endParaRPr>
          </a:p>
        </p:txBody>
      </p:sp>
      <p:sp>
        <p:nvSpPr>
          <p:cNvPr id="21" name="Freeform 123">
            <a:hlinkClick r:id="rId10" action="ppaction://hlinksldjump"/>
            <a:extLst>
              <a:ext uri="{FF2B5EF4-FFF2-40B4-BE49-F238E27FC236}">
                <a16:creationId xmlns:a16="http://schemas.microsoft.com/office/drawing/2014/main" id="{D8DC7697-9E0E-1EC0-A2EE-0A9AD0EB67F3}"/>
              </a:ext>
            </a:extLst>
          </p:cNvPr>
          <p:cNvSpPr>
            <a:spLocks noEditPoints="1"/>
          </p:cNvSpPr>
          <p:nvPr/>
        </p:nvSpPr>
        <p:spPr bwMode="auto">
          <a:xfrm>
            <a:off x="488631" y="5556280"/>
            <a:ext cx="268684" cy="268684"/>
          </a:xfrm>
          <a:custGeom>
            <a:avLst/>
            <a:gdLst>
              <a:gd name="T0" fmla="*/ 109 w 160"/>
              <a:gd name="T1" fmla="*/ 116 h 160"/>
              <a:gd name="T2" fmla="*/ 59 w 160"/>
              <a:gd name="T3" fmla="*/ 107 h 160"/>
              <a:gd name="T4" fmla="*/ 160 w 160"/>
              <a:gd name="T5" fmla="*/ 125 h 160"/>
              <a:gd name="T6" fmla="*/ 114 w 160"/>
              <a:gd name="T7" fmla="*/ 116 h 160"/>
              <a:gd name="T8" fmla="*/ 60 w 160"/>
              <a:gd name="T9" fmla="*/ 100 h 160"/>
              <a:gd name="T10" fmla="*/ 160 w 160"/>
              <a:gd name="T11" fmla="*/ 84 h 160"/>
              <a:gd name="T12" fmla="*/ 59 w 160"/>
              <a:gd name="T13" fmla="*/ 131 h 160"/>
              <a:gd name="T14" fmla="*/ 110 w 160"/>
              <a:gd name="T15" fmla="*/ 160 h 160"/>
              <a:gd name="T16" fmla="*/ 160 w 160"/>
              <a:gd name="T17" fmla="*/ 132 h 160"/>
              <a:gd name="T18" fmla="*/ 110 w 160"/>
              <a:gd name="T19" fmla="*/ 50 h 160"/>
              <a:gd name="T20" fmla="*/ 59 w 160"/>
              <a:gd name="T21" fmla="*/ 75 h 160"/>
              <a:gd name="T22" fmla="*/ 160 w 160"/>
              <a:gd name="T23" fmla="*/ 68 h 160"/>
              <a:gd name="T24" fmla="*/ 148 w 160"/>
              <a:gd name="T25" fmla="*/ 0 h 160"/>
              <a:gd name="T26" fmla="*/ 0 w 160"/>
              <a:gd name="T27" fmla="*/ 44 h 160"/>
              <a:gd name="T28" fmla="*/ 109 w 160"/>
              <a:gd name="T29" fmla="*/ 44 h 160"/>
              <a:gd name="T30" fmla="*/ 160 w 160"/>
              <a:gd name="T31" fmla="*/ 44 h 160"/>
              <a:gd name="T32" fmla="*/ 29 w 160"/>
              <a:gd name="T33" fmla="*/ 41 h 160"/>
              <a:gd name="T34" fmla="*/ 41 w 160"/>
              <a:gd name="T35" fmla="*/ 28 h 160"/>
              <a:gd name="T36" fmla="*/ 88 w 160"/>
              <a:gd name="T37" fmla="*/ 25 h 160"/>
              <a:gd name="T38" fmla="*/ 91 w 160"/>
              <a:gd name="T39" fmla="*/ 27 h 160"/>
              <a:gd name="T40" fmla="*/ 97 w 160"/>
              <a:gd name="T41" fmla="*/ 30 h 160"/>
              <a:gd name="T42" fmla="*/ 102 w 160"/>
              <a:gd name="T43" fmla="*/ 27 h 160"/>
              <a:gd name="T44" fmla="*/ 104 w 160"/>
              <a:gd name="T45" fmla="*/ 25 h 160"/>
              <a:gd name="T46" fmla="*/ 104 w 160"/>
              <a:gd name="T47" fmla="*/ 32 h 160"/>
              <a:gd name="T48" fmla="*/ 107 w 160"/>
              <a:gd name="T49" fmla="*/ 35 h 160"/>
              <a:gd name="T50" fmla="*/ 113 w 160"/>
              <a:gd name="T51" fmla="*/ 22 h 160"/>
              <a:gd name="T52" fmla="*/ 118 w 160"/>
              <a:gd name="T53" fmla="*/ 35 h 160"/>
              <a:gd name="T54" fmla="*/ 120 w 160"/>
              <a:gd name="T55" fmla="*/ 32 h 160"/>
              <a:gd name="T56" fmla="*/ 120 w 160"/>
              <a:gd name="T57" fmla="*/ 25 h 160"/>
              <a:gd name="T58" fmla="*/ 123 w 160"/>
              <a:gd name="T59" fmla="*/ 27 h 160"/>
              <a:gd name="T60" fmla="*/ 129 w 160"/>
              <a:gd name="T61" fmla="*/ 30 h 160"/>
              <a:gd name="T62" fmla="*/ 134 w 160"/>
              <a:gd name="T63" fmla="*/ 27 h 160"/>
              <a:gd name="T64" fmla="*/ 136 w 160"/>
              <a:gd name="T65" fmla="*/ 25 h 160"/>
              <a:gd name="T66" fmla="*/ 136 w 160"/>
              <a:gd name="T67" fmla="*/ 32 h 160"/>
              <a:gd name="T68" fmla="*/ 140 w 160"/>
              <a:gd name="T69" fmla="*/ 35 h 160"/>
              <a:gd name="T70" fmla="*/ 54 w 160"/>
              <a:gd name="T71" fmla="*/ 68 h 160"/>
              <a:gd name="T72" fmla="*/ 3 w 160"/>
              <a:gd name="T73" fmla="*/ 57 h 160"/>
              <a:gd name="T74" fmla="*/ 3 w 160"/>
              <a:gd name="T75" fmla="*/ 102 h 160"/>
              <a:gd name="T76" fmla="*/ 41 w 160"/>
              <a:gd name="T77" fmla="*/ 79 h 160"/>
              <a:gd name="T78" fmla="*/ 28 w 160"/>
              <a:gd name="T79" fmla="*/ 68 h 160"/>
              <a:gd name="T80" fmla="*/ 54 w 160"/>
              <a:gd name="T81" fmla="*/ 107 h 160"/>
              <a:gd name="T82" fmla="*/ 0 w 160"/>
              <a:gd name="T83" fmla="*/ 145 h 160"/>
              <a:gd name="T84" fmla="*/ 60 w 160"/>
              <a:gd name="T85" fmla="*/ 159 h 160"/>
              <a:gd name="T86" fmla="*/ 29 w 160"/>
              <a:gd name="T87" fmla="*/ 142 h 160"/>
              <a:gd name="T88" fmla="*/ 41 w 160"/>
              <a:gd name="T89" fmla="*/ 131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60" h="160">
                <a:moveTo>
                  <a:pt x="114" y="116"/>
                </a:moveTo>
                <a:cubicBezTo>
                  <a:pt x="113" y="116"/>
                  <a:pt x="112" y="116"/>
                  <a:pt x="112" y="116"/>
                </a:cubicBezTo>
                <a:cubicBezTo>
                  <a:pt x="110" y="116"/>
                  <a:pt x="109" y="116"/>
                  <a:pt x="109" y="116"/>
                </a:cubicBezTo>
                <a:cubicBezTo>
                  <a:pt x="108" y="116"/>
                  <a:pt x="108" y="116"/>
                  <a:pt x="108" y="116"/>
                </a:cubicBezTo>
                <a:cubicBezTo>
                  <a:pt x="108" y="116"/>
                  <a:pt x="107" y="116"/>
                  <a:pt x="105" y="116"/>
                </a:cubicBezTo>
                <a:cubicBezTo>
                  <a:pt x="87" y="116"/>
                  <a:pt x="69" y="112"/>
                  <a:pt x="59" y="107"/>
                </a:cubicBezTo>
                <a:cubicBezTo>
                  <a:pt x="59" y="123"/>
                  <a:pt x="59" y="123"/>
                  <a:pt x="59" y="123"/>
                </a:cubicBezTo>
                <a:cubicBezTo>
                  <a:pt x="65" y="129"/>
                  <a:pt x="85" y="133"/>
                  <a:pt x="112" y="133"/>
                </a:cubicBezTo>
                <a:cubicBezTo>
                  <a:pt x="135" y="133"/>
                  <a:pt x="152" y="130"/>
                  <a:pt x="160" y="125"/>
                </a:cubicBezTo>
                <a:cubicBezTo>
                  <a:pt x="160" y="109"/>
                  <a:pt x="160" y="109"/>
                  <a:pt x="160" y="109"/>
                </a:cubicBezTo>
                <a:cubicBezTo>
                  <a:pt x="151" y="113"/>
                  <a:pt x="134" y="116"/>
                  <a:pt x="116" y="116"/>
                </a:cubicBezTo>
                <a:cubicBezTo>
                  <a:pt x="116" y="116"/>
                  <a:pt x="115" y="116"/>
                  <a:pt x="114" y="116"/>
                </a:cubicBezTo>
                <a:close/>
                <a:moveTo>
                  <a:pt x="59" y="82"/>
                </a:moveTo>
                <a:cubicBezTo>
                  <a:pt x="59" y="100"/>
                  <a:pt x="59" y="100"/>
                  <a:pt x="59" y="100"/>
                </a:cubicBezTo>
                <a:cubicBezTo>
                  <a:pt x="60" y="100"/>
                  <a:pt x="60" y="100"/>
                  <a:pt x="60" y="100"/>
                </a:cubicBezTo>
                <a:cubicBezTo>
                  <a:pt x="66" y="106"/>
                  <a:pt x="86" y="111"/>
                  <a:pt x="112" y="111"/>
                </a:cubicBezTo>
                <a:cubicBezTo>
                  <a:pt x="134" y="111"/>
                  <a:pt x="152" y="106"/>
                  <a:pt x="160" y="101"/>
                </a:cubicBezTo>
                <a:cubicBezTo>
                  <a:pt x="160" y="84"/>
                  <a:pt x="160" y="84"/>
                  <a:pt x="160" y="84"/>
                </a:cubicBezTo>
                <a:cubicBezTo>
                  <a:pt x="149" y="89"/>
                  <a:pt x="130" y="92"/>
                  <a:pt x="112" y="92"/>
                </a:cubicBezTo>
                <a:cubicBezTo>
                  <a:pt x="91" y="92"/>
                  <a:pt x="70" y="89"/>
                  <a:pt x="59" y="82"/>
                </a:cubicBezTo>
                <a:close/>
                <a:moveTo>
                  <a:pt x="59" y="131"/>
                </a:moveTo>
                <a:cubicBezTo>
                  <a:pt x="59" y="141"/>
                  <a:pt x="59" y="141"/>
                  <a:pt x="59" y="141"/>
                </a:cubicBezTo>
                <a:cubicBezTo>
                  <a:pt x="59" y="143"/>
                  <a:pt x="59" y="143"/>
                  <a:pt x="60" y="143"/>
                </a:cubicBezTo>
                <a:cubicBezTo>
                  <a:pt x="63" y="154"/>
                  <a:pt x="87" y="160"/>
                  <a:pt x="110" y="160"/>
                </a:cubicBezTo>
                <a:cubicBezTo>
                  <a:pt x="132" y="160"/>
                  <a:pt x="157" y="154"/>
                  <a:pt x="160" y="143"/>
                </a:cubicBezTo>
                <a:cubicBezTo>
                  <a:pt x="160" y="143"/>
                  <a:pt x="160" y="143"/>
                  <a:pt x="160" y="141"/>
                </a:cubicBezTo>
                <a:cubicBezTo>
                  <a:pt x="160" y="132"/>
                  <a:pt x="160" y="132"/>
                  <a:pt x="160" y="132"/>
                </a:cubicBezTo>
                <a:cubicBezTo>
                  <a:pt x="149" y="138"/>
                  <a:pt x="130" y="140"/>
                  <a:pt x="112" y="140"/>
                </a:cubicBezTo>
                <a:cubicBezTo>
                  <a:pt x="91" y="140"/>
                  <a:pt x="70" y="137"/>
                  <a:pt x="59" y="131"/>
                </a:cubicBezTo>
                <a:close/>
                <a:moveTo>
                  <a:pt x="110" y="50"/>
                </a:moveTo>
                <a:cubicBezTo>
                  <a:pt x="87" y="50"/>
                  <a:pt x="63" y="56"/>
                  <a:pt x="59" y="67"/>
                </a:cubicBezTo>
                <a:cubicBezTo>
                  <a:pt x="59" y="68"/>
                  <a:pt x="59" y="68"/>
                  <a:pt x="59" y="68"/>
                </a:cubicBezTo>
                <a:cubicBezTo>
                  <a:pt x="59" y="75"/>
                  <a:pt x="59" y="75"/>
                  <a:pt x="59" y="75"/>
                </a:cubicBezTo>
                <a:cubicBezTo>
                  <a:pt x="65" y="82"/>
                  <a:pt x="86" y="87"/>
                  <a:pt x="112" y="87"/>
                </a:cubicBezTo>
                <a:cubicBezTo>
                  <a:pt x="134" y="87"/>
                  <a:pt x="152" y="83"/>
                  <a:pt x="160" y="78"/>
                </a:cubicBezTo>
                <a:cubicBezTo>
                  <a:pt x="160" y="68"/>
                  <a:pt x="160" y="68"/>
                  <a:pt x="160" y="68"/>
                </a:cubicBezTo>
                <a:cubicBezTo>
                  <a:pt x="160" y="67"/>
                  <a:pt x="160" y="67"/>
                  <a:pt x="160" y="67"/>
                </a:cubicBezTo>
                <a:cubicBezTo>
                  <a:pt x="158" y="56"/>
                  <a:pt x="134" y="50"/>
                  <a:pt x="110" y="50"/>
                </a:cubicBezTo>
                <a:close/>
                <a:moveTo>
                  <a:pt x="148" y="0"/>
                </a:moveTo>
                <a:cubicBezTo>
                  <a:pt x="13" y="0"/>
                  <a:pt x="13" y="0"/>
                  <a:pt x="13" y="0"/>
                </a:cubicBezTo>
                <a:cubicBezTo>
                  <a:pt x="7" y="0"/>
                  <a:pt x="0" y="6"/>
                  <a:pt x="0" y="12"/>
                </a:cubicBezTo>
                <a:cubicBezTo>
                  <a:pt x="0" y="44"/>
                  <a:pt x="0" y="44"/>
                  <a:pt x="0" y="44"/>
                </a:cubicBezTo>
                <a:cubicBezTo>
                  <a:pt x="0" y="47"/>
                  <a:pt x="2" y="49"/>
                  <a:pt x="3" y="50"/>
                </a:cubicBezTo>
                <a:cubicBezTo>
                  <a:pt x="66" y="50"/>
                  <a:pt x="66" y="50"/>
                  <a:pt x="66" y="50"/>
                </a:cubicBezTo>
                <a:cubicBezTo>
                  <a:pt x="77" y="47"/>
                  <a:pt x="93" y="44"/>
                  <a:pt x="109" y="44"/>
                </a:cubicBezTo>
                <a:cubicBezTo>
                  <a:pt x="124" y="44"/>
                  <a:pt x="140" y="47"/>
                  <a:pt x="151" y="50"/>
                </a:cubicBezTo>
                <a:cubicBezTo>
                  <a:pt x="158" y="50"/>
                  <a:pt x="158" y="50"/>
                  <a:pt x="158" y="50"/>
                </a:cubicBezTo>
                <a:cubicBezTo>
                  <a:pt x="159" y="49"/>
                  <a:pt x="160" y="47"/>
                  <a:pt x="160" y="44"/>
                </a:cubicBezTo>
                <a:cubicBezTo>
                  <a:pt x="160" y="12"/>
                  <a:pt x="160" y="12"/>
                  <a:pt x="160" y="12"/>
                </a:cubicBezTo>
                <a:cubicBezTo>
                  <a:pt x="160" y="6"/>
                  <a:pt x="154" y="0"/>
                  <a:pt x="148" y="0"/>
                </a:cubicBezTo>
                <a:close/>
                <a:moveTo>
                  <a:pt x="29" y="41"/>
                </a:moveTo>
                <a:cubicBezTo>
                  <a:pt x="22" y="41"/>
                  <a:pt x="16" y="35"/>
                  <a:pt x="16" y="28"/>
                </a:cubicBezTo>
                <a:cubicBezTo>
                  <a:pt x="16" y="22"/>
                  <a:pt x="22" y="16"/>
                  <a:pt x="29" y="16"/>
                </a:cubicBezTo>
                <a:cubicBezTo>
                  <a:pt x="36" y="16"/>
                  <a:pt x="41" y="22"/>
                  <a:pt x="41" y="28"/>
                </a:cubicBezTo>
                <a:cubicBezTo>
                  <a:pt x="41" y="35"/>
                  <a:pt x="36" y="41"/>
                  <a:pt x="29" y="41"/>
                </a:cubicBezTo>
                <a:close/>
                <a:moveTo>
                  <a:pt x="91" y="27"/>
                </a:moveTo>
                <a:cubicBezTo>
                  <a:pt x="90" y="27"/>
                  <a:pt x="88" y="26"/>
                  <a:pt x="88" y="25"/>
                </a:cubicBezTo>
                <a:cubicBezTo>
                  <a:pt x="88" y="24"/>
                  <a:pt x="90" y="22"/>
                  <a:pt x="91" y="22"/>
                </a:cubicBezTo>
                <a:cubicBezTo>
                  <a:pt x="93" y="22"/>
                  <a:pt x="94" y="24"/>
                  <a:pt x="94" y="25"/>
                </a:cubicBezTo>
                <a:cubicBezTo>
                  <a:pt x="94" y="26"/>
                  <a:pt x="93" y="27"/>
                  <a:pt x="91" y="27"/>
                </a:cubicBezTo>
                <a:close/>
                <a:moveTo>
                  <a:pt x="97" y="35"/>
                </a:moveTo>
                <a:cubicBezTo>
                  <a:pt x="96" y="35"/>
                  <a:pt x="94" y="33"/>
                  <a:pt x="94" y="32"/>
                </a:cubicBezTo>
                <a:cubicBezTo>
                  <a:pt x="94" y="31"/>
                  <a:pt x="96" y="30"/>
                  <a:pt x="97" y="30"/>
                </a:cubicBezTo>
                <a:cubicBezTo>
                  <a:pt x="98" y="30"/>
                  <a:pt x="99" y="31"/>
                  <a:pt x="99" y="32"/>
                </a:cubicBezTo>
                <a:cubicBezTo>
                  <a:pt x="99" y="33"/>
                  <a:pt x="98" y="35"/>
                  <a:pt x="97" y="35"/>
                </a:cubicBezTo>
                <a:close/>
                <a:moveTo>
                  <a:pt x="102" y="27"/>
                </a:moveTo>
                <a:cubicBezTo>
                  <a:pt x="101" y="27"/>
                  <a:pt x="99" y="26"/>
                  <a:pt x="99" y="25"/>
                </a:cubicBezTo>
                <a:cubicBezTo>
                  <a:pt x="99" y="24"/>
                  <a:pt x="101" y="22"/>
                  <a:pt x="102" y="22"/>
                </a:cubicBezTo>
                <a:cubicBezTo>
                  <a:pt x="103" y="22"/>
                  <a:pt x="104" y="24"/>
                  <a:pt x="104" y="25"/>
                </a:cubicBezTo>
                <a:cubicBezTo>
                  <a:pt x="104" y="26"/>
                  <a:pt x="103" y="27"/>
                  <a:pt x="102" y="27"/>
                </a:cubicBezTo>
                <a:close/>
                <a:moveTo>
                  <a:pt x="107" y="35"/>
                </a:moveTo>
                <a:cubicBezTo>
                  <a:pt x="105" y="35"/>
                  <a:pt x="104" y="33"/>
                  <a:pt x="104" y="32"/>
                </a:cubicBezTo>
                <a:cubicBezTo>
                  <a:pt x="104" y="31"/>
                  <a:pt x="105" y="30"/>
                  <a:pt x="107" y="30"/>
                </a:cubicBezTo>
                <a:cubicBezTo>
                  <a:pt x="109" y="30"/>
                  <a:pt x="110" y="31"/>
                  <a:pt x="110" y="32"/>
                </a:cubicBezTo>
                <a:cubicBezTo>
                  <a:pt x="110" y="33"/>
                  <a:pt x="109" y="35"/>
                  <a:pt x="107" y="35"/>
                </a:cubicBezTo>
                <a:close/>
                <a:moveTo>
                  <a:pt x="113" y="27"/>
                </a:moveTo>
                <a:cubicBezTo>
                  <a:pt x="112" y="27"/>
                  <a:pt x="110" y="26"/>
                  <a:pt x="110" y="25"/>
                </a:cubicBezTo>
                <a:cubicBezTo>
                  <a:pt x="110" y="24"/>
                  <a:pt x="112" y="22"/>
                  <a:pt x="113" y="22"/>
                </a:cubicBezTo>
                <a:cubicBezTo>
                  <a:pt x="114" y="22"/>
                  <a:pt x="115" y="24"/>
                  <a:pt x="115" y="25"/>
                </a:cubicBezTo>
                <a:cubicBezTo>
                  <a:pt x="115" y="26"/>
                  <a:pt x="114" y="27"/>
                  <a:pt x="113" y="27"/>
                </a:cubicBezTo>
                <a:close/>
                <a:moveTo>
                  <a:pt x="118" y="35"/>
                </a:moveTo>
                <a:cubicBezTo>
                  <a:pt x="116" y="35"/>
                  <a:pt x="115" y="33"/>
                  <a:pt x="115" y="32"/>
                </a:cubicBezTo>
                <a:cubicBezTo>
                  <a:pt x="115" y="31"/>
                  <a:pt x="116" y="30"/>
                  <a:pt x="118" y="30"/>
                </a:cubicBezTo>
                <a:cubicBezTo>
                  <a:pt x="119" y="30"/>
                  <a:pt x="120" y="31"/>
                  <a:pt x="120" y="32"/>
                </a:cubicBezTo>
                <a:cubicBezTo>
                  <a:pt x="120" y="33"/>
                  <a:pt x="119" y="35"/>
                  <a:pt x="118" y="35"/>
                </a:cubicBezTo>
                <a:close/>
                <a:moveTo>
                  <a:pt x="123" y="27"/>
                </a:moveTo>
                <a:cubicBezTo>
                  <a:pt x="121" y="27"/>
                  <a:pt x="120" y="26"/>
                  <a:pt x="120" y="25"/>
                </a:cubicBezTo>
                <a:cubicBezTo>
                  <a:pt x="120" y="24"/>
                  <a:pt x="121" y="22"/>
                  <a:pt x="123" y="22"/>
                </a:cubicBezTo>
                <a:cubicBezTo>
                  <a:pt x="125" y="22"/>
                  <a:pt x="126" y="24"/>
                  <a:pt x="126" y="25"/>
                </a:cubicBezTo>
                <a:cubicBezTo>
                  <a:pt x="126" y="26"/>
                  <a:pt x="125" y="27"/>
                  <a:pt x="123" y="27"/>
                </a:cubicBezTo>
                <a:close/>
                <a:moveTo>
                  <a:pt x="129" y="35"/>
                </a:moveTo>
                <a:cubicBezTo>
                  <a:pt x="127" y="35"/>
                  <a:pt x="126" y="33"/>
                  <a:pt x="126" y="32"/>
                </a:cubicBezTo>
                <a:cubicBezTo>
                  <a:pt x="126" y="31"/>
                  <a:pt x="127" y="30"/>
                  <a:pt x="129" y="30"/>
                </a:cubicBezTo>
                <a:cubicBezTo>
                  <a:pt x="130" y="30"/>
                  <a:pt x="131" y="31"/>
                  <a:pt x="131" y="32"/>
                </a:cubicBezTo>
                <a:cubicBezTo>
                  <a:pt x="131" y="33"/>
                  <a:pt x="130" y="35"/>
                  <a:pt x="129" y="35"/>
                </a:cubicBezTo>
                <a:close/>
                <a:moveTo>
                  <a:pt x="134" y="27"/>
                </a:moveTo>
                <a:cubicBezTo>
                  <a:pt x="132" y="27"/>
                  <a:pt x="131" y="26"/>
                  <a:pt x="131" y="25"/>
                </a:cubicBezTo>
                <a:cubicBezTo>
                  <a:pt x="131" y="24"/>
                  <a:pt x="132" y="22"/>
                  <a:pt x="134" y="22"/>
                </a:cubicBezTo>
                <a:cubicBezTo>
                  <a:pt x="135" y="22"/>
                  <a:pt x="136" y="24"/>
                  <a:pt x="136" y="25"/>
                </a:cubicBezTo>
                <a:cubicBezTo>
                  <a:pt x="136" y="26"/>
                  <a:pt x="135" y="27"/>
                  <a:pt x="134" y="27"/>
                </a:cubicBezTo>
                <a:close/>
                <a:moveTo>
                  <a:pt x="140" y="35"/>
                </a:moveTo>
                <a:cubicBezTo>
                  <a:pt x="137" y="35"/>
                  <a:pt x="136" y="33"/>
                  <a:pt x="136" y="32"/>
                </a:cubicBezTo>
                <a:cubicBezTo>
                  <a:pt x="136" y="31"/>
                  <a:pt x="137" y="30"/>
                  <a:pt x="140" y="30"/>
                </a:cubicBezTo>
                <a:cubicBezTo>
                  <a:pt x="141" y="30"/>
                  <a:pt x="142" y="31"/>
                  <a:pt x="142" y="32"/>
                </a:cubicBezTo>
                <a:cubicBezTo>
                  <a:pt x="142" y="33"/>
                  <a:pt x="141" y="35"/>
                  <a:pt x="140" y="35"/>
                </a:cubicBezTo>
                <a:close/>
                <a:moveTo>
                  <a:pt x="54" y="102"/>
                </a:moveTo>
                <a:cubicBezTo>
                  <a:pt x="54" y="101"/>
                  <a:pt x="54" y="94"/>
                  <a:pt x="54" y="94"/>
                </a:cubicBezTo>
                <a:cubicBezTo>
                  <a:pt x="54" y="68"/>
                  <a:pt x="54" y="68"/>
                  <a:pt x="54" y="68"/>
                </a:cubicBezTo>
                <a:cubicBezTo>
                  <a:pt x="54" y="67"/>
                  <a:pt x="54" y="67"/>
                  <a:pt x="54" y="67"/>
                </a:cubicBezTo>
                <a:cubicBezTo>
                  <a:pt x="55" y="63"/>
                  <a:pt x="59" y="60"/>
                  <a:pt x="65" y="57"/>
                </a:cubicBezTo>
                <a:cubicBezTo>
                  <a:pt x="3" y="57"/>
                  <a:pt x="3" y="57"/>
                  <a:pt x="3" y="57"/>
                </a:cubicBezTo>
                <a:cubicBezTo>
                  <a:pt x="2" y="58"/>
                  <a:pt x="0" y="61"/>
                  <a:pt x="0" y="65"/>
                </a:cubicBezTo>
                <a:cubicBezTo>
                  <a:pt x="0" y="95"/>
                  <a:pt x="0" y="95"/>
                  <a:pt x="0" y="95"/>
                </a:cubicBezTo>
                <a:cubicBezTo>
                  <a:pt x="0" y="98"/>
                  <a:pt x="2" y="100"/>
                  <a:pt x="3" y="102"/>
                </a:cubicBezTo>
                <a:lnTo>
                  <a:pt x="54" y="102"/>
                </a:lnTo>
                <a:close/>
                <a:moveTo>
                  <a:pt x="28" y="68"/>
                </a:moveTo>
                <a:cubicBezTo>
                  <a:pt x="36" y="68"/>
                  <a:pt x="41" y="73"/>
                  <a:pt x="41" y="79"/>
                </a:cubicBezTo>
                <a:cubicBezTo>
                  <a:pt x="41" y="87"/>
                  <a:pt x="36" y="91"/>
                  <a:pt x="28" y="91"/>
                </a:cubicBezTo>
                <a:cubicBezTo>
                  <a:pt x="22" y="91"/>
                  <a:pt x="16" y="87"/>
                  <a:pt x="16" y="79"/>
                </a:cubicBezTo>
                <a:cubicBezTo>
                  <a:pt x="16" y="73"/>
                  <a:pt x="22" y="68"/>
                  <a:pt x="28" y="68"/>
                </a:cubicBezTo>
                <a:close/>
                <a:moveTo>
                  <a:pt x="54" y="143"/>
                </a:moveTo>
                <a:cubicBezTo>
                  <a:pt x="54" y="143"/>
                  <a:pt x="54" y="143"/>
                  <a:pt x="54" y="142"/>
                </a:cubicBezTo>
                <a:cubicBezTo>
                  <a:pt x="54" y="107"/>
                  <a:pt x="54" y="107"/>
                  <a:pt x="54" y="107"/>
                </a:cubicBezTo>
                <a:cubicBezTo>
                  <a:pt x="3" y="107"/>
                  <a:pt x="3" y="107"/>
                  <a:pt x="3" y="107"/>
                </a:cubicBezTo>
                <a:cubicBezTo>
                  <a:pt x="2" y="110"/>
                  <a:pt x="0" y="112"/>
                  <a:pt x="0" y="115"/>
                </a:cubicBezTo>
                <a:cubicBezTo>
                  <a:pt x="0" y="145"/>
                  <a:pt x="0" y="145"/>
                  <a:pt x="0" y="145"/>
                </a:cubicBezTo>
                <a:cubicBezTo>
                  <a:pt x="0" y="152"/>
                  <a:pt x="7" y="159"/>
                  <a:pt x="13" y="159"/>
                </a:cubicBezTo>
                <a:cubicBezTo>
                  <a:pt x="59" y="159"/>
                  <a:pt x="59" y="159"/>
                  <a:pt x="59" y="159"/>
                </a:cubicBezTo>
                <a:cubicBezTo>
                  <a:pt x="60" y="159"/>
                  <a:pt x="60" y="159"/>
                  <a:pt x="60" y="159"/>
                </a:cubicBezTo>
                <a:cubicBezTo>
                  <a:pt x="63" y="157"/>
                  <a:pt x="64" y="154"/>
                  <a:pt x="62" y="151"/>
                </a:cubicBezTo>
                <a:cubicBezTo>
                  <a:pt x="58" y="149"/>
                  <a:pt x="56" y="146"/>
                  <a:pt x="54" y="143"/>
                </a:cubicBezTo>
                <a:close/>
                <a:moveTo>
                  <a:pt x="29" y="142"/>
                </a:moveTo>
                <a:cubicBezTo>
                  <a:pt x="22" y="142"/>
                  <a:pt x="16" y="137"/>
                  <a:pt x="16" y="131"/>
                </a:cubicBezTo>
                <a:cubicBezTo>
                  <a:pt x="16" y="123"/>
                  <a:pt x="22" y="118"/>
                  <a:pt x="29" y="118"/>
                </a:cubicBezTo>
                <a:cubicBezTo>
                  <a:pt x="36" y="118"/>
                  <a:pt x="41" y="123"/>
                  <a:pt x="41" y="131"/>
                </a:cubicBezTo>
                <a:cubicBezTo>
                  <a:pt x="41" y="137"/>
                  <a:pt x="36" y="142"/>
                  <a:pt x="29" y="142"/>
                </a:cubicBezTo>
                <a:close/>
              </a:path>
            </a:pathLst>
          </a:custGeom>
          <a:ln>
            <a:noFill/>
          </a:ln>
        </p:spPr>
        <p:style>
          <a:lnRef idx="2">
            <a:schemeClr val="accent3"/>
          </a:lnRef>
          <a:fillRef idx="1">
            <a:schemeClr val="lt1"/>
          </a:fillRef>
          <a:effectRef idx="0">
            <a:schemeClr val="accent3"/>
          </a:effectRef>
          <a:fontRef idx="minor">
            <a:schemeClr val="dk1"/>
          </a:fontRef>
        </p:style>
        <p:txBody>
          <a:bodyPr vert="horz" wrap="square" lIns="91440" tIns="45720" rIns="91440" bIns="45720" numCol="1" anchor="t" anchorCtr="0" compatLnSpc="1">
            <a:prstTxWarp prst="textNoShape">
              <a:avLst/>
            </a:prstTxWarp>
          </a:bodyPr>
          <a:lstStyle/>
          <a:p>
            <a:endParaRPr lang="en-US"/>
          </a:p>
        </p:txBody>
      </p:sp>
      <p:sp>
        <p:nvSpPr>
          <p:cNvPr id="22" name="Freeform 134">
            <a:hlinkClick r:id="rId5" action="ppaction://hlinksldjump"/>
            <a:extLst>
              <a:ext uri="{FF2B5EF4-FFF2-40B4-BE49-F238E27FC236}">
                <a16:creationId xmlns:a16="http://schemas.microsoft.com/office/drawing/2014/main" id="{0333650F-2C48-8AE0-C573-F68968083238}"/>
              </a:ext>
            </a:extLst>
          </p:cNvPr>
          <p:cNvSpPr>
            <a:spLocks noEditPoints="1"/>
          </p:cNvSpPr>
          <p:nvPr/>
        </p:nvSpPr>
        <p:spPr bwMode="auto">
          <a:xfrm>
            <a:off x="345580" y="1756981"/>
            <a:ext cx="316187" cy="243070"/>
          </a:xfrm>
          <a:custGeom>
            <a:avLst/>
            <a:gdLst>
              <a:gd name="T0" fmla="*/ 25 w 160"/>
              <a:gd name="T1" fmla="*/ 0 h 123"/>
              <a:gd name="T2" fmla="*/ 21 w 160"/>
              <a:gd name="T3" fmla="*/ 2 h 123"/>
              <a:gd name="T4" fmla="*/ 19 w 160"/>
              <a:gd name="T5" fmla="*/ 6 h 123"/>
              <a:gd name="T6" fmla="*/ 19 w 160"/>
              <a:gd name="T7" fmla="*/ 92 h 123"/>
              <a:gd name="T8" fmla="*/ 25 w 160"/>
              <a:gd name="T9" fmla="*/ 97 h 123"/>
              <a:gd name="T10" fmla="*/ 76 w 160"/>
              <a:gd name="T11" fmla="*/ 116 h 123"/>
              <a:gd name="T12" fmla="*/ 76 w 160"/>
              <a:gd name="T13" fmla="*/ 26 h 123"/>
              <a:gd name="T14" fmla="*/ 74 w 160"/>
              <a:gd name="T15" fmla="*/ 24 h 123"/>
              <a:gd name="T16" fmla="*/ 25 w 160"/>
              <a:gd name="T17" fmla="*/ 0 h 123"/>
              <a:gd name="T18" fmla="*/ 141 w 160"/>
              <a:gd name="T19" fmla="*/ 92 h 123"/>
              <a:gd name="T20" fmla="*/ 141 w 160"/>
              <a:gd name="T21" fmla="*/ 6 h 123"/>
              <a:gd name="T22" fmla="*/ 140 w 160"/>
              <a:gd name="T23" fmla="*/ 2 h 123"/>
              <a:gd name="T24" fmla="*/ 136 w 160"/>
              <a:gd name="T25" fmla="*/ 0 h 123"/>
              <a:gd name="T26" fmla="*/ 85 w 160"/>
              <a:gd name="T27" fmla="*/ 24 h 123"/>
              <a:gd name="T28" fmla="*/ 84 w 160"/>
              <a:gd name="T29" fmla="*/ 26 h 123"/>
              <a:gd name="T30" fmla="*/ 84 w 160"/>
              <a:gd name="T31" fmla="*/ 116 h 123"/>
              <a:gd name="T32" fmla="*/ 136 w 160"/>
              <a:gd name="T33" fmla="*/ 97 h 123"/>
              <a:gd name="T34" fmla="*/ 141 w 160"/>
              <a:gd name="T35" fmla="*/ 92 h 123"/>
              <a:gd name="T36" fmla="*/ 154 w 160"/>
              <a:gd name="T37" fmla="*/ 20 h 123"/>
              <a:gd name="T38" fmla="*/ 150 w 160"/>
              <a:gd name="T39" fmla="*/ 20 h 123"/>
              <a:gd name="T40" fmla="*/ 150 w 160"/>
              <a:gd name="T41" fmla="*/ 92 h 123"/>
              <a:gd name="T42" fmla="*/ 136 w 160"/>
              <a:gd name="T43" fmla="*/ 107 h 123"/>
              <a:gd name="T44" fmla="*/ 92 w 160"/>
              <a:gd name="T45" fmla="*/ 121 h 123"/>
              <a:gd name="T46" fmla="*/ 153 w 160"/>
              <a:gd name="T47" fmla="*/ 121 h 123"/>
              <a:gd name="T48" fmla="*/ 158 w 160"/>
              <a:gd name="T49" fmla="*/ 121 h 123"/>
              <a:gd name="T50" fmla="*/ 160 w 160"/>
              <a:gd name="T51" fmla="*/ 117 h 123"/>
              <a:gd name="T52" fmla="*/ 160 w 160"/>
              <a:gd name="T53" fmla="*/ 26 h 123"/>
              <a:gd name="T54" fmla="*/ 154 w 160"/>
              <a:gd name="T55" fmla="*/ 20 h 123"/>
              <a:gd name="T56" fmla="*/ 10 w 160"/>
              <a:gd name="T57" fmla="*/ 92 h 123"/>
              <a:gd name="T58" fmla="*/ 10 w 160"/>
              <a:gd name="T59" fmla="*/ 20 h 123"/>
              <a:gd name="T60" fmla="*/ 6 w 160"/>
              <a:gd name="T61" fmla="*/ 20 h 123"/>
              <a:gd name="T62" fmla="*/ 0 w 160"/>
              <a:gd name="T63" fmla="*/ 26 h 123"/>
              <a:gd name="T64" fmla="*/ 0 w 160"/>
              <a:gd name="T65" fmla="*/ 117 h 123"/>
              <a:gd name="T66" fmla="*/ 3 w 160"/>
              <a:gd name="T67" fmla="*/ 121 h 123"/>
              <a:gd name="T68" fmla="*/ 8 w 160"/>
              <a:gd name="T69" fmla="*/ 121 h 123"/>
              <a:gd name="T70" fmla="*/ 68 w 160"/>
              <a:gd name="T71" fmla="*/ 121 h 123"/>
              <a:gd name="T72" fmla="*/ 25 w 160"/>
              <a:gd name="T73" fmla="*/ 107 h 123"/>
              <a:gd name="T74" fmla="*/ 10 w 160"/>
              <a:gd name="T75" fmla="*/ 92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60" h="123">
                <a:moveTo>
                  <a:pt x="25" y="0"/>
                </a:moveTo>
                <a:cubicBezTo>
                  <a:pt x="24" y="0"/>
                  <a:pt x="22" y="0"/>
                  <a:pt x="21" y="2"/>
                </a:cubicBezTo>
                <a:cubicBezTo>
                  <a:pt x="20" y="3"/>
                  <a:pt x="19" y="4"/>
                  <a:pt x="19" y="6"/>
                </a:cubicBezTo>
                <a:cubicBezTo>
                  <a:pt x="19" y="92"/>
                  <a:pt x="19" y="92"/>
                  <a:pt x="19" y="92"/>
                </a:cubicBezTo>
                <a:cubicBezTo>
                  <a:pt x="19" y="94"/>
                  <a:pt x="21" y="97"/>
                  <a:pt x="25" y="97"/>
                </a:cubicBezTo>
                <a:cubicBezTo>
                  <a:pt x="38" y="97"/>
                  <a:pt x="60" y="100"/>
                  <a:pt x="76" y="116"/>
                </a:cubicBezTo>
                <a:cubicBezTo>
                  <a:pt x="76" y="26"/>
                  <a:pt x="76" y="26"/>
                  <a:pt x="76" y="26"/>
                </a:cubicBezTo>
                <a:cubicBezTo>
                  <a:pt x="76" y="26"/>
                  <a:pt x="76" y="25"/>
                  <a:pt x="74" y="24"/>
                </a:cubicBezTo>
                <a:cubicBezTo>
                  <a:pt x="62" y="3"/>
                  <a:pt x="38" y="0"/>
                  <a:pt x="25" y="0"/>
                </a:cubicBezTo>
                <a:close/>
                <a:moveTo>
                  <a:pt x="141" y="92"/>
                </a:moveTo>
                <a:cubicBezTo>
                  <a:pt x="141" y="6"/>
                  <a:pt x="141" y="6"/>
                  <a:pt x="141" y="6"/>
                </a:cubicBezTo>
                <a:cubicBezTo>
                  <a:pt x="141" y="4"/>
                  <a:pt x="141" y="3"/>
                  <a:pt x="140" y="2"/>
                </a:cubicBezTo>
                <a:cubicBezTo>
                  <a:pt x="139" y="0"/>
                  <a:pt x="137" y="0"/>
                  <a:pt x="136" y="0"/>
                </a:cubicBezTo>
                <a:cubicBezTo>
                  <a:pt x="122" y="0"/>
                  <a:pt x="98" y="3"/>
                  <a:pt x="85" y="24"/>
                </a:cubicBezTo>
                <a:cubicBezTo>
                  <a:pt x="84" y="25"/>
                  <a:pt x="84" y="26"/>
                  <a:pt x="84" y="26"/>
                </a:cubicBezTo>
                <a:cubicBezTo>
                  <a:pt x="84" y="116"/>
                  <a:pt x="84" y="116"/>
                  <a:pt x="84" y="116"/>
                </a:cubicBezTo>
                <a:cubicBezTo>
                  <a:pt x="100" y="100"/>
                  <a:pt x="122" y="97"/>
                  <a:pt x="136" y="97"/>
                </a:cubicBezTo>
                <a:cubicBezTo>
                  <a:pt x="139" y="97"/>
                  <a:pt x="141" y="94"/>
                  <a:pt x="141" y="92"/>
                </a:cubicBezTo>
                <a:close/>
                <a:moveTo>
                  <a:pt x="154" y="20"/>
                </a:moveTo>
                <a:cubicBezTo>
                  <a:pt x="150" y="20"/>
                  <a:pt x="150" y="20"/>
                  <a:pt x="150" y="20"/>
                </a:cubicBezTo>
                <a:cubicBezTo>
                  <a:pt x="150" y="92"/>
                  <a:pt x="150" y="92"/>
                  <a:pt x="150" y="92"/>
                </a:cubicBezTo>
                <a:cubicBezTo>
                  <a:pt x="150" y="99"/>
                  <a:pt x="143" y="106"/>
                  <a:pt x="136" y="107"/>
                </a:cubicBezTo>
                <a:cubicBezTo>
                  <a:pt x="123" y="107"/>
                  <a:pt x="105" y="108"/>
                  <a:pt x="92" y="121"/>
                </a:cubicBezTo>
                <a:cubicBezTo>
                  <a:pt x="115" y="115"/>
                  <a:pt x="139" y="119"/>
                  <a:pt x="153" y="121"/>
                </a:cubicBezTo>
                <a:cubicBezTo>
                  <a:pt x="154" y="123"/>
                  <a:pt x="157" y="121"/>
                  <a:pt x="158" y="121"/>
                </a:cubicBezTo>
                <a:cubicBezTo>
                  <a:pt x="159" y="120"/>
                  <a:pt x="160" y="118"/>
                  <a:pt x="160" y="117"/>
                </a:cubicBezTo>
                <a:cubicBezTo>
                  <a:pt x="160" y="26"/>
                  <a:pt x="160" y="26"/>
                  <a:pt x="160" y="26"/>
                </a:cubicBezTo>
                <a:cubicBezTo>
                  <a:pt x="160" y="22"/>
                  <a:pt x="158" y="20"/>
                  <a:pt x="154" y="20"/>
                </a:cubicBezTo>
                <a:close/>
                <a:moveTo>
                  <a:pt x="10" y="92"/>
                </a:moveTo>
                <a:cubicBezTo>
                  <a:pt x="10" y="20"/>
                  <a:pt x="10" y="20"/>
                  <a:pt x="10" y="20"/>
                </a:cubicBezTo>
                <a:cubicBezTo>
                  <a:pt x="6" y="20"/>
                  <a:pt x="6" y="20"/>
                  <a:pt x="6" y="20"/>
                </a:cubicBezTo>
                <a:cubicBezTo>
                  <a:pt x="3" y="20"/>
                  <a:pt x="0" y="22"/>
                  <a:pt x="0" y="26"/>
                </a:cubicBezTo>
                <a:cubicBezTo>
                  <a:pt x="0" y="117"/>
                  <a:pt x="0" y="117"/>
                  <a:pt x="0" y="117"/>
                </a:cubicBezTo>
                <a:cubicBezTo>
                  <a:pt x="0" y="118"/>
                  <a:pt x="2" y="120"/>
                  <a:pt x="3" y="121"/>
                </a:cubicBezTo>
                <a:cubicBezTo>
                  <a:pt x="4" y="121"/>
                  <a:pt x="5" y="123"/>
                  <a:pt x="8" y="121"/>
                </a:cubicBezTo>
                <a:cubicBezTo>
                  <a:pt x="21" y="119"/>
                  <a:pt x="46" y="115"/>
                  <a:pt x="68" y="121"/>
                </a:cubicBezTo>
                <a:cubicBezTo>
                  <a:pt x="55" y="108"/>
                  <a:pt x="36" y="107"/>
                  <a:pt x="25" y="107"/>
                </a:cubicBezTo>
                <a:cubicBezTo>
                  <a:pt x="16" y="106"/>
                  <a:pt x="10" y="99"/>
                  <a:pt x="10" y="92"/>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anchor="t" anchorCtr="0" compatLnSpc="1">
            <a:prstTxWarp prst="textNoShape">
              <a:avLst/>
            </a:prstTxWarp>
          </a:bodyPr>
          <a:lstStyle/>
          <a:p>
            <a:endParaRPr lang="en-US"/>
          </a:p>
        </p:txBody>
      </p:sp>
      <p:sp>
        <p:nvSpPr>
          <p:cNvPr id="23" name="Freeform 170">
            <a:hlinkClick r:id="rId6" action="ppaction://hlinksldjump"/>
            <a:extLst>
              <a:ext uri="{FF2B5EF4-FFF2-40B4-BE49-F238E27FC236}">
                <a16:creationId xmlns:a16="http://schemas.microsoft.com/office/drawing/2014/main" id="{30D7EE95-7978-5FD2-4547-0157C402A07A}"/>
              </a:ext>
            </a:extLst>
          </p:cNvPr>
          <p:cNvSpPr>
            <a:spLocks noEditPoints="1"/>
          </p:cNvSpPr>
          <p:nvPr/>
        </p:nvSpPr>
        <p:spPr bwMode="auto">
          <a:xfrm>
            <a:off x="362552" y="2485131"/>
            <a:ext cx="282243" cy="284017"/>
          </a:xfrm>
          <a:custGeom>
            <a:avLst/>
            <a:gdLst>
              <a:gd name="T0" fmla="*/ 34 w 159"/>
              <a:gd name="T1" fmla="*/ 27 h 160"/>
              <a:gd name="T2" fmla="*/ 34 w 159"/>
              <a:gd name="T3" fmla="*/ 41 h 160"/>
              <a:gd name="T4" fmla="*/ 95 w 159"/>
              <a:gd name="T5" fmla="*/ 34 h 160"/>
              <a:gd name="T6" fmla="*/ 95 w 159"/>
              <a:gd name="T7" fmla="*/ 63 h 160"/>
              <a:gd name="T8" fmla="*/ 34 w 159"/>
              <a:gd name="T9" fmla="*/ 55 h 160"/>
              <a:gd name="T10" fmla="*/ 34 w 159"/>
              <a:gd name="T11" fmla="*/ 69 h 160"/>
              <a:gd name="T12" fmla="*/ 95 w 159"/>
              <a:gd name="T13" fmla="*/ 63 h 160"/>
              <a:gd name="T14" fmla="*/ 68 w 159"/>
              <a:gd name="T15" fmla="*/ 90 h 160"/>
              <a:gd name="T16" fmla="*/ 34 w 159"/>
              <a:gd name="T17" fmla="*/ 83 h 160"/>
              <a:gd name="T18" fmla="*/ 34 w 159"/>
              <a:gd name="T19" fmla="*/ 97 h 160"/>
              <a:gd name="T20" fmla="*/ 115 w 159"/>
              <a:gd name="T21" fmla="*/ 122 h 160"/>
              <a:gd name="T22" fmla="*/ 108 w 159"/>
              <a:gd name="T23" fmla="*/ 145 h 160"/>
              <a:gd name="T24" fmla="*/ 14 w 159"/>
              <a:gd name="T25" fmla="*/ 14 h 160"/>
              <a:gd name="T26" fmla="*/ 108 w 159"/>
              <a:gd name="T27" fmla="*/ 42 h 160"/>
              <a:gd name="T28" fmla="*/ 123 w 159"/>
              <a:gd name="T29" fmla="*/ 7 h 160"/>
              <a:gd name="T30" fmla="*/ 7 w 159"/>
              <a:gd name="T31" fmla="*/ 0 h 160"/>
              <a:gd name="T32" fmla="*/ 0 w 159"/>
              <a:gd name="T33" fmla="*/ 152 h 160"/>
              <a:gd name="T34" fmla="*/ 115 w 159"/>
              <a:gd name="T35" fmla="*/ 160 h 160"/>
              <a:gd name="T36" fmla="*/ 123 w 159"/>
              <a:gd name="T37" fmla="*/ 112 h 160"/>
              <a:gd name="T38" fmla="*/ 115 w 159"/>
              <a:gd name="T39" fmla="*/ 122 h 160"/>
              <a:gd name="T40" fmla="*/ 132 w 159"/>
              <a:gd name="T41" fmla="*/ 18 h 160"/>
              <a:gd name="T42" fmla="*/ 84 w 159"/>
              <a:gd name="T43" fmla="*/ 98 h 160"/>
              <a:gd name="T44" fmla="*/ 82 w 159"/>
              <a:gd name="T45" fmla="*/ 127 h 160"/>
              <a:gd name="T46" fmla="*/ 87 w 159"/>
              <a:gd name="T47" fmla="*/ 131 h 160"/>
              <a:gd name="T48" fmla="*/ 113 w 159"/>
              <a:gd name="T49" fmla="*/ 114 h 160"/>
              <a:gd name="T50" fmla="*/ 159 w 159"/>
              <a:gd name="T51" fmla="*/ 33 h 160"/>
              <a:gd name="T52" fmla="*/ 97 w 159"/>
              <a:gd name="T53" fmla="*/ 118 h 160"/>
              <a:gd name="T54" fmla="*/ 89 w 159"/>
              <a:gd name="T55" fmla="*/ 113 h 160"/>
              <a:gd name="T56" fmla="*/ 97 w 159"/>
              <a:gd name="T57" fmla="*/ 108 h 160"/>
              <a:gd name="T58" fmla="*/ 97 w 159"/>
              <a:gd name="T59" fmla="*/ 118 h 160"/>
              <a:gd name="T60" fmla="*/ 56 w 159"/>
              <a:gd name="T61" fmla="*/ 131 h 160"/>
              <a:gd name="T62" fmla="*/ 75 w 159"/>
              <a:gd name="T63" fmla="*/ 126 h 160"/>
              <a:gd name="T64" fmla="*/ 55 w 159"/>
              <a:gd name="T65" fmla="*/ 124 h 160"/>
              <a:gd name="T66" fmla="*/ 50 w 159"/>
              <a:gd name="T67" fmla="*/ 121 h 160"/>
              <a:gd name="T68" fmla="*/ 50 w 159"/>
              <a:gd name="T69" fmla="*/ 110 h 160"/>
              <a:gd name="T70" fmla="*/ 39 w 159"/>
              <a:gd name="T71" fmla="*/ 115 h 160"/>
              <a:gd name="T72" fmla="*/ 28 w 159"/>
              <a:gd name="T73" fmla="*/ 135 h 160"/>
              <a:gd name="T74" fmla="*/ 38 w 159"/>
              <a:gd name="T75" fmla="*/ 125 h 160"/>
              <a:gd name="T76" fmla="*/ 44 w 159"/>
              <a:gd name="T77" fmla="*/ 127 h 160"/>
              <a:gd name="T78" fmla="*/ 44 w 159"/>
              <a:gd name="T79" fmla="*/ 127 h 160"/>
              <a:gd name="T80" fmla="*/ 44 w 159"/>
              <a:gd name="T81" fmla="*/ 128 h 160"/>
              <a:gd name="T82" fmla="*/ 50 w 159"/>
              <a:gd name="T83" fmla="*/ 128 h 160"/>
              <a:gd name="T84" fmla="*/ 53 w 159"/>
              <a:gd name="T85" fmla="*/ 132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59" h="160">
                <a:moveTo>
                  <a:pt x="88" y="27"/>
                </a:moveTo>
                <a:cubicBezTo>
                  <a:pt x="34" y="27"/>
                  <a:pt x="34" y="27"/>
                  <a:pt x="34" y="27"/>
                </a:cubicBezTo>
                <a:cubicBezTo>
                  <a:pt x="30" y="27"/>
                  <a:pt x="26" y="31"/>
                  <a:pt x="26" y="34"/>
                </a:cubicBezTo>
                <a:cubicBezTo>
                  <a:pt x="26" y="39"/>
                  <a:pt x="30" y="41"/>
                  <a:pt x="34" y="41"/>
                </a:cubicBezTo>
                <a:cubicBezTo>
                  <a:pt x="88" y="41"/>
                  <a:pt x="88" y="41"/>
                  <a:pt x="88" y="41"/>
                </a:cubicBezTo>
                <a:cubicBezTo>
                  <a:pt x="93" y="41"/>
                  <a:pt x="95" y="39"/>
                  <a:pt x="95" y="34"/>
                </a:cubicBezTo>
                <a:cubicBezTo>
                  <a:pt x="95" y="31"/>
                  <a:pt x="93" y="27"/>
                  <a:pt x="88" y="27"/>
                </a:cubicBezTo>
                <a:close/>
                <a:moveTo>
                  <a:pt x="95" y="63"/>
                </a:moveTo>
                <a:cubicBezTo>
                  <a:pt x="95" y="57"/>
                  <a:pt x="93" y="55"/>
                  <a:pt x="88" y="55"/>
                </a:cubicBezTo>
                <a:cubicBezTo>
                  <a:pt x="34" y="55"/>
                  <a:pt x="34" y="55"/>
                  <a:pt x="34" y="55"/>
                </a:cubicBezTo>
                <a:cubicBezTo>
                  <a:pt x="30" y="55"/>
                  <a:pt x="26" y="57"/>
                  <a:pt x="26" y="63"/>
                </a:cubicBezTo>
                <a:cubicBezTo>
                  <a:pt x="26" y="67"/>
                  <a:pt x="30" y="69"/>
                  <a:pt x="34" y="69"/>
                </a:cubicBezTo>
                <a:cubicBezTo>
                  <a:pt x="88" y="69"/>
                  <a:pt x="88" y="69"/>
                  <a:pt x="88" y="69"/>
                </a:cubicBezTo>
                <a:cubicBezTo>
                  <a:pt x="93" y="69"/>
                  <a:pt x="95" y="67"/>
                  <a:pt x="95" y="63"/>
                </a:cubicBezTo>
                <a:close/>
                <a:moveTo>
                  <a:pt x="61" y="97"/>
                </a:moveTo>
                <a:cubicBezTo>
                  <a:pt x="65" y="97"/>
                  <a:pt x="68" y="93"/>
                  <a:pt x="68" y="90"/>
                </a:cubicBezTo>
                <a:cubicBezTo>
                  <a:pt x="68" y="85"/>
                  <a:pt x="65" y="83"/>
                  <a:pt x="61" y="83"/>
                </a:cubicBezTo>
                <a:cubicBezTo>
                  <a:pt x="34" y="83"/>
                  <a:pt x="34" y="83"/>
                  <a:pt x="34" y="83"/>
                </a:cubicBezTo>
                <a:cubicBezTo>
                  <a:pt x="30" y="83"/>
                  <a:pt x="26" y="85"/>
                  <a:pt x="26" y="90"/>
                </a:cubicBezTo>
                <a:cubicBezTo>
                  <a:pt x="26" y="93"/>
                  <a:pt x="30" y="97"/>
                  <a:pt x="34" y="97"/>
                </a:cubicBezTo>
                <a:lnTo>
                  <a:pt x="61" y="97"/>
                </a:lnTo>
                <a:close/>
                <a:moveTo>
                  <a:pt x="115" y="122"/>
                </a:moveTo>
                <a:cubicBezTo>
                  <a:pt x="108" y="127"/>
                  <a:pt x="108" y="127"/>
                  <a:pt x="108" y="127"/>
                </a:cubicBezTo>
                <a:cubicBezTo>
                  <a:pt x="108" y="145"/>
                  <a:pt x="108" y="145"/>
                  <a:pt x="108" y="145"/>
                </a:cubicBezTo>
                <a:cubicBezTo>
                  <a:pt x="14" y="145"/>
                  <a:pt x="14" y="145"/>
                  <a:pt x="14" y="145"/>
                </a:cubicBezTo>
                <a:cubicBezTo>
                  <a:pt x="14" y="14"/>
                  <a:pt x="14" y="14"/>
                  <a:pt x="14" y="14"/>
                </a:cubicBezTo>
                <a:cubicBezTo>
                  <a:pt x="108" y="14"/>
                  <a:pt x="108" y="14"/>
                  <a:pt x="108" y="14"/>
                </a:cubicBezTo>
                <a:cubicBezTo>
                  <a:pt x="108" y="42"/>
                  <a:pt x="108" y="42"/>
                  <a:pt x="108" y="42"/>
                </a:cubicBezTo>
                <a:cubicBezTo>
                  <a:pt x="123" y="18"/>
                  <a:pt x="123" y="18"/>
                  <a:pt x="123" y="18"/>
                </a:cubicBezTo>
                <a:cubicBezTo>
                  <a:pt x="123" y="7"/>
                  <a:pt x="123" y="7"/>
                  <a:pt x="123" y="7"/>
                </a:cubicBezTo>
                <a:cubicBezTo>
                  <a:pt x="123" y="3"/>
                  <a:pt x="119" y="0"/>
                  <a:pt x="115" y="0"/>
                </a:cubicBezTo>
                <a:cubicBezTo>
                  <a:pt x="7" y="0"/>
                  <a:pt x="7" y="0"/>
                  <a:pt x="7" y="0"/>
                </a:cubicBezTo>
                <a:cubicBezTo>
                  <a:pt x="2" y="0"/>
                  <a:pt x="0" y="3"/>
                  <a:pt x="0" y="7"/>
                </a:cubicBezTo>
                <a:cubicBezTo>
                  <a:pt x="0" y="152"/>
                  <a:pt x="0" y="152"/>
                  <a:pt x="0" y="152"/>
                </a:cubicBezTo>
                <a:cubicBezTo>
                  <a:pt x="0" y="156"/>
                  <a:pt x="2" y="160"/>
                  <a:pt x="7" y="160"/>
                </a:cubicBezTo>
                <a:cubicBezTo>
                  <a:pt x="115" y="160"/>
                  <a:pt x="115" y="160"/>
                  <a:pt x="115" y="160"/>
                </a:cubicBezTo>
                <a:cubicBezTo>
                  <a:pt x="119" y="160"/>
                  <a:pt x="123" y="156"/>
                  <a:pt x="123" y="152"/>
                </a:cubicBezTo>
                <a:cubicBezTo>
                  <a:pt x="123" y="112"/>
                  <a:pt x="123" y="112"/>
                  <a:pt x="123" y="112"/>
                </a:cubicBezTo>
                <a:cubicBezTo>
                  <a:pt x="119" y="118"/>
                  <a:pt x="119" y="118"/>
                  <a:pt x="119" y="118"/>
                </a:cubicBezTo>
                <a:cubicBezTo>
                  <a:pt x="118" y="119"/>
                  <a:pt x="117" y="120"/>
                  <a:pt x="115" y="122"/>
                </a:cubicBezTo>
                <a:close/>
                <a:moveTo>
                  <a:pt x="148" y="21"/>
                </a:moveTo>
                <a:cubicBezTo>
                  <a:pt x="139" y="16"/>
                  <a:pt x="133" y="18"/>
                  <a:pt x="132" y="18"/>
                </a:cubicBezTo>
                <a:cubicBezTo>
                  <a:pt x="130" y="18"/>
                  <a:pt x="130" y="19"/>
                  <a:pt x="130" y="19"/>
                </a:cubicBezTo>
                <a:cubicBezTo>
                  <a:pt x="84" y="98"/>
                  <a:pt x="84" y="98"/>
                  <a:pt x="84" y="98"/>
                </a:cubicBezTo>
                <a:cubicBezTo>
                  <a:pt x="84" y="98"/>
                  <a:pt x="84" y="98"/>
                  <a:pt x="84" y="99"/>
                </a:cubicBezTo>
                <a:cubicBezTo>
                  <a:pt x="82" y="127"/>
                  <a:pt x="82" y="127"/>
                  <a:pt x="82" y="127"/>
                </a:cubicBezTo>
                <a:cubicBezTo>
                  <a:pt x="82" y="129"/>
                  <a:pt x="82" y="130"/>
                  <a:pt x="84" y="131"/>
                </a:cubicBezTo>
                <a:cubicBezTo>
                  <a:pt x="87" y="131"/>
                  <a:pt x="87" y="131"/>
                  <a:pt x="87" y="131"/>
                </a:cubicBezTo>
                <a:cubicBezTo>
                  <a:pt x="112" y="115"/>
                  <a:pt x="112" y="115"/>
                  <a:pt x="112" y="115"/>
                </a:cubicBezTo>
                <a:cubicBezTo>
                  <a:pt x="112" y="115"/>
                  <a:pt x="112" y="114"/>
                  <a:pt x="113" y="114"/>
                </a:cubicBezTo>
                <a:cubicBezTo>
                  <a:pt x="159" y="36"/>
                  <a:pt x="159" y="36"/>
                  <a:pt x="159" y="36"/>
                </a:cubicBezTo>
                <a:cubicBezTo>
                  <a:pt x="159" y="35"/>
                  <a:pt x="159" y="33"/>
                  <a:pt x="159" y="33"/>
                </a:cubicBezTo>
                <a:cubicBezTo>
                  <a:pt x="159" y="32"/>
                  <a:pt x="157" y="26"/>
                  <a:pt x="148" y="21"/>
                </a:cubicBezTo>
                <a:close/>
                <a:moveTo>
                  <a:pt x="97" y="118"/>
                </a:moveTo>
                <a:cubicBezTo>
                  <a:pt x="96" y="118"/>
                  <a:pt x="95" y="116"/>
                  <a:pt x="92" y="115"/>
                </a:cubicBezTo>
                <a:cubicBezTo>
                  <a:pt x="91" y="114"/>
                  <a:pt x="90" y="114"/>
                  <a:pt x="89" y="113"/>
                </a:cubicBezTo>
                <a:cubicBezTo>
                  <a:pt x="89" y="104"/>
                  <a:pt x="89" y="104"/>
                  <a:pt x="89" y="104"/>
                </a:cubicBezTo>
                <a:cubicBezTo>
                  <a:pt x="91" y="105"/>
                  <a:pt x="94" y="105"/>
                  <a:pt x="97" y="108"/>
                </a:cubicBezTo>
                <a:cubicBezTo>
                  <a:pt x="101" y="110"/>
                  <a:pt x="103" y="112"/>
                  <a:pt x="105" y="114"/>
                </a:cubicBezTo>
                <a:lnTo>
                  <a:pt x="97" y="118"/>
                </a:lnTo>
                <a:close/>
                <a:moveTo>
                  <a:pt x="53" y="132"/>
                </a:moveTo>
                <a:cubicBezTo>
                  <a:pt x="53" y="132"/>
                  <a:pt x="55" y="132"/>
                  <a:pt x="56" y="131"/>
                </a:cubicBezTo>
                <a:cubicBezTo>
                  <a:pt x="62" y="128"/>
                  <a:pt x="69" y="132"/>
                  <a:pt x="75" y="132"/>
                </a:cubicBezTo>
                <a:cubicBezTo>
                  <a:pt x="79" y="132"/>
                  <a:pt x="79" y="126"/>
                  <a:pt x="75" y="126"/>
                </a:cubicBezTo>
                <a:cubicBezTo>
                  <a:pt x="68" y="126"/>
                  <a:pt x="62" y="125"/>
                  <a:pt x="56" y="126"/>
                </a:cubicBezTo>
                <a:cubicBezTo>
                  <a:pt x="56" y="125"/>
                  <a:pt x="56" y="125"/>
                  <a:pt x="55" y="124"/>
                </a:cubicBezTo>
                <a:cubicBezTo>
                  <a:pt x="53" y="122"/>
                  <a:pt x="52" y="121"/>
                  <a:pt x="51" y="121"/>
                </a:cubicBezTo>
                <a:cubicBezTo>
                  <a:pt x="50" y="121"/>
                  <a:pt x="50" y="121"/>
                  <a:pt x="50" y="121"/>
                </a:cubicBezTo>
                <a:cubicBezTo>
                  <a:pt x="50" y="120"/>
                  <a:pt x="49" y="120"/>
                  <a:pt x="49" y="120"/>
                </a:cubicBezTo>
                <a:cubicBezTo>
                  <a:pt x="50" y="116"/>
                  <a:pt x="51" y="113"/>
                  <a:pt x="50" y="110"/>
                </a:cubicBezTo>
                <a:cubicBezTo>
                  <a:pt x="50" y="109"/>
                  <a:pt x="49" y="109"/>
                  <a:pt x="49" y="109"/>
                </a:cubicBezTo>
                <a:cubicBezTo>
                  <a:pt x="45" y="109"/>
                  <a:pt x="41" y="113"/>
                  <a:pt x="39" y="115"/>
                </a:cubicBezTo>
                <a:cubicBezTo>
                  <a:pt x="33" y="120"/>
                  <a:pt x="28" y="127"/>
                  <a:pt x="23" y="133"/>
                </a:cubicBezTo>
                <a:cubicBezTo>
                  <a:pt x="20" y="135"/>
                  <a:pt x="25" y="138"/>
                  <a:pt x="28" y="135"/>
                </a:cubicBezTo>
                <a:cubicBezTo>
                  <a:pt x="31" y="129"/>
                  <a:pt x="36" y="125"/>
                  <a:pt x="41" y="120"/>
                </a:cubicBezTo>
                <a:cubicBezTo>
                  <a:pt x="40" y="121"/>
                  <a:pt x="39" y="124"/>
                  <a:pt x="38" y="125"/>
                </a:cubicBezTo>
                <a:cubicBezTo>
                  <a:pt x="36" y="128"/>
                  <a:pt x="40" y="131"/>
                  <a:pt x="42" y="128"/>
                </a:cubicBezTo>
                <a:cubicBezTo>
                  <a:pt x="42" y="128"/>
                  <a:pt x="43" y="127"/>
                  <a:pt x="44" y="127"/>
                </a:cubicBezTo>
                <a:cubicBezTo>
                  <a:pt x="44" y="126"/>
                  <a:pt x="44" y="126"/>
                  <a:pt x="45" y="126"/>
                </a:cubicBezTo>
                <a:cubicBezTo>
                  <a:pt x="45" y="126"/>
                  <a:pt x="44" y="127"/>
                  <a:pt x="44" y="127"/>
                </a:cubicBezTo>
                <a:cubicBezTo>
                  <a:pt x="44" y="127"/>
                  <a:pt x="44" y="127"/>
                  <a:pt x="44" y="127"/>
                </a:cubicBezTo>
                <a:cubicBezTo>
                  <a:pt x="44" y="127"/>
                  <a:pt x="44" y="127"/>
                  <a:pt x="44" y="128"/>
                </a:cubicBezTo>
                <a:cubicBezTo>
                  <a:pt x="42" y="131"/>
                  <a:pt x="47" y="132"/>
                  <a:pt x="49" y="129"/>
                </a:cubicBezTo>
                <a:cubicBezTo>
                  <a:pt x="50" y="128"/>
                  <a:pt x="50" y="128"/>
                  <a:pt x="50" y="128"/>
                </a:cubicBezTo>
                <a:cubicBezTo>
                  <a:pt x="50" y="129"/>
                  <a:pt x="50" y="129"/>
                  <a:pt x="50" y="129"/>
                </a:cubicBezTo>
                <a:cubicBezTo>
                  <a:pt x="50" y="131"/>
                  <a:pt x="52" y="132"/>
                  <a:pt x="53" y="132"/>
                </a:cubicBezTo>
                <a:close/>
              </a:path>
            </a:pathLst>
          </a:custGeom>
          <a:ln>
            <a:noFill/>
          </a:ln>
        </p:spPr>
        <p:style>
          <a:lnRef idx="3">
            <a:schemeClr val="lt1"/>
          </a:lnRef>
          <a:fillRef idx="1">
            <a:schemeClr val="accent1"/>
          </a:fillRef>
          <a:effectRef idx="1">
            <a:schemeClr val="accent1"/>
          </a:effectRef>
          <a:fontRef idx="minor">
            <a:schemeClr val="lt1"/>
          </a:fontRef>
        </p:style>
        <p:txBody>
          <a:bodyPr vert="horz" wrap="square" lIns="91440" tIns="45720" rIns="91440" bIns="45720" numCol="1" anchor="t" anchorCtr="0" compatLnSpc="1">
            <a:prstTxWarp prst="textNoShape">
              <a:avLst/>
            </a:prstTxWarp>
          </a:bodyPr>
          <a:lstStyle/>
          <a:p>
            <a:endParaRPr lang="en-US"/>
          </a:p>
        </p:txBody>
      </p:sp>
      <p:sp>
        <p:nvSpPr>
          <p:cNvPr id="24" name="Freeform 179">
            <a:hlinkClick r:id="rId8" action="ppaction://hlinksldjump"/>
            <a:extLst>
              <a:ext uri="{FF2B5EF4-FFF2-40B4-BE49-F238E27FC236}">
                <a16:creationId xmlns:a16="http://schemas.microsoft.com/office/drawing/2014/main" id="{E767F4DC-1964-CEA5-A2B5-1FFB5D00D23E}"/>
              </a:ext>
            </a:extLst>
          </p:cNvPr>
          <p:cNvSpPr>
            <a:spLocks noEditPoints="1"/>
          </p:cNvSpPr>
          <p:nvPr/>
        </p:nvSpPr>
        <p:spPr bwMode="auto">
          <a:xfrm>
            <a:off x="360776" y="4019246"/>
            <a:ext cx="285794" cy="241416"/>
          </a:xfrm>
          <a:custGeom>
            <a:avLst/>
            <a:gdLst>
              <a:gd name="T0" fmla="*/ 12 w 161"/>
              <a:gd name="T1" fmla="*/ 108 h 136"/>
              <a:gd name="T2" fmla="*/ 12 w 161"/>
              <a:gd name="T3" fmla="*/ 134 h 136"/>
              <a:gd name="T4" fmla="*/ 16 w 161"/>
              <a:gd name="T5" fmla="*/ 136 h 136"/>
              <a:gd name="T6" fmla="*/ 35 w 161"/>
              <a:gd name="T7" fmla="*/ 136 h 136"/>
              <a:gd name="T8" fmla="*/ 37 w 161"/>
              <a:gd name="T9" fmla="*/ 134 h 136"/>
              <a:gd name="T10" fmla="*/ 37 w 161"/>
              <a:gd name="T11" fmla="*/ 88 h 136"/>
              <a:gd name="T12" fmla="*/ 23 w 161"/>
              <a:gd name="T13" fmla="*/ 102 h 136"/>
              <a:gd name="T14" fmla="*/ 12 w 161"/>
              <a:gd name="T15" fmla="*/ 108 h 136"/>
              <a:gd name="T16" fmla="*/ 47 w 161"/>
              <a:gd name="T17" fmla="*/ 87 h 136"/>
              <a:gd name="T18" fmla="*/ 47 w 161"/>
              <a:gd name="T19" fmla="*/ 134 h 136"/>
              <a:gd name="T20" fmla="*/ 51 w 161"/>
              <a:gd name="T21" fmla="*/ 136 h 136"/>
              <a:gd name="T22" fmla="*/ 70 w 161"/>
              <a:gd name="T23" fmla="*/ 136 h 136"/>
              <a:gd name="T24" fmla="*/ 73 w 161"/>
              <a:gd name="T25" fmla="*/ 134 h 136"/>
              <a:gd name="T26" fmla="*/ 73 w 161"/>
              <a:gd name="T27" fmla="*/ 106 h 136"/>
              <a:gd name="T28" fmla="*/ 62 w 161"/>
              <a:gd name="T29" fmla="*/ 101 h 136"/>
              <a:gd name="T30" fmla="*/ 47 w 161"/>
              <a:gd name="T31" fmla="*/ 87 h 136"/>
              <a:gd name="T32" fmla="*/ 84 w 161"/>
              <a:gd name="T33" fmla="*/ 103 h 136"/>
              <a:gd name="T34" fmla="*/ 84 w 161"/>
              <a:gd name="T35" fmla="*/ 134 h 136"/>
              <a:gd name="T36" fmla="*/ 86 w 161"/>
              <a:gd name="T37" fmla="*/ 136 h 136"/>
              <a:gd name="T38" fmla="*/ 106 w 161"/>
              <a:gd name="T39" fmla="*/ 136 h 136"/>
              <a:gd name="T40" fmla="*/ 110 w 161"/>
              <a:gd name="T41" fmla="*/ 134 h 136"/>
              <a:gd name="T42" fmla="*/ 110 w 161"/>
              <a:gd name="T43" fmla="*/ 78 h 136"/>
              <a:gd name="T44" fmla="*/ 86 w 161"/>
              <a:gd name="T45" fmla="*/ 100 h 136"/>
              <a:gd name="T46" fmla="*/ 84 w 161"/>
              <a:gd name="T47" fmla="*/ 103 h 136"/>
              <a:gd name="T48" fmla="*/ 143 w 161"/>
              <a:gd name="T49" fmla="*/ 45 h 136"/>
              <a:gd name="T50" fmla="*/ 120 w 161"/>
              <a:gd name="T51" fmla="*/ 69 h 136"/>
              <a:gd name="T52" fmla="*/ 120 w 161"/>
              <a:gd name="T53" fmla="*/ 134 h 136"/>
              <a:gd name="T54" fmla="*/ 122 w 161"/>
              <a:gd name="T55" fmla="*/ 136 h 136"/>
              <a:gd name="T56" fmla="*/ 143 w 161"/>
              <a:gd name="T57" fmla="*/ 136 h 136"/>
              <a:gd name="T58" fmla="*/ 146 w 161"/>
              <a:gd name="T59" fmla="*/ 134 h 136"/>
              <a:gd name="T60" fmla="*/ 146 w 161"/>
              <a:gd name="T61" fmla="*/ 47 h 136"/>
              <a:gd name="T62" fmla="*/ 145 w 161"/>
              <a:gd name="T63" fmla="*/ 45 h 136"/>
              <a:gd name="T64" fmla="*/ 143 w 161"/>
              <a:gd name="T65" fmla="*/ 45 h 136"/>
              <a:gd name="T66" fmla="*/ 160 w 161"/>
              <a:gd name="T67" fmla="*/ 2 h 136"/>
              <a:gd name="T68" fmla="*/ 155 w 161"/>
              <a:gd name="T69" fmla="*/ 0 h 136"/>
              <a:gd name="T70" fmla="*/ 127 w 161"/>
              <a:gd name="T71" fmla="*/ 1 h 136"/>
              <a:gd name="T72" fmla="*/ 123 w 161"/>
              <a:gd name="T73" fmla="*/ 4 h 136"/>
              <a:gd name="T74" fmla="*/ 122 w 161"/>
              <a:gd name="T75" fmla="*/ 5 h 136"/>
              <a:gd name="T76" fmla="*/ 123 w 161"/>
              <a:gd name="T77" fmla="*/ 11 h 136"/>
              <a:gd name="T78" fmla="*/ 125 w 161"/>
              <a:gd name="T79" fmla="*/ 12 h 136"/>
              <a:gd name="T80" fmla="*/ 130 w 161"/>
              <a:gd name="T81" fmla="*/ 17 h 136"/>
              <a:gd name="T82" fmla="*/ 74 w 161"/>
              <a:gd name="T83" fmla="*/ 74 h 136"/>
              <a:gd name="T84" fmla="*/ 48 w 161"/>
              <a:gd name="T85" fmla="*/ 49 h 136"/>
              <a:gd name="T86" fmla="*/ 42 w 161"/>
              <a:gd name="T87" fmla="*/ 46 h 136"/>
              <a:gd name="T88" fmla="*/ 37 w 161"/>
              <a:gd name="T89" fmla="*/ 49 h 136"/>
              <a:gd name="T90" fmla="*/ 3 w 161"/>
              <a:gd name="T91" fmla="*/ 82 h 136"/>
              <a:gd name="T92" fmla="*/ 3 w 161"/>
              <a:gd name="T93" fmla="*/ 94 h 136"/>
              <a:gd name="T94" fmla="*/ 5 w 161"/>
              <a:gd name="T95" fmla="*/ 95 h 136"/>
              <a:gd name="T96" fmla="*/ 10 w 161"/>
              <a:gd name="T97" fmla="*/ 98 h 136"/>
              <a:gd name="T98" fmla="*/ 16 w 161"/>
              <a:gd name="T99" fmla="*/ 95 h 136"/>
              <a:gd name="T100" fmla="*/ 42 w 161"/>
              <a:gd name="T101" fmla="*/ 68 h 136"/>
              <a:gd name="T102" fmla="*/ 68 w 161"/>
              <a:gd name="T103" fmla="*/ 94 h 136"/>
              <a:gd name="T104" fmla="*/ 74 w 161"/>
              <a:gd name="T105" fmla="*/ 96 h 136"/>
              <a:gd name="T106" fmla="*/ 79 w 161"/>
              <a:gd name="T107" fmla="*/ 94 h 136"/>
              <a:gd name="T108" fmla="*/ 143 w 161"/>
              <a:gd name="T109" fmla="*/ 30 h 136"/>
              <a:gd name="T110" fmla="*/ 150 w 161"/>
              <a:gd name="T111" fmla="*/ 38 h 136"/>
              <a:gd name="T112" fmla="*/ 154 w 161"/>
              <a:gd name="T113" fmla="*/ 40 h 136"/>
              <a:gd name="T114" fmla="*/ 156 w 161"/>
              <a:gd name="T115" fmla="*/ 39 h 136"/>
              <a:gd name="T116" fmla="*/ 157 w 161"/>
              <a:gd name="T117" fmla="*/ 38 h 136"/>
              <a:gd name="T118" fmla="*/ 160 w 161"/>
              <a:gd name="T119" fmla="*/ 33 h 136"/>
              <a:gd name="T120" fmla="*/ 161 w 161"/>
              <a:gd name="T121" fmla="*/ 16 h 136"/>
              <a:gd name="T122" fmla="*/ 161 w 161"/>
              <a:gd name="T123" fmla="*/ 6 h 136"/>
              <a:gd name="T124" fmla="*/ 160 w 161"/>
              <a:gd name="T125" fmla="*/ 2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1" h="136">
                <a:moveTo>
                  <a:pt x="12" y="108"/>
                </a:moveTo>
                <a:cubicBezTo>
                  <a:pt x="12" y="134"/>
                  <a:pt x="12" y="134"/>
                  <a:pt x="12" y="134"/>
                </a:cubicBezTo>
                <a:cubicBezTo>
                  <a:pt x="12" y="135"/>
                  <a:pt x="13" y="136"/>
                  <a:pt x="16" y="136"/>
                </a:cubicBezTo>
                <a:cubicBezTo>
                  <a:pt x="35" y="136"/>
                  <a:pt x="35" y="136"/>
                  <a:pt x="35" y="136"/>
                </a:cubicBezTo>
                <a:cubicBezTo>
                  <a:pt x="36" y="136"/>
                  <a:pt x="37" y="135"/>
                  <a:pt x="37" y="134"/>
                </a:cubicBezTo>
                <a:cubicBezTo>
                  <a:pt x="37" y="88"/>
                  <a:pt x="37" y="88"/>
                  <a:pt x="37" y="88"/>
                </a:cubicBezTo>
                <a:cubicBezTo>
                  <a:pt x="23" y="102"/>
                  <a:pt x="23" y="102"/>
                  <a:pt x="23" y="102"/>
                </a:cubicBezTo>
                <a:cubicBezTo>
                  <a:pt x="20" y="105"/>
                  <a:pt x="17" y="107"/>
                  <a:pt x="12" y="108"/>
                </a:cubicBezTo>
                <a:close/>
                <a:moveTo>
                  <a:pt x="47" y="87"/>
                </a:moveTo>
                <a:cubicBezTo>
                  <a:pt x="47" y="134"/>
                  <a:pt x="47" y="134"/>
                  <a:pt x="47" y="134"/>
                </a:cubicBezTo>
                <a:cubicBezTo>
                  <a:pt x="47" y="135"/>
                  <a:pt x="49" y="136"/>
                  <a:pt x="51" y="136"/>
                </a:cubicBezTo>
                <a:cubicBezTo>
                  <a:pt x="70" y="136"/>
                  <a:pt x="70" y="136"/>
                  <a:pt x="70" y="136"/>
                </a:cubicBezTo>
                <a:cubicBezTo>
                  <a:pt x="71" y="136"/>
                  <a:pt x="73" y="135"/>
                  <a:pt x="73" y="134"/>
                </a:cubicBezTo>
                <a:cubicBezTo>
                  <a:pt x="73" y="106"/>
                  <a:pt x="73" y="106"/>
                  <a:pt x="73" y="106"/>
                </a:cubicBezTo>
                <a:cubicBezTo>
                  <a:pt x="69" y="106"/>
                  <a:pt x="64" y="104"/>
                  <a:pt x="62" y="101"/>
                </a:cubicBezTo>
                <a:lnTo>
                  <a:pt x="47" y="87"/>
                </a:lnTo>
                <a:close/>
                <a:moveTo>
                  <a:pt x="84" y="103"/>
                </a:moveTo>
                <a:cubicBezTo>
                  <a:pt x="84" y="134"/>
                  <a:pt x="84" y="134"/>
                  <a:pt x="84" y="134"/>
                </a:cubicBezTo>
                <a:cubicBezTo>
                  <a:pt x="84" y="135"/>
                  <a:pt x="85" y="136"/>
                  <a:pt x="86" y="136"/>
                </a:cubicBezTo>
                <a:cubicBezTo>
                  <a:pt x="106" y="136"/>
                  <a:pt x="106" y="136"/>
                  <a:pt x="106" y="136"/>
                </a:cubicBezTo>
                <a:cubicBezTo>
                  <a:pt x="108" y="136"/>
                  <a:pt x="110" y="135"/>
                  <a:pt x="110" y="134"/>
                </a:cubicBezTo>
                <a:cubicBezTo>
                  <a:pt x="110" y="78"/>
                  <a:pt x="110" y="78"/>
                  <a:pt x="110" y="78"/>
                </a:cubicBezTo>
                <a:cubicBezTo>
                  <a:pt x="86" y="100"/>
                  <a:pt x="86" y="100"/>
                  <a:pt x="86" y="100"/>
                </a:cubicBezTo>
                <a:cubicBezTo>
                  <a:pt x="85" y="102"/>
                  <a:pt x="84" y="103"/>
                  <a:pt x="84" y="103"/>
                </a:cubicBezTo>
                <a:close/>
                <a:moveTo>
                  <a:pt x="143" y="45"/>
                </a:moveTo>
                <a:cubicBezTo>
                  <a:pt x="120" y="69"/>
                  <a:pt x="120" y="69"/>
                  <a:pt x="120" y="69"/>
                </a:cubicBezTo>
                <a:cubicBezTo>
                  <a:pt x="120" y="134"/>
                  <a:pt x="120" y="134"/>
                  <a:pt x="120" y="134"/>
                </a:cubicBezTo>
                <a:cubicBezTo>
                  <a:pt x="120" y="135"/>
                  <a:pt x="121" y="136"/>
                  <a:pt x="122" y="136"/>
                </a:cubicBezTo>
                <a:cubicBezTo>
                  <a:pt x="143" y="136"/>
                  <a:pt x="143" y="136"/>
                  <a:pt x="143" y="136"/>
                </a:cubicBezTo>
                <a:cubicBezTo>
                  <a:pt x="145" y="136"/>
                  <a:pt x="146" y="135"/>
                  <a:pt x="146" y="134"/>
                </a:cubicBezTo>
                <a:cubicBezTo>
                  <a:pt x="146" y="47"/>
                  <a:pt x="146" y="47"/>
                  <a:pt x="146" y="47"/>
                </a:cubicBezTo>
                <a:cubicBezTo>
                  <a:pt x="145" y="46"/>
                  <a:pt x="145" y="46"/>
                  <a:pt x="145" y="45"/>
                </a:cubicBezTo>
                <a:lnTo>
                  <a:pt x="143" y="45"/>
                </a:lnTo>
                <a:close/>
                <a:moveTo>
                  <a:pt x="160" y="2"/>
                </a:moveTo>
                <a:cubicBezTo>
                  <a:pt x="158" y="1"/>
                  <a:pt x="157" y="0"/>
                  <a:pt x="155" y="0"/>
                </a:cubicBezTo>
                <a:cubicBezTo>
                  <a:pt x="145" y="1"/>
                  <a:pt x="136" y="1"/>
                  <a:pt x="127" y="1"/>
                </a:cubicBezTo>
                <a:cubicBezTo>
                  <a:pt x="125" y="1"/>
                  <a:pt x="124" y="1"/>
                  <a:pt x="123" y="4"/>
                </a:cubicBezTo>
                <a:cubicBezTo>
                  <a:pt x="122" y="4"/>
                  <a:pt x="122" y="4"/>
                  <a:pt x="122" y="5"/>
                </a:cubicBezTo>
                <a:cubicBezTo>
                  <a:pt x="120" y="7"/>
                  <a:pt x="122" y="10"/>
                  <a:pt x="123" y="11"/>
                </a:cubicBezTo>
                <a:cubicBezTo>
                  <a:pt x="125" y="12"/>
                  <a:pt x="125" y="12"/>
                  <a:pt x="125" y="12"/>
                </a:cubicBezTo>
                <a:cubicBezTo>
                  <a:pt x="127" y="15"/>
                  <a:pt x="128" y="16"/>
                  <a:pt x="130" y="17"/>
                </a:cubicBezTo>
                <a:cubicBezTo>
                  <a:pt x="74" y="74"/>
                  <a:pt x="74" y="74"/>
                  <a:pt x="74" y="74"/>
                </a:cubicBezTo>
                <a:cubicBezTo>
                  <a:pt x="48" y="49"/>
                  <a:pt x="48" y="49"/>
                  <a:pt x="48" y="49"/>
                </a:cubicBezTo>
                <a:cubicBezTo>
                  <a:pt x="47" y="48"/>
                  <a:pt x="44" y="46"/>
                  <a:pt x="42" y="46"/>
                </a:cubicBezTo>
                <a:cubicBezTo>
                  <a:pt x="41" y="46"/>
                  <a:pt x="38" y="48"/>
                  <a:pt x="37" y="49"/>
                </a:cubicBezTo>
                <a:cubicBezTo>
                  <a:pt x="3" y="82"/>
                  <a:pt x="3" y="82"/>
                  <a:pt x="3" y="82"/>
                </a:cubicBezTo>
                <a:cubicBezTo>
                  <a:pt x="0" y="85"/>
                  <a:pt x="0" y="90"/>
                  <a:pt x="3" y="94"/>
                </a:cubicBezTo>
                <a:cubicBezTo>
                  <a:pt x="5" y="95"/>
                  <a:pt x="5" y="95"/>
                  <a:pt x="5" y="95"/>
                </a:cubicBezTo>
                <a:cubicBezTo>
                  <a:pt x="6" y="96"/>
                  <a:pt x="8" y="98"/>
                  <a:pt x="10" y="98"/>
                </a:cubicBezTo>
                <a:cubicBezTo>
                  <a:pt x="13" y="98"/>
                  <a:pt x="15" y="96"/>
                  <a:pt x="16" y="95"/>
                </a:cubicBezTo>
                <a:cubicBezTo>
                  <a:pt x="42" y="68"/>
                  <a:pt x="42" y="68"/>
                  <a:pt x="42" y="68"/>
                </a:cubicBezTo>
                <a:cubicBezTo>
                  <a:pt x="68" y="94"/>
                  <a:pt x="68" y="94"/>
                  <a:pt x="68" y="94"/>
                </a:cubicBezTo>
                <a:cubicBezTo>
                  <a:pt x="69" y="95"/>
                  <a:pt x="71" y="96"/>
                  <a:pt x="74" y="96"/>
                </a:cubicBezTo>
                <a:cubicBezTo>
                  <a:pt x="76" y="96"/>
                  <a:pt x="78" y="95"/>
                  <a:pt x="79" y="94"/>
                </a:cubicBezTo>
                <a:cubicBezTo>
                  <a:pt x="143" y="30"/>
                  <a:pt x="143" y="30"/>
                  <a:pt x="143" y="30"/>
                </a:cubicBezTo>
                <a:cubicBezTo>
                  <a:pt x="150" y="38"/>
                  <a:pt x="150" y="38"/>
                  <a:pt x="150" y="38"/>
                </a:cubicBezTo>
                <a:cubicBezTo>
                  <a:pt x="151" y="39"/>
                  <a:pt x="152" y="40"/>
                  <a:pt x="154" y="40"/>
                </a:cubicBezTo>
                <a:cubicBezTo>
                  <a:pt x="155" y="40"/>
                  <a:pt x="156" y="39"/>
                  <a:pt x="156" y="39"/>
                </a:cubicBezTo>
                <a:cubicBezTo>
                  <a:pt x="157" y="39"/>
                  <a:pt x="157" y="39"/>
                  <a:pt x="157" y="38"/>
                </a:cubicBezTo>
                <a:cubicBezTo>
                  <a:pt x="160" y="37"/>
                  <a:pt x="160" y="35"/>
                  <a:pt x="160" y="33"/>
                </a:cubicBezTo>
                <a:cubicBezTo>
                  <a:pt x="160" y="27"/>
                  <a:pt x="160" y="22"/>
                  <a:pt x="161" y="16"/>
                </a:cubicBezTo>
                <a:cubicBezTo>
                  <a:pt x="161" y="6"/>
                  <a:pt x="161" y="6"/>
                  <a:pt x="161" y="6"/>
                </a:cubicBezTo>
                <a:cubicBezTo>
                  <a:pt x="161" y="5"/>
                  <a:pt x="161" y="2"/>
                  <a:pt x="160" y="2"/>
                </a:cubicBezTo>
                <a:close/>
              </a:path>
            </a:pathLst>
          </a:custGeom>
          <a:ln>
            <a:noFill/>
          </a:ln>
        </p:spPr>
        <p:style>
          <a:lnRef idx="3">
            <a:schemeClr val="lt1"/>
          </a:lnRef>
          <a:fillRef idx="1">
            <a:schemeClr val="accent1"/>
          </a:fillRef>
          <a:effectRef idx="1">
            <a:schemeClr val="accent1"/>
          </a:effectRef>
          <a:fontRef idx="minor">
            <a:schemeClr val="lt1"/>
          </a:fontRef>
        </p:style>
        <p:txBody>
          <a:bodyPr vert="horz" wrap="square" lIns="91440" tIns="45720" rIns="91440" bIns="45720" numCol="1" anchor="t" anchorCtr="0" compatLnSpc="1">
            <a:prstTxWarp prst="textNoShape">
              <a:avLst/>
            </a:prstTxWarp>
          </a:bodyPr>
          <a:lstStyle/>
          <a:p>
            <a:endParaRPr lang="en-US"/>
          </a:p>
        </p:txBody>
      </p:sp>
      <p:sp>
        <p:nvSpPr>
          <p:cNvPr id="25" name="Freeform 166">
            <a:hlinkClick r:id="rId7" action="ppaction://hlinksldjump"/>
            <a:extLst>
              <a:ext uri="{FF2B5EF4-FFF2-40B4-BE49-F238E27FC236}">
                <a16:creationId xmlns:a16="http://schemas.microsoft.com/office/drawing/2014/main" id="{B803512C-AA6C-0889-CF18-36EE9A95358A}"/>
              </a:ext>
            </a:extLst>
          </p:cNvPr>
          <p:cNvSpPr>
            <a:spLocks noEditPoints="1"/>
          </p:cNvSpPr>
          <p:nvPr/>
        </p:nvSpPr>
        <p:spPr bwMode="auto">
          <a:xfrm>
            <a:off x="375394" y="3230148"/>
            <a:ext cx="256559" cy="315765"/>
          </a:xfrm>
          <a:custGeom>
            <a:avLst/>
            <a:gdLst>
              <a:gd name="T0" fmla="*/ 91 w 130"/>
              <a:gd name="T1" fmla="*/ 69 h 160"/>
              <a:gd name="T2" fmla="*/ 74 w 130"/>
              <a:gd name="T3" fmla="*/ 72 h 160"/>
              <a:gd name="T4" fmla="*/ 51 w 130"/>
              <a:gd name="T5" fmla="*/ 73 h 160"/>
              <a:gd name="T6" fmla="*/ 2 w 130"/>
              <a:gd name="T7" fmla="*/ 81 h 160"/>
              <a:gd name="T8" fmla="*/ 5 w 130"/>
              <a:gd name="T9" fmla="*/ 128 h 160"/>
              <a:gd name="T10" fmla="*/ 21 w 130"/>
              <a:gd name="T11" fmla="*/ 129 h 160"/>
              <a:gd name="T12" fmla="*/ 23 w 130"/>
              <a:gd name="T13" fmla="*/ 160 h 160"/>
              <a:gd name="T14" fmla="*/ 104 w 130"/>
              <a:gd name="T15" fmla="*/ 155 h 160"/>
              <a:gd name="T16" fmla="*/ 113 w 130"/>
              <a:gd name="T17" fmla="*/ 146 h 160"/>
              <a:gd name="T18" fmla="*/ 124 w 130"/>
              <a:gd name="T19" fmla="*/ 103 h 160"/>
              <a:gd name="T20" fmla="*/ 25 w 130"/>
              <a:gd name="T21" fmla="*/ 126 h 160"/>
              <a:gd name="T22" fmla="*/ 34 w 130"/>
              <a:gd name="T23" fmla="*/ 112 h 160"/>
              <a:gd name="T24" fmla="*/ 28 w 130"/>
              <a:gd name="T25" fmla="*/ 89 h 160"/>
              <a:gd name="T26" fmla="*/ 25 w 130"/>
              <a:gd name="T27" fmla="*/ 89 h 160"/>
              <a:gd name="T28" fmla="*/ 29 w 130"/>
              <a:gd name="T29" fmla="*/ 109 h 160"/>
              <a:gd name="T30" fmla="*/ 8 w 130"/>
              <a:gd name="T31" fmla="*/ 83 h 160"/>
              <a:gd name="T32" fmla="*/ 98 w 130"/>
              <a:gd name="T33" fmla="*/ 145 h 160"/>
              <a:gd name="T34" fmla="*/ 103 w 130"/>
              <a:gd name="T35" fmla="*/ 109 h 160"/>
              <a:gd name="T36" fmla="*/ 77 w 130"/>
              <a:gd name="T37" fmla="*/ 62 h 160"/>
              <a:gd name="T38" fmla="*/ 51 w 130"/>
              <a:gd name="T39" fmla="*/ 26 h 160"/>
              <a:gd name="T40" fmla="*/ 80 w 130"/>
              <a:gd name="T41" fmla="*/ 121 h 160"/>
              <a:gd name="T42" fmla="*/ 35 w 130"/>
              <a:gd name="T43" fmla="*/ 124 h 160"/>
              <a:gd name="T44" fmla="*/ 79 w 130"/>
              <a:gd name="T45" fmla="*/ 136 h 160"/>
              <a:gd name="T46" fmla="*/ 42 w 130"/>
              <a:gd name="T47" fmla="*/ 146 h 160"/>
              <a:gd name="T48" fmla="*/ 79 w 130"/>
              <a:gd name="T49" fmla="*/ 136 h 160"/>
              <a:gd name="T50" fmla="*/ 50 w 130"/>
              <a:gd name="T51" fmla="*/ 108 h 160"/>
              <a:gd name="T52" fmla="*/ 42 w 130"/>
              <a:gd name="T53" fmla="*/ 87 h 160"/>
              <a:gd name="T54" fmla="*/ 34 w 130"/>
              <a:gd name="T55" fmla="*/ 91 h 160"/>
              <a:gd name="T56" fmla="*/ 38 w 130"/>
              <a:gd name="T57" fmla="*/ 90 h 160"/>
              <a:gd name="T58" fmla="*/ 47 w 130"/>
              <a:gd name="T59" fmla="*/ 105 h 160"/>
              <a:gd name="T60" fmla="*/ 42 w 130"/>
              <a:gd name="T61" fmla="*/ 105 h 160"/>
              <a:gd name="T62" fmla="*/ 57 w 130"/>
              <a:gd name="T63" fmla="*/ 111 h 160"/>
              <a:gd name="T64" fmla="*/ 65 w 130"/>
              <a:gd name="T65" fmla="*/ 106 h 160"/>
              <a:gd name="T66" fmla="*/ 61 w 130"/>
              <a:gd name="T67" fmla="*/ 97 h 160"/>
              <a:gd name="T68" fmla="*/ 58 w 130"/>
              <a:gd name="T69" fmla="*/ 85 h 160"/>
              <a:gd name="T70" fmla="*/ 47 w 130"/>
              <a:gd name="T71" fmla="*/ 87 h 160"/>
              <a:gd name="T72" fmla="*/ 60 w 130"/>
              <a:gd name="T73" fmla="*/ 100 h 160"/>
              <a:gd name="T74" fmla="*/ 61 w 130"/>
              <a:gd name="T75" fmla="*/ 108 h 160"/>
              <a:gd name="T76" fmla="*/ 58 w 130"/>
              <a:gd name="T77" fmla="*/ 100 h 160"/>
              <a:gd name="T78" fmla="*/ 54 w 130"/>
              <a:gd name="T79" fmla="*/ 88 h 160"/>
              <a:gd name="T80" fmla="*/ 58 w 130"/>
              <a:gd name="T81" fmla="*/ 95 h 160"/>
              <a:gd name="T82" fmla="*/ 52 w 130"/>
              <a:gd name="T83" fmla="*/ 88 h 160"/>
              <a:gd name="T84" fmla="*/ 74 w 130"/>
              <a:gd name="T85" fmla="*/ 98 h 160"/>
              <a:gd name="T86" fmla="*/ 75 w 130"/>
              <a:gd name="T87" fmla="*/ 105 h 160"/>
              <a:gd name="T88" fmla="*/ 73 w 130"/>
              <a:gd name="T89" fmla="*/ 103 h 160"/>
              <a:gd name="T90" fmla="*/ 68 w 130"/>
              <a:gd name="T91" fmla="*/ 105 h 160"/>
              <a:gd name="T92" fmla="*/ 80 w 130"/>
              <a:gd name="T93" fmla="*/ 108 h 160"/>
              <a:gd name="T94" fmla="*/ 75 w 130"/>
              <a:gd name="T95" fmla="*/ 96 h 160"/>
              <a:gd name="T96" fmla="*/ 68 w 130"/>
              <a:gd name="T97" fmla="*/ 93 h 160"/>
              <a:gd name="T98" fmla="*/ 70 w 130"/>
              <a:gd name="T99" fmla="*/ 87 h 160"/>
              <a:gd name="T100" fmla="*/ 73 w 130"/>
              <a:gd name="T101" fmla="*/ 90 h 160"/>
              <a:gd name="T102" fmla="*/ 74 w 130"/>
              <a:gd name="T103" fmla="*/ 88 h 160"/>
              <a:gd name="T104" fmla="*/ 64 w 130"/>
              <a:gd name="T105" fmla="*/ 85 h 160"/>
              <a:gd name="T106" fmla="*/ 67 w 130"/>
              <a:gd name="T107" fmla="*/ 96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30" h="160">
                <a:moveTo>
                  <a:pt x="124" y="103"/>
                </a:moveTo>
                <a:cubicBezTo>
                  <a:pt x="119" y="89"/>
                  <a:pt x="111" y="80"/>
                  <a:pt x="104" y="75"/>
                </a:cubicBezTo>
                <a:cubicBezTo>
                  <a:pt x="103" y="75"/>
                  <a:pt x="91" y="69"/>
                  <a:pt x="91" y="69"/>
                </a:cubicBezTo>
                <a:cubicBezTo>
                  <a:pt x="85" y="64"/>
                  <a:pt x="85" y="64"/>
                  <a:pt x="85" y="64"/>
                </a:cubicBezTo>
                <a:cubicBezTo>
                  <a:pt x="78" y="72"/>
                  <a:pt x="78" y="72"/>
                  <a:pt x="78" y="72"/>
                </a:cubicBezTo>
                <a:cubicBezTo>
                  <a:pt x="74" y="72"/>
                  <a:pt x="74" y="72"/>
                  <a:pt x="74" y="72"/>
                </a:cubicBezTo>
                <a:cubicBezTo>
                  <a:pt x="67" y="64"/>
                  <a:pt x="67" y="64"/>
                  <a:pt x="67" y="64"/>
                </a:cubicBezTo>
                <a:cubicBezTo>
                  <a:pt x="61" y="69"/>
                  <a:pt x="61" y="69"/>
                  <a:pt x="61" y="69"/>
                </a:cubicBezTo>
                <a:cubicBezTo>
                  <a:pt x="51" y="73"/>
                  <a:pt x="51" y="73"/>
                  <a:pt x="51" y="73"/>
                </a:cubicBezTo>
                <a:cubicBezTo>
                  <a:pt x="3" y="78"/>
                  <a:pt x="3" y="78"/>
                  <a:pt x="3" y="78"/>
                </a:cubicBezTo>
                <a:cubicBezTo>
                  <a:pt x="2" y="78"/>
                  <a:pt x="2" y="78"/>
                  <a:pt x="2" y="80"/>
                </a:cubicBezTo>
                <a:cubicBezTo>
                  <a:pt x="0" y="80"/>
                  <a:pt x="0" y="81"/>
                  <a:pt x="2" y="81"/>
                </a:cubicBezTo>
                <a:cubicBezTo>
                  <a:pt x="5" y="89"/>
                  <a:pt x="9" y="95"/>
                  <a:pt x="10" y="101"/>
                </a:cubicBezTo>
                <a:cubicBezTo>
                  <a:pt x="10" y="103"/>
                  <a:pt x="10" y="103"/>
                  <a:pt x="10" y="103"/>
                </a:cubicBezTo>
                <a:cubicBezTo>
                  <a:pt x="0" y="112"/>
                  <a:pt x="2" y="121"/>
                  <a:pt x="5" y="128"/>
                </a:cubicBezTo>
                <a:cubicBezTo>
                  <a:pt x="6" y="131"/>
                  <a:pt x="10" y="132"/>
                  <a:pt x="13" y="132"/>
                </a:cubicBezTo>
                <a:cubicBezTo>
                  <a:pt x="15" y="132"/>
                  <a:pt x="18" y="132"/>
                  <a:pt x="19" y="131"/>
                </a:cubicBezTo>
                <a:cubicBezTo>
                  <a:pt x="19" y="131"/>
                  <a:pt x="21" y="131"/>
                  <a:pt x="21" y="129"/>
                </a:cubicBezTo>
                <a:cubicBezTo>
                  <a:pt x="21" y="134"/>
                  <a:pt x="22" y="137"/>
                  <a:pt x="22" y="138"/>
                </a:cubicBezTo>
                <a:cubicBezTo>
                  <a:pt x="23" y="151"/>
                  <a:pt x="22" y="157"/>
                  <a:pt x="22" y="157"/>
                </a:cubicBezTo>
                <a:cubicBezTo>
                  <a:pt x="22" y="159"/>
                  <a:pt x="22" y="159"/>
                  <a:pt x="23" y="160"/>
                </a:cubicBezTo>
                <a:cubicBezTo>
                  <a:pt x="25" y="160"/>
                  <a:pt x="25" y="160"/>
                  <a:pt x="25" y="160"/>
                </a:cubicBezTo>
                <a:cubicBezTo>
                  <a:pt x="101" y="157"/>
                  <a:pt x="101" y="157"/>
                  <a:pt x="101" y="157"/>
                </a:cubicBezTo>
                <a:cubicBezTo>
                  <a:pt x="103" y="157"/>
                  <a:pt x="104" y="157"/>
                  <a:pt x="104" y="155"/>
                </a:cubicBezTo>
                <a:cubicBezTo>
                  <a:pt x="104" y="149"/>
                  <a:pt x="104" y="149"/>
                  <a:pt x="104" y="149"/>
                </a:cubicBezTo>
                <a:cubicBezTo>
                  <a:pt x="104" y="149"/>
                  <a:pt x="104" y="149"/>
                  <a:pt x="106" y="149"/>
                </a:cubicBezTo>
                <a:cubicBezTo>
                  <a:pt x="107" y="149"/>
                  <a:pt x="110" y="148"/>
                  <a:pt x="113" y="146"/>
                </a:cubicBezTo>
                <a:cubicBezTo>
                  <a:pt x="126" y="132"/>
                  <a:pt x="126" y="132"/>
                  <a:pt x="126" y="132"/>
                </a:cubicBezTo>
                <a:cubicBezTo>
                  <a:pt x="129" y="129"/>
                  <a:pt x="130" y="126"/>
                  <a:pt x="130" y="121"/>
                </a:cubicBezTo>
                <a:cubicBezTo>
                  <a:pt x="129" y="121"/>
                  <a:pt x="127" y="112"/>
                  <a:pt x="124" y="103"/>
                </a:cubicBezTo>
                <a:close/>
                <a:moveTo>
                  <a:pt x="98" y="152"/>
                </a:moveTo>
                <a:cubicBezTo>
                  <a:pt x="28" y="155"/>
                  <a:pt x="28" y="155"/>
                  <a:pt x="28" y="155"/>
                </a:cubicBezTo>
                <a:cubicBezTo>
                  <a:pt x="28" y="151"/>
                  <a:pt x="29" y="141"/>
                  <a:pt x="25" y="126"/>
                </a:cubicBezTo>
                <a:cubicBezTo>
                  <a:pt x="29" y="123"/>
                  <a:pt x="31" y="118"/>
                  <a:pt x="29" y="112"/>
                </a:cubicBezTo>
                <a:cubicBezTo>
                  <a:pt x="29" y="114"/>
                  <a:pt x="31" y="114"/>
                  <a:pt x="31" y="114"/>
                </a:cubicBezTo>
                <a:cubicBezTo>
                  <a:pt x="34" y="112"/>
                  <a:pt x="34" y="112"/>
                  <a:pt x="34" y="112"/>
                </a:cubicBezTo>
                <a:cubicBezTo>
                  <a:pt x="35" y="112"/>
                  <a:pt x="35" y="112"/>
                  <a:pt x="35" y="112"/>
                </a:cubicBezTo>
                <a:cubicBezTo>
                  <a:pt x="36" y="111"/>
                  <a:pt x="36" y="111"/>
                  <a:pt x="36" y="109"/>
                </a:cubicBezTo>
                <a:cubicBezTo>
                  <a:pt x="28" y="89"/>
                  <a:pt x="28" y="89"/>
                  <a:pt x="28" y="89"/>
                </a:cubicBezTo>
                <a:cubicBezTo>
                  <a:pt x="28" y="87"/>
                  <a:pt x="28" y="87"/>
                  <a:pt x="26" y="87"/>
                </a:cubicBezTo>
                <a:cubicBezTo>
                  <a:pt x="25" y="87"/>
                  <a:pt x="25" y="87"/>
                  <a:pt x="25" y="87"/>
                </a:cubicBezTo>
                <a:cubicBezTo>
                  <a:pt x="25" y="89"/>
                  <a:pt x="25" y="89"/>
                  <a:pt x="25" y="89"/>
                </a:cubicBezTo>
                <a:cubicBezTo>
                  <a:pt x="31" y="107"/>
                  <a:pt x="31" y="107"/>
                  <a:pt x="31" y="107"/>
                </a:cubicBezTo>
                <a:cubicBezTo>
                  <a:pt x="32" y="107"/>
                  <a:pt x="32" y="109"/>
                  <a:pt x="31" y="109"/>
                </a:cubicBezTo>
                <a:cubicBezTo>
                  <a:pt x="29" y="109"/>
                  <a:pt x="29" y="109"/>
                  <a:pt x="29" y="109"/>
                </a:cubicBezTo>
                <a:cubicBezTo>
                  <a:pt x="28" y="109"/>
                  <a:pt x="28" y="109"/>
                  <a:pt x="28" y="109"/>
                </a:cubicBezTo>
                <a:cubicBezTo>
                  <a:pt x="26" y="104"/>
                  <a:pt x="21" y="106"/>
                  <a:pt x="18" y="106"/>
                </a:cubicBezTo>
                <a:cubicBezTo>
                  <a:pt x="16" y="98"/>
                  <a:pt x="12" y="90"/>
                  <a:pt x="8" y="83"/>
                </a:cubicBezTo>
                <a:cubicBezTo>
                  <a:pt x="81" y="76"/>
                  <a:pt x="81" y="76"/>
                  <a:pt x="81" y="76"/>
                </a:cubicBezTo>
                <a:cubicBezTo>
                  <a:pt x="84" y="83"/>
                  <a:pt x="93" y="107"/>
                  <a:pt x="97" y="132"/>
                </a:cubicBezTo>
                <a:cubicBezTo>
                  <a:pt x="95" y="135"/>
                  <a:pt x="95" y="141"/>
                  <a:pt x="98" y="145"/>
                </a:cubicBezTo>
                <a:lnTo>
                  <a:pt x="98" y="152"/>
                </a:lnTo>
                <a:close/>
                <a:moveTo>
                  <a:pt x="101" y="126"/>
                </a:moveTo>
                <a:cubicBezTo>
                  <a:pt x="103" y="109"/>
                  <a:pt x="103" y="109"/>
                  <a:pt x="103" y="109"/>
                </a:cubicBezTo>
                <a:cubicBezTo>
                  <a:pt x="104" y="112"/>
                  <a:pt x="106" y="117"/>
                  <a:pt x="107" y="120"/>
                </a:cubicBezTo>
                <a:lnTo>
                  <a:pt x="101" y="126"/>
                </a:lnTo>
                <a:close/>
                <a:moveTo>
                  <a:pt x="77" y="62"/>
                </a:moveTo>
                <a:cubicBezTo>
                  <a:pt x="90" y="62"/>
                  <a:pt x="101" y="49"/>
                  <a:pt x="101" y="26"/>
                </a:cubicBezTo>
                <a:cubicBezTo>
                  <a:pt x="101" y="9"/>
                  <a:pt x="94" y="0"/>
                  <a:pt x="77" y="0"/>
                </a:cubicBezTo>
                <a:cubicBezTo>
                  <a:pt x="58" y="0"/>
                  <a:pt x="51" y="9"/>
                  <a:pt x="51" y="26"/>
                </a:cubicBezTo>
                <a:cubicBezTo>
                  <a:pt x="51" y="49"/>
                  <a:pt x="62" y="62"/>
                  <a:pt x="77" y="62"/>
                </a:cubicBezTo>
                <a:close/>
                <a:moveTo>
                  <a:pt x="77" y="126"/>
                </a:moveTo>
                <a:cubicBezTo>
                  <a:pt x="78" y="126"/>
                  <a:pt x="80" y="124"/>
                  <a:pt x="80" y="121"/>
                </a:cubicBezTo>
                <a:cubicBezTo>
                  <a:pt x="80" y="120"/>
                  <a:pt x="78" y="118"/>
                  <a:pt x="75" y="118"/>
                </a:cubicBezTo>
                <a:cubicBezTo>
                  <a:pt x="39" y="120"/>
                  <a:pt x="39" y="120"/>
                  <a:pt x="39" y="120"/>
                </a:cubicBezTo>
                <a:cubicBezTo>
                  <a:pt x="36" y="121"/>
                  <a:pt x="35" y="123"/>
                  <a:pt x="35" y="124"/>
                </a:cubicBezTo>
                <a:cubicBezTo>
                  <a:pt x="36" y="127"/>
                  <a:pt x="38" y="129"/>
                  <a:pt x="39" y="129"/>
                </a:cubicBezTo>
                <a:cubicBezTo>
                  <a:pt x="77" y="126"/>
                  <a:pt x="77" y="126"/>
                  <a:pt x="77" y="126"/>
                </a:cubicBezTo>
                <a:close/>
                <a:moveTo>
                  <a:pt x="79" y="136"/>
                </a:moveTo>
                <a:cubicBezTo>
                  <a:pt x="42" y="137"/>
                  <a:pt x="42" y="137"/>
                  <a:pt x="42" y="137"/>
                </a:cubicBezTo>
                <a:cubicBezTo>
                  <a:pt x="39" y="137"/>
                  <a:pt x="37" y="140"/>
                  <a:pt x="37" y="141"/>
                </a:cubicBezTo>
                <a:cubicBezTo>
                  <a:pt x="37" y="143"/>
                  <a:pt x="39" y="146"/>
                  <a:pt x="42" y="146"/>
                </a:cubicBezTo>
                <a:cubicBezTo>
                  <a:pt x="79" y="143"/>
                  <a:pt x="79" y="143"/>
                  <a:pt x="79" y="143"/>
                </a:cubicBezTo>
                <a:cubicBezTo>
                  <a:pt x="81" y="143"/>
                  <a:pt x="83" y="141"/>
                  <a:pt x="83" y="139"/>
                </a:cubicBezTo>
                <a:cubicBezTo>
                  <a:pt x="83" y="137"/>
                  <a:pt x="81" y="136"/>
                  <a:pt x="79" y="136"/>
                </a:cubicBezTo>
                <a:close/>
                <a:moveTo>
                  <a:pt x="42" y="110"/>
                </a:moveTo>
                <a:cubicBezTo>
                  <a:pt x="44" y="111"/>
                  <a:pt x="45" y="111"/>
                  <a:pt x="47" y="111"/>
                </a:cubicBezTo>
                <a:cubicBezTo>
                  <a:pt x="48" y="111"/>
                  <a:pt x="50" y="110"/>
                  <a:pt x="50" y="108"/>
                </a:cubicBezTo>
                <a:cubicBezTo>
                  <a:pt x="51" y="108"/>
                  <a:pt x="51" y="107"/>
                  <a:pt x="51" y="105"/>
                </a:cubicBezTo>
                <a:cubicBezTo>
                  <a:pt x="45" y="91"/>
                  <a:pt x="45" y="91"/>
                  <a:pt x="45" y="91"/>
                </a:cubicBezTo>
                <a:cubicBezTo>
                  <a:pt x="45" y="90"/>
                  <a:pt x="44" y="88"/>
                  <a:pt x="42" y="87"/>
                </a:cubicBezTo>
                <a:cubicBezTo>
                  <a:pt x="41" y="87"/>
                  <a:pt x="40" y="85"/>
                  <a:pt x="38" y="87"/>
                </a:cubicBezTo>
                <a:cubicBezTo>
                  <a:pt x="35" y="87"/>
                  <a:pt x="35" y="87"/>
                  <a:pt x="34" y="88"/>
                </a:cubicBezTo>
                <a:cubicBezTo>
                  <a:pt x="34" y="90"/>
                  <a:pt x="34" y="90"/>
                  <a:pt x="34" y="91"/>
                </a:cubicBezTo>
                <a:cubicBezTo>
                  <a:pt x="40" y="107"/>
                  <a:pt x="40" y="107"/>
                  <a:pt x="40" y="107"/>
                </a:cubicBezTo>
                <a:cubicBezTo>
                  <a:pt x="40" y="107"/>
                  <a:pt x="41" y="108"/>
                  <a:pt x="42" y="110"/>
                </a:cubicBezTo>
                <a:close/>
                <a:moveTo>
                  <a:pt x="38" y="90"/>
                </a:moveTo>
                <a:cubicBezTo>
                  <a:pt x="40" y="90"/>
                  <a:pt x="40" y="90"/>
                  <a:pt x="41" y="90"/>
                </a:cubicBezTo>
                <a:cubicBezTo>
                  <a:pt x="41" y="91"/>
                  <a:pt x="41" y="91"/>
                  <a:pt x="41" y="91"/>
                </a:cubicBezTo>
                <a:cubicBezTo>
                  <a:pt x="47" y="105"/>
                  <a:pt x="47" y="105"/>
                  <a:pt x="47" y="105"/>
                </a:cubicBezTo>
                <a:cubicBezTo>
                  <a:pt x="47" y="107"/>
                  <a:pt x="47" y="107"/>
                  <a:pt x="47" y="107"/>
                </a:cubicBezTo>
                <a:cubicBezTo>
                  <a:pt x="44" y="107"/>
                  <a:pt x="44" y="107"/>
                  <a:pt x="44" y="107"/>
                </a:cubicBezTo>
                <a:cubicBezTo>
                  <a:pt x="44" y="107"/>
                  <a:pt x="42" y="107"/>
                  <a:pt x="42" y="105"/>
                </a:cubicBezTo>
                <a:cubicBezTo>
                  <a:pt x="38" y="91"/>
                  <a:pt x="38" y="91"/>
                  <a:pt x="38" y="91"/>
                </a:cubicBezTo>
                <a:cubicBezTo>
                  <a:pt x="37" y="91"/>
                  <a:pt x="37" y="90"/>
                  <a:pt x="38" y="90"/>
                </a:cubicBezTo>
                <a:close/>
                <a:moveTo>
                  <a:pt x="57" y="111"/>
                </a:moveTo>
                <a:cubicBezTo>
                  <a:pt x="64" y="111"/>
                  <a:pt x="64" y="111"/>
                  <a:pt x="64" y="111"/>
                </a:cubicBezTo>
                <a:cubicBezTo>
                  <a:pt x="65" y="110"/>
                  <a:pt x="65" y="110"/>
                  <a:pt x="65" y="110"/>
                </a:cubicBezTo>
                <a:cubicBezTo>
                  <a:pt x="67" y="108"/>
                  <a:pt x="67" y="108"/>
                  <a:pt x="65" y="106"/>
                </a:cubicBezTo>
                <a:cubicBezTo>
                  <a:pt x="64" y="98"/>
                  <a:pt x="64" y="98"/>
                  <a:pt x="64" y="98"/>
                </a:cubicBezTo>
                <a:cubicBezTo>
                  <a:pt x="63" y="98"/>
                  <a:pt x="63" y="98"/>
                  <a:pt x="63" y="98"/>
                </a:cubicBezTo>
                <a:cubicBezTo>
                  <a:pt x="61" y="97"/>
                  <a:pt x="61" y="97"/>
                  <a:pt x="61" y="97"/>
                </a:cubicBezTo>
                <a:cubicBezTo>
                  <a:pt x="63" y="97"/>
                  <a:pt x="63" y="97"/>
                  <a:pt x="63" y="97"/>
                </a:cubicBezTo>
                <a:cubicBezTo>
                  <a:pt x="60" y="88"/>
                  <a:pt x="60" y="88"/>
                  <a:pt x="60" y="88"/>
                </a:cubicBezTo>
                <a:cubicBezTo>
                  <a:pt x="60" y="87"/>
                  <a:pt x="58" y="85"/>
                  <a:pt x="58" y="85"/>
                </a:cubicBezTo>
                <a:cubicBezTo>
                  <a:pt x="57" y="85"/>
                  <a:pt x="55" y="83"/>
                  <a:pt x="54" y="85"/>
                </a:cubicBezTo>
                <a:cubicBezTo>
                  <a:pt x="48" y="85"/>
                  <a:pt x="48" y="85"/>
                  <a:pt x="48" y="85"/>
                </a:cubicBezTo>
                <a:cubicBezTo>
                  <a:pt x="47" y="85"/>
                  <a:pt x="47" y="85"/>
                  <a:pt x="47" y="87"/>
                </a:cubicBezTo>
                <a:cubicBezTo>
                  <a:pt x="55" y="111"/>
                  <a:pt x="55" y="111"/>
                  <a:pt x="55" y="111"/>
                </a:cubicBezTo>
                <a:lnTo>
                  <a:pt x="57" y="111"/>
                </a:lnTo>
                <a:close/>
                <a:moveTo>
                  <a:pt x="60" y="100"/>
                </a:moveTo>
                <a:cubicBezTo>
                  <a:pt x="60" y="100"/>
                  <a:pt x="60" y="100"/>
                  <a:pt x="60" y="101"/>
                </a:cubicBezTo>
                <a:cubicBezTo>
                  <a:pt x="61" y="106"/>
                  <a:pt x="61" y="106"/>
                  <a:pt x="61" y="106"/>
                </a:cubicBezTo>
                <a:cubicBezTo>
                  <a:pt x="61" y="106"/>
                  <a:pt x="61" y="106"/>
                  <a:pt x="61" y="108"/>
                </a:cubicBezTo>
                <a:cubicBezTo>
                  <a:pt x="58" y="108"/>
                  <a:pt x="58" y="108"/>
                  <a:pt x="58" y="108"/>
                </a:cubicBezTo>
                <a:cubicBezTo>
                  <a:pt x="55" y="100"/>
                  <a:pt x="55" y="100"/>
                  <a:pt x="55" y="100"/>
                </a:cubicBezTo>
                <a:cubicBezTo>
                  <a:pt x="58" y="100"/>
                  <a:pt x="58" y="100"/>
                  <a:pt x="58" y="100"/>
                </a:cubicBezTo>
                <a:lnTo>
                  <a:pt x="60" y="100"/>
                </a:lnTo>
                <a:close/>
                <a:moveTo>
                  <a:pt x="52" y="88"/>
                </a:moveTo>
                <a:cubicBezTo>
                  <a:pt x="54" y="88"/>
                  <a:pt x="54" y="88"/>
                  <a:pt x="54" y="88"/>
                </a:cubicBezTo>
                <a:cubicBezTo>
                  <a:pt x="55" y="88"/>
                  <a:pt x="55" y="88"/>
                  <a:pt x="55" y="88"/>
                </a:cubicBezTo>
                <a:cubicBezTo>
                  <a:pt x="55" y="88"/>
                  <a:pt x="57" y="88"/>
                  <a:pt x="57" y="90"/>
                </a:cubicBezTo>
                <a:cubicBezTo>
                  <a:pt x="58" y="95"/>
                  <a:pt x="58" y="95"/>
                  <a:pt x="58" y="95"/>
                </a:cubicBezTo>
                <a:cubicBezTo>
                  <a:pt x="57" y="97"/>
                  <a:pt x="57" y="97"/>
                  <a:pt x="57" y="97"/>
                </a:cubicBezTo>
                <a:cubicBezTo>
                  <a:pt x="54" y="97"/>
                  <a:pt x="54" y="97"/>
                  <a:pt x="54" y="97"/>
                </a:cubicBezTo>
                <a:cubicBezTo>
                  <a:pt x="52" y="88"/>
                  <a:pt x="52" y="88"/>
                  <a:pt x="52" y="88"/>
                </a:cubicBezTo>
                <a:close/>
                <a:moveTo>
                  <a:pt x="67" y="96"/>
                </a:moveTo>
                <a:cubicBezTo>
                  <a:pt x="68" y="98"/>
                  <a:pt x="71" y="98"/>
                  <a:pt x="73" y="98"/>
                </a:cubicBezTo>
                <a:cubicBezTo>
                  <a:pt x="73" y="98"/>
                  <a:pt x="73" y="98"/>
                  <a:pt x="74" y="98"/>
                </a:cubicBezTo>
                <a:cubicBezTo>
                  <a:pt x="74" y="100"/>
                  <a:pt x="74" y="100"/>
                  <a:pt x="75" y="100"/>
                </a:cubicBezTo>
                <a:cubicBezTo>
                  <a:pt x="75" y="103"/>
                  <a:pt x="75" y="103"/>
                  <a:pt x="75" y="103"/>
                </a:cubicBezTo>
                <a:cubicBezTo>
                  <a:pt x="77" y="105"/>
                  <a:pt x="77" y="105"/>
                  <a:pt x="75" y="105"/>
                </a:cubicBezTo>
                <a:cubicBezTo>
                  <a:pt x="75" y="106"/>
                  <a:pt x="75" y="106"/>
                  <a:pt x="75" y="106"/>
                </a:cubicBezTo>
                <a:cubicBezTo>
                  <a:pt x="74" y="106"/>
                  <a:pt x="74" y="106"/>
                  <a:pt x="73" y="105"/>
                </a:cubicBezTo>
                <a:cubicBezTo>
                  <a:pt x="73" y="103"/>
                  <a:pt x="73" y="103"/>
                  <a:pt x="73" y="103"/>
                </a:cubicBezTo>
                <a:cubicBezTo>
                  <a:pt x="71" y="103"/>
                  <a:pt x="71" y="103"/>
                  <a:pt x="71" y="103"/>
                </a:cubicBezTo>
                <a:cubicBezTo>
                  <a:pt x="68" y="103"/>
                  <a:pt x="68" y="103"/>
                  <a:pt x="68" y="103"/>
                </a:cubicBezTo>
                <a:cubicBezTo>
                  <a:pt x="68" y="105"/>
                  <a:pt x="68" y="105"/>
                  <a:pt x="68" y="105"/>
                </a:cubicBezTo>
                <a:cubicBezTo>
                  <a:pt x="68" y="106"/>
                  <a:pt x="70" y="108"/>
                  <a:pt x="71" y="108"/>
                </a:cubicBezTo>
                <a:cubicBezTo>
                  <a:pt x="73" y="110"/>
                  <a:pt x="74" y="110"/>
                  <a:pt x="75" y="110"/>
                </a:cubicBezTo>
                <a:cubicBezTo>
                  <a:pt x="78" y="110"/>
                  <a:pt x="78" y="108"/>
                  <a:pt x="80" y="108"/>
                </a:cubicBezTo>
                <a:cubicBezTo>
                  <a:pt x="80" y="103"/>
                  <a:pt x="80" y="103"/>
                  <a:pt x="80" y="103"/>
                </a:cubicBezTo>
                <a:cubicBezTo>
                  <a:pt x="78" y="100"/>
                  <a:pt x="78" y="100"/>
                  <a:pt x="78" y="100"/>
                </a:cubicBezTo>
                <a:cubicBezTo>
                  <a:pt x="78" y="98"/>
                  <a:pt x="77" y="96"/>
                  <a:pt x="75" y="96"/>
                </a:cubicBezTo>
                <a:cubicBezTo>
                  <a:pt x="74" y="95"/>
                  <a:pt x="73" y="95"/>
                  <a:pt x="71" y="95"/>
                </a:cubicBezTo>
                <a:cubicBezTo>
                  <a:pt x="70" y="95"/>
                  <a:pt x="70" y="95"/>
                  <a:pt x="70" y="93"/>
                </a:cubicBezTo>
                <a:cubicBezTo>
                  <a:pt x="68" y="93"/>
                  <a:pt x="68" y="93"/>
                  <a:pt x="68" y="93"/>
                </a:cubicBezTo>
                <a:cubicBezTo>
                  <a:pt x="67" y="88"/>
                  <a:pt x="67" y="88"/>
                  <a:pt x="67" y="88"/>
                </a:cubicBezTo>
                <a:cubicBezTo>
                  <a:pt x="67" y="87"/>
                  <a:pt x="68" y="87"/>
                  <a:pt x="68" y="87"/>
                </a:cubicBezTo>
                <a:cubicBezTo>
                  <a:pt x="70" y="87"/>
                  <a:pt x="70" y="87"/>
                  <a:pt x="70" y="87"/>
                </a:cubicBezTo>
                <a:cubicBezTo>
                  <a:pt x="70" y="88"/>
                  <a:pt x="71" y="88"/>
                  <a:pt x="71" y="88"/>
                </a:cubicBezTo>
                <a:cubicBezTo>
                  <a:pt x="71" y="90"/>
                  <a:pt x="71" y="90"/>
                  <a:pt x="71" y="90"/>
                </a:cubicBezTo>
                <a:cubicBezTo>
                  <a:pt x="73" y="90"/>
                  <a:pt x="73" y="90"/>
                  <a:pt x="73" y="90"/>
                </a:cubicBezTo>
                <a:cubicBezTo>
                  <a:pt x="74" y="90"/>
                  <a:pt x="74" y="90"/>
                  <a:pt x="74" y="90"/>
                </a:cubicBezTo>
                <a:cubicBezTo>
                  <a:pt x="75" y="90"/>
                  <a:pt x="75" y="90"/>
                  <a:pt x="75" y="88"/>
                </a:cubicBezTo>
                <a:cubicBezTo>
                  <a:pt x="74" y="88"/>
                  <a:pt x="74" y="88"/>
                  <a:pt x="74" y="88"/>
                </a:cubicBezTo>
                <a:cubicBezTo>
                  <a:pt x="74" y="87"/>
                  <a:pt x="73" y="85"/>
                  <a:pt x="71" y="85"/>
                </a:cubicBezTo>
                <a:cubicBezTo>
                  <a:pt x="70" y="83"/>
                  <a:pt x="68" y="83"/>
                  <a:pt x="67" y="83"/>
                </a:cubicBezTo>
                <a:cubicBezTo>
                  <a:pt x="66" y="83"/>
                  <a:pt x="64" y="83"/>
                  <a:pt x="64" y="85"/>
                </a:cubicBezTo>
                <a:cubicBezTo>
                  <a:pt x="63" y="87"/>
                  <a:pt x="63" y="88"/>
                  <a:pt x="63" y="90"/>
                </a:cubicBezTo>
                <a:cubicBezTo>
                  <a:pt x="64" y="93"/>
                  <a:pt x="64" y="93"/>
                  <a:pt x="64" y="93"/>
                </a:cubicBezTo>
                <a:cubicBezTo>
                  <a:pt x="66" y="95"/>
                  <a:pt x="66" y="96"/>
                  <a:pt x="67" y="96"/>
                </a:cubicBezTo>
                <a:close/>
              </a:path>
            </a:pathLst>
          </a:custGeom>
          <a:ln>
            <a:noFill/>
          </a:ln>
        </p:spPr>
        <p:style>
          <a:lnRef idx="3">
            <a:schemeClr val="lt1"/>
          </a:lnRef>
          <a:fillRef idx="1">
            <a:schemeClr val="accent1"/>
          </a:fillRef>
          <a:effectRef idx="1">
            <a:schemeClr val="accent1"/>
          </a:effectRef>
          <a:fontRef idx="minor">
            <a:schemeClr val="lt1"/>
          </a:fontRef>
        </p:style>
        <p:txBody>
          <a:bodyPr vert="horz" wrap="square" lIns="91440" tIns="45720" rIns="91440" bIns="45720" numCol="1" anchor="t" anchorCtr="0" compatLnSpc="1">
            <a:prstTxWarp prst="textNoShape">
              <a:avLst/>
            </a:prstTxWarp>
          </a:bodyPr>
          <a:lstStyle/>
          <a:p>
            <a:endParaRPr lang="en-US"/>
          </a:p>
        </p:txBody>
      </p:sp>
      <p:sp>
        <p:nvSpPr>
          <p:cNvPr id="26" name="Freeform 119">
            <a:hlinkClick r:id="rId8" action="ppaction://hlinksldjump"/>
            <a:extLst>
              <a:ext uri="{FF2B5EF4-FFF2-40B4-BE49-F238E27FC236}">
                <a16:creationId xmlns:a16="http://schemas.microsoft.com/office/drawing/2014/main" id="{3E104228-863E-1553-7237-FF979C868634}"/>
              </a:ext>
            </a:extLst>
          </p:cNvPr>
          <p:cNvSpPr>
            <a:spLocks noEditPoints="1"/>
          </p:cNvSpPr>
          <p:nvPr/>
        </p:nvSpPr>
        <p:spPr bwMode="auto">
          <a:xfrm>
            <a:off x="341498" y="4774011"/>
            <a:ext cx="324350" cy="300024"/>
          </a:xfrm>
          <a:custGeom>
            <a:avLst/>
            <a:gdLst>
              <a:gd name="T0" fmla="*/ 97 w 160"/>
              <a:gd name="T1" fmla="*/ 8 h 148"/>
              <a:gd name="T2" fmla="*/ 92 w 160"/>
              <a:gd name="T3" fmla="*/ 0 h 148"/>
              <a:gd name="T4" fmla="*/ 61 w 160"/>
              <a:gd name="T5" fmla="*/ 6 h 148"/>
              <a:gd name="T6" fmla="*/ 6 w 160"/>
              <a:gd name="T7" fmla="*/ 8 h 148"/>
              <a:gd name="T8" fmla="*/ 6 w 160"/>
              <a:gd name="T9" fmla="*/ 22 h 148"/>
              <a:gd name="T10" fmla="*/ 15 w 160"/>
              <a:gd name="T11" fmla="*/ 114 h 148"/>
              <a:gd name="T12" fmla="*/ 67 w 160"/>
              <a:gd name="T13" fmla="*/ 119 h 148"/>
              <a:gd name="T14" fmla="*/ 51 w 160"/>
              <a:gd name="T15" fmla="*/ 144 h 148"/>
              <a:gd name="T16" fmla="*/ 76 w 160"/>
              <a:gd name="T17" fmla="*/ 127 h 148"/>
              <a:gd name="T18" fmla="*/ 80 w 160"/>
              <a:gd name="T19" fmla="*/ 148 h 148"/>
              <a:gd name="T20" fmla="*/ 84 w 160"/>
              <a:gd name="T21" fmla="*/ 128 h 148"/>
              <a:gd name="T22" fmla="*/ 104 w 160"/>
              <a:gd name="T23" fmla="*/ 147 h 148"/>
              <a:gd name="T24" fmla="*/ 107 w 160"/>
              <a:gd name="T25" fmla="*/ 138 h 148"/>
              <a:gd name="T26" fmla="*/ 139 w 160"/>
              <a:gd name="T27" fmla="*/ 119 h 148"/>
              <a:gd name="T28" fmla="*/ 145 w 160"/>
              <a:gd name="T29" fmla="*/ 22 h 148"/>
              <a:gd name="T30" fmla="*/ 160 w 160"/>
              <a:gd name="T31" fmla="*/ 15 h 148"/>
              <a:gd name="T32" fmla="*/ 134 w 160"/>
              <a:gd name="T33" fmla="*/ 108 h 148"/>
              <a:gd name="T34" fmla="*/ 24 w 160"/>
              <a:gd name="T35" fmla="*/ 22 h 148"/>
              <a:gd name="T36" fmla="*/ 134 w 160"/>
              <a:gd name="T37" fmla="*/ 108 h 148"/>
              <a:gd name="T38" fmla="*/ 36 w 160"/>
              <a:gd name="T39" fmla="*/ 92 h 148"/>
              <a:gd name="T40" fmla="*/ 67 w 160"/>
              <a:gd name="T41" fmla="*/ 88 h 148"/>
              <a:gd name="T42" fmla="*/ 75 w 160"/>
              <a:gd name="T43" fmla="*/ 86 h 148"/>
              <a:gd name="T44" fmla="*/ 103 w 160"/>
              <a:gd name="T45" fmla="*/ 69 h 148"/>
              <a:gd name="T46" fmla="*/ 119 w 160"/>
              <a:gd name="T47" fmla="*/ 54 h 148"/>
              <a:gd name="T48" fmla="*/ 124 w 160"/>
              <a:gd name="T49" fmla="*/ 66 h 148"/>
              <a:gd name="T50" fmla="*/ 130 w 160"/>
              <a:gd name="T51" fmla="*/ 38 h 148"/>
              <a:gd name="T52" fmla="*/ 130 w 160"/>
              <a:gd name="T53" fmla="*/ 36 h 148"/>
              <a:gd name="T54" fmla="*/ 127 w 160"/>
              <a:gd name="T55" fmla="*/ 34 h 148"/>
              <a:gd name="T56" fmla="*/ 124 w 160"/>
              <a:gd name="T57" fmla="*/ 33 h 148"/>
              <a:gd name="T58" fmla="*/ 100 w 160"/>
              <a:gd name="T59" fmla="*/ 38 h 148"/>
              <a:gd name="T60" fmla="*/ 112 w 160"/>
              <a:gd name="T61" fmla="*/ 44 h 148"/>
              <a:gd name="T62" fmla="*/ 94 w 160"/>
              <a:gd name="T63" fmla="*/ 50 h 148"/>
              <a:gd name="T64" fmla="*/ 70 w 160"/>
              <a:gd name="T65" fmla="*/ 75 h 148"/>
              <a:gd name="T66" fmla="*/ 49 w 160"/>
              <a:gd name="T67" fmla="*/ 63 h 148"/>
              <a:gd name="T68" fmla="*/ 28 w 160"/>
              <a:gd name="T69" fmla="*/ 92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60" h="148">
                <a:moveTo>
                  <a:pt x="153" y="8"/>
                </a:moveTo>
                <a:cubicBezTo>
                  <a:pt x="97" y="8"/>
                  <a:pt x="97" y="8"/>
                  <a:pt x="97" y="8"/>
                </a:cubicBezTo>
                <a:cubicBezTo>
                  <a:pt x="97" y="6"/>
                  <a:pt x="97" y="6"/>
                  <a:pt x="97" y="6"/>
                </a:cubicBezTo>
                <a:cubicBezTo>
                  <a:pt x="97" y="3"/>
                  <a:pt x="95" y="0"/>
                  <a:pt x="92" y="0"/>
                </a:cubicBezTo>
                <a:cubicBezTo>
                  <a:pt x="66" y="0"/>
                  <a:pt x="66" y="0"/>
                  <a:pt x="66" y="0"/>
                </a:cubicBezTo>
                <a:cubicBezTo>
                  <a:pt x="63" y="0"/>
                  <a:pt x="61" y="3"/>
                  <a:pt x="61" y="6"/>
                </a:cubicBezTo>
                <a:cubicBezTo>
                  <a:pt x="61" y="8"/>
                  <a:pt x="61" y="8"/>
                  <a:pt x="61" y="8"/>
                </a:cubicBezTo>
                <a:cubicBezTo>
                  <a:pt x="6" y="8"/>
                  <a:pt x="6" y="8"/>
                  <a:pt x="6" y="8"/>
                </a:cubicBezTo>
                <a:cubicBezTo>
                  <a:pt x="2" y="8"/>
                  <a:pt x="0" y="11"/>
                  <a:pt x="0" y="15"/>
                </a:cubicBezTo>
                <a:cubicBezTo>
                  <a:pt x="0" y="19"/>
                  <a:pt x="2" y="22"/>
                  <a:pt x="6" y="22"/>
                </a:cubicBezTo>
                <a:cubicBezTo>
                  <a:pt x="15" y="22"/>
                  <a:pt x="15" y="22"/>
                  <a:pt x="15" y="22"/>
                </a:cubicBezTo>
                <a:cubicBezTo>
                  <a:pt x="15" y="114"/>
                  <a:pt x="15" y="114"/>
                  <a:pt x="15" y="114"/>
                </a:cubicBezTo>
                <a:cubicBezTo>
                  <a:pt x="15" y="117"/>
                  <a:pt x="17" y="119"/>
                  <a:pt x="20" y="119"/>
                </a:cubicBezTo>
                <a:cubicBezTo>
                  <a:pt x="67" y="119"/>
                  <a:pt x="67" y="119"/>
                  <a:pt x="67" y="119"/>
                </a:cubicBezTo>
                <a:cubicBezTo>
                  <a:pt x="51" y="137"/>
                  <a:pt x="51" y="137"/>
                  <a:pt x="51" y="137"/>
                </a:cubicBezTo>
                <a:cubicBezTo>
                  <a:pt x="50" y="140"/>
                  <a:pt x="50" y="143"/>
                  <a:pt x="51" y="144"/>
                </a:cubicBezTo>
                <a:cubicBezTo>
                  <a:pt x="54" y="147"/>
                  <a:pt x="57" y="147"/>
                  <a:pt x="58" y="144"/>
                </a:cubicBezTo>
                <a:cubicBezTo>
                  <a:pt x="76" y="127"/>
                  <a:pt x="76" y="127"/>
                  <a:pt x="76" y="127"/>
                </a:cubicBezTo>
                <a:cubicBezTo>
                  <a:pt x="76" y="144"/>
                  <a:pt x="76" y="144"/>
                  <a:pt x="76" y="144"/>
                </a:cubicBezTo>
                <a:cubicBezTo>
                  <a:pt x="76" y="146"/>
                  <a:pt x="77" y="148"/>
                  <a:pt x="80" y="148"/>
                </a:cubicBezTo>
                <a:cubicBezTo>
                  <a:pt x="81" y="148"/>
                  <a:pt x="84" y="146"/>
                  <a:pt x="84" y="144"/>
                </a:cubicBezTo>
                <a:cubicBezTo>
                  <a:pt x="84" y="128"/>
                  <a:pt x="84" y="128"/>
                  <a:pt x="84" y="128"/>
                </a:cubicBezTo>
                <a:cubicBezTo>
                  <a:pt x="100" y="146"/>
                  <a:pt x="100" y="146"/>
                  <a:pt x="100" y="146"/>
                </a:cubicBezTo>
                <a:cubicBezTo>
                  <a:pt x="101" y="147"/>
                  <a:pt x="103" y="147"/>
                  <a:pt x="104" y="147"/>
                </a:cubicBezTo>
                <a:cubicBezTo>
                  <a:pt x="105" y="147"/>
                  <a:pt x="107" y="147"/>
                  <a:pt x="107" y="146"/>
                </a:cubicBezTo>
                <a:cubicBezTo>
                  <a:pt x="110" y="144"/>
                  <a:pt x="110" y="141"/>
                  <a:pt x="107" y="138"/>
                </a:cubicBezTo>
                <a:cubicBezTo>
                  <a:pt x="89" y="119"/>
                  <a:pt x="89" y="119"/>
                  <a:pt x="89" y="119"/>
                </a:cubicBezTo>
                <a:cubicBezTo>
                  <a:pt x="139" y="119"/>
                  <a:pt x="139" y="119"/>
                  <a:pt x="139" y="119"/>
                </a:cubicBezTo>
                <a:cubicBezTo>
                  <a:pt x="142" y="119"/>
                  <a:pt x="145" y="117"/>
                  <a:pt x="145" y="114"/>
                </a:cubicBezTo>
                <a:cubicBezTo>
                  <a:pt x="145" y="22"/>
                  <a:pt x="145" y="22"/>
                  <a:pt x="145" y="22"/>
                </a:cubicBezTo>
                <a:cubicBezTo>
                  <a:pt x="153" y="22"/>
                  <a:pt x="153" y="22"/>
                  <a:pt x="153" y="22"/>
                </a:cubicBezTo>
                <a:cubicBezTo>
                  <a:pt x="156" y="22"/>
                  <a:pt x="160" y="19"/>
                  <a:pt x="160" y="15"/>
                </a:cubicBezTo>
                <a:cubicBezTo>
                  <a:pt x="160" y="11"/>
                  <a:pt x="156" y="8"/>
                  <a:pt x="153" y="8"/>
                </a:cubicBezTo>
                <a:close/>
                <a:moveTo>
                  <a:pt x="134" y="108"/>
                </a:moveTo>
                <a:cubicBezTo>
                  <a:pt x="24" y="108"/>
                  <a:pt x="24" y="108"/>
                  <a:pt x="24" y="108"/>
                </a:cubicBezTo>
                <a:cubicBezTo>
                  <a:pt x="24" y="22"/>
                  <a:pt x="24" y="22"/>
                  <a:pt x="24" y="22"/>
                </a:cubicBezTo>
                <a:cubicBezTo>
                  <a:pt x="134" y="22"/>
                  <a:pt x="134" y="22"/>
                  <a:pt x="134" y="22"/>
                </a:cubicBezTo>
                <a:lnTo>
                  <a:pt x="134" y="108"/>
                </a:lnTo>
                <a:close/>
                <a:moveTo>
                  <a:pt x="32" y="94"/>
                </a:moveTo>
                <a:cubicBezTo>
                  <a:pt x="33" y="94"/>
                  <a:pt x="34" y="94"/>
                  <a:pt x="36" y="92"/>
                </a:cubicBezTo>
                <a:cubicBezTo>
                  <a:pt x="53" y="75"/>
                  <a:pt x="53" y="75"/>
                  <a:pt x="53" y="75"/>
                </a:cubicBezTo>
                <a:cubicBezTo>
                  <a:pt x="67" y="88"/>
                  <a:pt x="67" y="88"/>
                  <a:pt x="67" y="88"/>
                </a:cubicBezTo>
                <a:cubicBezTo>
                  <a:pt x="69" y="89"/>
                  <a:pt x="70" y="89"/>
                  <a:pt x="71" y="89"/>
                </a:cubicBezTo>
                <a:cubicBezTo>
                  <a:pt x="73" y="89"/>
                  <a:pt x="74" y="88"/>
                  <a:pt x="75" y="86"/>
                </a:cubicBezTo>
                <a:cubicBezTo>
                  <a:pt x="93" y="62"/>
                  <a:pt x="93" y="62"/>
                  <a:pt x="93" y="62"/>
                </a:cubicBezTo>
                <a:cubicBezTo>
                  <a:pt x="103" y="69"/>
                  <a:pt x="103" y="69"/>
                  <a:pt x="103" y="69"/>
                </a:cubicBezTo>
                <a:cubicBezTo>
                  <a:pt x="104" y="70"/>
                  <a:pt x="108" y="69"/>
                  <a:pt x="109" y="68"/>
                </a:cubicBezTo>
                <a:cubicBezTo>
                  <a:pt x="119" y="54"/>
                  <a:pt x="119" y="54"/>
                  <a:pt x="119" y="54"/>
                </a:cubicBezTo>
                <a:cubicBezTo>
                  <a:pt x="119" y="59"/>
                  <a:pt x="119" y="59"/>
                  <a:pt x="119" y="59"/>
                </a:cubicBezTo>
                <a:cubicBezTo>
                  <a:pt x="119" y="63"/>
                  <a:pt x="122" y="66"/>
                  <a:pt x="124" y="66"/>
                </a:cubicBezTo>
                <a:cubicBezTo>
                  <a:pt x="127" y="66"/>
                  <a:pt x="130" y="63"/>
                  <a:pt x="130" y="59"/>
                </a:cubicBezTo>
                <a:cubicBezTo>
                  <a:pt x="130" y="38"/>
                  <a:pt x="130" y="38"/>
                  <a:pt x="130" y="38"/>
                </a:cubicBezTo>
                <a:cubicBezTo>
                  <a:pt x="130" y="37"/>
                  <a:pt x="130" y="37"/>
                  <a:pt x="130" y="37"/>
                </a:cubicBezTo>
                <a:cubicBezTo>
                  <a:pt x="130" y="37"/>
                  <a:pt x="130" y="37"/>
                  <a:pt x="130" y="36"/>
                </a:cubicBezTo>
                <a:cubicBezTo>
                  <a:pt x="130" y="36"/>
                  <a:pt x="130" y="36"/>
                  <a:pt x="129" y="34"/>
                </a:cubicBezTo>
                <a:cubicBezTo>
                  <a:pt x="129" y="34"/>
                  <a:pt x="129" y="34"/>
                  <a:pt x="127" y="34"/>
                </a:cubicBezTo>
                <a:cubicBezTo>
                  <a:pt x="127" y="33"/>
                  <a:pt x="127" y="33"/>
                  <a:pt x="126" y="33"/>
                </a:cubicBezTo>
                <a:cubicBezTo>
                  <a:pt x="126" y="33"/>
                  <a:pt x="126" y="33"/>
                  <a:pt x="124" y="33"/>
                </a:cubicBezTo>
                <a:cubicBezTo>
                  <a:pt x="105" y="33"/>
                  <a:pt x="105" y="33"/>
                  <a:pt x="105" y="33"/>
                </a:cubicBezTo>
                <a:cubicBezTo>
                  <a:pt x="103" y="33"/>
                  <a:pt x="100" y="36"/>
                  <a:pt x="100" y="38"/>
                </a:cubicBezTo>
                <a:cubicBezTo>
                  <a:pt x="100" y="41"/>
                  <a:pt x="103" y="44"/>
                  <a:pt x="105" y="44"/>
                </a:cubicBezTo>
                <a:cubicBezTo>
                  <a:pt x="112" y="44"/>
                  <a:pt x="112" y="44"/>
                  <a:pt x="112" y="44"/>
                </a:cubicBezTo>
                <a:cubicBezTo>
                  <a:pt x="104" y="56"/>
                  <a:pt x="104" y="56"/>
                  <a:pt x="104" y="56"/>
                </a:cubicBezTo>
                <a:cubicBezTo>
                  <a:pt x="94" y="50"/>
                  <a:pt x="94" y="50"/>
                  <a:pt x="94" y="50"/>
                </a:cubicBezTo>
                <a:cubicBezTo>
                  <a:pt x="93" y="47"/>
                  <a:pt x="89" y="49"/>
                  <a:pt x="88" y="50"/>
                </a:cubicBezTo>
                <a:cubicBezTo>
                  <a:pt x="70" y="75"/>
                  <a:pt x="70" y="75"/>
                  <a:pt x="70" y="75"/>
                </a:cubicBezTo>
                <a:cubicBezTo>
                  <a:pt x="56" y="63"/>
                  <a:pt x="56" y="63"/>
                  <a:pt x="56" y="63"/>
                </a:cubicBezTo>
                <a:cubicBezTo>
                  <a:pt x="55" y="60"/>
                  <a:pt x="51" y="60"/>
                  <a:pt x="49" y="63"/>
                </a:cubicBezTo>
                <a:cubicBezTo>
                  <a:pt x="29" y="84"/>
                  <a:pt x="29" y="84"/>
                  <a:pt x="29" y="84"/>
                </a:cubicBezTo>
                <a:cubicBezTo>
                  <a:pt x="26" y="86"/>
                  <a:pt x="26" y="89"/>
                  <a:pt x="28" y="92"/>
                </a:cubicBezTo>
                <a:cubicBezTo>
                  <a:pt x="29" y="94"/>
                  <a:pt x="30" y="94"/>
                  <a:pt x="32" y="94"/>
                </a:cubicBezTo>
                <a:close/>
              </a:path>
            </a:pathLst>
          </a:custGeom>
          <a:ln>
            <a:noFill/>
          </a:ln>
        </p:spPr>
        <p:style>
          <a:lnRef idx="3">
            <a:schemeClr val="lt1"/>
          </a:lnRef>
          <a:fillRef idx="1">
            <a:schemeClr val="accent1"/>
          </a:fillRef>
          <a:effectRef idx="1">
            <a:schemeClr val="accent1"/>
          </a:effectRef>
          <a:fontRef idx="minor">
            <a:schemeClr val="lt1"/>
          </a:fontRef>
        </p:style>
        <p:txBody>
          <a:bodyPr vert="horz" wrap="square" lIns="91440" tIns="45720" rIns="91440" bIns="45720" numCol="1" anchor="t" anchorCtr="0" compatLnSpc="1">
            <a:prstTxWarp prst="textNoShape">
              <a:avLst/>
            </a:prstTxWarp>
          </a:bodyPr>
          <a:lstStyle/>
          <a:p>
            <a:endParaRPr lang="en-US"/>
          </a:p>
        </p:txBody>
      </p:sp>
      <p:sp>
        <p:nvSpPr>
          <p:cNvPr id="30" name="TextBox 29">
            <a:extLst>
              <a:ext uri="{FF2B5EF4-FFF2-40B4-BE49-F238E27FC236}">
                <a16:creationId xmlns:a16="http://schemas.microsoft.com/office/drawing/2014/main" id="{91E9BB65-FFAE-13A0-5505-DA8D48C239DA}"/>
              </a:ext>
            </a:extLst>
          </p:cNvPr>
          <p:cNvSpPr txBox="1"/>
          <p:nvPr/>
        </p:nvSpPr>
        <p:spPr>
          <a:xfrm>
            <a:off x="1170039" y="2759199"/>
            <a:ext cx="8901450" cy="3216265"/>
          </a:xfrm>
          <a:prstGeom prst="rect">
            <a:avLst/>
          </a:prstGeom>
          <a:noFill/>
          <a:ln>
            <a:noFill/>
          </a:ln>
        </p:spPr>
        <p:style>
          <a:lnRef idx="2">
            <a:schemeClr val="accent6">
              <a:shade val="50000"/>
            </a:schemeClr>
          </a:lnRef>
          <a:fillRef idx="1">
            <a:schemeClr val="accent6"/>
          </a:fillRef>
          <a:effectRef idx="0">
            <a:schemeClr val="accent6"/>
          </a:effectRef>
          <a:fontRef idx="minor">
            <a:schemeClr val="lt1"/>
          </a:fontRef>
        </p:style>
        <p:txBody>
          <a:bodyPr wrap="square" rtlCol="1">
            <a:spAutoFit/>
          </a:bodyPr>
          <a:lstStyle/>
          <a:p>
            <a:pPr algn="justLow" rtl="1">
              <a:lnSpc>
                <a:spcPct val="300000"/>
              </a:lnSpc>
            </a:pPr>
            <a:r>
              <a:rPr lang="fa-IR" sz="1400" dirty="0">
                <a:solidFill>
                  <a:srgbClr val="1D3347"/>
                </a:solidFill>
                <a:latin typeface="Shabnam" panose="020B0603030804020204" pitchFamily="34" charset="-78"/>
                <a:cs typeface="Shabnam" panose="020B0603030804020204" pitchFamily="34" charset="-78"/>
              </a:rPr>
              <a:t>فروشگاه مینارو ارائه دهنده انواع فایل های کاربردی با بهترین کیفیت این متن تست می باشد</a:t>
            </a:r>
            <a:r>
              <a:rPr lang="en-US" sz="1400" dirty="0">
                <a:solidFill>
                  <a:srgbClr val="1D3347"/>
                </a:solidFill>
                <a:latin typeface="Shabnam" panose="020B0603030804020204" pitchFamily="34" charset="-78"/>
                <a:cs typeface="Shabnam" panose="020B0603030804020204" pitchFamily="34" charset="-78"/>
              </a:rPr>
              <a:t> </a:t>
            </a:r>
            <a:r>
              <a:rPr lang="fa-IR" sz="1400" dirty="0">
                <a:solidFill>
                  <a:srgbClr val="1D3347"/>
                </a:solidFill>
                <a:latin typeface="Shabnam" panose="020B0603030804020204" pitchFamily="34" charset="-78"/>
                <a:cs typeface="Shabnam" panose="020B0603030804020204" pitchFamily="34" charset="-78"/>
              </a:rPr>
              <a:t> که شما به راحتی میتوانید بعد از خرید فایل آن را به راحتی تغییر دهید. فروشگاه مینارو ارائه دهنده انواع فایل های کاربردی با بهترین کیفیت این متن تست می باشد</a:t>
            </a:r>
            <a:r>
              <a:rPr lang="en-US" sz="1400" dirty="0">
                <a:solidFill>
                  <a:srgbClr val="1D3347"/>
                </a:solidFill>
                <a:latin typeface="Shabnam" panose="020B0603030804020204" pitchFamily="34" charset="-78"/>
                <a:cs typeface="Shabnam" panose="020B0603030804020204" pitchFamily="34" charset="-78"/>
              </a:rPr>
              <a:t> </a:t>
            </a:r>
            <a:r>
              <a:rPr lang="fa-IR" sz="1400" dirty="0">
                <a:solidFill>
                  <a:srgbClr val="1D3347"/>
                </a:solidFill>
                <a:latin typeface="Shabnam" panose="020B0603030804020204" pitchFamily="34" charset="-78"/>
                <a:cs typeface="Shabnam" panose="020B0603030804020204" pitchFamily="34" charset="-78"/>
              </a:rPr>
              <a:t> که شما به راحتی میتوانید بعد از خرید فایل آن را به راحتی تغییر دهید. فروشگاه مینارو ارائه دهنده انواع فایل های کاربردی با بهترین کیفیت این متن تست می باشد</a:t>
            </a:r>
            <a:r>
              <a:rPr lang="en-US" sz="1400" dirty="0">
                <a:solidFill>
                  <a:srgbClr val="1D3347"/>
                </a:solidFill>
                <a:latin typeface="Shabnam" panose="020B0603030804020204" pitchFamily="34" charset="-78"/>
                <a:cs typeface="Shabnam" panose="020B0603030804020204" pitchFamily="34" charset="-78"/>
              </a:rPr>
              <a:t> </a:t>
            </a:r>
            <a:r>
              <a:rPr lang="fa-IR" sz="1400" dirty="0">
                <a:solidFill>
                  <a:srgbClr val="1D3347"/>
                </a:solidFill>
                <a:latin typeface="Shabnam" panose="020B0603030804020204" pitchFamily="34" charset="-78"/>
                <a:cs typeface="Shabnam" panose="020B0603030804020204" pitchFamily="34" charset="-78"/>
              </a:rPr>
              <a:t> که شما به راحتی میتوانید بعد از خرید فایل آن را به راحتی تغییر دهید. فروشگاه مینارو ارائه دهنده انواع فایل های کاربردی با بهترین کیفیت این متن تست می باشد</a:t>
            </a:r>
            <a:endParaRPr lang="en-US" sz="1400" dirty="0">
              <a:solidFill>
                <a:srgbClr val="1D3347"/>
              </a:solidFill>
              <a:latin typeface="Shabnam" panose="020B0603030804020204" pitchFamily="34" charset="-78"/>
              <a:cs typeface="Shabnam" panose="020B0603030804020204" pitchFamily="34" charset="-78"/>
            </a:endParaRPr>
          </a:p>
        </p:txBody>
      </p:sp>
      <p:sp>
        <p:nvSpPr>
          <p:cNvPr id="31" name="TextBox 30">
            <a:extLst>
              <a:ext uri="{FF2B5EF4-FFF2-40B4-BE49-F238E27FC236}">
                <a16:creationId xmlns:a16="http://schemas.microsoft.com/office/drawing/2014/main" id="{9749AC8A-6DAA-7360-E8D2-698B6F997BD3}"/>
              </a:ext>
            </a:extLst>
          </p:cNvPr>
          <p:cNvSpPr txBox="1"/>
          <p:nvPr/>
        </p:nvSpPr>
        <p:spPr>
          <a:xfrm>
            <a:off x="4739148" y="1848500"/>
            <a:ext cx="5260258" cy="369332"/>
          </a:xfrm>
          <a:prstGeom prst="rect">
            <a:avLst/>
          </a:prstGeom>
          <a:noFill/>
        </p:spPr>
        <p:txBody>
          <a:bodyPr wrap="square" rtlCol="0">
            <a:spAutoFit/>
          </a:bodyPr>
          <a:lstStyle/>
          <a:p>
            <a:pPr algn="r" rtl="1"/>
            <a:r>
              <a:rPr lang="fa-IR" b="1" dirty="0">
                <a:solidFill>
                  <a:srgbClr val="1D3347"/>
                </a:solidFill>
                <a:latin typeface="Shabnam" panose="020B0603030804020204" pitchFamily="34" charset="-78"/>
                <a:cs typeface="Shabnam" panose="020B0603030804020204" pitchFamily="34" charset="-78"/>
              </a:rPr>
              <a:t>تیتر عنوان موضوع خود را در این قسمت وارد نمایید</a:t>
            </a:r>
            <a:endParaRPr lang="en-US" b="1" dirty="0">
              <a:solidFill>
                <a:srgbClr val="1D3347"/>
              </a:solidFill>
              <a:latin typeface="Shabnam" panose="020B0603030804020204" pitchFamily="34" charset="-78"/>
              <a:cs typeface="Shabnam" panose="020B0603030804020204" pitchFamily="34" charset="-78"/>
            </a:endParaRPr>
          </a:p>
        </p:txBody>
      </p:sp>
      <p:sp>
        <p:nvSpPr>
          <p:cNvPr id="32" name="TextBox 31">
            <a:extLst>
              <a:ext uri="{FF2B5EF4-FFF2-40B4-BE49-F238E27FC236}">
                <a16:creationId xmlns:a16="http://schemas.microsoft.com/office/drawing/2014/main" id="{8320BD88-4308-83C6-BCDE-EEFAE244BBD0}"/>
              </a:ext>
            </a:extLst>
          </p:cNvPr>
          <p:cNvSpPr txBox="1"/>
          <p:nvPr/>
        </p:nvSpPr>
        <p:spPr>
          <a:xfrm>
            <a:off x="7836310" y="2442473"/>
            <a:ext cx="2163096" cy="338554"/>
          </a:xfrm>
          <a:prstGeom prst="rect">
            <a:avLst/>
          </a:prstGeom>
          <a:noFill/>
        </p:spPr>
        <p:txBody>
          <a:bodyPr wrap="square" rtlCol="0">
            <a:spAutoFit/>
          </a:bodyPr>
          <a:lstStyle/>
          <a:p>
            <a:pPr algn="r" rtl="1"/>
            <a:r>
              <a:rPr lang="fa-IR" sz="1600" b="1" dirty="0">
                <a:solidFill>
                  <a:srgbClr val="6D41FA"/>
                </a:solidFill>
                <a:latin typeface="Shabnam" panose="020B0603030804020204" pitchFamily="34" charset="-78"/>
                <a:cs typeface="Shabnam" panose="020B0603030804020204" pitchFamily="34" charset="-78"/>
              </a:rPr>
              <a:t>زیر عنوان را وارد نمایید</a:t>
            </a:r>
            <a:endParaRPr lang="en-US" sz="1600" b="1" dirty="0">
              <a:solidFill>
                <a:srgbClr val="6D41FA"/>
              </a:solidFill>
              <a:latin typeface="Shabnam" panose="020B0603030804020204" pitchFamily="34" charset="-78"/>
              <a:cs typeface="Shabnam" panose="020B0603030804020204" pitchFamily="34" charset="-78"/>
            </a:endParaRPr>
          </a:p>
        </p:txBody>
      </p:sp>
    </p:spTree>
    <p:extLst>
      <p:ext uri="{BB962C8B-B14F-4D97-AF65-F5344CB8AC3E}">
        <p14:creationId xmlns:p14="http://schemas.microsoft.com/office/powerpoint/2010/main" val="12848982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5"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randombar(vertical)">
                                      <p:cBhvr>
                                        <p:cTn id="7" dur="500"/>
                                        <p:tgtEl>
                                          <p:spTgt spid="31"/>
                                        </p:tgtEl>
                                      </p:cBhvr>
                                    </p:animEffect>
                                  </p:childTnLst>
                                </p:cTn>
                              </p:par>
                            </p:childTnLst>
                          </p:cTn>
                        </p:par>
                        <p:par>
                          <p:cTn id="8" fill="hold">
                            <p:stCondLst>
                              <p:cond delay="500"/>
                            </p:stCondLst>
                            <p:childTnLst>
                              <p:par>
                                <p:cTn id="9" presetID="14" presetClass="entr" presetSubtype="5" fill="hold" grpId="0" nodeType="afterEffect">
                                  <p:stCondLst>
                                    <p:cond delay="0"/>
                                  </p:stCondLst>
                                  <p:childTnLst>
                                    <p:set>
                                      <p:cBhvr>
                                        <p:cTn id="10" dur="1" fill="hold">
                                          <p:stCondLst>
                                            <p:cond delay="0"/>
                                          </p:stCondLst>
                                        </p:cTn>
                                        <p:tgtEl>
                                          <p:spTgt spid="32"/>
                                        </p:tgtEl>
                                        <p:attrNameLst>
                                          <p:attrName>style.visibility</p:attrName>
                                        </p:attrNameLst>
                                      </p:cBhvr>
                                      <p:to>
                                        <p:strVal val="visible"/>
                                      </p:to>
                                    </p:set>
                                    <p:animEffect transition="in" filter="randombar(vertical)">
                                      <p:cBhvr>
                                        <p:cTn id="11" dur="500"/>
                                        <p:tgtEl>
                                          <p:spTgt spid="32"/>
                                        </p:tgtEl>
                                      </p:cBhvr>
                                    </p:animEffect>
                                  </p:childTnLst>
                                </p:cTn>
                              </p:par>
                            </p:childTnLst>
                          </p:cTn>
                        </p:par>
                        <p:par>
                          <p:cTn id="12" fill="hold">
                            <p:stCondLst>
                              <p:cond delay="1000"/>
                            </p:stCondLst>
                            <p:childTnLst>
                              <p:par>
                                <p:cTn id="13" presetID="42" presetClass="entr" presetSubtype="0" fill="hold" grpId="0" nodeType="afterEffect">
                                  <p:stCondLst>
                                    <p:cond delay="0"/>
                                  </p:stCondLst>
                                  <p:childTnLst>
                                    <p:set>
                                      <p:cBhvr>
                                        <p:cTn id="14" dur="1" fill="hold">
                                          <p:stCondLst>
                                            <p:cond delay="0"/>
                                          </p:stCondLst>
                                        </p:cTn>
                                        <p:tgtEl>
                                          <p:spTgt spid="30"/>
                                        </p:tgtEl>
                                        <p:attrNameLst>
                                          <p:attrName>style.visibility</p:attrName>
                                        </p:attrNameLst>
                                      </p:cBhvr>
                                      <p:to>
                                        <p:strVal val="visible"/>
                                      </p:to>
                                    </p:set>
                                    <p:animEffect transition="in" filter="fade">
                                      <p:cBhvr>
                                        <p:cTn id="15" dur="1000"/>
                                        <p:tgtEl>
                                          <p:spTgt spid="30"/>
                                        </p:tgtEl>
                                      </p:cBhvr>
                                    </p:animEffect>
                                    <p:anim calcmode="lin" valueType="num">
                                      <p:cBhvr>
                                        <p:cTn id="16" dur="1000" fill="hold"/>
                                        <p:tgtEl>
                                          <p:spTgt spid="30"/>
                                        </p:tgtEl>
                                        <p:attrNameLst>
                                          <p:attrName>ppt_x</p:attrName>
                                        </p:attrNameLst>
                                      </p:cBhvr>
                                      <p:tavLst>
                                        <p:tav tm="0">
                                          <p:val>
                                            <p:strVal val="#ppt_x"/>
                                          </p:val>
                                        </p:tav>
                                        <p:tav tm="100000">
                                          <p:val>
                                            <p:strVal val="#ppt_x"/>
                                          </p:val>
                                        </p:tav>
                                      </p:tavLst>
                                    </p:anim>
                                    <p:anim calcmode="lin" valueType="num">
                                      <p:cBhvr>
                                        <p:cTn id="17"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1" grpId="0"/>
      <p:bldP spid="32"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3BAB566-5C08-9F26-9968-634249399345}"/>
              </a:ext>
            </a:extLst>
          </p:cNvPr>
          <p:cNvSpPr>
            <a:spLocks noGrp="1"/>
          </p:cNvSpPr>
          <p:nvPr>
            <p:ph type="sldNum" sz="quarter" idx="10"/>
          </p:nvPr>
        </p:nvSpPr>
        <p:spPr/>
        <p:txBody>
          <a:bodyPr/>
          <a:lstStyle/>
          <a:p>
            <a:fld id="{A8043012-B8B5-47A7-9927-94221BE445D6}" type="slidenum">
              <a:rPr lang="en-US" smtClean="0"/>
              <a:pPr/>
              <a:t>54</a:t>
            </a:fld>
            <a:endParaRPr lang="en-US" dirty="0"/>
          </a:p>
        </p:txBody>
      </p:sp>
      <p:pic>
        <p:nvPicPr>
          <p:cNvPr id="3" name="Picture 2">
            <a:hlinkClick r:id="" action="ppaction://hlinkshowjump?jump=previousslide"/>
            <a:extLst>
              <a:ext uri="{FF2B5EF4-FFF2-40B4-BE49-F238E27FC236}">
                <a16:creationId xmlns:a16="http://schemas.microsoft.com/office/drawing/2014/main" id="{AF899F89-0D43-15C6-07E7-433DECE95B52}"/>
              </a:ext>
            </a:extLst>
          </p:cNvPr>
          <p:cNvPicPr>
            <a:picLocks noChangeAspect="1"/>
          </p:cNvPicPr>
          <p:nvPr/>
        </p:nvPicPr>
        <p:blipFill>
          <a:blip r:embed="rId2" cstate="print">
            <a:biLevel thresh="25000"/>
            <a:extLst>
              <a:ext uri="{BEBA8EAE-BF5A-486C-A8C5-ECC9F3942E4B}">
                <a14:imgProps xmlns:a14="http://schemas.microsoft.com/office/drawing/2010/main">
                  <a14:imgLayer r:embed="rId3">
                    <a14:imgEffect>
                      <a14:saturation sat="33000"/>
                    </a14:imgEffect>
                  </a14:imgLayer>
                </a14:imgProps>
              </a:ext>
              <a:ext uri="{28A0092B-C50C-407E-A947-70E740481C1C}">
                <a14:useLocalDpi xmlns:a14="http://schemas.microsoft.com/office/drawing/2010/main"/>
              </a:ext>
            </a:extLst>
          </a:blip>
          <a:stretch>
            <a:fillRect/>
          </a:stretch>
        </p:blipFill>
        <p:spPr>
          <a:xfrm flipH="1">
            <a:off x="10403951" y="6257138"/>
            <a:ext cx="210539" cy="210539"/>
          </a:xfrm>
          <a:prstGeom prst="rect">
            <a:avLst/>
          </a:prstGeom>
        </p:spPr>
      </p:pic>
      <p:pic>
        <p:nvPicPr>
          <p:cNvPr id="4" name="Picture 3">
            <a:extLst>
              <a:ext uri="{FF2B5EF4-FFF2-40B4-BE49-F238E27FC236}">
                <a16:creationId xmlns:a16="http://schemas.microsoft.com/office/drawing/2014/main" id="{AEA9A219-1F46-C2B5-AB15-DC7267F12C07}"/>
              </a:ext>
            </a:extLst>
          </p:cNvPr>
          <p:cNvPicPr>
            <a:picLocks noChangeAspect="1"/>
          </p:cNvPicPr>
          <p:nvPr/>
        </p:nvPicPr>
        <p:blipFill>
          <a:blip r:embed="rId2" cstate="print">
            <a:biLevel thresh="25000"/>
            <a:extLst>
              <a:ext uri="{BEBA8EAE-BF5A-486C-A8C5-ECC9F3942E4B}">
                <a14:imgProps xmlns:a14="http://schemas.microsoft.com/office/drawing/2010/main">
                  <a14:imgLayer r:embed="rId3">
                    <a14:imgEffect>
                      <a14:saturation sat="33000"/>
                    </a14:imgEffect>
                  </a14:imgLayer>
                </a14:imgProps>
              </a:ext>
              <a:ext uri="{28A0092B-C50C-407E-A947-70E740481C1C}">
                <a14:useLocalDpi xmlns:a14="http://schemas.microsoft.com/office/drawing/2010/main"/>
              </a:ext>
            </a:extLst>
          </a:blip>
          <a:stretch>
            <a:fillRect/>
          </a:stretch>
        </p:blipFill>
        <p:spPr>
          <a:xfrm>
            <a:off x="11810732" y="6255725"/>
            <a:ext cx="210539" cy="210539"/>
          </a:xfrm>
          <a:prstGeom prst="rect">
            <a:avLst/>
          </a:prstGeom>
        </p:spPr>
      </p:pic>
      <p:pic>
        <p:nvPicPr>
          <p:cNvPr id="5" name="Picture 4">
            <a:hlinkClick r:id="" action="ppaction://hlinkshowjump?jump=firstslide"/>
            <a:extLst>
              <a:ext uri="{FF2B5EF4-FFF2-40B4-BE49-F238E27FC236}">
                <a16:creationId xmlns:a16="http://schemas.microsoft.com/office/drawing/2014/main" id="{07E010AA-C171-8E45-D5BC-F811E6D5458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54275" y="252809"/>
            <a:ext cx="500431" cy="375612"/>
          </a:xfrm>
          <a:prstGeom prst="rect">
            <a:avLst/>
          </a:prstGeom>
        </p:spPr>
      </p:pic>
      <p:sp>
        <p:nvSpPr>
          <p:cNvPr id="6" name="TextBox 5">
            <a:hlinkClick r:id="rId5" action="ppaction://hlinksldjump"/>
            <a:extLst>
              <a:ext uri="{FF2B5EF4-FFF2-40B4-BE49-F238E27FC236}">
                <a16:creationId xmlns:a16="http://schemas.microsoft.com/office/drawing/2014/main" id="{98A7126B-75BF-7C60-8D6C-12A31613303A}"/>
              </a:ext>
            </a:extLst>
          </p:cNvPr>
          <p:cNvSpPr txBox="1"/>
          <p:nvPr/>
        </p:nvSpPr>
        <p:spPr>
          <a:xfrm>
            <a:off x="8814914" y="1031840"/>
            <a:ext cx="1295607" cy="307777"/>
          </a:xfrm>
          <a:prstGeom prst="rect">
            <a:avLst/>
          </a:prstGeom>
          <a:noFill/>
        </p:spPr>
        <p:txBody>
          <a:bodyPr wrap="square" rtlCol="0">
            <a:spAutoFit/>
          </a:bodyPr>
          <a:lstStyle/>
          <a:p>
            <a:pPr algn="ctr" rtl="1"/>
            <a:r>
              <a:rPr lang="fa-IR" sz="1400" b="1">
                <a:solidFill>
                  <a:schemeClr val="bg1"/>
                </a:solidFill>
                <a:latin typeface="Shabnam" panose="020B0603030804020204" pitchFamily="34" charset="-78"/>
                <a:cs typeface="Shabnam" panose="020B0603030804020204" pitchFamily="34" charset="-78"/>
              </a:rPr>
              <a:t>کلیات پژوهش</a:t>
            </a:r>
            <a:endParaRPr lang="en-US" sz="1400" b="1" dirty="0">
              <a:solidFill>
                <a:schemeClr val="bg1"/>
              </a:solidFill>
              <a:latin typeface="Shabnam" panose="020B0603030804020204" pitchFamily="34" charset="-78"/>
              <a:cs typeface="Shabnam" panose="020B0603030804020204" pitchFamily="34" charset="-78"/>
            </a:endParaRPr>
          </a:p>
        </p:txBody>
      </p:sp>
      <p:sp>
        <p:nvSpPr>
          <p:cNvPr id="7" name="TextBox 6">
            <a:hlinkClick r:id="rId6" action="ppaction://hlinksldjump"/>
            <a:extLst>
              <a:ext uri="{FF2B5EF4-FFF2-40B4-BE49-F238E27FC236}">
                <a16:creationId xmlns:a16="http://schemas.microsoft.com/office/drawing/2014/main" id="{09627C36-DCD5-823D-6AD0-8442B0DA1E74}"/>
              </a:ext>
            </a:extLst>
          </p:cNvPr>
          <p:cNvSpPr txBox="1"/>
          <p:nvPr/>
        </p:nvSpPr>
        <p:spPr>
          <a:xfrm>
            <a:off x="7198804" y="1031839"/>
            <a:ext cx="1391595" cy="307777"/>
          </a:xfrm>
          <a:prstGeom prst="rect">
            <a:avLst/>
          </a:prstGeom>
          <a:noFill/>
        </p:spPr>
        <p:txBody>
          <a:bodyPr wrap="square" rtlCol="0">
            <a:spAutoFit/>
          </a:bodyPr>
          <a:lstStyle/>
          <a:p>
            <a:pPr algn="ctr" rtl="1"/>
            <a:r>
              <a:rPr lang="fa-IR" sz="1400" b="1" dirty="0">
                <a:solidFill>
                  <a:schemeClr val="bg1"/>
                </a:solidFill>
                <a:latin typeface="Shabnam" panose="020B0603030804020204" pitchFamily="34" charset="-78"/>
                <a:cs typeface="Shabnam" panose="020B0603030804020204" pitchFamily="34" charset="-78"/>
              </a:rPr>
              <a:t>مبانی پژوهش</a:t>
            </a:r>
            <a:endParaRPr lang="en-US" sz="1400" b="1" dirty="0">
              <a:solidFill>
                <a:schemeClr val="bg1"/>
              </a:solidFill>
              <a:latin typeface="Shabnam" panose="020B0603030804020204" pitchFamily="34" charset="-78"/>
              <a:cs typeface="Shabnam" panose="020B0603030804020204" pitchFamily="34" charset="-78"/>
            </a:endParaRPr>
          </a:p>
        </p:txBody>
      </p:sp>
      <p:sp>
        <p:nvSpPr>
          <p:cNvPr id="8" name="TextBox 7">
            <a:hlinkClick r:id="rId7" action="ppaction://hlinksldjump"/>
            <a:extLst>
              <a:ext uri="{FF2B5EF4-FFF2-40B4-BE49-F238E27FC236}">
                <a16:creationId xmlns:a16="http://schemas.microsoft.com/office/drawing/2014/main" id="{BE9A45E4-82DF-0CBD-3985-3FE301A2F5DE}"/>
              </a:ext>
            </a:extLst>
          </p:cNvPr>
          <p:cNvSpPr txBox="1"/>
          <p:nvPr/>
        </p:nvSpPr>
        <p:spPr>
          <a:xfrm>
            <a:off x="5678682" y="1031838"/>
            <a:ext cx="1420208" cy="307777"/>
          </a:xfrm>
          <a:prstGeom prst="rect">
            <a:avLst/>
          </a:prstGeom>
          <a:noFill/>
        </p:spPr>
        <p:txBody>
          <a:bodyPr wrap="square" rtlCol="0">
            <a:spAutoFit/>
          </a:bodyPr>
          <a:lstStyle/>
          <a:p>
            <a:pPr algn="ctr" rtl="1"/>
            <a:r>
              <a:rPr lang="fa-IR" sz="1400" b="1" dirty="0">
                <a:solidFill>
                  <a:schemeClr val="bg1"/>
                </a:solidFill>
                <a:latin typeface="Shabnam" panose="020B0603030804020204" pitchFamily="34" charset="-78"/>
                <a:cs typeface="Shabnam" panose="020B0603030804020204" pitchFamily="34" charset="-78"/>
              </a:rPr>
              <a:t>روش تحقیق</a:t>
            </a:r>
            <a:endParaRPr lang="en-US" sz="1400" b="1" dirty="0">
              <a:solidFill>
                <a:schemeClr val="bg1"/>
              </a:solidFill>
              <a:latin typeface="Shabnam" panose="020B0603030804020204" pitchFamily="34" charset="-78"/>
              <a:cs typeface="Shabnam" panose="020B0603030804020204" pitchFamily="34" charset="-78"/>
            </a:endParaRPr>
          </a:p>
        </p:txBody>
      </p:sp>
      <p:sp>
        <p:nvSpPr>
          <p:cNvPr id="9" name="TextBox 8">
            <a:hlinkClick r:id="rId8" action="ppaction://hlinksldjump"/>
            <a:extLst>
              <a:ext uri="{FF2B5EF4-FFF2-40B4-BE49-F238E27FC236}">
                <a16:creationId xmlns:a16="http://schemas.microsoft.com/office/drawing/2014/main" id="{BCF73E89-2E41-0B68-8DA0-12482A995B27}"/>
              </a:ext>
            </a:extLst>
          </p:cNvPr>
          <p:cNvSpPr txBox="1"/>
          <p:nvPr/>
        </p:nvSpPr>
        <p:spPr>
          <a:xfrm>
            <a:off x="4080387" y="1024350"/>
            <a:ext cx="1498381" cy="315265"/>
          </a:xfrm>
          <a:prstGeom prst="rect">
            <a:avLst/>
          </a:prstGeom>
          <a:noFill/>
        </p:spPr>
        <p:txBody>
          <a:bodyPr wrap="square" rtlCol="0">
            <a:spAutoFit/>
          </a:bodyPr>
          <a:lstStyle/>
          <a:p>
            <a:pPr algn="ctr" rtl="1"/>
            <a:r>
              <a:rPr lang="fa-IR" sz="1400" b="1" dirty="0">
                <a:solidFill>
                  <a:schemeClr val="bg1"/>
                </a:solidFill>
                <a:latin typeface="Shabnam" panose="020B0603030804020204" pitchFamily="34" charset="-78"/>
                <a:cs typeface="Shabnam" panose="020B0603030804020204" pitchFamily="34" charset="-78"/>
              </a:rPr>
              <a:t>تجزیه و تحلیل</a:t>
            </a:r>
            <a:endParaRPr lang="en-US" sz="1400" b="1" dirty="0">
              <a:solidFill>
                <a:schemeClr val="bg1"/>
              </a:solidFill>
              <a:latin typeface="Shabnam" panose="020B0603030804020204" pitchFamily="34" charset="-78"/>
              <a:cs typeface="Shabnam" panose="020B0603030804020204" pitchFamily="34" charset="-78"/>
            </a:endParaRPr>
          </a:p>
        </p:txBody>
      </p:sp>
      <p:sp>
        <p:nvSpPr>
          <p:cNvPr id="10" name="TextBox 9">
            <a:hlinkClick r:id="rId9" action="ppaction://hlinksldjump"/>
            <a:extLst>
              <a:ext uri="{FF2B5EF4-FFF2-40B4-BE49-F238E27FC236}">
                <a16:creationId xmlns:a16="http://schemas.microsoft.com/office/drawing/2014/main" id="{C09A21ED-B743-FB45-6680-33FD83D3246F}"/>
              </a:ext>
            </a:extLst>
          </p:cNvPr>
          <p:cNvSpPr txBox="1"/>
          <p:nvPr/>
        </p:nvSpPr>
        <p:spPr>
          <a:xfrm>
            <a:off x="2596451" y="1051936"/>
            <a:ext cx="1420208" cy="315265"/>
          </a:xfrm>
          <a:prstGeom prst="rect">
            <a:avLst/>
          </a:prstGeom>
          <a:noFill/>
        </p:spPr>
        <p:txBody>
          <a:bodyPr wrap="square" rtlCol="0">
            <a:spAutoFit/>
          </a:bodyPr>
          <a:lstStyle/>
          <a:p>
            <a:pPr algn="ctr" rtl="1"/>
            <a:r>
              <a:rPr lang="fa-IR" sz="1400" b="1" dirty="0">
                <a:solidFill>
                  <a:schemeClr val="bg1"/>
                </a:solidFill>
                <a:latin typeface="Shabnam" panose="020B0603030804020204" pitchFamily="34" charset="-78"/>
                <a:cs typeface="Shabnam" panose="020B0603030804020204" pitchFamily="34" charset="-78"/>
              </a:rPr>
              <a:t>بحث و نتیجه</a:t>
            </a:r>
            <a:endParaRPr lang="en-US" sz="1400" b="1" dirty="0">
              <a:solidFill>
                <a:schemeClr val="bg1"/>
              </a:solidFill>
              <a:latin typeface="Shabnam" panose="020B0603030804020204" pitchFamily="34" charset="-78"/>
              <a:cs typeface="Shabnam" panose="020B0603030804020204" pitchFamily="34" charset="-78"/>
            </a:endParaRPr>
          </a:p>
        </p:txBody>
      </p:sp>
      <p:sp>
        <p:nvSpPr>
          <p:cNvPr id="11" name="TextBox 10">
            <a:hlinkClick r:id="rId10" action="ppaction://hlinksldjump"/>
            <a:extLst>
              <a:ext uri="{FF2B5EF4-FFF2-40B4-BE49-F238E27FC236}">
                <a16:creationId xmlns:a16="http://schemas.microsoft.com/office/drawing/2014/main" id="{24609F54-8725-8FCA-C57D-A502B764B9BF}"/>
              </a:ext>
            </a:extLst>
          </p:cNvPr>
          <p:cNvSpPr txBox="1"/>
          <p:nvPr/>
        </p:nvSpPr>
        <p:spPr>
          <a:xfrm>
            <a:off x="998155" y="1051935"/>
            <a:ext cx="1498381" cy="315265"/>
          </a:xfrm>
          <a:prstGeom prst="rect">
            <a:avLst/>
          </a:prstGeom>
          <a:noFill/>
        </p:spPr>
        <p:txBody>
          <a:bodyPr wrap="square" rtlCol="0">
            <a:spAutoFit/>
          </a:bodyPr>
          <a:lstStyle/>
          <a:p>
            <a:pPr algn="ctr" rtl="1"/>
            <a:r>
              <a:rPr lang="fa-IR" sz="1400" b="1" dirty="0">
                <a:solidFill>
                  <a:schemeClr val="bg1"/>
                </a:solidFill>
                <a:latin typeface="Shabnam" panose="020B0603030804020204" pitchFamily="34" charset="-78"/>
                <a:cs typeface="Shabnam" panose="020B0603030804020204" pitchFamily="34" charset="-78"/>
              </a:rPr>
              <a:t>منابع</a:t>
            </a:r>
            <a:endParaRPr lang="en-US" sz="1400" b="1" dirty="0">
              <a:solidFill>
                <a:schemeClr val="bg1"/>
              </a:solidFill>
              <a:latin typeface="Shabnam" panose="020B0603030804020204" pitchFamily="34" charset="-78"/>
              <a:cs typeface="Shabnam" panose="020B0603030804020204" pitchFamily="34" charset="-78"/>
            </a:endParaRPr>
          </a:p>
        </p:txBody>
      </p:sp>
      <p:pic>
        <p:nvPicPr>
          <p:cNvPr id="12" name="Graphic 11">
            <a:extLst>
              <a:ext uri="{FF2B5EF4-FFF2-40B4-BE49-F238E27FC236}">
                <a16:creationId xmlns:a16="http://schemas.microsoft.com/office/drawing/2014/main" id="{E27D253E-E54B-CBCD-21F2-40678F40E811}"/>
              </a:ext>
            </a:extLst>
          </p:cNvPr>
          <p:cNvPicPr>
            <a:picLocks noChangeAspect="1"/>
          </p:cNvPicPr>
          <p:nvPr/>
        </p:nvPicPr>
        <p:blipFill>
          <a:blip r:embed="rId11" cstate="print">
            <a:extLst>
              <a:ext uri="{28A0092B-C50C-407E-A947-70E740481C1C}">
                <a14:useLocalDpi xmlns:a14="http://schemas.microsoft.com/office/drawing/2010/main"/>
              </a:ext>
              <a:ext uri="{96DAC541-7B7A-43D3-8B79-37D633B846F1}">
                <asvg:svgBlip xmlns:asvg="http://schemas.microsoft.com/office/drawing/2016/SVG/main" r:embed="rId12"/>
              </a:ext>
            </a:extLst>
          </a:blip>
          <a:stretch>
            <a:fillRect/>
          </a:stretch>
        </p:blipFill>
        <p:spPr>
          <a:xfrm>
            <a:off x="10458867" y="88489"/>
            <a:ext cx="1438278" cy="1438278"/>
          </a:xfrm>
          <a:prstGeom prst="rect">
            <a:avLst/>
          </a:prstGeom>
        </p:spPr>
      </p:pic>
      <p:sp>
        <p:nvSpPr>
          <p:cNvPr id="13" name="TextBox 12">
            <a:extLst>
              <a:ext uri="{FF2B5EF4-FFF2-40B4-BE49-F238E27FC236}">
                <a16:creationId xmlns:a16="http://schemas.microsoft.com/office/drawing/2014/main" id="{1B0C5ED1-3C15-2BA4-F223-D064112A73B6}"/>
              </a:ext>
            </a:extLst>
          </p:cNvPr>
          <p:cNvSpPr txBox="1"/>
          <p:nvPr/>
        </p:nvSpPr>
        <p:spPr>
          <a:xfrm>
            <a:off x="10336307" y="1715488"/>
            <a:ext cx="1757082" cy="338554"/>
          </a:xfrm>
          <a:prstGeom prst="rect">
            <a:avLst/>
          </a:prstGeom>
          <a:noFill/>
        </p:spPr>
        <p:txBody>
          <a:bodyPr wrap="square" rtlCol="0">
            <a:spAutoFit/>
          </a:bodyPr>
          <a:lstStyle/>
          <a:p>
            <a:pPr algn="ctr" rtl="1"/>
            <a:r>
              <a:rPr lang="fa-IR" sz="1600" b="1" dirty="0">
                <a:solidFill>
                  <a:srgbClr val="1D3347"/>
                </a:solidFill>
                <a:latin typeface="Shabnam" panose="020B0603030804020204" pitchFamily="34" charset="-78"/>
                <a:cs typeface="Shabnam" panose="020B0603030804020204" pitchFamily="34" charset="-78"/>
              </a:rPr>
              <a:t>عنوان اول</a:t>
            </a:r>
            <a:endParaRPr lang="en-US" sz="1600" b="1" dirty="0">
              <a:solidFill>
                <a:srgbClr val="1D3347"/>
              </a:solidFill>
              <a:latin typeface="Shabnam" panose="020B0603030804020204" pitchFamily="34" charset="-78"/>
              <a:cs typeface="Shabnam" panose="020B0603030804020204" pitchFamily="34" charset="-78"/>
            </a:endParaRPr>
          </a:p>
        </p:txBody>
      </p:sp>
      <p:sp>
        <p:nvSpPr>
          <p:cNvPr id="14" name="TextBox 13">
            <a:extLst>
              <a:ext uri="{FF2B5EF4-FFF2-40B4-BE49-F238E27FC236}">
                <a16:creationId xmlns:a16="http://schemas.microsoft.com/office/drawing/2014/main" id="{90D061B5-CD54-6BA3-6799-7340D9C27FF8}"/>
              </a:ext>
            </a:extLst>
          </p:cNvPr>
          <p:cNvSpPr txBox="1"/>
          <p:nvPr/>
        </p:nvSpPr>
        <p:spPr>
          <a:xfrm>
            <a:off x="10421957" y="2485131"/>
            <a:ext cx="1671431" cy="338554"/>
          </a:xfrm>
          <a:prstGeom prst="rect">
            <a:avLst/>
          </a:prstGeom>
          <a:noFill/>
        </p:spPr>
        <p:txBody>
          <a:bodyPr wrap="square" rtlCol="0">
            <a:spAutoFit/>
          </a:bodyPr>
          <a:lstStyle/>
          <a:p>
            <a:pPr algn="ctr" rtl="1"/>
            <a:r>
              <a:rPr lang="fa-IR" sz="1600" b="1" dirty="0">
                <a:solidFill>
                  <a:srgbClr val="1D3347"/>
                </a:solidFill>
                <a:latin typeface="Shabnam" panose="020B0603030804020204" pitchFamily="34" charset="-78"/>
                <a:cs typeface="Shabnam" panose="020B0603030804020204" pitchFamily="34" charset="-78"/>
              </a:rPr>
              <a:t>عنوان دوم</a:t>
            </a:r>
            <a:endParaRPr lang="en-US" sz="1600" b="1" dirty="0">
              <a:solidFill>
                <a:srgbClr val="1D3347"/>
              </a:solidFill>
              <a:latin typeface="Shabnam" panose="020B0603030804020204" pitchFamily="34" charset="-78"/>
              <a:cs typeface="Shabnam" panose="020B0603030804020204" pitchFamily="34" charset="-78"/>
            </a:endParaRPr>
          </a:p>
        </p:txBody>
      </p:sp>
      <p:sp>
        <p:nvSpPr>
          <p:cNvPr id="15" name="TextBox 14">
            <a:extLst>
              <a:ext uri="{FF2B5EF4-FFF2-40B4-BE49-F238E27FC236}">
                <a16:creationId xmlns:a16="http://schemas.microsoft.com/office/drawing/2014/main" id="{A79431DC-1F08-6D33-8B5A-AD93E45BD02B}"/>
              </a:ext>
            </a:extLst>
          </p:cNvPr>
          <p:cNvSpPr txBox="1"/>
          <p:nvPr/>
        </p:nvSpPr>
        <p:spPr>
          <a:xfrm>
            <a:off x="10336305" y="3228586"/>
            <a:ext cx="1757082" cy="338554"/>
          </a:xfrm>
          <a:prstGeom prst="rect">
            <a:avLst/>
          </a:prstGeom>
          <a:noFill/>
        </p:spPr>
        <p:txBody>
          <a:bodyPr wrap="square" rtlCol="0">
            <a:spAutoFit/>
          </a:bodyPr>
          <a:lstStyle/>
          <a:p>
            <a:pPr algn="ctr" rtl="1"/>
            <a:r>
              <a:rPr lang="fa-IR" sz="1600" b="1" dirty="0">
                <a:solidFill>
                  <a:srgbClr val="1D3347"/>
                </a:solidFill>
                <a:latin typeface="Shabnam" panose="020B0603030804020204" pitchFamily="34" charset="-78"/>
                <a:cs typeface="Shabnam" panose="020B0603030804020204" pitchFamily="34" charset="-78"/>
              </a:rPr>
              <a:t>عنوان سوم</a:t>
            </a:r>
            <a:endParaRPr lang="en-US" sz="1600" b="1" dirty="0">
              <a:solidFill>
                <a:srgbClr val="1D3347"/>
              </a:solidFill>
              <a:latin typeface="Shabnam" panose="020B0603030804020204" pitchFamily="34" charset="-78"/>
              <a:cs typeface="Shabnam" panose="020B0603030804020204" pitchFamily="34" charset="-78"/>
            </a:endParaRPr>
          </a:p>
        </p:txBody>
      </p:sp>
      <p:sp>
        <p:nvSpPr>
          <p:cNvPr id="16" name="TextBox 15">
            <a:extLst>
              <a:ext uri="{FF2B5EF4-FFF2-40B4-BE49-F238E27FC236}">
                <a16:creationId xmlns:a16="http://schemas.microsoft.com/office/drawing/2014/main" id="{D74F37B3-1839-9776-00A3-70C3F8C2073C}"/>
              </a:ext>
            </a:extLst>
          </p:cNvPr>
          <p:cNvSpPr txBox="1"/>
          <p:nvPr/>
        </p:nvSpPr>
        <p:spPr>
          <a:xfrm>
            <a:off x="10403951" y="3985103"/>
            <a:ext cx="1689436" cy="338554"/>
          </a:xfrm>
          <a:prstGeom prst="rect">
            <a:avLst/>
          </a:prstGeom>
          <a:noFill/>
        </p:spPr>
        <p:txBody>
          <a:bodyPr wrap="square" rtlCol="0">
            <a:spAutoFit/>
          </a:bodyPr>
          <a:lstStyle/>
          <a:p>
            <a:pPr algn="ctr" rtl="1"/>
            <a:r>
              <a:rPr lang="fa-IR" sz="1600" b="1" dirty="0">
                <a:solidFill>
                  <a:srgbClr val="1D3347"/>
                </a:solidFill>
                <a:latin typeface="Shabnam" panose="020B0603030804020204" pitchFamily="34" charset="-78"/>
                <a:cs typeface="Shabnam" panose="020B0603030804020204" pitchFamily="34" charset="-78"/>
              </a:rPr>
              <a:t>عنوان چهارم</a:t>
            </a:r>
            <a:endParaRPr lang="en-US" sz="1600" b="1" dirty="0">
              <a:solidFill>
                <a:srgbClr val="1D3347"/>
              </a:solidFill>
              <a:latin typeface="Shabnam" panose="020B0603030804020204" pitchFamily="34" charset="-78"/>
              <a:cs typeface="Shabnam" panose="020B0603030804020204" pitchFamily="34" charset="-78"/>
            </a:endParaRPr>
          </a:p>
        </p:txBody>
      </p:sp>
      <p:sp>
        <p:nvSpPr>
          <p:cNvPr id="17" name="TextBox 16">
            <a:extLst>
              <a:ext uri="{FF2B5EF4-FFF2-40B4-BE49-F238E27FC236}">
                <a16:creationId xmlns:a16="http://schemas.microsoft.com/office/drawing/2014/main" id="{B0B230EF-2D62-E9DC-4252-A648FAA7FEAB}"/>
              </a:ext>
            </a:extLst>
          </p:cNvPr>
          <p:cNvSpPr txBox="1"/>
          <p:nvPr/>
        </p:nvSpPr>
        <p:spPr>
          <a:xfrm>
            <a:off x="10336305" y="4754746"/>
            <a:ext cx="1775088" cy="338554"/>
          </a:xfrm>
          <a:prstGeom prst="rect">
            <a:avLst/>
          </a:prstGeom>
          <a:noFill/>
        </p:spPr>
        <p:txBody>
          <a:bodyPr wrap="square" rtlCol="0">
            <a:spAutoFit/>
          </a:bodyPr>
          <a:lstStyle/>
          <a:p>
            <a:pPr algn="ctr" rtl="1"/>
            <a:r>
              <a:rPr lang="fa-IR" sz="1600" b="1" dirty="0">
                <a:solidFill>
                  <a:srgbClr val="1D3347"/>
                </a:solidFill>
                <a:latin typeface="Shabnam" panose="020B0603030804020204" pitchFamily="34" charset="-78"/>
                <a:cs typeface="Shabnam" panose="020B0603030804020204" pitchFamily="34" charset="-78"/>
              </a:rPr>
              <a:t>عنوان پنجم</a:t>
            </a:r>
            <a:endParaRPr lang="en-US" sz="1600" b="1" dirty="0">
              <a:solidFill>
                <a:srgbClr val="1D3347"/>
              </a:solidFill>
              <a:latin typeface="Shabnam" panose="020B0603030804020204" pitchFamily="34" charset="-78"/>
              <a:cs typeface="Shabnam" panose="020B0603030804020204" pitchFamily="34" charset="-78"/>
            </a:endParaRPr>
          </a:p>
        </p:txBody>
      </p:sp>
      <p:sp>
        <p:nvSpPr>
          <p:cNvPr id="18" name="TextBox 17">
            <a:extLst>
              <a:ext uri="{FF2B5EF4-FFF2-40B4-BE49-F238E27FC236}">
                <a16:creationId xmlns:a16="http://schemas.microsoft.com/office/drawing/2014/main" id="{66E06D22-BC13-C030-FCA8-2ED905F24DA2}"/>
              </a:ext>
            </a:extLst>
          </p:cNvPr>
          <p:cNvSpPr txBox="1"/>
          <p:nvPr/>
        </p:nvSpPr>
        <p:spPr>
          <a:xfrm>
            <a:off x="10336305" y="5498201"/>
            <a:ext cx="1757082" cy="338554"/>
          </a:xfrm>
          <a:prstGeom prst="rect">
            <a:avLst/>
          </a:prstGeom>
          <a:noFill/>
        </p:spPr>
        <p:txBody>
          <a:bodyPr wrap="square" rtlCol="0">
            <a:spAutoFit/>
          </a:bodyPr>
          <a:lstStyle/>
          <a:p>
            <a:pPr algn="ctr" rtl="1"/>
            <a:r>
              <a:rPr lang="fa-IR" sz="1600" b="1" dirty="0">
                <a:solidFill>
                  <a:srgbClr val="1D3347"/>
                </a:solidFill>
                <a:latin typeface="Shabnam" panose="020B0603030804020204" pitchFamily="34" charset="-78"/>
                <a:cs typeface="Shabnam" panose="020B0603030804020204" pitchFamily="34" charset="-78"/>
              </a:rPr>
              <a:t>عنوان ششم</a:t>
            </a:r>
            <a:endParaRPr lang="en-US" sz="1600" b="1" dirty="0">
              <a:solidFill>
                <a:srgbClr val="1D3347"/>
              </a:solidFill>
              <a:latin typeface="Shabnam" panose="020B0603030804020204" pitchFamily="34" charset="-78"/>
              <a:cs typeface="Shabnam" panose="020B0603030804020204" pitchFamily="34" charset="-78"/>
            </a:endParaRPr>
          </a:p>
        </p:txBody>
      </p:sp>
      <p:sp>
        <p:nvSpPr>
          <p:cNvPr id="19" name="TextBox 18">
            <a:extLst>
              <a:ext uri="{FF2B5EF4-FFF2-40B4-BE49-F238E27FC236}">
                <a16:creationId xmlns:a16="http://schemas.microsoft.com/office/drawing/2014/main" id="{DA213B21-DEC1-412E-B8E5-0796D876C39F}"/>
              </a:ext>
            </a:extLst>
          </p:cNvPr>
          <p:cNvSpPr txBox="1"/>
          <p:nvPr/>
        </p:nvSpPr>
        <p:spPr>
          <a:xfrm>
            <a:off x="1007391" y="289867"/>
            <a:ext cx="5716681" cy="338554"/>
          </a:xfrm>
          <a:prstGeom prst="rect">
            <a:avLst/>
          </a:prstGeom>
          <a:noFill/>
        </p:spPr>
        <p:txBody>
          <a:bodyPr wrap="square" rtlCol="0">
            <a:spAutoFit/>
          </a:bodyPr>
          <a:lstStyle/>
          <a:p>
            <a:pPr algn="ctr" rtl="1"/>
            <a:r>
              <a:rPr lang="fa-IR" sz="1600" b="1">
                <a:solidFill>
                  <a:srgbClr val="1D3347"/>
                </a:solidFill>
                <a:latin typeface="Shabnam" panose="020B0603030804020204" pitchFamily="34" charset="-78"/>
                <a:cs typeface="Shabnam" panose="020B0603030804020204" pitchFamily="34" charset="-78"/>
              </a:rPr>
              <a:t>موضوع ارائه خود را در این قسمت وارد نمایید</a:t>
            </a:r>
            <a:endParaRPr lang="en-US" sz="1600" b="1" dirty="0">
              <a:solidFill>
                <a:srgbClr val="1D3347"/>
              </a:solidFill>
              <a:latin typeface="Shabnam" panose="020B0603030804020204" pitchFamily="34" charset="-78"/>
              <a:cs typeface="Shabnam" panose="020B0603030804020204" pitchFamily="34" charset="-78"/>
            </a:endParaRPr>
          </a:p>
        </p:txBody>
      </p:sp>
      <p:sp>
        <p:nvSpPr>
          <p:cNvPr id="20" name="TextBox 19">
            <a:extLst>
              <a:ext uri="{FF2B5EF4-FFF2-40B4-BE49-F238E27FC236}">
                <a16:creationId xmlns:a16="http://schemas.microsoft.com/office/drawing/2014/main" id="{C036AF6D-705C-B81D-DBB4-1DF37BDB5D03}"/>
              </a:ext>
            </a:extLst>
          </p:cNvPr>
          <p:cNvSpPr txBox="1"/>
          <p:nvPr/>
        </p:nvSpPr>
        <p:spPr>
          <a:xfrm>
            <a:off x="6853381" y="289867"/>
            <a:ext cx="3352801" cy="338554"/>
          </a:xfrm>
          <a:prstGeom prst="rect">
            <a:avLst/>
          </a:prstGeom>
          <a:noFill/>
        </p:spPr>
        <p:txBody>
          <a:bodyPr wrap="square" rtlCol="0">
            <a:spAutoFit/>
          </a:bodyPr>
          <a:lstStyle/>
          <a:p>
            <a:pPr algn="ctr" rtl="1"/>
            <a:r>
              <a:rPr lang="fa-IR" sz="1600" b="1" dirty="0">
                <a:solidFill>
                  <a:srgbClr val="1D3347"/>
                </a:solidFill>
                <a:latin typeface="Shabnam" panose="020B0603030804020204" pitchFamily="34" charset="-78"/>
                <a:cs typeface="Shabnam" panose="020B0603030804020204" pitchFamily="34" charset="-78"/>
              </a:rPr>
              <a:t>پژوهشگر</a:t>
            </a:r>
            <a:r>
              <a:rPr lang="fa-IR" sz="1600" b="1">
                <a:solidFill>
                  <a:srgbClr val="1D3347"/>
                </a:solidFill>
                <a:latin typeface="Shabnam" panose="020B0603030804020204" pitchFamily="34" charset="-78"/>
                <a:cs typeface="Shabnam" panose="020B0603030804020204" pitchFamily="34" charset="-78"/>
              </a:rPr>
              <a:t>: محمد جواد عزیزپناه</a:t>
            </a:r>
            <a:endParaRPr lang="en-US" sz="1600" b="1" dirty="0">
              <a:solidFill>
                <a:srgbClr val="1D3347"/>
              </a:solidFill>
              <a:latin typeface="Shabnam" panose="020B0603030804020204" pitchFamily="34" charset="-78"/>
              <a:cs typeface="Shabnam" panose="020B0603030804020204" pitchFamily="34" charset="-78"/>
            </a:endParaRPr>
          </a:p>
        </p:txBody>
      </p:sp>
      <p:sp>
        <p:nvSpPr>
          <p:cNvPr id="21" name="Freeform 123">
            <a:hlinkClick r:id="rId10" action="ppaction://hlinksldjump"/>
            <a:extLst>
              <a:ext uri="{FF2B5EF4-FFF2-40B4-BE49-F238E27FC236}">
                <a16:creationId xmlns:a16="http://schemas.microsoft.com/office/drawing/2014/main" id="{D8DC7697-9E0E-1EC0-A2EE-0A9AD0EB67F3}"/>
              </a:ext>
            </a:extLst>
          </p:cNvPr>
          <p:cNvSpPr>
            <a:spLocks noEditPoints="1"/>
          </p:cNvSpPr>
          <p:nvPr/>
        </p:nvSpPr>
        <p:spPr bwMode="auto">
          <a:xfrm>
            <a:off x="488631" y="5556280"/>
            <a:ext cx="268684" cy="268684"/>
          </a:xfrm>
          <a:custGeom>
            <a:avLst/>
            <a:gdLst>
              <a:gd name="T0" fmla="*/ 109 w 160"/>
              <a:gd name="T1" fmla="*/ 116 h 160"/>
              <a:gd name="T2" fmla="*/ 59 w 160"/>
              <a:gd name="T3" fmla="*/ 107 h 160"/>
              <a:gd name="T4" fmla="*/ 160 w 160"/>
              <a:gd name="T5" fmla="*/ 125 h 160"/>
              <a:gd name="T6" fmla="*/ 114 w 160"/>
              <a:gd name="T7" fmla="*/ 116 h 160"/>
              <a:gd name="T8" fmla="*/ 60 w 160"/>
              <a:gd name="T9" fmla="*/ 100 h 160"/>
              <a:gd name="T10" fmla="*/ 160 w 160"/>
              <a:gd name="T11" fmla="*/ 84 h 160"/>
              <a:gd name="T12" fmla="*/ 59 w 160"/>
              <a:gd name="T13" fmla="*/ 131 h 160"/>
              <a:gd name="T14" fmla="*/ 110 w 160"/>
              <a:gd name="T15" fmla="*/ 160 h 160"/>
              <a:gd name="T16" fmla="*/ 160 w 160"/>
              <a:gd name="T17" fmla="*/ 132 h 160"/>
              <a:gd name="T18" fmla="*/ 110 w 160"/>
              <a:gd name="T19" fmla="*/ 50 h 160"/>
              <a:gd name="T20" fmla="*/ 59 w 160"/>
              <a:gd name="T21" fmla="*/ 75 h 160"/>
              <a:gd name="T22" fmla="*/ 160 w 160"/>
              <a:gd name="T23" fmla="*/ 68 h 160"/>
              <a:gd name="T24" fmla="*/ 148 w 160"/>
              <a:gd name="T25" fmla="*/ 0 h 160"/>
              <a:gd name="T26" fmla="*/ 0 w 160"/>
              <a:gd name="T27" fmla="*/ 44 h 160"/>
              <a:gd name="T28" fmla="*/ 109 w 160"/>
              <a:gd name="T29" fmla="*/ 44 h 160"/>
              <a:gd name="T30" fmla="*/ 160 w 160"/>
              <a:gd name="T31" fmla="*/ 44 h 160"/>
              <a:gd name="T32" fmla="*/ 29 w 160"/>
              <a:gd name="T33" fmla="*/ 41 h 160"/>
              <a:gd name="T34" fmla="*/ 41 w 160"/>
              <a:gd name="T35" fmla="*/ 28 h 160"/>
              <a:gd name="T36" fmla="*/ 88 w 160"/>
              <a:gd name="T37" fmla="*/ 25 h 160"/>
              <a:gd name="T38" fmla="*/ 91 w 160"/>
              <a:gd name="T39" fmla="*/ 27 h 160"/>
              <a:gd name="T40" fmla="*/ 97 w 160"/>
              <a:gd name="T41" fmla="*/ 30 h 160"/>
              <a:gd name="T42" fmla="*/ 102 w 160"/>
              <a:gd name="T43" fmla="*/ 27 h 160"/>
              <a:gd name="T44" fmla="*/ 104 w 160"/>
              <a:gd name="T45" fmla="*/ 25 h 160"/>
              <a:gd name="T46" fmla="*/ 104 w 160"/>
              <a:gd name="T47" fmla="*/ 32 h 160"/>
              <a:gd name="T48" fmla="*/ 107 w 160"/>
              <a:gd name="T49" fmla="*/ 35 h 160"/>
              <a:gd name="T50" fmla="*/ 113 w 160"/>
              <a:gd name="T51" fmla="*/ 22 h 160"/>
              <a:gd name="T52" fmla="*/ 118 w 160"/>
              <a:gd name="T53" fmla="*/ 35 h 160"/>
              <a:gd name="T54" fmla="*/ 120 w 160"/>
              <a:gd name="T55" fmla="*/ 32 h 160"/>
              <a:gd name="T56" fmla="*/ 120 w 160"/>
              <a:gd name="T57" fmla="*/ 25 h 160"/>
              <a:gd name="T58" fmla="*/ 123 w 160"/>
              <a:gd name="T59" fmla="*/ 27 h 160"/>
              <a:gd name="T60" fmla="*/ 129 w 160"/>
              <a:gd name="T61" fmla="*/ 30 h 160"/>
              <a:gd name="T62" fmla="*/ 134 w 160"/>
              <a:gd name="T63" fmla="*/ 27 h 160"/>
              <a:gd name="T64" fmla="*/ 136 w 160"/>
              <a:gd name="T65" fmla="*/ 25 h 160"/>
              <a:gd name="T66" fmla="*/ 136 w 160"/>
              <a:gd name="T67" fmla="*/ 32 h 160"/>
              <a:gd name="T68" fmla="*/ 140 w 160"/>
              <a:gd name="T69" fmla="*/ 35 h 160"/>
              <a:gd name="T70" fmla="*/ 54 w 160"/>
              <a:gd name="T71" fmla="*/ 68 h 160"/>
              <a:gd name="T72" fmla="*/ 3 w 160"/>
              <a:gd name="T73" fmla="*/ 57 h 160"/>
              <a:gd name="T74" fmla="*/ 3 w 160"/>
              <a:gd name="T75" fmla="*/ 102 h 160"/>
              <a:gd name="T76" fmla="*/ 41 w 160"/>
              <a:gd name="T77" fmla="*/ 79 h 160"/>
              <a:gd name="T78" fmla="*/ 28 w 160"/>
              <a:gd name="T79" fmla="*/ 68 h 160"/>
              <a:gd name="T80" fmla="*/ 54 w 160"/>
              <a:gd name="T81" fmla="*/ 107 h 160"/>
              <a:gd name="T82" fmla="*/ 0 w 160"/>
              <a:gd name="T83" fmla="*/ 145 h 160"/>
              <a:gd name="T84" fmla="*/ 60 w 160"/>
              <a:gd name="T85" fmla="*/ 159 h 160"/>
              <a:gd name="T86" fmla="*/ 29 w 160"/>
              <a:gd name="T87" fmla="*/ 142 h 160"/>
              <a:gd name="T88" fmla="*/ 41 w 160"/>
              <a:gd name="T89" fmla="*/ 131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60" h="160">
                <a:moveTo>
                  <a:pt x="114" y="116"/>
                </a:moveTo>
                <a:cubicBezTo>
                  <a:pt x="113" y="116"/>
                  <a:pt x="112" y="116"/>
                  <a:pt x="112" y="116"/>
                </a:cubicBezTo>
                <a:cubicBezTo>
                  <a:pt x="110" y="116"/>
                  <a:pt x="109" y="116"/>
                  <a:pt x="109" y="116"/>
                </a:cubicBezTo>
                <a:cubicBezTo>
                  <a:pt x="108" y="116"/>
                  <a:pt x="108" y="116"/>
                  <a:pt x="108" y="116"/>
                </a:cubicBezTo>
                <a:cubicBezTo>
                  <a:pt x="108" y="116"/>
                  <a:pt x="107" y="116"/>
                  <a:pt x="105" y="116"/>
                </a:cubicBezTo>
                <a:cubicBezTo>
                  <a:pt x="87" y="116"/>
                  <a:pt x="69" y="112"/>
                  <a:pt x="59" y="107"/>
                </a:cubicBezTo>
                <a:cubicBezTo>
                  <a:pt x="59" y="123"/>
                  <a:pt x="59" y="123"/>
                  <a:pt x="59" y="123"/>
                </a:cubicBezTo>
                <a:cubicBezTo>
                  <a:pt x="65" y="129"/>
                  <a:pt x="85" y="133"/>
                  <a:pt x="112" y="133"/>
                </a:cubicBezTo>
                <a:cubicBezTo>
                  <a:pt x="135" y="133"/>
                  <a:pt x="152" y="130"/>
                  <a:pt x="160" y="125"/>
                </a:cubicBezTo>
                <a:cubicBezTo>
                  <a:pt x="160" y="109"/>
                  <a:pt x="160" y="109"/>
                  <a:pt x="160" y="109"/>
                </a:cubicBezTo>
                <a:cubicBezTo>
                  <a:pt x="151" y="113"/>
                  <a:pt x="134" y="116"/>
                  <a:pt x="116" y="116"/>
                </a:cubicBezTo>
                <a:cubicBezTo>
                  <a:pt x="116" y="116"/>
                  <a:pt x="115" y="116"/>
                  <a:pt x="114" y="116"/>
                </a:cubicBezTo>
                <a:close/>
                <a:moveTo>
                  <a:pt x="59" y="82"/>
                </a:moveTo>
                <a:cubicBezTo>
                  <a:pt x="59" y="100"/>
                  <a:pt x="59" y="100"/>
                  <a:pt x="59" y="100"/>
                </a:cubicBezTo>
                <a:cubicBezTo>
                  <a:pt x="60" y="100"/>
                  <a:pt x="60" y="100"/>
                  <a:pt x="60" y="100"/>
                </a:cubicBezTo>
                <a:cubicBezTo>
                  <a:pt x="66" y="106"/>
                  <a:pt x="86" y="111"/>
                  <a:pt x="112" y="111"/>
                </a:cubicBezTo>
                <a:cubicBezTo>
                  <a:pt x="134" y="111"/>
                  <a:pt x="152" y="106"/>
                  <a:pt x="160" y="101"/>
                </a:cubicBezTo>
                <a:cubicBezTo>
                  <a:pt x="160" y="84"/>
                  <a:pt x="160" y="84"/>
                  <a:pt x="160" y="84"/>
                </a:cubicBezTo>
                <a:cubicBezTo>
                  <a:pt x="149" y="89"/>
                  <a:pt x="130" y="92"/>
                  <a:pt x="112" y="92"/>
                </a:cubicBezTo>
                <a:cubicBezTo>
                  <a:pt x="91" y="92"/>
                  <a:pt x="70" y="89"/>
                  <a:pt x="59" y="82"/>
                </a:cubicBezTo>
                <a:close/>
                <a:moveTo>
                  <a:pt x="59" y="131"/>
                </a:moveTo>
                <a:cubicBezTo>
                  <a:pt x="59" y="141"/>
                  <a:pt x="59" y="141"/>
                  <a:pt x="59" y="141"/>
                </a:cubicBezTo>
                <a:cubicBezTo>
                  <a:pt x="59" y="143"/>
                  <a:pt x="59" y="143"/>
                  <a:pt x="60" y="143"/>
                </a:cubicBezTo>
                <a:cubicBezTo>
                  <a:pt x="63" y="154"/>
                  <a:pt x="87" y="160"/>
                  <a:pt x="110" y="160"/>
                </a:cubicBezTo>
                <a:cubicBezTo>
                  <a:pt x="132" y="160"/>
                  <a:pt x="157" y="154"/>
                  <a:pt x="160" y="143"/>
                </a:cubicBezTo>
                <a:cubicBezTo>
                  <a:pt x="160" y="143"/>
                  <a:pt x="160" y="143"/>
                  <a:pt x="160" y="141"/>
                </a:cubicBezTo>
                <a:cubicBezTo>
                  <a:pt x="160" y="132"/>
                  <a:pt x="160" y="132"/>
                  <a:pt x="160" y="132"/>
                </a:cubicBezTo>
                <a:cubicBezTo>
                  <a:pt x="149" y="138"/>
                  <a:pt x="130" y="140"/>
                  <a:pt x="112" y="140"/>
                </a:cubicBezTo>
                <a:cubicBezTo>
                  <a:pt x="91" y="140"/>
                  <a:pt x="70" y="137"/>
                  <a:pt x="59" y="131"/>
                </a:cubicBezTo>
                <a:close/>
                <a:moveTo>
                  <a:pt x="110" y="50"/>
                </a:moveTo>
                <a:cubicBezTo>
                  <a:pt x="87" y="50"/>
                  <a:pt x="63" y="56"/>
                  <a:pt x="59" y="67"/>
                </a:cubicBezTo>
                <a:cubicBezTo>
                  <a:pt x="59" y="68"/>
                  <a:pt x="59" y="68"/>
                  <a:pt x="59" y="68"/>
                </a:cubicBezTo>
                <a:cubicBezTo>
                  <a:pt x="59" y="75"/>
                  <a:pt x="59" y="75"/>
                  <a:pt x="59" y="75"/>
                </a:cubicBezTo>
                <a:cubicBezTo>
                  <a:pt x="65" y="82"/>
                  <a:pt x="86" y="87"/>
                  <a:pt x="112" y="87"/>
                </a:cubicBezTo>
                <a:cubicBezTo>
                  <a:pt x="134" y="87"/>
                  <a:pt x="152" y="83"/>
                  <a:pt x="160" y="78"/>
                </a:cubicBezTo>
                <a:cubicBezTo>
                  <a:pt x="160" y="68"/>
                  <a:pt x="160" y="68"/>
                  <a:pt x="160" y="68"/>
                </a:cubicBezTo>
                <a:cubicBezTo>
                  <a:pt x="160" y="67"/>
                  <a:pt x="160" y="67"/>
                  <a:pt x="160" y="67"/>
                </a:cubicBezTo>
                <a:cubicBezTo>
                  <a:pt x="158" y="56"/>
                  <a:pt x="134" y="50"/>
                  <a:pt x="110" y="50"/>
                </a:cubicBezTo>
                <a:close/>
                <a:moveTo>
                  <a:pt x="148" y="0"/>
                </a:moveTo>
                <a:cubicBezTo>
                  <a:pt x="13" y="0"/>
                  <a:pt x="13" y="0"/>
                  <a:pt x="13" y="0"/>
                </a:cubicBezTo>
                <a:cubicBezTo>
                  <a:pt x="7" y="0"/>
                  <a:pt x="0" y="6"/>
                  <a:pt x="0" y="12"/>
                </a:cubicBezTo>
                <a:cubicBezTo>
                  <a:pt x="0" y="44"/>
                  <a:pt x="0" y="44"/>
                  <a:pt x="0" y="44"/>
                </a:cubicBezTo>
                <a:cubicBezTo>
                  <a:pt x="0" y="47"/>
                  <a:pt x="2" y="49"/>
                  <a:pt x="3" y="50"/>
                </a:cubicBezTo>
                <a:cubicBezTo>
                  <a:pt x="66" y="50"/>
                  <a:pt x="66" y="50"/>
                  <a:pt x="66" y="50"/>
                </a:cubicBezTo>
                <a:cubicBezTo>
                  <a:pt x="77" y="47"/>
                  <a:pt x="93" y="44"/>
                  <a:pt x="109" y="44"/>
                </a:cubicBezTo>
                <a:cubicBezTo>
                  <a:pt x="124" y="44"/>
                  <a:pt x="140" y="47"/>
                  <a:pt x="151" y="50"/>
                </a:cubicBezTo>
                <a:cubicBezTo>
                  <a:pt x="158" y="50"/>
                  <a:pt x="158" y="50"/>
                  <a:pt x="158" y="50"/>
                </a:cubicBezTo>
                <a:cubicBezTo>
                  <a:pt x="159" y="49"/>
                  <a:pt x="160" y="47"/>
                  <a:pt x="160" y="44"/>
                </a:cubicBezTo>
                <a:cubicBezTo>
                  <a:pt x="160" y="12"/>
                  <a:pt x="160" y="12"/>
                  <a:pt x="160" y="12"/>
                </a:cubicBezTo>
                <a:cubicBezTo>
                  <a:pt x="160" y="6"/>
                  <a:pt x="154" y="0"/>
                  <a:pt x="148" y="0"/>
                </a:cubicBezTo>
                <a:close/>
                <a:moveTo>
                  <a:pt x="29" y="41"/>
                </a:moveTo>
                <a:cubicBezTo>
                  <a:pt x="22" y="41"/>
                  <a:pt x="16" y="35"/>
                  <a:pt x="16" y="28"/>
                </a:cubicBezTo>
                <a:cubicBezTo>
                  <a:pt x="16" y="22"/>
                  <a:pt x="22" y="16"/>
                  <a:pt x="29" y="16"/>
                </a:cubicBezTo>
                <a:cubicBezTo>
                  <a:pt x="36" y="16"/>
                  <a:pt x="41" y="22"/>
                  <a:pt x="41" y="28"/>
                </a:cubicBezTo>
                <a:cubicBezTo>
                  <a:pt x="41" y="35"/>
                  <a:pt x="36" y="41"/>
                  <a:pt x="29" y="41"/>
                </a:cubicBezTo>
                <a:close/>
                <a:moveTo>
                  <a:pt x="91" y="27"/>
                </a:moveTo>
                <a:cubicBezTo>
                  <a:pt x="90" y="27"/>
                  <a:pt x="88" y="26"/>
                  <a:pt x="88" y="25"/>
                </a:cubicBezTo>
                <a:cubicBezTo>
                  <a:pt x="88" y="24"/>
                  <a:pt x="90" y="22"/>
                  <a:pt x="91" y="22"/>
                </a:cubicBezTo>
                <a:cubicBezTo>
                  <a:pt x="93" y="22"/>
                  <a:pt x="94" y="24"/>
                  <a:pt x="94" y="25"/>
                </a:cubicBezTo>
                <a:cubicBezTo>
                  <a:pt x="94" y="26"/>
                  <a:pt x="93" y="27"/>
                  <a:pt x="91" y="27"/>
                </a:cubicBezTo>
                <a:close/>
                <a:moveTo>
                  <a:pt x="97" y="35"/>
                </a:moveTo>
                <a:cubicBezTo>
                  <a:pt x="96" y="35"/>
                  <a:pt x="94" y="33"/>
                  <a:pt x="94" y="32"/>
                </a:cubicBezTo>
                <a:cubicBezTo>
                  <a:pt x="94" y="31"/>
                  <a:pt x="96" y="30"/>
                  <a:pt x="97" y="30"/>
                </a:cubicBezTo>
                <a:cubicBezTo>
                  <a:pt x="98" y="30"/>
                  <a:pt x="99" y="31"/>
                  <a:pt x="99" y="32"/>
                </a:cubicBezTo>
                <a:cubicBezTo>
                  <a:pt x="99" y="33"/>
                  <a:pt x="98" y="35"/>
                  <a:pt x="97" y="35"/>
                </a:cubicBezTo>
                <a:close/>
                <a:moveTo>
                  <a:pt x="102" y="27"/>
                </a:moveTo>
                <a:cubicBezTo>
                  <a:pt x="101" y="27"/>
                  <a:pt x="99" y="26"/>
                  <a:pt x="99" y="25"/>
                </a:cubicBezTo>
                <a:cubicBezTo>
                  <a:pt x="99" y="24"/>
                  <a:pt x="101" y="22"/>
                  <a:pt x="102" y="22"/>
                </a:cubicBezTo>
                <a:cubicBezTo>
                  <a:pt x="103" y="22"/>
                  <a:pt x="104" y="24"/>
                  <a:pt x="104" y="25"/>
                </a:cubicBezTo>
                <a:cubicBezTo>
                  <a:pt x="104" y="26"/>
                  <a:pt x="103" y="27"/>
                  <a:pt x="102" y="27"/>
                </a:cubicBezTo>
                <a:close/>
                <a:moveTo>
                  <a:pt x="107" y="35"/>
                </a:moveTo>
                <a:cubicBezTo>
                  <a:pt x="105" y="35"/>
                  <a:pt x="104" y="33"/>
                  <a:pt x="104" y="32"/>
                </a:cubicBezTo>
                <a:cubicBezTo>
                  <a:pt x="104" y="31"/>
                  <a:pt x="105" y="30"/>
                  <a:pt x="107" y="30"/>
                </a:cubicBezTo>
                <a:cubicBezTo>
                  <a:pt x="109" y="30"/>
                  <a:pt x="110" y="31"/>
                  <a:pt x="110" y="32"/>
                </a:cubicBezTo>
                <a:cubicBezTo>
                  <a:pt x="110" y="33"/>
                  <a:pt x="109" y="35"/>
                  <a:pt x="107" y="35"/>
                </a:cubicBezTo>
                <a:close/>
                <a:moveTo>
                  <a:pt x="113" y="27"/>
                </a:moveTo>
                <a:cubicBezTo>
                  <a:pt x="112" y="27"/>
                  <a:pt x="110" y="26"/>
                  <a:pt x="110" y="25"/>
                </a:cubicBezTo>
                <a:cubicBezTo>
                  <a:pt x="110" y="24"/>
                  <a:pt x="112" y="22"/>
                  <a:pt x="113" y="22"/>
                </a:cubicBezTo>
                <a:cubicBezTo>
                  <a:pt x="114" y="22"/>
                  <a:pt x="115" y="24"/>
                  <a:pt x="115" y="25"/>
                </a:cubicBezTo>
                <a:cubicBezTo>
                  <a:pt x="115" y="26"/>
                  <a:pt x="114" y="27"/>
                  <a:pt x="113" y="27"/>
                </a:cubicBezTo>
                <a:close/>
                <a:moveTo>
                  <a:pt x="118" y="35"/>
                </a:moveTo>
                <a:cubicBezTo>
                  <a:pt x="116" y="35"/>
                  <a:pt x="115" y="33"/>
                  <a:pt x="115" y="32"/>
                </a:cubicBezTo>
                <a:cubicBezTo>
                  <a:pt x="115" y="31"/>
                  <a:pt x="116" y="30"/>
                  <a:pt x="118" y="30"/>
                </a:cubicBezTo>
                <a:cubicBezTo>
                  <a:pt x="119" y="30"/>
                  <a:pt x="120" y="31"/>
                  <a:pt x="120" y="32"/>
                </a:cubicBezTo>
                <a:cubicBezTo>
                  <a:pt x="120" y="33"/>
                  <a:pt x="119" y="35"/>
                  <a:pt x="118" y="35"/>
                </a:cubicBezTo>
                <a:close/>
                <a:moveTo>
                  <a:pt x="123" y="27"/>
                </a:moveTo>
                <a:cubicBezTo>
                  <a:pt x="121" y="27"/>
                  <a:pt x="120" y="26"/>
                  <a:pt x="120" y="25"/>
                </a:cubicBezTo>
                <a:cubicBezTo>
                  <a:pt x="120" y="24"/>
                  <a:pt x="121" y="22"/>
                  <a:pt x="123" y="22"/>
                </a:cubicBezTo>
                <a:cubicBezTo>
                  <a:pt x="125" y="22"/>
                  <a:pt x="126" y="24"/>
                  <a:pt x="126" y="25"/>
                </a:cubicBezTo>
                <a:cubicBezTo>
                  <a:pt x="126" y="26"/>
                  <a:pt x="125" y="27"/>
                  <a:pt x="123" y="27"/>
                </a:cubicBezTo>
                <a:close/>
                <a:moveTo>
                  <a:pt x="129" y="35"/>
                </a:moveTo>
                <a:cubicBezTo>
                  <a:pt x="127" y="35"/>
                  <a:pt x="126" y="33"/>
                  <a:pt x="126" y="32"/>
                </a:cubicBezTo>
                <a:cubicBezTo>
                  <a:pt x="126" y="31"/>
                  <a:pt x="127" y="30"/>
                  <a:pt x="129" y="30"/>
                </a:cubicBezTo>
                <a:cubicBezTo>
                  <a:pt x="130" y="30"/>
                  <a:pt x="131" y="31"/>
                  <a:pt x="131" y="32"/>
                </a:cubicBezTo>
                <a:cubicBezTo>
                  <a:pt x="131" y="33"/>
                  <a:pt x="130" y="35"/>
                  <a:pt x="129" y="35"/>
                </a:cubicBezTo>
                <a:close/>
                <a:moveTo>
                  <a:pt x="134" y="27"/>
                </a:moveTo>
                <a:cubicBezTo>
                  <a:pt x="132" y="27"/>
                  <a:pt x="131" y="26"/>
                  <a:pt x="131" y="25"/>
                </a:cubicBezTo>
                <a:cubicBezTo>
                  <a:pt x="131" y="24"/>
                  <a:pt x="132" y="22"/>
                  <a:pt x="134" y="22"/>
                </a:cubicBezTo>
                <a:cubicBezTo>
                  <a:pt x="135" y="22"/>
                  <a:pt x="136" y="24"/>
                  <a:pt x="136" y="25"/>
                </a:cubicBezTo>
                <a:cubicBezTo>
                  <a:pt x="136" y="26"/>
                  <a:pt x="135" y="27"/>
                  <a:pt x="134" y="27"/>
                </a:cubicBezTo>
                <a:close/>
                <a:moveTo>
                  <a:pt x="140" y="35"/>
                </a:moveTo>
                <a:cubicBezTo>
                  <a:pt x="137" y="35"/>
                  <a:pt x="136" y="33"/>
                  <a:pt x="136" y="32"/>
                </a:cubicBezTo>
                <a:cubicBezTo>
                  <a:pt x="136" y="31"/>
                  <a:pt x="137" y="30"/>
                  <a:pt x="140" y="30"/>
                </a:cubicBezTo>
                <a:cubicBezTo>
                  <a:pt x="141" y="30"/>
                  <a:pt x="142" y="31"/>
                  <a:pt x="142" y="32"/>
                </a:cubicBezTo>
                <a:cubicBezTo>
                  <a:pt x="142" y="33"/>
                  <a:pt x="141" y="35"/>
                  <a:pt x="140" y="35"/>
                </a:cubicBezTo>
                <a:close/>
                <a:moveTo>
                  <a:pt x="54" y="102"/>
                </a:moveTo>
                <a:cubicBezTo>
                  <a:pt x="54" y="101"/>
                  <a:pt x="54" y="94"/>
                  <a:pt x="54" y="94"/>
                </a:cubicBezTo>
                <a:cubicBezTo>
                  <a:pt x="54" y="68"/>
                  <a:pt x="54" y="68"/>
                  <a:pt x="54" y="68"/>
                </a:cubicBezTo>
                <a:cubicBezTo>
                  <a:pt x="54" y="67"/>
                  <a:pt x="54" y="67"/>
                  <a:pt x="54" y="67"/>
                </a:cubicBezTo>
                <a:cubicBezTo>
                  <a:pt x="55" y="63"/>
                  <a:pt x="59" y="60"/>
                  <a:pt x="65" y="57"/>
                </a:cubicBezTo>
                <a:cubicBezTo>
                  <a:pt x="3" y="57"/>
                  <a:pt x="3" y="57"/>
                  <a:pt x="3" y="57"/>
                </a:cubicBezTo>
                <a:cubicBezTo>
                  <a:pt x="2" y="58"/>
                  <a:pt x="0" y="61"/>
                  <a:pt x="0" y="65"/>
                </a:cubicBezTo>
                <a:cubicBezTo>
                  <a:pt x="0" y="95"/>
                  <a:pt x="0" y="95"/>
                  <a:pt x="0" y="95"/>
                </a:cubicBezTo>
                <a:cubicBezTo>
                  <a:pt x="0" y="98"/>
                  <a:pt x="2" y="100"/>
                  <a:pt x="3" y="102"/>
                </a:cubicBezTo>
                <a:lnTo>
                  <a:pt x="54" y="102"/>
                </a:lnTo>
                <a:close/>
                <a:moveTo>
                  <a:pt x="28" y="68"/>
                </a:moveTo>
                <a:cubicBezTo>
                  <a:pt x="36" y="68"/>
                  <a:pt x="41" y="73"/>
                  <a:pt x="41" y="79"/>
                </a:cubicBezTo>
                <a:cubicBezTo>
                  <a:pt x="41" y="87"/>
                  <a:pt x="36" y="91"/>
                  <a:pt x="28" y="91"/>
                </a:cubicBezTo>
                <a:cubicBezTo>
                  <a:pt x="22" y="91"/>
                  <a:pt x="16" y="87"/>
                  <a:pt x="16" y="79"/>
                </a:cubicBezTo>
                <a:cubicBezTo>
                  <a:pt x="16" y="73"/>
                  <a:pt x="22" y="68"/>
                  <a:pt x="28" y="68"/>
                </a:cubicBezTo>
                <a:close/>
                <a:moveTo>
                  <a:pt x="54" y="143"/>
                </a:moveTo>
                <a:cubicBezTo>
                  <a:pt x="54" y="143"/>
                  <a:pt x="54" y="143"/>
                  <a:pt x="54" y="142"/>
                </a:cubicBezTo>
                <a:cubicBezTo>
                  <a:pt x="54" y="107"/>
                  <a:pt x="54" y="107"/>
                  <a:pt x="54" y="107"/>
                </a:cubicBezTo>
                <a:cubicBezTo>
                  <a:pt x="3" y="107"/>
                  <a:pt x="3" y="107"/>
                  <a:pt x="3" y="107"/>
                </a:cubicBezTo>
                <a:cubicBezTo>
                  <a:pt x="2" y="110"/>
                  <a:pt x="0" y="112"/>
                  <a:pt x="0" y="115"/>
                </a:cubicBezTo>
                <a:cubicBezTo>
                  <a:pt x="0" y="145"/>
                  <a:pt x="0" y="145"/>
                  <a:pt x="0" y="145"/>
                </a:cubicBezTo>
                <a:cubicBezTo>
                  <a:pt x="0" y="152"/>
                  <a:pt x="7" y="159"/>
                  <a:pt x="13" y="159"/>
                </a:cubicBezTo>
                <a:cubicBezTo>
                  <a:pt x="59" y="159"/>
                  <a:pt x="59" y="159"/>
                  <a:pt x="59" y="159"/>
                </a:cubicBezTo>
                <a:cubicBezTo>
                  <a:pt x="60" y="159"/>
                  <a:pt x="60" y="159"/>
                  <a:pt x="60" y="159"/>
                </a:cubicBezTo>
                <a:cubicBezTo>
                  <a:pt x="63" y="157"/>
                  <a:pt x="64" y="154"/>
                  <a:pt x="62" y="151"/>
                </a:cubicBezTo>
                <a:cubicBezTo>
                  <a:pt x="58" y="149"/>
                  <a:pt x="56" y="146"/>
                  <a:pt x="54" y="143"/>
                </a:cubicBezTo>
                <a:close/>
                <a:moveTo>
                  <a:pt x="29" y="142"/>
                </a:moveTo>
                <a:cubicBezTo>
                  <a:pt x="22" y="142"/>
                  <a:pt x="16" y="137"/>
                  <a:pt x="16" y="131"/>
                </a:cubicBezTo>
                <a:cubicBezTo>
                  <a:pt x="16" y="123"/>
                  <a:pt x="22" y="118"/>
                  <a:pt x="29" y="118"/>
                </a:cubicBezTo>
                <a:cubicBezTo>
                  <a:pt x="36" y="118"/>
                  <a:pt x="41" y="123"/>
                  <a:pt x="41" y="131"/>
                </a:cubicBezTo>
                <a:cubicBezTo>
                  <a:pt x="41" y="137"/>
                  <a:pt x="36" y="142"/>
                  <a:pt x="29" y="142"/>
                </a:cubicBezTo>
                <a:close/>
              </a:path>
            </a:pathLst>
          </a:custGeom>
          <a:ln>
            <a:noFill/>
          </a:ln>
        </p:spPr>
        <p:style>
          <a:lnRef idx="2">
            <a:schemeClr val="accent3"/>
          </a:lnRef>
          <a:fillRef idx="1">
            <a:schemeClr val="lt1"/>
          </a:fillRef>
          <a:effectRef idx="0">
            <a:schemeClr val="accent3"/>
          </a:effectRef>
          <a:fontRef idx="minor">
            <a:schemeClr val="dk1"/>
          </a:fontRef>
        </p:style>
        <p:txBody>
          <a:bodyPr vert="horz" wrap="square" lIns="91440" tIns="45720" rIns="91440" bIns="45720" numCol="1" anchor="t" anchorCtr="0" compatLnSpc="1">
            <a:prstTxWarp prst="textNoShape">
              <a:avLst/>
            </a:prstTxWarp>
          </a:bodyPr>
          <a:lstStyle/>
          <a:p>
            <a:endParaRPr lang="en-US"/>
          </a:p>
        </p:txBody>
      </p:sp>
      <p:sp>
        <p:nvSpPr>
          <p:cNvPr id="22" name="Freeform 134">
            <a:hlinkClick r:id="rId5" action="ppaction://hlinksldjump"/>
            <a:extLst>
              <a:ext uri="{FF2B5EF4-FFF2-40B4-BE49-F238E27FC236}">
                <a16:creationId xmlns:a16="http://schemas.microsoft.com/office/drawing/2014/main" id="{0333650F-2C48-8AE0-C573-F68968083238}"/>
              </a:ext>
            </a:extLst>
          </p:cNvPr>
          <p:cNvSpPr>
            <a:spLocks noEditPoints="1"/>
          </p:cNvSpPr>
          <p:nvPr/>
        </p:nvSpPr>
        <p:spPr bwMode="auto">
          <a:xfrm>
            <a:off x="345580" y="1756981"/>
            <a:ext cx="316187" cy="243070"/>
          </a:xfrm>
          <a:custGeom>
            <a:avLst/>
            <a:gdLst>
              <a:gd name="T0" fmla="*/ 25 w 160"/>
              <a:gd name="T1" fmla="*/ 0 h 123"/>
              <a:gd name="T2" fmla="*/ 21 w 160"/>
              <a:gd name="T3" fmla="*/ 2 h 123"/>
              <a:gd name="T4" fmla="*/ 19 w 160"/>
              <a:gd name="T5" fmla="*/ 6 h 123"/>
              <a:gd name="T6" fmla="*/ 19 w 160"/>
              <a:gd name="T7" fmla="*/ 92 h 123"/>
              <a:gd name="T8" fmla="*/ 25 w 160"/>
              <a:gd name="T9" fmla="*/ 97 h 123"/>
              <a:gd name="T10" fmla="*/ 76 w 160"/>
              <a:gd name="T11" fmla="*/ 116 h 123"/>
              <a:gd name="T12" fmla="*/ 76 w 160"/>
              <a:gd name="T13" fmla="*/ 26 h 123"/>
              <a:gd name="T14" fmla="*/ 74 w 160"/>
              <a:gd name="T15" fmla="*/ 24 h 123"/>
              <a:gd name="T16" fmla="*/ 25 w 160"/>
              <a:gd name="T17" fmla="*/ 0 h 123"/>
              <a:gd name="T18" fmla="*/ 141 w 160"/>
              <a:gd name="T19" fmla="*/ 92 h 123"/>
              <a:gd name="T20" fmla="*/ 141 w 160"/>
              <a:gd name="T21" fmla="*/ 6 h 123"/>
              <a:gd name="T22" fmla="*/ 140 w 160"/>
              <a:gd name="T23" fmla="*/ 2 h 123"/>
              <a:gd name="T24" fmla="*/ 136 w 160"/>
              <a:gd name="T25" fmla="*/ 0 h 123"/>
              <a:gd name="T26" fmla="*/ 85 w 160"/>
              <a:gd name="T27" fmla="*/ 24 h 123"/>
              <a:gd name="T28" fmla="*/ 84 w 160"/>
              <a:gd name="T29" fmla="*/ 26 h 123"/>
              <a:gd name="T30" fmla="*/ 84 w 160"/>
              <a:gd name="T31" fmla="*/ 116 h 123"/>
              <a:gd name="T32" fmla="*/ 136 w 160"/>
              <a:gd name="T33" fmla="*/ 97 h 123"/>
              <a:gd name="T34" fmla="*/ 141 w 160"/>
              <a:gd name="T35" fmla="*/ 92 h 123"/>
              <a:gd name="T36" fmla="*/ 154 w 160"/>
              <a:gd name="T37" fmla="*/ 20 h 123"/>
              <a:gd name="T38" fmla="*/ 150 w 160"/>
              <a:gd name="T39" fmla="*/ 20 h 123"/>
              <a:gd name="T40" fmla="*/ 150 w 160"/>
              <a:gd name="T41" fmla="*/ 92 h 123"/>
              <a:gd name="T42" fmla="*/ 136 w 160"/>
              <a:gd name="T43" fmla="*/ 107 h 123"/>
              <a:gd name="T44" fmla="*/ 92 w 160"/>
              <a:gd name="T45" fmla="*/ 121 h 123"/>
              <a:gd name="T46" fmla="*/ 153 w 160"/>
              <a:gd name="T47" fmla="*/ 121 h 123"/>
              <a:gd name="T48" fmla="*/ 158 w 160"/>
              <a:gd name="T49" fmla="*/ 121 h 123"/>
              <a:gd name="T50" fmla="*/ 160 w 160"/>
              <a:gd name="T51" fmla="*/ 117 h 123"/>
              <a:gd name="T52" fmla="*/ 160 w 160"/>
              <a:gd name="T53" fmla="*/ 26 h 123"/>
              <a:gd name="T54" fmla="*/ 154 w 160"/>
              <a:gd name="T55" fmla="*/ 20 h 123"/>
              <a:gd name="T56" fmla="*/ 10 w 160"/>
              <a:gd name="T57" fmla="*/ 92 h 123"/>
              <a:gd name="T58" fmla="*/ 10 w 160"/>
              <a:gd name="T59" fmla="*/ 20 h 123"/>
              <a:gd name="T60" fmla="*/ 6 w 160"/>
              <a:gd name="T61" fmla="*/ 20 h 123"/>
              <a:gd name="T62" fmla="*/ 0 w 160"/>
              <a:gd name="T63" fmla="*/ 26 h 123"/>
              <a:gd name="T64" fmla="*/ 0 w 160"/>
              <a:gd name="T65" fmla="*/ 117 h 123"/>
              <a:gd name="T66" fmla="*/ 3 w 160"/>
              <a:gd name="T67" fmla="*/ 121 h 123"/>
              <a:gd name="T68" fmla="*/ 8 w 160"/>
              <a:gd name="T69" fmla="*/ 121 h 123"/>
              <a:gd name="T70" fmla="*/ 68 w 160"/>
              <a:gd name="T71" fmla="*/ 121 h 123"/>
              <a:gd name="T72" fmla="*/ 25 w 160"/>
              <a:gd name="T73" fmla="*/ 107 h 123"/>
              <a:gd name="T74" fmla="*/ 10 w 160"/>
              <a:gd name="T75" fmla="*/ 92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60" h="123">
                <a:moveTo>
                  <a:pt x="25" y="0"/>
                </a:moveTo>
                <a:cubicBezTo>
                  <a:pt x="24" y="0"/>
                  <a:pt x="22" y="0"/>
                  <a:pt x="21" y="2"/>
                </a:cubicBezTo>
                <a:cubicBezTo>
                  <a:pt x="20" y="3"/>
                  <a:pt x="19" y="4"/>
                  <a:pt x="19" y="6"/>
                </a:cubicBezTo>
                <a:cubicBezTo>
                  <a:pt x="19" y="92"/>
                  <a:pt x="19" y="92"/>
                  <a:pt x="19" y="92"/>
                </a:cubicBezTo>
                <a:cubicBezTo>
                  <a:pt x="19" y="94"/>
                  <a:pt x="21" y="97"/>
                  <a:pt x="25" y="97"/>
                </a:cubicBezTo>
                <a:cubicBezTo>
                  <a:pt x="38" y="97"/>
                  <a:pt x="60" y="100"/>
                  <a:pt x="76" y="116"/>
                </a:cubicBezTo>
                <a:cubicBezTo>
                  <a:pt x="76" y="26"/>
                  <a:pt x="76" y="26"/>
                  <a:pt x="76" y="26"/>
                </a:cubicBezTo>
                <a:cubicBezTo>
                  <a:pt x="76" y="26"/>
                  <a:pt x="76" y="25"/>
                  <a:pt x="74" y="24"/>
                </a:cubicBezTo>
                <a:cubicBezTo>
                  <a:pt x="62" y="3"/>
                  <a:pt x="38" y="0"/>
                  <a:pt x="25" y="0"/>
                </a:cubicBezTo>
                <a:close/>
                <a:moveTo>
                  <a:pt x="141" y="92"/>
                </a:moveTo>
                <a:cubicBezTo>
                  <a:pt x="141" y="6"/>
                  <a:pt x="141" y="6"/>
                  <a:pt x="141" y="6"/>
                </a:cubicBezTo>
                <a:cubicBezTo>
                  <a:pt x="141" y="4"/>
                  <a:pt x="141" y="3"/>
                  <a:pt x="140" y="2"/>
                </a:cubicBezTo>
                <a:cubicBezTo>
                  <a:pt x="139" y="0"/>
                  <a:pt x="137" y="0"/>
                  <a:pt x="136" y="0"/>
                </a:cubicBezTo>
                <a:cubicBezTo>
                  <a:pt x="122" y="0"/>
                  <a:pt x="98" y="3"/>
                  <a:pt x="85" y="24"/>
                </a:cubicBezTo>
                <a:cubicBezTo>
                  <a:pt x="84" y="25"/>
                  <a:pt x="84" y="26"/>
                  <a:pt x="84" y="26"/>
                </a:cubicBezTo>
                <a:cubicBezTo>
                  <a:pt x="84" y="116"/>
                  <a:pt x="84" y="116"/>
                  <a:pt x="84" y="116"/>
                </a:cubicBezTo>
                <a:cubicBezTo>
                  <a:pt x="100" y="100"/>
                  <a:pt x="122" y="97"/>
                  <a:pt x="136" y="97"/>
                </a:cubicBezTo>
                <a:cubicBezTo>
                  <a:pt x="139" y="97"/>
                  <a:pt x="141" y="94"/>
                  <a:pt x="141" y="92"/>
                </a:cubicBezTo>
                <a:close/>
                <a:moveTo>
                  <a:pt x="154" y="20"/>
                </a:moveTo>
                <a:cubicBezTo>
                  <a:pt x="150" y="20"/>
                  <a:pt x="150" y="20"/>
                  <a:pt x="150" y="20"/>
                </a:cubicBezTo>
                <a:cubicBezTo>
                  <a:pt x="150" y="92"/>
                  <a:pt x="150" y="92"/>
                  <a:pt x="150" y="92"/>
                </a:cubicBezTo>
                <a:cubicBezTo>
                  <a:pt x="150" y="99"/>
                  <a:pt x="143" y="106"/>
                  <a:pt x="136" y="107"/>
                </a:cubicBezTo>
                <a:cubicBezTo>
                  <a:pt x="123" y="107"/>
                  <a:pt x="105" y="108"/>
                  <a:pt x="92" y="121"/>
                </a:cubicBezTo>
                <a:cubicBezTo>
                  <a:pt x="115" y="115"/>
                  <a:pt x="139" y="119"/>
                  <a:pt x="153" y="121"/>
                </a:cubicBezTo>
                <a:cubicBezTo>
                  <a:pt x="154" y="123"/>
                  <a:pt x="157" y="121"/>
                  <a:pt x="158" y="121"/>
                </a:cubicBezTo>
                <a:cubicBezTo>
                  <a:pt x="159" y="120"/>
                  <a:pt x="160" y="118"/>
                  <a:pt x="160" y="117"/>
                </a:cubicBezTo>
                <a:cubicBezTo>
                  <a:pt x="160" y="26"/>
                  <a:pt x="160" y="26"/>
                  <a:pt x="160" y="26"/>
                </a:cubicBezTo>
                <a:cubicBezTo>
                  <a:pt x="160" y="22"/>
                  <a:pt x="158" y="20"/>
                  <a:pt x="154" y="20"/>
                </a:cubicBezTo>
                <a:close/>
                <a:moveTo>
                  <a:pt x="10" y="92"/>
                </a:moveTo>
                <a:cubicBezTo>
                  <a:pt x="10" y="20"/>
                  <a:pt x="10" y="20"/>
                  <a:pt x="10" y="20"/>
                </a:cubicBezTo>
                <a:cubicBezTo>
                  <a:pt x="6" y="20"/>
                  <a:pt x="6" y="20"/>
                  <a:pt x="6" y="20"/>
                </a:cubicBezTo>
                <a:cubicBezTo>
                  <a:pt x="3" y="20"/>
                  <a:pt x="0" y="22"/>
                  <a:pt x="0" y="26"/>
                </a:cubicBezTo>
                <a:cubicBezTo>
                  <a:pt x="0" y="117"/>
                  <a:pt x="0" y="117"/>
                  <a:pt x="0" y="117"/>
                </a:cubicBezTo>
                <a:cubicBezTo>
                  <a:pt x="0" y="118"/>
                  <a:pt x="2" y="120"/>
                  <a:pt x="3" y="121"/>
                </a:cubicBezTo>
                <a:cubicBezTo>
                  <a:pt x="4" y="121"/>
                  <a:pt x="5" y="123"/>
                  <a:pt x="8" y="121"/>
                </a:cubicBezTo>
                <a:cubicBezTo>
                  <a:pt x="21" y="119"/>
                  <a:pt x="46" y="115"/>
                  <a:pt x="68" y="121"/>
                </a:cubicBezTo>
                <a:cubicBezTo>
                  <a:pt x="55" y="108"/>
                  <a:pt x="36" y="107"/>
                  <a:pt x="25" y="107"/>
                </a:cubicBezTo>
                <a:cubicBezTo>
                  <a:pt x="16" y="106"/>
                  <a:pt x="10" y="99"/>
                  <a:pt x="10" y="92"/>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anchor="t" anchorCtr="0" compatLnSpc="1">
            <a:prstTxWarp prst="textNoShape">
              <a:avLst/>
            </a:prstTxWarp>
          </a:bodyPr>
          <a:lstStyle/>
          <a:p>
            <a:endParaRPr lang="en-US"/>
          </a:p>
        </p:txBody>
      </p:sp>
      <p:sp>
        <p:nvSpPr>
          <p:cNvPr id="23" name="Freeform 170">
            <a:hlinkClick r:id="rId6" action="ppaction://hlinksldjump"/>
            <a:extLst>
              <a:ext uri="{FF2B5EF4-FFF2-40B4-BE49-F238E27FC236}">
                <a16:creationId xmlns:a16="http://schemas.microsoft.com/office/drawing/2014/main" id="{30D7EE95-7978-5FD2-4547-0157C402A07A}"/>
              </a:ext>
            </a:extLst>
          </p:cNvPr>
          <p:cNvSpPr>
            <a:spLocks noEditPoints="1"/>
          </p:cNvSpPr>
          <p:nvPr/>
        </p:nvSpPr>
        <p:spPr bwMode="auto">
          <a:xfrm>
            <a:off x="362552" y="2485131"/>
            <a:ext cx="282243" cy="284017"/>
          </a:xfrm>
          <a:custGeom>
            <a:avLst/>
            <a:gdLst>
              <a:gd name="T0" fmla="*/ 34 w 159"/>
              <a:gd name="T1" fmla="*/ 27 h 160"/>
              <a:gd name="T2" fmla="*/ 34 w 159"/>
              <a:gd name="T3" fmla="*/ 41 h 160"/>
              <a:gd name="T4" fmla="*/ 95 w 159"/>
              <a:gd name="T5" fmla="*/ 34 h 160"/>
              <a:gd name="T6" fmla="*/ 95 w 159"/>
              <a:gd name="T7" fmla="*/ 63 h 160"/>
              <a:gd name="T8" fmla="*/ 34 w 159"/>
              <a:gd name="T9" fmla="*/ 55 h 160"/>
              <a:gd name="T10" fmla="*/ 34 w 159"/>
              <a:gd name="T11" fmla="*/ 69 h 160"/>
              <a:gd name="T12" fmla="*/ 95 w 159"/>
              <a:gd name="T13" fmla="*/ 63 h 160"/>
              <a:gd name="T14" fmla="*/ 68 w 159"/>
              <a:gd name="T15" fmla="*/ 90 h 160"/>
              <a:gd name="T16" fmla="*/ 34 w 159"/>
              <a:gd name="T17" fmla="*/ 83 h 160"/>
              <a:gd name="T18" fmla="*/ 34 w 159"/>
              <a:gd name="T19" fmla="*/ 97 h 160"/>
              <a:gd name="T20" fmla="*/ 115 w 159"/>
              <a:gd name="T21" fmla="*/ 122 h 160"/>
              <a:gd name="T22" fmla="*/ 108 w 159"/>
              <a:gd name="T23" fmla="*/ 145 h 160"/>
              <a:gd name="T24" fmla="*/ 14 w 159"/>
              <a:gd name="T25" fmla="*/ 14 h 160"/>
              <a:gd name="T26" fmla="*/ 108 w 159"/>
              <a:gd name="T27" fmla="*/ 42 h 160"/>
              <a:gd name="T28" fmla="*/ 123 w 159"/>
              <a:gd name="T29" fmla="*/ 7 h 160"/>
              <a:gd name="T30" fmla="*/ 7 w 159"/>
              <a:gd name="T31" fmla="*/ 0 h 160"/>
              <a:gd name="T32" fmla="*/ 0 w 159"/>
              <a:gd name="T33" fmla="*/ 152 h 160"/>
              <a:gd name="T34" fmla="*/ 115 w 159"/>
              <a:gd name="T35" fmla="*/ 160 h 160"/>
              <a:gd name="T36" fmla="*/ 123 w 159"/>
              <a:gd name="T37" fmla="*/ 112 h 160"/>
              <a:gd name="T38" fmla="*/ 115 w 159"/>
              <a:gd name="T39" fmla="*/ 122 h 160"/>
              <a:gd name="T40" fmla="*/ 132 w 159"/>
              <a:gd name="T41" fmla="*/ 18 h 160"/>
              <a:gd name="T42" fmla="*/ 84 w 159"/>
              <a:gd name="T43" fmla="*/ 98 h 160"/>
              <a:gd name="T44" fmla="*/ 82 w 159"/>
              <a:gd name="T45" fmla="*/ 127 h 160"/>
              <a:gd name="T46" fmla="*/ 87 w 159"/>
              <a:gd name="T47" fmla="*/ 131 h 160"/>
              <a:gd name="T48" fmla="*/ 113 w 159"/>
              <a:gd name="T49" fmla="*/ 114 h 160"/>
              <a:gd name="T50" fmla="*/ 159 w 159"/>
              <a:gd name="T51" fmla="*/ 33 h 160"/>
              <a:gd name="T52" fmla="*/ 97 w 159"/>
              <a:gd name="T53" fmla="*/ 118 h 160"/>
              <a:gd name="T54" fmla="*/ 89 w 159"/>
              <a:gd name="T55" fmla="*/ 113 h 160"/>
              <a:gd name="T56" fmla="*/ 97 w 159"/>
              <a:gd name="T57" fmla="*/ 108 h 160"/>
              <a:gd name="T58" fmla="*/ 97 w 159"/>
              <a:gd name="T59" fmla="*/ 118 h 160"/>
              <a:gd name="T60" fmla="*/ 56 w 159"/>
              <a:gd name="T61" fmla="*/ 131 h 160"/>
              <a:gd name="T62" fmla="*/ 75 w 159"/>
              <a:gd name="T63" fmla="*/ 126 h 160"/>
              <a:gd name="T64" fmla="*/ 55 w 159"/>
              <a:gd name="T65" fmla="*/ 124 h 160"/>
              <a:gd name="T66" fmla="*/ 50 w 159"/>
              <a:gd name="T67" fmla="*/ 121 h 160"/>
              <a:gd name="T68" fmla="*/ 50 w 159"/>
              <a:gd name="T69" fmla="*/ 110 h 160"/>
              <a:gd name="T70" fmla="*/ 39 w 159"/>
              <a:gd name="T71" fmla="*/ 115 h 160"/>
              <a:gd name="T72" fmla="*/ 28 w 159"/>
              <a:gd name="T73" fmla="*/ 135 h 160"/>
              <a:gd name="T74" fmla="*/ 38 w 159"/>
              <a:gd name="T75" fmla="*/ 125 h 160"/>
              <a:gd name="T76" fmla="*/ 44 w 159"/>
              <a:gd name="T77" fmla="*/ 127 h 160"/>
              <a:gd name="T78" fmla="*/ 44 w 159"/>
              <a:gd name="T79" fmla="*/ 127 h 160"/>
              <a:gd name="T80" fmla="*/ 44 w 159"/>
              <a:gd name="T81" fmla="*/ 128 h 160"/>
              <a:gd name="T82" fmla="*/ 50 w 159"/>
              <a:gd name="T83" fmla="*/ 128 h 160"/>
              <a:gd name="T84" fmla="*/ 53 w 159"/>
              <a:gd name="T85" fmla="*/ 132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59" h="160">
                <a:moveTo>
                  <a:pt x="88" y="27"/>
                </a:moveTo>
                <a:cubicBezTo>
                  <a:pt x="34" y="27"/>
                  <a:pt x="34" y="27"/>
                  <a:pt x="34" y="27"/>
                </a:cubicBezTo>
                <a:cubicBezTo>
                  <a:pt x="30" y="27"/>
                  <a:pt x="26" y="31"/>
                  <a:pt x="26" y="34"/>
                </a:cubicBezTo>
                <a:cubicBezTo>
                  <a:pt x="26" y="39"/>
                  <a:pt x="30" y="41"/>
                  <a:pt x="34" y="41"/>
                </a:cubicBezTo>
                <a:cubicBezTo>
                  <a:pt x="88" y="41"/>
                  <a:pt x="88" y="41"/>
                  <a:pt x="88" y="41"/>
                </a:cubicBezTo>
                <a:cubicBezTo>
                  <a:pt x="93" y="41"/>
                  <a:pt x="95" y="39"/>
                  <a:pt x="95" y="34"/>
                </a:cubicBezTo>
                <a:cubicBezTo>
                  <a:pt x="95" y="31"/>
                  <a:pt x="93" y="27"/>
                  <a:pt x="88" y="27"/>
                </a:cubicBezTo>
                <a:close/>
                <a:moveTo>
                  <a:pt x="95" y="63"/>
                </a:moveTo>
                <a:cubicBezTo>
                  <a:pt x="95" y="57"/>
                  <a:pt x="93" y="55"/>
                  <a:pt x="88" y="55"/>
                </a:cubicBezTo>
                <a:cubicBezTo>
                  <a:pt x="34" y="55"/>
                  <a:pt x="34" y="55"/>
                  <a:pt x="34" y="55"/>
                </a:cubicBezTo>
                <a:cubicBezTo>
                  <a:pt x="30" y="55"/>
                  <a:pt x="26" y="57"/>
                  <a:pt x="26" y="63"/>
                </a:cubicBezTo>
                <a:cubicBezTo>
                  <a:pt x="26" y="67"/>
                  <a:pt x="30" y="69"/>
                  <a:pt x="34" y="69"/>
                </a:cubicBezTo>
                <a:cubicBezTo>
                  <a:pt x="88" y="69"/>
                  <a:pt x="88" y="69"/>
                  <a:pt x="88" y="69"/>
                </a:cubicBezTo>
                <a:cubicBezTo>
                  <a:pt x="93" y="69"/>
                  <a:pt x="95" y="67"/>
                  <a:pt x="95" y="63"/>
                </a:cubicBezTo>
                <a:close/>
                <a:moveTo>
                  <a:pt x="61" y="97"/>
                </a:moveTo>
                <a:cubicBezTo>
                  <a:pt x="65" y="97"/>
                  <a:pt x="68" y="93"/>
                  <a:pt x="68" y="90"/>
                </a:cubicBezTo>
                <a:cubicBezTo>
                  <a:pt x="68" y="85"/>
                  <a:pt x="65" y="83"/>
                  <a:pt x="61" y="83"/>
                </a:cubicBezTo>
                <a:cubicBezTo>
                  <a:pt x="34" y="83"/>
                  <a:pt x="34" y="83"/>
                  <a:pt x="34" y="83"/>
                </a:cubicBezTo>
                <a:cubicBezTo>
                  <a:pt x="30" y="83"/>
                  <a:pt x="26" y="85"/>
                  <a:pt x="26" y="90"/>
                </a:cubicBezTo>
                <a:cubicBezTo>
                  <a:pt x="26" y="93"/>
                  <a:pt x="30" y="97"/>
                  <a:pt x="34" y="97"/>
                </a:cubicBezTo>
                <a:lnTo>
                  <a:pt x="61" y="97"/>
                </a:lnTo>
                <a:close/>
                <a:moveTo>
                  <a:pt x="115" y="122"/>
                </a:moveTo>
                <a:cubicBezTo>
                  <a:pt x="108" y="127"/>
                  <a:pt x="108" y="127"/>
                  <a:pt x="108" y="127"/>
                </a:cubicBezTo>
                <a:cubicBezTo>
                  <a:pt x="108" y="145"/>
                  <a:pt x="108" y="145"/>
                  <a:pt x="108" y="145"/>
                </a:cubicBezTo>
                <a:cubicBezTo>
                  <a:pt x="14" y="145"/>
                  <a:pt x="14" y="145"/>
                  <a:pt x="14" y="145"/>
                </a:cubicBezTo>
                <a:cubicBezTo>
                  <a:pt x="14" y="14"/>
                  <a:pt x="14" y="14"/>
                  <a:pt x="14" y="14"/>
                </a:cubicBezTo>
                <a:cubicBezTo>
                  <a:pt x="108" y="14"/>
                  <a:pt x="108" y="14"/>
                  <a:pt x="108" y="14"/>
                </a:cubicBezTo>
                <a:cubicBezTo>
                  <a:pt x="108" y="42"/>
                  <a:pt x="108" y="42"/>
                  <a:pt x="108" y="42"/>
                </a:cubicBezTo>
                <a:cubicBezTo>
                  <a:pt x="123" y="18"/>
                  <a:pt x="123" y="18"/>
                  <a:pt x="123" y="18"/>
                </a:cubicBezTo>
                <a:cubicBezTo>
                  <a:pt x="123" y="7"/>
                  <a:pt x="123" y="7"/>
                  <a:pt x="123" y="7"/>
                </a:cubicBezTo>
                <a:cubicBezTo>
                  <a:pt x="123" y="3"/>
                  <a:pt x="119" y="0"/>
                  <a:pt x="115" y="0"/>
                </a:cubicBezTo>
                <a:cubicBezTo>
                  <a:pt x="7" y="0"/>
                  <a:pt x="7" y="0"/>
                  <a:pt x="7" y="0"/>
                </a:cubicBezTo>
                <a:cubicBezTo>
                  <a:pt x="2" y="0"/>
                  <a:pt x="0" y="3"/>
                  <a:pt x="0" y="7"/>
                </a:cubicBezTo>
                <a:cubicBezTo>
                  <a:pt x="0" y="152"/>
                  <a:pt x="0" y="152"/>
                  <a:pt x="0" y="152"/>
                </a:cubicBezTo>
                <a:cubicBezTo>
                  <a:pt x="0" y="156"/>
                  <a:pt x="2" y="160"/>
                  <a:pt x="7" y="160"/>
                </a:cubicBezTo>
                <a:cubicBezTo>
                  <a:pt x="115" y="160"/>
                  <a:pt x="115" y="160"/>
                  <a:pt x="115" y="160"/>
                </a:cubicBezTo>
                <a:cubicBezTo>
                  <a:pt x="119" y="160"/>
                  <a:pt x="123" y="156"/>
                  <a:pt x="123" y="152"/>
                </a:cubicBezTo>
                <a:cubicBezTo>
                  <a:pt x="123" y="112"/>
                  <a:pt x="123" y="112"/>
                  <a:pt x="123" y="112"/>
                </a:cubicBezTo>
                <a:cubicBezTo>
                  <a:pt x="119" y="118"/>
                  <a:pt x="119" y="118"/>
                  <a:pt x="119" y="118"/>
                </a:cubicBezTo>
                <a:cubicBezTo>
                  <a:pt x="118" y="119"/>
                  <a:pt x="117" y="120"/>
                  <a:pt x="115" y="122"/>
                </a:cubicBezTo>
                <a:close/>
                <a:moveTo>
                  <a:pt x="148" y="21"/>
                </a:moveTo>
                <a:cubicBezTo>
                  <a:pt x="139" y="16"/>
                  <a:pt x="133" y="18"/>
                  <a:pt x="132" y="18"/>
                </a:cubicBezTo>
                <a:cubicBezTo>
                  <a:pt x="130" y="18"/>
                  <a:pt x="130" y="19"/>
                  <a:pt x="130" y="19"/>
                </a:cubicBezTo>
                <a:cubicBezTo>
                  <a:pt x="84" y="98"/>
                  <a:pt x="84" y="98"/>
                  <a:pt x="84" y="98"/>
                </a:cubicBezTo>
                <a:cubicBezTo>
                  <a:pt x="84" y="98"/>
                  <a:pt x="84" y="98"/>
                  <a:pt x="84" y="99"/>
                </a:cubicBezTo>
                <a:cubicBezTo>
                  <a:pt x="82" y="127"/>
                  <a:pt x="82" y="127"/>
                  <a:pt x="82" y="127"/>
                </a:cubicBezTo>
                <a:cubicBezTo>
                  <a:pt x="82" y="129"/>
                  <a:pt x="82" y="130"/>
                  <a:pt x="84" y="131"/>
                </a:cubicBezTo>
                <a:cubicBezTo>
                  <a:pt x="87" y="131"/>
                  <a:pt x="87" y="131"/>
                  <a:pt x="87" y="131"/>
                </a:cubicBezTo>
                <a:cubicBezTo>
                  <a:pt x="112" y="115"/>
                  <a:pt x="112" y="115"/>
                  <a:pt x="112" y="115"/>
                </a:cubicBezTo>
                <a:cubicBezTo>
                  <a:pt x="112" y="115"/>
                  <a:pt x="112" y="114"/>
                  <a:pt x="113" y="114"/>
                </a:cubicBezTo>
                <a:cubicBezTo>
                  <a:pt x="159" y="36"/>
                  <a:pt x="159" y="36"/>
                  <a:pt x="159" y="36"/>
                </a:cubicBezTo>
                <a:cubicBezTo>
                  <a:pt x="159" y="35"/>
                  <a:pt x="159" y="33"/>
                  <a:pt x="159" y="33"/>
                </a:cubicBezTo>
                <a:cubicBezTo>
                  <a:pt x="159" y="32"/>
                  <a:pt x="157" y="26"/>
                  <a:pt x="148" y="21"/>
                </a:cubicBezTo>
                <a:close/>
                <a:moveTo>
                  <a:pt x="97" y="118"/>
                </a:moveTo>
                <a:cubicBezTo>
                  <a:pt x="96" y="118"/>
                  <a:pt x="95" y="116"/>
                  <a:pt x="92" y="115"/>
                </a:cubicBezTo>
                <a:cubicBezTo>
                  <a:pt x="91" y="114"/>
                  <a:pt x="90" y="114"/>
                  <a:pt x="89" y="113"/>
                </a:cubicBezTo>
                <a:cubicBezTo>
                  <a:pt x="89" y="104"/>
                  <a:pt x="89" y="104"/>
                  <a:pt x="89" y="104"/>
                </a:cubicBezTo>
                <a:cubicBezTo>
                  <a:pt x="91" y="105"/>
                  <a:pt x="94" y="105"/>
                  <a:pt x="97" y="108"/>
                </a:cubicBezTo>
                <a:cubicBezTo>
                  <a:pt x="101" y="110"/>
                  <a:pt x="103" y="112"/>
                  <a:pt x="105" y="114"/>
                </a:cubicBezTo>
                <a:lnTo>
                  <a:pt x="97" y="118"/>
                </a:lnTo>
                <a:close/>
                <a:moveTo>
                  <a:pt x="53" y="132"/>
                </a:moveTo>
                <a:cubicBezTo>
                  <a:pt x="53" y="132"/>
                  <a:pt x="55" y="132"/>
                  <a:pt x="56" y="131"/>
                </a:cubicBezTo>
                <a:cubicBezTo>
                  <a:pt x="62" y="128"/>
                  <a:pt x="69" y="132"/>
                  <a:pt x="75" y="132"/>
                </a:cubicBezTo>
                <a:cubicBezTo>
                  <a:pt x="79" y="132"/>
                  <a:pt x="79" y="126"/>
                  <a:pt x="75" y="126"/>
                </a:cubicBezTo>
                <a:cubicBezTo>
                  <a:pt x="68" y="126"/>
                  <a:pt x="62" y="125"/>
                  <a:pt x="56" y="126"/>
                </a:cubicBezTo>
                <a:cubicBezTo>
                  <a:pt x="56" y="125"/>
                  <a:pt x="56" y="125"/>
                  <a:pt x="55" y="124"/>
                </a:cubicBezTo>
                <a:cubicBezTo>
                  <a:pt x="53" y="122"/>
                  <a:pt x="52" y="121"/>
                  <a:pt x="51" y="121"/>
                </a:cubicBezTo>
                <a:cubicBezTo>
                  <a:pt x="50" y="121"/>
                  <a:pt x="50" y="121"/>
                  <a:pt x="50" y="121"/>
                </a:cubicBezTo>
                <a:cubicBezTo>
                  <a:pt x="50" y="120"/>
                  <a:pt x="49" y="120"/>
                  <a:pt x="49" y="120"/>
                </a:cubicBezTo>
                <a:cubicBezTo>
                  <a:pt x="50" y="116"/>
                  <a:pt x="51" y="113"/>
                  <a:pt x="50" y="110"/>
                </a:cubicBezTo>
                <a:cubicBezTo>
                  <a:pt x="50" y="109"/>
                  <a:pt x="49" y="109"/>
                  <a:pt x="49" y="109"/>
                </a:cubicBezTo>
                <a:cubicBezTo>
                  <a:pt x="45" y="109"/>
                  <a:pt x="41" y="113"/>
                  <a:pt x="39" y="115"/>
                </a:cubicBezTo>
                <a:cubicBezTo>
                  <a:pt x="33" y="120"/>
                  <a:pt x="28" y="127"/>
                  <a:pt x="23" y="133"/>
                </a:cubicBezTo>
                <a:cubicBezTo>
                  <a:pt x="20" y="135"/>
                  <a:pt x="25" y="138"/>
                  <a:pt x="28" y="135"/>
                </a:cubicBezTo>
                <a:cubicBezTo>
                  <a:pt x="31" y="129"/>
                  <a:pt x="36" y="125"/>
                  <a:pt x="41" y="120"/>
                </a:cubicBezTo>
                <a:cubicBezTo>
                  <a:pt x="40" y="121"/>
                  <a:pt x="39" y="124"/>
                  <a:pt x="38" y="125"/>
                </a:cubicBezTo>
                <a:cubicBezTo>
                  <a:pt x="36" y="128"/>
                  <a:pt x="40" y="131"/>
                  <a:pt x="42" y="128"/>
                </a:cubicBezTo>
                <a:cubicBezTo>
                  <a:pt x="42" y="128"/>
                  <a:pt x="43" y="127"/>
                  <a:pt x="44" y="127"/>
                </a:cubicBezTo>
                <a:cubicBezTo>
                  <a:pt x="44" y="126"/>
                  <a:pt x="44" y="126"/>
                  <a:pt x="45" y="126"/>
                </a:cubicBezTo>
                <a:cubicBezTo>
                  <a:pt x="45" y="126"/>
                  <a:pt x="44" y="127"/>
                  <a:pt x="44" y="127"/>
                </a:cubicBezTo>
                <a:cubicBezTo>
                  <a:pt x="44" y="127"/>
                  <a:pt x="44" y="127"/>
                  <a:pt x="44" y="127"/>
                </a:cubicBezTo>
                <a:cubicBezTo>
                  <a:pt x="44" y="127"/>
                  <a:pt x="44" y="127"/>
                  <a:pt x="44" y="128"/>
                </a:cubicBezTo>
                <a:cubicBezTo>
                  <a:pt x="42" y="131"/>
                  <a:pt x="47" y="132"/>
                  <a:pt x="49" y="129"/>
                </a:cubicBezTo>
                <a:cubicBezTo>
                  <a:pt x="50" y="128"/>
                  <a:pt x="50" y="128"/>
                  <a:pt x="50" y="128"/>
                </a:cubicBezTo>
                <a:cubicBezTo>
                  <a:pt x="50" y="129"/>
                  <a:pt x="50" y="129"/>
                  <a:pt x="50" y="129"/>
                </a:cubicBezTo>
                <a:cubicBezTo>
                  <a:pt x="50" y="131"/>
                  <a:pt x="52" y="132"/>
                  <a:pt x="53" y="132"/>
                </a:cubicBezTo>
                <a:close/>
              </a:path>
            </a:pathLst>
          </a:custGeom>
          <a:ln>
            <a:noFill/>
          </a:ln>
        </p:spPr>
        <p:style>
          <a:lnRef idx="3">
            <a:schemeClr val="lt1"/>
          </a:lnRef>
          <a:fillRef idx="1">
            <a:schemeClr val="accent1"/>
          </a:fillRef>
          <a:effectRef idx="1">
            <a:schemeClr val="accent1"/>
          </a:effectRef>
          <a:fontRef idx="minor">
            <a:schemeClr val="lt1"/>
          </a:fontRef>
        </p:style>
        <p:txBody>
          <a:bodyPr vert="horz" wrap="square" lIns="91440" tIns="45720" rIns="91440" bIns="45720" numCol="1" anchor="t" anchorCtr="0" compatLnSpc="1">
            <a:prstTxWarp prst="textNoShape">
              <a:avLst/>
            </a:prstTxWarp>
          </a:bodyPr>
          <a:lstStyle/>
          <a:p>
            <a:endParaRPr lang="en-US"/>
          </a:p>
        </p:txBody>
      </p:sp>
      <p:sp>
        <p:nvSpPr>
          <p:cNvPr id="24" name="Freeform 179">
            <a:hlinkClick r:id="rId8" action="ppaction://hlinksldjump"/>
            <a:extLst>
              <a:ext uri="{FF2B5EF4-FFF2-40B4-BE49-F238E27FC236}">
                <a16:creationId xmlns:a16="http://schemas.microsoft.com/office/drawing/2014/main" id="{E767F4DC-1964-CEA5-A2B5-1FFB5D00D23E}"/>
              </a:ext>
            </a:extLst>
          </p:cNvPr>
          <p:cNvSpPr>
            <a:spLocks noEditPoints="1"/>
          </p:cNvSpPr>
          <p:nvPr/>
        </p:nvSpPr>
        <p:spPr bwMode="auto">
          <a:xfrm>
            <a:off x="360776" y="4019246"/>
            <a:ext cx="285794" cy="241416"/>
          </a:xfrm>
          <a:custGeom>
            <a:avLst/>
            <a:gdLst>
              <a:gd name="T0" fmla="*/ 12 w 161"/>
              <a:gd name="T1" fmla="*/ 108 h 136"/>
              <a:gd name="T2" fmla="*/ 12 w 161"/>
              <a:gd name="T3" fmla="*/ 134 h 136"/>
              <a:gd name="T4" fmla="*/ 16 w 161"/>
              <a:gd name="T5" fmla="*/ 136 h 136"/>
              <a:gd name="T6" fmla="*/ 35 w 161"/>
              <a:gd name="T7" fmla="*/ 136 h 136"/>
              <a:gd name="T8" fmla="*/ 37 w 161"/>
              <a:gd name="T9" fmla="*/ 134 h 136"/>
              <a:gd name="T10" fmla="*/ 37 w 161"/>
              <a:gd name="T11" fmla="*/ 88 h 136"/>
              <a:gd name="T12" fmla="*/ 23 w 161"/>
              <a:gd name="T13" fmla="*/ 102 h 136"/>
              <a:gd name="T14" fmla="*/ 12 w 161"/>
              <a:gd name="T15" fmla="*/ 108 h 136"/>
              <a:gd name="T16" fmla="*/ 47 w 161"/>
              <a:gd name="T17" fmla="*/ 87 h 136"/>
              <a:gd name="T18" fmla="*/ 47 w 161"/>
              <a:gd name="T19" fmla="*/ 134 h 136"/>
              <a:gd name="T20" fmla="*/ 51 w 161"/>
              <a:gd name="T21" fmla="*/ 136 h 136"/>
              <a:gd name="T22" fmla="*/ 70 w 161"/>
              <a:gd name="T23" fmla="*/ 136 h 136"/>
              <a:gd name="T24" fmla="*/ 73 w 161"/>
              <a:gd name="T25" fmla="*/ 134 h 136"/>
              <a:gd name="T26" fmla="*/ 73 w 161"/>
              <a:gd name="T27" fmla="*/ 106 h 136"/>
              <a:gd name="T28" fmla="*/ 62 w 161"/>
              <a:gd name="T29" fmla="*/ 101 h 136"/>
              <a:gd name="T30" fmla="*/ 47 w 161"/>
              <a:gd name="T31" fmla="*/ 87 h 136"/>
              <a:gd name="T32" fmla="*/ 84 w 161"/>
              <a:gd name="T33" fmla="*/ 103 h 136"/>
              <a:gd name="T34" fmla="*/ 84 w 161"/>
              <a:gd name="T35" fmla="*/ 134 h 136"/>
              <a:gd name="T36" fmla="*/ 86 w 161"/>
              <a:gd name="T37" fmla="*/ 136 h 136"/>
              <a:gd name="T38" fmla="*/ 106 w 161"/>
              <a:gd name="T39" fmla="*/ 136 h 136"/>
              <a:gd name="T40" fmla="*/ 110 w 161"/>
              <a:gd name="T41" fmla="*/ 134 h 136"/>
              <a:gd name="T42" fmla="*/ 110 w 161"/>
              <a:gd name="T43" fmla="*/ 78 h 136"/>
              <a:gd name="T44" fmla="*/ 86 w 161"/>
              <a:gd name="T45" fmla="*/ 100 h 136"/>
              <a:gd name="T46" fmla="*/ 84 w 161"/>
              <a:gd name="T47" fmla="*/ 103 h 136"/>
              <a:gd name="T48" fmla="*/ 143 w 161"/>
              <a:gd name="T49" fmla="*/ 45 h 136"/>
              <a:gd name="T50" fmla="*/ 120 w 161"/>
              <a:gd name="T51" fmla="*/ 69 h 136"/>
              <a:gd name="T52" fmla="*/ 120 w 161"/>
              <a:gd name="T53" fmla="*/ 134 h 136"/>
              <a:gd name="T54" fmla="*/ 122 w 161"/>
              <a:gd name="T55" fmla="*/ 136 h 136"/>
              <a:gd name="T56" fmla="*/ 143 w 161"/>
              <a:gd name="T57" fmla="*/ 136 h 136"/>
              <a:gd name="T58" fmla="*/ 146 w 161"/>
              <a:gd name="T59" fmla="*/ 134 h 136"/>
              <a:gd name="T60" fmla="*/ 146 w 161"/>
              <a:gd name="T61" fmla="*/ 47 h 136"/>
              <a:gd name="T62" fmla="*/ 145 w 161"/>
              <a:gd name="T63" fmla="*/ 45 h 136"/>
              <a:gd name="T64" fmla="*/ 143 w 161"/>
              <a:gd name="T65" fmla="*/ 45 h 136"/>
              <a:gd name="T66" fmla="*/ 160 w 161"/>
              <a:gd name="T67" fmla="*/ 2 h 136"/>
              <a:gd name="T68" fmla="*/ 155 w 161"/>
              <a:gd name="T69" fmla="*/ 0 h 136"/>
              <a:gd name="T70" fmla="*/ 127 w 161"/>
              <a:gd name="T71" fmla="*/ 1 h 136"/>
              <a:gd name="T72" fmla="*/ 123 w 161"/>
              <a:gd name="T73" fmla="*/ 4 h 136"/>
              <a:gd name="T74" fmla="*/ 122 w 161"/>
              <a:gd name="T75" fmla="*/ 5 h 136"/>
              <a:gd name="T76" fmla="*/ 123 w 161"/>
              <a:gd name="T77" fmla="*/ 11 h 136"/>
              <a:gd name="T78" fmla="*/ 125 w 161"/>
              <a:gd name="T79" fmla="*/ 12 h 136"/>
              <a:gd name="T80" fmla="*/ 130 w 161"/>
              <a:gd name="T81" fmla="*/ 17 h 136"/>
              <a:gd name="T82" fmla="*/ 74 w 161"/>
              <a:gd name="T83" fmla="*/ 74 h 136"/>
              <a:gd name="T84" fmla="*/ 48 w 161"/>
              <a:gd name="T85" fmla="*/ 49 h 136"/>
              <a:gd name="T86" fmla="*/ 42 w 161"/>
              <a:gd name="T87" fmla="*/ 46 h 136"/>
              <a:gd name="T88" fmla="*/ 37 w 161"/>
              <a:gd name="T89" fmla="*/ 49 h 136"/>
              <a:gd name="T90" fmla="*/ 3 w 161"/>
              <a:gd name="T91" fmla="*/ 82 h 136"/>
              <a:gd name="T92" fmla="*/ 3 w 161"/>
              <a:gd name="T93" fmla="*/ 94 h 136"/>
              <a:gd name="T94" fmla="*/ 5 w 161"/>
              <a:gd name="T95" fmla="*/ 95 h 136"/>
              <a:gd name="T96" fmla="*/ 10 w 161"/>
              <a:gd name="T97" fmla="*/ 98 h 136"/>
              <a:gd name="T98" fmla="*/ 16 w 161"/>
              <a:gd name="T99" fmla="*/ 95 h 136"/>
              <a:gd name="T100" fmla="*/ 42 w 161"/>
              <a:gd name="T101" fmla="*/ 68 h 136"/>
              <a:gd name="T102" fmla="*/ 68 w 161"/>
              <a:gd name="T103" fmla="*/ 94 h 136"/>
              <a:gd name="T104" fmla="*/ 74 w 161"/>
              <a:gd name="T105" fmla="*/ 96 h 136"/>
              <a:gd name="T106" fmla="*/ 79 w 161"/>
              <a:gd name="T107" fmla="*/ 94 h 136"/>
              <a:gd name="T108" fmla="*/ 143 w 161"/>
              <a:gd name="T109" fmla="*/ 30 h 136"/>
              <a:gd name="T110" fmla="*/ 150 w 161"/>
              <a:gd name="T111" fmla="*/ 38 h 136"/>
              <a:gd name="T112" fmla="*/ 154 w 161"/>
              <a:gd name="T113" fmla="*/ 40 h 136"/>
              <a:gd name="T114" fmla="*/ 156 w 161"/>
              <a:gd name="T115" fmla="*/ 39 h 136"/>
              <a:gd name="T116" fmla="*/ 157 w 161"/>
              <a:gd name="T117" fmla="*/ 38 h 136"/>
              <a:gd name="T118" fmla="*/ 160 w 161"/>
              <a:gd name="T119" fmla="*/ 33 h 136"/>
              <a:gd name="T120" fmla="*/ 161 w 161"/>
              <a:gd name="T121" fmla="*/ 16 h 136"/>
              <a:gd name="T122" fmla="*/ 161 w 161"/>
              <a:gd name="T123" fmla="*/ 6 h 136"/>
              <a:gd name="T124" fmla="*/ 160 w 161"/>
              <a:gd name="T125" fmla="*/ 2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1" h="136">
                <a:moveTo>
                  <a:pt x="12" y="108"/>
                </a:moveTo>
                <a:cubicBezTo>
                  <a:pt x="12" y="134"/>
                  <a:pt x="12" y="134"/>
                  <a:pt x="12" y="134"/>
                </a:cubicBezTo>
                <a:cubicBezTo>
                  <a:pt x="12" y="135"/>
                  <a:pt x="13" y="136"/>
                  <a:pt x="16" y="136"/>
                </a:cubicBezTo>
                <a:cubicBezTo>
                  <a:pt x="35" y="136"/>
                  <a:pt x="35" y="136"/>
                  <a:pt x="35" y="136"/>
                </a:cubicBezTo>
                <a:cubicBezTo>
                  <a:pt x="36" y="136"/>
                  <a:pt x="37" y="135"/>
                  <a:pt x="37" y="134"/>
                </a:cubicBezTo>
                <a:cubicBezTo>
                  <a:pt x="37" y="88"/>
                  <a:pt x="37" y="88"/>
                  <a:pt x="37" y="88"/>
                </a:cubicBezTo>
                <a:cubicBezTo>
                  <a:pt x="23" y="102"/>
                  <a:pt x="23" y="102"/>
                  <a:pt x="23" y="102"/>
                </a:cubicBezTo>
                <a:cubicBezTo>
                  <a:pt x="20" y="105"/>
                  <a:pt x="17" y="107"/>
                  <a:pt x="12" y="108"/>
                </a:cubicBezTo>
                <a:close/>
                <a:moveTo>
                  <a:pt x="47" y="87"/>
                </a:moveTo>
                <a:cubicBezTo>
                  <a:pt x="47" y="134"/>
                  <a:pt x="47" y="134"/>
                  <a:pt x="47" y="134"/>
                </a:cubicBezTo>
                <a:cubicBezTo>
                  <a:pt x="47" y="135"/>
                  <a:pt x="49" y="136"/>
                  <a:pt x="51" y="136"/>
                </a:cubicBezTo>
                <a:cubicBezTo>
                  <a:pt x="70" y="136"/>
                  <a:pt x="70" y="136"/>
                  <a:pt x="70" y="136"/>
                </a:cubicBezTo>
                <a:cubicBezTo>
                  <a:pt x="71" y="136"/>
                  <a:pt x="73" y="135"/>
                  <a:pt x="73" y="134"/>
                </a:cubicBezTo>
                <a:cubicBezTo>
                  <a:pt x="73" y="106"/>
                  <a:pt x="73" y="106"/>
                  <a:pt x="73" y="106"/>
                </a:cubicBezTo>
                <a:cubicBezTo>
                  <a:pt x="69" y="106"/>
                  <a:pt x="64" y="104"/>
                  <a:pt x="62" y="101"/>
                </a:cubicBezTo>
                <a:lnTo>
                  <a:pt x="47" y="87"/>
                </a:lnTo>
                <a:close/>
                <a:moveTo>
                  <a:pt x="84" y="103"/>
                </a:moveTo>
                <a:cubicBezTo>
                  <a:pt x="84" y="134"/>
                  <a:pt x="84" y="134"/>
                  <a:pt x="84" y="134"/>
                </a:cubicBezTo>
                <a:cubicBezTo>
                  <a:pt x="84" y="135"/>
                  <a:pt x="85" y="136"/>
                  <a:pt x="86" y="136"/>
                </a:cubicBezTo>
                <a:cubicBezTo>
                  <a:pt x="106" y="136"/>
                  <a:pt x="106" y="136"/>
                  <a:pt x="106" y="136"/>
                </a:cubicBezTo>
                <a:cubicBezTo>
                  <a:pt x="108" y="136"/>
                  <a:pt x="110" y="135"/>
                  <a:pt x="110" y="134"/>
                </a:cubicBezTo>
                <a:cubicBezTo>
                  <a:pt x="110" y="78"/>
                  <a:pt x="110" y="78"/>
                  <a:pt x="110" y="78"/>
                </a:cubicBezTo>
                <a:cubicBezTo>
                  <a:pt x="86" y="100"/>
                  <a:pt x="86" y="100"/>
                  <a:pt x="86" y="100"/>
                </a:cubicBezTo>
                <a:cubicBezTo>
                  <a:pt x="85" y="102"/>
                  <a:pt x="84" y="103"/>
                  <a:pt x="84" y="103"/>
                </a:cubicBezTo>
                <a:close/>
                <a:moveTo>
                  <a:pt x="143" y="45"/>
                </a:moveTo>
                <a:cubicBezTo>
                  <a:pt x="120" y="69"/>
                  <a:pt x="120" y="69"/>
                  <a:pt x="120" y="69"/>
                </a:cubicBezTo>
                <a:cubicBezTo>
                  <a:pt x="120" y="134"/>
                  <a:pt x="120" y="134"/>
                  <a:pt x="120" y="134"/>
                </a:cubicBezTo>
                <a:cubicBezTo>
                  <a:pt x="120" y="135"/>
                  <a:pt x="121" y="136"/>
                  <a:pt x="122" y="136"/>
                </a:cubicBezTo>
                <a:cubicBezTo>
                  <a:pt x="143" y="136"/>
                  <a:pt x="143" y="136"/>
                  <a:pt x="143" y="136"/>
                </a:cubicBezTo>
                <a:cubicBezTo>
                  <a:pt x="145" y="136"/>
                  <a:pt x="146" y="135"/>
                  <a:pt x="146" y="134"/>
                </a:cubicBezTo>
                <a:cubicBezTo>
                  <a:pt x="146" y="47"/>
                  <a:pt x="146" y="47"/>
                  <a:pt x="146" y="47"/>
                </a:cubicBezTo>
                <a:cubicBezTo>
                  <a:pt x="145" y="46"/>
                  <a:pt x="145" y="46"/>
                  <a:pt x="145" y="45"/>
                </a:cubicBezTo>
                <a:lnTo>
                  <a:pt x="143" y="45"/>
                </a:lnTo>
                <a:close/>
                <a:moveTo>
                  <a:pt x="160" y="2"/>
                </a:moveTo>
                <a:cubicBezTo>
                  <a:pt x="158" y="1"/>
                  <a:pt x="157" y="0"/>
                  <a:pt x="155" y="0"/>
                </a:cubicBezTo>
                <a:cubicBezTo>
                  <a:pt x="145" y="1"/>
                  <a:pt x="136" y="1"/>
                  <a:pt x="127" y="1"/>
                </a:cubicBezTo>
                <a:cubicBezTo>
                  <a:pt x="125" y="1"/>
                  <a:pt x="124" y="1"/>
                  <a:pt x="123" y="4"/>
                </a:cubicBezTo>
                <a:cubicBezTo>
                  <a:pt x="122" y="4"/>
                  <a:pt x="122" y="4"/>
                  <a:pt x="122" y="5"/>
                </a:cubicBezTo>
                <a:cubicBezTo>
                  <a:pt x="120" y="7"/>
                  <a:pt x="122" y="10"/>
                  <a:pt x="123" y="11"/>
                </a:cubicBezTo>
                <a:cubicBezTo>
                  <a:pt x="125" y="12"/>
                  <a:pt x="125" y="12"/>
                  <a:pt x="125" y="12"/>
                </a:cubicBezTo>
                <a:cubicBezTo>
                  <a:pt x="127" y="15"/>
                  <a:pt x="128" y="16"/>
                  <a:pt x="130" y="17"/>
                </a:cubicBezTo>
                <a:cubicBezTo>
                  <a:pt x="74" y="74"/>
                  <a:pt x="74" y="74"/>
                  <a:pt x="74" y="74"/>
                </a:cubicBezTo>
                <a:cubicBezTo>
                  <a:pt x="48" y="49"/>
                  <a:pt x="48" y="49"/>
                  <a:pt x="48" y="49"/>
                </a:cubicBezTo>
                <a:cubicBezTo>
                  <a:pt x="47" y="48"/>
                  <a:pt x="44" y="46"/>
                  <a:pt x="42" y="46"/>
                </a:cubicBezTo>
                <a:cubicBezTo>
                  <a:pt x="41" y="46"/>
                  <a:pt x="38" y="48"/>
                  <a:pt x="37" y="49"/>
                </a:cubicBezTo>
                <a:cubicBezTo>
                  <a:pt x="3" y="82"/>
                  <a:pt x="3" y="82"/>
                  <a:pt x="3" y="82"/>
                </a:cubicBezTo>
                <a:cubicBezTo>
                  <a:pt x="0" y="85"/>
                  <a:pt x="0" y="90"/>
                  <a:pt x="3" y="94"/>
                </a:cubicBezTo>
                <a:cubicBezTo>
                  <a:pt x="5" y="95"/>
                  <a:pt x="5" y="95"/>
                  <a:pt x="5" y="95"/>
                </a:cubicBezTo>
                <a:cubicBezTo>
                  <a:pt x="6" y="96"/>
                  <a:pt x="8" y="98"/>
                  <a:pt x="10" y="98"/>
                </a:cubicBezTo>
                <a:cubicBezTo>
                  <a:pt x="13" y="98"/>
                  <a:pt x="15" y="96"/>
                  <a:pt x="16" y="95"/>
                </a:cubicBezTo>
                <a:cubicBezTo>
                  <a:pt x="42" y="68"/>
                  <a:pt x="42" y="68"/>
                  <a:pt x="42" y="68"/>
                </a:cubicBezTo>
                <a:cubicBezTo>
                  <a:pt x="68" y="94"/>
                  <a:pt x="68" y="94"/>
                  <a:pt x="68" y="94"/>
                </a:cubicBezTo>
                <a:cubicBezTo>
                  <a:pt x="69" y="95"/>
                  <a:pt x="71" y="96"/>
                  <a:pt x="74" y="96"/>
                </a:cubicBezTo>
                <a:cubicBezTo>
                  <a:pt x="76" y="96"/>
                  <a:pt x="78" y="95"/>
                  <a:pt x="79" y="94"/>
                </a:cubicBezTo>
                <a:cubicBezTo>
                  <a:pt x="143" y="30"/>
                  <a:pt x="143" y="30"/>
                  <a:pt x="143" y="30"/>
                </a:cubicBezTo>
                <a:cubicBezTo>
                  <a:pt x="150" y="38"/>
                  <a:pt x="150" y="38"/>
                  <a:pt x="150" y="38"/>
                </a:cubicBezTo>
                <a:cubicBezTo>
                  <a:pt x="151" y="39"/>
                  <a:pt x="152" y="40"/>
                  <a:pt x="154" y="40"/>
                </a:cubicBezTo>
                <a:cubicBezTo>
                  <a:pt x="155" y="40"/>
                  <a:pt x="156" y="39"/>
                  <a:pt x="156" y="39"/>
                </a:cubicBezTo>
                <a:cubicBezTo>
                  <a:pt x="157" y="39"/>
                  <a:pt x="157" y="39"/>
                  <a:pt x="157" y="38"/>
                </a:cubicBezTo>
                <a:cubicBezTo>
                  <a:pt x="160" y="37"/>
                  <a:pt x="160" y="35"/>
                  <a:pt x="160" y="33"/>
                </a:cubicBezTo>
                <a:cubicBezTo>
                  <a:pt x="160" y="27"/>
                  <a:pt x="160" y="22"/>
                  <a:pt x="161" y="16"/>
                </a:cubicBezTo>
                <a:cubicBezTo>
                  <a:pt x="161" y="6"/>
                  <a:pt x="161" y="6"/>
                  <a:pt x="161" y="6"/>
                </a:cubicBezTo>
                <a:cubicBezTo>
                  <a:pt x="161" y="5"/>
                  <a:pt x="161" y="2"/>
                  <a:pt x="160" y="2"/>
                </a:cubicBezTo>
                <a:close/>
              </a:path>
            </a:pathLst>
          </a:custGeom>
          <a:ln>
            <a:noFill/>
          </a:ln>
        </p:spPr>
        <p:style>
          <a:lnRef idx="3">
            <a:schemeClr val="lt1"/>
          </a:lnRef>
          <a:fillRef idx="1">
            <a:schemeClr val="accent1"/>
          </a:fillRef>
          <a:effectRef idx="1">
            <a:schemeClr val="accent1"/>
          </a:effectRef>
          <a:fontRef idx="minor">
            <a:schemeClr val="lt1"/>
          </a:fontRef>
        </p:style>
        <p:txBody>
          <a:bodyPr vert="horz" wrap="square" lIns="91440" tIns="45720" rIns="91440" bIns="45720" numCol="1" anchor="t" anchorCtr="0" compatLnSpc="1">
            <a:prstTxWarp prst="textNoShape">
              <a:avLst/>
            </a:prstTxWarp>
          </a:bodyPr>
          <a:lstStyle/>
          <a:p>
            <a:endParaRPr lang="en-US"/>
          </a:p>
        </p:txBody>
      </p:sp>
      <p:sp>
        <p:nvSpPr>
          <p:cNvPr id="25" name="Freeform 166">
            <a:hlinkClick r:id="rId7" action="ppaction://hlinksldjump"/>
            <a:extLst>
              <a:ext uri="{FF2B5EF4-FFF2-40B4-BE49-F238E27FC236}">
                <a16:creationId xmlns:a16="http://schemas.microsoft.com/office/drawing/2014/main" id="{B803512C-AA6C-0889-CF18-36EE9A95358A}"/>
              </a:ext>
            </a:extLst>
          </p:cNvPr>
          <p:cNvSpPr>
            <a:spLocks noEditPoints="1"/>
          </p:cNvSpPr>
          <p:nvPr/>
        </p:nvSpPr>
        <p:spPr bwMode="auto">
          <a:xfrm>
            <a:off x="375394" y="3230148"/>
            <a:ext cx="256559" cy="315765"/>
          </a:xfrm>
          <a:custGeom>
            <a:avLst/>
            <a:gdLst>
              <a:gd name="T0" fmla="*/ 91 w 130"/>
              <a:gd name="T1" fmla="*/ 69 h 160"/>
              <a:gd name="T2" fmla="*/ 74 w 130"/>
              <a:gd name="T3" fmla="*/ 72 h 160"/>
              <a:gd name="T4" fmla="*/ 51 w 130"/>
              <a:gd name="T5" fmla="*/ 73 h 160"/>
              <a:gd name="T6" fmla="*/ 2 w 130"/>
              <a:gd name="T7" fmla="*/ 81 h 160"/>
              <a:gd name="T8" fmla="*/ 5 w 130"/>
              <a:gd name="T9" fmla="*/ 128 h 160"/>
              <a:gd name="T10" fmla="*/ 21 w 130"/>
              <a:gd name="T11" fmla="*/ 129 h 160"/>
              <a:gd name="T12" fmla="*/ 23 w 130"/>
              <a:gd name="T13" fmla="*/ 160 h 160"/>
              <a:gd name="T14" fmla="*/ 104 w 130"/>
              <a:gd name="T15" fmla="*/ 155 h 160"/>
              <a:gd name="T16" fmla="*/ 113 w 130"/>
              <a:gd name="T17" fmla="*/ 146 h 160"/>
              <a:gd name="T18" fmla="*/ 124 w 130"/>
              <a:gd name="T19" fmla="*/ 103 h 160"/>
              <a:gd name="T20" fmla="*/ 25 w 130"/>
              <a:gd name="T21" fmla="*/ 126 h 160"/>
              <a:gd name="T22" fmla="*/ 34 w 130"/>
              <a:gd name="T23" fmla="*/ 112 h 160"/>
              <a:gd name="T24" fmla="*/ 28 w 130"/>
              <a:gd name="T25" fmla="*/ 89 h 160"/>
              <a:gd name="T26" fmla="*/ 25 w 130"/>
              <a:gd name="T27" fmla="*/ 89 h 160"/>
              <a:gd name="T28" fmla="*/ 29 w 130"/>
              <a:gd name="T29" fmla="*/ 109 h 160"/>
              <a:gd name="T30" fmla="*/ 8 w 130"/>
              <a:gd name="T31" fmla="*/ 83 h 160"/>
              <a:gd name="T32" fmla="*/ 98 w 130"/>
              <a:gd name="T33" fmla="*/ 145 h 160"/>
              <a:gd name="T34" fmla="*/ 103 w 130"/>
              <a:gd name="T35" fmla="*/ 109 h 160"/>
              <a:gd name="T36" fmla="*/ 77 w 130"/>
              <a:gd name="T37" fmla="*/ 62 h 160"/>
              <a:gd name="T38" fmla="*/ 51 w 130"/>
              <a:gd name="T39" fmla="*/ 26 h 160"/>
              <a:gd name="T40" fmla="*/ 80 w 130"/>
              <a:gd name="T41" fmla="*/ 121 h 160"/>
              <a:gd name="T42" fmla="*/ 35 w 130"/>
              <a:gd name="T43" fmla="*/ 124 h 160"/>
              <a:gd name="T44" fmla="*/ 79 w 130"/>
              <a:gd name="T45" fmla="*/ 136 h 160"/>
              <a:gd name="T46" fmla="*/ 42 w 130"/>
              <a:gd name="T47" fmla="*/ 146 h 160"/>
              <a:gd name="T48" fmla="*/ 79 w 130"/>
              <a:gd name="T49" fmla="*/ 136 h 160"/>
              <a:gd name="T50" fmla="*/ 50 w 130"/>
              <a:gd name="T51" fmla="*/ 108 h 160"/>
              <a:gd name="T52" fmla="*/ 42 w 130"/>
              <a:gd name="T53" fmla="*/ 87 h 160"/>
              <a:gd name="T54" fmla="*/ 34 w 130"/>
              <a:gd name="T55" fmla="*/ 91 h 160"/>
              <a:gd name="T56" fmla="*/ 38 w 130"/>
              <a:gd name="T57" fmla="*/ 90 h 160"/>
              <a:gd name="T58" fmla="*/ 47 w 130"/>
              <a:gd name="T59" fmla="*/ 105 h 160"/>
              <a:gd name="T60" fmla="*/ 42 w 130"/>
              <a:gd name="T61" fmla="*/ 105 h 160"/>
              <a:gd name="T62" fmla="*/ 57 w 130"/>
              <a:gd name="T63" fmla="*/ 111 h 160"/>
              <a:gd name="T64" fmla="*/ 65 w 130"/>
              <a:gd name="T65" fmla="*/ 106 h 160"/>
              <a:gd name="T66" fmla="*/ 61 w 130"/>
              <a:gd name="T67" fmla="*/ 97 h 160"/>
              <a:gd name="T68" fmla="*/ 58 w 130"/>
              <a:gd name="T69" fmla="*/ 85 h 160"/>
              <a:gd name="T70" fmla="*/ 47 w 130"/>
              <a:gd name="T71" fmla="*/ 87 h 160"/>
              <a:gd name="T72" fmla="*/ 60 w 130"/>
              <a:gd name="T73" fmla="*/ 100 h 160"/>
              <a:gd name="T74" fmla="*/ 61 w 130"/>
              <a:gd name="T75" fmla="*/ 108 h 160"/>
              <a:gd name="T76" fmla="*/ 58 w 130"/>
              <a:gd name="T77" fmla="*/ 100 h 160"/>
              <a:gd name="T78" fmla="*/ 54 w 130"/>
              <a:gd name="T79" fmla="*/ 88 h 160"/>
              <a:gd name="T80" fmla="*/ 58 w 130"/>
              <a:gd name="T81" fmla="*/ 95 h 160"/>
              <a:gd name="T82" fmla="*/ 52 w 130"/>
              <a:gd name="T83" fmla="*/ 88 h 160"/>
              <a:gd name="T84" fmla="*/ 74 w 130"/>
              <a:gd name="T85" fmla="*/ 98 h 160"/>
              <a:gd name="T86" fmla="*/ 75 w 130"/>
              <a:gd name="T87" fmla="*/ 105 h 160"/>
              <a:gd name="T88" fmla="*/ 73 w 130"/>
              <a:gd name="T89" fmla="*/ 103 h 160"/>
              <a:gd name="T90" fmla="*/ 68 w 130"/>
              <a:gd name="T91" fmla="*/ 105 h 160"/>
              <a:gd name="T92" fmla="*/ 80 w 130"/>
              <a:gd name="T93" fmla="*/ 108 h 160"/>
              <a:gd name="T94" fmla="*/ 75 w 130"/>
              <a:gd name="T95" fmla="*/ 96 h 160"/>
              <a:gd name="T96" fmla="*/ 68 w 130"/>
              <a:gd name="T97" fmla="*/ 93 h 160"/>
              <a:gd name="T98" fmla="*/ 70 w 130"/>
              <a:gd name="T99" fmla="*/ 87 h 160"/>
              <a:gd name="T100" fmla="*/ 73 w 130"/>
              <a:gd name="T101" fmla="*/ 90 h 160"/>
              <a:gd name="T102" fmla="*/ 74 w 130"/>
              <a:gd name="T103" fmla="*/ 88 h 160"/>
              <a:gd name="T104" fmla="*/ 64 w 130"/>
              <a:gd name="T105" fmla="*/ 85 h 160"/>
              <a:gd name="T106" fmla="*/ 67 w 130"/>
              <a:gd name="T107" fmla="*/ 96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30" h="160">
                <a:moveTo>
                  <a:pt x="124" y="103"/>
                </a:moveTo>
                <a:cubicBezTo>
                  <a:pt x="119" y="89"/>
                  <a:pt x="111" y="80"/>
                  <a:pt x="104" y="75"/>
                </a:cubicBezTo>
                <a:cubicBezTo>
                  <a:pt x="103" y="75"/>
                  <a:pt x="91" y="69"/>
                  <a:pt x="91" y="69"/>
                </a:cubicBezTo>
                <a:cubicBezTo>
                  <a:pt x="85" y="64"/>
                  <a:pt x="85" y="64"/>
                  <a:pt x="85" y="64"/>
                </a:cubicBezTo>
                <a:cubicBezTo>
                  <a:pt x="78" y="72"/>
                  <a:pt x="78" y="72"/>
                  <a:pt x="78" y="72"/>
                </a:cubicBezTo>
                <a:cubicBezTo>
                  <a:pt x="74" y="72"/>
                  <a:pt x="74" y="72"/>
                  <a:pt x="74" y="72"/>
                </a:cubicBezTo>
                <a:cubicBezTo>
                  <a:pt x="67" y="64"/>
                  <a:pt x="67" y="64"/>
                  <a:pt x="67" y="64"/>
                </a:cubicBezTo>
                <a:cubicBezTo>
                  <a:pt x="61" y="69"/>
                  <a:pt x="61" y="69"/>
                  <a:pt x="61" y="69"/>
                </a:cubicBezTo>
                <a:cubicBezTo>
                  <a:pt x="51" y="73"/>
                  <a:pt x="51" y="73"/>
                  <a:pt x="51" y="73"/>
                </a:cubicBezTo>
                <a:cubicBezTo>
                  <a:pt x="3" y="78"/>
                  <a:pt x="3" y="78"/>
                  <a:pt x="3" y="78"/>
                </a:cubicBezTo>
                <a:cubicBezTo>
                  <a:pt x="2" y="78"/>
                  <a:pt x="2" y="78"/>
                  <a:pt x="2" y="80"/>
                </a:cubicBezTo>
                <a:cubicBezTo>
                  <a:pt x="0" y="80"/>
                  <a:pt x="0" y="81"/>
                  <a:pt x="2" y="81"/>
                </a:cubicBezTo>
                <a:cubicBezTo>
                  <a:pt x="5" y="89"/>
                  <a:pt x="9" y="95"/>
                  <a:pt x="10" y="101"/>
                </a:cubicBezTo>
                <a:cubicBezTo>
                  <a:pt x="10" y="103"/>
                  <a:pt x="10" y="103"/>
                  <a:pt x="10" y="103"/>
                </a:cubicBezTo>
                <a:cubicBezTo>
                  <a:pt x="0" y="112"/>
                  <a:pt x="2" y="121"/>
                  <a:pt x="5" y="128"/>
                </a:cubicBezTo>
                <a:cubicBezTo>
                  <a:pt x="6" y="131"/>
                  <a:pt x="10" y="132"/>
                  <a:pt x="13" y="132"/>
                </a:cubicBezTo>
                <a:cubicBezTo>
                  <a:pt x="15" y="132"/>
                  <a:pt x="18" y="132"/>
                  <a:pt x="19" y="131"/>
                </a:cubicBezTo>
                <a:cubicBezTo>
                  <a:pt x="19" y="131"/>
                  <a:pt x="21" y="131"/>
                  <a:pt x="21" y="129"/>
                </a:cubicBezTo>
                <a:cubicBezTo>
                  <a:pt x="21" y="134"/>
                  <a:pt x="22" y="137"/>
                  <a:pt x="22" y="138"/>
                </a:cubicBezTo>
                <a:cubicBezTo>
                  <a:pt x="23" y="151"/>
                  <a:pt x="22" y="157"/>
                  <a:pt x="22" y="157"/>
                </a:cubicBezTo>
                <a:cubicBezTo>
                  <a:pt x="22" y="159"/>
                  <a:pt x="22" y="159"/>
                  <a:pt x="23" y="160"/>
                </a:cubicBezTo>
                <a:cubicBezTo>
                  <a:pt x="25" y="160"/>
                  <a:pt x="25" y="160"/>
                  <a:pt x="25" y="160"/>
                </a:cubicBezTo>
                <a:cubicBezTo>
                  <a:pt x="101" y="157"/>
                  <a:pt x="101" y="157"/>
                  <a:pt x="101" y="157"/>
                </a:cubicBezTo>
                <a:cubicBezTo>
                  <a:pt x="103" y="157"/>
                  <a:pt x="104" y="157"/>
                  <a:pt x="104" y="155"/>
                </a:cubicBezTo>
                <a:cubicBezTo>
                  <a:pt x="104" y="149"/>
                  <a:pt x="104" y="149"/>
                  <a:pt x="104" y="149"/>
                </a:cubicBezTo>
                <a:cubicBezTo>
                  <a:pt x="104" y="149"/>
                  <a:pt x="104" y="149"/>
                  <a:pt x="106" y="149"/>
                </a:cubicBezTo>
                <a:cubicBezTo>
                  <a:pt x="107" y="149"/>
                  <a:pt x="110" y="148"/>
                  <a:pt x="113" y="146"/>
                </a:cubicBezTo>
                <a:cubicBezTo>
                  <a:pt x="126" y="132"/>
                  <a:pt x="126" y="132"/>
                  <a:pt x="126" y="132"/>
                </a:cubicBezTo>
                <a:cubicBezTo>
                  <a:pt x="129" y="129"/>
                  <a:pt x="130" y="126"/>
                  <a:pt x="130" y="121"/>
                </a:cubicBezTo>
                <a:cubicBezTo>
                  <a:pt x="129" y="121"/>
                  <a:pt x="127" y="112"/>
                  <a:pt x="124" y="103"/>
                </a:cubicBezTo>
                <a:close/>
                <a:moveTo>
                  <a:pt x="98" y="152"/>
                </a:moveTo>
                <a:cubicBezTo>
                  <a:pt x="28" y="155"/>
                  <a:pt x="28" y="155"/>
                  <a:pt x="28" y="155"/>
                </a:cubicBezTo>
                <a:cubicBezTo>
                  <a:pt x="28" y="151"/>
                  <a:pt x="29" y="141"/>
                  <a:pt x="25" y="126"/>
                </a:cubicBezTo>
                <a:cubicBezTo>
                  <a:pt x="29" y="123"/>
                  <a:pt x="31" y="118"/>
                  <a:pt x="29" y="112"/>
                </a:cubicBezTo>
                <a:cubicBezTo>
                  <a:pt x="29" y="114"/>
                  <a:pt x="31" y="114"/>
                  <a:pt x="31" y="114"/>
                </a:cubicBezTo>
                <a:cubicBezTo>
                  <a:pt x="34" y="112"/>
                  <a:pt x="34" y="112"/>
                  <a:pt x="34" y="112"/>
                </a:cubicBezTo>
                <a:cubicBezTo>
                  <a:pt x="35" y="112"/>
                  <a:pt x="35" y="112"/>
                  <a:pt x="35" y="112"/>
                </a:cubicBezTo>
                <a:cubicBezTo>
                  <a:pt x="36" y="111"/>
                  <a:pt x="36" y="111"/>
                  <a:pt x="36" y="109"/>
                </a:cubicBezTo>
                <a:cubicBezTo>
                  <a:pt x="28" y="89"/>
                  <a:pt x="28" y="89"/>
                  <a:pt x="28" y="89"/>
                </a:cubicBezTo>
                <a:cubicBezTo>
                  <a:pt x="28" y="87"/>
                  <a:pt x="28" y="87"/>
                  <a:pt x="26" y="87"/>
                </a:cubicBezTo>
                <a:cubicBezTo>
                  <a:pt x="25" y="87"/>
                  <a:pt x="25" y="87"/>
                  <a:pt x="25" y="87"/>
                </a:cubicBezTo>
                <a:cubicBezTo>
                  <a:pt x="25" y="89"/>
                  <a:pt x="25" y="89"/>
                  <a:pt x="25" y="89"/>
                </a:cubicBezTo>
                <a:cubicBezTo>
                  <a:pt x="31" y="107"/>
                  <a:pt x="31" y="107"/>
                  <a:pt x="31" y="107"/>
                </a:cubicBezTo>
                <a:cubicBezTo>
                  <a:pt x="32" y="107"/>
                  <a:pt x="32" y="109"/>
                  <a:pt x="31" y="109"/>
                </a:cubicBezTo>
                <a:cubicBezTo>
                  <a:pt x="29" y="109"/>
                  <a:pt x="29" y="109"/>
                  <a:pt x="29" y="109"/>
                </a:cubicBezTo>
                <a:cubicBezTo>
                  <a:pt x="28" y="109"/>
                  <a:pt x="28" y="109"/>
                  <a:pt x="28" y="109"/>
                </a:cubicBezTo>
                <a:cubicBezTo>
                  <a:pt x="26" y="104"/>
                  <a:pt x="21" y="106"/>
                  <a:pt x="18" y="106"/>
                </a:cubicBezTo>
                <a:cubicBezTo>
                  <a:pt x="16" y="98"/>
                  <a:pt x="12" y="90"/>
                  <a:pt x="8" y="83"/>
                </a:cubicBezTo>
                <a:cubicBezTo>
                  <a:pt x="81" y="76"/>
                  <a:pt x="81" y="76"/>
                  <a:pt x="81" y="76"/>
                </a:cubicBezTo>
                <a:cubicBezTo>
                  <a:pt x="84" y="83"/>
                  <a:pt x="93" y="107"/>
                  <a:pt x="97" y="132"/>
                </a:cubicBezTo>
                <a:cubicBezTo>
                  <a:pt x="95" y="135"/>
                  <a:pt x="95" y="141"/>
                  <a:pt x="98" y="145"/>
                </a:cubicBezTo>
                <a:lnTo>
                  <a:pt x="98" y="152"/>
                </a:lnTo>
                <a:close/>
                <a:moveTo>
                  <a:pt x="101" y="126"/>
                </a:moveTo>
                <a:cubicBezTo>
                  <a:pt x="103" y="109"/>
                  <a:pt x="103" y="109"/>
                  <a:pt x="103" y="109"/>
                </a:cubicBezTo>
                <a:cubicBezTo>
                  <a:pt x="104" y="112"/>
                  <a:pt x="106" y="117"/>
                  <a:pt x="107" y="120"/>
                </a:cubicBezTo>
                <a:lnTo>
                  <a:pt x="101" y="126"/>
                </a:lnTo>
                <a:close/>
                <a:moveTo>
                  <a:pt x="77" y="62"/>
                </a:moveTo>
                <a:cubicBezTo>
                  <a:pt x="90" y="62"/>
                  <a:pt x="101" y="49"/>
                  <a:pt x="101" y="26"/>
                </a:cubicBezTo>
                <a:cubicBezTo>
                  <a:pt x="101" y="9"/>
                  <a:pt x="94" y="0"/>
                  <a:pt x="77" y="0"/>
                </a:cubicBezTo>
                <a:cubicBezTo>
                  <a:pt x="58" y="0"/>
                  <a:pt x="51" y="9"/>
                  <a:pt x="51" y="26"/>
                </a:cubicBezTo>
                <a:cubicBezTo>
                  <a:pt x="51" y="49"/>
                  <a:pt x="62" y="62"/>
                  <a:pt x="77" y="62"/>
                </a:cubicBezTo>
                <a:close/>
                <a:moveTo>
                  <a:pt x="77" y="126"/>
                </a:moveTo>
                <a:cubicBezTo>
                  <a:pt x="78" y="126"/>
                  <a:pt x="80" y="124"/>
                  <a:pt x="80" y="121"/>
                </a:cubicBezTo>
                <a:cubicBezTo>
                  <a:pt x="80" y="120"/>
                  <a:pt x="78" y="118"/>
                  <a:pt x="75" y="118"/>
                </a:cubicBezTo>
                <a:cubicBezTo>
                  <a:pt x="39" y="120"/>
                  <a:pt x="39" y="120"/>
                  <a:pt x="39" y="120"/>
                </a:cubicBezTo>
                <a:cubicBezTo>
                  <a:pt x="36" y="121"/>
                  <a:pt x="35" y="123"/>
                  <a:pt x="35" y="124"/>
                </a:cubicBezTo>
                <a:cubicBezTo>
                  <a:pt x="36" y="127"/>
                  <a:pt x="38" y="129"/>
                  <a:pt x="39" y="129"/>
                </a:cubicBezTo>
                <a:cubicBezTo>
                  <a:pt x="77" y="126"/>
                  <a:pt x="77" y="126"/>
                  <a:pt x="77" y="126"/>
                </a:cubicBezTo>
                <a:close/>
                <a:moveTo>
                  <a:pt x="79" y="136"/>
                </a:moveTo>
                <a:cubicBezTo>
                  <a:pt x="42" y="137"/>
                  <a:pt x="42" y="137"/>
                  <a:pt x="42" y="137"/>
                </a:cubicBezTo>
                <a:cubicBezTo>
                  <a:pt x="39" y="137"/>
                  <a:pt x="37" y="140"/>
                  <a:pt x="37" y="141"/>
                </a:cubicBezTo>
                <a:cubicBezTo>
                  <a:pt x="37" y="143"/>
                  <a:pt x="39" y="146"/>
                  <a:pt x="42" y="146"/>
                </a:cubicBezTo>
                <a:cubicBezTo>
                  <a:pt x="79" y="143"/>
                  <a:pt x="79" y="143"/>
                  <a:pt x="79" y="143"/>
                </a:cubicBezTo>
                <a:cubicBezTo>
                  <a:pt x="81" y="143"/>
                  <a:pt x="83" y="141"/>
                  <a:pt x="83" y="139"/>
                </a:cubicBezTo>
                <a:cubicBezTo>
                  <a:pt x="83" y="137"/>
                  <a:pt x="81" y="136"/>
                  <a:pt x="79" y="136"/>
                </a:cubicBezTo>
                <a:close/>
                <a:moveTo>
                  <a:pt x="42" y="110"/>
                </a:moveTo>
                <a:cubicBezTo>
                  <a:pt x="44" y="111"/>
                  <a:pt x="45" y="111"/>
                  <a:pt x="47" y="111"/>
                </a:cubicBezTo>
                <a:cubicBezTo>
                  <a:pt x="48" y="111"/>
                  <a:pt x="50" y="110"/>
                  <a:pt x="50" y="108"/>
                </a:cubicBezTo>
                <a:cubicBezTo>
                  <a:pt x="51" y="108"/>
                  <a:pt x="51" y="107"/>
                  <a:pt x="51" y="105"/>
                </a:cubicBezTo>
                <a:cubicBezTo>
                  <a:pt x="45" y="91"/>
                  <a:pt x="45" y="91"/>
                  <a:pt x="45" y="91"/>
                </a:cubicBezTo>
                <a:cubicBezTo>
                  <a:pt x="45" y="90"/>
                  <a:pt x="44" y="88"/>
                  <a:pt x="42" y="87"/>
                </a:cubicBezTo>
                <a:cubicBezTo>
                  <a:pt x="41" y="87"/>
                  <a:pt x="40" y="85"/>
                  <a:pt x="38" y="87"/>
                </a:cubicBezTo>
                <a:cubicBezTo>
                  <a:pt x="35" y="87"/>
                  <a:pt x="35" y="87"/>
                  <a:pt x="34" y="88"/>
                </a:cubicBezTo>
                <a:cubicBezTo>
                  <a:pt x="34" y="90"/>
                  <a:pt x="34" y="90"/>
                  <a:pt x="34" y="91"/>
                </a:cubicBezTo>
                <a:cubicBezTo>
                  <a:pt x="40" y="107"/>
                  <a:pt x="40" y="107"/>
                  <a:pt x="40" y="107"/>
                </a:cubicBezTo>
                <a:cubicBezTo>
                  <a:pt x="40" y="107"/>
                  <a:pt x="41" y="108"/>
                  <a:pt x="42" y="110"/>
                </a:cubicBezTo>
                <a:close/>
                <a:moveTo>
                  <a:pt x="38" y="90"/>
                </a:moveTo>
                <a:cubicBezTo>
                  <a:pt x="40" y="90"/>
                  <a:pt x="40" y="90"/>
                  <a:pt x="41" y="90"/>
                </a:cubicBezTo>
                <a:cubicBezTo>
                  <a:pt x="41" y="91"/>
                  <a:pt x="41" y="91"/>
                  <a:pt x="41" y="91"/>
                </a:cubicBezTo>
                <a:cubicBezTo>
                  <a:pt x="47" y="105"/>
                  <a:pt x="47" y="105"/>
                  <a:pt x="47" y="105"/>
                </a:cubicBezTo>
                <a:cubicBezTo>
                  <a:pt x="47" y="107"/>
                  <a:pt x="47" y="107"/>
                  <a:pt x="47" y="107"/>
                </a:cubicBezTo>
                <a:cubicBezTo>
                  <a:pt x="44" y="107"/>
                  <a:pt x="44" y="107"/>
                  <a:pt x="44" y="107"/>
                </a:cubicBezTo>
                <a:cubicBezTo>
                  <a:pt x="44" y="107"/>
                  <a:pt x="42" y="107"/>
                  <a:pt x="42" y="105"/>
                </a:cubicBezTo>
                <a:cubicBezTo>
                  <a:pt x="38" y="91"/>
                  <a:pt x="38" y="91"/>
                  <a:pt x="38" y="91"/>
                </a:cubicBezTo>
                <a:cubicBezTo>
                  <a:pt x="37" y="91"/>
                  <a:pt x="37" y="90"/>
                  <a:pt x="38" y="90"/>
                </a:cubicBezTo>
                <a:close/>
                <a:moveTo>
                  <a:pt x="57" y="111"/>
                </a:moveTo>
                <a:cubicBezTo>
                  <a:pt x="64" y="111"/>
                  <a:pt x="64" y="111"/>
                  <a:pt x="64" y="111"/>
                </a:cubicBezTo>
                <a:cubicBezTo>
                  <a:pt x="65" y="110"/>
                  <a:pt x="65" y="110"/>
                  <a:pt x="65" y="110"/>
                </a:cubicBezTo>
                <a:cubicBezTo>
                  <a:pt x="67" y="108"/>
                  <a:pt x="67" y="108"/>
                  <a:pt x="65" y="106"/>
                </a:cubicBezTo>
                <a:cubicBezTo>
                  <a:pt x="64" y="98"/>
                  <a:pt x="64" y="98"/>
                  <a:pt x="64" y="98"/>
                </a:cubicBezTo>
                <a:cubicBezTo>
                  <a:pt x="63" y="98"/>
                  <a:pt x="63" y="98"/>
                  <a:pt x="63" y="98"/>
                </a:cubicBezTo>
                <a:cubicBezTo>
                  <a:pt x="61" y="97"/>
                  <a:pt x="61" y="97"/>
                  <a:pt x="61" y="97"/>
                </a:cubicBezTo>
                <a:cubicBezTo>
                  <a:pt x="63" y="97"/>
                  <a:pt x="63" y="97"/>
                  <a:pt x="63" y="97"/>
                </a:cubicBezTo>
                <a:cubicBezTo>
                  <a:pt x="60" y="88"/>
                  <a:pt x="60" y="88"/>
                  <a:pt x="60" y="88"/>
                </a:cubicBezTo>
                <a:cubicBezTo>
                  <a:pt x="60" y="87"/>
                  <a:pt x="58" y="85"/>
                  <a:pt x="58" y="85"/>
                </a:cubicBezTo>
                <a:cubicBezTo>
                  <a:pt x="57" y="85"/>
                  <a:pt x="55" y="83"/>
                  <a:pt x="54" y="85"/>
                </a:cubicBezTo>
                <a:cubicBezTo>
                  <a:pt x="48" y="85"/>
                  <a:pt x="48" y="85"/>
                  <a:pt x="48" y="85"/>
                </a:cubicBezTo>
                <a:cubicBezTo>
                  <a:pt x="47" y="85"/>
                  <a:pt x="47" y="85"/>
                  <a:pt x="47" y="87"/>
                </a:cubicBezTo>
                <a:cubicBezTo>
                  <a:pt x="55" y="111"/>
                  <a:pt x="55" y="111"/>
                  <a:pt x="55" y="111"/>
                </a:cubicBezTo>
                <a:lnTo>
                  <a:pt x="57" y="111"/>
                </a:lnTo>
                <a:close/>
                <a:moveTo>
                  <a:pt x="60" y="100"/>
                </a:moveTo>
                <a:cubicBezTo>
                  <a:pt x="60" y="100"/>
                  <a:pt x="60" y="100"/>
                  <a:pt x="60" y="101"/>
                </a:cubicBezTo>
                <a:cubicBezTo>
                  <a:pt x="61" y="106"/>
                  <a:pt x="61" y="106"/>
                  <a:pt x="61" y="106"/>
                </a:cubicBezTo>
                <a:cubicBezTo>
                  <a:pt x="61" y="106"/>
                  <a:pt x="61" y="106"/>
                  <a:pt x="61" y="108"/>
                </a:cubicBezTo>
                <a:cubicBezTo>
                  <a:pt x="58" y="108"/>
                  <a:pt x="58" y="108"/>
                  <a:pt x="58" y="108"/>
                </a:cubicBezTo>
                <a:cubicBezTo>
                  <a:pt x="55" y="100"/>
                  <a:pt x="55" y="100"/>
                  <a:pt x="55" y="100"/>
                </a:cubicBezTo>
                <a:cubicBezTo>
                  <a:pt x="58" y="100"/>
                  <a:pt x="58" y="100"/>
                  <a:pt x="58" y="100"/>
                </a:cubicBezTo>
                <a:lnTo>
                  <a:pt x="60" y="100"/>
                </a:lnTo>
                <a:close/>
                <a:moveTo>
                  <a:pt x="52" y="88"/>
                </a:moveTo>
                <a:cubicBezTo>
                  <a:pt x="54" y="88"/>
                  <a:pt x="54" y="88"/>
                  <a:pt x="54" y="88"/>
                </a:cubicBezTo>
                <a:cubicBezTo>
                  <a:pt x="55" y="88"/>
                  <a:pt x="55" y="88"/>
                  <a:pt x="55" y="88"/>
                </a:cubicBezTo>
                <a:cubicBezTo>
                  <a:pt x="55" y="88"/>
                  <a:pt x="57" y="88"/>
                  <a:pt x="57" y="90"/>
                </a:cubicBezTo>
                <a:cubicBezTo>
                  <a:pt x="58" y="95"/>
                  <a:pt x="58" y="95"/>
                  <a:pt x="58" y="95"/>
                </a:cubicBezTo>
                <a:cubicBezTo>
                  <a:pt x="57" y="97"/>
                  <a:pt x="57" y="97"/>
                  <a:pt x="57" y="97"/>
                </a:cubicBezTo>
                <a:cubicBezTo>
                  <a:pt x="54" y="97"/>
                  <a:pt x="54" y="97"/>
                  <a:pt x="54" y="97"/>
                </a:cubicBezTo>
                <a:cubicBezTo>
                  <a:pt x="52" y="88"/>
                  <a:pt x="52" y="88"/>
                  <a:pt x="52" y="88"/>
                </a:cubicBezTo>
                <a:close/>
                <a:moveTo>
                  <a:pt x="67" y="96"/>
                </a:moveTo>
                <a:cubicBezTo>
                  <a:pt x="68" y="98"/>
                  <a:pt x="71" y="98"/>
                  <a:pt x="73" y="98"/>
                </a:cubicBezTo>
                <a:cubicBezTo>
                  <a:pt x="73" y="98"/>
                  <a:pt x="73" y="98"/>
                  <a:pt x="74" y="98"/>
                </a:cubicBezTo>
                <a:cubicBezTo>
                  <a:pt x="74" y="100"/>
                  <a:pt x="74" y="100"/>
                  <a:pt x="75" y="100"/>
                </a:cubicBezTo>
                <a:cubicBezTo>
                  <a:pt x="75" y="103"/>
                  <a:pt x="75" y="103"/>
                  <a:pt x="75" y="103"/>
                </a:cubicBezTo>
                <a:cubicBezTo>
                  <a:pt x="77" y="105"/>
                  <a:pt x="77" y="105"/>
                  <a:pt x="75" y="105"/>
                </a:cubicBezTo>
                <a:cubicBezTo>
                  <a:pt x="75" y="106"/>
                  <a:pt x="75" y="106"/>
                  <a:pt x="75" y="106"/>
                </a:cubicBezTo>
                <a:cubicBezTo>
                  <a:pt x="74" y="106"/>
                  <a:pt x="74" y="106"/>
                  <a:pt x="73" y="105"/>
                </a:cubicBezTo>
                <a:cubicBezTo>
                  <a:pt x="73" y="103"/>
                  <a:pt x="73" y="103"/>
                  <a:pt x="73" y="103"/>
                </a:cubicBezTo>
                <a:cubicBezTo>
                  <a:pt x="71" y="103"/>
                  <a:pt x="71" y="103"/>
                  <a:pt x="71" y="103"/>
                </a:cubicBezTo>
                <a:cubicBezTo>
                  <a:pt x="68" y="103"/>
                  <a:pt x="68" y="103"/>
                  <a:pt x="68" y="103"/>
                </a:cubicBezTo>
                <a:cubicBezTo>
                  <a:pt x="68" y="105"/>
                  <a:pt x="68" y="105"/>
                  <a:pt x="68" y="105"/>
                </a:cubicBezTo>
                <a:cubicBezTo>
                  <a:pt x="68" y="106"/>
                  <a:pt x="70" y="108"/>
                  <a:pt x="71" y="108"/>
                </a:cubicBezTo>
                <a:cubicBezTo>
                  <a:pt x="73" y="110"/>
                  <a:pt x="74" y="110"/>
                  <a:pt x="75" y="110"/>
                </a:cubicBezTo>
                <a:cubicBezTo>
                  <a:pt x="78" y="110"/>
                  <a:pt x="78" y="108"/>
                  <a:pt x="80" y="108"/>
                </a:cubicBezTo>
                <a:cubicBezTo>
                  <a:pt x="80" y="103"/>
                  <a:pt x="80" y="103"/>
                  <a:pt x="80" y="103"/>
                </a:cubicBezTo>
                <a:cubicBezTo>
                  <a:pt x="78" y="100"/>
                  <a:pt x="78" y="100"/>
                  <a:pt x="78" y="100"/>
                </a:cubicBezTo>
                <a:cubicBezTo>
                  <a:pt x="78" y="98"/>
                  <a:pt x="77" y="96"/>
                  <a:pt x="75" y="96"/>
                </a:cubicBezTo>
                <a:cubicBezTo>
                  <a:pt x="74" y="95"/>
                  <a:pt x="73" y="95"/>
                  <a:pt x="71" y="95"/>
                </a:cubicBezTo>
                <a:cubicBezTo>
                  <a:pt x="70" y="95"/>
                  <a:pt x="70" y="95"/>
                  <a:pt x="70" y="93"/>
                </a:cubicBezTo>
                <a:cubicBezTo>
                  <a:pt x="68" y="93"/>
                  <a:pt x="68" y="93"/>
                  <a:pt x="68" y="93"/>
                </a:cubicBezTo>
                <a:cubicBezTo>
                  <a:pt x="67" y="88"/>
                  <a:pt x="67" y="88"/>
                  <a:pt x="67" y="88"/>
                </a:cubicBezTo>
                <a:cubicBezTo>
                  <a:pt x="67" y="87"/>
                  <a:pt x="68" y="87"/>
                  <a:pt x="68" y="87"/>
                </a:cubicBezTo>
                <a:cubicBezTo>
                  <a:pt x="70" y="87"/>
                  <a:pt x="70" y="87"/>
                  <a:pt x="70" y="87"/>
                </a:cubicBezTo>
                <a:cubicBezTo>
                  <a:pt x="70" y="88"/>
                  <a:pt x="71" y="88"/>
                  <a:pt x="71" y="88"/>
                </a:cubicBezTo>
                <a:cubicBezTo>
                  <a:pt x="71" y="90"/>
                  <a:pt x="71" y="90"/>
                  <a:pt x="71" y="90"/>
                </a:cubicBezTo>
                <a:cubicBezTo>
                  <a:pt x="73" y="90"/>
                  <a:pt x="73" y="90"/>
                  <a:pt x="73" y="90"/>
                </a:cubicBezTo>
                <a:cubicBezTo>
                  <a:pt x="74" y="90"/>
                  <a:pt x="74" y="90"/>
                  <a:pt x="74" y="90"/>
                </a:cubicBezTo>
                <a:cubicBezTo>
                  <a:pt x="75" y="90"/>
                  <a:pt x="75" y="90"/>
                  <a:pt x="75" y="88"/>
                </a:cubicBezTo>
                <a:cubicBezTo>
                  <a:pt x="74" y="88"/>
                  <a:pt x="74" y="88"/>
                  <a:pt x="74" y="88"/>
                </a:cubicBezTo>
                <a:cubicBezTo>
                  <a:pt x="74" y="87"/>
                  <a:pt x="73" y="85"/>
                  <a:pt x="71" y="85"/>
                </a:cubicBezTo>
                <a:cubicBezTo>
                  <a:pt x="70" y="83"/>
                  <a:pt x="68" y="83"/>
                  <a:pt x="67" y="83"/>
                </a:cubicBezTo>
                <a:cubicBezTo>
                  <a:pt x="66" y="83"/>
                  <a:pt x="64" y="83"/>
                  <a:pt x="64" y="85"/>
                </a:cubicBezTo>
                <a:cubicBezTo>
                  <a:pt x="63" y="87"/>
                  <a:pt x="63" y="88"/>
                  <a:pt x="63" y="90"/>
                </a:cubicBezTo>
                <a:cubicBezTo>
                  <a:pt x="64" y="93"/>
                  <a:pt x="64" y="93"/>
                  <a:pt x="64" y="93"/>
                </a:cubicBezTo>
                <a:cubicBezTo>
                  <a:pt x="66" y="95"/>
                  <a:pt x="66" y="96"/>
                  <a:pt x="67" y="96"/>
                </a:cubicBezTo>
                <a:close/>
              </a:path>
            </a:pathLst>
          </a:custGeom>
          <a:ln>
            <a:noFill/>
          </a:ln>
        </p:spPr>
        <p:style>
          <a:lnRef idx="3">
            <a:schemeClr val="lt1"/>
          </a:lnRef>
          <a:fillRef idx="1">
            <a:schemeClr val="accent1"/>
          </a:fillRef>
          <a:effectRef idx="1">
            <a:schemeClr val="accent1"/>
          </a:effectRef>
          <a:fontRef idx="minor">
            <a:schemeClr val="lt1"/>
          </a:fontRef>
        </p:style>
        <p:txBody>
          <a:bodyPr vert="horz" wrap="square" lIns="91440" tIns="45720" rIns="91440" bIns="45720" numCol="1" anchor="t" anchorCtr="0" compatLnSpc="1">
            <a:prstTxWarp prst="textNoShape">
              <a:avLst/>
            </a:prstTxWarp>
          </a:bodyPr>
          <a:lstStyle/>
          <a:p>
            <a:endParaRPr lang="en-US"/>
          </a:p>
        </p:txBody>
      </p:sp>
      <p:sp>
        <p:nvSpPr>
          <p:cNvPr id="26" name="Freeform 119">
            <a:hlinkClick r:id="rId8" action="ppaction://hlinksldjump"/>
            <a:extLst>
              <a:ext uri="{FF2B5EF4-FFF2-40B4-BE49-F238E27FC236}">
                <a16:creationId xmlns:a16="http://schemas.microsoft.com/office/drawing/2014/main" id="{3E104228-863E-1553-7237-FF979C868634}"/>
              </a:ext>
            </a:extLst>
          </p:cNvPr>
          <p:cNvSpPr>
            <a:spLocks noEditPoints="1"/>
          </p:cNvSpPr>
          <p:nvPr/>
        </p:nvSpPr>
        <p:spPr bwMode="auto">
          <a:xfrm>
            <a:off x="341498" y="4774011"/>
            <a:ext cx="324350" cy="300024"/>
          </a:xfrm>
          <a:custGeom>
            <a:avLst/>
            <a:gdLst>
              <a:gd name="T0" fmla="*/ 97 w 160"/>
              <a:gd name="T1" fmla="*/ 8 h 148"/>
              <a:gd name="T2" fmla="*/ 92 w 160"/>
              <a:gd name="T3" fmla="*/ 0 h 148"/>
              <a:gd name="T4" fmla="*/ 61 w 160"/>
              <a:gd name="T5" fmla="*/ 6 h 148"/>
              <a:gd name="T6" fmla="*/ 6 w 160"/>
              <a:gd name="T7" fmla="*/ 8 h 148"/>
              <a:gd name="T8" fmla="*/ 6 w 160"/>
              <a:gd name="T9" fmla="*/ 22 h 148"/>
              <a:gd name="T10" fmla="*/ 15 w 160"/>
              <a:gd name="T11" fmla="*/ 114 h 148"/>
              <a:gd name="T12" fmla="*/ 67 w 160"/>
              <a:gd name="T13" fmla="*/ 119 h 148"/>
              <a:gd name="T14" fmla="*/ 51 w 160"/>
              <a:gd name="T15" fmla="*/ 144 h 148"/>
              <a:gd name="T16" fmla="*/ 76 w 160"/>
              <a:gd name="T17" fmla="*/ 127 h 148"/>
              <a:gd name="T18" fmla="*/ 80 w 160"/>
              <a:gd name="T19" fmla="*/ 148 h 148"/>
              <a:gd name="T20" fmla="*/ 84 w 160"/>
              <a:gd name="T21" fmla="*/ 128 h 148"/>
              <a:gd name="T22" fmla="*/ 104 w 160"/>
              <a:gd name="T23" fmla="*/ 147 h 148"/>
              <a:gd name="T24" fmla="*/ 107 w 160"/>
              <a:gd name="T25" fmla="*/ 138 h 148"/>
              <a:gd name="T26" fmla="*/ 139 w 160"/>
              <a:gd name="T27" fmla="*/ 119 h 148"/>
              <a:gd name="T28" fmla="*/ 145 w 160"/>
              <a:gd name="T29" fmla="*/ 22 h 148"/>
              <a:gd name="T30" fmla="*/ 160 w 160"/>
              <a:gd name="T31" fmla="*/ 15 h 148"/>
              <a:gd name="T32" fmla="*/ 134 w 160"/>
              <a:gd name="T33" fmla="*/ 108 h 148"/>
              <a:gd name="T34" fmla="*/ 24 w 160"/>
              <a:gd name="T35" fmla="*/ 22 h 148"/>
              <a:gd name="T36" fmla="*/ 134 w 160"/>
              <a:gd name="T37" fmla="*/ 108 h 148"/>
              <a:gd name="T38" fmla="*/ 36 w 160"/>
              <a:gd name="T39" fmla="*/ 92 h 148"/>
              <a:gd name="T40" fmla="*/ 67 w 160"/>
              <a:gd name="T41" fmla="*/ 88 h 148"/>
              <a:gd name="T42" fmla="*/ 75 w 160"/>
              <a:gd name="T43" fmla="*/ 86 h 148"/>
              <a:gd name="T44" fmla="*/ 103 w 160"/>
              <a:gd name="T45" fmla="*/ 69 h 148"/>
              <a:gd name="T46" fmla="*/ 119 w 160"/>
              <a:gd name="T47" fmla="*/ 54 h 148"/>
              <a:gd name="T48" fmla="*/ 124 w 160"/>
              <a:gd name="T49" fmla="*/ 66 h 148"/>
              <a:gd name="T50" fmla="*/ 130 w 160"/>
              <a:gd name="T51" fmla="*/ 38 h 148"/>
              <a:gd name="T52" fmla="*/ 130 w 160"/>
              <a:gd name="T53" fmla="*/ 36 h 148"/>
              <a:gd name="T54" fmla="*/ 127 w 160"/>
              <a:gd name="T55" fmla="*/ 34 h 148"/>
              <a:gd name="T56" fmla="*/ 124 w 160"/>
              <a:gd name="T57" fmla="*/ 33 h 148"/>
              <a:gd name="T58" fmla="*/ 100 w 160"/>
              <a:gd name="T59" fmla="*/ 38 h 148"/>
              <a:gd name="T60" fmla="*/ 112 w 160"/>
              <a:gd name="T61" fmla="*/ 44 h 148"/>
              <a:gd name="T62" fmla="*/ 94 w 160"/>
              <a:gd name="T63" fmla="*/ 50 h 148"/>
              <a:gd name="T64" fmla="*/ 70 w 160"/>
              <a:gd name="T65" fmla="*/ 75 h 148"/>
              <a:gd name="T66" fmla="*/ 49 w 160"/>
              <a:gd name="T67" fmla="*/ 63 h 148"/>
              <a:gd name="T68" fmla="*/ 28 w 160"/>
              <a:gd name="T69" fmla="*/ 92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60" h="148">
                <a:moveTo>
                  <a:pt x="153" y="8"/>
                </a:moveTo>
                <a:cubicBezTo>
                  <a:pt x="97" y="8"/>
                  <a:pt x="97" y="8"/>
                  <a:pt x="97" y="8"/>
                </a:cubicBezTo>
                <a:cubicBezTo>
                  <a:pt x="97" y="6"/>
                  <a:pt x="97" y="6"/>
                  <a:pt x="97" y="6"/>
                </a:cubicBezTo>
                <a:cubicBezTo>
                  <a:pt x="97" y="3"/>
                  <a:pt x="95" y="0"/>
                  <a:pt x="92" y="0"/>
                </a:cubicBezTo>
                <a:cubicBezTo>
                  <a:pt x="66" y="0"/>
                  <a:pt x="66" y="0"/>
                  <a:pt x="66" y="0"/>
                </a:cubicBezTo>
                <a:cubicBezTo>
                  <a:pt x="63" y="0"/>
                  <a:pt x="61" y="3"/>
                  <a:pt x="61" y="6"/>
                </a:cubicBezTo>
                <a:cubicBezTo>
                  <a:pt x="61" y="8"/>
                  <a:pt x="61" y="8"/>
                  <a:pt x="61" y="8"/>
                </a:cubicBezTo>
                <a:cubicBezTo>
                  <a:pt x="6" y="8"/>
                  <a:pt x="6" y="8"/>
                  <a:pt x="6" y="8"/>
                </a:cubicBezTo>
                <a:cubicBezTo>
                  <a:pt x="2" y="8"/>
                  <a:pt x="0" y="11"/>
                  <a:pt x="0" y="15"/>
                </a:cubicBezTo>
                <a:cubicBezTo>
                  <a:pt x="0" y="19"/>
                  <a:pt x="2" y="22"/>
                  <a:pt x="6" y="22"/>
                </a:cubicBezTo>
                <a:cubicBezTo>
                  <a:pt x="15" y="22"/>
                  <a:pt x="15" y="22"/>
                  <a:pt x="15" y="22"/>
                </a:cubicBezTo>
                <a:cubicBezTo>
                  <a:pt x="15" y="114"/>
                  <a:pt x="15" y="114"/>
                  <a:pt x="15" y="114"/>
                </a:cubicBezTo>
                <a:cubicBezTo>
                  <a:pt x="15" y="117"/>
                  <a:pt x="17" y="119"/>
                  <a:pt x="20" y="119"/>
                </a:cubicBezTo>
                <a:cubicBezTo>
                  <a:pt x="67" y="119"/>
                  <a:pt x="67" y="119"/>
                  <a:pt x="67" y="119"/>
                </a:cubicBezTo>
                <a:cubicBezTo>
                  <a:pt x="51" y="137"/>
                  <a:pt x="51" y="137"/>
                  <a:pt x="51" y="137"/>
                </a:cubicBezTo>
                <a:cubicBezTo>
                  <a:pt x="50" y="140"/>
                  <a:pt x="50" y="143"/>
                  <a:pt x="51" y="144"/>
                </a:cubicBezTo>
                <a:cubicBezTo>
                  <a:pt x="54" y="147"/>
                  <a:pt x="57" y="147"/>
                  <a:pt x="58" y="144"/>
                </a:cubicBezTo>
                <a:cubicBezTo>
                  <a:pt x="76" y="127"/>
                  <a:pt x="76" y="127"/>
                  <a:pt x="76" y="127"/>
                </a:cubicBezTo>
                <a:cubicBezTo>
                  <a:pt x="76" y="144"/>
                  <a:pt x="76" y="144"/>
                  <a:pt x="76" y="144"/>
                </a:cubicBezTo>
                <a:cubicBezTo>
                  <a:pt x="76" y="146"/>
                  <a:pt x="77" y="148"/>
                  <a:pt x="80" y="148"/>
                </a:cubicBezTo>
                <a:cubicBezTo>
                  <a:pt x="81" y="148"/>
                  <a:pt x="84" y="146"/>
                  <a:pt x="84" y="144"/>
                </a:cubicBezTo>
                <a:cubicBezTo>
                  <a:pt x="84" y="128"/>
                  <a:pt x="84" y="128"/>
                  <a:pt x="84" y="128"/>
                </a:cubicBezTo>
                <a:cubicBezTo>
                  <a:pt x="100" y="146"/>
                  <a:pt x="100" y="146"/>
                  <a:pt x="100" y="146"/>
                </a:cubicBezTo>
                <a:cubicBezTo>
                  <a:pt x="101" y="147"/>
                  <a:pt x="103" y="147"/>
                  <a:pt x="104" y="147"/>
                </a:cubicBezTo>
                <a:cubicBezTo>
                  <a:pt x="105" y="147"/>
                  <a:pt x="107" y="147"/>
                  <a:pt x="107" y="146"/>
                </a:cubicBezTo>
                <a:cubicBezTo>
                  <a:pt x="110" y="144"/>
                  <a:pt x="110" y="141"/>
                  <a:pt x="107" y="138"/>
                </a:cubicBezTo>
                <a:cubicBezTo>
                  <a:pt x="89" y="119"/>
                  <a:pt x="89" y="119"/>
                  <a:pt x="89" y="119"/>
                </a:cubicBezTo>
                <a:cubicBezTo>
                  <a:pt x="139" y="119"/>
                  <a:pt x="139" y="119"/>
                  <a:pt x="139" y="119"/>
                </a:cubicBezTo>
                <a:cubicBezTo>
                  <a:pt x="142" y="119"/>
                  <a:pt x="145" y="117"/>
                  <a:pt x="145" y="114"/>
                </a:cubicBezTo>
                <a:cubicBezTo>
                  <a:pt x="145" y="22"/>
                  <a:pt x="145" y="22"/>
                  <a:pt x="145" y="22"/>
                </a:cubicBezTo>
                <a:cubicBezTo>
                  <a:pt x="153" y="22"/>
                  <a:pt x="153" y="22"/>
                  <a:pt x="153" y="22"/>
                </a:cubicBezTo>
                <a:cubicBezTo>
                  <a:pt x="156" y="22"/>
                  <a:pt x="160" y="19"/>
                  <a:pt x="160" y="15"/>
                </a:cubicBezTo>
                <a:cubicBezTo>
                  <a:pt x="160" y="11"/>
                  <a:pt x="156" y="8"/>
                  <a:pt x="153" y="8"/>
                </a:cubicBezTo>
                <a:close/>
                <a:moveTo>
                  <a:pt x="134" y="108"/>
                </a:moveTo>
                <a:cubicBezTo>
                  <a:pt x="24" y="108"/>
                  <a:pt x="24" y="108"/>
                  <a:pt x="24" y="108"/>
                </a:cubicBezTo>
                <a:cubicBezTo>
                  <a:pt x="24" y="22"/>
                  <a:pt x="24" y="22"/>
                  <a:pt x="24" y="22"/>
                </a:cubicBezTo>
                <a:cubicBezTo>
                  <a:pt x="134" y="22"/>
                  <a:pt x="134" y="22"/>
                  <a:pt x="134" y="22"/>
                </a:cubicBezTo>
                <a:lnTo>
                  <a:pt x="134" y="108"/>
                </a:lnTo>
                <a:close/>
                <a:moveTo>
                  <a:pt x="32" y="94"/>
                </a:moveTo>
                <a:cubicBezTo>
                  <a:pt x="33" y="94"/>
                  <a:pt x="34" y="94"/>
                  <a:pt x="36" y="92"/>
                </a:cubicBezTo>
                <a:cubicBezTo>
                  <a:pt x="53" y="75"/>
                  <a:pt x="53" y="75"/>
                  <a:pt x="53" y="75"/>
                </a:cubicBezTo>
                <a:cubicBezTo>
                  <a:pt x="67" y="88"/>
                  <a:pt x="67" y="88"/>
                  <a:pt x="67" y="88"/>
                </a:cubicBezTo>
                <a:cubicBezTo>
                  <a:pt x="69" y="89"/>
                  <a:pt x="70" y="89"/>
                  <a:pt x="71" y="89"/>
                </a:cubicBezTo>
                <a:cubicBezTo>
                  <a:pt x="73" y="89"/>
                  <a:pt x="74" y="88"/>
                  <a:pt x="75" y="86"/>
                </a:cubicBezTo>
                <a:cubicBezTo>
                  <a:pt x="93" y="62"/>
                  <a:pt x="93" y="62"/>
                  <a:pt x="93" y="62"/>
                </a:cubicBezTo>
                <a:cubicBezTo>
                  <a:pt x="103" y="69"/>
                  <a:pt x="103" y="69"/>
                  <a:pt x="103" y="69"/>
                </a:cubicBezTo>
                <a:cubicBezTo>
                  <a:pt x="104" y="70"/>
                  <a:pt x="108" y="69"/>
                  <a:pt x="109" y="68"/>
                </a:cubicBezTo>
                <a:cubicBezTo>
                  <a:pt x="119" y="54"/>
                  <a:pt x="119" y="54"/>
                  <a:pt x="119" y="54"/>
                </a:cubicBezTo>
                <a:cubicBezTo>
                  <a:pt x="119" y="59"/>
                  <a:pt x="119" y="59"/>
                  <a:pt x="119" y="59"/>
                </a:cubicBezTo>
                <a:cubicBezTo>
                  <a:pt x="119" y="63"/>
                  <a:pt x="122" y="66"/>
                  <a:pt x="124" y="66"/>
                </a:cubicBezTo>
                <a:cubicBezTo>
                  <a:pt x="127" y="66"/>
                  <a:pt x="130" y="63"/>
                  <a:pt x="130" y="59"/>
                </a:cubicBezTo>
                <a:cubicBezTo>
                  <a:pt x="130" y="38"/>
                  <a:pt x="130" y="38"/>
                  <a:pt x="130" y="38"/>
                </a:cubicBezTo>
                <a:cubicBezTo>
                  <a:pt x="130" y="37"/>
                  <a:pt x="130" y="37"/>
                  <a:pt x="130" y="37"/>
                </a:cubicBezTo>
                <a:cubicBezTo>
                  <a:pt x="130" y="37"/>
                  <a:pt x="130" y="37"/>
                  <a:pt x="130" y="36"/>
                </a:cubicBezTo>
                <a:cubicBezTo>
                  <a:pt x="130" y="36"/>
                  <a:pt x="130" y="36"/>
                  <a:pt x="129" y="34"/>
                </a:cubicBezTo>
                <a:cubicBezTo>
                  <a:pt x="129" y="34"/>
                  <a:pt x="129" y="34"/>
                  <a:pt x="127" y="34"/>
                </a:cubicBezTo>
                <a:cubicBezTo>
                  <a:pt x="127" y="33"/>
                  <a:pt x="127" y="33"/>
                  <a:pt x="126" y="33"/>
                </a:cubicBezTo>
                <a:cubicBezTo>
                  <a:pt x="126" y="33"/>
                  <a:pt x="126" y="33"/>
                  <a:pt x="124" y="33"/>
                </a:cubicBezTo>
                <a:cubicBezTo>
                  <a:pt x="105" y="33"/>
                  <a:pt x="105" y="33"/>
                  <a:pt x="105" y="33"/>
                </a:cubicBezTo>
                <a:cubicBezTo>
                  <a:pt x="103" y="33"/>
                  <a:pt x="100" y="36"/>
                  <a:pt x="100" y="38"/>
                </a:cubicBezTo>
                <a:cubicBezTo>
                  <a:pt x="100" y="41"/>
                  <a:pt x="103" y="44"/>
                  <a:pt x="105" y="44"/>
                </a:cubicBezTo>
                <a:cubicBezTo>
                  <a:pt x="112" y="44"/>
                  <a:pt x="112" y="44"/>
                  <a:pt x="112" y="44"/>
                </a:cubicBezTo>
                <a:cubicBezTo>
                  <a:pt x="104" y="56"/>
                  <a:pt x="104" y="56"/>
                  <a:pt x="104" y="56"/>
                </a:cubicBezTo>
                <a:cubicBezTo>
                  <a:pt x="94" y="50"/>
                  <a:pt x="94" y="50"/>
                  <a:pt x="94" y="50"/>
                </a:cubicBezTo>
                <a:cubicBezTo>
                  <a:pt x="93" y="47"/>
                  <a:pt x="89" y="49"/>
                  <a:pt x="88" y="50"/>
                </a:cubicBezTo>
                <a:cubicBezTo>
                  <a:pt x="70" y="75"/>
                  <a:pt x="70" y="75"/>
                  <a:pt x="70" y="75"/>
                </a:cubicBezTo>
                <a:cubicBezTo>
                  <a:pt x="56" y="63"/>
                  <a:pt x="56" y="63"/>
                  <a:pt x="56" y="63"/>
                </a:cubicBezTo>
                <a:cubicBezTo>
                  <a:pt x="55" y="60"/>
                  <a:pt x="51" y="60"/>
                  <a:pt x="49" y="63"/>
                </a:cubicBezTo>
                <a:cubicBezTo>
                  <a:pt x="29" y="84"/>
                  <a:pt x="29" y="84"/>
                  <a:pt x="29" y="84"/>
                </a:cubicBezTo>
                <a:cubicBezTo>
                  <a:pt x="26" y="86"/>
                  <a:pt x="26" y="89"/>
                  <a:pt x="28" y="92"/>
                </a:cubicBezTo>
                <a:cubicBezTo>
                  <a:pt x="29" y="94"/>
                  <a:pt x="30" y="94"/>
                  <a:pt x="32" y="94"/>
                </a:cubicBezTo>
                <a:close/>
              </a:path>
            </a:pathLst>
          </a:custGeom>
          <a:ln>
            <a:noFill/>
          </a:ln>
        </p:spPr>
        <p:style>
          <a:lnRef idx="3">
            <a:schemeClr val="lt1"/>
          </a:lnRef>
          <a:fillRef idx="1">
            <a:schemeClr val="accent1"/>
          </a:fillRef>
          <a:effectRef idx="1">
            <a:schemeClr val="accent1"/>
          </a:effectRef>
          <a:fontRef idx="minor">
            <a:schemeClr val="lt1"/>
          </a:fontRef>
        </p:style>
        <p:txBody>
          <a:bodyPr vert="horz" wrap="square" lIns="91440" tIns="45720" rIns="91440" bIns="45720" numCol="1" anchor="t" anchorCtr="0" compatLnSpc="1">
            <a:prstTxWarp prst="textNoShape">
              <a:avLst/>
            </a:prstTxWarp>
          </a:bodyPr>
          <a:lstStyle/>
          <a:p>
            <a:endParaRPr lang="en-US"/>
          </a:p>
        </p:txBody>
      </p:sp>
      <p:sp>
        <p:nvSpPr>
          <p:cNvPr id="30" name="Freeform: Shape 29">
            <a:extLst>
              <a:ext uri="{FF2B5EF4-FFF2-40B4-BE49-F238E27FC236}">
                <a16:creationId xmlns:a16="http://schemas.microsoft.com/office/drawing/2014/main" id="{AADF913A-C2F6-AE87-66A8-46F70D964385}"/>
              </a:ext>
            </a:extLst>
          </p:cNvPr>
          <p:cNvSpPr/>
          <p:nvPr/>
        </p:nvSpPr>
        <p:spPr>
          <a:xfrm rot="10800000" flipH="1">
            <a:off x="1430929" y="2995107"/>
            <a:ext cx="1807718" cy="1830341"/>
          </a:xfrm>
          <a:custGeom>
            <a:avLst/>
            <a:gdLst>
              <a:gd name="connsiteX0" fmla="*/ 1441661 w 4800600"/>
              <a:gd name="connsiteY0" fmla="*/ 4491196 h 4491196"/>
              <a:gd name="connsiteX1" fmla="*/ 4800600 w 4800600"/>
              <a:gd name="connsiteY1" fmla="*/ 4491196 h 4491196"/>
              <a:gd name="connsiteX2" fmla="*/ 4800600 w 4800600"/>
              <a:gd name="connsiteY2" fmla="*/ 2046663 h 4491196"/>
              <a:gd name="connsiteX3" fmla="*/ 3358939 w 4800600"/>
              <a:gd name="connsiteY3" fmla="*/ 605002 h 4491196"/>
              <a:gd name="connsiteX4" fmla="*/ 605002 w 4800600"/>
              <a:gd name="connsiteY4" fmla="*/ 605002 h 4491196"/>
              <a:gd name="connsiteX5" fmla="*/ 0 w 4800600"/>
              <a:gd name="connsiteY5" fmla="*/ 0 h 4491196"/>
              <a:gd name="connsiteX6" fmla="*/ 0 w 4800600"/>
              <a:gd name="connsiteY6" fmla="*/ 605002 h 4491196"/>
              <a:gd name="connsiteX7" fmla="*/ 0 w 4800600"/>
              <a:gd name="connsiteY7" fmla="*/ 1094961 h 4491196"/>
              <a:gd name="connsiteX8" fmla="*/ 0 w 4800600"/>
              <a:gd name="connsiteY8" fmla="*/ 3049535 h 4491196"/>
              <a:gd name="connsiteX9" fmla="*/ 1441661 w 4800600"/>
              <a:gd name="connsiteY9" fmla="*/ 4491196 h 44911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800600" h="4491196">
                <a:moveTo>
                  <a:pt x="1441661" y="4491196"/>
                </a:moveTo>
                <a:lnTo>
                  <a:pt x="4800600" y="4491196"/>
                </a:lnTo>
                <a:lnTo>
                  <a:pt x="4800600" y="2046663"/>
                </a:lnTo>
                <a:cubicBezTo>
                  <a:pt x="4800600" y="1250456"/>
                  <a:pt x="4155146" y="605002"/>
                  <a:pt x="3358939" y="605002"/>
                </a:cubicBezTo>
                <a:lnTo>
                  <a:pt x="605002" y="605002"/>
                </a:lnTo>
                <a:lnTo>
                  <a:pt x="0" y="0"/>
                </a:lnTo>
                <a:lnTo>
                  <a:pt x="0" y="605002"/>
                </a:lnTo>
                <a:lnTo>
                  <a:pt x="0" y="1094961"/>
                </a:lnTo>
                <a:lnTo>
                  <a:pt x="0" y="3049535"/>
                </a:lnTo>
                <a:cubicBezTo>
                  <a:pt x="0" y="3845742"/>
                  <a:pt x="645454" y="4491196"/>
                  <a:pt x="1441661" y="4491196"/>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ru-RU" sz="900"/>
          </a:p>
        </p:txBody>
      </p:sp>
      <p:sp>
        <p:nvSpPr>
          <p:cNvPr id="31" name="Freeform: Shape 30">
            <a:extLst>
              <a:ext uri="{FF2B5EF4-FFF2-40B4-BE49-F238E27FC236}">
                <a16:creationId xmlns:a16="http://schemas.microsoft.com/office/drawing/2014/main" id="{20F67A3E-597A-F7A6-D6B9-03128AFBC83E}"/>
              </a:ext>
            </a:extLst>
          </p:cNvPr>
          <p:cNvSpPr/>
          <p:nvPr/>
        </p:nvSpPr>
        <p:spPr>
          <a:xfrm rot="10800000" flipH="1">
            <a:off x="3601519" y="2995107"/>
            <a:ext cx="1807718" cy="1830341"/>
          </a:xfrm>
          <a:custGeom>
            <a:avLst/>
            <a:gdLst>
              <a:gd name="connsiteX0" fmla="*/ 1441661 w 4800600"/>
              <a:gd name="connsiteY0" fmla="*/ 4491196 h 4491196"/>
              <a:gd name="connsiteX1" fmla="*/ 4800600 w 4800600"/>
              <a:gd name="connsiteY1" fmla="*/ 4491196 h 4491196"/>
              <a:gd name="connsiteX2" fmla="*/ 4800600 w 4800600"/>
              <a:gd name="connsiteY2" fmla="*/ 2046663 h 4491196"/>
              <a:gd name="connsiteX3" fmla="*/ 3358939 w 4800600"/>
              <a:gd name="connsiteY3" fmla="*/ 605002 h 4491196"/>
              <a:gd name="connsiteX4" fmla="*/ 605002 w 4800600"/>
              <a:gd name="connsiteY4" fmla="*/ 605002 h 4491196"/>
              <a:gd name="connsiteX5" fmla="*/ 0 w 4800600"/>
              <a:gd name="connsiteY5" fmla="*/ 0 h 4491196"/>
              <a:gd name="connsiteX6" fmla="*/ 0 w 4800600"/>
              <a:gd name="connsiteY6" fmla="*/ 605002 h 4491196"/>
              <a:gd name="connsiteX7" fmla="*/ 0 w 4800600"/>
              <a:gd name="connsiteY7" fmla="*/ 1094961 h 4491196"/>
              <a:gd name="connsiteX8" fmla="*/ 0 w 4800600"/>
              <a:gd name="connsiteY8" fmla="*/ 3049535 h 4491196"/>
              <a:gd name="connsiteX9" fmla="*/ 1441661 w 4800600"/>
              <a:gd name="connsiteY9" fmla="*/ 4491196 h 44911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800600" h="4491196">
                <a:moveTo>
                  <a:pt x="1441661" y="4491196"/>
                </a:moveTo>
                <a:lnTo>
                  <a:pt x="4800600" y="4491196"/>
                </a:lnTo>
                <a:lnTo>
                  <a:pt x="4800600" y="2046663"/>
                </a:lnTo>
                <a:cubicBezTo>
                  <a:pt x="4800600" y="1250456"/>
                  <a:pt x="4155146" y="605002"/>
                  <a:pt x="3358939" y="605002"/>
                </a:cubicBezTo>
                <a:lnTo>
                  <a:pt x="605002" y="605002"/>
                </a:lnTo>
                <a:lnTo>
                  <a:pt x="0" y="0"/>
                </a:lnTo>
                <a:lnTo>
                  <a:pt x="0" y="605002"/>
                </a:lnTo>
                <a:lnTo>
                  <a:pt x="0" y="1094961"/>
                </a:lnTo>
                <a:lnTo>
                  <a:pt x="0" y="3049535"/>
                </a:lnTo>
                <a:cubicBezTo>
                  <a:pt x="0" y="3845742"/>
                  <a:pt x="645454" y="4491196"/>
                  <a:pt x="1441661" y="4491196"/>
                </a:cubicBezTo>
                <a:close/>
              </a:path>
            </a:pathLst>
          </a:custGeom>
          <a:solidFill>
            <a:srgbClr val="0157D8"/>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ru-RU" sz="900"/>
          </a:p>
        </p:txBody>
      </p:sp>
      <p:sp>
        <p:nvSpPr>
          <p:cNvPr id="32" name="Freeform: Shape 31">
            <a:extLst>
              <a:ext uri="{FF2B5EF4-FFF2-40B4-BE49-F238E27FC236}">
                <a16:creationId xmlns:a16="http://schemas.microsoft.com/office/drawing/2014/main" id="{C15F839A-CF64-714B-D465-A8F36680DC90}"/>
              </a:ext>
            </a:extLst>
          </p:cNvPr>
          <p:cNvSpPr/>
          <p:nvPr/>
        </p:nvSpPr>
        <p:spPr>
          <a:xfrm rot="10800000" flipH="1">
            <a:off x="5782529" y="2995107"/>
            <a:ext cx="1807718" cy="1830341"/>
          </a:xfrm>
          <a:custGeom>
            <a:avLst/>
            <a:gdLst>
              <a:gd name="connsiteX0" fmla="*/ 1441661 w 4800600"/>
              <a:gd name="connsiteY0" fmla="*/ 4491196 h 4491196"/>
              <a:gd name="connsiteX1" fmla="*/ 4800600 w 4800600"/>
              <a:gd name="connsiteY1" fmla="*/ 4491196 h 4491196"/>
              <a:gd name="connsiteX2" fmla="*/ 4800600 w 4800600"/>
              <a:gd name="connsiteY2" fmla="*/ 2046663 h 4491196"/>
              <a:gd name="connsiteX3" fmla="*/ 3358939 w 4800600"/>
              <a:gd name="connsiteY3" fmla="*/ 605002 h 4491196"/>
              <a:gd name="connsiteX4" fmla="*/ 605002 w 4800600"/>
              <a:gd name="connsiteY4" fmla="*/ 605002 h 4491196"/>
              <a:gd name="connsiteX5" fmla="*/ 0 w 4800600"/>
              <a:gd name="connsiteY5" fmla="*/ 0 h 4491196"/>
              <a:gd name="connsiteX6" fmla="*/ 0 w 4800600"/>
              <a:gd name="connsiteY6" fmla="*/ 605002 h 4491196"/>
              <a:gd name="connsiteX7" fmla="*/ 0 w 4800600"/>
              <a:gd name="connsiteY7" fmla="*/ 1094961 h 4491196"/>
              <a:gd name="connsiteX8" fmla="*/ 0 w 4800600"/>
              <a:gd name="connsiteY8" fmla="*/ 3049535 h 4491196"/>
              <a:gd name="connsiteX9" fmla="*/ 1441661 w 4800600"/>
              <a:gd name="connsiteY9" fmla="*/ 4491196 h 44911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800600" h="4491196">
                <a:moveTo>
                  <a:pt x="1441661" y="4491196"/>
                </a:moveTo>
                <a:lnTo>
                  <a:pt x="4800600" y="4491196"/>
                </a:lnTo>
                <a:lnTo>
                  <a:pt x="4800600" y="2046663"/>
                </a:lnTo>
                <a:cubicBezTo>
                  <a:pt x="4800600" y="1250456"/>
                  <a:pt x="4155146" y="605002"/>
                  <a:pt x="3358939" y="605002"/>
                </a:cubicBezTo>
                <a:lnTo>
                  <a:pt x="605002" y="605002"/>
                </a:lnTo>
                <a:lnTo>
                  <a:pt x="0" y="0"/>
                </a:lnTo>
                <a:lnTo>
                  <a:pt x="0" y="605002"/>
                </a:lnTo>
                <a:lnTo>
                  <a:pt x="0" y="1094961"/>
                </a:lnTo>
                <a:lnTo>
                  <a:pt x="0" y="3049535"/>
                </a:lnTo>
                <a:cubicBezTo>
                  <a:pt x="0" y="3845742"/>
                  <a:pt x="645454" y="4491196"/>
                  <a:pt x="1441661" y="4491196"/>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ru-RU" sz="900"/>
          </a:p>
        </p:txBody>
      </p:sp>
      <p:sp>
        <p:nvSpPr>
          <p:cNvPr id="33" name="Freeform: Shape 32">
            <a:extLst>
              <a:ext uri="{FF2B5EF4-FFF2-40B4-BE49-F238E27FC236}">
                <a16:creationId xmlns:a16="http://schemas.microsoft.com/office/drawing/2014/main" id="{F2589580-2CE2-5BCC-FDB7-DD58D8866495}"/>
              </a:ext>
            </a:extLst>
          </p:cNvPr>
          <p:cNvSpPr/>
          <p:nvPr/>
        </p:nvSpPr>
        <p:spPr>
          <a:xfrm rot="10800000" flipH="1">
            <a:off x="7972795" y="2995107"/>
            <a:ext cx="1807718" cy="1830341"/>
          </a:xfrm>
          <a:custGeom>
            <a:avLst/>
            <a:gdLst>
              <a:gd name="connsiteX0" fmla="*/ 1441661 w 4800600"/>
              <a:gd name="connsiteY0" fmla="*/ 4491196 h 4491196"/>
              <a:gd name="connsiteX1" fmla="*/ 4800600 w 4800600"/>
              <a:gd name="connsiteY1" fmla="*/ 4491196 h 4491196"/>
              <a:gd name="connsiteX2" fmla="*/ 4800600 w 4800600"/>
              <a:gd name="connsiteY2" fmla="*/ 2046663 h 4491196"/>
              <a:gd name="connsiteX3" fmla="*/ 3358939 w 4800600"/>
              <a:gd name="connsiteY3" fmla="*/ 605002 h 4491196"/>
              <a:gd name="connsiteX4" fmla="*/ 605002 w 4800600"/>
              <a:gd name="connsiteY4" fmla="*/ 605002 h 4491196"/>
              <a:gd name="connsiteX5" fmla="*/ 0 w 4800600"/>
              <a:gd name="connsiteY5" fmla="*/ 0 h 4491196"/>
              <a:gd name="connsiteX6" fmla="*/ 0 w 4800600"/>
              <a:gd name="connsiteY6" fmla="*/ 605002 h 4491196"/>
              <a:gd name="connsiteX7" fmla="*/ 0 w 4800600"/>
              <a:gd name="connsiteY7" fmla="*/ 1094961 h 4491196"/>
              <a:gd name="connsiteX8" fmla="*/ 0 w 4800600"/>
              <a:gd name="connsiteY8" fmla="*/ 3049535 h 4491196"/>
              <a:gd name="connsiteX9" fmla="*/ 1441661 w 4800600"/>
              <a:gd name="connsiteY9" fmla="*/ 4491196 h 44911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800600" h="4491196">
                <a:moveTo>
                  <a:pt x="1441661" y="4491196"/>
                </a:moveTo>
                <a:lnTo>
                  <a:pt x="4800600" y="4491196"/>
                </a:lnTo>
                <a:lnTo>
                  <a:pt x="4800600" y="2046663"/>
                </a:lnTo>
                <a:cubicBezTo>
                  <a:pt x="4800600" y="1250456"/>
                  <a:pt x="4155146" y="605002"/>
                  <a:pt x="3358939" y="605002"/>
                </a:cubicBezTo>
                <a:lnTo>
                  <a:pt x="605002" y="605002"/>
                </a:lnTo>
                <a:lnTo>
                  <a:pt x="0" y="0"/>
                </a:lnTo>
                <a:lnTo>
                  <a:pt x="0" y="605002"/>
                </a:lnTo>
                <a:lnTo>
                  <a:pt x="0" y="1094961"/>
                </a:lnTo>
                <a:lnTo>
                  <a:pt x="0" y="3049535"/>
                </a:lnTo>
                <a:cubicBezTo>
                  <a:pt x="0" y="3845742"/>
                  <a:pt x="645454" y="4491196"/>
                  <a:pt x="1441661" y="4491196"/>
                </a:cubicBezTo>
                <a:close/>
              </a:path>
            </a:pathLst>
          </a:custGeom>
          <a:solidFill>
            <a:srgbClr val="0157D8"/>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ru-RU" sz="900"/>
          </a:p>
        </p:txBody>
      </p:sp>
      <p:grpSp>
        <p:nvGrpSpPr>
          <p:cNvPr id="34" name="Group 33">
            <a:extLst>
              <a:ext uri="{FF2B5EF4-FFF2-40B4-BE49-F238E27FC236}">
                <a16:creationId xmlns:a16="http://schemas.microsoft.com/office/drawing/2014/main" id="{765ED05E-B6AB-F661-667A-C2AC8F293F07}"/>
              </a:ext>
            </a:extLst>
          </p:cNvPr>
          <p:cNvGrpSpPr/>
          <p:nvPr/>
        </p:nvGrpSpPr>
        <p:grpSpPr>
          <a:xfrm>
            <a:off x="1300109" y="5061269"/>
            <a:ext cx="8483527" cy="261640"/>
            <a:chOff x="2390214" y="4717350"/>
            <a:chExt cx="8483527" cy="261640"/>
          </a:xfrm>
          <a:noFill/>
        </p:grpSpPr>
        <p:cxnSp>
          <p:nvCxnSpPr>
            <p:cNvPr id="35" name="Straight Connector 34">
              <a:extLst>
                <a:ext uri="{FF2B5EF4-FFF2-40B4-BE49-F238E27FC236}">
                  <a16:creationId xmlns:a16="http://schemas.microsoft.com/office/drawing/2014/main" id="{C8AA2E0C-94E1-E69D-10C7-378A06F616DD}"/>
                </a:ext>
              </a:extLst>
            </p:cNvPr>
            <p:cNvCxnSpPr>
              <a:cxnSpLocks/>
            </p:cNvCxnSpPr>
            <p:nvPr/>
          </p:nvCxnSpPr>
          <p:spPr>
            <a:xfrm flipH="1">
              <a:off x="2515705" y="4848170"/>
              <a:ext cx="8358036" cy="0"/>
            </a:xfrm>
            <a:prstGeom prst="line">
              <a:avLst/>
            </a:prstGeom>
            <a:ln w="76200"/>
          </p:spPr>
          <p:style>
            <a:lnRef idx="2">
              <a:schemeClr val="accent2"/>
            </a:lnRef>
            <a:fillRef idx="1">
              <a:schemeClr val="lt1"/>
            </a:fillRef>
            <a:effectRef idx="0">
              <a:schemeClr val="accent2"/>
            </a:effectRef>
            <a:fontRef idx="minor">
              <a:schemeClr val="dk1"/>
            </a:fontRef>
          </p:style>
        </p:cxnSp>
        <p:sp>
          <p:nvSpPr>
            <p:cNvPr id="36" name="Oval 35">
              <a:extLst>
                <a:ext uri="{FF2B5EF4-FFF2-40B4-BE49-F238E27FC236}">
                  <a16:creationId xmlns:a16="http://schemas.microsoft.com/office/drawing/2014/main" id="{4AFF54C0-553F-D015-0AE9-AEE312FE9A7F}"/>
                </a:ext>
              </a:extLst>
            </p:cNvPr>
            <p:cNvSpPr/>
            <p:nvPr/>
          </p:nvSpPr>
          <p:spPr>
            <a:xfrm>
              <a:off x="2390214" y="4717350"/>
              <a:ext cx="261640" cy="261640"/>
            </a:xfrm>
            <a:prstGeom prst="ellipse">
              <a:avLst/>
            </a:prstGeom>
            <a:ln w="76200"/>
          </p:spPr>
          <p:style>
            <a:lnRef idx="2">
              <a:schemeClr val="accent2"/>
            </a:lnRef>
            <a:fillRef idx="1">
              <a:schemeClr val="lt1"/>
            </a:fillRef>
            <a:effectRef idx="0">
              <a:schemeClr val="accent2"/>
            </a:effectRef>
            <a:fontRef idx="minor">
              <a:schemeClr val="dk1"/>
            </a:fontRef>
          </p:style>
          <p:txBody>
            <a:bodyPr rtlCol="0" anchor="ctr"/>
            <a:lstStyle/>
            <a:p>
              <a:pPr algn="ctr"/>
              <a:endParaRPr lang="ru-RU" sz="900"/>
            </a:p>
          </p:txBody>
        </p:sp>
        <p:sp>
          <p:nvSpPr>
            <p:cNvPr id="37" name="Oval 36">
              <a:extLst>
                <a:ext uri="{FF2B5EF4-FFF2-40B4-BE49-F238E27FC236}">
                  <a16:creationId xmlns:a16="http://schemas.microsoft.com/office/drawing/2014/main" id="{810E0121-8CF6-347D-3B97-8840C1772C42}"/>
                </a:ext>
              </a:extLst>
            </p:cNvPr>
            <p:cNvSpPr/>
            <p:nvPr/>
          </p:nvSpPr>
          <p:spPr>
            <a:xfrm>
              <a:off x="4560804" y="4717350"/>
              <a:ext cx="261640" cy="261640"/>
            </a:xfrm>
            <a:prstGeom prst="ellipse">
              <a:avLst/>
            </a:prstGeom>
            <a:ln w="76200"/>
          </p:spPr>
          <p:style>
            <a:lnRef idx="2">
              <a:schemeClr val="accent2"/>
            </a:lnRef>
            <a:fillRef idx="1">
              <a:schemeClr val="lt1"/>
            </a:fillRef>
            <a:effectRef idx="0">
              <a:schemeClr val="accent2"/>
            </a:effectRef>
            <a:fontRef idx="minor">
              <a:schemeClr val="dk1"/>
            </a:fontRef>
          </p:style>
          <p:txBody>
            <a:bodyPr rtlCol="0" anchor="ctr"/>
            <a:lstStyle/>
            <a:p>
              <a:pPr algn="ctr"/>
              <a:endParaRPr lang="ru-RU" sz="900"/>
            </a:p>
          </p:txBody>
        </p:sp>
        <p:sp>
          <p:nvSpPr>
            <p:cNvPr id="38" name="Oval 37">
              <a:extLst>
                <a:ext uri="{FF2B5EF4-FFF2-40B4-BE49-F238E27FC236}">
                  <a16:creationId xmlns:a16="http://schemas.microsoft.com/office/drawing/2014/main" id="{8C4648B3-0093-7BD0-09EA-80382E7956F1}"/>
                </a:ext>
              </a:extLst>
            </p:cNvPr>
            <p:cNvSpPr/>
            <p:nvPr/>
          </p:nvSpPr>
          <p:spPr>
            <a:xfrm>
              <a:off x="6741814" y="4717350"/>
              <a:ext cx="261640" cy="261640"/>
            </a:xfrm>
            <a:prstGeom prst="ellipse">
              <a:avLst/>
            </a:prstGeom>
            <a:ln w="76200"/>
          </p:spPr>
          <p:style>
            <a:lnRef idx="2">
              <a:schemeClr val="accent2"/>
            </a:lnRef>
            <a:fillRef idx="1">
              <a:schemeClr val="lt1"/>
            </a:fillRef>
            <a:effectRef idx="0">
              <a:schemeClr val="accent2"/>
            </a:effectRef>
            <a:fontRef idx="minor">
              <a:schemeClr val="dk1"/>
            </a:fontRef>
          </p:style>
          <p:txBody>
            <a:bodyPr rtlCol="0" anchor="ctr"/>
            <a:lstStyle/>
            <a:p>
              <a:pPr algn="ctr"/>
              <a:endParaRPr lang="ru-RU" sz="900"/>
            </a:p>
          </p:txBody>
        </p:sp>
        <p:sp>
          <p:nvSpPr>
            <p:cNvPr id="39" name="Oval 38">
              <a:extLst>
                <a:ext uri="{FF2B5EF4-FFF2-40B4-BE49-F238E27FC236}">
                  <a16:creationId xmlns:a16="http://schemas.microsoft.com/office/drawing/2014/main" id="{95DB68CD-A1F6-C234-2050-F1CF0561E243}"/>
                </a:ext>
              </a:extLst>
            </p:cNvPr>
            <p:cNvSpPr/>
            <p:nvPr/>
          </p:nvSpPr>
          <p:spPr>
            <a:xfrm>
              <a:off x="8932080" y="4717350"/>
              <a:ext cx="261640" cy="261640"/>
            </a:xfrm>
            <a:prstGeom prst="ellipse">
              <a:avLst/>
            </a:prstGeom>
            <a:ln w="76200"/>
          </p:spPr>
          <p:style>
            <a:lnRef idx="2">
              <a:schemeClr val="accent2"/>
            </a:lnRef>
            <a:fillRef idx="1">
              <a:schemeClr val="lt1"/>
            </a:fillRef>
            <a:effectRef idx="0">
              <a:schemeClr val="accent2"/>
            </a:effectRef>
            <a:fontRef idx="minor">
              <a:schemeClr val="dk1"/>
            </a:fontRef>
          </p:style>
          <p:txBody>
            <a:bodyPr rtlCol="0" anchor="ctr"/>
            <a:lstStyle/>
            <a:p>
              <a:pPr algn="ctr"/>
              <a:endParaRPr lang="ru-RU" sz="900"/>
            </a:p>
          </p:txBody>
        </p:sp>
      </p:grpSp>
      <p:grpSp>
        <p:nvGrpSpPr>
          <p:cNvPr id="40" name="Group 39">
            <a:extLst>
              <a:ext uri="{FF2B5EF4-FFF2-40B4-BE49-F238E27FC236}">
                <a16:creationId xmlns:a16="http://schemas.microsoft.com/office/drawing/2014/main" id="{FEC0A2B6-0B71-377B-D5F5-72E0A77756B2}"/>
              </a:ext>
            </a:extLst>
          </p:cNvPr>
          <p:cNvGrpSpPr/>
          <p:nvPr/>
        </p:nvGrpSpPr>
        <p:grpSpPr>
          <a:xfrm>
            <a:off x="2381607" y="2769148"/>
            <a:ext cx="7210698" cy="518882"/>
            <a:chOff x="3471712" y="2425229"/>
            <a:chExt cx="7210698" cy="518882"/>
          </a:xfrm>
        </p:grpSpPr>
        <p:sp>
          <p:nvSpPr>
            <p:cNvPr id="41" name="Oval 40">
              <a:extLst>
                <a:ext uri="{FF2B5EF4-FFF2-40B4-BE49-F238E27FC236}">
                  <a16:creationId xmlns:a16="http://schemas.microsoft.com/office/drawing/2014/main" id="{C4A660FA-83B9-5084-2251-4B11E09FD2BC}"/>
                </a:ext>
              </a:extLst>
            </p:cNvPr>
            <p:cNvSpPr/>
            <p:nvPr/>
          </p:nvSpPr>
          <p:spPr>
            <a:xfrm>
              <a:off x="3531494" y="2425229"/>
              <a:ext cx="518882" cy="518882"/>
            </a:xfrm>
            <a:prstGeom prst="ellipse">
              <a:avLst/>
            </a:prstGeom>
            <a:solidFill>
              <a:schemeClr val="bg1"/>
            </a:solidFill>
            <a:ln>
              <a:noFill/>
            </a:ln>
            <a:effectLst>
              <a:outerShdw blurRad="3683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900"/>
            </a:p>
          </p:txBody>
        </p:sp>
        <p:sp>
          <p:nvSpPr>
            <p:cNvPr id="42" name="TextBox 41">
              <a:extLst>
                <a:ext uri="{FF2B5EF4-FFF2-40B4-BE49-F238E27FC236}">
                  <a16:creationId xmlns:a16="http://schemas.microsoft.com/office/drawing/2014/main" id="{0B6DCB4A-8F1C-0B20-CB88-74C52AF46C26}"/>
                </a:ext>
              </a:extLst>
            </p:cNvPr>
            <p:cNvSpPr txBox="1">
              <a:spLocks noChangeArrowheads="1"/>
            </p:cNvSpPr>
            <p:nvPr/>
          </p:nvSpPr>
          <p:spPr bwMode="auto">
            <a:xfrm>
              <a:off x="3471712" y="2479549"/>
              <a:ext cx="668832" cy="458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3600">
                  <a:solidFill>
                    <a:schemeClr val="tx1"/>
                  </a:solidFill>
                  <a:latin typeface="Lato Light" pitchFamily="34" charset="0"/>
                </a:defRPr>
              </a:lvl1pPr>
              <a:lvl2pPr marL="742950" indent="-285750">
                <a:defRPr sz="3600">
                  <a:solidFill>
                    <a:schemeClr val="tx1"/>
                  </a:solidFill>
                  <a:latin typeface="Lato Light" pitchFamily="34" charset="0"/>
                </a:defRPr>
              </a:lvl2pPr>
              <a:lvl3pPr marL="1143000" indent="-228600">
                <a:defRPr sz="3600">
                  <a:solidFill>
                    <a:schemeClr val="tx1"/>
                  </a:solidFill>
                  <a:latin typeface="Lato Light" pitchFamily="34" charset="0"/>
                </a:defRPr>
              </a:lvl3pPr>
              <a:lvl4pPr marL="1600200" indent="-228600">
                <a:defRPr sz="3600">
                  <a:solidFill>
                    <a:schemeClr val="tx1"/>
                  </a:solidFill>
                  <a:latin typeface="Lato Light" pitchFamily="34" charset="0"/>
                </a:defRPr>
              </a:lvl4pPr>
              <a:lvl5pPr marL="2057400" indent="-228600">
                <a:defRPr sz="3600">
                  <a:solidFill>
                    <a:schemeClr val="tx1"/>
                  </a:solidFill>
                  <a:latin typeface="Lato Light" pitchFamily="34" charset="0"/>
                </a:defRPr>
              </a:lvl5pPr>
              <a:lvl6pPr marL="2514600" indent="-228600" defTabSz="1827213" eaLnBrk="0" fontAlgn="base" hangingPunct="0">
                <a:spcBef>
                  <a:spcPct val="0"/>
                </a:spcBef>
                <a:spcAft>
                  <a:spcPct val="0"/>
                </a:spcAft>
                <a:defRPr sz="3600">
                  <a:solidFill>
                    <a:schemeClr val="tx1"/>
                  </a:solidFill>
                  <a:latin typeface="Lato Light" pitchFamily="34" charset="0"/>
                </a:defRPr>
              </a:lvl6pPr>
              <a:lvl7pPr marL="2971800" indent="-228600" defTabSz="1827213" eaLnBrk="0" fontAlgn="base" hangingPunct="0">
                <a:spcBef>
                  <a:spcPct val="0"/>
                </a:spcBef>
                <a:spcAft>
                  <a:spcPct val="0"/>
                </a:spcAft>
                <a:defRPr sz="3600">
                  <a:solidFill>
                    <a:schemeClr val="tx1"/>
                  </a:solidFill>
                  <a:latin typeface="Lato Light" pitchFamily="34" charset="0"/>
                </a:defRPr>
              </a:lvl7pPr>
              <a:lvl8pPr marL="3429000" indent="-228600" defTabSz="1827213" eaLnBrk="0" fontAlgn="base" hangingPunct="0">
                <a:spcBef>
                  <a:spcPct val="0"/>
                </a:spcBef>
                <a:spcAft>
                  <a:spcPct val="0"/>
                </a:spcAft>
                <a:defRPr sz="3600">
                  <a:solidFill>
                    <a:schemeClr val="tx1"/>
                  </a:solidFill>
                  <a:latin typeface="Lato Light" pitchFamily="34" charset="0"/>
                </a:defRPr>
              </a:lvl8pPr>
              <a:lvl9pPr marL="3886200" indent="-228600" defTabSz="1827213" eaLnBrk="0" fontAlgn="base" hangingPunct="0">
                <a:spcBef>
                  <a:spcPct val="0"/>
                </a:spcBef>
                <a:spcAft>
                  <a:spcPct val="0"/>
                </a:spcAft>
                <a:defRPr sz="3600">
                  <a:solidFill>
                    <a:schemeClr val="tx1"/>
                  </a:solidFill>
                  <a:latin typeface="Lato Light" pitchFamily="34" charset="0"/>
                </a:defRPr>
              </a:lvl9pPr>
            </a:lstStyle>
            <a:p>
              <a:pPr marL="0" marR="0" lvl="0" indent="0" algn="ctr" defTabSz="1827213" rtl="0" eaLnBrk="0" fontAlgn="base" latinLnBrk="0" hangingPunct="0">
                <a:lnSpc>
                  <a:spcPct val="80000"/>
                </a:lnSpc>
                <a:spcBef>
                  <a:spcPts val="0"/>
                </a:spcBef>
                <a:spcAft>
                  <a:spcPct val="0"/>
                </a:spcAft>
                <a:buClrTx/>
                <a:buSzTx/>
                <a:buFontTx/>
                <a:buNone/>
                <a:tabLst/>
                <a:defRPr/>
              </a:pPr>
              <a:r>
                <a:rPr lang="en-US" altLang="ru-RU" sz="2800" dirty="0">
                  <a:solidFill>
                    <a:srgbClr val="1D3347"/>
                  </a:solidFill>
                  <a:latin typeface="Bebas Neue" panose="020B0606020202050201" pitchFamily="34" charset="0"/>
                </a:rPr>
                <a:t>01.</a:t>
              </a:r>
            </a:p>
          </p:txBody>
        </p:sp>
        <p:sp>
          <p:nvSpPr>
            <p:cNvPr id="43" name="Oval 42">
              <a:extLst>
                <a:ext uri="{FF2B5EF4-FFF2-40B4-BE49-F238E27FC236}">
                  <a16:creationId xmlns:a16="http://schemas.microsoft.com/office/drawing/2014/main" id="{BD851A2E-1AF0-0739-51E5-F5FEC49BEA44}"/>
                </a:ext>
              </a:extLst>
            </p:cNvPr>
            <p:cNvSpPr/>
            <p:nvPr/>
          </p:nvSpPr>
          <p:spPr>
            <a:xfrm>
              <a:off x="5702083" y="2425229"/>
              <a:ext cx="518882" cy="518882"/>
            </a:xfrm>
            <a:prstGeom prst="ellipse">
              <a:avLst/>
            </a:prstGeom>
            <a:solidFill>
              <a:schemeClr val="bg1"/>
            </a:solidFill>
            <a:ln>
              <a:noFill/>
            </a:ln>
            <a:effectLst>
              <a:outerShdw blurRad="3683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900"/>
            </a:p>
          </p:txBody>
        </p:sp>
        <p:sp>
          <p:nvSpPr>
            <p:cNvPr id="44" name="TextBox 43">
              <a:extLst>
                <a:ext uri="{FF2B5EF4-FFF2-40B4-BE49-F238E27FC236}">
                  <a16:creationId xmlns:a16="http://schemas.microsoft.com/office/drawing/2014/main" id="{9CE2C75A-C06D-3146-34A4-69635475F816}"/>
                </a:ext>
              </a:extLst>
            </p:cNvPr>
            <p:cNvSpPr txBox="1">
              <a:spLocks noChangeArrowheads="1"/>
            </p:cNvSpPr>
            <p:nvPr/>
          </p:nvSpPr>
          <p:spPr bwMode="auto">
            <a:xfrm>
              <a:off x="5642302" y="2479549"/>
              <a:ext cx="668832" cy="458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3600">
                  <a:solidFill>
                    <a:schemeClr val="tx1"/>
                  </a:solidFill>
                  <a:latin typeface="Lato Light" pitchFamily="34" charset="0"/>
                </a:defRPr>
              </a:lvl1pPr>
              <a:lvl2pPr marL="742950" indent="-285750">
                <a:defRPr sz="3600">
                  <a:solidFill>
                    <a:schemeClr val="tx1"/>
                  </a:solidFill>
                  <a:latin typeface="Lato Light" pitchFamily="34" charset="0"/>
                </a:defRPr>
              </a:lvl2pPr>
              <a:lvl3pPr marL="1143000" indent="-228600">
                <a:defRPr sz="3600">
                  <a:solidFill>
                    <a:schemeClr val="tx1"/>
                  </a:solidFill>
                  <a:latin typeface="Lato Light" pitchFamily="34" charset="0"/>
                </a:defRPr>
              </a:lvl3pPr>
              <a:lvl4pPr marL="1600200" indent="-228600">
                <a:defRPr sz="3600">
                  <a:solidFill>
                    <a:schemeClr val="tx1"/>
                  </a:solidFill>
                  <a:latin typeface="Lato Light" pitchFamily="34" charset="0"/>
                </a:defRPr>
              </a:lvl4pPr>
              <a:lvl5pPr marL="2057400" indent="-228600">
                <a:defRPr sz="3600">
                  <a:solidFill>
                    <a:schemeClr val="tx1"/>
                  </a:solidFill>
                  <a:latin typeface="Lato Light" pitchFamily="34" charset="0"/>
                </a:defRPr>
              </a:lvl5pPr>
              <a:lvl6pPr marL="2514600" indent="-228600" defTabSz="1827213" eaLnBrk="0" fontAlgn="base" hangingPunct="0">
                <a:spcBef>
                  <a:spcPct val="0"/>
                </a:spcBef>
                <a:spcAft>
                  <a:spcPct val="0"/>
                </a:spcAft>
                <a:defRPr sz="3600">
                  <a:solidFill>
                    <a:schemeClr val="tx1"/>
                  </a:solidFill>
                  <a:latin typeface="Lato Light" pitchFamily="34" charset="0"/>
                </a:defRPr>
              </a:lvl6pPr>
              <a:lvl7pPr marL="2971800" indent="-228600" defTabSz="1827213" eaLnBrk="0" fontAlgn="base" hangingPunct="0">
                <a:spcBef>
                  <a:spcPct val="0"/>
                </a:spcBef>
                <a:spcAft>
                  <a:spcPct val="0"/>
                </a:spcAft>
                <a:defRPr sz="3600">
                  <a:solidFill>
                    <a:schemeClr val="tx1"/>
                  </a:solidFill>
                  <a:latin typeface="Lato Light" pitchFamily="34" charset="0"/>
                </a:defRPr>
              </a:lvl7pPr>
              <a:lvl8pPr marL="3429000" indent="-228600" defTabSz="1827213" eaLnBrk="0" fontAlgn="base" hangingPunct="0">
                <a:spcBef>
                  <a:spcPct val="0"/>
                </a:spcBef>
                <a:spcAft>
                  <a:spcPct val="0"/>
                </a:spcAft>
                <a:defRPr sz="3600">
                  <a:solidFill>
                    <a:schemeClr val="tx1"/>
                  </a:solidFill>
                  <a:latin typeface="Lato Light" pitchFamily="34" charset="0"/>
                </a:defRPr>
              </a:lvl8pPr>
              <a:lvl9pPr marL="3886200" indent="-228600" defTabSz="1827213" eaLnBrk="0" fontAlgn="base" hangingPunct="0">
                <a:spcBef>
                  <a:spcPct val="0"/>
                </a:spcBef>
                <a:spcAft>
                  <a:spcPct val="0"/>
                </a:spcAft>
                <a:defRPr sz="3600">
                  <a:solidFill>
                    <a:schemeClr val="tx1"/>
                  </a:solidFill>
                  <a:latin typeface="Lato Light" pitchFamily="34" charset="0"/>
                </a:defRPr>
              </a:lvl9pPr>
            </a:lstStyle>
            <a:p>
              <a:pPr marL="0" marR="0" lvl="0" indent="0" algn="ctr" defTabSz="1827213" rtl="0" eaLnBrk="0" fontAlgn="base" latinLnBrk="0" hangingPunct="0">
                <a:lnSpc>
                  <a:spcPct val="80000"/>
                </a:lnSpc>
                <a:spcBef>
                  <a:spcPts val="0"/>
                </a:spcBef>
                <a:spcAft>
                  <a:spcPct val="0"/>
                </a:spcAft>
                <a:buClrTx/>
                <a:buSzTx/>
                <a:buFontTx/>
                <a:buNone/>
                <a:tabLst/>
                <a:defRPr/>
              </a:pPr>
              <a:r>
                <a:rPr lang="en-US" altLang="ru-RU" sz="2800" dirty="0">
                  <a:solidFill>
                    <a:srgbClr val="1D3347"/>
                  </a:solidFill>
                  <a:latin typeface="Bebas Neue" panose="020B0606020202050201" pitchFamily="34" charset="0"/>
                </a:rPr>
                <a:t>02.</a:t>
              </a:r>
            </a:p>
          </p:txBody>
        </p:sp>
        <p:sp>
          <p:nvSpPr>
            <p:cNvPr id="45" name="Oval 44">
              <a:extLst>
                <a:ext uri="{FF2B5EF4-FFF2-40B4-BE49-F238E27FC236}">
                  <a16:creationId xmlns:a16="http://schemas.microsoft.com/office/drawing/2014/main" id="{036F0722-CA93-AE0F-F20D-BACB31273FEE}"/>
                </a:ext>
              </a:extLst>
            </p:cNvPr>
            <p:cNvSpPr/>
            <p:nvPr/>
          </p:nvSpPr>
          <p:spPr>
            <a:xfrm>
              <a:off x="7883093" y="2425229"/>
              <a:ext cx="518882" cy="518882"/>
            </a:xfrm>
            <a:prstGeom prst="ellipse">
              <a:avLst/>
            </a:prstGeom>
            <a:solidFill>
              <a:schemeClr val="bg1"/>
            </a:solidFill>
            <a:ln>
              <a:noFill/>
            </a:ln>
            <a:effectLst>
              <a:outerShdw blurRad="3683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900"/>
            </a:p>
          </p:txBody>
        </p:sp>
        <p:sp>
          <p:nvSpPr>
            <p:cNvPr id="46" name="TextBox 45">
              <a:extLst>
                <a:ext uri="{FF2B5EF4-FFF2-40B4-BE49-F238E27FC236}">
                  <a16:creationId xmlns:a16="http://schemas.microsoft.com/office/drawing/2014/main" id="{0FECA9C2-D890-BFEB-73D5-08F76A6EA95A}"/>
                </a:ext>
              </a:extLst>
            </p:cNvPr>
            <p:cNvSpPr txBox="1">
              <a:spLocks noChangeArrowheads="1"/>
            </p:cNvSpPr>
            <p:nvPr/>
          </p:nvSpPr>
          <p:spPr bwMode="auto">
            <a:xfrm>
              <a:off x="7823312" y="2479549"/>
              <a:ext cx="668832" cy="458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3600">
                  <a:solidFill>
                    <a:schemeClr val="tx1"/>
                  </a:solidFill>
                  <a:latin typeface="Lato Light" pitchFamily="34" charset="0"/>
                </a:defRPr>
              </a:lvl1pPr>
              <a:lvl2pPr marL="742950" indent="-285750">
                <a:defRPr sz="3600">
                  <a:solidFill>
                    <a:schemeClr val="tx1"/>
                  </a:solidFill>
                  <a:latin typeface="Lato Light" pitchFamily="34" charset="0"/>
                </a:defRPr>
              </a:lvl2pPr>
              <a:lvl3pPr marL="1143000" indent="-228600">
                <a:defRPr sz="3600">
                  <a:solidFill>
                    <a:schemeClr val="tx1"/>
                  </a:solidFill>
                  <a:latin typeface="Lato Light" pitchFamily="34" charset="0"/>
                </a:defRPr>
              </a:lvl3pPr>
              <a:lvl4pPr marL="1600200" indent="-228600">
                <a:defRPr sz="3600">
                  <a:solidFill>
                    <a:schemeClr val="tx1"/>
                  </a:solidFill>
                  <a:latin typeface="Lato Light" pitchFamily="34" charset="0"/>
                </a:defRPr>
              </a:lvl4pPr>
              <a:lvl5pPr marL="2057400" indent="-228600">
                <a:defRPr sz="3600">
                  <a:solidFill>
                    <a:schemeClr val="tx1"/>
                  </a:solidFill>
                  <a:latin typeface="Lato Light" pitchFamily="34" charset="0"/>
                </a:defRPr>
              </a:lvl5pPr>
              <a:lvl6pPr marL="2514600" indent="-228600" defTabSz="1827213" eaLnBrk="0" fontAlgn="base" hangingPunct="0">
                <a:spcBef>
                  <a:spcPct val="0"/>
                </a:spcBef>
                <a:spcAft>
                  <a:spcPct val="0"/>
                </a:spcAft>
                <a:defRPr sz="3600">
                  <a:solidFill>
                    <a:schemeClr val="tx1"/>
                  </a:solidFill>
                  <a:latin typeface="Lato Light" pitchFamily="34" charset="0"/>
                </a:defRPr>
              </a:lvl6pPr>
              <a:lvl7pPr marL="2971800" indent="-228600" defTabSz="1827213" eaLnBrk="0" fontAlgn="base" hangingPunct="0">
                <a:spcBef>
                  <a:spcPct val="0"/>
                </a:spcBef>
                <a:spcAft>
                  <a:spcPct val="0"/>
                </a:spcAft>
                <a:defRPr sz="3600">
                  <a:solidFill>
                    <a:schemeClr val="tx1"/>
                  </a:solidFill>
                  <a:latin typeface="Lato Light" pitchFamily="34" charset="0"/>
                </a:defRPr>
              </a:lvl7pPr>
              <a:lvl8pPr marL="3429000" indent="-228600" defTabSz="1827213" eaLnBrk="0" fontAlgn="base" hangingPunct="0">
                <a:spcBef>
                  <a:spcPct val="0"/>
                </a:spcBef>
                <a:spcAft>
                  <a:spcPct val="0"/>
                </a:spcAft>
                <a:defRPr sz="3600">
                  <a:solidFill>
                    <a:schemeClr val="tx1"/>
                  </a:solidFill>
                  <a:latin typeface="Lato Light" pitchFamily="34" charset="0"/>
                </a:defRPr>
              </a:lvl8pPr>
              <a:lvl9pPr marL="3886200" indent="-228600" defTabSz="1827213" eaLnBrk="0" fontAlgn="base" hangingPunct="0">
                <a:spcBef>
                  <a:spcPct val="0"/>
                </a:spcBef>
                <a:spcAft>
                  <a:spcPct val="0"/>
                </a:spcAft>
                <a:defRPr sz="3600">
                  <a:solidFill>
                    <a:schemeClr val="tx1"/>
                  </a:solidFill>
                  <a:latin typeface="Lato Light" pitchFamily="34" charset="0"/>
                </a:defRPr>
              </a:lvl9pPr>
            </a:lstStyle>
            <a:p>
              <a:pPr marL="0" marR="0" lvl="0" indent="0" algn="ctr" defTabSz="1827213" rtl="0" eaLnBrk="0" fontAlgn="base" latinLnBrk="0" hangingPunct="0">
                <a:lnSpc>
                  <a:spcPct val="80000"/>
                </a:lnSpc>
                <a:spcBef>
                  <a:spcPts val="0"/>
                </a:spcBef>
                <a:spcAft>
                  <a:spcPct val="0"/>
                </a:spcAft>
                <a:buClrTx/>
                <a:buSzTx/>
                <a:buFontTx/>
                <a:buNone/>
                <a:tabLst/>
                <a:defRPr/>
              </a:pPr>
              <a:r>
                <a:rPr lang="en-US" altLang="ru-RU" sz="2800" dirty="0">
                  <a:solidFill>
                    <a:srgbClr val="1D3347"/>
                  </a:solidFill>
                  <a:latin typeface="Bebas Neue" panose="020B0606020202050201" pitchFamily="34" charset="0"/>
                </a:rPr>
                <a:t>03.</a:t>
              </a:r>
            </a:p>
          </p:txBody>
        </p:sp>
        <p:sp>
          <p:nvSpPr>
            <p:cNvPr id="47" name="Oval 46">
              <a:extLst>
                <a:ext uri="{FF2B5EF4-FFF2-40B4-BE49-F238E27FC236}">
                  <a16:creationId xmlns:a16="http://schemas.microsoft.com/office/drawing/2014/main" id="{03B395B1-0933-EE6D-656B-148B96A74311}"/>
                </a:ext>
              </a:extLst>
            </p:cNvPr>
            <p:cNvSpPr/>
            <p:nvPr/>
          </p:nvSpPr>
          <p:spPr>
            <a:xfrm>
              <a:off x="10073359" y="2425229"/>
              <a:ext cx="518882" cy="518882"/>
            </a:xfrm>
            <a:prstGeom prst="ellipse">
              <a:avLst/>
            </a:prstGeom>
            <a:solidFill>
              <a:schemeClr val="bg1"/>
            </a:solidFill>
            <a:ln>
              <a:noFill/>
            </a:ln>
            <a:effectLst>
              <a:outerShdw blurRad="3683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900"/>
            </a:p>
          </p:txBody>
        </p:sp>
        <p:sp>
          <p:nvSpPr>
            <p:cNvPr id="48" name="TextBox 47">
              <a:extLst>
                <a:ext uri="{FF2B5EF4-FFF2-40B4-BE49-F238E27FC236}">
                  <a16:creationId xmlns:a16="http://schemas.microsoft.com/office/drawing/2014/main" id="{51C2E974-7F4A-63AD-14F5-91AF86A98823}"/>
                </a:ext>
              </a:extLst>
            </p:cNvPr>
            <p:cNvSpPr txBox="1">
              <a:spLocks noChangeArrowheads="1"/>
            </p:cNvSpPr>
            <p:nvPr/>
          </p:nvSpPr>
          <p:spPr bwMode="auto">
            <a:xfrm>
              <a:off x="10013578" y="2479549"/>
              <a:ext cx="668832" cy="458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3600">
                  <a:solidFill>
                    <a:schemeClr val="tx1"/>
                  </a:solidFill>
                  <a:latin typeface="Lato Light" pitchFamily="34" charset="0"/>
                </a:defRPr>
              </a:lvl1pPr>
              <a:lvl2pPr marL="742950" indent="-285750">
                <a:defRPr sz="3600">
                  <a:solidFill>
                    <a:schemeClr val="tx1"/>
                  </a:solidFill>
                  <a:latin typeface="Lato Light" pitchFamily="34" charset="0"/>
                </a:defRPr>
              </a:lvl2pPr>
              <a:lvl3pPr marL="1143000" indent="-228600">
                <a:defRPr sz="3600">
                  <a:solidFill>
                    <a:schemeClr val="tx1"/>
                  </a:solidFill>
                  <a:latin typeface="Lato Light" pitchFamily="34" charset="0"/>
                </a:defRPr>
              </a:lvl3pPr>
              <a:lvl4pPr marL="1600200" indent="-228600">
                <a:defRPr sz="3600">
                  <a:solidFill>
                    <a:schemeClr val="tx1"/>
                  </a:solidFill>
                  <a:latin typeface="Lato Light" pitchFamily="34" charset="0"/>
                </a:defRPr>
              </a:lvl4pPr>
              <a:lvl5pPr marL="2057400" indent="-228600">
                <a:defRPr sz="3600">
                  <a:solidFill>
                    <a:schemeClr val="tx1"/>
                  </a:solidFill>
                  <a:latin typeface="Lato Light" pitchFamily="34" charset="0"/>
                </a:defRPr>
              </a:lvl5pPr>
              <a:lvl6pPr marL="2514600" indent="-228600" defTabSz="1827213" eaLnBrk="0" fontAlgn="base" hangingPunct="0">
                <a:spcBef>
                  <a:spcPct val="0"/>
                </a:spcBef>
                <a:spcAft>
                  <a:spcPct val="0"/>
                </a:spcAft>
                <a:defRPr sz="3600">
                  <a:solidFill>
                    <a:schemeClr val="tx1"/>
                  </a:solidFill>
                  <a:latin typeface="Lato Light" pitchFamily="34" charset="0"/>
                </a:defRPr>
              </a:lvl6pPr>
              <a:lvl7pPr marL="2971800" indent="-228600" defTabSz="1827213" eaLnBrk="0" fontAlgn="base" hangingPunct="0">
                <a:spcBef>
                  <a:spcPct val="0"/>
                </a:spcBef>
                <a:spcAft>
                  <a:spcPct val="0"/>
                </a:spcAft>
                <a:defRPr sz="3600">
                  <a:solidFill>
                    <a:schemeClr val="tx1"/>
                  </a:solidFill>
                  <a:latin typeface="Lato Light" pitchFamily="34" charset="0"/>
                </a:defRPr>
              </a:lvl7pPr>
              <a:lvl8pPr marL="3429000" indent="-228600" defTabSz="1827213" eaLnBrk="0" fontAlgn="base" hangingPunct="0">
                <a:spcBef>
                  <a:spcPct val="0"/>
                </a:spcBef>
                <a:spcAft>
                  <a:spcPct val="0"/>
                </a:spcAft>
                <a:defRPr sz="3600">
                  <a:solidFill>
                    <a:schemeClr val="tx1"/>
                  </a:solidFill>
                  <a:latin typeface="Lato Light" pitchFamily="34" charset="0"/>
                </a:defRPr>
              </a:lvl8pPr>
              <a:lvl9pPr marL="3886200" indent="-228600" defTabSz="1827213" eaLnBrk="0" fontAlgn="base" hangingPunct="0">
                <a:spcBef>
                  <a:spcPct val="0"/>
                </a:spcBef>
                <a:spcAft>
                  <a:spcPct val="0"/>
                </a:spcAft>
                <a:defRPr sz="3600">
                  <a:solidFill>
                    <a:schemeClr val="tx1"/>
                  </a:solidFill>
                  <a:latin typeface="Lato Light" pitchFamily="34" charset="0"/>
                </a:defRPr>
              </a:lvl9pPr>
            </a:lstStyle>
            <a:p>
              <a:pPr marL="0" marR="0" lvl="0" indent="0" algn="ctr" defTabSz="1827213" rtl="0" eaLnBrk="0" fontAlgn="base" latinLnBrk="0" hangingPunct="0">
                <a:lnSpc>
                  <a:spcPct val="80000"/>
                </a:lnSpc>
                <a:spcBef>
                  <a:spcPts val="0"/>
                </a:spcBef>
                <a:spcAft>
                  <a:spcPct val="0"/>
                </a:spcAft>
                <a:buClrTx/>
                <a:buSzTx/>
                <a:buFontTx/>
                <a:buNone/>
                <a:tabLst/>
                <a:defRPr/>
              </a:pPr>
              <a:r>
                <a:rPr lang="en-US" altLang="ru-RU" sz="2800" dirty="0">
                  <a:solidFill>
                    <a:srgbClr val="1D3347"/>
                  </a:solidFill>
                  <a:latin typeface="Bebas Neue" panose="020B0606020202050201" pitchFamily="34" charset="0"/>
                </a:rPr>
                <a:t>04.</a:t>
              </a:r>
            </a:p>
          </p:txBody>
        </p:sp>
      </p:grpSp>
      <p:sp>
        <p:nvSpPr>
          <p:cNvPr id="49" name="TextBox 48">
            <a:extLst>
              <a:ext uri="{FF2B5EF4-FFF2-40B4-BE49-F238E27FC236}">
                <a16:creationId xmlns:a16="http://schemas.microsoft.com/office/drawing/2014/main" id="{AA8F509B-24ED-3518-A405-78A03A5D39CC}"/>
              </a:ext>
            </a:extLst>
          </p:cNvPr>
          <p:cNvSpPr txBox="1"/>
          <p:nvPr/>
        </p:nvSpPr>
        <p:spPr>
          <a:xfrm>
            <a:off x="1460677" y="3365300"/>
            <a:ext cx="1758293" cy="1154162"/>
          </a:xfrm>
          <a:prstGeom prst="rect">
            <a:avLst/>
          </a:prstGeom>
          <a:noFill/>
        </p:spPr>
        <p:txBody>
          <a:bodyPr wrap="square">
            <a:spAutoFit/>
          </a:bodyPr>
          <a:lstStyle/>
          <a:p>
            <a:pPr algn="ctr" rtl="1">
              <a:lnSpc>
                <a:spcPct val="200000"/>
              </a:lnSpc>
            </a:pPr>
            <a:r>
              <a:rPr lang="fa-IR" sz="1200" b="1" dirty="0">
                <a:solidFill>
                  <a:schemeClr val="bg1"/>
                </a:solidFill>
                <a:latin typeface="Shabnam" panose="020B0603030804020204" pitchFamily="34" charset="-78"/>
                <a:cs typeface="Shabnam" panose="020B0603030804020204" pitchFamily="34" charset="-78"/>
              </a:rPr>
              <a:t>تیتر عنوان را بنویسید</a:t>
            </a:r>
            <a:endParaRPr lang="en-US" sz="1200" b="1" dirty="0">
              <a:solidFill>
                <a:schemeClr val="bg1"/>
              </a:solidFill>
              <a:latin typeface="Shabnam" panose="020B0603030804020204" pitchFamily="34" charset="-78"/>
              <a:cs typeface="Shabnam" panose="020B0603030804020204" pitchFamily="34" charset="-78"/>
            </a:endParaRPr>
          </a:p>
          <a:p>
            <a:pPr algn="ctr" rtl="1">
              <a:lnSpc>
                <a:spcPct val="200000"/>
              </a:lnSpc>
            </a:pPr>
            <a:r>
              <a:rPr lang="fa-IR" sz="1200" dirty="0">
                <a:solidFill>
                  <a:schemeClr val="bg1"/>
                </a:solidFill>
                <a:latin typeface="Shabnam" panose="020B0603030804020204" pitchFamily="34" charset="-78"/>
                <a:cs typeface="Shabnam" panose="020B0603030804020204" pitchFamily="34" charset="-78"/>
              </a:rPr>
              <a:t>فروشگاه مینارو ارائه دهنده انواع فایل</a:t>
            </a:r>
            <a:endParaRPr lang="en-US" sz="1200" dirty="0">
              <a:solidFill>
                <a:schemeClr val="bg1"/>
              </a:solidFill>
              <a:latin typeface="Shabnam" panose="020B0603030804020204" pitchFamily="34" charset="-78"/>
              <a:cs typeface="Shabnam" panose="020B0603030804020204" pitchFamily="34" charset="-78"/>
            </a:endParaRPr>
          </a:p>
        </p:txBody>
      </p:sp>
      <p:sp>
        <p:nvSpPr>
          <p:cNvPr id="50" name="TextBox 49">
            <a:extLst>
              <a:ext uri="{FF2B5EF4-FFF2-40B4-BE49-F238E27FC236}">
                <a16:creationId xmlns:a16="http://schemas.microsoft.com/office/drawing/2014/main" id="{5291BC77-C1D3-8C27-13CA-DD59794840F3}"/>
              </a:ext>
            </a:extLst>
          </p:cNvPr>
          <p:cNvSpPr txBox="1"/>
          <p:nvPr/>
        </p:nvSpPr>
        <p:spPr>
          <a:xfrm>
            <a:off x="3626230" y="3365300"/>
            <a:ext cx="1758293" cy="1154162"/>
          </a:xfrm>
          <a:prstGeom prst="rect">
            <a:avLst/>
          </a:prstGeom>
          <a:noFill/>
        </p:spPr>
        <p:txBody>
          <a:bodyPr wrap="square">
            <a:spAutoFit/>
          </a:bodyPr>
          <a:lstStyle/>
          <a:p>
            <a:pPr algn="ctr" rtl="1">
              <a:lnSpc>
                <a:spcPct val="200000"/>
              </a:lnSpc>
            </a:pPr>
            <a:r>
              <a:rPr lang="fa-IR" sz="1200" b="1" dirty="0">
                <a:solidFill>
                  <a:schemeClr val="bg1"/>
                </a:solidFill>
                <a:latin typeface="Shabnam" panose="020B0603030804020204" pitchFamily="34" charset="-78"/>
                <a:cs typeface="Shabnam" panose="020B0603030804020204" pitchFamily="34" charset="-78"/>
              </a:rPr>
              <a:t>تیتر عنوان را بنویسید</a:t>
            </a:r>
            <a:endParaRPr lang="en-US" sz="1200" b="1" dirty="0">
              <a:solidFill>
                <a:schemeClr val="bg1"/>
              </a:solidFill>
              <a:latin typeface="Shabnam" panose="020B0603030804020204" pitchFamily="34" charset="-78"/>
              <a:cs typeface="Shabnam" panose="020B0603030804020204" pitchFamily="34" charset="-78"/>
            </a:endParaRPr>
          </a:p>
          <a:p>
            <a:pPr algn="ctr" rtl="1">
              <a:lnSpc>
                <a:spcPct val="200000"/>
              </a:lnSpc>
            </a:pPr>
            <a:r>
              <a:rPr lang="fa-IR" sz="1200" dirty="0">
                <a:solidFill>
                  <a:schemeClr val="bg1"/>
                </a:solidFill>
                <a:latin typeface="Shabnam" panose="020B0603030804020204" pitchFamily="34" charset="-78"/>
                <a:cs typeface="Shabnam" panose="020B0603030804020204" pitchFamily="34" charset="-78"/>
              </a:rPr>
              <a:t>فروشگاه مینارو ارائه دهنده انواع فایل</a:t>
            </a:r>
            <a:endParaRPr lang="en-US" sz="1200" dirty="0">
              <a:solidFill>
                <a:schemeClr val="bg1"/>
              </a:solidFill>
              <a:latin typeface="Shabnam" panose="020B0603030804020204" pitchFamily="34" charset="-78"/>
              <a:cs typeface="Shabnam" panose="020B0603030804020204" pitchFamily="34" charset="-78"/>
            </a:endParaRPr>
          </a:p>
        </p:txBody>
      </p:sp>
      <p:sp>
        <p:nvSpPr>
          <p:cNvPr id="51" name="TextBox 50">
            <a:extLst>
              <a:ext uri="{FF2B5EF4-FFF2-40B4-BE49-F238E27FC236}">
                <a16:creationId xmlns:a16="http://schemas.microsoft.com/office/drawing/2014/main" id="{A221DEF4-4604-F1EF-E93D-3A6FE7AF0226}"/>
              </a:ext>
            </a:extLst>
          </p:cNvPr>
          <p:cNvSpPr txBox="1"/>
          <p:nvPr/>
        </p:nvSpPr>
        <p:spPr>
          <a:xfrm>
            <a:off x="5791909" y="3365300"/>
            <a:ext cx="1758293" cy="1154162"/>
          </a:xfrm>
          <a:prstGeom prst="rect">
            <a:avLst/>
          </a:prstGeom>
          <a:noFill/>
        </p:spPr>
        <p:txBody>
          <a:bodyPr wrap="square">
            <a:spAutoFit/>
          </a:bodyPr>
          <a:lstStyle/>
          <a:p>
            <a:pPr algn="ctr" rtl="1">
              <a:lnSpc>
                <a:spcPct val="200000"/>
              </a:lnSpc>
            </a:pPr>
            <a:r>
              <a:rPr lang="fa-IR" sz="1200" b="1" dirty="0">
                <a:solidFill>
                  <a:schemeClr val="bg1"/>
                </a:solidFill>
                <a:latin typeface="Shabnam" panose="020B0603030804020204" pitchFamily="34" charset="-78"/>
                <a:cs typeface="Shabnam" panose="020B0603030804020204" pitchFamily="34" charset="-78"/>
              </a:rPr>
              <a:t>تیتر عنوان را بنویسید</a:t>
            </a:r>
            <a:endParaRPr lang="en-US" sz="1200" b="1" dirty="0">
              <a:solidFill>
                <a:schemeClr val="bg1"/>
              </a:solidFill>
              <a:latin typeface="Shabnam" panose="020B0603030804020204" pitchFamily="34" charset="-78"/>
              <a:cs typeface="Shabnam" panose="020B0603030804020204" pitchFamily="34" charset="-78"/>
            </a:endParaRPr>
          </a:p>
          <a:p>
            <a:pPr algn="ctr" rtl="1">
              <a:lnSpc>
                <a:spcPct val="200000"/>
              </a:lnSpc>
            </a:pPr>
            <a:r>
              <a:rPr lang="fa-IR" sz="1200" dirty="0">
                <a:solidFill>
                  <a:schemeClr val="bg1"/>
                </a:solidFill>
                <a:latin typeface="Shabnam" panose="020B0603030804020204" pitchFamily="34" charset="-78"/>
                <a:cs typeface="Shabnam" panose="020B0603030804020204" pitchFamily="34" charset="-78"/>
              </a:rPr>
              <a:t>فروشگاه مینارو ارائه دهنده انواع فایل</a:t>
            </a:r>
            <a:endParaRPr lang="en-US" sz="1200" dirty="0">
              <a:solidFill>
                <a:schemeClr val="bg1"/>
              </a:solidFill>
              <a:latin typeface="Shabnam" panose="020B0603030804020204" pitchFamily="34" charset="-78"/>
              <a:cs typeface="Shabnam" panose="020B0603030804020204" pitchFamily="34" charset="-78"/>
            </a:endParaRPr>
          </a:p>
        </p:txBody>
      </p:sp>
      <p:sp>
        <p:nvSpPr>
          <p:cNvPr id="52" name="TextBox 51">
            <a:extLst>
              <a:ext uri="{FF2B5EF4-FFF2-40B4-BE49-F238E27FC236}">
                <a16:creationId xmlns:a16="http://schemas.microsoft.com/office/drawing/2014/main" id="{B77F6EF4-981C-0D4A-9132-F87DE23951B4}"/>
              </a:ext>
            </a:extLst>
          </p:cNvPr>
          <p:cNvSpPr txBox="1"/>
          <p:nvPr/>
        </p:nvSpPr>
        <p:spPr>
          <a:xfrm>
            <a:off x="7957462" y="3335804"/>
            <a:ext cx="1823051" cy="1154162"/>
          </a:xfrm>
          <a:prstGeom prst="rect">
            <a:avLst/>
          </a:prstGeom>
          <a:noFill/>
        </p:spPr>
        <p:txBody>
          <a:bodyPr wrap="square">
            <a:spAutoFit/>
          </a:bodyPr>
          <a:lstStyle/>
          <a:p>
            <a:pPr algn="ctr" rtl="1">
              <a:lnSpc>
                <a:spcPct val="200000"/>
              </a:lnSpc>
            </a:pPr>
            <a:r>
              <a:rPr lang="fa-IR" sz="1200" b="1" dirty="0">
                <a:solidFill>
                  <a:schemeClr val="bg1"/>
                </a:solidFill>
                <a:latin typeface="Shabnam" panose="020B0603030804020204" pitchFamily="34" charset="-78"/>
                <a:cs typeface="Shabnam" panose="020B0603030804020204" pitchFamily="34" charset="-78"/>
              </a:rPr>
              <a:t>تیتر عنوان را بنویسید</a:t>
            </a:r>
            <a:endParaRPr lang="en-US" sz="1200" b="1" dirty="0">
              <a:solidFill>
                <a:schemeClr val="bg1"/>
              </a:solidFill>
              <a:latin typeface="Shabnam" panose="020B0603030804020204" pitchFamily="34" charset="-78"/>
              <a:cs typeface="Shabnam" panose="020B0603030804020204" pitchFamily="34" charset="-78"/>
            </a:endParaRPr>
          </a:p>
          <a:p>
            <a:pPr algn="ctr" rtl="1">
              <a:lnSpc>
                <a:spcPct val="200000"/>
              </a:lnSpc>
            </a:pPr>
            <a:r>
              <a:rPr lang="fa-IR" sz="1200" dirty="0">
                <a:solidFill>
                  <a:schemeClr val="bg1"/>
                </a:solidFill>
                <a:latin typeface="Shabnam" panose="020B0603030804020204" pitchFamily="34" charset="-78"/>
                <a:cs typeface="Shabnam" panose="020B0603030804020204" pitchFamily="34" charset="-78"/>
              </a:rPr>
              <a:t>فروشگاه مینارو ارائه دهنده انواع فایل</a:t>
            </a:r>
            <a:endParaRPr lang="en-US" sz="1200" dirty="0">
              <a:solidFill>
                <a:schemeClr val="bg1"/>
              </a:solidFill>
              <a:latin typeface="Shabnam" panose="020B0603030804020204" pitchFamily="34" charset="-78"/>
              <a:cs typeface="Shabnam" panose="020B0603030804020204" pitchFamily="34" charset="-78"/>
            </a:endParaRPr>
          </a:p>
        </p:txBody>
      </p:sp>
      <p:sp>
        <p:nvSpPr>
          <p:cNvPr id="54" name="TextBox 53">
            <a:extLst>
              <a:ext uri="{FF2B5EF4-FFF2-40B4-BE49-F238E27FC236}">
                <a16:creationId xmlns:a16="http://schemas.microsoft.com/office/drawing/2014/main" id="{68342CE3-16CC-C1A0-541A-DCBC5EB9F50E}"/>
              </a:ext>
            </a:extLst>
          </p:cNvPr>
          <p:cNvSpPr txBox="1"/>
          <p:nvPr/>
        </p:nvSpPr>
        <p:spPr>
          <a:xfrm>
            <a:off x="1179871" y="1848500"/>
            <a:ext cx="8819535" cy="369332"/>
          </a:xfrm>
          <a:prstGeom prst="rect">
            <a:avLst/>
          </a:prstGeom>
          <a:noFill/>
        </p:spPr>
        <p:txBody>
          <a:bodyPr wrap="square" rtlCol="0">
            <a:spAutoFit/>
          </a:bodyPr>
          <a:lstStyle/>
          <a:p>
            <a:pPr algn="ctr" rtl="1"/>
            <a:r>
              <a:rPr lang="fa-IR" b="1" dirty="0">
                <a:solidFill>
                  <a:srgbClr val="1D3347"/>
                </a:solidFill>
                <a:latin typeface="Shabnam" panose="020B0603030804020204" pitchFamily="34" charset="-78"/>
                <a:cs typeface="Shabnam" panose="020B0603030804020204" pitchFamily="34" charset="-78"/>
              </a:rPr>
              <a:t>تیتر عنوان موضوع خود را در این قسمت وارد نمایید</a:t>
            </a:r>
            <a:endParaRPr lang="en-US" b="1" dirty="0">
              <a:solidFill>
                <a:srgbClr val="1D3347"/>
              </a:solidFill>
              <a:latin typeface="Shabnam" panose="020B0603030804020204" pitchFamily="34" charset="-78"/>
              <a:cs typeface="Shabnam" panose="020B0603030804020204" pitchFamily="34" charset="-78"/>
            </a:endParaRPr>
          </a:p>
        </p:txBody>
      </p:sp>
    </p:spTree>
    <p:extLst>
      <p:ext uri="{BB962C8B-B14F-4D97-AF65-F5344CB8AC3E}">
        <p14:creationId xmlns:p14="http://schemas.microsoft.com/office/powerpoint/2010/main" val="707906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5" fill="hold" grpId="0" nodeType="clickEffect">
                                  <p:stCondLst>
                                    <p:cond delay="0"/>
                                  </p:stCondLst>
                                  <p:childTnLst>
                                    <p:set>
                                      <p:cBhvr>
                                        <p:cTn id="6" dur="1" fill="hold">
                                          <p:stCondLst>
                                            <p:cond delay="0"/>
                                          </p:stCondLst>
                                        </p:cTn>
                                        <p:tgtEl>
                                          <p:spTgt spid="54"/>
                                        </p:tgtEl>
                                        <p:attrNameLst>
                                          <p:attrName>style.visibility</p:attrName>
                                        </p:attrNameLst>
                                      </p:cBhvr>
                                      <p:to>
                                        <p:strVal val="visible"/>
                                      </p:to>
                                    </p:set>
                                    <p:animEffect transition="in" filter="randombar(vertical)">
                                      <p:cBhvr>
                                        <p:cTn id="7" dur="500"/>
                                        <p:tgtEl>
                                          <p:spTgt spid="54"/>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34"/>
                                        </p:tgtEl>
                                        <p:attrNameLst>
                                          <p:attrName>style.visibility</p:attrName>
                                        </p:attrNameLst>
                                      </p:cBhvr>
                                      <p:to>
                                        <p:strVal val="visible"/>
                                      </p:to>
                                    </p:set>
                                    <p:animEffect transition="in" filter="wipe(left)">
                                      <p:cBhvr>
                                        <p:cTn id="11" dur="750"/>
                                        <p:tgtEl>
                                          <p:spTgt spid="34"/>
                                        </p:tgtEl>
                                      </p:cBhvr>
                                    </p:animEffect>
                                  </p:childTnLst>
                                </p:cTn>
                              </p:par>
                            </p:childTnLst>
                          </p:cTn>
                        </p:par>
                        <p:par>
                          <p:cTn id="12" fill="hold">
                            <p:stCondLst>
                              <p:cond delay="1250"/>
                            </p:stCondLst>
                            <p:childTnLst>
                              <p:par>
                                <p:cTn id="13" presetID="22" presetClass="entr" presetSubtype="4" fill="hold" grpId="0" nodeType="afterEffect">
                                  <p:stCondLst>
                                    <p:cond delay="0"/>
                                  </p:stCondLst>
                                  <p:childTnLst>
                                    <p:set>
                                      <p:cBhvr>
                                        <p:cTn id="14" dur="1" fill="hold">
                                          <p:stCondLst>
                                            <p:cond delay="0"/>
                                          </p:stCondLst>
                                        </p:cTn>
                                        <p:tgtEl>
                                          <p:spTgt spid="30"/>
                                        </p:tgtEl>
                                        <p:attrNameLst>
                                          <p:attrName>style.visibility</p:attrName>
                                        </p:attrNameLst>
                                      </p:cBhvr>
                                      <p:to>
                                        <p:strVal val="visible"/>
                                      </p:to>
                                    </p:set>
                                    <p:animEffect transition="in" filter="wipe(down)">
                                      <p:cBhvr>
                                        <p:cTn id="15" dur="750"/>
                                        <p:tgtEl>
                                          <p:spTgt spid="30"/>
                                        </p:tgtEl>
                                      </p:cBhvr>
                                    </p:animEffect>
                                  </p:childTnLst>
                                </p:cTn>
                              </p:par>
                            </p:childTnLst>
                          </p:cTn>
                        </p:par>
                        <p:par>
                          <p:cTn id="16" fill="hold">
                            <p:stCondLst>
                              <p:cond delay="2000"/>
                            </p:stCondLst>
                            <p:childTnLst>
                              <p:par>
                                <p:cTn id="17" presetID="22" presetClass="entr" presetSubtype="4" fill="hold" grpId="0" nodeType="afterEffect">
                                  <p:stCondLst>
                                    <p:cond delay="0"/>
                                  </p:stCondLst>
                                  <p:childTnLst>
                                    <p:set>
                                      <p:cBhvr>
                                        <p:cTn id="18" dur="1" fill="hold">
                                          <p:stCondLst>
                                            <p:cond delay="0"/>
                                          </p:stCondLst>
                                        </p:cTn>
                                        <p:tgtEl>
                                          <p:spTgt spid="31"/>
                                        </p:tgtEl>
                                        <p:attrNameLst>
                                          <p:attrName>style.visibility</p:attrName>
                                        </p:attrNameLst>
                                      </p:cBhvr>
                                      <p:to>
                                        <p:strVal val="visible"/>
                                      </p:to>
                                    </p:set>
                                    <p:animEffect transition="in" filter="wipe(down)">
                                      <p:cBhvr>
                                        <p:cTn id="19" dur="750"/>
                                        <p:tgtEl>
                                          <p:spTgt spid="31"/>
                                        </p:tgtEl>
                                      </p:cBhvr>
                                    </p:animEffect>
                                  </p:childTnLst>
                                </p:cTn>
                              </p:par>
                            </p:childTnLst>
                          </p:cTn>
                        </p:par>
                        <p:par>
                          <p:cTn id="20" fill="hold">
                            <p:stCondLst>
                              <p:cond delay="2750"/>
                            </p:stCondLst>
                            <p:childTnLst>
                              <p:par>
                                <p:cTn id="21" presetID="22" presetClass="entr" presetSubtype="4" fill="hold" grpId="0" nodeType="afterEffect">
                                  <p:stCondLst>
                                    <p:cond delay="0"/>
                                  </p:stCondLst>
                                  <p:childTnLst>
                                    <p:set>
                                      <p:cBhvr>
                                        <p:cTn id="22" dur="1" fill="hold">
                                          <p:stCondLst>
                                            <p:cond delay="0"/>
                                          </p:stCondLst>
                                        </p:cTn>
                                        <p:tgtEl>
                                          <p:spTgt spid="32"/>
                                        </p:tgtEl>
                                        <p:attrNameLst>
                                          <p:attrName>style.visibility</p:attrName>
                                        </p:attrNameLst>
                                      </p:cBhvr>
                                      <p:to>
                                        <p:strVal val="visible"/>
                                      </p:to>
                                    </p:set>
                                    <p:animEffect transition="in" filter="wipe(down)">
                                      <p:cBhvr>
                                        <p:cTn id="23" dur="750"/>
                                        <p:tgtEl>
                                          <p:spTgt spid="32"/>
                                        </p:tgtEl>
                                      </p:cBhvr>
                                    </p:animEffect>
                                  </p:childTnLst>
                                </p:cTn>
                              </p:par>
                            </p:childTnLst>
                          </p:cTn>
                        </p:par>
                        <p:par>
                          <p:cTn id="24" fill="hold">
                            <p:stCondLst>
                              <p:cond delay="3500"/>
                            </p:stCondLst>
                            <p:childTnLst>
                              <p:par>
                                <p:cTn id="25" presetID="22" presetClass="entr" presetSubtype="4" fill="hold" grpId="0" nodeType="afterEffect">
                                  <p:stCondLst>
                                    <p:cond delay="0"/>
                                  </p:stCondLst>
                                  <p:childTnLst>
                                    <p:set>
                                      <p:cBhvr>
                                        <p:cTn id="26" dur="1" fill="hold">
                                          <p:stCondLst>
                                            <p:cond delay="0"/>
                                          </p:stCondLst>
                                        </p:cTn>
                                        <p:tgtEl>
                                          <p:spTgt spid="33"/>
                                        </p:tgtEl>
                                        <p:attrNameLst>
                                          <p:attrName>style.visibility</p:attrName>
                                        </p:attrNameLst>
                                      </p:cBhvr>
                                      <p:to>
                                        <p:strVal val="visible"/>
                                      </p:to>
                                    </p:set>
                                    <p:animEffect transition="in" filter="wipe(down)">
                                      <p:cBhvr>
                                        <p:cTn id="27" dur="750"/>
                                        <p:tgtEl>
                                          <p:spTgt spid="33"/>
                                        </p:tgtEl>
                                      </p:cBhvr>
                                    </p:animEffect>
                                  </p:childTnLst>
                                </p:cTn>
                              </p:par>
                            </p:childTnLst>
                          </p:cTn>
                        </p:par>
                        <p:par>
                          <p:cTn id="28" fill="hold">
                            <p:stCondLst>
                              <p:cond delay="4250"/>
                            </p:stCondLst>
                            <p:childTnLst>
                              <p:par>
                                <p:cTn id="29" presetID="53" presetClass="entr" presetSubtype="16" fill="hold" nodeType="afterEffect">
                                  <p:stCondLst>
                                    <p:cond delay="0"/>
                                  </p:stCondLst>
                                  <p:childTnLst>
                                    <p:set>
                                      <p:cBhvr>
                                        <p:cTn id="30" dur="1" fill="hold">
                                          <p:stCondLst>
                                            <p:cond delay="0"/>
                                          </p:stCondLst>
                                        </p:cTn>
                                        <p:tgtEl>
                                          <p:spTgt spid="40"/>
                                        </p:tgtEl>
                                        <p:attrNameLst>
                                          <p:attrName>style.visibility</p:attrName>
                                        </p:attrNameLst>
                                      </p:cBhvr>
                                      <p:to>
                                        <p:strVal val="visible"/>
                                      </p:to>
                                    </p:set>
                                    <p:anim calcmode="lin" valueType="num">
                                      <p:cBhvr>
                                        <p:cTn id="31" dur="750" fill="hold"/>
                                        <p:tgtEl>
                                          <p:spTgt spid="40"/>
                                        </p:tgtEl>
                                        <p:attrNameLst>
                                          <p:attrName>ppt_w</p:attrName>
                                        </p:attrNameLst>
                                      </p:cBhvr>
                                      <p:tavLst>
                                        <p:tav tm="0">
                                          <p:val>
                                            <p:fltVal val="0"/>
                                          </p:val>
                                        </p:tav>
                                        <p:tav tm="100000">
                                          <p:val>
                                            <p:strVal val="#ppt_w"/>
                                          </p:val>
                                        </p:tav>
                                      </p:tavLst>
                                    </p:anim>
                                    <p:anim calcmode="lin" valueType="num">
                                      <p:cBhvr>
                                        <p:cTn id="32" dur="750" fill="hold"/>
                                        <p:tgtEl>
                                          <p:spTgt spid="40"/>
                                        </p:tgtEl>
                                        <p:attrNameLst>
                                          <p:attrName>ppt_h</p:attrName>
                                        </p:attrNameLst>
                                      </p:cBhvr>
                                      <p:tavLst>
                                        <p:tav tm="0">
                                          <p:val>
                                            <p:fltVal val="0"/>
                                          </p:val>
                                        </p:tav>
                                        <p:tav tm="100000">
                                          <p:val>
                                            <p:strVal val="#ppt_h"/>
                                          </p:val>
                                        </p:tav>
                                      </p:tavLst>
                                    </p:anim>
                                    <p:animEffect transition="in" filter="fade">
                                      <p:cBhvr>
                                        <p:cTn id="33" dur="750"/>
                                        <p:tgtEl>
                                          <p:spTgt spid="40"/>
                                        </p:tgtEl>
                                      </p:cBhvr>
                                    </p:animEffect>
                                  </p:childTnLst>
                                </p:cTn>
                              </p:par>
                            </p:childTnLst>
                          </p:cTn>
                        </p:par>
                        <p:par>
                          <p:cTn id="34" fill="hold">
                            <p:stCondLst>
                              <p:cond delay="5000"/>
                            </p:stCondLst>
                            <p:childTnLst>
                              <p:par>
                                <p:cTn id="35" presetID="22" presetClass="entr" presetSubtype="4" fill="hold" grpId="0" nodeType="afterEffect">
                                  <p:stCondLst>
                                    <p:cond delay="0"/>
                                  </p:stCondLst>
                                  <p:childTnLst>
                                    <p:set>
                                      <p:cBhvr>
                                        <p:cTn id="36" dur="1" fill="hold">
                                          <p:stCondLst>
                                            <p:cond delay="0"/>
                                          </p:stCondLst>
                                        </p:cTn>
                                        <p:tgtEl>
                                          <p:spTgt spid="49"/>
                                        </p:tgtEl>
                                        <p:attrNameLst>
                                          <p:attrName>style.visibility</p:attrName>
                                        </p:attrNameLst>
                                      </p:cBhvr>
                                      <p:to>
                                        <p:strVal val="visible"/>
                                      </p:to>
                                    </p:set>
                                    <p:animEffect transition="in" filter="wipe(down)">
                                      <p:cBhvr>
                                        <p:cTn id="37" dur="750"/>
                                        <p:tgtEl>
                                          <p:spTgt spid="49"/>
                                        </p:tgtEl>
                                      </p:cBhvr>
                                    </p:animEffect>
                                  </p:childTnLst>
                                </p:cTn>
                              </p:par>
                            </p:childTnLst>
                          </p:cTn>
                        </p:par>
                        <p:par>
                          <p:cTn id="38" fill="hold">
                            <p:stCondLst>
                              <p:cond delay="5750"/>
                            </p:stCondLst>
                            <p:childTnLst>
                              <p:par>
                                <p:cTn id="39" presetID="22" presetClass="entr" presetSubtype="4" fill="hold" grpId="0" nodeType="afterEffect">
                                  <p:stCondLst>
                                    <p:cond delay="0"/>
                                  </p:stCondLst>
                                  <p:childTnLst>
                                    <p:set>
                                      <p:cBhvr>
                                        <p:cTn id="40" dur="1" fill="hold">
                                          <p:stCondLst>
                                            <p:cond delay="0"/>
                                          </p:stCondLst>
                                        </p:cTn>
                                        <p:tgtEl>
                                          <p:spTgt spid="50"/>
                                        </p:tgtEl>
                                        <p:attrNameLst>
                                          <p:attrName>style.visibility</p:attrName>
                                        </p:attrNameLst>
                                      </p:cBhvr>
                                      <p:to>
                                        <p:strVal val="visible"/>
                                      </p:to>
                                    </p:set>
                                    <p:animEffect transition="in" filter="wipe(down)">
                                      <p:cBhvr>
                                        <p:cTn id="41" dur="750"/>
                                        <p:tgtEl>
                                          <p:spTgt spid="50"/>
                                        </p:tgtEl>
                                      </p:cBhvr>
                                    </p:animEffect>
                                  </p:childTnLst>
                                </p:cTn>
                              </p:par>
                            </p:childTnLst>
                          </p:cTn>
                        </p:par>
                        <p:par>
                          <p:cTn id="42" fill="hold">
                            <p:stCondLst>
                              <p:cond delay="6500"/>
                            </p:stCondLst>
                            <p:childTnLst>
                              <p:par>
                                <p:cTn id="43" presetID="22" presetClass="entr" presetSubtype="4" fill="hold" grpId="0" nodeType="afterEffect">
                                  <p:stCondLst>
                                    <p:cond delay="0"/>
                                  </p:stCondLst>
                                  <p:childTnLst>
                                    <p:set>
                                      <p:cBhvr>
                                        <p:cTn id="44" dur="1" fill="hold">
                                          <p:stCondLst>
                                            <p:cond delay="0"/>
                                          </p:stCondLst>
                                        </p:cTn>
                                        <p:tgtEl>
                                          <p:spTgt spid="51"/>
                                        </p:tgtEl>
                                        <p:attrNameLst>
                                          <p:attrName>style.visibility</p:attrName>
                                        </p:attrNameLst>
                                      </p:cBhvr>
                                      <p:to>
                                        <p:strVal val="visible"/>
                                      </p:to>
                                    </p:set>
                                    <p:animEffect transition="in" filter="wipe(down)">
                                      <p:cBhvr>
                                        <p:cTn id="45" dur="750"/>
                                        <p:tgtEl>
                                          <p:spTgt spid="51"/>
                                        </p:tgtEl>
                                      </p:cBhvr>
                                    </p:animEffect>
                                  </p:childTnLst>
                                </p:cTn>
                              </p:par>
                            </p:childTnLst>
                          </p:cTn>
                        </p:par>
                        <p:par>
                          <p:cTn id="46" fill="hold">
                            <p:stCondLst>
                              <p:cond delay="7250"/>
                            </p:stCondLst>
                            <p:childTnLst>
                              <p:par>
                                <p:cTn id="47" presetID="22" presetClass="entr" presetSubtype="4" fill="hold" grpId="0" nodeType="afterEffect">
                                  <p:stCondLst>
                                    <p:cond delay="0"/>
                                  </p:stCondLst>
                                  <p:childTnLst>
                                    <p:set>
                                      <p:cBhvr>
                                        <p:cTn id="48" dur="1" fill="hold">
                                          <p:stCondLst>
                                            <p:cond delay="0"/>
                                          </p:stCondLst>
                                        </p:cTn>
                                        <p:tgtEl>
                                          <p:spTgt spid="52"/>
                                        </p:tgtEl>
                                        <p:attrNameLst>
                                          <p:attrName>style.visibility</p:attrName>
                                        </p:attrNameLst>
                                      </p:cBhvr>
                                      <p:to>
                                        <p:strVal val="visible"/>
                                      </p:to>
                                    </p:set>
                                    <p:animEffect transition="in" filter="wipe(down)">
                                      <p:cBhvr>
                                        <p:cTn id="49" dur="75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31" grpId="0" animBg="1"/>
      <p:bldP spid="32" grpId="0" animBg="1"/>
      <p:bldP spid="33" grpId="0" animBg="1"/>
      <p:bldP spid="49" grpId="0"/>
      <p:bldP spid="50" grpId="0"/>
      <p:bldP spid="51" grpId="0"/>
      <p:bldP spid="52" grpId="0"/>
      <p:bldP spid="54"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3BAB566-5C08-9F26-9968-634249399345}"/>
              </a:ext>
            </a:extLst>
          </p:cNvPr>
          <p:cNvSpPr>
            <a:spLocks noGrp="1"/>
          </p:cNvSpPr>
          <p:nvPr>
            <p:ph type="sldNum" sz="quarter" idx="10"/>
          </p:nvPr>
        </p:nvSpPr>
        <p:spPr/>
        <p:txBody>
          <a:bodyPr/>
          <a:lstStyle/>
          <a:p>
            <a:fld id="{A8043012-B8B5-47A7-9927-94221BE445D6}" type="slidenum">
              <a:rPr lang="en-US" smtClean="0"/>
              <a:pPr/>
              <a:t>55</a:t>
            </a:fld>
            <a:endParaRPr lang="en-US" dirty="0"/>
          </a:p>
        </p:txBody>
      </p:sp>
      <p:pic>
        <p:nvPicPr>
          <p:cNvPr id="3" name="Picture 2">
            <a:hlinkClick r:id="" action="ppaction://hlinkshowjump?jump=previousslide"/>
            <a:extLst>
              <a:ext uri="{FF2B5EF4-FFF2-40B4-BE49-F238E27FC236}">
                <a16:creationId xmlns:a16="http://schemas.microsoft.com/office/drawing/2014/main" id="{AF899F89-0D43-15C6-07E7-433DECE95B52}"/>
              </a:ext>
            </a:extLst>
          </p:cNvPr>
          <p:cNvPicPr>
            <a:picLocks noChangeAspect="1"/>
          </p:cNvPicPr>
          <p:nvPr/>
        </p:nvPicPr>
        <p:blipFill>
          <a:blip r:embed="rId2" cstate="print">
            <a:biLevel thresh="25000"/>
            <a:extLst>
              <a:ext uri="{BEBA8EAE-BF5A-486C-A8C5-ECC9F3942E4B}">
                <a14:imgProps xmlns:a14="http://schemas.microsoft.com/office/drawing/2010/main">
                  <a14:imgLayer r:embed="rId3">
                    <a14:imgEffect>
                      <a14:saturation sat="33000"/>
                    </a14:imgEffect>
                  </a14:imgLayer>
                </a14:imgProps>
              </a:ext>
              <a:ext uri="{28A0092B-C50C-407E-A947-70E740481C1C}">
                <a14:useLocalDpi xmlns:a14="http://schemas.microsoft.com/office/drawing/2010/main"/>
              </a:ext>
            </a:extLst>
          </a:blip>
          <a:stretch>
            <a:fillRect/>
          </a:stretch>
        </p:blipFill>
        <p:spPr>
          <a:xfrm flipH="1">
            <a:off x="10403951" y="6257138"/>
            <a:ext cx="210539" cy="210539"/>
          </a:xfrm>
          <a:prstGeom prst="rect">
            <a:avLst/>
          </a:prstGeom>
        </p:spPr>
      </p:pic>
      <p:pic>
        <p:nvPicPr>
          <p:cNvPr id="4" name="Picture 3">
            <a:extLst>
              <a:ext uri="{FF2B5EF4-FFF2-40B4-BE49-F238E27FC236}">
                <a16:creationId xmlns:a16="http://schemas.microsoft.com/office/drawing/2014/main" id="{AEA9A219-1F46-C2B5-AB15-DC7267F12C07}"/>
              </a:ext>
            </a:extLst>
          </p:cNvPr>
          <p:cNvPicPr>
            <a:picLocks noChangeAspect="1"/>
          </p:cNvPicPr>
          <p:nvPr/>
        </p:nvPicPr>
        <p:blipFill>
          <a:blip r:embed="rId2" cstate="print">
            <a:biLevel thresh="25000"/>
            <a:extLst>
              <a:ext uri="{BEBA8EAE-BF5A-486C-A8C5-ECC9F3942E4B}">
                <a14:imgProps xmlns:a14="http://schemas.microsoft.com/office/drawing/2010/main">
                  <a14:imgLayer r:embed="rId3">
                    <a14:imgEffect>
                      <a14:saturation sat="33000"/>
                    </a14:imgEffect>
                  </a14:imgLayer>
                </a14:imgProps>
              </a:ext>
              <a:ext uri="{28A0092B-C50C-407E-A947-70E740481C1C}">
                <a14:useLocalDpi xmlns:a14="http://schemas.microsoft.com/office/drawing/2010/main"/>
              </a:ext>
            </a:extLst>
          </a:blip>
          <a:stretch>
            <a:fillRect/>
          </a:stretch>
        </p:blipFill>
        <p:spPr>
          <a:xfrm>
            <a:off x="11810732" y="6255725"/>
            <a:ext cx="210539" cy="210539"/>
          </a:xfrm>
          <a:prstGeom prst="rect">
            <a:avLst/>
          </a:prstGeom>
        </p:spPr>
      </p:pic>
      <p:pic>
        <p:nvPicPr>
          <p:cNvPr id="5" name="Picture 4">
            <a:hlinkClick r:id="" action="ppaction://hlinkshowjump?jump=firstslide"/>
            <a:extLst>
              <a:ext uri="{FF2B5EF4-FFF2-40B4-BE49-F238E27FC236}">
                <a16:creationId xmlns:a16="http://schemas.microsoft.com/office/drawing/2014/main" id="{07E010AA-C171-8E45-D5BC-F811E6D5458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54275" y="252809"/>
            <a:ext cx="500431" cy="375612"/>
          </a:xfrm>
          <a:prstGeom prst="rect">
            <a:avLst/>
          </a:prstGeom>
        </p:spPr>
      </p:pic>
      <p:sp>
        <p:nvSpPr>
          <p:cNvPr id="6" name="TextBox 5">
            <a:hlinkClick r:id="rId5" action="ppaction://hlinksldjump"/>
            <a:extLst>
              <a:ext uri="{FF2B5EF4-FFF2-40B4-BE49-F238E27FC236}">
                <a16:creationId xmlns:a16="http://schemas.microsoft.com/office/drawing/2014/main" id="{98A7126B-75BF-7C60-8D6C-12A31613303A}"/>
              </a:ext>
            </a:extLst>
          </p:cNvPr>
          <p:cNvSpPr txBox="1"/>
          <p:nvPr/>
        </p:nvSpPr>
        <p:spPr>
          <a:xfrm>
            <a:off x="8814914" y="1031840"/>
            <a:ext cx="1295607" cy="307777"/>
          </a:xfrm>
          <a:prstGeom prst="rect">
            <a:avLst/>
          </a:prstGeom>
          <a:noFill/>
        </p:spPr>
        <p:txBody>
          <a:bodyPr wrap="square" rtlCol="0">
            <a:spAutoFit/>
          </a:bodyPr>
          <a:lstStyle/>
          <a:p>
            <a:pPr algn="ctr" rtl="1"/>
            <a:r>
              <a:rPr lang="fa-IR" sz="1400" b="1">
                <a:solidFill>
                  <a:schemeClr val="bg1"/>
                </a:solidFill>
                <a:latin typeface="Shabnam" panose="020B0603030804020204" pitchFamily="34" charset="-78"/>
                <a:cs typeface="Shabnam" panose="020B0603030804020204" pitchFamily="34" charset="-78"/>
              </a:rPr>
              <a:t>کلیات پژوهش</a:t>
            </a:r>
            <a:endParaRPr lang="en-US" sz="1400" b="1" dirty="0">
              <a:solidFill>
                <a:schemeClr val="bg1"/>
              </a:solidFill>
              <a:latin typeface="Shabnam" panose="020B0603030804020204" pitchFamily="34" charset="-78"/>
              <a:cs typeface="Shabnam" panose="020B0603030804020204" pitchFamily="34" charset="-78"/>
            </a:endParaRPr>
          </a:p>
        </p:txBody>
      </p:sp>
      <p:sp>
        <p:nvSpPr>
          <p:cNvPr id="7" name="TextBox 6">
            <a:hlinkClick r:id="rId6" action="ppaction://hlinksldjump"/>
            <a:extLst>
              <a:ext uri="{FF2B5EF4-FFF2-40B4-BE49-F238E27FC236}">
                <a16:creationId xmlns:a16="http://schemas.microsoft.com/office/drawing/2014/main" id="{09627C36-DCD5-823D-6AD0-8442B0DA1E74}"/>
              </a:ext>
            </a:extLst>
          </p:cNvPr>
          <p:cNvSpPr txBox="1"/>
          <p:nvPr/>
        </p:nvSpPr>
        <p:spPr>
          <a:xfrm>
            <a:off x="7198804" y="1031839"/>
            <a:ext cx="1391595" cy="307777"/>
          </a:xfrm>
          <a:prstGeom prst="rect">
            <a:avLst/>
          </a:prstGeom>
          <a:noFill/>
        </p:spPr>
        <p:txBody>
          <a:bodyPr wrap="square" rtlCol="0">
            <a:spAutoFit/>
          </a:bodyPr>
          <a:lstStyle/>
          <a:p>
            <a:pPr algn="ctr" rtl="1"/>
            <a:r>
              <a:rPr lang="fa-IR" sz="1400" b="1" dirty="0">
                <a:solidFill>
                  <a:schemeClr val="bg1"/>
                </a:solidFill>
                <a:latin typeface="Shabnam" panose="020B0603030804020204" pitchFamily="34" charset="-78"/>
                <a:cs typeface="Shabnam" panose="020B0603030804020204" pitchFamily="34" charset="-78"/>
              </a:rPr>
              <a:t>مبانی پژوهش</a:t>
            </a:r>
            <a:endParaRPr lang="en-US" sz="1400" b="1" dirty="0">
              <a:solidFill>
                <a:schemeClr val="bg1"/>
              </a:solidFill>
              <a:latin typeface="Shabnam" panose="020B0603030804020204" pitchFamily="34" charset="-78"/>
              <a:cs typeface="Shabnam" panose="020B0603030804020204" pitchFamily="34" charset="-78"/>
            </a:endParaRPr>
          </a:p>
        </p:txBody>
      </p:sp>
      <p:sp>
        <p:nvSpPr>
          <p:cNvPr id="8" name="TextBox 7">
            <a:hlinkClick r:id="rId7" action="ppaction://hlinksldjump"/>
            <a:extLst>
              <a:ext uri="{FF2B5EF4-FFF2-40B4-BE49-F238E27FC236}">
                <a16:creationId xmlns:a16="http://schemas.microsoft.com/office/drawing/2014/main" id="{BE9A45E4-82DF-0CBD-3985-3FE301A2F5DE}"/>
              </a:ext>
            </a:extLst>
          </p:cNvPr>
          <p:cNvSpPr txBox="1"/>
          <p:nvPr/>
        </p:nvSpPr>
        <p:spPr>
          <a:xfrm>
            <a:off x="5678682" y="1031838"/>
            <a:ext cx="1420208" cy="307777"/>
          </a:xfrm>
          <a:prstGeom prst="rect">
            <a:avLst/>
          </a:prstGeom>
          <a:noFill/>
        </p:spPr>
        <p:txBody>
          <a:bodyPr wrap="square" rtlCol="0">
            <a:spAutoFit/>
          </a:bodyPr>
          <a:lstStyle/>
          <a:p>
            <a:pPr algn="ctr" rtl="1"/>
            <a:r>
              <a:rPr lang="fa-IR" sz="1400" b="1" dirty="0">
                <a:solidFill>
                  <a:schemeClr val="bg1"/>
                </a:solidFill>
                <a:latin typeface="Shabnam" panose="020B0603030804020204" pitchFamily="34" charset="-78"/>
                <a:cs typeface="Shabnam" panose="020B0603030804020204" pitchFamily="34" charset="-78"/>
              </a:rPr>
              <a:t>روش تحقیق</a:t>
            </a:r>
            <a:endParaRPr lang="en-US" sz="1400" b="1" dirty="0">
              <a:solidFill>
                <a:schemeClr val="bg1"/>
              </a:solidFill>
              <a:latin typeface="Shabnam" panose="020B0603030804020204" pitchFamily="34" charset="-78"/>
              <a:cs typeface="Shabnam" panose="020B0603030804020204" pitchFamily="34" charset="-78"/>
            </a:endParaRPr>
          </a:p>
        </p:txBody>
      </p:sp>
      <p:sp>
        <p:nvSpPr>
          <p:cNvPr id="9" name="TextBox 8">
            <a:hlinkClick r:id="rId8" action="ppaction://hlinksldjump"/>
            <a:extLst>
              <a:ext uri="{FF2B5EF4-FFF2-40B4-BE49-F238E27FC236}">
                <a16:creationId xmlns:a16="http://schemas.microsoft.com/office/drawing/2014/main" id="{BCF73E89-2E41-0B68-8DA0-12482A995B27}"/>
              </a:ext>
            </a:extLst>
          </p:cNvPr>
          <p:cNvSpPr txBox="1"/>
          <p:nvPr/>
        </p:nvSpPr>
        <p:spPr>
          <a:xfrm>
            <a:off x="4080387" y="1024350"/>
            <a:ext cx="1498381" cy="315265"/>
          </a:xfrm>
          <a:prstGeom prst="rect">
            <a:avLst/>
          </a:prstGeom>
          <a:noFill/>
        </p:spPr>
        <p:txBody>
          <a:bodyPr wrap="square" rtlCol="0">
            <a:spAutoFit/>
          </a:bodyPr>
          <a:lstStyle/>
          <a:p>
            <a:pPr algn="ctr" rtl="1"/>
            <a:r>
              <a:rPr lang="fa-IR" sz="1400" b="1" dirty="0">
                <a:solidFill>
                  <a:schemeClr val="bg1"/>
                </a:solidFill>
                <a:latin typeface="Shabnam" panose="020B0603030804020204" pitchFamily="34" charset="-78"/>
                <a:cs typeface="Shabnam" panose="020B0603030804020204" pitchFamily="34" charset="-78"/>
              </a:rPr>
              <a:t>تجزیه و تحلیل</a:t>
            </a:r>
            <a:endParaRPr lang="en-US" sz="1400" b="1" dirty="0">
              <a:solidFill>
                <a:schemeClr val="bg1"/>
              </a:solidFill>
              <a:latin typeface="Shabnam" panose="020B0603030804020204" pitchFamily="34" charset="-78"/>
              <a:cs typeface="Shabnam" panose="020B0603030804020204" pitchFamily="34" charset="-78"/>
            </a:endParaRPr>
          </a:p>
        </p:txBody>
      </p:sp>
      <p:sp>
        <p:nvSpPr>
          <p:cNvPr id="10" name="TextBox 9">
            <a:hlinkClick r:id="rId9" action="ppaction://hlinksldjump"/>
            <a:extLst>
              <a:ext uri="{FF2B5EF4-FFF2-40B4-BE49-F238E27FC236}">
                <a16:creationId xmlns:a16="http://schemas.microsoft.com/office/drawing/2014/main" id="{C09A21ED-B743-FB45-6680-33FD83D3246F}"/>
              </a:ext>
            </a:extLst>
          </p:cNvPr>
          <p:cNvSpPr txBox="1"/>
          <p:nvPr/>
        </p:nvSpPr>
        <p:spPr>
          <a:xfrm>
            <a:off x="2596451" y="1051936"/>
            <a:ext cx="1420208" cy="315265"/>
          </a:xfrm>
          <a:prstGeom prst="rect">
            <a:avLst/>
          </a:prstGeom>
          <a:noFill/>
        </p:spPr>
        <p:txBody>
          <a:bodyPr wrap="square" rtlCol="0">
            <a:spAutoFit/>
          </a:bodyPr>
          <a:lstStyle/>
          <a:p>
            <a:pPr algn="ctr" rtl="1"/>
            <a:r>
              <a:rPr lang="fa-IR" sz="1400" b="1" dirty="0">
                <a:solidFill>
                  <a:schemeClr val="bg1"/>
                </a:solidFill>
                <a:latin typeface="Shabnam" panose="020B0603030804020204" pitchFamily="34" charset="-78"/>
                <a:cs typeface="Shabnam" panose="020B0603030804020204" pitchFamily="34" charset="-78"/>
              </a:rPr>
              <a:t>بحث و نتیجه</a:t>
            </a:r>
            <a:endParaRPr lang="en-US" sz="1400" b="1" dirty="0">
              <a:solidFill>
                <a:schemeClr val="bg1"/>
              </a:solidFill>
              <a:latin typeface="Shabnam" panose="020B0603030804020204" pitchFamily="34" charset="-78"/>
              <a:cs typeface="Shabnam" panose="020B0603030804020204" pitchFamily="34" charset="-78"/>
            </a:endParaRPr>
          </a:p>
        </p:txBody>
      </p:sp>
      <p:sp>
        <p:nvSpPr>
          <p:cNvPr id="11" name="TextBox 10">
            <a:hlinkClick r:id="rId10" action="ppaction://hlinksldjump"/>
            <a:extLst>
              <a:ext uri="{FF2B5EF4-FFF2-40B4-BE49-F238E27FC236}">
                <a16:creationId xmlns:a16="http://schemas.microsoft.com/office/drawing/2014/main" id="{24609F54-8725-8FCA-C57D-A502B764B9BF}"/>
              </a:ext>
            </a:extLst>
          </p:cNvPr>
          <p:cNvSpPr txBox="1"/>
          <p:nvPr/>
        </p:nvSpPr>
        <p:spPr>
          <a:xfrm>
            <a:off x="998155" y="1051935"/>
            <a:ext cx="1498381" cy="315265"/>
          </a:xfrm>
          <a:prstGeom prst="rect">
            <a:avLst/>
          </a:prstGeom>
          <a:noFill/>
        </p:spPr>
        <p:txBody>
          <a:bodyPr wrap="square" rtlCol="0">
            <a:spAutoFit/>
          </a:bodyPr>
          <a:lstStyle/>
          <a:p>
            <a:pPr algn="ctr" rtl="1"/>
            <a:r>
              <a:rPr lang="fa-IR" sz="1400" b="1" dirty="0">
                <a:solidFill>
                  <a:schemeClr val="bg1"/>
                </a:solidFill>
                <a:latin typeface="Shabnam" panose="020B0603030804020204" pitchFamily="34" charset="-78"/>
                <a:cs typeface="Shabnam" panose="020B0603030804020204" pitchFamily="34" charset="-78"/>
              </a:rPr>
              <a:t>منابع</a:t>
            </a:r>
            <a:endParaRPr lang="en-US" sz="1400" b="1" dirty="0">
              <a:solidFill>
                <a:schemeClr val="bg1"/>
              </a:solidFill>
              <a:latin typeface="Shabnam" panose="020B0603030804020204" pitchFamily="34" charset="-78"/>
              <a:cs typeface="Shabnam" panose="020B0603030804020204" pitchFamily="34" charset="-78"/>
            </a:endParaRPr>
          </a:p>
        </p:txBody>
      </p:sp>
      <p:pic>
        <p:nvPicPr>
          <p:cNvPr id="12" name="Graphic 11">
            <a:extLst>
              <a:ext uri="{FF2B5EF4-FFF2-40B4-BE49-F238E27FC236}">
                <a16:creationId xmlns:a16="http://schemas.microsoft.com/office/drawing/2014/main" id="{E27D253E-E54B-CBCD-21F2-40678F40E811}"/>
              </a:ext>
            </a:extLst>
          </p:cNvPr>
          <p:cNvPicPr>
            <a:picLocks noChangeAspect="1"/>
          </p:cNvPicPr>
          <p:nvPr/>
        </p:nvPicPr>
        <p:blipFill>
          <a:blip r:embed="rId11" cstate="print">
            <a:extLst>
              <a:ext uri="{28A0092B-C50C-407E-A947-70E740481C1C}">
                <a14:useLocalDpi xmlns:a14="http://schemas.microsoft.com/office/drawing/2010/main"/>
              </a:ext>
              <a:ext uri="{96DAC541-7B7A-43D3-8B79-37D633B846F1}">
                <asvg:svgBlip xmlns:asvg="http://schemas.microsoft.com/office/drawing/2016/SVG/main" r:embed="rId12"/>
              </a:ext>
            </a:extLst>
          </a:blip>
          <a:stretch>
            <a:fillRect/>
          </a:stretch>
        </p:blipFill>
        <p:spPr>
          <a:xfrm>
            <a:off x="10458867" y="88489"/>
            <a:ext cx="1438278" cy="1438278"/>
          </a:xfrm>
          <a:prstGeom prst="rect">
            <a:avLst/>
          </a:prstGeom>
        </p:spPr>
      </p:pic>
      <p:sp>
        <p:nvSpPr>
          <p:cNvPr id="13" name="TextBox 12">
            <a:extLst>
              <a:ext uri="{FF2B5EF4-FFF2-40B4-BE49-F238E27FC236}">
                <a16:creationId xmlns:a16="http://schemas.microsoft.com/office/drawing/2014/main" id="{1B0C5ED1-3C15-2BA4-F223-D064112A73B6}"/>
              </a:ext>
            </a:extLst>
          </p:cNvPr>
          <p:cNvSpPr txBox="1"/>
          <p:nvPr/>
        </p:nvSpPr>
        <p:spPr>
          <a:xfrm>
            <a:off x="10336307" y="1715488"/>
            <a:ext cx="1757082" cy="338554"/>
          </a:xfrm>
          <a:prstGeom prst="rect">
            <a:avLst/>
          </a:prstGeom>
          <a:noFill/>
        </p:spPr>
        <p:txBody>
          <a:bodyPr wrap="square" rtlCol="0">
            <a:spAutoFit/>
          </a:bodyPr>
          <a:lstStyle/>
          <a:p>
            <a:pPr algn="ctr" rtl="1"/>
            <a:r>
              <a:rPr lang="fa-IR" sz="1600" b="1" dirty="0">
                <a:solidFill>
                  <a:srgbClr val="1D3347"/>
                </a:solidFill>
                <a:latin typeface="Shabnam" panose="020B0603030804020204" pitchFamily="34" charset="-78"/>
                <a:cs typeface="Shabnam" panose="020B0603030804020204" pitchFamily="34" charset="-78"/>
              </a:rPr>
              <a:t>عنوان اول</a:t>
            </a:r>
            <a:endParaRPr lang="en-US" sz="1600" b="1" dirty="0">
              <a:solidFill>
                <a:srgbClr val="1D3347"/>
              </a:solidFill>
              <a:latin typeface="Shabnam" panose="020B0603030804020204" pitchFamily="34" charset="-78"/>
              <a:cs typeface="Shabnam" panose="020B0603030804020204" pitchFamily="34" charset="-78"/>
            </a:endParaRPr>
          </a:p>
        </p:txBody>
      </p:sp>
      <p:sp>
        <p:nvSpPr>
          <p:cNvPr id="14" name="TextBox 13">
            <a:extLst>
              <a:ext uri="{FF2B5EF4-FFF2-40B4-BE49-F238E27FC236}">
                <a16:creationId xmlns:a16="http://schemas.microsoft.com/office/drawing/2014/main" id="{90D061B5-CD54-6BA3-6799-7340D9C27FF8}"/>
              </a:ext>
            </a:extLst>
          </p:cNvPr>
          <p:cNvSpPr txBox="1"/>
          <p:nvPr/>
        </p:nvSpPr>
        <p:spPr>
          <a:xfrm>
            <a:off x="10421957" y="2485131"/>
            <a:ext cx="1671431" cy="338554"/>
          </a:xfrm>
          <a:prstGeom prst="rect">
            <a:avLst/>
          </a:prstGeom>
          <a:noFill/>
        </p:spPr>
        <p:txBody>
          <a:bodyPr wrap="square" rtlCol="0">
            <a:spAutoFit/>
          </a:bodyPr>
          <a:lstStyle/>
          <a:p>
            <a:pPr algn="ctr" rtl="1"/>
            <a:r>
              <a:rPr lang="fa-IR" sz="1600" b="1" dirty="0">
                <a:solidFill>
                  <a:srgbClr val="1D3347"/>
                </a:solidFill>
                <a:latin typeface="Shabnam" panose="020B0603030804020204" pitchFamily="34" charset="-78"/>
                <a:cs typeface="Shabnam" panose="020B0603030804020204" pitchFamily="34" charset="-78"/>
              </a:rPr>
              <a:t>عنوان دوم</a:t>
            </a:r>
            <a:endParaRPr lang="en-US" sz="1600" b="1" dirty="0">
              <a:solidFill>
                <a:srgbClr val="1D3347"/>
              </a:solidFill>
              <a:latin typeface="Shabnam" panose="020B0603030804020204" pitchFamily="34" charset="-78"/>
              <a:cs typeface="Shabnam" panose="020B0603030804020204" pitchFamily="34" charset="-78"/>
            </a:endParaRPr>
          </a:p>
        </p:txBody>
      </p:sp>
      <p:sp>
        <p:nvSpPr>
          <p:cNvPr id="15" name="TextBox 14">
            <a:extLst>
              <a:ext uri="{FF2B5EF4-FFF2-40B4-BE49-F238E27FC236}">
                <a16:creationId xmlns:a16="http://schemas.microsoft.com/office/drawing/2014/main" id="{A79431DC-1F08-6D33-8B5A-AD93E45BD02B}"/>
              </a:ext>
            </a:extLst>
          </p:cNvPr>
          <p:cNvSpPr txBox="1"/>
          <p:nvPr/>
        </p:nvSpPr>
        <p:spPr>
          <a:xfrm>
            <a:off x="10336305" y="3228586"/>
            <a:ext cx="1757082" cy="338554"/>
          </a:xfrm>
          <a:prstGeom prst="rect">
            <a:avLst/>
          </a:prstGeom>
          <a:noFill/>
        </p:spPr>
        <p:txBody>
          <a:bodyPr wrap="square" rtlCol="0">
            <a:spAutoFit/>
          </a:bodyPr>
          <a:lstStyle/>
          <a:p>
            <a:pPr algn="ctr" rtl="1"/>
            <a:r>
              <a:rPr lang="fa-IR" sz="1600" b="1" dirty="0">
                <a:solidFill>
                  <a:srgbClr val="1D3347"/>
                </a:solidFill>
                <a:latin typeface="Shabnam" panose="020B0603030804020204" pitchFamily="34" charset="-78"/>
                <a:cs typeface="Shabnam" panose="020B0603030804020204" pitchFamily="34" charset="-78"/>
              </a:rPr>
              <a:t>عنوان سوم</a:t>
            </a:r>
            <a:endParaRPr lang="en-US" sz="1600" b="1" dirty="0">
              <a:solidFill>
                <a:srgbClr val="1D3347"/>
              </a:solidFill>
              <a:latin typeface="Shabnam" panose="020B0603030804020204" pitchFamily="34" charset="-78"/>
              <a:cs typeface="Shabnam" panose="020B0603030804020204" pitchFamily="34" charset="-78"/>
            </a:endParaRPr>
          </a:p>
        </p:txBody>
      </p:sp>
      <p:sp>
        <p:nvSpPr>
          <p:cNvPr id="16" name="TextBox 15">
            <a:extLst>
              <a:ext uri="{FF2B5EF4-FFF2-40B4-BE49-F238E27FC236}">
                <a16:creationId xmlns:a16="http://schemas.microsoft.com/office/drawing/2014/main" id="{D74F37B3-1839-9776-00A3-70C3F8C2073C}"/>
              </a:ext>
            </a:extLst>
          </p:cNvPr>
          <p:cNvSpPr txBox="1"/>
          <p:nvPr/>
        </p:nvSpPr>
        <p:spPr>
          <a:xfrm>
            <a:off x="10403951" y="3985103"/>
            <a:ext cx="1689436" cy="338554"/>
          </a:xfrm>
          <a:prstGeom prst="rect">
            <a:avLst/>
          </a:prstGeom>
          <a:noFill/>
        </p:spPr>
        <p:txBody>
          <a:bodyPr wrap="square" rtlCol="0">
            <a:spAutoFit/>
          </a:bodyPr>
          <a:lstStyle/>
          <a:p>
            <a:pPr algn="ctr" rtl="1"/>
            <a:r>
              <a:rPr lang="fa-IR" sz="1600" b="1" dirty="0">
                <a:solidFill>
                  <a:srgbClr val="1D3347"/>
                </a:solidFill>
                <a:latin typeface="Shabnam" panose="020B0603030804020204" pitchFamily="34" charset="-78"/>
                <a:cs typeface="Shabnam" panose="020B0603030804020204" pitchFamily="34" charset="-78"/>
              </a:rPr>
              <a:t>عنوان چهارم</a:t>
            </a:r>
            <a:endParaRPr lang="en-US" sz="1600" b="1" dirty="0">
              <a:solidFill>
                <a:srgbClr val="1D3347"/>
              </a:solidFill>
              <a:latin typeface="Shabnam" panose="020B0603030804020204" pitchFamily="34" charset="-78"/>
              <a:cs typeface="Shabnam" panose="020B0603030804020204" pitchFamily="34" charset="-78"/>
            </a:endParaRPr>
          </a:p>
        </p:txBody>
      </p:sp>
      <p:sp>
        <p:nvSpPr>
          <p:cNvPr id="17" name="TextBox 16">
            <a:extLst>
              <a:ext uri="{FF2B5EF4-FFF2-40B4-BE49-F238E27FC236}">
                <a16:creationId xmlns:a16="http://schemas.microsoft.com/office/drawing/2014/main" id="{B0B230EF-2D62-E9DC-4252-A648FAA7FEAB}"/>
              </a:ext>
            </a:extLst>
          </p:cNvPr>
          <p:cNvSpPr txBox="1"/>
          <p:nvPr/>
        </p:nvSpPr>
        <p:spPr>
          <a:xfrm>
            <a:off x="10336305" y="4754746"/>
            <a:ext cx="1775088" cy="338554"/>
          </a:xfrm>
          <a:prstGeom prst="rect">
            <a:avLst/>
          </a:prstGeom>
          <a:noFill/>
        </p:spPr>
        <p:txBody>
          <a:bodyPr wrap="square" rtlCol="0">
            <a:spAutoFit/>
          </a:bodyPr>
          <a:lstStyle/>
          <a:p>
            <a:pPr algn="ctr" rtl="1"/>
            <a:r>
              <a:rPr lang="fa-IR" sz="1600" b="1" dirty="0">
                <a:solidFill>
                  <a:srgbClr val="1D3347"/>
                </a:solidFill>
                <a:latin typeface="Shabnam" panose="020B0603030804020204" pitchFamily="34" charset="-78"/>
                <a:cs typeface="Shabnam" panose="020B0603030804020204" pitchFamily="34" charset="-78"/>
              </a:rPr>
              <a:t>عنوان پنجم</a:t>
            </a:r>
            <a:endParaRPr lang="en-US" sz="1600" b="1" dirty="0">
              <a:solidFill>
                <a:srgbClr val="1D3347"/>
              </a:solidFill>
              <a:latin typeface="Shabnam" panose="020B0603030804020204" pitchFamily="34" charset="-78"/>
              <a:cs typeface="Shabnam" panose="020B0603030804020204" pitchFamily="34" charset="-78"/>
            </a:endParaRPr>
          </a:p>
        </p:txBody>
      </p:sp>
      <p:sp>
        <p:nvSpPr>
          <p:cNvPr id="18" name="TextBox 17">
            <a:extLst>
              <a:ext uri="{FF2B5EF4-FFF2-40B4-BE49-F238E27FC236}">
                <a16:creationId xmlns:a16="http://schemas.microsoft.com/office/drawing/2014/main" id="{66E06D22-BC13-C030-FCA8-2ED905F24DA2}"/>
              </a:ext>
            </a:extLst>
          </p:cNvPr>
          <p:cNvSpPr txBox="1"/>
          <p:nvPr/>
        </p:nvSpPr>
        <p:spPr>
          <a:xfrm>
            <a:off x="10336305" y="5498201"/>
            <a:ext cx="1757082" cy="338554"/>
          </a:xfrm>
          <a:prstGeom prst="rect">
            <a:avLst/>
          </a:prstGeom>
          <a:noFill/>
        </p:spPr>
        <p:txBody>
          <a:bodyPr wrap="square" rtlCol="0">
            <a:spAutoFit/>
          </a:bodyPr>
          <a:lstStyle/>
          <a:p>
            <a:pPr algn="ctr" rtl="1"/>
            <a:r>
              <a:rPr lang="fa-IR" sz="1600" b="1" dirty="0">
                <a:solidFill>
                  <a:srgbClr val="1D3347"/>
                </a:solidFill>
                <a:latin typeface="Shabnam" panose="020B0603030804020204" pitchFamily="34" charset="-78"/>
                <a:cs typeface="Shabnam" panose="020B0603030804020204" pitchFamily="34" charset="-78"/>
              </a:rPr>
              <a:t>عنوان ششم</a:t>
            </a:r>
            <a:endParaRPr lang="en-US" sz="1600" b="1" dirty="0">
              <a:solidFill>
                <a:srgbClr val="1D3347"/>
              </a:solidFill>
              <a:latin typeface="Shabnam" panose="020B0603030804020204" pitchFamily="34" charset="-78"/>
              <a:cs typeface="Shabnam" panose="020B0603030804020204" pitchFamily="34" charset="-78"/>
            </a:endParaRPr>
          </a:p>
        </p:txBody>
      </p:sp>
      <p:sp>
        <p:nvSpPr>
          <p:cNvPr id="19" name="TextBox 18">
            <a:extLst>
              <a:ext uri="{FF2B5EF4-FFF2-40B4-BE49-F238E27FC236}">
                <a16:creationId xmlns:a16="http://schemas.microsoft.com/office/drawing/2014/main" id="{DA213B21-DEC1-412E-B8E5-0796D876C39F}"/>
              </a:ext>
            </a:extLst>
          </p:cNvPr>
          <p:cNvSpPr txBox="1"/>
          <p:nvPr/>
        </p:nvSpPr>
        <p:spPr>
          <a:xfrm>
            <a:off x="1007391" y="289867"/>
            <a:ext cx="5716681" cy="338554"/>
          </a:xfrm>
          <a:prstGeom prst="rect">
            <a:avLst/>
          </a:prstGeom>
          <a:noFill/>
        </p:spPr>
        <p:txBody>
          <a:bodyPr wrap="square" rtlCol="0">
            <a:spAutoFit/>
          </a:bodyPr>
          <a:lstStyle/>
          <a:p>
            <a:pPr algn="ctr" rtl="1"/>
            <a:r>
              <a:rPr lang="fa-IR" sz="1600" b="1">
                <a:solidFill>
                  <a:srgbClr val="1D3347"/>
                </a:solidFill>
                <a:latin typeface="Shabnam" panose="020B0603030804020204" pitchFamily="34" charset="-78"/>
                <a:cs typeface="Shabnam" panose="020B0603030804020204" pitchFamily="34" charset="-78"/>
              </a:rPr>
              <a:t>موضوع ارائه خود را در این قسمت وارد نمایید</a:t>
            </a:r>
            <a:endParaRPr lang="en-US" sz="1600" b="1" dirty="0">
              <a:solidFill>
                <a:srgbClr val="1D3347"/>
              </a:solidFill>
              <a:latin typeface="Shabnam" panose="020B0603030804020204" pitchFamily="34" charset="-78"/>
              <a:cs typeface="Shabnam" panose="020B0603030804020204" pitchFamily="34" charset="-78"/>
            </a:endParaRPr>
          </a:p>
        </p:txBody>
      </p:sp>
      <p:sp>
        <p:nvSpPr>
          <p:cNvPr id="20" name="TextBox 19">
            <a:extLst>
              <a:ext uri="{FF2B5EF4-FFF2-40B4-BE49-F238E27FC236}">
                <a16:creationId xmlns:a16="http://schemas.microsoft.com/office/drawing/2014/main" id="{C036AF6D-705C-B81D-DBB4-1DF37BDB5D03}"/>
              </a:ext>
            </a:extLst>
          </p:cNvPr>
          <p:cNvSpPr txBox="1"/>
          <p:nvPr/>
        </p:nvSpPr>
        <p:spPr>
          <a:xfrm>
            <a:off x="6853381" y="289867"/>
            <a:ext cx="3352801" cy="338554"/>
          </a:xfrm>
          <a:prstGeom prst="rect">
            <a:avLst/>
          </a:prstGeom>
          <a:noFill/>
        </p:spPr>
        <p:txBody>
          <a:bodyPr wrap="square" rtlCol="0">
            <a:spAutoFit/>
          </a:bodyPr>
          <a:lstStyle/>
          <a:p>
            <a:pPr algn="ctr" rtl="1"/>
            <a:r>
              <a:rPr lang="fa-IR" sz="1600" b="1" dirty="0">
                <a:solidFill>
                  <a:srgbClr val="1D3347"/>
                </a:solidFill>
                <a:latin typeface="Shabnam" panose="020B0603030804020204" pitchFamily="34" charset="-78"/>
                <a:cs typeface="Shabnam" panose="020B0603030804020204" pitchFamily="34" charset="-78"/>
              </a:rPr>
              <a:t>پژوهشگر</a:t>
            </a:r>
            <a:r>
              <a:rPr lang="fa-IR" sz="1600" b="1">
                <a:solidFill>
                  <a:srgbClr val="1D3347"/>
                </a:solidFill>
                <a:latin typeface="Shabnam" panose="020B0603030804020204" pitchFamily="34" charset="-78"/>
                <a:cs typeface="Shabnam" panose="020B0603030804020204" pitchFamily="34" charset="-78"/>
              </a:rPr>
              <a:t>: محمد جواد عزیزپناه</a:t>
            </a:r>
            <a:endParaRPr lang="en-US" sz="1600" b="1" dirty="0">
              <a:solidFill>
                <a:srgbClr val="1D3347"/>
              </a:solidFill>
              <a:latin typeface="Shabnam" panose="020B0603030804020204" pitchFamily="34" charset="-78"/>
              <a:cs typeface="Shabnam" panose="020B0603030804020204" pitchFamily="34" charset="-78"/>
            </a:endParaRPr>
          </a:p>
        </p:txBody>
      </p:sp>
      <p:sp>
        <p:nvSpPr>
          <p:cNvPr id="21" name="Freeform 123">
            <a:hlinkClick r:id="rId10" action="ppaction://hlinksldjump"/>
            <a:extLst>
              <a:ext uri="{FF2B5EF4-FFF2-40B4-BE49-F238E27FC236}">
                <a16:creationId xmlns:a16="http://schemas.microsoft.com/office/drawing/2014/main" id="{D8DC7697-9E0E-1EC0-A2EE-0A9AD0EB67F3}"/>
              </a:ext>
            </a:extLst>
          </p:cNvPr>
          <p:cNvSpPr>
            <a:spLocks noEditPoints="1"/>
          </p:cNvSpPr>
          <p:nvPr/>
        </p:nvSpPr>
        <p:spPr bwMode="auto">
          <a:xfrm>
            <a:off x="488631" y="5556280"/>
            <a:ext cx="268684" cy="268684"/>
          </a:xfrm>
          <a:custGeom>
            <a:avLst/>
            <a:gdLst>
              <a:gd name="T0" fmla="*/ 109 w 160"/>
              <a:gd name="T1" fmla="*/ 116 h 160"/>
              <a:gd name="T2" fmla="*/ 59 w 160"/>
              <a:gd name="T3" fmla="*/ 107 h 160"/>
              <a:gd name="T4" fmla="*/ 160 w 160"/>
              <a:gd name="T5" fmla="*/ 125 h 160"/>
              <a:gd name="T6" fmla="*/ 114 w 160"/>
              <a:gd name="T7" fmla="*/ 116 h 160"/>
              <a:gd name="T8" fmla="*/ 60 w 160"/>
              <a:gd name="T9" fmla="*/ 100 h 160"/>
              <a:gd name="T10" fmla="*/ 160 w 160"/>
              <a:gd name="T11" fmla="*/ 84 h 160"/>
              <a:gd name="T12" fmla="*/ 59 w 160"/>
              <a:gd name="T13" fmla="*/ 131 h 160"/>
              <a:gd name="T14" fmla="*/ 110 w 160"/>
              <a:gd name="T15" fmla="*/ 160 h 160"/>
              <a:gd name="T16" fmla="*/ 160 w 160"/>
              <a:gd name="T17" fmla="*/ 132 h 160"/>
              <a:gd name="T18" fmla="*/ 110 w 160"/>
              <a:gd name="T19" fmla="*/ 50 h 160"/>
              <a:gd name="T20" fmla="*/ 59 w 160"/>
              <a:gd name="T21" fmla="*/ 75 h 160"/>
              <a:gd name="T22" fmla="*/ 160 w 160"/>
              <a:gd name="T23" fmla="*/ 68 h 160"/>
              <a:gd name="T24" fmla="*/ 148 w 160"/>
              <a:gd name="T25" fmla="*/ 0 h 160"/>
              <a:gd name="T26" fmla="*/ 0 w 160"/>
              <a:gd name="T27" fmla="*/ 44 h 160"/>
              <a:gd name="T28" fmla="*/ 109 w 160"/>
              <a:gd name="T29" fmla="*/ 44 h 160"/>
              <a:gd name="T30" fmla="*/ 160 w 160"/>
              <a:gd name="T31" fmla="*/ 44 h 160"/>
              <a:gd name="T32" fmla="*/ 29 w 160"/>
              <a:gd name="T33" fmla="*/ 41 h 160"/>
              <a:gd name="T34" fmla="*/ 41 w 160"/>
              <a:gd name="T35" fmla="*/ 28 h 160"/>
              <a:gd name="T36" fmla="*/ 88 w 160"/>
              <a:gd name="T37" fmla="*/ 25 h 160"/>
              <a:gd name="T38" fmla="*/ 91 w 160"/>
              <a:gd name="T39" fmla="*/ 27 h 160"/>
              <a:gd name="T40" fmla="*/ 97 w 160"/>
              <a:gd name="T41" fmla="*/ 30 h 160"/>
              <a:gd name="T42" fmla="*/ 102 w 160"/>
              <a:gd name="T43" fmla="*/ 27 h 160"/>
              <a:gd name="T44" fmla="*/ 104 w 160"/>
              <a:gd name="T45" fmla="*/ 25 h 160"/>
              <a:gd name="T46" fmla="*/ 104 w 160"/>
              <a:gd name="T47" fmla="*/ 32 h 160"/>
              <a:gd name="T48" fmla="*/ 107 w 160"/>
              <a:gd name="T49" fmla="*/ 35 h 160"/>
              <a:gd name="T50" fmla="*/ 113 w 160"/>
              <a:gd name="T51" fmla="*/ 22 h 160"/>
              <a:gd name="T52" fmla="*/ 118 w 160"/>
              <a:gd name="T53" fmla="*/ 35 h 160"/>
              <a:gd name="T54" fmla="*/ 120 w 160"/>
              <a:gd name="T55" fmla="*/ 32 h 160"/>
              <a:gd name="T56" fmla="*/ 120 w 160"/>
              <a:gd name="T57" fmla="*/ 25 h 160"/>
              <a:gd name="T58" fmla="*/ 123 w 160"/>
              <a:gd name="T59" fmla="*/ 27 h 160"/>
              <a:gd name="T60" fmla="*/ 129 w 160"/>
              <a:gd name="T61" fmla="*/ 30 h 160"/>
              <a:gd name="T62" fmla="*/ 134 w 160"/>
              <a:gd name="T63" fmla="*/ 27 h 160"/>
              <a:gd name="T64" fmla="*/ 136 w 160"/>
              <a:gd name="T65" fmla="*/ 25 h 160"/>
              <a:gd name="T66" fmla="*/ 136 w 160"/>
              <a:gd name="T67" fmla="*/ 32 h 160"/>
              <a:gd name="T68" fmla="*/ 140 w 160"/>
              <a:gd name="T69" fmla="*/ 35 h 160"/>
              <a:gd name="T70" fmla="*/ 54 w 160"/>
              <a:gd name="T71" fmla="*/ 68 h 160"/>
              <a:gd name="T72" fmla="*/ 3 w 160"/>
              <a:gd name="T73" fmla="*/ 57 h 160"/>
              <a:gd name="T74" fmla="*/ 3 w 160"/>
              <a:gd name="T75" fmla="*/ 102 h 160"/>
              <a:gd name="T76" fmla="*/ 41 w 160"/>
              <a:gd name="T77" fmla="*/ 79 h 160"/>
              <a:gd name="T78" fmla="*/ 28 w 160"/>
              <a:gd name="T79" fmla="*/ 68 h 160"/>
              <a:gd name="T80" fmla="*/ 54 w 160"/>
              <a:gd name="T81" fmla="*/ 107 h 160"/>
              <a:gd name="T82" fmla="*/ 0 w 160"/>
              <a:gd name="T83" fmla="*/ 145 h 160"/>
              <a:gd name="T84" fmla="*/ 60 w 160"/>
              <a:gd name="T85" fmla="*/ 159 h 160"/>
              <a:gd name="T86" fmla="*/ 29 w 160"/>
              <a:gd name="T87" fmla="*/ 142 h 160"/>
              <a:gd name="T88" fmla="*/ 41 w 160"/>
              <a:gd name="T89" fmla="*/ 131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60" h="160">
                <a:moveTo>
                  <a:pt x="114" y="116"/>
                </a:moveTo>
                <a:cubicBezTo>
                  <a:pt x="113" y="116"/>
                  <a:pt x="112" y="116"/>
                  <a:pt x="112" y="116"/>
                </a:cubicBezTo>
                <a:cubicBezTo>
                  <a:pt x="110" y="116"/>
                  <a:pt x="109" y="116"/>
                  <a:pt x="109" y="116"/>
                </a:cubicBezTo>
                <a:cubicBezTo>
                  <a:pt x="108" y="116"/>
                  <a:pt x="108" y="116"/>
                  <a:pt x="108" y="116"/>
                </a:cubicBezTo>
                <a:cubicBezTo>
                  <a:pt x="108" y="116"/>
                  <a:pt x="107" y="116"/>
                  <a:pt x="105" y="116"/>
                </a:cubicBezTo>
                <a:cubicBezTo>
                  <a:pt x="87" y="116"/>
                  <a:pt x="69" y="112"/>
                  <a:pt x="59" y="107"/>
                </a:cubicBezTo>
                <a:cubicBezTo>
                  <a:pt x="59" y="123"/>
                  <a:pt x="59" y="123"/>
                  <a:pt x="59" y="123"/>
                </a:cubicBezTo>
                <a:cubicBezTo>
                  <a:pt x="65" y="129"/>
                  <a:pt x="85" y="133"/>
                  <a:pt x="112" y="133"/>
                </a:cubicBezTo>
                <a:cubicBezTo>
                  <a:pt x="135" y="133"/>
                  <a:pt x="152" y="130"/>
                  <a:pt x="160" y="125"/>
                </a:cubicBezTo>
                <a:cubicBezTo>
                  <a:pt x="160" y="109"/>
                  <a:pt x="160" y="109"/>
                  <a:pt x="160" y="109"/>
                </a:cubicBezTo>
                <a:cubicBezTo>
                  <a:pt x="151" y="113"/>
                  <a:pt x="134" y="116"/>
                  <a:pt x="116" y="116"/>
                </a:cubicBezTo>
                <a:cubicBezTo>
                  <a:pt x="116" y="116"/>
                  <a:pt x="115" y="116"/>
                  <a:pt x="114" y="116"/>
                </a:cubicBezTo>
                <a:close/>
                <a:moveTo>
                  <a:pt x="59" y="82"/>
                </a:moveTo>
                <a:cubicBezTo>
                  <a:pt x="59" y="100"/>
                  <a:pt x="59" y="100"/>
                  <a:pt x="59" y="100"/>
                </a:cubicBezTo>
                <a:cubicBezTo>
                  <a:pt x="60" y="100"/>
                  <a:pt x="60" y="100"/>
                  <a:pt x="60" y="100"/>
                </a:cubicBezTo>
                <a:cubicBezTo>
                  <a:pt x="66" y="106"/>
                  <a:pt x="86" y="111"/>
                  <a:pt x="112" y="111"/>
                </a:cubicBezTo>
                <a:cubicBezTo>
                  <a:pt x="134" y="111"/>
                  <a:pt x="152" y="106"/>
                  <a:pt x="160" y="101"/>
                </a:cubicBezTo>
                <a:cubicBezTo>
                  <a:pt x="160" y="84"/>
                  <a:pt x="160" y="84"/>
                  <a:pt x="160" y="84"/>
                </a:cubicBezTo>
                <a:cubicBezTo>
                  <a:pt x="149" y="89"/>
                  <a:pt x="130" y="92"/>
                  <a:pt x="112" y="92"/>
                </a:cubicBezTo>
                <a:cubicBezTo>
                  <a:pt x="91" y="92"/>
                  <a:pt x="70" y="89"/>
                  <a:pt x="59" y="82"/>
                </a:cubicBezTo>
                <a:close/>
                <a:moveTo>
                  <a:pt x="59" y="131"/>
                </a:moveTo>
                <a:cubicBezTo>
                  <a:pt x="59" y="141"/>
                  <a:pt x="59" y="141"/>
                  <a:pt x="59" y="141"/>
                </a:cubicBezTo>
                <a:cubicBezTo>
                  <a:pt x="59" y="143"/>
                  <a:pt x="59" y="143"/>
                  <a:pt x="60" y="143"/>
                </a:cubicBezTo>
                <a:cubicBezTo>
                  <a:pt x="63" y="154"/>
                  <a:pt x="87" y="160"/>
                  <a:pt x="110" y="160"/>
                </a:cubicBezTo>
                <a:cubicBezTo>
                  <a:pt x="132" y="160"/>
                  <a:pt x="157" y="154"/>
                  <a:pt x="160" y="143"/>
                </a:cubicBezTo>
                <a:cubicBezTo>
                  <a:pt x="160" y="143"/>
                  <a:pt x="160" y="143"/>
                  <a:pt x="160" y="141"/>
                </a:cubicBezTo>
                <a:cubicBezTo>
                  <a:pt x="160" y="132"/>
                  <a:pt x="160" y="132"/>
                  <a:pt x="160" y="132"/>
                </a:cubicBezTo>
                <a:cubicBezTo>
                  <a:pt x="149" y="138"/>
                  <a:pt x="130" y="140"/>
                  <a:pt x="112" y="140"/>
                </a:cubicBezTo>
                <a:cubicBezTo>
                  <a:pt x="91" y="140"/>
                  <a:pt x="70" y="137"/>
                  <a:pt x="59" y="131"/>
                </a:cubicBezTo>
                <a:close/>
                <a:moveTo>
                  <a:pt x="110" y="50"/>
                </a:moveTo>
                <a:cubicBezTo>
                  <a:pt x="87" y="50"/>
                  <a:pt x="63" y="56"/>
                  <a:pt x="59" y="67"/>
                </a:cubicBezTo>
                <a:cubicBezTo>
                  <a:pt x="59" y="68"/>
                  <a:pt x="59" y="68"/>
                  <a:pt x="59" y="68"/>
                </a:cubicBezTo>
                <a:cubicBezTo>
                  <a:pt x="59" y="75"/>
                  <a:pt x="59" y="75"/>
                  <a:pt x="59" y="75"/>
                </a:cubicBezTo>
                <a:cubicBezTo>
                  <a:pt x="65" y="82"/>
                  <a:pt x="86" y="87"/>
                  <a:pt x="112" y="87"/>
                </a:cubicBezTo>
                <a:cubicBezTo>
                  <a:pt x="134" y="87"/>
                  <a:pt x="152" y="83"/>
                  <a:pt x="160" y="78"/>
                </a:cubicBezTo>
                <a:cubicBezTo>
                  <a:pt x="160" y="68"/>
                  <a:pt x="160" y="68"/>
                  <a:pt x="160" y="68"/>
                </a:cubicBezTo>
                <a:cubicBezTo>
                  <a:pt x="160" y="67"/>
                  <a:pt x="160" y="67"/>
                  <a:pt x="160" y="67"/>
                </a:cubicBezTo>
                <a:cubicBezTo>
                  <a:pt x="158" y="56"/>
                  <a:pt x="134" y="50"/>
                  <a:pt x="110" y="50"/>
                </a:cubicBezTo>
                <a:close/>
                <a:moveTo>
                  <a:pt x="148" y="0"/>
                </a:moveTo>
                <a:cubicBezTo>
                  <a:pt x="13" y="0"/>
                  <a:pt x="13" y="0"/>
                  <a:pt x="13" y="0"/>
                </a:cubicBezTo>
                <a:cubicBezTo>
                  <a:pt x="7" y="0"/>
                  <a:pt x="0" y="6"/>
                  <a:pt x="0" y="12"/>
                </a:cubicBezTo>
                <a:cubicBezTo>
                  <a:pt x="0" y="44"/>
                  <a:pt x="0" y="44"/>
                  <a:pt x="0" y="44"/>
                </a:cubicBezTo>
                <a:cubicBezTo>
                  <a:pt x="0" y="47"/>
                  <a:pt x="2" y="49"/>
                  <a:pt x="3" y="50"/>
                </a:cubicBezTo>
                <a:cubicBezTo>
                  <a:pt x="66" y="50"/>
                  <a:pt x="66" y="50"/>
                  <a:pt x="66" y="50"/>
                </a:cubicBezTo>
                <a:cubicBezTo>
                  <a:pt x="77" y="47"/>
                  <a:pt x="93" y="44"/>
                  <a:pt x="109" y="44"/>
                </a:cubicBezTo>
                <a:cubicBezTo>
                  <a:pt x="124" y="44"/>
                  <a:pt x="140" y="47"/>
                  <a:pt x="151" y="50"/>
                </a:cubicBezTo>
                <a:cubicBezTo>
                  <a:pt x="158" y="50"/>
                  <a:pt x="158" y="50"/>
                  <a:pt x="158" y="50"/>
                </a:cubicBezTo>
                <a:cubicBezTo>
                  <a:pt x="159" y="49"/>
                  <a:pt x="160" y="47"/>
                  <a:pt x="160" y="44"/>
                </a:cubicBezTo>
                <a:cubicBezTo>
                  <a:pt x="160" y="12"/>
                  <a:pt x="160" y="12"/>
                  <a:pt x="160" y="12"/>
                </a:cubicBezTo>
                <a:cubicBezTo>
                  <a:pt x="160" y="6"/>
                  <a:pt x="154" y="0"/>
                  <a:pt x="148" y="0"/>
                </a:cubicBezTo>
                <a:close/>
                <a:moveTo>
                  <a:pt x="29" y="41"/>
                </a:moveTo>
                <a:cubicBezTo>
                  <a:pt x="22" y="41"/>
                  <a:pt x="16" y="35"/>
                  <a:pt x="16" y="28"/>
                </a:cubicBezTo>
                <a:cubicBezTo>
                  <a:pt x="16" y="22"/>
                  <a:pt x="22" y="16"/>
                  <a:pt x="29" y="16"/>
                </a:cubicBezTo>
                <a:cubicBezTo>
                  <a:pt x="36" y="16"/>
                  <a:pt x="41" y="22"/>
                  <a:pt x="41" y="28"/>
                </a:cubicBezTo>
                <a:cubicBezTo>
                  <a:pt x="41" y="35"/>
                  <a:pt x="36" y="41"/>
                  <a:pt x="29" y="41"/>
                </a:cubicBezTo>
                <a:close/>
                <a:moveTo>
                  <a:pt x="91" y="27"/>
                </a:moveTo>
                <a:cubicBezTo>
                  <a:pt x="90" y="27"/>
                  <a:pt x="88" y="26"/>
                  <a:pt x="88" y="25"/>
                </a:cubicBezTo>
                <a:cubicBezTo>
                  <a:pt x="88" y="24"/>
                  <a:pt x="90" y="22"/>
                  <a:pt x="91" y="22"/>
                </a:cubicBezTo>
                <a:cubicBezTo>
                  <a:pt x="93" y="22"/>
                  <a:pt x="94" y="24"/>
                  <a:pt x="94" y="25"/>
                </a:cubicBezTo>
                <a:cubicBezTo>
                  <a:pt x="94" y="26"/>
                  <a:pt x="93" y="27"/>
                  <a:pt x="91" y="27"/>
                </a:cubicBezTo>
                <a:close/>
                <a:moveTo>
                  <a:pt x="97" y="35"/>
                </a:moveTo>
                <a:cubicBezTo>
                  <a:pt x="96" y="35"/>
                  <a:pt x="94" y="33"/>
                  <a:pt x="94" y="32"/>
                </a:cubicBezTo>
                <a:cubicBezTo>
                  <a:pt x="94" y="31"/>
                  <a:pt x="96" y="30"/>
                  <a:pt x="97" y="30"/>
                </a:cubicBezTo>
                <a:cubicBezTo>
                  <a:pt x="98" y="30"/>
                  <a:pt x="99" y="31"/>
                  <a:pt x="99" y="32"/>
                </a:cubicBezTo>
                <a:cubicBezTo>
                  <a:pt x="99" y="33"/>
                  <a:pt x="98" y="35"/>
                  <a:pt x="97" y="35"/>
                </a:cubicBezTo>
                <a:close/>
                <a:moveTo>
                  <a:pt x="102" y="27"/>
                </a:moveTo>
                <a:cubicBezTo>
                  <a:pt x="101" y="27"/>
                  <a:pt x="99" y="26"/>
                  <a:pt x="99" y="25"/>
                </a:cubicBezTo>
                <a:cubicBezTo>
                  <a:pt x="99" y="24"/>
                  <a:pt x="101" y="22"/>
                  <a:pt x="102" y="22"/>
                </a:cubicBezTo>
                <a:cubicBezTo>
                  <a:pt x="103" y="22"/>
                  <a:pt x="104" y="24"/>
                  <a:pt x="104" y="25"/>
                </a:cubicBezTo>
                <a:cubicBezTo>
                  <a:pt x="104" y="26"/>
                  <a:pt x="103" y="27"/>
                  <a:pt x="102" y="27"/>
                </a:cubicBezTo>
                <a:close/>
                <a:moveTo>
                  <a:pt x="107" y="35"/>
                </a:moveTo>
                <a:cubicBezTo>
                  <a:pt x="105" y="35"/>
                  <a:pt x="104" y="33"/>
                  <a:pt x="104" y="32"/>
                </a:cubicBezTo>
                <a:cubicBezTo>
                  <a:pt x="104" y="31"/>
                  <a:pt x="105" y="30"/>
                  <a:pt x="107" y="30"/>
                </a:cubicBezTo>
                <a:cubicBezTo>
                  <a:pt x="109" y="30"/>
                  <a:pt x="110" y="31"/>
                  <a:pt x="110" y="32"/>
                </a:cubicBezTo>
                <a:cubicBezTo>
                  <a:pt x="110" y="33"/>
                  <a:pt x="109" y="35"/>
                  <a:pt x="107" y="35"/>
                </a:cubicBezTo>
                <a:close/>
                <a:moveTo>
                  <a:pt x="113" y="27"/>
                </a:moveTo>
                <a:cubicBezTo>
                  <a:pt x="112" y="27"/>
                  <a:pt x="110" y="26"/>
                  <a:pt x="110" y="25"/>
                </a:cubicBezTo>
                <a:cubicBezTo>
                  <a:pt x="110" y="24"/>
                  <a:pt x="112" y="22"/>
                  <a:pt x="113" y="22"/>
                </a:cubicBezTo>
                <a:cubicBezTo>
                  <a:pt x="114" y="22"/>
                  <a:pt x="115" y="24"/>
                  <a:pt x="115" y="25"/>
                </a:cubicBezTo>
                <a:cubicBezTo>
                  <a:pt x="115" y="26"/>
                  <a:pt x="114" y="27"/>
                  <a:pt x="113" y="27"/>
                </a:cubicBezTo>
                <a:close/>
                <a:moveTo>
                  <a:pt x="118" y="35"/>
                </a:moveTo>
                <a:cubicBezTo>
                  <a:pt x="116" y="35"/>
                  <a:pt x="115" y="33"/>
                  <a:pt x="115" y="32"/>
                </a:cubicBezTo>
                <a:cubicBezTo>
                  <a:pt x="115" y="31"/>
                  <a:pt x="116" y="30"/>
                  <a:pt x="118" y="30"/>
                </a:cubicBezTo>
                <a:cubicBezTo>
                  <a:pt x="119" y="30"/>
                  <a:pt x="120" y="31"/>
                  <a:pt x="120" y="32"/>
                </a:cubicBezTo>
                <a:cubicBezTo>
                  <a:pt x="120" y="33"/>
                  <a:pt x="119" y="35"/>
                  <a:pt x="118" y="35"/>
                </a:cubicBezTo>
                <a:close/>
                <a:moveTo>
                  <a:pt x="123" y="27"/>
                </a:moveTo>
                <a:cubicBezTo>
                  <a:pt x="121" y="27"/>
                  <a:pt x="120" y="26"/>
                  <a:pt x="120" y="25"/>
                </a:cubicBezTo>
                <a:cubicBezTo>
                  <a:pt x="120" y="24"/>
                  <a:pt x="121" y="22"/>
                  <a:pt x="123" y="22"/>
                </a:cubicBezTo>
                <a:cubicBezTo>
                  <a:pt x="125" y="22"/>
                  <a:pt x="126" y="24"/>
                  <a:pt x="126" y="25"/>
                </a:cubicBezTo>
                <a:cubicBezTo>
                  <a:pt x="126" y="26"/>
                  <a:pt x="125" y="27"/>
                  <a:pt x="123" y="27"/>
                </a:cubicBezTo>
                <a:close/>
                <a:moveTo>
                  <a:pt x="129" y="35"/>
                </a:moveTo>
                <a:cubicBezTo>
                  <a:pt x="127" y="35"/>
                  <a:pt x="126" y="33"/>
                  <a:pt x="126" y="32"/>
                </a:cubicBezTo>
                <a:cubicBezTo>
                  <a:pt x="126" y="31"/>
                  <a:pt x="127" y="30"/>
                  <a:pt x="129" y="30"/>
                </a:cubicBezTo>
                <a:cubicBezTo>
                  <a:pt x="130" y="30"/>
                  <a:pt x="131" y="31"/>
                  <a:pt x="131" y="32"/>
                </a:cubicBezTo>
                <a:cubicBezTo>
                  <a:pt x="131" y="33"/>
                  <a:pt x="130" y="35"/>
                  <a:pt x="129" y="35"/>
                </a:cubicBezTo>
                <a:close/>
                <a:moveTo>
                  <a:pt x="134" y="27"/>
                </a:moveTo>
                <a:cubicBezTo>
                  <a:pt x="132" y="27"/>
                  <a:pt x="131" y="26"/>
                  <a:pt x="131" y="25"/>
                </a:cubicBezTo>
                <a:cubicBezTo>
                  <a:pt x="131" y="24"/>
                  <a:pt x="132" y="22"/>
                  <a:pt x="134" y="22"/>
                </a:cubicBezTo>
                <a:cubicBezTo>
                  <a:pt x="135" y="22"/>
                  <a:pt x="136" y="24"/>
                  <a:pt x="136" y="25"/>
                </a:cubicBezTo>
                <a:cubicBezTo>
                  <a:pt x="136" y="26"/>
                  <a:pt x="135" y="27"/>
                  <a:pt x="134" y="27"/>
                </a:cubicBezTo>
                <a:close/>
                <a:moveTo>
                  <a:pt x="140" y="35"/>
                </a:moveTo>
                <a:cubicBezTo>
                  <a:pt x="137" y="35"/>
                  <a:pt x="136" y="33"/>
                  <a:pt x="136" y="32"/>
                </a:cubicBezTo>
                <a:cubicBezTo>
                  <a:pt x="136" y="31"/>
                  <a:pt x="137" y="30"/>
                  <a:pt x="140" y="30"/>
                </a:cubicBezTo>
                <a:cubicBezTo>
                  <a:pt x="141" y="30"/>
                  <a:pt x="142" y="31"/>
                  <a:pt x="142" y="32"/>
                </a:cubicBezTo>
                <a:cubicBezTo>
                  <a:pt x="142" y="33"/>
                  <a:pt x="141" y="35"/>
                  <a:pt x="140" y="35"/>
                </a:cubicBezTo>
                <a:close/>
                <a:moveTo>
                  <a:pt x="54" y="102"/>
                </a:moveTo>
                <a:cubicBezTo>
                  <a:pt x="54" y="101"/>
                  <a:pt x="54" y="94"/>
                  <a:pt x="54" y="94"/>
                </a:cubicBezTo>
                <a:cubicBezTo>
                  <a:pt x="54" y="68"/>
                  <a:pt x="54" y="68"/>
                  <a:pt x="54" y="68"/>
                </a:cubicBezTo>
                <a:cubicBezTo>
                  <a:pt x="54" y="67"/>
                  <a:pt x="54" y="67"/>
                  <a:pt x="54" y="67"/>
                </a:cubicBezTo>
                <a:cubicBezTo>
                  <a:pt x="55" y="63"/>
                  <a:pt x="59" y="60"/>
                  <a:pt x="65" y="57"/>
                </a:cubicBezTo>
                <a:cubicBezTo>
                  <a:pt x="3" y="57"/>
                  <a:pt x="3" y="57"/>
                  <a:pt x="3" y="57"/>
                </a:cubicBezTo>
                <a:cubicBezTo>
                  <a:pt x="2" y="58"/>
                  <a:pt x="0" y="61"/>
                  <a:pt x="0" y="65"/>
                </a:cubicBezTo>
                <a:cubicBezTo>
                  <a:pt x="0" y="95"/>
                  <a:pt x="0" y="95"/>
                  <a:pt x="0" y="95"/>
                </a:cubicBezTo>
                <a:cubicBezTo>
                  <a:pt x="0" y="98"/>
                  <a:pt x="2" y="100"/>
                  <a:pt x="3" y="102"/>
                </a:cubicBezTo>
                <a:lnTo>
                  <a:pt x="54" y="102"/>
                </a:lnTo>
                <a:close/>
                <a:moveTo>
                  <a:pt x="28" y="68"/>
                </a:moveTo>
                <a:cubicBezTo>
                  <a:pt x="36" y="68"/>
                  <a:pt x="41" y="73"/>
                  <a:pt x="41" y="79"/>
                </a:cubicBezTo>
                <a:cubicBezTo>
                  <a:pt x="41" y="87"/>
                  <a:pt x="36" y="91"/>
                  <a:pt x="28" y="91"/>
                </a:cubicBezTo>
                <a:cubicBezTo>
                  <a:pt x="22" y="91"/>
                  <a:pt x="16" y="87"/>
                  <a:pt x="16" y="79"/>
                </a:cubicBezTo>
                <a:cubicBezTo>
                  <a:pt x="16" y="73"/>
                  <a:pt x="22" y="68"/>
                  <a:pt x="28" y="68"/>
                </a:cubicBezTo>
                <a:close/>
                <a:moveTo>
                  <a:pt x="54" y="143"/>
                </a:moveTo>
                <a:cubicBezTo>
                  <a:pt x="54" y="143"/>
                  <a:pt x="54" y="143"/>
                  <a:pt x="54" y="142"/>
                </a:cubicBezTo>
                <a:cubicBezTo>
                  <a:pt x="54" y="107"/>
                  <a:pt x="54" y="107"/>
                  <a:pt x="54" y="107"/>
                </a:cubicBezTo>
                <a:cubicBezTo>
                  <a:pt x="3" y="107"/>
                  <a:pt x="3" y="107"/>
                  <a:pt x="3" y="107"/>
                </a:cubicBezTo>
                <a:cubicBezTo>
                  <a:pt x="2" y="110"/>
                  <a:pt x="0" y="112"/>
                  <a:pt x="0" y="115"/>
                </a:cubicBezTo>
                <a:cubicBezTo>
                  <a:pt x="0" y="145"/>
                  <a:pt x="0" y="145"/>
                  <a:pt x="0" y="145"/>
                </a:cubicBezTo>
                <a:cubicBezTo>
                  <a:pt x="0" y="152"/>
                  <a:pt x="7" y="159"/>
                  <a:pt x="13" y="159"/>
                </a:cubicBezTo>
                <a:cubicBezTo>
                  <a:pt x="59" y="159"/>
                  <a:pt x="59" y="159"/>
                  <a:pt x="59" y="159"/>
                </a:cubicBezTo>
                <a:cubicBezTo>
                  <a:pt x="60" y="159"/>
                  <a:pt x="60" y="159"/>
                  <a:pt x="60" y="159"/>
                </a:cubicBezTo>
                <a:cubicBezTo>
                  <a:pt x="63" y="157"/>
                  <a:pt x="64" y="154"/>
                  <a:pt x="62" y="151"/>
                </a:cubicBezTo>
                <a:cubicBezTo>
                  <a:pt x="58" y="149"/>
                  <a:pt x="56" y="146"/>
                  <a:pt x="54" y="143"/>
                </a:cubicBezTo>
                <a:close/>
                <a:moveTo>
                  <a:pt x="29" y="142"/>
                </a:moveTo>
                <a:cubicBezTo>
                  <a:pt x="22" y="142"/>
                  <a:pt x="16" y="137"/>
                  <a:pt x="16" y="131"/>
                </a:cubicBezTo>
                <a:cubicBezTo>
                  <a:pt x="16" y="123"/>
                  <a:pt x="22" y="118"/>
                  <a:pt x="29" y="118"/>
                </a:cubicBezTo>
                <a:cubicBezTo>
                  <a:pt x="36" y="118"/>
                  <a:pt x="41" y="123"/>
                  <a:pt x="41" y="131"/>
                </a:cubicBezTo>
                <a:cubicBezTo>
                  <a:pt x="41" y="137"/>
                  <a:pt x="36" y="142"/>
                  <a:pt x="29" y="142"/>
                </a:cubicBezTo>
                <a:close/>
              </a:path>
            </a:pathLst>
          </a:custGeom>
          <a:ln>
            <a:noFill/>
          </a:ln>
        </p:spPr>
        <p:style>
          <a:lnRef idx="2">
            <a:schemeClr val="accent3"/>
          </a:lnRef>
          <a:fillRef idx="1">
            <a:schemeClr val="lt1"/>
          </a:fillRef>
          <a:effectRef idx="0">
            <a:schemeClr val="accent3"/>
          </a:effectRef>
          <a:fontRef idx="minor">
            <a:schemeClr val="dk1"/>
          </a:fontRef>
        </p:style>
        <p:txBody>
          <a:bodyPr vert="horz" wrap="square" lIns="91440" tIns="45720" rIns="91440" bIns="45720" numCol="1" anchor="t" anchorCtr="0" compatLnSpc="1">
            <a:prstTxWarp prst="textNoShape">
              <a:avLst/>
            </a:prstTxWarp>
          </a:bodyPr>
          <a:lstStyle/>
          <a:p>
            <a:endParaRPr lang="en-US"/>
          </a:p>
        </p:txBody>
      </p:sp>
      <p:sp>
        <p:nvSpPr>
          <p:cNvPr id="22" name="Freeform 134">
            <a:hlinkClick r:id="rId5" action="ppaction://hlinksldjump"/>
            <a:extLst>
              <a:ext uri="{FF2B5EF4-FFF2-40B4-BE49-F238E27FC236}">
                <a16:creationId xmlns:a16="http://schemas.microsoft.com/office/drawing/2014/main" id="{0333650F-2C48-8AE0-C573-F68968083238}"/>
              </a:ext>
            </a:extLst>
          </p:cNvPr>
          <p:cNvSpPr>
            <a:spLocks noEditPoints="1"/>
          </p:cNvSpPr>
          <p:nvPr/>
        </p:nvSpPr>
        <p:spPr bwMode="auto">
          <a:xfrm>
            <a:off x="345580" y="1756981"/>
            <a:ext cx="316187" cy="243070"/>
          </a:xfrm>
          <a:custGeom>
            <a:avLst/>
            <a:gdLst>
              <a:gd name="T0" fmla="*/ 25 w 160"/>
              <a:gd name="T1" fmla="*/ 0 h 123"/>
              <a:gd name="T2" fmla="*/ 21 w 160"/>
              <a:gd name="T3" fmla="*/ 2 h 123"/>
              <a:gd name="T4" fmla="*/ 19 w 160"/>
              <a:gd name="T5" fmla="*/ 6 h 123"/>
              <a:gd name="T6" fmla="*/ 19 w 160"/>
              <a:gd name="T7" fmla="*/ 92 h 123"/>
              <a:gd name="T8" fmla="*/ 25 w 160"/>
              <a:gd name="T9" fmla="*/ 97 h 123"/>
              <a:gd name="T10" fmla="*/ 76 w 160"/>
              <a:gd name="T11" fmla="*/ 116 h 123"/>
              <a:gd name="T12" fmla="*/ 76 w 160"/>
              <a:gd name="T13" fmla="*/ 26 h 123"/>
              <a:gd name="T14" fmla="*/ 74 w 160"/>
              <a:gd name="T15" fmla="*/ 24 h 123"/>
              <a:gd name="T16" fmla="*/ 25 w 160"/>
              <a:gd name="T17" fmla="*/ 0 h 123"/>
              <a:gd name="T18" fmla="*/ 141 w 160"/>
              <a:gd name="T19" fmla="*/ 92 h 123"/>
              <a:gd name="T20" fmla="*/ 141 w 160"/>
              <a:gd name="T21" fmla="*/ 6 h 123"/>
              <a:gd name="T22" fmla="*/ 140 w 160"/>
              <a:gd name="T23" fmla="*/ 2 h 123"/>
              <a:gd name="T24" fmla="*/ 136 w 160"/>
              <a:gd name="T25" fmla="*/ 0 h 123"/>
              <a:gd name="T26" fmla="*/ 85 w 160"/>
              <a:gd name="T27" fmla="*/ 24 h 123"/>
              <a:gd name="T28" fmla="*/ 84 w 160"/>
              <a:gd name="T29" fmla="*/ 26 h 123"/>
              <a:gd name="T30" fmla="*/ 84 w 160"/>
              <a:gd name="T31" fmla="*/ 116 h 123"/>
              <a:gd name="T32" fmla="*/ 136 w 160"/>
              <a:gd name="T33" fmla="*/ 97 h 123"/>
              <a:gd name="T34" fmla="*/ 141 w 160"/>
              <a:gd name="T35" fmla="*/ 92 h 123"/>
              <a:gd name="T36" fmla="*/ 154 w 160"/>
              <a:gd name="T37" fmla="*/ 20 h 123"/>
              <a:gd name="T38" fmla="*/ 150 w 160"/>
              <a:gd name="T39" fmla="*/ 20 h 123"/>
              <a:gd name="T40" fmla="*/ 150 w 160"/>
              <a:gd name="T41" fmla="*/ 92 h 123"/>
              <a:gd name="T42" fmla="*/ 136 w 160"/>
              <a:gd name="T43" fmla="*/ 107 h 123"/>
              <a:gd name="T44" fmla="*/ 92 w 160"/>
              <a:gd name="T45" fmla="*/ 121 h 123"/>
              <a:gd name="T46" fmla="*/ 153 w 160"/>
              <a:gd name="T47" fmla="*/ 121 h 123"/>
              <a:gd name="T48" fmla="*/ 158 w 160"/>
              <a:gd name="T49" fmla="*/ 121 h 123"/>
              <a:gd name="T50" fmla="*/ 160 w 160"/>
              <a:gd name="T51" fmla="*/ 117 h 123"/>
              <a:gd name="T52" fmla="*/ 160 w 160"/>
              <a:gd name="T53" fmla="*/ 26 h 123"/>
              <a:gd name="T54" fmla="*/ 154 w 160"/>
              <a:gd name="T55" fmla="*/ 20 h 123"/>
              <a:gd name="T56" fmla="*/ 10 w 160"/>
              <a:gd name="T57" fmla="*/ 92 h 123"/>
              <a:gd name="T58" fmla="*/ 10 w 160"/>
              <a:gd name="T59" fmla="*/ 20 h 123"/>
              <a:gd name="T60" fmla="*/ 6 w 160"/>
              <a:gd name="T61" fmla="*/ 20 h 123"/>
              <a:gd name="T62" fmla="*/ 0 w 160"/>
              <a:gd name="T63" fmla="*/ 26 h 123"/>
              <a:gd name="T64" fmla="*/ 0 w 160"/>
              <a:gd name="T65" fmla="*/ 117 h 123"/>
              <a:gd name="T66" fmla="*/ 3 w 160"/>
              <a:gd name="T67" fmla="*/ 121 h 123"/>
              <a:gd name="T68" fmla="*/ 8 w 160"/>
              <a:gd name="T69" fmla="*/ 121 h 123"/>
              <a:gd name="T70" fmla="*/ 68 w 160"/>
              <a:gd name="T71" fmla="*/ 121 h 123"/>
              <a:gd name="T72" fmla="*/ 25 w 160"/>
              <a:gd name="T73" fmla="*/ 107 h 123"/>
              <a:gd name="T74" fmla="*/ 10 w 160"/>
              <a:gd name="T75" fmla="*/ 92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60" h="123">
                <a:moveTo>
                  <a:pt x="25" y="0"/>
                </a:moveTo>
                <a:cubicBezTo>
                  <a:pt x="24" y="0"/>
                  <a:pt x="22" y="0"/>
                  <a:pt x="21" y="2"/>
                </a:cubicBezTo>
                <a:cubicBezTo>
                  <a:pt x="20" y="3"/>
                  <a:pt x="19" y="4"/>
                  <a:pt x="19" y="6"/>
                </a:cubicBezTo>
                <a:cubicBezTo>
                  <a:pt x="19" y="92"/>
                  <a:pt x="19" y="92"/>
                  <a:pt x="19" y="92"/>
                </a:cubicBezTo>
                <a:cubicBezTo>
                  <a:pt x="19" y="94"/>
                  <a:pt x="21" y="97"/>
                  <a:pt x="25" y="97"/>
                </a:cubicBezTo>
                <a:cubicBezTo>
                  <a:pt x="38" y="97"/>
                  <a:pt x="60" y="100"/>
                  <a:pt x="76" y="116"/>
                </a:cubicBezTo>
                <a:cubicBezTo>
                  <a:pt x="76" y="26"/>
                  <a:pt x="76" y="26"/>
                  <a:pt x="76" y="26"/>
                </a:cubicBezTo>
                <a:cubicBezTo>
                  <a:pt x="76" y="26"/>
                  <a:pt x="76" y="25"/>
                  <a:pt x="74" y="24"/>
                </a:cubicBezTo>
                <a:cubicBezTo>
                  <a:pt x="62" y="3"/>
                  <a:pt x="38" y="0"/>
                  <a:pt x="25" y="0"/>
                </a:cubicBezTo>
                <a:close/>
                <a:moveTo>
                  <a:pt x="141" y="92"/>
                </a:moveTo>
                <a:cubicBezTo>
                  <a:pt x="141" y="6"/>
                  <a:pt x="141" y="6"/>
                  <a:pt x="141" y="6"/>
                </a:cubicBezTo>
                <a:cubicBezTo>
                  <a:pt x="141" y="4"/>
                  <a:pt x="141" y="3"/>
                  <a:pt x="140" y="2"/>
                </a:cubicBezTo>
                <a:cubicBezTo>
                  <a:pt x="139" y="0"/>
                  <a:pt x="137" y="0"/>
                  <a:pt x="136" y="0"/>
                </a:cubicBezTo>
                <a:cubicBezTo>
                  <a:pt x="122" y="0"/>
                  <a:pt x="98" y="3"/>
                  <a:pt x="85" y="24"/>
                </a:cubicBezTo>
                <a:cubicBezTo>
                  <a:pt x="84" y="25"/>
                  <a:pt x="84" y="26"/>
                  <a:pt x="84" y="26"/>
                </a:cubicBezTo>
                <a:cubicBezTo>
                  <a:pt x="84" y="116"/>
                  <a:pt x="84" y="116"/>
                  <a:pt x="84" y="116"/>
                </a:cubicBezTo>
                <a:cubicBezTo>
                  <a:pt x="100" y="100"/>
                  <a:pt x="122" y="97"/>
                  <a:pt x="136" y="97"/>
                </a:cubicBezTo>
                <a:cubicBezTo>
                  <a:pt x="139" y="97"/>
                  <a:pt x="141" y="94"/>
                  <a:pt x="141" y="92"/>
                </a:cubicBezTo>
                <a:close/>
                <a:moveTo>
                  <a:pt x="154" y="20"/>
                </a:moveTo>
                <a:cubicBezTo>
                  <a:pt x="150" y="20"/>
                  <a:pt x="150" y="20"/>
                  <a:pt x="150" y="20"/>
                </a:cubicBezTo>
                <a:cubicBezTo>
                  <a:pt x="150" y="92"/>
                  <a:pt x="150" y="92"/>
                  <a:pt x="150" y="92"/>
                </a:cubicBezTo>
                <a:cubicBezTo>
                  <a:pt x="150" y="99"/>
                  <a:pt x="143" y="106"/>
                  <a:pt x="136" y="107"/>
                </a:cubicBezTo>
                <a:cubicBezTo>
                  <a:pt x="123" y="107"/>
                  <a:pt x="105" y="108"/>
                  <a:pt x="92" y="121"/>
                </a:cubicBezTo>
                <a:cubicBezTo>
                  <a:pt x="115" y="115"/>
                  <a:pt x="139" y="119"/>
                  <a:pt x="153" y="121"/>
                </a:cubicBezTo>
                <a:cubicBezTo>
                  <a:pt x="154" y="123"/>
                  <a:pt x="157" y="121"/>
                  <a:pt x="158" y="121"/>
                </a:cubicBezTo>
                <a:cubicBezTo>
                  <a:pt x="159" y="120"/>
                  <a:pt x="160" y="118"/>
                  <a:pt x="160" y="117"/>
                </a:cubicBezTo>
                <a:cubicBezTo>
                  <a:pt x="160" y="26"/>
                  <a:pt x="160" y="26"/>
                  <a:pt x="160" y="26"/>
                </a:cubicBezTo>
                <a:cubicBezTo>
                  <a:pt x="160" y="22"/>
                  <a:pt x="158" y="20"/>
                  <a:pt x="154" y="20"/>
                </a:cubicBezTo>
                <a:close/>
                <a:moveTo>
                  <a:pt x="10" y="92"/>
                </a:moveTo>
                <a:cubicBezTo>
                  <a:pt x="10" y="20"/>
                  <a:pt x="10" y="20"/>
                  <a:pt x="10" y="20"/>
                </a:cubicBezTo>
                <a:cubicBezTo>
                  <a:pt x="6" y="20"/>
                  <a:pt x="6" y="20"/>
                  <a:pt x="6" y="20"/>
                </a:cubicBezTo>
                <a:cubicBezTo>
                  <a:pt x="3" y="20"/>
                  <a:pt x="0" y="22"/>
                  <a:pt x="0" y="26"/>
                </a:cubicBezTo>
                <a:cubicBezTo>
                  <a:pt x="0" y="117"/>
                  <a:pt x="0" y="117"/>
                  <a:pt x="0" y="117"/>
                </a:cubicBezTo>
                <a:cubicBezTo>
                  <a:pt x="0" y="118"/>
                  <a:pt x="2" y="120"/>
                  <a:pt x="3" y="121"/>
                </a:cubicBezTo>
                <a:cubicBezTo>
                  <a:pt x="4" y="121"/>
                  <a:pt x="5" y="123"/>
                  <a:pt x="8" y="121"/>
                </a:cubicBezTo>
                <a:cubicBezTo>
                  <a:pt x="21" y="119"/>
                  <a:pt x="46" y="115"/>
                  <a:pt x="68" y="121"/>
                </a:cubicBezTo>
                <a:cubicBezTo>
                  <a:pt x="55" y="108"/>
                  <a:pt x="36" y="107"/>
                  <a:pt x="25" y="107"/>
                </a:cubicBezTo>
                <a:cubicBezTo>
                  <a:pt x="16" y="106"/>
                  <a:pt x="10" y="99"/>
                  <a:pt x="10" y="92"/>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anchor="t" anchorCtr="0" compatLnSpc="1">
            <a:prstTxWarp prst="textNoShape">
              <a:avLst/>
            </a:prstTxWarp>
          </a:bodyPr>
          <a:lstStyle/>
          <a:p>
            <a:endParaRPr lang="en-US"/>
          </a:p>
        </p:txBody>
      </p:sp>
      <p:sp>
        <p:nvSpPr>
          <p:cNvPr id="23" name="Freeform 170">
            <a:hlinkClick r:id="rId6" action="ppaction://hlinksldjump"/>
            <a:extLst>
              <a:ext uri="{FF2B5EF4-FFF2-40B4-BE49-F238E27FC236}">
                <a16:creationId xmlns:a16="http://schemas.microsoft.com/office/drawing/2014/main" id="{30D7EE95-7978-5FD2-4547-0157C402A07A}"/>
              </a:ext>
            </a:extLst>
          </p:cNvPr>
          <p:cNvSpPr>
            <a:spLocks noEditPoints="1"/>
          </p:cNvSpPr>
          <p:nvPr/>
        </p:nvSpPr>
        <p:spPr bwMode="auto">
          <a:xfrm>
            <a:off x="362552" y="2485131"/>
            <a:ext cx="282243" cy="284017"/>
          </a:xfrm>
          <a:custGeom>
            <a:avLst/>
            <a:gdLst>
              <a:gd name="T0" fmla="*/ 34 w 159"/>
              <a:gd name="T1" fmla="*/ 27 h 160"/>
              <a:gd name="T2" fmla="*/ 34 w 159"/>
              <a:gd name="T3" fmla="*/ 41 h 160"/>
              <a:gd name="T4" fmla="*/ 95 w 159"/>
              <a:gd name="T5" fmla="*/ 34 h 160"/>
              <a:gd name="T6" fmla="*/ 95 w 159"/>
              <a:gd name="T7" fmla="*/ 63 h 160"/>
              <a:gd name="T8" fmla="*/ 34 w 159"/>
              <a:gd name="T9" fmla="*/ 55 h 160"/>
              <a:gd name="T10" fmla="*/ 34 w 159"/>
              <a:gd name="T11" fmla="*/ 69 h 160"/>
              <a:gd name="T12" fmla="*/ 95 w 159"/>
              <a:gd name="T13" fmla="*/ 63 h 160"/>
              <a:gd name="T14" fmla="*/ 68 w 159"/>
              <a:gd name="T15" fmla="*/ 90 h 160"/>
              <a:gd name="T16" fmla="*/ 34 w 159"/>
              <a:gd name="T17" fmla="*/ 83 h 160"/>
              <a:gd name="T18" fmla="*/ 34 w 159"/>
              <a:gd name="T19" fmla="*/ 97 h 160"/>
              <a:gd name="T20" fmla="*/ 115 w 159"/>
              <a:gd name="T21" fmla="*/ 122 h 160"/>
              <a:gd name="T22" fmla="*/ 108 w 159"/>
              <a:gd name="T23" fmla="*/ 145 h 160"/>
              <a:gd name="T24" fmla="*/ 14 w 159"/>
              <a:gd name="T25" fmla="*/ 14 h 160"/>
              <a:gd name="T26" fmla="*/ 108 w 159"/>
              <a:gd name="T27" fmla="*/ 42 h 160"/>
              <a:gd name="T28" fmla="*/ 123 w 159"/>
              <a:gd name="T29" fmla="*/ 7 h 160"/>
              <a:gd name="T30" fmla="*/ 7 w 159"/>
              <a:gd name="T31" fmla="*/ 0 h 160"/>
              <a:gd name="T32" fmla="*/ 0 w 159"/>
              <a:gd name="T33" fmla="*/ 152 h 160"/>
              <a:gd name="T34" fmla="*/ 115 w 159"/>
              <a:gd name="T35" fmla="*/ 160 h 160"/>
              <a:gd name="T36" fmla="*/ 123 w 159"/>
              <a:gd name="T37" fmla="*/ 112 h 160"/>
              <a:gd name="T38" fmla="*/ 115 w 159"/>
              <a:gd name="T39" fmla="*/ 122 h 160"/>
              <a:gd name="T40" fmla="*/ 132 w 159"/>
              <a:gd name="T41" fmla="*/ 18 h 160"/>
              <a:gd name="T42" fmla="*/ 84 w 159"/>
              <a:gd name="T43" fmla="*/ 98 h 160"/>
              <a:gd name="T44" fmla="*/ 82 w 159"/>
              <a:gd name="T45" fmla="*/ 127 h 160"/>
              <a:gd name="T46" fmla="*/ 87 w 159"/>
              <a:gd name="T47" fmla="*/ 131 h 160"/>
              <a:gd name="T48" fmla="*/ 113 w 159"/>
              <a:gd name="T49" fmla="*/ 114 h 160"/>
              <a:gd name="T50" fmla="*/ 159 w 159"/>
              <a:gd name="T51" fmla="*/ 33 h 160"/>
              <a:gd name="T52" fmla="*/ 97 w 159"/>
              <a:gd name="T53" fmla="*/ 118 h 160"/>
              <a:gd name="T54" fmla="*/ 89 w 159"/>
              <a:gd name="T55" fmla="*/ 113 h 160"/>
              <a:gd name="T56" fmla="*/ 97 w 159"/>
              <a:gd name="T57" fmla="*/ 108 h 160"/>
              <a:gd name="T58" fmla="*/ 97 w 159"/>
              <a:gd name="T59" fmla="*/ 118 h 160"/>
              <a:gd name="T60" fmla="*/ 56 w 159"/>
              <a:gd name="T61" fmla="*/ 131 h 160"/>
              <a:gd name="T62" fmla="*/ 75 w 159"/>
              <a:gd name="T63" fmla="*/ 126 h 160"/>
              <a:gd name="T64" fmla="*/ 55 w 159"/>
              <a:gd name="T65" fmla="*/ 124 h 160"/>
              <a:gd name="T66" fmla="*/ 50 w 159"/>
              <a:gd name="T67" fmla="*/ 121 h 160"/>
              <a:gd name="T68" fmla="*/ 50 w 159"/>
              <a:gd name="T69" fmla="*/ 110 h 160"/>
              <a:gd name="T70" fmla="*/ 39 w 159"/>
              <a:gd name="T71" fmla="*/ 115 h 160"/>
              <a:gd name="T72" fmla="*/ 28 w 159"/>
              <a:gd name="T73" fmla="*/ 135 h 160"/>
              <a:gd name="T74" fmla="*/ 38 w 159"/>
              <a:gd name="T75" fmla="*/ 125 h 160"/>
              <a:gd name="T76" fmla="*/ 44 w 159"/>
              <a:gd name="T77" fmla="*/ 127 h 160"/>
              <a:gd name="T78" fmla="*/ 44 w 159"/>
              <a:gd name="T79" fmla="*/ 127 h 160"/>
              <a:gd name="T80" fmla="*/ 44 w 159"/>
              <a:gd name="T81" fmla="*/ 128 h 160"/>
              <a:gd name="T82" fmla="*/ 50 w 159"/>
              <a:gd name="T83" fmla="*/ 128 h 160"/>
              <a:gd name="T84" fmla="*/ 53 w 159"/>
              <a:gd name="T85" fmla="*/ 132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59" h="160">
                <a:moveTo>
                  <a:pt x="88" y="27"/>
                </a:moveTo>
                <a:cubicBezTo>
                  <a:pt x="34" y="27"/>
                  <a:pt x="34" y="27"/>
                  <a:pt x="34" y="27"/>
                </a:cubicBezTo>
                <a:cubicBezTo>
                  <a:pt x="30" y="27"/>
                  <a:pt x="26" y="31"/>
                  <a:pt x="26" y="34"/>
                </a:cubicBezTo>
                <a:cubicBezTo>
                  <a:pt x="26" y="39"/>
                  <a:pt x="30" y="41"/>
                  <a:pt x="34" y="41"/>
                </a:cubicBezTo>
                <a:cubicBezTo>
                  <a:pt x="88" y="41"/>
                  <a:pt x="88" y="41"/>
                  <a:pt x="88" y="41"/>
                </a:cubicBezTo>
                <a:cubicBezTo>
                  <a:pt x="93" y="41"/>
                  <a:pt x="95" y="39"/>
                  <a:pt x="95" y="34"/>
                </a:cubicBezTo>
                <a:cubicBezTo>
                  <a:pt x="95" y="31"/>
                  <a:pt x="93" y="27"/>
                  <a:pt x="88" y="27"/>
                </a:cubicBezTo>
                <a:close/>
                <a:moveTo>
                  <a:pt x="95" y="63"/>
                </a:moveTo>
                <a:cubicBezTo>
                  <a:pt x="95" y="57"/>
                  <a:pt x="93" y="55"/>
                  <a:pt x="88" y="55"/>
                </a:cubicBezTo>
                <a:cubicBezTo>
                  <a:pt x="34" y="55"/>
                  <a:pt x="34" y="55"/>
                  <a:pt x="34" y="55"/>
                </a:cubicBezTo>
                <a:cubicBezTo>
                  <a:pt x="30" y="55"/>
                  <a:pt x="26" y="57"/>
                  <a:pt x="26" y="63"/>
                </a:cubicBezTo>
                <a:cubicBezTo>
                  <a:pt x="26" y="67"/>
                  <a:pt x="30" y="69"/>
                  <a:pt x="34" y="69"/>
                </a:cubicBezTo>
                <a:cubicBezTo>
                  <a:pt x="88" y="69"/>
                  <a:pt x="88" y="69"/>
                  <a:pt x="88" y="69"/>
                </a:cubicBezTo>
                <a:cubicBezTo>
                  <a:pt x="93" y="69"/>
                  <a:pt x="95" y="67"/>
                  <a:pt x="95" y="63"/>
                </a:cubicBezTo>
                <a:close/>
                <a:moveTo>
                  <a:pt x="61" y="97"/>
                </a:moveTo>
                <a:cubicBezTo>
                  <a:pt x="65" y="97"/>
                  <a:pt x="68" y="93"/>
                  <a:pt x="68" y="90"/>
                </a:cubicBezTo>
                <a:cubicBezTo>
                  <a:pt x="68" y="85"/>
                  <a:pt x="65" y="83"/>
                  <a:pt x="61" y="83"/>
                </a:cubicBezTo>
                <a:cubicBezTo>
                  <a:pt x="34" y="83"/>
                  <a:pt x="34" y="83"/>
                  <a:pt x="34" y="83"/>
                </a:cubicBezTo>
                <a:cubicBezTo>
                  <a:pt x="30" y="83"/>
                  <a:pt x="26" y="85"/>
                  <a:pt x="26" y="90"/>
                </a:cubicBezTo>
                <a:cubicBezTo>
                  <a:pt x="26" y="93"/>
                  <a:pt x="30" y="97"/>
                  <a:pt x="34" y="97"/>
                </a:cubicBezTo>
                <a:lnTo>
                  <a:pt x="61" y="97"/>
                </a:lnTo>
                <a:close/>
                <a:moveTo>
                  <a:pt x="115" y="122"/>
                </a:moveTo>
                <a:cubicBezTo>
                  <a:pt x="108" y="127"/>
                  <a:pt x="108" y="127"/>
                  <a:pt x="108" y="127"/>
                </a:cubicBezTo>
                <a:cubicBezTo>
                  <a:pt x="108" y="145"/>
                  <a:pt x="108" y="145"/>
                  <a:pt x="108" y="145"/>
                </a:cubicBezTo>
                <a:cubicBezTo>
                  <a:pt x="14" y="145"/>
                  <a:pt x="14" y="145"/>
                  <a:pt x="14" y="145"/>
                </a:cubicBezTo>
                <a:cubicBezTo>
                  <a:pt x="14" y="14"/>
                  <a:pt x="14" y="14"/>
                  <a:pt x="14" y="14"/>
                </a:cubicBezTo>
                <a:cubicBezTo>
                  <a:pt x="108" y="14"/>
                  <a:pt x="108" y="14"/>
                  <a:pt x="108" y="14"/>
                </a:cubicBezTo>
                <a:cubicBezTo>
                  <a:pt x="108" y="42"/>
                  <a:pt x="108" y="42"/>
                  <a:pt x="108" y="42"/>
                </a:cubicBezTo>
                <a:cubicBezTo>
                  <a:pt x="123" y="18"/>
                  <a:pt x="123" y="18"/>
                  <a:pt x="123" y="18"/>
                </a:cubicBezTo>
                <a:cubicBezTo>
                  <a:pt x="123" y="7"/>
                  <a:pt x="123" y="7"/>
                  <a:pt x="123" y="7"/>
                </a:cubicBezTo>
                <a:cubicBezTo>
                  <a:pt x="123" y="3"/>
                  <a:pt x="119" y="0"/>
                  <a:pt x="115" y="0"/>
                </a:cubicBezTo>
                <a:cubicBezTo>
                  <a:pt x="7" y="0"/>
                  <a:pt x="7" y="0"/>
                  <a:pt x="7" y="0"/>
                </a:cubicBezTo>
                <a:cubicBezTo>
                  <a:pt x="2" y="0"/>
                  <a:pt x="0" y="3"/>
                  <a:pt x="0" y="7"/>
                </a:cubicBezTo>
                <a:cubicBezTo>
                  <a:pt x="0" y="152"/>
                  <a:pt x="0" y="152"/>
                  <a:pt x="0" y="152"/>
                </a:cubicBezTo>
                <a:cubicBezTo>
                  <a:pt x="0" y="156"/>
                  <a:pt x="2" y="160"/>
                  <a:pt x="7" y="160"/>
                </a:cubicBezTo>
                <a:cubicBezTo>
                  <a:pt x="115" y="160"/>
                  <a:pt x="115" y="160"/>
                  <a:pt x="115" y="160"/>
                </a:cubicBezTo>
                <a:cubicBezTo>
                  <a:pt x="119" y="160"/>
                  <a:pt x="123" y="156"/>
                  <a:pt x="123" y="152"/>
                </a:cubicBezTo>
                <a:cubicBezTo>
                  <a:pt x="123" y="112"/>
                  <a:pt x="123" y="112"/>
                  <a:pt x="123" y="112"/>
                </a:cubicBezTo>
                <a:cubicBezTo>
                  <a:pt x="119" y="118"/>
                  <a:pt x="119" y="118"/>
                  <a:pt x="119" y="118"/>
                </a:cubicBezTo>
                <a:cubicBezTo>
                  <a:pt x="118" y="119"/>
                  <a:pt x="117" y="120"/>
                  <a:pt x="115" y="122"/>
                </a:cubicBezTo>
                <a:close/>
                <a:moveTo>
                  <a:pt x="148" y="21"/>
                </a:moveTo>
                <a:cubicBezTo>
                  <a:pt x="139" y="16"/>
                  <a:pt x="133" y="18"/>
                  <a:pt x="132" y="18"/>
                </a:cubicBezTo>
                <a:cubicBezTo>
                  <a:pt x="130" y="18"/>
                  <a:pt x="130" y="19"/>
                  <a:pt x="130" y="19"/>
                </a:cubicBezTo>
                <a:cubicBezTo>
                  <a:pt x="84" y="98"/>
                  <a:pt x="84" y="98"/>
                  <a:pt x="84" y="98"/>
                </a:cubicBezTo>
                <a:cubicBezTo>
                  <a:pt x="84" y="98"/>
                  <a:pt x="84" y="98"/>
                  <a:pt x="84" y="99"/>
                </a:cubicBezTo>
                <a:cubicBezTo>
                  <a:pt x="82" y="127"/>
                  <a:pt x="82" y="127"/>
                  <a:pt x="82" y="127"/>
                </a:cubicBezTo>
                <a:cubicBezTo>
                  <a:pt x="82" y="129"/>
                  <a:pt x="82" y="130"/>
                  <a:pt x="84" y="131"/>
                </a:cubicBezTo>
                <a:cubicBezTo>
                  <a:pt x="87" y="131"/>
                  <a:pt x="87" y="131"/>
                  <a:pt x="87" y="131"/>
                </a:cubicBezTo>
                <a:cubicBezTo>
                  <a:pt x="112" y="115"/>
                  <a:pt x="112" y="115"/>
                  <a:pt x="112" y="115"/>
                </a:cubicBezTo>
                <a:cubicBezTo>
                  <a:pt x="112" y="115"/>
                  <a:pt x="112" y="114"/>
                  <a:pt x="113" y="114"/>
                </a:cubicBezTo>
                <a:cubicBezTo>
                  <a:pt x="159" y="36"/>
                  <a:pt x="159" y="36"/>
                  <a:pt x="159" y="36"/>
                </a:cubicBezTo>
                <a:cubicBezTo>
                  <a:pt x="159" y="35"/>
                  <a:pt x="159" y="33"/>
                  <a:pt x="159" y="33"/>
                </a:cubicBezTo>
                <a:cubicBezTo>
                  <a:pt x="159" y="32"/>
                  <a:pt x="157" y="26"/>
                  <a:pt x="148" y="21"/>
                </a:cubicBezTo>
                <a:close/>
                <a:moveTo>
                  <a:pt x="97" y="118"/>
                </a:moveTo>
                <a:cubicBezTo>
                  <a:pt x="96" y="118"/>
                  <a:pt x="95" y="116"/>
                  <a:pt x="92" y="115"/>
                </a:cubicBezTo>
                <a:cubicBezTo>
                  <a:pt x="91" y="114"/>
                  <a:pt x="90" y="114"/>
                  <a:pt x="89" y="113"/>
                </a:cubicBezTo>
                <a:cubicBezTo>
                  <a:pt x="89" y="104"/>
                  <a:pt x="89" y="104"/>
                  <a:pt x="89" y="104"/>
                </a:cubicBezTo>
                <a:cubicBezTo>
                  <a:pt x="91" y="105"/>
                  <a:pt x="94" y="105"/>
                  <a:pt x="97" y="108"/>
                </a:cubicBezTo>
                <a:cubicBezTo>
                  <a:pt x="101" y="110"/>
                  <a:pt x="103" y="112"/>
                  <a:pt x="105" y="114"/>
                </a:cubicBezTo>
                <a:lnTo>
                  <a:pt x="97" y="118"/>
                </a:lnTo>
                <a:close/>
                <a:moveTo>
                  <a:pt x="53" y="132"/>
                </a:moveTo>
                <a:cubicBezTo>
                  <a:pt x="53" y="132"/>
                  <a:pt x="55" y="132"/>
                  <a:pt x="56" y="131"/>
                </a:cubicBezTo>
                <a:cubicBezTo>
                  <a:pt x="62" y="128"/>
                  <a:pt x="69" y="132"/>
                  <a:pt x="75" y="132"/>
                </a:cubicBezTo>
                <a:cubicBezTo>
                  <a:pt x="79" y="132"/>
                  <a:pt x="79" y="126"/>
                  <a:pt x="75" y="126"/>
                </a:cubicBezTo>
                <a:cubicBezTo>
                  <a:pt x="68" y="126"/>
                  <a:pt x="62" y="125"/>
                  <a:pt x="56" y="126"/>
                </a:cubicBezTo>
                <a:cubicBezTo>
                  <a:pt x="56" y="125"/>
                  <a:pt x="56" y="125"/>
                  <a:pt x="55" y="124"/>
                </a:cubicBezTo>
                <a:cubicBezTo>
                  <a:pt x="53" y="122"/>
                  <a:pt x="52" y="121"/>
                  <a:pt x="51" y="121"/>
                </a:cubicBezTo>
                <a:cubicBezTo>
                  <a:pt x="50" y="121"/>
                  <a:pt x="50" y="121"/>
                  <a:pt x="50" y="121"/>
                </a:cubicBezTo>
                <a:cubicBezTo>
                  <a:pt x="50" y="120"/>
                  <a:pt x="49" y="120"/>
                  <a:pt x="49" y="120"/>
                </a:cubicBezTo>
                <a:cubicBezTo>
                  <a:pt x="50" y="116"/>
                  <a:pt x="51" y="113"/>
                  <a:pt x="50" y="110"/>
                </a:cubicBezTo>
                <a:cubicBezTo>
                  <a:pt x="50" y="109"/>
                  <a:pt x="49" y="109"/>
                  <a:pt x="49" y="109"/>
                </a:cubicBezTo>
                <a:cubicBezTo>
                  <a:pt x="45" y="109"/>
                  <a:pt x="41" y="113"/>
                  <a:pt x="39" y="115"/>
                </a:cubicBezTo>
                <a:cubicBezTo>
                  <a:pt x="33" y="120"/>
                  <a:pt x="28" y="127"/>
                  <a:pt x="23" y="133"/>
                </a:cubicBezTo>
                <a:cubicBezTo>
                  <a:pt x="20" y="135"/>
                  <a:pt x="25" y="138"/>
                  <a:pt x="28" y="135"/>
                </a:cubicBezTo>
                <a:cubicBezTo>
                  <a:pt x="31" y="129"/>
                  <a:pt x="36" y="125"/>
                  <a:pt x="41" y="120"/>
                </a:cubicBezTo>
                <a:cubicBezTo>
                  <a:pt x="40" y="121"/>
                  <a:pt x="39" y="124"/>
                  <a:pt x="38" y="125"/>
                </a:cubicBezTo>
                <a:cubicBezTo>
                  <a:pt x="36" y="128"/>
                  <a:pt x="40" y="131"/>
                  <a:pt x="42" y="128"/>
                </a:cubicBezTo>
                <a:cubicBezTo>
                  <a:pt x="42" y="128"/>
                  <a:pt x="43" y="127"/>
                  <a:pt x="44" y="127"/>
                </a:cubicBezTo>
                <a:cubicBezTo>
                  <a:pt x="44" y="126"/>
                  <a:pt x="44" y="126"/>
                  <a:pt x="45" y="126"/>
                </a:cubicBezTo>
                <a:cubicBezTo>
                  <a:pt x="45" y="126"/>
                  <a:pt x="44" y="127"/>
                  <a:pt x="44" y="127"/>
                </a:cubicBezTo>
                <a:cubicBezTo>
                  <a:pt x="44" y="127"/>
                  <a:pt x="44" y="127"/>
                  <a:pt x="44" y="127"/>
                </a:cubicBezTo>
                <a:cubicBezTo>
                  <a:pt x="44" y="127"/>
                  <a:pt x="44" y="127"/>
                  <a:pt x="44" y="128"/>
                </a:cubicBezTo>
                <a:cubicBezTo>
                  <a:pt x="42" y="131"/>
                  <a:pt x="47" y="132"/>
                  <a:pt x="49" y="129"/>
                </a:cubicBezTo>
                <a:cubicBezTo>
                  <a:pt x="50" y="128"/>
                  <a:pt x="50" y="128"/>
                  <a:pt x="50" y="128"/>
                </a:cubicBezTo>
                <a:cubicBezTo>
                  <a:pt x="50" y="129"/>
                  <a:pt x="50" y="129"/>
                  <a:pt x="50" y="129"/>
                </a:cubicBezTo>
                <a:cubicBezTo>
                  <a:pt x="50" y="131"/>
                  <a:pt x="52" y="132"/>
                  <a:pt x="53" y="132"/>
                </a:cubicBezTo>
                <a:close/>
              </a:path>
            </a:pathLst>
          </a:custGeom>
          <a:ln>
            <a:noFill/>
          </a:ln>
        </p:spPr>
        <p:style>
          <a:lnRef idx="3">
            <a:schemeClr val="lt1"/>
          </a:lnRef>
          <a:fillRef idx="1">
            <a:schemeClr val="accent1"/>
          </a:fillRef>
          <a:effectRef idx="1">
            <a:schemeClr val="accent1"/>
          </a:effectRef>
          <a:fontRef idx="minor">
            <a:schemeClr val="lt1"/>
          </a:fontRef>
        </p:style>
        <p:txBody>
          <a:bodyPr vert="horz" wrap="square" lIns="91440" tIns="45720" rIns="91440" bIns="45720" numCol="1" anchor="t" anchorCtr="0" compatLnSpc="1">
            <a:prstTxWarp prst="textNoShape">
              <a:avLst/>
            </a:prstTxWarp>
          </a:bodyPr>
          <a:lstStyle/>
          <a:p>
            <a:endParaRPr lang="en-US"/>
          </a:p>
        </p:txBody>
      </p:sp>
      <p:sp>
        <p:nvSpPr>
          <p:cNvPr id="24" name="Freeform 179">
            <a:hlinkClick r:id="rId8" action="ppaction://hlinksldjump"/>
            <a:extLst>
              <a:ext uri="{FF2B5EF4-FFF2-40B4-BE49-F238E27FC236}">
                <a16:creationId xmlns:a16="http://schemas.microsoft.com/office/drawing/2014/main" id="{E767F4DC-1964-CEA5-A2B5-1FFB5D00D23E}"/>
              </a:ext>
            </a:extLst>
          </p:cNvPr>
          <p:cNvSpPr>
            <a:spLocks noEditPoints="1"/>
          </p:cNvSpPr>
          <p:nvPr/>
        </p:nvSpPr>
        <p:spPr bwMode="auto">
          <a:xfrm>
            <a:off x="360776" y="4019246"/>
            <a:ext cx="285794" cy="241416"/>
          </a:xfrm>
          <a:custGeom>
            <a:avLst/>
            <a:gdLst>
              <a:gd name="T0" fmla="*/ 12 w 161"/>
              <a:gd name="T1" fmla="*/ 108 h 136"/>
              <a:gd name="T2" fmla="*/ 12 w 161"/>
              <a:gd name="T3" fmla="*/ 134 h 136"/>
              <a:gd name="T4" fmla="*/ 16 w 161"/>
              <a:gd name="T5" fmla="*/ 136 h 136"/>
              <a:gd name="T6" fmla="*/ 35 w 161"/>
              <a:gd name="T7" fmla="*/ 136 h 136"/>
              <a:gd name="T8" fmla="*/ 37 w 161"/>
              <a:gd name="T9" fmla="*/ 134 h 136"/>
              <a:gd name="T10" fmla="*/ 37 w 161"/>
              <a:gd name="T11" fmla="*/ 88 h 136"/>
              <a:gd name="T12" fmla="*/ 23 w 161"/>
              <a:gd name="T13" fmla="*/ 102 h 136"/>
              <a:gd name="T14" fmla="*/ 12 w 161"/>
              <a:gd name="T15" fmla="*/ 108 h 136"/>
              <a:gd name="T16" fmla="*/ 47 w 161"/>
              <a:gd name="T17" fmla="*/ 87 h 136"/>
              <a:gd name="T18" fmla="*/ 47 w 161"/>
              <a:gd name="T19" fmla="*/ 134 h 136"/>
              <a:gd name="T20" fmla="*/ 51 w 161"/>
              <a:gd name="T21" fmla="*/ 136 h 136"/>
              <a:gd name="T22" fmla="*/ 70 w 161"/>
              <a:gd name="T23" fmla="*/ 136 h 136"/>
              <a:gd name="T24" fmla="*/ 73 w 161"/>
              <a:gd name="T25" fmla="*/ 134 h 136"/>
              <a:gd name="T26" fmla="*/ 73 w 161"/>
              <a:gd name="T27" fmla="*/ 106 h 136"/>
              <a:gd name="T28" fmla="*/ 62 w 161"/>
              <a:gd name="T29" fmla="*/ 101 h 136"/>
              <a:gd name="T30" fmla="*/ 47 w 161"/>
              <a:gd name="T31" fmla="*/ 87 h 136"/>
              <a:gd name="T32" fmla="*/ 84 w 161"/>
              <a:gd name="T33" fmla="*/ 103 h 136"/>
              <a:gd name="T34" fmla="*/ 84 w 161"/>
              <a:gd name="T35" fmla="*/ 134 h 136"/>
              <a:gd name="T36" fmla="*/ 86 w 161"/>
              <a:gd name="T37" fmla="*/ 136 h 136"/>
              <a:gd name="T38" fmla="*/ 106 w 161"/>
              <a:gd name="T39" fmla="*/ 136 h 136"/>
              <a:gd name="T40" fmla="*/ 110 w 161"/>
              <a:gd name="T41" fmla="*/ 134 h 136"/>
              <a:gd name="T42" fmla="*/ 110 w 161"/>
              <a:gd name="T43" fmla="*/ 78 h 136"/>
              <a:gd name="T44" fmla="*/ 86 w 161"/>
              <a:gd name="T45" fmla="*/ 100 h 136"/>
              <a:gd name="T46" fmla="*/ 84 w 161"/>
              <a:gd name="T47" fmla="*/ 103 h 136"/>
              <a:gd name="T48" fmla="*/ 143 w 161"/>
              <a:gd name="T49" fmla="*/ 45 h 136"/>
              <a:gd name="T50" fmla="*/ 120 w 161"/>
              <a:gd name="T51" fmla="*/ 69 h 136"/>
              <a:gd name="T52" fmla="*/ 120 w 161"/>
              <a:gd name="T53" fmla="*/ 134 h 136"/>
              <a:gd name="T54" fmla="*/ 122 w 161"/>
              <a:gd name="T55" fmla="*/ 136 h 136"/>
              <a:gd name="T56" fmla="*/ 143 w 161"/>
              <a:gd name="T57" fmla="*/ 136 h 136"/>
              <a:gd name="T58" fmla="*/ 146 w 161"/>
              <a:gd name="T59" fmla="*/ 134 h 136"/>
              <a:gd name="T60" fmla="*/ 146 w 161"/>
              <a:gd name="T61" fmla="*/ 47 h 136"/>
              <a:gd name="T62" fmla="*/ 145 w 161"/>
              <a:gd name="T63" fmla="*/ 45 h 136"/>
              <a:gd name="T64" fmla="*/ 143 w 161"/>
              <a:gd name="T65" fmla="*/ 45 h 136"/>
              <a:gd name="T66" fmla="*/ 160 w 161"/>
              <a:gd name="T67" fmla="*/ 2 h 136"/>
              <a:gd name="T68" fmla="*/ 155 w 161"/>
              <a:gd name="T69" fmla="*/ 0 h 136"/>
              <a:gd name="T70" fmla="*/ 127 w 161"/>
              <a:gd name="T71" fmla="*/ 1 h 136"/>
              <a:gd name="T72" fmla="*/ 123 w 161"/>
              <a:gd name="T73" fmla="*/ 4 h 136"/>
              <a:gd name="T74" fmla="*/ 122 w 161"/>
              <a:gd name="T75" fmla="*/ 5 h 136"/>
              <a:gd name="T76" fmla="*/ 123 w 161"/>
              <a:gd name="T77" fmla="*/ 11 h 136"/>
              <a:gd name="T78" fmla="*/ 125 w 161"/>
              <a:gd name="T79" fmla="*/ 12 h 136"/>
              <a:gd name="T80" fmla="*/ 130 w 161"/>
              <a:gd name="T81" fmla="*/ 17 h 136"/>
              <a:gd name="T82" fmla="*/ 74 w 161"/>
              <a:gd name="T83" fmla="*/ 74 h 136"/>
              <a:gd name="T84" fmla="*/ 48 w 161"/>
              <a:gd name="T85" fmla="*/ 49 h 136"/>
              <a:gd name="T86" fmla="*/ 42 w 161"/>
              <a:gd name="T87" fmla="*/ 46 h 136"/>
              <a:gd name="T88" fmla="*/ 37 w 161"/>
              <a:gd name="T89" fmla="*/ 49 h 136"/>
              <a:gd name="T90" fmla="*/ 3 w 161"/>
              <a:gd name="T91" fmla="*/ 82 h 136"/>
              <a:gd name="T92" fmla="*/ 3 w 161"/>
              <a:gd name="T93" fmla="*/ 94 h 136"/>
              <a:gd name="T94" fmla="*/ 5 w 161"/>
              <a:gd name="T95" fmla="*/ 95 h 136"/>
              <a:gd name="T96" fmla="*/ 10 w 161"/>
              <a:gd name="T97" fmla="*/ 98 h 136"/>
              <a:gd name="T98" fmla="*/ 16 w 161"/>
              <a:gd name="T99" fmla="*/ 95 h 136"/>
              <a:gd name="T100" fmla="*/ 42 w 161"/>
              <a:gd name="T101" fmla="*/ 68 h 136"/>
              <a:gd name="T102" fmla="*/ 68 w 161"/>
              <a:gd name="T103" fmla="*/ 94 h 136"/>
              <a:gd name="T104" fmla="*/ 74 w 161"/>
              <a:gd name="T105" fmla="*/ 96 h 136"/>
              <a:gd name="T106" fmla="*/ 79 w 161"/>
              <a:gd name="T107" fmla="*/ 94 h 136"/>
              <a:gd name="T108" fmla="*/ 143 w 161"/>
              <a:gd name="T109" fmla="*/ 30 h 136"/>
              <a:gd name="T110" fmla="*/ 150 w 161"/>
              <a:gd name="T111" fmla="*/ 38 h 136"/>
              <a:gd name="T112" fmla="*/ 154 w 161"/>
              <a:gd name="T113" fmla="*/ 40 h 136"/>
              <a:gd name="T114" fmla="*/ 156 w 161"/>
              <a:gd name="T115" fmla="*/ 39 h 136"/>
              <a:gd name="T116" fmla="*/ 157 w 161"/>
              <a:gd name="T117" fmla="*/ 38 h 136"/>
              <a:gd name="T118" fmla="*/ 160 w 161"/>
              <a:gd name="T119" fmla="*/ 33 h 136"/>
              <a:gd name="T120" fmla="*/ 161 w 161"/>
              <a:gd name="T121" fmla="*/ 16 h 136"/>
              <a:gd name="T122" fmla="*/ 161 w 161"/>
              <a:gd name="T123" fmla="*/ 6 h 136"/>
              <a:gd name="T124" fmla="*/ 160 w 161"/>
              <a:gd name="T125" fmla="*/ 2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1" h="136">
                <a:moveTo>
                  <a:pt x="12" y="108"/>
                </a:moveTo>
                <a:cubicBezTo>
                  <a:pt x="12" y="134"/>
                  <a:pt x="12" y="134"/>
                  <a:pt x="12" y="134"/>
                </a:cubicBezTo>
                <a:cubicBezTo>
                  <a:pt x="12" y="135"/>
                  <a:pt x="13" y="136"/>
                  <a:pt x="16" y="136"/>
                </a:cubicBezTo>
                <a:cubicBezTo>
                  <a:pt x="35" y="136"/>
                  <a:pt x="35" y="136"/>
                  <a:pt x="35" y="136"/>
                </a:cubicBezTo>
                <a:cubicBezTo>
                  <a:pt x="36" y="136"/>
                  <a:pt x="37" y="135"/>
                  <a:pt x="37" y="134"/>
                </a:cubicBezTo>
                <a:cubicBezTo>
                  <a:pt x="37" y="88"/>
                  <a:pt x="37" y="88"/>
                  <a:pt x="37" y="88"/>
                </a:cubicBezTo>
                <a:cubicBezTo>
                  <a:pt x="23" y="102"/>
                  <a:pt x="23" y="102"/>
                  <a:pt x="23" y="102"/>
                </a:cubicBezTo>
                <a:cubicBezTo>
                  <a:pt x="20" y="105"/>
                  <a:pt x="17" y="107"/>
                  <a:pt x="12" y="108"/>
                </a:cubicBezTo>
                <a:close/>
                <a:moveTo>
                  <a:pt x="47" y="87"/>
                </a:moveTo>
                <a:cubicBezTo>
                  <a:pt x="47" y="134"/>
                  <a:pt x="47" y="134"/>
                  <a:pt x="47" y="134"/>
                </a:cubicBezTo>
                <a:cubicBezTo>
                  <a:pt x="47" y="135"/>
                  <a:pt x="49" y="136"/>
                  <a:pt x="51" y="136"/>
                </a:cubicBezTo>
                <a:cubicBezTo>
                  <a:pt x="70" y="136"/>
                  <a:pt x="70" y="136"/>
                  <a:pt x="70" y="136"/>
                </a:cubicBezTo>
                <a:cubicBezTo>
                  <a:pt x="71" y="136"/>
                  <a:pt x="73" y="135"/>
                  <a:pt x="73" y="134"/>
                </a:cubicBezTo>
                <a:cubicBezTo>
                  <a:pt x="73" y="106"/>
                  <a:pt x="73" y="106"/>
                  <a:pt x="73" y="106"/>
                </a:cubicBezTo>
                <a:cubicBezTo>
                  <a:pt x="69" y="106"/>
                  <a:pt x="64" y="104"/>
                  <a:pt x="62" y="101"/>
                </a:cubicBezTo>
                <a:lnTo>
                  <a:pt x="47" y="87"/>
                </a:lnTo>
                <a:close/>
                <a:moveTo>
                  <a:pt x="84" y="103"/>
                </a:moveTo>
                <a:cubicBezTo>
                  <a:pt x="84" y="134"/>
                  <a:pt x="84" y="134"/>
                  <a:pt x="84" y="134"/>
                </a:cubicBezTo>
                <a:cubicBezTo>
                  <a:pt x="84" y="135"/>
                  <a:pt x="85" y="136"/>
                  <a:pt x="86" y="136"/>
                </a:cubicBezTo>
                <a:cubicBezTo>
                  <a:pt x="106" y="136"/>
                  <a:pt x="106" y="136"/>
                  <a:pt x="106" y="136"/>
                </a:cubicBezTo>
                <a:cubicBezTo>
                  <a:pt x="108" y="136"/>
                  <a:pt x="110" y="135"/>
                  <a:pt x="110" y="134"/>
                </a:cubicBezTo>
                <a:cubicBezTo>
                  <a:pt x="110" y="78"/>
                  <a:pt x="110" y="78"/>
                  <a:pt x="110" y="78"/>
                </a:cubicBezTo>
                <a:cubicBezTo>
                  <a:pt x="86" y="100"/>
                  <a:pt x="86" y="100"/>
                  <a:pt x="86" y="100"/>
                </a:cubicBezTo>
                <a:cubicBezTo>
                  <a:pt x="85" y="102"/>
                  <a:pt x="84" y="103"/>
                  <a:pt x="84" y="103"/>
                </a:cubicBezTo>
                <a:close/>
                <a:moveTo>
                  <a:pt x="143" y="45"/>
                </a:moveTo>
                <a:cubicBezTo>
                  <a:pt x="120" y="69"/>
                  <a:pt x="120" y="69"/>
                  <a:pt x="120" y="69"/>
                </a:cubicBezTo>
                <a:cubicBezTo>
                  <a:pt x="120" y="134"/>
                  <a:pt x="120" y="134"/>
                  <a:pt x="120" y="134"/>
                </a:cubicBezTo>
                <a:cubicBezTo>
                  <a:pt x="120" y="135"/>
                  <a:pt x="121" y="136"/>
                  <a:pt x="122" y="136"/>
                </a:cubicBezTo>
                <a:cubicBezTo>
                  <a:pt x="143" y="136"/>
                  <a:pt x="143" y="136"/>
                  <a:pt x="143" y="136"/>
                </a:cubicBezTo>
                <a:cubicBezTo>
                  <a:pt x="145" y="136"/>
                  <a:pt x="146" y="135"/>
                  <a:pt x="146" y="134"/>
                </a:cubicBezTo>
                <a:cubicBezTo>
                  <a:pt x="146" y="47"/>
                  <a:pt x="146" y="47"/>
                  <a:pt x="146" y="47"/>
                </a:cubicBezTo>
                <a:cubicBezTo>
                  <a:pt x="145" y="46"/>
                  <a:pt x="145" y="46"/>
                  <a:pt x="145" y="45"/>
                </a:cubicBezTo>
                <a:lnTo>
                  <a:pt x="143" y="45"/>
                </a:lnTo>
                <a:close/>
                <a:moveTo>
                  <a:pt x="160" y="2"/>
                </a:moveTo>
                <a:cubicBezTo>
                  <a:pt x="158" y="1"/>
                  <a:pt x="157" y="0"/>
                  <a:pt x="155" y="0"/>
                </a:cubicBezTo>
                <a:cubicBezTo>
                  <a:pt x="145" y="1"/>
                  <a:pt x="136" y="1"/>
                  <a:pt x="127" y="1"/>
                </a:cubicBezTo>
                <a:cubicBezTo>
                  <a:pt x="125" y="1"/>
                  <a:pt x="124" y="1"/>
                  <a:pt x="123" y="4"/>
                </a:cubicBezTo>
                <a:cubicBezTo>
                  <a:pt x="122" y="4"/>
                  <a:pt x="122" y="4"/>
                  <a:pt x="122" y="5"/>
                </a:cubicBezTo>
                <a:cubicBezTo>
                  <a:pt x="120" y="7"/>
                  <a:pt x="122" y="10"/>
                  <a:pt x="123" y="11"/>
                </a:cubicBezTo>
                <a:cubicBezTo>
                  <a:pt x="125" y="12"/>
                  <a:pt x="125" y="12"/>
                  <a:pt x="125" y="12"/>
                </a:cubicBezTo>
                <a:cubicBezTo>
                  <a:pt x="127" y="15"/>
                  <a:pt x="128" y="16"/>
                  <a:pt x="130" y="17"/>
                </a:cubicBezTo>
                <a:cubicBezTo>
                  <a:pt x="74" y="74"/>
                  <a:pt x="74" y="74"/>
                  <a:pt x="74" y="74"/>
                </a:cubicBezTo>
                <a:cubicBezTo>
                  <a:pt x="48" y="49"/>
                  <a:pt x="48" y="49"/>
                  <a:pt x="48" y="49"/>
                </a:cubicBezTo>
                <a:cubicBezTo>
                  <a:pt x="47" y="48"/>
                  <a:pt x="44" y="46"/>
                  <a:pt x="42" y="46"/>
                </a:cubicBezTo>
                <a:cubicBezTo>
                  <a:pt x="41" y="46"/>
                  <a:pt x="38" y="48"/>
                  <a:pt x="37" y="49"/>
                </a:cubicBezTo>
                <a:cubicBezTo>
                  <a:pt x="3" y="82"/>
                  <a:pt x="3" y="82"/>
                  <a:pt x="3" y="82"/>
                </a:cubicBezTo>
                <a:cubicBezTo>
                  <a:pt x="0" y="85"/>
                  <a:pt x="0" y="90"/>
                  <a:pt x="3" y="94"/>
                </a:cubicBezTo>
                <a:cubicBezTo>
                  <a:pt x="5" y="95"/>
                  <a:pt x="5" y="95"/>
                  <a:pt x="5" y="95"/>
                </a:cubicBezTo>
                <a:cubicBezTo>
                  <a:pt x="6" y="96"/>
                  <a:pt x="8" y="98"/>
                  <a:pt x="10" y="98"/>
                </a:cubicBezTo>
                <a:cubicBezTo>
                  <a:pt x="13" y="98"/>
                  <a:pt x="15" y="96"/>
                  <a:pt x="16" y="95"/>
                </a:cubicBezTo>
                <a:cubicBezTo>
                  <a:pt x="42" y="68"/>
                  <a:pt x="42" y="68"/>
                  <a:pt x="42" y="68"/>
                </a:cubicBezTo>
                <a:cubicBezTo>
                  <a:pt x="68" y="94"/>
                  <a:pt x="68" y="94"/>
                  <a:pt x="68" y="94"/>
                </a:cubicBezTo>
                <a:cubicBezTo>
                  <a:pt x="69" y="95"/>
                  <a:pt x="71" y="96"/>
                  <a:pt x="74" y="96"/>
                </a:cubicBezTo>
                <a:cubicBezTo>
                  <a:pt x="76" y="96"/>
                  <a:pt x="78" y="95"/>
                  <a:pt x="79" y="94"/>
                </a:cubicBezTo>
                <a:cubicBezTo>
                  <a:pt x="143" y="30"/>
                  <a:pt x="143" y="30"/>
                  <a:pt x="143" y="30"/>
                </a:cubicBezTo>
                <a:cubicBezTo>
                  <a:pt x="150" y="38"/>
                  <a:pt x="150" y="38"/>
                  <a:pt x="150" y="38"/>
                </a:cubicBezTo>
                <a:cubicBezTo>
                  <a:pt x="151" y="39"/>
                  <a:pt x="152" y="40"/>
                  <a:pt x="154" y="40"/>
                </a:cubicBezTo>
                <a:cubicBezTo>
                  <a:pt x="155" y="40"/>
                  <a:pt x="156" y="39"/>
                  <a:pt x="156" y="39"/>
                </a:cubicBezTo>
                <a:cubicBezTo>
                  <a:pt x="157" y="39"/>
                  <a:pt x="157" y="39"/>
                  <a:pt x="157" y="38"/>
                </a:cubicBezTo>
                <a:cubicBezTo>
                  <a:pt x="160" y="37"/>
                  <a:pt x="160" y="35"/>
                  <a:pt x="160" y="33"/>
                </a:cubicBezTo>
                <a:cubicBezTo>
                  <a:pt x="160" y="27"/>
                  <a:pt x="160" y="22"/>
                  <a:pt x="161" y="16"/>
                </a:cubicBezTo>
                <a:cubicBezTo>
                  <a:pt x="161" y="6"/>
                  <a:pt x="161" y="6"/>
                  <a:pt x="161" y="6"/>
                </a:cubicBezTo>
                <a:cubicBezTo>
                  <a:pt x="161" y="5"/>
                  <a:pt x="161" y="2"/>
                  <a:pt x="160" y="2"/>
                </a:cubicBezTo>
                <a:close/>
              </a:path>
            </a:pathLst>
          </a:custGeom>
          <a:ln>
            <a:noFill/>
          </a:ln>
        </p:spPr>
        <p:style>
          <a:lnRef idx="3">
            <a:schemeClr val="lt1"/>
          </a:lnRef>
          <a:fillRef idx="1">
            <a:schemeClr val="accent1"/>
          </a:fillRef>
          <a:effectRef idx="1">
            <a:schemeClr val="accent1"/>
          </a:effectRef>
          <a:fontRef idx="minor">
            <a:schemeClr val="lt1"/>
          </a:fontRef>
        </p:style>
        <p:txBody>
          <a:bodyPr vert="horz" wrap="square" lIns="91440" tIns="45720" rIns="91440" bIns="45720" numCol="1" anchor="t" anchorCtr="0" compatLnSpc="1">
            <a:prstTxWarp prst="textNoShape">
              <a:avLst/>
            </a:prstTxWarp>
          </a:bodyPr>
          <a:lstStyle/>
          <a:p>
            <a:endParaRPr lang="en-US"/>
          </a:p>
        </p:txBody>
      </p:sp>
      <p:sp>
        <p:nvSpPr>
          <p:cNvPr id="25" name="Freeform 166">
            <a:hlinkClick r:id="rId7" action="ppaction://hlinksldjump"/>
            <a:extLst>
              <a:ext uri="{FF2B5EF4-FFF2-40B4-BE49-F238E27FC236}">
                <a16:creationId xmlns:a16="http://schemas.microsoft.com/office/drawing/2014/main" id="{B803512C-AA6C-0889-CF18-36EE9A95358A}"/>
              </a:ext>
            </a:extLst>
          </p:cNvPr>
          <p:cNvSpPr>
            <a:spLocks noEditPoints="1"/>
          </p:cNvSpPr>
          <p:nvPr/>
        </p:nvSpPr>
        <p:spPr bwMode="auto">
          <a:xfrm>
            <a:off x="375394" y="3230148"/>
            <a:ext cx="256559" cy="315765"/>
          </a:xfrm>
          <a:custGeom>
            <a:avLst/>
            <a:gdLst>
              <a:gd name="T0" fmla="*/ 91 w 130"/>
              <a:gd name="T1" fmla="*/ 69 h 160"/>
              <a:gd name="T2" fmla="*/ 74 w 130"/>
              <a:gd name="T3" fmla="*/ 72 h 160"/>
              <a:gd name="T4" fmla="*/ 51 w 130"/>
              <a:gd name="T5" fmla="*/ 73 h 160"/>
              <a:gd name="T6" fmla="*/ 2 w 130"/>
              <a:gd name="T7" fmla="*/ 81 h 160"/>
              <a:gd name="T8" fmla="*/ 5 w 130"/>
              <a:gd name="T9" fmla="*/ 128 h 160"/>
              <a:gd name="T10" fmla="*/ 21 w 130"/>
              <a:gd name="T11" fmla="*/ 129 h 160"/>
              <a:gd name="T12" fmla="*/ 23 w 130"/>
              <a:gd name="T13" fmla="*/ 160 h 160"/>
              <a:gd name="T14" fmla="*/ 104 w 130"/>
              <a:gd name="T15" fmla="*/ 155 h 160"/>
              <a:gd name="T16" fmla="*/ 113 w 130"/>
              <a:gd name="T17" fmla="*/ 146 h 160"/>
              <a:gd name="T18" fmla="*/ 124 w 130"/>
              <a:gd name="T19" fmla="*/ 103 h 160"/>
              <a:gd name="T20" fmla="*/ 25 w 130"/>
              <a:gd name="T21" fmla="*/ 126 h 160"/>
              <a:gd name="T22" fmla="*/ 34 w 130"/>
              <a:gd name="T23" fmla="*/ 112 h 160"/>
              <a:gd name="T24" fmla="*/ 28 w 130"/>
              <a:gd name="T25" fmla="*/ 89 h 160"/>
              <a:gd name="T26" fmla="*/ 25 w 130"/>
              <a:gd name="T27" fmla="*/ 89 h 160"/>
              <a:gd name="T28" fmla="*/ 29 w 130"/>
              <a:gd name="T29" fmla="*/ 109 h 160"/>
              <a:gd name="T30" fmla="*/ 8 w 130"/>
              <a:gd name="T31" fmla="*/ 83 h 160"/>
              <a:gd name="T32" fmla="*/ 98 w 130"/>
              <a:gd name="T33" fmla="*/ 145 h 160"/>
              <a:gd name="T34" fmla="*/ 103 w 130"/>
              <a:gd name="T35" fmla="*/ 109 h 160"/>
              <a:gd name="T36" fmla="*/ 77 w 130"/>
              <a:gd name="T37" fmla="*/ 62 h 160"/>
              <a:gd name="T38" fmla="*/ 51 w 130"/>
              <a:gd name="T39" fmla="*/ 26 h 160"/>
              <a:gd name="T40" fmla="*/ 80 w 130"/>
              <a:gd name="T41" fmla="*/ 121 h 160"/>
              <a:gd name="T42" fmla="*/ 35 w 130"/>
              <a:gd name="T43" fmla="*/ 124 h 160"/>
              <a:gd name="T44" fmla="*/ 79 w 130"/>
              <a:gd name="T45" fmla="*/ 136 h 160"/>
              <a:gd name="T46" fmla="*/ 42 w 130"/>
              <a:gd name="T47" fmla="*/ 146 h 160"/>
              <a:gd name="T48" fmla="*/ 79 w 130"/>
              <a:gd name="T49" fmla="*/ 136 h 160"/>
              <a:gd name="T50" fmla="*/ 50 w 130"/>
              <a:gd name="T51" fmla="*/ 108 h 160"/>
              <a:gd name="T52" fmla="*/ 42 w 130"/>
              <a:gd name="T53" fmla="*/ 87 h 160"/>
              <a:gd name="T54" fmla="*/ 34 w 130"/>
              <a:gd name="T55" fmla="*/ 91 h 160"/>
              <a:gd name="T56" fmla="*/ 38 w 130"/>
              <a:gd name="T57" fmla="*/ 90 h 160"/>
              <a:gd name="T58" fmla="*/ 47 w 130"/>
              <a:gd name="T59" fmla="*/ 105 h 160"/>
              <a:gd name="T60" fmla="*/ 42 w 130"/>
              <a:gd name="T61" fmla="*/ 105 h 160"/>
              <a:gd name="T62" fmla="*/ 57 w 130"/>
              <a:gd name="T63" fmla="*/ 111 h 160"/>
              <a:gd name="T64" fmla="*/ 65 w 130"/>
              <a:gd name="T65" fmla="*/ 106 h 160"/>
              <a:gd name="T66" fmla="*/ 61 w 130"/>
              <a:gd name="T67" fmla="*/ 97 h 160"/>
              <a:gd name="T68" fmla="*/ 58 w 130"/>
              <a:gd name="T69" fmla="*/ 85 h 160"/>
              <a:gd name="T70" fmla="*/ 47 w 130"/>
              <a:gd name="T71" fmla="*/ 87 h 160"/>
              <a:gd name="T72" fmla="*/ 60 w 130"/>
              <a:gd name="T73" fmla="*/ 100 h 160"/>
              <a:gd name="T74" fmla="*/ 61 w 130"/>
              <a:gd name="T75" fmla="*/ 108 h 160"/>
              <a:gd name="T76" fmla="*/ 58 w 130"/>
              <a:gd name="T77" fmla="*/ 100 h 160"/>
              <a:gd name="T78" fmla="*/ 54 w 130"/>
              <a:gd name="T79" fmla="*/ 88 h 160"/>
              <a:gd name="T80" fmla="*/ 58 w 130"/>
              <a:gd name="T81" fmla="*/ 95 h 160"/>
              <a:gd name="T82" fmla="*/ 52 w 130"/>
              <a:gd name="T83" fmla="*/ 88 h 160"/>
              <a:gd name="T84" fmla="*/ 74 w 130"/>
              <a:gd name="T85" fmla="*/ 98 h 160"/>
              <a:gd name="T86" fmla="*/ 75 w 130"/>
              <a:gd name="T87" fmla="*/ 105 h 160"/>
              <a:gd name="T88" fmla="*/ 73 w 130"/>
              <a:gd name="T89" fmla="*/ 103 h 160"/>
              <a:gd name="T90" fmla="*/ 68 w 130"/>
              <a:gd name="T91" fmla="*/ 105 h 160"/>
              <a:gd name="T92" fmla="*/ 80 w 130"/>
              <a:gd name="T93" fmla="*/ 108 h 160"/>
              <a:gd name="T94" fmla="*/ 75 w 130"/>
              <a:gd name="T95" fmla="*/ 96 h 160"/>
              <a:gd name="T96" fmla="*/ 68 w 130"/>
              <a:gd name="T97" fmla="*/ 93 h 160"/>
              <a:gd name="T98" fmla="*/ 70 w 130"/>
              <a:gd name="T99" fmla="*/ 87 h 160"/>
              <a:gd name="T100" fmla="*/ 73 w 130"/>
              <a:gd name="T101" fmla="*/ 90 h 160"/>
              <a:gd name="T102" fmla="*/ 74 w 130"/>
              <a:gd name="T103" fmla="*/ 88 h 160"/>
              <a:gd name="T104" fmla="*/ 64 w 130"/>
              <a:gd name="T105" fmla="*/ 85 h 160"/>
              <a:gd name="T106" fmla="*/ 67 w 130"/>
              <a:gd name="T107" fmla="*/ 96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30" h="160">
                <a:moveTo>
                  <a:pt x="124" y="103"/>
                </a:moveTo>
                <a:cubicBezTo>
                  <a:pt x="119" y="89"/>
                  <a:pt x="111" y="80"/>
                  <a:pt x="104" y="75"/>
                </a:cubicBezTo>
                <a:cubicBezTo>
                  <a:pt x="103" y="75"/>
                  <a:pt x="91" y="69"/>
                  <a:pt x="91" y="69"/>
                </a:cubicBezTo>
                <a:cubicBezTo>
                  <a:pt x="85" y="64"/>
                  <a:pt x="85" y="64"/>
                  <a:pt x="85" y="64"/>
                </a:cubicBezTo>
                <a:cubicBezTo>
                  <a:pt x="78" y="72"/>
                  <a:pt x="78" y="72"/>
                  <a:pt x="78" y="72"/>
                </a:cubicBezTo>
                <a:cubicBezTo>
                  <a:pt x="74" y="72"/>
                  <a:pt x="74" y="72"/>
                  <a:pt x="74" y="72"/>
                </a:cubicBezTo>
                <a:cubicBezTo>
                  <a:pt x="67" y="64"/>
                  <a:pt x="67" y="64"/>
                  <a:pt x="67" y="64"/>
                </a:cubicBezTo>
                <a:cubicBezTo>
                  <a:pt x="61" y="69"/>
                  <a:pt x="61" y="69"/>
                  <a:pt x="61" y="69"/>
                </a:cubicBezTo>
                <a:cubicBezTo>
                  <a:pt x="51" y="73"/>
                  <a:pt x="51" y="73"/>
                  <a:pt x="51" y="73"/>
                </a:cubicBezTo>
                <a:cubicBezTo>
                  <a:pt x="3" y="78"/>
                  <a:pt x="3" y="78"/>
                  <a:pt x="3" y="78"/>
                </a:cubicBezTo>
                <a:cubicBezTo>
                  <a:pt x="2" y="78"/>
                  <a:pt x="2" y="78"/>
                  <a:pt x="2" y="80"/>
                </a:cubicBezTo>
                <a:cubicBezTo>
                  <a:pt x="0" y="80"/>
                  <a:pt x="0" y="81"/>
                  <a:pt x="2" y="81"/>
                </a:cubicBezTo>
                <a:cubicBezTo>
                  <a:pt x="5" y="89"/>
                  <a:pt x="9" y="95"/>
                  <a:pt x="10" y="101"/>
                </a:cubicBezTo>
                <a:cubicBezTo>
                  <a:pt x="10" y="103"/>
                  <a:pt x="10" y="103"/>
                  <a:pt x="10" y="103"/>
                </a:cubicBezTo>
                <a:cubicBezTo>
                  <a:pt x="0" y="112"/>
                  <a:pt x="2" y="121"/>
                  <a:pt x="5" y="128"/>
                </a:cubicBezTo>
                <a:cubicBezTo>
                  <a:pt x="6" y="131"/>
                  <a:pt x="10" y="132"/>
                  <a:pt x="13" y="132"/>
                </a:cubicBezTo>
                <a:cubicBezTo>
                  <a:pt x="15" y="132"/>
                  <a:pt x="18" y="132"/>
                  <a:pt x="19" y="131"/>
                </a:cubicBezTo>
                <a:cubicBezTo>
                  <a:pt x="19" y="131"/>
                  <a:pt x="21" y="131"/>
                  <a:pt x="21" y="129"/>
                </a:cubicBezTo>
                <a:cubicBezTo>
                  <a:pt x="21" y="134"/>
                  <a:pt x="22" y="137"/>
                  <a:pt x="22" y="138"/>
                </a:cubicBezTo>
                <a:cubicBezTo>
                  <a:pt x="23" y="151"/>
                  <a:pt x="22" y="157"/>
                  <a:pt x="22" y="157"/>
                </a:cubicBezTo>
                <a:cubicBezTo>
                  <a:pt x="22" y="159"/>
                  <a:pt x="22" y="159"/>
                  <a:pt x="23" y="160"/>
                </a:cubicBezTo>
                <a:cubicBezTo>
                  <a:pt x="25" y="160"/>
                  <a:pt x="25" y="160"/>
                  <a:pt x="25" y="160"/>
                </a:cubicBezTo>
                <a:cubicBezTo>
                  <a:pt x="101" y="157"/>
                  <a:pt x="101" y="157"/>
                  <a:pt x="101" y="157"/>
                </a:cubicBezTo>
                <a:cubicBezTo>
                  <a:pt x="103" y="157"/>
                  <a:pt x="104" y="157"/>
                  <a:pt x="104" y="155"/>
                </a:cubicBezTo>
                <a:cubicBezTo>
                  <a:pt x="104" y="149"/>
                  <a:pt x="104" y="149"/>
                  <a:pt x="104" y="149"/>
                </a:cubicBezTo>
                <a:cubicBezTo>
                  <a:pt x="104" y="149"/>
                  <a:pt x="104" y="149"/>
                  <a:pt x="106" y="149"/>
                </a:cubicBezTo>
                <a:cubicBezTo>
                  <a:pt x="107" y="149"/>
                  <a:pt x="110" y="148"/>
                  <a:pt x="113" y="146"/>
                </a:cubicBezTo>
                <a:cubicBezTo>
                  <a:pt x="126" y="132"/>
                  <a:pt x="126" y="132"/>
                  <a:pt x="126" y="132"/>
                </a:cubicBezTo>
                <a:cubicBezTo>
                  <a:pt x="129" y="129"/>
                  <a:pt x="130" y="126"/>
                  <a:pt x="130" y="121"/>
                </a:cubicBezTo>
                <a:cubicBezTo>
                  <a:pt x="129" y="121"/>
                  <a:pt x="127" y="112"/>
                  <a:pt x="124" y="103"/>
                </a:cubicBezTo>
                <a:close/>
                <a:moveTo>
                  <a:pt x="98" y="152"/>
                </a:moveTo>
                <a:cubicBezTo>
                  <a:pt x="28" y="155"/>
                  <a:pt x="28" y="155"/>
                  <a:pt x="28" y="155"/>
                </a:cubicBezTo>
                <a:cubicBezTo>
                  <a:pt x="28" y="151"/>
                  <a:pt x="29" y="141"/>
                  <a:pt x="25" y="126"/>
                </a:cubicBezTo>
                <a:cubicBezTo>
                  <a:pt x="29" y="123"/>
                  <a:pt x="31" y="118"/>
                  <a:pt x="29" y="112"/>
                </a:cubicBezTo>
                <a:cubicBezTo>
                  <a:pt x="29" y="114"/>
                  <a:pt x="31" y="114"/>
                  <a:pt x="31" y="114"/>
                </a:cubicBezTo>
                <a:cubicBezTo>
                  <a:pt x="34" y="112"/>
                  <a:pt x="34" y="112"/>
                  <a:pt x="34" y="112"/>
                </a:cubicBezTo>
                <a:cubicBezTo>
                  <a:pt x="35" y="112"/>
                  <a:pt x="35" y="112"/>
                  <a:pt x="35" y="112"/>
                </a:cubicBezTo>
                <a:cubicBezTo>
                  <a:pt x="36" y="111"/>
                  <a:pt x="36" y="111"/>
                  <a:pt x="36" y="109"/>
                </a:cubicBezTo>
                <a:cubicBezTo>
                  <a:pt x="28" y="89"/>
                  <a:pt x="28" y="89"/>
                  <a:pt x="28" y="89"/>
                </a:cubicBezTo>
                <a:cubicBezTo>
                  <a:pt x="28" y="87"/>
                  <a:pt x="28" y="87"/>
                  <a:pt x="26" y="87"/>
                </a:cubicBezTo>
                <a:cubicBezTo>
                  <a:pt x="25" y="87"/>
                  <a:pt x="25" y="87"/>
                  <a:pt x="25" y="87"/>
                </a:cubicBezTo>
                <a:cubicBezTo>
                  <a:pt x="25" y="89"/>
                  <a:pt x="25" y="89"/>
                  <a:pt x="25" y="89"/>
                </a:cubicBezTo>
                <a:cubicBezTo>
                  <a:pt x="31" y="107"/>
                  <a:pt x="31" y="107"/>
                  <a:pt x="31" y="107"/>
                </a:cubicBezTo>
                <a:cubicBezTo>
                  <a:pt x="32" y="107"/>
                  <a:pt x="32" y="109"/>
                  <a:pt x="31" y="109"/>
                </a:cubicBezTo>
                <a:cubicBezTo>
                  <a:pt x="29" y="109"/>
                  <a:pt x="29" y="109"/>
                  <a:pt x="29" y="109"/>
                </a:cubicBezTo>
                <a:cubicBezTo>
                  <a:pt x="28" y="109"/>
                  <a:pt x="28" y="109"/>
                  <a:pt x="28" y="109"/>
                </a:cubicBezTo>
                <a:cubicBezTo>
                  <a:pt x="26" y="104"/>
                  <a:pt x="21" y="106"/>
                  <a:pt x="18" y="106"/>
                </a:cubicBezTo>
                <a:cubicBezTo>
                  <a:pt x="16" y="98"/>
                  <a:pt x="12" y="90"/>
                  <a:pt x="8" y="83"/>
                </a:cubicBezTo>
                <a:cubicBezTo>
                  <a:pt x="81" y="76"/>
                  <a:pt x="81" y="76"/>
                  <a:pt x="81" y="76"/>
                </a:cubicBezTo>
                <a:cubicBezTo>
                  <a:pt x="84" y="83"/>
                  <a:pt x="93" y="107"/>
                  <a:pt x="97" y="132"/>
                </a:cubicBezTo>
                <a:cubicBezTo>
                  <a:pt x="95" y="135"/>
                  <a:pt x="95" y="141"/>
                  <a:pt x="98" y="145"/>
                </a:cubicBezTo>
                <a:lnTo>
                  <a:pt x="98" y="152"/>
                </a:lnTo>
                <a:close/>
                <a:moveTo>
                  <a:pt x="101" y="126"/>
                </a:moveTo>
                <a:cubicBezTo>
                  <a:pt x="103" y="109"/>
                  <a:pt x="103" y="109"/>
                  <a:pt x="103" y="109"/>
                </a:cubicBezTo>
                <a:cubicBezTo>
                  <a:pt x="104" y="112"/>
                  <a:pt x="106" y="117"/>
                  <a:pt x="107" y="120"/>
                </a:cubicBezTo>
                <a:lnTo>
                  <a:pt x="101" y="126"/>
                </a:lnTo>
                <a:close/>
                <a:moveTo>
                  <a:pt x="77" y="62"/>
                </a:moveTo>
                <a:cubicBezTo>
                  <a:pt x="90" y="62"/>
                  <a:pt x="101" y="49"/>
                  <a:pt x="101" y="26"/>
                </a:cubicBezTo>
                <a:cubicBezTo>
                  <a:pt x="101" y="9"/>
                  <a:pt x="94" y="0"/>
                  <a:pt x="77" y="0"/>
                </a:cubicBezTo>
                <a:cubicBezTo>
                  <a:pt x="58" y="0"/>
                  <a:pt x="51" y="9"/>
                  <a:pt x="51" y="26"/>
                </a:cubicBezTo>
                <a:cubicBezTo>
                  <a:pt x="51" y="49"/>
                  <a:pt x="62" y="62"/>
                  <a:pt x="77" y="62"/>
                </a:cubicBezTo>
                <a:close/>
                <a:moveTo>
                  <a:pt x="77" y="126"/>
                </a:moveTo>
                <a:cubicBezTo>
                  <a:pt x="78" y="126"/>
                  <a:pt x="80" y="124"/>
                  <a:pt x="80" y="121"/>
                </a:cubicBezTo>
                <a:cubicBezTo>
                  <a:pt x="80" y="120"/>
                  <a:pt x="78" y="118"/>
                  <a:pt x="75" y="118"/>
                </a:cubicBezTo>
                <a:cubicBezTo>
                  <a:pt x="39" y="120"/>
                  <a:pt x="39" y="120"/>
                  <a:pt x="39" y="120"/>
                </a:cubicBezTo>
                <a:cubicBezTo>
                  <a:pt x="36" y="121"/>
                  <a:pt x="35" y="123"/>
                  <a:pt x="35" y="124"/>
                </a:cubicBezTo>
                <a:cubicBezTo>
                  <a:pt x="36" y="127"/>
                  <a:pt x="38" y="129"/>
                  <a:pt x="39" y="129"/>
                </a:cubicBezTo>
                <a:cubicBezTo>
                  <a:pt x="77" y="126"/>
                  <a:pt x="77" y="126"/>
                  <a:pt x="77" y="126"/>
                </a:cubicBezTo>
                <a:close/>
                <a:moveTo>
                  <a:pt x="79" y="136"/>
                </a:moveTo>
                <a:cubicBezTo>
                  <a:pt x="42" y="137"/>
                  <a:pt x="42" y="137"/>
                  <a:pt x="42" y="137"/>
                </a:cubicBezTo>
                <a:cubicBezTo>
                  <a:pt x="39" y="137"/>
                  <a:pt x="37" y="140"/>
                  <a:pt x="37" y="141"/>
                </a:cubicBezTo>
                <a:cubicBezTo>
                  <a:pt x="37" y="143"/>
                  <a:pt x="39" y="146"/>
                  <a:pt x="42" y="146"/>
                </a:cubicBezTo>
                <a:cubicBezTo>
                  <a:pt x="79" y="143"/>
                  <a:pt x="79" y="143"/>
                  <a:pt x="79" y="143"/>
                </a:cubicBezTo>
                <a:cubicBezTo>
                  <a:pt x="81" y="143"/>
                  <a:pt x="83" y="141"/>
                  <a:pt x="83" y="139"/>
                </a:cubicBezTo>
                <a:cubicBezTo>
                  <a:pt x="83" y="137"/>
                  <a:pt x="81" y="136"/>
                  <a:pt x="79" y="136"/>
                </a:cubicBezTo>
                <a:close/>
                <a:moveTo>
                  <a:pt x="42" y="110"/>
                </a:moveTo>
                <a:cubicBezTo>
                  <a:pt x="44" y="111"/>
                  <a:pt x="45" y="111"/>
                  <a:pt x="47" y="111"/>
                </a:cubicBezTo>
                <a:cubicBezTo>
                  <a:pt x="48" y="111"/>
                  <a:pt x="50" y="110"/>
                  <a:pt x="50" y="108"/>
                </a:cubicBezTo>
                <a:cubicBezTo>
                  <a:pt x="51" y="108"/>
                  <a:pt x="51" y="107"/>
                  <a:pt x="51" y="105"/>
                </a:cubicBezTo>
                <a:cubicBezTo>
                  <a:pt x="45" y="91"/>
                  <a:pt x="45" y="91"/>
                  <a:pt x="45" y="91"/>
                </a:cubicBezTo>
                <a:cubicBezTo>
                  <a:pt x="45" y="90"/>
                  <a:pt x="44" y="88"/>
                  <a:pt x="42" y="87"/>
                </a:cubicBezTo>
                <a:cubicBezTo>
                  <a:pt x="41" y="87"/>
                  <a:pt x="40" y="85"/>
                  <a:pt x="38" y="87"/>
                </a:cubicBezTo>
                <a:cubicBezTo>
                  <a:pt x="35" y="87"/>
                  <a:pt x="35" y="87"/>
                  <a:pt x="34" y="88"/>
                </a:cubicBezTo>
                <a:cubicBezTo>
                  <a:pt x="34" y="90"/>
                  <a:pt x="34" y="90"/>
                  <a:pt x="34" y="91"/>
                </a:cubicBezTo>
                <a:cubicBezTo>
                  <a:pt x="40" y="107"/>
                  <a:pt x="40" y="107"/>
                  <a:pt x="40" y="107"/>
                </a:cubicBezTo>
                <a:cubicBezTo>
                  <a:pt x="40" y="107"/>
                  <a:pt x="41" y="108"/>
                  <a:pt x="42" y="110"/>
                </a:cubicBezTo>
                <a:close/>
                <a:moveTo>
                  <a:pt x="38" y="90"/>
                </a:moveTo>
                <a:cubicBezTo>
                  <a:pt x="40" y="90"/>
                  <a:pt x="40" y="90"/>
                  <a:pt x="41" y="90"/>
                </a:cubicBezTo>
                <a:cubicBezTo>
                  <a:pt x="41" y="91"/>
                  <a:pt x="41" y="91"/>
                  <a:pt x="41" y="91"/>
                </a:cubicBezTo>
                <a:cubicBezTo>
                  <a:pt x="47" y="105"/>
                  <a:pt x="47" y="105"/>
                  <a:pt x="47" y="105"/>
                </a:cubicBezTo>
                <a:cubicBezTo>
                  <a:pt x="47" y="107"/>
                  <a:pt x="47" y="107"/>
                  <a:pt x="47" y="107"/>
                </a:cubicBezTo>
                <a:cubicBezTo>
                  <a:pt x="44" y="107"/>
                  <a:pt x="44" y="107"/>
                  <a:pt x="44" y="107"/>
                </a:cubicBezTo>
                <a:cubicBezTo>
                  <a:pt x="44" y="107"/>
                  <a:pt x="42" y="107"/>
                  <a:pt x="42" y="105"/>
                </a:cubicBezTo>
                <a:cubicBezTo>
                  <a:pt x="38" y="91"/>
                  <a:pt x="38" y="91"/>
                  <a:pt x="38" y="91"/>
                </a:cubicBezTo>
                <a:cubicBezTo>
                  <a:pt x="37" y="91"/>
                  <a:pt x="37" y="90"/>
                  <a:pt x="38" y="90"/>
                </a:cubicBezTo>
                <a:close/>
                <a:moveTo>
                  <a:pt x="57" y="111"/>
                </a:moveTo>
                <a:cubicBezTo>
                  <a:pt x="64" y="111"/>
                  <a:pt x="64" y="111"/>
                  <a:pt x="64" y="111"/>
                </a:cubicBezTo>
                <a:cubicBezTo>
                  <a:pt x="65" y="110"/>
                  <a:pt x="65" y="110"/>
                  <a:pt x="65" y="110"/>
                </a:cubicBezTo>
                <a:cubicBezTo>
                  <a:pt x="67" y="108"/>
                  <a:pt x="67" y="108"/>
                  <a:pt x="65" y="106"/>
                </a:cubicBezTo>
                <a:cubicBezTo>
                  <a:pt x="64" y="98"/>
                  <a:pt x="64" y="98"/>
                  <a:pt x="64" y="98"/>
                </a:cubicBezTo>
                <a:cubicBezTo>
                  <a:pt x="63" y="98"/>
                  <a:pt x="63" y="98"/>
                  <a:pt x="63" y="98"/>
                </a:cubicBezTo>
                <a:cubicBezTo>
                  <a:pt x="61" y="97"/>
                  <a:pt x="61" y="97"/>
                  <a:pt x="61" y="97"/>
                </a:cubicBezTo>
                <a:cubicBezTo>
                  <a:pt x="63" y="97"/>
                  <a:pt x="63" y="97"/>
                  <a:pt x="63" y="97"/>
                </a:cubicBezTo>
                <a:cubicBezTo>
                  <a:pt x="60" y="88"/>
                  <a:pt x="60" y="88"/>
                  <a:pt x="60" y="88"/>
                </a:cubicBezTo>
                <a:cubicBezTo>
                  <a:pt x="60" y="87"/>
                  <a:pt x="58" y="85"/>
                  <a:pt x="58" y="85"/>
                </a:cubicBezTo>
                <a:cubicBezTo>
                  <a:pt x="57" y="85"/>
                  <a:pt x="55" y="83"/>
                  <a:pt x="54" y="85"/>
                </a:cubicBezTo>
                <a:cubicBezTo>
                  <a:pt x="48" y="85"/>
                  <a:pt x="48" y="85"/>
                  <a:pt x="48" y="85"/>
                </a:cubicBezTo>
                <a:cubicBezTo>
                  <a:pt x="47" y="85"/>
                  <a:pt x="47" y="85"/>
                  <a:pt x="47" y="87"/>
                </a:cubicBezTo>
                <a:cubicBezTo>
                  <a:pt x="55" y="111"/>
                  <a:pt x="55" y="111"/>
                  <a:pt x="55" y="111"/>
                </a:cubicBezTo>
                <a:lnTo>
                  <a:pt x="57" y="111"/>
                </a:lnTo>
                <a:close/>
                <a:moveTo>
                  <a:pt x="60" y="100"/>
                </a:moveTo>
                <a:cubicBezTo>
                  <a:pt x="60" y="100"/>
                  <a:pt x="60" y="100"/>
                  <a:pt x="60" y="101"/>
                </a:cubicBezTo>
                <a:cubicBezTo>
                  <a:pt x="61" y="106"/>
                  <a:pt x="61" y="106"/>
                  <a:pt x="61" y="106"/>
                </a:cubicBezTo>
                <a:cubicBezTo>
                  <a:pt x="61" y="106"/>
                  <a:pt x="61" y="106"/>
                  <a:pt x="61" y="108"/>
                </a:cubicBezTo>
                <a:cubicBezTo>
                  <a:pt x="58" y="108"/>
                  <a:pt x="58" y="108"/>
                  <a:pt x="58" y="108"/>
                </a:cubicBezTo>
                <a:cubicBezTo>
                  <a:pt x="55" y="100"/>
                  <a:pt x="55" y="100"/>
                  <a:pt x="55" y="100"/>
                </a:cubicBezTo>
                <a:cubicBezTo>
                  <a:pt x="58" y="100"/>
                  <a:pt x="58" y="100"/>
                  <a:pt x="58" y="100"/>
                </a:cubicBezTo>
                <a:lnTo>
                  <a:pt x="60" y="100"/>
                </a:lnTo>
                <a:close/>
                <a:moveTo>
                  <a:pt x="52" y="88"/>
                </a:moveTo>
                <a:cubicBezTo>
                  <a:pt x="54" y="88"/>
                  <a:pt x="54" y="88"/>
                  <a:pt x="54" y="88"/>
                </a:cubicBezTo>
                <a:cubicBezTo>
                  <a:pt x="55" y="88"/>
                  <a:pt x="55" y="88"/>
                  <a:pt x="55" y="88"/>
                </a:cubicBezTo>
                <a:cubicBezTo>
                  <a:pt x="55" y="88"/>
                  <a:pt x="57" y="88"/>
                  <a:pt x="57" y="90"/>
                </a:cubicBezTo>
                <a:cubicBezTo>
                  <a:pt x="58" y="95"/>
                  <a:pt x="58" y="95"/>
                  <a:pt x="58" y="95"/>
                </a:cubicBezTo>
                <a:cubicBezTo>
                  <a:pt x="57" y="97"/>
                  <a:pt x="57" y="97"/>
                  <a:pt x="57" y="97"/>
                </a:cubicBezTo>
                <a:cubicBezTo>
                  <a:pt x="54" y="97"/>
                  <a:pt x="54" y="97"/>
                  <a:pt x="54" y="97"/>
                </a:cubicBezTo>
                <a:cubicBezTo>
                  <a:pt x="52" y="88"/>
                  <a:pt x="52" y="88"/>
                  <a:pt x="52" y="88"/>
                </a:cubicBezTo>
                <a:close/>
                <a:moveTo>
                  <a:pt x="67" y="96"/>
                </a:moveTo>
                <a:cubicBezTo>
                  <a:pt x="68" y="98"/>
                  <a:pt x="71" y="98"/>
                  <a:pt x="73" y="98"/>
                </a:cubicBezTo>
                <a:cubicBezTo>
                  <a:pt x="73" y="98"/>
                  <a:pt x="73" y="98"/>
                  <a:pt x="74" y="98"/>
                </a:cubicBezTo>
                <a:cubicBezTo>
                  <a:pt x="74" y="100"/>
                  <a:pt x="74" y="100"/>
                  <a:pt x="75" y="100"/>
                </a:cubicBezTo>
                <a:cubicBezTo>
                  <a:pt x="75" y="103"/>
                  <a:pt x="75" y="103"/>
                  <a:pt x="75" y="103"/>
                </a:cubicBezTo>
                <a:cubicBezTo>
                  <a:pt x="77" y="105"/>
                  <a:pt x="77" y="105"/>
                  <a:pt x="75" y="105"/>
                </a:cubicBezTo>
                <a:cubicBezTo>
                  <a:pt x="75" y="106"/>
                  <a:pt x="75" y="106"/>
                  <a:pt x="75" y="106"/>
                </a:cubicBezTo>
                <a:cubicBezTo>
                  <a:pt x="74" y="106"/>
                  <a:pt x="74" y="106"/>
                  <a:pt x="73" y="105"/>
                </a:cubicBezTo>
                <a:cubicBezTo>
                  <a:pt x="73" y="103"/>
                  <a:pt x="73" y="103"/>
                  <a:pt x="73" y="103"/>
                </a:cubicBezTo>
                <a:cubicBezTo>
                  <a:pt x="71" y="103"/>
                  <a:pt x="71" y="103"/>
                  <a:pt x="71" y="103"/>
                </a:cubicBezTo>
                <a:cubicBezTo>
                  <a:pt x="68" y="103"/>
                  <a:pt x="68" y="103"/>
                  <a:pt x="68" y="103"/>
                </a:cubicBezTo>
                <a:cubicBezTo>
                  <a:pt x="68" y="105"/>
                  <a:pt x="68" y="105"/>
                  <a:pt x="68" y="105"/>
                </a:cubicBezTo>
                <a:cubicBezTo>
                  <a:pt x="68" y="106"/>
                  <a:pt x="70" y="108"/>
                  <a:pt x="71" y="108"/>
                </a:cubicBezTo>
                <a:cubicBezTo>
                  <a:pt x="73" y="110"/>
                  <a:pt x="74" y="110"/>
                  <a:pt x="75" y="110"/>
                </a:cubicBezTo>
                <a:cubicBezTo>
                  <a:pt x="78" y="110"/>
                  <a:pt x="78" y="108"/>
                  <a:pt x="80" y="108"/>
                </a:cubicBezTo>
                <a:cubicBezTo>
                  <a:pt x="80" y="103"/>
                  <a:pt x="80" y="103"/>
                  <a:pt x="80" y="103"/>
                </a:cubicBezTo>
                <a:cubicBezTo>
                  <a:pt x="78" y="100"/>
                  <a:pt x="78" y="100"/>
                  <a:pt x="78" y="100"/>
                </a:cubicBezTo>
                <a:cubicBezTo>
                  <a:pt x="78" y="98"/>
                  <a:pt x="77" y="96"/>
                  <a:pt x="75" y="96"/>
                </a:cubicBezTo>
                <a:cubicBezTo>
                  <a:pt x="74" y="95"/>
                  <a:pt x="73" y="95"/>
                  <a:pt x="71" y="95"/>
                </a:cubicBezTo>
                <a:cubicBezTo>
                  <a:pt x="70" y="95"/>
                  <a:pt x="70" y="95"/>
                  <a:pt x="70" y="93"/>
                </a:cubicBezTo>
                <a:cubicBezTo>
                  <a:pt x="68" y="93"/>
                  <a:pt x="68" y="93"/>
                  <a:pt x="68" y="93"/>
                </a:cubicBezTo>
                <a:cubicBezTo>
                  <a:pt x="67" y="88"/>
                  <a:pt x="67" y="88"/>
                  <a:pt x="67" y="88"/>
                </a:cubicBezTo>
                <a:cubicBezTo>
                  <a:pt x="67" y="87"/>
                  <a:pt x="68" y="87"/>
                  <a:pt x="68" y="87"/>
                </a:cubicBezTo>
                <a:cubicBezTo>
                  <a:pt x="70" y="87"/>
                  <a:pt x="70" y="87"/>
                  <a:pt x="70" y="87"/>
                </a:cubicBezTo>
                <a:cubicBezTo>
                  <a:pt x="70" y="88"/>
                  <a:pt x="71" y="88"/>
                  <a:pt x="71" y="88"/>
                </a:cubicBezTo>
                <a:cubicBezTo>
                  <a:pt x="71" y="90"/>
                  <a:pt x="71" y="90"/>
                  <a:pt x="71" y="90"/>
                </a:cubicBezTo>
                <a:cubicBezTo>
                  <a:pt x="73" y="90"/>
                  <a:pt x="73" y="90"/>
                  <a:pt x="73" y="90"/>
                </a:cubicBezTo>
                <a:cubicBezTo>
                  <a:pt x="74" y="90"/>
                  <a:pt x="74" y="90"/>
                  <a:pt x="74" y="90"/>
                </a:cubicBezTo>
                <a:cubicBezTo>
                  <a:pt x="75" y="90"/>
                  <a:pt x="75" y="90"/>
                  <a:pt x="75" y="88"/>
                </a:cubicBezTo>
                <a:cubicBezTo>
                  <a:pt x="74" y="88"/>
                  <a:pt x="74" y="88"/>
                  <a:pt x="74" y="88"/>
                </a:cubicBezTo>
                <a:cubicBezTo>
                  <a:pt x="74" y="87"/>
                  <a:pt x="73" y="85"/>
                  <a:pt x="71" y="85"/>
                </a:cubicBezTo>
                <a:cubicBezTo>
                  <a:pt x="70" y="83"/>
                  <a:pt x="68" y="83"/>
                  <a:pt x="67" y="83"/>
                </a:cubicBezTo>
                <a:cubicBezTo>
                  <a:pt x="66" y="83"/>
                  <a:pt x="64" y="83"/>
                  <a:pt x="64" y="85"/>
                </a:cubicBezTo>
                <a:cubicBezTo>
                  <a:pt x="63" y="87"/>
                  <a:pt x="63" y="88"/>
                  <a:pt x="63" y="90"/>
                </a:cubicBezTo>
                <a:cubicBezTo>
                  <a:pt x="64" y="93"/>
                  <a:pt x="64" y="93"/>
                  <a:pt x="64" y="93"/>
                </a:cubicBezTo>
                <a:cubicBezTo>
                  <a:pt x="66" y="95"/>
                  <a:pt x="66" y="96"/>
                  <a:pt x="67" y="96"/>
                </a:cubicBezTo>
                <a:close/>
              </a:path>
            </a:pathLst>
          </a:custGeom>
          <a:ln>
            <a:noFill/>
          </a:ln>
        </p:spPr>
        <p:style>
          <a:lnRef idx="3">
            <a:schemeClr val="lt1"/>
          </a:lnRef>
          <a:fillRef idx="1">
            <a:schemeClr val="accent1"/>
          </a:fillRef>
          <a:effectRef idx="1">
            <a:schemeClr val="accent1"/>
          </a:effectRef>
          <a:fontRef idx="minor">
            <a:schemeClr val="lt1"/>
          </a:fontRef>
        </p:style>
        <p:txBody>
          <a:bodyPr vert="horz" wrap="square" lIns="91440" tIns="45720" rIns="91440" bIns="45720" numCol="1" anchor="t" anchorCtr="0" compatLnSpc="1">
            <a:prstTxWarp prst="textNoShape">
              <a:avLst/>
            </a:prstTxWarp>
          </a:bodyPr>
          <a:lstStyle/>
          <a:p>
            <a:endParaRPr lang="en-US"/>
          </a:p>
        </p:txBody>
      </p:sp>
      <p:sp>
        <p:nvSpPr>
          <p:cNvPr id="26" name="Freeform 119">
            <a:hlinkClick r:id="rId8" action="ppaction://hlinksldjump"/>
            <a:extLst>
              <a:ext uri="{FF2B5EF4-FFF2-40B4-BE49-F238E27FC236}">
                <a16:creationId xmlns:a16="http://schemas.microsoft.com/office/drawing/2014/main" id="{3E104228-863E-1553-7237-FF979C868634}"/>
              </a:ext>
            </a:extLst>
          </p:cNvPr>
          <p:cNvSpPr>
            <a:spLocks noEditPoints="1"/>
          </p:cNvSpPr>
          <p:nvPr/>
        </p:nvSpPr>
        <p:spPr bwMode="auto">
          <a:xfrm>
            <a:off x="341498" y="4774011"/>
            <a:ext cx="324350" cy="300024"/>
          </a:xfrm>
          <a:custGeom>
            <a:avLst/>
            <a:gdLst>
              <a:gd name="T0" fmla="*/ 97 w 160"/>
              <a:gd name="T1" fmla="*/ 8 h 148"/>
              <a:gd name="T2" fmla="*/ 92 w 160"/>
              <a:gd name="T3" fmla="*/ 0 h 148"/>
              <a:gd name="T4" fmla="*/ 61 w 160"/>
              <a:gd name="T5" fmla="*/ 6 h 148"/>
              <a:gd name="T6" fmla="*/ 6 w 160"/>
              <a:gd name="T7" fmla="*/ 8 h 148"/>
              <a:gd name="T8" fmla="*/ 6 w 160"/>
              <a:gd name="T9" fmla="*/ 22 h 148"/>
              <a:gd name="T10" fmla="*/ 15 w 160"/>
              <a:gd name="T11" fmla="*/ 114 h 148"/>
              <a:gd name="T12" fmla="*/ 67 w 160"/>
              <a:gd name="T13" fmla="*/ 119 h 148"/>
              <a:gd name="T14" fmla="*/ 51 w 160"/>
              <a:gd name="T15" fmla="*/ 144 h 148"/>
              <a:gd name="T16" fmla="*/ 76 w 160"/>
              <a:gd name="T17" fmla="*/ 127 h 148"/>
              <a:gd name="T18" fmla="*/ 80 w 160"/>
              <a:gd name="T19" fmla="*/ 148 h 148"/>
              <a:gd name="T20" fmla="*/ 84 w 160"/>
              <a:gd name="T21" fmla="*/ 128 h 148"/>
              <a:gd name="T22" fmla="*/ 104 w 160"/>
              <a:gd name="T23" fmla="*/ 147 h 148"/>
              <a:gd name="T24" fmla="*/ 107 w 160"/>
              <a:gd name="T25" fmla="*/ 138 h 148"/>
              <a:gd name="T26" fmla="*/ 139 w 160"/>
              <a:gd name="T27" fmla="*/ 119 h 148"/>
              <a:gd name="T28" fmla="*/ 145 w 160"/>
              <a:gd name="T29" fmla="*/ 22 h 148"/>
              <a:gd name="T30" fmla="*/ 160 w 160"/>
              <a:gd name="T31" fmla="*/ 15 h 148"/>
              <a:gd name="T32" fmla="*/ 134 w 160"/>
              <a:gd name="T33" fmla="*/ 108 h 148"/>
              <a:gd name="T34" fmla="*/ 24 w 160"/>
              <a:gd name="T35" fmla="*/ 22 h 148"/>
              <a:gd name="T36" fmla="*/ 134 w 160"/>
              <a:gd name="T37" fmla="*/ 108 h 148"/>
              <a:gd name="T38" fmla="*/ 36 w 160"/>
              <a:gd name="T39" fmla="*/ 92 h 148"/>
              <a:gd name="T40" fmla="*/ 67 w 160"/>
              <a:gd name="T41" fmla="*/ 88 h 148"/>
              <a:gd name="T42" fmla="*/ 75 w 160"/>
              <a:gd name="T43" fmla="*/ 86 h 148"/>
              <a:gd name="T44" fmla="*/ 103 w 160"/>
              <a:gd name="T45" fmla="*/ 69 h 148"/>
              <a:gd name="T46" fmla="*/ 119 w 160"/>
              <a:gd name="T47" fmla="*/ 54 h 148"/>
              <a:gd name="T48" fmla="*/ 124 w 160"/>
              <a:gd name="T49" fmla="*/ 66 h 148"/>
              <a:gd name="T50" fmla="*/ 130 w 160"/>
              <a:gd name="T51" fmla="*/ 38 h 148"/>
              <a:gd name="T52" fmla="*/ 130 w 160"/>
              <a:gd name="T53" fmla="*/ 36 h 148"/>
              <a:gd name="T54" fmla="*/ 127 w 160"/>
              <a:gd name="T55" fmla="*/ 34 h 148"/>
              <a:gd name="T56" fmla="*/ 124 w 160"/>
              <a:gd name="T57" fmla="*/ 33 h 148"/>
              <a:gd name="T58" fmla="*/ 100 w 160"/>
              <a:gd name="T59" fmla="*/ 38 h 148"/>
              <a:gd name="T60" fmla="*/ 112 w 160"/>
              <a:gd name="T61" fmla="*/ 44 h 148"/>
              <a:gd name="T62" fmla="*/ 94 w 160"/>
              <a:gd name="T63" fmla="*/ 50 h 148"/>
              <a:gd name="T64" fmla="*/ 70 w 160"/>
              <a:gd name="T65" fmla="*/ 75 h 148"/>
              <a:gd name="T66" fmla="*/ 49 w 160"/>
              <a:gd name="T67" fmla="*/ 63 h 148"/>
              <a:gd name="T68" fmla="*/ 28 w 160"/>
              <a:gd name="T69" fmla="*/ 92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60" h="148">
                <a:moveTo>
                  <a:pt x="153" y="8"/>
                </a:moveTo>
                <a:cubicBezTo>
                  <a:pt x="97" y="8"/>
                  <a:pt x="97" y="8"/>
                  <a:pt x="97" y="8"/>
                </a:cubicBezTo>
                <a:cubicBezTo>
                  <a:pt x="97" y="6"/>
                  <a:pt x="97" y="6"/>
                  <a:pt x="97" y="6"/>
                </a:cubicBezTo>
                <a:cubicBezTo>
                  <a:pt x="97" y="3"/>
                  <a:pt x="95" y="0"/>
                  <a:pt x="92" y="0"/>
                </a:cubicBezTo>
                <a:cubicBezTo>
                  <a:pt x="66" y="0"/>
                  <a:pt x="66" y="0"/>
                  <a:pt x="66" y="0"/>
                </a:cubicBezTo>
                <a:cubicBezTo>
                  <a:pt x="63" y="0"/>
                  <a:pt x="61" y="3"/>
                  <a:pt x="61" y="6"/>
                </a:cubicBezTo>
                <a:cubicBezTo>
                  <a:pt x="61" y="8"/>
                  <a:pt x="61" y="8"/>
                  <a:pt x="61" y="8"/>
                </a:cubicBezTo>
                <a:cubicBezTo>
                  <a:pt x="6" y="8"/>
                  <a:pt x="6" y="8"/>
                  <a:pt x="6" y="8"/>
                </a:cubicBezTo>
                <a:cubicBezTo>
                  <a:pt x="2" y="8"/>
                  <a:pt x="0" y="11"/>
                  <a:pt x="0" y="15"/>
                </a:cubicBezTo>
                <a:cubicBezTo>
                  <a:pt x="0" y="19"/>
                  <a:pt x="2" y="22"/>
                  <a:pt x="6" y="22"/>
                </a:cubicBezTo>
                <a:cubicBezTo>
                  <a:pt x="15" y="22"/>
                  <a:pt x="15" y="22"/>
                  <a:pt x="15" y="22"/>
                </a:cubicBezTo>
                <a:cubicBezTo>
                  <a:pt x="15" y="114"/>
                  <a:pt x="15" y="114"/>
                  <a:pt x="15" y="114"/>
                </a:cubicBezTo>
                <a:cubicBezTo>
                  <a:pt x="15" y="117"/>
                  <a:pt x="17" y="119"/>
                  <a:pt x="20" y="119"/>
                </a:cubicBezTo>
                <a:cubicBezTo>
                  <a:pt x="67" y="119"/>
                  <a:pt x="67" y="119"/>
                  <a:pt x="67" y="119"/>
                </a:cubicBezTo>
                <a:cubicBezTo>
                  <a:pt x="51" y="137"/>
                  <a:pt x="51" y="137"/>
                  <a:pt x="51" y="137"/>
                </a:cubicBezTo>
                <a:cubicBezTo>
                  <a:pt x="50" y="140"/>
                  <a:pt x="50" y="143"/>
                  <a:pt x="51" y="144"/>
                </a:cubicBezTo>
                <a:cubicBezTo>
                  <a:pt x="54" y="147"/>
                  <a:pt x="57" y="147"/>
                  <a:pt x="58" y="144"/>
                </a:cubicBezTo>
                <a:cubicBezTo>
                  <a:pt x="76" y="127"/>
                  <a:pt x="76" y="127"/>
                  <a:pt x="76" y="127"/>
                </a:cubicBezTo>
                <a:cubicBezTo>
                  <a:pt x="76" y="144"/>
                  <a:pt x="76" y="144"/>
                  <a:pt x="76" y="144"/>
                </a:cubicBezTo>
                <a:cubicBezTo>
                  <a:pt x="76" y="146"/>
                  <a:pt x="77" y="148"/>
                  <a:pt x="80" y="148"/>
                </a:cubicBezTo>
                <a:cubicBezTo>
                  <a:pt x="81" y="148"/>
                  <a:pt x="84" y="146"/>
                  <a:pt x="84" y="144"/>
                </a:cubicBezTo>
                <a:cubicBezTo>
                  <a:pt x="84" y="128"/>
                  <a:pt x="84" y="128"/>
                  <a:pt x="84" y="128"/>
                </a:cubicBezTo>
                <a:cubicBezTo>
                  <a:pt x="100" y="146"/>
                  <a:pt x="100" y="146"/>
                  <a:pt x="100" y="146"/>
                </a:cubicBezTo>
                <a:cubicBezTo>
                  <a:pt x="101" y="147"/>
                  <a:pt x="103" y="147"/>
                  <a:pt x="104" y="147"/>
                </a:cubicBezTo>
                <a:cubicBezTo>
                  <a:pt x="105" y="147"/>
                  <a:pt x="107" y="147"/>
                  <a:pt x="107" y="146"/>
                </a:cubicBezTo>
                <a:cubicBezTo>
                  <a:pt x="110" y="144"/>
                  <a:pt x="110" y="141"/>
                  <a:pt x="107" y="138"/>
                </a:cubicBezTo>
                <a:cubicBezTo>
                  <a:pt x="89" y="119"/>
                  <a:pt x="89" y="119"/>
                  <a:pt x="89" y="119"/>
                </a:cubicBezTo>
                <a:cubicBezTo>
                  <a:pt x="139" y="119"/>
                  <a:pt x="139" y="119"/>
                  <a:pt x="139" y="119"/>
                </a:cubicBezTo>
                <a:cubicBezTo>
                  <a:pt x="142" y="119"/>
                  <a:pt x="145" y="117"/>
                  <a:pt x="145" y="114"/>
                </a:cubicBezTo>
                <a:cubicBezTo>
                  <a:pt x="145" y="22"/>
                  <a:pt x="145" y="22"/>
                  <a:pt x="145" y="22"/>
                </a:cubicBezTo>
                <a:cubicBezTo>
                  <a:pt x="153" y="22"/>
                  <a:pt x="153" y="22"/>
                  <a:pt x="153" y="22"/>
                </a:cubicBezTo>
                <a:cubicBezTo>
                  <a:pt x="156" y="22"/>
                  <a:pt x="160" y="19"/>
                  <a:pt x="160" y="15"/>
                </a:cubicBezTo>
                <a:cubicBezTo>
                  <a:pt x="160" y="11"/>
                  <a:pt x="156" y="8"/>
                  <a:pt x="153" y="8"/>
                </a:cubicBezTo>
                <a:close/>
                <a:moveTo>
                  <a:pt x="134" y="108"/>
                </a:moveTo>
                <a:cubicBezTo>
                  <a:pt x="24" y="108"/>
                  <a:pt x="24" y="108"/>
                  <a:pt x="24" y="108"/>
                </a:cubicBezTo>
                <a:cubicBezTo>
                  <a:pt x="24" y="22"/>
                  <a:pt x="24" y="22"/>
                  <a:pt x="24" y="22"/>
                </a:cubicBezTo>
                <a:cubicBezTo>
                  <a:pt x="134" y="22"/>
                  <a:pt x="134" y="22"/>
                  <a:pt x="134" y="22"/>
                </a:cubicBezTo>
                <a:lnTo>
                  <a:pt x="134" y="108"/>
                </a:lnTo>
                <a:close/>
                <a:moveTo>
                  <a:pt x="32" y="94"/>
                </a:moveTo>
                <a:cubicBezTo>
                  <a:pt x="33" y="94"/>
                  <a:pt x="34" y="94"/>
                  <a:pt x="36" y="92"/>
                </a:cubicBezTo>
                <a:cubicBezTo>
                  <a:pt x="53" y="75"/>
                  <a:pt x="53" y="75"/>
                  <a:pt x="53" y="75"/>
                </a:cubicBezTo>
                <a:cubicBezTo>
                  <a:pt x="67" y="88"/>
                  <a:pt x="67" y="88"/>
                  <a:pt x="67" y="88"/>
                </a:cubicBezTo>
                <a:cubicBezTo>
                  <a:pt x="69" y="89"/>
                  <a:pt x="70" y="89"/>
                  <a:pt x="71" y="89"/>
                </a:cubicBezTo>
                <a:cubicBezTo>
                  <a:pt x="73" y="89"/>
                  <a:pt x="74" y="88"/>
                  <a:pt x="75" y="86"/>
                </a:cubicBezTo>
                <a:cubicBezTo>
                  <a:pt x="93" y="62"/>
                  <a:pt x="93" y="62"/>
                  <a:pt x="93" y="62"/>
                </a:cubicBezTo>
                <a:cubicBezTo>
                  <a:pt x="103" y="69"/>
                  <a:pt x="103" y="69"/>
                  <a:pt x="103" y="69"/>
                </a:cubicBezTo>
                <a:cubicBezTo>
                  <a:pt x="104" y="70"/>
                  <a:pt x="108" y="69"/>
                  <a:pt x="109" y="68"/>
                </a:cubicBezTo>
                <a:cubicBezTo>
                  <a:pt x="119" y="54"/>
                  <a:pt x="119" y="54"/>
                  <a:pt x="119" y="54"/>
                </a:cubicBezTo>
                <a:cubicBezTo>
                  <a:pt x="119" y="59"/>
                  <a:pt x="119" y="59"/>
                  <a:pt x="119" y="59"/>
                </a:cubicBezTo>
                <a:cubicBezTo>
                  <a:pt x="119" y="63"/>
                  <a:pt x="122" y="66"/>
                  <a:pt x="124" y="66"/>
                </a:cubicBezTo>
                <a:cubicBezTo>
                  <a:pt x="127" y="66"/>
                  <a:pt x="130" y="63"/>
                  <a:pt x="130" y="59"/>
                </a:cubicBezTo>
                <a:cubicBezTo>
                  <a:pt x="130" y="38"/>
                  <a:pt x="130" y="38"/>
                  <a:pt x="130" y="38"/>
                </a:cubicBezTo>
                <a:cubicBezTo>
                  <a:pt x="130" y="37"/>
                  <a:pt x="130" y="37"/>
                  <a:pt x="130" y="37"/>
                </a:cubicBezTo>
                <a:cubicBezTo>
                  <a:pt x="130" y="37"/>
                  <a:pt x="130" y="37"/>
                  <a:pt x="130" y="36"/>
                </a:cubicBezTo>
                <a:cubicBezTo>
                  <a:pt x="130" y="36"/>
                  <a:pt x="130" y="36"/>
                  <a:pt x="129" y="34"/>
                </a:cubicBezTo>
                <a:cubicBezTo>
                  <a:pt x="129" y="34"/>
                  <a:pt x="129" y="34"/>
                  <a:pt x="127" y="34"/>
                </a:cubicBezTo>
                <a:cubicBezTo>
                  <a:pt x="127" y="33"/>
                  <a:pt x="127" y="33"/>
                  <a:pt x="126" y="33"/>
                </a:cubicBezTo>
                <a:cubicBezTo>
                  <a:pt x="126" y="33"/>
                  <a:pt x="126" y="33"/>
                  <a:pt x="124" y="33"/>
                </a:cubicBezTo>
                <a:cubicBezTo>
                  <a:pt x="105" y="33"/>
                  <a:pt x="105" y="33"/>
                  <a:pt x="105" y="33"/>
                </a:cubicBezTo>
                <a:cubicBezTo>
                  <a:pt x="103" y="33"/>
                  <a:pt x="100" y="36"/>
                  <a:pt x="100" y="38"/>
                </a:cubicBezTo>
                <a:cubicBezTo>
                  <a:pt x="100" y="41"/>
                  <a:pt x="103" y="44"/>
                  <a:pt x="105" y="44"/>
                </a:cubicBezTo>
                <a:cubicBezTo>
                  <a:pt x="112" y="44"/>
                  <a:pt x="112" y="44"/>
                  <a:pt x="112" y="44"/>
                </a:cubicBezTo>
                <a:cubicBezTo>
                  <a:pt x="104" y="56"/>
                  <a:pt x="104" y="56"/>
                  <a:pt x="104" y="56"/>
                </a:cubicBezTo>
                <a:cubicBezTo>
                  <a:pt x="94" y="50"/>
                  <a:pt x="94" y="50"/>
                  <a:pt x="94" y="50"/>
                </a:cubicBezTo>
                <a:cubicBezTo>
                  <a:pt x="93" y="47"/>
                  <a:pt x="89" y="49"/>
                  <a:pt x="88" y="50"/>
                </a:cubicBezTo>
                <a:cubicBezTo>
                  <a:pt x="70" y="75"/>
                  <a:pt x="70" y="75"/>
                  <a:pt x="70" y="75"/>
                </a:cubicBezTo>
                <a:cubicBezTo>
                  <a:pt x="56" y="63"/>
                  <a:pt x="56" y="63"/>
                  <a:pt x="56" y="63"/>
                </a:cubicBezTo>
                <a:cubicBezTo>
                  <a:pt x="55" y="60"/>
                  <a:pt x="51" y="60"/>
                  <a:pt x="49" y="63"/>
                </a:cubicBezTo>
                <a:cubicBezTo>
                  <a:pt x="29" y="84"/>
                  <a:pt x="29" y="84"/>
                  <a:pt x="29" y="84"/>
                </a:cubicBezTo>
                <a:cubicBezTo>
                  <a:pt x="26" y="86"/>
                  <a:pt x="26" y="89"/>
                  <a:pt x="28" y="92"/>
                </a:cubicBezTo>
                <a:cubicBezTo>
                  <a:pt x="29" y="94"/>
                  <a:pt x="30" y="94"/>
                  <a:pt x="32" y="94"/>
                </a:cubicBezTo>
                <a:close/>
              </a:path>
            </a:pathLst>
          </a:custGeom>
          <a:ln>
            <a:noFill/>
          </a:ln>
        </p:spPr>
        <p:style>
          <a:lnRef idx="3">
            <a:schemeClr val="lt1"/>
          </a:lnRef>
          <a:fillRef idx="1">
            <a:schemeClr val="accent1"/>
          </a:fillRef>
          <a:effectRef idx="1">
            <a:schemeClr val="accent1"/>
          </a:effectRef>
          <a:fontRef idx="minor">
            <a:schemeClr val="lt1"/>
          </a:fontRef>
        </p:style>
        <p:txBody>
          <a:bodyPr vert="horz" wrap="square" lIns="91440" tIns="45720" rIns="91440" bIns="45720" numCol="1" anchor="t" anchorCtr="0" compatLnSpc="1">
            <a:prstTxWarp prst="textNoShape">
              <a:avLst/>
            </a:prstTxWarp>
          </a:bodyPr>
          <a:lstStyle/>
          <a:p>
            <a:endParaRPr lang="en-US"/>
          </a:p>
        </p:txBody>
      </p:sp>
      <p:sp>
        <p:nvSpPr>
          <p:cNvPr id="54" name="TextBox 53">
            <a:extLst>
              <a:ext uri="{FF2B5EF4-FFF2-40B4-BE49-F238E27FC236}">
                <a16:creationId xmlns:a16="http://schemas.microsoft.com/office/drawing/2014/main" id="{68342CE3-16CC-C1A0-541A-DCBC5EB9F50E}"/>
              </a:ext>
            </a:extLst>
          </p:cNvPr>
          <p:cNvSpPr txBox="1"/>
          <p:nvPr/>
        </p:nvSpPr>
        <p:spPr>
          <a:xfrm>
            <a:off x="1179871" y="1848500"/>
            <a:ext cx="8819535" cy="369332"/>
          </a:xfrm>
          <a:prstGeom prst="rect">
            <a:avLst/>
          </a:prstGeom>
          <a:noFill/>
        </p:spPr>
        <p:txBody>
          <a:bodyPr wrap="square" rtlCol="0">
            <a:spAutoFit/>
          </a:bodyPr>
          <a:lstStyle/>
          <a:p>
            <a:pPr algn="ctr" rtl="1"/>
            <a:r>
              <a:rPr lang="fa-IR" b="1" dirty="0">
                <a:solidFill>
                  <a:srgbClr val="1D3347"/>
                </a:solidFill>
                <a:latin typeface="Shabnam" panose="020B0603030804020204" pitchFamily="34" charset="-78"/>
                <a:cs typeface="Shabnam" panose="020B0603030804020204" pitchFamily="34" charset="-78"/>
              </a:rPr>
              <a:t>تیتر عنوان موضوع خود را در این قسمت وارد نمایید</a:t>
            </a:r>
            <a:endParaRPr lang="en-US" b="1" dirty="0">
              <a:solidFill>
                <a:srgbClr val="1D3347"/>
              </a:solidFill>
              <a:latin typeface="Shabnam" panose="020B0603030804020204" pitchFamily="34" charset="-78"/>
              <a:cs typeface="Shabnam" panose="020B0603030804020204" pitchFamily="34" charset="-78"/>
            </a:endParaRPr>
          </a:p>
        </p:txBody>
      </p:sp>
      <p:grpSp>
        <p:nvGrpSpPr>
          <p:cNvPr id="70" name="Group 69">
            <a:extLst>
              <a:ext uri="{FF2B5EF4-FFF2-40B4-BE49-F238E27FC236}">
                <a16:creationId xmlns:a16="http://schemas.microsoft.com/office/drawing/2014/main" id="{1774E8F0-3815-85EB-462E-AB4AB53C2FD5}"/>
              </a:ext>
            </a:extLst>
          </p:cNvPr>
          <p:cNvGrpSpPr/>
          <p:nvPr/>
        </p:nvGrpSpPr>
        <p:grpSpPr>
          <a:xfrm>
            <a:off x="5495586" y="4196049"/>
            <a:ext cx="1802035" cy="1610015"/>
            <a:chOff x="5194982" y="3349004"/>
            <a:chExt cx="1802035" cy="1610015"/>
          </a:xfrm>
        </p:grpSpPr>
        <p:sp>
          <p:nvSpPr>
            <p:cNvPr id="71" name="Freeform 8">
              <a:extLst>
                <a:ext uri="{FF2B5EF4-FFF2-40B4-BE49-F238E27FC236}">
                  <a16:creationId xmlns:a16="http://schemas.microsoft.com/office/drawing/2014/main" id="{8E56C28C-B105-6FDA-3759-E4FF7C39E0D3}"/>
                </a:ext>
              </a:extLst>
            </p:cNvPr>
            <p:cNvSpPr>
              <a:spLocks/>
            </p:cNvSpPr>
            <p:nvPr/>
          </p:nvSpPr>
          <p:spPr bwMode="auto">
            <a:xfrm>
              <a:off x="5194982" y="3349004"/>
              <a:ext cx="1802035" cy="1610015"/>
            </a:xfrm>
            <a:custGeom>
              <a:avLst/>
              <a:gdLst>
                <a:gd name="T0" fmla="*/ 3 w 763"/>
                <a:gd name="T1" fmla="*/ 465 h 681"/>
                <a:gd name="T2" fmla="*/ 22 w 763"/>
                <a:gd name="T3" fmla="*/ 484 h 681"/>
                <a:gd name="T4" fmla="*/ 43 w 763"/>
                <a:gd name="T5" fmla="*/ 472 h 681"/>
                <a:gd name="T6" fmla="*/ 82 w 763"/>
                <a:gd name="T7" fmla="*/ 485 h 681"/>
                <a:gd name="T8" fmla="*/ 82 w 763"/>
                <a:gd name="T9" fmla="*/ 681 h 681"/>
                <a:gd name="T10" fmla="*/ 151 w 763"/>
                <a:gd name="T11" fmla="*/ 681 h 681"/>
                <a:gd name="T12" fmla="*/ 173 w 763"/>
                <a:gd name="T13" fmla="*/ 575 h 681"/>
                <a:gd name="T14" fmla="*/ 274 w 763"/>
                <a:gd name="T15" fmla="*/ 548 h 681"/>
                <a:gd name="T16" fmla="*/ 346 w 763"/>
                <a:gd name="T17" fmla="*/ 628 h 681"/>
                <a:gd name="T18" fmla="*/ 486 w 763"/>
                <a:gd name="T19" fmla="*/ 547 h 681"/>
                <a:gd name="T20" fmla="*/ 453 w 763"/>
                <a:gd name="T21" fmla="*/ 445 h 681"/>
                <a:gd name="T22" fmla="*/ 527 w 763"/>
                <a:gd name="T23" fmla="*/ 371 h 681"/>
                <a:gd name="T24" fmla="*/ 629 w 763"/>
                <a:gd name="T25" fmla="*/ 404 h 681"/>
                <a:gd name="T26" fmla="*/ 710 w 763"/>
                <a:gd name="T27" fmla="*/ 264 h 681"/>
                <a:gd name="T28" fmla="*/ 630 w 763"/>
                <a:gd name="T29" fmla="*/ 192 h 681"/>
                <a:gd name="T30" fmla="*/ 657 w 763"/>
                <a:gd name="T31" fmla="*/ 91 h 681"/>
                <a:gd name="T32" fmla="*/ 763 w 763"/>
                <a:gd name="T33" fmla="*/ 69 h 681"/>
                <a:gd name="T34" fmla="*/ 763 w 763"/>
                <a:gd name="T35" fmla="*/ 0 h 681"/>
                <a:gd name="T36" fmla="*/ 574 w 763"/>
                <a:gd name="T37" fmla="*/ 0 h 681"/>
                <a:gd name="T38" fmla="*/ 590 w 763"/>
                <a:gd name="T39" fmla="*/ 40 h 681"/>
                <a:gd name="T40" fmla="*/ 555 w 763"/>
                <a:gd name="T41" fmla="*/ 78 h 681"/>
                <a:gd name="T42" fmla="*/ 530 w 763"/>
                <a:gd name="T43" fmla="*/ 82 h 681"/>
                <a:gd name="T44" fmla="*/ 530 w 763"/>
                <a:gd name="T45" fmla="*/ 82 h 681"/>
                <a:gd name="T46" fmla="*/ 505 w 763"/>
                <a:gd name="T47" fmla="*/ 78 h 681"/>
                <a:gd name="T48" fmla="*/ 471 w 763"/>
                <a:gd name="T49" fmla="*/ 40 h 681"/>
                <a:gd name="T50" fmla="*/ 487 w 763"/>
                <a:gd name="T51" fmla="*/ 0 h 681"/>
                <a:gd name="T52" fmla="*/ 384 w 763"/>
                <a:gd name="T53" fmla="*/ 0 h 681"/>
                <a:gd name="T54" fmla="*/ 82 w 763"/>
                <a:gd name="T55" fmla="*/ 302 h 681"/>
                <a:gd name="T56" fmla="*/ 82 w 763"/>
                <a:gd name="T57" fmla="*/ 412 h 681"/>
                <a:gd name="T58" fmla="*/ 43 w 763"/>
                <a:gd name="T59" fmla="*/ 425 h 681"/>
                <a:gd name="T60" fmla="*/ 22 w 763"/>
                <a:gd name="T61" fmla="*/ 412 h 681"/>
                <a:gd name="T62" fmla="*/ 3 w 763"/>
                <a:gd name="T63" fmla="*/ 431 h 681"/>
                <a:gd name="T64" fmla="*/ 0 w 763"/>
                <a:gd name="T65" fmla="*/ 448 h 681"/>
                <a:gd name="T66" fmla="*/ 3 w 763"/>
                <a:gd name="T67" fmla="*/ 465 h 6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763" h="681">
                  <a:moveTo>
                    <a:pt x="3" y="465"/>
                  </a:moveTo>
                  <a:cubicBezTo>
                    <a:pt x="6" y="474"/>
                    <a:pt x="12" y="483"/>
                    <a:pt x="22" y="484"/>
                  </a:cubicBezTo>
                  <a:cubicBezTo>
                    <a:pt x="30" y="486"/>
                    <a:pt x="38" y="479"/>
                    <a:pt x="43" y="472"/>
                  </a:cubicBezTo>
                  <a:cubicBezTo>
                    <a:pt x="55" y="455"/>
                    <a:pt x="82" y="464"/>
                    <a:pt x="82" y="485"/>
                  </a:cubicBezTo>
                  <a:cubicBezTo>
                    <a:pt x="82" y="681"/>
                    <a:pt x="82" y="681"/>
                    <a:pt x="82" y="681"/>
                  </a:cubicBezTo>
                  <a:cubicBezTo>
                    <a:pt x="151" y="681"/>
                    <a:pt x="151" y="681"/>
                    <a:pt x="151" y="681"/>
                  </a:cubicBezTo>
                  <a:cubicBezTo>
                    <a:pt x="173" y="575"/>
                    <a:pt x="173" y="575"/>
                    <a:pt x="173" y="575"/>
                  </a:cubicBezTo>
                  <a:cubicBezTo>
                    <a:pt x="208" y="569"/>
                    <a:pt x="242" y="560"/>
                    <a:pt x="274" y="548"/>
                  </a:cubicBezTo>
                  <a:cubicBezTo>
                    <a:pt x="346" y="628"/>
                    <a:pt x="346" y="628"/>
                    <a:pt x="346" y="628"/>
                  </a:cubicBezTo>
                  <a:cubicBezTo>
                    <a:pt x="486" y="547"/>
                    <a:pt x="486" y="547"/>
                    <a:pt x="486" y="547"/>
                  </a:cubicBezTo>
                  <a:cubicBezTo>
                    <a:pt x="453" y="445"/>
                    <a:pt x="453" y="445"/>
                    <a:pt x="453" y="445"/>
                  </a:cubicBezTo>
                  <a:cubicBezTo>
                    <a:pt x="480" y="422"/>
                    <a:pt x="504" y="398"/>
                    <a:pt x="527" y="371"/>
                  </a:cubicBezTo>
                  <a:cubicBezTo>
                    <a:pt x="629" y="404"/>
                    <a:pt x="629" y="404"/>
                    <a:pt x="629" y="404"/>
                  </a:cubicBezTo>
                  <a:cubicBezTo>
                    <a:pt x="710" y="264"/>
                    <a:pt x="710" y="264"/>
                    <a:pt x="710" y="264"/>
                  </a:cubicBezTo>
                  <a:cubicBezTo>
                    <a:pt x="630" y="192"/>
                    <a:pt x="630" y="192"/>
                    <a:pt x="630" y="192"/>
                  </a:cubicBezTo>
                  <a:cubicBezTo>
                    <a:pt x="642" y="160"/>
                    <a:pt x="651" y="126"/>
                    <a:pt x="657" y="91"/>
                  </a:cubicBezTo>
                  <a:cubicBezTo>
                    <a:pt x="763" y="69"/>
                    <a:pt x="763" y="69"/>
                    <a:pt x="763" y="69"/>
                  </a:cubicBezTo>
                  <a:cubicBezTo>
                    <a:pt x="763" y="0"/>
                    <a:pt x="763" y="0"/>
                    <a:pt x="763" y="0"/>
                  </a:cubicBezTo>
                  <a:cubicBezTo>
                    <a:pt x="574" y="0"/>
                    <a:pt x="574" y="0"/>
                    <a:pt x="574" y="0"/>
                  </a:cubicBezTo>
                  <a:cubicBezTo>
                    <a:pt x="586" y="11"/>
                    <a:pt x="592" y="26"/>
                    <a:pt x="590" y="40"/>
                  </a:cubicBezTo>
                  <a:cubicBezTo>
                    <a:pt x="587" y="57"/>
                    <a:pt x="574" y="71"/>
                    <a:pt x="555" y="78"/>
                  </a:cubicBezTo>
                  <a:cubicBezTo>
                    <a:pt x="548" y="80"/>
                    <a:pt x="539" y="82"/>
                    <a:pt x="530" y="82"/>
                  </a:cubicBezTo>
                  <a:cubicBezTo>
                    <a:pt x="530" y="82"/>
                    <a:pt x="530" y="82"/>
                    <a:pt x="530" y="82"/>
                  </a:cubicBezTo>
                  <a:cubicBezTo>
                    <a:pt x="521" y="82"/>
                    <a:pt x="513" y="80"/>
                    <a:pt x="505" y="78"/>
                  </a:cubicBezTo>
                  <a:cubicBezTo>
                    <a:pt x="486" y="71"/>
                    <a:pt x="473" y="57"/>
                    <a:pt x="471" y="40"/>
                  </a:cubicBezTo>
                  <a:cubicBezTo>
                    <a:pt x="468" y="26"/>
                    <a:pt x="474" y="11"/>
                    <a:pt x="487" y="0"/>
                  </a:cubicBezTo>
                  <a:cubicBezTo>
                    <a:pt x="384" y="0"/>
                    <a:pt x="384" y="0"/>
                    <a:pt x="384" y="0"/>
                  </a:cubicBezTo>
                  <a:cubicBezTo>
                    <a:pt x="377" y="164"/>
                    <a:pt x="246" y="295"/>
                    <a:pt x="82" y="302"/>
                  </a:cubicBezTo>
                  <a:cubicBezTo>
                    <a:pt x="82" y="412"/>
                    <a:pt x="82" y="412"/>
                    <a:pt x="82" y="412"/>
                  </a:cubicBezTo>
                  <a:cubicBezTo>
                    <a:pt x="82" y="432"/>
                    <a:pt x="55" y="441"/>
                    <a:pt x="43" y="425"/>
                  </a:cubicBezTo>
                  <a:cubicBezTo>
                    <a:pt x="38" y="418"/>
                    <a:pt x="30" y="411"/>
                    <a:pt x="22" y="412"/>
                  </a:cubicBezTo>
                  <a:cubicBezTo>
                    <a:pt x="12" y="414"/>
                    <a:pt x="6" y="423"/>
                    <a:pt x="3" y="431"/>
                  </a:cubicBezTo>
                  <a:cubicBezTo>
                    <a:pt x="1" y="436"/>
                    <a:pt x="0" y="442"/>
                    <a:pt x="0" y="448"/>
                  </a:cubicBezTo>
                  <a:cubicBezTo>
                    <a:pt x="0" y="454"/>
                    <a:pt x="1" y="460"/>
                    <a:pt x="3" y="465"/>
                  </a:cubicBezTo>
                  <a:close/>
                </a:path>
              </a:pathLst>
            </a:custGeom>
            <a:ln/>
          </p:spPr>
          <p:style>
            <a:lnRef idx="3">
              <a:schemeClr val="lt1"/>
            </a:lnRef>
            <a:fillRef idx="1">
              <a:schemeClr val="accent1"/>
            </a:fillRef>
            <a:effectRef idx="1">
              <a:schemeClr val="accent1"/>
            </a:effectRef>
            <a:fontRef idx="minor">
              <a:schemeClr val="lt1"/>
            </a:fontRef>
          </p:style>
          <p:txBody>
            <a:bodyPr vert="horz" wrap="square" lIns="91440" tIns="45720" rIns="91440" bIns="45720" numCol="1" anchor="t" anchorCtr="0" compatLnSpc="1">
              <a:prstTxWarp prst="textNoShape">
                <a:avLst/>
              </a:prstTxWarp>
              <a:noAutofit/>
            </a:bodyPr>
            <a:lstStyle/>
            <a:p>
              <a:endParaRPr lang="ru-RU"/>
            </a:p>
          </p:txBody>
        </p:sp>
        <p:sp>
          <p:nvSpPr>
            <p:cNvPr id="72" name="Freeform 10">
              <a:extLst>
                <a:ext uri="{FF2B5EF4-FFF2-40B4-BE49-F238E27FC236}">
                  <a16:creationId xmlns:a16="http://schemas.microsoft.com/office/drawing/2014/main" id="{B18C8C71-CDFA-26E4-742A-FE40612D529C}"/>
                </a:ext>
              </a:extLst>
            </p:cNvPr>
            <p:cNvSpPr>
              <a:spLocks noEditPoints="1"/>
            </p:cNvSpPr>
            <p:nvPr/>
          </p:nvSpPr>
          <p:spPr bwMode="auto">
            <a:xfrm>
              <a:off x="6010634" y="3961646"/>
              <a:ext cx="224893" cy="224220"/>
            </a:xfrm>
            <a:custGeom>
              <a:avLst/>
              <a:gdLst>
                <a:gd name="T0" fmla="*/ 54 w 140"/>
                <a:gd name="T1" fmla="*/ 29 h 139"/>
                <a:gd name="T2" fmla="*/ 70 w 140"/>
                <a:gd name="T3" fmla="*/ 13 h 139"/>
                <a:gd name="T4" fmla="*/ 86 w 140"/>
                <a:gd name="T5" fmla="*/ 29 h 139"/>
                <a:gd name="T6" fmla="*/ 70 w 140"/>
                <a:gd name="T7" fmla="*/ 44 h 139"/>
                <a:gd name="T8" fmla="*/ 54 w 140"/>
                <a:gd name="T9" fmla="*/ 29 h 139"/>
                <a:gd name="T10" fmla="*/ 91 w 140"/>
                <a:gd name="T11" fmla="*/ 51 h 139"/>
                <a:gd name="T12" fmla="*/ 50 w 140"/>
                <a:gd name="T13" fmla="*/ 51 h 139"/>
                <a:gd name="T14" fmla="*/ 44 w 140"/>
                <a:gd name="T15" fmla="*/ 56 h 139"/>
                <a:gd name="T16" fmla="*/ 44 w 140"/>
                <a:gd name="T17" fmla="*/ 92 h 139"/>
                <a:gd name="T18" fmla="*/ 50 w 140"/>
                <a:gd name="T19" fmla="*/ 97 h 139"/>
                <a:gd name="T20" fmla="*/ 55 w 140"/>
                <a:gd name="T21" fmla="*/ 97 h 139"/>
                <a:gd name="T22" fmla="*/ 55 w 140"/>
                <a:gd name="T23" fmla="*/ 134 h 139"/>
                <a:gd name="T24" fmla="*/ 60 w 140"/>
                <a:gd name="T25" fmla="*/ 139 h 139"/>
                <a:gd name="T26" fmla="*/ 81 w 140"/>
                <a:gd name="T27" fmla="*/ 139 h 139"/>
                <a:gd name="T28" fmla="*/ 86 w 140"/>
                <a:gd name="T29" fmla="*/ 134 h 139"/>
                <a:gd name="T30" fmla="*/ 86 w 140"/>
                <a:gd name="T31" fmla="*/ 97 h 139"/>
                <a:gd name="T32" fmla="*/ 91 w 140"/>
                <a:gd name="T33" fmla="*/ 97 h 139"/>
                <a:gd name="T34" fmla="*/ 96 w 140"/>
                <a:gd name="T35" fmla="*/ 92 h 139"/>
                <a:gd name="T36" fmla="*/ 96 w 140"/>
                <a:gd name="T37" fmla="*/ 56 h 139"/>
                <a:gd name="T38" fmla="*/ 91 w 140"/>
                <a:gd name="T39" fmla="*/ 51 h 139"/>
                <a:gd name="T40" fmla="*/ 116 w 140"/>
                <a:gd name="T41" fmla="*/ 29 h 139"/>
                <a:gd name="T42" fmla="*/ 131 w 140"/>
                <a:gd name="T43" fmla="*/ 14 h 139"/>
                <a:gd name="T44" fmla="*/ 116 w 140"/>
                <a:gd name="T45" fmla="*/ 0 h 139"/>
                <a:gd name="T46" fmla="*/ 102 w 140"/>
                <a:gd name="T47" fmla="*/ 14 h 139"/>
                <a:gd name="T48" fmla="*/ 116 w 140"/>
                <a:gd name="T49" fmla="*/ 29 h 139"/>
                <a:gd name="T50" fmla="*/ 135 w 140"/>
                <a:gd name="T51" fmla="*/ 35 h 139"/>
                <a:gd name="T52" fmla="*/ 97 w 140"/>
                <a:gd name="T53" fmla="*/ 35 h 139"/>
                <a:gd name="T54" fmla="*/ 92 w 140"/>
                <a:gd name="T55" fmla="*/ 40 h 139"/>
                <a:gd name="T56" fmla="*/ 92 w 140"/>
                <a:gd name="T57" fmla="*/ 40 h 139"/>
                <a:gd name="T58" fmla="*/ 107 w 140"/>
                <a:gd name="T59" fmla="*/ 56 h 139"/>
                <a:gd name="T60" fmla="*/ 107 w 140"/>
                <a:gd name="T61" fmla="*/ 92 h 139"/>
                <a:gd name="T62" fmla="*/ 102 w 140"/>
                <a:gd name="T63" fmla="*/ 103 h 139"/>
                <a:gd name="T64" fmla="*/ 102 w 140"/>
                <a:gd name="T65" fmla="*/ 112 h 139"/>
                <a:gd name="T66" fmla="*/ 107 w 140"/>
                <a:gd name="T67" fmla="*/ 117 h 139"/>
                <a:gd name="T68" fmla="*/ 126 w 140"/>
                <a:gd name="T69" fmla="*/ 117 h 139"/>
                <a:gd name="T70" fmla="*/ 131 w 140"/>
                <a:gd name="T71" fmla="*/ 112 h 139"/>
                <a:gd name="T72" fmla="*/ 131 w 140"/>
                <a:gd name="T73" fmla="*/ 78 h 139"/>
                <a:gd name="T74" fmla="*/ 135 w 140"/>
                <a:gd name="T75" fmla="*/ 78 h 139"/>
                <a:gd name="T76" fmla="*/ 140 w 140"/>
                <a:gd name="T77" fmla="*/ 73 h 139"/>
                <a:gd name="T78" fmla="*/ 140 w 140"/>
                <a:gd name="T79" fmla="*/ 40 h 139"/>
                <a:gd name="T80" fmla="*/ 135 w 140"/>
                <a:gd name="T81" fmla="*/ 35 h 139"/>
                <a:gd name="T82" fmla="*/ 39 w 140"/>
                <a:gd name="T83" fmla="*/ 14 h 139"/>
                <a:gd name="T84" fmla="*/ 24 w 140"/>
                <a:gd name="T85" fmla="*/ 0 h 139"/>
                <a:gd name="T86" fmla="*/ 9 w 140"/>
                <a:gd name="T87" fmla="*/ 14 h 139"/>
                <a:gd name="T88" fmla="*/ 24 w 140"/>
                <a:gd name="T89" fmla="*/ 29 h 139"/>
                <a:gd name="T90" fmla="*/ 39 w 140"/>
                <a:gd name="T91" fmla="*/ 14 h 139"/>
                <a:gd name="T92" fmla="*/ 0 w 140"/>
                <a:gd name="T93" fmla="*/ 40 h 139"/>
                <a:gd name="T94" fmla="*/ 0 w 140"/>
                <a:gd name="T95" fmla="*/ 73 h 139"/>
                <a:gd name="T96" fmla="*/ 5 w 140"/>
                <a:gd name="T97" fmla="*/ 78 h 139"/>
                <a:gd name="T98" fmla="*/ 9 w 140"/>
                <a:gd name="T99" fmla="*/ 78 h 139"/>
                <a:gd name="T100" fmla="*/ 9 w 140"/>
                <a:gd name="T101" fmla="*/ 112 h 139"/>
                <a:gd name="T102" fmla="*/ 14 w 140"/>
                <a:gd name="T103" fmla="*/ 117 h 139"/>
                <a:gd name="T104" fmla="*/ 33 w 140"/>
                <a:gd name="T105" fmla="*/ 117 h 139"/>
                <a:gd name="T106" fmla="*/ 38 w 140"/>
                <a:gd name="T107" fmla="*/ 112 h 139"/>
                <a:gd name="T108" fmla="*/ 38 w 140"/>
                <a:gd name="T109" fmla="*/ 103 h 139"/>
                <a:gd name="T110" fmla="*/ 33 w 140"/>
                <a:gd name="T111" fmla="*/ 92 h 139"/>
                <a:gd name="T112" fmla="*/ 33 w 140"/>
                <a:gd name="T113" fmla="*/ 56 h 139"/>
                <a:gd name="T114" fmla="*/ 48 w 140"/>
                <a:gd name="T115" fmla="*/ 40 h 139"/>
                <a:gd name="T116" fmla="*/ 48 w 140"/>
                <a:gd name="T117" fmla="*/ 40 h 139"/>
                <a:gd name="T118" fmla="*/ 43 w 140"/>
                <a:gd name="T119" fmla="*/ 35 h 139"/>
                <a:gd name="T120" fmla="*/ 5 w 140"/>
                <a:gd name="T121" fmla="*/ 35 h 139"/>
                <a:gd name="T122" fmla="*/ 0 w 140"/>
                <a:gd name="T123" fmla="*/ 40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40" h="139">
                  <a:moveTo>
                    <a:pt x="54" y="29"/>
                  </a:moveTo>
                  <a:cubicBezTo>
                    <a:pt x="54" y="20"/>
                    <a:pt x="61" y="13"/>
                    <a:pt x="70" y="13"/>
                  </a:cubicBezTo>
                  <a:cubicBezTo>
                    <a:pt x="79" y="13"/>
                    <a:pt x="86" y="20"/>
                    <a:pt x="86" y="29"/>
                  </a:cubicBezTo>
                  <a:cubicBezTo>
                    <a:pt x="86" y="37"/>
                    <a:pt x="79" y="44"/>
                    <a:pt x="70" y="44"/>
                  </a:cubicBezTo>
                  <a:cubicBezTo>
                    <a:pt x="61" y="44"/>
                    <a:pt x="54" y="37"/>
                    <a:pt x="54" y="29"/>
                  </a:cubicBezTo>
                  <a:close/>
                  <a:moveTo>
                    <a:pt x="91" y="51"/>
                  </a:moveTo>
                  <a:cubicBezTo>
                    <a:pt x="50" y="51"/>
                    <a:pt x="50" y="51"/>
                    <a:pt x="50" y="51"/>
                  </a:cubicBezTo>
                  <a:cubicBezTo>
                    <a:pt x="47" y="51"/>
                    <a:pt x="44" y="53"/>
                    <a:pt x="44" y="56"/>
                  </a:cubicBezTo>
                  <a:cubicBezTo>
                    <a:pt x="44" y="92"/>
                    <a:pt x="44" y="92"/>
                    <a:pt x="44" y="92"/>
                  </a:cubicBezTo>
                  <a:cubicBezTo>
                    <a:pt x="44" y="95"/>
                    <a:pt x="47" y="97"/>
                    <a:pt x="50" y="97"/>
                  </a:cubicBezTo>
                  <a:cubicBezTo>
                    <a:pt x="55" y="97"/>
                    <a:pt x="55" y="97"/>
                    <a:pt x="55" y="97"/>
                  </a:cubicBezTo>
                  <a:cubicBezTo>
                    <a:pt x="55" y="134"/>
                    <a:pt x="55" y="134"/>
                    <a:pt x="55" y="134"/>
                  </a:cubicBezTo>
                  <a:cubicBezTo>
                    <a:pt x="55" y="137"/>
                    <a:pt x="57" y="139"/>
                    <a:pt x="60" y="139"/>
                  </a:cubicBezTo>
                  <a:cubicBezTo>
                    <a:pt x="81" y="139"/>
                    <a:pt x="81" y="139"/>
                    <a:pt x="81" y="139"/>
                  </a:cubicBezTo>
                  <a:cubicBezTo>
                    <a:pt x="83" y="139"/>
                    <a:pt x="86" y="137"/>
                    <a:pt x="86" y="134"/>
                  </a:cubicBezTo>
                  <a:cubicBezTo>
                    <a:pt x="86" y="97"/>
                    <a:pt x="86" y="97"/>
                    <a:pt x="86" y="97"/>
                  </a:cubicBezTo>
                  <a:cubicBezTo>
                    <a:pt x="91" y="97"/>
                    <a:pt x="91" y="97"/>
                    <a:pt x="91" y="97"/>
                  </a:cubicBezTo>
                  <a:cubicBezTo>
                    <a:pt x="94" y="97"/>
                    <a:pt x="96" y="95"/>
                    <a:pt x="96" y="92"/>
                  </a:cubicBezTo>
                  <a:cubicBezTo>
                    <a:pt x="96" y="56"/>
                    <a:pt x="96" y="56"/>
                    <a:pt x="96" y="56"/>
                  </a:cubicBezTo>
                  <a:cubicBezTo>
                    <a:pt x="96" y="53"/>
                    <a:pt x="94" y="51"/>
                    <a:pt x="91" y="51"/>
                  </a:cubicBezTo>
                  <a:close/>
                  <a:moveTo>
                    <a:pt x="116" y="29"/>
                  </a:moveTo>
                  <a:cubicBezTo>
                    <a:pt x="124" y="29"/>
                    <a:pt x="131" y="22"/>
                    <a:pt x="131" y="14"/>
                  </a:cubicBezTo>
                  <a:cubicBezTo>
                    <a:pt x="131" y="6"/>
                    <a:pt x="124" y="0"/>
                    <a:pt x="116" y="0"/>
                  </a:cubicBezTo>
                  <a:cubicBezTo>
                    <a:pt x="108" y="0"/>
                    <a:pt x="102" y="6"/>
                    <a:pt x="102" y="14"/>
                  </a:cubicBezTo>
                  <a:cubicBezTo>
                    <a:pt x="102" y="22"/>
                    <a:pt x="108" y="29"/>
                    <a:pt x="116" y="29"/>
                  </a:cubicBezTo>
                  <a:close/>
                  <a:moveTo>
                    <a:pt x="135" y="35"/>
                  </a:moveTo>
                  <a:cubicBezTo>
                    <a:pt x="97" y="35"/>
                    <a:pt x="97" y="35"/>
                    <a:pt x="97" y="35"/>
                  </a:cubicBezTo>
                  <a:cubicBezTo>
                    <a:pt x="94" y="35"/>
                    <a:pt x="92" y="37"/>
                    <a:pt x="92" y="40"/>
                  </a:cubicBezTo>
                  <a:cubicBezTo>
                    <a:pt x="92" y="40"/>
                    <a:pt x="92" y="40"/>
                    <a:pt x="92" y="40"/>
                  </a:cubicBezTo>
                  <a:cubicBezTo>
                    <a:pt x="100" y="41"/>
                    <a:pt x="107" y="48"/>
                    <a:pt x="107" y="56"/>
                  </a:cubicBezTo>
                  <a:cubicBezTo>
                    <a:pt x="107" y="92"/>
                    <a:pt x="107" y="92"/>
                    <a:pt x="107" y="92"/>
                  </a:cubicBezTo>
                  <a:cubicBezTo>
                    <a:pt x="107" y="96"/>
                    <a:pt x="105" y="100"/>
                    <a:pt x="102" y="103"/>
                  </a:cubicBezTo>
                  <a:cubicBezTo>
                    <a:pt x="102" y="112"/>
                    <a:pt x="102" y="112"/>
                    <a:pt x="102" y="112"/>
                  </a:cubicBezTo>
                  <a:cubicBezTo>
                    <a:pt x="102" y="115"/>
                    <a:pt x="104" y="117"/>
                    <a:pt x="107" y="117"/>
                  </a:cubicBezTo>
                  <a:cubicBezTo>
                    <a:pt x="126" y="117"/>
                    <a:pt x="126" y="117"/>
                    <a:pt x="126" y="117"/>
                  </a:cubicBezTo>
                  <a:cubicBezTo>
                    <a:pt x="129" y="117"/>
                    <a:pt x="131" y="115"/>
                    <a:pt x="131" y="112"/>
                  </a:cubicBezTo>
                  <a:cubicBezTo>
                    <a:pt x="131" y="78"/>
                    <a:pt x="131" y="78"/>
                    <a:pt x="131" y="78"/>
                  </a:cubicBezTo>
                  <a:cubicBezTo>
                    <a:pt x="135" y="78"/>
                    <a:pt x="135" y="78"/>
                    <a:pt x="135" y="78"/>
                  </a:cubicBezTo>
                  <a:cubicBezTo>
                    <a:pt x="138" y="78"/>
                    <a:pt x="140" y="75"/>
                    <a:pt x="140" y="73"/>
                  </a:cubicBezTo>
                  <a:cubicBezTo>
                    <a:pt x="140" y="40"/>
                    <a:pt x="140" y="40"/>
                    <a:pt x="140" y="40"/>
                  </a:cubicBezTo>
                  <a:cubicBezTo>
                    <a:pt x="140" y="37"/>
                    <a:pt x="138" y="35"/>
                    <a:pt x="135" y="35"/>
                  </a:cubicBezTo>
                  <a:close/>
                  <a:moveTo>
                    <a:pt x="39" y="14"/>
                  </a:moveTo>
                  <a:cubicBezTo>
                    <a:pt x="39" y="6"/>
                    <a:pt x="32" y="0"/>
                    <a:pt x="24" y="0"/>
                  </a:cubicBezTo>
                  <a:cubicBezTo>
                    <a:pt x="16" y="0"/>
                    <a:pt x="9" y="6"/>
                    <a:pt x="9" y="14"/>
                  </a:cubicBezTo>
                  <a:cubicBezTo>
                    <a:pt x="9" y="22"/>
                    <a:pt x="16" y="29"/>
                    <a:pt x="24" y="29"/>
                  </a:cubicBezTo>
                  <a:cubicBezTo>
                    <a:pt x="32" y="29"/>
                    <a:pt x="39" y="22"/>
                    <a:pt x="39" y="14"/>
                  </a:cubicBezTo>
                  <a:close/>
                  <a:moveTo>
                    <a:pt x="0" y="40"/>
                  </a:moveTo>
                  <a:cubicBezTo>
                    <a:pt x="0" y="73"/>
                    <a:pt x="0" y="73"/>
                    <a:pt x="0" y="73"/>
                  </a:cubicBezTo>
                  <a:cubicBezTo>
                    <a:pt x="0" y="75"/>
                    <a:pt x="2" y="78"/>
                    <a:pt x="5" y="78"/>
                  </a:cubicBezTo>
                  <a:cubicBezTo>
                    <a:pt x="9" y="78"/>
                    <a:pt x="9" y="78"/>
                    <a:pt x="9" y="78"/>
                  </a:cubicBezTo>
                  <a:cubicBezTo>
                    <a:pt x="9" y="112"/>
                    <a:pt x="9" y="112"/>
                    <a:pt x="9" y="112"/>
                  </a:cubicBezTo>
                  <a:cubicBezTo>
                    <a:pt x="9" y="115"/>
                    <a:pt x="11" y="117"/>
                    <a:pt x="14" y="117"/>
                  </a:cubicBezTo>
                  <a:cubicBezTo>
                    <a:pt x="33" y="117"/>
                    <a:pt x="33" y="117"/>
                    <a:pt x="33" y="117"/>
                  </a:cubicBezTo>
                  <a:cubicBezTo>
                    <a:pt x="36" y="117"/>
                    <a:pt x="38" y="115"/>
                    <a:pt x="38" y="112"/>
                  </a:cubicBezTo>
                  <a:cubicBezTo>
                    <a:pt x="38" y="103"/>
                    <a:pt x="38" y="103"/>
                    <a:pt x="38" y="103"/>
                  </a:cubicBezTo>
                  <a:cubicBezTo>
                    <a:pt x="35" y="100"/>
                    <a:pt x="33" y="96"/>
                    <a:pt x="33" y="92"/>
                  </a:cubicBezTo>
                  <a:cubicBezTo>
                    <a:pt x="33" y="56"/>
                    <a:pt x="33" y="56"/>
                    <a:pt x="33" y="56"/>
                  </a:cubicBezTo>
                  <a:cubicBezTo>
                    <a:pt x="33" y="48"/>
                    <a:pt x="40" y="41"/>
                    <a:pt x="48" y="40"/>
                  </a:cubicBezTo>
                  <a:cubicBezTo>
                    <a:pt x="48" y="40"/>
                    <a:pt x="48" y="40"/>
                    <a:pt x="48" y="40"/>
                  </a:cubicBezTo>
                  <a:cubicBezTo>
                    <a:pt x="48" y="37"/>
                    <a:pt x="46" y="35"/>
                    <a:pt x="43" y="35"/>
                  </a:cubicBezTo>
                  <a:cubicBezTo>
                    <a:pt x="5" y="35"/>
                    <a:pt x="5" y="35"/>
                    <a:pt x="5" y="35"/>
                  </a:cubicBezTo>
                  <a:cubicBezTo>
                    <a:pt x="2" y="35"/>
                    <a:pt x="0" y="37"/>
                    <a:pt x="0" y="40"/>
                  </a:cubicBezTo>
                  <a:close/>
                </a:path>
              </a:pathLst>
            </a:custGeom>
            <a:ln/>
          </p:spPr>
          <p:style>
            <a:lnRef idx="3">
              <a:schemeClr val="lt1"/>
            </a:lnRef>
            <a:fillRef idx="1">
              <a:schemeClr val="accent1"/>
            </a:fillRef>
            <a:effectRef idx="1">
              <a:schemeClr val="accent1"/>
            </a:effectRef>
            <a:fontRef idx="minor">
              <a:schemeClr val="lt1"/>
            </a:fontRef>
          </p:style>
          <p:txBody>
            <a:bodyPr vert="horz" wrap="square" lIns="91440" tIns="45720" rIns="91440" bIns="45720" numCol="1" anchor="t" anchorCtr="0" compatLnSpc="1">
              <a:prstTxWarp prst="textNoShape">
                <a:avLst/>
              </a:prstTxWarp>
            </a:bodyPr>
            <a:lstStyle/>
            <a:p>
              <a:endParaRPr lang="ru-RU"/>
            </a:p>
          </p:txBody>
        </p:sp>
      </p:grpSp>
      <p:grpSp>
        <p:nvGrpSpPr>
          <p:cNvPr id="73" name="Group 72">
            <a:extLst>
              <a:ext uri="{FF2B5EF4-FFF2-40B4-BE49-F238E27FC236}">
                <a16:creationId xmlns:a16="http://schemas.microsoft.com/office/drawing/2014/main" id="{C5E2AA2C-91C2-B9B6-1558-0987CC8D36D3}"/>
              </a:ext>
            </a:extLst>
          </p:cNvPr>
          <p:cNvGrpSpPr/>
          <p:nvPr/>
        </p:nvGrpSpPr>
        <p:grpSpPr>
          <a:xfrm>
            <a:off x="4024416" y="4002060"/>
            <a:ext cx="1608046" cy="1804004"/>
            <a:chOff x="3723812" y="3155015"/>
            <a:chExt cx="1608046" cy="1804004"/>
          </a:xfrm>
        </p:grpSpPr>
        <p:sp>
          <p:nvSpPr>
            <p:cNvPr id="74" name="Freeform 7">
              <a:extLst>
                <a:ext uri="{FF2B5EF4-FFF2-40B4-BE49-F238E27FC236}">
                  <a16:creationId xmlns:a16="http://schemas.microsoft.com/office/drawing/2014/main" id="{39F0BE76-809F-537E-99B2-9F980411E6F0}"/>
                </a:ext>
              </a:extLst>
            </p:cNvPr>
            <p:cNvSpPr>
              <a:spLocks/>
            </p:cNvSpPr>
            <p:nvPr/>
          </p:nvSpPr>
          <p:spPr bwMode="auto">
            <a:xfrm>
              <a:off x="3723812" y="3155015"/>
              <a:ext cx="1608046" cy="1804004"/>
            </a:xfrm>
            <a:custGeom>
              <a:avLst/>
              <a:gdLst>
                <a:gd name="T0" fmla="*/ 216 w 681"/>
                <a:gd name="T1" fmla="*/ 3 h 763"/>
                <a:gd name="T2" fmla="*/ 197 w 681"/>
                <a:gd name="T3" fmla="*/ 22 h 763"/>
                <a:gd name="T4" fmla="*/ 209 w 681"/>
                <a:gd name="T5" fmla="*/ 43 h 763"/>
                <a:gd name="T6" fmla="*/ 196 w 681"/>
                <a:gd name="T7" fmla="*/ 82 h 763"/>
                <a:gd name="T8" fmla="*/ 0 w 681"/>
                <a:gd name="T9" fmla="*/ 82 h 763"/>
                <a:gd name="T10" fmla="*/ 0 w 681"/>
                <a:gd name="T11" fmla="*/ 151 h 763"/>
                <a:gd name="T12" fmla="*/ 106 w 681"/>
                <a:gd name="T13" fmla="*/ 173 h 763"/>
                <a:gd name="T14" fmla="*/ 133 w 681"/>
                <a:gd name="T15" fmla="*/ 274 h 763"/>
                <a:gd name="T16" fmla="*/ 53 w 681"/>
                <a:gd name="T17" fmla="*/ 346 h 763"/>
                <a:gd name="T18" fmla="*/ 134 w 681"/>
                <a:gd name="T19" fmla="*/ 486 h 763"/>
                <a:gd name="T20" fmla="*/ 236 w 681"/>
                <a:gd name="T21" fmla="*/ 453 h 763"/>
                <a:gd name="T22" fmla="*/ 310 w 681"/>
                <a:gd name="T23" fmla="*/ 527 h 763"/>
                <a:gd name="T24" fmla="*/ 277 w 681"/>
                <a:gd name="T25" fmla="*/ 629 h 763"/>
                <a:gd name="T26" fmla="*/ 417 w 681"/>
                <a:gd name="T27" fmla="*/ 710 h 763"/>
                <a:gd name="T28" fmla="*/ 489 w 681"/>
                <a:gd name="T29" fmla="*/ 630 h 763"/>
                <a:gd name="T30" fmla="*/ 590 w 681"/>
                <a:gd name="T31" fmla="*/ 657 h 763"/>
                <a:gd name="T32" fmla="*/ 612 w 681"/>
                <a:gd name="T33" fmla="*/ 763 h 763"/>
                <a:gd name="T34" fmla="*/ 681 w 681"/>
                <a:gd name="T35" fmla="*/ 763 h 763"/>
                <a:gd name="T36" fmla="*/ 681 w 681"/>
                <a:gd name="T37" fmla="*/ 574 h 763"/>
                <a:gd name="T38" fmla="*/ 641 w 681"/>
                <a:gd name="T39" fmla="*/ 590 h 763"/>
                <a:gd name="T40" fmla="*/ 603 w 681"/>
                <a:gd name="T41" fmla="*/ 555 h 763"/>
                <a:gd name="T42" fmla="*/ 599 w 681"/>
                <a:gd name="T43" fmla="*/ 530 h 763"/>
                <a:gd name="T44" fmla="*/ 599 w 681"/>
                <a:gd name="T45" fmla="*/ 530 h 763"/>
                <a:gd name="T46" fmla="*/ 603 w 681"/>
                <a:gd name="T47" fmla="*/ 505 h 763"/>
                <a:gd name="T48" fmla="*/ 641 w 681"/>
                <a:gd name="T49" fmla="*/ 471 h 763"/>
                <a:gd name="T50" fmla="*/ 681 w 681"/>
                <a:gd name="T51" fmla="*/ 487 h 763"/>
                <a:gd name="T52" fmla="*/ 681 w 681"/>
                <a:gd name="T53" fmla="*/ 384 h 763"/>
                <a:gd name="T54" fmla="*/ 379 w 681"/>
                <a:gd name="T55" fmla="*/ 82 h 763"/>
                <a:gd name="T56" fmla="*/ 269 w 681"/>
                <a:gd name="T57" fmla="*/ 82 h 763"/>
                <a:gd name="T58" fmla="*/ 256 w 681"/>
                <a:gd name="T59" fmla="*/ 43 h 763"/>
                <a:gd name="T60" fmla="*/ 269 w 681"/>
                <a:gd name="T61" fmla="*/ 22 h 763"/>
                <a:gd name="T62" fmla="*/ 250 w 681"/>
                <a:gd name="T63" fmla="*/ 3 h 763"/>
                <a:gd name="T64" fmla="*/ 233 w 681"/>
                <a:gd name="T65" fmla="*/ 0 h 763"/>
                <a:gd name="T66" fmla="*/ 216 w 681"/>
                <a:gd name="T67" fmla="*/ 3 h 7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681" h="763">
                  <a:moveTo>
                    <a:pt x="216" y="3"/>
                  </a:moveTo>
                  <a:cubicBezTo>
                    <a:pt x="207" y="6"/>
                    <a:pt x="198" y="12"/>
                    <a:pt x="197" y="22"/>
                  </a:cubicBezTo>
                  <a:cubicBezTo>
                    <a:pt x="195" y="30"/>
                    <a:pt x="202" y="38"/>
                    <a:pt x="209" y="43"/>
                  </a:cubicBezTo>
                  <a:cubicBezTo>
                    <a:pt x="226" y="55"/>
                    <a:pt x="217" y="82"/>
                    <a:pt x="196" y="82"/>
                  </a:cubicBezTo>
                  <a:cubicBezTo>
                    <a:pt x="0" y="82"/>
                    <a:pt x="0" y="82"/>
                    <a:pt x="0" y="82"/>
                  </a:cubicBezTo>
                  <a:cubicBezTo>
                    <a:pt x="0" y="151"/>
                    <a:pt x="0" y="151"/>
                    <a:pt x="0" y="151"/>
                  </a:cubicBezTo>
                  <a:cubicBezTo>
                    <a:pt x="106" y="173"/>
                    <a:pt x="106" y="173"/>
                    <a:pt x="106" y="173"/>
                  </a:cubicBezTo>
                  <a:cubicBezTo>
                    <a:pt x="112" y="208"/>
                    <a:pt x="121" y="242"/>
                    <a:pt x="133" y="274"/>
                  </a:cubicBezTo>
                  <a:cubicBezTo>
                    <a:pt x="53" y="346"/>
                    <a:pt x="53" y="346"/>
                    <a:pt x="53" y="346"/>
                  </a:cubicBezTo>
                  <a:cubicBezTo>
                    <a:pt x="134" y="486"/>
                    <a:pt x="134" y="486"/>
                    <a:pt x="134" y="486"/>
                  </a:cubicBezTo>
                  <a:cubicBezTo>
                    <a:pt x="236" y="453"/>
                    <a:pt x="236" y="453"/>
                    <a:pt x="236" y="453"/>
                  </a:cubicBezTo>
                  <a:cubicBezTo>
                    <a:pt x="259" y="480"/>
                    <a:pt x="283" y="504"/>
                    <a:pt x="310" y="527"/>
                  </a:cubicBezTo>
                  <a:cubicBezTo>
                    <a:pt x="277" y="629"/>
                    <a:pt x="277" y="629"/>
                    <a:pt x="277" y="629"/>
                  </a:cubicBezTo>
                  <a:cubicBezTo>
                    <a:pt x="417" y="710"/>
                    <a:pt x="417" y="710"/>
                    <a:pt x="417" y="710"/>
                  </a:cubicBezTo>
                  <a:cubicBezTo>
                    <a:pt x="489" y="630"/>
                    <a:pt x="489" y="630"/>
                    <a:pt x="489" y="630"/>
                  </a:cubicBezTo>
                  <a:cubicBezTo>
                    <a:pt x="521" y="642"/>
                    <a:pt x="555" y="651"/>
                    <a:pt x="590" y="657"/>
                  </a:cubicBezTo>
                  <a:cubicBezTo>
                    <a:pt x="612" y="763"/>
                    <a:pt x="612" y="763"/>
                    <a:pt x="612" y="763"/>
                  </a:cubicBezTo>
                  <a:cubicBezTo>
                    <a:pt x="681" y="763"/>
                    <a:pt x="681" y="763"/>
                    <a:pt x="681" y="763"/>
                  </a:cubicBezTo>
                  <a:cubicBezTo>
                    <a:pt x="681" y="574"/>
                    <a:pt x="681" y="574"/>
                    <a:pt x="681" y="574"/>
                  </a:cubicBezTo>
                  <a:cubicBezTo>
                    <a:pt x="670" y="586"/>
                    <a:pt x="655" y="592"/>
                    <a:pt x="641" y="590"/>
                  </a:cubicBezTo>
                  <a:cubicBezTo>
                    <a:pt x="624" y="587"/>
                    <a:pt x="610" y="574"/>
                    <a:pt x="603" y="555"/>
                  </a:cubicBezTo>
                  <a:cubicBezTo>
                    <a:pt x="601" y="548"/>
                    <a:pt x="599" y="539"/>
                    <a:pt x="599" y="530"/>
                  </a:cubicBezTo>
                  <a:cubicBezTo>
                    <a:pt x="599" y="530"/>
                    <a:pt x="599" y="530"/>
                    <a:pt x="599" y="530"/>
                  </a:cubicBezTo>
                  <a:cubicBezTo>
                    <a:pt x="599" y="521"/>
                    <a:pt x="601" y="513"/>
                    <a:pt x="603" y="505"/>
                  </a:cubicBezTo>
                  <a:cubicBezTo>
                    <a:pt x="610" y="486"/>
                    <a:pt x="624" y="473"/>
                    <a:pt x="641" y="471"/>
                  </a:cubicBezTo>
                  <a:cubicBezTo>
                    <a:pt x="655" y="468"/>
                    <a:pt x="670" y="474"/>
                    <a:pt x="681" y="487"/>
                  </a:cubicBezTo>
                  <a:cubicBezTo>
                    <a:pt x="681" y="384"/>
                    <a:pt x="681" y="384"/>
                    <a:pt x="681" y="384"/>
                  </a:cubicBezTo>
                  <a:cubicBezTo>
                    <a:pt x="517" y="377"/>
                    <a:pt x="386" y="246"/>
                    <a:pt x="379" y="82"/>
                  </a:cubicBezTo>
                  <a:cubicBezTo>
                    <a:pt x="269" y="82"/>
                    <a:pt x="269" y="82"/>
                    <a:pt x="269" y="82"/>
                  </a:cubicBezTo>
                  <a:cubicBezTo>
                    <a:pt x="249" y="82"/>
                    <a:pt x="240" y="55"/>
                    <a:pt x="256" y="43"/>
                  </a:cubicBezTo>
                  <a:cubicBezTo>
                    <a:pt x="263" y="38"/>
                    <a:pt x="270" y="30"/>
                    <a:pt x="269" y="22"/>
                  </a:cubicBezTo>
                  <a:cubicBezTo>
                    <a:pt x="267" y="12"/>
                    <a:pt x="258" y="6"/>
                    <a:pt x="250" y="3"/>
                  </a:cubicBezTo>
                  <a:cubicBezTo>
                    <a:pt x="245" y="1"/>
                    <a:pt x="239" y="0"/>
                    <a:pt x="233" y="0"/>
                  </a:cubicBezTo>
                  <a:cubicBezTo>
                    <a:pt x="227" y="0"/>
                    <a:pt x="221" y="1"/>
                    <a:pt x="216" y="3"/>
                  </a:cubicBezTo>
                  <a:close/>
                </a:path>
              </a:pathLst>
            </a:custGeom>
            <a:ln/>
          </p:spPr>
          <p:style>
            <a:lnRef idx="3">
              <a:schemeClr val="lt1"/>
            </a:lnRef>
            <a:fillRef idx="1">
              <a:schemeClr val="accent2"/>
            </a:fillRef>
            <a:effectRef idx="1">
              <a:schemeClr val="accent2"/>
            </a:effectRef>
            <a:fontRef idx="minor">
              <a:schemeClr val="lt1"/>
            </a:fontRef>
          </p:style>
          <p:txBody>
            <a:bodyPr vert="horz" wrap="square" lIns="91440" tIns="45720" rIns="91440" bIns="45720" numCol="1" anchor="t" anchorCtr="0" compatLnSpc="1">
              <a:prstTxWarp prst="textNoShape">
                <a:avLst/>
              </a:prstTxWarp>
              <a:noAutofit/>
            </a:bodyPr>
            <a:lstStyle/>
            <a:p>
              <a:endParaRPr lang="ru-RU"/>
            </a:p>
          </p:txBody>
        </p:sp>
        <p:sp>
          <p:nvSpPr>
            <p:cNvPr id="75" name="Freeform 11">
              <a:extLst>
                <a:ext uri="{FF2B5EF4-FFF2-40B4-BE49-F238E27FC236}">
                  <a16:creationId xmlns:a16="http://schemas.microsoft.com/office/drawing/2014/main" id="{CBF06961-1FA0-63EA-EE7E-A618AF5D9F9F}"/>
                </a:ext>
              </a:extLst>
            </p:cNvPr>
            <p:cNvSpPr>
              <a:spLocks noEditPoints="1"/>
            </p:cNvSpPr>
            <p:nvPr/>
          </p:nvSpPr>
          <p:spPr bwMode="auto">
            <a:xfrm>
              <a:off x="4424141" y="3912748"/>
              <a:ext cx="249731" cy="267858"/>
            </a:xfrm>
            <a:custGeom>
              <a:avLst/>
              <a:gdLst>
                <a:gd name="T0" fmla="*/ 1 w 155"/>
                <a:gd name="T1" fmla="*/ 52 h 166"/>
                <a:gd name="T2" fmla="*/ 24 w 155"/>
                <a:gd name="T3" fmla="*/ 33 h 166"/>
                <a:gd name="T4" fmla="*/ 45 w 155"/>
                <a:gd name="T5" fmla="*/ 63 h 166"/>
                <a:gd name="T6" fmla="*/ 34 w 155"/>
                <a:gd name="T7" fmla="*/ 82 h 166"/>
                <a:gd name="T8" fmla="*/ 68 w 155"/>
                <a:gd name="T9" fmla="*/ 123 h 166"/>
                <a:gd name="T10" fmla="*/ 87 w 155"/>
                <a:gd name="T11" fmla="*/ 114 h 166"/>
                <a:gd name="T12" fmla="*/ 115 w 155"/>
                <a:gd name="T13" fmla="*/ 129 h 166"/>
                <a:gd name="T14" fmla="*/ 100 w 155"/>
                <a:gd name="T15" fmla="*/ 158 h 166"/>
                <a:gd name="T16" fmla="*/ 34 w 155"/>
                <a:gd name="T17" fmla="*/ 125 h 166"/>
                <a:gd name="T18" fmla="*/ 1 w 155"/>
                <a:gd name="T19" fmla="*/ 52 h 166"/>
                <a:gd name="T20" fmla="*/ 111 w 155"/>
                <a:gd name="T21" fmla="*/ 68 h 166"/>
                <a:gd name="T22" fmla="*/ 87 w 155"/>
                <a:gd name="T23" fmla="*/ 68 h 166"/>
                <a:gd name="T24" fmla="*/ 87 w 155"/>
                <a:gd name="T25" fmla="*/ 41 h 166"/>
                <a:gd name="T26" fmla="*/ 82 w 155"/>
                <a:gd name="T27" fmla="*/ 35 h 166"/>
                <a:gd name="T28" fmla="*/ 77 w 155"/>
                <a:gd name="T29" fmla="*/ 41 h 166"/>
                <a:gd name="T30" fmla="*/ 77 w 155"/>
                <a:gd name="T31" fmla="*/ 73 h 166"/>
                <a:gd name="T32" fmla="*/ 82 w 155"/>
                <a:gd name="T33" fmla="*/ 78 h 166"/>
                <a:gd name="T34" fmla="*/ 111 w 155"/>
                <a:gd name="T35" fmla="*/ 78 h 166"/>
                <a:gd name="T36" fmla="*/ 116 w 155"/>
                <a:gd name="T37" fmla="*/ 73 h 166"/>
                <a:gd name="T38" fmla="*/ 111 w 155"/>
                <a:gd name="T39" fmla="*/ 68 h 166"/>
                <a:gd name="T40" fmla="*/ 82 w 155"/>
                <a:gd name="T41" fmla="*/ 0 h 166"/>
                <a:gd name="T42" fmla="*/ 28 w 155"/>
                <a:gd name="T43" fmla="*/ 24 h 166"/>
                <a:gd name="T44" fmla="*/ 37 w 155"/>
                <a:gd name="T45" fmla="*/ 29 h 166"/>
                <a:gd name="T46" fmla="*/ 77 w 155"/>
                <a:gd name="T47" fmla="*/ 10 h 166"/>
                <a:gd name="T48" fmla="*/ 77 w 155"/>
                <a:gd name="T49" fmla="*/ 19 h 166"/>
                <a:gd name="T50" fmla="*/ 82 w 155"/>
                <a:gd name="T51" fmla="*/ 24 h 166"/>
                <a:gd name="T52" fmla="*/ 87 w 155"/>
                <a:gd name="T53" fmla="*/ 19 h 166"/>
                <a:gd name="T54" fmla="*/ 87 w 155"/>
                <a:gd name="T55" fmla="*/ 10 h 166"/>
                <a:gd name="T56" fmla="*/ 145 w 155"/>
                <a:gd name="T57" fmla="*/ 68 h 166"/>
                <a:gd name="T58" fmla="*/ 135 w 155"/>
                <a:gd name="T59" fmla="*/ 68 h 166"/>
                <a:gd name="T60" fmla="*/ 130 w 155"/>
                <a:gd name="T61" fmla="*/ 73 h 166"/>
                <a:gd name="T62" fmla="*/ 135 w 155"/>
                <a:gd name="T63" fmla="*/ 78 h 166"/>
                <a:gd name="T64" fmla="*/ 145 w 155"/>
                <a:gd name="T65" fmla="*/ 78 h 166"/>
                <a:gd name="T66" fmla="*/ 120 w 155"/>
                <a:gd name="T67" fmla="*/ 122 h 166"/>
                <a:gd name="T68" fmla="*/ 121 w 155"/>
                <a:gd name="T69" fmla="*/ 123 h 166"/>
                <a:gd name="T70" fmla="*/ 121 w 155"/>
                <a:gd name="T71" fmla="*/ 124 h 166"/>
                <a:gd name="T72" fmla="*/ 122 w 155"/>
                <a:gd name="T73" fmla="*/ 124 h 166"/>
                <a:gd name="T74" fmla="*/ 125 w 155"/>
                <a:gd name="T75" fmla="*/ 131 h 166"/>
                <a:gd name="T76" fmla="*/ 155 w 155"/>
                <a:gd name="T77" fmla="*/ 73 h 166"/>
                <a:gd name="T78" fmla="*/ 82 w 155"/>
                <a:gd name="T79" fmla="*/ 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55" h="166">
                  <a:moveTo>
                    <a:pt x="1" y="52"/>
                  </a:moveTo>
                  <a:cubicBezTo>
                    <a:pt x="3" y="44"/>
                    <a:pt x="15" y="35"/>
                    <a:pt x="24" y="33"/>
                  </a:cubicBezTo>
                  <a:cubicBezTo>
                    <a:pt x="33" y="32"/>
                    <a:pt x="48" y="53"/>
                    <a:pt x="45" y="63"/>
                  </a:cubicBezTo>
                  <a:cubicBezTo>
                    <a:pt x="42" y="73"/>
                    <a:pt x="33" y="76"/>
                    <a:pt x="34" y="82"/>
                  </a:cubicBezTo>
                  <a:cubicBezTo>
                    <a:pt x="50" y="109"/>
                    <a:pt x="58" y="116"/>
                    <a:pt x="68" y="123"/>
                  </a:cubicBezTo>
                  <a:cubicBezTo>
                    <a:pt x="76" y="126"/>
                    <a:pt x="79" y="120"/>
                    <a:pt x="87" y="114"/>
                  </a:cubicBezTo>
                  <a:cubicBezTo>
                    <a:pt x="95" y="109"/>
                    <a:pt x="108" y="121"/>
                    <a:pt x="115" y="129"/>
                  </a:cubicBezTo>
                  <a:cubicBezTo>
                    <a:pt x="120" y="137"/>
                    <a:pt x="119" y="145"/>
                    <a:pt x="100" y="158"/>
                  </a:cubicBezTo>
                  <a:cubicBezTo>
                    <a:pt x="68" y="166"/>
                    <a:pt x="34" y="125"/>
                    <a:pt x="34" y="125"/>
                  </a:cubicBezTo>
                  <a:cubicBezTo>
                    <a:pt x="2" y="88"/>
                    <a:pt x="0" y="60"/>
                    <a:pt x="1" y="52"/>
                  </a:cubicBezTo>
                  <a:close/>
                  <a:moveTo>
                    <a:pt x="111" y="68"/>
                  </a:moveTo>
                  <a:cubicBezTo>
                    <a:pt x="87" y="68"/>
                    <a:pt x="87" y="68"/>
                    <a:pt x="87" y="68"/>
                  </a:cubicBezTo>
                  <a:cubicBezTo>
                    <a:pt x="87" y="41"/>
                    <a:pt x="87" y="41"/>
                    <a:pt x="87" y="41"/>
                  </a:cubicBezTo>
                  <a:cubicBezTo>
                    <a:pt x="87" y="38"/>
                    <a:pt x="85" y="35"/>
                    <a:pt x="82" y="35"/>
                  </a:cubicBezTo>
                  <a:cubicBezTo>
                    <a:pt x="79" y="35"/>
                    <a:pt x="77" y="38"/>
                    <a:pt x="77" y="41"/>
                  </a:cubicBezTo>
                  <a:cubicBezTo>
                    <a:pt x="77" y="73"/>
                    <a:pt x="77" y="73"/>
                    <a:pt x="77" y="73"/>
                  </a:cubicBezTo>
                  <a:cubicBezTo>
                    <a:pt x="77" y="75"/>
                    <a:pt x="79" y="78"/>
                    <a:pt x="82" y="78"/>
                  </a:cubicBezTo>
                  <a:cubicBezTo>
                    <a:pt x="111" y="78"/>
                    <a:pt x="111" y="78"/>
                    <a:pt x="111" y="78"/>
                  </a:cubicBezTo>
                  <a:cubicBezTo>
                    <a:pt x="113" y="78"/>
                    <a:pt x="116" y="75"/>
                    <a:pt x="116" y="73"/>
                  </a:cubicBezTo>
                  <a:cubicBezTo>
                    <a:pt x="116" y="70"/>
                    <a:pt x="113" y="68"/>
                    <a:pt x="111" y="68"/>
                  </a:cubicBezTo>
                  <a:close/>
                  <a:moveTo>
                    <a:pt x="82" y="0"/>
                  </a:moveTo>
                  <a:cubicBezTo>
                    <a:pt x="60" y="0"/>
                    <a:pt x="41" y="9"/>
                    <a:pt x="28" y="24"/>
                  </a:cubicBezTo>
                  <a:cubicBezTo>
                    <a:pt x="31" y="25"/>
                    <a:pt x="34" y="27"/>
                    <a:pt x="37" y="29"/>
                  </a:cubicBezTo>
                  <a:cubicBezTo>
                    <a:pt x="47" y="19"/>
                    <a:pt x="61" y="11"/>
                    <a:pt x="77" y="10"/>
                  </a:cubicBezTo>
                  <a:cubicBezTo>
                    <a:pt x="77" y="19"/>
                    <a:pt x="77" y="19"/>
                    <a:pt x="77" y="19"/>
                  </a:cubicBezTo>
                  <a:cubicBezTo>
                    <a:pt x="77" y="22"/>
                    <a:pt x="79" y="24"/>
                    <a:pt x="82" y="24"/>
                  </a:cubicBezTo>
                  <a:cubicBezTo>
                    <a:pt x="85" y="24"/>
                    <a:pt x="87" y="22"/>
                    <a:pt x="87" y="19"/>
                  </a:cubicBezTo>
                  <a:cubicBezTo>
                    <a:pt x="87" y="10"/>
                    <a:pt x="87" y="10"/>
                    <a:pt x="87" y="10"/>
                  </a:cubicBezTo>
                  <a:cubicBezTo>
                    <a:pt x="118" y="13"/>
                    <a:pt x="142" y="37"/>
                    <a:pt x="145" y="68"/>
                  </a:cubicBezTo>
                  <a:cubicBezTo>
                    <a:pt x="135" y="68"/>
                    <a:pt x="135" y="68"/>
                    <a:pt x="135" y="68"/>
                  </a:cubicBezTo>
                  <a:cubicBezTo>
                    <a:pt x="133" y="68"/>
                    <a:pt x="130" y="70"/>
                    <a:pt x="130" y="73"/>
                  </a:cubicBezTo>
                  <a:cubicBezTo>
                    <a:pt x="130" y="75"/>
                    <a:pt x="133" y="78"/>
                    <a:pt x="135" y="78"/>
                  </a:cubicBezTo>
                  <a:cubicBezTo>
                    <a:pt x="145" y="78"/>
                    <a:pt x="145" y="78"/>
                    <a:pt x="145" y="78"/>
                  </a:cubicBezTo>
                  <a:cubicBezTo>
                    <a:pt x="143" y="96"/>
                    <a:pt x="134" y="112"/>
                    <a:pt x="120" y="122"/>
                  </a:cubicBezTo>
                  <a:cubicBezTo>
                    <a:pt x="121" y="123"/>
                    <a:pt x="121" y="123"/>
                    <a:pt x="121" y="123"/>
                  </a:cubicBezTo>
                  <a:cubicBezTo>
                    <a:pt x="121" y="124"/>
                    <a:pt x="121" y="124"/>
                    <a:pt x="121" y="124"/>
                  </a:cubicBezTo>
                  <a:cubicBezTo>
                    <a:pt x="122" y="124"/>
                    <a:pt x="122" y="124"/>
                    <a:pt x="122" y="124"/>
                  </a:cubicBezTo>
                  <a:cubicBezTo>
                    <a:pt x="123" y="127"/>
                    <a:pt x="124" y="129"/>
                    <a:pt x="125" y="131"/>
                  </a:cubicBezTo>
                  <a:cubicBezTo>
                    <a:pt x="143" y="118"/>
                    <a:pt x="155" y="97"/>
                    <a:pt x="155" y="73"/>
                  </a:cubicBezTo>
                  <a:cubicBezTo>
                    <a:pt x="155" y="32"/>
                    <a:pt x="122" y="0"/>
                    <a:pt x="82" y="0"/>
                  </a:cubicBezTo>
                  <a:close/>
                </a:path>
              </a:pathLst>
            </a:custGeom>
            <a:ln/>
          </p:spPr>
          <p:style>
            <a:lnRef idx="3">
              <a:schemeClr val="lt1"/>
            </a:lnRef>
            <a:fillRef idx="1">
              <a:schemeClr val="accent2"/>
            </a:fillRef>
            <a:effectRef idx="1">
              <a:schemeClr val="accent2"/>
            </a:effectRef>
            <a:fontRef idx="minor">
              <a:schemeClr val="lt1"/>
            </a:fontRef>
          </p:style>
          <p:txBody>
            <a:bodyPr vert="horz" wrap="square" lIns="91440" tIns="45720" rIns="91440" bIns="45720" numCol="1" anchor="t" anchorCtr="0" compatLnSpc="1">
              <a:prstTxWarp prst="textNoShape">
                <a:avLst/>
              </a:prstTxWarp>
            </a:bodyPr>
            <a:lstStyle/>
            <a:p>
              <a:endParaRPr lang="ru-RU"/>
            </a:p>
          </p:txBody>
        </p:sp>
      </p:grpSp>
      <p:grpSp>
        <p:nvGrpSpPr>
          <p:cNvPr id="76" name="Group 75">
            <a:extLst>
              <a:ext uri="{FF2B5EF4-FFF2-40B4-BE49-F238E27FC236}">
                <a16:creationId xmlns:a16="http://schemas.microsoft.com/office/drawing/2014/main" id="{6E53D451-52B7-5790-001F-9FE2B5F10EB1}"/>
              </a:ext>
            </a:extLst>
          </p:cNvPr>
          <p:cNvGrpSpPr/>
          <p:nvPr/>
        </p:nvGrpSpPr>
        <p:grpSpPr>
          <a:xfrm>
            <a:off x="4024416" y="2529906"/>
            <a:ext cx="1802035" cy="1610015"/>
            <a:chOff x="3723812" y="1682861"/>
            <a:chExt cx="1802035" cy="1610015"/>
          </a:xfrm>
        </p:grpSpPr>
        <p:sp>
          <p:nvSpPr>
            <p:cNvPr id="77" name="Freeform 6">
              <a:extLst>
                <a:ext uri="{FF2B5EF4-FFF2-40B4-BE49-F238E27FC236}">
                  <a16:creationId xmlns:a16="http://schemas.microsoft.com/office/drawing/2014/main" id="{A019DFC9-A8B7-FE2C-5638-BE22A634744B}"/>
                </a:ext>
              </a:extLst>
            </p:cNvPr>
            <p:cNvSpPr>
              <a:spLocks/>
            </p:cNvSpPr>
            <p:nvPr/>
          </p:nvSpPr>
          <p:spPr bwMode="auto">
            <a:xfrm>
              <a:off x="3723812" y="1682861"/>
              <a:ext cx="1802035" cy="1610015"/>
            </a:xfrm>
            <a:custGeom>
              <a:avLst/>
              <a:gdLst>
                <a:gd name="T0" fmla="*/ 760 w 763"/>
                <a:gd name="T1" fmla="*/ 216 h 681"/>
                <a:gd name="T2" fmla="*/ 741 w 763"/>
                <a:gd name="T3" fmla="*/ 197 h 681"/>
                <a:gd name="T4" fmla="*/ 720 w 763"/>
                <a:gd name="T5" fmla="*/ 209 h 681"/>
                <a:gd name="T6" fmla="*/ 681 w 763"/>
                <a:gd name="T7" fmla="*/ 196 h 681"/>
                <a:gd name="T8" fmla="*/ 681 w 763"/>
                <a:gd name="T9" fmla="*/ 0 h 681"/>
                <a:gd name="T10" fmla="*/ 612 w 763"/>
                <a:gd name="T11" fmla="*/ 0 h 681"/>
                <a:gd name="T12" fmla="*/ 590 w 763"/>
                <a:gd name="T13" fmla="*/ 106 h 681"/>
                <a:gd name="T14" fmla="*/ 489 w 763"/>
                <a:gd name="T15" fmla="*/ 133 h 681"/>
                <a:gd name="T16" fmla="*/ 417 w 763"/>
                <a:gd name="T17" fmla="*/ 53 h 681"/>
                <a:gd name="T18" fmla="*/ 277 w 763"/>
                <a:gd name="T19" fmla="*/ 134 h 681"/>
                <a:gd name="T20" fmla="*/ 310 w 763"/>
                <a:gd name="T21" fmla="*/ 236 h 681"/>
                <a:gd name="T22" fmla="*/ 236 w 763"/>
                <a:gd name="T23" fmla="*/ 310 h 681"/>
                <a:gd name="T24" fmla="*/ 134 w 763"/>
                <a:gd name="T25" fmla="*/ 277 h 681"/>
                <a:gd name="T26" fmla="*/ 53 w 763"/>
                <a:gd name="T27" fmla="*/ 417 h 681"/>
                <a:gd name="T28" fmla="*/ 133 w 763"/>
                <a:gd name="T29" fmla="*/ 489 h 681"/>
                <a:gd name="T30" fmla="*/ 106 w 763"/>
                <a:gd name="T31" fmla="*/ 590 h 681"/>
                <a:gd name="T32" fmla="*/ 0 w 763"/>
                <a:gd name="T33" fmla="*/ 612 h 681"/>
                <a:gd name="T34" fmla="*/ 0 w 763"/>
                <a:gd name="T35" fmla="*/ 681 h 681"/>
                <a:gd name="T36" fmla="*/ 189 w 763"/>
                <a:gd name="T37" fmla="*/ 681 h 681"/>
                <a:gd name="T38" fmla="*/ 173 w 763"/>
                <a:gd name="T39" fmla="*/ 641 h 681"/>
                <a:gd name="T40" fmla="*/ 208 w 763"/>
                <a:gd name="T41" fmla="*/ 603 h 681"/>
                <a:gd name="T42" fmla="*/ 233 w 763"/>
                <a:gd name="T43" fmla="*/ 599 h 681"/>
                <a:gd name="T44" fmla="*/ 233 w 763"/>
                <a:gd name="T45" fmla="*/ 599 h 681"/>
                <a:gd name="T46" fmla="*/ 258 w 763"/>
                <a:gd name="T47" fmla="*/ 603 h 681"/>
                <a:gd name="T48" fmla="*/ 292 w 763"/>
                <a:gd name="T49" fmla="*/ 641 h 681"/>
                <a:gd name="T50" fmla="*/ 276 w 763"/>
                <a:gd name="T51" fmla="*/ 681 h 681"/>
                <a:gd name="T52" fmla="*/ 379 w 763"/>
                <a:gd name="T53" fmla="*/ 681 h 681"/>
                <a:gd name="T54" fmla="*/ 681 w 763"/>
                <a:gd name="T55" fmla="*/ 379 h 681"/>
                <a:gd name="T56" fmla="*/ 681 w 763"/>
                <a:gd name="T57" fmla="*/ 269 h 681"/>
                <a:gd name="T58" fmla="*/ 720 w 763"/>
                <a:gd name="T59" fmla="*/ 256 h 681"/>
                <a:gd name="T60" fmla="*/ 741 w 763"/>
                <a:gd name="T61" fmla="*/ 269 h 681"/>
                <a:gd name="T62" fmla="*/ 760 w 763"/>
                <a:gd name="T63" fmla="*/ 250 h 681"/>
                <a:gd name="T64" fmla="*/ 763 w 763"/>
                <a:gd name="T65" fmla="*/ 233 h 681"/>
                <a:gd name="T66" fmla="*/ 760 w 763"/>
                <a:gd name="T67" fmla="*/ 216 h 6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763" h="681">
                  <a:moveTo>
                    <a:pt x="760" y="216"/>
                  </a:moveTo>
                  <a:cubicBezTo>
                    <a:pt x="757" y="207"/>
                    <a:pt x="751" y="198"/>
                    <a:pt x="741" y="197"/>
                  </a:cubicBezTo>
                  <a:cubicBezTo>
                    <a:pt x="733" y="195"/>
                    <a:pt x="725" y="202"/>
                    <a:pt x="720" y="209"/>
                  </a:cubicBezTo>
                  <a:cubicBezTo>
                    <a:pt x="708" y="226"/>
                    <a:pt x="681" y="217"/>
                    <a:pt x="681" y="196"/>
                  </a:cubicBezTo>
                  <a:cubicBezTo>
                    <a:pt x="681" y="0"/>
                    <a:pt x="681" y="0"/>
                    <a:pt x="681" y="0"/>
                  </a:cubicBezTo>
                  <a:cubicBezTo>
                    <a:pt x="612" y="0"/>
                    <a:pt x="612" y="0"/>
                    <a:pt x="612" y="0"/>
                  </a:cubicBezTo>
                  <a:cubicBezTo>
                    <a:pt x="590" y="106"/>
                    <a:pt x="590" y="106"/>
                    <a:pt x="590" y="106"/>
                  </a:cubicBezTo>
                  <a:cubicBezTo>
                    <a:pt x="555" y="112"/>
                    <a:pt x="521" y="121"/>
                    <a:pt x="489" y="133"/>
                  </a:cubicBezTo>
                  <a:cubicBezTo>
                    <a:pt x="417" y="53"/>
                    <a:pt x="417" y="53"/>
                    <a:pt x="417" y="53"/>
                  </a:cubicBezTo>
                  <a:cubicBezTo>
                    <a:pt x="277" y="134"/>
                    <a:pt x="277" y="134"/>
                    <a:pt x="277" y="134"/>
                  </a:cubicBezTo>
                  <a:cubicBezTo>
                    <a:pt x="310" y="236"/>
                    <a:pt x="310" y="236"/>
                    <a:pt x="310" y="236"/>
                  </a:cubicBezTo>
                  <a:cubicBezTo>
                    <a:pt x="283" y="259"/>
                    <a:pt x="259" y="283"/>
                    <a:pt x="236" y="310"/>
                  </a:cubicBezTo>
                  <a:cubicBezTo>
                    <a:pt x="134" y="277"/>
                    <a:pt x="134" y="277"/>
                    <a:pt x="134" y="277"/>
                  </a:cubicBezTo>
                  <a:cubicBezTo>
                    <a:pt x="53" y="417"/>
                    <a:pt x="53" y="417"/>
                    <a:pt x="53" y="417"/>
                  </a:cubicBezTo>
                  <a:cubicBezTo>
                    <a:pt x="133" y="489"/>
                    <a:pt x="133" y="489"/>
                    <a:pt x="133" y="489"/>
                  </a:cubicBezTo>
                  <a:cubicBezTo>
                    <a:pt x="121" y="521"/>
                    <a:pt x="112" y="555"/>
                    <a:pt x="106" y="590"/>
                  </a:cubicBezTo>
                  <a:cubicBezTo>
                    <a:pt x="0" y="612"/>
                    <a:pt x="0" y="612"/>
                    <a:pt x="0" y="612"/>
                  </a:cubicBezTo>
                  <a:cubicBezTo>
                    <a:pt x="0" y="681"/>
                    <a:pt x="0" y="681"/>
                    <a:pt x="0" y="681"/>
                  </a:cubicBezTo>
                  <a:cubicBezTo>
                    <a:pt x="189" y="681"/>
                    <a:pt x="189" y="681"/>
                    <a:pt x="189" y="681"/>
                  </a:cubicBezTo>
                  <a:cubicBezTo>
                    <a:pt x="177" y="670"/>
                    <a:pt x="171" y="655"/>
                    <a:pt x="173" y="641"/>
                  </a:cubicBezTo>
                  <a:cubicBezTo>
                    <a:pt x="176" y="624"/>
                    <a:pt x="189" y="610"/>
                    <a:pt x="208" y="603"/>
                  </a:cubicBezTo>
                  <a:cubicBezTo>
                    <a:pt x="215" y="601"/>
                    <a:pt x="224" y="599"/>
                    <a:pt x="233" y="599"/>
                  </a:cubicBezTo>
                  <a:cubicBezTo>
                    <a:pt x="233" y="599"/>
                    <a:pt x="233" y="599"/>
                    <a:pt x="233" y="599"/>
                  </a:cubicBezTo>
                  <a:cubicBezTo>
                    <a:pt x="242" y="599"/>
                    <a:pt x="250" y="601"/>
                    <a:pt x="258" y="603"/>
                  </a:cubicBezTo>
                  <a:cubicBezTo>
                    <a:pt x="277" y="610"/>
                    <a:pt x="290" y="624"/>
                    <a:pt x="292" y="641"/>
                  </a:cubicBezTo>
                  <a:cubicBezTo>
                    <a:pt x="295" y="655"/>
                    <a:pt x="289" y="670"/>
                    <a:pt x="276" y="681"/>
                  </a:cubicBezTo>
                  <a:cubicBezTo>
                    <a:pt x="379" y="681"/>
                    <a:pt x="379" y="681"/>
                    <a:pt x="379" y="681"/>
                  </a:cubicBezTo>
                  <a:cubicBezTo>
                    <a:pt x="386" y="517"/>
                    <a:pt x="517" y="386"/>
                    <a:pt x="681" y="379"/>
                  </a:cubicBezTo>
                  <a:cubicBezTo>
                    <a:pt x="681" y="269"/>
                    <a:pt x="681" y="269"/>
                    <a:pt x="681" y="269"/>
                  </a:cubicBezTo>
                  <a:cubicBezTo>
                    <a:pt x="681" y="249"/>
                    <a:pt x="708" y="240"/>
                    <a:pt x="720" y="256"/>
                  </a:cubicBezTo>
                  <a:cubicBezTo>
                    <a:pt x="725" y="263"/>
                    <a:pt x="733" y="270"/>
                    <a:pt x="741" y="269"/>
                  </a:cubicBezTo>
                  <a:cubicBezTo>
                    <a:pt x="751" y="267"/>
                    <a:pt x="757" y="258"/>
                    <a:pt x="760" y="250"/>
                  </a:cubicBezTo>
                  <a:cubicBezTo>
                    <a:pt x="762" y="245"/>
                    <a:pt x="763" y="239"/>
                    <a:pt x="763" y="233"/>
                  </a:cubicBezTo>
                  <a:cubicBezTo>
                    <a:pt x="763" y="227"/>
                    <a:pt x="762" y="221"/>
                    <a:pt x="760" y="216"/>
                  </a:cubicBezTo>
                  <a:close/>
                </a:path>
              </a:pathLst>
            </a:custGeom>
            <a:ln/>
          </p:spPr>
          <p:style>
            <a:lnRef idx="3">
              <a:schemeClr val="lt1"/>
            </a:lnRef>
            <a:fillRef idx="1">
              <a:schemeClr val="accent1"/>
            </a:fillRef>
            <a:effectRef idx="1">
              <a:schemeClr val="accent1"/>
            </a:effectRef>
            <a:fontRef idx="minor">
              <a:schemeClr val="lt1"/>
            </a:fontRef>
          </p:style>
          <p:txBody>
            <a:bodyPr vert="horz" wrap="square" lIns="91440" tIns="45720" rIns="91440" bIns="45720" numCol="1" anchor="t" anchorCtr="0" compatLnSpc="1">
              <a:prstTxWarp prst="textNoShape">
                <a:avLst/>
              </a:prstTxWarp>
              <a:noAutofit/>
            </a:bodyPr>
            <a:lstStyle/>
            <a:p>
              <a:endParaRPr lang="ru-RU"/>
            </a:p>
          </p:txBody>
        </p:sp>
        <p:sp>
          <p:nvSpPr>
            <p:cNvPr id="78" name="Freeform 12">
              <a:extLst>
                <a:ext uri="{FF2B5EF4-FFF2-40B4-BE49-F238E27FC236}">
                  <a16:creationId xmlns:a16="http://schemas.microsoft.com/office/drawing/2014/main" id="{2E647DCD-F582-EEB6-6191-90B42173B44B}"/>
                </a:ext>
              </a:extLst>
            </p:cNvPr>
            <p:cNvSpPr>
              <a:spLocks noEditPoints="1"/>
            </p:cNvSpPr>
            <p:nvPr/>
          </p:nvSpPr>
          <p:spPr bwMode="auto">
            <a:xfrm>
              <a:off x="4453322" y="2499297"/>
              <a:ext cx="193340" cy="257787"/>
            </a:xfrm>
            <a:custGeom>
              <a:avLst/>
              <a:gdLst>
                <a:gd name="T0" fmla="*/ 60 w 120"/>
                <a:gd name="T1" fmla="*/ 36 h 160"/>
                <a:gd name="T2" fmla="*/ 36 w 120"/>
                <a:gd name="T3" fmla="*/ 27 h 160"/>
                <a:gd name="T4" fmla="*/ 60 w 120"/>
                <a:gd name="T5" fmla="*/ 0 h 160"/>
                <a:gd name="T6" fmla="*/ 84 w 120"/>
                <a:gd name="T7" fmla="*/ 27 h 160"/>
                <a:gd name="T8" fmla="*/ 60 w 120"/>
                <a:gd name="T9" fmla="*/ 36 h 160"/>
                <a:gd name="T10" fmla="*/ 86 w 120"/>
                <a:gd name="T11" fmla="*/ 120 h 160"/>
                <a:gd name="T12" fmla="*/ 33 w 120"/>
                <a:gd name="T13" fmla="*/ 120 h 160"/>
                <a:gd name="T14" fmla="*/ 39 w 120"/>
                <a:gd name="T15" fmla="*/ 132 h 160"/>
                <a:gd name="T16" fmla="*/ 81 w 120"/>
                <a:gd name="T17" fmla="*/ 132 h 160"/>
                <a:gd name="T18" fmla="*/ 86 w 120"/>
                <a:gd name="T19" fmla="*/ 120 h 160"/>
                <a:gd name="T20" fmla="*/ 45 w 120"/>
                <a:gd name="T21" fmla="*/ 137 h 160"/>
                <a:gd name="T22" fmla="*/ 45 w 120"/>
                <a:gd name="T23" fmla="*/ 138 h 160"/>
                <a:gd name="T24" fmla="*/ 60 w 120"/>
                <a:gd name="T25" fmla="*/ 160 h 160"/>
                <a:gd name="T26" fmla="*/ 75 w 120"/>
                <a:gd name="T27" fmla="*/ 138 h 160"/>
                <a:gd name="T28" fmla="*/ 75 w 120"/>
                <a:gd name="T29" fmla="*/ 137 h 160"/>
                <a:gd name="T30" fmla="*/ 45 w 120"/>
                <a:gd name="T31" fmla="*/ 137 h 160"/>
                <a:gd name="T32" fmla="*/ 60 w 120"/>
                <a:gd name="T33" fmla="*/ 63 h 160"/>
                <a:gd name="T34" fmla="*/ 50 w 120"/>
                <a:gd name="T35" fmla="*/ 73 h 160"/>
                <a:gd name="T36" fmla="*/ 60 w 120"/>
                <a:gd name="T37" fmla="*/ 82 h 160"/>
                <a:gd name="T38" fmla="*/ 69 w 120"/>
                <a:gd name="T39" fmla="*/ 73 h 160"/>
                <a:gd name="T40" fmla="*/ 60 w 120"/>
                <a:gd name="T41" fmla="*/ 63 h 160"/>
                <a:gd name="T42" fmla="*/ 96 w 120"/>
                <a:gd name="T43" fmla="*/ 62 h 160"/>
                <a:gd name="T44" fmla="*/ 89 w 120"/>
                <a:gd name="T45" fmla="*/ 115 h 160"/>
                <a:gd name="T46" fmla="*/ 31 w 120"/>
                <a:gd name="T47" fmla="*/ 115 h 160"/>
                <a:gd name="T48" fmla="*/ 24 w 120"/>
                <a:gd name="T49" fmla="*/ 62 h 160"/>
                <a:gd name="T50" fmla="*/ 32 w 120"/>
                <a:gd name="T51" fmla="*/ 32 h 160"/>
                <a:gd name="T52" fmla="*/ 60 w 120"/>
                <a:gd name="T53" fmla="*/ 42 h 160"/>
                <a:gd name="T54" fmla="*/ 88 w 120"/>
                <a:gd name="T55" fmla="*/ 32 h 160"/>
                <a:gd name="T56" fmla="*/ 96 w 120"/>
                <a:gd name="T57" fmla="*/ 62 h 160"/>
                <a:gd name="T58" fmla="*/ 77 w 120"/>
                <a:gd name="T59" fmla="*/ 73 h 160"/>
                <a:gd name="T60" fmla="*/ 60 w 120"/>
                <a:gd name="T61" fmla="*/ 55 h 160"/>
                <a:gd name="T62" fmla="*/ 43 w 120"/>
                <a:gd name="T63" fmla="*/ 73 h 160"/>
                <a:gd name="T64" fmla="*/ 60 w 120"/>
                <a:gd name="T65" fmla="*/ 90 h 160"/>
                <a:gd name="T66" fmla="*/ 77 w 120"/>
                <a:gd name="T67" fmla="*/ 73 h 160"/>
                <a:gd name="T68" fmla="*/ 19 w 120"/>
                <a:gd name="T69" fmla="*/ 88 h 160"/>
                <a:gd name="T70" fmla="*/ 0 w 120"/>
                <a:gd name="T71" fmla="*/ 129 h 160"/>
                <a:gd name="T72" fmla="*/ 25 w 120"/>
                <a:gd name="T73" fmla="*/ 115 h 160"/>
                <a:gd name="T74" fmla="*/ 19 w 120"/>
                <a:gd name="T75" fmla="*/ 88 h 160"/>
                <a:gd name="T76" fmla="*/ 95 w 120"/>
                <a:gd name="T77" fmla="*/ 115 h 160"/>
                <a:gd name="T78" fmla="*/ 120 w 120"/>
                <a:gd name="T79" fmla="*/ 129 h 160"/>
                <a:gd name="T80" fmla="*/ 101 w 120"/>
                <a:gd name="T81" fmla="*/ 88 h 160"/>
                <a:gd name="T82" fmla="*/ 95 w 120"/>
                <a:gd name="T83" fmla="*/ 115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20" h="160">
                  <a:moveTo>
                    <a:pt x="60" y="36"/>
                  </a:moveTo>
                  <a:cubicBezTo>
                    <a:pt x="51" y="36"/>
                    <a:pt x="42" y="32"/>
                    <a:pt x="36" y="27"/>
                  </a:cubicBezTo>
                  <a:cubicBezTo>
                    <a:pt x="47" y="10"/>
                    <a:pt x="60" y="0"/>
                    <a:pt x="60" y="0"/>
                  </a:cubicBezTo>
                  <a:cubicBezTo>
                    <a:pt x="60" y="0"/>
                    <a:pt x="73" y="10"/>
                    <a:pt x="84" y="27"/>
                  </a:cubicBezTo>
                  <a:cubicBezTo>
                    <a:pt x="77" y="32"/>
                    <a:pt x="69" y="36"/>
                    <a:pt x="60" y="36"/>
                  </a:cubicBezTo>
                  <a:close/>
                  <a:moveTo>
                    <a:pt x="86" y="120"/>
                  </a:moveTo>
                  <a:cubicBezTo>
                    <a:pt x="33" y="120"/>
                    <a:pt x="33" y="120"/>
                    <a:pt x="33" y="120"/>
                  </a:cubicBezTo>
                  <a:cubicBezTo>
                    <a:pt x="39" y="132"/>
                    <a:pt x="39" y="132"/>
                    <a:pt x="39" y="132"/>
                  </a:cubicBezTo>
                  <a:cubicBezTo>
                    <a:pt x="81" y="132"/>
                    <a:pt x="81" y="132"/>
                    <a:pt x="81" y="132"/>
                  </a:cubicBezTo>
                  <a:lnTo>
                    <a:pt x="86" y="120"/>
                  </a:lnTo>
                  <a:close/>
                  <a:moveTo>
                    <a:pt x="45" y="137"/>
                  </a:moveTo>
                  <a:cubicBezTo>
                    <a:pt x="45" y="138"/>
                    <a:pt x="45" y="138"/>
                    <a:pt x="45" y="138"/>
                  </a:cubicBezTo>
                  <a:cubicBezTo>
                    <a:pt x="45" y="151"/>
                    <a:pt x="60" y="160"/>
                    <a:pt x="60" y="160"/>
                  </a:cubicBezTo>
                  <a:cubicBezTo>
                    <a:pt x="60" y="160"/>
                    <a:pt x="75" y="151"/>
                    <a:pt x="75" y="138"/>
                  </a:cubicBezTo>
                  <a:cubicBezTo>
                    <a:pt x="75" y="138"/>
                    <a:pt x="75" y="138"/>
                    <a:pt x="75" y="137"/>
                  </a:cubicBezTo>
                  <a:lnTo>
                    <a:pt x="45" y="137"/>
                  </a:lnTo>
                  <a:close/>
                  <a:moveTo>
                    <a:pt x="60" y="63"/>
                  </a:moveTo>
                  <a:cubicBezTo>
                    <a:pt x="55" y="63"/>
                    <a:pt x="50" y="67"/>
                    <a:pt x="50" y="73"/>
                  </a:cubicBezTo>
                  <a:cubicBezTo>
                    <a:pt x="50" y="78"/>
                    <a:pt x="55" y="82"/>
                    <a:pt x="60" y="82"/>
                  </a:cubicBezTo>
                  <a:cubicBezTo>
                    <a:pt x="65" y="82"/>
                    <a:pt x="69" y="78"/>
                    <a:pt x="69" y="73"/>
                  </a:cubicBezTo>
                  <a:cubicBezTo>
                    <a:pt x="69" y="67"/>
                    <a:pt x="65" y="63"/>
                    <a:pt x="60" y="63"/>
                  </a:cubicBezTo>
                  <a:close/>
                  <a:moveTo>
                    <a:pt x="96" y="62"/>
                  </a:moveTo>
                  <a:cubicBezTo>
                    <a:pt x="96" y="77"/>
                    <a:pt x="93" y="104"/>
                    <a:pt x="89" y="115"/>
                  </a:cubicBezTo>
                  <a:cubicBezTo>
                    <a:pt x="31" y="115"/>
                    <a:pt x="31" y="115"/>
                    <a:pt x="31" y="115"/>
                  </a:cubicBezTo>
                  <a:cubicBezTo>
                    <a:pt x="27" y="104"/>
                    <a:pt x="24" y="77"/>
                    <a:pt x="24" y="62"/>
                  </a:cubicBezTo>
                  <a:cubicBezTo>
                    <a:pt x="24" y="51"/>
                    <a:pt x="27" y="41"/>
                    <a:pt x="32" y="32"/>
                  </a:cubicBezTo>
                  <a:cubicBezTo>
                    <a:pt x="40" y="38"/>
                    <a:pt x="49" y="42"/>
                    <a:pt x="60" y="42"/>
                  </a:cubicBezTo>
                  <a:cubicBezTo>
                    <a:pt x="71" y="42"/>
                    <a:pt x="80" y="38"/>
                    <a:pt x="88" y="32"/>
                  </a:cubicBezTo>
                  <a:cubicBezTo>
                    <a:pt x="93" y="41"/>
                    <a:pt x="96" y="51"/>
                    <a:pt x="96" y="62"/>
                  </a:cubicBezTo>
                  <a:close/>
                  <a:moveTo>
                    <a:pt x="77" y="73"/>
                  </a:moveTo>
                  <a:cubicBezTo>
                    <a:pt x="77" y="63"/>
                    <a:pt x="69" y="55"/>
                    <a:pt x="60" y="55"/>
                  </a:cubicBezTo>
                  <a:cubicBezTo>
                    <a:pt x="50" y="55"/>
                    <a:pt x="43" y="63"/>
                    <a:pt x="43" y="73"/>
                  </a:cubicBezTo>
                  <a:cubicBezTo>
                    <a:pt x="43" y="82"/>
                    <a:pt x="50" y="90"/>
                    <a:pt x="60" y="90"/>
                  </a:cubicBezTo>
                  <a:cubicBezTo>
                    <a:pt x="69" y="90"/>
                    <a:pt x="77" y="82"/>
                    <a:pt x="77" y="73"/>
                  </a:cubicBezTo>
                  <a:close/>
                  <a:moveTo>
                    <a:pt x="19" y="88"/>
                  </a:moveTo>
                  <a:cubicBezTo>
                    <a:pt x="11" y="94"/>
                    <a:pt x="2" y="113"/>
                    <a:pt x="0" y="129"/>
                  </a:cubicBezTo>
                  <a:cubicBezTo>
                    <a:pt x="25" y="115"/>
                    <a:pt x="25" y="115"/>
                    <a:pt x="25" y="115"/>
                  </a:cubicBezTo>
                  <a:cubicBezTo>
                    <a:pt x="22" y="107"/>
                    <a:pt x="20" y="97"/>
                    <a:pt x="19" y="88"/>
                  </a:cubicBezTo>
                  <a:close/>
                  <a:moveTo>
                    <a:pt x="95" y="115"/>
                  </a:moveTo>
                  <a:cubicBezTo>
                    <a:pt x="120" y="129"/>
                    <a:pt x="120" y="129"/>
                    <a:pt x="120" y="129"/>
                  </a:cubicBezTo>
                  <a:cubicBezTo>
                    <a:pt x="118" y="113"/>
                    <a:pt x="109" y="94"/>
                    <a:pt x="101" y="88"/>
                  </a:cubicBezTo>
                  <a:cubicBezTo>
                    <a:pt x="100" y="97"/>
                    <a:pt x="98" y="107"/>
                    <a:pt x="95" y="115"/>
                  </a:cubicBezTo>
                  <a:close/>
                </a:path>
              </a:pathLst>
            </a:custGeom>
            <a:ln/>
          </p:spPr>
          <p:style>
            <a:lnRef idx="3">
              <a:schemeClr val="lt1"/>
            </a:lnRef>
            <a:fillRef idx="1">
              <a:schemeClr val="accent1"/>
            </a:fillRef>
            <a:effectRef idx="1">
              <a:schemeClr val="accent1"/>
            </a:effectRef>
            <a:fontRef idx="minor">
              <a:schemeClr val="lt1"/>
            </a:fontRef>
          </p:style>
          <p:txBody>
            <a:bodyPr vert="horz" wrap="square" lIns="91440" tIns="45720" rIns="91440" bIns="45720" numCol="1" anchor="t" anchorCtr="0" compatLnSpc="1">
              <a:prstTxWarp prst="textNoShape">
                <a:avLst/>
              </a:prstTxWarp>
            </a:bodyPr>
            <a:lstStyle/>
            <a:p>
              <a:endParaRPr lang="ru-RU"/>
            </a:p>
          </p:txBody>
        </p:sp>
      </p:grpSp>
      <p:grpSp>
        <p:nvGrpSpPr>
          <p:cNvPr id="79" name="Group 78">
            <a:extLst>
              <a:ext uri="{FF2B5EF4-FFF2-40B4-BE49-F238E27FC236}">
                <a16:creationId xmlns:a16="http://schemas.microsoft.com/office/drawing/2014/main" id="{A762543B-96CF-2DEC-C904-6B08AED7C9D1}"/>
              </a:ext>
            </a:extLst>
          </p:cNvPr>
          <p:cNvGrpSpPr/>
          <p:nvPr/>
        </p:nvGrpSpPr>
        <p:grpSpPr>
          <a:xfrm>
            <a:off x="5689575" y="2529906"/>
            <a:ext cx="1608046" cy="1804004"/>
            <a:chOff x="5388971" y="1682861"/>
            <a:chExt cx="1608046" cy="1804004"/>
          </a:xfrm>
        </p:grpSpPr>
        <p:sp>
          <p:nvSpPr>
            <p:cNvPr id="80" name="Freeform 9">
              <a:extLst>
                <a:ext uri="{FF2B5EF4-FFF2-40B4-BE49-F238E27FC236}">
                  <a16:creationId xmlns:a16="http://schemas.microsoft.com/office/drawing/2014/main" id="{7456F5F0-3049-E960-A2C7-5500A9B1541E}"/>
                </a:ext>
              </a:extLst>
            </p:cNvPr>
            <p:cNvSpPr>
              <a:spLocks/>
            </p:cNvSpPr>
            <p:nvPr/>
          </p:nvSpPr>
          <p:spPr bwMode="auto">
            <a:xfrm>
              <a:off x="5388971" y="1682861"/>
              <a:ext cx="1608046" cy="1804004"/>
            </a:xfrm>
            <a:custGeom>
              <a:avLst/>
              <a:gdLst>
                <a:gd name="T0" fmla="*/ 465 w 681"/>
                <a:gd name="T1" fmla="*/ 760 h 763"/>
                <a:gd name="T2" fmla="*/ 484 w 681"/>
                <a:gd name="T3" fmla="*/ 741 h 763"/>
                <a:gd name="T4" fmla="*/ 472 w 681"/>
                <a:gd name="T5" fmla="*/ 720 h 763"/>
                <a:gd name="T6" fmla="*/ 485 w 681"/>
                <a:gd name="T7" fmla="*/ 681 h 763"/>
                <a:gd name="T8" fmla="*/ 681 w 681"/>
                <a:gd name="T9" fmla="*/ 681 h 763"/>
                <a:gd name="T10" fmla="*/ 681 w 681"/>
                <a:gd name="T11" fmla="*/ 612 h 763"/>
                <a:gd name="T12" fmla="*/ 575 w 681"/>
                <a:gd name="T13" fmla="*/ 590 h 763"/>
                <a:gd name="T14" fmla="*/ 548 w 681"/>
                <a:gd name="T15" fmla="*/ 489 h 763"/>
                <a:gd name="T16" fmla="*/ 628 w 681"/>
                <a:gd name="T17" fmla="*/ 417 h 763"/>
                <a:gd name="T18" fmla="*/ 547 w 681"/>
                <a:gd name="T19" fmla="*/ 277 h 763"/>
                <a:gd name="T20" fmla="*/ 445 w 681"/>
                <a:gd name="T21" fmla="*/ 310 h 763"/>
                <a:gd name="T22" fmla="*/ 371 w 681"/>
                <a:gd name="T23" fmla="*/ 236 h 763"/>
                <a:gd name="T24" fmla="*/ 404 w 681"/>
                <a:gd name="T25" fmla="*/ 134 h 763"/>
                <a:gd name="T26" fmla="*/ 264 w 681"/>
                <a:gd name="T27" fmla="*/ 53 h 763"/>
                <a:gd name="T28" fmla="*/ 192 w 681"/>
                <a:gd name="T29" fmla="*/ 133 h 763"/>
                <a:gd name="T30" fmla="*/ 91 w 681"/>
                <a:gd name="T31" fmla="*/ 106 h 763"/>
                <a:gd name="T32" fmla="*/ 69 w 681"/>
                <a:gd name="T33" fmla="*/ 0 h 763"/>
                <a:gd name="T34" fmla="*/ 0 w 681"/>
                <a:gd name="T35" fmla="*/ 0 h 763"/>
                <a:gd name="T36" fmla="*/ 0 w 681"/>
                <a:gd name="T37" fmla="*/ 189 h 763"/>
                <a:gd name="T38" fmla="*/ 40 w 681"/>
                <a:gd name="T39" fmla="*/ 173 h 763"/>
                <a:gd name="T40" fmla="*/ 78 w 681"/>
                <a:gd name="T41" fmla="*/ 208 h 763"/>
                <a:gd name="T42" fmla="*/ 82 w 681"/>
                <a:gd name="T43" fmla="*/ 233 h 763"/>
                <a:gd name="T44" fmla="*/ 82 w 681"/>
                <a:gd name="T45" fmla="*/ 233 h 763"/>
                <a:gd name="T46" fmla="*/ 78 w 681"/>
                <a:gd name="T47" fmla="*/ 258 h 763"/>
                <a:gd name="T48" fmla="*/ 40 w 681"/>
                <a:gd name="T49" fmla="*/ 292 h 763"/>
                <a:gd name="T50" fmla="*/ 0 w 681"/>
                <a:gd name="T51" fmla="*/ 276 h 763"/>
                <a:gd name="T52" fmla="*/ 0 w 681"/>
                <a:gd name="T53" fmla="*/ 379 h 763"/>
                <a:gd name="T54" fmla="*/ 302 w 681"/>
                <a:gd name="T55" fmla="*/ 681 h 763"/>
                <a:gd name="T56" fmla="*/ 412 w 681"/>
                <a:gd name="T57" fmla="*/ 681 h 763"/>
                <a:gd name="T58" fmla="*/ 425 w 681"/>
                <a:gd name="T59" fmla="*/ 720 h 763"/>
                <a:gd name="T60" fmla="*/ 412 w 681"/>
                <a:gd name="T61" fmla="*/ 741 h 763"/>
                <a:gd name="T62" fmla="*/ 431 w 681"/>
                <a:gd name="T63" fmla="*/ 760 h 763"/>
                <a:gd name="T64" fmla="*/ 448 w 681"/>
                <a:gd name="T65" fmla="*/ 763 h 763"/>
                <a:gd name="T66" fmla="*/ 465 w 681"/>
                <a:gd name="T67" fmla="*/ 760 h 7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681" h="763">
                  <a:moveTo>
                    <a:pt x="465" y="760"/>
                  </a:moveTo>
                  <a:cubicBezTo>
                    <a:pt x="474" y="757"/>
                    <a:pt x="483" y="751"/>
                    <a:pt x="484" y="741"/>
                  </a:cubicBezTo>
                  <a:cubicBezTo>
                    <a:pt x="486" y="733"/>
                    <a:pt x="479" y="725"/>
                    <a:pt x="472" y="720"/>
                  </a:cubicBezTo>
                  <a:cubicBezTo>
                    <a:pt x="455" y="708"/>
                    <a:pt x="464" y="681"/>
                    <a:pt x="485" y="681"/>
                  </a:cubicBezTo>
                  <a:cubicBezTo>
                    <a:pt x="681" y="681"/>
                    <a:pt x="681" y="681"/>
                    <a:pt x="681" y="681"/>
                  </a:cubicBezTo>
                  <a:cubicBezTo>
                    <a:pt x="681" y="612"/>
                    <a:pt x="681" y="612"/>
                    <a:pt x="681" y="612"/>
                  </a:cubicBezTo>
                  <a:cubicBezTo>
                    <a:pt x="575" y="590"/>
                    <a:pt x="575" y="590"/>
                    <a:pt x="575" y="590"/>
                  </a:cubicBezTo>
                  <a:cubicBezTo>
                    <a:pt x="569" y="555"/>
                    <a:pt x="560" y="521"/>
                    <a:pt x="548" y="489"/>
                  </a:cubicBezTo>
                  <a:cubicBezTo>
                    <a:pt x="628" y="417"/>
                    <a:pt x="628" y="417"/>
                    <a:pt x="628" y="417"/>
                  </a:cubicBezTo>
                  <a:cubicBezTo>
                    <a:pt x="547" y="277"/>
                    <a:pt x="547" y="277"/>
                    <a:pt x="547" y="277"/>
                  </a:cubicBezTo>
                  <a:cubicBezTo>
                    <a:pt x="445" y="310"/>
                    <a:pt x="445" y="310"/>
                    <a:pt x="445" y="310"/>
                  </a:cubicBezTo>
                  <a:cubicBezTo>
                    <a:pt x="422" y="283"/>
                    <a:pt x="398" y="259"/>
                    <a:pt x="371" y="236"/>
                  </a:cubicBezTo>
                  <a:cubicBezTo>
                    <a:pt x="404" y="134"/>
                    <a:pt x="404" y="134"/>
                    <a:pt x="404" y="134"/>
                  </a:cubicBezTo>
                  <a:cubicBezTo>
                    <a:pt x="264" y="53"/>
                    <a:pt x="264" y="53"/>
                    <a:pt x="264" y="53"/>
                  </a:cubicBezTo>
                  <a:cubicBezTo>
                    <a:pt x="192" y="133"/>
                    <a:pt x="192" y="133"/>
                    <a:pt x="192" y="133"/>
                  </a:cubicBezTo>
                  <a:cubicBezTo>
                    <a:pt x="160" y="121"/>
                    <a:pt x="126" y="112"/>
                    <a:pt x="91" y="106"/>
                  </a:cubicBezTo>
                  <a:cubicBezTo>
                    <a:pt x="69" y="0"/>
                    <a:pt x="69" y="0"/>
                    <a:pt x="69" y="0"/>
                  </a:cubicBezTo>
                  <a:cubicBezTo>
                    <a:pt x="0" y="0"/>
                    <a:pt x="0" y="0"/>
                    <a:pt x="0" y="0"/>
                  </a:cubicBezTo>
                  <a:cubicBezTo>
                    <a:pt x="0" y="189"/>
                    <a:pt x="0" y="189"/>
                    <a:pt x="0" y="189"/>
                  </a:cubicBezTo>
                  <a:cubicBezTo>
                    <a:pt x="11" y="177"/>
                    <a:pt x="26" y="171"/>
                    <a:pt x="40" y="173"/>
                  </a:cubicBezTo>
                  <a:cubicBezTo>
                    <a:pt x="57" y="176"/>
                    <a:pt x="71" y="189"/>
                    <a:pt x="78" y="208"/>
                  </a:cubicBezTo>
                  <a:cubicBezTo>
                    <a:pt x="80" y="215"/>
                    <a:pt x="82" y="224"/>
                    <a:pt x="82" y="233"/>
                  </a:cubicBezTo>
                  <a:cubicBezTo>
                    <a:pt x="82" y="233"/>
                    <a:pt x="82" y="233"/>
                    <a:pt x="82" y="233"/>
                  </a:cubicBezTo>
                  <a:cubicBezTo>
                    <a:pt x="82" y="242"/>
                    <a:pt x="80" y="250"/>
                    <a:pt x="78" y="258"/>
                  </a:cubicBezTo>
                  <a:cubicBezTo>
                    <a:pt x="71" y="277"/>
                    <a:pt x="57" y="290"/>
                    <a:pt x="40" y="292"/>
                  </a:cubicBezTo>
                  <a:cubicBezTo>
                    <a:pt x="26" y="295"/>
                    <a:pt x="11" y="289"/>
                    <a:pt x="0" y="276"/>
                  </a:cubicBezTo>
                  <a:cubicBezTo>
                    <a:pt x="0" y="379"/>
                    <a:pt x="0" y="379"/>
                    <a:pt x="0" y="379"/>
                  </a:cubicBezTo>
                  <a:cubicBezTo>
                    <a:pt x="164" y="386"/>
                    <a:pt x="295" y="517"/>
                    <a:pt x="302" y="681"/>
                  </a:cubicBezTo>
                  <a:cubicBezTo>
                    <a:pt x="412" y="681"/>
                    <a:pt x="412" y="681"/>
                    <a:pt x="412" y="681"/>
                  </a:cubicBezTo>
                  <a:cubicBezTo>
                    <a:pt x="432" y="681"/>
                    <a:pt x="441" y="708"/>
                    <a:pt x="425" y="720"/>
                  </a:cubicBezTo>
                  <a:cubicBezTo>
                    <a:pt x="418" y="725"/>
                    <a:pt x="411" y="733"/>
                    <a:pt x="412" y="741"/>
                  </a:cubicBezTo>
                  <a:cubicBezTo>
                    <a:pt x="414" y="751"/>
                    <a:pt x="423" y="757"/>
                    <a:pt x="431" y="760"/>
                  </a:cubicBezTo>
                  <a:cubicBezTo>
                    <a:pt x="436" y="762"/>
                    <a:pt x="442" y="763"/>
                    <a:pt x="448" y="763"/>
                  </a:cubicBezTo>
                  <a:cubicBezTo>
                    <a:pt x="454" y="763"/>
                    <a:pt x="460" y="762"/>
                    <a:pt x="465" y="760"/>
                  </a:cubicBezTo>
                  <a:close/>
                </a:path>
              </a:pathLst>
            </a:custGeom>
            <a:ln/>
          </p:spPr>
          <p:style>
            <a:lnRef idx="3">
              <a:schemeClr val="lt1"/>
            </a:lnRef>
            <a:fillRef idx="1">
              <a:schemeClr val="accent2"/>
            </a:fillRef>
            <a:effectRef idx="1">
              <a:schemeClr val="accent2"/>
            </a:effectRef>
            <a:fontRef idx="minor">
              <a:schemeClr val="lt1"/>
            </a:fontRef>
          </p:style>
          <p:txBody>
            <a:bodyPr vert="horz" wrap="square" lIns="91440" tIns="45720" rIns="91440" bIns="45720" numCol="1" anchor="t" anchorCtr="0" compatLnSpc="1">
              <a:prstTxWarp prst="textNoShape">
                <a:avLst/>
              </a:prstTxWarp>
              <a:noAutofit/>
            </a:bodyPr>
            <a:lstStyle/>
            <a:p>
              <a:endParaRPr lang="ru-RU"/>
            </a:p>
          </p:txBody>
        </p:sp>
        <p:sp>
          <p:nvSpPr>
            <p:cNvPr id="81" name="Freeform 13">
              <a:extLst>
                <a:ext uri="{FF2B5EF4-FFF2-40B4-BE49-F238E27FC236}">
                  <a16:creationId xmlns:a16="http://schemas.microsoft.com/office/drawing/2014/main" id="{841875A7-E60A-E85F-90DB-E0EFFF88F624}"/>
                </a:ext>
              </a:extLst>
            </p:cNvPr>
            <p:cNvSpPr>
              <a:spLocks noEditPoints="1"/>
            </p:cNvSpPr>
            <p:nvPr/>
          </p:nvSpPr>
          <p:spPr bwMode="auto">
            <a:xfrm>
              <a:off x="6081843" y="2519170"/>
              <a:ext cx="167159" cy="241675"/>
            </a:xfrm>
            <a:custGeom>
              <a:avLst/>
              <a:gdLst>
                <a:gd name="T0" fmla="*/ 48 w 104"/>
                <a:gd name="T1" fmla="*/ 74 h 150"/>
                <a:gd name="T2" fmla="*/ 57 w 104"/>
                <a:gd name="T3" fmla="*/ 74 h 150"/>
                <a:gd name="T4" fmla="*/ 57 w 104"/>
                <a:gd name="T5" fmla="*/ 119 h 150"/>
                <a:gd name="T6" fmla="*/ 48 w 104"/>
                <a:gd name="T7" fmla="*/ 119 h 150"/>
                <a:gd name="T8" fmla="*/ 48 w 104"/>
                <a:gd name="T9" fmla="*/ 74 h 150"/>
                <a:gd name="T10" fmla="*/ 52 w 104"/>
                <a:gd name="T11" fmla="*/ 0 h 150"/>
                <a:gd name="T12" fmla="*/ 0 w 104"/>
                <a:gd name="T13" fmla="*/ 52 h 150"/>
                <a:gd name="T14" fmla="*/ 11 w 104"/>
                <a:gd name="T15" fmla="*/ 84 h 150"/>
                <a:gd name="T16" fmla="*/ 23 w 104"/>
                <a:gd name="T17" fmla="*/ 108 h 150"/>
                <a:gd name="T18" fmla="*/ 33 w 104"/>
                <a:gd name="T19" fmla="*/ 119 h 150"/>
                <a:gd name="T20" fmla="*/ 40 w 104"/>
                <a:gd name="T21" fmla="*/ 119 h 150"/>
                <a:gd name="T22" fmla="*/ 40 w 104"/>
                <a:gd name="T23" fmla="*/ 74 h 150"/>
                <a:gd name="T24" fmla="*/ 32 w 104"/>
                <a:gd name="T25" fmla="*/ 74 h 150"/>
                <a:gd name="T26" fmla="*/ 17 w 104"/>
                <a:gd name="T27" fmla="*/ 58 h 150"/>
                <a:gd name="T28" fmla="*/ 32 w 104"/>
                <a:gd name="T29" fmla="*/ 43 h 150"/>
                <a:gd name="T30" fmla="*/ 47 w 104"/>
                <a:gd name="T31" fmla="*/ 58 h 150"/>
                <a:gd name="T32" fmla="*/ 45 w 104"/>
                <a:gd name="T33" fmla="*/ 66 h 150"/>
                <a:gd name="T34" fmla="*/ 59 w 104"/>
                <a:gd name="T35" fmla="*/ 66 h 150"/>
                <a:gd name="T36" fmla="*/ 57 w 104"/>
                <a:gd name="T37" fmla="*/ 58 h 150"/>
                <a:gd name="T38" fmla="*/ 73 w 104"/>
                <a:gd name="T39" fmla="*/ 43 h 150"/>
                <a:gd name="T40" fmla="*/ 88 w 104"/>
                <a:gd name="T41" fmla="*/ 58 h 150"/>
                <a:gd name="T42" fmla="*/ 73 w 104"/>
                <a:gd name="T43" fmla="*/ 74 h 150"/>
                <a:gd name="T44" fmla="*/ 65 w 104"/>
                <a:gd name="T45" fmla="*/ 74 h 150"/>
                <a:gd name="T46" fmla="*/ 65 w 104"/>
                <a:gd name="T47" fmla="*/ 119 h 150"/>
                <a:gd name="T48" fmla="*/ 71 w 104"/>
                <a:gd name="T49" fmla="*/ 119 h 150"/>
                <a:gd name="T50" fmla="*/ 82 w 104"/>
                <a:gd name="T51" fmla="*/ 108 h 150"/>
                <a:gd name="T52" fmla="*/ 94 w 104"/>
                <a:gd name="T53" fmla="*/ 84 h 150"/>
                <a:gd name="T54" fmla="*/ 104 w 104"/>
                <a:gd name="T55" fmla="*/ 52 h 150"/>
                <a:gd name="T56" fmla="*/ 52 w 104"/>
                <a:gd name="T57" fmla="*/ 0 h 150"/>
                <a:gd name="T58" fmla="*/ 25 w 104"/>
                <a:gd name="T59" fmla="*/ 58 h 150"/>
                <a:gd name="T60" fmla="*/ 32 w 104"/>
                <a:gd name="T61" fmla="*/ 66 h 150"/>
                <a:gd name="T62" fmla="*/ 39 w 104"/>
                <a:gd name="T63" fmla="*/ 58 h 150"/>
                <a:gd name="T64" fmla="*/ 32 w 104"/>
                <a:gd name="T65" fmla="*/ 51 h 150"/>
                <a:gd name="T66" fmla="*/ 25 w 104"/>
                <a:gd name="T67" fmla="*/ 58 h 150"/>
                <a:gd name="T68" fmla="*/ 80 w 104"/>
                <a:gd name="T69" fmla="*/ 58 h 150"/>
                <a:gd name="T70" fmla="*/ 73 w 104"/>
                <a:gd name="T71" fmla="*/ 51 h 150"/>
                <a:gd name="T72" fmla="*/ 66 w 104"/>
                <a:gd name="T73" fmla="*/ 58 h 150"/>
                <a:gd name="T74" fmla="*/ 73 w 104"/>
                <a:gd name="T75" fmla="*/ 66 h 150"/>
                <a:gd name="T76" fmla="*/ 80 w 104"/>
                <a:gd name="T77" fmla="*/ 58 h 150"/>
                <a:gd name="T78" fmla="*/ 77 w 104"/>
                <a:gd name="T79" fmla="*/ 131 h 150"/>
                <a:gd name="T80" fmla="*/ 73 w 104"/>
                <a:gd name="T81" fmla="*/ 127 h 150"/>
                <a:gd name="T82" fmla="*/ 32 w 104"/>
                <a:gd name="T83" fmla="*/ 127 h 150"/>
                <a:gd name="T84" fmla="*/ 28 w 104"/>
                <a:gd name="T85" fmla="*/ 131 h 150"/>
                <a:gd name="T86" fmla="*/ 32 w 104"/>
                <a:gd name="T87" fmla="*/ 136 h 150"/>
                <a:gd name="T88" fmla="*/ 73 w 104"/>
                <a:gd name="T89" fmla="*/ 136 h 150"/>
                <a:gd name="T90" fmla="*/ 77 w 104"/>
                <a:gd name="T91" fmla="*/ 131 h 150"/>
                <a:gd name="T92" fmla="*/ 72 w 104"/>
                <a:gd name="T93" fmla="*/ 146 h 150"/>
                <a:gd name="T94" fmla="*/ 68 w 104"/>
                <a:gd name="T95" fmla="*/ 142 h 150"/>
                <a:gd name="T96" fmla="*/ 37 w 104"/>
                <a:gd name="T97" fmla="*/ 142 h 150"/>
                <a:gd name="T98" fmla="*/ 33 w 104"/>
                <a:gd name="T99" fmla="*/ 146 h 150"/>
                <a:gd name="T100" fmla="*/ 37 w 104"/>
                <a:gd name="T101" fmla="*/ 150 h 150"/>
                <a:gd name="T102" fmla="*/ 68 w 104"/>
                <a:gd name="T103" fmla="*/ 150 h 150"/>
                <a:gd name="T104" fmla="*/ 72 w 104"/>
                <a:gd name="T105" fmla="*/ 146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04" h="150">
                  <a:moveTo>
                    <a:pt x="48" y="74"/>
                  </a:moveTo>
                  <a:cubicBezTo>
                    <a:pt x="57" y="74"/>
                    <a:pt x="57" y="74"/>
                    <a:pt x="57" y="74"/>
                  </a:cubicBezTo>
                  <a:cubicBezTo>
                    <a:pt x="57" y="119"/>
                    <a:pt x="57" y="119"/>
                    <a:pt x="57" y="119"/>
                  </a:cubicBezTo>
                  <a:cubicBezTo>
                    <a:pt x="48" y="119"/>
                    <a:pt x="48" y="119"/>
                    <a:pt x="48" y="119"/>
                  </a:cubicBezTo>
                  <a:lnTo>
                    <a:pt x="48" y="74"/>
                  </a:lnTo>
                  <a:close/>
                  <a:moveTo>
                    <a:pt x="52" y="0"/>
                  </a:moveTo>
                  <a:cubicBezTo>
                    <a:pt x="23" y="0"/>
                    <a:pt x="0" y="23"/>
                    <a:pt x="0" y="52"/>
                  </a:cubicBezTo>
                  <a:cubicBezTo>
                    <a:pt x="0" y="64"/>
                    <a:pt x="4" y="75"/>
                    <a:pt x="11" y="84"/>
                  </a:cubicBezTo>
                  <a:cubicBezTo>
                    <a:pt x="20" y="97"/>
                    <a:pt x="23" y="102"/>
                    <a:pt x="23" y="108"/>
                  </a:cubicBezTo>
                  <a:cubicBezTo>
                    <a:pt x="23" y="114"/>
                    <a:pt x="28" y="119"/>
                    <a:pt x="33" y="119"/>
                  </a:cubicBezTo>
                  <a:cubicBezTo>
                    <a:pt x="40" y="119"/>
                    <a:pt x="40" y="119"/>
                    <a:pt x="40" y="119"/>
                  </a:cubicBezTo>
                  <a:cubicBezTo>
                    <a:pt x="40" y="74"/>
                    <a:pt x="40" y="74"/>
                    <a:pt x="40" y="74"/>
                  </a:cubicBezTo>
                  <a:cubicBezTo>
                    <a:pt x="32" y="74"/>
                    <a:pt x="32" y="74"/>
                    <a:pt x="32" y="74"/>
                  </a:cubicBezTo>
                  <a:cubicBezTo>
                    <a:pt x="23" y="74"/>
                    <a:pt x="17" y="67"/>
                    <a:pt x="17" y="58"/>
                  </a:cubicBezTo>
                  <a:cubicBezTo>
                    <a:pt x="17" y="50"/>
                    <a:pt x="23" y="43"/>
                    <a:pt x="32" y="43"/>
                  </a:cubicBezTo>
                  <a:cubicBezTo>
                    <a:pt x="40" y="43"/>
                    <a:pt x="47" y="50"/>
                    <a:pt x="47" y="58"/>
                  </a:cubicBezTo>
                  <a:cubicBezTo>
                    <a:pt x="47" y="61"/>
                    <a:pt x="46" y="63"/>
                    <a:pt x="45" y="66"/>
                  </a:cubicBezTo>
                  <a:cubicBezTo>
                    <a:pt x="59" y="66"/>
                    <a:pt x="59" y="66"/>
                    <a:pt x="59" y="66"/>
                  </a:cubicBezTo>
                  <a:cubicBezTo>
                    <a:pt x="58" y="63"/>
                    <a:pt x="57" y="61"/>
                    <a:pt x="57" y="58"/>
                  </a:cubicBezTo>
                  <a:cubicBezTo>
                    <a:pt x="57" y="50"/>
                    <a:pt x="64" y="43"/>
                    <a:pt x="73" y="43"/>
                  </a:cubicBezTo>
                  <a:cubicBezTo>
                    <a:pt x="81" y="43"/>
                    <a:pt x="88" y="50"/>
                    <a:pt x="88" y="58"/>
                  </a:cubicBezTo>
                  <a:cubicBezTo>
                    <a:pt x="88" y="67"/>
                    <a:pt x="81" y="74"/>
                    <a:pt x="73" y="74"/>
                  </a:cubicBezTo>
                  <a:cubicBezTo>
                    <a:pt x="65" y="74"/>
                    <a:pt x="65" y="74"/>
                    <a:pt x="65" y="74"/>
                  </a:cubicBezTo>
                  <a:cubicBezTo>
                    <a:pt x="65" y="119"/>
                    <a:pt x="65" y="119"/>
                    <a:pt x="65" y="119"/>
                  </a:cubicBezTo>
                  <a:cubicBezTo>
                    <a:pt x="71" y="119"/>
                    <a:pt x="71" y="119"/>
                    <a:pt x="71" y="119"/>
                  </a:cubicBezTo>
                  <a:cubicBezTo>
                    <a:pt x="77" y="119"/>
                    <a:pt x="82" y="114"/>
                    <a:pt x="82" y="108"/>
                  </a:cubicBezTo>
                  <a:cubicBezTo>
                    <a:pt x="82" y="102"/>
                    <a:pt x="84" y="97"/>
                    <a:pt x="94" y="84"/>
                  </a:cubicBezTo>
                  <a:cubicBezTo>
                    <a:pt x="100" y="75"/>
                    <a:pt x="104" y="64"/>
                    <a:pt x="104" y="52"/>
                  </a:cubicBezTo>
                  <a:cubicBezTo>
                    <a:pt x="104" y="23"/>
                    <a:pt x="81" y="0"/>
                    <a:pt x="52" y="0"/>
                  </a:cubicBezTo>
                  <a:close/>
                  <a:moveTo>
                    <a:pt x="25" y="58"/>
                  </a:moveTo>
                  <a:cubicBezTo>
                    <a:pt x="25" y="62"/>
                    <a:pt x="28" y="66"/>
                    <a:pt x="32" y="66"/>
                  </a:cubicBezTo>
                  <a:cubicBezTo>
                    <a:pt x="36" y="66"/>
                    <a:pt x="39" y="62"/>
                    <a:pt x="39" y="58"/>
                  </a:cubicBezTo>
                  <a:cubicBezTo>
                    <a:pt x="39" y="55"/>
                    <a:pt x="36" y="51"/>
                    <a:pt x="32" y="51"/>
                  </a:cubicBezTo>
                  <a:cubicBezTo>
                    <a:pt x="28" y="51"/>
                    <a:pt x="25" y="55"/>
                    <a:pt x="25" y="58"/>
                  </a:cubicBezTo>
                  <a:close/>
                  <a:moveTo>
                    <a:pt x="80" y="58"/>
                  </a:moveTo>
                  <a:cubicBezTo>
                    <a:pt x="80" y="55"/>
                    <a:pt x="77" y="51"/>
                    <a:pt x="73" y="51"/>
                  </a:cubicBezTo>
                  <a:cubicBezTo>
                    <a:pt x="69" y="51"/>
                    <a:pt x="66" y="55"/>
                    <a:pt x="66" y="58"/>
                  </a:cubicBezTo>
                  <a:cubicBezTo>
                    <a:pt x="66" y="62"/>
                    <a:pt x="69" y="66"/>
                    <a:pt x="73" y="66"/>
                  </a:cubicBezTo>
                  <a:cubicBezTo>
                    <a:pt x="77" y="66"/>
                    <a:pt x="80" y="62"/>
                    <a:pt x="80" y="58"/>
                  </a:cubicBezTo>
                  <a:close/>
                  <a:moveTo>
                    <a:pt x="77" y="131"/>
                  </a:moveTo>
                  <a:cubicBezTo>
                    <a:pt x="77" y="129"/>
                    <a:pt x="75" y="127"/>
                    <a:pt x="73" y="127"/>
                  </a:cubicBezTo>
                  <a:cubicBezTo>
                    <a:pt x="32" y="127"/>
                    <a:pt x="32" y="127"/>
                    <a:pt x="32" y="127"/>
                  </a:cubicBezTo>
                  <a:cubicBezTo>
                    <a:pt x="30" y="127"/>
                    <a:pt x="28" y="129"/>
                    <a:pt x="28" y="131"/>
                  </a:cubicBezTo>
                  <a:cubicBezTo>
                    <a:pt x="28" y="134"/>
                    <a:pt x="30" y="136"/>
                    <a:pt x="32" y="136"/>
                  </a:cubicBezTo>
                  <a:cubicBezTo>
                    <a:pt x="73" y="136"/>
                    <a:pt x="73" y="136"/>
                    <a:pt x="73" y="136"/>
                  </a:cubicBezTo>
                  <a:cubicBezTo>
                    <a:pt x="75" y="136"/>
                    <a:pt x="77" y="134"/>
                    <a:pt x="77" y="131"/>
                  </a:cubicBezTo>
                  <a:close/>
                  <a:moveTo>
                    <a:pt x="72" y="146"/>
                  </a:moveTo>
                  <a:cubicBezTo>
                    <a:pt x="72" y="144"/>
                    <a:pt x="70" y="142"/>
                    <a:pt x="68" y="142"/>
                  </a:cubicBezTo>
                  <a:cubicBezTo>
                    <a:pt x="37" y="142"/>
                    <a:pt x="37" y="142"/>
                    <a:pt x="37" y="142"/>
                  </a:cubicBezTo>
                  <a:cubicBezTo>
                    <a:pt x="35" y="142"/>
                    <a:pt x="33" y="144"/>
                    <a:pt x="33" y="146"/>
                  </a:cubicBezTo>
                  <a:cubicBezTo>
                    <a:pt x="33" y="149"/>
                    <a:pt x="35" y="150"/>
                    <a:pt x="37" y="150"/>
                  </a:cubicBezTo>
                  <a:cubicBezTo>
                    <a:pt x="68" y="150"/>
                    <a:pt x="68" y="150"/>
                    <a:pt x="68" y="150"/>
                  </a:cubicBezTo>
                  <a:cubicBezTo>
                    <a:pt x="70" y="150"/>
                    <a:pt x="72" y="149"/>
                    <a:pt x="72" y="146"/>
                  </a:cubicBezTo>
                  <a:close/>
                </a:path>
              </a:pathLst>
            </a:custGeom>
            <a:ln/>
          </p:spPr>
          <p:style>
            <a:lnRef idx="3">
              <a:schemeClr val="lt1"/>
            </a:lnRef>
            <a:fillRef idx="1">
              <a:schemeClr val="accent2"/>
            </a:fillRef>
            <a:effectRef idx="1">
              <a:schemeClr val="accent2"/>
            </a:effectRef>
            <a:fontRef idx="minor">
              <a:schemeClr val="lt1"/>
            </a:fontRef>
          </p:style>
          <p:txBody>
            <a:bodyPr vert="horz" wrap="square" lIns="91440" tIns="45720" rIns="91440" bIns="45720" numCol="1" anchor="t" anchorCtr="0" compatLnSpc="1">
              <a:prstTxWarp prst="textNoShape">
                <a:avLst/>
              </a:prstTxWarp>
            </a:bodyPr>
            <a:lstStyle/>
            <a:p>
              <a:endParaRPr lang="ru-RU"/>
            </a:p>
          </p:txBody>
        </p:sp>
      </p:grpSp>
      <p:sp>
        <p:nvSpPr>
          <p:cNvPr id="82" name="Freeform 5">
            <a:extLst>
              <a:ext uri="{FF2B5EF4-FFF2-40B4-BE49-F238E27FC236}">
                <a16:creationId xmlns:a16="http://schemas.microsoft.com/office/drawing/2014/main" id="{EACC5B60-8204-07C1-F96C-C34F0EED6D60}"/>
              </a:ext>
            </a:extLst>
          </p:cNvPr>
          <p:cNvSpPr>
            <a:spLocks noEditPoints="1"/>
          </p:cNvSpPr>
          <p:nvPr/>
        </p:nvSpPr>
        <p:spPr bwMode="auto">
          <a:xfrm>
            <a:off x="3355908" y="5548068"/>
            <a:ext cx="1025502" cy="222992"/>
          </a:xfrm>
          <a:custGeom>
            <a:avLst/>
            <a:gdLst>
              <a:gd name="T0" fmla="*/ 327 w 333"/>
              <a:gd name="T1" fmla="*/ 7 h 72"/>
              <a:gd name="T2" fmla="*/ 326 w 333"/>
              <a:gd name="T3" fmla="*/ 3 h 72"/>
              <a:gd name="T4" fmla="*/ 332 w 333"/>
              <a:gd name="T5" fmla="*/ 2 h 72"/>
              <a:gd name="T6" fmla="*/ 333 w 333"/>
              <a:gd name="T7" fmla="*/ 6 h 72"/>
              <a:gd name="T8" fmla="*/ 329 w 333"/>
              <a:gd name="T9" fmla="*/ 8 h 72"/>
              <a:gd name="T10" fmla="*/ 232 w 333"/>
              <a:gd name="T11" fmla="*/ 68 h 72"/>
              <a:gd name="T12" fmla="*/ 228 w 333"/>
              <a:gd name="T13" fmla="*/ 64 h 72"/>
              <a:gd name="T14" fmla="*/ 203 w 333"/>
              <a:gd name="T15" fmla="*/ 72 h 72"/>
              <a:gd name="T16" fmla="*/ 207 w 333"/>
              <a:gd name="T17" fmla="*/ 68 h 72"/>
              <a:gd name="T18" fmla="*/ 199 w 333"/>
              <a:gd name="T19" fmla="*/ 68 h 72"/>
              <a:gd name="T20" fmla="*/ 178 w 333"/>
              <a:gd name="T21" fmla="*/ 72 h 72"/>
              <a:gd name="T22" fmla="*/ 178 w 333"/>
              <a:gd name="T23" fmla="*/ 64 h 72"/>
              <a:gd name="T24" fmla="*/ 178 w 333"/>
              <a:gd name="T25" fmla="*/ 72 h 72"/>
              <a:gd name="T26" fmla="*/ 157 w 333"/>
              <a:gd name="T27" fmla="*/ 68 h 72"/>
              <a:gd name="T28" fmla="*/ 153 w 333"/>
              <a:gd name="T29" fmla="*/ 64 h 72"/>
              <a:gd name="T30" fmla="*/ 128 w 333"/>
              <a:gd name="T31" fmla="*/ 72 h 72"/>
              <a:gd name="T32" fmla="*/ 132 w 333"/>
              <a:gd name="T33" fmla="*/ 68 h 72"/>
              <a:gd name="T34" fmla="*/ 124 w 333"/>
              <a:gd name="T35" fmla="*/ 68 h 72"/>
              <a:gd name="T36" fmla="*/ 103 w 333"/>
              <a:gd name="T37" fmla="*/ 72 h 72"/>
              <a:gd name="T38" fmla="*/ 103 w 333"/>
              <a:gd name="T39" fmla="*/ 64 h 72"/>
              <a:gd name="T40" fmla="*/ 103 w 333"/>
              <a:gd name="T41" fmla="*/ 72 h 72"/>
              <a:gd name="T42" fmla="*/ 83 w 333"/>
              <a:gd name="T43" fmla="*/ 68 h 72"/>
              <a:gd name="T44" fmla="*/ 79 w 333"/>
              <a:gd name="T45" fmla="*/ 64 h 72"/>
              <a:gd name="T46" fmla="*/ 54 w 333"/>
              <a:gd name="T47" fmla="*/ 72 h 72"/>
              <a:gd name="T48" fmla="*/ 58 w 333"/>
              <a:gd name="T49" fmla="*/ 68 h 72"/>
              <a:gd name="T50" fmla="*/ 50 w 333"/>
              <a:gd name="T51" fmla="*/ 68 h 72"/>
              <a:gd name="T52" fmla="*/ 29 w 333"/>
              <a:gd name="T53" fmla="*/ 72 h 72"/>
              <a:gd name="T54" fmla="*/ 29 w 333"/>
              <a:gd name="T55" fmla="*/ 64 h 72"/>
              <a:gd name="T56" fmla="*/ 29 w 333"/>
              <a:gd name="T57" fmla="*/ 72 h 72"/>
              <a:gd name="T58" fmla="*/ 254 w 333"/>
              <a:gd name="T59" fmla="*/ 70 h 72"/>
              <a:gd name="T60" fmla="*/ 255 w 333"/>
              <a:gd name="T61" fmla="*/ 64 h 72"/>
              <a:gd name="T62" fmla="*/ 249 w 333"/>
              <a:gd name="T63" fmla="*/ 69 h 72"/>
              <a:gd name="T64" fmla="*/ 271 w 333"/>
              <a:gd name="T65" fmla="*/ 55 h 72"/>
              <a:gd name="T66" fmla="*/ 274 w 333"/>
              <a:gd name="T67" fmla="*/ 48 h 72"/>
              <a:gd name="T68" fmla="*/ 269 w 333"/>
              <a:gd name="T69" fmla="*/ 48 h 72"/>
              <a:gd name="T70" fmla="*/ 291 w 333"/>
              <a:gd name="T71" fmla="*/ 39 h 72"/>
              <a:gd name="T72" fmla="*/ 293 w 333"/>
              <a:gd name="T73" fmla="*/ 38 h 72"/>
              <a:gd name="T74" fmla="*/ 288 w 333"/>
              <a:gd name="T75" fmla="*/ 32 h 72"/>
              <a:gd name="T76" fmla="*/ 291 w 333"/>
              <a:gd name="T77" fmla="*/ 39 h 72"/>
              <a:gd name="T78" fmla="*/ 312 w 333"/>
              <a:gd name="T79" fmla="*/ 23 h 72"/>
              <a:gd name="T80" fmla="*/ 313 w 333"/>
              <a:gd name="T81" fmla="*/ 17 h 72"/>
              <a:gd name="T82" fmla="*/ 307 w 333"/>
              <a:gd name="T83" fmla="*/ 22 h 72"/>
              <a:gd name="T84" fmla="*/ 8 w 333"/>
              <a:gd name="T85" fmla="*/ 70 h 72"/>
              <a:gd name="T86" fmla="*/ 1 w 333"/>
              <a:gd name="T87" fmla="*/ 66 h 72"/>
              <a:gd name="T88" fmla="*/ 1 w 333"/>
              <a:gd name="T89" fmla="*/ 71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333" h="72">
                <a:moveTo>
                  <a:pt x="329" y="8"/>
                </a:moveTo>
                <a:cubicBezTo>
                  <a:pt x="329" y="8"/>
                  <a:pt x="328" y="8"/>
                  <a:pt x="328" y="8"/>
                </a:cubicBezTo>
                <a:cubicBezTo>
                  <a:pt x="327" y="8"/>
                  <a:pt x="327" y="8"/>
                  <a:pt x="327" y="7"/>
                </a:cubicBezTo>
                <a:cubicBezTo>
                  <a:pt x="326" y="7"/>
                  <a:pt x="326" y="6"/>
                  <a:pt x="326" y="6"/>
                </a:cubicBezTo>
                <a:cubicBezTo>
                  <a:pt x="325" y="5"/>
                  <a:pt x="325" y="5"/>
                  <a:pt x="325" y="4"/>
                </a:cubicBezTo>
                <a:cubicBezTo>
                  <a:pt x="325" y="4"/>
                  <a:pt x="325" y="3"/>
                  <a:pt x="326" y="3"/>
                </a:cubicBezTo>
                <a:cubicBezTo>
                  <a:pt x="326" y="2"/>
                  <a:pt x="326" y="2"/>
                  <a:pt x="327" y="2"/>
                </a:cubicBezTo>
                <a:cubicBezTo>
                  <a:pt x="328" y="0"/>
                  <a:pt x="329" y="0"/>
                  <a:pt x="331" y="1"/>
                </a:cubicBezTo>
                <a:cubicBezTo>
                  <a:pt x="331" y="1"/>
                  <a:pt x="332" y="1"/>
                  <a:pt x="332" y="2"/>
                </a:cubicBezTo>
                <a:cubicBezTo>
                  <a:pt x="333" y="2"/>
                  <a:pt x="333" y="2"/>
                  <a:pt x="333" y="3"/>
                </a:cubicBezTo>
                <a:cubicBezTo>
                  <a:pt x="333" y="3"/>
                  <a:pt x="333" y="4"/>
                  <a:pt x="333" y="4"/>
                </a:cubicBezTo>
                <a:cubicBezTo>
                  <a:pt x="333" y="5"/>
                  <a:pt x="333" y="5"/>
                  <a:pt x="333" y="6"/>
                </a:cubicBezTo>
                <a:cubicBezTo>
                  <a:pt x="333" y="6"/>
                  <a:pt x="333" y="7"/>
                  <a:pt x="332" y="7"/>
                </a:cubicBezTo>
                <a:cubicBezTo>
                  <a:pt x="332" y="8"/>
                  <a:pt x="331" y="8"/>
                  <a:pt x="331" y="8"/>
                </a:cubicBezTo>
                <a:cubicBezTo>
                  <a:pt x="330" y="8"/>
                  <a:pt x="330" y="8"/>
                  <a:pt x="329" y="8"/>
                </a:cubicBezTo>
                <a:close/>
                <a:moveTo>
                  <a:pt x="228" y="72"/>
                </a:moveTo>
                <a:cubicBezTo>
                  <a:pt x="228" y="72"/>
                  <a:pt x="228" y="72"/>
                  <a:pt x="228" y="72"/>
                </a:cubicBezTo>
                <a:cubicBezTo>
                  <a:pt x="230" y="72"/>
                  <a:pt x="232" y="71"/>
                  <a:pt x="232" y="68"/>
                </a:cubicBezTo>
                <a:cubicBezTo>
                  <a:pt x="232" y="68"/>
                  <a:pt x="232" y="68"/>
                  <a:pt x="232" y="68"/>
                </a:cubicBezTo>
                <a:cubicBezTo>
                  <a:pt x="232" y="66"/>
                  <a:pt x="230" y="64"/>
                  <a:pt x="228" y="64"/>
                </a:cubicBezTo>
                <a:cubicBezTo>
                  <a:pt x="228" y="64"/>
                  <a:pt x="228" y="64"/>
                  <a:pt x="228" y="64"/>
                </a:cubicBezTo>
                <a:cubicBezTo>
                  <a:pt x="225" y="64"/>
                  <a:pt x="224" y="66"/>
                  <a:pt x="224" y="68"/>
                </a:cubicBezTo>
                <a:cubicBezTo>
                  <a:pt x="224" y="71"/>
                  <a:pt x="225" y="72"/>
                  <a:pt x="228" y="72"/>
                </a:cubicBezTo>
                <a:close/>
                <a:moveTo>
                  <a:pt x="203" y="72"/>
                </a:moveTo>
                <a:cubicBezTo>
                  <a:pt x="203" y="72"/>
                  <a:pt x="203" y="72"/>
                  <a:pt x="203" y="72"/>
                </a:cubicBezTo>
                <a:cubicBezTo>
                  <a:pt x="205" y="72"/>
                  <a:pt x="207" y="71"/>
                  <a:pt x="207" y="68"/>
                </a:cubicBezTo>
                <a:cubicBezTo>
                  <a:pt x="207" y="68"/>
                  <a:pt x="207" y="68"/>
                  <a:pt x="207" y="68"/>
                </a:cubicBezTo>
                <a:cubicBezTo>
                  <a:pt x="207" y="66"/>
                  <a:pt x="205" y="64"/>
                  <a:pt x="203" y="64"/>
                </a:cubicBezTo>
                <a:cubicBezTo>
                  <a:pt x="203" y="64"/>
                  <a:pt x="203" y="64"/>
                  <a:pt x="203" y="64"/>
                </a:cubicBezTo>
                <a:cubicBezTo>
                  <a:pt x="201" y="64"/>
                  <a:pt x="199" y="66"/>
                  <a:pt x="199" y="68"/>
                </a:cubicBezTo>
                <a:cubicBezTo>
                  <a:pt x="199" y="71"/>
                  <a:pt x="201" y="72"/>
                  <a:pt x="203" y="72"/>
                </a:cubicBezTo>
                <a:close/>
                <a:moveTo>
                  <a:pt x="178" y="72"/>
                </a:moveTo>
                <a:cubicBezTo>
                  <a:pt x="178" y="72"/>
                  <a:pt x="178" y="72"/>
                  <a:pt x="178" y="72"/>
                </a:cubicBezTo>
                <a:cubicBezTo>
                  <a:pt x="180" y="72"/>
                  <a:pt x="182" y="71"/>
                  <a:pt x="182" y="68"/>
                </a:cubicBezTo>
                <a:cubicBezTo>
                  <a:pt x="182" y="68"/>
                  <a:pt x="182" y="68"/>
                  <a:pt x="182" y="68"/>
                </a:cubicBezTo>
                <a:cubicBezTo>
                  <a:pt x="182" y="66"/>
                  <a:pt x="180" y="64"/>
                  <a:pt x="178" y="64"/>
                </a:cubicBezTo>
                <a:cubicBezTo>
                  <a:pt x="178" y="64"/>
                  <a:pt x="178" y="64"/>
                  <a:pt x="178" y="64"/>
                </a:cubicBezTo>
                <a:cubicBezTo>
                  <a:pt x="176" y="64"/>
                  <a:pt x="174" y="66"/>
                  <a:pt x="174" y="68"/>
                </a:cubicBezTo>
                <a:cubicBezTo>
                  <a:pt x="174" y="71"/>
                  <a:pt x="176" y="72"/>
                  <a:pt x="178" y="72"/>
                </a:cubicBezTo>
                <a:close/>
                <a:moveTo>
                  <a:pt x="153" y="72"/>
                </a:moveTo>
                <a:cubicBezTo>
                  <a:pt x="153" y="72"/>
                  <a:pt x="153" y="72"/>
                  <a:pt x="153" y="72"/>
                </a:cubicBezTo>
                <a:cubicBezTo>
                  <a:pt x="155" y="72"/>
                  <a:pt x="157" y="71"/>
                  <a:pt x="157" y="68"/>
                </a:cubicBezTo>
                <a:cubicBezTo>
                  <a:pt x="157" y="68"/>
                  <a:pt x="157" y="68"/>
                  <a:pt x="157" y="68"/>
                </a:cubicBezTo>
                <a:cubicBezTo>
                  <a:pt x="157" y="66"/>
                  <a:pt x="155" y="64"/>
                  <a:pt x="153" y="64"/>
                </a:cubicBezTo>
                <a:cubicBezTo>
                  <a:pt x="153" y="64"/>
                  <a:pt x="153" y="64"/>
                  <a:pt x="153" y="64"/>
                </a:cubicBezTo>
                <a:cubicBezTo>
                  <a:pt x="151" y="64"/>
                  <a:pt x="149" y="66"/>
                  <a:pt x="149" y="68"/>
                </a:cubicBezTo>
                <a:cubicBezTo>
                  <a:pt x="149" y="71"/>
                  <a:pt x="151" y="72"/>
                  <a:pt x="153" y="72"/>
                </a:cubicBezTo>
                <a:close/>
                <a:moveTo>
                  <a:pt x="128" y="72"/>
                </a:moveTo>
                <a:cubicBezTo>
                  <a:pt x="128" y="72"/>
                  <a:pt x="128" y="72"/>
                  <a:pt x="128" y="72"/>
                </a:cubicBezTo>
                <a:cubicBezTo>
                  <a:pt x="130" y="72"/>
                  <a:pt x="132" y="71"/>
                  <a:pt x="132" y="68"/>
                </a:cubicBezTo>
                <a:cubicBezTo>
                  <a:pt x="132" y="68"/>
                  <a:pt x="132" y="68"/>
                  <a:pt x="132" y="68"/>
                </a:cubicBezTo>
                <a:cubicBezTo>
                  <a:pt x="132" y="66"/>
                  <a:pt x="130" y="64"/>
                  <a:pt x="128" y="64"/>
                </a:cubicBezTo>
                <a:cubicBezTo>
                  <a:pt x="128" y="64"/>
                  <a:pt x="128" y="64"/>
                  <a:pt x="128" y="64"/>
                </a:cubicBezTo>
                <a:cubicBezTo>
                  <a:pt x="126" y="64"/>
                  <a:pt x="124" y="66"/>
                  <a:pt x="124" y="68"/>
                </a:cubicBezTo>
                <a:cubicBezTo>
                  <a:pt x="124" y="71"/>
                  <a:pt x="126" y="72"/>
                  <a:pt x="128" y="72"/>
                </a:cubicBezTo>
                <a:close/>
                <a:moveTo>
                  <a:pt x="103" y="72"/>
                </a:moveTo>
                <a:cubicBezTo>
                  <a:pt x="103" y="72"/>
                  <a:pt x="103" y="72"/>
                  <a:pt x="103" y="72"/>
                </a:cubicBezTo>
                <a:cubicBezTo>
                  <a:pt x="106" y="72"/>
                  <a:pt x="107" y="71"/>
                  <a:pt x="107" y="68"/>
                </a:cubicBezTo>
                <a:cubicBezTo>
                  <a:pt x="107" y="68"/>
                  <a:pt x="107" y="68"/>
                  <a:pt x="107" y="68"/>
                </a:cubicBezTo>
                <a:cubicBezTo>
                  <a:pt x="107" y="66"/>
                  <a:pt x="106" y="64"/>
                  <a:pt x="103" y="64"/>
                </a:cubicBezTo>
                <a:cubicBezTo>
                  <a:pt x="103" y="64"/>
                  <a:pt x="103" y="64"/>
                  <a:pt x="103" y="64"/>
                </a:cubicBezTo>
                <a:cubicBezTo>
                  <a:pt x="101" y="64"/>
                  <a:pt x="99" y="66"/>
                  <a:pt x="99" y="68"/>
                </a:cubicBezTo>
                <a:cubicBezTo>
                  <a:pt x="99" y="71"/>
                  <a:pt x="101" y="72"/>
                  <a:pt x="103" y="72"/>
                </a:cubicBezTo>
                <a:close/>
                <a:moveTo>
                  <a:pt x="79" y="72"/>
                </a:moveTo>
                <a:cubicBezTo>
                  <a:pt x="79" y="72"/>
                  <a:pt x="79" y="72"/>
                  <a:pt x="79" y="72"/>
                </a:cubicBezTo>
                <a:cubicBezTo>
                  <a:pt x="81" y="72"/>
                  <a:pt x="83" y="71"/>
                  <a:pt x="83" y="68"/>
                </a:cubicBezTo>
                <a:cubicBezTo>
                  <a:pt x="83" y="68"/>
                  <a:pt x="83" y="68"/>
                  <a:pt x="83" y="68"/>
                </a:cubicBezTo>
                <a:cubicBezTo>
                  <a:pt x="83" y="66"/>
                  <a:pt x="81" y="64"/>
                  <a:pt x="79" y="64"/>
                </a:cubicBezTo>
                <a:cubicBezTo>
                  <a:pt x="79" y="64"/>
                  <a:pt x="79" y="64"/>
                  <a:pt x="79" y="64"/>
                </a:cubicBezTo>
                <a:cubicBezTo>
                  <a:pt x="76" y="64"/>
                  <a:pt x="75" y="66"/>
                  <a:pt x="75" y="68"/>
                </a:cubicBezTo>
                <a:cubicBezTo>
                  <a:pt x="75" y="71"/>
                  <a:pt x="76" y="72"/>
                  <a:pt x="79" y="72"/>
                </a:cubicBezTo>
                <a:close/>
                <a:moveTo>
                  <a:pt x="54" y="72"/>
                </a:moveTo>
                <a:cubicBezTo>
                  <a:pt x="54" y="72"/>
                  <a:pt x="54" y="72"/>
                  <a:pt x="54" y="72"/>
                </a:cubicBezTo>
                <a:cubicBezTo>
                  <a:pt x="56" y="72"/>
                  <a:pt x="58" y="71"/>
                  <a:pt x="58" y="68"/>
                </a:cubicBezTo>
                <a:cubicBezTo>
                  <a:pt x="58" y="68"/>
                  <a:pt x="58" y="68"/>
                  <a:pt x="58" y="68"/>
                </a:cubicBezTo>
                <a:cubicBezTo>
                  <a:pt x="58" y="66"/>
                  <a:pt x="56" y="64"/>
                  <a:pt x="54" y="64"/>
                </a:cubicBezTo>
                <a:cubicBezTo>
                  <a:pt x="54" y="64"/>
                  <a:pt x="54" y="64"/>
                  <a:pt x="54" y="64"/>
                </a:cubicBezTo>
                <a:cubicBezTo>
                  <a:pt x="51" y="64"/>
                  <a:pt x="50" y="66"/>
                  <a:pt x="50" y="68"/>
                </a:cubicBezTo>
                <a:cubicBezTo>
                  <a:pt x="50" y="71"/>
                  <a:pt x="51" y="72"/>
                  <a:pt x="54" y="72"/>
                </a:cubicBezTo>
                <a:close/>
                <a:moveTo>
                  <a:pt x="29" y="72"/>
                </a:moveTo>
                <a:cubicBezTo>
                  <a:pt x="29" y="72"/>
                  <a:pt x="29" y="72"/>
                  <a:pt x="29" y="72"/>
                </a:cubicBezTo>
                <a:cubicBezTo>
                  <a:pt x="31" y="72"/>
                  <a:pt x="33" y="71"/>
                  <a:pt x="33" y="68"/>
                </a:cubicBezTo>
                <a:cubicBezTo>
                  <a:pt x="33" y="68"/>
                  <a:pt x="33" y="68"/>
                  <a:pt x="33" y="68"/>
                </a:cubicBezTo>
                <a:cubicBezTo>
                  <a:pt x="33" y="66"/>
                  <a:pt x="31" y="64"/>
                  <a:pt x="29" y="64"/>
                </a:cubicBezTo>
                <a:cubicBezTo>
                  <a:pt x="29" y="64"/>
                  <a:pt x="29" y="64"/>
                  <a:pt x="29" y="64"/>
                </a:cubicBezTo>
                <a:cubicBezTo>
                  <a:pt x="27" y="64"/>
                  <a:pt x="25" y="66"/>
                  <a:pt x="25" y="68"/>
                </a:cubicBezTo>
                <a:cubicBezTo>
                  <a:pt x="25" y="71"/>
                  <a:pt x="27" y="72"/>
                  <a:pt x="29" y="72"/>
                </a:cubicBezTo>
                <a:close/>
                <a:moveTo>
                  <a:pt x="252" y="70"/>
                </a:moveTo>
                <a:cubicBezTo>
                  <a:pt x="252" y="70"/>
                  <a:pt x="252" y="70"/>
                  <a:pt x="252" y="70"/>
                </a:cubicBezTo>
                <a:cubicBezTo>
                  <a:pt x="253" y="70"/>
                  <a:pt x="254" y="70"/>
                  <a:pt x="254" y="70"/>
                </a:cubicBezTo>
                <a:cubicBezTo>
                  <a:pt x="254" y="70"/>
                  <a:pt x="254" y="70"/>
                  <a:pt x="254" y="70"/>
                </a:cubicBezTo>
                <a:cubicBezTo>
                  <a:pt x="256" y="68"/>
                  <a:pt x="256" y="66"/>
                  <a:pt x="255" y="64"/>
                </a:cubicBezTo>
                <a:cubicBezTo>
                  <a:pt x="255" y="64"/>
                  <a:pt x="255" y="64"/>
                  <a:pt x="255" y="64"/>
                </a:cubicBezTo>
                <a:cubicBezTo>
                  <a:pt x="253" y="62"/>
                  <a:pt x="251" y="62"/>
                  <a:pt x="249" y="63"/>
                </a:cubicBezTo>
                <a:cubicBezTo>
                  <a:pt x="249" y="63"/>
                  <a:pt x="249" y="63"/>
                  <a:pt x="249" y="63"/>
                </a:cubicBezTo>
                <a:cubicBezTo>
                  <a:pt x="248" y="65"/>
                  <a:pt x="247" y="67"/>
                  <a:pt x="249" y="69"/>
                </a:cubicBezTo>
                <a:cubicBezTo>
                  <a:pt x="249" y="70"/>
                  <a:pt x="251" y="70"/>
                  <a:pt x="252" y="70"/>
                </a:cubicBezTo>
                <a:close/>
                <a:moveTo>
                  <a:pt x="271" y="55"/>
                </a:moveTo>
                <a:cubicBezTo>
                  <a:pt x="271" y="55"/>
                  <a:pt x="271" y="55"/>
                  <a:pt x="271" y="55"/>
                </a:cubicBezTo>
                <a:cubicBezTo>
                  <a:pt x="272" y="55"/>
                  <a:pt x="273" y="55"/>
                  <a:pt x="274" y="54"/>
                </a:cubicBezTo>
                <a:cubicBezTo>
                  <a:pt x="274" y="54"/>
                  <a:pt x="274" y="54"/>
                  <a:pt x="274" y="54"/>
                </a:cubicBezTo>
                <a:cubicBezTo>
                  <a:pt x="275" y="53"/>
                  <a:pt x="276" y="50"/>
                  <a:pt x="274" y="48"/>
                </a:cubicBezTo>
                <a:cubicBezTo>
                  <a:pt x="274" y="48"/>
                  <a:pt x="274" y="48"/>
                  <a:pt x="274" y="48"/>
                </a:cubicBezTo>
                <a:cubicBezTo>
                  <a:pt x="273" y="47"/>
                  <a:pt x="270" y="46"/>
                  <a:pt x="269" y="48"/>
                </a:cubicBezTo>
                <a:cubicBezTo>
                  <a:pt x="269" y="48"/>
                  <a:pt x="269" y="48"/>
                  <a:pt x="269" y="48"/>
                </a:cubicBezTo>
                <a:cubicBezTo>
                  <a:pt x="267" y="49"/>
                  <a:pt x="267" y="52"/>
                  <a:pt x="268" y="53"/>
                </a:cubicBezTo>
                <a:cubicBezTo>
                  <a:pt x="269" y="54"/>
                  <a:pt x="270" y="55"/>
                  <a:pt x="271" y="55"/>
                </a:cubicBezTo>
                <a:close/>
                <a:moveTo>
                  <a:pt x="291" y="39"/>
                </a:moveTo>
                <a:cubicBezTo>
                  <a:pt x="291" y="39"/>
                  <a:pt x="291" y="39"/>
                  <a:pt x="291" y="39"/>
                </a:cubicBezTo>
                <a:cubicBezTo>
                  <a:pt x="291" y="39"/>
                  <a:pt x="292" y="39"/>
                  <a:pt x="293" y="38"/>
                </a:cubicBezTo>
                <a:cubicBezTo>
                  <a:pt x="293" y="38"/>
                  <a:pt x="293" y="38"/>
                  <a:pt x="293" y="38"/>
                </a:cubicBezTo>
                <a:cubicBezTo>
                  <a:pt x="295" y="37"/>
                  <a:pt x="295" y="35"/>
                  <a:pt x="294" y="33"/>
                </a:cubicBezTo>
                <a:cubicBezTo>
                  <a:pt x="294" y="33"/>
                  <a:pt x="294" y="33"/>
                  <a:pt x="294" y="33"/>
                </a:cubicBezTo>
                <a:cubicBezTo>
                  <a:pt x="292" y="31"/>
                  <a:pt x="290" y="31"/>
                  <a:pt x="288" y="32"/>
                </a:cubicBezTo>
                <a:cubicBezTo>
                  <a:pt x="288" y="32"/>
                  <a:pt x="288" y="32"/>
                  <a:pt x="288" y="32"/>
                </a:cubicBezTo>
                <a:cubicBezTo>
                  <a:pt x="286" y="34"/>
                  <a:pt x="286" y="36"/>
                  <a:pt x="287" y="38"/>
                </a:cubicBezTo>
                <a:cubicBezTo>
                  <a:pt x="288" y="39"/>
                  <a:pt x="289" y="39"/>
                  <a:pt x="291" y="39"/>
                </a:cubicBezTo>
                <a:close/>
                <a:moveTo>
                  <a:pt x="310" y="24"/>
                </a:moveTo>
                <a:cubicBezTo>
                  <a:pt x="310" y="24"/>
                  <a:pt x="310" y="24"/>
                  <a:pt x="310" y="24"/>
                </a:cubicBezTo>
                <a:cubicBezTo>
                  <a:pt x="311" y="24"/>
                  <a:pt x="312" y="24"/>
                  <a:pt x="312" y="23"/>
                </a:cubicBezTo>
                <a:cubicBezTo>
                  <a:pt x="312" y="23"/>
                  <a:pt x="312" y="23"/>
                  <a:pt x="312" y="23"/>
                </a:cubicBezTo>
                <a:cubicBezTo>
                  <a:pt x="314" y="22"/>
                  <a:pt x="314" y="19"/>
                  <a:pt x="313" y="17"/>
                </a:cubicBezTo>
                <a:cubicBezTo>
                  <a:pt x="313" y="17"/>
                  <a:pt x="313" y="17"/>
                  <a:pt x="313" y="17"/>
                </a:cubicBezTo>
                <a:cubicBezTo>
                  <a:pt x="312" y="16"/>
                  <a:pt x="309" y="15"/>
                  <a:pt x="307" y="17"/>
                </a:cubicBezTo>
                <a:cubicBezTo>
                  <a:pt x="307" y="17"/>
                  <a:pt x="307" y="17"/>
                  <a:pt x="307" y="17"/>
                </a:cubicBezTo>
                <a:cubicBezTo>
                  <a:pt x="306" y="18"/>
                  <a:pt x="305" y="21"/>
                  <a:pt x="307" y="22"/>
                </a:cubicBezTo>
                <a:cubicBezTo>
                  <a:pt x="308" y="23"/>
                  <a:pt x="309" y="24"/>
                  <a:pt x="310" y="24"/>
                </a:cubicBezTo>
                <a:close/>
                <a:moveTo>
                  <a:pt x="7" y="71"/>
                </a:moveTo>
                <a:cubicBezTo>
                  <a:pt x="7" y="71"/>
                  <a:pt x="7" y="70"/>
                  <a:pt x="8" y="70"/>
                </a:cubicBezTo>
                <a:cubicBezTo>
                  <a:pt x="8" y="69"/>
                  <a:pt x="8" y="69"/>
                  <a:pt x="8" y="68"/>
                </a:cubicBezTo>
                <a:cubicBezTo>
                  <a:pt x="8" y="67"/>
                  <a:pt x="8" y="66"/>
                  <a:pt x="7" y="66"/>
                </a:cubicBezTo>
                <a:cubicBezTo>
                  <a:pt x="5" y="64"/>
                  <a:pt x="3" y="64"/>
                  <a:pt x="1" y="66"/>
                </a:cubicBezTo>
                <a:cubicBezTo>
                  <a:pt x="0" y="66"/>
                  <a:pt x="0" y="67"/>
                  <a:pt x="0" y="68"/>
                </a:cubicBezTo>
                <a:cubicBezTo>
                  <a:pt x="0" y="69"/>
                  <a:pt x="0" y="69"/>
                  <a:pt x="0" y="70"/>
                </a:cubicBezTo>
                <a:cubicBezTo>
                  <a:pt x="1" y="70"/>
                  <a:pt x="1" y="71"/>
                  <a:pt x="1" y="71"/>
                </a:cubicBezTo>
                <a:cubicBezTo>
                  <a:pt x="2" y="72"/>
                  <a:pt x="3" y="72"/>
                  <a:pt x="4" y="72"/>
                </a:cubicBezTo>
                <a:cubicBezTo>
                  <a:pt x="5" y="72"/>
                  <a:pt x="6" y="72"/>
                  <a:pt x="7" y="71"/>
                </a:cubicBezTo>
                <a:close/>
              </a:path>
            </a:pathLst>
          </a:custGeom>
          <a:ln>
            <a:noFill/>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91440" tIns="45720" rIns="91440" bIns="45720" numCol="1" anchor="t" anchorCtr="0" compatLnSpc="1">
            <a:prstTxWarp prst="textNoShape">
              <a:avLst/>
            </a:prstTxWarp>
          </a:bodyPr>
          <a:lstStyle/>
          <a:p>
            <a:endParaRPr lang="ru-UA"/>
          </a:p>
        </p:txBody>
      </p:sp>
      <p:sp>
        <p:nvSpPr>
          <p:cNvPr id="83" name="Freeform 6">
            <a:extLst>
              <a:ext uri="{FF2B5EF4-FFF2-40B4-BE49-F238E27FC236}">
                <a16:creationId xmlns:a16="http://schemas.microsoft.com/office/drawing/2014/main" id="{ED4BC9DA-45D2-1714-1442-3ECD5989C7FD}"/>
              </a:ext>
            </a:extLst>
          </p:cNvPr>
          <p:cNvSpPr>
            <a:spLocks noEditPoints="1"/>
          </p:cNvSpPr>
          <p:nvPr/>
        </p:nvSpPr>
        <p:spPr bwMode="auto">
          <a:xfrm>
            <a:off x="6943220" y="5548068"/>
            <a:ext cx="1025502" cy="222992"/>
          </a:xfrm>
          <a:custGeom>
            <a:avLst/>
            <a:gdLst>
              <a:gd name="T0" fmla="*/ 1 w 333"/>
              <a:gd name="T1" fmla="*/ 7 h 72"/>
              <a:gd name="T2" fmla="*/ 0 w 333"/>
              <a:gd name="T3" fmla="*/ 3 h 72"/>
              <a:gd name="T4" fmla="*/ 7 w 333"/>
              <a:gd name="T5" fmla="*/ 3 h 72"/>
              <a:gd name="T6" fmla="*/ 6 w 333"/>
              <a:gd name="T7" fmla="*/ 7 h 72"/>
              <a:gd name="T8" fmla="*/ 304 w 333"/>
              <a:gd name="T9" fmla="*/ 72 h 72"/>
              <a:gd name="T10" fmla="*/ 308 w 333"/>
              <a:gd name="T11" fmla="*/ 68 h 72"/>
              <a:gd name="T12" fmla="*/ 300 w 333"/>
              <a:gd name="T13" fmla="*/ 68 h 72"/>
              <a:gd name="T14" fmla="*/ 279 w 333"/>
              <a:gd name="T15" fmla="*/ 72 h 72"/>
              <a:gd name="T16" fmla="*/ 279 w 333"/>
              <a:gd name="T17" fmla="*/ 64 h 72"/>
              <a:gd name="T18" fmla="*/ 279 w 333"/>
              <a:gd name="T19" fmla="*/ 72 h 72"/>
              <a:gd name="T20" fmla="*/ 258 w 333"/>
              <a:gd name="T21" fmla="*/ 68 h 72"/>
              <a:gd name="T22" fmla="*/ 254 w 333"/>
              <a:gd name="T23" fmla="*/ 64 h 72"/>
              <a:gd name="T24" fmla="*/ 230 w 333"/>
              <a:gd name="T25" fmla="*/ 72 h 72"/>
              <a:gd name="T26" fmla="*/ 234 w 333"/>
              <a:gd name="T27" fmla="*/ 68 h 72"/>
              <a:gd name="T28" fmla="*/ 226 w 333"/>
              <a:gd name="T29" fmla="*/ 68 h 72"/>
              <a:gd name="T30" fmla="*/ 205 w 333"/>
              <a:gd name="T31" fmla="*/ 72 h 72"/>
              <a:gd name="T32" fmla="*/ 205 w 333"/>
              <a:gd name="T33" fmla="*/ 64 h 72"/>
              <a:gd name="T34" fmla="*/ 205 w 333"/>
              <a:gd name="T35" fmla="*/ 72 h 72"/>
              <a:gd name="T36" fmla="*/ 184 w 333"/>
              <a:gd name="T37" fmla="*/ 68 h 72"/>
              <a:gd name="T38" fmla="*/ 180 w 333"/>
              <a:gd name="T39" fmla="*/ 64 h 72"/>
              <a:gd name="T40" fmla="*/ 155 w 333"/>
              <a:gd name="T41" fmla="*/ 72 h 72"/>
              <a:gd name="T42" fmla="*/ 159 w 333"/>
              <a:gd name="T43" fmla="*/ 68 h 72"/>
              <a:gd name="T44" fmla="*/ 151 w 333"/>
              <a:gd name="T45" fmla="*/ 68 h 72"/>
              <a:gd name="T46" fmla="*/ 130 w 333"/>
              <a:gd name="T47" fmla="*/ 72 h 72"/>
              <a:gd name="T48" fmla="*/ 130 w 333"/>
              <a:gd name="T49" fmla="*/ 64 h 72"/>
              <a:gd name="T50" fmla="*/ 130 w 333"/>
              <a:gd name="T51" fmla="*/ 72 h 72"/>
              <a:gd name="T52" fmla="*/ 109 w 333"/>
              <a:gd name="T53" fmla="*/ 68 h 72"/>
              <a:gd name="T54" fmla="*/ 105 w 333"/>
              <a:gd name="T55" fmla="*/ 64 h 72"/>
              <a:gd name="T56" fmla="*/ 81 w 333"/>
              <a:gd name="T57" fmla="*/ 70 h 72"/>
              <a:gd name="T58" fmla="*/ 84 w 333"/>
              <a:gd name="T59" fmla="*/ 69 h 72"/>
              <a:gd name="T60" fmla="*/ 78 w 333"/>
              <a:gd name="T61" fmla="*/ 64 h 72"/>
              <a:gd name="T62" fmla="*/ 81 w 333"/>
              <a:gd name="T63" fmla="*/ 70 h 72"/>
              <a:gd name="T64" fmla="*/ 65 w 333"/>
              <a:gd name="T65" fmla="*/ 53 h 72"/>
              <a:gd name="T66" fmla="*/ 64 w 333"/>
              <a:gd name="T67" fmla="*/ 48 h 72"/>
              <a:gd name="T68" fmla="*/ 59 w 333"/>
              <a:gd name="T69" fmla="*/ 54 h 72"/>
              <a:gd name="T70" fmla="*/ 42 w 333"/>
              <a:gd name="T71" fmla="*/ 39 h 72"/>
              <a:gd name="T72" fmla="*/ 45 w 333"/>
              <a:gd name="T73" fmla="*/ 32 h 72"/>
              <a:gd name="T74" fmla="*/ 39 w 333"/>
              <a:gd name="T75" fmla="*/ 33 h 72"/>
              <a:gd name="T76" fmla="*/ 23 w 333"/>
              <a:gd name="T77" fmla="*/ 24 h 72"/>
              <a:gd name="T78" fmla="*/ 26 w 333"/>
              <a:gd name="T79" fmla="*/ 22 h 72"/>
              <a:gd name="T80" fmla="*/ 20 w 333"/>
              <a:gd name="T81" fmla="*/ 17 h 72"/>
              <a:gd name="T82" fmla="*/ 23 w 333"/>
              <a:gd name="T83" fmla="*/ 24 h 72"/>
              <a:gd name="T84" fmla="*/ 333 w 333"/>
              <a:gd name="T85" fmla="*/ 68 h 72"/>
              <a:gd name="T86" fmla="*/ 332 w 333"/>
              <a:gd name="T87" fmla="*/ 66 h 72"/>
              <a:gd name="T88" fmla="*/ 327 w 333"/>
              <a:gd name="T89" fmla="*/ 65 h 72"/>
              <a:gd name="T90" fmla="*/ 326 w 333"/>
              <a:gd name="T91" fmla="*/ 66 h 72"/>
              <a:gd name="T92" fmla="*/ 325 w 333"/>
              <a:gd name="T93" fmla="*/ 68 h 72"/>
              <a:gd name="T94" fmla="*/ 329 w 333"/>
              <a:gd name="T95" fmla="*/ 72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33" h="72">
                <a:moveTo>
                  <a:pt x="4" y="8"/>
                </a:moveTo>
                <a:cubicBezTo>
                  <a:pt x="3" y="8"/>
                  <a:pt x="3" y="8"/>
                  <a:pt x="2" y="8"/>
                </a:cubicBezTo>
                <a:cubicBezTo>
                  <a:pt x="2" y="8"/>
                  <a:pt x="1" y="8"/>
                  <a:pt x="1" y="7"/>
                </a:cubicBezTo>
                <a:cubicBezTo>
                  <a:pt x="0" y="7"/>
                  <a:pt x="0" y="6"/>
                  <a:pt x="0" y="6"/>
                </a:cubicBezTo>
                <a:cubicBezTo>
                  <a:pt x="0" y="5"/>
                  <a:pt x="0" y="5"/>
                  <a:pt x="0" y="4"/>
                </a:cubicBezTo>
                <a:cubicBezTo>
                  <a:pt x="0" y="4"/>
                  <a:pt x="0" y="3"/>
                  <a:pt x="0" y="3"/>
                </a:cubicBezTo>
                <a:cubicBezTo>
                  <a:pt x="0" y="2"/>
                  <a:pt x="0" y="2"/>
                  <a:pt x="1" y="2"/>
                </a:cubicBezTo>
                <a:cubicBezTo>
                  <a:pt x="2" y="0"/>
                  <a:pt x="5" y="0"/>
                  <a:pt x="6" y="2"/>
                </a:cubicBezTo>
                <a:cubicBezTo>
                  <a:pt x="7" y="2"/>
                  <a:pt x="7" y="2"/>
                  <a:pt x="7" y="3"/>
                </a:cubicBezTo>
                <a:cubicBezTo>
                  <a:pt x="8" y="3"/>
                  <a:pt x="8" y="4"/>
                  <a:pt x="8" y="4"/>
                </a:cubicBezTo>
                <a:cubicBezTo>
                  <a:pt x="8" y="5"/>
                  <a:pt x="8" y="5"/>
                  <a:pt x="7" y="6"/>
                </a:cubicBezTo>
                <a:cubicBezTo>
                  <a:pt x="7" y="6"/>
                  <a:pt x="7" y="7"/>
                  <a:pt x="6" y="7"/>
                </a:cubicBezTo>
                <a:cubicBezTo>
                  <a:pt x="6" y="8"/>
                  <a:pt x="6" y="8"/>
                  <a:pt x="5" y="8"/>
                </a:cubicBezTo>
                <a:cubicBezTo>
                  <a:pt x="5" y="8"/>
                  <a:pt x="4" y="8"/>
                  <a:pt x="4" y="8"/>
                </a:cubicBezTo>
                <a:close/>
                <a:moveTo>
                  <a:pt x="304" y="72"/>
                </a:moveTo>
                <a:cubicBezTo>
                  <a:pt x="304" y="72"/>
                  <a:pt x="304" y="72"/>
                  <a:pt x="304" y="72"/>
                </a:cubicBezTo>
                <a:cubicBezTo>
                  <a:pt x="306" y="72"/>
                  <a:pt x="308" y="71"/>
                  <a:pt x="308" y="68"/>
                </a:cubicBezTo>
                <a:cubicBezTo>
                  <a:pt x="308" y="68"/>
                  <a:pt x="308" y="68"/>
                  <a:pt x="308" y="68"/>
                </a:cubicBezTo>
                <a:cubicBezTo>
                  <a:pt x="308" y="66"/>
                  <a:pt x="306" y="64"/>
                  <a:pt x="304" y="64"/>
                </a:cubicBezTo>
                <a:cubicBezTo>
                  <a:pt x="304" y="64"/>
                  <a:pt x="304" y="64"/>
                  <a:pt x="304" y="64"/>
                </a:cubicBezTo>
                <a:cubicBezTo>
                  <a:pt x="302" y="64"/>
                  <a:pt x="300" y="66"/>
                  <a:pt x="300" y="68"/>
                </a:cubicBezTo>
                <a:cubicBezTo>
                  <a:pt x="300" y="71"/>
                  <a:pt x="302" y="72"/>
                  <a:pt x="304" y="72"/>
                </a:cubicBezTo>
                <a:close/>
                <a:moveTo>
                  <a:pt x="279" y="72"/>
                </a:moveTo>
                <a:cubicBezTo>
                  <a:pt x="279" y="72"/>
                  <a:pt x="279" y="72"/>
                  <a:pt x="279" y="72"/>
                </a:cubicBezTo>
                <a:cubicBezTo>
                  <a:pt x="281" y="72"/>
                  <a:pt x="283" y="71"/>
                  <a:pt x="283" y="68"/>
                </a:cubicBezTo>
                <a:cubicBezTo>
                  <a:pt x="283" y="68"/>
                  <a:pt x="283" y="68"/>
                  <a:pt x="283" y="68"/>
                </a:cubicBezTo>
                <a:cubicBezTo>
                  <a:pt x="283" y="66"/>
                  <a:pt x="281" y="64"/>
                  <a:pt x="279" y="64"/>
                </a:cubicBezTo>
                <a:cubicBezTo>
                  <a:pt x="279" y="64"/>
                  <a:pt x="279" y="64"/>
                  <a:pt x="279" y="64"/>
                </a:cubicBezTo>
                <a:cubicBezTo>
                  <a:pt x="277" y="64"/>
                  <a:pt x="275" y="66"/>
                  <a:pt x="275" y="68"/>
                </a:cubicBezTo>
                <a:cubicBezTo>
                  <a:pt x="275" y="71"/>
                  <a:pt x="277" y="72"/>
                  <a:pt x="279" y="72"/>
                </a:cubicBezTo>
                <a:close/>
                <a:moveTo>
                  <a:pt x="254" y="72"/>
                </a:moveTo>
                <a:cubicBezTo>
                  <a:pt x="254" y="72"/>
                  <a:pt x="254" y="72"/>
                  <a:pt x="254" y="72"/>
                </a:cubicBezTo>
                <a:cubicBezTo>
                  <a:pt x="257" y="72"/>
                  <a:pt x="258" y="71"/>
                  <a:pt x="258" y="68"/>
                </a:cubicBezTo>
                <a:cubicBezTo>
                  <a:pt x="258" y="68"/>
                  <a:pt x="258" y="68"/>
                  <a:pt x="258" y="68"/>
                </a:cubicBezTo>
                <a:cubicBezTo>
                  <a:pt x="258" y="66"/>
                  <a:pt x="257" y="64"/>
                  <a:pt x="254" y="64"/>
                </a:cubicBezTo>
                <a:cubicBezTo>
                  <a:pt x="254" y="64"/>
                  <a:pt x="254" y="64"/>
                  <a:pt x="254" y="64"/>
                </a:cubicBezTo>
                <a:cubicBezTo>
                  <a:pt x="252" y="64"/>
                  <a:pt x="250" y="66"/>
                  <a:pt x="250" y="68"/>
                </a:cubicBezTo>
                <a:cubicBezTo>
                  <a:pt x="250" y="71"/>
                  <a:pt x="252" y="72"/>
                  <a:pt x="254" y="72"/>
                </a:cubicBezTo>
                <a:close/>
                <a:moveTo>
                  <a:pt x="230" y="72"/>
                </a:moveTo>
                <a:cubicBezTo>
                  <a:pt x="230" y="72"/>
                  <a:pt x="230" y="72"/>
                  <a:pt x="230" y="72"/>
                </a:cubicBezTo>
                <a:cubicBezTo>
                  <a:pt x="232" y="72"/>
                  <a:pt x="234" y="71"/>
                  <a:pt x="234" y="68"/>
                </a:cubicBezTo>
                <a:cubicBezTo>
                  <a:pt x="234" y="68"/>
                  <a:pt x="234" y="68"/>
                  <a:pt x="234" y="68"/>
                </a:cubicBezTo>
                <a:cubicBezTo>
                  <a:pt x="234" y="66"/>
                  <a:pt x="232" y="64"/>
                  <a:pt x="230" y="64"/>
                </a:cubicBezTo>
                <a:cubicBezTo>
                  <a:pt x="230" y="64"/>
                  <a:pt x="230" y="64"/>
                  <a:pt x="230" y="64"/>
                </a:cubicBezTo>
                <a:cubicBezTo>
                  <a:pt x="227" y="64"/>
                  <a:pt x="226" y="66"/>
                  <a:pt x="226" y="68"/>
                </a:cubicBezTo>
                <a:cubicBezTo>
                  <a:pt x="226" y="71"/>
                  <a:pt x="227" y="72"/>
                  <a:pt x="230" y="72"/>
                </a:cubicBezTo>
                <a:close/>
                <a:moveTo>
                  <a:pt x="205" y="72"/>
                </a:moveTo>
                <a:cubicBezTo>
                  <a:pt x="205" y="72"/>
                  <a:pt x="205" y="72"/>
                  <a:pt x="205" y="72"/>
                </a:cubicBezTo>
                <a:cubicBezTo>
                  <a:pt x="207" y="72"/>
                  <a:pt x="209" y="71"/>
                  <a:pt x="209" y="68"/>
                </a:cubicBezTo>
                <a:cubicBezTo>
                  <a:pt x="209" y="68"/>
                  <a:pt x="209" y="68"/>
                  <a:pt x="209" y="68"/>
                </a:cubicBezTo>
                <a:cubicBezTo>
                  <a:pt x="209" y="66"/>
                  <a:pt x="207" y="64"/>
                  <a:pt x="205" y="64"/>
                </a:cubicBezTo>
                <a:cubicBezTo>
                  <a:pt x="205" y="64"/>
                  <a:pt x="205" y="64"/>
                  <a:pt x="205" y="64"/>
                </a:cubicBezTo>
                <a:cubicBezTo>
                  <a:pt x="203" y="64"/>
                  <a:pt x="201" y="66"/>
                  <a:pt x="201" y="68"/>
                </a:cubicBezTo>
                <a:cubicBezTo>
                  <a:pt x="201" y="71"/>
                  <a:pt x="203" y="72"/>
                  <a:pt x="205" y="72"/>
                </a:cubicBezTo>
                <a:close/>
                <a:moveTo>
                  <a:pt x="180" y="72"/>
                </a:moveTo>
                <a:cubicBezTo>
                  <a:pt x="180" y="72"/>
                  <a:pt x="180" y="72"/>
                  <a:pt x="180" y="72"/>
                </a:cubicBezTo>
                <a:cubicBezTo>
                  <a:pt x="182" y="72"/>
                  <a:pt x="184" y="71"/>
                  <a:pt x="184" y="68"/>
                </a:cubicBezTo>
                <a:cubicBezTo>
                  <a:pt x="184" y="68"/>
                  <a:pt x="184" y="68"/>
                  <a:pt x="184" y="68"/>
                </a:cubicBezTo>
                <a:cubicBezTo>
                  <a:pt x="184" y="66"/>
                  <a:pt x="182" y="64"/>
                  <a:pt x="180" y="64"/>
                </a:cubicBezTo>
                <a:cubicBezTo>
                  <a:pt x="180" y="64"/>
                  <a:pt x="180" y="64"/>
                  <a:pt x="180" y="64"/>
                </a:cubicBezTo>
                <a:cubicBezTo>
                  <a:pt x="178" y="64"/>
                  <a:pt x="176" y="66"/>
                  <a:pt x="176" y="68"/>
                </a:cubicBezTo>
                <a:cubicBezTo>
                  <a:pt x="176" y="71"/>
                  <a:pt x="178" y="72"/>
                  <a:pt x="180" y="72"/>
                </a:cubicBezTo>
                <a:close/>
                <a:moveTo>
                  <a:pt x="155" y="72"/>
                </a:moveTo>
                <a:cubicBezTo>
                  <a:pt x="155" y="72"/>
                  <a:pt x="155" y="72"/>
                  <a:pt x="155" y="72"/>
                </a:cubicBezTo>
                <a:cubicBezTo>
                  <a:pt x="157" y="72"/>
                  <a:pt x="159" y="71"/>
                  <a:pt x="159" y="68"/>
                </a:cubicBezTo>
                <a:cubicBezTo>
                  <a:pt x="159" y="68"/>
                  <a:pt x="159" y="68"/>
                  <a:pt x="159" y="68"/>
                </a:cubicBezTo>
                <a:cubicBezTo>
                  <a:pt x="159" y="66"/>
                  <a:pt x="157" y="64"/>
                  <a:pt x="155" y="64"/>
                </a:cubicBezTo>
                <a:cubicBezTo>
                  <a:pt x="155" y="64"/>
                  <a:pt x="155" y="64"/>
                  <a:pt x="155" y="64"/>
                </a:cubicBezTo>
                <a:cubicBezTo>
                  <a:pt x="153" y="64"/>
                  <a:pt x="151" y="66"/>
                  <a:pt x="151" y="68"/>
                </a:cubicBezTo>
                <a:cubicBezTo>
                  <a:pt x="151" y="71"/>
                  <a:pt x="153" y="72"/>
                  <a:pt x="155" y="72"/>
                </a:cubicBezTo>
                <a:close/>
                <a:moveTo>
                  <a:pt x="130" y="72"/>
                </a:moveTo>
                <a:cubicBezTo>
                  <a:pt x="130" y="72"/>
                  <a:pt x="130" y="72"/>
                  <a:pt x="130" y="72"/>
                </a:cubicBezTo>
                <a:cubicBezTo>
                  <a:pt x="132" y="72"/>
                  <a:pt x="134" y="71"/>
                  <a:pt x="134" y="68"/>
                </a:cubicBezTo>
                <a:cubicBezTo>
                  <a:pt x="134" y="68"/>
                  <a:pt x="134" y="68"/>
                  <a:pt x="134" y="68"/>
                </a:cubicBezTo>
                <a:cubicBezTo>
                  <a:pt x="134" y="66"/>
                  <a:pt x="132" y="64"/>
                  <a:pt x="130" y="64"/>
                </a:cubicBezTo>
                <a:cubicBezTo>
                  <a:pt x="130" y="64"/>
                  <a:pt x="130" y="64"/>
                  <a:pt x="130" y="64"/>
                </a:cubicBezTo>
                <a:cubicBezTo>
                  <a:pt x="128" y="64"/>
                  <a:pt x="126" y="66"/>
                  <a:pt x="126" y="68"/>
                </a:cubicBezTo>
                <a:cubicBezTo>
                  <a:pt x="126" y="71"/>
                  <a:pt x="128" y="72"/>
                  <a:pt x="130" y="72"/>
                </a:cubicBezTo>
                <a:close/>
                <a:moveTo>
                  <a:pt x="105" y="72"/>
                </a:moveTo>
                <a:cubicBezTo>
                  <a:pt x="105" y="72"/>
                  <a:pt x="105" y="72"/>
                  <a:pt x="105" y="72"/>
                </a:cubicBezTo>
                <a:cubicBezTo>
                  <a:pt x="108" y="72"/>
                  <a:pt x="109" y="71"/>
                  <a:pt x="109" y="68"/>
                </a:cubicBezTo>
                <a:cubicBezTo>
                  <a:pt x="109" y="68"/>
                  <a:pt x="109" y="68"/>
                  <a:pt x="109" y="68"/>
                </a:cubicBezTo>
                <a:cubicBezTo>
                  <a:pt x="109" y="66"/>
                  <a:pt x="108" y="64"/>
                  <a:pt x="105" y="64"/>
                </a:cubicBezTo>
                <a:cubicBezTo>
                  <a:pt x="105" y="64"/>
                  <a:pt x="105" y="64"/>
                  <a:pt x="105" y="64"/>
                </a:cubicBezTo>
                <a:cubicBezTo>
                  <a:pt x="103" y="64"/>
                  <a:pt x="101" y="66"/>
                  <a:pt x="101" y="68"/>
                </a:cubicBezTo>
                <a:cubicBezTo>
                  <a:pt x="101" y="71"/>
                  <a:pt x="103" y="72"/>
                  <a:pt x="105" y="72"/>
                </a:cubicBezTo>
                <a:close/>
                <a:moveTo>
                  <a:pt x="81" y="70"/>
                </a:moveTo>
                <a:cubicBezTo>
                  <a:pt x="81" y="70"/>
                  <a:pt x="81" y="70"/>
                  <a:pt x="81" y="70"/>
                </a:cubicBezTo>
                <a:cubicBezTo>
                  <a:pt x="82" y="70"/>
                  <a:pt x="84" y="70"/>
                  <a:pt x="84" y="69"/>
                </a:cubicBezTo>
                <a:cubicBezTo>
                  <a:pt x="84" y="69"/>
                  <a:pt x="84" y="69"/>
                  <a:pt x="84" y="69"/>
                </a:cubicBezTo>
                <a:cubicBezTo>
                  <a:pt x="86" y="67"/>
                  <a:pt x="85" y="65"/>
                  <a:pt x="84" y="63"/>
                </a:cubicBezTo>
                <a:cubicBezTo>
                  <a:pt x="84" y="63"/>
                  <a:pt x="84" y="63"/>
                  <a:pt x="84" y="63"/>
                </a:cubicBezTo>
                <a:cubicBezTo>
                  <a:pt x="82" y="62"/>
                  <a:pt x="79" y="62"/>
                  <a:pt x="78" y="64"/>
                </a:cubicBezTo>
                <a:cubicBezTo>
                  <a:pt x="78" y="64"/>
                  <a:pt x="78" y="64"/>
                  <a:pt x="78" y="64"/>
                </a:cubicBezTo>
                <a:cubicBezTo>
                  <a:pt x="77" y="66"/>
                  <a:pt x="77" y="68"/>
                  <a:pt x="79" y="70"/>
                </a:cubicBezTo>
                <a:cubicBezTo>
                  <a:pt x="79" y="70"/>
                  <a:pt x="80" y="70"/>
                  <a:pt x="81" y="70"/>
                </a:cubicBezTo>
                <a:close/>
                <a:moveTo>
                  <a:pt x="62" y="55"/>
                </a:moveTo>
                <a:cubicBezTo>
                  <a:pt x="62" y="55"/>
                  <a:pt x="62" y="55"/>
                  <a:pt x="62" y="55"/>
                </a:cubicBezTo>
                <a:cubicBezTo>
                  <a:pt x="63" y="55"/>
                  <a:pt x="64" y="54"/>
                  <a:pt x="65" y="53"/>
                </a:cubicBezTo>
                <a:cubicBezTo>
                  <a:pt x="65" y="53"/>
                  <a:pt x="65" y="53"/>
                  <a:pt x="65" y="53"/>
                </a:cubicBezTo>
                <a:cubicBezTo>
                  <a:pt x="66" y="52"/>
                  <a:pt x="66" y="49"/>
                  <a:pt x="64" y="48"/>
                </a:cubicBezTo>
                <a:cubicBezTo>
                  <a:pt x="64" y="48"/>
                  <a:pt x="64" y="48"/>
                  <a:pt x="64" y="48"/>
                </a:cubicBezTo>
                <a:cubicBezTo>
                  <a:pt x="63" y="46"/>
                  <a:pt x="60" y="47"/>
                  <a:pt x="59" y="48"/>
                </a:cubicBezTo>
                <a:cubicBezTo>
                  <a:pt x="59" y="48"/>
                  <a:pt x="59" y="48"/>
                  <a:pt x="59" y="48"/>
                </a:cubicBezTo>
                <a:cubicBezTo>
                  <a:pt x="57" y="50"/>
                  <a:pt x="58" y="53"/>
                  <a:pt x="59" y="54"/>
                </a:cubicBezTo>
                <a:cubicBezTo>
                  <a:pt x="60" y="55"/>
                  <a:pt x="61" y="55"/>
                  <a:pt x="62" y="55"/>
                </a:cubicBezTo>
                <a:close/>
                <a:moveTo>
                  <a:pt x="42" y="39"/>
                </a:moveTo>
                <a:cubicBezTo>
                  <a:pt x="42" y="39"/>
                  <a:pt x="42" y="39"/>
                  <a:pt x="42" y="39"/>
                </a:cubicBezTo>
                <a:cubicBezTo>
                  <a:pt x="44" y="39"/>
                  <a:pt x="45" y="39"/>
                  <a:pt x="46" y="38"/>
                </a:cubicBezTo>
                <a:cubicBezTo>
                  <a:pt x="46" y="38"/>
                  <a:pt x="46" y="38"/>
                  <a:pt x="46" y="38"/>
                </a:cubicBezTo>
                <a:cubicBezTo>
                  <a:pt x="47" y="36"/>
                  <a:pt x="47" y="34"/>
                  <a:pt x="45" y="32"/>
                </a:cubicBezTo>
                <a:cubicBezTo>
                  <a:pt x="45" y="32"/>
                  <a:pt x="45" y="32"/>
                  <a:pt x="45" y="32"/>
                </a:cubicBezTo>
                <a:cubicBezTo>
                  <a:pt x="43" y="31"/>
                  <a:pt x="41" y="31"/>
                  <a:pt x="39" y="33"/>
                </a:cubicBezTo>
                <a:cubicBezTo>
                  <a:pt x="39" y="33"/>
                  <a:pt x="39" y="33"/>
                  <a:pt x="39" y="33"/>
                </a:cubicBezTo>
                <a:cubicBezTo>
                  <a:pt x="38" y="35"/>
                  <a:pt x="38" y="37"/>
                  <a:pt x="40" y="38"/>
                </a:cubicBezTo>
                <a:cubicBezTo>
                  <a:pt x="41" y="39"/>
                  <a:pt x="42" y="39"/>
                  <a:pt x="42" y="39"/>
                </a:cubicBezTo>
                <a:close/>
                <a:moveTo>
                  <a:pt x="23" y="24"/>
                </a:moveTo>
                <a:cubicBezTo>
                  <a:pt x="23" y="24"/>
                  <a:pt x="23" y="24"/>
                  <a:pt x="23" y="24"/>
                </a:cubicBezTo>
                <a:cubicBezTo>
                  <a:pt x="24" y="24"/>
                  <a:pt x="25" y="23"/>
                  <a:pt x="26" y="22"/>
                </a:cubicBezTo>
                <a:cubicBezTo>
                  <a:pt x="26" y="22"/>
                  <a:pt x="26" y="22"/>
                  <a:pt x="26" y="22"/>
                </a:cubicBezTo>
                <a:cubicBezTo>
                  <a:pt x="28" y="21"/>
                  <a:pt x="27" y="18"/>
                  <a:pt x="26" y="17"/>
                </a:cubicBezTo>
                <a:cubicBezTo>
                  <a:pt x="26" y="17"/>
                  <a:pt x="26" y="17"/>
                  <a:pt x="26" y="17"/>
                </a:cubicBezTo>
                <a:cubicBezTo>
                  <a:pt x="24" y="15"/>
                  <a:pt x="21" y="16"/>
                  <a:pt x="20" y="17"/>
                </a:cubicBezTo>
                <a:cubicBezTo>
                  <a:pt x="20" y="17"/>
                  <a:pt x="20" y="17"/>
                  <a:pt x="20" y="17"/>
                </a:cubicBezTo>
                <a:cubicBezTo>
                  <a:pt x="19" y="19"/>
                  <a:pt x="19" y="22"/>
                  <a:pt x="21" y="23"/>
                </a:cubicBezTo>
                <a:cubicBezTo>
                  <a:pt x="21" y="24"/>
                  <a:pt x="22" y="24"/>
                  <a:pt x="23" y="24"/>
                </a:cubicBezTo>
                <a:close/>
                <a:moveTo>
                  <a:pt x="332" y="71"/>
                </a:moveTo>
                <a:cubicBezTo>
                  <a:pt x="332" y="71"/>
                  <a:pt x="332" y="70"/>
                  <a:pt x="333" y="70"/>
                </a:cubicBezTo>
                <a:cubicBezTo>
                  <a:pt x="333" y="69"/>
                  <a:pt x="333" y="69"/>
                  <a:pt x="333" y="68"/>
                </a:cubicBezTo>
                <a:cubicBezTo>
                  <a:pt x="333" y="68"/>
                  <a:pt x="333" y="68"/>
                  <a:pt x="333" y="68"/>
                </a:cubicBezTo>
                <a:cubicBezTo>
                  <a:pt x="333" y="67"/>
                  <a:pt x="333" y="67"/>
                  <a:pt x="333" y="67"/>
                </a:cubicBezTo>
                <a:cubicBezTo>
                  <a:pt x="333" y="67"/>
                  <a:pt x="332" y="66"/>
                  <a:pt x="332" y="66"/>
                </a:cubicBezTo>
                <a:cubicBezTo>
                  <a:pt x="332" y="66"/>
                  <a:pt x="332" y="66"/>
                  <a:pt x="332" y="66"/>
                </a:cubicBezTo>
                <a:cubicBezTo>
                  <a:pt x="331" y="65"/>
                  <a:pt x="329" y="64"/>
                  <a:pt x="328" y="64"/>
                </a:cubicBezTo>
                <a:cubicBezTo>
                  <a:pt x="328" y="64"/>
                  <a:pt x="328" y="65"/>
                  <a:pt x="327" y="65"/>
                </a:cubicBezTo>
                <a:cubicBezTo>
                  <a:pt x="327" y="65"/>
                  <a:pt x="327" y="65"/>
                  <a:pt x="327" y="65"/>
                </a:cubicBezTo>
                <a:cubicBezTo>
                  <a:pt x="327" y="65"/>
                  <a:pt x="326" y="65"/>
                  <a:pt x="326" y="66"/>
                </a:cubicBezTo>
                <a:cubicBezTo>
                  <a:pt x="326" y="66"/>
                  <a:pt x="326" y="66"/>
                  <a:pt x="326" y="66"/>
                </a:cubicBezTo>
                <a:cubicBezTo>
                  <a:pt x="325" y="66"/>
                  <a:pt x="325" y="67"/>
                  <a:pt x="325" y="67"/>
                </a:cubicBezTo>
                <a:cubicBezTo>
                  <a:pt x="325" y="67"/>
                  <a:pt x="325" y="67"/>
                  <a:pt x="325" y="68"/>
                </a:cubicBezTo>
                <a:cubicBezTo>
                  <a:pt x="325" y="68"/>
                  <a:pt x="325" y="68"/>
                  <a:pt x="325" y="68"/>
                </a:cubicBezTo>
                <a:cubicBezTo>
                  <a:pt x="325" y="69"/>
                  <a:pt x="325" y="70"/>
                  <a:pt x="326" y="71"/>
                </a:cubicBezTo>
                <a:cubicBezTo>
                  <a:pt x="327" y="72"/>
                  <a:pt x="327" y="72"/>
                  <a:pt x="327" y="72"/>
                </a:cubicBezTo>
                <a:cubicBezTo>
                  <a:pt x="328" y="72"/>
                  <a:pt x="328" y="72"/>
                  <a:pt x="329" y="72"/>
                </a:cubicBezTo>
                <a:cubicBezTo>
                  <a:pt x="330" y="72"/>
                  <a:pt x="331" y="72"/>
                  <a:pt x="332" y="71"/>
                </a:cubicBezTo>
                <a:close/>
              </a:path>
            </a:pathLst>
          </a:custGeom>
          <a:ln>
            <a:noFill/>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91440" tIns="45720" rIns="91440" bIns="45720" numCol="1" anchor="t" anchorCtr="0" compatLnSpc="1">
            <a:prstTxWarp prst="textNoShape">
              <a:avLst/>
            </a:prstTxWarp>
          </a:bodyPr>
          <a:lstStyle/>
          <a:p>
            <a:endParaRPr lang="ru-UA"/>
          </a:p>
        </p:txBody>
      </p:sp>
      <p:sp>
        <p:nvSpPr>
          <p:cNvPr id="84" name="Freeform 7">
            <a:extLst>
              <a:ext uri="{FF2B5EF4-FFF2-40B4-BE49-F238E27FC236}">
                <a16:creationId xmlns:a16="http://schemas.microsoft.com/office/drawing/2014/main" id="{612A0252-D7F6-9F7E-8F1D-A8574A565A51}"/>
              </a:ext>
            </a:extLst>
          </p:cNvPr>
          <p:cNvSpPr>
            <a:spLocks noEditPoints="1"/>
          </p:cNvSpPr>
          <p:nvPr/>
        </p:nvSpPr>
        <p:spPr bwMode="auto">
          <a:xfrm>
            <a:off x="3355908" y="2558427"/>
            <a:ext cx="1025502" cy="221695"/>
          </a:xfrm>
          <a:custGeom>
            <a:avLst/>
            <a:gdLst>
              <a:gd name="T0" fmla="*/ 326 w 333"/>
              <a:gd name="T1" fmla="*/ 69 h 72"/>
              <a:gd name="T2" fmla="*/ 332 w 333"/>
              <a:gd name="T3" fmla="*/ 65 h 72"/>
              <a:gd name="T4" fmla="*/ 332 w 333"/>
              <a:gd name="T5" fmla="*/ 70 h 72"/>
              <a:gd name="T6" fmla="*/ 310 w 333"/>
              <a:gd name="T7" fmla="*/ 56 h 72"/>
              <a:gd name="T8" fmla="*/ 312 w 333"/>
              <a:gd name="T9" fmla="*/ 49 h 72"/>
              <a:gd name="T10" fmla="*/ 307 w 333"/>
              <a:gd name="T11" fmla="*/ 50 h 72"/>
              <a:gd name="T12" fmla="*/ 291 w 333"/>
              <a:gd name="T13" fmla="*/ 41 h 72"/>
              <a:gd name="T14" fmla="*/ 294 w 333"/>
              <a:gd name="T15" fmla="*/ 39 h 72"/>
              <a:gd name="T16" fmla="*/ 287 w 333"/>
              <a:gd name="T17" fmla="*/ 34 h 72"/>
              <a:gd name="T18" fmla="*/ 291 w 333"/>
              <a:gd name="T19" fmla="*/ 41 h 72"/>
              <a:gd name="T20" fmla="*/ 274 w 333"/>
              <a:gd name="T21" fmla="*/ 24 h 72"/>
              <a:gd name="T22" fmla="*/ 274 w 333"/>
              <a:gd name="T23" fmla="*/ 18 h 72"/>
              <a:gd name="T24" fmla="*/ 269 w 333"/>
              <a:gd name="T25" fmla="*/ 24 h 72"/>
              <a:gd name="T26" fmla="*/ 252 w 333"/>
              <a:gd name="T27" fmla="*/ 10 h 72"/>
              <a:gd name="T28" fmla="*/ 254 w 333"/>
              <a:gd name="T29" fmla="*/ 2 h 72"/>
              <a:gd name="T30" fmla="*/ 249 w 333"/>
              <a:gd name="T31" fmla="*/ 3 h 72"/>
              <a:gd name="T32" fmla="*/ 228 w 333"/>
              <a:gd name="T33" fmla="*/ 8 h 72"/>
              <a:gd name="T34" fmla="*/ 232 w 333"/>
              <a:gd name="T35" fmla="*/ 4 h 72"/>
              <a:gd name="T36" fmla="*/ 224 w 333"/>
              <a:gd name="T37" fmla="*/ 4 h 72"/>
              <a:gd name="T38" fmla="*/ 203 w 333"/>
              <a:gd name="T39" fmla="*/ 8 h 72"/>
              <a:gd name="T40" fmla="*/ 203 w 333"/>
              <a:gd name="T41" fmla="*/ 0 h 72"/>
              <a:gd name="T42" fmla="*/ 203 w 333"/>
              <a:gd name="T43" fmla="*/ 8 h 72"/>
              <a:gd name="T44" fmla="*/ 182 w 333"/>
              <a:gd name="T45" fmla="*/ 4 h 72"/>
              <a:gd name="T46" fmla="*/ 178 w 333"/>
              <a:gd name="T47" fmla="*/ 0 h 72"/>
              <a:gd name="T48" fmla="*/ 153 w 333"/>
              <a:gd name="T49" fmla="*/ 8 h 72"/>
              <a:gd name="T50" fmla="*/ 157 w 333"/>
              <a:gd name="T51" fmla="*/ 4 h 72"/>
              <a:gd name="T52" fmla="*/ 149 w 333"/>
              <a:gd name="T53" fmla="*/ 4 h 72"/>
              <a:gd name="T54" fmla="*/ 128 w 333"/>
              <a:gd name="T55" fmla="*/ 8 h 72"/>
              <a:gd name="T56" fmla="*/ 128 w 333"/>
              <a:gd name="T57" fmla="*/ 0 h 72"/>
              <a:gd name="T58" fmla="*/ 128 w 333"/>
              <a:gd name="T59" fmla="*/ 8 h 72"/>
              <a:gd name="T60" fmla="*/ 107 w 333"/>
              <a:gd name="T61" fmla="*/ 4 h 72"/>
              <a:gd name="T62" fmla="*/ 103 w 333"/>
              <a:gd name="T63" fmla="*/ 0 h 72"/>
              <a:gd name="T64" fmla="*/ 79 w 333"/>
              <a:gd name="T65" fmla="*/ 8 h 72"/>
              <a:gd name="T66" fmla="*/ 83 w 333"/>
              <a:gd name="T67" fmla="*/ 4 h 72"/>
              <a:gd name="T68" fmla="*/ 75 w 333"/>
              <a:gd name="T69" fmla="*/ 4 h 72"/>
              <a:gd name="T70" fmla="*/ 54 w 333"/>
              <a:gd name="T71" fmla="*/ 8 h 72"/>
              <a:gd name="T72" fmla="*/ 54 w 333"/>
              <a:gd name="T73" fmla="*/ 0 h 72"/>
              <a:gd name="T74" fmla="*/ 54 w 333"/>
              <a:gd name="T75" fmla="*/ 8 h 72"/>
              <a:gd name="T76" fmla="*/ 33 w 333"/>
              <a:gd name="T77" fmla="*/ 4 h 72"/>
              <a:gd name="T78" fmla="*/ 29 w 333"/>
              <a:gd name="T79" fmla="*/ 0 h 72"/>
              <a:gd name="T80" fmla="*/ 7 w 333"/>
              <a:gd name="T81" fmla="*/ 6 h 72"/>
              <a:gd name="T82" fmla="*/ 7 w 333"/>
              <a:gd name="T83" fmla="*/ 1 h 72"/>
              <a:gd name="T84" fmla="*/ 2 w 333"/>
              <a:gd name="T85" fmla="*/ 0 h 72"/>
              <a:gd name="T86" fmla="*/ 0 w 333"/>
              <a:gd name="T87" fmla="*/ 2 h 72"/>
              <a:gd name="T88" fmla="*/ 2 w 333"/>
              <a:gd name="T89" fmla="*/ 7 h 72"/>
              <a:gd name="T90" fmla="*/ 4 w 333"/>
              <a:gd name="T91" fmla="*/ 8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33" h="72">
                <a:moveTo>
                  <a:pt x="329" y="72"/>
                </a:moveTo>
                <a:cubicBezTo>
                  <a:pt x="328" y="72"/>
                  <a:pt x="327" y="71"/>
                  <a:pt x="327" y="70"/>
                </a:cubicBezTo>
                <a:cubicBezTo>
                  <a:pt x="326" y="70"/>
                  <a:pt x="326" y="70"/>
                  <a:pt x="326" y="69"/>
                </a:cubicBezTo>
                <a:cubicBezTo>
                  <a:pt x="325" y="69"/>
                  <a:pt x="325" y="68"/>
                  <a:pt x="325" y="68"/>
                </a:cubicBezTo>
                <a:cubicBezTo>
                  <a:pt x="325" y="67"/>
                  <a:pt x="326" y="66"/>
                  <a:pt x="327" y="65"/>
                </a:cubicBezTo>
                <a:cubicBezTo>
                  <a:pt x="328" y="63"/>
                  <a:pt x="331" y="63"/>
                  <a:pt x="332" y="65"/>
                </a:cubicBezTo>
                <a:cubicBezTo>
                  <a:pt x="333" y="66"/>
                  <a:pt x="333" y="67"/>
                  <a:pt x="333" y="68"/>
                </a:cubicBezTo>
                <a:cubicBezTo>
                  <a:pt x="333" y="68"/>
                  <a:pt x="333" y="69"/>
                  <a:pt x="333" y="69"/>
                </a:cubicBezTo>
                <a:cubicBezTo>
                  <a:pt x="333" y="70"/>
                  <a:pt x="333" y="70"/>
                  <a:pt x="332" y="70"/>
                </a:cubicBezTo>
                <a:cubicBezTo>
                  <a:pt x="331" y="71"/>
                  <a:pt x="330" y="72"/>
                  <a:pt x="329" y="72"/>
                </a:cubicBezTo>
                <a:close/>
                <a:moveTo>
                  <a:pt x="310" y="56"/>
                </a:moveTo>
                <a:cubicBezTo>
                  <a:pt x="310" y="56"/>
                  <a:pt x="310" y="56"/>
                  <a:pt x="310" y="56"/>
                </a:cubicBezTo>
                <a:cubicBezTo>
                  <a:pt x="311" y="56"/>
                  <a:pt x="312" y="56"/>
                  <a:pt x="313" y="55"/>
                </a:cubicBezTo>
                <a:cubicBezTo>
                  <a:pt x="313" y="55"/>
                  <a:pt x="313" y="55"/>
                  <a:pt x="313" y="55"/>
                </a:cubicBezTo>
                <a:cubicBezTo>
                  <a:pt x="314" y="53"/>
                  <a:pt x="314" y="50"/>
                  <a:pt x="312" y="49"/>
                </a:cubicBezTo>
                <a:cubicBezTo>
                  <a:pt x="312" y="49"/>
                  <a:pt x="312" y="49"/>
                  <a:pt x="312" y="49"/>
                </a:cubicBezTo>
                <a:cubicBezTo>
                  <a:pt x="311" y="48"/>
                  <a:pt x="308" y="48"/>
                  <a:pt x="307" y="50"/>
                </a:cubicBezTo>
                <a:cubicBezTo>
                  <a:pt x="307" y="50"/>
                  <a:pt x="307" y="50"/>
                  <a:pt x="307" y="50"/>
                </a:cubicBezTo>
                <a:cubicBezTo>
                  <a:pt x="305" y="51"/>
                  <a:pt x="306" y="54"/>
                  <a:pt x="307" y="55"/>
                </a:cubicBezTo>
                <a:cubicBezTo>
                  <a:pt x="308" y="56"/>
                  <a:pt x="309" y="56"/>
                  <a:pt x="310" y="56"/>
                </a:cubicBezTo>
                <a:close/>
                <a:moveTo>
                  <a:pt x="291" y="41"/>
                </a:moveTo>
                <a:cubicBezTo>
                  <a:pt x="291" y="41"/>
                  <a:pt x="291" y="41"/>
                  <a:pt x="291" y="41"/>
                </a:cubicBezTo>
                <a:cubicBezTo>
                  <a:pt x="292" y="41"/>
                  <a:pt x="293" y="40"/>
                  <a:pt x="294" y="39"/>
                </a:cubicBezTo>
                <a:cubicBezTo>
                  <a:pt x="294" y="39"/>
                  <a:pt x="294" y="39"/>
                  <a:pt x="294" y="39"/>
                </a:cubicBezTo>
                <a:cubicBezTo>
                  <a:pt x="295" y="37"/>
                  <a:pt x="295" y="35"/>
                  <a:pt x="293" y="34"/>
                </a:cubicBezTo>
                <a:cubicBezTo>
                  <a:pt x="293" y="34"/>
                  <a:pt x="293" y="34"/>
                  <a:pt x="293" y="34"/>
                </a:cubicBezTo>
                <a:cubicBezTo>
                  <a:pt x="291" y="32"/>
                  <a:pt x="289" y="32"/>
                  <a:pt x="287" y="34"/>
                </a:cubicBezTo>
                <a:cubicBezTo>
                  <a:pt x="287" y="34"/>
                  <a:pt x="287" y="34"/>
                  <a:pt x="287" y="34"/>
                </a:cubicBezTo>
                <a:cubicBezTo>
                  <a:pt x="286" y="36"/>
                  <a:pt x="286" y="38"/>
                  <a:pt x="288" y="40"/>
                </a:cubicBezTo>
                <a:cubicBezTo>
                  <a:pt x="289" y="40"/>
                  <a:pt x="290" y="41"/>
                  <a:pt x="291" y="41"/>
                </a:cubicBezTo>
                <a:close/>
                <a:moveTo>
                  <a:pt x="271" y="25"/>
                </a:moveTo>
                <a:cubicBezTo>
                  <a:pt x="271" y="25"/>
                  <a:pt x="271" y="25"/>
                  <a:pt x="271" y="25"/>
                </a:cubicBezTo>
                <a:cubicBezTo>
                  <a:pt x="272" y="25"/>
                  <a:pt x="273" y="25"/>
                  <a:pt x="274" y="24"/>
                </a:cubicBezTo>
                <a:cubicBezTo>
                  <a:pt x="274" y="24"/>
                  <a:pt x="274" y="24"/>
                  <a:pt x="274" y="24"/>
                </a:cubicBezTo>
                <a:cubicBezTo>
                  <a:pt x="276" y="22"/>
                  <a:pt x="275" y="19"/>
                  <a:pt x="274" y="18"/>
                </a:cubicBezTo>
                <a:cubicBezTo>
                  <a:pt x="274" y="18"/>
                  <a:pt x="274" y="18"/>
                  <a:pt x="274" y="18"/>
                </a:cubicBezTo>
                <a:cubicBezTo>
                  <a:pt x="272" y="17"/>
                  <a:pt x="269" y="17"/>
                  <a:pt x="268" y="19"/>
                </a:cubicBezTo>
                <a:cubicBezTo>
                  <a:pt x="268" y="19"/>
                  <a:pt x="268" y="19"/>
                  <a:pt x="268" y="19"/>
                </a:cubicBezTo>
                <a:cubicBezTo>
                  <a:pt x="267" y="20"/>
                  <a:pt x="267" y="23"/>
                  <a:pt x="269" y="24"/>
                </a:cubicBezTo>
                <a:cubicBezTo>
                  <a:pt x="269" y="25"/>
                  <a:pt x="270" y="25"/>
                  <a:pt x="271" y="25"/>
                </a:cubicBezTo>
                <a:close/>
                <a:moveTo>
                  <a:pt x="252" y="10"/>
                </a:moveTo>
                <a:cubicBezTo>
                  <a:pt x="252" y="10"/>
                  <a:pt x="252" y="10"/>
                  <a:pt x="252" y="10"/>
                </a:cubicBezTo>
                <a:cubicBezTo>
                  <a:pt x="253" y="10"/>
                  <a:pt x="254" y="9"/>
                  <a:pt x="255" y="8"/>
                </a:cubicBezTo>
                <a:cubicBezTo>
                  <a:pt x="255" y="8"/>
                  <a:pt x="255" y="8"/>
                  <a:pt x="255" y="8"/>
                </a:cubicBezTo>
                <a:cubicBezTo>
                  <a:pt x="256" y="6"/>
                  <a:pt x="256" y="4"/>
                  <a:pt x="254" y="2"/>
                </a:cubicBezTo>
                <a:cubicBezTo>
                  <a:pt x="254" y="2"/>
                  <a:pt x="254" y="2"/>
                  <a:pt x="254" y="2"/>
                </a:cubicBezTo>
                <a:cubicBezTo>
                  <a:pt x="253" y="1"/>
                  <a:pt x="250" y="1"/>
                  <a:pt x="249" y="3"/>
                </a:cubicBezTo>
                <a:cubicBezTo>
                  <a:pt x="249" y="3"/>
                  <a:pt x="249" y="3"/>
                  <a:pt x="249" y="3"/>
                </a:cubicBezTo>
                <a:cubicBezTo>
                  <a:pt x="247" y="5"/>
                  <a:pt x="248" y="7"/>
                  <a:pt x="249" y="9"/>
                </a:cubicBezTo>
                <a:cubicBezTo>
                  <a:pt x="250" y="9"/>
                  <a:pt x="251" y="10"/>
                  <a:pt x="252" y="10"/>
                </a:cubicBezTo>
                <a:close/>
                <a:moveTo>
                  <a:pt x="228" y="8"/>
                </a:moveTo>
                <a:cubicBezTo>
                  <a:pt x="228" y="8"/>
                  <a:pt x="228" y="8"/>
                  <a:pt x="228" y="8"/>
                </a:cubicBezTo>
                <a:cubicBezTo>
                  <a:pt x="230" y="8"/>
                  <a:pt x="232" y="6"/>
                  <a:pt x="232" y="4"/>
                </a:cubicBezTo>
                <a:cubicBezTo>
                  <a:pt x="232" y="4"/>
                  <a:pt x="232" y="4"/>
                  <a:pt x="232" y="4"/>
                </a:cubicBezTo>
                <a:cubicBezTo>
                  <a:pt x="232" y="1"/>
                  <a:pt x="230" y="0"/>
                  <a:pt x="228" y="0"/>
                </a:cubicBezTo>
                <a:cubicBezTo>
                  <a:pt x="228" y="0"/>
                  <a:pt x="228" y="0"/>
                  <a:pt x="228" y="0"/>
                </a:cubicBezTo>
                <a:cubicBezTo>
                  <a:pt x="225" y="0"/>
                  <a:pt x="224" y="1"/>
                  <a:pt x="224" y="4"/>
                </a:cubicBezTo>
                <a:cubicBezTo>
                  <a:pt x="224" y="6"/>
                  <a:pt x="225" y="8"/>
                  <a:pt x="228" y="8"/>
                </a:cubicBezTo>
                <a:close/>
                <a:moveTo>
                  <a:pt x="203" y="8"/>
                </a:moveTo>
                <a:cubicBezTo>
                  <a:pt x="203" y="8"/>
                  <a:pt x="203" y="8"/>
                  <a:pt x="203" y="8"/>
                </a:cubicBezTo>
                <a:cubicBezTo>
                  <a:pt x="205" y="8"/>
                  <a:pt x="207" y="6"/>
                  <a:pt x="207" y="4"/>
                </a:cubicBezTo>
                <a:cubicBezTo>
                  <a:pt x="207" y="4"/>
                  <a:pt x="207" y="4"/>
                  <a:pt x="207" y="4"/>
                </a:cubicBezTo>
                <a:cubicBezTo>
                  <a:pt x="207" y="1"/>
                  <a:pt x="205" y="0"/>
                  <a:pt x="203" y="0"/>
                </a:cubicBezTo>
                <a:cubicBezTo>
                  <a:pt x="203" y="0"/>
                  <a:pt x="203" y="0"/>
                  <a:pt x="203" y="0"/>
                </a:cubicBezTo>
                <a:cubicBezTo>
                  <a:pt x="201" y="0"/>
                  <a:pt x="199" y="1"/>
                  <a:pt x="199" y="4"/>
                </a:cubicBezTo>
                <a:cubicBezTo>
                  <a:pt x="199" y="6"/>
                  <a:pt x="201" y="8"/>
                  <a:pt x="203" y="8"/>
                </a:cubicBezTo>
                <a:close/>
                <a:moveTo>
                  <a:pt x="178" y="8"/>
                </a:moveTo>
                <a:cubicBezTo>
                  <a:pt x="178" y="8"/>
                  <a:pt x="178" y="8"/>
                  <a:pt x="178" y="8"/>
                </a:cubicBezTo>
                <a:cubicBezTo>
                  <a:pt x="180" y="8"/>
                  <a:pt x="182" y="6"/>
                  <a:pt x="182" y="4"/>
                </a:cubicBezTo>
                <a:cubicBezTo>
                  <a:pt x="182" y="4"/>
                  <a:pt x="182" y="4"/>
                  <a:pt x="182" y="4"/>
                </a:cubicBezTo>
                <a:cubicBezTo>
                  <a:pt x="182" y="1"/>
                  <a:pt x="180" y="0"/>
                  <a:pt x="178" y="0"/>
                </a:cubicBezTo>
                <a:cubicBezTo>
                  <a:pt x="178" y="0"/>
                  <a:pt x="178" y="0"/>
                  <a:pt x="178" y="0"/>
                </a:cubicBezTo>
                <a:cubicBezTo>
                  <a:pt x="176" y="0"/>
                  <a:pt x="174" y="1"/>
                  <a:pt x="174" y="4"/>
                </a:cubicBezTo>
                <a:cubicBezTo>
                  <a:pt x="174" y="6"/>
                  <a:pt x="176" y="8"/>
                  <a:pt x="178" y="8"/>
                </a:cubicBezTo>
                <a:close/>
                <a:moveTo>
                  <a:pt x="153" y="8"/>
                </a:moveTo>
                <a:cubicBezTo>
                  <a:pt x="153" y="8"/>
                  <a:pt x="153" y="8"/>
                  <a:pt x="153" y="8"/>
                </a:cubicBezTo>
                <a:cubicBezTo>
                  <a:pt x="155" y="8"/>
                  <a:pt x="157" y="6"/>
                  <a:pt x="157" y="4"/>
                </a:cubicBezTo>
                <a:cubicBezTo>
                  <a:pt x="157" y="4"/>
                  <a:pt x="157" y="4"/>
                  <a:pt x="157" y="4"/>
                </a:cubicBezTo>
                <a:cubicBezTo>
                  <a:pt x="157" y="1"/>
                  <a:pt x="155" y="0"/>
                  <a:pt x="153" y="0"/>
                </a:cubicBezTo>
                <a:cubicBezTo>
                  <a:pt x="153" y="0"/>
                  <a:pt x="153" y="0"/>
                  <a:pt x="153" y="0"/>
                </a:cubicBezTo>
                <a:cubicBezTo>
                  <a:pt x="151" y="0"/>
                  <a:pt x="149" y="1"/>
                  <a:pt x="149" y="4"/>
                </a:cubicBezTo>
                <a:cubicBezTo>
                  <a:pt x="149" y="6"/>
                  <a:pt x="151" y="8"/>
                  <a:pt x="153" y="8"/>
                </a:cubicBezTo>
                <a:close/>
                <a:moveTo>
                  <a:pt x="128" y="8"/>
                </a:moveTo>
                <a:cubicBezTo>
                  <a:pt x="128" y="8"/>
                  <a:pt x="128" y="8"/>
                  <a:pt x="128" y="8"/>
                </a:cubicBezTo>
                <a:cubicBezTo>
                  <a:pt x="130" y="8"/>
                  <a:pt x="132" y="6"/>
                  <a:pt x="132" y="4"/>
                </a:cubicBezTo>
                <a:cubicBezTo>
                  <a:pt x="132" y="4"/>
                  <a:pt x="132" y="4"/>
                  <a:pt x="132" y="4"/>
                </a:cubicBezTo>
                <a:cubicBezTo>
                  <a:pt x="132" y="1"/>
                  <a:pt x="130" y="0"/>
                  <a:pt x="128" y="0"/>
                </a:cubicBezTo>
                <a:cubicBezTo>
                  <a:pt x="128" y="0"/>
                  <a:pt x="128" y="0"/>
                  <a:pt x="128" y="0"/>
                </a:cubicBezTo>
                <a:cubicBezTo>
                  <a:pt x="126" y="0"/>
                  <a:pt x="124" y="1"/>
                  <a:pt x="124" y="4"/>
                </a:cubicBezTo>
                <a:cubicBezTo>
                  <a:pt x="124" y="6"/>
                  <a:pt x="126" y="8"/>
                  <a:pt x="128" y="8"/>
                </a:cubicBezTo>
                <a:close/>
                <a:moveTo>
                  <a:pt x="103" y="8"/>
                </a:moveTo>
                <a:cubicBezTo>
                  <a:pt x="103" y="8"/>
                  <a:pt x="103" y="8"/>
                  <a:pt x="103" y="8"/>
                </a:cubicBezTo>
                <a:cubicBezTo>
                  <a:pt x="106" y="8"/>
                  <a:pt x="107" y="6"/>
                  <a:pt x="107" y="4"/>
                </a:cubicBezTo>
                <a:cubicBezTo>
                  <a:pt x="107" y="4"/>
                  <a:pt x="107" y="4"/>
                  <a:pt x="107" y="4"/>
                </a:cubicBezTo>
                <a:cubicBezTo>
                  <a:pt x="107" y="1"/>
                  <a:pt x="106" y="0"/>
                  <a:pt x="103" y="0"/>
                </a:cubicBezTo>
                <a:cubicBezTo>
                  <a:pt x="103" y="0"/>
                  <a:pt x="103" y="0"/>
                  <a:pt x="103" y="0"/>
                </a:cubicBezTo>
                <a:cubicBezTo>
                  <a:pt x="101" y="0"/>
                  <a:pt x="99" y="1"/>
                  <a:pt x="99" y="4"/>
                </a:cubicBezTo>
                <a:cubicBezTo>
                  <a:pt x="99" y="6"/>
                  <a:pt x="101" y="8"/>
                  <a:pt x="103" y="8"/>
                </a:cubicBezTo>
                <a:close/>
                <a:moveTo>
                  <a:pt x="79" y="8"/>
                </a:moveTo>
                <a:cubicBezTo>
                  <a:pt x="79" y="8"/>
                  <a:pt x="79" y="8"/>
                  <a:pt x="79" y="8"/>
                </a:cubicBezTo>
                <a:cubicBezTo>
                  <a:pt x="81" y="8"/>
                  <a:pt x="83" y="6"/>
                  <a:pt x="83" y="4"/>
                </a:cubicBezTo>
                <a:cubicBezTo>
                  <a:pt x="83" y="4"/>
                  <a:pt x="83" y="4"/>
                  <a:pt x="83" y="4"/>
                </a:cubicBezTo>
                <a:cubicBezTo>
                  <a:pt x="83" y="1"/>
                  <a:pt x="81" y="0"/>
                  <a:pt x="79" y="0"/>
                </a:cubicBezTo>
                <a:cubicBezTo>
                  <a:pt x="79" y="0"/>
                  <a:pt x="79" y="0"/>
                  <a:pt x="79" y="0"/>
                </a:cubicBezTo>
                <a:cubicBezTo>
                  <a:pt x="76" y="0"/>
                  <a:pt x="75" y="1"/>
                  <a:pt x="75" y="4"/>
                </a:cubicBezTo>
                <a:cubicBezTo>
                  <a:pt x="75" y="6"/>
                  <a:pt x="76" y="8"/>
                  <a:pt x="79" y="8"/>
                </a:cubicBezTo>
                <a:close/>
                <a:moveTo>
                  <a:pt x="54" y="8"/>
                </a:moveTo>
                <a:cubicBezTo>
                  <a:pt x="54" y="8"/>
                  <a:pt x="54" y="8"/>
                  <a:pt x="54" y="8"/>
                </a:cubicBezTo>
                <a:cubicBezTo>
                  <a:pt x="56" y="8"/>
                  <a:pt x="58" y="6"/>
                  <a:pt x="58" y="4"/>
                </a:cubicBezTo>
                <a:cubicBezTo>
                  <a:pt x="58" y="4"/>
                  <a:pt x="58" y="4"/>
                  <a:pt x="58" y="4"/>
                </a:cubicBezTo>
                <a:cubicBezTo>
                  <a:pt x="58" y="1"/>
                  <a:pt x="56" y="0"/>
                  <a:pt x="54" y="0"/>
                </a:cubicBezTo>
                <a:cubicBezTo>
                  <a:pt x="54" y="0"/>
                  <a:pt x="54" y="0"/>
                  <a:pt x="54" y="0"/>
                </a:cubicBezTo>
                <a:cubicBezTo>
                  <a:pt x="51" y="0"/>
                  <a:pt x="50" y="1"/>
                  <a:pt x="50" y="4"/>
                </a:cubicBezTo>
                <a:cubicBezTo>
                  <a:pt x="50" y="6"/>
                  <a:pt x="51" y="8"/>
                  <a:pt x="54" y="8"/>
                </a:cubicBezTo>
                <a:close/>
                <a:moveTo>
                  <a:pt x="29" y="8"/>
                </a:moveTo>
                <a:cubicBezTo>
                  <a:pt x="29" y="8"/>
                  <a:pt x="29" y="8"/>
                  <a:pt x="29" y="8"/>
                </a:cubicBezTo>
                <a:cubicBezTo>
                  <a:pt x="31" y="8"/>
                  <a:pt x="33" y="6"/>
                  <a:pt x="33" y="4"/>
                </a:cubicBezTo>
                <a:cubicBezTo>
                  <a:pt x="33" y="4"/>
                  <a:pt x="33" y="4"/>
                  <a:pt x="33" y="4"/>
                </a:cubicBezTo>
                <a:cubicBezTo>
                  <a:pt x="33" y="1"/>
                  <a:pt x="31" y="0"/>
                  <a:pt x="29" y="0"/>
                </a:cubicBezTo>
                <a:cubicBezTo>
                  <a:pt x="29" y="0"/>
                  <a:pt x="29" y="0"/>
                  <a:pt x="29" y="0"/>
                </a:cubicBezTo>
                <a:cubicBezTo>
                  <a:pt x="27" y="0"/>
                  <a:pt x="25" y="1"/>
                  <a:pt x="25" y="4"/>
                </a:cubicBezTo>
                <a:cubicBezTo>
                  <a:pt x="25" y="6"/>
                  <a:pt x="27" y="8"/>
                  <a:pt x="29" y="8"/>
                </a:cubicBezTo>
                <a:close/>
                <a:moveTo>
                  <a:pt x="7" y="6"/>
                </a:moveTo>
                <a:cubicBezTo>
                  <a:pt x="8" y="6"/>
                  <a:pt x="8" y="5"/>
                  <a:pt x="8" y="4"/>
                </a:cubicBezTo>
                <a:cubicBezTo>
                  <a:pt x="8" y="3"/>
                  <a:pt x="8" y="3"/>
                  <a:pt x="8" y="2"/>
                </a:cubicBezTo>
                <a:cubicBezTo>
                  <a:pt x="7" y="2"/>
                  <a:pt x="7" y="1"/>
                  <a:pt x="7" y="1"/>
                </a:cubicBezTo>
                <a:cubicBezTo>
                  <a:pt x="6" y="0"/>
                  <a:pt x="6" y="0"/>
                  <a:pt x="6" y="0"/>
                </a:cubicBezTo>
                <a:cubicBezTo>
                  <a:pt x="5" y="0"/>
                  <a:pt x="4" y="0"/>
                  <a:pt x="3" y="0"/>
                </a:cubicBezTo>
                <a:cubicBezTo>
                  <a:pt x="3" y="0"/>
                  <a:pt x="3" y="0"/>
                  <a:pt x="2" y="0"/>
                </a:cubicBezTo>
                <a:cubicBezTo>
                  <a:pt x="2" y="0"/>
                  <a:pt x="2" y="0"/>
                  <a:pt x="2" y="0"/>
                </a:cubicBezTo>
                <a:cubicBezTo>
                  <a:pt x="2" y="0"/>
                  <a:pt x="1" y="1"/>
                  <a:pt x="1" y="1"/>
                </a:cubicBezTo>
                <a:cubicBezTo>
                  <a:pt x="1" y="1"/>
                  <a:pt x="1" y="2"/>
                  <a:pt x="0" y="2"/>
                </a:cubicBezTo>
                <a:cubicBezTo>
                  <a:pt x="0" y="3"/>
                  <a:pt x="0" y="3"/>
                  <a:pt x="0" y="4"/>
                </a:cubicBezTo>
                <a:cubicBezTo>
                  <a:pt x="0" y="5"/>
                  <a:pt x="0" y="6"/>
                  <a:pt x="1" y="6"/>
                </a:cubicBezTo>
                <a:cubicBezTo>
                  <a:pt x="1" y="7"/>
                  <a:pt x="2" y="7"/>
                  <a:pt x="2" y="7"/>
                </a:cubicBezTo>
                <a:cubicBezTo>
                  <a:pt x="2" y="7"/>
                  <a:pt x="2" y="7"/>
                  <a:pt x="2" y="7"/>
                </a:cubicBezTo>
                <a:cubicBezTo>
                  <a:pt x="3" y="7"/>
                  <a:pt x="3" y="8"/>
                  <a:pt x="3" y="8"/>
                </a:cubicBezTo>
                <a:cubicBezTo>
                  <a:pt x="3" y="8"/>
                  <a:pt x="4" y="8"/>
                  <a:pt x="4" y="8"/>
                </a:cubicBezTo>
                <a:cubicBezTo>
                  <a:pt x="5" y="8"/>
                  <a:pt x="6" y="7"/>
                  <a:pt x="7" y="6"/>
                </a:cubicBezTo>
                <a:close/>
              </a:path>
            </a:pathLst>
          </a:custGeom>
          <a:ln>
            <a:noFill/>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91440" tIns="45720" rIns="91440" bIns="45720" numCol="1" anchor="t" anchorCtr="0" compatLnSpc="1">
            <a:prstTxWarp prst="textNoShape">
              <a:avLst/>
            </a:prstTxWarp>
          </a:bodyPr>
          <a:lstStyle/>
          <a:p>
            <a:endParaRPr lang="ru-UA"/>
          </a:p>
        </p:txBody>
      </p:sp>
      <p:sp>
        <p:nvSpPr>
          <p:cNvPr id="85" name="Freeform 8">
            <a:extLst>
              <a:ext uri="{FF2B5EF4-FFF2-40B4-BE49-F238E27FC236}">
                <a16:creationId xmlns:a16="http://schemas.microsoft.com/office/drawing/2014/main" id="{2C27EBDD-0623-2FA2-1157-1852911F5088}"/>
              </a:ext>
            </a:extLst>
          </p:cNvPr>
          <p:cNvSpPr>
            <a:spLocks noEditPoints="1"/>
          </p:cNvSpPr>
          <p:nvPr/>
        </p:nvSpPr>
        <p:spPr bwMode="auto">
          <a:xfrm>
            <a:off x="6943220" y="2555834"/>
            <a:ext cx="1025502" cy="224288"/>
          </a:xfrm>
          <a:custGeom>
            <a:avLst/>
            <a:gdLst>
              <a:gd name="T0" fmla="*/ 0 w 333"/>
              <a:gd name="T1" fmla="*/ 70 h 73"/>
              <a:gd name="T2" fmla="*/ 0 w 333"/>
              <a:gd name="T3" fmla="*/ 67 h 73"/>
              <a:gd name="T4" fmla="*/ 6 w 333"/>
              <a:gd name="T5" fmla="*/ 66 h 73"/>
              <a:gd name="T6" fmla="*/ 8 w 333"/>
              <a:gd name="T7" fmla="*/ 68 h 73"/>
              <a:gd name="T8" fmla="*/ 6 w 333"/>
              <a:gd name="T9" fmla="*/ 71 h 73"/>
              <a:gd name="T10" fmla="*/ 23 w 333"/>
              <a:gd name="T11" fmla="*/ 57 h 73"/>
              <a:gd name="T12" fmla="*/ 26 w 333"/>
              <a:gd name="T13" fmla="*/ 51 h 73"/>
              <a:gd name="T14" fmla="*/ 21 w 333"/>
              <a:gd name="T15" fmla="*/ 50 h 73"/>
              <a:gd name="T16" fmla="*/ 42 w 333"/>
              <a:gd name="T17" fmla="*/ 42 h 73"/>
              <a:gd name="T18" fmla="*/ 45 w 333"/>
              <a:gd name="T19" fmla="*/ 41 h 73"/>
              <a:gd name="T20" fmla="*/ 40 w 333"/>
              <a:gd name="T21" fmla="*/ 35 h 73"/>
              <a:gd name="T22" fmla="*/ 42 w 333"/>
              <a:gd name="T23" fmla="*/ 42 h 73"/>
              <a:gd name="T24" fmla="*/ 64 w 333"/>
              <a:gd name="T25" fmla="*/ 25 h 73"/>
              <a:gd name="T26" fmla="*/ 65 w 333"/>
              <a:gd name="T27" fmla="*/ 20 h 73"/>
              <a:gd name="T28" fmla="*/ 59 w 333"/>
              <a:gd name="T29" fmla="*/ 25 h 73"/>
              <a:gd name="T30" fmla="*/ 81 w 333"/>
              <a:gd name="T31" fmla="*/ 11 h 73"/>
              <a:gd name="T32" fmla="*/ 84 w 333"/>
              <a:gd name="T33" fmla="*/ 4 h 73"/>
              <a:gd name="T34" fmla="*/ 79 w 333"/>
              <a:gd name="T35" fmla="*/ 3 h 73"/>
              <a:gd name="T36" fmla="*/ 304 w 333"/>
              <a:gd name="T37" fmla="*/ 9 h 73"/>
              <a:gd name="T38" fmla="*/ 308 w 333"/>
              <a:gd name="T39" fmla="*/ 5 h 73"/>
              <a:gd name="T40" fmla="*/ 300 w 333"/>
              <a:gd name="T41" fmla="*/ 5 h 73"/>
              <a:gd name="T42" fmla="*/ 279 w 333"/>
              <a:gd name="T43" fmla="*/ 9 h 73"/>
              <a:gd name="T44" fmla="*/ 279 w 333"/>
              <a:gd name="T45" fmla="*/ 1 h 73"/>
              <a:gd name="T46" fmla="*/ 279 w 333"/>
              <a:gd name="T47" fmla="*/ 9 h 73"/>
              <a:gd name="T48" fmla="*/ 258 w 333"/>
              <a:gd name="T49" fmla="*/ 5 h 73"/>
              <a:gd name="T50" fmla="*/ 254 w 333"/>
              <a:gd name="T51" fmla="*/ 1 h 73"/>
              <a:gd name="T52" fmla="*/ 230 w 333"/>
              <a:gd name="T53" fmla="*/ 9 h 73"/>
              <a:gd name="T54" fmla="*/ 234 w 333"/>
              <a:gd name="T55" fmla="*/ 5 h 73"/>
              <a:gd name="T56" fmla="*/ 226 w 333"/>
              <a:gd name="T57" fmla="*/ 5 h 73"/>
              <a:gd name="T58" fmla="*/ 205 w 333"/>
              <a:gd name="T59" fmla="*/ 9 h 73"/>
              <a:gd name="T60" fmla="*/ 205 w 333"/>
              <a:gd name="T61" fmla="*/ 1 h 73"/>
              <a:gd name="T62" fmla="*/ 205 w 333"/>
              <a:gd name="T63" fmla="*/ 9 h 73"/>
              <a:gd name="T64" fmla="*/ 184 w 333"/>
              <a:gd name="T65" fmla="*/ 5 h 73"/>
              <a:gd name="T66" fmla="*/ 180 w 333"/>
              <a:gd name="T67" fmla="*/ 1 h 73"/>
              <a:gd name="T68" fmla="*/ 155 w 333"/>
              <a:gd name="T69" fmla="*/ 9 h 73"/>
              <a:gd name="T70" fmla="*/ 159 w 333"/>
              <a:gd name="T71" fmla="*/ 5 h 73"/>
              <a:gd name="T72" fmla="*/ 151 w 333"/>
              <a:gd name="T73" fmla="*/ 5 h 73"/>
              <a:gd name="T74" fmla="*/ 130 w 333"/>
              <a:gd name="T75" fmla="*/ 9 h 73"/>
              <a:gd name="T76" fmla="*/ 130 w 333"/>
              <a:gd name="T77" fmla="*/ 1 h 73"/>
              <a:gd name="T78" fmla="*/ 130 w 333"/>
              <a:gd name="T79" fmla="*/ 9 h 73"/>
              <a:gd name="T80" fmla="*/ 109 w 333"/>
              <a:gd name="T81" fmla="*/ 5 h 73"/>
              <a:gd name="T82" fmla="*/ 105 w 333"/>
              <a:gd name="T83" fmla="*/ 1 h 73"/>
              <a:gd name="T84" fmla="*/ 332 w 333"/>
              <a:gd name="T85" fmla="*/ 7 h 73"/>
              <a:gd name="T86" fmla="*/ 333 w 333"/>
              <a:gd name="T87" fmla="*/ 5 h 73"/>
              <a:gd name="T88" fmla="*/ 333 w 333"/>
              <a:gd name="T89" fmla="*/ 3 h 73"/>
              <a:gd name="T90" fmla="*/ 326 w 333"/>
              <a:gd name="T91" fmla="*/ 2 h 73"/>
              <a:gd name="T92" fmla="*/ 325 w 333"/>
              <a:gd name="T93" fmla="*/ 4 h 73"/>
              <a:gd name="T94" fmla="*/ 325 w 333"/>
              <a:gd name="T95" fmla="*/ 6 h 73"/>
              <a:gd name="T96" fmla="*/ 327 w 333"/>
              <a:gd name="T97" fmla="*/ 8 h 73"/>
              <a:gd name="T98" fmla="*/ 329 w 333"/>
              <a:gd name="T99" fmla="*/ 9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33" h="73">
                <a:moveTo>
                  <a:pt x="4" y="73"/>
                </a:moveTo>
                <a:cubicBezTo>
                  <a:pt x="3" y="73"/>
                  <a:pt x="2" y="72"/>
                  <a:pt x="1" y="71"/>
                </a:cubicBezTo>
                <a:cubicBezTo>
                  <a:pt x="0" y="71"/>
                  <a:pt x="0" y="71"/>
                  <a:pt x="0" y="70"/>
                </a:cubicBezTo>
                <a:cubicBezTo>
                  <a:pt x="0" y="70"/>
                  <a:pt x="0" y="69"/>
                  <a:pt x="0" y="69"/>
                </a:cubicBezTo>
                <a:cubicBezTo>
                  <a:pt x="0" y="68"/>
                  <a:pt x="0" y="68"/>
                  <a:pt x="0" y="68"/>
                </a:cubicBezTo>
                <a:cubicBezTo>
                  <a:pt x="0" y="68"/>
                  <a:pt x="0" y="67"/>
                  <a:pt x="0" y="67"/>
                </a:cubicBezTo>
                <a:cubicBezTo>
                  <a:pt x="0" y="67"/>
                  <a:pt x="0" y="67"/>
                  <a:pt x="0" y="66"/>
                </a:cubicBezTo>
                <a:cubicBezTo>
                  <a:pt x="0" y="66"/>
                  <a:pt x="1" y="66"/>
                  <a:pt x="1" y="66"/>
                </a:cubicBezTo>
                <a:cubicBezTo>
                  <a:pt x="2" y="64"/>
                  <a:pt x="5" y="64"/>
                  <a:pt x="6" y="66"/>
                </a:cubicBezTo>
                <a:cubicBezTo>
                  <a:pt x="7" y="66"/>
                  <a:pt x="7" y="66"/>
                  <a:pt x="7" y="66"/>
                </a:cubicBezTo>
                <a:cubicBezTo>
                  <a:pt x="7" y="67"/>
                  <a:pt x="7" y="67"/>
                  <a:pt x="7" y="67"/>
                </a:cubicBezTo>
                <a:cubicBezTo>
                  <a:pt x="7" y="67"/>
                  <a:pt x="7" y="68"/>
                  <a:pt x="8" y="68"/>
                </a:cubicBezTo>
                <a:cubicBezTo>
                  <a:pt x="8" y="68"/>
                  <a:pt x="8" y="68"/>
                  <a:pt x="8" y="69"/>
                </a:cubicBezTo>
                <a:cubicBezTo>
                  <a:pt x="8" y="69"/>
                  <a:pt x="8" y="70"/>
                  <a:pt x="7" y="70"/>
                </a:cubicBezTo>
                <a:cubicBezTo>
                  <a:pt x="7" y="71"/>
                  <a:pt x="7" y="71"/>
                  <a:pt x="6" y="71"/>
                </a:cubicBezTo>
                <a:cubicBezTo>
                  <a:pt x="6" y="72"/>
                  <a:pt x="5" y="73"/>
                  <a:pt x="4" y="73"/>
                </a:cubicBezTo>
                <a:close/>
                <a:moveTo>
                  <a:pt x="23" y="57"/>
                </a:moveTo>
                <a:cubicBezTo>
                  <a:pt x="23" y="57"/>
                  <a:pt x="23" y="57"/>
                  <a:pt x="23" y="57"/>
                </a:cubicBezTo>
                <a:cubicBezTo>
                  <a:pt x="24" y="57"/>
                  <a:pt x="25" y="57"/>
                  <a:pt x="26" y="56"/>
                </a:cubicBezTo>
                <a:cubicBezTo>
                  <a:pt x="26" y="56"/>
                  <a:pt x="26" y="56"/>
                  <a:pt x="26" y="56"/>
                </a:cubicBezTo>
                <a:cubicBezTo>
                  <a:pt x="27" y="55"/>
                  <a:pt x="28" y="52"/>
                  <a:pt x="26" y="51"/>
                </a:cubicBezTo>
                <a:cubicBezTo>
                  <a:pt x="26" y="51"/>
                  <a:pt x="26" y="51"/>
                  <a:pt x="26" y="51"/>
                </a:cubicBezTo>
                <a:cubicBezTo>
                  <a:pt x="25" y="49"/>
                  <a:pt x="22" y="49"/>
                  <a:pt x="21" y="50"/>
                </a:cubicBezTo>
                <a:cubicBezTo>
                  <a:pt x="21" y="50"/>
                  <a:pt x="21" y="50"/>
                  <a:pt x="21" y="50"/>
                </a:cubicBezTo>
                <a:cubicBezTo>
                  <a:pt x="19" y="51"/>
                  <a:pt x="19" y="54"/>
                  <a:pt x="20" y="56"/>
                </a:cubicBezTo>
                <a:cubicBezTo>
                  <a:pt x="21" y="57"/>
                  <a:pt x="22" y="57"/>
                  <a:pt x="23" y="57"/>
                </a:cubicBezTo>
                <a:close/>
                <a:moveTo>
                  <a:pt x="42" y="42"/>
                </a:moveTo>
                <a:cubicBezTo>
                  <a:pt x="42" y="42"/>
                  <a:pt x="42" y="42"/>
                  <a:pt x="42" y="42"/>
                </a:cubicBezTo>
                <a:cubicBezTo>
                  <a:pt x="43" y="42"/>
                  <a:pt x="44" y="41"/>
                  <a:pt x="45" y="41"/>
                </a:cubicBezTo>
                <a:cubicBezTo>
                  <a:pt x="45" y="41"/>
                  <a:pt x="45" y="41"/>
                  <a:pt x="45" y="41"/>
                </a:cubicBezTo>
                <a:cubicBezTo>
                  <a:pt x="47" y="39"/>
                  <a:pt x="47" y="37"/>
                  <a:pt x="46" y="35"/>
                </a:cubicBezTo>
                <a:cubicBezTo>
                  <a:pt x="46" y="35"/>
                  <a:pt x="46" y="35"/>
                  <a:pt x="46" y="35"/>
                </a:cubicBezTo>
                <a:cubicBezTo>
                  <a:pt x="44" y="33"/>
                  <a:pt x="42" y="33"/>
                  <a:pt x="40" y="35"/>
                </a:cubicBezTo>
                <a:cubicBezTo>
                  <a:pt x="40" y="35"/>
                  <a:pt x="40" y="35"/>
                  <a:pt x="40" y="35"/>
                </a:cubicBezTo>
                <a:cubicBezTo>
                  <a:pt x="38" y="36"/>
                  <a:pt x="38" y="38"/>
                  <a:pt x="39" y="40"/>
                </a:cubicBezTo>
                <a:cubicBezTo>
                  <a:pt x="40" y="41"/>
                  <a:pt x="41" y="42"/>
                  <a:pt x="42" y="42"/>
                </a:cubicBezTo>
                <a:close/>
                <a:moveTo>
                  <a:pt x="62" y="26"/>
                </a:moveTo>
                <a:cubicBezTo>
                  <a:pt x="62" y="26"/>
                  <a:pt x="62" y="26"/>
                  <a:pt x="62" y="26"/>
                </a:cubicBezTo>
                <a:cubicBezTo>
                  <a:pt x="63" y="26"/>
                  <a:pt x="64" y="26"/>
                  <a:pt x="64" y="25"/>
                </a:cubicBezTo>
                <a:cubicBezTo>
                  <a:pt x="64" y="25"/>
                  <a:pt x="64" y="25"/>
                  <a:pt x="64" y="25"/>
                </a:cubicBezTo>
                <a:cubicBezTo>
                  <a:pt x="66" y="24"/>
                  <a:pt x="66" y="21"/>
                  <a:pt x="65" y="20"/>
                </a:cubicBezTo>
                <a:cubicBezTo>
                  <a:pt x="65" y="20"/>
                  <a:pt x="65" y="20"/>
                  <a:pt x="65" y="20"/>
                </a:cubicBezTo>
                <a:cubicBezTo>
                  <a:pt x="64" y="18"/>
                  <a:pt x="61" y="18"/>
                  <a:pt x="59" y="19"/>
                </a:cubicBezTo>
                <a:cubicBezTo>
                  <a:pt x="59" y="19"/>
                  <a:pt x="59" y="19"/>
                  <a:pt x="59" y="19"/>
                </a:cubicBezTo>
                <a:cubicBezTo>
                  <a:pt x="58" y="20"/>
                  <a:pt x="57" y="23"/>
                  <a:pt x="59" y="25"/>
                </a:cubicBezTo>
                <a:cubicBezTo>
                  <a:pt x="59" y="26"/>
                  <a:pt x="61" y="26"/>
                  <a:pt x="62" y="26"/>
                </a:cubicBezTo>
                <a:close/>
                <a:moveTo>
                  <a:pt x="81" y="11"/>
                </a:moveTo>
                <a:cubicBezTo>
                  <a:pt x="81" y="11"/>
                  <a:pt x="81" y="11"/>
                  <a:pt x="81" y="11"/>
                </a:cubicBezTo>
                <a:cubicBezTo>
                  <a:pt x="82" y="11"/>
                  <a:pt x="83" y="10"/>
                  <a:pt x="84" y="10"/>
                </a:cubicBezTo>
                <a:cubicBezTo>
                  <a:pt x="84" y="10"/>
                  <a:pt x="84" y="10"/>
                  <a:pt x="84" y="10"/>
                </a:cubicBezTo>
                <a:cubicBezTo>
                  <a:pt x="85" y="8"/>
                  <a:pt x="86" y="6"/>
                  <a:pt x="84" y="4"/>
                </a:cubicBezTo>
                <a:cubicBezTo>
                  <a:pt x="84" y="4"/>
                  <a:pt x="84" y="4"/>
                  <a:pt x="84" y="4"/>
                </a:cubicBezTo>
                <a:cubicBezTo>
                  <a:pt x="83" y="2"/>
                  <a:pt x="80" y="2"/>
                  <a:pt x="79" y="3"/>
                </a:cubicBezTo>
                <a:cubicBezTo>
                  <a:pt x="79" y="3"/>
                  <a:pt x="79" y="3"/>
                  <a:pt x="79" y="3"/>
                </a:cubicBezTo>
                <a:cubicBezTo>
                  <a:pt x="77" y="5"/>
                  <a:pt x="77" y="7"/>
                  <a:pt x="78" y="9"/>
                </a:cubicBezTo>
                <a:cubicBezTo>
                  <a:pt x="79" y="10"/>
                  <a:pt x="80" y="11"/>
                  <a:pt x="81" y="11"/>
                </a:cubicBezTo>
                <a:close/>
                <a:moveTo>
                  <a:pt x="304" y="9"/>
                </a:moveTo>
                <a:cubicBezTo>
                  <a:pt x="304" y="9"/>
                  <a:pt x="304" y="9"/>
                  <a:pt x="304" y="9"/>
                </a:cubicBezTo>
                <a:cubicBezTo>
                  <a:pt x="306" y="9"/>
                  <a:pt x="308" y="7"/>
                  <a:pt x="308" y="5"/>
                </a:cubicBezTo>
                <a:cubicBezTo>
                  <a:pt x="308" y="5"/>
                  <a:pt x="308" y="5"/>
                  <a:pt x="308" y="5"/>
                </a:cubicBezTo>
                <a:cubicBezTo>
                  <a:pt x="308" y="2"/>
                  <a:pt x="306" y="1"/>
                  <a:pt x="304" y="1"/>
                </a:cubicBezTo>
                <a:cubicBezTo>
                  <a:pt x="304" y="1"/>
                  <a:pt x="304" y="1"/>
                  <a:pt x="304" y="1"/>
                </a:cubicBezTo>
                <a:cubicBezTo>
                  <a:pt x="302" y="1"/>
                  <a:pt x="300" y="2"/>
                  <a:pt x="300" y="5"/>
                </a:cubicBezTo>
                <a:cubicBezTo>
                  <a:pt x="300" y="7"/>
                  <a:pt x="302" y="9"/>
                  <a:pt x="304" y="9"/>
                </a:cubicBezTo>
                <a:close/>
                <a:moveTo>
                  <a:pt x="279" y="9"/>
                </a:moveTo>
                <a:cubicBezTo>
                  <a:pt x="279" y="9"/>
                  <a:pt x="279" y="9"/>
                  <a:pt x="279" y="9"/>
                </a:cubicBezTo>
                <a:cubicBezTo>
                  <a:pt x="281" y="9"/>
                  <a:pt x="283" y="7"/>
                  <a:pt x="283" y="5"/>
                </a:cubicBezTo>
                <a:cubicBezTo>
                  <a:pt x="283" y="5"/>
                  <a:pt x="283" y="5"/>
                  <a:pt x="283" y="5"/>
                </a:cubicBezTo>
                <a:cubicBezTo>
                  <a:pt x="283" y="2"/>
                  <a:pt x="281" y="1"/>
                  <a:pt x="279" y="1"/>
                </a:cubicBezTo>
                <a:cubicBezTo>
                  <a:pt x="279" y="1"/>
                  <a:pt x="279" y="1"/>
                  <a:pt x="279" y="1"/>
                </a:cubicBezTo>
                <a:cubicBezTo>
                  <a:pt x="277" y="1"/>
                  <a:pt x="275" y="2"/>
                  <a:pt x="275" y="5"/>
                </a:cubicBezTo>
                <a:cubicBezTo>
                  <a:pt x="275" y="7"/>
                  <a:pt x="277" y="9"/>
                  <a:pt x="279" y="9"/>
                </a:cubicBezTo>
                <a:close/>
                <a:moveTo>
                  <a:pt x="254" y="9"/>
                </a:moveTo>
                <a:cubicBezTo>
                  <a:pt x="254" y="9"/>
                  <a:pt x="254" y="9"/>
                  <a:pt x="254" y="9"/>
                </a:cubicBezTo>
                <a:cubicBezTo>
                  <a:pt x="257" y="9"/>
                  <a:pt x="258" y="7"/>
                  <a:pt x="258" y="5"/>
                </a:cubicBezTo>
                <a:cubicBezTo>
                  <a:pt x="258" y="5"/>
                  <a:pt x="258" y="5"/>
                  <a:pt x="258" y="5"/>
                </a:cubicBezTo>
                <a:cubicBezTo>
                  <a:pt x="258" y="2"/>
                  <a:pt x="257" y="1"/>
                  <a:pt x="254" y="1"/>
                </a:cubicBezTo>
                <a:cubicBezTo>
                  <a:pt x="254" y="1"/>
                  <a:pt x="254" y="1"/>
                  <a:pt x="254" y="1"/>
                </a:cubicBezTo>
                <a:cubicBezTo>
                  <a:pt x="252" y="1"/>
                  <a:pt x="250" y="2"/>
                  <a:pt x="250" y="5"/>
                </a:cubicBezTo>
                <a:cubicBezTo>
                  <a:pt x="250" y="7"/>
                  <a:pt x="252" y="9"/>
                  <a:pt x="254" y="9"/>
                </a:cubicBezTo>
                <a:close/>
                <a:moveTo>
                  <a:pt x="230" y="9"/>
                </a:moveTo>
                <a:cubicBezTo>
                  <a:pt x="230" y="9"/>
                  <a:pt x="230" y="9"/>
                  <a:pt x="230" y="9"/>
                </a:cubicBezTo>
                <a:cubicBezTo>
                  <a:pt x="232" y="9"/>
                  <a:pt x="234" y="7"/>
                  <a:pt x="234" y="5"/>
                </a:cubicBezTo>
                <a:cubicBezTo>
                  <a:pt x="234" y="5"/>
                  <a:pt x="234" y="5"/>
                  <a:pt x="234" y="5"/>
                </a:cubicBezTo>
                <a:cubicBezTo>
                  <a:pt x="234" y="2"/>
                  <a:pt x="232" y="1"/>
                  <a:pt x="230" y="1"/>
                </a:cubicBezTo>
                <a:cubicBezTo>
                  <a:pt x="230" y="1"/>
                  <a:pt x="230" y="1"/>
                  <a:pt x="230" y="1"/>
                </a:cubicBezTo>
                <a:cubicBezTo>
                  <a:pt x="227" y="1"/>
                  <a:pt x="226" y="2"/>
                  <a:pt x="226" y="5"/>
                </a:cubicBezTo>
                <a:cubicBezTo>
                  <a:pt x="226" y="7"/>
                  <a:pt x="227" y="9"/>
                  <a:pt x="230" y="9"/>
                </a:cubicBezTo>
                <a:close/>
                <a:moveTo>
                  <a:pt x="205" y="9"/>
                </a:moveTo>
                <a:cubicBezTo>
                  <a:pt x="205" y="9"/>
                  <a:pt x="205" y="9"/>
                  <a:pt x="205" y="9"/>
                </a:cubicBezTo>
                <a:cubicBezTo>
                  <a:pt x="207" y="9"/>
                  <a:pt x="209" y="7"/>
                  <a:pt x="209" y="5"/>
                </a:cubicBezTo>
                <a:cubicBezTo>
                  <a:pt x="209" y="5"/>
                  <a:pt x="209" y="5"/>
                  <a:pt x="209" y="5"/>
                </a:cubicBezTo>
                <a:cubicBezTo>
                  <a:pt x="209" y="2"/>
                  <a:pt x="207" y="1"/>
                  <a:pt x="205" y="1"/>
                </a:cubicBezTo>
                <a:cubicBezTo>
                  <a:pt x="205" y="1"/>
                  <a:pt x="205" y="1"/>
                  <a:pt x="205" y="1"/>
                </a:cubicBezTo>
                <a:cubicBezTo>
                  <a:pt x="203" y="1"/>
                  <a:pt x="201" y="2"/>
                  <a:pt x="201" y="5"/>
                </a:cubicBezTo>
                <a:cubicBezTo>
                  <a:pt x="201" y="7"/>
                  <a:pt x="203" y="9"/>
                  <a:pt x="205" y="9"/>
                </a:cubicBezTo>
                <a:close/>
                <a:moveTo>
                  <a:pt x="180" y="9"/>
                </a:moveTo>
                <a:cubicBezTo>
                  <a:pt x="180" y="9"/>
                  <a:pt x="180" y="9"/>
                  <a:pt x="180" y="9"/>
                </a:cubicBezTo>
                <a:cubicBezTo>
                  <a:pt x="182" y="9"/>
                  <a:pt x="184" y="7"/>
                  <a:pt x="184" y="5"/>
                </a:cubicBezTo>
                <a:cubicBezTo>
                  <a:pt x="184" y="5"/>
                  <a:pt x="184" y="5"/>
                  <a:pt x="184" y="5"/>
                </a:cubicBezTo>
                <a:cubicBezTo>
                  <a:pt x="184" y="2"/>
                  <a:pt x="182" y="1"/>
                  <a:pt x="180" y="1"/>
                </a:cubicBezTo>
                <a:cubicBezTo>
                  <a:pt x="180" y="1"/>
                  <a:pt x="180" y="1"/>
                  <a:pt x="180" y="1"/>
                </a:cubicBezTo>
                <a:cubicBezTo>
                  <a:pt x="178" y="1"/>
                  <a:pt x="176" y="2"/>
                  <a:pt x="176" y="5"/>
                </a:cubicBezTo>
                <a:cubicBezTo>
                  <a:pt x="176" y="7"/>
                  <a:pt x="178" y="9"/>
                  <a:pt x="180" y="9"/>
                </a:cubicBezTo>
                <a:close/>
                <a:moveTo>
                  <a:pt x="155" y="9"/>
                </a:moveTo>
                <a:cubicBezTo>
                  <a:pt x="155" y="9"/>
                  <a:pt x="155" y="9"/>
                  <a:pt x="155" y="9"/>
                </a:cubicBezTo>
                <a:cubicBezTo>
                  <a:pt x="157" y="9"/>
                  <a:pt x="159" y="7"/>
                  <a:pt x="159" y="5"/>
                </a:cubicBezTo>
                <a:cubicBezTo>
                  <a:pt x="159" y="5"/>
                  <a:pt x="159" y="5"/>
                  <a:pt x="159" y="5"/>
                </a:cubicBezTo>
                <a:cubicBezTo>
                  <a:pt x="159" y="2"/>
                  <a:pt x="157" y="1"/>
                  <a:pt x="155" y="1"/>
                </a:cubicBezTo>
                <a:cubicBezTo>
                  <a:pt x="155" y="1"/>
                  <a:pt x="155" y="1"/>
                  <a:pt x="155" y="1"/>
                </a:cubicBezTo>
                <a:cubicBezTo>
                  <a:pt x="153" y="1"/>
                  <a:pt x="151" y="2"/>
                  <a:pt x="151" y="5"/>
                </a:cubicBezTo>
                <a:cubicBezTo>
                  <a:pt x="151" y="7"/>
                  <a:pt x="153" y="9"/>
                  <a:pt x="155" y="9"/>
                </a:cubicBezTo>
                <a:close/>
                <a:moveTo>
                  <a:pt x="130" y="9"/>
                </a:moveTo>
                <a:cubicBezTo>
                  <a:pt x="130" y="9"/>
                  <a:pt x="130" y="9"/>
                  <a:pt x="130" y="9"/>
                </a:cubicBezTo>
                <a:cubicBezTo>
                  <a:pt x="132" y="9"/>
                  <a:pt x="134" y="7"/>
                  <a:pt x="134" y="5"/>
                </a:cubicBezTo>
                <a:cubicBezTo>
                  <a:pt x="134" y="5"/>
                  <a:pt x="134" y="5"/>
                  <a:pt x="134" y="5"/>
                </a:cubicBezTo>
                <a:cubicBezTo>
                  <a:pt x="134" y="2"/>
                  <a:pt x="132" y="1"/>
                  <a:pt x="130" y="1"/>
                </a:cubicBezTo>
                <a:cubicBezTo>
                  <a:pt x="130" y="1"/>
                  <a:pt x="130" y="1"/>
                  <a:pt x="130" y="1"/>
                </a:cubicBezTo>
                <a:cubicBezTo>
                  <a:pt x="128" y="1"/>
                  <a:pt x="126" y="2"/>
                  <a:pt x="126" y="5"/>
                </a:cubicBezTo>
                <a:cubicBezTo>
                  <a:pt x="126" y="7"/>
                  <a:pt x="128" y="9"/>
                  <a:pt x="130" y="9"/>
                </a:cubicBezTo>
                <a:close/>
                <a:moveTo>
                  <a:pt x="105" y="9"/>
                </a:moveTo>
                <a:cubicBezTo>
                  <a:pt x="105" y="9"/>
                  <a:pt x="105" y="9"/>
                  <a:pt x="105" y="9"/>
                </a:cubicBezTo>
                <a:cubicBezTo>
                  <a:pt x="108" y="9"/>
                  <a:pt x="109" y="7"/>
                  <a:pt x="109" y="5"/>
                </a:cubicBezTo>
                <a:cubicBezTo>
                  <a:pt x="109" y="5"/>
                  <a:pt x="109" y="5"/>
                  <a:pt x="109" y="5"/>
                </a:cubicBezTo>
                <a:cubicBezTo>
                  <a:pt x="109" y="2"/>
                  <a:pt x="108" y="1"/>
                  <a:pt x="105" y="1"/>
                </a:cubicBezTo>
                <a:cubicBezTo>
                  <a:pt x="105" y="1"/>
                  <a:pt x="105" y="1"/>
                  <a:pt x="105" y="1"/>
                </a:cubicBezTo>
                <a:cubicBezTo>
                  <a:pt x="103" y="1"/>
                  <a:pt x="101" y="2"/>
                  <a:pt x="101" y="5"/>
                </a:cubicBezTo>
                <a:cubicBezTo>
                  <a:pt x="101" y="7"/>
                  <a:pt x="103" y="9"/>
                  <a:pt x="105" y="9"/>
                </a:cubicBezTo>
                <a:close/>
                <a:moveTo>
                  <a:pt x="332" y="7"/>
                </a:moveTo>
                <a:cubicBezTo>
                  <a:pt x="332" y="7"/>
                  <a:pt x="332" y="7"/>
                  <a:pt x="332" y="7"/>
                </a:cubicBezTo>
                <a:cubicBezTo>
                  <a:pt x="332" y="7"/>
                  <a:pt x="333" y="6"/>
                  <a:pt x="333" y="6"/>
                </a:cubicBezTo>
                <a:cubicBezTo>
                  <a:pt x="333" y="6"/>
                  <a:pt x="333" y="6"/>
                  <a:pt x="333" y="5"/>
                </a:cubicBezTo>
                <a:cubicBezTo>
                  <a:pt x="333" y="5"/>
                  <a:pt x="333" y="5"/>
                  <a:pt x="333" y="5"/>
                </a:cubicBezTo>
                <a:cubicBezTo>
                  <a:pt x="333" y="4"/>
                  <a:pt x="333" y="4"/>
                  <a:pt x="333" y="4"/>
                </a:cubicBezTo>
                <a:cubicBezTo>
                  <a:pt x="333" y="4"/>
                  <a:pt x="333" y="3"/>
                  <a:pt x="333" y="3"/>
                </a:cubicBezTo>
                <a:cubicBezTo>
                  <a:pt x="333" y="3"/>
                  <a:pt x="332" y="3"/>
                  <a:pt x="332" y="2"/>
                </a:cubicBezTo>
                <a:cubicBezTo>
                  <a:pt x="332" y="2"/>
                  <a:pt x="332" y="2"/>
                  <a:pt x="332" y="2"/>
                </a:cubicBezTo>
                <a:cubicBezTo>
                  <a:pt x="330" y="0"/>
                  <a:pt x="328" y="0"/>
                  <a:pt x="326" y="2"/>
                </a:cubicBezTo>
                <a:cubicBezTo>
                  <a:pt x="326" y="2"/>
                  <a:pt x="326" y="2"/>
                  <a:pt x="326" y="2"/>
                </a:cubicBezTo>
                <a:cubicBezTo>
                  <a:pt x="325" y="3"/>
                  <a:pt x="325" y="3"/>
                  <a:pt x="325" y="3"/>
                </a:cubicBezTo>
                <a:cubicBezTo>
                  <a:pt x="325" y="3"/>
                  <a:pt x="325" y="4"/>
                  <a:pt x="325" y="4"/>
                </a:cubicBezTo>
                <a:cubicBezTo>
                  <a:pt x="325" y="4"/>
                  <a:pt x="325" y="4"/>
                  <a:pt x="325" y="5"/>
                </a:cubicBezTo>
                <a:cubicBezTo>
                  <a:pt x="325" y="5"/>
                  <a:pt x="325" y="5"/>
                  <a:pt x="325" y="5"/>
                </a:cubicBezTo>
                <a:cubicBezTo>
                  <a:pt x="325" y="6"/>
                  <a:pt x="325" y="6"/>
                  <a:pt x="325" y="6"/>
                </a:cubicBezTo>
                <a:cubicBezTo>
                  <a:pt x="325" y="6"/>
                  <a:pt x="325" y="7"/>
                  <a:pt x="326" y="7"/>
                </a:cubicBezTo>
                <a:cubicBezTo>
                  <a:pt x="326" y="7"/>
                  <a:pt x="326" y="7"/>
                  <a:pt x="326" y="7"/>
                </a:cubicBezTo>
                <a:cubicBezTo>
                  <a:pt x="326" y="8"/>
                  <a:pt x="327" y="8"/>
                  <a:pt x="327" y="8"/>
                </a:cubicBezTo>
                <a:cubicBezTo>
                  <a:pt x="327" y="8"/>
                  <a:pt x="327" y="8"/>
                  <a:pt x="327" y="8"/>
                </a:cubicBezTo>
                <a:cubicBezTo>
                  <a:pt x="328" y="8"/>
                  <a:pt x="328" y="9"/>
                  <a:pt x="328" y="9"/>
                </a:cubicBezTo>
                <a:cubicBezTo>
                  <a:pt x="328" y="9"/>
                  <a:pt x="329" y="9"/>
                  <a:pt x="329" y="9"/>
                </a:cubicBezTo>
                <a:cubicBezTo>
                  <a:pt x="330" y="9"/>
                  <a:pt x="331" y="8"/>
                  <a:pt x="332" y="7"/>
                </a:cubicBezTo>
                <a:close/>
              </a:path>
            </a:pathLst>
          </a:custGeom>
          <a:ln>
            <a:noFill/>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91440" tIns="45720" rIns="91440" bIns="45720" numCol="1" anchor="t" anchorCtr="0" compatLnSpc="1">
            <a:prstTxWarp prst="textNoShape">
              <a:avLst/>
            </a:prstTxWarp>
          </a:bodyPr>
          <a:lstStyle/>
          <a:p>
            <a:endParaRPr lang="ru-UA"/>
          </a:p>
        </p:txBody>
      </p:sp>
      <p:sp>
        <p:nvSpPr>
          <p:cNvPr id="86" name="TextBox 85">
            <a:extLst>
              <a:ext uri="{FF2B5EF4-FFF2-40B4-BE49-F238E27FC236}">
                <a16:creationId xmlns:a16="http://schemas.microsoft.com/office/drawing/2014/main" id="{ABDDECA7-3DE4-4E4B-73C1-9991158AECEF}"/>
              </a:ext>
            </a:extLst>
          </p:cNvPr>
          <p:cNvSpPr txBox="1"/>
          <p:nvPr/>
        </p:nvSpPr>
        <p:spPr>
          <a:xfrm>
            <a:off x="7681815" y="2587128"/>
            <a:ext cx="1987888" cy="1219565"/>
          </a:xfrm>
          <a:prstGeom prst="rect">
            <a:avLst/>
          </a:prstGeom>
          <a:noFill/>
        </p:spPr>
        <p:txBody>
          <a:bodyPr wrap="square" rtlCol="0">
            <a:spAutoFit/>
          </a:bodyPr>
          <a:lstStyle/>
          <a:p>
            <a:pPr algn="justLow" rtl="1">
              <a:lnSpc>
                <a:spcPct val="200000"/>
              </a:lnSpc>
            </a:pPr>
            <a:r>
              <a:rPr lang="fa-IR" sz="1600" b="1" dirty="0">
                <a:solidFill>
                  <a:srgbClr val="314559"/>
                </a:solidFill>
                <a:latin typeface="Shabnam" panose="020B0603030804020204" pitchFamily="34" charset="-78"/>
                <a:cs typeface="Shabnam" panose="020B0603030804020204" pitchFamily="34" charset="-78"/>
              </a:rPr>
              <a:t>تیتر عنوان را بنویسید</a:t>
            </a:r>
            <a:endParaRPr lang="en-US" sz="1600" b="1" dirty="0">
              <a:solidFill>
                <a:srgbClr val="314559"/>
              </a:solidFill>
              <a:latin typeface="Shabnam" panose="020B0603030804020204" pitchFamily="34" charset="-78"/>
              <a:cs typeface="Shabnam" panose="020B0603030804020204" pitchFamily="34" charset="-78"/>
            </a:endParaRPr>
          </a:p>
          <a:p>
            <a:pPr algn="justLow" rtl="1">
              <a:lnSpc>
                <a:spcPct val="200000"/>
              </a:lnSpc>
            </a:pPr>
            <a:r>
              <a:rPr lang="fa-IR" sz="1100" dirty="0">
                <a:solidFill>
                  <a:srgbClr val="314559"/>
                </a:solidFill>
                <a:latin typeface="Shabnam" panose="020B0603030804020204" pitchFamily="34" charset="-78"/>
                <a:cs typeface="Shabnam" panose="020B0603030804020204" pitchFamily="34" charset="-78"/>
              </a:rPr>
              <a:t>فروشگاه مینارو ارائه دهنده انواع فایل های کاربردی</a:t>
            </a:r>
            <a:endParaRPr lang="en-US" sz="1100" dirty="0">
              <a:solidFill>
                <a:srgbClr val="314559"/>
              </a:solidFill>
              <a:latin typeface="Shabnam" panose="020B0603030804020204" pitchFamily="34" charset="-78"/>
              <a:cs typeface="Shabnam" panose="020B0603030804020204" pitchFamily="34" charset="-78"/>
            </a:endParaRPr>
          </a:p>
        </p:txBody>
      </p:sp>
      <p:sp>
        <p:nvSpPr>
          <p:cNvPr id="87" name="TextBox 86">
            <a:extLst>
              <a:ext uri="{FF2B5EF4-FFF2-40B4-BE49-F238E27FC236}">
                <a16:creationId xmlns:a16="http://schemas.microsoft.com/office/drawing/2014/main" id="{3D1EDEFB-4B19-90C3-2495-D1BF3F974062}"/>
              </a:ext>
            </a:extLst>
          </p:cNvPr>
          <p:cNvSpPr txBox="1"/>
          <p:nvPr/>
        </p:nvSpPr>
        <p:spPr>
          <a:xfrm>
            <a:off x="7690431" y="4684909"/>
            <a:ext cx="1987888" cy="1219565"/>
          </a:xfrm>
          <a:prstGeom prst="rect">
            <a:avLst/>
          </a:prstGeom>
          <a:noFill/>
        </p:spPr>
        <p:txBody>
          <a:bodyPr wrap="square" rtlCol="0">
            <a:spAutoFit/>
          </a:bodyPr>
          <a:lstStyle/>
          <a:p>
            <a:pPr algn="justLow" rtl="1">
              <a:lnSpc>
                <a:spcPct val="200000"/>
              </a:lnSpc>
            </a:pPr>
            <a:r>
              <a:rPr lang="fa-IR" sz="1600" b="1" dirty="0">
                <a:solidFill>
                  <a:srgbClr val="314559"/>
                </a:solidFill>
                <a:latin typeface="Shabnam" panose="020B0603030804020204" pitchFamily="34" charset="-78"/>
                <a:cs typeface="Shabnam" panose="020B0603030804020204" pitchFamily="34" charset="-78"/>
              </a:rPr>
              <a:t>تیتر عنوان را بنویسید</a:t>
            </a:r>
            <a:endParaRPr lang="en-US" sz="1600" b="1" dirty="0">
              <a:solidFill>
                <a:srgbClr val="314559"/>
              </a:solidFill>
              <a:latin typeface="Shabnam" panose="020B0603030804020204" pitchFamily="34" charset="-78"/>
              <a:cs typeface="Shabnam" panose="020B0603030804020204" pitchFamily="34" charset="-78"/>
            </a:endParaRPr>
          </a:p>
          <a:p>
            <a:pPr algn="justLow" rtl="1">
              <a:lnSpc>
                <a:spcPct val="200000"/>
              </a:lnSpc>
            </a:pPr>
            <a:r>
              <a:rPr lang="fa-IR" sz="1100" dirty="0">
                <a:solidFill>
                  <a:srgbClr val="314559"/>
                </a:solidFill>
                <a:latin typeface="Shabnam" panose="020B0603030804020204" pitchFamily="34" charset="-78"/>
                <a:cs typeface="Shabnam" panose="020B0603030804020204" pitchFamily="34" charset="-78"/>
              </a:rPr>
              <a:t>فروشگاه مینارو ارائه دهنده انواع فایل های کاربردی</a:t>
            </a:r>
            <a:endParaRPr lang="en-US" sz="1100" dirty="0">
              <a:solidFill>
                <a:srgbClr val="314559"/>
              </a:solidFill>
              <a:latin typeface="Shabnam" panose="020B0603030804020204" pitchFamily="34" charset="-78"/>
              <a:cs typeface="Shabnam" panose="020B0603030804020204" pitchFamily="34" charset="-78"/>
            </a:endParaRPr>
          </a:p>
        </p:txBody>
      </p:sp>
      <p:sp>
        <p:nvSpPr>
          <p:cNvPr id="88" name="TextBox 87">
            <a:extLst>
              <a:ext uri="{FF2B5EF4-FFF2-40B4-BE49-F238E27FC236}">
                <a16:creationId xmlns:a16="http://schemas.microsoft.com/office/drawing/2014/main" id="{873FEA54-CFB6-AD43-7E67-356874028A91}"/>
              </a:ext>
            </a:extLst>
          </p:cNvPr>
          <p:cNvSpPr txBox="1"/>
          <p:nvPr/>
        </p:nvSpPr>
        <p:spPr>
          <a:xfrm>
            <a:off x="1571180" y="2501364"/>
            <a:ext cx="2110341" cy="1219565"/>
          </a:xfrm>
          <a:prstGeom prst="rect">
            <a:avLst/>
          </a:prstGeom>
          <a:noFill/>
        </p:spPr>
        <p:txBody>
          <a:bodyPr wrap="square" rtlCol="0">
            <a:spAutoFit/>
          </a:bodyPr>
          <a:lstStyle/>
          <a:p>
            <a:pPr algn="justLow" rtl="1">
              <a:lnSpc>
                <a:spcPct val="200000"/>
              </a:lnSpc>
            </a:pPr>
            <a:r>
              <a:rPr lang="fa-IR" sz="1600" b="1" dirty="0">
                <a:solidFill>
                  <a:srgbClr val="314559"/>
                </a:solidFill>
                <a:latin typeface="Shabnam" panose="020B0603030804020204" pitchFamily="34" charset="-78"/>
                <a:cs typeface="Shabnam" panose="020B0603030804020204" pitchFamily="34" charset="-78"/>
              </a:rPr>
              <a:t>تیتر عنوان را بنویسید</a:t>
            </a:r>
            <a:endParaRPr lang="en-US" sz="1600" b="1" dirty="0">
              <a:solidFill>
                <a:srgbClr val="314559"/>
              </a:solidFill>
              <a:latin typeface="Shabnam" panose="020B0603030804020204" pitchFamily="34" charset="-78"/>
              <a:cs typeface="Shabnam" panose="020B0603030804020204" pitchFamily="34" charset="-78"/>
            </a:endParaRPr>
          </a:p>
          <a:p>
            <a:pPr algn="justLow" rtl="1">
              <a:lnSpc>
                <a:spcPct val="200000"/>
              </a:lnSpc>
            </a:pPr>
            <a:r>
              <a:rPr lang="fa-IR" sz="1100" dirty="0">
                <a:solidFill>
                  <a:srgbClr val="314559"/>
                </a:solidFill>
                <a:latin typeface="Shabnam" panose="020B0603030804020204" pitchFamily="34" charset="-78"/>
                <a:cs typeface="Shabnam" panose="020B0603030804020204" pitchFamily="34" charset="-78"/>
              </a:rPr>
              <a:t>فروشگاه مینارو ارائه دهنده انواع فایل های کاربردی</a:t>
            </a:r>
            <a:endParaRPr lang="en-US" sz="1100" dirty="0">
              <a:solidFill>
                <a:srgbClr val="314559"/>
              </a:solidFill>
              <a:latin typeface="Shabnam" panose="020B0603030804020204" pitchFamily="34" charset="-78"/>
              <a:cs typeface="Shabnam" panose="020B0603030804020204" pitchFamily="34" charset="-78"/>
            </a:endParaRPr>
          </a:p>
        </p:txBody>
      </p:sp>
      <p:sp>
        <p:nvSpPr>
          <p:cNvPr id="89" name="TextBox 88">
            <a:extLst>
              <a:ext uri="{FF2B5EF4-FFF2-40B4-BE49-F238E27FC236}">
                <a16:creationId xmlns:a16="http://schemas.microsoft.com/office/drawing/2014/main" id="{41E5D5A0-183E-B9CD-B7E3-6AC2DF48042A}"/>
              </a:ext>
            </a:extLst>
          </p:cNvPr>
          <p:cNvSpPr txBox="1"/>
          <p:nvPr/>
        </p:nvSpPr>
        <p:spPr>
          <a:xfrm>
            <a:off x="1336863" y="4375995"/>
            <a:ext cx="2249027" cy="1219565"/>
          </a:xfrm>
          <a:prstGeom prst="rect">
            <a:avLst/>
          </a:prstGeom>
          <a:noFill/>
        </p:spPr>
        <p:txBody>
          <a:bodyPr wrap="square" rtlCol="0">
            <a:spAutoFit/>
          </a:bodyPr>
          <a:lstStyle/>
          <a:p>
            <a:pPr algn="justLow" rtl="1">
              <a:lnSpc>
                <a:spcPct val="200000"/>
              </a:lnSpc>
            </a:pPr>
            <a:r>
              <a:rPr lang="fa-IR" sz="1600" b="1" dirty="0">
                <a:solidFill>
                  <a:srgbClr val="314559"/>
                </a:solidFill>
                <a:latin typeface="Shabnam" panose="020B0603030804020204" pitchFamily="34" charset="-78"/>
                <a:cs typeface="Shabnam" panose="020B0603030804020204" pitchFamily="34" charset="-78"/>
              </a:rPr>
              <a:t>تیتر عنوان را بنویسید</a:t>
            </a:r>
            <a:endParaRPr lang="en-US" sz="1600" b="1" dirty="0">
              <a:solidFill>
                <a:srgbClr val="314559"/>
              </a:solidFill>
              <a:latin typeface="Shabnam" panose="020B0603030804020204" pitchFamily="34" charset="-78"/>
              <a:cs typeface="Shabnam" panose="020B0603030804020204" pitchFamily="34" charset="-78"/>
            </a:endParaRPr>
          </a:p>
          <a:p>
            <a:pPr algn="justLow" rtl="1">
              <a:lnSpc>
                <a:spcPct val="200000"/>
              </a:lnSpc>
            </a:pPr>
            <a:r>
              <a:rPr lang="fa-IR" sz="1100" dirty="0">
                <a:solidFill>
                  <a:srgbClr val="314559"/>
                </a:solidFill>
                <a:latin typeface="Shabnam" panose="020B0603030804020204" pitchFamily="34" charset="-78"/>
                <a:cs typeface="Shabnam" panose="020B0603030804020204" pitchFamily="34" charset="-78"/>
              </a:rPr>
              <a:t>فروشگاه مینارو ارائه دهنده انواع فایل های کاربردی</a:t>
            </a:r>
            <a:endParaRPr lang="en-US" sz="1100" dirty="0">
              <a:solidFill>
                <a:srgbClr val="314559"/>
              </a:solidFill>
              <a:latin typeface="Shabnam" panose="020B0603030804020204" pitchFamily="34" charset="-78"/>
              <a:cs typeface="Shabnam" panose="020B0603030804020204" pitchFamily="34" charset="-78"/>
            </a:endParaRPr>
          </a:p>
        </p:txBody>
      </p:sp>
    </p:spTree>
    <p:extLst>
      <p:ext uri="{BB962C8B-B14F-4D97-AF65-F5344CB8AC3E}">
        <p14:creationId xmlns:p14="http://schemas.microsoft.com/office/powerpoint/2010/main" val="28497049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5" fill="hold" grpId="0" nodeType="clickEffect">
                                  <p:stCondLst>
                                    <p:cond delay="0"/>
                                  </p:stCondLst>
                                  <p:childTnLst>
                                    <p:set>
                                      <p:cBhvr>
                                        <p:cTn id="6" dur="1" fill="hold">
                                          <p:stCondLst>
                                            <p:cond delay="0"/>
                                          </p:stCondLst>
                                        </p:cTn>
                                        <p:tgtEl>
                                          <p:spTgt spid="54"/>
                                        </p:tgtEl>
                                        <p:attrNameLst>
                                          <p:attrName>style.visibility</p:attrName>
                                        </p:attrNameLst>
                                      </p:cBhvr>
                                      <p:to>
                                        <p:strVal val="visible"/>
                                      </p:to>
                                    </p:set>
                                    <p:animEffect transition="in" filter="randombar(vertical)">
                                      <p:cBhvr>
                                        <p:cTn id="7" dur="500"/>
                                        <p:tgtEl>
                                          <p:spTgt spid="54"/>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nodeType="clickEffect">
                                  <p:stCondLst>
                                    <p:cond delay="0"/>
                                  </p:stCondLst>
                                  <p:childTnLst>
                                    <p:set>
                                      <p:cBhvr>
                                        <p:cTn id="11" dur="1" fill="hold">
                                          <p:stCondLst>
                                            <p:cond delay="0"/>
                                          </p:stCondLst>
                                        </p:cTn>
                                        <p:tgtEl>
                                          <p:spTgt spid="76"/>
                                        </p:tgtEl>
                                        <p:attrNameLst>
                                          <p:attrName>style.visibility</p:attrName>
                                        </p:attrNameLst>
                                      </p:cBhvr>
                                      <p:to>
                                        <p:strVal val="visible"/>
                                      </p:to>
                                    </p:set>
                                    <p:anim calcmode="lin" valueType="num">
                                      <p:cBhvr>
                                        <p:cTn id="12" dur="500" fill="hold"/>
                                        <p:tgtEl>
                                          <p:spTgt spid="76"/>
                                        </p:tgtEl>
                                        <p:attrNameLst>
                                          <p:attrName>ppt_w</p:attrName>
                                        </p:attrNameLst>
                                      </p:cBhvr>
                                      <p:tavLst>
                                        <p:tav tm="0">
                                          <p:val>
                                            <p:fltVal val="0"/>
                                          </p:val>
                                        </p:tav>
                                        <p:tav tm="100000">
                                          <p:val>
                                            <p:strVal val="#ppt_w"/>
                                          </p:val>
                                        </p:tav>
                                      </p:tavLst>
                                    </p:anim>
                                    <p:anim calcmode="lin" valueType="num">
                                      <p:cBhvr>
                                        <p:cTn id="13" dur="500" fill="hold"/>
                                        <p:tgtEl>
                                          <p:spTgt spid="76"/>
                                        </p:tgtEl>
                                        <p:attrNameLst>
                                          <p:attrName>ppt_h</p:attrName>
                                        </p:attrNameLst>
                                      </p:cBhvr>
                                      <p:tavLst>
                                        <p:tav tm="0">
                                          <p:val>
                                            <p:fltVal val="0"/>
                                          </p:val>
                                        </p:tav>
                                        <p:tav tm="100000">
                                          <p:val>
                                            <p:strVal val="#ppt_h"/>
                                          </p:val>
                                        </p:tav>
                                      </p:tavLst>
                                    </p:anim>
                                    <p:animEffect transition="in" filter="fade">
                                      <p:cBhvr>
                                        <p:cTn id="14" dur="500"/>
                                        <p:tgtEl>
                                          <p:spTgt spid="76"/>
                                        </p:tgtEl>
                                      </p:cBhvr>
                                    </p:animEffect>
                                  </p:childTnLst>
                                </p:cTn>
                              </p:par>
                            </p:childTnLst>
                          </p:cTn>
                        </p:par>
                        <p:par>
                          <p:cTn id="15" fill="hold">
                            <p:stCondLst>
                              <p:cond delay="500"/>
                            </p:stCondLst>
                            <p:childTnLst>
                              <p:par>
                                <p:cTn id="16" presetID="22" presetClass="entr" presetSubtype="2" fill="hold" grpId="0" nodeType="afterEffect">
                                  <p:stCondLst>
                                    <p:cond delay="0"/>
                                  </p:stCondLst>
                                  <p:childTnLst>
                                    <p:set>
                                      <p:cBhvr>
                                        <p:cTn id="17" dur="1" fill="hold">
                                          <p:stCondLst>
                                            <p:cond delay="0"/>
                                          </p:stCondLst>
                                        </p:cTn>
                                        <p:tgtEl>
                                          <p:spTgt spid="84"/>
                                        </p:tgtEl>
                                        <p:attrNameLst>
                                          <p:attrName>style.visibility</p:attrName>
                                        </p:attrNameLst>
                                      </p:cBhvr>
                                      <p:to>
                                        <p:strVal val="visible"/>
                                      </p:to>
                                    </p:set>
                                    <p:animEffect transition="in" filter="wipe(right)">
                                      <p:cBhvr>
                                        <p:cTn id="18" dur="500"/>
                                        <p:tgtEl>
                                          <p:spTgt spid="84"/>
                                        </p:tgtEl>
                                      </p:cBhvr>
                                    </p:animEffect>
                                  </p:childTnLst>
                                </p:cTn>
                              </p:par>
                            </p:childTnLst>
                          </p:cTn>
                        </p:par>
                        <p:par>
                          <p:cTn id="19" fill="hold">
                            <p:stCondLst>
                              <p:cond delay="1000"/>
                            </p:stCondLst>
                            <p:childTnLst>
                              <p:par>
                                <p:cTn id="20" presetID="22" presetClass="entr" presetSubtype="2" fill="hold" grpId="0" nodeType="afterEffect">
                                  <p:stCondLst>
                                    <p:cond delay="0"/>
                                  </p:stCondLst>
                                  <p:childTnLst>
                                    <p:set>
                                      <p:cBhvr>
                                        <p:cTn id="21" dur="1" fill="hold">
                                          <p:stCondLst>
                                            <p:cond delay="0"/>
                                          </p:stCondLst>
                                        </p:cTn>
                                        <p:tgtEl>
                                          <p:spTgt spid="88"/>
                                        </p:tgtEl>
                                        <p:attrNameLst>
                                          <p:attrName>style.visibility</p:attrName>
                                        </p:attrNameLst>
                                      </p:cBhvr>
                                      <p:to>
                                        <p:strVal val="visible"/>
                                      </p:to>
                                    </p:set>
                                    <p:animEffect transition="in" filter="wipe(right)">
                                      <p:cBhvr>
                                        <p:cTn id="22" dur="500"/>
                                        <p:tgtEl>
                                          <p:spTgt spid="88"/>
                                        </p:tgtEl>
                                      </p:cBhvr>
                                    </p:animEffect>
                                  </p:childTnLst>
                                </p:cTn>
                              </p:par>
                            </p:childTnLst>
                          </p:cTn>
                        </p:par>
                        <p:par>
                          <p:cTn id="23" fill="hold">
                            <p:stCondLst>
                              <p:cond delay="1500"/>
                            </p:stCondLst>
                            <p:childTnLst>
                              <p:par>
                                <p:cTn id="24" presetID="53" presetClass="entr" presetSubtype="16" fill="hold" nodeType="afterEffect">
                                  <p:stCondLst>
                                    <p:cond delay="0"/>
                                  </p:stCondLst>
                                  <p:childTnLst>
                                    <p:set>
                                      <p:cBhvr>
                                        <p:cTn id="25" dur="1" fill="hold">
                                          <p:stCondLst>
                                            <p:cond delay="0"/>
                                          </p:stCondLst>
                                        </p:cTn>
                                        <p:tgtEl>
                                          <p:spTgt spid="79"/>
                                        </p:tgtEl>
                                        <p:attrNameLst>
                                          <p:attrName>style.visibility</p:attrName>
                                        </p:attrNameLst>
                                      </p:cBhvr>
                                      <p:to>
                                        <p:strVal val="visible"/>
                                      </p:to>
                                    </p:set>
                                    <p:anim calcmode="lin" valueType="num">
                                      <p:cBhvr>
                                        <p:cTn id="26" dur="500" fill="hold"/>
                                        <p:tgtEl>
                                          <p:spTgt spid="79"/>
                                        </p:tgtEl>
                                        <p:attrNameLst>
                                          <p:attrName>ppt_w</p:attrName>
                                        </p:attrNameLst>
                                      </p:cBhvr>
                                      <p:tavLst>
                                        <p:tav tm="0">
                                          <p:val>
                                            <p:fltVal val="0"/>
                                          </p:val>
                                        </p:tav>
                                        <p:tav tm="100000">
                                          <p:val>
                                            <p:strVal val="#ppt_w"/>
                                          </p:val>
                                        </p:tav>
                                      </p:tavLst>
                                    </p:anim>
                                    <p:anim calcmode="lin" valueType="num">
                                      <p:cBhvr>
                                        <p:cTn id="27" dur="500" fill="hold"/>
                                        <p:tgtEl>
                                          <p:spTgt spid="79"/>
                                        </p:tgtEl>
                                        <p:attrNameLst>
                                          <p:attrName>ppt_h</p:attrName>
                                        </p:attrNameLst>
                                      </p:cBhvr>
                                      <p:tavLst>
                                        <p:tav tm="0">
                                          <p:val>
                                            <p:fltVal val="0"/>
                                          </p:val>
                                        </p:tav>
                                        <p:tav tm="100000">
                                          <p:val>
                                            <p:strVal val="#ppt_h"/>
                                          </p:val>
                                        </p:tav>
                                      </p:tavLst>
                                    </p:anim>
                                    <p:animEffect transition="in" filter="fade">
                                      <p:cBhvr>
                                        <p:cTn id="28" dur="500"/>
                                        <p:tgtEl>
                                          <p:spTgt spid="79"/>
                                        </p:tgtEl>
                                      </p:cBhvr>
                                    </p:animEffect>
                                  </p:childTnLst>
                                </p:cTn>
                              </p:par>
                            </p:childTnLst>
                          </p:cTn>
                        </p:par>
                        <p:par>
                          <p:cTn id="29" fill="hold">
                            <p:stCondLst>
                              <p:cond delay="2000"/>
                            </p:stCondLst>
                            <p:childTnLst>
                              <p:par>
                                <p:cTn id="30" presetID="22" presetClass="entr" presetSubtype="8" fill="hold" grpId="0" nodeType="afterEffect">
                                  <p:stCondLst>
                                    <p:cond delay="0"/>
                                  </p:stCondLst>
                                  <p:childTnLst>
                                    <p:set>
                                      <p:cBhvr>
                                        <p:cTn id="31" dur="1" fill="hold">
                                          <p:stCondLst>
                                            <p:cond delay="0"/>
                                          </p:stCondLst>
                                        </p:cTn>
                                        <p:tgtEl>
                                          <p:spTgt spid="85"/>
                                        </p:tgtEl>
                                        <p:attrNameLst>
                                          <p:attrName>style.visibility</p:attrName>
                                        </p:attrNameLst>
                                      </p:cBhvr>
                                      <p:to>
                                        <p:strVal val="visible"/>
                                      </p:to>
                                    </p:set>
                                    <p:animEffect transition="in" filter="wipe(left)">
                                      <p:cBhvr>
                                        <p:cTn id="32" dur="500"/>
                                        <p:tgtEl>
                                          <p:spTgt spid="85"/>
                                        </p:tgtEl>
                                      </p:cBhvr>
                                    </p:animEffect>
                                  </p:childTnLst>
                                </p:cTn>
                              </p:par>
                            </p:childTnLst>
                          </p:cTn>
                        </p:par>
                        <p:par>
                          <p:cTn id="33" fill="hold">
                            <p:stCondLst>
                              <p:cond delay="2500"/>
                            </p:stCondLst>
                            <p:childTnLst>
                              <p:par>
                                <p:cTn id="34" presetID="22" presetClass="entr" presetSubtype="2" fill="hold" grpId="0" nodeType="afterEffect">
                                  <p:stCondLst>
                                    <p:cond delay="0"/>
                                  </p:stCondLst>
                                  <p:childTnLst>
                                    <p:set>
                                      <p:cBhvr>
                                        <p:cTn id="35" dur="1" fill="hold">
                                          <p:stCondLst>
                                            <p:cond delay="0"/>
                                          </p:stCondLst>
                                        </p:cTn>
                                        <p:tgtEl>
                                          <p:spTgt spid="86"/>
                                        </p:tgtEl>
                                        <p:attrNameLst>
                                          <p:attrName>style.visibility</p:attrName>
                                        </p:attrNameLst>
                                      </p:cBhvr>
                                      <p:to>
                                        <p:strVal val="visible"/>
                                      </p:to>
                                    </p:set>
                                    <p:animEffect transition="in" filter="wipe(right)">
                                      <p:cBhvr>
                                        <p:cTn id="36" dur="500"/>
                                        <p:tgtEl>
                                          <p:spTgt spid="86"/>
                                        </p:tgtEl>
                                      </p:cBhvr>
                                    </p:animEffect>
                                  </p:childTnLst>
                                </p:cTn>
                              </p:par>
                            </p:childTnLst>
                          </p:cTn>
                        </p:par>
                        <p:par>
                          <p:cTn id="37" fill="hold">
                            <p:stCondLst>
                              <p:cond delay="3000"/>
                            </p:stCondLst>
                            <p:childTnLst>
                              <p:par>
                                <p:cTn id="38" presetID="53" presetClass="entr" presetSubtype="16" fill="hold" nodeType="afterEffect">
                                  <p:stCondLst>
                                    <p:cond delay="0"/>
                                  </p:stCondLst>
                                  <p:childTnLst>
                                    <p:set>
                                      <p:cBhvr>
                                        <p:cTn id="39" dur="1" fill="hold">
                                          <p:stCondLst>
                                            <p:cond delay="0"/>
                                          </p:stCondLst>
                                        </p:cTn>
                                        <p:tgtEl>
                                          <p:spTgt spid="70"/>
                                        </p:tgtEl>
                                        <p:attrNameLst>
                                          <p:attrName>style.visibility</p:attrName>
                                        </p:attrNameLst>
                                      </p:cBhvr>
                                      <p:to>
                                        <p:strVal val="visible"/>
                                      </p:to>
                                    </p:set>
                                    <p:anim calcmode="lin" valueType="num">
                                      <p:cBhvr>
                                        <p:cTn id="40" dur="500" fill="hold"/>
                                        <p:tgtEl>
                                          <p:spTgt spid="70"/>
                                        </p:tgtEl>
                                        <p:attrNameLst>
                                          <p:attrName>ppt_w</p:attrName>
                                        </p:attrNameLst>
                                      </p:cBhvr>
                                      <p:tavLst>
                                        <p:tav tm="0">
                                          <p:val>
                                            <p:fltVal val="0"/>
                                          </p:val>
                                        </p:tav>
                                        <p:tav tm="100000">
                                          <p:val>
                                            <p:strVal val="#ppt_w"/>
                                          </p:val>
                                        </p:tav>
                                      </p:tavLst>
                                    </p:anim>
                                    <p:anim calcmode="lin" valueType="num">
                                      <p:cBhvr>
                                        <p:cTn id="41" dur="500" fill="hold"/>
                                        <p:tgtEl>
                                          <p:spTgt spid="70"/>
                                        </p:tgtEl>
                                        <p:attrNameLst>
                                          <p:attrName>ppt_h</p:attrName>
                                        </p:attrNameLst>
                                      </p:cBhvr>
                                      <p:tavLst>
                                        <p:tav tm="0">
                                          <p:val>
                                            <p:fltVal val="0"/>
                                          </p:val>
                                        </p:tav>
                                        <p:tav tm="100000">
                                          <p:val>
                                            <p:strVal val="#ppt_h"/>
                                          </p:val>
                                        </p:tav>
                                      </p:tavLst>
                                    </p:anim>
                                    <p:animEffect transition="in" filter="fade">
                                      <p:cBhvr>
                                        <p:cTn id="42" dur="500"/>
                                        <p:tgtEl>
                                          <p:spTgt spid="70"/>
                                        </p:tgtEl>
                                      </p:cBhvr>
                                    </p:animEffect>
                                  </p:childTnLst>
                                </p:cTn>
                              </p:par>
                            </p:childTnLst>
                          </p:cTn>
                        </p:par>
                        <p:par>
                          <p:cTn id="43" fill="hold">
                            <p:stCondLst>
                              <p:cond delay="3500"/>
                            </p:stCondLst>
                            <p:childTnLst>
                              <p:par>
                                <p:cTn id="44" presetID="22" presetClass="entr" presetSubtype="8" fill="hold" grpId="0" nodeType="afterEffect">
                                  <p:stCondLst>
                                    <p:cond delay="0"/>
                                  </p:stCondLst>
                                  <p:childTnLst>
                                    <p:set>
                                      <p:cBhvr>
                                        <p:cTn id="45" dur="1" fill="hold">
                                          <p:stCondLst>
                                            <p:cond delay="0"/>
                                          </p:stCondLst>
                                        </p:cTn>
                                        <p:tgtEl>
                                          <p:spTgt spid="83"/>
                                        </p:tgtEl>
                                        <p:attrNameLst>
                                          <p:attrName>style.visibility</p:attrName>
                                        </p:attrNameLst>
                                      </p:cBhvr>
                                      <p:to>
                                        <p:strVal val="visible"/>
                                      </p:to>
                                    </p:set>
                                    <p:animEffect transition="in" filter="wipe(left)">
                                      <p:cBhvr>
                                        <p:cTn id="46" dur="500"/>
                                        <p:tgtEl>
                                          <p:spTgt spid="83"/>
                                        </p:tgtEl>
                                      </p:cBhvr>
                                    </p:animEffect>
                                  </p:childTnLst>
                                </p:cTn>
                              </p:par>
                            </p:childTnLst>
                          </p:cTn>
                        </p:par>
                        <p:par>
                          <p:cTn id="47" fill="hold">
                            <p:stCondLst>
                              <p:cond delay="4000"/>
                            </p:stCondLst>
                            <p:childTnLst>
                              <p:par>
                                <p:cTn id="48" presetID="22" presetClass="entr" presetSubtype="2" fill="hold" grpId="0" nodeType="afterEffect">
                                  <p:stCondLst>
                                    <p:cond delay="0"/>
                                  </p:stCondLst>
                                  <p:childTnLst>
                                    <p:set>
                                      <p:cBhvr>
                                        <p:cTn id="49" dur="1" fill="hold">
                                          <p:stCondLst>
                                            <p:cond delay="0"/>
                                          </p:stCondLst>
                                        </p:cTn>
                                        <p:tgtEl>
                                          <p:spTgt spid="87"/>
                                        </p:tgtEl>
                                        <p:attrNameLst>
                                          <p:attrName>style.visibility</p:attrName>
                                        </p:attrNameLst>
                                      </p:cBhvr>
                                      <p:to>
                                        <p:strVal val="visible"/>
                                      </p:to>
                                    </p:set>
                                    <p:animEffect transition="in" filter="wipe(right)">
                                      <p:cBhvr>
                                        <p:cTn id="50" dur="500"/>
                                        <p:tgtEl>
                                          <p:spTgt spid="87"/>
                                        </p:tgtEl>
                                      </p:cBhvr>
                                    </p:animEffect>
                                  </p:childTnLst>
                                </p:cTn>
                              </p:par>
                            </p:childTnLst>
                          </p:cTn>
                        </p:par>
                        <p:par>
                          <p:cTn id="51" fill="hold">
                            <p:stCondLst>
                              <p:cond delay="4500"/>
                            </p:stCondLst>
                            <p:childTnLst>
                              <p:par>
                                <p:cTn id="52" presetID="53" presetClass="entr" presetSubtype="16" fill="hold" nodeType="afterEffect">
                                  <p:stCondLst>
                                    <p:cond delay="0"/>
                                  </p:stCondLst>
                                  <p:childTnLst>
                                    <p:set>
                                      <p:cBhvr>
                                        <p:cTn id="53" dur="1" fill="hold">
                                          <p:stCondLst>
                                            <p:cond delay="0"/>
                                          </p:stCondLst>
                                        </p:cTn>
                                        <p:tgtEl>
                                          <p:spTgt spid="73"/>
                                        </p:tgtEl>
                                        <p:attrNameLst>
                                          <p:attrName>style.visibility</p:attrName>
                                        </p:attrNameLst>
                                      </p:cBhvr>
                                      <p:to>
                                        <p:strVal val="visible"/>
                                      </p:to>
                                    </p:set>
                                    <p:anim calcmode="lin" valueType="num">
                                      <p:cBhvr>
                                        <p:cTn id="54" dur="500" fill="hold"/>
                                        <p:tgtEl>
                                          <p:spTgt spid="73"/>
                                        </p:tgtEl>
                                        <p:attrNameLst>
                                          <p:attrName>ppt_w</p:attrName>
                                        </p:attrNameLst>
                                      </p:cBhvr>
                                      <p:tavLst>
                                        <p:tav tm="0">
                                          <p:val>
                                            <p:fltVal val="0"/>
                                          </p:val>
                                        </p:tav>
                                        <p:tav tm="100000">
                                          <p:val>
                                            <p:strVal val="#ppt_w"/>
                                          </p:val>
                                        </p:tav>
                                      </p:tavLst>
                                    </p:anim>
                                    <p:anim calcmode="lin" valueType="num">
                                      <p:cBhvr>
                                        <p:cTn id="55" dur="500" fill="hold"/>
                                        <p:tgtEl>
                                          <p:spTgt spid="73"/>
                                        </p:tgtEl>
                                        <p:attrNameLst>
                                          <p:attrName>ppt_h</p:attrName>
                                        </p:attrNameLst>
                                      </p:cBhvr>
                                      <p:tavLst>
                                        <p:tav tm="0">
                                          <p:val>
                                            <p:fltVal val="0"/>
                                          </p:val>
                                        </p:tav>
                                        <p:tav tm="100000">
                                          <p:val>
                                            <p:strVal val="#ppt_h"/>
                                          </p:val>
                                        </p:tav>
                                      </p:tavLst>
                                    </p:anim>
                                    <p:animEffect transition="in" filter="fade">
                                      <p:cBhvr>
                                        <p:cTn id="56" dur="500"/>
                                        <p:tgtEl>
                                          <p:spTgt spid="73"/>
                                        </p:tgtEl>
                                      </p:cBhvr>
                                    </p:animEffect>
                                  </p:childTnLst>
                                </p:cTn>
                              </p:par>
                            </p:childTnLst>
                          </p:cTn>
                        </p:par>
                        <p:par>
                          <p:cTn id="57" fill="hold">
                            <p:stCondLst>
                              <p:cond delay="5000"/>
                            </p:stCondLst>
                            <p:childTnLst>
                              <p:par>
                                <p:cTn id="58" presetID="22" presetClass="entr" presetSubtype="2" fill="hold" grpId="0" nodeType="afterEffect">
                                  <p:stCondLst>
                                    <p:cond delay="0"/>
                                  </p:stCondLst>
                                  <p:childTnLst>
                                    <p:set>
                                      <p:cBhvr>
                                        <p:cTn id="59" dur="1" fill="hold">
                                          <p:stCondLst>
                                            <p:cond delay="0"/>
                                          </p:stCondLst>
                                        </p:cTn>
                                        <p:tgtEl>
                                          <p:spTgt spid="82"/>
                                        </p:tgtEl>
                                        <p:attrNameLst>
                                          <p:attrName>style.visibility</p:attrName>
                                        </p:attrNameLst>
                                      </p:cBhvr>
                                      <p:to>
                                        <p:strVal val="visible"/>
                                      </p:to>
                                    </p:set>
                                    <p:animEffect transition="in" filter="wipe(right)">
                                      <p:cBhvr>
                                        <p:cTn id="60" dur="500"/>
                                        <p:tgtEl>
                                          <p:spTgt spid="82"/>
                                        </p:tgtEl>
                                      </p:cBhvr>
                                    </p:animEffect>
                                  </p:childTnLst>
                                </p:cTn>
                              </p:par>
                            </p:childTnLst>
                          </p:cTn>
                        </p:par>
                        <p:par>
                          <p:cTn id="61" fill="hold">
                            <p:stCondLst>
                              <p:cond delay="5500"/>
                            </p:stCondLst>
                            <p:childTnLst>
                              <p:par>
                                <p:cTn id="62" presetID="22" presetClass="entr" presetSubtype="2" fill="hold" grpId="0" nodeType="afterEffect">
                                  <p:stCondLst>
                                    <p:cond delay="0"/>
                                  </p:stCondLst>
                                  <p:childTnLst>
                                    <p:set>
                                      <p:cBhvr>
                                        <p:cTn id="63" dur="1" fill="hold">
                                          <p:stCondLst>
                                            <p:cond delay="0"/>
                                          </p:stCondLst>
                                        </p:cTn>
                                        <p:tgtEl>
                                          <p:spTgt spid="89"/>
                                        </p:tgtEl>
                                        <p:attrNameLst>
                                          <p:attrName>style.visibility</p:attrName>
                                        </p:attrNameLst>
                                      </p:cBhvr>
                                      <p:to>
                                        <p:strVal val="visible"/>
                                      </p:to>
                                    </p:set>
                                    <p:animEffect transition="in" filter="wipe(right)">
                                      <p:cBhvr>
                                        <p:cTn id="64" dur="500"/>
                                        <p:tgtEl>
                                          <p:spTgt spid="8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P spid="82" grpId="0" animBg="1"/>
      <p:bldP spid="83" grpId="0" animBg="1"/>
      <p:bldP spid="84" grpId="0" animBg="1"/>
      <p:bldP spid="85" grpId="0" animBg="1"/>
      <p:bldP spid="86" grpId="0"/>
      <p:bldP spid="87" grpId="0"/>
      <p:bldP spid="88" grpId="0"/>
      <p:bldP spid="89"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3BAB566-5C08-9F26-9968-634249399345}"/>
              </a:ext>
            </a:extLst>
          </p:cNvPr>
          <p:cNvSpPr>
            <a:spLocks noGrp="1"/>
          </p:cNvSpPr>
          <p:nvPr>
            <p:ph type="sldNum" sz="quarter" idx="10"/>
          </p:nvPr>
        </p:nvSpPr>
        <p:spPr/>
        <p:txBody>
          <a:bodyPr/>
          <a:lstStyle/>
          <a:p>
            <a:fld id="{A8043012-B8B5-47A7-9927-94221BE445D6}" type="slidenum">
              <a:rPr lang="en-US" smtClean="0"/>
              <a:pPr/>
              <a:t>56</a:t>
            </a:fld>
            <a:endParaRPr lang="en-US" dirty="0"/>
          </a:p>
        </p:txBody>
      </p:sp>
      <p:pic>
        <p:nvPicPr>
          <p:cNvPr id="3" name="Picture 2">
            <a:hlinkClick r:id="" action="ppaction://hlinkshowjump?jump=previousslide"/>
            <a:extLst>
              <a:ext uri="{FF2B5EF4-FFF2-40B4-BE49-F238E27FC236}">
                <a16:creationId xmlns:a16="http://schemas.microsoft.com/office/drawing/2014/main" id="{AF899F89-0D43-15C6-07E7-433DECE95B52}"/>
              </a:ext>
            </a:extLst>
          </p:cNvPr>
          <p:cNvPicPr>
            <a:picLocks noChangeAspect="1"/>
          </p:cNvPicPr>
          <p:nvPr/>
        </p:nvPicPr>
        <p:blipFill>
          <a:blip r:embed="rId2" cstate="print">
            <a:biLevel thresh="25000"/>
            <a:extLst>
              <a:ext uri="{BEBA8EAE-BF5A-486C-A8C5-ECC9F3942E4B}">
                <a14:imgProps xmlns:a14="http://schemas.microsoft.com/office/drawing/2010/main">
                  <a14:imgLayer r:embed="rId3">
                    <a14:imgEffect>
                      <a14:saturation sat="33000"/>
                    </a14:imgEffect>
                  </a14:imgLayer>
                </a14:imgProps>
              </a:ext>
              <a:ext uri="{28A0092B-C50C-407E-A947-70E740481C1C}">
                <a14:useLocalDpi xmlns:a14="http://schemas.microsoft.com/office/drawing/2010/main"/>
              </a:ext>
            </a:extLst>
          </a:blip>
          <a:stretch>
            <a:fillRect/>
          </a:stretch>
        </p:blipFill>
        <p:spPr>
          <a:xfrm flipH="1">
            <a:off x="10403951" y="6257138"/>
            <a:ext cx="210539" cy="210539"/>
          </a:xfrm>
          <a:prstGeom prst="rect">
            <a:avLst/>
          </a:prstGeom>
        </p:spPr>
      </p:pic>
      <p:pic>
        <p:nvPicPr>
          <p:cNvPr id="4" name="Picture 3">
            <a:extLst>
              <a:ext uri="{FF2B5EF4-FFF2-40B4-BE49-F238E27FC236}">
                <a16:creationId xmlns:a16="http://schemas.microsoft.com/office/drawing/2014/main" id="{AEA9A219-1F46-C2B5-AB15-DC7267F12C07}"/>
              </a:ext>
            </a:extLst>
          </p:cNvPr>
          <p:cNvPicPr>
            <a:picLocks noChangeAspect="1"/>
          </p:cNvPicPr>
          <p:nvPr/>
        </p:nvPicPr>
        <p:blipFill>
          <a:blip r:embed="rId2" cstate="print">
            <a:biLevel thresh="25000"/>
            <a:extLst>
              <a:ext uri="{BEBA8EAE-BF5A-486C-A8C5-ECC9F3942E4B}">
                <a14:imgProps xmlns:a14="http://schemas.microsoft.com/office/drawing/2010/main">
                  <a14:imgLayer r:embed="rId3">
                    <a14:imgEffect>
                      <a14:saturation sat="33000"/>
                    </a14:imgEffect>
                  </a14:imgLayer>
                </a14:imgProps>
              </a:ext>
              <a:ext uri="{28A0092B-C50C-407E-A947-70E740481C1C}">
                <a14:useLocalDpi xmlns:a14="http://schemas.microsoft.com/office/drawing/2010/main"/>
              </a:ext>
            </a:extLst>
          </a:blip>
          <a:stretch>
            <a:fillRect/>
          </a:stretch>
        </p:blipFill>
        <p:spPr>
          <a:xfrm>
            <a:off x="11810732" y="6255725"/>
            <a:ext cx="210539" cy="210539"/>
          </a:xfrm>
          <a:prstGeom prst="rect">
            <a:avLst/>
          </a:prstGeom>
        </p:spPr>
      </p:pic>
      <p:pic>
        <p:nvPicPr>
          <p:cNvPr id="5" name="Picture 4">
            <a:hlinkClick r:id="" action="ppaction://hlinkshowjump?jump=firstslide"/>
            <a:extLst>
              <a:ext uri="{FF2B5EF4-FFF2-40B4-BE49-F238E27FC236}">
                <a16:creationId xmlns:a16="http://schemas.microsoft.com/office/drawing/2014/main" id="{07E010AA-C171-8E45-D5BC-F811E6D5458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54275" y="252809"/>
            <a:ext cx="500431" cy="375612"/>
          </a:xfrm>
          <a:prstGeom prst="rect">
            <a:avLst/>
          </a:prstGeom>
        </p:spPr>
      </p:pic>
      <p:sp>
        <p:nvSpPr>
          <p:cNvPr id="6" name="TextBox 5">
            <a:hlinkClick r:id="rId5" action="ppaction://hlinksldjump"/>
            <a:extLst>
              <a:ext uri="{FF2B5EF4-FFF2-40B4-BE49-F238E27FC236}">
                <a16:creationId xmlns:a16="http://schemas.microsoft.com/office/drawing/2014/main" id="{98A7126B-75BF-7C60-8D6C-12A31613303A}"/>
              </a:ext>
            </a:extLst>
          </p:cNvPr>
          <p:cNvSpPr txBox="1"/>
          <p:nvPr/>
        </p:nvSpPr>
        <p:spPr>
          <a:xfrm>
            <a:off x="8814914" y="1031840"/>
            <a:ext cx="1295607" cy="307777"/>
          </a:xfrm>
          <a:prstGeom prst="rect">
            <a:avLst/>
          </a:prstGeom>
          <a:noFill/>
        </p:spPr>
        <p:txBody>
          <a:bodyPr wrap="square" rtlCol="0">
            <a:spAutoFit/>
          </a:bodyPr>
          <a:lstStyle/>
          <a:p>
            <a:pPr algn="ctr" rtl="1"/>
            <a:r>
              <a:rPr lang="fa-IR" sz="1400" b="1">
                <a:solidFill>
                  <a:schemeClr val="bg1"/>
                </a:solidFill>
                <a:latin typeface="Shabnam" panose="020B0603030804020204" pitchFamily="34" charset="-78"/>
                <a:cs typeface="Shabnam" panose="020B0603030804020204" pitchFamily="34" charset="-78"/>
              </a:rPr>
              <a:t>کلیات پژوهش</a:t>
            </a:r>
            <a:endParaRPr lang="en-US" sz="1400" b="1" dirty="0">
              <a:solidFill>
                <a:schemeClr val="bg1"/>
              </a:solidFill>
              <a:latin typeface="Shabnam" panose="020B0603030804020204" pitchFamily="34" charset="-78"/>
              <a:cs typeface="Shabnam" panose="020B0603030804020204" pitchFamily="34" charset="-78"/>
            </a:endParaRPr>
          </a:p>
        </p:txBody>
      </p:sp>
      <p:sp>
        <p:nvSpPr>
          <p:cNvPr id="7" name="TextBox 6">
            <a:hlinkClick r:id="rId6" action="ppaction://hlinksldjump"/>
            <a:extLst>
              <a:ext uri="{FF2B5EF4-FFF2-40B4-BE49-F238E27FC236}">
                <a16:creationId xmlns:a16="http://schemas.microsoft.com/office/drawing/2014/main" id="{09627C36-DCD5-823D-6AD0-8442B0DA1E74}"/>
              </a:ext>
            </a:extLst>
          </p:cNvPr>
          <p:cNvSpPr txBox="1"/>
          <p:nvPr/>
        </p:nvSpPr>
        <p:spPr>
          <a:xfrm>
            <a:off x="7198804" y="1031839"/>
            <a:ext cx="1391595" cy="307777"/>
          </a:xfrm>
          <a:prstGeom prst="rect">
            <a:avLst/>
          </a:prstGeom>
          <a:noFill/>
        </p:spPr>
        <p:txBody>
          <a:bodyPr wrap="square" rtlCol="0">
            <a:spAutoFit/>
          </a:bodyPr>
          <a:lstStyle/>
          <a:p>
            <a:pPr algn="ctr" rtl="1"/>
            <a:r>
              <a:rPr lang="fa-IR" sz="1400" b="1" dirty="0">
                <a:solidFill>
                  <a:schemeClr val="bg1"/>
                </a:solidFill>
                <a:latin typeface="Shabnam" panose="020B0603030804020204" pitchFamily="34" charset="-78"/>
                <a:cs typeface="Shabnam" panose="020B0603030804020204" pitchFamily="34" charset="-78"/>
              </a:rPr>
              <a:t>مبانی پژوهش</a:t>
            </a:r>
            <a:endParaRPr lang="en-US" sz="1400" b="1" dirty="0">
              <a:solidFill>
                <a:schemeClr val="bg1"/>
              </a:solidFill>
              <a:latin typeface="Shabnam" panose="020B0603030804020204" pitchFamily="34" charset="-78"/>
              <a:cs typeface="Shabnam" panose="020B0603030804020204" pitchFamily="34" charset="-78"/>
            </a:endParaRPr>
          </a:p>
        </p:txBody>
      </p:sp>
      <p:sp>
        <p:nvSpPr>
          <p:cNvPr id="8" name="TextBox 7">
            <a:hlinkClick r:id="rId7" action="ppaction://hlinksldjump"/>
            <a:extLst>
              <a:ext uri="{FF2B5EF4-FFF2-40B4-BE49-F238E27FC236}">
                <a16:creationId xmlns:a16="http://schemas.microsoft.com/office/drawing/2014/main" id="{BE9A45E4-82DF-0CBD-3985-3FE301A2F5DE}"/>
              </a:ext>
            </a:extLst>
          </p:cNvPr>
          <p:cNvSpPr txBox="1"/>
          <p:nvPr/>
        </p:nvSpPr>
        <p:spPr>
          <a:xfrm>
            <a:off x="5678682" y="1031838"/>
            <a:ext cx="1420208" cy="307777"/>
          </a:xfrm>
          <a:prstGeom prst="rect">
            <a:avLst/>
          </a:prstGeom>
          <a:noFill/>
        </p:spPr>
        <p:txBody>
          <a:bodyPr wrap="square" rtlCol="0">
            <a:spAutoFit/>
          </a:bodyPr>
          <a:lstStyle/>
          <a:p>
            <a:pPr algn="ctr" rtl="1"/>
            <a:r>
              <a:rPr lang="fa-IR" sz="1400" b="1" dirty="0">
                <a:solidFill>
                  <a:schemeClr val="bg1"/>
                </a:solidFill>
                <a:latin typeface="Shabnam" panose="020B0603030804020204" pitchFamily="34" charset="-78"/>
                <a:cs typeface="Shabnam" panose="020B0603030804020204" pitchFamily="34" charset="-78"/>
              </a:rPr>
              <a:t>روش تحقیق</a:t>
            </a:r>
            <a:endParaRPr lang="en-US" sz="1400" b="1" dirty="0">
              <a:solidFill>
                <a:schemeClr val="bg1"/>
              </a:solidFill>
              <a:latin typeface="Shabnam" panose="020B0603030804020204" pitchFamily="34" charset="-78"/>
              <a:cs typeface="Shabnam" panose="020B0603030804020204" pitchFamily="34" charset="-78"/>
            </a:endParaRPr>
          </a:p>
        </p:txBody>
      </p:sp>
      <p:sp>
        <p:nvSpPr>
          <p:cNvPr id="9" name="TextBox 8">
            <a:hlinkClick r:id="rId8" action="ppaction://hlinksldjump"/>
            <a:extLst>
              <a:ext uri="{FF2B5EF4-FFF2-40B4-BE49-F238E27FC236}">
                <a16:creationId xmlns:a16="http://schemas.microsoft.com/office/drawing/2014/main" id="{BCF73E89-2E41-0B68-8DA0-12482A995B27}"/>
              </a:ext>
            </a:extLst>
          </p:cNvPr>
          <p:cNvSpPr txBox="1"/>
          <p:nvPr/>
        </p:nvSpPr>
        <p:spPr>
          <a:xfrm>
            <a:off x="4080387" y="1024350"/>
            <a:ext cx="1498381" cy="315265"/>
          </a:xfrm>
          <a:prstGeom prst="rect">
            <a:avLst/>
          </a:prstGeom>
          <a:noFill/>
        </p:spPr>
        <p:txBody>
          <a:bodyPr wrap="square" rtlCol="0">
            <a:spAutoFit/>
          </a:bodyPr>
          <a:lstStyle/>
          <a:p>
            <a:pPr algn="ctr" rtl="1"/>
            <a:r>
              <a:rPr lang="fa-IR" sz="1400" b="1" dirty="0">
                <a:solidFill>
                  <a:schemeClr val="bg1"/>
                </a:solidFill>
                <a:latin typeface="Shabnam" panose="020B0603030804020204" pitchFamily="34" charset="-78"/>
                <a:cs typeface="Shabnam" panose="020B0603030804020204" pitchFamily="34" charset="-78"/>
              </a:rPr>
              <a:t>تجزیه و تحلیل</a:t>
            </a:r>
            <a:endParaRPr lang="en-US" sz="1400" b="1" dirty="0">
              <a:solidFill>
                <a:schemeClr val="bg1"/>
              </a:solidFill>
              <a:latin typeface="Shabnam" panose="020B0603030804020204" pitchFamily="34" charset="-78"/>
              <a:cs typeface="Shabnam" panose="020B0603030804020204" pitchFamily="34" charset="-78"/>
            </a:endParaRPr>
          </a:p>
        </p:txBody>
      </p:sp>
      <p:sp>
        <p:nvSpPr>
          <p:cNvPr id="10" name="TextBox 9">
            <a:hlinkClick r:id="rId9" action="ppaction://hlinksldjump"/>
            <a:extLst>
              <a:ext uri="{FF2B5EF4-FFF2-40B4-BE49-F238E27FC236}">
                <a16:creationId xmlns:a16="http://schemas.microsoft.com/office/drawing/2014/main" id="{C09A21ED-B743-FB45-6680-33FD83D3246F}"/>
              </a:ext>
            </a:extLst>
          </p:cNvPr>
          <p:cNvSpPr txBox="1"/>
          <p:nvPr/>
        </p:nvSpPr>
        <p:spPr>
          <a:xfrm>
            <a:off x="2596451" y="1051936"/>
            <a:ext cx="1420208" cy="315265"/>
          </a:xfrm>
          <a:prstGeom prst="rect">
            <a:avLst/>
          </a:prstGeom>
          <a:noFill/>
        </p:spPr>
        <p:txBody>
          <a:bodyPr wrap="square" rtlCol="0">
            <a:spAutoFit/>
          </a:bodyPr>
          <a:lstStyle/>
          <a:p>
            <a:pPr algn="ctr" rtl="1"/>
            <a:r>
              <a:rPr lang="fa-IR" sz="1400" b="1" dirty="0">
                <a:solidFill>
                  <a:schemeClr val="bg1"/>
                </a:solidFill>
                <a:latin typeface="Shabnam" panose="020B0603030804020204" pitchFamily="34" charset="-78"/>
                <a:cs typeface="Shabnam" panose="020B0603030804020204" pitchFamily="34" charset="-78"/>
              </a:rPr>
              <a:t>بحث و نتیجه</a:t>
            </a:r>
            <a:endParaRPr lang="en-US" sz="1400" b="1" dirty="0">
              <a:solidFill>
                <a:schemeClr val="bg1"/>
              </a:solidFill>
              <a:latin typeface="Shabnam" panose="020B0603030804020204" pitchFamily="34" charset="-78"/>
              <a:cs typeface="Shabnam" panose="020B0603030804020204" pitchFamily="34" charset="-78"/>
            </a:endParaRPr>
          </a:p>
        </p:txBody>
      </p:sp>
      <p:sp>
        <p:nvSpPr>
          <p:cNvPr id="11" name="TextBox 10">
            <a:hlinkClick r:id="rId10" action="ppaction://hlinksldjump"/>
            <a:extLst>
              <a:ext uri="{FF2B5EF4-FFF2-40B4-BE49-F238E27FC236}">
                <a16:creationId xmlns:a16="http://schemas.microsoft.com/office/drawing/2014/main" id="{24609F54-8725-8FCA-C57D-A502B764B9BF}"/>
              </a:ext>
            </a:extLst>
          </p:cNvPr>
          <p:cNvSpPr txBox="1"/>
          <p:nvPr/>
        </p:nvSpPr>
        <p:spPr>
          <a:xfrm>
            <a:off x="998155" y="1051935"/>
            <a:ext cx="1498381" cy="315265"/>
          </a:xfrm>
          <a:prstGeom prst="rect">
            <a:avLst/>
          </a:prstGeom>
          <a:noFill/>
        </p:spPr>
        <p:txBody>
          <a:bodyPr wrap="square" rtlCol="0">
            <a:spAutoFit/>
          </a:bodyPr>
          <a:lstStyle/>
          <a:p>
            <a:pPr algn="ctr" rtl="1"/>
            <a:r>
              <a:rPr lang="fa-IR" sz="1400" b="1" dirty="0">
                <a:solidFill>
                  <a:schemeClr val="bg1"/>
                </a:solidFill>
                <a:latin typeface="Shabnam" panose="020B0603030804020204" pitchFamily="34" charset="-78"/>
                <a:cs typeface="Shabnam" panose="020B0603030804020204" pitchFamily="34" charset="-78"/>
              </a:rPr>
              <a:t>منابع</a:t>
            </a:r>
            <a:endParaRPr lang="en-US" sz="1400" b="1" dirty="0">
              <a:solidFill>
                <a:schemeClr val="bg1"/>
              </a:solidFill>
              <a:latin typeface="Shabnam" panose="020B0603030804020204" pitchFamily="34" charset="-78"/>
              <a:cs typeface="Shabnam" panose="020B0603030804020204" pitchFamily="34" charset="-78"/>
            </a:endParaRPr>
          </a:p>
        </p:txBody>
      </p:sp>
      <p:pic>
        <p:nvPicPr>
          <p:cNvPr id="12" name="Graphic 11">
            <a:extLst>
              <a:ext uri="{FF2B5EF4-FFF2-40B4-BE49-F238E27FC236}">
                <a16:creationId xmlns:a16="http://schemas.microsoft.com/office/drawing/2014/main" id="{E27D253E-E54B-CBCD-21F2-40678F40E811}"/>
              </a:ext>
            </a:extLst>
          </p:cNvPr>
          <p:cNvPicPr>
            <a:picLocks noChangeAspect="1"/>
          </p:cNvPicPr>
          <p:nvPr/>
        </p:nvPicPr>
        <p:blipFill>
          <a:blip r:embed="rId11" cstate="print">
            <a:extLst>
              <a:ext uri="{28A0092B-C50C-407E-A947-70E740481C1C}">
                <a14:useLocalDpi xmlns:a14="http://schemas.microsoft.com/office/drawing/2010/main"/>
              </a:ext>
              <a:ext uri="{96DAC541-7B7A-43D3-8B79-37D633B846F1}">
                <asvg:svgBlip xmlns:asvg="http://schemas.microsoft.com/office/drawing/2016/SVG/main" r:embed="rId12"/>
              </a:ext>
            </a:extLst>
          </a:blip>
          <a:stretch>
            <a:fillRect/>
          </a:stretch>
        </p:blipFill>
        <p:spPr>
          <a:xfrm>
            <a:off x="10458867" y="88489"/>
            <a:ext cx="1438278" cy="1438278"/>
          </a:xfrm>
          <a:prstGeom prst="rect">
            <a:avLst/>
          </a:prstGeom>
        </p:spPr>
      </p:pic>
      <p:sp>
        <p:nvSpPr>
          <p:cNvPr id="13" name="TextBox 12">
            <a:extLst>
              <a:ext uri="{FF2B5EF4-FFF2-40B4-BE49-F238E27FC236}">
                <a16:creationId xmlns:a16="http://schemas.microsoft.com/office/drawing/2014/main" id="{1B0C5ED1-3C15-2BA4-F223-D064112A73B6}"/>
              </a:ext>
            </a:extLst>
          </p:cNvPr>
          <p:cNvSpPr txBox="1"/>
          <p:nvPr/>
        </p:nvSpPr>
        <p:spPr>
          <a:xfrm>
            <a:off x="10336307" y="1715488"/>
            <a:ext cx="1757082" cy="338554"/>
          </a:xfrm>
          <a:prstGeom prst="rect">
            <a:avLst/>
          </a:prstGeom>
          <a:noFill/>
        </p:spPr>
        <p:txBody>
          <a:bodyPr wrap="square" rtlCol="0">
            <a:spAutoFit/>
          </a:bodyPr>
          <a:lstStyle/>
          <a:p>
            <a:pPr algn="ctr" rtl="1"/>
            <a:r>
              <a:rPr lang="fa-IR" sz="1600" b="1" dirty="0">
                <a:solidFill>
                  <a:srgbClr val="1D3347"/>
                </a:solidFill>
                <a:latin typeface="Shabnam" panose="020B0603030804020204" pitchFamily="34" charset="-78"/>
                <a:cs typeface="Shabnam" panose="020B0603030804020204" pitchFamily="34" charset="-78"/>
              </a:rPr>
              <a:t>عنوان اول</a:t>
            </a:r>
            <a:endParaRPr lang="en-US" sz="1600" b="1" dirty="0">
              <a:solidFill>
                <a:srgbClr val="1D3347"/>
              </a:solidFill>
              <a:latin typeface="Shabnam" panose="020B0603030804020204" pitchFamily="34" charset="-78"/>
              <a:cs typeface="Shabnam" panose="020B0603030804020204" pitchFamily="34" charset="-78"/>
            </a:endParaRPr>
          </a:p>
        </p:txBody>
      </p:sp>
      <p:sp>
        <p:nvSpPr>
          <p:cNvPr id="14" name="TextBox 13">
            <a:extLst>
              <a:ext uri="{FF2B5EF4-FFF2-40B4-BE49-F238E27FC236}">
                <a16:creationId xmlns:a16="http://schemas.microsoft.com/office/drawing/2014/main" id="{90D061B5-CD54-6BA3-6799-7340D9C27FF8}"/>
              </a:ext>
            </a:extLst>
          </p:cNvPr>
          <p:cNvSpPr txBox="1"/>
          <p:nvPr/>
        </p:nvSpPr>
        <p:spPr>
          <a:xfrm>
            <a:off x="10421957" y="2485131"/>
            <a:ext cx="1671431" cy="338554"/>
          </a:xfrm>
          <a:prstGeom prst="rect">
            <a:avLst/>
          </a:prstGeom>
          <a:noFill/>
        </p:spPr>
        <p:txBody>
          <a:bodyPr wrap="square" rtlCol="0">
            <a:spAutoFit/>
          </a:bodyPr>
          <a:lstStyle/>
          <a:p>
            <a:pPr algn="ctr" rtl="1"/>
            <a:r>
              <a:rPr lang="fa-IR" sz="1600" b="1" dirty="0">
                <a:solidFill>
                  <a:srgbClr val="1D3347"/>
                </a:solidFill>
                <a:latin typeface="Shabnam" panose="020B0603030804020204" pitchFamily="34" charset="-78"/>
                <a:cs typeface="Shabnam" panose="020B0603030804020204" pitchFamily="34" charset="-78"/>
              </a:rPr>
              <a:t>عنوان دوم</a:t>
            </a:r>
            <a:endParaRPr lang="en-US" sz="1600" b="1" dirty="0">
              <a:solidFill>
                <a:srgbClr val="1D3347"/>
              </a:solidFill>
              <a:latin typeface="Shabnam" panose="020B0603030804020204" pitchFamily="34" charset="-78"/>
              <a:cs typeface="Shabnam" panose="020B0603030804020204" pitchFamily="34" charset="-78"/>
            </a:endParaRPr>
          </a:p>
        </p:txBody>
      </p:sp>
      <p:sp>
        <p:nvSpPr>
          <p:cNvPr id="15" name="TextBox 14">
            <a:extLst>
              <a:ext uri="{FF2B5EF4-FFF2-40B4-BE49-F238E27FC236}">
                <a16:creationId xmlns:a16="http://schemas.microsoft.com/office/drawing/2014/main" id="{A79431DC-1F08-6D33-8B5A-AD93E45BD02B}"/>
              </a:ext>
            </a:extLst>
          </p:cNvPr>
          <p:cNvSpPr txBox="1"/>
          <p:nvPr/>
        </p:nvSpPr>
        <p:spPr>
          <a:xfrm>
            <a:off x="10336305" y="3228586"/>
            <a:ext cx="1757082" cy="338554"/>
          </a:xfrm>
          <a:prstGeom prst="rect">
            <a:avLst/>
          </a:prstGeom>
          <a:noFill/>
        </p:spPr>
        <p:txBody>
          <a:bodyPr wrap="square" rtlCol="0">
            <a:spAutoFit/>
          </a:bodyPr>
          <a:lstStyle/>
          <a:p>
            <a:pPr algn="ctr" rtl="1"/>
            <a:r>
              <a:rPr lang="fa-IR" sz="1600" b="1" dirty="0">
                <a:solidFill>
                  <a:srgbClr val="1D3347"/>
                </a:solidFill>
                <a:latin typeface="Shabnam" panose="020B0603030804020204" pitchFamily="34" charset="-78"/>
                <a:cs typeface="Shabnam" panose="020B0603030804020204" pitchFamily="34" charset="-78"/>
              </a:rPr>
              <a:t>عنوان سوم</a:t>
            </a:r>
            <a:endParaRPr lang="en-US" sz="1600" b="1" dirty="0">
              <a:solidFill>
                <a:srgbClr val="1D3347"/>
              </a:solidFill>
              <a:latin typeface="Shabnam" panose="020B0603030804020204" pitchFamily="34" charset="-78"/>
              <a:cs typeface="Shabnam" panose="020B0603030804020204" pitchFamily="34" charset="-78"/>
            </a:endParaRPr>
          </a:p>
        </p:txBody>
      </p:sp>
      <p:sp>
        <p:nvSpPr>
          <p:cNvPr id="16" name="TextBox 15">
            <a:extLst>
              <a:ext uri="{FF2B5EF4-FFF2-40B4-BE49-F238E27FC236}">
                <a16:creationId xmlns:a16="http://schemas.microsoft.com/office/drawing/2014/main" id="{D74F37B3-1839-9776-00A3-70C3F8C2073C}"/>
              </a:ext>
            </a:extLst>
          </p:cNvPr>
          <p:cNvSpPr txBox="1"/>
          <p:nvPr/>
        </p:nvSpPr>
        <p:spPr>
          <a:xfrm>
            <a:off x="10403951" y="3985103"/>
            <a:ext cx="1689436" cy="338554"/>
          </a:xfrm>
          <a:prstGeom prst="rect">
            <a:avLst/>
          </a:prstGeom>
          <a:noFill/>
        </p:spPr>
        <p:txBody>
          <a:bodyPr wrap="square" rtlCol="0">
            <a:spAutoFit/>
          </a:bodyPr>
          <a:lstStyle/>
          <a:p>
            <a:pPr algn="ctr" rtl="1"/>
            <a:r>
              <a:rPr lang="fa-IR" sz="1600" b="1" dirty="0">
                <a:solidFill>
                  <a:srgbClr val="1D3347"/>
                </a:solidFill>
                <a:latin typeface="Shabnam" panose="020B0603030804020204" pitchFamily="34" charset="-78"/>
                <a:cs typeface="Shabnam" panose="020B0603030804020204" pitchFamily="34" charset="-78"/>
              </a:rPr>
              <a:t>عنوان چهارم</a:t>
            </a:r>
            <a:endParaRPr lang="en-US" sz="1600" b="1" dirty="0">
              <a:solidFill>
                <a:srgbClr val="1D3347"/>
              </a:solidFill>
              <a:latin typeface="Shabnam" panose="020B0603030804020204" pitchFamily="34" charset="-78"/>
              <a:cs typeface="Shabnam" panose="020B0603030804020204" pitchFamily="34" charset="-78"/>
            </a:endParaRPr>
          </a:p>
        </p:txBody>
      </p:sp>
      <p:sp>
        <p:nvSpPr>
          <p:cNvPr id="17" name="TextBox 16">
            <a:extLst>
              <a:ext uri="{FF2B5EF4-FFF2-40B4-BE49-F238E27FC236}">
                <a16:creationId xmlns:a16="http://schemas.microsoft.com/office/drawing/2014/main" id="{B0B230EF-2D62-E9DC-4252-A648FAA7FEAB}"/>
              </a:ext>
            </a:extLst>
          </p:cNvPr>
          <p:cNvSpPr txBox="1"/>
          <p:nvPr/>
        </p:nvSpPr>
        <p:spPr>
          <a:xfrm>
            <a:off x="10336305" y="4754746"/>
            <a:ext cx="1775088" cy="338554"/>
          </a:xfrm>
          <a:prstGeom prst="rect">
            <a:avLst/>
          </a:prstGeom>
          <a:noFill/>
        </p:spPr>
        <p:txBody>
          <a:bodyPr wrap="square" rtlCol="0">
            <a:spAutoFit/>
          </a:bodyPr>
          <a:lstStyle/>
          <a:p>
            <a:pPr algn="ctr" rtl="1"/>
            <a:r>
              <a:rPr lang="fa-IR" sz="1600" b="1" dirty="0">
                <a:solidFill>
                  <a:srgbClr val="1D3347"/>
                </a:solidFill>
                <a:latin typeface="Shabnam" panose="020B0603030804020204" pitchFamily="34" charset="-78"/>
                <a:cs typeface="Shabnam" panose="020B0603030804020204" pitchFamily="34" charset="-78"/>
              </a:rPr>
              <a:t>عنوان پنجم</a:t>
            </a:r>
            <a:endParaRPr lang="en-US" sz="1600" b="1" dirty="0">
              <a:solidFill>
                <a:srgbClr val="1D3347"/>
              </a:solidFill>
              <a:latin typeface="Shabnam" panose="020B0603030804020204" pitchFamily="34" charset="-78"/>
              <a:cs typeface="Shabnam" panose="020B0603030804020204" pitchFamily="34" charset="-78"/>
            </a:endParaRPr>
          </a:p>
        </p:txBody>
      </p:sp>
      <p:sp>
        <p:nvSpPr>
          <p:cNvPr id="18" name="TextBox 17">
            <a:extLst>
              <a:ext uri="{FF2B5EF4-FFF2-40B4-BE49-F238E27FC236}">
                <a16:creationId xmlns:a16="http://schemas.microsoft.com/office/drawing/2014/main" id="{66E06D22-BC13-C030-FCA8-2ED905F24DA2}"/>
              </a:ext>
            </a:extLst>
          </p:cNvPr>
          <p:cNvSpPr txBox="1"/>
          <p:nvPr/>
        </p:nvSpPr>
        <p:spPr>
          <a:xfrm>
            <a:off x="10336305" y="5498201"/>
            <a:ext cx="1757082" cy="338554"/>
          </a:xfrm>
          <a:prstGeom prst="rect">
            <a:avLst/>
          </a:prstGeom>
          <a:noFill/>
        </p:spPr>
        <p:txBody>
          <a:bodyPr wrap="square" rtlCol="0">
            <a:spAutoFit/>
          </a:bodyPr>
          <a:lstStyle/>
          <a:p>
            <a:pPr algn="ctr" rtl="1"/>
            <a:r>
              <a:rPr lang="fa-IR" sz="1600" b="1" dirty="0">
                <a:solidFill>
                  <a:srgbClr val="1D3347"/>
                </a:solidFill>
                <a:latin typeface="Shabnam" panose="020B0603030804020204" pitchFamily="34" charset="-78"/>
                <a:cs typeface="Shabnam" panose="020B0603030804020204" pitchFamily="34" charset="-78"/>
              </a:rPr>
              <a:t>عنوان ششم</a:t>
            </a:r>
            <a:endParaRPr lang="en-US" sz="1600" b="1" dirty="0">
              <a:solidFill>
                <a:srgbClr val="1D3347"/>
              </a:solidFill>
              <a:latin typeface="Shabnam" panose="020B0603030804020204" pitchFamily="34" charset="-78"/>
              <a:cs typeface="Shabnam" panose="020B0603030804020204" pitchFamily="34" charset="-78"/>
            </a:endParaRPr>
          </a:p>
        </p:txBody>
      </p:sp>
      <p:sp>
        <p:nvSpPr>
          <p:cNvPr id="19" name="TextBox 18">
            <a:extLst>
              <a:ext uri="{FF2B5EF4-FFF2-40B4-BE49-F238E27FC236}">
                <a16:creationId xmlns:a16="http://schemas.microsoft.com/office/drawing/2014/main" id="{DA213B21-DEC1-412E-B8E5-0796D876C39F}"/>
              </a:ext>
            </a:extLst>
          </p:cNvPr>
          <p:cNvSpPr txBox="1"/>
          <p:nvPr/>
        </p:nvSpPr>
        <p:spPr>
          <a:xfrm>
            <a:off x="1007391" y="289867"/>
            <a:ext cx="5716681" cy="338554"/>
          </a:xfrm>
          <a:prstGeom prst="rect">
            <a:avLst/>
          </a:prstGeom>
          <a:noFill/>
        </p:spPr>
        <p:txBody>
          <a:bodyPr wrap="square" rtlCol="0">
            <a:spAutoFit/>
          </a:bodyPr>
          <a:lstStyle/>
          <a:p>
            <a:pPr algn="ctr" rtl="1"/>
            <a:r>
              <a:rPr lang="fa-IR" sz="1600" b="1">
                <a:solidFill>
                  <a:srgbClr val="1D3347"/>
                </a:solidFill>
                <a:latin typeface="Shabnam" panose="020B0603030804020204" pitchFamily="34" charset="-78"/>
                <a:cs typeface="Shabnam" panose="020B0603030804020204" pitchFamily="34" charset="-78"/>
              </a:rPr>
              <a:t>موضوع ارائه خود را در این قسمت وارد نمایید</a:t>
            </a:r>
            <a:endParaRPr lang="en-US" sz="1600" b="1" dirty="0">
              <a:solidFill>
                <a:srgbClr val="1D3347"/>
              </a:solidFill>
              <a:latin typeface="Shabnam" panose="020B0603030804020204" pitchFamily="34" charset="-78"/>
              <a:cs typeface="Shabnam" panose="020B0603030804020204" pitchFamily="34" charset="-78"/>
            </a:endParaRPr>
          </a:p>
        </p:txBody>
      </p:sp>
      <p:sp>
        <p:nvSpPr>
          <p:cNvPr id="20" name="TextBox 19">
            <a:extLst>
              <a:ext uri="{FF2B5EF4-FFF2-40B4-BE49-F238E27FC236}">
                <a16:creationId xmlns:a16="http://schemas.microsoft.com/office/drawing/2014/main" id="{C036AF6D-705C-B81D-DBB4-1DF37BDB5D03}"/>
              </a:ext>
            </a:extLst>
          </p:cNvPr>
          <p:cNvSpPr txBox="1"/>
          <p:nvPr/>
        </p:nvSpPr>
        <p:spPr>
          <a:xfrm>
            <a:off x="6853381" y="289867"/>
            <a:ext cx="3352801" cy="338554"/>
          </a:xfrm>
          <a:prstGeom prst="rect">
            <a:avLst/>
          </a:prstGeom>
          <a:noFill/>
        </p:spPr>
        <p:txBody>
          <a:bodyPr wrap="square" rtlCol="0">
            <a:spAutoFit/>
          </a:bodyPr>
          <a:lstStyle/>
          <a:p>
            <a:pPr algn="ctr" rtl="1"/>
            <a:r>
              <a:rPr lang="fa-IR" sz="1600" b="1" dirty="0">
                <a:solidFill>
                  <a:srgbClr val="1D3347"/>
                </a:solidFill>
                <a:latin typeface="Shabnam" panose="020B0603030804020204" pitchFamily="34" charset="-78"/>
                <a:cs typeface="Shabnam" panose="020B0603030804020204" pitchFamily="34" charset="-78"/>
              </a:rPr>
              <a:t>پژوهشگر</a:t>
            </a:r>
            <a:r>
              <a:rPr lang="fa-IR" sz="1600" b="1">
                <a:solidFill>
                  <a:srgbClr val="1D3347"/>
                </a:solidFill>
                <a:latin typeface="Shabnam" panose="020B0603030804020204" pitchFamily="34" charset="-78"/>
                <a:cs typeface="Shabnam" panose="020B0603030804020204" pitchFamily="34" charset="-78"/>
              </a:rPr>
              <a:t>: محمد جواد عزیزپناه</a:t>
            </a:r>
            <a:endParaRPr lang="en-US" sz="1600" b="1" dirty="0">
              <a:solidFill>
                <a:srgbClr val="1D3347"/>
              </a:solidFill>
              <a:latin typeface="Shabnam" panose="020B0603030804020204" pitchFamily="34" charset="-78"/>
              <a:cs typeface="Shabnam" panose="020B0603030804020204" pitchFamily="34" charset="-78"/>
            </a:endParaRPr>
          </a:p>
        </p:txBody>
      </p:sp>
      <p:sp>
        <p:nvSpPr>
          <p:cNvPr id="21" name="Freeform 123">
            <a:hlinkClick r:id="rId10" action="ppaction://hlinksldjump"/>
            <a:extLst>
              <a:ext uri="{FF2B5EF4-FFF2-40B4-BE49-F238E27FC236}">
                <a16:creationId xmlns:a16="http://schemas.microsoft.com/office/drawing/2014/main" id="{D8DC7697-9E0E-1EC0-A2EE-0A9AD0EB67F3}"/>
              </a:ext>
            </a:extLst>
          </p:cNvPr>
          <p:cNvSpPr>
            <a:spLocks noEditPoints="1"/>
          </p:cNvSpPr>
          <p:nvPr/>
        </p:nvSpPr>
        <p:spPr bwMode="auto">
          <a:xfrm>
            <a:off x="488631" y="5556280"/>
            <a:ext cx="268684" cy="268684"/>
          </a:xfrm>
          <a:custGeom>
            <a:avLst/>
            <a:gdLst>
              <a:gd name="T0" fmla="*/ 109 w 160"/>
              <a:gd name="T1" fmla="*/ 116 h 160"/>
              <a:gd name="T2" fmla="*/ 59 w 160"/>
              <a:gd name="T3" fmla="*/ 107 h 160"/>
              <a:gd name="T4" fmla="*/ 160 w 160"/>
              <a:gd name="T5" fmla="*/ 125 h 160"/>
              <a:gd name="T6" fmla="*/ 114 w 160"/>
              <a:gd name="T7" fmla="*/ 116 h 160"/>
              <a:gd name="T8" fmla="*/ 60 w 160"/>
              <a:gd name="T9" fmla="*/ 100 h 160"/>
              <a:gd name="T10" fmla="*/ 160 w 160"/>
              <a:gd name="T11" fmla="*/ 84 h 160"/>
              <a:gd name="T12" fmla="*/ 59 w 160"/>
              <a:gd name="T13" fmla="*/ 131 h 160"/>
              <a:gd name="T14" fmla="*/ 110 w 160"/>
              <a:gd name="T15" fmla="*/ 160 h 160"/>
              <a:gd name="T16" fmla="*/ 160 w 160"/>
              <a:gd name="T17" fmla="*/ 132 h 160"/>
              <a:gd name="T18" fmla="*/ 110 w 160"/>
              <a:gd name="T19" fmla="*/ 50 h 160"/>
              <a:gd name="T20" fmla="*/ 59 w 160"/>
              <a:gd name="T21" fmla="*/ 75 h 160"/>
              <a:gd name="T22" fmla="*/ 160 w 160"/>
              <a:gd name="T23" fmla="*/ 68 h 160"/>
              <a:gd name="T24" fmla="*/ 148 w 160"/>
              <a:gd name="T25" fmla="*/ 0 h 160"/>
              <a:gd name="T26" fmla="*/ 0 w 160"/>
              <a:gd name="T27" fmla="*/ 44 h 160"/>
              <a:gd name="T28" fmla="*/ 109 w 160"/>
              <a:gd name="T29" fmla="*/ 44 h 160"/>
              <a:gd name="T30" fmla="*/ 160 w 160"/>
              <a:gd name="T31" fmla="*/ 44 h 160"/>
              <a:gd name="T32" fmla="*/ 29 w 160"/>
              <a:gd name="T33" fmla="*/ 41 h 160"/>
              <a:gd name="T34" fmla="*/ 41 w 160"/>
              <a:gd name="T35" fmla="*/ 28 h 160"/>
              <a:gd name="T36" fmla="*/ 88 w 160"/>
              <a:gd name="T37" fmla="*/ 25 h 160"/>
              <a:gd name="T38" fmla="*/ 91 w 160"/>
              <a:gd name="T39" fmla="*/ 27 h 160"/>
              <a:gd name="T40" fmla="*/ 97 w 160"/>
              <a:gd name="T41" fmla="*/ 30 h 160"/>
              <a:gd name="T42" fmla="*/ 102 w 160"/>
              <a:gd name="T43" fmla="*/ 27 h 160"/>
              <a:gd name="T44" fmla="*/ 104 w 160"/>
              <a:gd name="T45" fmla="*/ 25 h 160"/>
              <a:gd name="T46" fmla="*/ 104 w 160"/>
              <a:gd name="T47" fmla="*/ 32 h 160"/>
              <a:gd name="T48" fmla="*/ 107 w 160"/>
              <a:gd name="T49" fmla="*/ 35 h 160"/>
              <a:gd name="T50" fmla="*/ 113 w 160"/>
              <a:gd name="T51" fmla="*/ 22 h 160"/>
              <a:gd name="T52" fmla="*/ 118 w 160"/>
              <a:gd name="T53" fmla="*/ 35 h 160"/>
              <a:gd name="T54" fmla="*/ 120 w 160"/>
              <a:gd name="T55" fmla="*/ 32 h 160"/>
              <a:gd name="T56" fmla="*/ 120 w 160"/>
              <a:gd name="T57" fmla="*/ 25 h 160"/>
              <a:gd name="T58" fmla="*/ 123 w 160"/>
              <a:gd name="T59" fmla="*/ 27 h 160"/>
              <a:gd name="T60" fmla="*/ 129 w 160"/>
              <a:gd name="T61" fmla="*/ 30 h 160"/>
              <a:gd name="T62" fmla="*/ 134 w 160"/>
              <a:gd name="T63" fmla="*/ 27 h 160"/>
              <a:gd name="T64" fmla="*/ 136 w 160"/>
              <a:gd name="T65" fmla="*/ 25 h 160"/>
              <a:gd name="T66" fmla="*/ 136 w 160"/>
              <a:gd name="T67" fmla="*/ 32 h 160"/>
              <a:gd name="T68" fmla="*/ 140 w 160"/>
              <a:gd name="T69" fmla="*/ 35 h 160"/>
              <a:gd name="T70" fmla="*/ 54 w 160"/>
              <a:gd name="T71" fmla="*/ 68 h 160"/>
              <a:gd name="T72" fmla="*/ 3 w 160"/>
              <a:gd name="T73" fmla="*/ 57 h 160"/>
              <a:gd name="T74" fmla="*/ 3 w 160"/>
              <a:gd name="T75" fmla="*/ 102 h 160"/>
              <a:gd name="T76" fmla="*/ 41 w 160"/>
              <a:gd name="T77" fmla="*/ 79 h 160"/>
              <a:gd name="T78" fmla="*/ 28 w 160"/>
              <a:gd name="T79" fmla="*/ 68 h 160"/>
              <a:gd name="T80" fmla="*/ 54 w 160"/>
              <a:gd name="T81" fmla="*/ 107 h 160"/>
              <a:gd name="T82" fmla="*/ 0 w 160"/>
              <a:gd name="T83" fmla="*/ 145 h 160"/>
              <a:gd name="T84" fmla="*/ 60 w 160"/>
              <a:gd name="T85" fmla="*/ 159 h 160"/>
              <a:gd name="T86" fmla="*/ 29 w 160"/>
              <a:gd name="T87" fmla="*/ 142 h 160"/>
              <a:gd name="T88" fmla="*/ 41 w 160"/>
              <a:gd name="T89" fmla="*/ 131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60" h="160">
                <a:moveTo>
                  <a:pt x="114" y="116"/>
                </a:moveTo>
                <a:cubicBezTo>
                  <a:pt x="113" y="116"/>
                  <a:pt x="112" y="116"/>
                  <a:pt x="112" y="116"/>
                </a:cubicBezTo>
                <a:cubicBezTo>
                  <a:pt x="110" y="116"/>
                  <a:pt x="109" y="116"/>
                  <a:pt x="109" y="116"/>
                </a:cubicBezTo>
                <a:cubicBezTo>
                  <a:pt x="108" y="116"/>
                  <a:pt x="108" y="116"/>
                  <a:pt x="108" y="116"/>
                </a:cubicBezTo>
                <a:cubicBezTo>
                  <a:pt x="108" y="116"/>
                  <a:pt x="107" y="116"/>
                  <a:pt x="105" y="116"/>
                </a:cubicBezTo>
                <a:cubicBezTo>
                  <a:pt x="87" y="116"/>
                  <a:pt x="69" y="112"/>
                  <a:pt x="59" y="107"/>
                </a:cubicBezTo>
                <a:cubicBezTo>
                  <a:pt x="59" y="123"/>
                  <a:pt x="59" y="123"/>
                  <a:pt x="59" y="123"/>
                </a:cubicBezTo>
                <a:cubicBezTo>
                  <a:pt x="65" y="129"/>
                  <a:pt x="85" y="133"/>
                  <a:pt x="112" y="133"/>
                </a:cubicBezTo>
                <a:cubicBezTo>
                  <a:pt x="135" y="133"/>
                  <a:pt x="152" y="130"/>
                  <a:pt x="160" y="125"/>
                </a:cubicBezTo>
                <a:cubicBezTo>
                  <a:pt x="160" y="109"/>
                  <a:pt x="160" y="109"/>
                  <a:pt x="160" y="109"/>
                </a:cubicBezTo>
                <a:cubicBezTo>
                  <a:pt x="151" y="113"/>
                  <a:pt x="134" y="116"/>
                  <a:pt x="116" y="116"/>
                </a:cubicBezTo>
                <a:cubicBezTo>
                  <a:pt x="116" y="116"/>
                  <a:pt x="115" y="116"/>
                  <a:pt x="114" y="116"/>
                </a:cubicBezTo>
                <a:close/>
                <a:moveTo>
                  <a:pt x="59" y="82"/>
                </a:moveTo>
                <a:cubicBezTo>
                  <a:pt x="59" y="100"/>
                  <a:pt x="59" y="100"/>
                  <a:pt x="59" y="100"/>
                </a:cubicBezTo>
                <a:cubicBezTo>
                  <a:pt x="60" y="100"/>
                  <a:pt x="60" y="100"/>
                  <a:pt x="60" y="100"/>
                </a:cubicBezTo>
                <a:cubicBezTo>
                  <a:pt x="66" y="106"/>
                  <a:pt x="86" y="111"/>
                  <a:pt x="112" y="111"/>
                </a:cubicBezTo>
                <a:cubicBezTo>
                  <a:pt x="134" y="111"/>
                  <a:pt x="152" y="106"/>
                  <a:pt x="160" y="101"/>
                </a:cubicBezTo>
                <a:cubicBezTo>
                  <a:pt x="160" y="84"/>
                  <a:pt x="160" y="84"/>
                  <a:pt x="160" y="84"/>
                </a:cubicBezTo>
                <a:cubicBezTo>
                  <a:pt x="149" y="89"/>
                  <a:pt x="130" y="92"/>
                  <a:pt x="112" y="92"/>
                </a:cubicBezTo>
                <a:cubicBezTo>
                  <a:pt x="91" y="92"/>
                  <a:pt x="70" y="89"/>
                  <a:pt x="59" y="82"/>
                </a:cubicBezTo>
                <a:close/>
                <a:moveTo>
                  <a:pt x="59" y="131"/>
                </a:moveTo>
                <a:cubicBezTo>
                  <a:pt x="59" y="141"/>
                  <a:pt x="59" y="141"/>
                  <a:pt x="59" y="141"/>
                </a:cubicBezTo>
                <a:cubicBezTo>
                  <a:pt x="59" y="143"/>
                  <a:pt x="59" y="143"/>
                  <a:pt x="60" y="143"/>
                </a:cubicBezTo>
                <a:cubicBezTo>
                  <a:pt x="63" y="154"/>
                  <a:pt x="87" y="160"/>
                  <a:pt x="110" y="160"/>
                </a:cubicBezTo>
                <a:cubicBezTo>
                  <a:pt x="132" y="160"/>
                  <a:pt x="157" y="154"/>
                  <a:pt x="160" y="143"/>
                </a:cubicBezTo>
                <a:cubicBezTo>
                  <a:pt x="160" y="143"/>
                  <a:pt x="160" y="143"/>
                  <a:pt x="160" y="141"/>
                </a:cubicBezTo>
                <a:cubicBezTo>
                  <a:pt x="160" y="132"/>
                  <a:pt x="160" y="132"/>
                  <a:pt x="160" y="132"/>
                </a:cubicBezTo>
                <a:cubicBezTo>
                  <a:pt x="149" y="138"/>
                  <a:pt x="130" y="140"/>
                  <a:pt x="112" y="140"/>
                </a:cubicBezTo>
                <a:cubicBezTo>
                  <a:pt x="91" y="140"/>
                  <a:pt x="70" y="137"/>
                  <a:pt x="59" y="131"/>
                </a:cubicBezTo>
                <a:close/>
                <a:moveTo>
                  <a:pt x="110" y="50"/>
                </a:moveTo>
                <a:cubicBezTo>
                  <a:pt x="87" y="50"/>
                  <a:pt x="63" y="56"/>
                  <a:pt x="59" y="67"/>
                </a:cubicBezTo>
                <a:cubicBezTo>
                  <a:pt x="59" y="68"/>
                  <a:pt x="59" y="68"/>
                  <a:pt x="59" y="68"/>
                </a:cubicBezTo>
                <a:cubicBezTo>
                  <a:pt x="59" y="75"/>
                  <a:pt x="59" y="75"/>
                  <a:pt x="59" y="75"/>
                </a:cubicBezTo>
                <a:cubicBezTo>
                  <a:pt x="65" y="82"/>
                  <a:pt x="86" y="87"/>
                  <a:pt x="112" y="87"/>
                </a:cubicBezTo>
                <a:cubicBezTo>
                  <a:pt x="134" y="87"/>
                  <a:pt x="152" y="83"/>
                  <a:pt x="160" y="78"/>
                </a:cubicBezTo>
                <a:cubicBezTo>
                  <a:pt x="160" y="68"/>
                  <a:pt x="160" y="68"/>
                  <a:pt x="160" y="68"/>
                </a:cubicBezTo>
                <a:cubicBezTo>
                  <a:pt x="160" y="67"/>
                  <a:pt x="160" y="67"/>
                  <a:pt x="160" y="67"/>
                </a:cubicBezTo>
                <a:cubicBezTo>
                  <a:pt x="158" y="56"/>
                  <a:pt x="134" y="50"/>
                  <a:pt x="110" y="50"/>
                </a:cubicBezTo>
                <a:close/>
                <a:moveTo>
                  <a:pt x="148" y="0"/>
                </a:moveTo>
                <a:cubicBezTo>
                  <a:pt x="13" y="0"/>
                  <a:pt x="13" y="0"/>
                  <a:pt x="13" y="0"/>
                </a:cubicBezTo>
                <a:cubicBezTo>
                  <a:pt x="7" y="0"/>
                  <a:pt x="0" y="6"/>
                  <a:pt x="0" y="12"/>
                </a:cubicBezTo>
                <a:cubicBezTo>
                  <a:pt x="0" y="44"/>
                  <a:pt x="0" y="44"/>
                  <a:pt x="0" y="44"/>
                </a:cubicBezTo>
                <a:cubicBezTo>
                  <a:pt x="0" y="47"/>
                  <a:pt x="2" y="49"/>
                  <a:pt x="3" y="50"/>
                </a:cubicBezTo>
                <a:cubicBezTo>
                  <a:pt x="66" y="50"/>
                  <a:pt x="66" y="50"/>
                  <a:pt x="66" y="50"/>
                </a:cubicBezTo>
                <a:cubicBezTo>
                  <a:pt x="77" y="47"/>
                  <a:pt x="93" y="44"/>
                  <a:pt x="109" y="44"/>
                </a:cubicBezTo>
                <a:cubicBezTo>
                  <a:pt x="124" y="44"/>
                  <a:pt x="140" y="47"/>
                  <a:pt x="151" y="50"/>
                </a:cubicBezTo>
                <a:cubicBezTo>
                  <a:pt x="158" y="50"/>
                  <a:pt x="158" y="50"/>
                  <a:pt x="158" y="50"/>
                </a:cubicBezTo>
                <a:cubicBezTo>
                  <a:pt x="159" y="49"/>
                  <a:pt x="160" y="47"/>
                  <a:pt x="160" y="44"/>
                </a:cubicBezTo>
                <a:cubicBezTo>
                  <a:pt x="160" y="12"/>
                  <a:pt x="160" y="12"/>
                  <a:pt x="160" y="12"/>
                </a:cubicBezTo>
                <a:cubicBezTo>
                  <a:pt x="160" y="6"/>
                  <a:pt x="154" y="0"/>
                  <a:pt x="148" y="0"/>
                </a:cubicBezTo>
                <a:close/>
                <a:moveTo>
                  <a:pt x="29" y="41"/>
                </a:moveTo>
                <a:cubicBezTo>
                  <a:pt x="22" y="41"/>
                  <a:pt x="16" y="35"/>
                  <a:pt x="16" y="28"/>
                </a:cubicBezTo>
                <a:cubicBezTo>
                  <a:pt x="16" y="22"/>
                  <a:pt x="22" y="16"/>
                  <a:pt x="29" y="16"/>
                </a:cubicBezTo>
                <a:cubicBezTo>
                  <a:pt x="36" y="16"/>
                  <a:pt x="41" y="22"/>
                  <a:pt x="41" y="28"/>
                </a:cubicBezTo>
                <a:cubicBezTo>
                  <a:pt x="41" y="35"/>
                  <a:pt x="36" y="41"/>
                  <a:pt x="29" y="41"/>
                </a:cubicBezTo>
                <a:close/>
                <a:moveTo>
                  <a:pt x="91" y="27"/>
                </a:moveTo>
                <a:cubicBezTo>
                  <a:pt x="90" y="27"/>
                  <a:pt x="88" y="26"/>
                  <a:pt x="88" y="25"/>
                </a:cubicBezTo>
                <a:cubicBezTo>
                  <a:pt x="88" y="24"/>
                  <a:pt x="90" y="22"/>
                  <a:pt x="91" y="22"/>
                </a:cubicBezTo>
                <a:cubicBezTo>
                  <a:pt x="93" y="22"/>
                  <a:pt x="94" y="24"/>
                  <a:pt x="94" y="25"/>
                </a:cubicBezTo>
                <a:cubicBezTo>
                  <a:pt x="94" y="26"/>
                  <a:pt x="93" y="27"/>
                  <a:pt x="91" y="27"/>
                </a:cubicBezTo>
                <a:close/>
                <a:moveTo>
                  <a:pt x="97" y="35"/>
                </a:moveTo>
                <a:cubicBezTo>
                  <a:pt x="96" y="35"/>
                  <a:pt x="94" y="33"/>
                  <a:pt x="94" y="32"/>
                </a:cubicBezTo>
                <a:cubicBezTo>
                  <a:pt x="94" y="31"/>
                  <a:pt x="96" y="30"/>
                  <a:pt x="97" y="30"/>
                </a:cubicBezTo>
                <a:cubicBezTo>
                  <a:pt x="98" y="30"/>
                  <a:pt x="99" y="31"/>
                  <a:pt x="99" y="32"/>
                </a:cubicBezTo>
                <a:cubicBezTo>
                  <a:pt x="99" y="33"/>
                  <a:pt x="98" y="35"/>
                  <a:pt x="97" y="35"/>
                </a:cubicBezTo>
                <a:close/>
                <a:moveTo>
                  <a:pt x="102" y="27"/>
                </a:moveTo>
                <a:cubicBezTo>
                  <a:pt x="101" y="27"/>
                  <a:pt x="99" y="26"/>
                  <a:pt x="99" y="25"/>
                </a:cubicBezTo>
                <a:cubicBezTo>
                  <a:pt x="99" y="24"/>
                  <a:pt x="101" y="22"/>
                  <a:pt x="102" y="22"/>
                </a:cubicBezTo>
                <a:cubicBezTo>
                  <a:pt x="103" y="22"/>
                  <a:pt x="104" y="24"/>
                  <a:pt x="104" y="25"/>
                </a:cubicBezTo>
                <a:cubicBezTo>
                  <a:pt x="104" y="26"/>
                  <a:pt x="103" y="27"/>
                  <a:pt x="102" y="27"/>
                </a:cubicBezTo>
                <a:close/>
                <a:moveTo>
                  <a:pt x="107" y="35"/>
                </a:moveTo>
                <a:cubicBezTo>
                  <a:pt x="105" y="35"/>
                  <a:pt x="104" y="33"/>
                  <a:pt x="104" y="32"/>
                </a:cubicBezTo>
                <a:cubicBezTo>
                  <a:pt x="104" y="31"/>
                  <a:pt x="105" y="30"/>
                  <a:pt x="107" y="30"/>
                </a:cubicBezTo>
                <a:cubicBezTo>
                  <a:pt x="109" y="30"/>
                  <a:pt x="110" y="31"/>
                  <a:pt x="110" y="32"/>
                </a:cubicBezTo>
                <a:cubicBezTo>
                  <a:pt x="110" y="33"/>
                  <a:pt x="109" y="35"/>
                  <a:pt x="107" y="35"/>
                </a:cubicBezTo>
                <a:close/>
                <a:moveTo>
                  <a:pt x="113" y="27"/>
                </a:moveTo>
                <a:cubicBezTo>
                  <a:pt x="112" y="27"/>
                  <a:pt x="110" y="26"/>
                  <a:pt x="110" y="25"/>
                </a:cubicBezTo>
                <a:cubicBezTo>
                  <a:pt x="110" y="24"/>
                  <a:pt x="112" y="22"/>
                  <a:pt x="113" y="22"/>
                </a:cubicBezTo>
                <a:cubicBezTo>
                  <a:pt x="114" y="22"/>
                  <a:pt x="115" y="24"/>
                  <a:pt x="115" y="25"/>
                </a:cubicBezTo>
                <a:cubicBezTo>
                  <a:pt x="115" y="26"/>
                  <a:pt x="114" y="27"/>
                  <a:pt x="113" y="27"/>
                </a:cubicBezTo>
                <a:close/>
                <a:moveTo>
                  <a:pt x="118" y="35"/>
                </a:moveTo>
                <a:cubicBezTo>
                  <a:pt x="116" y="35"/>
                  <a:pt x="115" y="33"/>
                  <a:pt x="115" y="32"/>
                </a:cubicBezTo>
                <a:cubicBezTo>
                  <a:pt x="115" y="31"/>
                  <a:pt x="116" y="30"/>
                  <a:pt x="118" y="30"/>
                </a:cubicBezTo>
                <a:cubicBezTo>
                  <a:pt x="119" y="30"/>
                  <a:pt x="120" y="31"/>
                  <a:pt x="120" y="32"/>
                </a:cubicBezTo>
                <a:cubicBezTo>
                  <a:pt x="120" y="33"/>
                  <a:pt x="119" y="35"/>
                  <a:pt x="118" y="35"/>
                </a:cubicBezTo>
                <a:close/>
                <a:moveTo>
                  <a:pt x="123" y="27"/>
                </a:moveTo>
                <a:cubicBezTo>
                  <a:pt x="121" y="27"/>
                  <a:pt x="120" y="26"/>
                  <a:pt x="120" y="25"/>
                </a:cubicBezTo>
                <a:cubicBezTo>
                  <a:pt x="120" y="24"/>
                  <a:pt x="121" y="22"/>
                  <a:pt x="123" y="22"/>
                </a:cubicBezTo>
                <a:cubicBezTo>
                  <a:pt x="125" y="22"/>
                  <a:pt x="126" y="24"/>
                  <a:pt x="126" y="25"/>
                </a:cubicBezTo>
                <a:cubicBezTo>
                  <a:pt x="126" y="26"/>
                  <a:pt x="125" y="27"/>
                  <a:pt x="123" y="27"/>
                </a:cubicBezTo>
                <a:close/>
                <a:moveTo>
                  <a:pt x="129" y="35"/>
                </a:moveTo>
                <a:cubicBezTo>
                  <a:pt x="127" y="35"/>
                  <a:pt x="126" y="33"/>
                  <a:pt x="126" y="32"/>
                </a:cubicBezTo>
                <a:cubicBezTo>
                  <a:pt x="126" y="31"/>
                  <a:pt x="127" y="30"/>
                  <a:pt x="129" y="30"/>
                </a:cubicBezTo>
                <a:cubicBezTo>
                  <a:pt x="130" y="30"/>
                  <a:pt x="131" y="31"/>
                  <a:pt x="131" y="32"/>
                </a:cubicBezTo>
                <a:cubicBezTo>
                  <a:pt x="131" y="33"/>
                  <a:pt x="130" y="35"/>
                  <a:pt x="129" y="35"/>
                </a:cubicBezTo>
                <a:close/>
                <a:moveTo>
                  <a:pt x="134" y="27"/>
                </a:moveTo>
                <a:cubicBezTo>
                  <a:pt x="132" y="27"/>
                  <a:pt x="131" y="26"/>
                  <a:pt x="131" y="25"/>
                </a:cubicBezTo>
                <a:cubicBezTo>
                  <a:pt x="131" y="24"/>
                  <a:pt x="132" y="22"/>
                  <a:pt x="134" y="22"/>
                </a:cubicBezTo>
                <a:cubicBezTo>
                  <a:pt x="135" y="22"/>
                  <a:pt x="136" y="24"/>
                  <a:pt x="136" y="25"/>
                </a:cubicBezTo>
                <a:cubicBezTo>
                  <a:pt x="136" y="26"/>
                  <a:pt x="135" y="27"/>
                  <a:pt x="134" y="27"/>
                </a:cubicBezTo>
                <a:close/>
                <a:moveTo>
                  <a:pt x="140" y="35"/>
                </a:moveTo>
                <a:cubicBezTo>
                  <a:pt x="137" y="35"/>
                  <a:pt x="136" y="33"/>
                  <a:pt x="136" y="32"/>
                </a:cubicBezTo>
                <a:cubicBezTo>
                  <a:pt x="136" y="31"/>
                  <a:pt x="137" y="30"/>
                  <a:pt x="140" y="30"/>
                </a:cubicBezTo>
                <a:cubicBezTo>
                  <a:pt x="141" y="30"/>
                  <a:pt x="142" y="31"/>
                  <a:pt x="142" y="32"/>
                </a:cubicBezTo>
                <a:cubicBezTo>
                  <a:pt x="142" y="33"/>
                  <a:pt x="141" y="35"/>
                  <a:pt x="140" y="35"/>
                </a:cubicBezTo>
                <a:close/>
                <a:moveTo>
                  <a:pt x="54" y="102"/>
                </a:moveTo>
                <a:cubicBezTo>
                  <a:pt x="54" y="101"/>
                  <a:pt x="54" y="94"/>
                  <a:pt x="54" y="94"/>
                </a:cubicBezTo>
                <a:cubicBezTo>
                  <a:pt x="54" y="68"/>
                  <a:pt x="54" y="68"/>
                  <a:pt x="54" y="68"/>
                </a:cubicBezTo>
                <a:cubicBezTo>
                  <a:pt x="54" y="67"/>
                  <a:pt x="54" y="67"/>
                  <a:pt x="54" y="67"/>
                </a:cubicBezTo>
                <a:cubicBezTo>
                  <a:pt x="55" y="63"/>
                  <a:pt x="59" y="60"/>
                  <a:pt x="65" y="57"/>
                </a:cubicBezTo>
                <a:cubicBezTo>
                  <a:pt x="3" y="57"/>
                  <a:pt x="3" y="57"/>
                  <a:pt x="3" y="57"/>
                </a:cubicBezTo>
                <a:cubicBezTo>
                  <a:pt x="2" y="58"/>
                  <a:pt x="0" y="61"/>
                  <a:pt x="0" y="65"/>
                </a:cubicBezTo>
                <a:cubicBezTo>
                  <a:pt x="0" y="95"/>
                  <a:pt x="0" y="95"/>
                  <a:pt x="0" y="95"/>
                </a:cubicBezTo>
                <a:cubicBezTo>
                  <a:pt x="0" y="98"/>
                  <a:pt x="2" y="100"/>
                  <a:pt x="3" y="102"/>
                </a:cubicBezTo>
                <a:lnTo>
                  <a:pt x="54" y="102"/>
                </a:lnTo>
                <a:close/>
                <a:moveTo>
                  <a:pt x="28" y="68"/>
                </a:moveTo>
                <a:cubicBezTo>
                  <a:pt x="36" y="68"/>
                  <a:pt x="41" y="73"/>
                  <a:pt x="41" y="79"/>
                </a:cubicBezTo>
                <a:cubicBezTo>
                  <a:pt x="41" y="87"/>
                  <a:pt x="36" y="91"/>
                  <a:pt x="28" y="91"/>
                </a:cubicBezTo>
                <a:cubicBezTo>
                  <a:pt x="22" y="91"/>
                  <a:pt x="16" y="87"/>
                  <a:pt x="16" y="79"/>
                </a:cubicBezTo>
                <a:cubicBezTo>
                  <a:pt x="16" y="73"/>
                  <a:pt x="22" y="68"/>
                  <a:pt x="28" y="68"/>
                </a:cubicBezTo>
                <a:close/>
                <a:moveTo>
                  <a:pt x="54" y="143"/>
                </a:moveTo>
                <a:cubicBezTo>
                  <a:pt x="54" y="143"/>
                  <a:pt x="54" y="143"/>
                  <a:pt x="54" y="142"/>
                </a:cubicBezTo>
                <a:cubicBezTo>
                  <a:pt x="54" y="107"/>
                  <a:pt x="54" y="107"/>
                  <a:pt x="54" y="107"/>
                </a:cubicBezTo>
                <a:cubicBezTo>
                  <a:pt x="3" y="107"/>
                  <a:pt x="3" y="107"/>
                  <a:pt x="3" y="107"/>
                </a:cubicBezTo>
                <a:cubicBezTo>
                  <a:pt x="2" y="110"/>
                  <a:pt x="0" y="112"/>
                  <a:pt x="0" y="115"/>
                </a:cubicBezTo>
                <a:cubicBezTo>
                  <a:pt x="0" y="145"/>
                  <a:pt x="0" y="145"/>
                  <a:pt x="0" y="145"/>
                </a:cubicBezTo>
                <a:cubicBezTo>
                  <a:pt x="0" y="152"/>
                  <a:pt x="7" y="159"/>
                  <a:pt x="13" y="159"/>
                </a:cubicBezTo>
                <a:cubicBezTo>
                  <a:pt x="59" y="159"/>
                  <a:pt x="59" y="159"/>
                  <a:pt x="59" y="159"/>
                </a:cubicBezTo>
                <a:cubicBezTo>
                  <a:pt x="60" y="159"/>
                  <a:pt x="60" y="159"/>
                  <a:pt x="60" y="159"/>
                </a:cubicBezTo>
                <a:cubicBezTo>
                  <a:pt x="63" y="157"/>
                  <a:pt x="64" y="154"/>
                  <a:pt x="62" y="151"/>
                </a:cubicBezTo>
                <a:cubicBezTo>
                  <a:pt x="58" y="149"/>
                  <a:pt x="56" y="146"/>
                  <a:pt x="54" y="143"/>
                </a:cubicBezTo>
                <a:close/>
                <a:moveTo>
                  <a:pt x="29" y="142"/>
                </a:moveTo>
                <a:cubicBezTo>
                  <a:pt x="22" y="142"/>
                  <a:pt x="16" y="137"/>
                  <a:pt x="16" y="131"/>
                </a:cubicBezTo>
                <a:cubicBezTo>
                  <a:pt x="16" y="123"/>
                  <a:pt x="22" y="118"/>
                  <a:pt x="29" y="118"/>
                </a:cubicBezTo>
                <a:cubicBezTo>
                  <a:pt x="36" y="118"/>
                  <a:pt x="41" y="123"/>
                  <a:pt x="41" y="131"/>
                </a:cubicBezTo>
                <a:cubicBezTo>
                  <a:pt x="41" y="137"/>
                  <a:pt x="36" y="142"/>
                  <a:pt x="29" y="142"/>
                </a:cubicBezTo>
                <a:close/>
              </a:path>
            </a:pathLst>
          </a:custGeom>
          <a:ln>
            <a:noFill/>
          </a:ln>
        </p:spPr>
        <p:style>
          <a:lnRef idx="2">
            <a:schemeClr val="accent3"/>
          </a:lnRef>
          <a:fillRef idx="1">
            <a:schemeClr val="lt1"/>
          </a:fillRef>
          <a:effectRef idx="0">
            <a:schemeClr val="accent3"/>
          </a:effectRef>
          <a:fontRef idx="minor">
            <a:schemeClr val="dk1"/>
          </a:fontRef>
        </p:style>
        <p:txBody>
          <a:bodyPr vert="horz" wrap="square" lIns="91440" tIns="45720" rIns="91440" bIns="45720" numCol="1" anchor="t" anchorCtr="0" compatLnSpc="1">
            <a:prstTxWarp prst="textNoShape">
              <a:avLst/>
            </a:prstTxWarp>
          </a:bodyPr>
          <a:lstStyle/>
          <a:p>
            <a:endParaRPr lang="en-US"/>
          </a:p>
        </p:txBody>
      </p:sp>
      <p:sp>
        <p:nvSpPr>
          <p:cNvPr id="22" name="Freeform 134">
            <a:hlinkClick r:id="rId5" action="ppaction://hlinksldjump"/>
            <a:extLst>
              <a:ext uri="{FF2B5EF4-FFF2-40B4-BE49-F238E27FC236}">
                <a16:creationId xmlns:a16="http://schemas.microsoft.com/office/drawing/2014/main" id="{0333650F-2C48-8AE0-C573-F68968083238}"/>
              </a:ext>
            </a:extLst>
          </p:cNvPr>
          <p:cNvSpPr>
            <a:spLocks noEditPoints="1"/>
          </p:cNvSpPr>
          <p:nvPr/>
        </p:nvSpPr>
        <p:spPr bwMode="auto">
          <a:xfrm>
            <a:off x="345580" y="1756981"/>
            <a:ext cx="316187" cy="243070"/>
          </a:xfrm>
          <a:custGeom>
            <a:avLst/>
            <a:gdLst>
              <a:gd name="T0" fmla="*/ 25 w 160"/>
              <a:gd name="T1" fmla="*/ 0 h 123"/>
              <a:gd name="T2" fmla="*/ 21 w 160"/>
              <a:gd name="T3" fmla="*/ 2 h 123"/>
              <a:gd name="T4" fmla="*/ 19 w 160"/>
              <a:gd name="T5" fmla="*/ 6 h 123"/>
              <a:gd name="T6" fmla="*/ 19 w 160"/>
              <a:gd name="T7" fmla="*/ 92 h 123"/>
              <a:gd name="T8" fmla="*/ 25 w 160"/>
              <a:gd name="T9" fmla="*/ 97 h 123"/>
              <a:gd name="T10" fmla="*/ 76 w 160"/>
              <a:gd name="T11" fmla="*/ 116 h 123"/>
              <a:gd name="T12" fmla="*/ 76 w 160"/>
              <a:gd name="T13" fmla="*/ 26 h 123"/>
              <a:gd name="T14" fmla="*/ 74 w 160"/>
              <a:gd name="T15" fmla="*/ 24 h 123"/>
              <a:gd name="T16" fmla="*/ 25 w 160"/>
              <a:gd name="T17" fmla="*/ 0 h 123"/>
              <a:gd name="T18" fmla="*/ 141 w 160"/>
              <a:gd name="T19" fmla="*/ 92 h 123"/>
              <a:gd name="T20" fmla="*/ 141 w 160"/>
              <a:gd name="T21" fmla="*/ 6 h 123"/>
              <a:gd name="T22" fmla="*/ 140 w 160"/>
              <a:gd name="T23" fmla="*/ 2 h 123"/>
              <a:gd name="T24" fmla="*/ 136 w 160"/>
              <a:gd name="T25" fmla="*/ 0 h 123"/>
              <a:gd name="T26" fmla="*/ 85 w 160"/>
              <a:gd name="T27" fmla="*/ 24 h 123"/>
              <a:gd name="T28" fmla="*/ 84 w 160"/>
              <a:gd name="T29" fmla="*/ 26 h 123"/>
              <a:gd name="T30" fmla="*/ 84 w 160"/>
              <a:gd name="T31" fmla="*/ 116 h 123"/>
              <a:gd name="T32" fmla="*/ 136 w 160"/>
              <a:gd name="T33" fmla="*/ 97 h 123"/>
              <a:gd name="T34" fmla="*/ 141 w 160"/>
              <a:gd name="T35" fmla="*/ 92 h 123"/>
              <a:gd name="T36" fmla="*/ 154 w 160"/>
              <a:gd name="T37" fmla="*/ 20 h 123"/>
              <a:gd name="T38" fmla="*/ 150 w 160"/>
              <a:gd name="T39" fmla="*/ 20 h 123"/>
              <a:gd name="T40" fmla="*/ 150 w 160"/>
              <a:gd name="T41" fmla="*/ 92 h 123"/>
              <a:gd name="T42" fmla="*/ 136 w 160"/>
              <a:gd name="T43" fmla="*/ 107 h 123"/>
              <a:gd name="T44" fmla="*/ 92 w 160"/>
              <a:gd name="T45" fmla="*/ 121 h 123"/>
              <a:gd name="T46" fmla="*/ 153 w 160"/>
              <a:gd name="T47" fmla="*/ 121 h 123"/>
              <a:gd name="T48" fmla="*/ 158 w 160"/>
              <a:gd name="T49" fmla="*/ 121 h 123"/>
              <a:gd name="T50" fmla="*/ 160 w 160"/>
              <a:gd name="T51" fmla="*/ 117 h 123"/>
              <a:gd name="T52" fmla="*/ 160 w 160"/>
              <a:gd name="T53" fmla="*/ 26 h 123"/>
              <a:gd name="T54" fmla="*/ 154 w 160"/>
              <a:gd name="T55" fmla="*/ 20 h 123"/>
              <a:gd name="T56" fmla="*/ 10 w 160"/>
              <a:gd name="T57" fmla="*/ 92 h 123"/>
              <a:gd name="T58" fmla="*/ 10 w 160"/>
              <a:gd name="T59" fmla="*/ 20 h 123"/>
              <a:gd name="T60" fmla="*/ 6 w 160"/>
              <a:gd name="T61" fmla="*/ 20 h 123"/>
              <a:gd name="T62" fmla="*/ 0 w 160"/>
              <a:gd name="T63" fmla="*/ 26 h 123"/>
              <a:gd name="T64" fmla="*/ 0 w 160"/>
              <a:gd name="T65" fmla="*/ 117 h 123"/>
              <a:gd name="T66" fmla="*/ 3 w 160"/>
              <a:gd name="T67" fmla="*/ 121 h 123"/>
              <a:gd name="T68" fmla="*/ 8 w 160"/>
              <a:gd name="T69" fmla="*/ 121 h 123"/>
              <a:gd name="T70" fmla="*/ 68 w 160"/>
              <a:gd name="T71" fmla="*/ 121 h 123"/>
              <a:gd name="T72" fmla="*/ 25 w 160"/>
              <a:gd name="T73" fmla="*/ 107 h 123"/>
              <a:gd name="T74" fmla="*/ 10 w 160"/>
              <a:gd name="T75" fmla="*/ 92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60" h="123">
                <a:moveTo>
                  <a:pt x="25" y="0"/>
                </a:moveTo>
                <a:cubicBezTo>
                  <a:pt x="24" y="0"/>
                  <a:pt x="22" y="0"/>
                  <a:pt x="21" y="2"/>
                </a:cubicBezTo>
                <a:cubicBezTo>
                  <a:pt x="20" y="3"/>
                  <a:pt x="19" y="4"/>
                  <a:pt x="19" y="6"/>
                </a:cubicBezTo>
                <a:cubicBezTo>
                  <a:pt x="19" y="92"/>
                  <a:pt x="19" y="92"/>
                  <a:pt x="19" y="92"/>
                </a:cubicBezTo>
                <a:cubicBezTo>
                  <a:pt x="19" y="94"/>
                  <a:pt x="21" y="97"/>
                  <a:pt x="25" y="97"/>
                </a:cubicBezTo>
                <a:cubicBezTo>
                  <a:pt x="38" y="97"/>
                  <a:pt x="60" y="100"/>
                  <a:pt x="76" y="116"/>
                </a:cubicBezTo>
                <a:cubicBezTo>
                  <a:pt x="76" y="26"/>
                  <a:pt x="76" y="26"/>
                  <a:pt x="76" y="26"/>
                </a:cubicBezTo>
                <a:cubicBezTo>
                  <a:pt x="76" y="26"/>
                  <a:pt x="76" y="25"/>
                  <a:pt x="74" y="24"/>
                </a:cubicBezTo>
                <a:cubicBezTo>
                  <a:pt x="62" y="3"/>
                  <a:pt x="38" y="0"/>
                  <a:pt x="25" y="0"/>
                </a:cubicBezTo>
                <a:close/>
                <a:moveTo>
                  <a:pt x="141" y="92"/>
                </a:moveTo>
                <a:cubicBezTo>
                  <a:pt x="141" y="6"/>
                  <a:pt x="141" y="6"/>
                  <a:pt x="141" y="6"/>
                </a:cubicBezTo>
                <a:cubicBezTo>
                  <a:pt x="141" y="4"/>
                  <a:pt x="141" y="3"/>
                  <a:pt x="140" y="2"/>
                </a:cubicBezTo>
                <a:cubicBezTo>
                  <a:pt x="139" y="0"/>
                  <a:pt x="137" y="0"/>
                  <a:pt x="136" y="0"/>
                </a:cubicBezTo>
                <a:cubicBezTo>
                  <a:pt x="122" y="0"/>
                  <a:pt x="98" y="3"/>
                  <a:pt x="85" y="24"/>
                </a:cubicBezTo>
                <a:cubicBezTo>
                  <a:pt x="84" y="25"/>
                  <a:pt x="84" y="26"/>
                  <a:pt x="84" y="26"/>
                </a:cubicBezTo>
                <a:cubicBezTo>
                  <a:pt x="84" y="116"/>
                  <a:pt x="84" y="116"/>
                  <a:pt x="84" y="116"/>
                </a:cubicBezTo>
                <a:cubicBezTo>
                  <a:pt x="100" y="100"/>
                  <a:pt x="122" y="97"/>
                  <a:pt x="136" y="97"/>
                </a:cubicBezTo>
                <a:cubicBezTo>
                  <a:pt x="139" y="97"/>
                  <a:pt x="141" y="94"/>
                  <a:pt x="141" y="92"/>
                </a:cubicBezTo>
                <a:close/>
                <a:moveTo>
                  <a:pt x="154" y="20"/>
                </a:moveTo>
                <a:cubicBezTo>
                  <a:pt x="150" y="20"/>
                  <a:pt x="150" y="20"/>
                  <a:pt x="150" y="20"/>
                </a:cubicBezTo>
                <a:cubicBezTo>
                  <a:pt x="150" y="92"/>
                  <a:pt x="150" y="92"/>
                  <a:pt x="150" y="92"/>
                </a:cubicBezTo>
                <a:cubicBezTo>
                  <a:pt x="150" y="99"/>
                  <a:pt x="143" y="106"/>
                  <a:pt x="136" y="107"/>
                </a:cubicBezTo>
                <a:cubicBezTo>
                  <a:pt x="123" y="107"/>
                  <a:pt x="105" y="108"/>
                  <a:pt x="92" y="121"/>
                </a:cubicBezTo>
                <a:cubicBezTo>
                  <a:pt x="115" y="115"/>
                  <a:pt x="139" y="119"/>
                  <a:pt x="153" y="121"/>
                </a:cubicBezTo>
                <a:cubicBezTo>
                  <a:pt x="154" y="123"/>
                  <a:pt x="157" y="121"/>
                  <a:pt x="158" y="121"/>
                </a:cubicBezTo>
                <a:cubicBezTo>
                  <a:pt x="159" y="120"/>
                  <a:pt x="160" y="118"/>
                  <a:pt x="160" y="117"/>
                </a:cubicBezTo>
                <a:cubicBezTo>
                  <a:pt x="160" y="26"/>
                  <a:pt x="160" y="26"/>
                  <a:pt x="160" y="26"/>
                </a:cubicBezTo>
                <a:cubicBezTo>
                  <a:pt x="160" y="22"/>
                  <a:pt x="158" y="20"/>
                  <a:pt x="154" y="20"/>
                </a:cubicBezTo>
                <a:close/>
                <a:moveTo>
                  <a:pt x="10" y="92"/>
                </a:moveTo>
                <a:cubicBezTo>
                  <a:pt x="10" y="20"/>
                  <a:pt x="10" y="20"/>
                  <a:pt x="10" y="20"/>
                </a:cubicBezTo>
                <a:cubicBezTo>
                  <a:pt x="6" y="20"/>
                  <a:pt x="6" y="20"/>
                  <a:pt x="6" y="20"/>
                </a:cubicBezTo>
                <a:cubicBezTo>
                  <a:pt x="3" y="20"/>
                  <a:pt x="0" y="22"/>
                  <a:pt x="0" y="26"/>
                </a:cubicBezTo>
                <a:cubicBezTo>
                  <a:pt x="0" y="117"/>
                  <a:pt x="0" y="117"/>
                  <a:pt x="0" y="117"/>
                </a:cubicBezTo>
                <a:cubicBezTo>
                  <a:pt x="0" y="118"/>
                  <a:pt x="2" y="120"/>
                  <a:pt x="3" y="121"/>
                </a:cubicBezTo>
                <a:cubicBezTo>
                  <a:pt x="4" y="121"/>
                  <a:pt x="5" y="123"/>
                  <a:pt x="8" y="121"/>
                </a:cubicBezTo>
                <a:cubicBezTo>
                  <a:pt x="21" y="119"/>
                  <a:pt x="46" y="115"/>
                  <a:pt x="68" y="121"/>
                </a:cubicBezTo>
                <a:cubicBezTo>
                  <a:pt x="55" y="108"/>
                  <a:pt x="36" y="107"/>
                  <a:pt x="25" y="107"/>
                </a:cubicBezTo>
                <a:cubicBezTo>
                  <a:pt x="16" y="106"/>
                  <a:pt x="10" y="99"/>
                  <a:pt x="10" y="92"/>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anchor="t" anchorCtr="0" compatLnSpc="1">
            <a:prstTxWarp prst="textNoShape">
              <a:avLst/>
            </a:prstTxWarp>
          </a:bodyPr>
          <a:lstStyle/>
          <a:p>
            <a:endParaRPr lang="en-US"/>
          </a:p>
        </p:txBody>
      </p:sp>
      <p:sp>
        <p:nvSpPr>
          <p:cNvPr id="23" name="Freeform 170">
            <a:hlinkClick r:id="rId6" action="ppaction://hlinksldjump"/>
            <a:extLst>
              <a:ext uri="{FF2B5EF4-FFF2-40B4-BE49-F238E27FC236}">
                <a16:creationId xmlns:a16="http://schemas.microsoft.com/office/drawing/2014/main" id="{30D7EE95-7978-5FD2-4547-0157C402A07A}"/>
              </a:ext>
            </a:extLst>
          </p:cNvPr>
          <p:cNvSpPr>
            <a:spLocks noEditPoints="1"/>
          </p:cNvSpPr>
          <p:nvPr/>
        </p:nvSpPr>
        <p:spPr bwMode="auto">
          <a:xfrm>
            <a:off x="362552" y="2485131"/>
            <a:ext cx="282243" cy="284017"/>
          </a:xfrm>
          <a:custGeom>
            <a:avLst/>
            <a:gdLst>
              <a:gd name="T0" fmla="*/ 34 w 159"/>
              <a:gd name="T1" fmla="*/ 27 h 160"/>
              <a:gd name="T2" fmla="*/ 34 w 159"/>
              <a:gd name="T3" fmla="*/ 41 h 160"/>
              <a:gd name="T4" fmla="*/ 95 w 159"/>
              <a:gd name="T5" fmla="*/ 34 h 160"/>
              <a:gd name="T6" fmla="*/ 95 w 159"/>
              <a:gd name="T7" fmla="*/ 63 h 160"/>
              <a:gd name="T8" fmla="*/ 34 w 159"/>
              <a:gd name="T9" fmla="*/ 55 h 160"/>
              <a:gd name="T10" fmla="*/ 34 w 159"/>
              <a:gd name="T11" fmla="*/ 69 h 160"/>
              <a:gd name="T12" fmla="*/ 95 w 159"/>
              <a:gd name="T13" fmla="*/ 63 h 160"/>
              <a:gd name="T14" fmla="*/ 68 w 159"/>
              <a:gd name="T15" fmla="*/ 90 h 160"/>
              <a:gd name="T16" fmla="*/ 34 w 159"/>
              <a:gd name="T17" fmla="*/ 83 h 160"/>
              <a:gd name="T18" fmla="*/ 34 w 159"/>
              <a:gd name="T19" fmla="*/ 97 h 160"/>
              <a:gd name="T20" fmla="*/ 115 w 159"/>
              <a:gd name="T21" fmla="*/ 122 h 160"/>
              <a:gd name="T22" fmla="*/ 108 w 159"/>
              <a:gd name="T23" fmla="*/ 145 h 160"/>
              <a:gd name="T24" fmla="*/ 14 w 159"/>
              <a:gd name="T25" fmla="*/ 14 h 160"/>
              <a:gd name="T26" fmla="*/ 108 w 159"/>
              <a:gd name="T27" fmla="*/ 42 h 160"/>
              <a:gd name="T28" fmla="*/ 123 w 159"/>
              <a:gd name="T29" fmla="*/ 7 h 160"/>
              <a:gd name="T30" fmla="*/ 7 w 159"/>
              <a:gd name="T31" fmla="*/ 0 h 160"/>
              <a:gd name="T32" fmla="*/ 0 w 159"/>
              <a:gd name="T33" fmla="*/ 152 h 160"/>
              <a:gd name="T34" fmla="*/ 115 w 159"/>
              <a:gd name="T35" fmla="*/ 160 h 160"/>
              <a:gd name="T36" fmla="*/ 123 w 159"/>
              <a:gd name="T37" fmla="*/ 112 h 160"/>
              <a:gd name="T38" fmla="*/ 115 w 159"/>
              <a:gd name="T39" fmla="*/ 122 h 160"/>
              <a:gd name="T40" fmla="*/ 132 w 159"/>
              <a:gd name="T41" fmla="*/ 18 h 160"/>
              <a:gd name="T42" fmla="*/ 84 w 159"/>
              <a:gd name="T43" fmla="*/ 98 h 160"/>
              <a:gd name="T44" fmla="*/ 82 w 159"/>
              <a:gd name="T45" fmla="*/ 127 h 160"/>
              <a:gd name="T46" fmla="*/ 87 w 159"/>
              <a:gd name="T47" fmla="*/ 131 h 160"/>
              <a:gd name="T48" fmla="*/ 113 w 159"/>
              <a:gd name="T49" fmla="*/ 114 h 160"/>
              <a:gd name="T50" fmla="*/ 159 w 159"/>
              <a:gd name="T51" fmla="*/ 33 h 160"/>
              <a:gd name="T52" fmla="*/ 97 w 159"/>
              <a:gd name="T53" fmla="*/ 118 h 160"/>
              <a:gd name="T54" fmla="*/ 89 w 159"/>
              <a:gd name="T55" fmla="*/ 113 h 160"/>
              <a:gd name="T56" fmla="*/ 97 w 159"/>
              <a:gd name="T57" fmla="*/ 108 h 160"/>
              <a:gd name="T58" fmla="*/ 97 w 159"/>
              <a:gd name="T59" fmla="*/ 118 h 160"/>
              <a:gd name="T60" fmla="*/ 56 w 159"/>
              <a:gd name="T61" fmla="*/ 131 h 160"/>
              <a:gd name="T62" fmla="*/ 75 w 159"/>
              <a:gd name="T63" fmla="*/ 126 h 160"/>
              <a:gd name="T64" fmla="*/ 55 w 159"/>
              <a:gd name="T65" fmla="*/ 124 h 160"/>
              <a:gd name="T66" fmla="*/ 50 w 159"/>
              <a:gd name="T67" fmla="*/ 121 h 160"/>
              <a:gd name="T68" fmla="*/ 50 w 159"/>
              <a:gd name="T69" fmla="*/ 110 h 160"/>
              <a:gd name="T70" fmla="*/ 39 w 159"/>
              <a:gd name="T71" fmla="*/ 115 h 160"/>
              <a:gd name="T72" fmla="*/ 28 w 159"/>
              <a:gd name="T73" fmla="*/ 135 h 160"/>
              <a:gd name="T74" fmla="*/ 38 w 159"/>
              <a:gd name="T75" fmla="*/ 125 h 160"/>
              <a:gd name="T76" fmla="*/ 44 w 159"/>
              <a:gd name="T77" fmla="*/ 127 h 160"/>
              <a:gd name="T78" fmla="*/ 44 w 159"/>
              <a:gd name="T79" fmla="*/ 127 h 160"/>
              <a:gd name="T80" fmla="*/ 44 w 159"/>
              <a:gd name="T81" fmla="*/ 128 h 160"/>
              <a:gd name="T82" fmla="*/ 50 w 159"/>
              <a:gd name="T83" fmla="*/ 128 h 160"/>
              <a:gd name="T84" fmla="*/ 53 w 159"/>
              <a:gd name="T85" fmla="*/ 132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59" h="160">
                <a:moveTo>
                  <a:pt x="88" y="27"/>
                </a:moveTo>
                <a:cubicBezTo>
                  <a:pt x="34" y="27"/>
                  <a:pt x="34" y="27"/>
                  <a:pt x="34" y="27"/>
                </a:cubicBezTo>
                <a:cubicBezTo>
                  <a:pt x="30" y="27"/>
                  <a:pt x="26" y="31"/>
                  <a:pt x="26" y="34"/>
                </a:cubicBezTo>
                <a:cubicBezTo>
                  <a:pt x="26" y="39"/>
                  <a:pt x="30" y="41"/>
                  <a:pt x="34" y="41"/>
                </a:cubicBezTo>
                <a:cubicBezTo>
                  <a:pt x="88" y="41"/>
                  <a:pt x="88" y="41"/>
                  <a:pt x="88" y="41"/>
                </a:cubicBezTo>
                <a:cubicBezTo>
                  <a:pt x="93" y="41"/>
                  <a:pt x="95" y="39"/>
                  <a:pt x="95" y="34"/>
                </a:cubicBezTo>
                <a:cubicBezTo>
                  <a:pt x="95" y="31"/>
                  <a:pt x="93" y="27"/>
                  <a:pt x="88" y="27"/>
                </a:cubicBezTo>
                <a:close/>
                <a:moveTo>
                  <a:pt x="95" y="63"/>
                </a:moveTo>
                <a:cubicBezTo>
                  <a:pt x="95" y="57"/>
                  <a:pt x="93" y="55"/>
                  <a:pt x="88" y="55"/>
                </a:cubicBezTo>
                <a:cubicBezTo>
                  <a:pt x="34" y="55"/>
                  <a:pt x="34" y="55"/>
                  <a:pt x="34" y="55"/>
                </a:cubicBezTo>
                <a:cubicBezTo>
                  <a:pt x="30" y="55"/>
                  <a:pt x="26" y="57"/>
                  <a:pt x="26" y="63"/>
                </a:cubicBezTo>
                <a:cubicBezTo>
                  <a:pt x="26" y="67"/>
                  <a:pt x="30" y="69"/>
                  <a:pt x="34" y="69"/>
                </a:cubicBezTo>
                <a:cubicBezTo>
                  <a:pt x="88" y="69"/>
                  <a:pt x="88" y="69"/>
                  <a:pt x="88" y="69"/>
                </a:cubicBezTo>
                <a:cubicBezTo>
                  <a:pt x="93" y="69"/>
                  <a:pt x="95" y="67"/>
                  <a:pt x="95" y="63"/>
                </a:cubicBezTo>
                <a:close/>
                <a:moveTo>
                  <a:pt x="61" y="97"/>
                </a:moveTo>
                <a:cubicBezTo>
                  <a:pt x="65" y="97"/>
                  <a:pt x="68" y="93"/>
                  <a:pt x="68" y="90"/>
                </a:cubicBezTo>
                <a:cubicBezTo>
                  <a:pt x="68" y="85"/>
                  <a:pt x="65" y="83"/>
                  <a:pt x="61" y="83"/>
                </a:cubicBezTo>
                <a:cubicBezTo>
                  <a:pt x="34" y="83"/>
                  <a:pt x="34" y="83"/>
                  <a:pt x="34" y="83"/>
                </a:cubicBezTo>
                <a:cubicBezTo>
                  <a:pt x="30" y="83"/>
                  <a:pt x="26" y="85"/>
                  <a:pt x="26" y="90"/>
                </a:cubicBezTo>
                <a:cubicBezTo>
                  <a:pt x="26" y="93"/>
                  <a:pt x="30" y="97"/>
                  <a:pt x="34" y="97"/>
                </a:cubicBezTo>
                <a:lnTo>
                  <a:pt x="61" y="97"/>
                </a:lnTo>
                <a:close/>
                <a:moveTo>
                  <a:pt x="115" y="122"/>
                </a:moveTo>
                <a:cubicBezTo>
                  <a:pt x="108" y="127"/>
                  <a:pt x="108" y="127"/>
                  <a:pt x="108" y="127"/>
                </a:cubicBezTo>
                <a:cubicBezTo>
                  <a:pt x="108" y="145"/>
                  <a:pt x="108" y="145"/>
                  <a:pt x="108" y="145"/>
                </a:cubicBezTo>
                <a:cubicBezTo>
                  <a:pt x="14" y="145"/>
                  <a:pt x="14" y="145"/>
                  <a:pt x="14" y="145"/>
                </a:cubicBezTo>
                <a:cubicBezTo>
                  <a:pt x="14" y="14"/>
                  <a:pt x="14" y="14"/>
                  <a:pt x="14" y="14"/>
                </a:cubicBezTo>
                <a:cubicBezTo>
                  <a:pt x="108" y="14"/>
                  <a:pt x="108" y="14"/>
                  <a:pt x="108" y="14"/>
                </a:cubicBezTo>
                <a:cubicBezTo>
                  <a:pt x="108" y="42"/>
                  <a:pt x="108" y="42"/>
                  <a:pt x="108" y="42"/>
                </a:cubicBezTo>
                <a:cubicBezTo>
                  <a:pt x="123" y="18"/>
                  <a:pt x="123" y="18"/>
                  <a:pt x="123" y="18"/>
                </a:cubicBezTo>
                <a:cubicBezTo>
                  <a:pt x="123" y="7"/>
                  <a:pt x="123" y="7"/>
                  <a:pt x="123" y="7"/>
                </a:cubicBezTo>
                <a:cubicBezTo>
                  <a:pt x="123" y="3"/>
                  <a:pt x="119" y="0"/>
                  <a:pt x="115" y="0"/>
                </a:cubicBezTo>
                <a:cubicBezTo>
                  <a:pt x="7" y="0"/>
                  <a:pt x="7" y="0"/>
                  <a:pt x="7" y="0"/>
                </a:cubicBezTo>
                <a:cubicBezTo>
                  <a:pt x="2" y="0"/>
                  <a:pt x="0" y="3"/>
                  <a:pt x="0" y="7"/>
                </a:cubicBezTo>
                <a:cubicBezTo>
                  <a:pt x="0" y="152"/>
                  <a:pt x="0" y="152"/>
                  <a:pt x="0" y="152"/>
                </a:cubicBezTo>
                <a:cubicBezTo>
                  <a:pt x="0" y="156"/>
                  <a:pt x="2" y="160"/>
                  <a:pt x="7" y="160"/>
                </a:cubicBezTo>
                <a:cubicBezTo>
                  <a:pt x="115" y="160"/>
                  <a:pt x="115" y="160"/>
                  <a:pt x="115" y="160"/>
                </a:cubicBezTo>
                <a:cubicBezTo>
                  <a:pt x="119" y="160"/>
                  <a:pt x="123" y="156"/>
                  <a:pt x="123" y="152"/>
                </a:cubicBezTo>
                <a:cubicBezTo>
                  <a:pt x="123" y="112"/>
                  <a:pt x="123" y="112"/>
                  <a:pt x="123" y="112"/>
                </a:cubicBezTo>
                <a:cubicBezTo>
                  <a:pt x="119" y="118"/>
                  <a:pt x="119" y="118"/>
                  <a:pt x="119" y="118"/>
                </a:cubicBezTo>
                <a:cubicBezTo>
                  <a:pt x="118" y="119"/>
                  <a:pt x="117" y="120"/>
                  <a:pt x="115" y="122"/>
                </a:cubicBezTo>
                <a:close/>
                <a:moveTo>
                  <a:pt x="148" y="21"/>
                </a:moveTo>
                <a:cubicBezTo>
                  <a:pt x="139" y="16"/>
                  <a:pt x="133" y="18"/>
                  <a:pt x="132" y="18"/>
                </a:cubicBezTo>
                <a:cubicBezTo>
                  <a:pt x="130" y="18"/>
                  <a:pt x="130" y="19"/>
                  <a:pt x="130" y="19"/>
                </a:cubicBezTo>
                <a:cubicBezTo>
                  <a:pt x="84" y="98"/>
                  <a:pt x="84" y="98"/>
                  <a:pt x="84" y="98"/>
                </a:cubicBezTo>
                <a:cubicBezTo>
                  <a:pt x="84" y="98"/>
                  <a:pt x="84" y="98"/>
                  <a:pt x="84" y="99"/>
                </a:cubicBezTo>
                <a:cubicBezTo>
                  <a:pt x="82" y="127"/>
                  <a:pt x="82" y="127"/>
                  <a:pt x="82" y="127"/>
                </a:cubicBezTo>
                <a:cubicBezTo>
                  <a:pt x="82" y="129"/>
                  <a:pt x="82" y="130"/>
                  <a:pt x="84" y="131"/>
                </a:cubicBezTo>
                <a:cubicBezTo>
                  <a:pt x="87" y="131"/>
                  <a:pt x="87" y="131"/>
                  <a:pt x="87" y="131"/>
                </a:cubicBezTo>
                <a:cubicBezTo>
                  <a:pt x="112" y="115"/>
                  <a:pt x="112" y="115"/>
                  <a:pt x="112" y="115"/>
                </a:cubicBezTo>
                <a:cubicBezTo>
                  <a:pt x="112" y="115"/>
                  <a:pt x="112" y="114"/>
                  <a:pt x="113" y="114"/>
                </a:cubicBezTo>
                <a:cubicBezTo>
                  <a:pt x="159" y="36"/>
                  <a:pt x="159" y="36"/>
                  <a:pt x="159" y="36"/>
                </a:cubicBezTo>
                <a:cubicBezTo>
                  <a:pt x="159" y="35"/>
                  <a:pt x="159" y="33"/>
                  <a:pt x="159" y="33"/>
                </a:cubicBezTo>
                <a:cubicBezTo>
                  <a:pt x="159" y="32"/>
                  <a:pt x="157" y="26"/>
                  <a:pt x="148" y="21"/>
                </a:cubicBezTo>
                <a:close/>
                <a:moveTo>
                  <a:pt x="97" y="118"/>
                </a:moveTo>
                <a:cubicBezTo>
                  <a:pt x="96" y="118"/>
                  <a:pt x="95" y="116"/>
                  <a:pt x="92" y="115"/>
                </a:cubicBezTo>
                <a:cubicBezTo>
                  <a:pt x="91" y="114"/>
                  <a:pt x="90" y="114"/>
                  <a:pt x="89" y="113"/>
                </a:cubicBezTo>
                <a:cubicBezTo>
                  <a:pt x="89" y="104"/>
                  <a:pt x="89" y="104"/>
                  <a:pt x="89" y="104"/>
                </a:cubicBezTo>
                <a:cubicBezTo>
                  <a:pt x="91" y="105"/>
                  <a:pt x="94" y="105"/>
                  <a:pt x="97" y="108"/>
                </a:cubicBezTo>
                <a:cubicBezTo>
                  <a:pt x="101" y="110"/>
                  <a:pt x="103" y="112"/>
                  <a:pt x="105" y="114"/>
                </a:cubicBezTo>
                <a:lnTo>
                  <a:pt x="97" y="118"/>
                </a:lnTo>
                <a:close/>
                <a:moveTo>
                  <a:pt x="53" y="132"/>
                </a:moveTo>
                <a:cubicBezTo>
                  <a:pt x="53" y="132"/>
                  <a:pt x="55" y="132"/>
                  <a:pt x="56" y="131"/>
                </a:cubicBezTo>
                <a:cubicBezTo>
                  <a:pt x="62" y="128"/>
                  <a:pt x="69" y="132"/>
                  <a:pt x="75" y="132"/>
                </a:cubicBezTo>
                <a:cubicBezTo>
                  <a:pt x="79" y="132"/>
                  <a:pt x="79" y="126"/>
                  <a:pt x="75" y="126"/>
                </a:cubicBezTo>
                <a:cubicBezTo>
                  <a:pt x="68" y="126"/>
                  <a:pt x="62" y="125"/>
                  <a:pt x="56" y="126"/>
                </a:cubicBezTo>
                <a:cubicBezTo>
                  <a:pt x="56" y="125"/>
                  <a:pt x="56" y="125"/>
                  <a:pt x="55" y="124"/>
                </a:cubicBezTo>
                <a:cubicBezTo>
                  <a:pt x="53" y="122"/>
                  <a:pt x="52" y="121"/>
                  <a:pt x="51" y="121"/>
                </a:cubicBezTo>
                <a:cubicBezTo>
                  <a:pt x="50" y="121"/>
                  <a:pt x="50" y="121"/>
                  <a:pt x="50" y="121"/>
                </a:cubicBezTo>
                <a:cubicBezTo>
                  <a:pt x="50" y="120"/>
                  <a:pt x="49" y="120"/>
                  <a:pt x="49" y="120"/>
                </a:cubicBezTo>
                <a:cubicBezTo>
                  <a:pt x="50" y="116"/>
                  <a:pt x="51" y="113"/>
                  <a:pt x="50" y="110"/>
                </a:cubicBezTo>
                <a:cubicBezTo>
                  <a:pt x="50" y="109"/>
                  <a:pt x="49" y="109"/>
                  <a:pt x="49" y="109"/>
                </a:cubicBezTo>
                <a:cubicBezTo>
                  <a:pt x="45" y="109"/>
                  <a:pt x="41" y="113"/>
                  <a:pt x="39" y="115"/>
                </a:cubicBezTo>
                <a:cubicBezTo>
                  <a:pt x="33" y="120"/>
                  <a:pt x="28" y="127"/>
                  <a:pt x="23" y="133"/>
                </a:cubicBezTo>
                <a:cubicBezTo>
                  <a:pt x="20" y="135"/>
                  <a:pt x="25" y="138"/>
                  <a:pt x="28" y="135"/>
                </a:cubicBezTo>
                <a:cubicBezTo>
                  <a:pt x="31" y="129"/>
                  <a:pt x="36" y="125"/>
                  <a:pt x="41" y="120"/>
                </a:cubicBezTo>
                <a:cubicBezTo>
                  <a:pt x="40" y="121"/>
                  <a:pt x="39" y="124"/>
                  <a:pt x="38" y="125"/>
                </a:cubicBezTo>
                <a:cubicBezTo>
                  <a:pt x="36" y="128"/>
                  <a:pt x="40" y="131"/>
                  <a:pt x="42" y="128"/>
                </a:cubicBezTo>
                <a:cubicBezTo>
                  <a:pt x="42" y="128"/>
                  <a:pt x="43" y="127"/>
                  <a:pt x="44" y="127"/>
                </a:cubicBezTo>
                <a:cubicBezTo>
                  <a:pt x="44" y="126"/>
                  <a:pt x="44" y="126"/>
                  <a:pt x="45" y="126"/>
                </a:cubicBezTo>
                <a:cubicBezTo>
                  <a:pt x="45" y="126"/>
                  <a:pt x="44" y="127"/>
                  <a:pt x="44" y="127"/>
                </a:cubicBezTo>
                <a:cubicBezTo>
                  <a:pt x="44" y="127"/>
                  <a:pt x="44" y="127"/>
                  <a:pt x="44" y="127"/>
                </a:cubicBezTo>
                <a:cubicBezTo>
                  <a:pt x="44" y="127"/>
                  <a:pt x="44" y="127"/>
                  <a:pt x="44" y="128"/>
                </a:cubicBezTo>
                <a:cubicBezTo>
                  <a:pt x="42" y="131"/>
                  <a:pt x="47" y="132"/>
                  <a:pt x="49" y="129"/>
                </a:cubicBezTo>
                <a:cubicBezTo>
                  <a:pt x="50" y="128"/>
                  <a:pt x="50" y="128"/>
                  <a:pt x="50" y="128"/>
                </a:cubicBezTo>
                <a:cubicBezTo>
                  <a:pt x="50" y="129"/>
                  <a:pt x="50" y="129"/>
                  <a:pt x="50" y="129"/>
                </a:cubicBezTo>
                <a:cubicBezTo>
                  <a:pt x="50" y="131"/>
                  <a:pt x="52" y="132"/>
                  <a:pt x="53" y="132"/>
                </a:cubicBezTo>
                <a:close/>
              </a:path>
            </a:pathLst>
          </a:custGeom>
          <a:ln>
            <a:noFill/>
          </a:ln>
        </p:spPr>
        <p:style>
          <a:lnRef idx="3">
            <a:schemeClr val="lt1"/>
          </a:lnRef>
          <a:fillRef idx="1">
            <a:schemeClr val="accent1"/>
          </a:fillRef>
          <a:effectRef idx="1">
            <a:schemeClr val="accent1"/>
          </a:effectRef>
          <a:fontRef idx="minor">
            <a:schemeClr val="lt1"/>
          </a:fontRef>
        </p:style>
        <p:txBody>
          <a:bodyPr vert="horz" wrap="square" lIns="91440" tIns="45720" rIns="91440" bIns="45720" numCol="1" anchor="t" anchorCtr="0" compatLnSpc="1">
            <a:prstTxWarp prst="textNoShape">
              <a:avLst/>
            </a:prstTxWarp>
          </a:bodyPr>
          <a:lstStyle/>
          <a:p>
            <a:endParaRPr lang="en-US"/>
          </a:p>
        </p:txBody>
      </p:sp>
      <p:sp>
        <p:nvSpPr>
          <p:cNvPr id="24" name="Freeform 179">
            <a:hlinkClick r:id="rId8" action="ppaction://hlinksldjump"/>
            <a:extLst>
              <a:ext uri="{FF2B5EF4-FFF2-40B4-BE49-F238E27FC236}">
                <a16:creationId xmlns:a16="http://schemas.microsoft.com/office/drawing/2014/main" id="{E767F4DC-1964-CEA5-A2B5-1FFB5D00D23E}"/>
              </a:ext>
            </a:extLst>
          </p:cNvPr>
          <p:cNvSpPr>
            <a:spLocks noEditPoints="1"/>
          </p:cNvSpPr>
          <p:nvPr/>
        </p:nvSpPr>
        <p:spPr bwMode="auto">
          <a:xfrm>
            <a:off x="360776" y="4019246"/>
            <a:ext cx="285794" cy="241416"/>
          </a:xfrm>
          <a:custGeom>
            <a:avLst/>
            <a:gdLst>
              <a:gd name="T0" fmla="*/ 12 w 161"/>
              <a:gd name="T1" fmla="*/ 108 h 136"/>
              <a:gd name="T2" fmla="*/ 12 w 161"/>
              <a:gd name="T3" fmla="*/ 134 h 136"/>
              <a:gd name="T4" fmla="*/ 16 w 161"/>
              <a:gd name="T5" fmla="*/ 136 h 136"/>
              <a:gd name="T6" fmla="*/ 35 w 161"/>
              <a:gd name="T7" fmla="*/ 136 h 136"/>
              <a:gd name="T8" fmla="*/ 37 w 161"/>
              <a:gd name="T9" fmla="*/ 134 h 136"/>
              <a:gd name="T10" fmla="*/ 37 w 161"/>
              <a:gd name="T11" fmla="*/ 88 h 136"/>
              <a:gd name="T12" fmla="*/ 23 w 161"/>
              <a:gd name="T13" fmla="*/ 102 h 136"/>
              <a:gd name="T14" fmla="*/ 12 w 161"/>
              <a:gd name="T15" fmla="*/ 108 h 136"/>
              <a:gd name="T16" fmla="*/ 47 w 161"/>
              <a:gd name="T17" fmla="*/ 87 h 136"/>
              <a:gd name="T18" fmla="*/ 47 w 161"/>
              <a:gd name="T19" fmla="*/ 134 h 136"/>
              <a:gd name="T20" fmla="*/ 51 w 161"/>
              <a:gd name="T21" fmla="*/ 136 h 136"/>
              <a:gd name="T22" fmla="*/ 70 w 161"/>
              <a:gd name="T23" fmla="*/ 136 h 136"/>
              <a:gd name="T24" fmla="*/ 73 w 161"/>
              <a:gd name="T25" fmla="*/ 134 h 136"/>
              <a:gd name="T26" fmla="*/ 73 w 161"/>
              <a:gd name="T27" fmla="*/ 106 h 136"/>
              <a:gd name="T28" fmla="*/ 62 w 161"/>
              <a:gd name="T29" fmla="*/ 101 h 136"/>
              <a:gd name="T30" fmla="*/ 47 w 161"/>
              <a:gd name="T31" fmla="*/ 87 h 136"/>
              <a:gd name="T32" fmla="*/ 84 w 161"/>
              <a:gd name="T33" fmla="*/ 103 h 136"/>
              <a:gd name="T34" fmla="*/ 84 w 161"/>
              <a:gd name="T35" fmla="*/ 134 h 136"/>
              <a:gd name="T36" fmla="*/ 86 w 161"/>
              <a:gd name="T37" fmla="*/ 136 h 136"/>
              <a:gd name="T38" fmla="*/ 106 w 161"/>
              <a:gd name="T39" fmla="*/ 136 h 136"/>
              <a:gd name="T40" fmla="*/ 110 w 161"/>
              <a:gd name="T41" fmla="*/ 134 h 136"/>
              <a:gd name="T42" fmla="*/ 110 w 161"/>
              <a:gd name="T43" fmla="*/ 78 h 136"/>
              <a:gd name="T44" fmla="*/ 86 w 161"/>
              <a:gd name="T45" fmla="*/ 100 h 136"/>
              <a:gd name="T46" fmla="*/ 84 w 161"/>
              <a:gd name="T47" fmla="*/ 103 h 136"/>
              <a:gd name="T48" fmla="*/ 143 w 161"/>
              <a:gd name="T49" fmla="*/ 45 h 136"/>
              <a:gd name="T50" fmla="*/ 120 w 161"/>
              <a:gd name="T51" fmla="*/ 69 h 136"/>
              <a:gd name="T52" fmla="*/ 120 w 161"/>
              <a:gd name="T53" fmla="*/ 134 h 136"/>
              <a:gd name="T54" fmla="*/ 122 w 161"/>
              <a:gd name="T55" fmla="*/ 136 h 136"/>
              <a:gd name="T56" fmla="*/ 143 w 161"/>
              <a:gd name="T57" fmla="*/ 136 h 136"/>
              <a:gd name="T58" fmla="*/ 146 w 161"/>
              <a:gd name="T59" fmla="*/ 134 h 136"/>
              <a:gd name="T60" fmla="*/ 146 w 161"/>
              <a:gd name="T61" fmla="*/ 47 h 136"/>
              <a:gd name="T62" fmla="*/ 145 w 161"/>
              <a:gd name="T63" fmla="*/ 45 h 136"/>
              <a:gd name="T64" fmla="*/ 143 w 161"/>
              <a:gd name="T65" fmla="*/ 45 h 136"/>
              <a:gd name="T66" fmla="*/ 160 w 161"/>
              <a:gd name="T67" fmla="*/ 2 h 136"/>
              <a:gd name="T68" fmla="*/ 155 w 161"/>
              <a:gd name="T69" fmla="*/ 0 h 136"/>
              <a:gd name="T70" fmla="*/ 127 w 161"/>
              <a:gd name="T71" fmla="*/ 1 h 136"/>
              <a:gd name="T72" fmla="*/ 123 w 161"/>
              <a:gd name="T73" fmla="*/ 4 h 136"/>
              <a:gd name="T74" fmla="*/ 122 w 161"/>
              <a:gd name="T75" fmla="*/ 5 h 136"/>
              <a:gd name="T76" fmla="*/ 123 w 161"/>
              <a:gd name="T77" fmla="*/ 11 h 136"/>
              <a:gd name="T78" fmla="*/ 125 w 161"/>
              <a:gd name="T79" fmla="*/ 12 h 136"/>
              <a:gd name="T80" fmla="*/ 130 w 161"/>
              <a:gd name="T81" fmla="*/ 17 h 136"/>
              <a:gd name="T82" fmla="*/ 74 w 161"/>
              <a:gd name="T83" fmla="*/ 74 h 136"/>
              <a:gd name="T84" fmla="*/ 48 w 161"/>
              <a:gd name="T85" fmla="*/ 49 h 136"/>
              <a:gd name="T86" fmla="*/ 42 w 161"/>
              <a:gd name="T87" fmla="*/ 46 h 136"/>
              <a:gd name="T88" fmla="*/ 37 w 161"/>
              <a:gd name="T89" fmla="*/ 49 h 136"/>
              <a:gd name="T90" fmla="*/ 3 w 161"/>
              <a:gd name="T91" fmla="*/ 82 h 136"/>
              <a:gd name="T92" fmla="*/ 3 w 161"/>
              <a:gd name="T93" fmla="*/ 94 h 136"/>
              <a:gd name="T94" fmla="*/ 5 w 161"/>
              <a:gd name="T95" fmla="*/ 95 h 136"/>
              <a:gd name="T96" fmla="*/ 10 w 161"/>
              <a:gd name="T97" fmla="*/ 98 h 136"/>
              <a:gd name="T98" fmla="*/ 16 w 161"/>
              <a:gd name="T99" fmla="*/ 95 h 136"/>
              <a:gd name="T100" fmla="*/ 42 w 161"/>
              <a:gd name="T101" fmla="*/ 68 h 136"/>
              <a:gd name="T102" fmla="*/ 68 w 161"/>
              <a:gd name="T103" fmla="*/ 94 h 136"/>
              <a:gd name="T104" fmla="*/ 74 w 161"/>
              <a:gd name="T105" fmla="*/ 96 h 136"/>
              <a:gd name="T106" fmla="*/ 79 w 161"/>
              <a:gd name="T107" fmla="*/ 94 h 136"/>
              <a:gd name="T108" fmla="*/ 143 w 161"/>
              <a:gd name="T109" fmla="*/ 30 h 136"/>
              <a:gd name="T110" fmla="*/ 150 w 161"/>
              <a:gd name="T111" fmla="*/ 38 h 136"/>
              <a:gd name="T112" fmla="*/ 154 w 161"/>
              <a:gd name="T113" fmla="*/ 40 h 136"/>
              <a:gd name="T114" fmla="*/ 156 w 161"/>
              <a:gd name="T115" fmla="*/ 39 h 136"/>
              <a:gd name="T116" fmla="*/ 157 w 161"/>
              <a:gd name="T117" fmla="*/ 38 h 136"/>
              <a:gd name="T118" fmla="*/ 160 w 161"/>
              <a:gd name="T119" fmla="*/ 33 h 136"/>
              <a:gd name="T120" fmla="*/ 161 w 161"/>
              <a:gd name="T121" fmla="*/ 16 h 136"/>
              <a:gd name="T122" fmla="*/ 161 w 161"/>
              <a:gd name="T123" fmla="*/ 6 h 136"/>
              <a:gd name="T124" fmla="*/ 160 w 161"/>
              <a:gd name="T125" fmla="*/ 2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1" h="136">
                <a:moveTo>
                  <a:pt x="12" y="108"/>
                </a:moveTo>
                <a:cubicBezTo>
                  <a:pt x="12" y="134"/>
                  <a:pt x="12" y="134"/>
                  <a:pt x="12" y="134"/>
                </a:cubicBezTo>
                <a:cubicBezTo>
                  <a:pt x="12" y="135"/>
                  <a:pt x="13" y="136"/>
                  <a:pt x="16" y="136"/>
                </a:cubicBezTo>
                <a:cubicBezTo>
                  <a:pt x="35" y="136"/>
                  <a:pt x="35" y="136"/>
                  <a:pt x="35" y="136"/>
                </a:cubicBezTo>
                <a:cubicBezTo>
                  <a:pt x="36" y="136"/>
                  <a:pt x="37" y="135"/>
                  <a:pt x="37" y="134"/>
                </a:cubicBezTo>
                <a:cubicBezTo>
                  <a:pt x="37" y="88"/>
                  <a:pt x="37" y="88"/>
                  <a:pt x="37" y="88"/>
                </a:cubicBezTo>
                <a:cubicBezTo>
                  <a:pt x="23" y="102"/>
                  <a:pt x="23" y="102"/>
                  <a:pt x="23" y="102"/>
                </a:cubicBezTo>
                <a:cubicBezTo>
                  <a:pt x="20" y="105"/>
                  <a:pt x="17" y="107"/>
                  <a:pt x="12" y="108"/>
                </a:cubicBezTo>
                <a:close/>
                <a:moveTo>
                  <a:pt x="47" y="87"/>
                </a:moveTo>
                <a:cubicBezTo>
                  <a:pt x="47" y="134"/>
                  <a:pt x="47" y="134"/>
                  <a:pt x="47" y="134"/>
                </a:cubicBezTo>
                <a:cubicBezTo>
                  <a:pt x="47" y="135"/>
                  <a:pt x="49" y="136"/>
                  <a:pt x="51" y="136"/>
                </a:cubicBezTo>
                <a:cubicBezTo>
                  <a:pt x="70" y="136"/>
                  <a:pt x="70" y="136"/>
                  <a:pt x="70" y="136"/>
                </a:cubicBezTo>
                <a:cubicBezTo>
                  <a:pt x="71" y="136"/>
                  <a:pt x="73" y="135"/>
                  <a:pt x="73" y="134"/>
                </a:cubicBezTo>
                <a:cubicBezTo>
                  <a:pt x="73" y="106"/>
                  <a:pt x="73" y="106"/>
                  <a:pt x="73" y="106"/>
                </a:cubicBezTo>
                <a:cubicBezTo>
                  <a:pt x="69" y="106"/>
                  <a:pt x="64" y="104"/>
                  <a:pt x="62" y="101"/>
                </a:cubicBezTo>
                <a:lnTo>
                  <a:pt x="47" y="87"/>
                </a:lnTo>
                <a:close/>
                <a:moveTo>
                  <a:pt x="84" y="103"/>
                </a:moveTo>
                <a:cubicBezTo>
                  <a:pt x="84" y="134"/>
                  <a:pt x="84" y="134"/>
                  <a:pt x="84" y="134"/>
                </a:cubicBezTo>
                <a:cubicBezTo>
                  <a:pt x="84" y="135"/>
                  <a:pt x="85" y="136"/>
                  <a:pt x="86" y="136"/>
                </a:cubicBezTo>
                <a:cubicBezTo>
                  <a:pt x="106" y="136"/>
                  <a:pt x="106" y="136"/>
                  <a:pt x="106" y="136"/>
                </a:cubicBezTo>
                <a:cubicBezTo>
                  <a:pt x="108" y="136"/>
                  <a:pt x="110" y="135"/>
                  <a:pt x="110" y="134"/>
                </a:cubicBezTo>
                <a:cubicBezTo>
                  <a:pt x="110" y="78"/>
                  <a:pt x="110" y="78"/>
                  <a:pt x="110" y="78"/>
                </a:cubicBezTo>
                <a:cubicBezTo>
                  <a:pt x="86" y="100"/>
                  <a:pt x="86" y="100"/>
                  <a:pt x="86" y="100"/>
                </a:cubicBezTo>
                <a:cubicBezTo>
                  <a:pt x="85" y="102"/>
                  <a:pt x="84" y="103"/>
                  <a:pt x="84" y="103"/>
                </a:cubicBezTo>
                <a:close/>
                <a:moveTo>
                  <a:pt x="143" y="45"/>
                </a:moveTo>
                <a:cubicBezTo>
                  <a:pt x="120" y="69"/>
                  <a:pt x="120" y="69"/>
                  <a:pt x="120" y="69"/>
                </a:cubicBezTo>
                <a:cubicBezTo>
                  <a:pt x="120" y="134"/>
                  <a:pt x="120" y="134"/>
                  <a:pt x="120" y="134"/>
                </a:cubicBezTo>
                <a:cubicBezTo>
                  <a:pt x="120" y="135"/>
                  <a:pt x="121" y="136"/>
                  <a:pt x="122" y="136"/>
                </a:cubicBezTo>
                <a:cubicBezTo>
                  <a:pt x="143" y="136"/>
                  <a:pt x="143" y="136"/>
                  <a:pt x="143" y="136"/>
                </a:cubicBezTo>
                <a:cubicBezTo>
                  <a:pt x="145" y="136"/>
                  <a:pt x="146" y="135"/>
                  <a:pt x="146" y="134"/>
                </a:cubicBezTo>
                <a:cubicBezTo>
                  <a:pt x="146" y="47"/>
                  <a:pt x="146" y="47"/>
                  <a:pt x="146" y="47"/>
                </a:cubicBezTo>
                <a:cubicBezTo>
                  <a:pt x="145" y="46"/>
                  <a:pt x="145" y="46"/>
                  <a:pt x="145" y="45"/>
                </a:cubicBezTo>
                <a:lnTo>
                  <a:pt x="143" y="45"/>
                </a:lnTo>
                <a:close/>
                <a:moveTo>
                  <a:pt x="160" y="2"/>
                </a:moveTo>
                <a:cubicBezTo>
                  <a:pt x="158" y="1"/>
                  <a:pt x="157" y="0"/>
                  <a:pt x="155" y="0"/>
                </a:cubicBezTo>
                <a:cubicBezTo>
                  <a:pt x="145" y="1"/>
                  <a:pt x="136" y="1"/>
                  <a:pt x="127" y="1"/>
                </a:cubicBezTo>
                <a:cubicBezTo>
                  <a:pt x="125" y="1"/>
                  <a:pt x="124" y="1"/>
                  <a:pt x="123" y="4"/>
                </a:cubicBezTo>
                <a:cubicBezTo>
                  <a:pt x="122" y="4"/>
                  <a:pt x="122" y="4"/>
                  <a:pt x="122" y="5"/>
                </a:cubicBezTo>
                <a:cubicBezTo>
                  <a:pt x="120" y="7"/>
                  <a:pt x="122" y="10"/>
                  <a:pt x="123" y="11"/>
                </a:cubicBezTo>
                <a:cubicBezTo>
                  <a:pt x="125" y="12"/>
                  <a:pt x="125" y="12"/>
                  <a:pt x="125" y="12"/>
                </a:cubicBezTo>
                <a:cubicBezTo>
                  <a:pt x="127" y="15"/>
                  <a:pt x="128" y="16"/>
                  <a:pt x="130" y="17"/>
                </a:cubicBezTo>
                <a:cubicBezTo>
                  <a:pt x="74" y="74"/>
                  <a:pt x="74" y="74"/>
                  <a:pt x="74" y="74"/>
                </a:cubicBezTo>
                <a:cubicBezTo>
                  <a:pt x="48" y="49"/>
                  <a:pt x="48" y="49"/>
                  <a:pt x="48" y="49"/>
                </a:cubicBezTo>
                <a:cubicBezTo>
                  <a:pt x="47" y="48"/>
                  <a:pt x="44" y="46"/>
                  <a:pt x="42" y="46"/>
                </a:cubicBezTo>
                <a:cubicBezTo>
                  <a:pt x="41" y="46"/>
                  <a:pt x="38" y="48"/>
                  <a:pt x="37" y="49"/>
                </a:cubicBezTo>
                <a:cubicBezTo>
                  <a:pt x="3" y="82"/>
                  <a:pt x="3" y="82"/>
                  <a:pt x="3" y="82"/>
                </a:cubicBezTo>
                <a:cubicBezTo>
                  <a:pt x="0" y="85"/>
                  <a:pt x="0" y="90"/>
                  <a:pt x="3" y="94"/>
                </a:cubicBezTo>
                <a:cubicBezTo>
                  <a:pt x="5" y="95"/>
                  <a:pt x="5" y="95"/>
                  <a:pt x="5" y="95"/>
                </a:cubicBezTo>
                <a:cubicBezTo>
                  <a:pt x="6" y="96"/>
                  <a:pt x="8" y="98"/>
                  <a:pt x="10" y="98"/>
                </a:cubicBezTo>
                <a:cubicBezTo>
                  <a:pt x="13" y="98"/>
                  <a:pt x="15" y="96"/>
                  <a:pt x="16" y="95"/>
                </a:cubicBezTo>
                <a:cubicBezTo>
                  <a:pt x="42" y="68"/>
                  <a:pt x="42" y="68"/>
                  <a:pt x="42" y="68"/>
                </a:cubicBezTo>
                <a:cubicBezTo>
                  <a:pt x="68" y="94"/>
                  <a:pt x="68" y="94"/>
                  <a:pt x="68" y="94"/>
                </a:cubicBezTo>
                <a:cubicBezTo>
                  <a:pt x="69" y="95"/>
                  <a:pt x="71" y="96"/>
                  <a:pt x="74" y="96"/>
                </a:cubicBezTo>
                <a:cubicBezTo>
                  <a:pt x="76" y="96"/>
                  <a:pt x="78" y="95"/>
                  <a:pt x="79" y="94"/>
                </a:cubicBezTo>
                <a:cubicBezTo>
                  <a:pt x="143" y="30"/>
                  <a:pt x="143" y="30"/>
                  <a:pt x="143" y="30"/>
                </a:cubicBezTo>
                <a:cubicBezTo>
                  <a:pt x="150" y="38"/>
                  <a:pt x="150" y="38"/>
                  <a:pt x="150" y="38"/>
                </a:cubicBezTo>
                <a:cubicBezTo>
                  <a:pt x="151" y="39"/>
                  <a:pt x="152" y="40"/>
                  <a:pt x="154" y="40"/>
                </a:cubicBezTo>
                <a:cubicBezTo>
                  <a:pt x="155" y="40"/>
                  <a:pt x="156" y="39"/>
                  <a:pt x="156" y="39"/>
                </a:cubicBezTo>
                <a:cubicBezTo>
                  <a:pt x="157" y="39"/>
                  <a:pt x="157" y="39"/>
                  <a:pt x="157" y="38"/>
                </a:cubicBezTo>
                <a:cubicBezTo>
                  <a:pt x="160" y="37"/>
                  <a:pt x="160" y="35"/>
                  <a:pt x="160" y="33"/>
                </a:cubicBezTo>
                <a:cubicBezTo>
                  <a:pt x="160" y="27"/>
                  <a:pt x="160" y="22"/>
                  <a:pt x="161" y="16"/>
                </a:cubicBezTo>
                <a:cubicBezTo>
                  <a:pt x="161" y="6"/>
                  <a:pt x="161" y="6"/>
                  <a:pt x="161" y="6"/>
                </a:cubicBezTo>
                <a:cubicBezTo>
                  <a:pt x="161" y="5"/>
                  <a:pt x="161" y="2"/>
                  <a:pt x="160" y="2"/>
                </a:cubicBezTo>
                <a:close/>
              </a:path>
            </a:pathLst>
          </a:custGeom>
          <a:ln>
            <a:noFill/>
          </a:ln>
        </p:spPr>
        <p:style>
          <a:lnRef idx="3">
            <a:schemeClr val="lt1"/>
          </a:lnRef>
          <a:fillRef idx="1">
            <a:schemeClr val="accent1"/>
          </a:fillRef>
          <a:effectRef idx="1">
            <a:schemeClr val="accent1"/>
          </a:effectRef>
          <a:fontRef idx="minor">
            <a:schemeClr val="lt1"/>
          </a:fontRef>
        </p:style>
        <p:txBody>
          <a:bodyPr vert="horz" wrap="square" lIns="91440" tIns="45720" rIns="91440" bIns="45720" numCol="1" anchor="t" anchorCtr="0" compatLnSpc="1">
            <a:prstTxWarp prst="textNoShape">
              <a:avLst/>
            </a:prstTxWarp>
          </a:bodyPr>
          <a:lstStyle/>
          <a:p>
            <a:endParaRPr lang="en-US"/>
          </a:p>
        </p:txBody>
      </p:sp>
      <p:sp>
        <p:nvSpPr>
          <p:cNvPr id="25" name="Freeform 166">
            <a:hlinkClick r:id="rId7" action="ppaction://hlinksldjump"/>
            <a:extLst>
              <a:ext uri="{FF2B5EF4-FFF2-40B4-BE49-F238E27FC236}">
                <a16:creationId xmlns:a16="http://schemas.microsoft.com/office/drawing/2014/main" id="{B803512C-AA6C-0889-CF18-36EE9A95358A}"/>
              </a:ext>
            </a:extLst>
          </p:cNvPr>
          <p:cNvSpPr>
            <a:spLocks noEditPoints="1"/>
          </p:cNvSpPr>
          <p:nvPr/>
        </p:nvSpPr>
        <p:spPr bwMode="auto">
          <a:xfrm>
            <a:off x="375394" y="3230148"/>
            <a:ext cx="256559" cy="315765"/>
          </a:xfrm>
          <a:custGeom>
            <a:avLst/>
            <a:gdLst>
              <a:gd name="T0" fmla="*/ 91 w 130"/>
              <a:gd name="T1" fmla="*/ 69 h 160"/>
              <a:gd name="T2" fmla="*/ 74 w 130"/>
              <a:gd name="T3" fmla="*/ 72 h 160"/>
              <a:gd name="T4" fmla="*/ 51 w 130"/>
              <a:gd name="T5" fmla="*/ 73 h 160"/>
              <a:gd name="T6" fmla="*/ 2 w 130"/>
              <a:gd name="T7" fmla="*/ 81 h 160"/>
              <a:gd name="T8" fmla="*/ 5 w 130"/>
              <a:gd name="T9" fmla="*/ 128 h 160"/>
              <a:gd name="T10" fmla="*/ 21 w 130"/>
              <a:gd name="T11" fmla="*/ 129 h 160"/>
              <a:gd name="T12" fmla="*/ 23 w 130"/>
              <a:gd name="T13" fmla="*/ 160 h 160"/>
              <a:gd name="T14" fmla="*/ 104 w 130"/>
              <a:gd name="T15" fmla="*/ 155 h 160"/>
              <a:gd name="T16" fmla="*/ 113 w 130"/>
              <a:gd name="T17" fmla="*/ 146 h 160"/>
              <a:gd name="T18" fmla="*/ 124 w 130"/>
              <a:gd name="T19" fmla="*/ 103 h 160"/>
              <a:gd name="T20" fmla="*/ 25 w 130"/>
              <a:gd name="T21" fmla="*/ 126 h 160"/>
              <a:gd name="T22" fmla="*/ 34 w 130"/>
              <a:gd name="T23" fmla="*/ 112 h 160"/>
              <a:gd name="T24" fmla="*/ 28 w 130"/>
              <a:gd name="T25" fmla="*/ 89 h 160"/>
              <a:gd name="T26" fmla="*/ 25 w 130"/>
              <a:gd name="T27" fmla="*/ 89 h 160"/>
              <a:gd name="T28" fmla="*/ 29 w 130"/>
              <a:gd name="T29" fmla="*/ 109 h 160"/>
              <a:gd name="T30" fmla="*/ 8 w 130"/>
              <a:gd name="T31" fmla="*/ 83 h 160"/>
              <a:gd name="T32" fmla="*/ 98 w 130"/>
              <a:gd name="T33" fmla="*/ 145 h 160"/>
              <a:gd name="T34" fmla="*/ 103 w 130"/>
              <a:gd name="T35" fmla="*/ 109 h 160"/>
              <a:gd name="T36" fmla="*/ 77 w 130"/>
              <a:gd name="T37" fmla="*/ 62 h 160"/>
              <a:gd name="T38" fmla="*/ 51 w 130"/>
              <a:gd name="T39" fmla="*/ 26 h 160"/>
              <a:gd name="T40" fmla="*/ 80 w 130"/>
              <a:gd name="T41" fmla="*/ 121 h 160"/>
              <a:gd name="T42" fmla="*/ 35 w 130"/>
              <a:gd name="T43" fmla="*/ 124 h 160"/>
              <a:gd name="T44" fmla="*/ 79 w 130"/>
              <a:gd name="T45" fmla="*/ 136 h 160"/>
              <a:gd name="T46" fmla="*/ 42 w 130"/>
              <a:gd name="T47" fmla="*/ 146 h 160"/>
              <a:gd name="T48" fmla="*/ 79 w 130"/>
              <a:gd name="T49" fmla="*/ 136 h 160"/>
              <a:gd name="T50" fmla="*/ 50 w 130"/>
              <a:gd name="T51" fmla="*/ 108 h 160"/>
              <a:gd name="T52" fmla="*/ 42 w 130"/>
              <a:gd name="T53" fmla="*/ 87 h 160"/>
              <a:gd name="T54" fmla="*/ 34 w 130"/>
              <a:gd name="T55" fmla="*/ 91 h 160"/>
              <a:gd name="T56" fmla="*/ 38 w 130"/>
              <a:gd name="T57" fmla="*/ 90 h 160"/>
              <a:gd name="T58" fmla="*/ 47 w 130"/>
              <a:gd name="T59" fmla="*/ 105 h 160"/>
              <a:gd name="T60" fmla="*/ 42 w 130"/>
              <a:gd name="T61" fmla="*/ 105 h 160"/>
              <a:gd name="T62" fmla="*/ 57 w 130"/>
              <a:gd name="T63" fmla="*/ 111 h 160"/>
              <a:gd name="T64" fmla="*/ 65 w 130"/>
              <a:gd name="T65" fmla="*/ 106 h 160"/>
              <a:gd name="T66" fmla="*/ 61 w 130"/>
              <a:gd name="T67" fmla="*/ 97 h 160"/>
              <a:gd name="T68" fmla="*/ 58 w 130"/>
              <a:gd name="T69" fmla="*/ 85 h 160"/>
              <a:gd name="T70" fmla="*/ 47 w 130"/>
              <a:gd name="T71" fmla="*/ 87 h 160"/>
              <a:gd name="T72" fmla="*/ 60 w 130"/>
              <a:gd name="T73" fmla="*/ 100 h 160"/>
              <a:gd name="T74" fmla="*/ 61 w 130"/>
              <a:gd name="T75" fmla="*/ 108 h 160"/>
              <a:gd name="T76" fmla="*/ 58 w 130"/>
              <a:gd name="T77" fmla="*/ 100 h 160"/>
              <a:gd name="T78" fmla="*/ 54 w 130"/>
              <a:gd name="T79" fmla="*/ 88 h 160"/>
              <a:gd name="T80" fmla="*/ 58 w 130"/>
              <a:gd name="T81" fmla="*/ 95 h 160"/>
              <a:gd name="T82" fmla="*/ 52 w 130"/>
              <a:gd name="T83" fmla="*/ 88 h 160"/>
              <a:gd name="T84" fmla="*/ 74 w 130"/>
              <a:gd name="T85" fmla="*/ 98 h 160"/>
              <a:gd name="T86" fmla="*/ 75 w 130"/>
              <a:gd name="T87" fmla="*/ 105 h 160"/>
              <a:gd name="T88" fmla="*/ 73 w 130"/>
              <a:gd name="T89" fmla="*/ 103 h 160"/>
              <a:gd name="T90" fmla="*/ 68 w 130"/>
              <a:gd name="T91" fmla="*/ 105 h 160"/>
              <a:gd name="T92" fmla="*/ 80 w 130"/>
              <a:gd name="T93" fmla="*/ 108 h 160"/>
              <a:gd name="T94" fmla="*/ 75 w 130"/>
              <a:gd name="T95" fmla="*/ 96 h 160"/>
              <a:gd name="T96" fmla="*/ 68 w 130"/>
              <a:gd name="T97" fmla="*/ 93 h 160"/>
              <a:gd name="T98" fmla="*/ 70 w 130"/>
              <a:gd name="T99" fmla="*/ 87 h 160"/>
              <a:gd name="T100" fmla="*/ 73 w 130"/>
              <a:gd name="T101" fmla="*/ 90 h 160"/>
              <a:gd name="T102" fmla="*/ 74 w 130"/>
              <a:gd name="T103" fmla="*/ 88 h 160"/>
              <a:gd name="T104" fmla="*/ 64 w 130"/>
              <a:gd name="T105" fmla="*/ 85 h 160"/>
              <a:gd name="T106" fmla="*/ 67 w 130"/>
              <a:gd name="T107" fmla="*/ 96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30" h="160">
                <a:moveTo>
                  <a:pt x="124" y="103"/>
                </a:moveTo>
                <a:cubicBezTo>
                  <a:pt x="119" y="89"/>
                  <a:pt x="111" y="80"/>
                  <a:pt x="104" y="75"/>
                </a:cubicBezTo>
                <a:cubicBezTo>
                  <a:pt x="103" y="75"/>
                  <a:pt x="91" y="69"/>
                  <a:pt x="91" y="69"/>
                </a:cubicBezTo>
                <a:cubicBezTo>
                  <a:pt x="85" y="64"/>
                  <a:pt x="85" y="64"/>
                  <a:pt x="85" y="64"/>
                </a:cubicBezTo>
                <a:cubicBezTo>
                  <a:pt x="78" y="72"/>
                  <a:pt x="78" y="72"/>
                  <a:pt x="78" y="72"/>
                </a:cubicBezTo>
                <a:cubicBezTo>
                  <a:pt x="74" y="72"/>
                  <a:pt x="74" y="72"/>
                  <a:pt x="74" y="72"/>
                </a:cubicBezTo>
                <a:cubicBezTo>
                  <a:pt x="67" y="64"/>
                  <a:pt x="67" y="64"/>
                  <a:pt x="67" y="64"/>
                </a:cubicBezTo>
                <a:cubicBezTo>
                  <a:pt x="61" y="69"/>
                  <a:pt x="61" y="69"/>
                  <a:pt x="61" y="69"/>
                </a:cubicBezTo>
                <a:cubicBezTo>
                  <a:pt x="51" y="73"/>
                  <a:pt x="51" y="73"/>
                  <a:pt x="51" y="73"/>
                </a:cubicBezTo>
                <a:cubicBezTo>
                  <a:pt x="3" y="78"/>
                  <a:pt x="3" y="78"/>
                  <a:pt x="3" y="78"/>
                </a:cubicBezTo>
                <a:cubicBezTo>
                  <a:pt x="2" y="78"/>
                  <a:pt x="2" y="78"/>
                  <a:pt x="2" y="80"/>
                </a:cubicBezTo>
                <a:cubicBezTo>
                  <a:pt x="0" y="80"/>
                  <a:pt x="0" y="81"/>
                  <a:pt x="2" y="81"/>
                </a:cubicBezTo>
                <a:cubicBezTo>
                  <a:pt x="5" y="89"/>
                  <a:pt x="9" y="95"/>
                  <a:pt x="10" y="101"/>
                </a:cubicBezTo>
                <a:cubicBezTo>
                  <a:pt x="10" y="103"/>
                  <a:pt x="10" y="103"/>
                  <a:pt x="10" y="103"/>
                </a:cubicBezTo>
                <a:cubicBezTo>
                  <a:pt x="0" y="112"/>
                  <a:pt x="2" y="121"/>
                  <a:pt x="5" y="128"/>
                </a:cubicBezTo>
                <a:cubicBezTo>
                  <a:pt x="6" y="131"/>
                  <a:pt x="10" y="132"/>
                  <a:pt x="13" y="132"/>
                </a:cubicBezTo>
                <a:cubicBezTo>
                  <a:pt x="15" y="132"/>
                  <a:pt x="18" y="132"/>
                  <a:pt x="19" y="131"/>
                </a:cubicBezTo>
                <a:cubicBezTo>
                  <a:pt x="19" y="131"/>
                  <a:pt x="21" y="131"/>
                  <a:pt x="21" y="129"/>
                </a:cubicBezTo>
                <a:cubicBezTo>
                  <a:pt x="21" y="134"/>
                  <a:pt x="22" y="137"/>
                  <a:pt x="22" y="138"/>
                </a:cubicBezTo>
                <a:cubicBezTo>
                  <a:pt x="23" y="151"/>
                  <a:pt x="22" y="157"/>
                  <a:pt x="22" y="157"/>
                </a:cubicBezTo>
                <a:cubicBezTo>
                  <a:pt x="22" y="159"/>
                  <a:pt x="22" y="159"/>
                  <a:pt x="23" y="160"/>
                </a:cubicBezTo>
                <a:cubicBezTo>
                  <a:pt x="25" y="160"/>
                  <a:pt x="25" y="160"/>
                  <a:pt x="25" y="160"/>
                </a:cubicBezTo>
                <a:cubicBezTo>
                  <a:pt x="101" y="157"/>
                  <a:pt x="101" y="157"/>
                  <a:pt x="101" y="157"/>
                </a:cubicBezTo>
                <a:cubicBezTo>
                  <a:pt x="103" y="157"/>
                  <a:pt x="104" y="157"/>
                  <a:pt x="104" y="155"/>
                </a:cubicBezTo>
                <a:cubicBezTo>
                  <a:pt x="104" y="149"/>
                  <a:pt x="104" y="149"/>
                  <a:pt x="104" y="149"/>
                </a:cubicBezTo>
                <a:cubicBezTo>
                  <a:pt x="104" y="149"/>
                  <a:pt x="104" y="149"/>
                  <a:pt x="106" y="149"/>
                </a:cubicBezTo>
                <a:cubicBezTo>
                  <a:pt x="107" y="149"/>
                  <a:pt x="110" y="148"/>
                  <a:pt x="113" y="146"/>
                </a:cubicBezTo>
                <a:cubicBezTo>
                  <a:pt x="126" y="132"/>
                  <a:pt x="126" y="132"/>
                  <a:pt x="126" y="132"/>
                </a:cubicBezTo>
                <a:cubicBezTo>
                  <a:pt x="129" y="129"/>
                  <a:pt x="130" y="126"/>
                  <a:pt x="130" y="121"/>
                </a:cubicBezTo>
                <a:cubicBezTo>
                  <a:pt x="129" y="121"/>
                  <a:pt x="127" y="112"/>
                  <a:pt x="124" y="103"/>
                </a:cubicBezTo>
                <a:close/>
                <a:moveTo>
                  <a:pt x="98" y="152"/>
                </a:moveTo>
                <a:cubicBezTo>
                  <a:pt x="28" y="155"/>
                  <a:pt x="28" y="155"/>
                  <a:pt x="28" y="155"/>
                </a:cubicBezTo>
                <a:cubicBezTo>
                  <a:pt x="28" y="151"/>
                  <a:pt x="29" y="141"/>
                  <a:pt x="25" y="126"/>
                </a:cubicBezTo>
                <a:cubicBezTo>
                  <a:pt x="29" y="123"/>
                  <a:pt x="31" y="118"/>
                  <a:pt x="29" y="112"/>
                </a:cubicBezTo>
                <a:cubicBezTo>
                  <a:pt x="29" y="114"/>
                  <a:pt x="31" y="114"/>
                  <a:pt x="31" y="114"/>
                </a:cubicBezTo>
                <a:cubicBezTo>
                  <a:pt x="34" y="112"/>
                  <a:pt x="34" y="112"/>
                  <a:pt x="34" y="112"/>
                </a:cubicBezTo>
                <a:cubicBezTo>
                  <a:pt x="35" y="112"/>
                  <a:pt x="35" y="112"/>
                  <a:pt x="35" y="112"/>
                </a:cubicBezTo>
                <a:cubicBezTo>
                  <a:pt x="36" y="111"/>
                  <a:pt x="36" y="111"/>
                  <a:pt x="36" y="109"/>
                </a:cubicBezTo>
                <a:cubicBezTo>
                  <a:pt x="28" y="89"/>
                  <a:pt x="28" y="89"/>
                  <a:pt x="28" y="89"/>
                </a:cubicBezTo>
                <a:cubicBezTo>
                  <a:pt x="28" y="87"/>
                  <a:pt x="28" y="87"/>
                  <a:pt x="26" y="87"/>
                </a:cubicBezTo>
                <a:cubicBezTo>
                  <a:pt x="25" y="87"/>
                  <a:pt x="25" y="87"/>
                  <a:pt x="25" y="87"/>
                </a:cubicBezTo>
                <a:cubicBezTo>
                  <a:pt x="25" y="89"/>
                  <a:pt x="25" y="89"/>
                  <a:pt x="25" y="89"/>
                </a:cubicBezTo>
                <a:cubicBezTo>
                  <a:pt x="31" y="107"/>
                  <a:pt x="31" y="107"/>
                  <a:pt x="31" y="107"/>
                </a:cubicBezTo>
                <a:cubicBezTo>
                  <a:pt x="32" y="107"/>
                  <a:pt x="32" y="109"/>
                  <a:pt x="31" y="109"/>
                </a:cubicBezTo>
                <a:cubicBezTo>
                  <a:pt x="29" y="109"/>
                  <a:pt x="29" y="109"/>
                  <a:pt x="29" y="109"/>
                </a:cubicBezTo>
                <a:cubicBezTo>
                  <a:pt x="28" y="109"/>
                  <a:pt x="28" y="109"/>
                  <a:pt x="28" y="109"/>
                </a:cubicBezTo>
                <a:cubicBezTo>
                  <a:pt x="26" y="104"/>
                  <a:pt x="21" y="106"/>
                  <a:pt x="18" y="106"/>
                </a:cubicBezTo>
                <a:cubicBezTo>
                  <a:pt x="16" y="98"/>
                  <a:pt x="12" y="90"/>
                  <a:pt x="8" y="83"/>
                </a:cubicBezTo>
                <a:cubicBezTo>
                  <a:pt x="81" y="76"/>
                  <a:pt x="81" y="76"/>
                  <a:pt x="81" y="76"/>
                </a:cubicBezTo>
                <a:cubicBezTo>
                  <a:pt x="84" y="83"/>
                  <a:pt x="93" y="107"/>
                  <a:pt x="97" y="132"/>
                </a:cubicBezTo>
                <a:cubicBezTo>
                  <a:pt x="95" y="135"/>
                  <a:pt x="95" y="141"/>
                  <a:pt x="98" y="145"/>
                </a:cubicBezTo>
                <a:lnTo>
                  <a:pt x="98" y="152"/>
                </a:lnTo>
                <a:close/>
                <a:moveTo>
                  <a:pt x="101" y="126"/>
                </a:moveTo>
                <a:cubicBezTo>
                  <a:pt x="103" y="109"/>
                  <a:pt x="103" y="109"/>
                  <a:pt x="103" y="109"/>
                </a:cubicBezTo>
                <a:cubicBezTo>
                  <a:pt x="104" y="112"/>
                  <a:pt x="106" y="117"/>
                  <a:pt x="107" y="120"/>
                </a:cubicBezTo>
                <a:lnTo>
                  <a:pt x="101" y="126"/>
                </a:lnTo>
                <a:close/>
                <a:moveTo>
                  <a:pt x="77" y="62"/>
                </a:moveTo>
                <a:cubicBezTo>
                  <a:pt x="90" y="62"/>
                  <a:pt x="101" y="49"/>
                  <a:pt x="101" y="26"/>
                </a:cubicBezTo>
                <a:cubicBezTo>
                  <a:pt x="101" y="9"/>
                  <a:pt x="94" y="0"/>
                  <a:pt x="77" y="0"/>
                </a:cubicBezTo>
                <a:cubicBezTo>
                  <a:pt x="58" y="0"/>
                  <a:pt x="51" y="9"/>
                  <a:pt x="51" y="26"/>
                </a:cubicBezTo>
                <a:cubicBezTo>
                  <a:pt x="51" y="49"/>
                  <a:pt x="62" y="62"/>
                  <a:pt x="77" y="62"/>
                </a:cubicBezTo>
                <a:close/>
                <a:moveTo>
                  <a:pt x="77" y="126"/>
                </a:moveTo>
                <a:cubicBezTo>
                  <a:pt x="78" y="126"/>
                  <a:pt x="80" y="124"/>
                  <a:pt x="80" y="121"/>
                </a:cubicBezTo>
                <a:cubicBezTo>
                  <a:pt x="80" y="120"/>
                  <a:pt x="78" y="118"/>
                  <a:pt x="75" y="118"/>
                </a:cubicBezTo>
                <a:cubicBezTo>
                  <a:pt x="39" y="120"/>
                  <a:pt x="39" y="120"/>
                  <a:pt x="39" y="120"/>
                </a:cubicBezTo>
                <a:cubicBezTo>
                  <a:pt x="36" y="121"/>
                  <a:pt x="35" y="123"/>
                  <a:pt x="35" y="124"/>
                </a:cubicBezTo>
                <a:cubicBezTo>
                  <a:pt x="36" y="127"/>
                  <a:pt x="38" y="129"/>
                  <a:pt x="39" y="129"/>
                </a:cubicBezTo>
                <a:cubicBezTo>
                  <a:pt x="77" y="126"/>
                  <a:pt x="77" y="126"/>
                  <a:pt x="77" y="126"/>
                </a:cubicBezTo>
                <a:close/>
                <a:moveTo>
                  <a:pt x="79" y="136"/>
                </a:moveTo>
                <a:cubicBezTo>
                  <a:pt x="42" y="137"/>
                  <a:pt x="42" y="137"/>
                  <a:pt x="42" y="137"/>
                </a:cubicBezTo>
                <a:cubicBezTo>
                  <a:pt x="39" y="137"/>
                  <a:pt x="37" y="140"/>
                  <a:pt x="37" y="141"/>
                </a:cubicBezTo>
                <a:cubicBezTo>
                  <a:pt x="37" y="143"/>
                  <a:pt x="39" y="146"/>
                  <a:pt x="42" y="146"/>
                </a:cubicBezTo>
                <a:cubicBezTo>
                  <a:pt x="79" y="143"/>
                  <a:pt x="79" y="143"/>
                  <a:pt x="79" y="143"/>
                </a:cubicBezTo>
                <a:cubicBezTo>
                  <a:pt x="81" y="143"/>
                  <a:pt x="83" y="141"/>
                  <a:pt x="83" y="139"/>
                </a:cubicBezTo>
                <a:cubicBezTo>
                  <a:pt x="83" y="137"/>
                  <a:pt x="81" y="136"/>
                  <a:pt x="79" y="136"/>
                </a:cubicBezTo>
                <a:close/>
                <a:moveTo>
                  <a:pt x="42" y="110"/>
                </a:moveTo>
                <a:cubicBezTo>
                  <a:pt x="44" y="111"/>
                  <a:pt x="45" y="111"/>
                  <a:pt x="47" y="111"/>
                </a:cubicBezTo>
                <a:cubicBezTo>
                  <a:pt x="48" y="111"/>
                  <a:pt x="50" y="110"/>
                  <a:pt x="50" y="108"/>
                </a:cubicBezTo>
                <a:cubicBezTo>
                  <a:pt x="51" y="108"/>
                  <a:pt x="51" y="107"/>
                  <a:pt x="51" y="105"/>
                </a:cubicBezTo>
                <a:cubicBezTo>
                  <a:pt x="45" y="91"/>
                  <a:pt x="45" y="91"/>
                  <a:pt x="45" y="91"/>
                </a:cubicBezTo>
                <a:cubicBezTo>
                  <a:pt x="45" y="90"/>
                  <a:pt x="44" y="88"/>
                  <a:pt x="42" y="87"/>
                </a:cubicBezTo>
                <a:cubicBezTo>
                  <a:pt x="41" y="87"/>
                  <a:pt x="40" y="85"/>
                  <a:pt x="38" y="87"/>
                </a:cubicBezTo>
                <a:cubicBezTo>
                  <a:pt x="35" y="87"/>
                  <a:pt x="35" y="87"/>
                  <a:pt x="34" y="88"/>
                </a:cubicBezTo>
                <a:cubicBezTo>
                  <a:pt x="34" y="90"/>
                  <a:pt x="34" y="90"/>
                  <a:pt x="34" y="91"/>
                </a:cubicBezTo>
                <a:cubicBezTo>
                  <a:pt x="40" y="107"/>
                  <a:pt x="40" y="107"/>
                  <a:pt x="40" y="107"/>
                </a:cubicBezTo>
                <a:cubicBezTo>
                  <a:pt x="40" y="107"/>
                  <a:pt x="41" y="108"/>
                  <a:pt x="42" y="110"/>
                </a:cubicBezTo>
                <a:close/>
                <a:moveTo>
                  <a:pt x="38" y="90"/>
                </a:moveTo>
                <a:cubicBezTo>
                  <a:pt x="40" y="90"/>
                  <a:pt x="40" y="90"/>
                  <a:pt x="41" y="90"/>
                </a:cubicBezTo>
                <a:cubicBezTo>
                  <a:pt x="41" y="91"/>
                  <a:pt x="41" y="91"/>
                  <a:pt x="41" y="91"/>
                </a:cubicBezTo>
                <a:cubicBezTo>
                  <a:pt x="47" y="105"/>
                  <a:pt x="47" y="105"/>
                  <a:pt x="47" y="105"/>
                </a:cubicBezTo>
                <a:cubicBezTo>
                  <a:pt x="47" y="107"/>
                  <a:pt x="47" y="107"/>
                  <a:pt x="47" y="107"/>
                </a:cubicBezTo>
                <a:cubicBezTo>
                  <a:pt x="44" y="107"/>
                  <a:pt x="44" y="107"/>
                  <a:pt x="44" y="107"/>
                </a:cubicBezTo>
                <a:cubicBezTo>
                  <a:pt x="44" y="107"/>
                  <a:pt x="42" y="107"/>
                  <a:pt x="42" y="105"/>
                </a:cubicBezTo>
                <a:cubicBezTo>
                  <a:pt x="38" y="91"/>
                  <a:pt x="38" y="91"/>
                  <a:pt x="38" y="91"/>
                </a:cubicBezTo>
                <a:cubicBezTo>
                  <a:pt x="37" y="91"/>
                  <a:pt x="37" y="90"/>
                  <a:pt x="38" y="90"/>
                </a:cubicBezTo>
                <a:close/>
                <a:moveTo>
                  <a:pt x="57" y="111"/>
                </a:moveTo>
                <a:cubicBezTo>
                  <a:pt x="64" y="111"/>
                  <a:pt x="64" y="111"/>
                  <a:pt x="64" y="111"/>
                </a:cubicBezTo>
                <a:cubicBezTo>
                  <a:pt x="65" y="110"/>
                  <a:pt x="65" y="110"/>
                  <a:pt x="65" y="110"/>
                </a:cubicBezTo>
                <a:cubicBezTo>
                  <a:pt x="67" y="108"/>
                  <a:pt x="67" y="108"/>
                  <a:pt x="65" y="106"/>
                </a:cubicBezTo>
                <a:cubicBezTo>
                  <a:pt x="64" y="98"/>
                  <a:pt x="64" y="98"/>
                  <a:pt x="64" y="98"/>
                </a:cubicBezTo>
                <a:cubicBezTo>
                  <a:pt x="63" y="98"/>
                  <a:pt x="63" y="98"/>
                  <a:pt x="63" y="98"/>
                </a:cubicBezTo>
                <a:cubicBezTo>
                  <a:pt x="61" y="97"/>
                  <a:pt x="61" y="97"/>
                  <a:pt x="61" y="97"/>
                </a:cubicBezTo>
                <a:cubicBezTo>
                  <a:pt x="63" y="97"/>
                  <a:pt x="63" y="97"/>
                  <a:pt x="63" y="97"/>
                </a:cubicBezTo>
                <a:cubicBezTo>
                  <a:pt x="60" y="88"/>
                  <a:pt x="60" y="88"/>
                  <a:pt x="60" y="88"/>
                </a:cubicBezTo>
                <a:cubicBezTo>
                  <a:pt x="60" y="87"/>
                  <a:pt x="58" y="85"/>
                  <a:pt x="58" y="85"/>
                </a:cubicBezTo>
                <a:cubicBezTo>
                  <a:pt x="57" y="85"/>
                  <a:pt x="55" y="83"/>
                  <a:pt x="54" y="85"/>
                </a:cubicBezTo>
                <a:cubicBezTo>
                  <a:pt x="48" y="85"/>
                  <a:pt x="48" y="85"/>
                  <a:pt x="48" y="85"/>
                </a:cubicBezTo>
                <a:cubicBezTo>
                  <a:pt x="47" y="85"/>
                  <a:pt x="47" y="85"/>
                  <a:pt x="47" y="87"/>
                </a:cubicBezTo>
                <a:cubicBezTo>
                  <a:pt x="55" y="111"/>
                  <a:pt x="55" y="111"/>
                  <a:pt x="55" y="111"/>
                </a:cubicBezTo>
                <a:lnTo>
                  <a:pt x="57" y="111"/>
                </a:lnTo>
                <a:close/>
                <a:moveTo>
                  <a:pt x="60" y="100"/>
                </a:moveTo>
                <a:cubicBezTo>
                  <a:pt x="60" y="100"/>
                  <a:pt x="60" y="100"/>
                  <a:pt x="60" y="101"/>
                </a:cubicBezTo>
                <a:cubicBezTo>
                  <a:pt x="61" y="106"/>
                  <a:pt x="61" y="106"/>
                  <a:pt x="61" y="106"/>
                </a:cubicBezTo>
                <a:cubicBezTo>
                  <a:pt x="61" y="106"/>
                  <a:pt x="61" y="106"/>
                  <a:pt x="61" y="108"/>
                </a:cubicBezTo>
                <a:cubicBezTo>
                  <a:pt x="58" y="108"/>
                  <a:pt x="58" y="108"/>
                  <a:pt x="58" y="108"/>
                </a:cubicBezTo>
                <a:cubicBezTo>
                  <a:pt x="55" y="100"/>
                  <a:pt x="55" y="100"/>
                  <a:pt x="55" y="100"/>
                </a:cubicBezTo>
                <a:cubicBezTo>
                  <a:pt x="58" y="100"/>
                  <a:pt x="58" y="100"/>
                  <a:pt x="58" y="100"/>
                </a:cubicBezTo>
                <a:lnTo>
                  <a:pt x="60" y="100"/>
                </a:lnTo>
                <a:close/>
                <a:moveTo>
                  <a:pt x="52" y="88"/>
                </a:moveTo>
                <a:cubicBezTo>
                  <a:pt x="54" y="88"/>
                  <a:pt x="54" y="88"/>
                  <a:pt x="54" y="88"/>
                </a:cubicBezTo>
                <a:cubicBezTo>
                  <a:pt x="55" y="88"/>
                  <a:pt x="55" y="88"/>
                  <a:pt x="55" y="88"/>
                </a:cubicBezTo>
                <a:cubicBezTo>
                  <a:pt x="55" y="88"/>
                  <a:pt x="57" y="88"/>
                  <a:pt x="57" y="90"/>
                </a:cubicBezTo>
                <a:cubicBezTo>
                  <a:pt x="58" y="95"/>
                  <a:pt x="58" y="95"/>
                  <a:pt x="58" y="95"/>
                </a:cubicBezTo>
                <a:cubicBezTo>
                  <a:pt x="57" y="97"/>
                  <a:pt x="57" y="97"/>
                  <a:pt x="57" y="97"/>
                </a:cubicBezTo>
                <a:cubicBezTo>
                  <a:pt x="54" y="97"/>
                  <a:pt x="54" y="97"/>
                  <a:pt x="54" y="97"/>
                </a:cubicBezTo>
                <a:cubicBezTo>
                  <a:pt x="52" y="88"/>
                  <a:pt x="52" y="88"/>
                  <a:pt x="52" y="88"/>
                </a:cubicBezTo>
                <a:close/>
                <a:moveTo>
                  <a:pt x="67" y="96"/>
                </a:moveTo>
                <a:cubicBezTo>
                  <a:pt x="68" y="98"/>
                  <a:pt x="71" y="98"/>
                  <a:pt x="73" y="98"/>
                </a:cubicBezTo>
                <a:cubicBezTo>
                  <a:pt x="73" y="98"/>
                  <a:pt x="73" y="98"/>
                  <a:pt x="74" y="98"/>
                </a:cubicBezTo>
                <a:cubicBezTo>
                  <a:pt x="74" y="100"/>
                  <a:pt x="74" y="100"/>
                  <a:pt x="75" y="100"/>
                </a:cubicBezTo>
                <a:cubicBezTo>
                  <a:pt x="75" y="103"/>
                  <a:pt x="75" y="103"/>
                  <a:pt x="75" y="103"/>
                </a:cubicBezTo>
                <a:cubicBezTo>
                  <a:pt x="77" y="105"/>
                  <a:pt x="77" y="105"/>
                  <a:pt x="75" y="105"/>
                </a:cubicBezTo>
                <a:cubicBezTo>
                  <a:pt x="75" y="106"/>
                  <a:pt x="75" y="106"/>
                  <a:pt x="75" y="106"/>
                </a:cubicBezTo>
                <a:cubicBezTo>
                  <a:pt x="74" y="106"/>
                  <a:pt x="74" y="106"/>
                  <a:pt x="73" y="105"/>
                </a:cubicBezTo>
                <a:cubicBezTo>
                  <a:pt x="73" y="103"/>
                  <a:pt x="73" y="103"/>
                  <a:pt x="73" y="103"/>
                </a:cubicBezTo>
                <a:cubicBezTo>
                  <a:pt x="71" y="103"/>
                  <a:pt x="71" y="103"/>
                  <a:pt x="71" y="103"/>
                </a:cubicBezTo>
                <a:cubicBezTo>
                  <a:pt x="68" y="103"/>
                  <a:pt x="68" y="103"/>
                  <a:pt x="68" y="103"/>
                </a:cubicBezTo>
                <a:cubicBezTo>
                  <a:pt x="68" y="105"/>
                  <a:pt x="68" y="105"/>
                  <a:pt x="68" y="105"/>
                </a:cubicBezTo>
                <a:cubicBezTo>
                  <a:pt x="68" y="106"/>
                  <a:pt x="70" y="108"/>
                  <a:pt x="71" y="108"/>
                </a:cubicBezTo>
                <a:cubicBezTo>
                  <a:pt x="73" y="110"/>
                  <a:pt x="74" y="110"/>
                  <a:pt x="75" y="110"/>
                </a:cubicBezTo>
                <a:cubicBezTo>
                  <a:pt x="78" y="110"/>
                  <a:pt x="78" y="108"/>
                  <a:pt x="80" y="108"/>
                </a:cubicBezTo>
                <a:cubicBezTo>
                  <a:pt x="80" y="103"/>
                  <a:pt x="80" y="103"/>
                  <a:pt x="80" y="103"/>
                </a:cubicBezTo>
                <a:cubicBezTo>
                  <a:pt x="78" y="100"/>
                  <a:pt x="78" y="100"/>
                  <a:pt x="78" y="100"/>
                </a:cubicBezTo>
                <a:cubicBezTo>
                  <a:pt x="78" y="98"/>
                  <a:pt x="77" y="96"/>
                  <a:pt x="75" y="96"/>
                </a:cubicBezTo>
                <a:cubicBezTo>
                  <a:pt x="74" y="95"/>
                  <a:pt x="73" y="95"/>
                  <a:pt x="71" y="95"/>
                </a:cubicBezTo>
                <a:cubicBezTo>
                  <a:pt x="70" y="95"/>
                  <a:pt x="70" y="95"/>
                  <a:pt x="70" y="93"/>
                </a:cubicBezTo>
                <a:cubicBezTo>
                  <a:pt x="68" y="93"/>
                  <a:pt x="68" y="93"/>
                  <a:pt x="68" y="93"/>
                </a:cubicBezTo>
                <a:cubicBezTo>
                  <a:pt x="67" y="88"/>
                  <a:pt x="67" y="88"/>
                  <a:pt x="67" y="88"/>
                </a:cubicBezTo>
                <a:cubicBezTo>
                  <a:pt x="67" y="87"/>
                  <a:pt x="68" y="87"/>
                  <a:pt x="68" y="87"/>
                </a:cubicBezTo>
                <a:cubicBezTo>
                  <a:pt x="70" y="87"/>
                  <a:pt x="70" y="87"/>
                  <a:pt x="70" y="87"/>
                </a:cubicBezTo>
                <a:cubicBezTo>
                  <a:pt x="70" y="88"/>
                  <a:pt x="71" y="88"/>
                  <a:pt x="71" y="88"/>
                </a:cubicBezTo>
                <a:cubicBezTo>
                  <a:pt x="71" y="90"/>
                  <a:pt x="71" y="90"/>
                  <a:pt x="71" y="90"/>
                </a:cubicBezTo>
                <a:cubicBezTo>
                  <a:pt x="73" y="90"/>
                  <a:pt x="73" y="90"/>
                  <a:pt x="73" y="90"/>
                </a:cubicBezTo>
                <a:cubicBezTo>
                  <a:pt x="74" y="90"/>
                  <a:pt x="74" y="90"/>
                  <a:pt x="74" y="90"/>
                </a:cubicBezTo>
                <a:cubicBezTo>
                  <a:pt x="75" y="90"/>
                  <a:pt x="75" y="90"/>
                  <a:pt x="75" y="88"/>
                </a:cubicBezTo>
                <a:cubicBezTo>
                  <a:pt x="74" y="88"/>
                  <a:pt x="74" y="88"/>
                  <a:pt x="74" y="88"/>
                </a:cubicBezTo>
                <a:cubicBezTo>
                  <a:pt x="74" y="87"/>
                  <a:pt x="73" y="85"/>
                  <a:pt x="71" y="85"/>
                </a:cubicBezTo>
                <a:cubicBezTo>
                  <a:pt x="70" y="83"/>
                  <a:pt x="68" y="83"/>
                  <a:pt x="67" y="83"/>
                </a:cubicBezTo>
                <a:cubicBezTo>
                  <a:pt x="66" y="83"/>
                  <a:pt x="64" y="83"/>
                  <a:pt x="64" y="85"/>
                </a:cubicBezTo>
                <a:cubicBezTo>
                  <a:pt x="63" y="87"/>
                  <a:pt x="63" y="88"/>
                  <a:pt x="63" y="90"/>
                </a:cubicBezTo>
                <a:cubicBezTo>
                  <a:pt x="64" y="93"/>
                  <a:pt x="64" y="93"/>
                  <a:pt x="64" y="93"/>
                </a:cubicBezTo>
                <a:cubicBezTo>
                  <a:pt x="66" y="95"/>
                  <a:pt x="66" y="96"/>
                  <a:pt x="67" y="96"/>
                </a:cubicBezTo>
                <a:close/>
              </a:path>
            </a:pathLst>
          </a:custGeom>
          <a:ln>
            <a:noFill/>
          </a:ln>
        </p:spPr>
        <p:style>
          <a:lnRef idx="3">
            <a:schemeClr val="lt1"/>
          </a:lnRef>
          <a:fillRef idx="1">
            <a:schemeClr val="accent1"/>
          </a:fillRef>
          <a:effectRef idx="1">
            <a:schemeClr val="accent1"/>
          </a:effectRef>
          <a:fontRef idx="minor">
            <a:schemeClr val="lt1"/>
          </a:fontRef>
        </p:style>
        <p:txBody>
          <a:bodyPr vert="horz" wrap="square" lIns="91440" tIns="45720" rIns="91440" bIns="45720" numCol="1" anchor="t" anchorCtr="0" compatLnSpc="1">
            <a:prstTxWarp prst="textNoShape">
              <a:avLst/>
            </a:prstTxWarp>
          </a:bodyPr>
          <a:lstStyle/>
          <a:p>
            <a:endParaRPr lang="en-US"/>
          </a:p>
        </p:txBody>
      </p:sp>
      <p:sp>
        <p:nvSpPr>
          <p:cNvPr id="26" name="Freeform 119">
            <a:hlinkClick r:id="rId8" action="ppaction://hlinksldjump"/>
            <a:extLst>
              <a:ext uri="{FF2B5EF4-FFF2-40B4-BE49-F238E27FC236}">
                <a16:creationId xmlns:a16="http://schemas.microsoft.com/office/drawing/2014/main" id="{3E104228-863E-1553-7237-FF979C868634}"/>
              </a:ext>
            </a:extLst>
          </p:cNvPr>
          <p:cNvSpPr>
            <a:spLocks noEditPoints="1"/>
          </p:cNvSpPr>
          <p:nvPr/>
        </p:nvSpPr>
        <p:spPr bwMode="auto">
          <a:xfrm>
            <a:off x="341498" y="4774011"/>
            <a:ext cx="324350" cy="300024"/>
          </a:xfrm>
          <a:custGeom>
            <a:avLst/>
            <a:gdLst>
              <a:gd name="T0" fmla="*/ 97 w 160"/>
              <a:gd name="T1" fmla="*/ 8 h 148"/>
              <a:gd name="T2" fmla="*/ 92 w 160"/>
              <a:gd name="T3" fmla="*/ 0 h 148"/>
              <a:gd name="T4" fmla="*/ 61 w 160"/>
              <a:gd name="T5" fmla="*/ 6 h 148"/>
              <a:gd name="T6" fmla="*/ 6 w 160"/>
              <a:gd name="T7" fmla="*/ 8 h 148"/>
              <a:gd name="T8" fmla="*/ 6 w 160"/>
              <a:gd name="T9" fmla="*/ 22 h 148"/>
              <a:gd name="T10" fmla="*/ 15 w 160"/>
              <a:gd name="T11" fmla="*/ 114 h 148"/>
              <a:gd name="T12" fmla="*/ 67 w 160"/>
              <a:gd name="T13" fmla="*/ 119 h 148"/>
              <a:gd name="T14" fmla="*/ 51 w 160"/>
              <a:gd name="T15" fmla="*/ 144 h 148"/>
              <a:gd name="T16" fmla="*/ 76 w 160"/>
              <a:gd name="T17" fmla="*/ 127 h 148"/>
              <a:gd name="T18" fmla="*/ 80 w 160"/>
              <a:gd name="T19" fmla="*/ 148 h 148"/>
              <a:gd name="T20" fmla="*/ 84 w 160"/>
              <a:gd name="T21" fmla="*/ 128 h 148"/>
              <a:gd name="T22" fmla="*/ 104 w 160"/>
              <a:gd name="T23" fmla="*/ 147 h 148"/>
              <a:gd name="T24" fmla="*/ 107 w 160"/>
              <a:gd name="T25" fmla="*/ 138 h 148"/>
              <a:gd name="T26" fmla="*/ 139 w 160"/>
              <a:gd name="T27" fmla="*/ 119 h 148"/>
              <a:gd name="T28" fmla="*/ 145 w 160"/>
              <a:gd name="T29" fmla="*/ 22 h 148"/>
              <a:gd name="T30" fmla="*/ 160 w 160"/>
              <a:gd name="T31" fmla="*/ 15 h 148"/>
              <a:gd name="T32" fmla="*/ 134 w 160"/>
              <a:gd name="T33" fmla="*/ 108 h 148"/>
              <a:gd name="T34" fmla="*/ 24 w 160"/>
              <a:gd name="T35" fmla="*/ 22 h 148"/>
              <a:gd name="T36" fmla="*/ 134 w 160"/>
              <a:gd name="T37" fmla="*/ 108 h 148"/>
              <a:gd name="T38" fmla="*/ 36 w 160"/>
              <a:gd name="T39" fmla="*/ 92 h 148"/>
              <a:gd name="T40" fmla="*/ 67 w 160"/>
              <a:gd name="T41" fmla="*/ 88 h 148"/>
              <a:gd name="T42" fmla="*/ 75 w 160"/>
              <a:gd name="T43" fmla="*/ 86 h 148"/>
              <a:gd name="T44" fmla="*/ 103 w 160"/>
              <a:gd name="T45" fmla="*/ 69 h 148"/>
              <a:gd name="T46" fmla="*/ 119 w 160"/>
              <a:gd name="T47" fmla="*/ 54 h 148"/>
              <a:gd name="T48" fmla="*/ 124 w 160"/>
              <a:gd name="T49" fmla="*/ 66 h 148"/>
              <a:gd name="T50" fmla="*/ 130 w 160"/>
              <a:gd name="T51" fmla="*/ 38 h 148"/>
              <a:gd name="T52" fmla="*/ 130 w 160"/>
              <a:gd name="T53" fmla="*/ 36 h 148"/>
              <a:gd name="T54" fmla="*/ 127 w 160"/>
              <a:gd name="T55" fmla="*/ 34 h 148"/>
              <a:gd name="T56" fmla="*/ 124 w 160"/>
              <a:gd name="T57" fmla="*/ 33 h 148"/>
              <a:gd name="T58" fmla="*/ 100 w 160"/>
              <a:gd name="T59" fmla="*/ 38 h 148"/>
              <a:gd name="T60" fmla="*/ 112 w 160"/>
              <a:gd name="T61" fmla="*/ 44 h 148"/>
              <a:gd name="T62" fmla="*/ 94 w 160"/>
              <a:gd name="T63" fmla="*/ 50 h 148"/>
              <a:gd name="T64" fmla="*/ 70 w 160"/>
              <a:gd name="T65" fmla="*/ 75 h 148"/>
              <a:gd name="T66" fmla="*/ 49 w 160"/>
              <a:gd name="T67" fmla="*/ 63 h 148"/>
              <a:gd name="T68" fmla="*/ 28 w 160"/>
              <a:gd name="T69" fmla="*/ 92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60" h="148">
                <a:moveTo>
                  <a:pt x="153" y="8"/>
                </a:moveTo>
                <a:cubicBezTo>
                  <a:pt x="97" y="8"/>
                  <a:pt x="97" y="8"/>
                  <a:pt x="97" y="8"/>
                </a:cubicBezTo>
                <a:cubicBezTo>
                  <a:pt x="97" y="6"/>
                  <a:pt x="97" y="6"/>
                  <a:pt x="97" y="6"/>
                </a:cubicBezTo>
                <a:cubicBezTo>
                  <a:pt x="97" y="3"/>
                  <a:pt x="95" y="0"/>
                  <a:pt x="92" y="0"/>
                </a:cubicBezTo>
                <a:cubicBezTo>
                  <a:pt x="66" y="0"/>
                  <a:pt x="66" y="0"/>
                  <a:pt x="66" y="0"/>
                </a:cubicBezTo>
                <a:cubicBezTo>
                  <a:pt x="63" y="0"/>
                  <a:pt x="61" y="3"/>
                  <a:pt x="61" y="6"/>
                </a:cubicBezTo>
                <a:cubicBezTo>
                  <a:pt x="61" y="8"/>
                  <a:pt x="61" y="8"/>
                  <a:pt x="61" y="8"/>
                </a:cubicBezTo>
                <a:cubicBezTo>
                  <a:pt x="6" y="8"/>
                  <a:pt x="6" y="8"/>
                  <a:pt x="6" y="8"/>
                </a:cubicBezTo>
                <a:cubicBezTo>
                  <a:pt x="2" y="8"/>
                  <a:pt x="0" y="11"/>
                  <a:pt x="0" y="15"/>
                </a:cubicBezTo>
                <a:cubicBezTo>
                  <a:pt x="0" y="19"/>
                  <a:pt x="2" y="22"/>
                  <a:pt x="6" y="22"/>
                </a:cubicBezTo>
                <a:cubicBezTo>
                  <a:pt x="15" y="22"/>
                  <a:pt x="15" y="22"/>
                  <a:pt x="15" y="22"/>
                </a:cubicBezTo>
                <a:cubicBezTo>
                  <a:pt x="15" y="114"/>
                  <a:pt x="15" y="114"/>
                  <a:pt x="15" y="114"/>
                </a:cubicBezTo>
                <a:cubicBezTo>
                  <a:pt x="15" y="117"/>
                  <a:pt x="17" y="119"/>
                  <a:pt x="20" y="119"/>
                </a:cubicBezTo>
                <a:cubicBezTo>
                  <a:pt x="67" y="119"/>
                  <a:pt x="67" y="119"/>
                  <a:pt x="67" y="119"/>
                </a:cubicBezTo>
                <a:cubicBezTo>
                  <a:pt x="51" y="137"/>
                  <a:pt x="51" y="137"/>
                  <a:pt x="51" y="137"/>
                </a:cubicBezTo>
                <a:cubicBezTo>
                  <a:pt x="50" y="140"/>
                  <a:pt x="50" y="143"/>
                  <a:pt x="51" y="144"/>
                </a:cubicBezTo>
                <a:cubicBezTo>
                  <a:pt x="54" y="147"/>
                  <a:pt x="57" y="147"/>
                  <a:pt x="58" y="144"/>
                </a:cubicBezTo>
                <a:cubicBezTo>
                  <a:pt x="76" y="127"/>
                  <a:pt x="76" y="127"/>
                  <a:pt x="76" y="127"/>
                </a:cubicBezTo>
                <a:cubicBezTo>
                  <a:pt x="76" y="144"/>
                  <a:pt x="76" y="144"/>
                  <a:pt x="76" y="144"/>
                </a:cubicBezTo>
                <a:cubicBezTo>
                  <a:pt x="76" y="146"/>
                  <a:pt x="77" y="148"/>
                  <a:pt x="80" y="148"/>
                </a:cubicBezTo>
                <a:cubicBezTo>
                  <a:pt x="81" y="148"/>
                  <a:pt x="84" y="146"/>
                  <a:pt x="84" y="144"/>
                </a:cubicBezTo>
                <a:cubicBezTo>
                  <a:pt x="84" y="128"/>
                  <a:pt x="84" y="128"/>
                  <a:pt x="84" y="128"/>
                </a:cubicBezTo>
                <a:cubicBezTo>
                  <a:pt x="100" y="146"/>
                  <a:pt x="100" y="146"/>
                  <a:pt x="100" y="146"/>
                </a:cubicBezTo>
                <a:cubicBezTo>
                  <a:pt x="101" y="147"/>
                  <a:pt x="103" y="147"/>
                  <a:pt x="104" y="147"/>
                </a:cubicBezTo>
                <a:cubicBezTo>
                  <a:pt x="105" y="147"/>
                  <a:pt x="107" y="147"/>
                  <a:pt x="107" y="146"/>
                </a:cubicBezTo>
                <a:cubicBezTo>
                  <a:pt x="110" y="144"/>
                  <a:pt x="110" y="141"/>
                  <a:pt x="107" y="138"/>
                </a:cubicBezTo>
                <a:cubicBezTo>
                  <a:pt x="89" y="119"/>
                  <a:pt x="89" y="119"/>
                  <a:pt x="89" y="119"/>
                </a:cubicBezTo>
                <a:cubicBezTo>
                  <a:pt x="139" y="119"/>
                  <a:pt x="139" y="119"/>
                  <a:pt x="139" y="119"/>
                </a:cubicBezTo>
                <a:cubicBezTo>
                  <a:pt x="142" y="119"/>
                  <a:pt x="145" y="117"/>
                  <a:pt x="145" y="114"/>
                </a:cubicBezTo>
                <a:cubicBezTo>
                  <a:pt x="145" y="22"/>
                  <a:pt x="145" y="22"/>
                  <a:pt x="145" y="22"/>
                </a:cubicBezTo>
                <a:cubicBezTo>
                  <a:pt x="153" y="22"/>
                  <a:pt x="153" y="22"/>
                  <a:pt x="153" y="22"/>
                </a:cubicBezTo>
                <a:cubicBezTo>
                  <a:pt x="156" y="22"/>
                  <a:pt x="160" y="19"/>
                  <a:pt x="160" y="15"/>
                </a:cubicBezTo>
                <a:cubicBezTo>
                  <a:pt x="160" y="11"/>
                  <a:pt x="156" y="8"/>
                  <a:pt x="153" y="8"/>
                </a:cubicBezTo>
                <a:close/>
                <a:moveTo>
                  <a:pt x="134" y="108"/>
                </a:moveTo>
                <a:cubicBezTo>
                  <a:pt x="24" y="108"/>
                  <a:pt x="24" y="108"/>
                  <a:pt x="24" y="108"/>
                </a:cubicBezTo>
                <a:cubicBezTo>
                  <a:pt x="24" y="22"/>
                  <a:pt x="24" y="22"/>
                  <a:pt x="24" y="22"/>
                </a:cubicBezTo>
                <a:cubicBezTo>
                  <a:pt x="134" y="22"/>
                  <a:pt x="134" y="22"/>
                  <a:pt x="134" y="22"/>
                </a:cubicBezTo>
                <a:lnTo>
                  <a:pt x="134" y="108"/>
                </a:lnTo>
                <a:close/>
                <a:moveTo>
                  <a:pt x="32" y="94"/>
                </a:moveTo>
                <a:cubicBezTo>
                  <a:pt x="33" y="94"/>
                  <a:pt x="34" y="94"/>
                  <a:pt x="36" y="92"/>
                </a:cubicBezTo>
                <a:cubicBezTo>
                  <a:pt x="53" y="75"/>
                  <a:pt x="53" y="75"/>
                  <a:pt x="53" y="75"/>
                </a:cubicBezTo>
                <a:cubicBezTo>
                  <a:pt x="67" y="88"/>
                  <a:pt x="67" y="88"/>
                  <a:pt x="67" y="88"/>
                </a:cubicBezTo>
                <a:cubicBezTo>
                  <a:pt x="69" y="89"/>
                  <a:pt x="70" y="89"/>
                  <a:pt x="71" y="89"/>
                </a:cubicBezTo>
                <a:cubicBezTo>
                  <a:pt x="73" y="89"/>
                  <a:pt x="74" y="88"/>
                  <a:pt x="75" y="86"/>
                </a:cubicBezTo>
                <a:cubicBezTo>
                  <a:pt x="93" y="62"/>
                  <a:pt x="93" y="62"/>
                  <a:pt x="93" y="62"/>
                </a:cubicBezTo>
                <a:cubicBezTo>
                  <a:pt x="103" y="69"/>
                  <a:pt x="103" y="69"/>
                  <a:pt x="103" y="69"/>
                </a:cubicBezTo>
                <a:cubicBezTo>
                  <a:pt x="104" y="70"/>
                  <a:pt x="108" y="69"/>
                  <a:pt x="109" y="68"/>
                </a:cubicBezTo>
                <a:cubicBezTo>
                  <a:pt x="119" y="54"/>
                  <a:pt x="119" y="54"/>
                  <a:pt x="119" y="54"/>
                </a:cubicBezTo>
                <a:cubicBezTo>
                  <a:pt x="119" y="59"/>
                  <a:pt x="119" y="59"/>
                  <a:pt x="119" y="59"/>
                </a:cubicBezTo>
                <a:cubicBezTo>
                  <a:pt x="119" y="63"/>
                  <a:pt x="122" y="66"/>
                  <a:pt x="124" y="66"/>
                </a:cubicBezTo>
                <a:cubicBezTo>
                  <a:pt x="127" y="66"/>
                  <a:pt x="130" y="63"/>
                  <a:pt x="130" y="59"/>
                </a:cubicBezTo>
                <a:cubicBezTo>
                  <a:pt x="130" y="38"/>
                  <a:pt x="130" y="38"/>
                  <a:pt x="130" y="38"/>
                </a:cubicBezTo>
                <a:cubicBezTo>
                  <a:pt x="130" y="37"/>
                  <a:pt x="130" y="37"/>
                  <a:pt x="130" y="37"/>
                </a:cubicBezTo>
                <a:cubicBezTo>
                  <a:pt x="130" y="37"/>
                  <a:pt x="130" y="37"/>
                  <a:pt x="130" y="36"/>
                </a:cubicBezTo>
                <a:cubicBezTo>
                  <a:pt x="130" y="36"/>
                  <a:pt x="130" y="36"/>
                  <a:pt x="129" y="34"/>
                </a:cubicBezTo>
                <a:cubicBezTo>
                  <a:pt x="129" y="34"/>
                  <a:pt x="129" y="34"/>
                  <a:pt x="127" y="34"/>
                </a:cubicBezTo>
                <a:cubicBezTo>
                  <a:pt x="127" y="33"/>
                  <a:pt x="127" y="33"/>
                  <a:pt x="126" y="33"/>
                </a:cubicBezTo>
                <a:cubicBezTo>
                  <a:pt x="126" y="33"/>
                  <a:pt x="126" y="33"/>
                  <a:pt x="124" y="33"/>
                </a:cubicBezTo>
                <a:cubicBezTo>
                  <a:pt x="105" y="33"/>
                  <a:pt x="105" y="33"/>
                  <a:pt x="105" y="33"/>
                </a:cubicBezTo>
                <a:cubicBezTo>
                  <a:pt x="103" y="33"/>
                  <a:pt x="100" y="36"/>
                  <a:pt x="100" y="38"/>
                </a:cubicBezTo>
                <a:cubicBezTo>
                  <a:pt x="100" y="41"/>
                  <a:pt x="103" y="44"/>
                  <a:pt x="105" y="44"/>
                </a:cubicBezTo>
                <a:cubicBezTo>
                  <a:pt x="112" y="44"/>
                  <a:pt x="112" y="44"/>
                  <a:pt x="112" y="44"/>
                </a:cubicBezTo>
                <a:cubicBezTo>
                  <a:pt x="104" y="56"/>
                  <a:pt x="104" y="56"/>
                  <a:pt x="104" y="56"/>
                </a:cubicBezTo>
                <a:cubicBezTo>
                  <a:pt x="94" y="50"/>
                  <a:pt x="94" y="50"/>
                  <a:pt x="94" y="50"/>
                </a:cubicBezTo>
                <a:cubicBezTo>
                  <a:pt x="93" y="47"/>
                  <a:pt x="89" y="49"/>
                  <a:pt x="88" y="50"/>
                </a:cubicBezTo>
                <a:cubicBezTo>
                  <a:pt x="70" y="75"/>
                  <a:pt x="70" y="75"/>
                  <a:pt x="70" y="75"/>
                </a:cubicBezTo>
                <a:cubicBezTo>
                  <a:pt x="56" y="63"/>
                  <a:pt x="56" y="63"/>
                  <a:pt x="56" y="63"/>
                </a:cubicBezTo>
                <a:cubicBezTo>
                  <a:pt x="55" y="60"/>
                  <a:pt x="51" y="60"/>
                  <a:pt x="49" y="63"/>
                </a:cubicBezTo>
                <a:cubicBezTo>
                  <a:pt x="29" y="84"/>
                  <a:pt x="29" y="84"/>
                  <a:pt x="29" y="84"/>
                </a:cubicBezTo>
                <a:cubicBezTo>
                  <a:pt x="26" y="86"/>
                  <a:pt x="26" y="89"/>
                  <a:pt x="28" y="92"/>
                </a:cubicBezTo>
                <a:cubicBezTo>
                  <a:pt x="29" y="94"/>
                  <a:pt x="30" y="94"/>
                  <a:pt x="32" y="94"/>
                </a:cubicBezTo>
                <a:close/>
              </a:path>
            </a:pathLst>
          </a:custGeom>
          <a:ln>
            <a:noFill/>
          </a:ln>
        </p:spPr>
        <p:style>
          <a:lnRef idx="3">
            <a:schemeClr val="lt1"/>
          </a:lnRef>
          <a:fillRef idx="1">
            <a:schemeClr val="accent1"/>
          </a:fillRef>
          <a:effectRef idx="1">
            <a:schemeClr val="accent1"/>
          </a:effectRef>
          <a:fontRef idx="minor">
            <a:schemeClr val="lt1"/>
          </a:fontRef>
        </p:style>
        <p:txBody>
          <a:bodyPr vert="horz" wrap="square" lIns="91440" tIns="45720" rIns="91440" bIns="45720" numCol="1" anchor="t" anchorCtr="0" compatLnSpc="1">
            <a:prstTxWarp prst="textNoShape">
              <a:avLst/>
            </a:prstTxWarp>
          </a:bodyPr>
          <a:lstStyle/>
          <a:p>
            <a:endParaRPr lang="en-US"/>
          </a:p>
        </p:txBody>
      </p:sp>
      <p:sp>
        <p:nvSpPr>
          <p:cNvPr id="27" name="Freeform 7">
            <a:extLst>
              <a:ext uri="{FF2B5EF4-FFF2-40B4-BE49-F238E27FC236}">
                <a16:creationId xmlns:a16="http://schemas.microsoft.com/office/drawing/2014/main" id="{7436C231-C284-903D-0CB1-9A9C8157C15C}"/>
              </a:ext>
            </a:extLst>
          </p:cNvPr>
          <p:cNvSpPr>
            <a:spLocks/>
          </p:cNvSpPr>
          <p:nvPr/>
        </p:nvSpPr>
        <p:spPr bwMode="auto">
          <a:xfrm>
            <a:off x="5940007" y="2292035"/>
            <a:ext cx="2737548" cy="2084060"/>
          </a:xfrm>
          <a:custGeom>
            <a:avLst/>
            <a:gdLst>
              <a:gd name="T0" fmla="*/ 702 w 739"/>
              <a:gd name="T1" fmla="*/ 228 h 562"/>
              <a:gd name="T2" fmla="*/ 678 w 739"/>
              <a:gd name="T3" fmla="*/ 244 h 562"/>
              <a:gd name="T4" fmla="*/ 656 w 739"/>
              <a:gd name="T5" fmla="*/ 266 h 562"/>
              <a:gd name="T6" fmla="*/ 643 w 739"/>
              <a:gd name="T7" fmla="*/ 257 h 562"/>
              <a:gd name="T8" fmla="*/ 656 w 739"/>
              <a:gd name="T9" fmla="*/ 52 h 562"/>
              <a:gd name="T10" fmla="*/ 647 w 739"/>
              <a:gd name="T11" fmla="*/ 41 h 562"/>
              <a:gd name="T12" fmla="*/ 462 w 739"/>
              <a:gd name="T13" fmla="*/ 22 h 562"/>
              <a:gd name="T14" fmla="*/ 432 w 739"/>
              <a:gd name="T15" fmla="*/ 18 h 562"/>
              <a:gd name="T16" fmla="*/ 412 w 739"/>
              <a:gd name="T17" fmla="*/ 27 h 562"/>
              <a:gd name="T18" fmla="*/ 434 w 739"/>
              <a:gd name="T19" fmla="*/ 71 h 562"/>
              <a:gd name="T20" fmla="*/ 451 w 739"/>
              <a:gd name="T21" fmla="*/ 96 h 562"/>
              <a:gd name="T22" fmla="*/ 377 w 739"/>
              <a:gd name="T23" fmla="*/ 136 h 562"/>
              <a:gd name="T24" fmla="*/ 303 w 739"/>
              <a:gd name="T25" fmla="*/ 96 h 562"/>
              <a:gd name="T26" fmla="*/ 321 w 739"/>
              <a:gd name="T27" fmla="*/ 71 h 562"/>
              <a:gd name="T28" fmla="*/ 324 w 739"/>
              <a:gd name="T29" fmla="*/ 8 h 562"/>
              <a:gd name="T30" fmla="*/ 317 w 739"/>
              <a:gd name="T31" fmla="*/ 5 h 562"/>
              <a:gd name="T32" fmla="*/ 150 w 739"/>
              <a:gd name="T33" fmla="*/ 0 h 562"/>
              <a:gd name="T34" fmla="*/ 99 w 739"/>
              <a:gd name="T35" fmla="*/ 0 h 562"/>
              <a:gd name="T36" fmla="*/ 89 w 739"/>
              <a:gd name="T37" fmla="*/ 11 h 562"/>
              <a:gd name="T38" fmla="*/ 89 w 739"/>
              <a:gd name="T39" fmla="*/ 11 h 562"/>
              <a:gd name="T40" fmla="*/ 102 w 739"/>
              <a:gd name="T41" fmla="*/ 253 h 562"/>
              <a:gd name="T42" fmla="*/ 82 w 739"/>
              <a:gd name="T43" fmla="*/ 266 h 562"/>
              <a:gd name="T44" fmla="*/ 61 w 739"/>
              <a:gd name="T45" fmla="*/ 244 h 562"/>
              <a:gd name="T46" fmla="*/ 37 w 739"/>
              <a:gd name="T47" fmla="*/ 228 h 562"/>
              <a:gd name="T48" fmla="*/ 0 w 739"/>
              <a:gd name="T49" fmla="*/ 298 h 562"/>
              <a:gd name="T50" fmla="*/ 37 w 739"/>
              <a:gd name="T51" fmla="*/ 368 h 562"/>
              <a:gd name="T52" fmla="*/ 61 w 739"/>
              <a:gd name="T53" fmla="*/ 352 h 562"/>
              <a:gd name="T54" fmla="*/ 108 w 739"/>
              <a:gd name="T55" fmla="*/ 335 h 562"/>
              <a:gd name="T56" fmla="*/ 114 w 739"/>
              <a:gd name="T57" fmla="*/ 346 h 562"/>
              <a:gd name="T58" fmla="*/ 130 w 739"/>
              <a:gd name="T59" fmla="*/ 514 h 562"/>
              <a:gd name="T60" fmla="*/ 141 w 739"/>
              <a:gd name="T61" fmla="*/ 523 h 562"/>
              <a:gd name="T62" fmla="*/ 150 w 739"/>
              <a:gd name="T63" fmla="*/ 523 h 562"/>
              <a:gd name="T64" fmla="*/ 318 w 739"/>
              <a:gd name="T65" fmla="*/ 529 h 562"/>
              <a:gd name="T66" fmla="*/ 333 w 739"/>
              <a:gd name="T67" fmla="*/ 522 h 562"/>
              <a:gd name="T68" fmla="*/ 313 w 739"/>
              <a:gd name="T69" fmla="*/ 476 h 562"/>
              <a:gd name="T70" fmla="*/ 296 w 739"/>
              <a:gd name="T71" fmla="*/ 451 h 562"/>
              <a:gd name="T72" fmla="*/ 369 w 739"/>
              <a:gd name="T73" fmla="*/ 412 h 562"/>
              <a:gd name="T74" fmla="*/ 443 w 739"/>
              <a:gd name="T75" fmla="*/ 451 h 562"/>
              <a:gd name="T76" fmla="*/ 426 w 739"/>
              <a:gd name="T77" fmla="*/ 476 h 562"/>
              <a:gd name="T78" fmla="*/ 421 w 739"/>
              <a:gd name="T79" fmla="*/ 538 h 562"/>
              <a:gd name="T80" fmla="*/ 429 w 739"/>
              <a:gd name="T81" fmla="*/ 541 h 562"/>
              <a:gd name="T82" fmla="*/ 466 w 739"/>
              <a:gd name="T83" fmla="*/ 546 h 562"/>
              <a:gd name="T84" fmla="*/ 602 w 739"/>
              <a:gd name="T85" fmla="*/ 562 h 562"/>
              <a:gd name="T86" fmla="*/ 614 w 739"/>
              <a:gd name="T87" fmla="*/ 552 h 562"/>
              <a:gd name="T88" fmla="*/ 632 w 739"/>
              <a:gd name="T89" fmla="*/ 342 h 562"/>
              <a:gd name="T90" fmla="*/ 652 w 739"/>
              <a:gd name="T91" fmla="*/ 328 h 562"/>
              <a:gd name="T92" fmla="*/ 678 w 739"/>
              <a:gd name="T93" fmla="*/ 352 h 562"/>
              <a:gd name="T94" fmla="*/ 702 w 739"/>
              <a:gd name="T95" fmla="*/ 368 h 562"/>
              <a:gd name="T96" fmla="*/ 739 w 739"/>
              <a:gd name="T97" fmla="*/ 298 h 562"/>
              <a:gd name="T98" fmla="*/ 702 w 739"/>
              <a:gd name="T99" fmla="*/ 228 h 5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739" h="562">
                <a:moveTo>
                  <a:pt x="702" y="228"/>
                </a:moveTo>
                <a:cubicBezTo>
                  <a:pt x="693" y="228"/>
                  <a:pt x="685" y="234"/>
                  <a:pt x="678" y="244"/>
                </a:cubicBezTo>
                <a:cubicBezTo>
                  <a:pt x="670" y="256"/>
                  <a:pt x="663" y="263"/>
                  <a:pt x="656" y="266"/>
                </a:cubicBezTo>
                <a:cubicBezTo>
                  <a:pt x="650" y="270"/>
                  <a:pt x="643" y="264"/>
                  <a:pt x="643" y="257"/>
                </a:cubicBezTo>
                <a:cubicBezTo>
                  <a:pt x="649" y="203"/>
                  <a:pt x="655" y="87"/>
                  <a:pt x="656" y="52"/>
                </a:cubicBezTo>
                <a:cubicBezTo>
                  <a:pt x="657" y="47"/>
                  <a:pt x="652" y="42"/>
                  <a:pt x="647" y="41"/>
                </a:cubicBezTo>
                <a:cubicBezTo>
                  <a:pt x="613" y="38"/>
                  <a:pt x="507" y="29"/>
                  <a:pt x="462" y="22"/>
                </a:cubicBezTo>
                <a:cubicBezTo>
                  <a:pt x="452" y="21"/>
                  <a:pt x="442" y="19"/>
                  <a:pt x="432" y="18"/>
                </a:cubicBezTo>
                <a:cubicBezTo>
                  <a:pt x="424" y="17"/>
                  <a:pt x="416" y="20"/>
                  <a:pt x="412" y="27"/>
                </a:cubicBezTo>
                <a:cubicBezTo>
                  <a:pt x="403" y="41"/>
                  <a:pt x="410" y="53"/>
                  <a:pt x="434" y="71"/>
                </a:cubicBezTo>
                <a:cubicBezTo>
                  <a:pt x="445" y="78"/>
                  <a:pt x="451" y="87"/>
                  <a:pt x="451" y="96"/>
                </a:cubicBezTo>
                <a:cubicBezTo>
                  <a:pt x="451" y="118"/>
                  <a:pt x="418" y="136"/>
                  <a:pt x="377" y="136"/>
                </a:cubicBezTo>
                <a:cubicBezTo>
                  <a:pt x="337" y="136"/>
                  <a:pt x="303" y="118"/>
                  <a:pt x="303" y="96"/>
                </a:cubicBezTo>
                <a:cubicBezTo>
                  <a:pt x="303" y="87"/>
                  <a:pt x="310" y="78"/>
                  <a:pt x="321" y="71"/>
                </a:cubicBezTo>
                <a:cubicBezTo>
                  <a:pt x="354" y="46"/>
                  <a:pt x="355" y="33"/>
                  <a:pt x="324" y="8"/>
                </a:cubicBezTo>
                <a:cubicBezTo>
                  <a:pt x="322" y="7"/>
                  <a:pt x="319" y="6"/>
                  <a:pt x="317" y="5"/>
                </a:cubicBezTo>
                <a:cubicBezTo>
                  <a:pt x="272" y="2"/>
                  <a:pt x="218" y="0"/>
                  <a:pt x="150" y="0"/>
                </a:cubicBezTo>
                <a:cubicBezTo>
                  <a:pt x="137" y="0"/>
                  <a:pt x="113" y="0"/>
                  <a:pt x="99" y="0"/>
                </a:cubicBezTo>
                <a:cubicBezTo>
                  <a:pt x="93" y="1"/>
                  <a:pt x="89" y="5"/>
                  <a:pt x="89" y="11"/>
                </a:cubicBezTo>
                <a:cubicBezTo>
                  <a:pt x="89" y="11"/>
                  <a:pt x="89" y="11"/>
                  <a:pt x="89" y="11"/>
                </a:cubicBezTo>
                <a:cubicBezTo>
                  <a:pt x="89" y="121"/>
                  <a:pt x="94" y="193"/>
                  <a:pt x="102" y="253"/>
                </a:cubicBezTo>
                <a:cubicBezTo>
                  <a:pt x="103" y="264"/>
                  <a:pt x="91" y="271"/>
                  <a:pt x="82" y="266"/>
                </a:cubicBezTo>
                <a:cubicBezTo>
                  <a:pt x="76" y="262"/>
                  <a:pt x="69" y="255"/>
                  <a:pt x="61" y="244"/>
                </a:cubicBezTo>
                <a:cubicBezTo>
                  <a:pt x="55" y="234"/>
                  <a:pt x="46" y="228"/>
                  <a:pt x="37" y="228"/>
                </a:cubicBezTo>
                <a:cubicBezTo>
                  <a:pt x="17" y="228"/>
                  <a:pt x="0" y="259"/>
                  <a:pt x="0" y="298"/>
                </a:cubicBezTo>
                <a:cubicBezTo>
                  <a:pt x="0" y="337"/>
                  <a:pt x="17" y="368"/>
                  <a:pt x="37" y="368"/>
                </a:cubicBezTo>
                <a:cubicBezTo>
                  <a:pt x="46" y="368"/>
                  <a:pt x="55" y="362"/>
                  <a:pt x="61" y="352"/>
                </a:cubicBezTo>
                <a:cubicBezTo>
                  <a:pt x="80" y="326"/>
                  <a:pt x="92" y="321"/>
                  <a:pt x="108" y="335"/>
                </a:cubicBezTo>
                <a:cubicBezTo>
                  <a:pt x="111" y="338"/>
                  <a:pt x="114" y="342"/>
                  <a:pt x="114" y="346"/>
                </a:cubicBezTo>
                <a:cubicBezTo>
                  <a:pt x="120" y="386"/>
                  <a:pt x="128" y="482"/>
                  <a:pt x="130" y="514"/>
                </a:cubicBezTo>
                <a:cubicBezTo>
                  <a:pt x="131" y="519"/>
                  <a:pt x="135" y="523"/>
                  <a:pt x="141" y="523"/>
                </a:cubicBezTo>
                <a:cubicBezTo>
                  <a:pt x="150" y="523"/>
                  <a:pt x="150" y="523"/>
                  <a:pt x="150" y="523"/>
                </a:cubicBezTo>
                <a:cubicBezTo>
                  <a:pt x="219" y="523"/>
                  <a:pt x="272" y="526"/>
                  <a:pt x="318" y="529"/>
                </a:cubicBezTo>
                <a:cubicBezTo>
                  <a:pt x="324" y="529"/>
                  <a:pt x="330" y="527"/>
                  <a:pt x="333" y="522"/>
                </a:cubicBezTo>
                <a:cubicBezTo>
                  <a:pt x="345" y="507"/>
                  <a:pt x="338" y="495"/>
                  <a:pt x="313" y="476"/>
                </a:cubicBezTo>
                <a:cubicBezTo>
                  <a:pt x="302" y="469"/>
                  <a:pt x="296" y="460"/>
                  <a:pt x="296" y="451"/>
                </a:cubicBezTo>
                <a:cubicBezTo>
                  <a:pt x="296" y="429"/>
                  <a:pt x="329" y="412"/>
                  <a:pt x="369" y="412"/>
                </a:cubicBezTo>
                <a:cubicBezTo>
                  <a:pt x="410" y="412"/>
                  <a:pt x="443" y="429"/>
                  <a:pt x="443" y="451"/>
                </a:cubicBezTo>
                <a:cubicBezTo>
                  <a:pt x="443" y="460"/>
                  <a:pt x="436" y="469"/>
                  <a:pt x="426" y="476"/>
                </a:cubicBezTo>
                <a:cubicBezTo>
                  <a:pt x="393" y="501"/>
                  <a:pt x="391" y="514"/>
                  <a:pt x="421" y="538"/>
                </a:cubicBezTo>
                <a:cubicBezTo>
                  <a:pt x="424" y="539"/>
                  <a:pt x="426" y="540"/>
                  <a:pt x="429" y="541"/>
                </a:cubicBezTo>
                <a:cubicBezTo>
                  <a:pt x="441" y="542"/>
                  <a:pt x="454" y="544"/>
                  <a:pt x="466" y="546"/>
                </a:cubicBezTo>
                <a:cubicBezTo>
                  <a:pt x="499" y="551"/>
                  <a:pt x="574" y="559"/>
                  <a:pt x="602" y="562"/>
                </a:cubicBezTo>
                <a:cubicBezTo>
                  <a:pt x="608" y="562"/>
                  <a:pt x="613" y="558"/>
                  <a:pt x="614" y="552"/>
                </a:cubicBezTo>
                <a:cubicBezTo>
                  <a:pt x="616" y="515"/>
                  <a:pt x="625" y="397"/>
                  <a:pt x="632" y="342"/>
                </a:cubicBezTo>
                <a:cubicBezTo>
                  <a:pt x="633" y="332"/>
                  <a:pt x="642" y="325"/>
                  <a:pt x="652" y="328"/>
                </a:cubicBezTo>
                <a:cubicBezTo>
                  <a:pt x="660" y="330"/>
                  <a:pt x="668" y="338"/>
                  <a:pt x="678" y="352"/>
                </a:cubicBezTo>
                <a:cubicBezTo>
                  <a:pt x="685" y="362"/>
                  <a:pt x="693" y="368"/>
                  <a:pt x="702" y="368"/>
                </a:cubicBezTo>
                <a:cubicBezTo>
                  <a:pt x="723" y="368"/>
                  <a:pt x="739" y="337"/>
                  <a:pt x="739" y="298"/>
                </a:cubicBezTo>
                <a:cubicBezTo>
                  <a:pt x="739" y="259"/>
                  <a:pt x="723" y="228"/>
                  <a:pt x="702" y="228"/>
                </a:cubicBezTo>
                <a:close/>
              </a:path>
            </a:pathLst>
          </a:custGeom>
          <a:ln/>
        </p:spPr>
        <p:style>
          <a:lnRef idx="3">
            <a:schemeClr val="lt1"/>
          </a:lnRef>
          <a:fillRef idx="1">
            <a:schemeClr val="accent2"/>
          </a:fillRef>
          <a:effectRef idx="1">
            <a:schemeClr val="accent2"/>
          </a:effectRef>
          <a:fontRef idx="minor">
            <a:schemeClr val="lt1"/>
          </a:fontRef>
        </p:style>
        <p:txBody>
          <a:bodyPr vert="horz" wrap="square" lIns="91440" tIns="45720" rIns="91440" bIns="45720" numCol="1" anchor="t" anchorCtr="0" compatLnSpc="1">
            <a:prstTxWarp prst="textNoShape">
              <a:avLst/>
            </a:prstTxWarp>
            <a:noAutofit/>
          </a:bodyPr>
          <a:lstStyle/>
          <a:p>
            <a:endParaRPr lang="ru-RU"/>
          </a:p>
        </p:txBody>
      </p:sp>
      <p:sp>
        <p:nvSpPr>
          <p:cNvPr id="28" name="Freeform 8">
            <a:extLst>
              <a:ext uri="{FF2B5EF4-FFF2-40B4-BE49-F238E27FC236}">
                <a16:creationId xmlns:a16="http://schemas.microsoft.com/office/drawing/2014/main" id="{8229F5D4-F009-E813-1FC0-626745496282}"/>
              </a:ext>
            </a:extLst>
          </p:cNvPr>
          <p:cNvSpPr>
            <a:spLocks/>
          </p:cNvSpPr>
          <p:nvPr/>
        </p:nvSpPr>
        <p:spPr bwMode="auto">
          <a:xfrm>
            <a:off x="4249894" y="2000051"/>
            <a:ext cx="2090238" cy="2714376"/>
          </a:xfrm>
          <a:custGeom>
            <a:avLst/>
            <a:gdLst>
              <a:gd name="T0" fmla="*/ 563 w 564"/>
              <a:gd name="T1" fmla="*/ 586 h 732"/>
              <a:gd name="T2" fmla="*/ 549 w 564"/>
              <a:gd name="T3" fmla="*/ 436 h 732"/>
              <a:gd name="T4" fmla="*/ 537 w 564"/>
              <a:gd name="T5" fmla="*/ 433 h 732"/>
              <a:gd name="T6" fmla="*/ 531 w 564"/>
              <a:gd name="T7" fmla="*/ 440 h 732"/>
              <a:gd name="T8" fmla="*/ 493 w 564"/>
              <a:gd name="T9" fmla="*/ 464 h 732"/>
              <a:gd name="T10" fmla="*/ 439 w 564"/>
              <a:gd name="T11" fmla="*/ 377 h 732"/>
              <a:gd name="T12" fmla="*/ 493 w 564"/>
              <a:gd name="T13" fmla="*/ 290 h 732"/>
              <a:gd name="T14" fmla="*/ 520 w 564"/>
              <a:gd name="T15" fmla="*/ 301 h 732"/>
              <a:gd name="T16" fmla="*/ 530 w 564"/>
              <a:gd name="T17" fmla="*/ 296 h 732"/>
              <a:gd name="T18" fmla="*/ 523 w 564"/>
              <a:gd name="T19" fmla="*/ 98 h 732"/>
              <a:gd name="T20" fmla="*/ 505 w 564"/>
              <a:gd name="T21" fmla="*/ 81 h 732"/>
              <a:gd name="T22" fmla="*/ 325 w 564"/>
              <a:gd name="T23" fmla="*/ 97 h 732"/>
              <a:gd name="T24" fmla="*/ 315 w 564"/>
              <a:gd name="T25" fmla="*/ 82 h 732"/>
              <a:gd name="T26" fmla="*/ 336 w 564"/>
              <a:gd name="T27" fmla="*/ 61 h 732"/>
              <a:gd name="T28" fmla="*/ 352 w 564"/>
              <a:gd name="T29" fmla="*/ 37 h 732"/>
              <a:gd name="T30" fmla="*/ 282 w 564"/>
              <a:gd name="T31" fmla="*/ 0 h 732"/>
              <a:gd name="T32" fmla="*/ 212 w 564"/>
              <a:gd name="T33" fmla="*/ 37 h 732"/>
              <a:gd name="T34" fmla="*/ 229 w 564"/>
              <a:gd name="T35" fmla="*/ 61 h 732"/>
              <a:gd name="T36" fmla="*/ 253 w 564"/>
              <a:gd name="T37" fmla="*/ 95 h 732"/>
              <a:gd name="T38" fmla="*/ 237 w 564"/>
              <a:gd name="T39" fmla="*/ 109 h 732"/>
              <a:gd name="T40" fmla="*/ 59 w 564"/>
              <a:gd name="T41" fmla="*/ 122 h 732"/>
              <a:gd name="T42" fmla="*/ 43 w 564"/>
              <a:gd name="T43" fmla="*/ 138 h 732"/>
              <a:gd name="T44" fmla="*/ 35 w 564"/>
              <a:gd name="T45" fmla="*/ 290 h 732"/>
              <a:gd name="T46" fmla="*/ 46 w 564"/>
              <a:gd name="T47" fmla="*/ 296 h 732"/>
              <a:gd name="T48" fmla="*/ 66 w 564"/>
              <a:gd name="T49" fmla="*/ 290 h 732"/>
              <a:gd name="T50" fmla="*/ 120 w 564"/>
              <a:gd name="T51" fmla="*/ 377 h 732"/>
              <a:gd name="T52" fmla="*/ 66 w 564"/>
              <a:gd name="T53" fmla="*/ 464 h 732"/>
              <a:gd name="T54" fmla="*/ 29 w 564"/>
              <a:gd name="T55" fmla="*/ 440 h 732"/>
              <a:gd name="T56" fmla="*/ 26 w 564"/>
              <a:gd name="T57" fmla="*/ 437 h 732"/>
              <a:gd name="T58" fmla="*/ 16 w 564"/>
              <a:gd name="T59" fmla="*/ 440 h 732"/>
              <a:gd name="T60" fmla="*/ 1 w 564"/>
              <a:gd name="T61" fmla="*/ 628 h 732"/>
              <a:gd name="T62" fmla="*/ 18 w 564"/>
              <a:gd name="T63" fmla="*/ 646 h 732"/>
              <a:gd name="T64" fmla="*/ 241 w 564"/>
              <a:gd name="T65" fmla="*/ 632 h 732"/>
              <a:gd name="T66" fmla="*/ 252 w 564"/>
              <a:gd name="T67" fmla="*/ 646 h 732"/>
              <a:gd name="T68" fmla="*/ 229 w 564"/>
              <a:gd name="T69" fmla="*/ 671 h 732"/>
              <a:gd name="T70" fmla="*/ 212 w 564"/>
              <a:gd name="T71" fmla="*/ 695 h 732"/>
              <a:gd name="T72" fmla="*/ 282 w 564"/>
              <a:gd name="T73" fmla="*/ 732 h 732"/>
              <a:gd name="T74" fmla="*/ 352 w 564"/>
              <a:gd name="T75" fmla="*/ 695 h 732"/>
              <a:gd name="T76" fmla="*/ 336 w 564"/>
              <a:gd name="T77" fmla="*/ 671 h 732"/>
              <a:gd name="T78" fmla="*/ 314 w 564"/>
              <a:gd name="T79" fmla="*/ 632 h 732"/>
              <a:gd name="T80" fmla="*/ 332 w 564"/>
              <a:gd name="T81" fmla="*/ 619 h 732"/>
              <a:gd name="T82" fmla="*/ 548 w 564"/>
              <a:gd name="T83" fmla="*/ 604 h 732"/>
              <a:gd name="T84" fmla="*/ 563 w 564"/>
              <a:gd name="T85" fmla="*/ 586 h 7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564" h="732">
                <a:moveTo>
                  <a:pt x="563" y="586"/>
                </a:moveTo>
                <a:cubicBezTo>
                  <a:pt x="561" y="550"/>
                  <a:pt x="554" y="471"/>
                  <a:pt x="549" y="436"/>
                </a:cubicBezTo>
                <a:cubicBezTo>
                  <a:pt x="548" y="430"/>
                  <a:pt x="541" y="428"/>
                  <a:pt x="537" y="433"/>
                </a:cubicBezTo>
                <a:cubicBezTo>
                  <a:pt x="535" y="435"/>
                  <a:pt x="533" y="437"/>
                  <a:pt x="531" y="440"/>
                </a:cubicBezTo>
                <a:cubicBezTo>
                  <a:pt x="521" y="455"/>
                  <a:pt x="508" y="464"/>
                  <a:pt x="493" y="464"/>
                </a:cubicBezTo>
                <a:cubicBezTo>
                  <a:pt x="463" y="464"/>
                  <a:pt x="439" y="426"/>
                  <a:pt x="439" y="377"/>
                </a:cubicBezTo>
                <a:cubicBezTo>
                  <a:pt x="439" y="328"/>
                  <a:pt x="463" y="290"/>
                  <a:pt x="493" y="290"/>
                </a:cubicBezTo>
                <a:cubicBezTo>
                  <a:pt x="503" y="290"/>
                  <a:pt x="512" y="294"/>
                  <a:pt x="520" y="301"/>
                </a:cubicBezTo>
                <a:cubicBezTo>
                  <a:pt x="524" y="304"/>
                  <a:pt x="530" y="302"/>
                  <a:pt x="530" y="296"/>
                </a:cubicBezTo>
                <a:cubicBezTo>
                  <a:pt x="528" y="266"/>
                  <a:pt x="524" y="143"/>
                  <a:pt x="523" y="98"/>
                </a:cubicBezTo>
                <a:cubicBezTo>
                  <a:pt x="523" y="88"/>
                  <a:pt x="515" y="81"/>
                  <a:pt x="505" y="81"/>
                </a:cubicBezTo>
                <a:cubicBezTo>
                  <a:pt x="465" y="84"/>
                  <a:pt x="366" y="91"/>
                  <a:pt x="325" y="97"/>
                </a:cubicBezTo>
                <a:cubicBezTo>
                  <a:pt x="317" y="98"/>
                  <a:pt x="311" y="89"/>
                  <a:pt x="315" y="82"/>
                </a:cubicBezTo>
                <a:cubicBezTo>
                  <a:pt x="319" y="76"/>
                  <a:pt x="326" y="69"/>
                  <a:pt x="336" y="61"/>
                </a:cubicBezTo>
                <a:cubicBezTo>
                  <a:pt x="346" y="55"/>
                  <a:pt x="352" y="46"/>
                  <a:pt x="352" y="37"/>
                </a:cubicBezTo>
                <a:cubicBezTo>
                  <a:pt x="352" y="17"/>
                  <a:pt x="321" y="0"/>
                  <a:pt x="282" y="0"/>
                </a:cubicBezTo>
                <a:cubicBezTo>
                  <a:pt x="244" y="0"/>
                  <a:pt x="212" y="17"/>
                  <a:pt x="212" y="37"/>
                </a:cubicBezTo>
                <a:cubicBezTo>
                  <a:pt x="212" y="46"/>
                  <a:pt x="218" y="55"/>
                  <a:pt x="229" y="61"/>
                </a:cubicBezTo>
                <a:cubicBezTo>
                  <a:pt x="247" y="75"/>
                  <a:pt x="255" y="85"/>
                  <a:pt x="253" y="95"/>
                </a:cubicBezTo>
                <a:cubicBezTo>
                  <a:pt x="251" y="103"/>
                  <a:pt x="245" y="108"/>
                  <a:pt x="237" y="109"/>
                </a:cubicBezTo>
                <a:cubicBezTo>
                  <a:pt x="197" y="114"/>
                  <a:pt x="97" y="120"/>
                  <a:pt x="59" y="122"/>
                </a:cubicBezTo>
                <a:cubicBezTo>
                  <a:pt x="50" y="123"/>
                  <a:pt x="43" y="130"/>
                  <a:pt x="43" y="138"/>
                </a:cubicBezTo>
                <a:cubicBezTo>
                  <a:pt x="42" y="173"/>
                  <a:pt x="39" y="256"/>
                  <a:pt x="35" y="290"/>
                </a:cubicBezTo>
                <a:cubicBezTo>
                  <a:pt x="35" y="296"/>
                  <a:pt x="41" y="299"/>
                  <a:pt x="46" y="296"/>
                </a:cubicBezTo>
                <a:cubicBezTo>
                  <a:pt x="52" y="292"/>
                  <a:pt x="59" y="290"/>
                  <a:pt x="66" y="290"/>
                </a:cubicBezTo>
                <a:cubicBezTo>
                  <a:pt x="97" y="290"/>
                  <a:pt x="120" y="328"/>
                  <a:pt x="120" y="377"/>
                </a:cubicBezTo>
                <a:cubicBezTo>
                  <a:pt x="120" y="426"/>
                  <a:pt x="97" y="464"/>
                  <a:pt x="66" y="464"/>
                </a:cubicBezTo>
                <a:cubicBezTo>
                  <a:pt x="52" y="464"/>
                  <a:pt x="39" y="455"/>
                  <a:pt x="29" y="440"/>
                </a:cubicBezTo>
                <a:cubicBezTo>
                  <a:pt x="28" y="439"/>
                  <a:pt x="27" y="438"/>
                  <a:pt x="26" y="437"/>
                </a:cubicBezTo>
                <a:cubicBezTo>
                  <a:pt x="23" y="433"/>
                  <a:pt x="17" y="435"/>
                  <a:pt x="16" y="440"/>
                </a:cubicBezTo>
                <a:cubicBezTo>
                  <a:pt x="11" y="482"/>
                  <a:pt x="4" y="586"/>
                  <a:pt x="1" y="628"/>
                </a:cubicBezTo>
                <a:cubicBezTo>
                  <a:pt x="0" y="638"/>
                  <a:pt x="9" y="647"/>
                  <a:pt x="18" y="646"/>
                </a:cubicBezTo>
                <a:cubicBezTo>
                  <a:pt x="66" y="644"/>
                  <a:pt x="193" y="638"/>
                  <a:pt x="241" y="632"/>
                </a:cubicBezTo>
                <a:cubicBezTo>
                  <a:pt x="249" y="631"/>
                  <a:pt x="255" y="638"/>
                  <a:pt x="252" y="646"/>
                </a:cubicBezTo>
                <a:cubicBezTo>
                  <a:pt x="249" y="653"/>
                  <a:pt x="242" y="661"/>
                  <a:pt x="229" y="671"/>
                </a:cubicBezTo>
                <a:cubicBezTo>
                  <a:pt x="218" y="677"/>
                  <a:pt x="212" y="686"/>
                  <a:pt x="212" y="695"/>
                </a:cubicBezTo>
                <a:cubicBezTo>
                  <a:pt x="212" y="715"/>
                  <a:pt x="244" y="732"/>
                  <a:pt x="282" y="732"/>
                </a:cubicBezTo>
                <a:cubicBezTo>
                  <a:pt x="321" y="732"/>
                  <a:pt x="352" y="715"/>
                  <a:pt x="352" y="695"/>
                </a:cubicBezTo>
                <a:cubicBezTo>
                  <a:pt x="352" y="686"/>
                  <a:pt x="346" y="677"/>
                  <a:pt x="336" y="671"/>
                </a:cubicBezTo>
                <a:cubicBezTo>
                  <a:pt x="315" y="655"/>
                  <a:pt x="308" y="644"/>
                  <a:pt x="314" y="632"/>
                </a:cubicBezTo>
                <a:cubicBezTo>
                  <a:pt x="317" y="625"/>
                  <a:pt x="324" y="620"/>
                  <a:pt x="332" y="619"/>
                </a:cubicBezTo>
                <a:cubicBezTo>
                  <a:pt x="379" y="613"/>
                  <a:pt x="502" y="606"/>
                  <a:pt x="548" y="604"/>
                </a:cubicBezTo>
                <a:cubicBezTo>
                  <a:pt x="557" y="603"/>
                  <a:pt x="564" y="595"/>
                  <a:pt x="563" y="586"/>
                </a:cubicBezTo>
                <a:close/>
              </a:path>
            </a:pathLst>
          </a:custGeom>
          <a:ln/>
        </p:spPr>
        <p:style>
          <a:lnRef idx="3">
            <a:schemeClr val="lt1"/>
          </a:lnRef>
          <a:fillRef idx="1">
            <a:schemeClr val="accent1"/>
          </a:fillRef>
          <a:effectRef idx="1">
            <a:schemeClr val="accent1"/>
          </a:effectRef>
          <a:fontRef idx="minor">
            <a:schemeClr val="lt1"/>
          </a:fontRef>
        </p:style>
        <p:txBody>
          <a:bodyPr vert="horz" wrap="square" lIns="91440" tIns="45720" rIns="91440" bIns="45720" numCol="1" anchor="t" anchorCtr="0" compatLnSpc="1">
            <a:prstTxWarp prst="textNoShape">
              <a:avLst/>
            </a:prstTxWarp>
            <a:noAutofit/>
          </a:bodyPr>
          <a:lstStyle/>
          <a:p>
            <a:endParaRPr lang="ru-RU"/>
          </a:p>
        </p:txBody>
      </p:sp>
      <p:sp>
        <p:nvSpPr>
          <p:cNvPr id="29" name="Freeform 9">
            <a:extLst>
              <a:ext uri="{FF2B5EF4-FFF2-40B4-BE49-F238E27FC236}">
                <a16:creationId xmlns:a16="http://schemas.microsoft.com/office/drawing/2014/main" id="{80ED0B93-A9B3-7F5F-8435-F5AA27CF5674}"/>
              </a:ext>
            </a:extLst>
          </p:cNvPr>
          <p:cNvSpPr>
            <a:spLocks/>
          </p:cNvSpPr>
          <p:nvPr/>
        </p:nvSpPr>
        <p:spPr bwMode="auto">
          <a:xfrm>
            <a:off x="2096315" y="2315209"/>
            <a:ext cx="2538258" cy="2084060"/>
          </a:xfrm>
          <a:custGeom>
            <a:avLst/>
            <a:gdLst>
              <a:gd name="T0" fmla="*/ 647 w 685"/>
              <a:gd name="T1" fmla="*/ 222 h 562"/>
              <a:gd name="T2" fmla="*/ 624 w 685"/>
              <a:gd name="T3" fmla="*/ 238 h 562"/>
              <a:gd name="T4" fmla="*/ 603 w 685"/>
              <a:gd name="T5" fmla="*/ 260 h 562"/>
              <a:gd name="T6" fmla="*/ 589 w 685"/>
              <a:gd name="T7" fmla="*/ 251 h 562"/>
              <a:gd name="T8" fmla="*/ 601 w 685"/>
              <a:gd name="T9" fmla="*/ 56 h 562"/>
              <a:gd name="T10" fmla="*/ 585 w 685"/>
              <a:gd name="T11" fmla="*/ 39 h 562"/>
              <a:gd name="T12" fmla="*/ 559 w 685"/>
              <a:gd name="T13" fmla="*/ 39 h 562"/>
              <a:gd name="T14" fmla="*/ 410 w 685"/>
              <a:gd name="T15" fmla="*/ 34 h 562"/>
              <a:gd name="T16" fmla="*/ 393 w 685"/>
              <a:gd name="T17" fmla="*/ 43 h 562"/>
              <a:gd name="T18" fmla="*/ 413 w 685"/>
              <a:gd name="T19" fmla="*/ 85 h 562"/>
              <a:gd name="T20" fmla="*/ 429 w 685"/>
              <a:gd name="T21" fmla="*/ 109 h 562"/>
              <a:gd name="T22" fmla="*/ 359 w 685"/>
              <a:gd name="T23" fmla="*/ 146 h 562"/>
              <a:gd name="T24" fmla="*/ 289 w 685"/>
              <a:gd name="T25" fmla="*/ 109 h 562"/>
              <a:gd name="T26" fmla="*/ 306 w 685"/>
              <a:gd name="T27" fmla="*/ 85 h 562"/>
              <a:gd name="T28" fmla="*/ 311 w 685"/>
              <a:gd name="T29" fmla="*/ 28 h 562"/>
              <a:gd name="T30" fmla="*/ 303 w 685"/>
              <a:gd name="T31" fmla="*/ 24 h 562"/>
              <a:gd name="T32" fmla="*/ 244 w 685"/>
              <a:gd name="T33" fmla="*/ 16 h 562"/>
              <a:gd name="T34" fmla="*/ 112 w 685"/>
              <a:gd name="T35" fmla="*/ 1 h 562"/>
              <a:gd name="T36" fmla="*/ 94 w 685"/>
              <a:gd name="T37" fmla="*/ 18 h 562"/>
              <a:gd name="T38" fmla="*/ 105 w 685"/>
              <a:gd name="T39" fmla="*/ 244 h 562"/>
              <a:gd name="T40" fmla="*/ 81 w 685"/>
              <a:gd name="T41" fmla="*/ 259 h 562"/>
              <a:gd name="T42" fmla="*/ 61 w 685"/>
              <a:gd name="T43" fmla="*/ 238 h 562"/>
              <a:gd name="T44" fmla="*/ 37 w 685"/>
              <a:gd name="T45" fmla="*/ 222 h 562"/>
              <a:gd name="T46" fmla="*/ 0 w 685"/>
              <a:gd name="T47" fmla="*/ 292 h 562"/>
              <a:gd name="T48" fmla="*/ 37 w 685"/>
              <a:gd name="T49" fmla="*/ 362 h 562"/>
              <a:gd name="T50" fmla="*/ 61 w 685"/>
              <a:gd name="T51" fmla="*/ 346 h 562"/>
              <a:gd name="T52" fmla="*/ 109 w 685"/>
              <a:gd name="T53" fmla="*/ 330 h 562"/>
              <a:gd name="T54" fmla="*/ 120 w 685"/>
              <a:gd name="T55" fmla="*/ 351 h 562"/>
              <a:gd name="T56" fmla="*/ 135 w 685"/>
              <a:gd name="T57" fmla="*/ 512 h 562"/>
              <a:gd name="T58" fmla="*/ 149 w 685"/>
              <a:gd name="T59" fmla="*/ 528 h 562"/>
              <a:gd name="T60" fmla="*/ 247 w 685"/>
              <a:gd name="T61" fmla="*/ 540 h 562"/>
              <a:gd name="T62" fmla="*/ 277 w 685"/>
              <a:gd name="T63" fmla="*/ 544 h 562"/>
              <a:gd name="T64" fmla="*/ 296 w 685"/>
              <a:gd name="T65" fmla="*/ 536 h 562"/>
              <a:gd name="T66" fmla="*/ 276 w 685"/>
              <a:gd name="T67" fmla="*/ 493 h 562"/>
              <a:gd name="T68" fmla="*/ 260 w 685"/>
              <a:gd name="T69" fmla="*/ 469 h 562"/>
              <a:gd name="T70" fmla="*/ 330 w 685"/>
              <a:gd name="T71" fmla="*/ 432 h 562"/>
              <a:gd name="T72" fmla="*/ 400 w 685"/>
              <a:gd name="T73" fmla="*/ 469 h 562"/>
              <a:gd name="T74" fmla="*/ 383 w 685"/>
              <a:gd name="T75" fmla="*/ 493 h 562"/>
              <a:gd name="T76" fmla="*/ 375 w 685"/>
              <a:gd name="T77" fmla="*/ 548 h 562"/>
              <a:gd name="T78" fmla="*/ 397 w 685"/>
              <a:gd name="T79" fmla="*/ 557 h 562"/>
              <a:gd name="T80" fmla="*/ 542 w 685"/>
              <a:gd name="T81" fmla="*/ 562 h 562"/>
              <a:gd name="T82" fmla="*/ 560 w 685"/>
              <a:gd name="T83" fmla="*/ 546 h 562"/>
              <a:gd name="T84" fmla="*/ 577 w 685"/>
              <a:gd name="T85" fmla="*/ 337 h 562"/>
              <a:gd name="T86" fmla="*/ 604 w 685"/>
              <a:gd name="T87" fmla="*/ 325 h 562"/>
              <a:gd name="T88" fmla="*/ 624 w 685"/>
              <a:gd name="T89" fmla="*/ 346 h 562"/>
              <a:gd name="T90" fmla="*/ 647 w 685"/>
              <a:gd name="T91" fmla="*/ 362 h 562"/>
              <a:gd name="T92" fmla="*/ 685 w 685"/>
              <a:gd name="T93" fmla="*/ 292 h 562"/>
              <a:gd name="T94" fmla="*/ 647 w 685"/>
              <a:gd name="T95" fmla="*/ 222 h 5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685" h="562">
                <a:moveTo>
                  <a:pt x="647" y="222"/>
                </a:moveTo>
                <a:cubicBezTo>
                  <a:pt x="638" y="222"/>
                  <a:pt x="630" y="228"/>
                  <a:pt x="624" y="238"/>
                </a:cubicBezTo>
                <a:cubicBezTo>
                  <a:pt x="616" y="249"/>
                  <a:pt x="609" y="256"/>
                  <a:pt x="603" y="260"/>
                </a:cubicBezTo>
                <a:cubicBezTo>
                  <a:pt x="596" y="264"/>
                  <a:pt x="588" y="258"/>
                  <a:pt x="589" y="251"/>
                </a:cubicBezTo>
                <a:cubicBezTo>
                  <a:pt x="594" y="209"/>
                  <a:pt x="599" y="99"/>
                  <a:pt x="601" y="56"/>
                </a:cubicBezTo>
                <a:cubicBezTo>
                  <a:pt x="602" y="46"/>
                  <a:pt x="594" y="39"/>
                  <a:pt x="585" y="39"/>
                </a:cubicBezTo>
                <a:cubicBezTo>
                  <a:pt x="576" y="39"/>
                  <a:pt x="566" y="39"/>
                  <a:pt x="559" y="39"/>
                </a:cubicBezTo>
                <a:cubicBezTo>
                  <a:pt x="500" y="39"/>
                  <a:pt x="451" y="37"/>
                  <a:pt x="410" y="34"/>
                </a:cubicBezTo>
                <a:cubicBezTo>
                  <a:pt x="403" y="34"/>
                  <a:pt x="396" y="37"/>
                  <a:pt x="393" y="43"/>
                </a:cubicBezTo>
                <a:cubicBezTo>
                  <a:pt x="383" y="57"/>
                  <a:pt x="390" y="68"/>
                  <a:pt x="413" y="85"/>
                </a:cubicBezTo>
                <a:cubicBezTo>
                  <a:pt x="423" y="92"/>
                  <a:pt x="429" y="100"/>
                  <a:pt x="429" y="109"/>
                </a:cubicBezTo>
                <a:cubicBezTo>
                  <a:pt x="429" y="130"/>
                  <a:pt x="398" y="146"/>
                  <a:pt x="359" y="146"/>
                </a:cubicBezTo>
                <a:cubicBezTo>
                  <a:pt x="321" y="146"/>
                  <a:pt x="289" y="130"/>
                  <a:pt x="289" y="109"/>
                </a:cubicBezTo>
                <a:cubicBezTo>
                  <a:pt x="289" y="100"/>
                  <a:pt x="295" y="92"/>
                  <a:pt x="306" y="85"/>
                </a:cubicBezTo>
                <a:cubicBezTo>
                  <a:pt x="336" y="62"/>
                  <a:pt x="338" y="50"/>
                  <a:pt x="311" y="28"/>
                </a:cubicBezTo>
                <a:cubicBezTo>
                  <a:pt x="309" y="26"/>
                  <a:pt x="306" y="25"/>
                  <a:pt x="303" y="24"/>
                </a:cubicBezTo>
                <a:cubicBezTo>
                  <a:pt x="283" y="22"/>
                  <a:pt x="263" y="19"/>
                  <a:pt x="244" y="16"/>
                </a:cubicBezTo>
                <a:cubicBezTo>
                  <a:pt x="212" y="12"/>
                  <a:pt x="145" y="5"/>
                  <a:pt x="112" y="1"/>
                </a:cubicBezTo>
                <a:cubicBezTo>
                  <a:pt x="102" y="0"/>
                  <a:pt x="93" y="8"/>
                  <a:pt x="94" y="18"/>
                </a:cubicBezTo>
                <a:cubicBezTo>
                  <a:pt x="95" y="67"/>
                  <a:pt x="100" y="196"/>
                  <a:pt x="105" y="244"/>
                </a:cubicBezTo>
                <a:cubicBezTo>
                  <a:pt x="107" y="257"/>
                  <a:pt x="92" y="266"/>
                  <a:pt x="81" y="259"/>
                </a:cubicBezTo>
                <a:cubicBezTo>
                  <a:pt x="75" y="255"/>
                  <a:pt x="68" y="248"/>
                  <a:pt x="61" y="238"/>
                </a:cubicBezTo>
                <a:cubicBezTo>
                  <a:pt x="54" y="228"/>
                  <a:pt x="46" y="222"/>
                  <a:pt x="37" y="222"/>
                </a:cubicBezTo>
                <a:cubicBezTo>
                  <a:pt x="16" y="222"/>
                  <a:pt x="0" y="253"/>
                  <a:pt x="0" y="292"/>
                </a:cubicBezTo>
                <a:cubicBezTo>
                  <a:pt x="0" y="331"/>
                  <a:pt x="16" y="362"/>
                  <a:pt x="37" y="362"/>
                </a:cubicBezTo>
                <a:cubicBezTo>
                  <a:pt x="46" y="362"/>
                  <a:pt x="54" y="356"/>
                  <a:pt x="61" y="346"/>
                </a:cubicBezTo>
                <a:cubicBezTo>
                  <a:pt x="80" y="320"/>
                  <a:pt x="93" y="314"/>
                  <a:pt x="109" y="330"/>
                </a:cubicBezTo>
                <a:cubicBezTo>
                  <a:pt x="115" y="336"/>
                  <a:pt x="119" y="343"/>
                  <a:pt x="120" y="351"/>
                </a:cubicBezTo>
                <a:cubicBezTo>
                  <a:pt x="125" y="389"/>
                  <a:pt x="132" y="478"/>
                  <a:pt x="135" y="512"/>
                </a:cubicBezTo>
                <a:cubicBezTo>
                  <a:pt x="135" y="520"/>
                  <a:pt x="141" y="527"/>
                  <a:pt x="149" y="528"/>
                </a:cubicBezTo>
                <a:cubicBezTo>
                  <a:pt x="173" y="530"/>
                  <a:pt x="223" y="536"/>
                  <a:pt x="247" y="540"/>
                </a:cubicBezTo>
                <a:cubicBezTo>
                  <a:pt x="257" y="541"/>
                  <a:pt x="267" y="543"/>
                  <a:pt x="277" y="544"/>
                </a:cubicBezTo>
                <a:cubicBezTo>
                  <a:pt x="284" y="545"/>
                  <a:pt x="291" y="542"/>
                  <a:pt x="296" y="536"/>
                </a:cubicBezTo>
                <a:cubicBezTo>
                  <a:pt x="306" y="522"/>
                  <a:pt x="299" y="510"/>
                  <a:pt x="276" y="493"/>
                </a:cubicBezTo>
                <a:cubicBezTo>
                  <a:pt x="266" y="486"/>
                  <a:pt x="260" y="478"/>
                  <a:pt x="260" y="469"/>
                </a:cubicBezTo>
                <a:cubicBezTo>
                  <a:pt x="260" y="448"/>
                  <a:pt x="291" y="432"/>
                  <a:pt x="330" y="432"/>
                </a:cubicBezTo>
                <a:cubicBezTo>
                  <a:pt x="368" y="432"/>
                  <a:pt x="400" y="448"/>
                  <a:pt x="400" y="469"/>
                </a:cubicBezTo>
                <a:cubicBezTo>
                  <a:pt x="400" y="478"/>
                  <a:pt x="393" y="486"/>
                  <a:pt x="383" y="493"/>
                </a:cubicBezTo>
                <a:cubicBezTo>
                  <a:pt x="354" y="515"/>
                  <a:pt x="351" y="527"/>
                  <a:pt x="375" y="548"/>
                </a:cubicBezTo>
                <a:cubicBezTo>
                  <a:pt x="381" y="553"/>
                  <a:pt x="389" y="556"/>
                  <a:pt x="397" y="557"/>
                </a:cubicBezTo>
                <a:cubicBezTo>
                  <a:pt x="430" y="559"/>
                  <a:pt x="509" y="561"/>
                  <a:pt x="542" y="562"/>
                </a:cubicBezTo>
                <a:cubicBezTo>
                  <a:pt x="551" y="562"/>
                  <a:pt x="559" y="555"/>
                  <a:pt x="560" y="546"/>
                </a:cubicBezTo>
                <a:cubicBezTo>
                  <a:pt x="562" y="503"/>
                  <a:pt x="571" y="384"/>
                  <a:pt x="577" y="337"/>
                </a:cubicBezTo>
                <a:cubicBezTo>
                  <a:pt x="579" y="325"/>
                  <a:pt x="594" y="318"/>
                  <a:pt x="604" y="325"/>
                </a:cubicBezTo>
                <a:cubicBezTo>
                  <a:pt x="610" y="329"/>
                  <a:pt x="616" y="336"/>
                  <a:pt x="624" y="346"/>
                </a:cubicBezTo>
                <a:cubicBezTo>
                  <a:pt x="630" y="356"/>
                  <a:pt x="638" y="362"/>
                  <a:pt x="647" y="362"/>
                </a:cubicBezTo>
                <a:cubicBezTo>
                  <a:pt x="668" y="362"/>
                  <a:pt x="685" y="331"/>
                  <a:pt x="685" y="292"/>
                </a:cubicBezTo>
                <a:cubicBezTo>
                  <a:pt x="685" y="253"/>
                  <a:pt x="668" y="222"/>
                  <a:pt x="647" y="222"/>
                </a:cubicBezTo>
                <a:close/>
              </a:path>
            </a:pathLst>
          </a:custGeom>
          <a:ln/>
        </p:spPr>
        <p:style>
          <a:lnRef idx="3">
            <a:schemeClr val="lt1"/>
          </a:lnRef>
          <a:fillRef idx="1">
            <a:schemeClr val="accent2"/>
          </a:fillRef>
          <a:effectRef idx="1">
            <a:schemeClr val="accent2"/>
          </a:effectRef>
          <a:fontRef idx="minor">
            <a:schemeClr val="lt1"/>
          </a:fontRef>
        </p:style>
        <p:txBody>
          <a:bodyPr vert="horz" wrap="square" lIns="91440" tIns="45720" rIns="91440" bIns="45720" numCol="1" anchor="t" anchorCtr="0" compatLnSpc="1">
            <a:prstTxWarp prst="textNoShape">
              <a:avLst/>
            </a:prstTxWarp>
            <a:noAutofit/>
          </a:bodyPr>
          <a:lstStyle/>
          <a:p>
            <a:endParaRPr lang="ru-RU"/>
          </a:p>
        </p:txBody>
      </p:sp>
      <p:sp>
        <p:nvSpPr>
          <p:cNvPr id="30" name="Rectangle 11">
            <a:extLst>
              <a:ext uri="{FF2B5EF4-FFF2-40B4-BE49-F238E27FC236}">
                <a16:creationId xmlns:a16="http://schemas.microsoft.com/office/drawing/2014/main" id="{93239921-6F45-7811-AE71-F3157BFE61B6}"/>
              </a:ext>
            </a:extLst>
          </p:cNvPr>
          <p:cNvSpPr>
            <a:spLocks noChangeArrowheads="1"/>
          </p:cNvSpPr>
          <p:nvPr/>
        </p:nvSpPr>
        <p:spPr bwMode="auto">
          <a:xfrm>
            <a:off x="7092428" y="3076223"/>
            <a:ext cx="437620"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fa-IR" altLang="ru-RU" sz="3200" b="1" i="0" u="none" strike="noStrike" cap="none" normalizeH="0" baseline="0" dirty="0">
                <a:ln>
                  <a:noFill/>
                </a:ln>
                <a:solidFill>
                  <a:schemeClr val="bg1"/>
                </a:solidFill>
                <a:effectLst/>
                <a:latin typeface="Montserrat SemiBold" panose="00000700000000000000" pitchFamily="50" charset="-52"/>
                <a:cs typeface="Shabnam" panose="020B0603030804020204" pitchFamily="34" charset="-78"/>
              </a:rPr>
              <a:t>03</a:t>
            </a:r>
            <a:endParaRPr kumimoji="0" lang="ru-RU" altLang="ru-RU" sz="1050" b="0" i="0" u="none" strike="noStrike" cap="none" normalizeH="0" baseline="0" dirty="0">
              <a:ln>
                <a:noFill/>
              </a:ln>
              <a:solidFill>
                <a:schemeClr val="bg1"/>
              </a:solidFill>
              <a:effectLst/>
              <a:latin typeface="Montserrat SemiBold" panose="00000700000000000000" pitchFamily="50" charset="-52"/>
              <a:cs typeface="Shabnam" panose="020B0603030804020204" pitchFamily="34" charset="-78"/>
            </a:endParaRPr>
          </a:p>
        </p:txBody>
      </p:sp>
      <p:sp>
        <p:nvSpPr>
          <p:cNvPr id="31" name="Rectangle 12">
            <a:extLst>
              <a:ext uri="{FF2B5EF4-FFF2-40B4-BE49-F238E27FC236}">
                <a16:creationId xmlns:a16="http://schemas.microsoft.com/office/drawing/2014/main" id="{EFC9C32A-08D9-029C-751B-06342782D44D}"/>
              </a:ext>
            </a:extLst>
          </p:cNvPr>
          <p:cNvSpPr>
            <a:spLocks noChangeArrowheads="1"/>
          </p:cNvSpPr>
          <p:nvPr/>
        </p:nvSpPr>
        <p:spPr bwMode="auto">
          <a:xfrm>
            <a:off x="5117169" y="3125617"/>
            <a:ext cx="378309"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fa-IR" altLang="ru-RU" sz="3200" b="1" i="0" u="none" strike="noStrike" cap="none" normalizeH="0" baseline="0" dirty="0">
                <a:ln>
                  <a:noFill/>
                </a:ln>
                <a:solidFill>
                  <a:schemeClr val="bg1"/>
                </a:solidFill>
                <a:effectLst/>
                <a:latin typeface="Montserrat SemiBold" panose="00000700000000000000" pitchFamily="50" charset="-52"/>
                <a:cs typeface="Shabnam" panose="020B0603030804020204" pitchFamily="34" charset="-78"/>
              </a:rPr>
              <a:t>02</a:t>
            </a:r>
            <a:endParaRPr kumimoji="0" lang="ru-RU" altLang="ru-RU" sz="1050" b="0" i="0" u="none" strike="noStrike" cap="none" normalizeH="0" baseline="0" dirty="0">
              <a:ln>
                <a:noFill/>
              </a:ln>
              <a:solidFill>
                <a:schemeClr val="bg1"/>
              </a:solidFill>
              <a:effectLst/>
              <a:latin typeface="Montserrat SemiBold" panose="00000700000000000000" pitchFamily="50" charset="-52"/>
              <a:cs typeface="Shabnam" panose="020B0603030804020204" pitchFamily="34" charset="-78"/>
            </a:endParaRPr>
          </a:p>
        </p:txBody>
      </p:sp>
      <p:sp>
        <p:nvSpPr>
          <p:cNvPr id="32" name="Rectangle 13">
            <a:extLst>
              <a:ext uri="{FF2B5EF4-FFF2-40B4-BE49-F238E27FC236}">
                <a16:creationId xmlns:a16="http://schemas.microsoft.com/office/drawing/2014/main" id="{4F8990D9-D4E0-8F21-3C25-21AC9D8B5B40}"/>
              </a:ext>
            </a:extLst>
          </p:cNvPr>
          <p:cNvSpPr>
            <a:spLocks noChangeArrowheads="1"/>
          </p:cNvSpPr>
          <p:nvPr/>
        </p:nvSpPr>
        <p:spPr bwMode="auto">
          <a:xfrm>
            <a:off x="3218677" y="3096653"/>
            <a:ext cx="314189"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lang="fa-IR" altLang="ru-RU" sz="3200" b="1" dirty="0">
                <a:solidFill>
                  <a:schemeClr val="bg1"/>
                </a:solidFill>
                <a:latin typeface="Montserrat SemiBold" panose="00000700000000000000" pitchFamily="50" charset="-52"/>
                <a:cs typeface="Shabnam" panose="020B0603030804020204" pitchFamily="34" charset="-78"/>
              </a:rPr>
              <a:t>01</a:t>
            </a:r>
            <a:endParaRPr kumimoji="0" lang="ru-RU" altLang="ru-RU" sz="1050" b="0" i="0" u="none" strike="noStrike" cap="none" normalizeH="0" baseline="0" dirty="0">
              <a:ln>
                <a:noFill/>
              </a:ln>
              <a:solidFill>
                <a:schemeClr val="bg1"/>
              </a:solidFill>
              <a:effectLst/>
              <a:latin typeface="Montserrat SemiBold" panose="00000700000000000000" pitchFamily="50" charset="-52"/>
              <a:cs typeface="Shabnam" panose="020B0603030804020204" pitchFamily="34" charset="-78"/>
            </a:endParaRPr>
          </a:p>
        </p:txBody>
      </p:sp>
      <p:sp>
        <p:nvSpPr>
          <p:cNvPr id="33" name="TextBox 32">
            <a:extLst>
              <a:ext uri="{FF2B5EF4-FFF2-40B4-BE49-F238E27FC236}">
                <a16:creationId xmlns:a16="http://schemas.microsoft.com/office/drawing/2014/main" id="{827BEFE3-7194-C259-201A-9B1DE777A64F}"/>
              </a:ext>
            </a:extLst>
          </p:cNvPr>
          <p:cNvSpPr txBox="1"/>
          <p:nvPr/>
        </p:nvSpPr>
        <p:spPr>
          <a:xfrm>
            <a:off x="1626074" y="4747742"/>
            <a:ext cx="2411345" cy="1515800"/>
          </a:xfrm>
          <a:prstGeom prst="rect">
            <a:avLst/>
          </a:prstGeom>
          <a:noFill/>
        </p:spPr>
        <p:txBody>
          <a:bodyPr wrap="square" rtlCol="0">
            <a:spAutoFit/>
          </a:bodyPr>
          <a:lstStyle/>
          <a:p>
            <a:pPr algn="ctr" rtl="1">
              <a:lnSpc>
                <a:spcPct val="200000"/>
              </a:lnSpc>
            </a:pPr>
            <a:r>
              <a:rPr lang="fa-IR" sz="2000" b="1" dirty="0">
                <a:latin typeface="Shabnam" panose="020B0603030804020204" pitchFamily="34" charset="-78"/>
                <a:cs typeface="Shabnam" panose="020B0603030804020204" pitchFamily="34" charset="-78"/>
              </a:rPr>
              <a:t>تیتر عنوان را بنویسید</a:t>
            </a:r>
            <a:endParaRPr lang="en-US" sz="2000" b="1" dirty="0">
              <a:latin typeface="Shabnam" panose="020B0603030804020204" pitchFamily="34" charset="-78"/>
              <a:cs typeface="Shabnam" panose="020B0603030804020204" pitchFamily="34" charset="-78"/>
            </a:endParaRPr>
          </a:p>
          <a:p>
            <a:pPr algn="ctr" rtl="1">
              <a:lnSpc>
                <a:spcPct val="200000"/>
              </a:lnSpc>
            </a:pPr>
            <a:r>
              <a:rPr lang="fa-IR" sz="1400" dirty="0">
                <a:latin typeface="Shabnam" panose="020B0603030804020204" pitchFamily="34" charset="-78"/>
                <a:cs typeface="Shabnam" panose="020B0603030804020204" pitchFamily="34" charset="-78"/>
              </a:rPr>
              <a:t>فروشگاه مینارو ارائه دهنده انواع فایل های کاربردی</a:t>
            </a:r>
            <a:endParaRPr lang="en-US" sz="1400" dirty="0">
              <a:latin typeface="Shabnam" panose="020B0603030804020204" pitchFamily="34" charset="-78"/>
              <a:cs typeface="Shabnam" panose="020B0603030804020204" pitchFamily="34" charset="-78"/>
            </a:endParaRPr>
          </a:p>
        </p:txBody>
      </p:sp>
      <p:sp>
        <p:nvSpPr>
          <p:cNvPr id="34" name="TextBox 33">
            <a:extLst>
              <a:ext uri="{FF2B5EF4-FFF2-40B4-BE49-F238E27FC236}">
                <a16:creationId xmlns:a16="http://schemas.microsoft.com/office/drawing/2014/main" id="{B9A1263E-E7C5-6F12-1CDD-208BFA1D1B1C}"/>
              </a:ext>
            </a:extLst>
          </p:cNvPr>
          <p:cNvSpPr txBox="1"/>
          <p:nvPr/>
        </p:nvSpPr>
        <p:spPr>
          <a:xfrm>
            <a:off x="4310854" y="4777392"/>
            <a:ext cx="2411345" cy="1515800"/>
          </a:xfrm>
          <a:prstGeom prst="rect">
            <a:avLst/>
          </a:prstGeom>
          <a:noFill/>
        </p:spPr>
        <p:txBody>
          <a:bodyPr wrap="square" rtlCol="0">
            <a:spAutoFit/>
          </a:bodyPr>
          <a:lstStyle/>
          <a:p>
            <a:pPr algn="ctr" rtl="1">
              <a:lnSpc>
                <a:spcPct val="200000"/>
              </a:lnSpc>
            </a:pPr>
            <a:r>
              <a:rPr lang="fa-IR" sz="2000" b="1" dirty="0">
                <a:latin typeface="Shabnam" panose="020B0603030804020204" pitchFamily="34" charset="-78"/>
                <a:cs typeface="Shabnam" panose="020B0603030804020204" pitchFamily="34" charset="-78"/>
              </a:rPr>
              <a:t>تیتر عنوان را بنویسید</a:t>
            </a:r>
            <a:endParaRPr lang="en-US" sz="2000" b="1" dirty="0">
              <a:latin typeface="Shabnam" panose="020B0603030804020204" pitchFamily="34" charset="-78"/>
              <a:cs typeface="Shabnam" panose="020B0603030804020204" pitchFamily="34" charset="-78"/>
            </a:endParaRPr>
          </a:p>
          <a:p>
            <a:pPr algn="ctr" rtl="1">
              <a:lnSpc>
                <a:spcPct val="200000"/>
              </a:lnSpc>
            </a:pPr>
            <a:r>
              <a:rPr lang="fa-IR" sz="1400" dirty="0">
                <a:latin typeface="Shabnam" panose="020B0603030804020204" pitchFamily="34" charset="-78"/>
                <a:cs typeface="Shabnam" panose="020B0603030804020204" pitchFamily="34" charset="-78"/>
              </a:rPr>
              <a:t>فروشگاه مینارو ارائه دهنده انواع فایل های کاربردی</a:t>
            </a:r>
            <a:endParaRPr lang="en-US" sz="1400" dirty="0">
              <a:latin typeface="Shabnam" panose="020B0603030804020204" pitchFamily="34" charset="-78"/>
              <a:cs typeface="Shabnam" panose="020B0603030804020204" pitchFamily="34" charset="-78"/>
            </a:endParaRPr>
          </a:p>
        </p:txBody>
      </p:sp>
      <p:sp>
        <p:nvSpPr>
          <p:cNvPr id="35" name="TextBox 34">
            <a:extLst>
              <a:ext uri="{FF2B5EF4-FFF2-40B4-BE49-F238E27FC236}">
                <a16:creationId xmlns:a16="http://schemas.microsoft.com/office/drawing/2014/main" id="{8830E039-05B6-9DAC-E8BB-92D100732489}"/>
              </a:ext>
            </a:extLst>
          </p:cNvPr>
          <p:cNvSpPr txBox="1"/>
          <p:nvPr/>
        </p:nvSpPr>
        <p:spPr>
          <a:xfrm>
            <a:off x="7013101" y="4791304"/>
            <a:ext cx="2411345" cy="1515800"/>
          </a:xfrm>
          <a:prstGeom prst="rect">
            <a:avLst/>
          </a:prstGeom>
          <a:noFill/>
        </p:spPr>
        <p:txBody>
          <a:bodyPr wrap="square" rtlCol="0">
            <a:spAutoFit/>
          </a:bodyPr>
          <a:lstStyle/>
          <a:p>
            <a:pPr algn="ctr" rtl="1">
              <a:lnSpc>
                <a:spcPct val="200000"/>
              </a:lnSpc>
            </a:pPr>
            <a:r>
              <a:rPr lang="fa-IR" sz="2000" b="1" dirty="0">
                <a:latin typeface="Shabnam" panose="020B0603030804020204" pitchFamily="34" charset="-78"/>
                <a:cs typeface="Shabnam" panose="020B0603030804020204" pitchFamily="34" charset="-78"/>
              </a:rPr>
              <a:t>تیتر عنوان را بنویسید</a:t>
            </a:r>
            <a:endParaRPr lang="en-US" sz="2000" b="1" dirty="0">
              <a:latin typeface="Shabnam" panose="020B0603030804020204" pitchFamily="34" charset="-78"/>
              <a:cs typeface="Shabnam" panose="020B0603030804020204" pitchFamily="34" charset="-78"/>
            </a:endParaRPr>
          </a:p>
          <a:p>
            <a:pPr algn="ctr" rtl="1">
              <a:lnSpc>
                <a:spcPct val="200000"/>
              </a:lnSpc>
            </a:pPr>
            <a:r>
              <a:rPr lang="fa-IR" sz="1400" dirty="0">
                <a:latin typeface="Shabnam" panose="020B0603030804020204" pitchFamily="34" charset="-78"/>
                <a:cs typeface="Shabnam" panose="020B0603030804020204" pitchFamily="34" charset="-78"/>
              </a:rPr>
              <a:t>فروشگاه مینارو ارائه دهنده انواع فایل های کاربردی</a:t>
            </a:r>
            <a:endParaRPr lang="en-US" sz="1400" dirty="0">
              <a:latin typeface="Shabnam" panose="020B0603030804020204" pitchFamily="34" charset="-78"/>
              <a:cs typeface="Shabnam" panose="020B0603030804020204" pitchFamily="34" charset="-78"/>
            </a:endParaRPr>
          </a:p>
        </p:txBody>
      </p:sp>
    </p:spTree>
    <p:extLst>
      <p:ext uri="{BB962C8B-B14F-4D97-AF65-F5344CB8AC3E}">
        <p14:creationId xmlns:p14="http://schemas.microsoft.com/office/powerpoint/2010/main" val="40769710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750"/>
                                  </p:stCondLst>
                                  <p:childTnLst>
                                    <p:set>
                                      <p:cBhvr>
                                        <p:cTn id="6" dur="1" fill="hold">
                                          <p:stCondLst>
                                            <p:cond delay="0"/>
                                          </p:stCondLst>
                                        </p:cTn>
                                        <p:tgtEl>
                                          <p:spTgt spid="29"/>
                                        </p:tgtEl>
                                        <p:attrNameLst>
                                          <p:attrName>style.visibility</p:attrName>
                                        </p:attrNameLst>
                                      </p:cBhvr>
                                      <p:to>
                                        <p:strVal val="visible"/>
                                      </p:to>
                                    </p:set>
                                    <p:anim calcmode="lin" valueType="num">
                                      <p:cBhvr additive="base">
                                        <p:cTn id="7" dur="1000" fill="hold"/>
                                        <p:tgtEl>
                                          <p:spTgt spid="29"/>
                                        </p:tgtEl>
                                        <p:attrNameLst>
                                          <p:attrName>ppt_x</p:attrName>
                                        </p:attrNameLst>
                                      </p:cBhvr>
                                      <p:tavLst>
                                        <p:tav tm="0">
                                          <p:val>
                                            <p:strVal val="0-#ppt_w/2"/>
                                          </p:val>
                                        </p:tav>
                                        <p:tav tm="100000">
                                          <p:val>
                                            <p:strVal val="#ppt_x"/>
                                          </p:val>
                                        </p:tav>
                                      </p:tavLst>
                                    </p:anim>
                                    <p:anim calcmode="lin" valueType="num">
                                      <p:cBhvr additive="base">
                                        <p:cTn id="8" dur="1000" fill="hold"/>
                                        <p:tgtEl>
                                          <p:spTgt spid="29"/>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500"/>
                                  </p:stCondLst>
                                  <p:childTnLst>
                                    <p:set>
                                      <p:cBhvr>
                                        <p:cTn id="10" dur="1" fill="hold">
                                          <p:stCondLst>
                                            <p:cond delay="0"/>
                                          </p:stCondLst>
                                        </p:cTn>
                                        <p:tgtEl>
                                          <p:spTgt spid="28"/>
                                        </p:tgtEl>
                                        <p:attrNameLst>
                                          <p:attrName>style.visibility</p:attrName>
                                        </p:attrNameLst>
                                      </p:cBhvr>
                                      <p:to>
                                        <p:strVal val="visible"/>
                                      </p:to>
                                    </p:set>
                                    <p:anim calcmode="lin" valueType="num">
                                      <p:cBhvr additive="base">
                                        <p:cTn id="11" dur="1000" fill="hold"/>
                                        <p:tgtEl>
                                          <p:spTgt spid="28"/>
                                        </p:tgtEl>
                                        <p:attrNameLst>
                                          <p:attrName>ppt_x</p:attrName>
                                        </p:attrNameLst>
                                      </p:cBhvr>
                                      <p:tavLst>
                                        <p:tav tm="0">
                                          <p:val>
                                            <p:strVal val="0-#ppt_w/2"/>
                                          </p:val>
                                        </p:tav>
                                        <p:tav tm="100000">
                                          <p:val>
                                            <p:strVal val="#ppt_x"/>
                                          </p:val>
                                        </p:tav>
                                      </p:tavLst>
                                    </p:anim>
                                    <p:anim calcmode="lin" valueType="num">
                                      <p:cBhvr additive="base">
                                        <p:cTn id="12" dur="1000" fill="hold"/>
                                        <p:tgtEl>
                                          <p:spTgt spid="28"/>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250"/>
                                  </p:stCondLst>
                                  <p:childTnLst>
                                    <p:set>
                                      <p:cBhvr>
                                        <p:cTn id="14" dur="1" fill="hold">
                                          <p:stCondLst>
                                            <p:cond delay="0"/>
                                          </p:stCondLst>
                                        </p:cTn>
                                        <p:tgtEl>
                                          <p:spTgt spid="27"/>
                                        </p:tgtEl>
                                        <p:attrNameLst>
                                          <p:attrName>style.visibility</p:attrName>
                                        </p:attrNameLst>
                                      </p:cBhvr>
                                      <p:to>
                                        <p:strVal val="visible"/>
                                      </p:to>
                                    </p:set>
                                    <p:anim calcmode="lin" valueType="num">
                                      <p:cBhvr additive="base">
                                        <p:cTn id="15" dur="1000" fill="hold"/>
                                        <p:tgtEl>
                                          <p:spTgt spid="27"/>
                                        </p:tgtEl>
                                        <p:attrNameLst>
                                          <p:attrName>ppt_x</p:attrName>
                                        </p:attrNameLst>
                                      </p:cBhvr>
                                      <p:tavLst>
                                        <p:tav tm="0">
                                          <p:val>
                                            <p:strVal val="0-#ppt_w/2"/>
                                          </p:val>
                                        </p:tav>
                                        <p:tav tm="100000">
                                          <p:val>
                                            <p:strVal val="#ppt_x"/>
                                          </p:val>
                                        </p:tav>
                                      </p:tavLst>
                                    </p:anim>
                                    <p:anim calcmode="lin" valueType="num">
                                      <p:cBhvr additive="base">
                                        <p:cTn id="16" dur="1000" fill="hold"/>
                                        <p:tgtEl>
                                          <p:spTgt spid="27"/>
                                        </p:tgtEl>
                                        <p:attrNameLst>
                                          <p:attrName>ppt_y</p:attrName>
                                        </p:attrNameLst>
                                      </p:cBhvr>
                                      <p:tavLst>
                                        <p:tav tm="0">
                                          <p:val>
                                            <p:strVal val="#ppt_y"/>
                                          </p:val>
                                        </p:tav>
                                        <p:tav tm="100000">
                                          <p:val>
                                            <p:strVal val="#ppt_y"/>
                                          </p:val>
                                        </p:tav>
                                      </p:tavLst>
                                    </p:anim>
                                  </p:childTnLst>
                                </p:cTn>
                              </p:par>
                              <p:par>
                                <p:cTn id="17" presetID="10" presetClass="entr" presetSubtype="0" fill="hold" grpId="0" nodeType="withEffect">
                                  <p:stCondLst>
                                    <p:cond delay="750"/>
                                  </p:stCondLst>
                                  <p:childTnLst>
                                    <p:set>
                                      <p:cBhvr>
                                        <p:cTn id="18" dur="1" fill="hold">
                                          <p:stCondLst>
                                            <p:cond delay="0"/>
                                          </p:stCondLst>
                                        </p:cTn>
                                        <p:tgtEl>
                                          <p:spTgt spid="30"/>
                                        </p:tgtEl>
                                        <p:attrNameLst>
                                          <p:attrName>style.visibility</p:attrName>
                                        </p:attrNameLst>
                                      </p:cBhvr>
                                      <p:to>
                                        <p:strVal val="visible"/>
                                      </p:to>
                                    </p:set>
                                    <p:animEffect transition="in" filter="fade">
                                      <p:cBhvr>
                                        <p:cTn id="19" dur="500"/>
                                        <p:tgtEl>
                                          <p:spTgt spid="30"/>
                                        </p:tgtEl>
                                      </p:cBhvr>
                                    </p:animEffect>
                                  </p:childTnLst>
                                </p:cTn>
                              </p:par>
                              <p:par>
                                <p:cTn id="20" presetID="10" presetClass="entr" presetSubtype="0" fill="hold" grpId="0" nodeType="withEffect">
                                  <p:stCondLst>
                                    <p:cond delay="1000"/>
                                  </p:stCondLst>
                                  <p:childTnLst>
                                    <p:set>
                                      <p:cBhvr>
                                        <p:cTn id="21" dur="1" fill="hold">
                                          <p:stCondLst>
                                            <p:cond delay="0"/>
                                          </p:stCondLst>
                                        </p:cTn>
                                        <p:tgtEl>
                                          <p:spTgt spid="31"/>
                                        </p:tgtEl>
                                        <p:attrNameLst>
                                          <p:attrName>style.visibility</p:attrName>
                                        </p:attrNameLst>
                                      </p:cBhvr>
                                      <p:to>
                                        <p:strVal val="visible"/>
                                      </p:to>
                                    </p:set>
                                    <p:animEffect transition="in" filter="fade">
                                      <p:cBhvr>
                                        <p:cTn id="22" dur="500"/>
                                        <p:tgtEl>
                                          <p:spTgt spid="31"/>
                                        </p:tgtEl>
                                      </p:cBhvr>
                                    </p:animEffect>
                                  </p:childTnLst>
                                </p:cTn>
                              </p:par>
                              <p:par>
                                <p:cTn id="23" presetID="10" presetClass="entr" presetSubtype="0" fill="hold" grpId="0" nodeType="withEffect">
                                  <p:stCondLst>
                                    <p:cond delay="1250"/>
                                  </p:stCondLst>
                                  <p:childTnLst>
                                    <p:set>
                                      <p:cBhvr>
                                        <p:cTn id="24" dur="1" fill="hold">
                                          <p:stCondLst>
                                            <p:cond delay="0"/>
                                          </p:stCondLst>
                                        </p:cTn>
                                        <p:tgtEl>
                                          <p:spTgt spid="32"/>
                                        </p:tgtEl>
                                        <p:attrNameLst>
                                          <p:attrName>style.visibility</p:attrName>
                                        </p:attrNameLst>
                                      </p:cBhvr>
                                      <p:to>
                                        <p:strVal val="visible"/>
                                      </p:to>
                                    </p:set>
                                    <p:animEffect transition="in" filter="fade">
                                      <p:cBhvr>
                                        <p:cTn id="25" dur="500"/>
                                        <p:tgtEl>
                                          <p:spTgt spid="32"/>
                                        </p:tgtEl>
                                      </p:cBhvr>
                                    </p:animEffect>
                                  </p:childTnLst>
                                </p:cTn>
                              </p:par>
                            </p:childTnLst>
                          </p:cTn>
                        </p:par>
                        <p:par>
                          <p:cTn id="26" fill="hold">
                            <p:stCondLst>
                              <p:cond delay="1750"/>
                            </p:stCondLst>
                            <p:childTnLst>
                              <p:par>
                                <p:cTn id="27" presetID="22" presetClass="entr" presetSubtype="2" fill="hold" grpId="0" nodeType="afterEffect">
                                  <p:stCondLst>
                                    <p:cond delay="0"/>
                                  </p:stCondLst>
                                  <p:childTnLst>
                                    <p:set>
                                      <p:cBhvr>
                                        <p:cTn id="28" dur="1" fill="hold">
                                          <p:stCondLst>
                                            <p:cond delay="0"/>
                                          </p:stCondLst>
                                        </p:cTn>
                                        <p:tgtEl>
                                          <p:spTgt spid="33"/>
                                        </p:tgtEl>
                                        <p:attrNameLst>
                                          <p:attrName>style.visibility</p:attrName>
                                        </p:attrNameLst>
                                      </p:cBhvr>
                                      <p:to>
                                        <p:strVal val="visible"/>
                                      </p:to>
                                    </p:set>
                                    <p:animEffect transition="in" filter="wipe(right)">
                                      <p:cBhvr>
                                        <p:cTn id="29" dur="500"/>
                                        <p:tgtEl>
                                          <p:spTgt spid="33"/>
                                        </p:tgtEl>
                                      </p:cBhvr>
                                    </p:animEffect>
                                  </p:childTnLst>
                                </p:cTn>
                              </p:par>
                            </p:childTnLst>
                          </p:cTn>
                        </p:par>
                        <p:par>
                          <p:cTn id="30" fill="hold">
                            <p:stCondLst>
                              <p:cond delay="2250"/>
                            </p:stCondLst>
                            <p:childTnLst>
                              <p:par>
                                <p:cTn id="31" presetID="22" presetClass="entr" presetSubtype="2" fill="hold" grpId="0" nodeType="afterEffect">
                                  <p:stCondLst>
                                    <p:cond delay="0"/>
                                  </p:stCondLst>
                                  <p:childTnLst>
                                    <p:set>
                                      <p:cBhvr>
                                        <p:cTn id="32" dur="1" fill="hold">
                                          <p:stCondLst>
                                            <p:cond delay="0"/>
                                          </p:stCondLst>
                                        </p:cTn>
                                        <p:tgtEl>
                                          <p:spTgt spid="34"/>
                                        </p:tgtEl>
                                        <p:attrNameLst>
                                          <p:attrName>style.visibility</p:attrName>
                                        </p:attrNameLst>
                                      </p:cBhvr>
                                      <p:to>
                                        <p:strVal val="visible"/>
                                      </p:to>
                                    </p:set>
                                    <p:animEffect transition="in" filter="wipe(right)">
                                      <p:cBhvr>
                                        <p:cTn id="33" dur="500"/>
                                        <p:tgtEl>
                                          <p:spTgt spid="34"/>
                                        </p:tgtEl>
                                      </p:cBhvr>
                                    </p:animEffect>
                                  </p:childTnLst>
                                </p:cTn>
                              </p:par>
                            </p:childTnLst>
                          </p:cTn>
                        </p:par>
                        <p:par>
                          <p:cTn id="34" fill="hold">
                            <p:stCondLst>
                              <p:cond delay="2750"/>
                            </p:stCondLst>
                            <p:childTnLst>
                              <p:par>
                                <p:cTn id="35" presetID="22" presetClass="entr" presetSubtype="2" fill="hold" grpId="0" nodeType="afterEffect">
                                  <p:stCondLst>
                                    <p:cond delay="0"/>
                                  </p:stCondLst>
                                  <p:childTnLst>
                                    <p:set>
                                      <p:cBhvr>
                                        <p:cTn id="36" dur="1" fill="hold">
                                          <p:stCondLst>
                                            <p:cond delay="0"/>
                                          </p:stCondLst>
                                        </p:cTn>
                                        <p:tgtEl>
                                          <p:spTgt spid="35"/>
                                        </p:tgtEl>
                                        <p:attrNameLst>
                                          <p:attrName>style.visibility</p:attrName>
                                        </p:attrNameLst>
                                      </p:cBhvr>
                                      <p:to>
                                        <p:strVal val="visible"/>
                                      </p:to>
                                    </p:set>
                                    <p:animEffect transition="in" filter="wipe(right)">
                                      <p:cBhvr>
                                        <p:cTn id="37"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28" grpId="0" animBg="1"/>
      <p:bldP spid="29" grpId="0" animBg="1"/>
      <p:bldP spid="30" grpId="0"/>
      <p:bldP spid="31" grpId="0"/>
      <p:bldP spid="32" grpId="0"/>
      <p:bldP spid="33" grpId="0"/>
      <p:bldP spid="34" grpId="0"/>
      <p:bldP spid="35"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3BAB566-5C08-9F26-9968-634249399345}"/>
              </a:ext>
            </a:extLst>
          </p:cNvPr>
          <p:cNvSpPr>
            <a:spLocks noGrp="1"/>
          </p:cNvSpPr>
          <p:nvPr>
            <p:ph type="sldNum" sz="quarter" idx="10"/>
          </p:nvPr>
        </p:nvSpPr>
        <p:spPr/>
        <p:txBody>
          <a:bodyPr/>
          <a:lstStyle/>
          <a:p>
            <a:fld id="{A8043012-B8B5-47A7-9927-94221BE445D6}" type="slidenum">
              <a:rPr lang="en-US" smtClean="0"/>
              <a:pPr/>
              <a:t>57</a:t>
            </a:fld>
            <a:endParaRPr lang="en-US" dirty="0"/>
          </a:p>
        </p:txBody>
      </p:sp>
      <p:pic>
        <p:nvPicPr>
          <p:cNvPr id="3" name="Picture 2">
            <a:hlinkClick r:id="" action="ppaction://hlinkshowjump?jump=previousslide"/>
            <a:extLst>
              <a:ext uri="{FF2B5EF4-FFF2-40B4-BE49-F238E27FC236}">
                <a16:creationId xmlns:a16="http://schemas.microsoft.com/office/drawing/2014/main" id="{AF899F89-0D43-15C6-07E7-433DECE95B52}"/>
              </a:ext>
            </a:extLst>
          </p:cNvPr>
          <p:cNvPicPr>
            <a:picLocks noChangeAspect="1"/>
          </p:cNvPicPr>
          <p:nvPr/>
        </p:nvPicPr>
        <p:blipFill>
          <a:blip r:embed="rId3" cstate="print">
            <a:biLevel thresh="25000"/>
            <a:extLst>
              <a:ext uri="{BEBA8EAE-BF5A-486C-A8C5-ECC9F3942E4B}">
                <a14:imgProps xmlns:a14="http://schemas.microsoft.com/office/drawing/2010/main">
                  <a14:imgLayer r:embed="rId4">
                    <a14:imgEffect>
                      <a14:saturation sat="33000"/>
                    </a14:imgEffect>
                  </a14:imgLayer>
                </a14:imgProps>
              </a:ext>
              <a:ext uri="{28A0092B-C50C-407E-A947-70E740481C1C}">
                <a14:useLocalDpi xmlns:a14="http://schemas.microsoft.com/office/drawing/2010/main"/>
              </a:ext>
            </a:extLst>
          </a:blip>
          <a:stretch>
            <a:fillRect/>
          </a:stretch>
        </p:blipFill>
        <p:spPr>
          <a:xfrm flipH="1">
            <a:off x="10403951" y="6257138"/>
            <a:ext cx="210539" cy="210539"/>
          </a:xfrm>
          <a:prstGeom prst="rect">
            <a:avLst/>
          </a:prstGeom>
        </p:spPr>
      </p:pic>
      <p:pic>
        <p:nvPicPr>
          <p:cNvPr id="4" name="Picture 3">
            <a:extLst>
              <a:ext uri="{FF2B5EF4-FFF2-40B4-BE49-F238E27FC236}">
                <a16:creationId xmlns:a16="http://schemas.microsoft.com/office/drawing/2014/main" id="{AEA9A219-1F46-C2B5-AB15-DC7267F12C07}"/>
              </a:ext>
            </a:extLst>
          </p:cNvPr>
          <p:cNvPicPr>
            <a:picLocks noChangeAspect="1"/>
          </p:cNvPicPr>
          <p:nvPr/>
        </p:nvPicPr>
        <p:blipFill>
          <a:blip r:embed="rId3" cstate="print">
            <a:biLevel thresh="25000"/>
            <a:extLst>
              <a:ext uri="{BEBA8EAE-BF5A-486C-A8C5-ECC9F3942E4B}">
                <a14:imgProps xmlns:a14="http://schemas.microsoft.com/office/drawing/2010/main">
                  <a14:imgLayer r:embed="rId4">
                    <a14:imgEffect>
                      <a14:saturation sat="33000"/>
                    </a14:imgEffect>
                  </a14:imgLayer>
                </a14:imgProps>
              </a:ext>
              <a:ext uri="{28A0092B-C50C-407E-A947-70E740481C1C}">
                <a14:useLocalDpi xmlns:a14="http://schemas.microsoft.com/office/drawing/2010/main"/>
              </a:ext>
            </a:extLst>
          </a:blip>
          <a:stretch>
            <a:fillRect/>
          </a:stretch>
        </p:blipFill>
        <p:spPr>
          <a:xfrm>
            <a:off x="11810732" y="6255725"/>
            <a:ext cx="210539" cy="210539"/>
          </a:xfrm>
          <a:prstGeom prst="rect">
            <a:avLst/>
          </a:prstGeom>
        </p:spPr>
      </p:pic>
      <p:pic>
        <p:nvPicPr>
          <p:cNvPr id="5" name="Picture 4">
            <a:hlinkClick r:id="" action="ppaction://hlinkshowjump?jump=firstslide"/>
            <a:extLst>
              <a:ext uri="{FF2B5EF4-FFF2-40B4-BE49-F238E27FC236}">
                <a16:creationId xmlns:a16="http://schemas.microsoft.com/office/drawing/2014/main" id="{07E010AA-C171-8E45-D5BC-F811E6D54587}"/>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54275" y="252809"/>
            <a:ext cx="500431" cy="375612"/>
          </a:xfrm>
          <a:prstGeom prst="rect">
            <a:avLst/>
          </a:prstGeom>
        </p:spPr>
      </p:pic>
      <p:sp>
        <p:nvSpPr>
          <p:cNvPr id="6" name="TextBox 5">
            <a:hlinkClick r:id="rId6" action="ppaction://hlinksldjump"/>
            <a:extLst>
              <a:ext uri="{FF2B5EF4-FFF2-40B4-BE49-F238E27FC236}">
                <a16:creationId xmlns:a16="http://schemas.microsoft.com/office/drawing/2014/main" id="{98A7126B-75BF-7C60-8D6C-12A31613303A}"/>
              </a:ext>
            </a:extLst>
          </p:cNvPr>
          <p:cNvSpPr txBox="1"/>
          <p:nvPr/>
        </p:nvSpPr>
        <p:spPr>
          <a:xfrm>
            <a:off x="8814914" y="1031840"/>
            <a:ext cx="1295607" cy="307777"/>
          </a:xfrm>
          <a:prstGeom prst="rect">
            <a:avLst/>
          </a:prstGeom>
          <a:noFill/>
        </p:spPr>
        <p:txBody>
          <a:bodyPr wrap="square" rtlCol="0">
            <a:spAutoFit/>
          </a:bodyPr>
          <a:lstStyle/>
          <a:p>
            <a:pPr algn="ctr" rtl="1"/>
            <a:r>
              <a:rPr lang="fa-IR" sz="1400" b="1">
                <a:solidFill>
                  <a:schemeClr val="bg1"/>
                </a:solidFill>
                <a:latin typeface="Shabnam" panose="020B0603030804020204" pitchFamily="34" charset="-78"/>
                <a:cs typeface="Shabnam" panose="020B0603030804020204" pitchFamily="34" charset="-78"/>
              </a:rPr>
              <a:t>کلیات پژوهش</a:t>
            </a:r>
            <a:endParaRPr lang="en-US" sz="1400" b="1" dirty="0">
              <a:solidFill>
                <a:schemeClr val="bg1"/>
              </a:solidFill>
              <a:latin typeface="Shabnam" panose="020B0603030804020204" pitchFamily="34" charset="-78"/>
              <a:cs typeface="Shabnam" panose="020B0603030804020204" pitchFamily="34" charset="-78"/>
            </a:endParaRPr>
          </a:p>
        </p:txBody>
      </p:sp>
      <p:sp>
        <p:nvSpPr>
          <p:cNvPr id="7" name="TextBox 6">
            <a:hlinkClick r:id="rId7" action="ppaction://hlinksldjump"/>
            <a:extLst>
              <a:ext uri="{FF2B5EF4-FFF2-40B4-BE49-F238E27FC236}">
                <a16:creationId xmlns:a16="http://schemas.microsoft.com/office/drawing/2014/main" id="{09627C36-DCD5-823D-6AD0-8442B0DA1E74}"/>
              </a:ext>
            </a:extLst>
          </p:cNvPr>
          <p:cNvSpPr txBox="1"/>
          <p:nvPr/>
        </p:nvSpPr>
        <p:spPr>
          <a:xfrm>
            <a:off x="7198804" y="1031839"/>
            <a:ext cx="1391595" cy="307777"/>
          </a:xfrm>
          <a:prstGeom prst="rect">
            <a:avLst/>
          </a:prstGeom>
          <a:noFill/>
        </p:spPr>
        <p:txBody>
          <a:bodyPr wrap="square" rtlCol="0">
            <a:spAutoFit/>
          </a:bodyPr>
          <a:lstStyle/>
          <a:p>
            <a:pPr algn="ctr" rtl="1"/>
            <a:r>
              <a:rPr lang="fa-IR" sz="1400" b="1" dirty="0">
                <a:solidFill>
                  <a:schemeClr val="bg1"/>
                </a:solidFill>
                <a:latin typeface="Shabnam" panose="020B0603030804020204" pitchFamily="34" charset="-78"/>
                <a:cs typeface="Shabnam" panose="020B0603030804020204" pitchFamily="34" charset="-78"/>
              </a:rPr>
              <a:t>مبانی پژوهش</a:t>
            </a:r>
            <a:endParaRPr lang="en-US" sz="1400" b="1" dirty="0">
              <a:solidFill>
                <a:schemeClr val="bg1"/>
              </a:solidFill>
              <a:latin typeface="Shabnam" panose="020B0603030804020204" pitchFamily="34" charset="-78"/>
              <a:cs typeface="Shabnam" panose="020B0603030804020204" pitchFamily="34" charset="-78"/>
            </a:endParaRPr>
          </a:p>
        </p:txBody>
      </p:sp>
      <p:sp>
        <p:nvSpPr>
          <p:cNvPr id="8" name="TextBox 7">
            <a:hlinkClick r:id="rId8" action="ppaction://hlinksldjump"/>
            <a:extLst>
              <a:ext uri="{FF2B5EF4-FFF2-40B4-BE49-F238E27FC236}">
                <a16:creationId xmlns:a16="http://schemas.microsoft.com/office/drawing/2014/main" id="{BE9A45E4-82DF-0CBD-3985-3FE301A2F5DE}"/>
              </a:ext>
            </a:extLst>
          </p:cNvPr>
          <p:cNvSpPr txBox="1"/>
          <p:nvPr/>
        </p:nvSpPr>
        <p:spPr>
          <a:xfrm>
            <a:off x="5678682" y="1031838"/>
            <a:ext cx="1420208" cy="307777"/>
          </a:xfrm>
          <a:prstGeom prst="rect">
            <a:avLst/>
          </a:prstGeom>
          <a:noFill/>
        </p:spPr>
        <p:txBody>
          <a:bodyPr wrap="square" rtlCol="0">
            <a:spAutoFit/>
          </a:bodyPr>
          <a:lstStyle/>
          <a:p>
            <a:pPr algn="ctr" rtl="1"/>
            <a:r>
              <a:rPr lang="fa-IR" sz="1400" b="1" dirty="0">
                <a:solidFill>
                  <a:schemeClr val="bg1"/>
                </a:solidFill>
                <a:latin typeface="Shabnam" panose="020B0603030804020204" pitchFamily="34" charset="-78"/>
                <a:cs typeface="Shabnam" panose="020B0603030804020204" pitchFamily="34" charset="-78"/>
              </a:rPr>
              <a:t>روش تحقیق</a:t>
            </a:r>
            <a:endParaRPr lang="en-US" sz="1400" b="1" dirty="0">
              <a:solidFill>
                <a:schemeClr val="bg1"/>
              </a:solidFill>
              <a:latin typeface="Shabnam" panose="020B0603030804020204" pitchFamily="34" charset="-78"/>
              <a:cs typeface="Shabnam" panose="020B0603030804020204" pitchFamily="34" charset="-78"/>
            </a:endParaRPr>
          </a:p>
        </p:txBody>
      </p:sp>
      <p:sp>
        <p:nvSpPr>
          <p:cNvPr id="9" name="TextBox 8">
            <a:hlinkClick r:id="rId9" action="ppaction://hlinksldjump"/>
            <a:extLst>
              <a:ext uri="{FF2B5EF4-FFF2-40B4-BE49-F238E27FC236}">
                <a16:creationId xmlns:a16="http://schemas.microsoft.com/office/drawing/2014/main" id="{BCF73E89-2E41-0B68-8DA0-12482A995B27}"/>
              </a:ext>
            </a:extLst>
          </p:cNvPr>
          <p:cNvSpPr txBox="1"/>
          <p:nvPr/>
        </p:nvSpPr>
        <p:spPr>
          <a:xfrm>
            <a:off x="4080387" y="1024350"/>
            <a:ext cx="1498381" cy="315265"/>
          </a:xfrm>
          <a:prstGeom prst="rect">
            <a:avLst/>
          </a:prstGeom>
          <a:noFill/>
        </p:spPr>
        <p:txBody>
          <a:bodyPr wrap="square" rtlCol="0">
            <a:spAutoFit/>
          </a:bodyPr>
          <a:lstStyle/>
          <a:p>
            <a:pPr algn="ctr" rtl="1"/>
            <a:r>
              <a:rPr lang="fa-IR" sz="1400" b="1" dirty="0">
                <a:solidFill>
                  <a:schemeClr val="bg1"/>
                </a:solidFill>
                <a:latin typeface="Shabnam" panose="020B0603030804020204" pitchFamily="34" charset="-78"/>
                <a:cs typeface="Shabnam" panose="020B0603030804020204" pitchFamily="34" charset="-78"/>
              </a:rPr>
              <a:t>تجزیه و تحلیل</a:t>
            </a:r>
            <a:endParaRPr lang="en-US" sz="1400" b="1" dirty="0">
              <a:solidFill>
                <a:schemeClr val="bg1"/>
              </a:solidFill>
              <a:latin typeface="Shabnam" panose="020B0603030804020204" pitchFamily="34" charset="-78"/>
              <a:cs typeface="Shabnam" panose="020B0603030804020204" pitchFamily="34" charset="-78"/>
            </a:endParaRPr>
          </a:p>
        </p:txBody>
      </p:sp>
      <p:sp>
        <p:nvSpPr>
          <p:cNvPr id="10" name="TextBox 9">
            <a:hlinkClick r:id="rId10" action="ppaction://hlinksldjump"/>
            <a:extLst>
              <a:ext uri="{FF2B5EF4-FFF2-40B4-BE49-F238E27FC236}">
                <a16:creationId xmlns:a16="http://schemas.microsoft.com/office/drawing/2014/main" id="{C09A21ED-B743-FB45-6680-33FD83D3246F}"/>
              </a:ext>
            </a:extLst>
          </p:cNvPr>
          <p:cNvSpPr txBox="1"/>
          <p:nvPr/>
        </p:nvSpPr>
        <p:spPr>
          <a:xfrm>
            <a:off x="2596451" y="1051936"/>
            <a:ext cx="1420208" cy="315265"/>
          </a:xfrm>
          <a:prstGeom prst="rect">
            <a:avLst/>
          </a:prstGeom>
          <a:noFill/>
        </p:spPr>
        <p:txBody>
          <a:bodyPr wrap="square" rtlCol="0">
            <a:spAutoFit/>
          </a:bodyPr>
          <a:lstStyle/>
          <a:p>
            <a:pPr algn="ctr" rtl="1"/>
            <a:r>
              <a:rPr lang="fa-IR" sz="1400" b="1" dirty="0">
                <a:solidFill>
                  <a:schemeClr val="bg1"/>
                </a:solidFill>
                <a:latin typeface="Shabnam" panose="020B0603030804020204" pitchFamily="34" charset="-78"/>
                <a:cs typeface="Shabnam" panose="020B0603030804020204" pitchFamily="34" charset="-78"/>
              </a:rPr>
              <a:t>بحث و نتیجه</a:t>
            </a:r>
            <a:endParaRPr lang="en-US" sz="1400" b="1" dirty="0">
              <a:solidFill>
                <a:schemeClr val="bg1"/>
              </a:solidFill>
              <a:latin typeface="Shabnam" panose="020B0603030804020204" pitchFamily="34" charset="-78"/>
              <a:cs typeface="Shabnam" panose="020B0603030804020204" pitchFamily="34" charset="-78"/>
            </a:endParaRPr>
          </a:p>
        </p:txBody>
      </p:sp>
      <p:sp>
        <p:nvSpPr>
          <p:cNvPr id="11" name="TextBox 10">
            <a:hlinkClick r:id="rId11" action="ppaction://hlinksldjump"/>
            <a:extLst>
              <a:ext uri="{FF2B5EF4-FFF2-40B4-BE49-F238E27FC236}">
                <a16:creationId xmlns:a16="http://schemas.microsoft.com/office/drawing/2014/main" id="{24609F54-8725-8FCA-C57D-A502B764B9BF}"/>
              </a:ext>
            </a:extLst>
          </p:cNvPr>
          <p:cNvSpPr txBox="1"/>
          <p:nvPr/>
        </p:nvSpPr>
        <p:spPr>
          <a:xfrm>
            <a:off x="998155" y="1051935"/>
            <a:ext cx="1498381" cy="315265"/>
          </a:xfrm>
          <a:prstGeom prst="rect">
            <a:avLst/>
          </a:prstGeom>
          <a:noFill/>
        </p:spPr>
        <p:txBody>
          <a:bodyPr wrap="square" rtlCol="0">
            <a:spAutoFit/>
          </a:bodyPr>
          <a:lstStyle/>
          <a:p>
            <a:pPr algn="ctr" rtl="1"/>
            <a:r>
              <a:rPr lang="fa-IR" sz="1400" b="1" dirty="0">
                <a:solidFill>
                  <a:schemeClr val="bg1"/>
                </a:solidFill>
                <a:latin typeface="Shabnam" panose="020B0603030804020204" pitchFamily="34" charset="-78"/>
                <a:cs typeface="Shabnam" panose="020B0603030804020204" pitchFamily="34" charset="-78"/>
              </a:rPr>
              <a:t>منابع</a:t>
            </a:r>
            <a:endParaRPr lang="en-US" sz="1400" b="1" dirty="0">
              <a:solidFill>
                <a:schemeClr val="bg1"/>
              </a:solidFill>
              <a:latin typeface="Shabnam" panose="020B0603030804020204" pitchFamily="34" charset="-78"/>
              <a:cs typeface="Shabnam" panose="020B0603030804020204" pitchFamily="34" charset="-78"/>
            </a:endParaRPr>
          </a:p>
        </p:txBody>
      </p:sp>
      <p:pic>
        <p:nvPicPr>
          <p:cNvPr id="12" name="Graphic 11">
            <a:extLst>
              <a:ext uri="{FF2B5EF4-FFF2-40B4-BE49-F238E27FC236}">
                <a16:creationId xmlns:a16="http://schemas.microsoft.com/office/drawing/2014/main" id="{E27D253E-E54B-CBCD-21F2-40678F40E811}"/>
              </a:ext>
            </a:extLst>
          </p:cNvPr>
          <p:cNvPicPr>
            <a:picLocks noChangeAspect="1"/>
          </p:cNvPicPr>
          <p:nvPr/>
        </p:nvPicPr>
        <p:blipFill>
          <a:blip r:embed="rId12" cstate="print">
            <a:extLst>
              <a:ext uri="{28A0092B-C50C-407E-A947-70E740481C1C}">
                <a14:useLocalDpi xmlns:a14="http://schemas.microsoft.com/office/drawing/2010/main"/>
              </a:ext>
              <a:ext uri="{96DAC541-7B7A-43D3-8B79-37D633B846F1}">
                <asvg:svgBlip xmlns:asvg="http://schemas.microsoft.com/office/drawing/2016/SVG/main" r:embed="rId13"/>
              </a:ext>
            </a:extLst>
          </a:blip>
          <a:stretch>
            <a:fillRect/>
          </a:stretch>
        </p:blipFill>
        <p:spPr>
          <a:xfrm>
            <a:off x="10458867" y="88489"/>
            <a:ext cx="1438278" cy="1438278"/>
          </a:xfrm>
          <a:prstGeom prst="rect">
            <a:avLst/>
          </a:prstGeom>
        </p:spPr>
      </p:pic>
      <p:sp>
        <p:nvSpPr>
          <p:cNvPr id="13" name="TextBox 12">
            <a:extLst>
              <a:ext uri="{FF2B5EF4-FFF2-40B4-BE49-F238E27FC236}">
                <a16:creationId xmlns:a16="http://schemas.microsoft.com/office/drawing/2014/main" id="{1B0C5ED1-3C15-2BA4-F223-D064112A73B6}"/>
              </a:ext>
            </a:extLst>
          </p:cNvPr>
          <p:cNvSpPr txBox="1"/>
          <p:nvPr/>
        </p:nvSpPr>
        <p:spPr>
          <a:xfrm>
            <a:off x="10336307" y="1715488"/>
            <a:ext cx="1757082" cy="338554"/>
          </a:xfrm>
          <a:prstGeom prst="rect">
            <a:avLst/>
          </a:prstGeom>
          <a:noFill/>
        </p:spPr>
        <p:txBody>
          <a:bodyPr wrap="square" rtlCol="0">
            <a:spAutoFit/>
          </a:bodyPr>
          <a:lstStyle/>
          <a:p>
            <a:pPr algn="ctr" rtl="1"/>
            <a:r>
              <a:rPr lang="fa-IR" sz="1600" b="1" dirty="0">
                <a:solidFill>
                  <a:srgbClr val="1D3347"/>
                </a:solidFill>
                <a:latin typeface="Shabnam" panose="020B0603030804020204" pitchFamily="34" charset="-78"/>
                <a:cs typeface="Shabnam" panose="020B0603030804020204" pitchFamily="34" charset="-78"/>
              </a:rPr>
              <a:t>عنوان اول</a:t>
            </a:r>
            <a:endParaRPr lang="en-US" sz="1600" b="1" dirty="0">
              <a:solidFill>
                <a:srgbClr val="1D3347"/>
              </a:solidFill>
              <a:latin typeface="Shabnam" panose="020B0603030804020204" pitchFamily="34" charset="-78"/>
              <a:cs typeface="Shabnam" panose="020B0603030804020204" pitchFamily="34" charset="-78"/>
            </a:endParaRPr>
          </a:p>
        </p:txBody>
      </p:sp>
      <p:sp>
        <p:nvSpPr>
          <p:cNvPr id="14" name="TextBox 13">
            <a:extLst>
              <a:ext uri="{FF2B5EF4-FFF2-40B4-BE49-F238E27FC236}">
                <a16:creationId xmlns:a16="http://schemas.microsoft.com/office/drawing/2014/main" id="{90D061B5-CD54-6BA3-6799-7340D9C27FF8}"/>
              </a:ext>
            </a:extLst>
          </p:cNvPr>
          <p:cNvSpPr txBox="1"/>
          <p:nvPr/>
        </p:nvSpPr>
        <p:spPr>
          <a:xfrm>
            <a:off x="10421957" y="2485131"/>
            <a:ext cx="1671431" cy="338554"/>
          </a:xfrm>
          <a:prstGeom prst="rect">
            <a:avLst/>
          </a:prstGeom>
          <a:noFill/>
        </p:spPr>
        <p:txBody>
          <a:bodyPr wrap="square" rtlCol="0">
            <a:spAutoFit/>
          </a:bodyPr>
          <a:lstStyle/>
          <a:p>
            <a:pPr algn="ctr" rtl="1"/>
            <a:r>
              <a:rPr lang="fa-IR" sz="1600" b="1" dirty="0">
                <a:solidFill>
                  <a:srgbClr val="1D3347"/>
                </a:solidFill>
                <a:latin typeface="Shabnam" panose="020B0603030804020204" pitchFamily="34" charset="-78"/>
                <a:cs typeface="Shabnam" panose="020B0603030804020204" pitchFamily="34" charset="-78"/>
              </a:rPr>
              <a:t>عنوان دوم</a:t>
            </a:r>
            <a:endParaRPr lang="en-US" sz="1600" b="1" dirty="0">
              <a:solidFill>
                <a:srgbClr val="1D3347"/>
              </a:solidFill>
              <a:latin typeface="Shabnam" panose="020B0603030804020204" pitchFamily="34" charset="-78"/>
              <a:cs typeface="Shabnam" panose="020B0603030804020204" pitchFamily="34" charset="-78"/>
            </a:endParaRPr>
          </a:p>
        </p:txBody>
      </p:sp>
      <p:sp>
        <p:nvSpPr>
          <p:cNvPr id="15" name="TextBox 14">
            <a:extLst>
              <a:ext uri="{FF2B5EF4-FFF2-40B4-BE49-F238E27FC236}">
                <a16:creationId xmlns:a16="http://schemas.microsoft.com/office/drawing/2014/main" id="{A79431DC-1F08-6D33-8B5A-AD93E45BD02B}"/>
              </a:ext>
            </a:extLst>
          </p:cNvPr>
          <p:cNvSpPr txBox="1"/>
          <p:nvPr/>
        </p:nvSpPr>
        <p:spPr>
          <a:xfrm>
            <a:off x="10336305" y="3228586"/>
            <a:ext cx="1757082" cy="338554"/>
          </a:xfrm>
          <a:prstGeom prst="rect">
            <a:avLst/>
          </a:prstGeom>
          <a:noFill/>
        </p:spPr>
        <p:txBody>
          <a:bodyPr wrap="square" rtlCol="0">
            <a:spAutoFit/>
          </a:bodyPr>
          <a:lstStyle/>
          <a:p>
            <a:pPr algn="ctr" rtl="1"/>
            <a:r>
              <a:rPr lang="fa-IR" sz="1600" b="1" dirty="0">
                <a:solidFill>
                  <a:srgbClr val="1D3347"/>
                </a:solidFill>
                <a:latin typeface="Shabnam" panose="020B0603030804020204" pitchFamily="34" charset="-78"/>
                <a:cs typeface="Shabnam" panose="020B0603030804020204" pitchFamily="34" charset="-78"/>
              </a:rPr>
              <a:t>عنوان سوم</a:t>
            </a:r>
            <a:endParaRPr lang="en-US" sz="1600" b="1" dirty="0">
              <a:solidFill>
                <a:srgbClr val="1D3347"/>
              </a:solidFill>
              <a:latin typeface="Shabnam" panose="020B0603030804020204" pitchFamily="34" charset="-78"/>
              <a:cs typeface="Shabnam" panose="020B0603030804020204" pitchFamily="34" charset="-78"/>
            </a:endParaRPr>
          </a:p>
        </p:txBody>
      </p:sp>
      <p:sp>
        <p:nvSpPr>
          <p:cNvPr id="16" name="TextBox 15">
            <a:extLst>
              <a:ext uri="{FF2B5EF4-FFF2-40B4-BE49-F238E27FC236}">
                <a16:creationId xmlns:a16="http://schemas.microsoft.com/office/drawing/2014/main" id="{D74F37B3-1839-9776-00A3-70C3F8C2073C}"/>
              </a:ext>
            </a:extLst>
          </p:cNvPr>
          <p:cNvSpPr txBox="1"/>
          <p:nvPr/>
        </p:nvSpPr>
        <p:spPr>
          <a:xfrm>
            <a:off x="10403951" y="3985103"/>
            <a:ext cx="1689436" cy="338554"/>
          </a:xfrm>
          <a:prstGeom prst="rect">
            <a:avLst/>
          </a:prstGeom>
          <a:noFill/>
        </p:spPr>
        <p:txBody>
          <a:bodyPr wrap="square" rtlCol="0">
            <a:spAutoFit/>
          </a:bodyPr>
          <a:lstStyle/>
          <a:p>
            <a:pPr algn="ctr" rtl="1"/>
            <a:r>
              <a:rPr lang="fa-IR" sz="1600" b="1" dirty="0">
                <a:solidFill>
                  <a:srgbClr val="1D3347"/>
                </a:solidFill>
                <a:latin typeface="Shabnam" panose="020B0603030804020204" pitchFamily="34" charset="-78"/>
                <a:cs typeface="Shabnam" panose="020B0603030804020204" pitchFamily="34" charset="-78"/>
              </a:rPr>
              <a:t>عنوان چهارم</a:t>
            </a:r>
            <a:endParaRPr lang="en-US" sz="1600" b="1" dirty="0">
              <a:solidFill>
                <a:srgbClr val="1D3347"/>
              </a:solidFill>
              <a:latin typeface="Shabnam" panose="020B0603030804020204" pitchFamily="34" charset="-78"/>
              <a:cs typeface="Shabnam" panose="020B0603030804020204" pitchFamily="34" charset="-78"/>
            </a:endParaRPr>
          </a:p>
        </p:txBody>
      </p:sp>
      <p:sp>
        <p:nvSpPr>
          <p:cNvPr id="17" name="TextBox 16">
            <a:extLst>
              <a:ext uri="{FF2B5EF4-FFF2-40B4-BE49-F238E27FC236}">
                <a16:creationId xmlns:a16="http://schemas.microsoft.com/office/drawing/2014/main" id="{B0B230EF-2D62-E9DC-4252-A648FAA7FEAB}"/>
              </a:ext>
            </a:extLst>
          </p:cNvPr>
          <p:cNvSpPr txBox="1"/>
          <p:nvPr/>
        </p:nvSpPr>
        <p:spPr>
          <a:xfrm>
            <a:off x="10336305" y="4754746"/>
            <a:ext cx="1775088" cy="338554"/>
          </a:xfrm>
          <a:prstGeom prst="rect">
            <a:avLst/>
          </a:prstGeom>
          <a:noFill/>
        </p:spPr>
        <p:txBody>
          <a:bodyPr wrap="square" rtlCol="0">
            <a:spAutoFit/>
          </a:bodyPr>
          <a:lstStyle/>
          <a:p>
            <a:pPr algn="ctr" rtl="1"/>
            <a:r>
              <a:rPr lang="fa-IR" sz="1600" b="1" dirty="0">
                <a:solidFill>
                  <a:srgbClr val="1D3347"/>
                </a:solidFill>
                <a:latin typeface="Shabnam" panose="020B0603030804020204" pitchFamily="34" charset="-78"/>
                <a:cs typeface="Shabnam" panose="020B0603030804020204" pitchFamily="34" charset="-78"/>
              </a:rPr>
              <a:t>عنوان پنجم</a:t>
            </a:r>
            <a:endParaRPr lang="en-US" sz="1600" b="1" dirty="0">
              <a:solidFill>
                <a:srgbClr val="1D3347"/>
              </a:solidFill>
              <a:latin typeface="Shabnam" panose="020B0603030804020204" pitchFamily="34" charset="-78"/>
              <a:cs typeface="Shabnam" panose="020B0603030804020204" pitchFamily="34" charset="-78"/>
            </a:endParaRPr>
          </a:p>
        </p:txBody>
      </p:sp>
      <p:sp>
        <p:nvSpPr>
          <p:cNvPr id="18" name="TextBox 17">
            <a:extLst>
              <a:ext uri="{FF2B5EF4-FFF2-40B4-BE49-F238E27FC236}">
                <a16:creationId xmlns:a16="http://schemas.microsoft.com/office/drawing/2014/main" id="{66E06D22-BC13-C030-FCA8-2ED905F24DA2}"/>
              </a:ext>
            </a:extLst>
          </p:cNvPr>
          <p:cNvSpPr txBox="1"/>
          <p:nvPr/>
        </p:nvSpPr>
        <p:spPr>
          <a:xfrm>
            <a:off x="10336305" y="5498201"/>
            <a:ext cx="1757082" cy="338554"/>
          </a:xfrm>
          <a:prstGeom prst="rect">
            <a:avLst/>
          </a:prstGeom>
          <a:noFill/>
        </p:spPr>
        <p:txBody>
          <a:bodyPr wrap="square" rtlCol="0">
            <a:spAutoFit/>
          </a:bodyPr>
          <a:lstStyle/>
          <a:p>
            <a:pPr algn="ctr" rtl="1"/>
            <a:r>
              <a:rPr lang="fa-IR" sz="1600" b="1" dirty="0">
                <a:solidFill>
                  <a:srgbClr val="1D3347"/>
                </a:solidFill>
                <a:latin typeface="Shabnam" panose="020B0603030804020204" pitchFamily="34" charset="-78"/>
                <a:cs typeface="Shabnam" panose="020B0603030804020204" pitchFamily="34" charset="-78"/>
              </a:rPr>
              <a:t>عنوان ششم</a:t>
            </a:r>
            <a:endParaRPr lang="en-US" sz="1600" b="1" dirty="0">
              <a:solidFill>
                <a:srgbClr val="1D3347"/>
              </a:solidFill>
              <a:latin typeface="Shabnam" panose="020B0603030804020204" pitchFamily="34" charset="-78"/>
              <a:cs typeface="Shabnam" panose="020B0603030804020204" pitchFamily="34" charset="-78"/>
            </a:endParaRPr>
          </a:p>
        </p:txBody>
      </p:sp>
      <p:sp>
        <p:nvSpPr>
          <p:cNvPr id="19" name="TextBox 18">
            <a:extLst>
              <a:ext uri="{FF2B5EF4-FFF2-40B4-BE49-F238E27FC236}">
                <a16:creationId xmlns:a16="http://schemas.microsoft.com/office/drawing/2014/main" id="{DA213B21-DEC1-412E-B8E5-0796D876C39F}"/>
              </a:ext>
            </a:extLst>
          </p:cNvPr>
          <p:cNvSpPr txBox="1"/>
          <p:nvPr/>
        </p:nvSpPr>
        <p:spPr>
          <a:xfrm>
            <a:off x="1007391" y="289867"/>
            <a:ext cx="5716681" cy="338554"/>
          </a:xfrm>
          <a:prstGeom prst="rect">
            <a:avLst/>
          </a:prstGeom>
          <a:noFill/>
        </p:spPr>
        <p:txBody>
          <a:bodyPr wrap="square" rtlCol="0">
            <a:spAutoFit/>
          </a:bodyPr>
          <a:lstStyle/>
          <a:p>
            <a:pPr algn="ctr" rtl="1"/>
            <a:r>
              <a:rPr lang="fa-IR" sz="1600" b="1">
                <a:solidFill>
                  <a:srgbClr val="1D3347"/>
                </a:solidFill>
                <a:latin typeface="Shabnam" panose="020B0603030804020204" pitchFamily="34" charset="-78"/>
                <a:cs typeface="Shabnam" panose="020B0603030804020204" pitchFamily="34" charset="-78"/>
              </a:rPr>
              <a:t>موضوع ارائه خود را در این قسمت وارد نمایید</a:t>
            </a:r>
            <a:endParaRPr lang="en-US" sz="1600" b="1" dirty="0">
              <a:solidFill>
                <a:srgbClr val="1D3347"/>
              </a:solidFill>
              <a:latin typeface="Shabnam" panose="020B0603030804020204" pitchFamily="34" charset="-78"/>
              <a:cs typeface="Shabnam" panose="020B0603030804020204" pitchFamily="34" charset="-78"/>
            </a:endParaRPr>
          </a:p>
        </p:txBody>
      </p:sp>
      <p:sp>
        <p:nvSpPr>
          <p:cNvPr id="20" name="TextBox 19">
            <a:extLst>
              <a:ext uri="{FF2B5EF4-FFF2-40B4-BE49-F238E27FC236}">
                <a16:creationId xmlns:a16="http://schemas.microsoft.com/office/drawing/2014/main" id="{C036AF6D-705C-B81D-DBB4-1DF37BDB5D03}"/>
              </a:ext>
            </a:extLst>
          </p:cNvPr>
          <p:cNvSpPr txBox="1"/>
          <p:nvPr/>
        </p:nvSpPr>
        <p:spPr>
          <a:xfrm>
            <a:off x="6853381" y="289867"/>
            <a:ext cx="3352801" cy="338554"/>
          </a:xfrm>
          <a:prstGeom prst="rect">
            <a:avLst/>
          </a:prstGeom>
          <a:noFill/>
        </p:spPr>
        <p:txBody>
          <a:bodyPr wrap="square" rtlCol="0">
            <a:spAutoFit/>
          </a:bodyPr>
          <a:lstStyle/>
          <a:p>
            <a:pPr algn="ctr" rtl="1"/>
            <a:r>
              <a:rPr lang="fa-IR" sz="1600" b="1" dirty="0">
                <a:solidFill>
                  <a:srgbClr val="1D3347"/>
                </a:solidFill>
                <a:latin typeface="Shabnam" panose="020B0603030804020204" pitchFamily="34" charset="-78"/>
                <a:cs typeface="Shabnam" panose="020B0603030804020204" pitchFamily="34" charset="-78"/>
              </a:rPr>
              <a:t>پژوهشگر</a:t>
            </a:r>
            <a:r>
              <a:rPr lang="fa-IR" sz="1600" b="1">
                <a:solidFill>
                  <a:srgbClr val="1D3347"/>
                </a:solidFill>
                <a:latin typeface="Shabnam" panose="020B0603030804020204" pitchFamily="34" charset="-78"/>
                <a:cs typeface="Shabnam" panose="020B0603030804020204" pitchFamily="34" charset="-78"/>
              </a:rPr>
              <a:t>: محمد جواد عزیزپناه</a:t>
            </a:r>
            <a:endParaRPr lang="en-US" sz="1600" b="1" dirty="0">
              <a:solidFill>
                <a:srgbClr val="1D3347"/>
              </a:solidFill>
              <a:latin typeface="Shabnam" panose="020B0603030804020204" pitchFamily="34" charset="-78"/>
              <a:cs typeface="Shabnam" panose="020B0603030804020204" pitchFamily="34" charset="-78"/>
            </a:endParaRPr>
          </a:p>
        </p:txBody>
      </p:sp>
      <p:sp>
        <p:nvSpPr>
          <p:cNvPr id="21" name="Freeform 123">
            <a:hlinkClick r:id="rId11" action="ppaction://hlinksldjump"/>
            <a:extLst>
              <a:ext uri="{FF2B5EF4-FFF2-40B4-BE49-F238E27FC236}">
                <a16:creationId xmlns:a16="http://schemas.microsoft.com/office/drawing/2014/main" id="{D8DC7697-9E0E-1EC0-A2EE-0A9AD0EB67F3}"/>
              </a:ext>
            </a:extLst>
          </p:cNvPr>
          <p:cNvSpPr>
            <a:spLocks noEditPoints="1"/>
          </p:cNvSpPr>
          <p:nvPr/>
        </p:nvSpPr>
        <p:spPr bwMode="auto">
          <a:xfrm>
            <a:off x="488631" y="5556280"/>
            <a:ext cx="268684" cy="268684"/>
          </a:xfrm>
          <a:custGeom>
            <a:avLst/>
            <a:gdLst>
              <a:gd name="T0" fmla="*/ 109 w 160"/>
              <a:gd name="T1" fmla="*/ 116 h 160"/>
              <a:gd name="T2" fmla="*/ 59 w 160"/>
              <a:gd name="T3" fmla="*/ 107 h 160"/>
              <a:gd name="T4" fmla="*/ 160 w 160"/>
              <a:gd name="T5" fmla="*/ 125 h 160"/>
              <a:gd name="T6" fmla="*/ 114 w 160"/>
              <a:gd name="T7" fmla="*/ 116 h 160"/>
              <a:gd name="T8" fmla="*/ 60 w 160"/>
              <a:gd name="T9" fmla="*/ 100 h 160"/>
              <a:gd name="T10" fmla="*/ 160 w 160"/>
              <a:gd name="T11" fmla="*/ 84 h 160"/>
              <a:gd name="T12" fmla="*/ 59 w 160"/>
              <a:gd name="T13" fmla="*/ 131 h 160"/>
              <a:gd name="T14" fmla="*/ 110 w 160"/>
              <a:gd name="T15" fmla="*/ 160 h 160"/>
              <a:gd name="T16" fmla="*/ 160 w 160"/>
              <a:gd name="T17" fmla="*/ 132 h 160"/>
              <a:gd name="T18" fmla="*/ 110 w 160"/>
              <a:gd name="T19" fmla="*/ 50 h 160"/>
              <a:gd name="T20" fmla="*/ 59 w 160"/>
              <a:gd name="T21" fmla="*/ 75 h 160"/>
              <a:gd name="T22" fmla="*/ 160 w 160"/>
              <a:gd name="T23" fmla="*/ 68 h 160"/>
              <a:gd name="T24" fmla="*/ 148 w 160"/>
              <a:gd name="T25" fmla="*/ 0 h 160"/>
              <a:gd name="T26" fmla="*/ 0 w 160"/>
              <a:gd name="T27" fmla="*/ 44 h 160"/>
              <a:gd name="T28" fmla="*/ 109 w 160"/>
              <a:gd name="T29" fmla="*/ 44 h 160"/>
              <a:gd name="T30" fmla="*/ 160 w 160"/>
              <a:gd name="T31" fmla="*/ 44 h 160"/>
              <a:gd name="T32" fmla="*/ 29 w 160"/>
              <a:gd name="T33" fmla="*/ 41 h 160"/>
              <a:gd name="T34" fmla="*/ 41 w 160"/>
              <a:gd name="T35" fmla="*/ 28 h 160"/>
              <a:gd name="T36" fmla="*/ 88 w 160"/>
              <a:gd name="T37" fmla="*/ 25 h 160"/>
              <a:gd name="T38" fmla="*/ 91 w 160"/>
              <a:gd name="T39" fmla="*/ 27 h 160"/>
              <a:gd name="T40" fmla="*/ 97 w 160"/>
              <a:gd name="T41" fmla="*/ 30 h 160"/>
              <a:gd name="T42" fmla="*/ 102 w 160"/>
              <a:gd name="T43" fmla="*/ 27 h 160"/>
              <a:gd name="T44" fmla="*/ 104 w 160"/>
              <a:gd name="T45" fmla="*/ 25 h 160"/>
              <a:gd name="T46" fmla="*/ 104 w 160"/>
              <a:gd name="T47" fmla="*/ 32 h 160"/>
              <a:gd name="T48" fmla="*/ 107 w 160"/>
              <a:gd name="T49" fmla="*/ 35 h 160"/>
              <a:gd name="T50" fmla="*/ 113 w 160"/>
              <a:gd name="T51" fmla="*/ 22 h 160"/>
              <a:gd name="T52" fmla="*/ 118 w 160"/>
              <a:gd name="T53" fmla="*/ 35 h 160"/>
              <a:gd name="T54" fmla="*/ 120 w 160"/>
              <a:gd name="T55" fmla="*/ 32 h 160"/>
              <a:gd name="T56" fmla="*/ 120 w 160"/>
              <a:gd name="T57" fmla="*/ 25 h 160"/>
              <a:gd name="T58" fmla="*/ 123 w 160"/>
              <a:gd name="T59" fmla="*/ 27 h 160"/>
              <a:gd name="T60" fmla="*/ 129 w 160"/>
              <a:gd name="T61" fmla="*/ 30 h 160"/>
              <a:gd name="T62" fmla="*/ 134 w 160"/>
              <a:gd name="T63" fmla="*/ 27 h 160"/>
              <a:gd name="T64" fmla="*/ 136 w 160"/>
              <a:gd name="T65" fmla="*/ 25 h 160"/>
              <a:gd name="T66" fmla="*/ 136 w 160"/>
              <a:gd name="T67" fmla="*/ 32 h 160"/>
              <a:gd name="T68" fmla="*/ 140 w 160"/>
              <a:gd name="T69" fmla="*/ 35 h 160"/>
              <a:gd name="T70" fmla="*/ 54 w 160"/>
              <a:gd name="T71" fmla="*/ 68 h 160"/>
              <a:gd name="T72" fmla="*/ 3 w 160"/>
              <a:gd name="T73" fmla="*/ 57 h 160"/>
              <a:gd name="T74" fmla="*/ 3 w 160"/>
              <a:gd name="T75" fmla="*/ 102 h 160"/>
              <a:gd name="T76" fmla="*/ 41 w 160"/>
              <a:gd name="T77" fmla="*/ 79 h 160"/>
              <a:gd name="T78" fmla="*/ 28 w 160"/>
              <a:gd name="T79" fmla="*/ 68 h 160"/>
              <a:gd name="T80" fmla="*/ 54 w 160"/>
              <a:gd name="T81" fmla="*/ 107 h 160"/>
              <a:gd name="T82" fmla="*/ 0 w 160"/>
              <a:gd name="T83" fmla="*/ 145 h 160"/>
              <a:gd name="T84" fmla="*/ 60 w 160"/>
              <a:gd name="T85" fmla="*/ 159 h 160"/>
              <a:gd name="T86" fmla="*/ 29 w 160"/>
              <a:gd name="T87" fmla="*/ 142 h 160"/>
              <a:gd name="T88" fmla="*/ 41 w 160"/>
              <a:gd name="T89" fmla="*/ 131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60" h="160">
                <a:moveTo>
                  <a:pt x="114" y="116"/>
                </a:moveTo>
                <a:cubicBezTo>
                  <a:pt x="113" y="116"/>
                  <a:pt x="112" y="116"/>
                  <a:pt x="112" y="116"/>
                </a:cubicBezTo>
                <a:cubicBezTo>
                  <a:pt x="110" y="116"/>
                  <a:pt x="109" y="116"/>
                  <a:pt x="109" y="116"/>
                </a:cubicBezTo>
                <a:cubicBezTo>
                  <a:pt x="108" y="116"/>
                  <a:pt x="108" y="116"/>
                  <a:pt x="108" y="116"/>
                </a:cubicBezTo>
                <a:cubicBezTo>
                  <a:pt x="108" y="116"/>
                  <a:pt x="107" y="116"/>
                  <a:pt x="105" y="116"/>
                </a:cubicBezTo>
                <a:cubicBezTo>
                  <a:pt x="87" y="116"/>
                  <a:pt x="69" y="112"/>
                  <a:pt x="59" y="107"/>
                </a:cubicBezTo>
                <a:cubicBezTo>
                  <a:pt x="59" y="123"/>
                  <a:pt x="59" y="123"/>
                  <a:pt x="59" y="123"/>
                </a:cubicBezTo>
                <a:cubicBezTo>
                  <a:pt x="65" y="129"/>
                  <a:pt x="85" y="133"/>
                  <a:pt x="112" y="133"/>
                </a:cubicBezTo>
                <a:cubicBezTo>
                  <a:pt x="135" y="133"/>
                  <a:pt x="152" y="130"/>
                  <a:pt x="160" y="125"/>
                </a:cubicBezTo>
                <a:cubicBezTo>
                  <a:pt x="160" y="109"/>
                  <a:pt x="160" y="109"/>
                  <a:pt x="160" y="109"/>
                </a:cubicBezTo>
                <a:cubicBezTo>
                  <a:pt x="151" y="113"/>
                  <a:pt x="134" y="116"/>
                  <a:pt x="116" y="116"/>
                </a:cubicBezTo>
                <a:cubicBezTo>
                  <a:pt x="116" y="116"/>
                  <a:pt x="115" y="116"/>
                  <a:pt x="114" y="116"/>
                </a:cubicBezTo>
                <a:close/>
                <a:moveTo>
                  <a:pt x="59" y="82"/>
                </a:moveTo>
                <a:cubicBezTo>
                  <a:pt x="59" y="100"/>
                  <a:pt x="59" y="100"/>
                  <a:pt x="59" y="100"/>
                </a:cubicBezTo>
                <a:cubicBezTo>
                  <a:pt x="60" y="100"/>
                  <a:pt x="60" y="100"/>
                  <a:pt x="60" y="100"/>
                </a:cubicBezTo>
                <a:cubicBezTo>
                  <a:pt x="66" y="106"/>
                  <a:pt x="86" y="111"/>
                  <a:pt x="112" y="111"/>
                </a:cubicBezTo>
                <a:cubicBezTo>
                  <a:pt x="134" y="111"/>
                  <a:pt x="152" y="106"/>
                  <a:pt x="160" y="101"/>
                </a:cubicBezTo>
                <a:cubicBezTo>
                  <a:pt x="160" y="84"/>
                  <a:pt x="160" y="84"/>
                  <a:pt x="160" y="84"/>
                </a:cubicBezTo>
                <a:cubicBezTo>
                  <a:pt x="149" y="89"/>
                  <a:pt x="130" y="92"/>
                  <a:pt x="112" y="92"/>
                </a:cubicBezTo>
                <a:cubicBezTo>
                  <a:pt x="91" y="92"/>
                  <a:pt x="70" y="89"/>
                  <a:pt x="59" y="82"/>
                </a:cubicBezTo>
                <a:close/>
                <a:moveTo>
                  <a:pt x="59" y="131"/>
                </a:moveTo>
                <a:cubicBezTo>
                  <a:pt x="59" y="141"/>
                  <a:pt x="59" y="141"/>
                  <a:pt x="59" y="141"/>
                </a:cubicBezTo>
                <a:cubicBezTo>
                  <a:pt x="59" y="143"/>
                  <a:pt x="59" y="143"/>
                  <a:pt x="60" y="143"/>
                </a:cubicBezTo>
                <a:cubicBezTo>
                  <a:pt x="63" y="154"/>
                  <a:pt x="87" y="160"/>
                  <a:pt x="110" y="160"/>
                </a:cubicBezTo>
                <a:cubicBezTo>
                  <a:pt x="132" y="160"/>
                  <a:pt x="157" y="154"/>
                  <a:pt x="160" y="143"/>
                </a:cubicBezTo>
                <a:cubicBezTo>
                  <a:pt x="160" y="143"/>
                  <a:pt x="160" y="143"/>
                  <a:pt x="160" y="141"/>
                </a:cubicBezTo>
                <a:cubicBezTo>
                  <a:pt x="160" y="132"/>
                  <a:pt x="160" y="132"/>
                  <a:pt x="160" y="132"/>
                </a:cubicBezTo>
                <a:cubicBezTo>
                  <a:pt x="149" y="138"/>
                  <a:pt x="130" y="140"/>
                  <a:pt x="112" y="140"/>
                </a:cubicBezTo>
                <a:cubicBezTo>
                  <a:pt x="91" y="140"/>
                  <a:pt x="70" y="137"/>
                  <a:pt x="59" y="131"/>
                </a:cubicBezTo>
                <a:close/>
                <a:moveTo>
                  <a:pt x="110" y="50"/>
                </a:moveTo>
                <a:cubicBezTo>
                  <a:pt x="87" y="50"/>
                  <a:pt x="63" y="56"/>
                  <a:pt x="59" y="67"/>
                </a:cubicBezTo>
                <a:cubicBezTo>
                  <a:pt x="59" y="68"/>
                  <a:pt x="59" y="68"/>
                  <a:pt x="59" y="68"/>
                </a:cubicBezTo>
                <a:cubicBezTo>
                  <a:pt x="59" y="75"/>
                  <a:pt x="59" y="75"/>
                  <a:pt x="59" y="75"/>
                </a:cubicBezTo>
                <a:cubicBezTo>
                  <a:pt x="65" y="82"/>
                  <a:pt x="86" y="87"/>
                  <a:pt x="112" y="87"/>
                </a:cubicBezTo>
                <a:cubicBezTo>
                  <a:pt x="134" y="87"/>
                  <a:pt x="152" y="83"/>
                  <a:pt x="160" y="78"/>
                </a:cubicBezTo>
                <a:cubicBezTo>
                  <a:pt x="160" y="68"/>
                  <a:pt x="160" y="68"/>
                  <a:pt x="160" y="68"/>
                </a:cubicBezTo>
                <a:cubicBezTo>
                  <a:pt x="160" y="67"/>
                  <a:pt x="160" y="67"/>
                  <a:pt x="160" y="67"/>
                </a:cubicBezTo>
                <a:cubicBezTo>
                  <a:pt x="158" y="56"/>
                  <a:pt x="134" y="50"/>
                  <a:pt x="110" y="50"/>
                </a:cubicBezTo>
                <a:close/>
                <a:moveTo>
                  <a:pt x="148" y="0"/>
                </a:moveTo>
                <a:cubicBezTo>
                  <a:pt x="13" y="0"/>
                  <a:pt x="13" y="0"/>
                  <a:pt x="13" y="0"/>
                </a:cubicBezTo>
                <a:cubicBezTo>
                  <a:pt x="7" y="0"/>
                  <a:pt x="0" y="6"/>
                  <a:pt x="0" y="12"/>
                </a:cubicBezTo>
                <a:cubicBezTo>
                  <a:pt x="0" y="44"/>
                  <a:pt x="0" y="44"/>
                  <a:pt x="0" y="44"/>
                </a:cubicBezTo>
                <a:cubicBezTo>
                  <a:pt x="0" y="47"/>
                  <a:pt x="2" y="49"/>
                  <a:pt x="3" y="50"/>
                </a:cubicBezTo>
                <a:cubicBezTo>
                  <a:pt x="66" y="50"/>
                  <a:pt x="66" y="50"/>
                  <a:pt x="66" y="50"/>
                </a:cubicBezTo>
                <a:cubicBezTo>
                  <a:pt x="77" y="47"/>
                  <a:pt x="93" y="44"/>
                  <a:pt x="109" y="44"/>
                </a:cubicBezTo>
                <a:cubicBezTo>
                  <a:pt x="124" y="44"/>
                  <a:pt x="140" y="47"/>
                  <a:pt x="151" y="50"/>
                </a:cubicBezTo>
                <a:cubicBezTo>
                  <a:pt x="158" y="50"/>
                  <a:pt x="158" y="50"/>
                  <a:pt x="158" y="50"/>
                </a:cubicBezTo>
                <a:cubicBezTo>
                  <a:pt x="159" y="49"/>
                  <a:pt x="160" y="47"/>
                  <a:pt x="160" y="44"/>
                </a:cubicBezTo>
                <a:cubicBezTo>
                  <a:pt x="160" y="12"/>
                  <a:pt x="160" y="12"/>
                  <a:pt x="160" y="12"/>
                </a:cubicBezTo>
                <a:cubicBezTo>
                  <a:pt x="160" y="6"/>
                  <a:pt x="154" y="0"/>
                  <a:pt x="148" y="0"/>
                </a:cubicBezTo>
                <a:close/>
                <a:moveTo>
                  <a:pt x="29" y="41"/>
                </a:moveTo>
                <a:cubicBezTo>
                  <a:pt x="22" y="41"/>
                  <a:pt x="16" y="35"/>
                  <a:pt x="16" y="28"/>
                </a:cubicBezTo>
                <a:cubicBezTo>
                  <a:pt x="16" y="22"/>
                  <a:pt x="22" y="16"/>
                  <a:pt x="29" y="16"/>
                </a:cubicBezTo>
                <a:cubicBezTo>
                  <a:pt x="36" y="16"/>
                  <a:pt x="41" y="22"/>
                  <a:pt x="41" y="28"/>
                </a:cubicBezTo>
                <a:cubicBezTo>
                  <a:pt x="41" y="35"/>
                  <a:pt x="36" y="41"/>
                  <a:pt x="29" y="41"/>
                </a:cubicBezTo>
                <a:close/>
                <a:moveTo>
                  <a:pt x="91" y="27"/>
                </a:moveTo>
                <a:cubicBezTo>
                  <a:pt x="90" y="27"/>
                  <a:pt x="88" y="26"/>
                  <a:pt x="88" y="25"/>
                </a:cubicBezTo>
                <a:cubicBezTo>
                  <a:pt x="88" y="24"/>
                  <a:pt x="90" y="22"/>
                  <a:pt x="91" y="22"/>
                </a:cubicBezTo>
                <a:cubicBezTo>
                  <a:pt x="93" y="22"/>
                  <a:pt x="94" y="24"/>
                  <a:pt x="94" y="25"/>
                </a:cubicBezTo>
                <a:cubicBezTo>
                  <a:pt x="94" y="26"/>
                  <a:pt x="93" y="27"/>
                  <a:pt x="91" y="27"/>
                </a:cubicBezTo>
                <a:close/>
                <a:moveTo>
                  <a:pt x="97" y="35"/>
                </a:moveTo>
                <a:cubicBezTo>
                  <a:pt x="96" y="35"/>
                  <a:pt x="94" y="33"/>
                  <a:pt x="94" y="32"/>
                </a:cubicBezTo>
                <a:cubicBezTo>
                  <a:pt x="94" y="31"/>
                  <a:pt x="96" y="30"/>
                  <a:pt x="97" y="30"/>
                </a:cubicBezTo>
                <a:cubicBezTo>
                  <a:pt x="98" y="30"/>
                  <a:pt x="99" y="31"/>
                  <a:pt x="99" y="32"/>
                </a:cubicBezTo>
                <a:cubicBezTo>
                  <a:pt x="99" y="33"/>
                  <a:pt x="98" y="35"/>
                  <a:pt x="97" y="35"/>
                </a:cubicBezTo>
                <a:close/>
                <a:moveTo>
                  <a:pt x="102" y="27"/>
                </a:moveTo>
                <a:cubicBezTo>
                  <a:pt x="101" y="27"/>
                  <a:pt x="99" y="26"/>
                  <a:pt x="99" y="25"/>
                </a:cubicBezTo>
                <a:cubicBezTo>
                  <a:pt x="99" y="24"/>
                  <a:pt x="101" y="22"/>
                  <a:pt x="102" y="22"/>
                </a:cubicBezTo>
                <a:cubicBezTo>
                  <a:pt x="103" y="22"/>
                  <a:pt x="104" y="24"/>
                  <a:pt x="104" y="25"/>
                </a:cubicBezTo>
                <a:cubicBezTo>
                  <a:pt x="104" y="26"/>
                  <a:pt x="103" y="27"/>
                  <a:pt x="102" y="27"/>
                </a:cubicBezTo>
                <a:close/>
                <a:moveTo>
                  <a:pt x="107" y="35"/>
                </a:moveTo>
                <a:cubicBezTo>
                  <a:pt x="105" y="35"/>
                  <a:pt x="104" y="33"/>
                  <a:pt x="104" y="32"/>
                </a:cubicBezTo>
                <a:cubicBezTo>
                  <a:pt x="104" y="31"/>
                  <a:pt x="105" y="30"/>
                  <a:pt x="107" y="30"/>
                </a:cubicBezTo>
                <a:cubicBezTo>
                  <a:pt x="109" y="30"/>
                  <a:pt x="110" y="31"/>
                  <a:pt x="110" y="32"/>
                </a:cubicBezTo>
                <a:cubicBezTo>
                  <a:pt x="110" y="33"/>
                  <a:pt x="109" y="35"/>
                  <a:pt x="107" y="35"/>
                </a:cubicBezTo>
                <a:close/>
                <a:moveTo>
                  <a:pt x="113" y="27"/>
                </a:moveTo>
                <a:cubicBezTo>
                  <a:pt x="112" y="27"/>
                  <a:pt x="110" y="26"/>
                  <a:pt x="110" y="25"/>
                </a:cubicBezTo>
                <a:cubicBezTo>
                  <a:pt x="110" y="24"/>
                  <a:pt x="112" y="22"/>
                  <a:pt x="113" y="22"/>
                </a:cubicBezTo>
                <a:cubicBezTo>
                  <a:pt x="114" y="22"/>
                  <a:pt x="115" y="24"/>
                  <a:pt x="115" y="25"/>
                </a:cubicBezTo>
                <a:cubicBezTo>
                  <a:pt x="115" y="26"/>
                  <a:pt x="114" y="27"/>
                  <a:pt x="113" y="27"/>
                </a:cubicBezTo>
                <a:close/>
                <a:moveTo>
                  <a:pt x="118" y="35"/>
                </a:moveTo>
                <a:cubicBezTo>
                  <a:pt x="116" y="35"/>
                  <a:pt x="115" y="33"/>
                  <a:pt x="115" y="32"/>
                </a:cubicBezTo>
                <a:cubicBezTo>
                  <a:pt x="115" y="31"/>
                  <a:pt x="116" y="30"/>
                  <a:pt x="118" y="30"/>
                </a:cubicBezTo>
                <a:cubicBezTo>
                  <a:pt x="119" y="30"/>
                  <a:pt x="120" y="31"/>
                  <a:pt x="120" y="32"/>
                </a:cubicBezTo>
                <a:cubicBezTo>
                  <a:pt x="120" y="33"/>
                  <a:pt x="119" y="35"/>
                  <a:pt x="118" y="35"/>
                </a:cubicBezTo>
                <a:close/>
                <a:moveTo>
                  <a:pt x="123" y="27"/>
                </a:moveTo>
                <a:cubicBezTo>
                  <a:pt x="121" y="27"/>
                  <a:pt x="120" y="26"/>
                  <a:pt x="120" y="25"/>
                </a:cubicBezTo>
                <a:cubicBezTo>
                  <a:pt x="120" y="24"/>
                  <a:pt x="121" y="22"/>
                  <a:pt x="123" y="22"/>
                </a:cubicBezTo>
                <a:cubicBezTo>
                  <a:pt x="125" y="22"/>
                  <a:pt x="126" y="24"/>
                  <a:pt x="126" y="25"/>
                </a:cubicBezTo>
                <a:cubicBezTo>
                  <a:pt x="126" y="26"/>
                  <a:pt x="125" y="27"/>
                  <a:pt x="123" y="27"/>
                </a:cubicBezTo>
                <a:close/>
                <a:moveTo>
                  <a:pt x="129" y="35"/>
                </a:moveTo>
                <a:cubicBezTo>
                  <a:pt x="127" y="35"/>
                  <a:pt x="126" y="33"/>
                  <a:pt x="126" y="32"/>
                </a:cubicBezTo>
                <a:cubicBezTo>
                  <a:pt x="126" y="31"/>
                  <a:pt x="127" y="30"/>
                  <a:pt x="129" y="30"/>
                </a:cubicBezTo>
                <a:cubicBezTo>
                  <a:pt x="130" y="30"/>
                  <a:pt x="131" y="31"/>
                  <a:pt x="131" y="32"/>
                </a:cubicBezTo>
                <a:cubicBezTo>
                  <a:pt x="131" y="33"/>
                  <a:pt x="130" y="35"/>
                  <a:pt x="129" y="35"/>
                </a:cubicBezTo>
                <a:close/>
                <a:moveTo>
                  <a:pt x="134" y="27"/>
                </a:moveTo>
                <a:cubicBezTo>
                  <a:pt x="132" y="27"/>
                  <a:pt x="131" y="26"/>
                  <a:pt x="131" y="25"/>
                </a:cubicBezTo>
                <a:cubicBezTo>
                  <a:pt x="131" y="24"/>
                  <a:pt x="132" y="22"/>
                  <a:pt x="134" y="22"/>
                </a:cubicBezTo>
                <a:cubicBezTo>
                  <a:pt x="135" y="22"/>
                  <a:pt x="136" y="24"/>
                  <a:pt x="136" y="25"/>
                </a:cubicBezTo>
                <a:cubicBezTo>
                  <a:pt x="136" y="26"/>
                  <a:pt x="135" y="27"/>
                  <a:pt x="134" y="27"/>
                </a:cubicBezTo>
                <a:close/>
                <a:moveTo>
                  <a:pt x="140" y="35"/>
                </a:moveTo>
                <a:cubicBezTo>
                  <a:pt x="137" y="35"/>
                  <a:pt x="136" y="33"/>
                  <a:pt x="136" y="32"/>
                </a:cubicBezTo>
                <a:cubicBezTo>
                  <a:pt x="136" y="31"/>
                  <a:pt x="137" y="30"/>
                  <a:pt x="140" y="30"/>
                </a:cubicBezTo>
                <a:cubicBezTo>
                  <a:pt x="141" y="30"/>
                  <a:pt x="142" y="31"/>
                  <a:pt x="142" y="32"/>
                </a:cubicBezTo>
                <a:cubicBezTo>
                  <a:pt x="142" y="33"/>
                  <a:pt x="141" y="35"/>
                  <a:pt x="140" y="35"/>
                </a:cubicBezTo>
                <a:close/>
                <a:moveTo>
                  <a:pt x="54" y="102"/>
                </a:moveTo>
                <a:cubicBezTo>
                  <a:pt x="54" y="101"/>
                  <a:pt x="54" y="94"/>
                  <a:pt x="54" y="94"/>
                </a:cubicBezTo>
                <a:cubicBezTo>
                  <a:pt x="54" y="68"/>
                  <a:pt x="54" y="68"/>
                  <a:pt x="54" y="68"/>
                </a:cubicBezTo>
                <a:cubicBezTo>
                  <a:pt x="54" y="67"/>
                  <a:pt x="54" y="67"/>
                  <a:pt x="54" y="67"/>
                </a:cubicBezTo>
                <a:cubicBezTo>
                  <a:pt x="55" y="63"/>
                  <a:pt x="59" y="60"/>
                  <a:pt x="65" y="57"/>
                </a:cubicBezTo>
                <a:cubicBezTo>
                  <a:pt x="3" y="57"/>
                  <a:pt x="3" y="57"/>
                  <a:pt x="3" y="57"/>
                </a:cubicBezTo>
                <a:cubicBezTo>
                  <a:pt x="2" y="58"/>
                  <a:pt x="0" y="61"/>
                  <a:pt x="0" y="65"/>
                </a:cubicBezTo>
                <a:cubicBezTo>
                  <a:pt x="0" y="95"/>
                  <a:pt x="0" y="95"/>
                  <a:pt x="0" y="95"/>
                </a:cubicBezTo>
                <a:cubicBezTo>
                  <a:pt x="0" y="98"/>
                  <a:pt x="2" y="100"/>
                  <a:pt x="3" y="102"/>
                </a:cubicBezTo>
                <a:lnTo>
                  <a:pt x="54" y="102"/>
                </a:lnTo>
                <a:close/>
                <a:moveTo>
                  <a:pt x="28" y="68"/>
                </a:moveTo>
                <a:cubicBezTo>
                  <a:pt x="36" y="68"/>
                  <a:pt x="41" y="73"/>
                  <a:pt x="41" y="79"/>
                </a:cubicBezTo>
                <a:cubicBezTo>
                  <a:pt x="41" y="87"/>
                  <a:pt x="36" y="91"/>
                  <a:pt x="28" y="91"/>
                </a:cubicBezTo>
                <a:cubicBezTo>
                  <a:pt x="22" y="91"/>
                  <a:pt x="16" y="87"/>
                  <a:pt x="16" y="79"/>
                </a:cubicBezTo>
                <a:cubicBezTo>
                  <a:pt x="16" y="73"/>
                  <a:pt x="22" y="68"/>
                  <a:pt x="28" y="68"/>
                </a:cubicBezTo>
                <a:close/>
                <a:moveTo>
                  <a:pt x="54" y="143"/>
                </a:moveTo>
                <a:cubicBezTo>
                  <a:pt x="54" y="143"/>
                  <a:pt x="54" y="143"/>
                  <a:pt x="54" y="142"/>
                </a:cubicBezTo>
                <a:cubicBezTo>
                  <a:pt x="54" y="107"/>
                  <a:pt x="54" y="107"/>
                  <a:pt x="54" y="107"/>
                </a:cubicBezTo>
                <a:cubicBezTo>
                  <a:pt x="3" y="107"/>
                  <a:pt x="3" y="107"/>
                  <a:pt x="3" y="107"/>
                </a:cubicBezTo>
                <a:cubicBezTo>
                  <a:pt x="2" y="110"/>
                  <a:pt x="0" y="112"/>
                  <a:pt x="0" y="115"/>
                </a:cubicBezTo>
                <a:cubicBezTo>
                  <a:pt x="0" y="145"/>
                  <a:pt x="0" y="145"/>
                  <a:pt x="0" y="145"/>
                </a:cubicBezTo>
                <a:cubicBezTo>
                  <a:pt x="0" y="152"/>
                  <a:pt x="7" y="159"/>
                  <a:pt x="13" y="159"/>
                </a:cubicBezTo>
                <a:cubicBezTo>
                  <a:pt x="59" y="159"/>
                  <a:pt x="59" y="159"/>
                  <a:pt x="59" y="159"/>
                </a:cubicBezTo>
                <a:cubicBezTo>
                  <a:pt x="60" y="159"/>
                  <a:pt x="60" y="159"/>
                  <a:pt x="60" y="159"/>
                </a:cubicBezTo>
                <a:cubicBezTo>
                  <a:pt x="63" y="157"/>
                  <a:pt x="64" y="154"/>
                  <a:pt x="62" y="151"/>
                </a:cubicBezTo>
                <a:cubicBezTo>
                  <a:pt x="58" y="149"/>
                  <a:pt x="56" y="146"/>
                  <a:pt x="54" y="143"/>
                </a:cubicBezTo>
                <a:close/>
                <a:moveTo>
                  <a:pt x="29" y="142"/>
                </a:moveTo>
                <a:cubicBezTo>
                  <a:pt x="22" y="142"/>
                  <a:pt x="16" y="137"/>
                  <a:pt x="16" y="131"/>
                </a:cubicBezTo>
                <a:cubicBezTo>
                  <a:pt x="16" y="123"/>
                  <a:pt x="22" y="118"/>
                  <a:pt x="29" y="118"/>
                </a:cubicBezTo>
                <a:cubicBezTo>
                  <a:pt x="36" y="118"/>
                  <a:pt x="41" y="123"/>
                  <a:pt x="41" y="131"/>
                </a:cubicBezTo>
                <a:cubicBezTo>
                  <a:pt x="41" y="137"/>
                  <a:pt x="36" y="142"/>
                  <a:pt x="29" y="142"/>
                </a:cubicBezTo>
                <a:close/>
              </a:path>
            </a:pathLst>
          </a:custGeom>
          <a:ln>
            <a:noFill/>
          </a:ln>
        </p:spPr>
        <p:style>
          <a:lnRef idx="2">
            <a:schemeClr val="accent3"/>
          </a:lnRef>
          <a:fillRef idx="1">
            <a:schemeClr val="lt1"/>
          </a:fillRef>
          <a:effectRef idx="0">
            <a:schemeClr val="accent3"/>
          </a:effectRef>
          <a:fontRef idx="minor">
            <a:schemeClr val="dk1"/>
          </a:fontRef>
        </p:style>
        <p:txBody>
          <a:bodyPr vert="horz" wrap="square" lIns="91440" tIns="45720" rIns="91440" bIns="45720" numCol="1" anchor="t" anchorCtr="0" compatLnSpc="1">
            <a:prstTxWarp prst="textNoShape">
              <a:avLst/>
            </a:prstTxWarp>
          </a:bodyPr>
          <a:lstStyle/>
          <a:p>
            <a:endParaRPr lang="en-US"/>
          </a:p>
        </p:txBody>
      </p:sp>
      <p:sp>
        <p:nvSpPr>
          <p:cNvPr id="22" name="Freeform 134">
            <a:hlinkClick r:id="rId6" action="ppaction://hlinksldjump"/>
            <a:extLst>
              <a:ext uri="{FF2B5EF4-FFF2-40B4-BE49-F238E27FC236}">
                <a16:creationId xmlns:a16="http://schemas.microsoft.com/office/drawing/2014/main" id="{0333650F-2C48-8AE0-C573-F68968083238}"/>
              </a:ext>
            </a:extLst>
          </p:cNvPr>
          <p:cNvSpPr>
            <a:spLocks noEditPoints="1"/>
          </p:cNvSpPr>
          <p:nvPr/>
        </p:nvSpPr>
        <p:spPr bwMode="auto">
          <a:xfrm>
            <a:off x="345580" y="1756981"/>
            <a:ext cx="316187" cy="243070"/>
          </a:xfrm>
          <a:custGeom>
            <a:avLst/>
            <a:gdLst>
              <a:gd name="T0" fmla="*/ 25 w 160"/>
              <a:gd name="T1" fmla="*/ 0 h 123"/>
              <a:gd name="T2" fmla="*/ 21 w 160"/>
              <a:gd name="T3" fmla="*/ 2 h 123"/>
              <a:gd name="T4" fmla="*/ 19 w 160"/>
              <a:gd name="T5" fmla="*/ 6 h 123"/>
              <a:gd name="T6" fmla="*/ 19 w 160"/>
              <a:gd name="T7" fmla="*/ 92 h 123"/>
              <a:gd name="T8" fmla="*/ 25 w 160"/>
              <a:gd name="T9" fmla="*/ 97 h 123"/>
              <a:gd name="T10" fmla="*/ 76 w 160"/>
              <a:gd name="T11" fmla="*/ 116 h 123"/>
              <a:gd name="T12" fmla="*/ 76 w 160"/>
              <a:gd name="T13" fmla="*/ 26 h 123"/>
              <a:gd name="T14" fmla="*/ 74 w 160"/>
              <a:gd name="T15" fmla="*/ 24 h 123"/>
              <a:gd name="T16" fmla="*/ 25 w 160"/>
              <a:gd name="T17" fmla="*/ 0 h 123"/>
              <a:gd name="T18" fmla="*/ 141 w 160"/>
              <a:gd name="T19" fmla="*/ 92 h 123"/>
              <a:gd name="T20" fmla="*/ 141 w 160"/>
              <a:gd name="T21" fmla="*/ 6 h 123"/>
              <a:gd name="T22" fmla="*/ 140 w 160"/>
              <a:gd name="T23" fmla="*/ 2 h 123"/>
              <a:gd name="T24" fmla="*/ 136 w 160"/>
              <a:gd name="T25" fmla="*/ 0 h 123"/>
              <a:gd name="T26" fmla="*/ 85 w 160"/>
              <a:gd name="T27" fmla="*/ 24 h 123"/>
              <a:gd name="T28" fmla="*/ 84 w 160"/>
              <a:gd name="T29" fmla="*/ 26 h 123"/>
              <a:gd name="T30" fmla="*/ 84 w 160"/>
              <a:gd name="T31" fmla="*/ 116 h 123"/>
              <a:gd name="T32" fmla="*/ 136 w 160"/>
              <a:gd name="T33" fmla="*/ 97 h 123"/>
              <a:gd name="T34" fmla="*/ 141 w 160"/>
              <a:gd name="T35" fmla="*/ 92 h 123"/>
              <a:gd name="T36" fmla="*/ 154 w 160"/>
              <a:gd name="T37" fmla="*/ 20 h 123"/>
              <a:gd name="T38" fmla="*/ 150 w 160"/>
              <a:gd name="T39" fmla="*/ 20 h 123"/>
              <a:gd name="T40" fmla="*/ 150 w 160"/>
              <a:gd name="T41" fmla="*/ 92 h 123"/>
              <a:gd name="T42" fmla="*/ 136 w 160"/>
              <a:gd name="T43" fmla="*/ 107 h 123"/>
              <a:gd name="T44" fmla="*/ 92 w 160"/>
              <a:gd name="T45" fmla="*/ 121 h 123"/>
              <a:gd name="T46" fmla="*/ 153 w 160"/>
              <a:gd name="T47" fmla="*/ 121 h 123"/>
              <a:gd name="T48" fmla="*/ 158 w 160"/>
              <a:gd name="T49" fmla="*/ 121 h 123"/>
              <a:gd name="T50" fmla="*/ 160 w 160"/>
              <a:gd name="T51" fmla="*/ 117 h 123"/>
              <a:gd name="T52" fmla="*/ 160 w 160"/>
              <a:gd name="T53" fmla="*/ 26 h 123"/>
              <a:gd name="T54" fmla="*/ 154 w 160"/>
              <a:gd name="T55" fmla="*/ 20 h 123"/>
              <a:gd name="T56" fmla="*/ 10 w 160"/>
              <a:gd name="T57" fmla="*/ 92 h 123"/>
              <a:gd name="T58" fmla="*/ 10 w 160"/>
              <a:gd name="T59" fmla="*/ 20 h 123"/>
              <a:gd name="T60" fmla="*/ 6 w 160"/>
              <a:gd name="T61" fmla="*/ 20 h 123"/>
              <a:gd name="T62" fmla="*/ 0 w 160"/>
              <a:gd name="T63" fmla="*/ 26 h 123"/>
              <a:gd name="T64" fmla="*/ 0 w 160"/>
              <a:gd name="T65" fmla="*/ 117 h 123"/>
              <a:gd name="T66" fmla="*/ 3 w 160"/>
              <a:gd name="T67" fmla="*/ 121 h 123"/>
              <a:gd name="T68" fmla="*/ 8 w 160"/>
              <a:gd name="T69" fmla="*/ 121 h 123"/>
              <a:gd name="T70" fmla="*/ 68 w 160"/>
              <a:gd name="T71" fmla="*/ 121 h 123"/>
              <a:gd name="T72" fmla="*/ 25 w 160"/>
              <a:gd name="T73" fmla="*/ 107 h 123"/>
              <a:gd name="T74" fmla="*/ 10 w 160"/>
              <a:gd name="T75" fmla="*/ 92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60" h="123">
                <a:moveTo>
                  <a:pt x="25" y="0"/>
                </a:moveTo>
                <a:cubicBezTo>
                  <a:pt x="24" y="0"/>
                  <a:pt x="22" y="0"/>
                  <a:pt x="21" y="2"/>
                </a:cubicBezTo>
                <a:cubicBezTo>
                  <a:pt x="20" y="3"/>
                  <a:pt x="19" y="4"/>
                  <a:pt x="19" y="6"/>
                </a:cubicBezTo>
                <a:cubicBezTo>
                  <a:pt x="19" y="92"/>
                  <a:pt x="19" y="92"/>
                  <a:pt x="19" y="92"/>
                </a:cubicBezTo>
                <a:cubicBezTo>
                  <a:pt x="19" y="94"/>
                  <a:pt x="21" y="97"/>
                  <a:pt x="25" y="97"/>
                </a:cubicBezTo>
                <a:cubicBezTo>
                  <a:pt x="38" y="97"/>
                  <a:pt x="60" y="100"/>
                  <a:pt x="76" y="116"/>
                </a:cubicBezTo>
                <a:cubicBezTo>
                  <a:pt x="76" y="26"/>
                  <a:pt x="76" y="26"/>
                  <a:pt x="76" y="26"/>
                </a:cubicBezTo>
                <a:cubicBezTo>
                  <a:pt x="76" y="26"/>
                  <a:pt x="76" y="25"/>
                  <a:pt x="74" y="24"/>
                </a:cubicBezTo>
                <a:cubicBezTo>
                  <a:pt x="62" y="3"/>
                  <a:pt x="38" y="0"/>
                  <a:pt x="25" y="0"/>
                </a:cubicBezTo>
                <a:close/>
                <a:moveTo>
                  <a:pt x="141" y="92"/>
                </a:moveTo>
                <a:cubicBezTo>
                  <a:pt x="141" y="6"/>
                  <a:pt x="141" y="6"/>
                  <a:pt x="141" y="6"/>
                </a:cubicBezTo>
                <a:cubicBezTo>
                  <a:pt x="141" y="4"/>
                  <a:pt x="141" y="3"/>
                  <a:pt x="140" y="2"/>
                </a:cubicBezTo>
                <a:cubicBezTo>
                  <a:pt x="139" y="0"/>
                  <a:pt x="137" y="0"/>
                  <a:pt x="136" y="0"/>
                </a:cubicBezTo>
                <a:cubicBezTo>
                  <a:pt x="122" y="0"/>
                  <a:pt x="98" y="3"/>
                  <a:pt x="85" y="24"/>
                </a:cubicBezTo>
                <a:cubicBezTo>
                  <a:pt x="84" y="25"/>
                  <a:pt x="84" y="26"/>
                  <a:pt x="84" y="26"/>
                </a:cubicBezTo>
                <a:cubicBezTo>
                  <a:pt x="84" y="116"/>
                  <a:pt x="84" y="116"/>
                  <a:pt x="84" y="116"/>
                </a:cubicBezTo>
                <a:cubicBezTo>
                  <a:pt x="100" y="100"/>
                  <a:pt x="122" y="97"/>
                  <a:pt x="136" y="97"/>
                </a:cubicBezTo>
                <a:cubicBezTo>
                  <a:pt x="139" y="97"/>
                  <a:pt x="141" y="94"/>
                  <a:pt x="141" y="92"/>
                </a:cubicBezTo>
                <a:close/>
                <a:moveTo>
                  <a:pt x="154" y="20"/>
                </a:moveTo>
                <a:cubicBezTo>
                  <a:pt x="150" y="20"/>
                  <a:pt x="150" y="20"/>
                  <a:pt x="150" y="20"/>
                </a:cubicBezTo>
                <a:cubicBezTo>
                  <a:pt x="150" y="92"/>
                  <a:pt x="150" y="92"/>
                  <a:pt x="150" y="92"/>
                </a:cubicBezTo>
                <a:cubicBezTo>
                  <a:pt x="150" y="99"/>
                  <a:pt x="143" y="106"/>
                  <a:pt x="136" y="107"/>
                </a:cubicBezTo>
                <a:cubicBezTo>
                  <a:pt x="123" y="107"/>
                  <a:pt x="105" y="108"/>
                  <a:pt x="92" y="121"/>
                </a:cubicBezTo>
                <a:cubicBezTo>
                  <a:pt x="115" y="115"/>
                  <a:pt x="139" y="119"/>
                  <a:pt x="153" y="121"/>
                </a:cubicBezTo>
                <a:cubicBezTo>
                  <a:pt x="154" y="123"/>
                  <a:pt x="157" y="121"/>
                  <a:pt x="158" y="121"/>
                </a:cubicBezTo>
                <a:cubicBezTo>
                  <a:pt x="159" y="120"/>
                  <a:pt x="160" y="118"/>
                  <a:pt x="160" y="117"/>
                </a:cubicBezTo>
                <a:cubicBezTo>
                  <a:pt x="160" y="26"/>
                  <a:pt x="160" y="26"/>
                  <a:pt x="160" y="26"/>
                </a:cubicBezTo>
                <a:cubicBezTo>
                  <a:pt x="160" y="22"/>
                  <a:pt x="158" y="20"/>
                  <a:pt x="154" y="20"/>
                </a:cubicBezTo>
                <a:close/>
                <a:moveTo>
                  <a:pt x="10" y="92"/>
                </a:moveTo>
                <a:cubicBezTo>
                  <a:pt x="10" y="20"/>
                  <a:pt x="10" y="20"/>
                  <a:pt x="10" y="20"/>
                </a:cubicBezTo>
                <a:cubicBezTo>
                  <a:pt x="6" y="20"/>
                  <a:pt x="6" y="20"/>
                  <a:pt x="6" y="20"/>
                </a:cubicBezTo>
                <a:cubicBezTo>
                  <a:pt x="3" y="20"/>
                  <a:pt x="0" y="22"/>
                  <a:pt x="0" y="26"/>
                </a:cubicBezTo>
                <a:cubicBezTo>
                  <a:pt x="0" y="117"/>
                  <a:pt x="0" y="117"/>
                  <a:pt x="0" y="117"/>
                </a:cubicBezTo>
                <a:cubicBezTo>
                  <a:pt x="0" y="118"/>
                  <a:pt x="2" y="120"/>
                  <a:pt x="3" y="121"/>
                </a:cubicBezTo>
                <a:cubicBezTo>
                  <a:pt x="4" y="121"/>
                  <a:pt x="5" y="123"/>
                  <a:pt x="8" y="121"/>
                </a:cubicBezTo>
                <a:cubicBezTo>
                  <a:pt x="21" y="119"/>
                  <a:pt x="46" y="115"/>
                  <a:pt x="68" y="121"/>
                </a:cubicBezTo>
                <a:cubicBezTo>
                  <a:pt x="55" y="108"/>
                  <a:pt x="36" y="107"/>
                  <a:pt x="25" y="107"/>
                </a:cubicBezTo>
                <a:cubicBezTo>
                  <a:pt x="16" y="106"/>
                  <a:pt x="10" y="99"/>
                  <a:pt x="10" y="92"/>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anchor="t" anchorCtr="0" compatLnSpc="1">
            <a:prstTxWarp prst="textNoShape">
              <a:avLst/>
            </a:prstTxWarp>
          </a:bodyPr>
          <a:lstStyle/>
          <a:p>
            <a:endParaRPr lang="en-US"/>
          </a:p>
        </p:txBody>
      </p:sp>
      <p:sp>
        <p:nvSpPr>
          <p:cNvPr id="23" name="Freeform 170">
            <a:hlinkClick r:id="rId7" action="ppaction://hlinksldjump"/>
            <a:extLst>
              <a:ext uri="{FF2B5EF4-FFF2-40B4-BE49-F238E27FC236}">
                <a16:creationId xmlns:a16="http://schemas.microsoft.com/office/drawing/2014/main" id="{30D7EE95-7978-5FD2-4547-0157C402A07A}"/>
              </a:ext>
            </a:extLst>
          </p:cNvPr>
          <p:cNvSpPr>
            <a:spLocks noEditPoints="1"/>
          </p:cNvSpPr>
          <p:nvPr/>
        </p:nvSpPr>
        <p:spPr bwMode="auto">
          <a:xfrm>
            <a:off x="362552" y="2485131"/>
            <a:ext cx="282243" cy="284017"/>
          </a:xfrm>
          <a:custGeom>
            <a:avLst/>
            <a:gdLst>
              <a:gd name="T0" fmla="*/ 34 w 159"/>
              <a:gd name="T1" fmla="*/ 27 h 160"/>
              <a:gd name="T2" fmla="*/ 34 w 159"/>
              <a:gd name="T3" fmla="*/ 41 h 160"/>
              <a:gd name="T4" fmla="*/ 95 w 159"/>
              <a:gd name="T5" fmla="*/ 34 h 160"/>
              <a:gd name="T6" fmla="*/ 95 w 159"/>
              <a:gd name="T7" fmla="*/ 63 h 160"/>
              <a:gd name="T8" fmla="*/ 34 w 159"/>
              <a:gd name="T9" fmla="*/ 55 h 160"/>
              <a:gd name="T10" fmla="*/ 34 w 159"/>
              <a:gd name="T11" fmla="*/ 69 h 160"/>
              <a:gd name="T12" fmla="*/ 95 w 159"/>
              <a:gd name="T13" fmla="*/ 63 h 160"/>
              <a:gd name="T14" fmla="*/ 68 w 159"/>
              <a:gd name="T15" fmla="*/ 90 h 160"/>
              <a:gd name="T16" fmla="*/ 34 w 159"/>
              <a:gd name="T17" fmla="*/ 83 h 160"/>
              <a:gd name="T18" fmla="*/ 34 w 159"/>
              <a:gd name="T19" fmla="*/ 97 h 160"/>
              <a:gd name="T20" fmla="*/ 115 w 159"/>
              <a:gd name="T21" fmla="*/ 122 h 160"/>
              <a:gd name="T22" fmla="*/ 108 w 159"/>
              <a:gd name="T23" fmla="*/ 145 h 160"/>
              <a:gd name="T24" fmla="*/ 14 w 159"/>
              <a:gd name="T25" fmla="*/ 14 h 160"/>
              <a:gd name="T26" fmla="*/ 108 w 159"/>
              <a:gd name="T27" fmla="*/ 42 h 160"/>
              <a:gd name="T28" fmla="*/ 123 w 159"/>
              <a:gd name="T29" fmla="*/ 7 h 160"/>
              <a:gd name="T30" fmla="*/ 7 w 159"/>
              <a:gd name="T31" fmla="*/ 0 h 160"/>
              <a:gd name="T32" fmla="*/ 0 w 159"/>
              <a:gd name="T33" fmla="*/ 152 h 160"/>
              <a:gd name="T34" fmla="*/ 115 w 159"/>
              <a:gd name="T35" fmla="*/ 160 h 160"/>
              <a:gd name="T36" fmla="*/ 123 w 159"/>
              <a:gd name="T37" fmla="*/ 112 h 160"/>
              <a:gd name="T38" fmla="*/ 115 w 159"/>
              <a:gd name="T39" fmla="*/ 122 h 160"/>
              <a:gd name="T40" fmla="*/ 132 w 159"/>
              <a:gd name="T41" fmla="*/ 18 h 160"/>
              <a:gd name="T42" fmla="*/ 84 w 159"/>
              <a:gd name="T43" fmla="*/ 98 h 160"/>
              <a:gd name="T44" fmla="*/ 82 w 159"/>
              <a:gd name="T45" fmla="*/ 127 h 160"/>
              <a:gd name="T46" fmla="*/ 87 w 159"/>
              <a:gd name="T47" fmla="*/ 131 h 160"/>
              <a:gd name="T48" fmla="*/ 113 w 159"/>
              <a:gd name="T49" fmla="*/ 114 h 160"/>
              <a:gd name="T50" fmla="*/ 159 w 159"/>
              <a:gd name="T51" fmla="*/ 33 h 160"/>
              <a:gd name="T52" fmla="*/ 97 w 159"/>
              <a:gd name="T53" fmla="*/ 118 h 160"/>
              <a:gd name="T54" fmla="*/ 89 w 159"/>
              <a:gd name="T55" fmla="*/ 113 h 160"/>
              <a:gd name="T56" fmla="*/ 97 w 159"/>
              <a:gd name="T57" fmla="*/ 108 h 160"/>
              <a:gd name="T58" fmla="*/ 97 w 159"/>
              <a:gd name="T59" fmla="*/ 118 h 160"/>
              <a:gd name="T60" fmla="*/ 56 w 159"/>
              <a:gd name="T61" fmla="*/ 131 h 160"/>
              <a:gd name="T62" fmla="*/ 75 w 159"/>
              <a:gd name="T63" fmla="*/ 126 h 160"/>
              <a:gd name="T64" fmla="*/ 55 w 159"/>
              <a:gd name="T65" fmla="*/ 124 h 160"/>
              <a:gd name="T66" fmla="*/ 50 w 159"/>
              <a:gd name="T67" fmla="*/ 121 h 160"/>
              <a:gd name="T68" fmla="*/ 50 w 159"/>
              <a:gd name="T69" fmla="*/ 110 h 160"/>
              <a:gd name="T70" fmla="*/ 39 w 159"/>
              <a:gd name="T71" fmla="*/ 115 h 160"/>
              <a:gd name="T72" fmla="*/ 28 w 159"/>
              <a:gd name="T73" fmla="*/ 135 h 160"/>
              <a:gd name="T74" fmla="*/ 38 w 159"/>
              <a:gd name="T75" fmla="*/ 125 h 160"/>
              <a:gd name="T76" fmla="*/ 44 w 159"/>
              <a:gd name="T77" fmla="*/ 127 h 160"/>
              <a:gd name="T78" fmla="*/ 44 w 159"/>
              <a:gd name="T79" fmla="*/ 127 h 160"/>
              <a:gd name="T80" fmla="*/ 44 w 159"/>
              <a:gd name="T81" fmla="*/ 128 h 160"/>
              <a:gd name="T82" fmla="*/ 50 w 159"/>
              <a:gd name="T83" fmla="*/ 128 h 160"/>
              <a:gd name="T84" fmla="*/ 53 w 159"/>
              <a:gd name="T85" fmla="*/ 132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59" h="160">
                <a:moveTo>
                  <a:pt x="88" y="27"/>
                </a:moveTo>
                <a:cubicBezTo>
                  <a:pt x="34" y="27"/>
                  <a:pt x="34" y="27"/>
                  <a:pt x="34" y="27"/>
                </a:cubicBezTo>
                <a:cubicBezTo>
                  <a:pt x="30" y="27"/>
                  <a:pt x="26" y="31"/>
                  <a:pt x="26" y="34"/>
                </a:cubicBezTo>
                <a:cubicBezTo>
                  <a:pt x="26" y="39"/>
                  <a:pt x="30" y="41"/>
                  <a:pt x="34" y="41"/>
                </a:cubicBezTo>
                <a:cubicBezTo>
                  <a:pt x="88" y="41"/>
                  <a:pt x="88" y="41"/>
                  <a:pt x="88" y="41"/>
                </a:cubicBezTo>
                <a:cubicBezTo>
                  <a:pt x="93" y="41"/>
                  <a:pt x="95" y="39"/>
                  <a:pt x="95" y="34"/>
                </a:cubicBezTo>
                <a:cubicBezTo>
                  <a:pt x="95" y="31"/>
                  <a:pt x="93" y="27"/>
                  <a:pt x="88" y="27"/>
                </a:cubicBezTo>
                <a:close/>
                <a:moveTo>
                  <a:pt x="95" y="63"/>
                </a:moveTo>
                <a:cubicBezTo>
                  <a:pt x="95" y="57"/>
                  <a:pt x="93" y="55"/>
                  <a:pt x="88" y="55"/>
                </a:cubicBezTo>
                <a:cubicBezTo>
                  <a:pt x="34" y="55"/>
                  <a:pt x="34" y="55"/>
                  <a:pt x="34" y="55"/>
                </a:cubicBezTo>
                <a:cubicBezTo>
                  <a:pt x="30" y="55"/>
                  <a:pt x="26" y="57"/>
                  <a:pt x="26" y="63"/>
                </a:cubicBezTo>
                <a:cubicBezTo>
                  <a:pt x="26" y="67"/>
                  <a:pt x="30" y="69"/>
                  <a:pt x="34" y="69"/>
                </a:cubicBezTo>
                <a:cubicBezTo>
                  <a:pt x="88" y="69"/>
                  <a:pt x="88" y="69"/>
                  <a:pt x="88" y="69"/>
                </a:cubicBezTo>
                <a:cubicBezTo>
                  <a:pt x="93" y="69"/>
                  <a:pt x="95" y="67"/>
                  <a:pt x="95" y="63"/>
                </a:cubicBezTo>
                <a:close/>
                <a:moveTo>
                  <a:pt x="61" y="97"/>
                </a:moveTo>
                <a:cubicBezTo>
                  <a:pt x="65" y="97"/>
                  <a:pt x="68" y="93"/>
                  <a:pt x="68" y="90"/>
                </a:cubicBezTo>
                <a:cubicBezTo>
                  <a:pt x="68" y="85"/>
                  <a:pt x="65" y="83"/>
                  <a:pt x="61" y="83"/>
                </a:cubicBezTo>
                <a:cubicBezTo>
                  <a:pt x="34" y="83"/>
                  <a:pt x="34" y="83"/>
                  <a:pt x="34" y="83"/>
                </a:cubicBezTo>
                <a:cubicBezTo>
                  <a:pt x="30" y="83"/>
                  <a:pt x="26" y="85"/>
                  <a:pt x="26" y="90"/>
                </a:cubicBezTo>
                <a:cubicBezTo>
                  <a:pt x="26" y="93"/>
                  <a:pt x="30" y="97"/>
                  <a:pt x="34" y="97"/>
                </a:cubicBezTo>
                <a:lnTo>
                  <a:pt x="61" y="97"/>
                </a:lnTo>
                <a:close/>
                <a:moveTo>
                  <a:pt x="115" y="122"/>
                </a:moveTo>
                <a:cubicBezTo>
                  <a:pt x="108" y="127"/>
                  <a:pt x="108" y="127"/>
                  <a:pt x="108" y="127"/>
                </a:cubicBezTo>
                <a:cubicBezTo>
                  <a:pt x="108" y="145"/>
                  <a:pt x="108" y="145"/>
                  <a:pt x="108" y="145"/>
                </a:cubicBezTo>
                <a:cubicBezTo>
                  <a:pt x="14" y="145"/>
                  <a:pt x="14" y="145"/>
                  <a:pt x="14" y="145"/>
                </a:cubicBezTo>
                <a:cubicBezTo>
                  <a:pt x="14" y="14"/>
                  <a:pt x="14" y="14"/>
                  <a:pt x="14" y="14"/>
                </a:cubicBezTo>
                <a:cubicBezTo>
                  <a:pt x="108" y="14"/>
                  <a:pt x="108" y="14"/>
                  <a:pt x="108" y="14"/>
                </a:cubicBezTo>
                <a:cubicBezTo>
                  <a:pt x="108" y="42"/>
                  <a:pt x="108" y="42"/>
                  <a:pt x="108" y="42"/>
                </a:cubicBezTo>
                <a:cubicBezTo>
                  <a:pt x="123" y="18"/>
                  <a:pt x="123" y="18"/>
                  <a:pt x="123" y="18"/>
                </a:cubicBezTo>
                <a:cubicBezTo>
                  <a:pt x="123" y="7"/>
                  <a:pt x="123" y="7"/>
                  <a:pt x="123" y="7"/>
                </a:cubicBezTo>
                <a:cubicBezTo>
                  <a:pt x="123" y="3"/>
                  <a:pt x="119" y="0"/>
                  <a:pt x="115" y="0"/>
                </a:cubicBezTo>
                <a:cubicBezTo>
                  <a:pt x="7" y="0"/>
                  <a:pt x="7" y="0"/>
                  <a:pt x="7" y="0"/>
                </a:cubicBezTo>
                <a:cubicBezTo>
                  <a:pt x="2" y="0"/>
                  <a:pt x="0" y="3"/>
                  <a:pt x="0" y="7"/>
                </a:cubicBezTo>
                <a:cubicBezTo>
                  <a:pt x="0" y="152"/>
                  <a:pt x="0" y="152"/>
                  <a:pt x="0" y="152"/>
                </a:cubicBezTo>
                <a:cubicBezTo>
                  <a:pt x="0" y="156"/>
                  <a:pt x="2" y="160"/>
                  <a:pt x="7" y="160"/>
                </a:cubicBezTo>
                <a:cubicBezTo>
                  <a:pt x="115" y="160"/>
                  <a:pt x="115" y="160"/>
                  <a:pt x="115" y="160"/>
                </a:cubicBezTo>
                <a:cubicBezTo>
                  <a:pt x="119" y="160"/>
                  <a:pt x="123" y="156"/>
                  <a:pt x="123" y="152"/>
                </a:cubicBezTo>
                <a:cubicBezTo>
                  <a:pt x="123" y="112"/>
                  <a:pt x="123" y="112"/>
                  <a:pt x="123" y="112"/>
                </a:cubicBezTo>
                <a:cubicBezTo>
                  <a:pt x="119" y="118"/>
                  <a:pt x="119" y="118"/>
                  <a:pt x="119" y="118"/>
                </a:cubicBezTo>
                <a:cubicBezTo>
                  <a:pt x="118" y="119"/>
                  <a:pt x="117" y="120"/>
                  <a:pt x="115" y="122"/>
                </a:cubicBezTo>
                <a:close/>
                <a:moveTo>
                  <a:pt x="148" y="21"/>
                </a:moveTo>
                <a:cubicBezTo>
                  <a:pt x="139" y="16"/>
                  <a:pt x="133" y="18"/>
                  <a:pt x="132" y="18"/>
                </a:cubicBezTo>
                <a:cubicBezTo>
                  <a:pt x="130" y="18"/>
                  <a:pt x="130" y="19"/>
                  <a:pt x="130" y="19"/>
                </a:cubicBezTo>
                <a:cubicBezTo>
                  <a:pt x="84" y="98"/>
                  <a:pt x="84" y="98"/>
                  <a:pt x="84" y="98"/>
                </a:cubicBezTo>
                <a:cubicBezTo>
                  <a:pt x="84" y="98"/>
                  <a:pt x="84" y="98"/>
                  <a:pt x="84" y="99"/>
                </a:cubicBezTo>
                <a:cubicBezTo>
                  <a:pt x="82" y="127"/>
                  <a:pt x="82" y="127"/>
                  <a:pt x="82" y="127"/>
                </a:cubicBezTo>
                <a:cubicBezTo>
                  <a:pt x="82" y="129"/>
                  <a:pt x="82" y="130"/>
                  <a:pt x="84" y="131"/>
                </a:cubicBezTo>
                <a:cubicBezTo>
                  <a:pt x="87" y="131"/>
                  <a:pt x="87" y="131"/>
                  <a:pt x="87" y="131"/>
                </a:cubicBezTo>
                <a:cubicBezTo>
                  <a:pt x="112" y="115"/>
                  <a:pt x="112" y="115"/>
                  <a:pt x="112" y="115"/>
                </a:cubicBezTo>
                <a:cubicBezTo>
                  <a:pt x="112" y="115"/>
                  <a:pt x="112" y="114"/>
                  <a:pt x="113" y="114"/>
                </a:cubicBezTo>
                <a:cubicBezTo>
                  <a:pt x="159" y="36"/>
                  <a:pt x="159" y="36"/>
                  <a:pt x="159" y="36"/>
                </a:cubicBezTo>
                <a:cubicBezTo>
                  <a:pt x="159" y="35"/>
                  <a:pt x="159" y="33"/>
                  <a:pt x="159" y="33"/>
                </a:cubicBezTo>
                <a:cubicBezTo>
                  <a:pt x="159" y="32"/>
                  <a:pt x="157" y="26"/>
                  <a:pt x="148" y="21"/>
                </a:cubicBezTo>
                <a:close/>
                <a:moveTo>
                  <a:pt x="97" y="118"/>
                </a:moveTo>
                <a:cubicBezTo>
                  <a:pt x="96" y="118"/>
                  <a:pt x="95" y="116"/>
                  <a:pt x="92" y="115"/>
                </a:cubicBezTo>
                <a:cubicBezTo>
                  <a:pt x="91" y="114"/>
                  <a:pt x="90" y="114"/>
                  <a:pt x="89" y="113"/>
                </a:cubicBezTo>
                <a:cubicBezTo>
                  <a:pt x="89" y="104"/>
                  <a:pt x="89" y="104"/>
                  <a:pt x="89" y="104"/>
                </a:cubicBezTo>
                <a:cubicBezTo>
                  <a:pt x="91" y="105"/>
                  <a:pt x="94" y="105"/>
                  <a:pt x="97" y="108"/>
                </a:cubicBezTo>
                <a:cubicBezTo>
                  <a:pt x="101" y="110"/>
                  <a:pt x="103" y="112"/>
                  <a:pt x="105" y="114"/>
                </a:cubicBezTo>
                <a:lnTo>
                  <a:pt x="97" y="118"/>
                </a:lnTo>
                <a:close/>
                <a:moveTo>
                  <a:pt x="53" y="132"/>
                </a:moveTo>
                <a:cubicBezTo>
                  <a:pt x="53" y="132"/>
                  <a:pt x="55" y="132"/>
                  <a:pt x="56" y="131"/>
                </a:cubicBezTo>
                <a:cubicBezTo>
                  <a:pt x="62" y="128"/>
                  <a:pt x="69" y="132"/>
                  <a:pt x="75" y="132"/>
                </a:cubicBezTo>
                <a:cubicBezTo>
                  <a:pt x="79" y="132"/>
                  <a:pt x="79" y="126"/>
                  <a:pt x="75" y="126"/>
                </a:cubicBezTo>
                <a:cubicBezTo>
                  <a:pt x="68" y="126"/>
                  <a:pt x="62" y="125"/>
                  <a:pt x="56" y="126"/>
                </a:cubicBezTo>
                <a:cubicBezTo>
                  <a:pt x="56" y="125"/>
                  <a:pt x="56" y="125"/>
                  <a:pt x="55" y="124"/>
                </a:cubicBezTo>
                <a:cubicBezTo>
                  <a:pt x="53" y="122"/>
                  <a:pt x="52" y="121"/>
                  <a:pt x="51" y="121"/>
                </a:cubicBezTo>
                <a:cubicBezTo>
                  <a:pt x="50" y="121"/>
                  <a:pt x="50" y="121"/>
                  <a:pt x="50" y="121"/>
                </a:cubicBezTo>
                <a:cubicBezTo>
                  <a:pt x="50" y="120"/>
                  <a:pt x="49" y="120"/>
                  <a:pt x="49" y="120"/>
                </a:cubicBezTo>
                <a:cubicBezTo>
                  <a:pt x="50" y="116"/>
                  <a:pt x="51" y="113"/>
                  <a:pt x="50" y="110"/>
                </a:cubicBezTo>
                <a:cubicBezTo>
                  <a:pt x="50" y="109"/>
                  <a:pt x="49" y="109"/>
                  <a:pt x="49" y="109"/>
                </a:cubicBezTo>
                <a:cubicBezTo>
                  <a:pt x="45" y="109"/>
                  <a:pt x="41" y="113"/>
                  <a:pt x="39" y="115"/>
                </a:cubicBezTo>
                <a:cubicBezTo>
                  <a:pt x="33" y="120"/>
                  <a:pt x="28" y="127"/>
                  <a:pt x="23" y="133"/>
                </a:cubicBezTo>
                <a:cubicBezTo>
                  <a:pt x="20" y="135"/>
                  <a:pt x="25" y="138"/>
                  <a:pt x="28" y="135"/>
                </a:cubicBezTo>
                <a:cubicBezTo>
                  <a:pt x="31" y="129"/>
                  <a:pt x="36" y="125"/>
                  <a:pt x="41" y="120"/>
                </a:cubicBezTo>
                <a:cubicBezTo>
                  <a:pt x="40" y="121"/>
                  <a:pt x="39" y="124"/>
                  <a:pt x="38" y="125"/>
                </a:cubicBezTo>
                <a:cubicBezTo>
                  <a:pt x="36" y="128"/>
                  <a:pt x="40" y="131"/>
                  <a:pt x="42" y="128"/>
                </a:cubicBezTo>
                <a:cubicBezTo>
                  <a:pt x="42" y="128"/>
                  <a:pt x="43" y="127"/>
                  <a:pt x="44" y="127"/>
                </a:cubicBezTo>
                <a:cubicBezTo>
                  <a:pt x="44" y="126"/>
                  <a:pt x="44" y="126"/>
                  <a:pt x="45" y="126"/>
                </a:cubicBezTo>
                <a:cubicBezTo>
                  <a:pt x="45" y="126"/>
                  <a:pt x="44" y="127"/>
                  <a:pt x="44" y="127"/>
                </a:cubicBezTo>
                <a:cubicBezTo>
                  <a:pt x="44" y="127"/>
                  <a:pt x="44" y="127"/>
                  <a:pt x="44" y="127"/>
                </a:cubicBezTo>
                <a:cubicBezTo>
                  <a:pt x="44" y="127"/>
                  <a:pt x="44" y="127"/>
                  <a:pt x="44" y="128"/>
                </a:cubicBezTo>
                <a:cubicBezTo>
                  <a:pt x="42" y="131"/>
                  <a:pt x="47" y="132"/>
                  <a:pt x="49" y="129"/>
                </a:cubicBezTo>
                <a:cubicBezTo>
                  <a:pt x="50" y="128"/>
                  <a:pt x="50" y="128"/>
                  <a:pt x="50" y="128"/>
                </a:cubicBezTo>
                <a:cubicBezTo>
                  <a:pt x="50" y="129"/>
                  <a:pt x="50" y="129"/>
                  <a:pt x="50" y="129"/>
                </a:cubicBezTo>
                <a:cubicBezTo>
                  <a:pt x="50" y="131"/>
                  <a:pt x="52" y="132"/>
                  <a:pt x="53" y="132"/>
                </a:cubicBezTo>
                <a:close/>
              </a:path>
            </a:pathLst>
          </a:custGeom>
          <a:ln>
            <a:noFill/>
          </a:ln>
        </p:spPr>
        <p:style>
          <a:lnRef idx="3">
            <a:schemeClr val="lt1"/>
          </a:lnRef>
          <a:fillRef idx="1">
            <a:schemeClr val="accent1"/>
          </a:fillRef>
          <a:effectRef idx="1">
            <a:schemeClr val="accent1"/>
          </a:effectRef>
          <a:fontRef idx="minor">
            <a:schemeClr val="lt1"/>
          </a:fontRef>
        </p:style>
        <p:txBody>
          <a:bodyPr vert="horz" wrap="square" lIns="91440" tIns="45720" rIns="91440" bIns="45720" numCol="1" anchor="t" anchorCtr="0" compatLnSpc="1">
            <a:prstTxWarp prst="textNoShape">
              <a:avLst/>
            </a:prstTxWarp>
          </a:bodyPr>
          <a:lstStyle/>
          <a:p>
            <a:endParaRPr lang="en-US"/>
          </a:p>
        </p:txBody>
      </p:sp>
      <p:sp>
        <p:nvSpPr>
          <p:cNvPr id="24" name="Freeform 179">
            <a:hlinkClick r:id="rId9" action="ppaction://hlinksldjump"/>
            <a:extLst>
              <a:ext uri="{FF2B5EF4-FFF2-40B4-BE49-F238E27FC236}">
                <a16:creationId xmlns:a16="http://schemas.microsoft.com/office/drawing/2014/main" id="{E767F4DC-1964-CEA5-A2B5-1FFB5D00D23E}"/>
              </a:ext>
            </a:extLst>
          </p:cNvPr>
          <p:cNvSpPr>
            <a:spLocks noEditPoints="1"/>
          </p:cNvSpPr>
          <p:nvPr/>
        </p:nvSpPr>
        <p:spPr bwMode="auto">
          <a:xfrm>
            <a:off x="360776" y="4019246"/>
            <a:ext cx="285794" cy="241416"/>
          </a:xfrm>
          <a:custGeom>
            <a:avLst/>
            <a:gdLst>
              <a:gd name="T0" fmla="*/ 12 w 161"/>
              <a:gd name="T1" fmla="*/ 108 h 136"/>
              <a:gd name="T2" fmla="*/ 12 w 161"/>
              <a:gd name="T3" fmla="*/ 134 h 136"/>
              <a:gd name="T4" fmla="*/ 16 w 161"/>
              <a:gd name="T5" fmla="*/ 136 h 136"/>
              <a:gd name="T6" fmla="*/ 35 w 161"/>
              <a:gd name="T7" fmla="*/ 136 h 136"/>
              <a:gd name="T8" fmla="*/ 37 w 161"/>
              <a:gd name="T9" fmla="*/ 134 h 136"/>
              <a:gd name="T10" fmla="*/ 37 w 161"/>
              <a:gd name="T11" fmla="*/ 88 h 136"/>
              <a:gd name="T12" fmla="*/ 23 w 161"/>
              <a:gd name="T13" fmla="*/ 102 h 136"/>
              <a:gd name="T14" fmla="*/ 12 w 161"/>
              <a:gd name="T15" fmla="*/ 108 h 136"/>
              <a:gd name="T16" fmla="*/ 47 w 161"/>
              <a:gd name="T17" fmla="*/ 87 h 136"/>
              <a:gd name="T18" fmla="*/ 47 w 161"/>
              <a:gd name="T19" fmla="*/ 134 h 136"/>
              <a:gd name="T20" fmla="*/ 51 w 161"/>
              <a:gd name="T21" fmla="*/ 136 h 136"/>
              <a:gd name="T22" fmla="*/ 70 w 161"/>
              <a:gd name="T23" fmla="*/ 136 h 136"/>
              <a:gd name="T24" fmla="*/ 73 w 161"/>
              <a:gd name="T25" fmla="*/ 134 h 136"/>
              <a:gd name="T26" fmla="*/ 73 w 161"/>
              <a:gd name="T27" fmla="*/ 106 h 136"/>
              <a:gd name="T28" fmla="*/ 62 w 161"/>
              <a:gd name="T29" fmla="*/ 101 h 136"/>
              <a:gd name="T30" fmla="*/ 47 w 161"/>
              <a:gd name="T31" fmla="*/ 87 h 136"/>
              <a:gd name="T32" fmla="*/ 84 w 161"/>
              <a:gd name="T33" fmla="*/ 103 h 136"/>
              <a:gd name="T34" fmla="*/ 84 w 161"/>
              <a:gd name="T35" fmla="*/ 134 h 136"/>
              <a:gd name="T36" fmla="*/ 86 w 161"/>
              <a:gd name="T37" fmla="*/ 136 h 136"/>
              <a:gd name="T38" fmla="*/ 106 w 161"/>
              <a:gd name="T39" fmla="*/ 136 h 136"/>
              <a:gd name="T40" fmla="*/ 110 w 161"/>
              <a:gd name="T41" fmla="*/ 134 h 136"/>
              <a:gd name="T42" fmla="*/ 110 w 161"/>
              <a:gd name="T43" fmla="*/ 78 h 136"/>
              <a:gd name="T44" fmla="*/ 86 w 161"/>
              <a:gd name="T45" fmla="*/ 100 h 136"/>
              <a:gd name="T46" fmla="*/ 84 w 161"/>
              <a:gd name="T47" fmla="*/ 103 h 136"/>
              <a:gd name="T48" fmla="*/ 143 w 161"/>
              <a:gd name="T49" fmla="*/ 45 h 136"/>
              <a:gd name="T50" fmla="*/ 120 w 161"/>
              <a:gd name="T51" fmla="*/ 69 h 136"/>
              <a:gd name="T52" fmla="*/ 120 w 161"/>
              <a:gd name="T53" fmla="*/ 134 h 136"/>
              <a:gd name="T54" fmla="*/ 122 w 161"/>
              <a:gd name="T55" fmla="*/ 136 h 136"/>
              <a:gd name="T56" fmla="*/ 143 w 161"/>
              <a:gd name="T57" fmla="*/ 136 h 136"/>
              <a:gd name="T58" fmla="*/ 146 w 161"/>
              <a:gd name="T59" fmla="*/ 134 h 136"/>
              <a:gd name="T60" fmla="*/ 146 w 161"/>
              <a:gd name="T61" fmla="*/ 47 h 136"/>
              <a:gd name="T62" fmla="*/ 145 w 161"/>
              <a:gd name="T63" fmla="*/ 45 h 136"/>
              <a:gd name="T64" fmla="*/ 143 w 161"/>
              <a:gd name="T65" fmla="*/ 45 h 136"/>
              <a:gd name="T66" fmla="*/ 160 w 161"/>
              <a:gd name="T67" fmla="*/ 2 h 136"/>
              <a:gd name="T68" fmla="*/ 155 w 161"/>
              <a:gd name="T69" fmla="*/ 0 h 136"/>
              <a:gd name="T70" fmla="*/ 127 w 161"/>
              <a:gd name="T71" fmla="*/ 1 h 136"/>
              <a:gd name="T72" fmla="*/ 123 w 161"/>
              <a:gd name="T73" fmla="*/ 4 h 136"/>
              <a:gd name="T74" fmla="*/ 122 w 161"/>
              <a:gd name="T75" fmla="*/ 5 h 136"/>
              <a:gd name="T76" fmla="*/ 123 w 161"/>
              <a:gd name="T77" fmla="*/ 11 h 136"/>
              <a:gd name="T78" fmla="*/ 125 w 161"/>
              <a:gd name="T79" fmla="*/ 12 h 136"/>
              <a:gd name="T80" fmla="*/ 130 w 161"/>
              <a:gd name="T81" fmla="*/ 17 h 136"/>
              <a:gd name="T82" fmla="*/ 74 w 161"/>
              <a:gd name="T83" fmla="*/ 74 h 136"/>
              <a:gd name="T84" fmla="*/ 48 w 161"/>
              <a:gd name="T85" fmla="*/ 49 h 136"/>
              <a:gd name="T86" fmla="*/ 42 w 161"/>
              <a:gd name="T87" fmla="*/ 46 h 136"/>
              <a:gd name="T88" fmla="*/ 37 w 161"/>
              <a:gd name="T89" fmla="*/ 49 h 136"/>
              <a:gd name="T90" fmla="*/ 3 w 161"/>
              <a:gd name="T91" fmla="*/ 82 h 136"/>
              <a:gd name="T92" fmla="*/ 3 w 161"/>
              <a:gd name="T93" fmla="*/ 94 h 136"/>
              <a:gd name="T94" fmla="*/ 5 w 161"/>
              <a:gd name="T95" fmla="*/ 95 h 136"/>
              <a:gd name="T96" fmla="*/ 10 w 161"/>
              <a:gd name="T97" fmla="*/ 98 h 136"/>
              <a:gd name="T98" fmla="*/ 16 w 161"/>
              <a:gd name="T99" fmla="*/ 95 h 136"/>
              <a:gd name="T100" fmla="*/ 42 w 161"/>
              <a:gd name="T101" fmla="*/ 68 h 136"/>
              <a:gd name="T102" fmla="*/ 68 w 161"/>
              <a:gd name="T103" fmla="*/ 94 h 136"/>
              <a:gd name="T104" fmla="*/ 74 w 161"/>
              <a:gd name="T105" fmla="*/ 96 h 136"/>
              <a:gd name="T106" fmla="*/ 79 w 161"/>
              <a:gd name="T107" fmla="*/ 94 h 136"/>
              <a:gd name="T108" fmla="*/ 143 w 161"/>
              <a:gd name="T109" fmla="*/ 30 h 136"/>
              <a:gd name="T110" fmla="*/ 150 w 161"/>
              <a:gd name="T111" fmla="*/ 38 h 136"/>
              <a:gd name="T112" fmla="*/ 154 w 161"/>
              <a:gd name="T113" fmla="*/ 40 h 136"/>
              <a:gd name="T114" fmla="*/ 156 w 161"/>
              <a:gd name="T115" fmla="*/ 39 h 136"/>
              <a:gd name="T116" fmla="*/ 157 w 161"/>
              <a:gd name="T117" fmla="*/ 38 h 136"/>
              <a:gd name="T118" fmla="*/ 160 w 161"/>
              <a:gd name="T119" fmla="*/ 33 h 136"/>
              <a:gd name="T120" fmla="*/ 161 w 161"/>
              <a:gd name="T121" fmla="*/ 16 h 136"/>
              <a:gd name="T122" fmla="*/ 161 w 161"/>
              <a:gd name="T123" fmla="*/ 6 h 136"/>
              <a:gd name="T124" fmla="*/ 160 w 161"/>
              <a:gd name="T125" fmla="*/ 2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1" h="136">
                <a:moveTo>
                  <a:pt x="12" y="108"/>
                </a:moveTo>
                <a:cubicBezTo>
                  <a:pt x="12" y="134"/>
                  <a:pt x="12" y="134"/>
                  <a:pt x="12" y="134"/>
                </a:cubicBezTo>
                <a:cubicBezTo>
                  <a:pt x="12" y="135"/>
                  <a:pt x="13" y="136"/>
                  <a:pt x="16" y="136"/>
                </a:cubicBezTo>
                <a:cubicBezTo>
                  <a:pt x="35" y="136"/>
                  <a:pt x="35" y="136"/>
                  <a:pt x="35" y="136"/>
                </a:cubicBezTo>
                <a:cubicBezTo>
                  <a:pt x="36" y="136"/>
                  <a:pt x="37" y="135"/>
                  <a:pt x="37" y="134"/>
                </a:cubicBezTo>
                <a:cubicBezTo>
                  <a:pt x="37" y="88"/>
                  <a:pt x="37" y="88"/>
                  <a:pt x="37" y="88"/>
                </a:cubicBezTo>
                <a:cubicBezTo>
                  <a:pt x="23" y="102"/>
                  <a:pt x="23" y="102"/>
                  <a:pt x="23" y="102"/>
                </a:cubicBezTo>
                <a:cubicBezTo>
                  <a:pt x="20" y="105"/>
                  <a:pt x="17" y="107"/>
                  <a:pt x="12" y="108"/>
                </a:cubicBezTo>
                <a:close/>
                <a:moveTo>
                  <a:pt x="47" y="87"/>
                </a:moveTo>
                <a:cubicBezTo>
                  <a:pt x="47" y="134"/>
                  <a:pt x="47" y="134"/>
                  <a:pt x="47" y="134"/>
                </a:cubicBezTo>
                <a:cubicBezTo>
                  <a:pt x="47" y="135"/>
                  <a:pt x="49" y="136"/>
                  <a:pt x="51" y="136"/>
                </a:cubicBezTo>
                <a:cubicBezTo>
                  <a:pt x="70" y="136"/>
                  <a:pt x="70" y="136"/>
                  <a:pt x="70" y="136"/>
                </a:cubicBezTo>
                <a:cubicBezTo>
                  <a:pt x="71" y="136"/>
                  <a:pt x="73" y="135"/>
                  <a:pt x="73" y="134"/>
                </a:cubicBezTo>
                <a:cubicBezTo>
                  <a:pt x="73" y="106"/>
                  <a:pt x="73" y="106"/>
                  <a:pt x="73" y="106"/>
                </a:cubicBezTo>
                <a:cubicBezTo>
                  <a:pt x="69" y="106"/>
                  <a:pt x="64" y="104"/>
                  <a:pt x="62" y="101"/>
                </a:cubicBezTo>
                <a:lnTo>
                  <a:pt x="47" y="87"/>
                </a:lnTo>
                <a:close/>
                <a:moveTo>
                  <a:pt x="84" y="103"/>
                </a:moveTo>
                <a:cubicBezTo>
                  <a:pt x="84" y="134"/>
                  <a:pt x="84" y="134"/>
                  <a:pt x="84" y="134"/>
                </a:cubicBezTo>
                <a:cubicBezTo>
                  <a:pt x="84" y="135"/>
                  <a:pt x="85" y="136"/>
                  <a:pt x="86" y="136"/>
                </a:cubicBezTo>
                <a:cubicBezTo>
                  <a:pt x="106" y="136"/>
                  <a:pt x="106" y="136"/>
                  <a:pt x="106" y="136"/>
                </a:cubicBezTo>
                <a:cubicBezTo>
                  <a:pt x="108" y="136"/>
                  <a:pt x="110" y="135"/>
                  <a:pt x="110" y="134"/>
                </a:cubicBezTo>
                <a:cubicBezTo>
                  <a:pt x="110" y="78"/>
                  <a:pt x="110" y="78"/>
                  <a:pt x="110" y="78"/>
                </a:cubicBezTo>
                <a:cubicBezTo>
                  <a:pt x="86" y="100"/>
                  <a:pt x="86" y="100"/>
                  <a:pt x="86" y="100"/>
                </a:cubicBezTo>
                <a:cubicBezTo>
                  <a:pt x="85" y="102"/>
                  <a:pt x="84" y="103"/>
                  <a:pt x="84" y="103"/>
                </a:cubicBezTo>
                <a:close/>
                <a:moveTo>
                  <a:pt x="143" y="45"/>
                </a:moveTo>
                <a:cubicBezTo>
                  <a:pt x="120" y="69"/>
                  <a:pt x="120" y="69"/>
                  <a:pt x="120" y="69"/>
                </a:cubicBezTo>
                <a:cubicBezTo>
                  <a:pt x="120" y="134"/>
                  <a:pt x="120" y="134"/>
                  <a:pt x="120" y="134"/>
                </a:cubicBezTo>
                <a:cubicBezTo>
                  <a:pt x="120" y="135"/>
                  <a:pt x="121" y="136"/>
                  <a:pt x="122" y="136"/>
                </a:cubicBezTo>
                <a:cubicBezTo>
                  <a:pt x="143" y="136"/>
                  <a:pt x="143" y="136"/>
                  <a:pt x="143" y="136"/>
                </a:cubicBezTo>
                <a:cubicBezTo>
                  <a:pt x="145" y="136"/>
                  <a:pt x="146" y="135"/>
                  <a:pt x="146" y="134"/>
                </a:cubicBezTo>
                <a:cubicBezTo>
                  <a:pt x="146" y="47"/>
                  <a:pt x="146" y="47"/>
                  <a:pt x="146" y="47"/>
                </a:cubicBezTo>
                <a:cubicBezTo>
                  <a:pt x="145" y="46"/>
                  <a:pt x="145" y="46"/>
                  <a:pt x="145" y="45"/>
                </a:cubicBezTo>
                <a:lnTo>
                  <a:pt x="143" y="45"/>
                </a:lnTo>
                <a:close/>
                <a:moveTo>
                  <a:pt x="160" y="2"/>
                </a:moveTo>
                <a:cubicBezTo>
                  <a:pt x="158" y="1"/>
                  <a:pt x="157" y="0"/>
                  <a:pt x="155" y="0"/>
                </a:cubicBezTo>
                <a:cubicBezTo>
                  <a:pt x="145" y="1"/>
                  <a:pt x="136" y="1"/>
                  <a:pt x="127" y="1"/>
                </a:cubicBezTo>
                <a:cubicBezTo>
                  <a:pt x="125" y="1"/>
                  <a:pt x="124" y="1"/>
                  <a:pt x="123" y="4"/>
                </a:cubicBezTo>
                <a:cubicBezTo>
                  <a:pt x="122" y="4"/>
                  <a:pt x="122" y="4"/>
                  <a:pt x="122" y="5"/>
                </a:cubicBezTo>
                <a:cubicBezTo>
                  <a:pt x="120" y="7"/>
                  <a:pt x="122" y="10"/>
                  <a:pt x="123" y="11"/>
                </a:cubicBezTo>
                <a:cubicBezTo>
                  <a:pt x="125" y="12"/>
                  <a:pt x="125" y="12"/>
                  <a:pt x="125" y="12"/>
                </a:cubicBezTo>
                <a:cubicBezTo>
                  <a:pt x="127" y="15"/>
                  <a:pt x="128" y="16"/>
                  <a:pt x="130" y="17"/>
                </a:cubicBezTo>
                <a:cubicBezTo>
                  <a:pt x="74" y="74"/>
                  <a:pt x="74" y="74"/>
                  <a:pt x="74" y="74"/>
                </a:cubicBezTo>
                <a:cubicBezTo>
                  <a:pt x="48" y="49"/>
                  <a:pt x="48" y="49"/>
                  <a:pt x="48" y="49"/>
                </a:cubicBezTo>
                <a:cubicBezTo>
                  <a:pt x="47" y="48"/>
                  <a:pt x="44" y="46"/>
                  <a:pt x="42" y="46"/>
                </a:cubicBezTo>
                <a:cubicBezTo>
                  <a:pt x="41" y="46"/>
                  <a:pt x="38" y="48"/>
                  <a:pt x="37" y="49"/>
                </a:cubicBezTo>
                <a:cubicBezTo>
                  <a:pt x="3" y="82"/>
                  <a:pt x="3" y="82"/>
                  <a:pt x="3" y="82"/>
                </a:cubicBezTo>
                <a:cubicBezTo>
                  <a:pt x="0" y="85"/>
                  <a:pt x="0" y="90"/>
                  <a:pt x="3" y="94"/>
                </a:cubicBezTo>
                <a:cubicBezTo>
                  <a:pt x="5" y="95"/>
                  <a:pt x="5" y="95"/>
                  <a:pt x="5" y="95"/>
                </a:cubicBezTo>
                <a:cubicBezTo>
                  <a:pt x="6" y="96"/>
                  <a:pt x="8" y="98"/>
                  <a:pt x="10" y="98"/>
                </a:cubicBezTo>
                <a:cubicBezTo>
                  <a:pt x="13" y="98"/>
                  <a:pt x="15" y="96"/>
                  <a:pt x="16" y="95"/>
                </a:cubicBezTo>
                <a:cubicBezTo>
                  <a:pt x="42" y="68"/>
                  <a:pt x="42" y="68"/>
                  <a:pt x="42" y="68"/>
                </a:cubicBezTo>
                <a:cubicBezTo>
                  <a:pt x="68" y="94"/>
                  <a:pt x="68" y="94"/>
                  <a:pt x="68" y="94"/>
                </a:cubicBezTo>
                <a:cubicBezTo>
                  <a:pt x="69" y="95"/>
                  <a:pt x="71" y="96"/>
                  <a:pt x="74" y="96"/>
                </a:cubicBezTo>
                <a:cubicBezTo>
                  <a:pt x="76" y="96"/>
                  <a:pt x="78" y="95"/>
                  <a:pt x="79" y="94"/>
                </a:cubicBezTo>
                <a:cubicBezTo>
                  <a:pt x="143" y="30"/>
                  <a:pt x="143" y="30"/>
                  <a:pt x="143" y="30"/>
                </a:cubicBezTo>
                <a:cubicBezTo>
                  <a:pt x="150" y="38"/>
                  <a:pt x="150" y="38"/>
                  <a:pt x="150" y="38"/>
                </a:cubicBezTo>
                <a:cubicBezTo>
                  <a:pt x="151" y="39"/>
                  <a:pt x="152" y="40"/>
                  <a:pt x="154" y="40"/>
                </a:cubicBezTo>
                <a:cubicBezTo>
                  <a:pt x="155" y="40"/>
                  <a:pt x="156" y="39"/>
                  <a:pt x="156" y="39"/>
                </a:cubicBezTo>
                <a:cubicBezTo>
                  <a:pt x="157" y="39"/>
                  <a:pt x="157" y="39"/>
                  <a:pt x="157" y="38"/>
                </a:cubicBezTo>
                <a:cubicBezTo>
                  <a:pt x="160" y="37"/>
                  <a:pt x="160" y="35"/>
                  <a:pt x="160" y="33"/>
                </a:cubicBezTo>
                <a:cubicBezTo>
                  <a:pt x="160" y="27"/>
                  <a:pt x="160" y="22"/>
                  <a:pt x="161" y="16"/>
                </a:cubicBezTo>
                <a:cubicBezTo>
                  <a:pt x="161" y="6"/>
                  <a:pt x="161" y="6"/>
                  <a:pt x="161" y="6"/>
                </a:cubicBezTo>
                <a:cubicBezTo>
                  <a:pt x="161" y="5"/>
                  <a:pt x="161" y="2"/>
                  <a:pt x="160" y="2"/>
                </a:cubicBezTo>
                <a:close/>
              </a:path>
            </a:pathLst>
          </a:custGeom>
          <a:ln>
            <a:noFill/>
          </a:ln>
        </p:spPr>
        <p:style>
          <a:lnRef idx="3">
            <a:schemeClr val="lt1"/>
          </a:lnRef>
          <a:fillRef idx="1">
            <a:schemeClr val="accent1"/>
          </a:fillRef>
          <a:effectRef idx="1">
            <a:schemeClr val="accent1"/>
          </a:effectRef>
          <a:fontRef idx="minor">
            <a:schemeClr val="lt1"/>
          </a:fontRef>
        </p:style>
        <p:txBody>
          <a:bodyPr vert="horz" wrap="square" lIns="91440" tIns="45720" rIns="91440" bIns="45720" numCol="1" anchor="t" anchorCtr="0" compatLnSpc="1">
            <a:prstTxWarp prst="textNoShape">
              <a:avLst/>
            </a:prstTxWarp>
          </a:bodyPr>
          <a:lstStyle/>
          <a:p>
            <a:endParaRPr lang="en-US"/>
          </a:p>
        </p:txBody>
      </p:sp>
      <p:sp>
        <p:nvSpPr>
          <p:cNvPr id="25" name="Freeform 166">
            <a:hlinkClick r:id="rId8" action="ppaction://hlinksldjump"/>
            <a:extLst>
              <a:ext uri="{FF2B5EF4-FFF2-40B4-BE49-F238E27FC236}">
                <a16:creationId xmlns:a16="http://schemas.microsoft.com/office/drawing/2014/main" id="{B803512C-AA6C-0889-CF18-36EE9A95358A}"/>
              </a:ext>
            </a:extLst>
          </p:cNvPr>
          <p:cNvSpPr>
            <a:spLocks noEditPoints="1"/>
          </p:cNvSpPr>
          <p:nvPr/>
        </p:nvSpPr>
        <p:spPr bwMode="auto">
          <a:xfrm>
            <a:off x="375394" y="3230148"/>
            <a:ext cx="256559" cy="315765"/>
          </a:xfrm>
          <a:custGeom>
            <a:avLst/>
            <a:gdLst>
              <a:gd name="T0" fmla="*/ 91 w 130"/>
              <a:gd name="T1" fmla="*/ 69 h 160"/>
              <a:gd name="T2" fmla="*/ 74 w 130"/>
              <a:gd name="T3" fmla="*/ 72 h 160"/>
              <a:gd name="T4" fmla="*/ 51 w 130"/>
              <a:gd name="T5" fmla="*/ 73 h 160"/>
              <a:gd name="T6" fmla="*/ 2 w 130"/>
              <a:gd name="T7" fmla="*/ 81 h 160"/>
              <a:gd name="T8" fmla="*/ 5 w 130"/>
              <a:gd name="T9" fmla="*/ 128 h 160"/>
              <a:gd name="T10" fmla="*/ 21 w 130"/>
              <a:gd name="T11" fmla="*/ 129 h 160"/>
              <a:gd name="T12" fmla="*/ 23 w 130"/>
              <a:gd name="T13" fmla="*/ 160 h 160"/>
              <a:gd name="T14" fmla="*/ 104 w 130"/>
              <a:gd name="T15" fmla="*/ 155 h 160"/>
              <a:gd name="T16" fmla="*/ 113 w 130"/>
              <a:gd name="T17" fmla="*/ 146 h 160"/>
              <a:gd name="T18" fmla="*/ 124 w 130"/>
              <a:gd name="T19" fmla="*/ 103 h 160"/>
              <a:gd name="T20" fmla="*/ 25 w 130"/>
              <a:gd name="T21" fmla="*/ 126 h 160"/>
              <a:gd name="T22" fmla="*/ 34 w 130"/>
              <a:gd name="T23" fmla="*/ 112 h 160"/>
              <a:gd name="T24" fmla="*/ 28 w 130"/>
              <a:gd name="T25" fmla="*/ 89 h 160"/>
              <a:gd name="T26" fmla="*/ 25 w 130"/>
              <a:gd name="T27" fmla="*/ 89 h 160"/>
              <a:gd name="T28" fmla="*/ 29 w 130"/>
              <a:gd name="T29" fmla="*/ 109 h 160"/>
              <a:gd name="T30" fmla="*/ 8 w 130"/>
              <a:gd name="T31" fmla="*/ 83 h 160"/>
              <a:gd name="T32" fmla="*/ 98 w 130"/>
              <a:gd name="T33" fmla="*/ 145 h 160"/>
              <a:gd name="T34" fmla="*/ 103 w 130"/>
              <a:gd name="T35" fmla="*/ 109 h 160"/>
              <a:gd name="T36" fmla="*/ 77 w 130"/>
              <a:gd name="T37" fmla="*/ 62 h 160"/>
              <a:gd name="T38" fmla="*/ 51 w 130"/>
              <a:gd name="T39" fmla="*/ 26 h 160"/>
              <a:gd name="T40" fmla="*/ 80 w 130"/>
              <a:gd name="T41" fmla="*/ 121 h 160"/>
              <a:gd name="T42" fmla="*/ 35 w 130"/>
              <a:gd name="T43" fmla="*/ 124 h 160"/>
              <a:gd name="T44" fmla="*/ 79 w 130"/>
              <a:gd name="T45" fmla="*/ 136 h 160"/>
              <a:gd name="T46" fmla="*/ 42 w 130"/>
              <a:gd name="T47" fmla="*/ 146 h 160"/>
              <a:gd name="T48" fmla="*/ 79 w 130"/>
              <a:gd name="T49" fmla="*/ 136 h 160"/>
              <a:gd name="T50" fmla="*/ 50 w 130"/>
              <a:gd name="T51" fmla="*/ 108 h 160"/>
              <a:gd name="T52" fmla="*/ 42 w 130"/>
              <a:gd name="T53" fmla="*/ 87 h 160"/>
              <a:gd name="T54" fmla="*/ 34 w 130"/>
              <a:gd name="T55" fmla="*/ 91 h 160"/>
              <a:gd name="T56" fmla="*/ 38 w 130"/>
              <a:gd name="T57" fmla="*/ 90 h 160"/>
              <a:gd name="T58" fmla="*/ 47 w 130"/>
              <a:gd name="T59" fmla="*/ 105 h 160"/>
              <a:gd name="T60" fmla="*/ 42 w 130"/>
              <a:gd name="T61" fmla="*/ 105 h 160"/>
              <a:gd name="T62" fmla="*/ 57 w 130"/>
              <a:gd name="T63" fmla="*/ 111 h 160"/>
              <a:gd name="T64" fmla="*/ 65 w 130"/>
              <a:gd name="T65" fmla="*/ 106 h 160"/>
              <a:gd name="T66" fmla="*/ 61 w 130"/>
              <a:gd name="T67" fmla="*/ 97 h 160"/>
              <a:gd name="T68" fmla="*/ 58 w 130"/>
              <a:gd name="T69" fmla="*/ 85 h 160"/>
              <a:gd name="T70" fmla="*/ 47 w 130"/>
              <a:gd name="T71" fmla="*/ 87 h 160"/>
              <a:gd name="T72" fmla="*/ 60 w 130"/>
              <a:gd name="T73" fmla="*/ 100 h 160"/>
              <a:gd name="T74" fmla="*/ 61 w 130"/>
              <a:gd name="T75" fmla="*/ 108 h 160"/>
              <a:gd name="T76" fmla="*/ 58 w 130"/>
              <a:gd name="T77" fmla="*/ 100 h 160"/>
              <a:gd name="T78" fmla="*/ 54 w 130"/>
              <a:gd name="T79" fmla="*/ 88 h 160"/>
              <a:gd name="T80" fmla="*/ 58 w 130"/>
              <a:gd name="T81" fmla="*/ 95 h 160"/>
              <a:gd name="T82" fmla="*/ 52 w 130"/>
              <a:gd name="T83" fmla="*/ 88 h 160"/>
              <a:gd name="T84" fmla="*/ 74 w 130"/>
              <a:gd name="T85" fmla="*/ 98 h 160"/>
              <a:gd name="T86" fmla="*/ 75 w 130"/>
              <a:gd name="T87" fmla="*/ 105 h 160"/>
              <a:gd name="T88" fmla="*/ 73 w 130"/>
              <a:gd name="T89" fmla="*/ 103 h 160"/>
              <a:gd name="T90" fmla="*/ 68 w 130"/>
              <a:gd name="T91" fmla="*/ 105 h 160"/>
              <a:gd name="T92" fmla="*/ 80 w 130"/>
              <a:gd name="T93" fmla="*/ 108 h 160"/>
              <a:gd name="T94" fmla="*/ 75 w 130"/>
              <a:gd name="T95" fmla="*/ 96 h 160"/>
              <a:gd name="T96" fmla="*/ 68 w 130"/>
              <a:gd name="T97" fmla="*/ 93 h 160"/>
              <a:gd name="T98" fmla="*/ 70 w 130"/>
              <a:gd name="T99" fmla="*/ 87 h 160"/>
              <a:gd name="T100" fmla="*/ 73 w 130"/>
              <a:gd name="T101" fmla="*/ 90 h 160"/>
              <a:gd name="T102" fmla="*/ 74 w 130"/>
              <a:gd name="T103" fmla="*/ 88 h 160"/>
              <a:gd name="T104" fmla="*/ 64 w 130"/>
              <a:gd name="T105" fmla="*/ 85 h 160"/>
              <a:gd name="T106" fmla="*/ 67 w 130"/>
              <a:gd name="T107" fmla="*/ 96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30" h="160">
                <a:moveTo>
                  <a:pt x="124" y="103"/>
                </a:moveTo>
                <a:cubicBezTo>
                  <a:pt x="119" y="89"/>
                  <a:pt x="111" y="80"/>
                  <a:pt x="104" y="75"/>
                </a:cubicBezTo>
                <a:cubicBezTo>
                  <a:pt x="103" y="75"/>
                  <a:pt x="91" y="69"/>
                  <a:pt x="91" y="69"/>
                </a:cubicBezTo>
                <a:cubicBezTo>
                  <a:pt x="85" y="64"/>
                  <a:pt x="85" y="64"/>
                  <a:pt x="85" y="64"/>
                </a:cubicBezTo>
                <a:cubicBezTo>
                  <a:pt x="78" y="72"/>
                  <a:pt x="78" y="72"/>
                  <a:pt x="78" y="72"/>
                </a:cubicBezTo>
                <a:cubicBezTo>
                  <a:pt x="74" y="72"/>
                  <a:pt x="74" y="72"/>
                  <a:pt x="74" y="72"/>
                </a:cubicBezTo>
                <a:cubicBezTo>
                  <a:pt x="67" y="64"/>
                  <a:pt x="67" y="64"/>
                  <a:pt x="67" y="64"/>
                </a:cubicBezTo>
                <a:cubicBezTo>
                  <a:pt x="61" y="69"/>
                  <a:pt x="61" y="69"/>
                  <a:pt x="61" y="69"/>
                </a:cubicBezTo>
                <a:cubicBezTo>
                  <a:pt x="51" y="73"/>
                  <a:pt x="51" y="73"/>
                  <a:pt x="51" y="73"/>
                </a:cubicBezTo>
                <a:cubicBezTo>
                  <a:pt x="3" y="78"/>
                  <a:pt x="3" y="78"/>
                  <a:pt x="3" y="78"/>
                </a:cubicBezTo>
                <a:cubicBezTo>
                  <a:pt x="2" y="78"/>
                  <a:pt x="2" y="78"/>
                  <a:pt x="2" y="80"/>
                </a:cubicBezTo>
                <a:cubicBezTo>
                  <a:pt x="0" y="80"/>
                  <a:pt x="0" y="81"/>
                  <a:pt x="2" y="81"/>
                </a:cubicBezTo>
                <a:cubicBezTo>
                  <a:pt x="5" y="89"/>
                  <a:pt x="9" y="95"/>
                  <a:pt x="10" y="101"/>
                </a:cubicBezTo>
                <a:cubicBezTo>
                  <a:pt x="10" y="103"/>
                  <a:pt x="10" y="103"/>
                  <a:pt x="10" y="103"/>
                </a:cubicBezTo>
                <a:cubicBezTo>
                  <a:pt x="0" y="112"/>
                  <a:pt x="2" y="121"/>
                  <a:pt x="5" y="128"/>
                </a:cubicBezTo>
                <a:cubicBezTo>
                  <a:pt x="6" y="131"/>
                  <a:pt x="10" y="132"/>
                  <a:pt x="13" y="132"/>
                </a:cubicBezTo>
                <a:cubicBezTo>
                  <a:pt x="15" y="132"/>
                  <a:pt x="18" y="132"/>
                  <a:pt x="19" y="131"/>
                </a:cubicBezTo>
                <a:cubicBezTo>
                  <a:pt x="19" y="131"/>
                  <a:pt x="21" y="131"/>
                  <a:pt x="21" y="129"/>
                </a:cubicBezTo>
                <a:cubicBezTo>
                  <a:pt x="21" y="134"/>
                  <a:pt x="22" y="137"/>
                  <a:pt x="22" y="138"/>
                </a:cubicBezTo>
                <a:cubicBezTo>
                  <a:pt x="23" y="151"/>
                  <a:pt x="22" y="157"/>
                  <a:pt x="22" y="157"/>
                </a:cubicBezTo>
                <a:cubicBezTo>
                  <a:pt x="22" y="159"/>
                  <a:pt x="22" y="159"/>
                  <a:pt x="23" y="160"/>
                </a:cubicBezTo>
                <a:cubicBezTo>
                  <a:pt x="25" y="160"/>
                  <a:pt x="25" y="160"/>
                  <a:pt x="25" y="160"/>
                </a:cubicBezTo>
                <a:cubicBezTo>
                  <a:pt x="101" y="157"/>
                  <a:pt x="101" y="157"/>
                  <a:pt x="101" y="157"/>
                </a:cubicBezTo>
                <a:cubicBezTo>
                  <a:pt x="103" y="157"/>
                  <a:pt x="104" y="157"/>
                  <a:pt x="104" y="155"/>
                </a:cubicBezTo>
                <a:cubicBezTo>
                  <a:pt x="104" y="149"/>
                  <a:pt x="104" y="149"/>
                  <a:pt x="104" y="149"/>
                </a:cubicBezTo>
                <a:cubicBezTo>
                  <a:pt x="104" y="149"/>
                  <a:pt x="104" y="149"/>
                  <a:pt x="106" y="149"/>
                </a:cubicBezTo>
                <a:cubicBezTo>
                  <a:pt x="107" y="149"/>
                  <a:pt x="110" y="148"/>
                  <a:pt x="113" y="146"/>
                </a:cubicBezTo>
                <a:cubicBezTo>
                  <a:pt x="126" y="132"/>
                  <a:pt x="126" y="132"/>
                  <a:pt x="126" y="132"/>
                </a:cubicBezTo>
                <a:cubicBezTo>
                  <a:pt x="129" y="129"/>
                  <a:pt x="130" y="126"/>
                  <a:pt x="130" y="121"/>
                </a:cubicBezTo>
                <a:cubicBezTo>
                  <a:pt x="129" y="121"/>
                  <a:pt x="127" y="112"/>
                  <a:pt x="124" y="103"/>
                </a:cubicBezTo>
                <a:close/>
                <a:moveTo>
                  <a:pt x="98" y="152"/>
                </a:moveTo>
                <a:cubicBezTo>
                  <a:pt x="28" y="155"/>
                  <a:pt x="28" y="155"/>
                  <a:pt x="28" y="155"/>
                </a:cubicBezTo>
                <a:cubicBezTo>
                  <a:pt x="28" y="151"/>
                  <a:pt x="29" y="141"/>
                  <a:pt x="25" y="126"/>
                </a:cubicBezTo>
                <a:cubicBezTo>
                  <a:pt x="29" y="123"/>
                  <a:pt x="31" y="118"/>
                  <a:pt x="29" y="112"/>
                </a:cubicBezTo>
                <a:cubicBezTo>
                  <a:pt x="29" y="114"/>
                  <a:pt x="31" y="114"/>
                  <a:pt x="31" y="114"/>
                </a:cubicBezTo>
                <a:cubicBezTo>
                  <a:pt x="34" y="112"/>
                  <a:pt x="34" y="112"/>
                  <a:pt x="34" y="112"/>
                </a:cubicBezTo>
                <a:cubicBezTo>
                  <a:pt x="35" y="112"/>
                  <a:pt x="35" y="112"/>
                  <a:pt x="35" y="112"/>
                </a:cubicBezTo>
                <a:cubicBezTo>
                  <a:pt x="36" y="111"/>
                  <a:pt x="36" y="111"/>
                  <a:pt x="36" y="109"/>
                </a:cubicBezTo>
                <a:cubicBezTo>
                  <a:pt x="28" y="89"/>
                  <a:pt x="28" y="89"/>
                  <a:pt x="28" y="89"/>
                </a:cubicBezTo>
                <a:cubicBezTo>
                  <a:pt x="28" y="87"/>
                  <a:pt x="28" y="87"/>
                  <a:pt x="26" y="87"/>
                </a:cubicBezTo>
                <a:cubicBezTo>
                  <a:pt x="25" y="87"/>
                  <a:pt x="25" y="87"/>
                  <a:pt x="25" y="87"/>
                </a:cubicBezTo>
                <a:cubicBezTo>
                  <a:pt x="25" y="89"/>
                  <a:pt x="25" y="89"/>
                  <a:pt x="25" y="89"/>
                </a:cubicBezTo>
                <a:cubicBezTo>
                  <a:pt x="31" y="107"/>
                  <a:pt x="31" y="107"/>
                  <a:pt x="31" y="107"/>
                </a:cubicBezTo>
                <a:cubicBezTo>
                  <a:pt x="32" y="107"/>
                  <a:pt x="32" y="109"/>
                  <a:pt x="31" y="109"/>
                </a:cubicBezTo>
                <a:cubicBezTo>
                  <a:pt x="29" y="109"/>
                  <a:pt x="29" y="109"/>
                  <a:pt x="29" y="109"/>
                </a:cubicBezTo>
                <a:cubicBezTo>
                  <a:pt x="28" y="109"/>
                  <a:pt x="28" y="109"/>
                  <a:pt x="28" y="109"/>
                </a:cubicBezTo>
                <a:cubicBezTo>
                  <a:pt x="26" y="104"/>
                  <a:pt x="21" y="106"/>
                  <a:pt x="18" y="106"/>
                </a:cubicBezTo>
                <a:cubicBezTo>
                  <a:pt x="16" y="98"/>
                  <a:pt x="12" y="90"/>
                  <a:pt x="8" y="83"/>
                </a:cubicBezTo>
                <a:cubicBezTo>
                  <a:pt x="81" y="76"/>
                  <a:pt x="81" y="76"/>
                  <a:pt x="81" y="76"/>
                </a:cubicBezTo>
                <a:cubicBezTo>
                  <a:pt x="84" y="83"/>
                  <a:pt x="93" y="107"/>
                  <a:pt x="97" y="132"/>
                </a:cubicBezTo>
                <a:cubicBezTo>
                  <a:pt x="95" y="135"/>
                  <a:pt x="95" y="141"/>
                  <a:pt x="98" y="145"/>
                </a:cubicBezTo>
                <a:lnTo>
                  <a:pt x="98" y="152"/>
                </a:lnTo>
                <a:close/>
                <a:moveTo>
                  <a:pt x="101" y="126"/>
                </a:moveTo>
                <a:cubicBezTo>
                  <a:pt x="103" y="109"/>
                  <a:pt x="103" y="109"/>
                  <a:pt x="103" y="109"/>
                </a:cubicBezTo>
                <a:cubicBezTo>
                  <a:pt x="104" y="112"/>
                  <a:pt x="106" y="117"/>
                  <a:pt x="107" y="120"/>
                </a:cubicBezTo>
                <a:lnTo>
                  <a:pt x="101" y="126"/>
                </a:lnTo>
                <a:close/>
                <a:moveTo>
                  <a:pt x="77" y="62"/>
                </a:moveTo>
                <a:cubicBezTo>
                  <a:pt x="90" y="62"/>
                  <a:pt x="101" y="49"/>
                  <a:pt x="101" y="26"/>
                </a:cubicBezTo>
                <a:cubicBezTo>
                  <a:pt x="101" y="9"/>
                  <a:pt x="94" y="0"/>
                  <a:pt x="77" y="0"/>
                </a:cubicBezTo>
                <a:cubicBezTo>
                  <a:pt x="58" y="0"/>
                  <a:pt x="51" y="9"/>
                  <a:pt x="51" y="26"/>
                </a:cubicBezTo>
                <a:cubicBezTo>
                  <a:pt x="51" y="49"/>
                  <a:pt x="62" y="62"/>
                  <a:pt x="77" y="62"/>
                </a:cubicBezTo>
                <a:close/>
                <a:moveTo>
                  <a:pt x="77" y="126"/>
                </a:moveTo>
                <a:cubicBezTo>
                  <a:pt x="78" y="126"/>
                  <a:pt x="80" y="124"/>
                  <a:pt x="80" y="121"/>
                </a:cubicBezTo>
                <a:cubicBezTo>
                  <a:pt x="80" y="120"/>
                  <a:pt x="78" y="118"/>
                  <a:pt x="75" y="118"/>
                </a:cubicBezTo>
                <a:cubicBezTo>
                  <a:pt x="39" y="120"/>
                  <a:pt x="39" y="120"/>
                  <a:pt x="39" y="120"/>
                </a:cubicBezTo>
                <a:cubicBezTo>
                  <a:pt x="36" y="121"/>
                  <a:pt x="35" y="123"/>
                  <a:pt x="35" y="124"/>
                </a:cubicBezTo>
                <a:cubicBezTo>
                  <a:pt x="36" y="127"/>
                  <a:pt x="38" y="129"/>
                  <a:pt x="39" y="129"/>
                </a:cubicBezTo>
                <a:cubicBezTo>
                  <a:pt x="77" y="126"/>
                  <a:pt x="77" y="126"/>
                  <a:pt x="77" y="126"/>
                </a:cubicBezTo>
                <a:close/>
                <a:moveTo>
                  <a:pt x="79" y="136"/>
                </a:moveTo>
                <a:cubicBezTo>
                  <a:pt x="42" y="137"/>
                  <a:pt x="42" y="137"/>
                  <a:pt x="42" y="137"/>
                </a:cubicBezTo>
                <a:cubicBezTo>
                  <a:pt x="39" y="137"/>
                  <a:pt x="37" y="140"/>
                  <a:pt x="37" y="141"/>
                </a:cubicBezTo>
                <a:cubicBezTo>
                  <a:pt x="37" y="143"/>
                  <a:pt x="39" y="146"/>
                  <a:pt x="42" y="146"/>
                </a:cubicBezTo>
                <a:cubicBezTo>
                  <a:pt x="79" y="143"/>
                  <a:pt x="79" y="143"/>
                  <a:pt x="79" y="143"/>
                </a:cubicBezTo>
                <a:cubicBezTo>
                  <a:pt x="81" y="143"/>
                  <a:pt x="83" y="141"/>
                  <a:pt x="83" y="139"/>
                </a:cubicBezTo>
                <a:cubicBezTo>
                  <a:pt x="83" y="137"/>
                  <a:pt x="81" y="136"/>
                  <a:pt x="79" y="136"/>
                </a:cubicBezTo>
                <a:close/>
                <a:moveTo>
                  <a:pt x="42" y="110"/>
                </a:moveTo>
                <a:cubicBezTo>
                  <a:pt x="44" y="111"/>
                  <a:pt x="45" y="111"/>
                  <a:pt x="47" y="111"/>
                </a:cubicBezTo>
                <a:cubicBezTo>
                  <a:pt x="48" y="111"/>
                  <a:pt x="50" y="110"/>
                  <a:pt x="50" y="108"/>
                </a:cubicBezTo>
                <a:cubicBezTo>
                  <a:pt x="51" y="108"/>
                  <a:pt x="51" y="107"/>
                  <a:pt x="51" y="105"/>
                </a:cubicBezTo>
                <a:cubicBezTo>
                  <a:pt x="45" y="91"/>
                  <a:pt x="45" y="91"/>
                  <a:pt x="45" y="91"/>
                </a:cubicBezTo>
                <a:cubicBezTo>
                  <a:pt x="45" y="90"/>
                  <a:pt x="44" y="88"/>
                  <a:pt x="42" y="87"/>
                </a:cubicBezTo>
                <a:cubicBezTo>
                  <a:pt x="41" y="87"/>
                  <a:pt x="40" y="85"/>
                  <a:pt x="38" y="87"/>
                </a:cubicBezTo>
                <a:cubicBezTo>
                  <a:pt x="35" y="87"/>
                  <a:pt x="35" y="87"/>
                  <a:pt x="34" y="88"/>
                </a:cubicBezTo>
                <a:cubicBezTo>
                  <a:pt x="34" y="90"/>
                  <a:pt x="34" y="90"/>
                  <a:pt x="34" y="91"/>
                </a:cubicBezTo>
                <a:cubicBezTo>
                  <a:pt x="40" y="107"/>
                  <a:pt x="40" y="107"/>
                  <a:pt x="40" y="107"/>
                </a:cubicBezTo>
                <a:cubicBezTo>
                  <a:pt x="40" y="107"/>
                  <a:pt x="41" y="108"/>
                  <a:pt x="42" y="110"/>
                </a:cubicBezTo>
                <a:close/>
                <a:moveTo>
                  <a:pt x="38" y="90"/>
                </a:moveTo>
                <a:cubicBezTo>
                  <a:pt x="40" y="90"/>
                  <a:pt x="40" y="90"/>
                  <a:pt x="41" y="90"/>
                </a:cubicBezTo>
                <a:cubicBezTo>
                  <a:pt x="41" y="91"/>
                  <a:pt x="41" y="91"/>
                  <a:pt x="41" y="91"/>
                </a:cubicBezTo>
                <a:cubicBezTo>
                  <a:pt x="47" y="105"/>
                  <a:pt x="47" y="105"/>
                  <a:pt x="47" y="105"/>
                </a:cubicBezTo>
                <a:cubicBezTo>
                  <a:pt x="47" y="107"/>
                  <a:pt x="47" y="107"/>
                  <a:pt x="47" y="107"/>
                </a:cubicBezTo>
                <a:cubicBezTo>
                  <a:pt x="44" y="107"/>
                  <a:pt x="44" y="107"/>
                  <a:pt x="44" y="107"/>
                </a:cubicBezTo>
                <a:cubicBezTo>
                  <a:pt x="44" y="107"/>
                  <a:pt x="42" y="107"/>
                  <a:pt x="42" y="105"/>
                </a:cubicBezTo>
                <a:cubicBezTo>
                  <a:pt x="38" y="91"/>
                  <a:pt x="38" y="91"/>
                  <a:pt x="38" y="91"/>
                </a:cubicBezTo>
                <a:cubicBezTo>
                  <a:pt x="37" y="91"/>
                  <a:pt x="37" y="90"/>
                  <a:pt x="38" y="90"/>
                </a:cubicBezTo>
                <a:close/>
                <a:moveTo>
                  <a:pt x="57" y="111"/>
                </a:moveTo>
                <a:cubicBezTo>
                  <a:pt x="64" y="111"/>
                  <a:pt x="64" y="111"/>
                  <a:pt x="64" y="111"/>
                </a:cubicBezTo>
                <a:cubicBezTo>
                  <a:pt x="65" y="110"/>
                  <a:pt x="65" y="110"/>
                  <a:pt x="65" y="110"/>
                </a:cubicBezTo>
                <a:cubicBezTo>
                  <a:pt x="67" y="108"/>
                  <a:pt x="67" y="108"/>
                  <a:pt x="65" y="106"/>
                </a:cubicBezTo>
                <a:cubicBezTo>
                  <a:pt x="64" y="98"/>
                  <a:pt x="64" y="98"/>
                  <a:pt x="64" y="98"/>
                </a:cubicBezTo>
                <a:cubicBezTo>
                  <a:pt x="63" y="98"/>
                  <a:pt x="63" y="98"/>
                  <a:pt x="63" y="98"/>
                </a:cubicBezTo>
                <a:cubicBezTo>
                  <a:pt x="61" y="97"/>
                  <a:pt x="61" y="97"/>
                  <a:pt x="61" y="97"/>
                </a:cubicBezTo>
                <a:cubicBezTo>
                  <a:pt x="63" y="97"/>
                  <a:pt x="63" y="97"/>
                  <a:pt x="63" y="97"/>
                </a:cubicBezTo>
                <a:cubicBezTo>
                  <a:pt x="60" y="88"/>
                  <a:pt x="60" y="88"/>
                  <a:pt x="60" y="88"/>
                </a:cubicBezTo>
                <a:cubicBezTo>
                  <a:pt x="60" y="87"/>
                  <a:pt x="58" y="85"/>
                  <a:pt x="58" y="85"/>
                </a:cubicBezTo>
                <a:cubicBezTo>
                  <a:pt x="57" y="85"/>
                  <a:pt x="55" y="83"/>
                  <a:pt x="54" y="85"/>
                </a:cubicBezTo>
                <a:cubicBezTo>
                  <a:pt x="48" y="85"/>
                  <a:pt x="48" y="85"/>
                  <a:pt x="48" y="85"/>
                </a:cubicBezTo>
                <a:cubicBezTo>
                  <a:pt x="47" y="85"/>
                  <a:pt x="47" y="85"/>
                  <a:pt x="47" y="87"/>
                </a:cubicBezTo>
                <a:cubicBezTo>
                  <a:pt x="55" y="111"/>
                  <a:pt x="55" y="111"/>
                  <a:pt x="55" y="111"/>
                </a:cubicBezTo>
                <a:lnTo>
                  <a:pt x="57" y="111"/>
                </a:lnTo>
                <a:close/>
                <a:moveTo>
                  <a:pt x="60" y="100"/>
                </a:moveTo>
                <a:cubicBezTo>
                  <a:pt x="60" y="100"/>
                  <a:pt x="60" y="100"/>
                  <a:pt x="60" y="101"/>
                </a:cubicBezTo>
                <a:cubicBezTo>
                  <a:pt x="61" y="106"/>
                  <a:pt x="61" y="106"/>
                  <a:pt x="61" y="106"/>
                </a:cubicBezTo>
                <a:cubicBezTo>
                  <a:pt x="61" y="106"/>
                  <a:pt x="61" y="106"/>
                  <a:pt x="61" y="108"/>
                </a:cubicBezTo>
                <a:cubicBezTo>
                  <a:pt x="58" y="108"/>
                  <a:pt x="58" y="108"/>
                  <a:pt x="58" y="108"/>
                </a:cubicBezTo>
                <a:cubicBezTo>
                  <a:pt x="55" y="100"/>
                  <a:pt x="55" y="100"/>
                  <a:pt x="55" y="100"/>
                </a:cubicBezTo>
                <a:cubicBezTo>
                  <a:pt x="58" y="100"/>
                  <a:pt x="58" y="100"/>
                  <a:pt x="58" y="100"/>
                </a:cubicBezTo>
                <a:lnTo>
                  <a:pt x="60" y="100"/>
                </a:lnTo>
                <a:close/>
                <a:moveTo>
                  <a:pt x="52" y="88"/>
                </a:moveTo>
                <a:cubicBezTo>
                  <a:pt x="54" y="88"/>
                  <a:pt x="54" y="88"/>
                  <a:pt x="54" y="88"/>
                </a:cubicBezTo>
                <a:cubicBezTo>
                  <a:pt x="55" y="88"/>
                  <a:pt x="55" y="88"/>
                  <a:pt x="55" y="88"/>
                </a:cubicBezTo>
                <a:cubicBezTo>
                  <a:pt x="55" y="88"/>
                  <a:pt x="57" y="88"/>
                  <a:pt x="57" y="90"/>
                </a:cubicBezTo>
                <a:cubicBezTo>
                  <a:pt x="58" y="95"/>
                  <a:pt x="58" y="95"/>
                  <a:pt x="58" y="95"/>
                </a:cubicBezTo>
                <a:cubicBezTo>
                  <a:pt x="57" y="97"/>
                  <a:pt x="57" y="97"/>
                  <a:pt x="57" y="97"/>
                </a:cubicBezTo>
                <a:cubicBezTo>
                  <a:pt x="54" y="97"/>
                  <a:pt x="54" y="97"/>
                  <a:pt x="54" y="97"/>
                </a:cubicBezTo>
                <a:cubicBezTo>
                  <a:pt x="52" y="88"/>
                  <a:pt x="52" y="88"/>
                  <a:pt x="52" y="88"/>
                </a:cubicBezTo>
                <a:close/>
                <a:moveTo>
                  <a:pt x="67" y="96"/>
                </a:moveTo>
                <a:cubicBezTo>
                  <a:pt x="68" y="98"/>
                  <a:pt x="71" y="98"/>
                  <a:pt x="73" y="98"/>
                </a:cubicBezTo>
                <a:cubicBezTo>
                  <a:pt x="73" y="98"/>
                  <a:pt x="73" y="98"/>
                  <a:pt x="74" y="98"/>
                </a:cubicBezTo>
                <a:cubicBezTo>
                  <a:pt x="74" y="100"/>
                  <a:pt x="74" y="100"/>
                  <a:pt x="75" y="100"/>
                </a:cubicBezTo>
                <a:cubicBezTo>
                  <a:pt x="75" y="103"/>
                  <a:pt x="75" y="103"/>
                  <a:pt x="75" y="103"/>
                </a:cubicBezTo>
                <a:cubicBezTo>
                  <a:pt x="77" y="105"/>
                  <a:pt x="77" y="105"/>
                  <a:pt x="75" y="105"/>
                </a:cubicBezTo>
                <a:cubicBezTo>
                  <a:pt x="75" y="106"/>
                  <a:pt x="75" y="106"/>
                  <a:pt x="75" y="106"/>
                </a:cubicBezTo>
                <a:cubicBezTo>
                  <a:pt x="74" y="106"/>
                  <a:pt x="74" y="106"/>
                  <a:pt x="73" y="105"/>
                </a:cubicBezTo>
                <a:cubicBezTo>
                  <a:pt x="73" y="103"/>
                  <a:pt x="73" y="103"/>
                  <a:pt x="73" y="103"/>
                </a:cubicBezTo>
                <a:cubicBezTo>
                  <a:pt x="71" y="103"/>
                  <a:pt x="71" y="103"/>
                  <a:pt x="71" y="103"/>
                </a:cubicBezTo>
                <a:cubicBezTo>
                  <a:pt x="68" y="103"/>
                  <a:pt x="68" y="103"/>
                  <a:pt x="68" y="103"/>
                </a:cubicBezTo>
                <a:cubicBezTo>
                  <a:pt x="68" y="105"/>
                  <a:pt x="68" y="105"/>
                  <a:pt x="68" y="105"/>
                </a:cubicBezTo>
                <a:cubicBezTo>
                  <a:pt x="68" y="106"/>
                  <a:pt x="70" y="108"/>
                  <a:pt x="71" y="108"/>
                </a:cubicBezTo>
                <a:cubicBezTo>
                  <a:pt x="73" y="110"/>
                  <a:pt x="74" y="110"/>
                  <a:pt x="75" y="110"/>
                </a:cubicBezTo>
                <a:cubicBezTo>
                  <a:pt x="78" y="110"/>
                  <a:pt x="78" y="108"/>
                  <a:pt x="80" y="108"/>
                </a:cubicBezTo>
                <a:cubicBezTo>
                  <a:pt x="80" y="103"/>
                  <a:pt x="80" y="103"/>
                  <a:pt x="80" y="103"/>
                </a:cubicBezTo>
                <a:cubicBezTo>
                  <a:pt x="78" y="100"/>
                  <a:pt x="78" y="100"/>
                  <a:pt x="78" y="100"/>
                </a:cubicBezTo>
                <a:cubicBezTo>
                  <a:pt x="78" y="98"/>
                  <a:pt x="77" y="96"/>
                  <a:pt x="75" y="96"/>
                </a:cubicBezTo>
                <a:cubicBezTo>
                  <a:pt x="74" y="95"/>
                  <a:pt x="73" y="95"/>
                  <a:pt x="71" y="95"/>
                </a:cubicBezTo>
                <a:cubicBezTo>
                  <a:pt x="70" y="95"/>
                  <a:pt x="70" y="95"/>
                  <a:pt x="70" y="93"/>
                </a:cubicBezTo>
                <a:cubicBezTo>
                  <a:pt x="68" y="93"/>
                  <a:pt x="68" y="93"/>
                  <a:pt x="68" y="93"/>
                </a:cubicBezTo>
                <a:cubicBezTo>
                  <a:pt x="67" y="88"/>
                  <a:pt x="67" y="88"/>
                  <a:pt x="67" y="88"/>
                </a:cubicBezTo>
                <a:cubicBezTo>
                  <a:pt x="67" y="87"/>
                  <a:pt x="68" y="87"/>
                  <a:pt x="68" y="87"/>
                </a:cubicBezTo>
                <a:cubicBezTo>
                  <a:pt x="70" y="87"/>
                  <a:pt x="70" y="87"/>
                  <a:pt x="70" y="87"/>
                </a:cubicBezTo>
                <a:cubicBezTo>
                  <a:pt x="70" y="88"/>
                  <a:pt x="71" y="88"/>
                  <a:pt x="71" y="88"/>
                </a:cubicBezTo>
                <a:cubicBezTo>
                  <a:pt x="71" y="90"/>
                  <a:pt x="71" y="90"/>
                  <a:pt x="71" y="90"/>
                </a:cubicBezTo>
                <a:cubicBezTo>
                  <a:pt x="73" y="90"/>
                  <a:pt x="73" y="90"/>
                  <a:pt x="73" y="90"/>
                </a:cubicBezTo>
                <a:cubicBezTo>
                  <a:pt x="74" y="90"/>
                  <a:pt x="74" y="90"/>
                  <a:pt x="74" y="90"/>
                </a:cubicBezTo>
                <a:cubicBezTo>
                  <a:pt x="75" y="90"/>
                  <a:pt x="75" y="90"/>
                  <a:pt x="75" y="88"/>
                </a:cubicBezTo>
                <a:cubicBezTo>
                  <a:pt x="74" y="88"/>
                  <a:pt x="74" y="88"/>
                  <a:pt x="74" y="88"/>
                </a:cubicBezTo>
                <a:cubicBezTo>
                  <a:pt x="74" y="87"/>
                  <a:pt x="73" y="85"/>
                  <a:pt x="71" y="85"/>
                </a:cubicBezTo>
                <a:cubicBezTo>
                  <a:pt x="70" y="83"/>
                  <a:pt x="68" y="83"/>
                  <a:pt x="67" y="83"/>
                </a:cubicBezTo>
                <a:cubicBezTo>
                  <a:pt x="66" y="83"/>
                  <a:pt x="64" y="83"/>
                  <a:pt x="64" y="85"/>
                </a:cubicBezTo>
                <a:cubicBezTo>
                  <a:pt x="63" y="87"/>
                  <a:pt x="63" y="88"/>
                  <a:pt x="63" y="90"/>
                </a:cubicBezTo>
                <a:cubicBezTo>
                  <a:pt x="64" y="93"/>
                  <a:pt x="64" y="93"/>
                  <a:pt x="64" y="93"/>
                </a:cubicBezTo>
                <a:cubicBezTo>
                  <a:pt x="66" y="95"/>
                  <a:pt x="66" y="96"/>
                  <a:pt x="67" y="96"/>
                </a:cubicBezTo>
                <a:close/>
              </a:path>
            </a:pathLst>
          </a:custGeom>
          <a:ln>
            <a:noFill/>
          </a:ln>
        </p:spPr>
        <p:style>
          <a:lnRef idx="3">
            <a:schemeClr val="lt1"/>
          </a:lnRef>
          <a:fillRef idx="1">
            <a:schemeClr val="accent1"/>
          </a:fillRef>
          <a:effectRef idx="1">
            <a:schemeClr val="accent1"/>
          </a:effectRef>
          <a:fontRef idx="minor">
            <a:schemeClr val="lt1"/>
          </a:fontRef>
        </p:style>
        <p:txBody>
          <a:bodyPr vert="horz" wrap="square" lIns="91440" tIns="45720" rIns="91440" bIns="45720" numCol="1" anchor="t" anchorCtr="0" compatLnSpc="1">
            <a:prstTxWarp prst="textNoShape">
              <a:avLst/>
            </a:prstTxWarp>
          </a:bodyPr>
          <a:lstStyle/>
          <a:p>
            <a:endParaRPr lang="en-US"/>
          </a:p>
        </p:txBody>
      </p:sp>
      <p:sp>
        <p:nvSpPr>
          <p:cNvPr id="26" name="Freeform 119">
            <a:hlinkClick r:id="rId9" action="ppaction://hlinksldjump"/>
            <a:extLst>
              <a:ext uri="{FF2B5EF4-FFF2-40B4-BE49-F238E27FC236}">
                <a16:creationId xmlns:a16="http://schemas.microsoft.com/office/drawing/2014/main" id="{3E104228-863E-1553-7237-FF979C868634}"/>
              </a:ext>
            </a:extLst>
          </p:cNvPr>
          <p:cNvSpPr>
            <a:spLocks noEditPoints="1"/>
          </p:cNvSpPr>
          <p:nvPr/>
        </p:nvSpPr>
        <p:spPr bwMode="auto">
          <a:xfrm>
            <a:off x="341498" y="4774011"/>
            <a:ext cx="324350" cy="300024"/>
          </a:xfrm>
          <a:custGeom>
            <a:avLst/>
            <a:gdLst>
              <a:gd name="T0" fmla="*/ 97 w 160"/>
              <a:gd name="T1" fmla="*/ 8 h 148"/>
              <a:gd name="T2" fmla="*/ 92 w 160"/>
              <a:gd name="T3" fmla="*/ 0 h 148"/>
              <a:gd name="T4" fmla="*/ 61 w 160"/>
              <a:gd name="T5" fmla="*/ 6 h 148"/>
              <a:gd name="T6" fmla="*/ 6 w 160"/>
              <a:gd name="T7" fmla="*/ 8 h 148"/>
              <a:gd name="T8" fmla="*/ 6 w 160"/>
              <a:gd name="T9" fmla="*/ 22 h 148"/>
              <a:gd name="T10" fmla="*/ 15 w 160"/>
              <a:gd name="T11" fmla="*/ 114 h 148"/>
              <a:gd name="T12" fmla="*/ 67 w 160"/>
              <a:gd name="T13" fmla="*/ 119 h 148"/>
              <a:gd name="T14" fmla="*/ 51 w 160"/>
              <a:gd name="T15" fmla="*/ 144 h 148"/>
              <a:gd name="T16" fmla="*/ 76 w 160"/>
              <a:gd name="T17" fmla="*/ 127 h 148"/>
              <a:gd name="T18" fmla="*/ 80 w 160"/>
              <a:gd name="T19" fmla="*/ 148 h 148"/>
              <a:gd name="T20" fmla="*/ 84 w 160"/>
              <a:gd name="T21" fmla="*/ 128 h 148"/>
              <a:gd name="T22" fmla="*/ 104 w 160"/>
              <a:gd name="T23" fmla="*/ 147 h 148"/>
              <a:gd name="T24" fmla="*/ 107 w 160"/>
              <a:gd name="T25" fmla="*/ 138 h 148"/>
              <a:gd name="T26" fmla="*/ 139 w 160"/>
              <a:gd name="T27" fmla="*/ 119 h 148"/>
              <a:gd name="T28" fmla="*/ 145 w 160"/>
              <a:gd name="T29" fmla="*/ 22 h 148"/>
              <a:gd name="T30" fmla="*/ 160 w 160"/>
              <a:gd name="T31" fmla="*/ 15 h 148"/>
              <a:gd name="T32" fmla="*/ 134 w 160"/>
              <a:gd name="T33" fmla="*/ 108 h 148"/>
              <a:gd name="T34" fmla="*/ 24 w 160"/>
              <a:gd name="T35" fmla="*/ 22 h 148"/>
              <a:gd name="T36" fmla="*/ 134 w 160"/>
              <a:gd name="T37" fmla="*/ 108 h 148"/>
              <a:gd name="T38" fmla="*/ 36 w 160"/>
              <a:gd name="T39" fmla="*/ 92 h 148"/>
              <a:gd name="T40" fmla="*/ 67 w 160"/>
              <a:gd name="T41" fmla="*/ 88 h 148"/>
              <a:gd name="T42" fmla="*/ 75 w 160"/>
              <a:gd name="T43" fmla="*/ 86 h 148"/>
              <a:gd name="T44" fmla="*/ 103 w 160"/>
              <a:gd name="T45" fmla="*/ 69 h 148"/>
              <a:gd name="T46" fmla="*/ 119 w 160"/>
              <a:gd name="T47" fmla="*/ 54 h 148"/>
              <a:gd name="T48" fmla="*/ 124 w 160"/>
              <a:gd name="T49" fmla="*/ 66 h 148"/>
              <a:gd name="T50" fmla="*/ 130 w 160"/>
              <a:gd name="T51" fmla="*/ 38 h 148"/>
              <a:gd name="T52" fmla="*/ 130 w 160"/>
              <a:gd name="T53" fmla="*/ 36 h 148"/>
              <a:gd name="T54" fmla="*/ 127 w 160"/>
              <a:gd name="T55" fmla="*/ 34 h 148"/>
              <a:gd name="T56" fmla="*/ 124 w 160"/>
              <a:gd name="T57" fmla="*/ 33 h 148"/>
              <a:gd name="T58" fmla="*/ 100 w 160"/>
              <a:gd name="T59" fmla="*/ 38 h 148"/>
              <a:gd name="T60" fmla="*/ 112 w 160"/>
              <a:gd name="T61" fmla="*/ 44 h 148"/>
              <a:gd name="T62" fmla="*/ 94 w 160"/>
              <a:gd name="T63" fmla="*/ 50 h 148"/>
              <a:gd name="T64" fmla="*/ 70 w 160"/>
              <a:gd name="T65" fmla="*/ 75 h 148"/>
              <a:gd name="T66" fmla="*/ 49 w 160"/>
              <a:gd name="T67" fmla="*/ 63 h 148"/>
              <a:gd name="T68" fmla="*/ 28 w 160"/>
              <a:gd name="T69" fmla="*/ 92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60" h="148">
                <a:moveTo>
                  <a:pt x="153" y="8"/>
                </a:moveTo>
                <a:cubicBezTo>
                  <a:pt x="97" y="8"/>
                  <a:pt x="97" y="8"/>
                  <a:pt x="97" y="8"/>
                </a:cubicBezTo>
                <a:cubicBezTo>
                  <a:pt x="97" y="6"/>
                  <a:pt x="97" y="6"/>
                  <a:pt x="97" y="6"/>
                </a:cubicBezTo>
                <a:cubicBezTo>
                  <a:pt x="97" y="3"/>
                  <a:pt x="95" y="0"/>
                  <a:pt x="92" y="0"/>
                </a:cubicBezTo>
                <a:cubicBezTo>
                  <a:pt x="66" y="0"/>
                  <a:pt x="66" y="0"/>
                  <a:pt x="66" y="0"/>
                </a:cubicBezTo>
                <a:cubicBezTo>
                  <a:pt x="63" y="0"/>
                  <a:pt x="61" y="3"/>
                  <a:pt x="61" y="6"/>
                </a:cubicBezTo>
                <a:cubicBezTo>
                  <a:pt x="61" y="8"/>
                  <a:pt x="61" y="8"/>
                  <a:pt x="61" y="8"/>
                </a:cubicBezTo>
                <a:cubicBezTo>
                  <a:pt x="6" y="8"/>
                  <a:pt x="6" y="8"/>
                  <a:pt x="6" y="8"/>
                </a:cubicBezTo>
                <a:cubicBezTo>
                  <a:pt x="2" y="8"/>
                  <a:pt x="0" y="11"/>
                  <a:pt x="0" y="15"/>
                </a:cubicBezTo>
                <a:cubicBezTo>
                  <a:pt x="0" y="19"/>
                  <a:pt x="2" y="22"/>
                  <a:pt x="6" y="22"/>
                </a:cubicBezTo>
                <a:cubicBezTo>
                  <a:pt x="15" y="22"/>
                  <a:pt x="15" y="22"/>
                  <a:pt x="15" y="22"/>
                </a:cubicBezTo>
                <a:cubicBezTo>
                  <a:pt x="15" y="114"/>
                  <a:pt x="15" y="114"/>
                  <a:pt x="15" y="114"/>
                </a:cubicBezTo>
                <a:cubicBezTo>
                  <a:pt x="15" y="117"/>
                  <a:pt x="17" y="119"/>
                  <a:pt x="20" y="119"/>
                </a:cubicBezTo>
                <a:cubicBezTo>
                  <a:pt x="67" y="119"/>
                  <a:pt x="67" y="119"/>
                  <a:pt x="67" y="119"/>
                </a:cubicBezTo>
                <a:cubicBezTo>
                  <a:pt x="51" y="137"/>
                  <a:pt x="51" y="137"/>
                  <a:pt x="51" y="137"/>
                </a:cubicBezTo>
                <a:cubicBezTo>
                  <a:pt x="50" y="140"/>
                  <a:pt x="50" y="143"/>
                  <a:pt x="51" y="144"/>
                </a:cubicBezTo>
                <a:cubicBezTo>
                  <a:pt x="54" y="147"/>
                  <a:pt x="57" y="147"/>
                  <a:pt x="58" y="144"/>
                </a:cubicBezTo>
                <a:cubicBezTo>
                  <a:pt x="76" y="127"/>
                  <a:pt x="76" y="127"/>
                  <a:pt x="76" y="127"/>
                </a:cubicBezTo>
                <a:cubicBezTo>
                  <a:pt x="76" y="144"/>
                  <a:pt x="76" y="144"/>
                  <a:pt x="76" y="144"/>
                </a:cubicBezTo>
                <a:cubicBezTo>
                  <a:pt x="76" y="146"/>
                  <a:pt x="77" y="148"/>
                  <a:pt x="80" y="148"/>
                </a:cubicBezTo>
                <a:cubicBezTo>
                  <a:pt x="81" y="148"/>
                  <a:pt x="84" y="146"/>
                  <a:pt x="84" y="144"/>
                </a:cubicBezTo>
                <a:cubicBezTo>
                  <a:pt x="84" y="128"/>
                  <a:pt x="84" y="128"/>
                  <a:pt x="84" y="128"/>
                </a:cubicBezTo>
                <a:cubicBezTo>
                  <a:pt x="100" y="146"/>
                  <a:pt x="100" y="146"/>
                  <a:pt x="100" y="146"/>
                </a:cubicBezTo>
                <a:cubicBezTo>
                  <a:pt x="101" y="147"/>
                  <a:pt x="103" y="147"/>
                  <a:pt x="104" y="147"/>
                </a:cubicBezTo>
                <a:cubicBezTo>
                  <a:pt x="105" y="147"/>
                  <a:pt x="107" y="147"/>
                  <a:pt x="107" y="146"/>
                </a:cubicBezTo>
                <a:cubicBezTo>
                  <a:pt x="110" y="144"/>
                  <a:pt x="110" y="141"/>
                  <a:pt x="107" y="138"/>
                </a:cubicBezTo>
                <a:cubicBezTo>
                  <a:pt x="89" y="119"/>
                  <a:pt x="89" y="119"/>
                  <a:pt x="89" y="119"/>
                </a:cubicBezTo>
                <a:cubicBezTo>
                  <a:pt x="139" y="119"/>
                  <a:pt x="139" y="119"/>
                  <a:pt x="139" y="119"/>
                </a:cubicBezTo>
                <a:cubicBezTo>
                  <a:pt x="142" y="119"/>
                  <a:pt x="145" y="117"/>
                  <a:pt x="145" y="114"/>
                </a:cubicBezTo>
                <a:cubicBezTo>
                  <a:pt x="145" y="22"/>
                  <a:pt x="145" y="22"/>
                  <a:pt x="145" y="22"/>
                </a:cubicBezTo>
                <a:cubicBezTo>
                  <a:pt x="153" y="22"/>
                  <a:pt x="153" y="22"/>
                  <a:pt x="153" y="22"/>
                </a:cubicBezTo>
                <a:cubicBezTo>
                  <a:pt x="156" y="22"/>
                  <a:pt x="160" y="19"/>
                  <a:pt x="160" y="15"/>
                </a:cubicBezTo>
                <a:cubicBezTo>
                  <a:pt x="160" y="11"/>
                  <a:pt x="156" y="8"/>
                  <a:pt x="153" y="8"/>
                </a:cubicBezTo>
                <a:close/>
                <a:moveTo>
                  <a:pt x="134" y="108"/>
                </a:moveTo>
                <a:cubicBezTo>
                  <a:pt x="24" y="108"/>
                  <a:pt x="24" y="108"/>
                  <a:pt x="24" y="108"/>
                </a:cubicBezTo>
                <a:cubicBezTo>
                  <a:pt x="24" y="22"/>
                  <a:pt x="24" y="22"/>
                  <a:pt x="24" y="22"/>
                </a:cubicBezTo>
                <a:cubicBezTo>
                  <a:pt x="134" y="22"/>
                  <a:pt x="134" y="22"/>
                  <a:pt x="134" y="22"/>
                </a:cubicBezTo>
                <a:lnTo>
                  <a:pt x="134" y="108"/>
                </a:lnTo>
                <a:close/>
                <a:moveTo>
                  <a:pt x="32" y="94"/>
                </a:moveTo>
                <a:cubicBezTo>
                  <a:pt x="33" y="94"/>
                  <a:pt x="34" y="94"/>
                  <a:pt x="36" y="92"/>
                </a:cubicBezTo>
                <a:cubicBezTo>
                  <a:pt x="53" y="75"/>
                  <a:pt x="53" y="75"/>
                  <a:pt x="53" y="75"/>
                </a:cubicBezTo>
                <a:cubicBezTo>
                  <a:pt x="67" y="88"/>
                  <a:pt x="67" y="88"/>
                  <a:pt x="67" y="88"/>
                </a:cubicBezTo>
                <a:cubicBezTo>
                  <a:pt x="69" y="89"/>
                  <a:pt x="70" y="89"/>
                  <a:pt x="71" y="89"/>
                </a:cubicBezTo>
                <a:cubicBezTo>
                  <a:pt x="73" y="89"/>
                  <a:pt x="74" y="88"/>
                  <a:pt x="75" y="86"/>
                </a:cubicBezTo>
                <a:cubicBezTo>
                  <a:pt x="93" y="62"/>
                  <a:pt x="93" y="62"/>
                  <a:pt x="93" y="62"/>
                </a:cubicBezTo>
                <a:cubicBezTo>
                  <a:pt x="103" y="69"/>
                  <a:pt x="103" y="69"/>
                  <a:pt x="103" y="69"/>
                </a:cubicBezTo>
                <a:cubicBezTo>
                  <a:pt x="104" y="70"/>
                  <a:pt x="108" y="69"/>
                  <a:pt x="109" y="68"/>
                </a:cubicBezTo>
                <a:cubicBezTo>
                  <a:pt x="119" y="54"/>
                  <a:pt x="119" y="54"/>
                  <a:pt x="119" y="54"/>
                </a:cubicBezTo>
                <a:cubicBezTo>
                  <a:pt x="119" y="59"/>
                  <a:pt x="119" y="59"/>
                  <a:pt x="119" y="59"/>
                </a:cubicBezTo>
                <a:cubicBezTo>
                  <a:pt x="119" y="63"/>
                  <a:pt x="122" y="66"/>
                  <a:pt x="124" y="66"/>
                </a:cubicBezTo>
                <a:cubicBezTo>
                  <a:pt x="127" y="66"/>
                  <a:pt x="130" y="63"/>
                  <a:pt x="130" y="59"/>
                </a:cubicBezTo>
                <a:cubicBezTo>
                  <a:pt x="130" y="38"/>
                  <a:pt x="130" y="38"/>
                  <a:pt x="130" y="38"/>
                </a:cubicBezTo>
                <a:cubicBezTo>
                  <a:pt x="130" y="37"/>
                  <a:pt x="130" y="37"/>
                  <a:pt x="130" y="37"/>
                </a:cubicBezTo>
                <a:cubicBezTo>
                  <a:pt x="130" y="37"/>
                  <a:pt x="130" y="37"/>
                  <a:pt x="130" y="36"/>
                </a:cubicBezTo>
                <a:cubicBezTo>
                  <a:pt x="130" y="36"/>
                  <a:pt x="130" y="36"/>
                  <a:pt x="129" y="34"/>
                </a:cubicBezTo>
                <a:cubicBezTo>
                  <a:pt x="129" y="34"/>
                  <a:pt x="129" y="34"/>
                  <a:pt x="127" y="34"/>
                </a:cubicBezTo>
                <a:cubicBezTo>
                  <a:pt x="127" y="33"/>
                  <a:pt x="127" y="33"/>
                  <a:pt x="126" y="33"/>
                </a:cubicBezTo>
                <a:cubicBezTo>
                  <a:pt x="126" y="33"/>
                  <a:pt x="126" y="33"/>
                  <a:pt x="124" y="33"/>
                </a:cubicBezTo>
                <a:cubicBezTo>
                  <a:pt x="105" y="33"/>
                  <a:pt x="105" y="33"/>
                  <a:pt x="105" y="33"/>
                </a:cubicBezTo>
                <a:cubicBezTo>
                  <a:pt x="103" y="33"/>
                  <a:pt x="100" y="36"/>
                  <a:pt x="100" y="38"/>
                </a:cubicBezTo>
                <a:cubicBezTo>
                  <a:pt x="100" y="41"/>
                  <a:pt x="103" y="44"/>
                  <a:pt x="105" y="44"/>
                </a:cubicBezTo>
                <a:cubicBezTo>
                  <a:pt x="112" y="44"/>
                  <a:pt x="112" y="44"/>
                  <a:pt x="112" y="44"/>
                </a:cubicBezTo>
                <a:cubicBezTo>
                  <a:pt x="104" y="56"/>
                  <a:pt x="104" y="56"/>
                  <a:pt x="104" y="56"/>
                </a:cubicBezTo>
                <a:cubicBezTo>
                  <a:pt x="94" y="50"/>
                  <a:pt x="94" y="50"/>
                  <a:pt x="94" y="50"/>
                </a:cubicBezTo>
                <a:cubicBezTo>
                  <a:pt x="93" y="47"/>
                  <a:pt x="89" y="49"/>
                  <a:pt x="88" y="50"/>
                </a:cubicBezTo>
                <a:cubicBezTo>
                  <a:pt x="70" y="75"/>
                  <a:pt x="70" y="75"/>
                  <a:pt x="70" y="75"/>
                </a:cubicBezTo>
                <a:cubicBezTo>
                  <a:pt x="56" y="63"/>
                  <a:pt x="56" y="63"/>
                  <a:pt x="56" y="63"/>
                </a:cubicBezTo>
                <a:cubicBezTo>
                  <a:pt x="55" y="60"/>
                  <a:pt x="51" y="60"/>
                  <a:pt x="49" y="63"/>
                </a:cubicBezTo>
                <a:cubicBezTo>
                  <a:pt x="29" y="84"/>
                  <a:pt x="29" y="84"/>
                  <a:pt x="29" y="84"/>
                </a:cubicBezTo>
                <a:cubicBezTo>
                  <a:pt x="26" y="86"/>
                  <a:pt x="26" y="89"/>
                  <a:pt x="28" y="92"/>
                </a:cubicBezTo>
                <a:cubicBezTo>
                  <a:pt x="29" y="94"/>
                  <a:pt x="30" y="94"/>
                  <a:pt x="32" y="94"/>
                </a:cubicBezTo>
                <a:close/>
              </a:path>
            </a:pathLst>
          </a:custGeom>
          <a:ln>
            <a:noFill/>
          </a:ln>
        </p:spPr>
        <p:style>
          <a:lnRef idx="3">
            <a:schemeClr val="lt1"/>
          </a:lnRef>
          <a:fillRef idx="1">
            <a:schemeClr val="accent1"/>
          </a:fillRef>
          <a:effectRef idx="1">
            <a:schemeClr val="accent1"/>
          </a:effectRef>
          <a:fontRef idx="minor">
            <a:schemeClr val="lt1"/>
          </a:fontRef>
        </p:style>
        <p:txBody>
          <a:bodyPr vert="horz" wrap="square" lIns="91440" tIns="45720" rIns="91440" bIns="45720" numCol="1" anchor="t" anchorCtr="0" compatLnSpc="1">
            <a:prstTxWarp prst="textNoShape">
              <a:avLst/>
            </a:prstTxWarp>
          </a:bodyPr>
          <a:lstStyle/>
          <a:p>
            <a:endParaRPr lang="en-US"/>
          </a:p>
        </p:txBody>
      </p:sp>
      <p:pic>
        <p:nvPicPr>
          <p:cNvPr id="28" name="Picture Placeholder 20">
            <a:extLst>
              <a:ext uri="{FF2B5EF4-FFF2-40B4-BE49-F238E27FC236}">
                <a16:creationId xmlns:a16="http://schemas.microsoft.com/office/drawing/2014/main" id="{C08C054F-2FD5-694E-7F81-7B3046A15279}"/>
              </a:ext>
            </a:extLst>
          </p:cNvPr>
          <p:cNvPicPr>
            <a:picLocks noChangeAspect="1"/>
          </p:cNvPicPr>
          <p:nvPr/>
        </p:nvPicPr>
        <p:blipFill>
          <a:blip r:embed="rId14">
            <a:extLst>
              <a:ext uri="{28A0092B-C50C-407E-A947-70E740481C1C}">
                <a14:useLocalDpi xmlns:a14="http://schemas.microsoft.com/office/drawing/2010/main" val="0"/>
              </a:ext>
            </a:extLst>
          </a:blip>
          <a:srcRect l="11534" r="11534"/>
          <a:stretch>
            <a:fillRect/>
          </a:stretch>
        </p:blipFill>
        <p:spPr>
          <a:xfrm>
            <a:off x="1716955" y="2531055"/>
            <a:ext cx="2284512" cy="1980000"/>
          </a:xfrm>
          <a:custGeom>
            <a:avLst/>
            <a:gdLst>
              <a:gd name="connsiteX0" fmla="*/ 674687 w 2703512"/>
              <a:gd name="connsiteY0" fmla="*/ 0 h 2343150"/>
              <a:gd name="connsiteX1" fmla="*/ 2030412 w 2703512"/>
              <a:gd name="connsiteY1" fmla="*/ 0 h 2343150"/>
              <a:gd name="connsiteX2" fmla="*/ 2703512 w 2703512"/>
              <a:gd name="connsiteY2" fmla="*/ 1173163 h 2343150"/>
              <a:gd name="connsiteX3" fmla="*/ 2030412 w 2703512"/>
              <a:gd name="connsiteY3" fmla="*/ 2343150 h 2343150"/>
              <a:gd name="connsiteX4" fmla="*/ 674687 w 2703512"/>
              <a:gd name="connsiteY4" fmla="*/ 2343150 h 2343150"/>
              <a:gd name="connsiteX5" fmla="*/ 0 w 2703512"/>
              <a:gd name="connsiteY5" fmla="*/ 1173163 h 2343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03512" h="2343150">
                <a:moveTo>
                  <a:pt x="674687" y="0"/>
                </a:moveTo>
                <a:lnTo>
                  <a:pt x="2030412" y="0"/>
                </a:lnTo>
                <a:lnTo>
                  <a:pt x="2703512" y="1173163"/>
                </a:lnTo>
                <a:lnTo>
                  <a:pt x="2030412" y="2343150"/>
                </a:lnTo>
                <a:lnTo>
                  <a:pt x="674687" y="2343150"/>
                </a:lnTo>
                <a:lnTo>
                  <a:pt x="0" y="1173163"/>
                </a:lnTo>
                <a:close/>
              </a:path>
            </a:pathLst>
          </a:custGeom>
        </p:spPr>
      </p:pic>
      <p:pic>
        <p:nvPicPr>
          <p:cNvPr id="29" name="Picture Placeholder 22">
            <a:extLst>
              <a:ext uri="{FF2B5EF4-FFF2-40B4-BE49-F238E27FC236}">
                <a16:creationId xmlns:a16="http://schemas.microsoft.com/office/drawing/2014/main" id="{CE9D969A-AB52-0C59-8233-32E390882485}"/>
              </a:ext>
            </a:extLst>
          </p:cNvPr>
          <p:cNvPicPr>
            <a:picLocks noChangeAspect="1"/>
          </p:cNvPicPr>
          <p:nvPr/>
        </p:nvPicPr>
        <p:blipFill>
          <a:blip r:embed="rId15">
            <a:extLst>
              <a:ext uri="{28A0092B-C50C-407E-A947-70E740481C1C}">
                <a14:useLocalDpi xmlns:a14="http://schemas.microsoft.com/office/drawing/2010/main" val="0"/>
              </a:ext>
            </a:extLst>
          </a:blip>
          <a:srcRect l="11534" r="11534"/>
          <a:stretch>
            <a:fillRect/>
          </a:stretch>
        </p:blipFill>
        <p:spPr>
          <a:xfrm>
            <a:off x="3560482" y="3572860"/>
            <a:ext cx="2284512" cy="1980000"/>
          </a:xfrm>
          <a:custGeom>
            <a:avLst/>
            <a:gdLst>
              <a:gd name="connsiteX0" fmla="*/ 674687 w 2703512"/>
              <a:gd name="connsiteY0" fmla="*/ 0 h 2343150"/>
              <a:gd name="connsiteX1" fmla="*/ 2030412 w 2703512"/>
              <a:gd name="connsiteY1" fmla="*/ 0 h 2343150"/>
              <a:gd name="connsiteX2" fmla="*/ 2703512 w 2703512"/>
              <a:gd name="connsiteY2" fmla="*/ 1173163 h 2343150"/>
              <a:gd name="connsiteX3" fmla="*/ 2030412 w 2703512"/>
              <a:gd name="connsiteY3" fmla="*/ 2343150 h 2343150"/>
              <a:gd name="connsiteX4" fmla="*/ 674687 w 2703512"/>
              <a:gd name="connsiteY4" fmla="*/ 2343150 h 2343150"/>
              <a:gd name="connsiteX5" fmla="*/ 0 w 2703512"/>
              <a:gd name="connsiteY5" fmla="*/ 1173163 h 2343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03512" h="2343150">
                <a:moveTo>
                  <a:pt x="674687" y="0"/>
                </a:moveTo>
                <a:lnTo>
                  <a:pt x="2030412" y="0"/>
                </a:lnTo>
                <a:lnTo>
                  <a:pt x="2703512" y="1173163"/>
                </a:lnTo>
                <a:lnTo>
                  <a:pt x="2030412" y="2343150"/>
                </a:lnTo>
                <a:lnTo>
                  <a:pt x="674687" y="2343150"/>
                </a:lnTo>
                <a:lnTo>
                  <a:pt x="0" y="1173163"/>
                </a:lnTo>
                <a:close/>
              </a:path>
            </a:pathLst>
          </a:custGeom>
        </p:spPr>
      </p:pic>
      <p:pic>
        <p:nvPicPr>
          <p:cNvPr id="30" name="Picture Placeholder 24">
            <a:extLst>
              <a:ext uri="{FF2B5EF4-FFF2-40B4-BE49-F238E27FC236}">
                <a16:creationId xmlns:a16="http://schemas.microsoft.com/office/drawing/2014/main" id="{79BA0D88-8ABD-342E-E843-A74ACF81567A}"/>
              </a:ext>
            </a:extLst>
          </p:cNvPr>
          <p:cNvPicPr>
            <a:picLocks noChangeAspect="1"/>
          </p:cNvPicPr>
          <p:nvPr/>
        </p:nvPicPr>
        <p:blipFill>
          <a:blip r:embed="rId16">
            <a:extLst>
              <a:ext uri="{28A0092B-C50C-407E-A947-70E740481C1C}">
                <a14:useLocalDpi xmlns:a14="http://schemas.microsoft.com/office/drawing/2010/main" val="0"/>
              </a:ext>
            </a:extLst>
          </a:blip>
          <a:srcRect l="11534" r="11534"/>
          <a:stretch>
            <a:fillRect/>
          </a:stretch>
        </p:blipFill>
        <p:spPr>
          <a:xfrm>
            <a:off x="5410041" y="2531055"/>
            <a:ext cx="2284512" cy="1980000"/>
          </a:xfrm>
          <a:custGeom>
            <a:avLst/>
            <a:gdLst>
              <a:gd name="connsiteX0" fmla="*/ 674687 w 2703512"/>
              <a:gd name="connsiteY0" fmla="*/ 0 h 2343150"/>
              <a:gd name="connsiteX1" fmla="*/ 2030412 w 2703512"/>
              <a:gd name="connsiteY1" fmla="*/ 0 h 2343150"/>
              <a:gd name="connsiteX2" fmla="*/ 2703512 w 2703512"/>
              <a:gd name="connsiteY2" fmla="*/ 1173163 h 2343150"/>
              <a:gd name="connsiteX3" fmla="*/ 2030412 w 2703512"/>
              <a:gd name="connsiteY3" fmla="*/ 2343150 h 2343150"/>
              <a:gd name="connsiteX4" fmla="*/ 674687 w 2703512"/>
              <a:gd name="connsiteY4" fmla="*/ 2343150 h 2343150"/>
              <a:gd name="connsiteX5" fmla="*/ 0 w 2703512"/>
              <a:gd name="connsiteY5" fmla="*/ 1173163 h 2343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03512" h="2343150">
                <a:moveTo>
                  <a:pt x="674687" y="0"/>
                </a:moveTo>
                <a:lnTo>
                  <a:pt x="2030412" y="0"/>
                </a:lnTo>
                <a:lnTo>
                  <a:pt x="2703512" y="1173163"/>
                </a:lnTo>
                <a:lnTo>
                  <a:pt x="2030412" y="2343150"/>
                </a:lnTo>
                <a:lnTo>
                  <a:pt x="674687" y="2343150"/>
                </a:lnTo>
                <a:lnTo>
                  <a:pt x="0" y="1173163"/>
                </a:lnTo>
                <a:close/>
              </a:path>
            </a:pathLst>
          </a:custGeom>
        </p:spPr>
      </p:pic>
      <p:pic>
        <p:nvPicPr>
          <p:cNvPr id="31" name="Picture Placeholder 26">
            <a:extLst>
              <a:ext uri="{FF2B5EF4-FFF2-40B4-BE49-F238E27FC236}">
                <a16:creationId xmlns:a16="http://schemas.microsoft.com/office/drawing/2014/main" id="{4EAECA07-C9E9-E3DB-0856-324F33EECE53}"/>
              </a:ext>
            </a:extLst>
          </p:cNvPr>
          <p:cNvPicPr>
            <a:picLocks noChangeAspect="1"/>
          </p:cNvPicPr>
          <p:nvPr/>
        </p:nvPicPr>
        <p:blipFill>
          <a:blip r:embed="rId17">
            <a:extLst>
              <a:ext uri="{28A0092B-C50C-407E-A947-70E740481C1C}">
                <a14:useLocalDpi xmlns:a14="http://schemas.microsoft.com/office/drawing/2010/main" val="0"/>
              </a:ext>
            </a:extLst>
          </a:blip>
          <a:srcRect l="17628" r="17628"/>
          <a:stretch>
            <a:fillRect/>
          </a:stretch>
        </p:blipFill>
        <p:spPr>
          <a:xfrm>
            <a:off x="7246893" y="3599558"/>
            <a:ext cx="2284512" cy="1980000"/>
          </a:xfrm>
          <a:custGeom>
            <a:avLst/>
            <a:gdLst>
              <a:gd name="connsiteX0" fmla="*/ 674687 w 2703512"/>
              <a:gd name="connsiteY0" fmla="*/ 0 h 2343150"/>
              <a:gd name="connsiteX1" fmla="*/ 2030412 w 2703512"/>
              <a:gd name="connsiteY1" fmla="*/ 0 h 2343150"/>
              <a:gd name="connsiteX2" fmla="*/ 2703512 w 2703512"/>
              <a:gd name="connsiteY2" fmla="*/ 1173163 h 2343150"/>
              <a:gd name="connsiteX3" fmla="*/ 2030412 w 2703512"/>
              <a:gd name="connsiteY3" fmla="*/ 2343150 h 2343150"/>
              <a:gd name="connsiteX4" fmla="*/ 674687 w 2703512"/>
              <a:gd name="connsiteY4" fmla="*/ 2343150 h 2343150"/>
              <a:gd name="connsiteX5" fmla="*/ 0 w 2703512"/>
              <a:gd name="connsiteY5" fmla="*/ 1173163 h 2343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03512" h="2343150">
                <a:moveTo>
                  <a:pt x="674687" y="0"/>
                </a:moveTo>
                <a:lnTo>
                  <a:pt x="2030412" y="0"/>
                </a:lnTo>
                <a:lnTo>
                  <a:pt x="2703512" y="1173163"/>
                </a:lnTo>
                <a:lnTo>
                  <a:pt x="2030412" y="2343150"/>
                </a:lnTo>
                <a:lnTo>
                  <a:pt x="674687" y="2343150"/>
                </a:lnTo>
                <a:lnTo>
                  <a:pt x="0" y="1173163"/>
                </a:lnTo>
                <a:close/>
              </a:path>
            </a:pathLst>
          </a:custGeom>
        </p:spPr>
      </p:pic>
      <p:sp>
        <p:nvSpPr>
          <p:cNvPr id="33" name="TextBox 32">
            <a:extLst>
              <a:ext uri="{FF2B5EF4-FFF2-40B4-BE49-F238E27FC236}">
                <a16:creationId xmlns:a16="http://schemas.microsoft.com/office/drawing/2014/main" id="{1F7A3527-A38A-9812-F1A6-816AB348CEF2}"/>
              </a:ext>
            </a:extLst>
          </p:cNvPr>
          <p:cNvSpPr txBox="1"/>
          <p:nvPr/>
        </p:nvSpPr>
        <p:spPr>
          <a:xfrm>
            <a:off x="1653538" y="4903831"/>
            <a:ext cx="2411345" cy="1515800"/>
          </a:xfrm>
          <a:prstGeom prst="rect">
            <a:avLst/>
          </a:prstGeom>
          <a:noFill/>
        </p:spPr>
        <p:txBody>
          <a:bodyPr wrap="square" rtlCol="0">
            <a:spAutoFit/>
          </a:bodyPr>
          <a:lstStyle/>
          <a:p>
            <a:pPr algn="ctr" rtl="1">
              <a:lnSpc>
                <a:spcPct val="200000"/>
              </a:lnSpc>
            </a:pPr>
            <a:r>
              <a:rPr lang="fa-IR" sz="2000" b="1" dirty="0">
                <a:solidFill>
                  <a:srgbClr val="1D3347"/>
                </a:solidFill>
                <a:latin typeface="Shabnam" panose="020B0603030804020204" pitchFamily="34" charset="-78"/>
                <a:cs typeface="Shabnam" panose="020B0603030804020204" pitchFamily="34" charset="-78"/>
              </a:rPr>
              <a:t>تیتر عنوان</a:t>
            </a:r>
            <a:endParaRPr lang="en-US" sz="2000" b="1" dirty="0">
              <a:solidFill>
                <a:srgbClr val="1D3347"/>
              </a:solidFill>
              <a:latin typeface="Shabnam" panose="020B0603030804020204" pitchFamily="34" charset="-78"/>
              <a:cs typeface="Shabnam" panose="020B0603030804020204" pitchFamily="34" charset="-78"/>
            </a:endParaRPr>
          </a:p>
          <a:p>
            <a:pPr algn="ctr" rtl="1">
              <a:lnSpc>
                <a:spcPct val="200000"/>
              </a:lnSpc>
            </a:pPr>
            <a:r>
              <a:rPr lang="fa-IR" sz="1400" dirty="0">
                <a:solidFill>
                  <a:srgbClr val="1D3347"/>
                </a:solidFill>
                <a:latin typeface="Shabnam" panose="020B0603030804020204" pitchFamily="34" charset="-78"/>
                <a:cs typeface="Shabnam" panose="020B0603030804020204" pitchFamily="34" charset="-78"/>
              </a:rPr>
              <a:t>فروشگاه مینارو ارائه دهنده انواع فایل</a:t>
            </a:r>
            <a:endParaRPr lang="en-US" sz="1400" dirty="0">
              <a:solidFill>
                <a:srgbClr val="1D3347"/>
              </a:solidFill>
              <a:latin typeface="Shabnam" panose="020B0603030804020204" pitchFamily="34" charset="-78"/>
              <a:cs typeface="Shabnam" panose="020B0603030804020204" pitchFamily="34" charset="-78"/>
            </a:endParaRPr>
          </a:p>
        </p:txBody>
      </p:sp>
      <p:sp>
        <p:nvSpPr>
          <p:cNvPr id="34" name="TextBox 33">
            <a:extLst>
              <a:ext uri="{FF2B5EF4-FFF2-40B4-BE49-F238E27FC236}">
                <a16:creationId xmlns:a16="http://schemas.microsoft.com/office/drawing/2014/main" id="{6A002875-023C-AAF1-3C13-B89CA4E692A3}"/>
              </a:ext>
            </a:extLst>
          </p:cNvPr>
          <p:cNvSpPr txBox="1"/>
          <p:nvPr/>
        </p:nvSpPr>
        <p:spPr>
          <a:xfrm>
            <a:off x="3472087" y="1840785"/>
            <a:ext cx="2411345" cy="1515800"/>
          </a:xfrm>
          <a:prstGeom prst="rect">
            <a:avLst/>
          </a:prstGeom>
          <a:noFill/>
        </p:spPr>
        <p:txBody>
          <a:bodyPr wrap="square" rtlCol="0">
            <a:spAutoFit/>
          </a:bodyPr>
          <a:lstStyle/>
          <a:p>
            <a:pPr algn="ctr" rtl="1">
              <a:lnSpc>
                <a:spcPct val="200000"/>
              </a:lnSpc>
            </a:pPr>
            <a:r>
              <a:rPr lang="fa-IR" sz="2000" b="1" dirty="0">
                <a:solidFill>
                  <a:srgbClr val="6D41FA"/>
                </a:solidFill>
                <a:latin typeface="Shabnam" panose="020B0603030804020204" pitchFamily="34" charset="-78"/>
                <a:cs typeface="Shabnam" panose="020B0603030804020204" pitchFamily="34" charset="-78"/>
              </a:rPr>
              <a:t>تیتر عنوان</a:t>
            </a:r>
            <a:endParaRPr lang="en-US" sz="2000" b="1" dirty="0">
              <a:solidFill>
                <a:srgbClr val="6D41FA"/>
              </a:solidFill>
              <a:latin typeface="Shabnam" panose="020B0603030804020204" pitchFamily="34" charset="-78"/>
              <a:cs typeface="Shabnam" panose="020B0603030804020204" pitchFamily="34" charset="-78"/>
            </a:endParaRPr>
          </a:p>
          <a:p>
            <a:pPr algn="ctr" rtl="1">
              <a:lnSpc>
                <a:spcPct val="200000"/>
              </a:lnSpc>
            </a:pPr>
            <a:r>
              <a:rPr lang="fa-IR" sz="1400" dirty="0">
                <a:solidFill>
                  <a:srgbClr val="1D3347"/>
                </a:solidFill>
                <a:latin typeface="Shabnam" panose="020B0603030804020204" pitchFamily="34" charset="-78"/>
                <a:cs typeface="Shabnam" panose="020B0603030804020204" pitchFamily="34" charset="-78"/>
              </a:rPr>
              <a:t>فروشگاه مینارو ارائه دهنده انواع فایل</a:t>
            </a:r>
            <a:endParaRPr lang="en-US" sz="1400" dirty="0">
              <a:solidFill>
                <a:srgbClr val="1D3347"/>
              </a:solidFill>
              <a:latin typeface="Shabnam" panose="020B0603030804020204" pitchFamily="34" charset="-78"/>
              <a:cs typeface="Shabnam" panose="020B0603030804020204" pitchFamily="34" charset="-78"/>
            </a:endParaRPr>
          </a:p>
        </p:txBody>
      </p:sp>
      <p:sp>
        <p:nvSpPr>
          <p:cNvPr id="35" name="TextBox 34">
            <a:extLst>
              <a:ext uri="{FF2B5EF4-FFF2-40B4-BE49-F238E27FC236}">
                <a16:creationId xmlns:a16="http://schemas.microsoft.com/office/drawing/2014/main" id="{9712CB82-1553-31DE-0F5A-C47C6E19ABA9}"/>
              </a:ext>
            </a:extLst>
          </p:cNvPr>
          <p:cNvSpPr txBox="1"/>
          <p:nvPr/>
        </p:nvSpPr>
        <p:spPr>
          <a:xfrm>
            <a:off x="5347267" y="4881296"/>
            <a:ext cx="2411345" cy="1515800"/>
          </a:xfrm>
          <a:prstGeom prst="rect">
            <a:avLst/>
          </a:prstGeom>
          <a:noFill/>
        </p:spPr>
        <p:txBody>
          <a:bodyPr wrap="square" rtlCol="0">
            <a:spAutoFit/>
          </a:bodyPr>
          <a:lstStyle/>
          <a:p>
            <a:pPr algn="ctr" rtl="1">
              <a:lnSpc>
                <a:spcPct val="200000"/>
              </a:lnSpc>
            </a:pPr>
            <a:r>
              <a:rPr lang="fa-IR" sz="2000" b="1" dirty="0">
                <a:solidFill>
                  <a:srgbClr val="6D41FA"/>
                </a:solidFill>
                <a:latin typeface="Shabnam" panose="020B0603030804020204" pitchFamily="34" charset="-78"/>
                <a:cs typeface="Shabnam" panose="020B0603030804020204" pitchFamily="34" charset="-78"/>
              </a:rPr>
              <a:t>تیتر عنوان</a:t>
            </a:r>
            <a:endParaRPr lang="en-US" sz="2000" b="1" dirty="0">
              <a:solidFill>
                <a:srgbClr val="6D41FA"/>
              </a:solidFill>
              <a:latin typeface="Shabnam" panose="020B0603030804020204" pitchFamily="34" charset="-78"/>
              <a:cs typeface="Shabnam" panose="020B0603030804020204" pitchFamily="34" charset="-78"/>
            </a:endParaRPr>
          </a:p>
          <a:p>
            <a:pPr algn="ctr" rtl="1">
              <a:lnSpc>
                <a:spcPct val="200000"/>
              </a:lnSpc>
            </a:pPr>
            <a:r>
              <a:rPr lang="fa-IR" sz="1400" dirty="0">
                <a:solidFill>
                  <a:srgbClr val="1D3347"/>
                </a:solidFill>
                <a:latin typeface="Shabnam" panose="020B0603030804020204" pitchFamily="34" charset="-78"/>
                <a:cs typeface="Shabnam" panose="020B0603030804020204" pitchFamily="34" charset="-78"/>
              </a:rPr>
              <a:t>فروشگاه مینارو ارائه دهنده انواع فایل</a:t>
            </a:r>
            <a:endParaRPr lang="en-US" sz="1400" dirty="0">
              <a:solidFill>
                <a:srgbClr val="1D3347"/>
              </a:solidFill>
              <a:latin typeface="Shabnam" panose="020B0603030804020204" pitchFamily="34" charset="-78"/>
              <a:cs typeface="Shabnam" panose="020B0603030804020204" pitchFamily="34" charset="-78"/>
            </a:endParaRPr>
          </a:p>
        </p:txBody>
      </p:sp>
      <p:sp>
        <p:nvSpPr>
          <p:cNvPr id="36" name="TextBox 35">
            <a:extLst>
              <a:ext uri="{FF2B5EF4-FFF2-40B4-BE49-F238E27FC236}">
                <a16:creationId xmlns:a16="http://schemas.microsoft.com/office/drawing/2014/main" id="{27E0B686-B46B-6063-4B31-C1F6B893747A}"/>
              </a:ext>
            </a:extLst>
          </p:cNvPr>
          <p:cNvSpPr txBox="1"/>
          <p:nvPr/>
        </p:nvSpPr>
        <p:spPr>
          <a:xfrm>
            <a:off x="7246893" y="1887433"/>
            <a:ext cx="2411345" cy="1515800"/>
          </a:xfrm>
          <a:prstGeom prst="rect">
            <a:avLst/>
          </a:prstGeom>
          <a:noFill/>
        </p:spPr>
        <p:txBody>
          <a:bodyPr wrap="square" rtlCol="0">
            <a:spAutoFit/>
          </a:bodyPr>
          <a:lstStyle/>
          <a:p>
            <a:pPr algn="ctr" rtl="1">
              <a:lnSpc>
                <a:spcPct val="200000"/>
              </a:lnSpc>
            </a:pPr>
            <a:r>
              <a:rPr lang="fa-IR" sz="2000" b="1" dirty="0">
                <a:solidFill>
                  <a:srgbClr val="1D3347"/>
                </a:solidFill>
                <a:latin typeface="Shabnam" panose="020B0603030804020204" pitchFamily="34" charset="-78"/>
                <a:cs typeface="Shabnam" panose="020B0603030804020204" pitchFamily="34" charset="-78"/>
              </a:rPr>
              <a:t>تیتر عنوان</a:t>
            </a:r>
            <a:endParaRPr lang="en-US" sz="2000" b="1" dirty="0">
              <a:solidFill>
                <a:srgbClr val="1D3347"/>
              </a:solidFill>
              <a:latin typeface="Shabnam" panose="020B0603030804020204" pitchFamily="34" charset="-78"/>
              <a:cs typeface="Shabnam" panose="020B0603030804020204" pitchFamily="34" charset="-78"/>
            </a:endParaRPr>
          </a:p>
          <a:p>
            <a:pPr algn="ctr" rtl="1">
              <a:lnSpc>
                <a:spcPct val="200000"/>
              </a:lnSpc>
            </a:pPr>
            <a:r>
              <a:rPr lang="fa-IR" sz="1400" dirty="0">
                <a:solidFill>
                  <a:srgbClr val="1D3347"/>
                </a:solidFill>
                <a:latin typeface="Shabnam" panose="020B0603030804020204" pitchFamily="34" charset="-78"/>
                <a:cs typeface="Shabnam" panose="020B0603030804020204" pitchFamily="34" charset="-78"/>
              </a:rPr>
              <a:t>فروشگاه مینارو ارائه دهنده انواع فایل</a:t>
            </a:r>
            <a:endParaRPr lang="en-US" sz="1400" dirty="0">
              <a:solidFill>
                <a:srgbClr val="1D3347"/>
              </a:solidFill>
              <a:latin typeface="Shabnam" panose="020B0603030804020204" pitchFamily="34" charset="-78"/>
              <a:cs typeface="Shabnam" panose="020B0603030804020204" pitchFamily="34" charset="-78"/>
            </a:endParaRPr>
          </a:p>
        </p:txBody>
      </p:sp>
    </p:spTree>
    <p:extLst>
      <p:ext uri="{BB962C8B-B14F-4D97-AF65-F5344CB8AC3E}">
        <p14:creationId xmlns:p14="http://schemas.microsoft.com/office/powerpoint/2010/main" val="5885311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cBhvr>
                                        <p:cTn id="7" dur="500" fill="hold"/>
                                        <p:tgtEl>
                                          <p:spTgt spid="28"/>
                                        </p:tgtEl>
                                        <p:attrNameLst>
                                          <p:attrName>ppt_w</p:attrName>
                                        </p:attrNameLst>
                                      </p:cBhvr>
                                      <p:tavLst>
                                        <p:tav tm="0">
                                          <p:val>
                                            <p:fltVal val="0"/>
                                          </p:val>
                                        </p:tav>
                                        <p:tav tm="100000">
                                          <p:val>
                                            <p:strVal val="#ppt_w"/>
                                          </p:val>
                                        </p:tav>
                                      </p:tavLst>
                                    </p:anim>
                                    <p:anim calcmode="lin" valueType="num">
                                      <p:cBhvr>
                                        <p:cTn id="8" dur="500" fill="hold"/>
                                        <p:tgtEl>
                                          <p:spTgt spid="28"/>
                                        </p:tgtEl>
                                        <p:attrNameLst>
                                          <p:attrName>ppt_h</p:attrName>
                                        </p:attrNameLst>
                                      </p:cBhvr>
                                      <p:tavLst>
                                        <p:tav tm="0">
                                          <p:val>
                                            <p:fltVal val="0"/>
                                          </p:val>
                                        </p:tav>
                                        <p:tav tm="100000">
                                          <p:val>
                                            <p:strVal val="#ppt_h"/>
                                          </p:val>
                                        </p:tav>
                                      </p:tavLst>
                                    </p:anim>
                                    <p:animEffect transition="in" filter="fade">
                                      <p:cBhvr>
                                        <p:cTn id="9" dur="500"/>
                                        <p:tgtEl>
                                          <p:spTgt spid="28"/>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29"/>
                                        </p:tgtEl>
                                        <p:attrNameLst>
                                          <p:attrName>style.visibility</p:attrName>
                                        </p:attrNameLst>
                                      </p:cBhvr>
                                      <p:to>
                                        <p:strVal val="visible"/>
                                      </p:to>
                                    </p:set>
                                    <p:anim calcmode="lin" valueType="num">
                                      <p:cBhvr>
                                        <p:cTn id="13" dur="500" fill="hold"/>
                                        <p:tgtEl>
                                          <p:spTgt spid="29"/>
                                        </p:tgtEl>
                                        <p:attrNameLst>
                                          <p:attrName>ppt_w</p:attrName>
                                        </p:attrNameLst>
                                      </p:cBhvr>
                                      <p:tavLst>
                                        <p:tav tm="0">
                                          <p:val>
                                            <p:fltVal val="0"/>
                                          </p:val>
                                        </p:tav>
                                        <p:tav tm="100000">
                                          <p:val>
                                            <p:strVal val="#ppt_w"/>
                                          </p:val>
                                        </p:tav>
                                      </p:tavLst>
                                    </p:anim>
                                    <p:anim calcmode="lin" valueType="num">
                                      <p:cBhvr>
                                        <p:cTn id="14" dur="500" fill="hold"/>
                                        <p:tgtEl>
                                          <p:spTgt spid="29"/>
                                        </p:tgtEl>
                                        <p:attrNameLst>
                                          <p:attrName>ppt_h</p:attrName>
                                        </p:attrNameLst>
                                      </p:cBhvr>
                                      <p:tavLst>
                                        <p:tav tm="0">
                                          <p:val>
                                            <p:fltVal val="0"/>
                                          </p:val>
                                        </p:tav>
                                        <p:tav tm="100000">
                                          <p:val>
                                            <p:strVal val="#ppt_h"/>
                                          </p:val>
                                        </p:tav>
                                      </p:tavLst>
                                    </p:anim>
                                    <p:animEffect transition="in" filter="fade">
                                      <p:cBhvr>
                                        <p:cTn id="15" dur="500"/>
                                        <p:tgtEl>
                                          <p:spTgt spid="29"/>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30"/>
                                        </p:tgtEl>
                                        <p:attrNameLst>
                                          <p:attrName>style.visibility</p:attrName>
                                        </p:attrNameLst>
                                      </p:cBhvr>
                                      <p:to>
                                        <p:strVal val="visible"/>
                                      </p:to>
                                    </p:set>
                                    <p:anim calcmode="lin" valueType="num">
                                      <p:cBhvr>
                                        <p:cTn id="19" dur="500" fill="hold"/>
                                        <p:tgtEl>
                                          <p:spTgt spid="30"/>
                                        </p:tgtEl>
                                        <p:attrNameLst>
                                          <p:attrName>ppt_w</p:attrName>
                                        </p:attrNameLst>
                                      </p:cBhvr>
                                      <p:tavLst>
                                        <p:tav tm="0">
                                          <p:val>
                                            <p:fltVal val="0"/>
                                          </p:val>
                                        </p:tav>
                                        <p:tav tm="100000">
                                          <p:val>
                                            <p:strVal val="#ppt_w"/>
                                          </p:val>
                                        </p:tav>
                                      </p:tavLst>
                                    </p:anim>
                                    <p:anim calcmode="lin" valueType="num">
                                      <p:cBhvr>
                                        <p:cTn id="20" dur="500" fill="hold"/>
                                        <p:tgtEl>
                                          <p:spTgt spid="30"/>
                                        </p:tgtEl>
                                        <p:attrNameLst>
                                          <p:attrName>ppt_h</p:attrName>
                                        </p:attrNameLst>
                                      </p:cBhvr>
                                      <p:tavLst>
                                        <p:tav tm="0">
                                          <p:val>
                                            <p:fltVal val="0"/>
                                          </p:val>
                                        </p:tav>
                                        <p:tav tm="100000">
                                          <p:val>
                                            <p:strVal val="#ppt_h"/>
                                          </p:val>
                                        </p:tav>
                                      </p:tavLst>
                                    </p:anim>
                                    <p:animEffect transition="in" filter="fade">
                                      <p:cBhvr>
                                        <p:cTn id="21" dur="500"/>
                                        <p:tgtEl>
                                          <p:spTgt spid="30"/>
                                        </p:tgtEl>
                                      </p:cBhvr>
                                    </p:animEffect>
                                  </p:childTnLst>
                                </p:cTn>
                              </p:par>
                            </p:childTnLst>
                          </p:cTn>
                        </p:par>
                        <p:par>
                          <p:cTn id="22" fill="hold">
                            <p:stCondLst>
                              <p:cond delay="1500"/>
                            </p:stCondLst>
                            <p:childTnLst>
                              <p:par>
                                <p:cTn id="23" presetID="53" presetClass="entr" presetSubtype="16" fill="hold" nodeType="afterEffect">
                                  <p:stCondLst>
                                    <p:cond delay="0"/>
                                  </p:stCondLst>
                                  <p:childTnLst>
                                    <p:set>
                                      <p:cBhvr>
                                        <p:cTn id="24" dur="1" fill="hold">
                                          <p:stCondLst>
                                            <p:cond delay="0"/>
                                          </p:stCondLst>
                                        </p:cTn>
                                        <p:tgtEl>
                                          <p:spTgt spid="31"/>
                                        </p:tgtEl>
                                        <p:attrNameLst>
                                          <p:attrName>style.visibility</p:attrName>
                                        </p:attrNameLst>
                                      </p:cBhvr>
                                      <p:to>
                                        <p:strVal val="visible"/>
                                      </p:to>
                                    </p:set>
                                    <p:anim calcmode="lin" valueType="num">
                                      <p:cBhvr>
                                        <p:cTn id="25" dur="500" fill="hold"/>
                                        <p:tgtEl>
                                          <p:spTgt spid="31"/>
                                        </p:tgtEl>
                                        <p:attrNameLst>
                                          <p:attrName>ppt_w</p:attrName>
                                        </p:attrNameLst>
                                      </p:cBhvr>
                                      <p:tavLst>
                                        <p:tav tm="0">
                                          <p:val>
                                            <p:fltVal val="0"/>
                                          </p:val>
                                        </p:tav>
                                        <p:tav tm="100000">
                                          <p:val>
                                            <p:strVal val="#ppt_w"/>
                                          </p:val>
                                        </p:tav>
                                      </p:tavLst>
                                    </p:anim>
                                    <p:anim calcmode="lin" valueType="num">
                                      <p:cBhvr>
                                        <p:cTn id="26" dur="500" fill="hold"/>
                                        <p:tgtEl>
                                          <p:spTgt spid="31"/>
                                        </p:tgtEl>
                                        <p:attrNameLst>
                                          <p:attrName>ppt_h</p:attrName>
                                        </p:attrNameLst>
                                      </p:cBhvr>
                                      <p:tavLst>
                                        <p:tav tm="0">
                                          <p:val>
                                            <p:fltVal val="0"/>
                                          </p:val>
                                        </p:tav>
                                        <p:tav tm="100000">
                                          <p:val>
                                            <p:strVal val="#ppt_h"/>
                                          </p:val>
                                        </p:tav>
                                      </p:tavLst>
                                    </p:anim>
                                    <p:animEffect transition="in" filter="fade">
                                      <p:cBhvr>
                                        <p:cTn id="27" dur="500"/>
                                        <p:tgtEl>
                                          <p:spTgt spid="31"/>
                                        </p:tgtEl>
                                      </p:cBhvr>
                                    </p:animEffect>
                                  </p:childTnLst>
                                </p:cTn>
                              </p:par>
                            </p:childTnLst>
                          </p:cTn>
                        </p:par>
                        <p:par>
                          <p:cTn id="28" fill="hold">
                            <p:stCondLst>
                              <p:cond delay="2000"/>
                            </p:stCondLst>
                            <p:childTnLst>
                              <p:par>
                                <p:cTn id="29" presetID="22" presetClass="entr" presetSubtype="2" fill="hold" grpId="0" nodeType="afterEffect">
                                  <p:stCondLst>
                                    <p:cond delay="0"/>
                                  </p:stCondLst>
                                  <p:childTnLst>
                                    <p:set>
                                      <p:cBhvr>
                                        <p:cTn id="30" dur="1" fill="hold">
                                          <p:stCondLst>
                                            <p:cond delay="0"/>
                                          </p:stCondLst>
                                        </p:cTn>
                                        <p:tgtEl>
                                          <p:spTgt spid="33"/>
                                        </p:tgtEl>
                                        <p:attrNameLst>
                                          <p:attrName>style.visibility</p:attrName>
                                        </p:attrNameLst>
                                      </p:cBhvr>
                                      <p:to>
                                        <p:strVal val="visible"/>
                                      </p:to>
                                    </p:set>
                                    <p:animEffect transition="in" filter="wipe(right)">
                                      <p:cBhvr>
                                        <p:cTn id="31" dur="500"/>
                                        <p:tgtEl>
                                          <p:spTgt spid="33"/>
                                        </p:tgtEl>
                                      </p:cBhvr>
                                    </p:animEffect>
                                  </p:childTnLst>
                                </p:cTn>
                              </p:par>
                            </p:childTnLst>
                          </p:cTn>
                        </p:par>
                        <p:par>
                          <p:cTn id="32" fill="hold">
                            <p:stCondLst>
                              <p:cond delay="2500"/>
                            </p:stCondLst>
                            <p:childTnLst>
                              <p:par>
                                <p:cTn id="33" presetID="22" presetClass="entr" presetSubtype="2" fill="hold" grpId="0" nodeType="afterEffect">
                                  <p:stCondLst>
                                    <p:cond delay="0"/>
                                  </p:stCondLst>
                                  <p:childTnLst>
                                    <p:set>
                                      <p:cBhvr>
                                        <p:cTn id="34" dur="1" fill="hold">
                                          <p:stCondLst>
                                            <p:cond delay="0"/>
                                          </p:stCondLst>
                                        </p:cTn>
                                        <p:tgtEl>
                                          <p:spTgt spid="34"/>
                                        </p:tgtEl>
                                        <p:attrNameLst>
                                          <p:attrName>style.visibility</p:attrName>
                                        </p:attrNameLst>
                                      </p:cBhvr>
                                      <p:to>
                                        <p:strVal val="visible"/>
                                      </p:to>
                                    </p:set>
                                    <p:animEffect transition="in" filter="wipe(right)">
                                      <p:cBhvr>
                                        <p:cTn id="35" dur="500"/>
                                        <p:tgtEl>
                                          <p:spTgt spid="34"/>
                                        </p:tgtEl>
                                      </p:cBhvr>
                                    </p:animEffect>
                                  </p:childTnLst>
                                </p:cTn>
                              </p:par>
                            </p:childTnLst>
                          </p:cTn>
                        </p:par>
                        <p:par>
                          <p:cTn id="36" fill="hold">
                            <p:stCondLst>
                              <p:cond delay="3000"/>
                            </p:stCondLst>
                            <p:childTnLst>
                              <p:par>
                                <p:cTn id="37" presetID="22" presetClass="entr" presetSubtype="2" fill="hold" grpId="0" nodeType="afterEffect">
                                  <p:stCondLst>
                                    <p:cond delay="0"/>
                                  </p:stCondLst>
                                  <p:childTnLst>
                                    <p:set>
                                      <p:cBhvr>
                                        <p:cTn id="38" dur="1" fill="hold">
                                          <p:stCondLst>
                                            <p:cond delay="0"/>
                                          </p:stCondLst>
                                        </p:cTn>
                                        <p:tgtEl>
                                          <p:spTgt spid="35"/>
                                        </p:tgtEl>
                                        <p:attrNameLst>
                                          <p:attrName>style.visibility</p:attrName>
                                        </p:attrNameLst>
                                      </p:cBhvr>
                                      <p:to>
                                        <p:strVal val="visible"/>
                                      </p:to>
                                    </p:set>
                                    <p:animEffect transition="in" filter="wipe(right)">
                                      <p:cBhvr>
                                        <p:cTn id="39" dur="500"/>
                                        <p:tgtEl>
                                          <p:spTgt spid="35"/>
                                        </p:tgtEl>
                                      </p:cBhvr>
                                    </p:animEffect>
                                  </p:childTnLst>
                                </p:cTn>
                              </p:par>
                            </p:childTnLst>
                          </p:cTn>
                        </p:par>
                        <p:par>
                          <p:cTn id="40" fill="hold">
                            <p:stCondLst>
                              <p:cond delay="3500"/>
                            </p:stCondLst>
                            <p:childTnLst>
                              <p:par>
                                <p:cTn id="41" presetID="22" presetClass="entr" presetSubtype="2" fill="hold" grpId="0" nodeType="afterEffect">
                                  <p:stCondLst>
                                    <p:cond delay="0"/>
                                  </p:stCondLst>
                                  <p:childTnLst>
                                    <p:set>
                                      <p:cBhvr>
                                        <p:cTn id="42" dur="1" fill="hold">
                                          <p:stCondLst>
                                            <p:cond delay="0"/>
                                          </p:stCondLst>
                                        </p:cTn>
                                        <p:tgtEl>
                                          <p:spTgt spid="36"/>
                                        </p:tgtEl>
                                        <p:attrNameLst>
                                          <p:attrName>style.visibility</p:attrName>
                                        </p:attrNameLst>
                                      </p:cBhvr>
                                      <p:to>
                                        <p:strVal val="visible"/>
                                      </p:to>
                                    </p:set>
                                    <p:animEffect transition="in" filter="wipe(right)">
                                      <p:cBhvr>
                                        <p:cTn id="43"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34" grpId="0"/>
      <p:bldP spid="35" grpId="0"/>
      <p:bldP spid="36"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3BAB566-5C08-9F26-9968-634249399345}"/>
              </a:ext>
            </a:extLst>
          </p:cNvPr>
          <p:cNvSpPr>
            <a:spLocks noGrp="1"/>
          </p:cNvSpPr>
          <p:nvPr>
            <p:ph type="sldNum" sz="quarter" idx="10"/>
          </p:nvPr>
        </p:nvSpPr>
        <p:spPr/>
        <p:txBody>
          <a:bodyPr/>
          <a:lstStyle/>
          <a:p>
            <a:fld id="{A8043012-B8B5-47A7-9927-94221BE445D6}" type="slidenum">
              <a:rPr lang="en-US" smtClean="0"/>
              <a:pPr/>
              <a:t>58</a:t>
            </a:fld>
            <a:endParaRPr lang="en-US" dirty="0"/>
          </a:p>
        </p:txBody>
      </p:sp>
      <p:pic>
        <p:nvPicPr>
          <p:cNvPr id="3" name="Picture 2">
            <a:hlinkClick r:id="" action="ppaction://hlinkshowjump?jump=previousslide"/>
            <a:extLst>
              <a:ext uri="{FF2B5EF4-FFF2-40B4-BE49-F238E27FC236}">
                <a16:creationId xmlns:a16="http://schemas.microsoft.com/office/drawing/2014/main" id="{AF899F89-0D43-15C6-07E7-433DECE95B52}"/>
              </a:ext>
            </a:extLst>
          </p:cNvPr>
          <p:cNvPicPr>
            <a:picLocks noChangeAspect="1"/>
          </p:cNvPicPr>
          <p:nvPr/>
        </p:nvPicPr>
        <p:blipFill>
          <a:blip r:embed="rId2" cstate="print">
            <a:biLevel thresh="25000"/>
            <a:extLst>
              <a:ext uri="{BEBA8EAE-BF5A-486C-A8C5-ECC9F3942E4B}">
                <a14:imgProps xmlns:a14="http://schemas.microsoft.com/office/drawing/2010/main">
                  <a14:imgLayer r:embed="rId3">
                    <a14:imgEffect>
                      <a14:saturation sat="33000"/>
                    </a14:imgEffect>
                  </a14:imgLayer>
                </a14:imgProps>
              </a:ext>
              <a:ext uri="{28A0092B-C50C-407E-A947-70E740481C1C}">
                <a14:useLocalDpi xmlns:a14="http://schemas.microsoft.com/office/drawing/2010/main"/>
              </a:ext>
            </a:extLst>
          </a:blip>
          <a:stretch>
            <a:fillRect/>
          </a:stretch>
        </p:blipFill>
        <p:spPr>
          <a:xfrm flipH="1">
            <a:off x="10403951" y="6257138"/>
            <a:ext cx="210539" cy="210539"/>
          </a:xfrm>
          <a:prstGeom prst="rect">
            <a:avLst/>
          </a:prstGeom>
        </p:spPr>
      </p:pic>
      <p:pic>
        <p:nvPicPr>
          <p:cNvPr id="4" name="Picture 3">
            <a:extLst>
              <a:ext uri="{FF2B5EF4-FFF2-40B4-BE49-F238E27FC236}">
                <a16:creationId xmlns:a16="http://schemas.microsoft.com/office/drawing/2014/main" id="{AEA9A219-1F46-C2B5-AB15-DC7267F12C07}"/>
              </a:ext>
            </a:extLst>
          </p:cNvPr>
          <p:cNvPicPr>
            <a:picLocks noChangeAspect="1"/>
          </p:cNvPicPr>
          <p:nvPr/>
        </p:nvPicPr>
        <p:blipFill>
          <a:blip r:embed="rId2" cstate="print">
            <a:biLevel thresh="25000"/>
            <a:extLst>
              <a:ext uri="{BEBA8EAE-BF5A-486C-A8C5-ECC9F3942E4B}">
                <a14:imgProps xmlns:a14="http://schemas.microsoft.com/office/drawing/2010/main">
                  <a14:imgLayer r:embed="rId3">
                    <a14:imgEffect>
                      <a14:saturation sat="33000"/>
                    </a14:imgEffect>
                  </a14:imgLayer>
                </a14:imgProps>
              </a:ext>
              <a:ext uri="{28A0092B-C50C-407E-A947-70E740481C1C}">
                <a14:useLocalDpi xmlns:a14="http://schemas.microsoft.com/office/drawing/2010/main"/>
              </a:ext>
            </a:extLst>
          </a:blip>
          <a:stretch>
            <a:fillRect/>
          </a:stretch>
        </p:blipFill>
        <p:spPr>
          <a:xfrm>
            <a:off x="11810732" y="6255725"/>
            <a:ext cx="210539" cy="210539"/>
          </a:xfrm>
          <a:prstGeom prst="rect">
            <a:avLst/>
          </a:prstGeom>
        </p:spPr>
      </p:pic>
      <p:pic>
        <p:nvPicPr>
          <p:cNvPr id="5" name="Picture 4">
            <a:hlinkClick r:id="" action="ppaction://hlinkshowjump?jump=firstslide"/>
            <a:extLst>
              <a:ext uri="{FF2B5EF4-FFF2-40B4-BE49-F238E27FC236}">
                <a16:creationId xmlns:a16="http://schemas.microsoft.com/office/drawing/2014/main" id="{07E010AA-C171-8E45-D5BC-F811E6D5458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54275" y="252809"/>
            <a:ext cx="500431" cy="375612"/>
          </a:xfrm>
          <a:prstGeom prst="rect">
            <a:avLst/>
          </a:prstGeom>
        </p:spPr>
      </p:pic>
      <p:sp>
        <p:nvSpPr>
          <p:cNvPr id="6" name="TextBox 5">
            <a:hlinkClick r:id="rId5" action="ppaction://hlinksldjump"/>
            <a:extLst>
              <a:ext uri="{FF2B5EF4-FFF2-40B4-BE49-F238E27FC236}">
                <a16:creationId xmlns:a16="http://schemas.microsoft.com/office/drawing/2014/main" id="{98A7126B-75BF-7C60-8D6C-12A31613303A}"/>
              </a:ext>
            </a:extLst>
          </p:cNvPr>
          <p:cNvSpPr txBox="1"/>
          <p:nvPr/>
        </p:nvSpPr>
        <p:spPr>
          <a:xfrm>
            <a:off x="8814914" y="1031840"/>
            <a:ext cx="1295607" cy="307777"/>
          </a:xfrm>
          <a:prstGeom prst="rect">
            <a:avLst/>
          </a:prstGeom>
          <a:noFill/>
        </p:spPr>
        <p:txBody>
          <a:bodyPr wrap="square" rtlCol="0">
            <a:spAutoFit/>
          </a:bodyPr>
          <a:lstStyle/>
          <a:p>
            <a:pPr algn="ctr" rtl="1"/>
            <a:r>
              <a:rPr lang="fa-IR" sz="1400" b="1">
                <a:solidFill>
                  <a:schemeClr val="bg1"/>
                </a:solidFill>
                <a:latin typeface="Shabnam" panose="020B0603030804020204" pitchFamily="34" charset="-78"/>
                <a:cs typeface="Shabnam" panose="020B0603030804020204" pitchFamily="34" charset="-78"/>
              </a:rPr>
              <a:t>کلیات پژوهش</a:t>
            </a:r>
            <a:endParaRPr lang="en-US" sz="1400" b="1" dirty="0">
              <a:solidFill>
                <a:schemeClr val="bg1"/>
              </a:solidFill>
              <a:latin typeface="Shabnam" panose="020B0603030804020204" pitchFamily="34" charset="-78"/>
              <a:cs typeface="Shabnam" panose="020B0603030804020204" pitchFamily="34" charset="-78"/>
            </a:endParaRPr>
          </a:p>
        </p:txBody>
      </p:sp>
      <p:sp>
        <p:nvSpPr>
          <p:cNvPr id="7" name="TextBox 6">
            <a:hlinkClick r:id="rId6" action="ppaction://hlinksldjump"/>
            <a:extLst>
              <a:ext uri="{FF2B5EF4-FFF2-40B4-BE49-F238E27FC236}">
                <a16:creationId xmlns:a16="http://schemas.microsoft.com/office/drawing/2014/main" id="{09627C36-DCD5-823D-6AD0-8442B0DA1E74}"/>
              </a:ext>
            </a:extLst>
          </p:cNvPr>
          <p:cNvSpPr txBox="1"/>
          <p:nvPr/>
        </p:nvSpPr>
        <p:spPr>
          <a:xfrm>
            <a:off x="7198804" y="1031839"/>
            <a:ext cx="1391595" cy="307777"/>
          </a:xfrm>
          <a:prstGeom prst="rect">
            <a:avLst/>
          </a:prstGeom>
          <a:noFill/>
        </p:spPr>
        <p:txBody>
          <a:bodyPr wrap="square" rtlCol="0">
            <a:spAutoFit/>
          </a:bodyPr>
          <a:lstStyle/>
          <a:p>
            <a:pPr algn="ctr" rtl="1"/>
            <a:r>
              <a:rPr lang="fa-IR" sz="1400" b="1" dirty="0">
                <a:solidFill>
                  <a:schemeClr val="bg1"/>
                </a:solidFill>
                <a:latin typeface="Shabnam" panose="020B0603030804020204" pitchFamily="34" charset="-78"/>
                <a:cs typeface="Shabnam" panose="020B0603030804020204" pitchFamily="34" charset="-78"/>
              </a:rPr>
              <a:t>مبانی پژوهش</a:t>
            </a:r>
            <a:endParaRPr lang="en-US" sz="1400" b="1" dirty="0">
              <a:solidFill>
                <a:schemeClr val="bg1"/>
              </a:solidFill>
              <a:latin typeface="Shabnam" panose="020B0603030804020204" pitchFamily="34" charset="-78"/>
              <a:cs typeface="Shabnam" panose="020B0603030804020204" pitchFamily="34" charset="-78"/>
            </a:endParaRPr>
          </a:p>
        </p:txBody>
      </p:sp>
      <p:sp>
        <p:nvSpPr>
          <p:cNvPr id="8" name="TextBox 7">
            <a:hlinkClick r:id="rId7" action="ppaction://hlinksldjump"/>
            <a:extLst>
              <a:ext uri="{FF2B5EF4-FFF2-40B4-BE49-F238E27FC236}">
                <a16:creationId xmlns:a16="http://schemas.microsoft.com/office/drawing/2014/main" id="{BE9A45E4-82DF-0CBD-3985-3FE301A2F5DE}"/>
              </a:ext>
            </a:extLst>
          </p:cNvPr>
          <p:cNvSpPr txBox="1"/>
          <p:nvPr/>
        </p:nvSpPr>
        <p:spPr>
          <a:xfrm>
            <a:off x="5678682" y="1031838"/>
            <a:ext cx="1420208" cy="307777"/>
          </a:xfrm>
          <a:prstGeom prst="rect">
            <a:avLst/>
          </a:prstGeom>
          <a:noFill/>
        </p:spPr>
        <p:txBody>
          <a:bodyPr wrap="square" rtlCol="0">
            <a:spAutoFit/>
          </a:bodyPr>
          <a:lstStyle/>
          <a:p>
            <a:pPr algn="ctr" rtl="1"/>
            <a:r>
              <a:rPr lang="fa-IR" sz="1400" b="1" dirty="0">
                <a:solidFill>
                  <a:schemeClr val="bg1"/>
                </a:solidFill>
                <a:latin typeface="Shabnam" panose="020B0603030804020204" pitchFamily="34" charset="-78"/>
                <a:cs typeface="Shabnam" panose="020B0603030804020204" pitchFamily="34" charset="-78"/>
              </a:rPr>
              <a:t>روش تحقیق</a:t>
            </a:r>
            <a:endParaRPr lang="en-US" sz="1400" b="1" dirty="0">
              <a:solidFill>
                <a:schemeClr val="bg1"/>
              </a:solidFill>
              <a:latin typeface="Shabnam" panose="020B0603030804020204" pitchFamily="34" charset="-78"/>
              <a:cs typeface="Shabnam" panose="020B0603030804020204" pitchFamily="34" charset="-78"/>
            </a:endParaRPr>
          </a:p>
        </p:txBody>
      </p:sp>
      <p:sp>
        <p:nvSpPr>
          <p:cNvPr id="9" name="TextBox 8">
            <a:hlinkClick r:id="rId8" action="ppaction://hlinksldjump"/>
            <a:extLst>
              <a:ext uri="{FF2B5EF4-FFF2-40B4-BE49-F238E27FC236}">
                <a16:creationId xmlns:a16="http://schemas.microsoft.com/office/drawing/2014/main" id="{BCF73E89-2E41-0B68-8DA0-12482A995B27}"/>
              </a:ext>
            </a:extLst>
          </p:cNvPr>
          <p:cNvSpPr txBox="1"/>
          <p:nvPr/>
        </p:nvSpPr>
        <p:spPr>
          <a:xfrm>
            <a:off x="4080387" y="1024350"/>
            <a:ext cx="1498381" cy="315265"/>
          </a:xfrm>
          <a:prstGeom prst="rect">
            <a:avLst/>
          </a:prstGeom>
          <a:noFill/>
        </p:spPr>
        <p:txBody>
          <a:bodyPr wrap="square" rtlCol="0">
            <a:spAutoFit/>
          </a:bodyPr>
          <a:lstStyle/>
          <a:p>
            <a:pPr algn="ctr" rtl="1"/>
            <a:r>
              <a:rPr lang="fa-IR" sz="1400" b="1" dirty="0">
                <a:solidFill>
                  <a:schemeClr val="bg1"/>
                </a:solidFill>
                <a:latin typeface="Shabnam" panose="020B0603030804020204" pitchFamily="34" charset="-78"/>
                <a:cs typeface="Shabnam" panose="020B0603030804020204" pitchFamily="34" charset="-78"/>
              </a:rPr>
              <a:t>تجزیه و تحلیل</a:t>
            </a:r>
            <a:endParaRPr lang="en-US" sz="1400" b="1" dirty="0">
              <a:solidFill>
                <a:schemeClr val="bg1"/>
              </a:solidFill>
              <a:latin typeface="Shabnam" panose="020B0603030804020204" pitchFamily="34" charset="-78"/>
              <a:cs typeface="Shabnam" panose="020B0603030804020204" pitchFamily="34" charset="-78"/>
            </a:endParaRPr>
          </a:p>
        </p:txBody>
      </p:sp>
      <p:sp>
        <p:nvSpPr>
          <p:cNvPr id="10" name="TextBox 9">
            <a:hlinkClick r:id="rId9" action="ppaction://hlinksldjump"/>
            <a:extLst>
              <a:ext uri="{FF2B5EF4-FFF2-40B4-BE49-F238E27FC236}">
                <a16:creationId xmlns:a16="http://schemas.microsoft.com/office/drawing/2014/main" id="{C09A21ED-B743-FB45-6680-33FD83D3246F}"/>
              </a:ext>
            </a:extLst>
          </p:cNvPr>
          <p:cNvSpPr txBox="1"/>
          <p:nvPr/>
        </p:nvSpPr>
        <p:spPr>
          <a:xfrm>
            <a:off x="2596451" y="1051936"/>
            <a:ext cx="1420208" cy="315265"/>
          </a:xfrm>
          <a:prstGeom prst="rect">
            <a:avLst/>
          </a:prstGeom>
          <a:noFill/>
        </p:spPr>
        <p:txBody>
          <a:bodyPr wrap="square" rtlCol="0">
            <a:spAutoFit/>
          </a:bodyPr>
          <a:lstStyle/>
          <a:p>
            <a:pPr algn="ctr" rtl="1"/>
            <a:r>
              <a:rPr lang="fa-IR" sz="1400" b="1" dirty="0">
                <a:solidFill>
                  <a:schemeClr val="bg1"/>
                </a:solidFill>
                <a:latin typeface="Shabnam" panose="020B0603030804020204" pitchFamily="34" charset="-78"/>
                <a:cs typeface="Shabnam" panose="020B0603030804020204" pitchFamily="34" charset="-78"/>
              </a:rPr>
              <a:t>بحث و نتیجه</a:t>
            </a:r>
            <a:endParaRPr lang="en-US" sz="1400" b="1" dirty="0">
              <a:solidFill>
                <a:schemeClr val="bg1"/>
              </a:solidFill>
              <a:latin typeface="Shabnam" panose="020B0603030804020204" pitchFamily="34" charset="-78"/>
              <a:cs typeface="Shabnam" panose="020B0603030804020204" pitchFamily="34" charset="-78"/>
            </a:endParaRPr>
          </a:p>
        </p:txBody>
      </p:sp>
      <p:sp>
        <p:nvSpPr>
          <p:cNvPr id="11" name="TextBox 10">
            <a:hlinkClick r:id="rId10" action="ppaction://hlinksldjump"/>
            <a:extLst>
              <a:ext uri="{FF2B5EF4-FFF2-40B4-BE49-F238E27FC236}">
                <a16:creationId xmlns:a16="http://schemas.microsoft.com/office/drawing/2014/main" id="{24609F54-8725-8FCA-C57D-A502B764B9BF}"/>
              </a:ext>
            </a:extLst>
          </p:cNvPr>
          <p:cNvSpPr txBox="1"/>
          <p:nvPr/>
        </p:nvSpPr>
        <p:spPr>
          <a:xfrm>
            <a:off x="998155" y="1051935"/>
            <a:ext cx="1498381" cy="315265"/>
          </a:xfrm>
          <a:prstGeom prst="rect">
            <a:avLst/>
          </a:prstGeom>
          <a:noFill/>
        </p:spPr>
        <p:txBody>
          <a:bodyPr wrap="square" rtlCol="0">
            <a:spAutoFit/>
          </a:bodyPr>
          <a:lstStyle/>
          <a:p>
            <a:pPr algn="ctr" rtl="1"/>
            <a:r>
              <a:rPr lang="fa-IR" sz="1400" b="1" dirty="0">
                <a:solidFill>
                  <a:schemeClr val="bg1"/>
                </a:solidFill>
                <a:latin typeface="Shabnam" panose="020B0603030804020204" pitchFamily="34" charset="-78"/>
                <a:cs typeface="Shabnam" panose="020B0603030804020204" pitchFamily="34" charset="-78"/>
              </a:rPr>
              <a:t>منابع</a:t>
            </a:r>
            <a:endParaRPr lang="en-US" sz="1400" b="1" dirty="0">
              <a:solidFill>
                <a:schemeClr val="bg1"/>
              </a:solidFill>
              <a:latin typeface="Shabnam" panose="020B0603030804020204" pitchFamily="34" charset="-78"/>
              <a:cs typeface="Shabnam" panose="020B0603030804020204" pitchFamily="34" charset="-78"/>
            </a:endParaRPr>
          </a:p>
        </p:txBody>
      </p:sp>
      <p:pic>
        <p:nvPicPr>
          <p:cNvPr id="12" name="Graphic 11">
            <a:extLst>
              <a:ext uri="{FF2B5EF4-FFF2-40B4-BE49-F238E27FC236}">
                <a16:creationId xmlns:a16="http://schemas.microsoft.com/office/drawing/2014/main" id="{E27D253E-E54B-CBCD-21F2-40678F40E811}"/>
              </a:ext>
            </a:extLst>
          </p:cNvPr>
          <p:cNvPicPr>
            <a:picLocks noChangeAspect="1"/>
          </p:cNvPicPr>
          <p:nvPr/>
        </p:nvPicPr>
        <p:blipFill>
          <a:blip r:embed="rId11" cstate="print">
            <a:extLst>
              <a:ext uri="{28A0092B-C50C-407E-A947-70E740481C1C}">
                <a14:useLocalDpi xmlns:a14="http://schemas.microsoft.com/office/drawing/2010/main"/>
              </a:ext>
              <a:ext uri="{96DAC541-7B7A-43D3-8B79-37D633B846F1}">
                <asvg:svgBlip xmlns:asvg="http://schemas.microsoft.com/office/drawing/2016/SVG/main" r:embed="rId12"/>
              </a:ext>
            </a:extLst>
          </a:blip>
          <a:stretch>
            <a:fillRect/>
          </a:stretch>
        </p:blipFill>
        <p:spPr>
          <a:xfrm>
            <a:off x="10458867" y="88489"/>
            <a:ext cx="1438278" cy="1438278"/>
          </a:xfrm>
          <a:prstGeom prst="rect">
            <a:avLst/>
          </a:prstGeom>
        </p:spPr>
      </p:pic>
      <p:sp>
        <p:nvSpPr>
          <p:cNvPr id="13" name="TextBox 12">
            <a:extLst>
              <a:ext uri="{FF2B5EF4-FFF2-40B4-BE49-F238E27FC236}">
                <a16:creationId xmlns:a16="http://schemas.microsoft.com/office/drawing/2014/main" id="{1B0C5ED1-3C15-2BA4-F223-D064112A73B6}"/>
              </a:ext>
            </a:extLst>
          </p:cNvPr>
          <p:cNvSpPr txBox="1"/>
          <p:nvPr/>
        </p:nvSpPr>
        <p:spPr>
          <a:xfrm>
            <a:off x="10336307" y="1715488"/>
            <a:ext cx="1757082" cy="338554"/>
          </a:xfrm>
          <a:prstGeom prst="rect">
            <a:avLst/>
          </a:prstGeom>
          <a:noFill/>
        </p:spPr>
        <p:txBody>
          <a:bodyPr wrap="square" rtlCol="0">
            <a:spAutoFit/>
          </a:bodyPr>
          <a:lstStyle/>
          <a:p>
            <a:pPr algn="ctr" rtl="1"/>
            <a:r>
              <a:rPr lang="fa-IR" sz="1600" b="1" dirty="0">
                <a:solidFill>
                  <a:srgbClr val="1D3347"/>
                </a:solidFill>
                <a:latin typeface="Shabnam" panose="020B0603030804020204" pitchFamily="34" charset="-78"/>
                <a:cs typeface="Shabnam" panose="020B0603030804020204" pitchFamily="34" charset="-78"/>
              </a:rPr>
              <a:t>عنوان اول</a:t>
            </a:r>
            <a:endParaRPr lang="en-US" sz="1600" b="1" dirty="0">
              <a:solidFill>
                <a:srgbClr val="1D3347"/>
              </a:solidFill>
              <a:latin typeface="Shabnam" panose="020B0603030804020204" pitchFamily="34" charset="-78"/>
              <a:cs typeface="Shabnam" panose="020B0603030804020204" pitchFamily="34" charset="-78"/>
            </a:endParaRPr>
          </a:p>
        </p:txBody>
      </p:sp>
      <p:sp>
        <p:nvSpPr>
          <p:cNvPr id="14" name="TextBox 13">
            <a:extLst>
              <a:ext uri="{FF2B5EF4-FFF2-40B4-BE49-F238E27FC236}">
                <a16:creationId xmlns:a16="http://schemas.microsoft.com/office/drawing/2014/main" id="{90D061B5-CD54-6BA3-6799-7340D9C27FF8}"/>
              </a:ext>
            </a:extLst>
          </p:cNvPr>
          <p:cNvSpPr txBox="1"/>
          <p:nvPr/>
        </p:nvSpPr>
        <p:spPr>
          <a:xfrm>
            <a:off x="10421957" y="2485131"/>
            <a:ext cx="1671431" cy="338554"/>
          </a:xfrm>
          <a:prstGeom prst="rect">
            <a:avLst/>
          </a:prstGeom>
          <a:noFill/>
        </p:spPr>
        <p:txBody>
          <a:bodyPr wrap="square" rtlCol="0">
            <a:spAutoFit/>
          </a:bodyPr>
          <a:lstStyle/>
          <a:p>
            <a:pPr algn="ctr" rtl="1"/>
            <a:r>
              <a:rPr lang="fa-IR" sz="1600" b="1" dirty="0">
                <a:solidFill>
                  <a:srgbClr val="1D3347"/>
                </a:solidFill>
                <a:latin typeface="Shabnam" panose="020B0603030804020204" pitchFamily="34" charset="-78"/>
                <a:cs typeface="Shabnam" panose="020B0603030804020204" pitchFamily="34" charset="-78"/>
              </a:rPr>
              <a:t>عنوان دوم</a:t>
            </a:r>
            <a:endParaRPr lang="en-US" sz="1600" b="1" dirty="0">
              <a:solidFill>
                <a:srgbClr val="1D3347"/>
              </a:solidFill>
              <a:latin typeface="Shabnam" panose="020B0603030804020204" pitchFamily="34" charset="-78"/>
              <a:cs typeface="Shabnam" panose="020B0603030804020204" pitchFamily="34" charset="-78"/>
            </a:endParaRPr>
          </a:p>
        </p:txBody>
      </p:sp>
      <p:sp>
        <p:nvSpPr>
          <p:cNvPr id="15" name="TextBox 14">
            <a:extLst>
              <a:ext uri="{FF2B5EF4-FFF2-40B4-BE49-F238E27FC236}">
                <a16:creationId xmlns:a16="http://schemas.microsoft.com/office/drawing/2014/main" id="{A79431DC-1F08-6D33-8B5A-AD93E45BD02B}"/>
              </a:ext>
            </a:extLst>
          </p:cNvPr>
          <p:cNvSpPr txBox="1"/>
          <p:nvPr/>
        </p:nvSpPr>
        <p:spPr>
          <a:xfrm>
            <a:off x="10336305" y="3228586"/>
            <a:ext cx="1757082" cy="338554"/>
          </a:xfrm>
          <a:prstGeom prst="rect">
            <a:avLst/>
          </a:prstGeom>
          <a:noFill/>
        </p:spPr>
        <p:txBody>
          <a:bodyPr wrap="square" rtlCol="0">
            <a:spAutoFit/>
          </a:bodyPr>
          <a:lstStyle/>
          <a:p>
            <a:pPr algn="ctr" rtl="1"/>
            <a:r>
              <a:rPr lang="fa-IR" sz="1600" b="1" dirty="0">
                <a:solidFill>
                  <a:srgbClr val="1D3347"/>
                </a:solidFill>
                <a:latin typeface="Shabnam" panose="020B0603030804020204" pitchFamily="34" charset="-78"/>
                <a:cs typeface="Shabnam" panose="020B0603030804020204" pitchFamily="34" charset="-78"/>
              </a:rPr>
              <a:t>عنوان سوم</a:t>
            </a:r>
            <a:endParaRPr lang="en-US" sz="1600" b="1" dirty="0">
              <a:solidFill>
                <a:srgbClr val="1D3347"/>
              </a:solidFill>
              <a:latin typeface="Shabnam" panose="020B0603030804020204" pitchFamily="34" charset="-78"/>
              <a:cs typeface="Shabnam" panose="020B0603030804020204" pitchFamily="34" charset="-78"/>
            </a:endParaRPr>
          </a:p>
        </p:txBody>
      </p:sp>
      <p:sp>
        <p:nvSpPr>
          <p:cNvPr id="16" name="TextBox 15">
            <a:extLst>
              <a:ext uri="{FF2B5EF4-FFF2-40B4-BE49-F238E27FC236}">
                <a16:creationId xmlns:a16="http://schemas.microsoft.com/office/drawing/2014/main" id="{D74F37B3-1839-9776-00A3-70C3F8C2073C}"/>
              </a:ext>
            </a:extLst>
          </p:cNvPr>
          <p:cNvSpPr txBox="1"/>
          <p:nvPr/>
        </p:nvSpPr>
        <p:spPr>
          <a:xfrm>
            <a:off x="10403951" y="3985103"/>
            <a:ext cx="1689436" cy="338554"/>
          </a:xfrm>
          <a:prstGeom prst="rect">
            <a:avLst/>
          </a:prstGeom>
          <a:noFill/>
        </p:spPr>
        <p:txBody>
          <a:bodyPr wrap="square" rtlCol="0">
            <a:spAutoFit/>
          </a:bodyPr>
          <a:lstStyle/>
          <a:p>
            <a:pPr algn="ctr" rtl="1"/>
            <a:r>
              <a:rPr lang="fa-IR" sz="1600" b="1" dirty="0">
                <a:solidFill>
                  <a:srgbClr val="1D3347"/>
                </a:solidFill>
                <a:latin typeface="Shabnam" panose="020B0603030804020204" pitchFamily="34" charset="-78"/>
                <a:cs typeface="Shabnam" panose="020B0603030804020204" pitchFamily="34" charset="-78"/>
              </a:rPr>
              <a:t>عنوان چهارم</a:t>
            </a:r>
            <a:endParaRPr lang="en-US" sz="1600" b="1" dirty="0">
              <a:solidFill>
                <a:srgbClr val="1D3347"/>
              </a:solidFill>
              <a:latin typeface="Shabnam" panose="020B0603030804020204" pitchFamily="34" charset="-78"/>
              <a:cs typeface="Shabnam" panose="020B0603030804020204" pitchFamily="34" charset="-78"/>
            </a:endParaRPr>
          </a:p>
        </p:txBody>
      </p:sp>
      <p:sp>
        <p:nvSpPr>
          <p:cNvPr id="17" name="TextBox 16">
            <a:extLst>
              <a:ext uri="{FF2B5EF4-FFF2-40B4-BE49-F238E27FC236}">
                <a16:creationId xmlns:a16="http://schemas.microsoft.com/office/drawing/2014/main" id="{B0B230EF-2D62-E9DC-4252-A648FAA7FEAB}"/>
              </a:ext>
            </a:extLst>
          </p:cNvPr>
          <p:cNvSpPr txBox="1"/>
          <p:nvPr/>
        </p:nvSpPr>
        <p:spPr>
          <a:xfrm>
            <a:off x="10336305" y="4754746"/>
            <a:ext cx="1775088" cy="338554"/>
          </a:xfrm>
          <a:prstGeom prst="rect">
            <a:avLst/>
          </a:prstGeom>
          <a:noFill/>
        </p:spPr>
        <p:txBody>
          <a:bodyPr wrap="square" rtlCol="0">
            <a:spAutoFit/>
          </a:bodyPr>
          <a:lstStyle/>
          <a:p>
            <a:pPr algn="ctr" rtl="1"/>
            <a:r>
              <a:rPr lang="fa-IR" sz="1600" b="1" dirty="0">
                <a:solidFill>
                  <a:srgbClr val="1D3347"/>
                </a:solidFill>
                <a:latin typeface="Shabnam" panose="020B0603030804020204" pitchFamily="34" charset="-78"/>
                <a:cs typeface="Shabnam" panose="020B0603030804020204" pitchFamily="34" charset="-78"/>
              </a:rPr>
              <a:t>عنوان پنجم</a:t>
            </a:r>
            <a:endParaRPr lang="en-US" sz="1600" b="1" dirty="0">
              <a:solidFill>
                <a:srgbClr val="1D3347"/>
              </a:solidFill>
              <a:latin typeface="Shabnam" panose="020B0603030804020204" pitchFamily="34" charset="-78"/>
              <a:cs typeface="Shabnam" panose="020B0603030804020204" pitchFamily="34" charset="-78"/>
            </a:endParaRPr>
          </a:p>
        </p:txBody>
      </p:sp>
      <p:sp>
        <p:nvSpPr>
          <p:cNvPr id="18" name="TextBox 17">
            <a:extLst>
              <a:ext uri="{FF2B5EF4-FFF2-40B4-BE49-F238E27FC236}">
                <a16:creationId xmlns:a16="http://schemas.microsoft.com/office/drawing/2014/main" id="{66E06D22-BC13-C030-FCA8-2ED905F24DA2}"/>
              </a:ext>
            </a:extLst>
          </p:cNvPr>
          <p:cNvSpPr txBox="1"/>
          <p:nvPr/>
        </p:nvSpPr>
        <p:spPr>
          <a:xfrm>
            <a:off x="10336305" y="5498201"/>
            <a:ext cx="1757082" cy="338554"/>
          </a:xfrm>
          <a:prstGeom prst="rect">
            <a:avLst/>
          </a:prstGeom>
          <a:noFill/>
        </p:spPr>
        <p:txBody>
          <a:bodyPr wrap="square" rtlCol="0">
            <a:spAutoFit/>
          </a:bodyPr>
          <a:lstStyle/>
          <a:p>
            <a:pPr algn="ctr" rtl="1"/>
            <a:r>
              <a:rPr lang="fa-IR" sz="1600" b="1" dirty="0">
                <a:solidFill>
                  <a:srgbClr val="1D3347"/>
                </a:solidFill>
                <a:latin typeface="Shabnam" panose="020B0603030804020204" pitchFamily="34" charset="-78"/>
                <a:cs typeface="Shabnam" panose="020B0603030804020204" pitchFamily="34" charset="-78"/>
              </a:rPr>
              <a:t>عنوان ششم</a:t>
            </a:r>
            <a:endParaRPr lang="en-US" sz="1600" b="1" dirty="0">
              <a:solidFill>
                <a:srgbClr val="1D3347"/>
              </a:solidFill>
              <a:latin typeface="Shabnam" panose="020B0603030804020204" pitchFamily="34" charset="-78"/>
              <a:cs typeface="Shabnam" panose="020B0603030804020204" pitchFamily="34" charset="-78"/>
            </a:endParaRPr>
          </a:p>
        </p:txBody>
      </p:sp>
      <p:sp>
        <p:nvSpPr>
          <p:cNvPr id="19" name="TextBox 18">
            <a:extLst>
              <a:ext uri="{FF2B5EF4-FFF2-40B4-BE49-F238E27FC236}">
                <a16:creationId xmlns:a16="http://schemas.microsoft.com/office/drawing/2014/main" id="{DA213B21-DEC1-412E-B8E5-0796D876C39F}"/>
              </a:ext>
            </a:extLst>
          </p:cNvPr>
          <p:cNvSpPr txBox="1"/>
          <p:nvPr/>
        </p:nvSpPr>
        <p:spPr>
          <a:xfrm>
            <a:off x="1007391" y="289867"/>
            <a:ext cx="5716681" cy="338554"/>
          </a:xfrm>
          <a:prstGeom prst="rect">
            <a:avLst/>
          </a:prstGeom>
          <a:noFill/>
        </p:spPr>
        <p:txBody>
          <a:bodyPr wrap="square" rtlCol="0">
            <a:spAutoFit/>
          </a:bodyPr>
          <a:lstStyle/>
          <a:p>
            <a:pPr algn="ctr" rtl="1"/>
            <a:r>
              <a:rPr lang="fa-IR" sz="1600" b="1">
                <a:solidFill>
                  <a:srgbClr val="1D3347"/>
                </a:solidFill>
                <a:latin typeface="Shabnam" panose="020B0603030804020204" pitchFamily="34" charset="-78"/>
                <a:cs typeface="Shabnam" panose="020B0603030804020204" pitchFamily="34" charset="-78"/>
              </a:rPr>
              <a:t>موضوع ارائه خود را در این قسمت وارد نمایید</a:t>
            </a:r>
            <a:endParaRPr lang="en-US" sz="1600" b="1" dirty="0">
              <a:solidFill>
                <a:srgbClr val="1D3347"/>
              </a:solidFill>
              <a:latin typeface="Shabnam" panose="020B0603030804020204" pitchFamily="34" charset="-78"/>
              <a:cs typeface="Shabnam" panose="020B0603030804020204" pitchFamily="34" charset="-78"/>
            </a:endParaRPr>
          </a:p>
        </p:txBody>
      </p:sp>
      <p:sp>
        <p:nvSpPr>
          <p:cNvPr id="20" name="TextBox 19">
            <a:extLst>
              <a:ext uri="{FF2B5EF4-FFF2-40B4-BE49-F238E27FC236}">
                <a16:creationId xmlns:a16="http://schemas.microsoft.com/office/drawing/2014/main" id="{C036AF6D-705C-B81D-DBB4-1DF37BDB5D03}"/>
              </a:ext>
            </a:extLst>
          </p:cNvPr>
          <p:cNvSpPr txBox="1"/>
          <p:nvPr/>
        </p:nvSpPr>
        <p:spPr>
          <a:xfrm>
            <a:off x="6853381" y="289867"/>
            <a:ext cx="3352801" cy="338554"/>
          </a:xfrm>
          <a:prstGeom prst="rect">
            <a:avLst/>
          </a:prstGeom>
          <a:noFill/>
        </p:spPr>
        <p:txBody>
          <a:bodyPr wrap="square" rtlCol="0">
            <a:spAutoFit/>
          </a:bodyPr>
          <a:lstStyle/>
          <a:p>
            <a:pPr algn="ctr" rtl="1"/>
            <a:r>
              <a:rPr lang="fa-IR" sz="1600" b="1" dirty="0">
                <a:solidFill>
                  <a:srgbClr val="1D3347"/>
                </a:solidFill>
                <a:latin typeface="Shabnam" panose="020B0603030804020204" pitchFamily="34" charset="-78"/>
                <a:cs typeface="Shabnam" panose="020B0603030804020204" pitchFamily="34" charset="-78"/>
              </a:rPr>
              <a:t>پژوهشگر</a:t>
            </a:r>
            <a:r>
              <a:rPr lang="fa-IR" sz="1600" b="1">
                <a:solidFill>
                  <a:srgbClr val="1D3347"/>
                </a:solidFill>
                <a:latin typeface="Shabnam" panose="020B0603030804020204" pitchFamily="34" charset="-78"/>
                <a:cs typeface="Shabnam" panose="020B0603030804020204" pitchFamily="34" charset="-78"/>
              </a:rPr>
              <a:t>: محمد جواد عزیزپناه</a:t>
            </a:r>
            <a:endParaRPr lang="en-US" sz="1600" b="1" dirty="0">
              <a:solidFill>
                <a:srgbClr val="1D3347"/>
              </a:solidFill>
              <a:latin typeface="Shabnam" panose="020B0603030804020204" pitchFamily="34" charset="-78"/>
              <a:cs typeface="Shabnam" panose="020B0603030804020204" pitchFamily="34" charset="-78"/>
            </a:endParaRPr>
          </a:p>
        </p:txBody>
      </p:sp>
      <p:sp>
        <p:nvSpPr>
          <p:cNvPr id="21" name="Freeform 123">
            <a:hlinkClick r:id="rId10" action="ppaction://hlinksldjump"/>
            <a:extLst>
              <a:ext uri="{FF2B5EF4-FFF2-40B4-BE49-F238E27FC236}">
                <a16:creationId xmlns:a16="http://schemas.microsoft.com/office/drawing/2014/main" id="{D8DC7697-9E0E-1EC0-A2EE-0A9AD0EB67F3}"/>
              </a:ext>
            </a:extLst>
          </p:cNvPr>
          <p:cNvSpPr>
            <a:spLocks noEditPoints="1"/>
          </p:cNvSpPr>
          <p:nvPr/>
        </p:nvSpPr>
        <p:spPr bwMode="auto">
          <a:xfrm>
            <a:off x="488631" y="5556280"/>
            <a:ext cx="268684" cy="268684"/>
          </a:xfrm>
          <a:custGeom>
            <a:avLst/>
            <a:gdLst>
              <a:gd name="T0" fmla="*/ 109 w 160"/>
              <a:gd name="T1" fmla="*/ 116 h 160"/>
              <a:gd name="T2" fmla="*/ 59 w 160"/>
              <a:gd name="T3" fmla="*/ 107 h 160"/>
              <a:gd name="T4" fmla="*/ 160 w 160"/>
              <a:gd name="T5" fmla="*/ 125 h 160"/>
              <a:gd name="T6" fmla="*/ 114 w 160"/>
              <a:gd name="T7" fmla="*/ 116 h 160"/>
              <a:gd name="T8" fmla="*/ 60 w 160"/>
              <a:gd name="T9" fmla="*/ 100 h 160"/>
              <a:gd name="T10" fmla="*/ 160 w 160"/>
              <a:gd name="T11" fmla="*/ 84 h 160"/>
              <a:gd name="T12" fmla="*/ 59 w 160"/>
              <a:gd name="T13" fmla="*/ 131 h 160"/>
              <a:gd name="T14" fmla="*/ 110 w 160"/>
              <a:gd name="T15" fmla="*/ 160 h 160"/>
              <a:gd name="T16" fmla="*/ 160 w 160"/>
              <a:gd name="T17" fmla="*/ 132 h 160"/>
              <a:gd name="T18" fmla="*/ 110 w 160"/>
              <a:gd name="T19" fmla="*/ 50 h 160"/>
              <a:gd name="T20" fmla="*/ 59 w 160"/>
              <a:gd name="T21" fmla="*/ 75 h 160"/>
              <a:gd name="T22" fmla="*/ 160 w 160"/>
              <a:gd name="T23" fmla="*/ 68 h 160"/>
              <a:gd name="T24" fmla="*/ 148 w 160"/>
              <a:gd name="T25" fmla="*/ 0 h 160"/>
              <a:gd name="T26" fmla="*/ 0 w 160"/>
              <a:gd name="T27" fmla="*/ 44 h 160"/>
              <a:gd name="T28" fmla="*/ 109 w 160"/>
              <a:gd name="T29" fmla="*/ 44 h 160"/>
              <a:gd name="T30" fmla="*/ 160 w 160"/>
              <a:gd name="T31" fmla="*/ 44 h 160"/>
              <a:gd name="T32" fmla="*/ 29 w 160"/>
              <a:gd name="T33" fmla="*/ 41 h 160"/>
              <a:gd name="T34" fmla="*/ 41 w 160"/>
              <a:gd name="T35" fmla="*/ 28 h 160"/>
              <a:gd name="T36" fmla="*/ 88 w 160"/>
              <a:gd name="T37" fmla="*/ 25 h 160"/>
              <a:gd name="T38" fmla="*/ 91 w 160"/>
              <a:gd name="T39" fmla="*/ 27 h 160"/>
              <a:gd name="T40" fmla="*/ 97 w 160"/>
              <a:gd name="T41" fmla="*/ 30 h 160"/>
              <a:gd name="T42" fmla="*/ 102 w 160"/>
              <a:gd name="T43" fmla="*/ 27 h 160"/>
              <a:gd name="T44" fmla="*/ 104 w 160"/>
              <a:gd name="T45" fmla="*/ 25 h 160"/>
              <a:gd name="T46" fmla="*/ 104 w 160"/>
              <a:gd name="T47" fmla="*/ 32 h 160"/>
              <a:gd name="T48" fmla="*/ 107 w 160"/>
              <a:gd name="T49" fmla="*/ 35 h 160"/>
              <a:gd name="T50" fmla="*/ 113 w 160"/>
              <a:gd name="T51" fmla="*/ 22 h 160"/>
              <a:gd name="T52" fmla="*/ 118 w 160"/>
              <a:gd name="T53" fmla="*/ 35 h 160"/>
              <a:gd name="T54" fmla="*/ 120 w 160"/>
              <a:gd name="T55" fmla="*/ 32 h 160"/>
              <a:gd name="T56" fmla="*/ 120 w 160"/>
              <a:gd name="T57" fmla="*/ 25 h 160"/>
              <a:gd name="T58" fmla="*/ 123 w 160"/>
              <a:gd name="T59" fmla="*/ 27 h 160"/>
              <a:gd name="T60" fmla="*/ 129 w 160"/>
              <a:gd name="T61" fmla="*/ 30 h 160"/>
              <a:gd name="T62" fmla="*/ 134 w 160"/>
              <a:gd name="T63" fmla="*/ 27 h 160"/>
              <a:gd name="T64" fmla="*/ 136 w 160"/>
              <a:gd name="T65" fmla="*/ 25 h 160"/>
              <a:gd name="T66" fmla="*/ 136 w 160"/>
              <a:gd name="T67" fmla="*/ 32 h 160"/>
              <a:gd name="T68" fmla="*/ 140 w 160"/>
              <a:gd name="T69" fmla="*/ 35 h 160"/>
              <a:gd name="T70" fmla="*/ 54 w 160"/>
              <a:gd name="T71" fmla="*/ 68 h 160"/>
              <a:gd name="T72" fmla="*/ 3 w 160"/>
              <a:gd name="T73" fmla="*/ 57 h 160"/>
              <a:gd name="T74" fmla="*/ 3 w 160"/>
              <a:gd name="T75" fmla="*/ 102 h 160"/>
              <a:gd name="T76" fmla="*/ 41 w 160"/>
              <a:gd name="T77" fmla="*/ 79 h 160"/>
              <a:gd name="T78" fmla="*/ 28 w 160"/>
              <a:gd name="T79" fmla="*/ 68 h 160"/>
              <a:gd name="T80" fmla="*/ 54 w 160"/>
              <a:gd name="T81" fmla="*/ 107 h 160"/>
              <a:gd name="T82" fmla="*/ 0 w 160"/>
              <a:gd name="T83" fmla="*/ 145 h 160"/>
              <a:gd name="T84" fmla="*/ 60 w 160"/>
              <a:gd name="T85" fmla="*/ 159 h 160"/>
              <a:gd name="T86" fmla="*/ 29 w 160"/>
              <a:gd name="T87" fmla="*/ 142 h 160"/>
              <a:gd name="T88" fmla="*/ 41 w 160"/>
              <a:gd name="T89" fmla="*/ 131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60" h="160">
                <a:moveTo>
                  <a:pt x="114" y="116"/>
                </a:moveTo>
                <a:cubicBezTo>
                  <a:pt x="113" y="116"/>
                  <a:pt x="112" y="116"/>
                  <a:pt x="112" y="116"/>
                </a:cubicBezTo>
                <a:cubicBezTo>
                  <a:pt x="110" y="116"/>
                  <a:pt x="109" y="116"/>
                  <a:pt x="109" y="116"/>
                </a:cubicBezTo>
                <a:cubicBezTo>
                  <a:pt x="108" y="116"/>
                  <a:pt x="108" y="116"/>
                  <a:pt x="108" y="116"/>
                </a:cubicBezTo>
                <a:cubicBezTo>
                  <a:pt x="108" y="116"/>
                  <a:pt x="107" y="116"/>
                  <a:pt x="105" y="116"/>
                </a:cubicBezTo>
                <a:cubicBezTo>
                  <a:pt x="87" y="116"/>
                  <a:pt x="69" y="112"/>
                  <a:pt x="59" y="107"/>
                </a:cubicBezTo>
                <a:cubicBezTo>
                  <a:pt x="59" y="123"/>
                  <a:pt x="59" y="123"/>
                  <a:pt x="59" y="123"/>
                </a:cubicBezTo>
                <a:cubicBezTo>
                  <a:pt x="65" y="129"/>
                  <a:pt x="85" y="133"/>
                  <a:pt x="112" y="133"/>
                </a:cubicBezTo>
                <a:cubicBezTo>
                  <a:pt x="135" y="133"/>
                  <a:pt x="152" y="130"/>
                  <a:pt x="160" y="125"/>
                </a:cubicBezTo>
                <a:cubicBezTo>
                  <a:pt x="160" y="109"/>
                  <a:pt x="160" y="109"/>
                  <a:pt x="160" y="109"/>
                </a:cubicBezTo>
                <a:cubicBezTo>
                  <a:pt x="151" y="113"/>
                  <a:pt x="134" y="116"/>
                  <a:pt x="116" y="116"/>
                </a:cubicBezTo>
                <a:cubicBezTo>
                  <a:pt x="116" y="116"/>
                  <a:pt x="115" y="116"/>
                  <a:pt x="114" y="116"/>
                </a:cubicBezTo>
                <a:close/>
                <a:moveTo>
                  <a:pt x="59" y="82"/>
                </a:moveTo>
                <a:cubicBezTo>
                  <a:pt x="59" y="100"/>
                  <a:pt x="59" y="100"/>
                  <a:pt x="59" y="100"/>
                </a:cubicBezTo>
                <a:cubicBezTo>
                  <a:pt x="60" y="100"/>
                  <a:pt x="60" y="100"/>
                  <a:pt x="60" y="100"/>
                </a:cubicBezTo>
                <a:cubicBezTo>
                  <a:pt x="66" y="106"/>
                  <a:pt x="86" y="111"/>
                  <a:pt x="112" y="111"/>
                </a:cubicBezTo>
                <a:cubicBezTo>
                  <a:pt x="134" y="111"/>
                  <a:pt x="152" y="106"/>
                  <a:pt x="160" y="101"/>
                </a:cubicBezTo>
                <a:cubicBezTo>
                  <a:pt x="160" y="84"/>
                  <a:pt x="160" y="84"/>
                  <a:pt x="160" y="84"/>
                </a:cubicBezTo>
                <a:cubicBezTo>
                  <a:pt x="149" y="89"/>
                  <a:pt x="130" y="92"/>
                  <a:pt x="112" y="92"/>
                </a:cubicBezTo>
                <a:cubicBezTo>
                  <a:pt x="91" y="92"/>
                  <a:pt x="70" y="89"/>
                  <a:pt x="59" y="82"/>
                </a:cubicBezTo>
                <a:close/>
                <a:moveTo>
                  <a:pt x="59" y="131"/>
                </a:moveTo>
                <a:cubicBezTo>
                  <a:pt x="59" y="141"/>
                  <a:pt x="59" y="141"/>
                  <a:pt x="59" y="141"/>
                </a:cubicBezTo>
                <a:cubicBezTo>
                  <a:pt x="59" y="143"/>
                  <a:pt x="59" y="143"/>
                  <a:pt x="60" y="143"/>
                </a:cubicBezTo>
                <a:cubicBezTo>
                  <a:pt x="63" y="154"/>
                  <a:pt x="87" y="160"/>
                  <a:pt x="110" y="160"/>
                </a:cubicBezTo>
                <a:cubicBezTo>
                  <a:pt x="132" y="160"/>
                  <a:pt x="157" y="154"/>
                  <a:pt x="160" y="143"/>
                </a:cubicBezTo>
                <a:cubicBezTo>
                  <a:pt x="160" y="143"/>
                  <a:pt x="160" y="143"/>
                  <a:pt x="160" y="141"/>
                </a:cubicBezTo>
                <a:cubicBezTo>
                  <a:pt x="160" y="132"/>
                  <a:pt x="160" y="132"/>
                  <a:pt x="160" y="132"/>
                </a:cubicBezTo>
                <a:cubicBezTo>
                  <a:pt x="149" y="138"/>
                  <a:pt x="130" y="140"/>
                  <a:pt x="112" y="140"/>
                </a:cubicBezTo>
                <a:cubicBezTo>
                  <a:pt x="91" y="140"/>
                  <a:pt x="70" y="137"/>
                  <a:pt x="59" y="131"/>
                </a:cubicBezTo>
                <a:close/>
                <a:moveTo>
                  <a:pt x="110" y="50"/>
                </a:moveTo>
                <a:cubicBezTo>
                  <a:pt x="87" y="50"/>
                  <a:pt x="63" y="56"/>
                  <a:pt x="59" y="67"/>
                </a:cubicBezTo>
                <a:cubicBezTo>
                  <a:pt x="59" y="68"/>
                  <a:pt x="59" y="68"/>
                  <a:pt x="59" y="68"/>
                </a:cubicBezTo>
                <a:cubicBezTo>
                  <a:pt x="59" y="75"/>
                  <a:pt x="59" y="75"/>
                  <a:pt x="59" y="75"/>
                </a:cubicBezTo>
                <a:cubicBezTo>
                  <a:pt x="65" y="82"/>
                  <a:pt x="86" y="87"/>
                  <a:pt x="112" y="87"/>
                </a:cubicBezTo>
                <a:cubicBezTo>
                  <a:pt x="134" y="87"/>
                  <a:pt x="152" y="83"/>
                  <a:pt x="160" y="78"/>
                </a:cubicBezTo>
                <a:cubicBezTo>
                  <a:pt x="160" y="68"/>
                  <a:pt x="160" y="68"/>
                  <a:pt x="160" y="68"/>
                </a:cubicBezTo>
                <a:cubicBezTo>
                  <a:pt x="160" y="67"/>
                  <a:pt x="160" y="67"/>
                  <a:pt x="160" y="67"/>
                </a:cubicBezTo>
                <a:cubicBezTo>
                  <a:pt x="158" y="56"/>
                  <a:pt x="134" y="50"/>
                  <a:pt x="110" y="50"/>
                </a:cubicBezTo>
                <a:close/>
                <a:moveTo>
                  <a:pt x="148" y="0"/>
                </a:moveTo>
                <a:cubicBezTo>
                  <a:pt x="13" y="0"/>
                  <a:pt x="13" y="0"/>
                  <a:pt x="13" y="0"/>
                </a:cubicBezTo>
                <a:cubicBezTo>
                  <a:pt x="7" y="0"/>
                  <a:pt x="0" y="6"/>
                  <a:pt x="0" y="12"/>
                </a:cubicBezTo>
                <a:cubicBezTo>
                  <a:pt x="0" y="44"/>
                  <a:pt x="0" y="44"/>
                  <a:pt x="0" y="44"/>
                </a:cubicBezTo>
                <a:cubicBezTo>
                  <a:pt x="0" y="47"/>
                  <a:pt x="2" y="49"/>
                  <a:pt x="3" y="50"/>
                </a:cubicBezTo>
                <a:cubicBezTo>
                  <a:pt x="66" y="50"/>
                  <a:pt x="66" y="50"/>
                  <a:pt x="66" y="50"/>
                </a:cubicBezTo>
                <a:cubicBezTo>
                  <a:pt x="77" y="47"/>
                  <a:pt x="93" y="44"/>
                  <a:pt x="109" y="44"/>
                </a:cubicBezTo>
                <a:cubicBezTo>
                  <a:pt x="124" y="44"/>
                  <a:pt x="140" y="47"/>
                  <a:pt x="151" y="50"/>
                </a:cubicBezTo>
                <a:cubicBezTo>
                  <a:pt x="158" y="50"/>
                  <a:pt x="158" y="50"/>
                  <a:pt x="158" y="50"/>
                </a:cubicBezTo>
                <a:cubicBezTo>
                  <a:pt x="159" y="49"/>
                  <a:pt x="160" y="47"/>
                  <a:pt x="160" y="44"/>
                </a:cubicBezTo>
                <a:cubicBezTo>
                  <a:pt x="160" y="12"/>
                  <a:pt x="160" y="12"/>
                  <a:pt x="160" y="12"/>
                </a:cubicBezTo>
                <a:cubicBezTo>
                  <a:pt x="160" y="6"/>
                  <a:pt x="154" y="0"/>
                  <a:pt x="148" y="0"/>
                </a:cubicBezTo>
                <a:close/>
                <a:moveTo>
                  <a:pt x="29" y="41"/>
                </a:moveTo>
                <a:cubicBezTo>
                  <a:pt x="22" y="41"/>
                  <a:pt x="16" y="35"/>
                  <a:pt x="16" y="28"/>
                </a:cubicBezTo>
                <a:cubicBezTo>
                  <a:pt x="16" y="22"/>
                  <a:pt x="22" y="16"/>
                  <a:pt x="29" y="16"/>
                </a:cubicBezTo>
                <a:cubicBezTo>
                  <a:pt x="36" y="16"/>
                  <a:pt x="41" y="22"/>
                  <a:pt x="41" y="28"/>
                </a:cubicBezTo>
                <a:cubicBezTo>
                  <a:pt x="41" y="35"/>
                  <a:pt x="36" y="41"/>
                  <a:pt x="29" y="41"/>
                </a:cubicBezTo>
                <a:close/>
                <a:moveTo>
                  <a:pt x="91" y="27"/>
                </a:moveTo>
                <a:cubicBezTo>
                  <a:pt x="90" y="27"/>
                  <a:pt x="88" y="26"/>
                  <a:pt x="88" y="25"/>
                </a:cubicBezTo>
                <a:cubicBezTo>
                  <a:pt x="88" y="24"/>
                  <a:pt x="90" y="22"/>
                  <a:pt x="91" y="22"/>
                </a:cubicBezTo>
                <a:cubicBezTo>
                  <a:pt x="93" y="22"/>
                  <a:pt x="94" y="24"/>
                  <a:pt x="94" y="25"/>
                </a:cubicBezTo>
                <a:cubicBezTo>
                  <a:pt x="94" y="26"/>
                  <a:pt x="93" y="27"/>
                  <a:pt x="91" y="27"/>
                </a:cubicBezTo>
                <a:close/>
                <a:moveTo>
                  <a:pt x="97" y="35"/>
                </a:moveTo>
                <a:cubicBezTo>
                  <a:pt x="96" y="35"/>
                  <a:pt x="94" y="33"/>
                  <a:pt x="94" y="32"/>
                </a:cubicBezTo>
                <a:cubicBezTo>
                  <a:pt x="94" y="31"/>
                  <a:pt x="96" y="30"/>
                  <a:pt x="97" y="30"/>
                </a:cubicBezTo>
                <a:cubicBezTo>
                  <a:pt x="98" y="30"/>
                  <a:pt x="99" y="31"/>
                  <a:pt x="99" y="32"/>
                </a:cubicBezTo>
                <a:cubicBezTo>
                  <a:pt x="99" y="33"/>
                  <a:pt x="98" y="35"/>
                  <a:pt x="97" y="35"/>
                </a:cubicBezTo>
                <a:close/>
                <a:moveTo>
                  <a:pt x="102" y="27"/>
                </a:moveTo>
                <a:cubicBezTo>
                  <a:pt x="101" y="27"/>
                  <a:pt x="99" y="26"/>
                  <a:pt x="99" y="25"/>
                </a:cubicBezTo>
                <a:cubicBezTo>
                  <a:pt x="99" y="24"/>
                  <a:pt x="101" y="22"/>
                  <a:pt x="102" y="22"/>
                </a:cubicBezTo>
                <a:cubicBezTo>
                  <a:pt x="103" y="22"/>
                  <a:pt x="104" y="24"/>
                  <a:pt x="104" y="25"/>
                </a:cubicBezTo>
                <a:cubicBezTo>
                  <a:pt x="104" y="26"/>
                  <a:pt x="103" y="27"/>
                  <a:pt x="102" y="27"/>
                </a:cubicBezTo>
                <a:close/>
                <a:moveTo>
                  <a:pt x="107" y="35"/>
                </a:moveTo>
                <a:cubicBezTo>
                  <a:pt x="105" y="35"/>
                  <a:pt x="104" y="33"/>
                  <a:pt x="104" y="32"/>
                </a:cubicBezTo>
                <a:cubicBezTo>
                  <a:pt x="104" y="31"/>
                  <a:pt x="105" y="30"/>
                  <a:pt x="107" y="30"/>
                </a:cubicBezTo>
                <a:cubicBezTo>
                  <a:pt x="109" y="30"/>
                  <a:pt x="110" y="31"/>
                  <a:pt x="110" y="32"/>
                </a:cubicBezTo>
                <a:cubicBezTo>
                  <a:pt x="110" y="33"/>
                  <a:pt x="109" y="35"/>
                  <a:pt x="107" y="35"/>
                </a:cubicBezTo>
                <a:close/>
                <a:moveTo>
                  <a:pt x="113" y="27"/>
                </a:moveTo>
                <a:cubicBezTo>
                  <a:pt x="112" y="27"/>
                  <a:pt x="110" y="26"/>
                  <a:pt x="110" y="25"/>
                </a:cubicBezTo>
                <a:cubicBezTo>
                  <a:pt x="110" y="24"/>
                  <a:pt x="112" y="22"/>
                  <a:pt x="113" y="22"/>
                </a:cubicBezTo>
                <a:cubicBezTo>
                  <a:pt x="114" y="22"/>
                  <a:pt x="115" y="24"/>
                  <a:pt x="115" y="25"/>
                </a:cubicBezTo>
                <a:cubicBezTo>
                  <a:pt x="115" y="26"/>
                  <a:pt x="114" y="27"/>
                  <a:pt x="113" y="27"/>
                </a:cubicBezTo>
                <a:close/>
                <a:moveTo>
                  <a:pt x="118" y="35"/>
                </a:moveTo>
                <a:cubicBezTo>
                  <a:pt x="116" y="35"/>
                  <a:pt x="115" y="33"/>
                  <a:pt x="115" y="32"/>
                </a:cubicBezTo>
                <a:cubicBezTo>
                  <a:pt x="115" y="31"/>
                  <a:pt x="116" y="30"/>
                  <a:pt x="118" y="30"/>
                </a:cubicBezTo>
                <a:cubicBezTo>
                  <a:pt x="119" y="30"/>
                  <a:pt x="120" y="31"/>
                  <a:pt x="120" y="32"/>
                </a:cubicBezTo>
                <a:cubicBezTo>
                  <a:pt x="120" y="33"/>
                  <a:pt x="119" y="35"/>
                  <a:pt x="118" y="35"/>
                </a:cubicBezTo>
                <a:close/>
                <a:moveTo>
                  <a:pt x="123" y="27"/>
                </a:moveTo>
                <a:cubicBezTo>
                  <a:pt x="121" y="27"/>
                  <a:pt x="120" y="26"/>
                  <a:pt x="120" y="25"/>
                </a:cubicBezTo>
                <a:cubicBezTo>
                  <a:pt x="120" y="24"/>
                  <a:pt x="121" y="22"/>
                  <a:pt x="123" y="22"/>
                </a:cubicBezTo>
                <a:cubicBezTo>
                  <a:pt x="125" y="22"/>
                  <a:pt x="126" y="24"/>
                  <a:pt x="126" y="25"/>
                </a:cubicBezTo>
                <a:cubicBezTo>
                  <a:pt x="126" y="26"/>
                  <a:pt x="125" y="27"/>
                  <a:pt x="123" y="27"/>
                </a:cubicBezTo>
                <a:close/>
                <a:moveTo>
                  <a:pt x="129" y="35"/>
                </a:moveTo>
                <a:cubicBezTo>
                  <a:pt x="127" y="35"/>
                  <a:pt x="126" y="33"/>
                  <a:pt x="126" y="32"/>
                </a:cubicBezTo>
                <a:cubicBezTo>
                  <a:pt x="126" y="31"/>
                  <a:pt x="127" y="30"/>
                  <a:pt x="129" y="30"/>
                </a:cubicBezTo>
                <a:cubicBezTo>
                  <a:pt x="130" y="30"/>
                  <a:pt x="131" y="31"/>
                  <a:pt x="131" y="32"/>
                </a:cubicBezTo>
                <a:cubicBezTo>
                  <a:pt x="131" y="33"/>
                  <a:pt x="130" y="35"/>
                  <a:pt x="129" y="35"/>
                </a:cubicBezTo>
                <a:close/>
                <a:moveTo>
                  <a:pt x="134" y="27"/>
                </a:moveTo>
                <a:cubicBezTo>
                  <a:pt x="132" y="27"/>
                  <a:pt x="131" y="26"/>
                  <a:pt x="131" y="25"/>
                </a:cubicBezTo>
                <a:cubicBezTo>
                  <a:pt x="131" y="24"/>
                  <a:pt x="132" y="22"/>
                  <a:pt x="134" y="22"/>
                </a:cubicBezTo>
                <a:cubicBezTo>
                  <a:pt x="135" y="22"/>
                  <a:pt x="136" y="24"/>
                  <a:pt x="136" y="25"/>
                </a:cubicBezTo>
                <a:cubicBezTo>
                  <a:pt x="136" y="26"/>
                  <a:pt x="135" y="27"/>
                  <a:pt x="134" y="27"/>
                </a:cubicBezTo>
                <a:close/>
                <a:moveTo>
                  <a:pt x="140" y="35"/>
                </a:moveTo>
                <a:cubicBezTo>
                  <a:pt x="137" y="35"/>
                  <a:pt x="136" y="33"/>
                  <a:pt x="136" y="32"/>
                </a:cubicBezTo>
                <a:cubicBezTo>
                  <a:pt x="136" y="31"/>
                  <a:pt x="137" y="30"/>
                  <a:pt x="140" y="30"/>
                </a:cubicBezTo>
                <a:cubicBezTo>
                  <a:pt x="141" y="30"/>
                  <a:pt x="142" y="31"/>
                  <a:pt x="142" y="32"/>
                </a:cubicBezTo>
                <a:cubicBezTo>
                  <a:pt x="142" y="33"/>
                  <a:pt x="141" y="35"/>
                  <a:pt x="140" y="35"/>
                </a:cubicBezTo>
                <a:close/>
                <a:moveTo>
                  <a:pt x="54" y="102"/>
                </a:moveTo>
                <a:cubicBezTo>
                  <a:pt x="54" y="101"/>
                  <a:pt x="54" y="94"/>
                  <a:pt x="54" y="94"/>
                </a:cubicBezTo>
                <a:cubicBezTo>
                  <a:pt x="54" y="68"/>
                  <a:pt x="54" y="68"/>
                  <a:pt x="54" y="68"/>
                </a:cubicBezTo>
                <a:cubicBezTo>
                  <a:pt x="54" y="67"/>
                  <a:pt x="54" y="67"/>
                  <a:pt x="54" y="67"/>
                </a:cubicBezTo>
                <a:cubicBezTo>
                  <a:pt x="55" y="63"/>
                  <a:pt x="59" y="60"/>
                  <a:pt x="65" y="57"/>
                </a:cubicBezTo>
                <a:cubicBezTo>
                  <a:pt x="3" y="57"/>
                  <a:pt x="3" y="57"/>
                  <a:pt x="3" y="57"/>
                </a:cubicBezTo>
                <a:cubicBezTo>
                  <a:pt x="2" y="58"/>
                  <a:pt x="0" y="61"/>
                  <a:pt x="0" y="65"/>
                </a:cubicBezTo>
                <a:cubicBezTo>
                  <a:pt x="0" y="95"/>
                  <a:pt x="0" y="95"/>
                  <a:pt x="0" y="95"/>
                </a:cubicBezTo>
                <a:cubicBezTo>
                  <a:pt x="0" y="98"/>
                  <a:pt x="2" y="100"/>
                  <a:pt x="3" y="102"/>
                </a:cubicBezTo>
                <a:lnTo>
                  <a:pt x="54" y="102"/>
                </a:lnTo>
                <a:close/>
                <a:moveTo>
                  <a:pt x="28" y="68"/>
                </a:moveTo>
                <a:cubicBezTo>
                  <a:pt x="36" y="68"/>
                  <a:pt x="41" y="73"/>
                  <a:pt x="41" y="79"/>
                </a:cubicBezTo>
                <a:cubicBezTo>
                  <a:pt x="41" y="87"/>
                  <a:pt x="36" y="91"/>
                  <a:pt x="28" y="91"/>
                </a:cubicBezTo>
                <a:cubicBezTo>
                  <a:pt x="22" y="91"/>
                  <a:pt x="16" y="87"/>
                  <a:pt x="16" y="79"/>
                </a:cubicBezTo>
                <a:cubicBezTo>
                  <a:pt x="16" y="73"/>
                  <a:pt x="22" y="68"/>
                  <a:pt x="28" y="68"/>
                </a:cubicBezTo>
                <a:close/>
                <a:moveTo>
                  <a:pt x="54" y="143"/>
                </a:moveTo>
                <a:cubicBezTo>
                  <a:pt x="54" y="143"/>
                  <a:pt x="54" y="143"/>
                  <a:pt x="54" y="142"/>
                </a:cubicBezTo>
                <a:cubicBezTo>
                  <a:pt x="54" y="107"/>
                  <a:pt x="54" y="107"/>
                  <a:pt x="54" y="107"/>
                </a:cubicBezTo>
                <a:cubicBezTo>
                  <a:pt x="3" y="107"/>
                  <a:pt x="3" y="107"/>
                  <a:pt x="3" y="107"/>
                </a:cubicBezTo>
                <a:cubicBezTo>
                  <a:pt x="2" y="110"/>
                  <a:pt x="0" y="112"/>
                  <a:pt x="0" y="115"/>
                </a:cubicBezTo>
                <a:cubicBezTo>
                  <a:pt x="0" y="145"/>
                  <a:pt x="0" y="145"/>
                  <a:pt x="0" y="145"/>
                </a:cubicBezTo>
                <a:cubicBezTo>
                  <a:pt x="0" y="152"/>
                  <a:pt x="7" y="159"/>
                  <a:pt x="13" y="159"/>
                </a:cubicBezTo>
                <a:cubicBezTo>
                  <a:pt x="59" y="159"/>
                  <a:pt x="59" y="159"/>
                  <a:pt x="59" y="159"/>
                </a:cubicBezTo>
                <a:cubicBezTo>
                  <a:pt x="60" y="159"/>
                  <a:pt x="60" y="159"/>
                  <a:pt x="60" y="159"/>
                </a:cubicBezTo>
                <a:cubicBezTo>
                  <a:pt x="63" y="157"/>
                  <a:pt x="64" y="154"/>
                  <a:pt x="62" y="151"/>
                </a:cubicBezTo>
                <a:cubicBezTo>
                  <a:pt x="58" y="149"/>
                  <a:pt x="56" y="146"/>
                  <a:pt x="54" y="143"/>
                </a:cubicBezTo>
                <a:close/>
                <a:moveTo>
                  <a:pt x="29" y="142"/>
                </a:moveTo>
                <a:cubicBezTo>
                  <a:pt x="22" y="142"/>
                  <a:pt x="16" y="137"/>
                  <a:pt x="16" y="131"/>
                </a:cubicBezTo>
                <a:cubicBezTo>
                  <a:pt x="16" y="123"/>
                  <a:pt x="22" y="118"/>
                  <a:pt x="29" y="118"/>
                </a:cubicBezTo>
                <a:cubicBezTo>
                  <a:pt x="36" y="118"/>
                  <a:pt x="41" y="123"/>
                  <a:pt x="41" y="131"/>
                </a:cubicBezTo>
                <a:cubicBezTo>
                  <a:pt x="41" y="137"/>
                  <a:pt x="36" y="142"/>
                  <a:pt x="29" y="142"/>
                </a:cubicBezTo>
                <a:close/>
              </a:path>
            </a:pathLst>
          </a:custGeom>
          <a:ln>
            <a:noFill/>
          </a:ln>
        </p:spPr>
        <p:style>
          <a:lnRef idx="2">
            <a:schemeClr val="accent3"/>
          </a:lnRef>
          <a:fillRef idx="1">
            <a:schemeClr val="lt1"/>
          </a:fillRef>
          <a:effectRef idx="0">
            <a:schemeClr val="accent3"/>
          </a:effectRef>
          <a:fontRef idx="minor">
            <a:schemeClr val="dk1"/>
          </a:fontRef>
        </p:style>
        <p:txBody>
          <a:bodyPr vert="horz" wrap="square" lIns="91440" tIns="45720" rIns="91440" bIns="45720" numCol="1" anchor="t" anchorCtr="0" compatLnSpc="1">
            <a:prstTxWarp prst="textNoShape">
              <a:avLst/>
            </a:prstTxWarp>
          </a:bodyPr>
          <a:lstStyle/>
          <a:p>
            <a:endParaRPr lang="en-US"/>
          </a:p>
        </p:txBody>
      </p:sp>
      <p:sp>
        <p:nvSpPr>
          <p:cNvPr id="22" name="Freeform 134">
            <a:hlinkClick r:id="rId5" action="ppaction://hlinksldjump"/>
            <a:extLst>
              <a:ext uri="{FF2B5EF4-FFF2-40B4-BE49-F238E27FC236}">
                <a16:creationId xmlns:a16="http://schemas.microsoft.com/office/drawing/2014/main" id="{0333650F-2C48-8AE0-C573-F68968083238}"/>
              </a:ext>
            </a:extLst>
          </p:cNvPr>
          <p:cNvSpPr>
            <a:spLocks noEditPoints="1"/>
          </p:cNvSpPr>
          <p:nvPr/>
        </p:nvSpPr>
        <p:spPr bwMode="auto">
          <a:xfrm>
            <a:off x="345580" y="1756981"/>
            <a:ext cx="316187" cy="243070"/>
          </a:xfrm>
          <a:custGeom>
            <a:avLst/>
            <a:gdLst>
              <a:gd name="T0" fmla="*/ 25 w 160"/>
              <a:gd name="T1" fmla="*/ 0 h 123"/>
              <a:gd name="T2" fmla="*/ 21 w 160"/>
              <a:gd name="T3" fmla="*/ 2 h 123"/>
              <a:gd name="T4" fmla="*/ 19 w 160"/>
              <a:gd name="T5" fmla="*/ 6 h 123"/>
              <a:gd name="T6" fmla="*/ 19 w 160"/>
              <a:gd name="T7" fmla="*/ 92 h 123"/>
              <a:gd name="T8" fmla="*/ 25 w 160"/>
              <a:gd name="T9" fmla="*/ 97 h 123"/>
              <a:gd name="T10" fmla="*/ 76 w 160"/>
              <a:gd name="T11" fmla="*/ 116 h 123"/>
              <a:gd name="T12" fmla="*/ 76 w 160"/>
              <a:gd name="T13" fmla="*/ 26 h 123"/>
              <a:gd name="T14" fmla="*/ 74 w 160"/>
              <a:gd name="T15" fmla="*/ 24 h 123"/>
              <a:gd name="T16" fmla="*/ 25 w 160"/>
              <a:gd name="T17" fmla="*/ 0 h 123"/>
              <a:gd name="T18" fmla="*/ 141 w 160"/>
              <a:gd name="T19" fmla="*/ 92 h 123"/>
              <a:gd name="T20" fmla="*/ 141 w 160"/>
              <a:gd name="T21" fmla="*/ 6 h 123"/>
              <a:gd name="T22" fmla="*/ 140 w 160"/>
              <a:gd name="T23" fmla="*/ 2 h 123"/>
              <a:gd name="T24" fmla="*/ 136 w 160"/>
              <a:gd name="T25" fmla="*/ 0 h 123"/>
              <a:gd name="T26" fmla="*/ 85 w 160"/>
              <a:gd name="T27" fmla="*/ 24 h 123"/>
              <a:gd name="T28" fmla="*/ 84 w 160"/>
              <a:gd name="T29" fmla="*/ 26 h 123"/>
              <a:gd name="T30" fmla="*/ 84 w 160"/>
              <a:gd name="T31" fmla="*/ 116 h 123"/>
              <a:gd name="T32" fmla="*/ 136 w 160"/>
              <a:gd name="T33" fmla="*/ 97 h 123"/>
              <a:gd name="T34" fmla="*/ 141 w 160"/>
              <a:gd name="T35" fmla="*/ 92 h 123"/>
              <a:gd name="T36" fmla="*/ 154 w 160"/>
              <a:gd name="T37" fmla="*/ 20 h 123"/>
              <a:gd name="T38" fmla="*/ 150 w 160"/>
              <a:gd name="T39" fmla="*/ 20 h 123"/>
              <a:gd name="T40" fmla="*/ 150 w 160"/>
              <a:gd name="T41" fmla="*/ 92 h 123"/>
              <a:gd name="T42" fmla="*/ 136 w 160"/>
              <a:gd name="T43" fmla="*/ 107 h 123"/>
              <a:gd name="T44" fmla="*/ 92 w 160"/>
              <a:gd name="T45" fmla="*/ 121 h 123"/>
              <a:gd name="T46" fmla="*/ 153 w 160"/>
              <a:gd name="T47" fmla="*/ 121 h 123"/>
              <a:gd name="T48" fmla="*/ 158 w 160"/>
              <a:gd name="T49" fmla="*/ 121 h 123"/>
              <a:gd name="T50" fmla="*/ 160 w 160"/>
              <a:gd name="T51" fmla="*/ 117 h 123"/>
              <a:gd name="T52" fmla="*/ 160 w 160"/>
              <a:gd name="T53" fmla="*/ 26 h 123"/>
              <a:gd name="T54" fmla="*/ 154 w 160"/>
              <a:gd name="T55" fmla="*/ 20 h 123"/>
              <a:gd name="T56" fmla="*/ 10 w 160"/>
              <a:gd name="T57" fmla="*/ 92 h 123"/>
              <a:gd name="T58" fmla="*/ 10 w 160"/>
              <a:gd name="T59" fmla="*/ 20 h 123"/>
              <a:gd name="T60" fmla="*/ 6 w 160"/>
              <a:gd name="T61" fmla="*/ 20 h 123"/>
              <a:gd name="T62" fmla="*/ 0 w 160"/>
              <a:gd name="T63" fmla="*/ 26 h 123"/>
              <a:gd name="T64" fmla="*/ 0 w 160"/>
              <a:gd name="T65" fmla="*/ 117 h 123"/>
              <a:gd name="T66" fmla="*/ 3 w 160"/>
              <a:gd name="T67" fmla="*/ 121 h 123"/>
              <a:gd name="T68" fmla="*/ 8 w 160"/>
              <a:gd name="T69" fmla="*/ 121 h 123"/>
              <a:gd name="T70" fmla="*/ 68 w 160"/>
              <a:gd name="T71" fmla="*/ 121 h 123"/>
              <a:gd name="T72" fmla="*/ 25 w 160"/>
              <a:gd name="T73" fmla="*/ 107 h 123"/>
              <a:gd name="T74" fmla="*/ 10 w 160"/>
              <a:gd name="T75" fmla="*/ 92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60" h="123">
                <a:moveTo>
                  <a:pt x="25" y="0"/>
                </a:moveTo>
                <a:cubicBezTo>
                  <a:pt x="24" y="0"/>
                  <a:pt x="22" y="0"/>
                  <a:pt x="21" y="2"/>
                </a:cubicBezTo>
                <a:cubicBezTo>
                  <a:pt x="20" y="3"/>
                  <a:pt x="19" y="4"/>
                  <a:pt x="19" y="6"/>
                </a:cubicBezTo>
                <a:cubicBezTo>
                  <a:pt x="19" y="92"/>
                  <a:pt x="19" y="92"/>
                  <a:pt x="19" y="92"/>
                </a:cubicBezTo>
                <a:cubicBezTo>
                  <a:pt x="19" y="94"/>
                  <a:pt x="21" y="97"/>
                  <a:pt x="25" y="97"/>
                </a:cubicBezTo>
                <a:cubicBezTo>
                  <a:pt x="38" y="97"/>
                  <a:pt x="60" y="100"/>
                  <a:pt x="76" y="116"/>
                </a:cubicBezTo>
                <a:cubicBezTo>
                  <a:pt x="76" y="26"/>
                  <a:pt x="76" y="26"/>
                  <a:pt x="76" y="26"/>
                </a:cubicBezTo>
                <a:cubicBezTo>
                  <a:pt x="76" y="26"/>
                  <a:pt x="76" y="25"/>
                  <a:pt x="74" y="24"/>
                </a:cubicBezTo>
                <a:cubicBezTo>
                  <a:pt x="62" y="3"/>
                  <a:pt x="38" y="0"/>
                  <a:pt x="25" y="0"/>
                </a:cubicBezTo>
                <a:close/>
                <a:moveTo>
                  <a:pt x="141" y="92"/>
                </a:moveTo>
                <a:cubicBezTo>
                  <a:pt x="141" y="6"/>
                  <a:pt x="141" y="6"/>
                  <a:pt x="141" y="6"/>
                </a:cubicBezTo>
                <a:cubicBezTo>
                  <a:pt x="141" y="4"/>
                  <a:pt x="141" y="3"/>
                  <a:pt x="140" y="2"/>
                </a:cubicBezTo>
                <a:cubicBezTo>
                  <a:pt x="139" y="0"/>
                  <a:pt x="137" y="0"/>
                  <a:pt x="136" y="0"/>
                </a:cubicBezTo>
                <a:cubicBezTo>
                  <a:pt x="122" y="0"/>
                  <a:pt x="98" y="3"/>
                  <a:pt x="85" y="24"/>
                </a:cubicBezTo>
                <a:cubicBezTo>
                  <a:pt x="84" y="25"/>
                  <a:pt x="84" y="26"/>
                  <a:pt x="84" y="26"/>
                </a:cubicBezTo>
                <a:cubicBezTo>
                  <a:pt x="84" y="116"/>
                  <a:pt x="84" y="116"/>
                  <a:pt x="84" y="116"/>
                </a:cubicBezTo>
                <a:cubicBezTo>
                  <a:pt x="100" y="100"/>
                  <a:pt x="122" y="97"/>
                  <a:pt x="136" y="97"/>
                </a:cubicBezTo>
                <a:cubicBezTo>
                  <a:pt x="139" y="97"/>
                  <a:pt x="141" y="94"/>
                  <a:pt x="141" y="92"/>
                </a:cubicBezTo>
                <a:close/>
                <a:moveTo>
                  <a:pt x="154" y="20"/>
                </a:moveTo>
                <a:cubicBezTo>
                  <a:pt x="150" y="20"/>
                  <a:pt x="150" y="20"/>
                  <a:pt x="150" y="20"/>
                </a:cubicBezTo>
                <a:cubicBezTo>
                  <a:pt x="150" y="92"/>
                  <a:pt x="150" y="92"/>
                  <a:pt x="150" y="92"/>
                </a:cubicBezTo>
                <a:cubicBezTo>
                  <a:pt x="150" y="99"/>
                  <a:pt x="143" y="106"/>
                  <a:pt x="136" y="107"/>
                </a:cubicBezTo>
                <a:cubicBezTo>
                  <a:pt x="123" y="107"/>
                  <a:pt x="105" y="108"/>
                  <a:pt x="92" y="121"/>
                </a:cubicBezTo>
                <a:cubicBezTo>
                  <a:pt x="115" y="115"/>
                  <a:pt x="139" y="119"/>
                  <a:pt x="153" y="121"/>
                </a:cubicBezTo>
                <a:cubicBezTo>
                  <a:pt x="154" y="123"/>
                  <a:pt x="157" y="121"/>
                  <a:pt x="158" y="121"/>
                </a:cubicBezTo>
                <a:cubicBezTo>
                  <a:pt x="159" y="120"/>
                  <a:pt x="160" y="118"/>
                  <a:pt x="160" y="117"/>
                </a:cubicBezTo>
                <a:cubicBezTo>
                  <a:pt x="160" y="26"/>
                  <a:pt x="160" y="26"/>
                  <a:pt x="160" y="26"/>
                </a:cubicBezTo>
                <a:cubicBezTo>
                  <a:pt x="160" y="22"/>
                  <a:pt x="158" y="20"/>
                  <a:pt x="154" y="20"/>
                </a:cubicBezTo>
                <a:close/>
                <a:moveTo>
                  <a:pt x="10" y="92"/>
                </a:moveTo>
                <a:cubicBezTo>
                  <a:pt x="10" y="20"/>
                  <a:pt x="10" y="20"/>
                  <a:pt x="10" y="20"/>
                </a:cubicBezTo>
                <a:cubicBezTo>
                  <a:pt x="6" y="20"/>
                  <a:pt x="6" y="20"/>
                  <a:pt x="6" y="20"/>
                </a:cubicBezTo>
                <a:cubicBezTo>
                  <a:pt x="3" y="20"/>
                  <a:pt x="0" y="22"/>
                  <a:pt x="0" y="26"/>
                </a:cubicBezTo>
                <a:cubicBezTo>
                  <a:pt x="0" y="117"/>
                  <a:pt x="0" y="117"/>
                  <a:pt x="0" y="117"/>
                </a:cubicBezTo>
                <a:cubicBezTo>
                  <a:pt x="0" y="118"/>
                  <a:pt x="2" y="120"/>
                  <a:pt x="3" y="121"/>
                </a:cubicBezTo>
                <a:cubicBezTo>
                  <a:pt x="4" y="121"/>
                  <a:pt x="5" y="123"/>
                  <a:pt x="8" y="121"/>
                </a:cubicBezTo>
                <a:cubicBezTo>
                  <a:pt x="21" y="119"/>
                  <a:pt x="46" y="115"/>
                  <a:pt x="68" y="121"/>
                </a:cubicBezTo>
                <a:cubicBezTo>
                  <a:pt x="55" y="108"/>
                  <a:pt x="36" y="107"/>
                  <a:pt x="25" y="107"/>
                </a:cubicBezTo>
                <a:cubicBezTo>
                  <a:pt x="16" y="106"/>
                  <a:pt x="10" y="99"/>
                  <a:pt x="10" y="92"/>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anchor="t" anchorCtr="0" compatLnSpc="1">
            <a:prstTxWarp prst="textNoShape">
              <a:avLst/>
            </a:prstTxWarp>
          </a:bodyPr>
          <a:lstStyle/>
          <a:p>
            <a:endParaRPr lang="en-US"/>
          </a:p>
        </p:txBody>
      </p:sp>
      <p:sp>
        <p:nvSpPr>
          <p:cNvPr id="23" name="Freeform 170">
            <a:hlinkClick r:id="rId6" action="ppaction://hlinksldjump"/>
            <a:extLst>
              <a:ext uri="{FF2B5EF4-FFF2-40B4-BE49-F238E27FC236}">
                <a16:creationId xmlns:a16="http://schemas.microsoft.com/office/drawing/2014/main" id="{30D7EE95-7978-5FD2-4547-0157C402A07A}"/>
              </a:ext>
            </a:extLst>
          </p:cNvPr>
          <p:cNvSpPr>
            <a:spLocks noEditPoints="1"/>
          </p:cNvSpPr>
          <p:nvPr/>
        </p:nvSpPr>
        <p:spPr bwMode="auto">
          <a:xfrm>
            <a:off x="362552" y="2485131"/>
            <a:ext cx="282243" cy="284017"/>
          </a:xfrm>
          <a:custGeom>
            <a:avLst/>
            <a:gdLst>
              <a:gd name="T0" fmla="*/ 34 w 159"/>
              <a:gd name="T1" fmla="*/ 27 h 160"/>
              <a:gd name="T2" fmla="*/ 34 w 159"/>
              <a:gd name="T3" fmla="*/ 41 h 160"/>
              <a:gd name="T4" fmla="*/ 95 w 159"/>
              <a:gd name="T5" fmla="*/ 34 h 160"/>
              <a:gd name="T6" fmla="*/ 95 w 159"/>
              <a:gd name="T7" fmla="*/ 63 h 160"/>
              <a:gd name="T8" fmla="*/ 34 w 159"/>
              <a:gd name="T9" fmla="*/ 55 h 160"/>
              <a:gd name="T10" fmla="*/ 34 w 159"/>
              <a:gd name="T11" fmla="*/ 69 h 160"/>
              <a:gd name="T12" fmla="*/ 95 w 159"/>
              <a:gd name="T13" fmla="*/ 63 h 160"/>
              <a:gd name="T14" fmla="*/ 68 w 159"/>
              <a:gd name="T15" fmla="*/ 90 h 160"/>
              <a:gd name="T16" fmla="*/ 34 w 159"/>
              <a:gd name="T17" fmla="*/ 83 h 160"/>
              <a:gd name="T18" fmla="*/ 34 w 159"/>
              <a:gd name="T19" fmla="*/ 97 h 160"/>
              <a:gd name="T20" fmla="*/ 115 w 159"/>
              <a:gd name="T21" fmla="*/ 122 h 160"/>
              <a:gd name="T22" fmla="*/ 108 w 159"/>
              <a:gd name="T23" fmla="*/ 145 h 160"/>
              <a:gd name="T24" fmla="*/ 14 w 159"/>
              <a:gd name="T25" fmla="*/ 14 h 160"/>
              <a:gd name="T26" fmla="*/ 108 w 159"/>
              <a:gd name="T27" fmla="*/ 42 h 160"/>
              <a:gd name="T28" fmla="*/ 123 w 159"/>
              <a:gd name="T29" fmla="*/ 7 h 160"/>
              <a:gd name="T30" fmla="*/ 7 w 159"/>
              <a:gd name="T31" fmla="*/ 0 h 160"/>
              <a:gd name="T32" fmla="*/ 0 w 159"/>
              <a:gd name="T33" fmla="*/ 152 h 160"/>
              <a:gd name="T34" fmla="*/ 115 w 159"/>
              <a:gd name="T35" fmla="*/ 160 h 160"/>
              <a:gd name="T36" fmla="*/ 123 w 159"/>
              <a:gd name="T37" fmla="*/ 112 h 160"/>
              <a:gd name="T38" fmla="*/ 115 w 159"/>
              <a:gd name="T39" fmla="*/ 122 h 160"/>
              <a:gd name="T40" fmla="*/ 132 w 159"/>
              <a:gd name="T41" fmla="*/ 18 h 160"/>
              <a:gd name="T42" fmla="*/ 84 w 159"/>
              <a:gd name="T43" fmla="*/ 98 h 160"/>
              <a:gd name="T44" fmla="*/ 82 w 159"/>
              <a:gd name="T45" fmla="*/ 127 h 160"/>
              <a:gd name="T46" fmla="*/ 87 w 159"/>
              <a:gd name="T47" fmla="*/ 131 h 160"/>
              <a:gd name="T48" fmla="*/ 113 w 159"/>
              <a:gd name="T49" fmla="*/ 114 h 160"/>
              <a:gd name="T50" fmla="*/ 159 w 159"/>
              <a:gd name="T51" fmla="*/ 33 h 160"/>
              <a:gd name="T52" fmla="*/ 97 w 159"/>
              <a:gd name="T53" fmla="*/ 118 h 160"/>
              <a:gd name="T54" fmla="*/ 89 w 159"/>
              <a:gd name="T55" fmla="*/ 113 h 160"/>
              <a:gd name="T56" fmla="*/ 97 w 159"/>
              <a:gd name="T57" fmla="*/ 108 h 160"/>
              <a:gd name="T58" fmla="*/ 97 w 159"/>
              <a:gd name="T59" fmla="*/ 118 h 160"/>
              <a:gd name="T60" fmla="*/ 56 w 159"/>
              <a:gd name="T61" fmla="*/ 131 h 160"/>
              <a:gd name="T62" fmla="*/ 75 w 159"/>
              <a:gd name="T63" fmla="*/ 126 h 160"/>
              <a:gd name="T64" fmla="*/ 55 w 159"/>
              <a:gd name="T65" fmla="*/ 124 h 160"/>
              <a:gd name="T66" fmla="*/ 50 w 159"/>
              <a:gd name="T67" fmla="*/ 121 h 160"/>
              <a:gd name="T68" fmla="*/ 50 w 159"/>
              <a:gd name="T69" fmla="*/ 110 h 160"/>
              <a:gd name="T70" fmla="*/ 39 w 159"/>
              <a:gd name="T71" fmla="*/ 115 h 160"/>
              <a:gd name="T72" fmla="*/ 28 w 159"/>
              <a:gd name="T73" fmla="*/ 135 h 160"/>
              <a:gd name="T74" fmla="*/ 38 w 159"/>
              <a:gd name="T75" fmla="*/ 125 h 160"/>
              <a:gd name="T76" fmla="*/ 44 w 159"/>
              <a:gd name="T77" fmla="*/ 127 h 160"/>
              <a:gd name="T78" fmla="*/ 44 w 159"/>
              <a:gd name="T79" fmla="*/ 127 h 160"/>
              <a:gd name="T80" fmla="*/ 44 w 159"/>
              <a:gd name="T81" fmla="*/ 128 h 160"/>
              <a:gd name="T82" fmla="*/ 50 w 159"/>
              <a:gd name="T83" fmla="*/ 128 h 160"/>
              <a:gd name="T84" fmla="*/ 53 w 159"/>
              <a:gd name="T85" fmla="*/ 132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59" h="160">
                <a:moveTo>
                  <a:pt x="88" y="27"/>
                </a:moveTo>
                <a:cubicBezTo>
                  <a:pt x="34" y="27"/>
                  <a:pt x="34" y="27"/>
                  <a:pt x="34" y="27"/>
                </a:cubicBezTo>
                <a:cubicBezTo>
                  <a:pt x="30" y="27"/>
                  <a:pt x="26" y="31"/>
                  <a:pt x="26" y="34"/>
                </a:cubicBezTo>
                <a:cubicBezTo>
                  <a:pt x="26" y="39"/>
                  <a:pt x="30" y="41"/>
                  <a:pt x="34" y="41"/>
                </a:cubicBezTo>
                <a:cubicBezTo>
                  <a:pt x="88" y="41"/>
                  <a:pt x="88" y="41"/>
                  <a:pt x="88" y="41"/>
                </a:cubicBezTo>
                <a:cubicBezTo>
                  <a:pt x="93" y="41"/>
                  <a:pt x="95" y="39"/>
                  <a:pt x="95" y="34"/>
                </a:cubicBezTo>
                <a:cubicBezTo>
                  <a:pt x="95" y="31"/>
                  <a:pt x="93" y="27"/>
                  <a:pt x="88" y="27"/>
                </a:cubicBezTo>
                <a:close/>
                <a:moveTo>
                  <a:pt x="95" y="63"/>
                </a:moveTo>
                <a:cubicBezTo>
                  <a:pt x="95" y="57"/>
                  <a:pt x="93" y="55"/>
                  <a:pt x="88" y="55"/>
                </a:cubicBezTo>
                <a:cubicBezTo>
                  <a:pt x="34" y="55"/>
                  <a:pt x="34" y="55"/>
                  <a:pt x="34" y="55"/>
                </a:cubicBezTo>
                <a:cubicBezTo>
                  <a:pt x="30" y="55"/>
                  <a:pt x="26" y="57"/>
                  <a:pt x="26" y="63"/>
                </a:cubicBezTo>
                <a:cubicBezTo>
                  <a:pt x="26" y="67"/>
                  <a:pt x="30" y="69"/>
                  <a:pt x="34" y="69"/>
                </a:cubicBezTo>
                <a:cubicBezTo>
                  <a:pt x="88" y="69"/>
                  <a:pt x="88" y="69"/>
                  <a:pt x="88" y="69"/>
                </a:cubicBezTo>
                <a:cubicBezTo>
                  <a:pt x="93" y="69"/>
                  <a:pt x="95" y="67"/>
                  <a:pt x="95" y="63"/>
                </a:cubicBezTo>
                <a:close/>
                <a:moveTo>
                  <a:pt x="61" y="97"/>
                </a:moveTo>
                <a:cubicBezTo>
                  <a:pt x="65" y="97"/>
                  <a:pt x="68" y="93"/>
                  <a:pt x="68" y="90"/>
                </a:cubicBezTo>
                <a:cubicBezTo>
                  <a:pt x="68" y="85"/>
                  <a:pt x="65" y="83"/>
                  <a:pt x="61" y="83"/>
                </a:cubicBezTo>
                <a:cubicBezTo>
                  <a:pt x="34" y="83"/>
                  <a:pt x="34" y="83"/>
                  <a:pt x="34" y="83"/>
                </a:cubicBezTo>
                <a:cubicBezTo>
                  <a:pt x="30" y="83"/>
                  <a:pt x="26" y="85"/>
                  <a:pt x="26" y="90"/>
                </a:cubicBezTo>
                <a:cubicBezTo>
                  <a:pt x="26" y="93"/>
                  <a:pt x="30" y="97"/>
                  <a:pt x="34" y="97"/>
                </a:cubicBezTo>
                <a:lnTo>
                  <a:pt x="61" y="97"/>
                </a:lnTo>
                <a:close/>
                <a:moveTo>
                  <a:pt x="115" y="122"/>
                </a:moveTo>
                <a:cubicBezTo>
                  <a:pt x="108" y="127"/>
                  <a:pt x="108" y="127"/>
                  <a:pt x="108" y="127"/>
                </a:cubicBezTo>
                <a:cubicBezTo>
                  <a:pt x="108" y="145"/>
                  <a:pt x="108" y="145"/>
                  <a:pt x="108" y="145"/>
                </a:cubicBezTo>
                <a:cubicBezTo>
                  <a:pt x="14" y="145"/>
                  <a:pt x="14" y="145"/>
                  <a:pt x="14" y="145"/>
                </a:cubicBezTo>
                <a:cubicBezTo>
                  <a:pt x="14" y="14"/>
                  <a:pt x="14" y="14"/>
                  <a:pt x="14" y="14"/>
                </a:cubicBezTo>
                <a:cubicBezTo>
                  <a:pt x="108" y="14"/>
                  <a:pt x="108" y="14"/>
                  <a:pt x="108" y="14"/>
                </a:cubicBezTo>
                <a:cubicBezTo>
                  <a:pt x="108" y="42"/>
                  <a:pt x="108" y="42"/>
                  <a:pt x="108" y="42"/>
                </a:cubicBezTo>
                <a:cubicBezTo>
                  <a:pt x="123" y="18"/>
                  <a:pt x="123" y="18"/>
                  <a:pt x="123" y="18"/>
                </a:cubicBezTo>
                <a:cubicBezTo>
                  <a:pt x="123" y="7"/>
                  <a:pt x="123" y="7"/>
                  <a:pt x="123" y="7"/>
                </a:cubicBezTo>
                <a:cubicBezTo>
                  <a:pt x="123" y="3"/>
                  <a:pt x="119" y="0"/>
                  <a:pt x="115" y="0"/>
                </a:cubicBezTo>
                <a:cubicBezTo>
                  <a:pt x="7" y="0"/>
                  <a:pt x="7" y="0"/>
                  <a:pt x="7" y="0"/>
                </a:cubicBezTo>
                <a:cubicBezTo>
                  <a:pt x="2" y="0"/>
                  <a:pt x="0" y="3"/>
                  <a:pt x="0" y="7"/>
                </a:cubicBezTo>
                <a:cubicBezTo>
                  <a:pt x="0" y="152"/>
                  <a:pt x="0" y="152"/>
                  <a:pt x="0" y="152"/>
                </a:cubicBezTo>
                <a:cubicBezTo>
                  <a:pt x="0" y="156"/>
                  <a:pt x="2" y="160"/>
                  <a:pt x="7" y="160"/>
                </a:cubicBezTo>
                <a:cubicBezTo>
                  <a:pt x="115" y="160"/>
                  <a:pt x="115" y="160"/>
                  <a:pt x="115" y="160"/>
                </a:cubicBezTo>
                <a:cubicBezTo>
                  <a:pt x="119" y="160"/>
                  <a:pt x="123" y="156"/>
                  <a:pt x="123" y="152"/>
                </a:cubicBezTo>
                <a:cubicBezTo>
                  <a:pt x="123" y="112"/>
                  <a:pt x="123" y="112"/>
                  <a:pt x="123" y="112"/>
                </a:cubicBezTo>
                <a:cubicBezTo>
                  <a:pt x="119" y="118"/>
                  <a:pt x="119" y="118"/>
                  <a:pt x="119" y="118"/>
                </a:cubicBezTo>
                <a:cubicBezTo>
                  <a:pt x="118" y="119"/>
                  <a:pt x="117" y="120"/>
                  <a:pt x="115" y="122"/>
                </a:cubicBezTo>
                <a:close/>
                <a:moveTo>
                  <a:pt x="148" y="21"/>
                </a:moveTo>
                <a:cubicBezTo>
                  <a:pt x="139" y="16"/>
                  <a:pt x="133" y="18"/>
                  <a:pt x="132" y="18"/>
                </a:cubicBezTo>
                <a:cubicBezTo>
                  <a:pt x="130" y="18"/>
                  <a:pt x="130" y="19"/>
                  <a:pt x="130" y="19"/>
                </a:cubicBezTo>
                <a:cubicBezTo>
                  <a:pt x="84" y="98"/>
                  <a:pt x="84" y="98"/>
                  <a:pt x="84" y="98"/>
                </a:cubicBezTo>
                <a:cubicBezTo>
                  <a:pt x="84" y="98"/>
                  <a:pt x="84" y="98"/>
                  <a:pt x="84" y="99"/>
                </a:cubicBezTo>
                <a:cubicBezTo>
                  <a:pt x="82" y="127"/>
                  <a:pt x="82" y="127"/>
                  <a:pt x="82" y="127"/>
                </a:cubicBezTo>
                <a:cubicBezTo>
                  <a:pt x="82" y="129"/>
                  <a:pt x="82" y="130"/>
                  <a:pt x="84" y="131"/>
                </a:cubicBezTo>
                <a:cubicBezTo>
                  <a:pt x="87" y="131"/>
                  <a:pt x="87" y="131"/>
                  <a:pt x="87" y="131"/>
                </a:cubicBezTo>
                <a:cubicBezTo>
                  <a:pt x="112" y="115"/>
                  <a:pt x="112" y="115"/>
                  <a:pt x="112" y="115"/>
                </a:cubicBezTo>
                <a:cubicBezTo>
                  <a:pt x="112" y="115"/>
                  <a:pt x="112" y="114"/>
                  <a:pt x="113" y="114"/>
                </a:cubicBezTo>
                <a:cubicBezTo>
                  <a:pt x="159" y="36"/>
                  <a:pt x="159" y="36"/>
                  <a:pt x="159" y="36"/>
                </a:cubicBezTo>
                <a:cubicBezTo>
                  <a:pt x="159" y="35"/>
                  <a:pt x="159" y="33"/>
                  <a:pt x="159" y="33"/>
                </a:cubicBezTo>
                <a:cubicBezTo>
                  <a:pt x="159" y="32"/>
                  <a:pt x="157" y="26"/>
                  <a:pt x="148" y="21"/>
                </a:cubicBezTo>
                <a:close/>
                <a:moveTo>
                  <a:pt x="97" y="118"/>
                </a:moveTo>
                <a:cubicBezTo>
                  <a:pt x="96" y="118"/>
                  <a:pt x="95" y="116"/>
                  <a:pt x="92" y="115"/>
                </a:cubicBezTo>
                <a:cubicBezTo>
                  <a:pt x="91" y="114"/>
                  <a:pt x="90" y="114"/>
                  <a:pt x="89" y="113"/>
                </a:cubicBezTo>
                <a:cubicBezTo>
                  <a:pt x="89" y="104"/>
                  <a:pt x="89" y="104"/>
                  <a:pt x="89" y="104"/>
                </a:cubicBezTo>
                <a:cubicBezTo>
                  <a:pt x="91" y="105"/>
                  <a:pt x="94" y="105"/>
                  <a:pt x="97" y="108"/>
                </a:cubicBezTo>
                <a:cubicBezTo>
                  <a:pt x="101" y="110"/>
                  <a:pt x="103" y="112"/>
                  <a:pt x="105" y="114"/>
                </a:cubicBezTo>
                <a:lnTo>
                  <a:pt x="97" y="118"/>
                </a:lnTo>
                <a:close/>
                <a:moveTo>
                  <a:pt x="53" y="132"/>
                </a:moveTo>
                <a:cubicBezTo>
                  <a:pt x="53" y="132"/>
                  <a:pt x="55" y="132"/>
                  <a:pt x="56" y="131"/>
                </a:cubicBezTo>
                <a:cubicBezTo>
                  <a:pt x="62" y="128"/>
                  <a:pt x="69" y="132"/>
                  <a:pt x="75" y="132"/>
                </a:cubicBezTo>
                <a:cubicBezTo>
                  <a:pt x="79" y="132"/>
                  <a:pt x="79" y="126"/>
                  <a:pt x="75" y="126"/>
                </a:cubicBezTo>
                <a:cubicBezTo>
                  <a:pt x="68" y="126"/>
                  <a:pt x="62" y="125"/>
                  <a:pt x="56" y="126"/>
                </a:cubicBezTo>
                <a:cubicBezTo>
                  <a:pt x="56" y="125"/>
                  <a:pt x="56" y="125"/>
                  <a:pt x="55" y="124"/>
                </a:cubicBezTo>
                <a:cubicBezTo>
                  <a:pt x="53" y="122"/>
                  <a:pt x="52" y="121"/>
                  <a:pt x="51" y="121"/>
                </a:cubicBezTo>
                <a:cubicBezTo>
                  <a:pt x="50" y="121"/>
                  <a:pt x="50" y="121"/>
                  <a:pt x="50" y="121"/>
                </a:cubicBezTo>
                <a:cubicBezTo>
                  <a:pt x="50" y="120"/>
                  <a:pt x="49" y="120"/>
                  <a:pt x="49" y="120"/>
                </a:cubicBezTo>
                <a:cubicBezTo>
                  <a:pt x="50" y="116"/>
                  <a:pt x="51" y="113"/>
                  <a:pt x="50" y="110"/>
                </a:cubicBezTo>
                <a:cubicBezTo>
                  <a:pt x="50" y="109"/>
                  <a:pt x="49" y="109"/>
                  <a:pt x="49" y="109"/>
                </a:cubicBezTo>
                <a:cubicBezTo>
                  <a:pt x="45" y="109"/>
                  <a:pt x="41" y="113"/>
                  <a:pt x="39" y="115"/>
                </a:cubicBezTo>
                <a:cubicBezTo>
                  <a:pt x="33" y="120"/>
                  <a:pt x="28" y="127"/>
                  <a:pt x="23" y="133"/>
                </a:cubicBezTo>
                <a:cubicBezTo>
                  <a:pt x="20" y="135"/>
                  <a:pt x="25" y="138"/>
                  <a:pt x="28" y="135"/>
                </a:cubicBezTo>
                <a:cubicBezTo>
                  <a:pt x="31" y="129"/>
                  <a:pt x="36" y="125"/>
                  <a:pt x="41" y="120"/>
                </a:cubicBezTo>
                <a:cubicBezTo>
                  <a:pt x="40" y="121"/>
                  <a:pt x="39" y="124"/>
                  <a:pt x="38" y="125"/>
                </a:cubicBezTo>
                <a:cubicBezTo>
                  <a:pt x="36" y="128"/>
                  <a:pt x="40" y="131"/>
                  <a:pt x="42" y="128"/>
                </a:cubicBezTo>
                <a:cubicBezTo>
                  <a:pt x="42" y="128"/>
                  <a:pt x="43" y="127"/>
                  <a:pt x="44" y="127"/>
                </a:cubicBezTo>
                <a:cubicBezTo>
                  <a:pt x="44" y="126"/>
                  <a:pt x="44" y="126"/>
                  <a:pt x="45" y="126"/>
                </a:cubicBezTo>
                <a:cubicBezTo>
                  <a:pt x="45" y="126"/>
                  <a:pt x="44" y="127"/>
                  <a:pt x="44" y="127"/>
                </a:cubicBezTo>
                <a:cubicBezTo>
                  <a:pt x="44" y="127"/>
                  <a:pt x="44" y="127"/>
                  <a:pt x="44" y="127"/>
                </a:cubicBezTo>
                <a:cubicBezTo>
                  <a:pt x="44" y="127"/>
                  <a:pt x="44" y="127"/>
                  <a:pt x="44" y="128"/>
                </a:cubicBezTo>
                <a:cubicBezTo>
                  <a:pt x="42" y="131"/>
                  <a:pt x="47" y="132"/>
                  <a:pt x="49" y="129"/>
                </a:cubicBezTo>
                <a:cubicBezTo>
                  <a:pt x="50" y="128"/>
                  <a:pt x="50" y="128"/>
                  <a:pt x="50" y="128"/>
                </a:cubicBezTo>
                <a:cubicBezTo>
                  <a:pt x="50" y="129"/>
                  <a:pt x="50" y="129"/>
                  <a:pt x="50" y="129"/>
                </a:cubicBezTo>
                <a:cubicBezTo>
                  <a:pt x="50" y="131"/>
                  <a:pt x="52" y="132"/>
                  <a:pt x="53" y="132"/>
                </a:cubicBezTo>
                <a:close/>
              </a:path>
            </a:pathLst>
          </a:custGeom>
          <a:ln>
            <a:noFill/>
          </a:ln>
        </p:spPr>
        <p:style>
          <a:lnRef idx="3">
            <a:schemeClr val="lt1"/>
          </a:lnRef>
          <a:fillRef idx="1">
            <a:schemeClr val="accent1"/>
          </a:fillRef>
          <a:effectRef idx="1">
            <a:schemeClr val="accent1"/>
          </a:effectRef>
          <a:fontRef idx="minor">
            <a:schemeClr val="lt1"/>
          </a:fontRef>
        </p:style>
        <p:txBody>
          <a:bodyPr vert="horz" wrap="square" lIns="91440" tIns="45720" rIns="91440" bIns="45720" numCol="1" anchor="t" anchorCtr="0" compatLnSpc="1">
            <a:prstTxWarp prst="textNoShape">
              <a:avLst/>
            </a:prstTxWarp>
          </a:bodyPr>
          <a:lstStyle/>
          <a:p>
            <a:endParaRPr lang="en-US"/>
          </a:p>
        </p:txBody>
      </p:sp>
      <p:sp>
        <p:nvSpPr>
          <p:cNvPr id="24" name="Freeform 179">
            <a:hlinkClick r:id="rId8" action="ppaction://hlinksldjump"/>
            <a:extLst>
              <a:ext uri="{FF2B5EF4-FFF2-40B4-BE49-F238E27FC236}">
                <a16:creationId xmlns:a16="http://schemas.microsoft.com/office/drawing/2014/main" id="{E767F4DC-1964-CEA5-A2B5-1FFB5D00D23E}"/>
              </a:ext>
            </a:extLst>
          </p:cNvPr>
          <p:cNvSpPr>
            <a:spLocks noEditPoints="1"/>
          </p:cNvSpPr>
          <p:nvPr/>
        </p:nvSpPr>
        <p:spPr bwMode="auto">
          <a:xfrm>
            <a:off x="360776" y="4019246"/>
            <a:ext cx="285794" cy="241416"/>
          </a:xfrm>
          <a:custGeom>
            <a:avLst/>
            <a:gdLst>
              <a:gd name="T0" fmla="*/ 12 w 161"/>
              <a:gd name="T1" fmla="*/ 108 h 136"/>
              <a:gd name="T2" fmla="*/ 12 w 161"/>
              <a:gd name="T3" fmla="*/ 134 h 136"/>
              <a:gd name="T4" fmla="*/ 16 w 161"/>
              <a:gd name="T5" fmla="*/ 136 h 136"/>
              <a:gd name="T6" fmla="*/ 35 w 161"/>
              <a:gd name="T7" fmla="*/ 136 h 136"/>
              <a:gd name="T8" fmla="*/ 37 w 161"/>
              <a:gd name="T9" fmla="*/ 134 h 136"/>
              <a:gd name="T10" fmla="*/ 37 w 161"/>
              <a:gd name="T11" fmla="*/ 88 h 136"/>
              <a:gd name="T12" fmla="*/ 23 w 161"/>
              <a:gd name="T13" fmla="*/ 102 h 136"/>
              <a:gd name="T14" fmla="*/ 12 w 161"/>
              <a:gd name="T15" fmla="*/ 108 h 136"/>
              <a:gd name="T16" fmla="*/ 47 w 161"/>
              <a:gd name="T17" fmla="*/ 87 h 136"/>
              <a:gd name="T18" fmla="*/ 47 w 161"/>
              <a:gd name="T19" fmla="*/ 134 h 136"/>
              <a:gd name="T20" fmla="*/ 51 w 161"/>
              <a:gd name="T21" fmla="*/ 136 h 136"/>
              <a:gd name="T22" fmla="*/ 70 w 161"/>
              <a:gd name="T23" fmla="*/ 136 h 136"/>
              <a:gd name="T24" fmla="*/ 73 w 161"/>
              <a:gd name="T25" fmla="*/ 134 h 136"/>
              <a:gd name="T26" fmla="*/ 73 w 161"/>
              <a:gd name="T27" fmla="*/ 106 h 136"/>
              <a:gd name="T28" fmla="*/ 62 w 161"/>
              <a:gd name="T29" fmla="*/ 101 h 136"/>
              <a:gd name="T30" fmla="*/ 47 w 161"/>
              <a:gd name="T31" fmla="*/ 87 h 136"/>
              <a:gd name="T32" fmla="*/ 84 w 161"/>
              <a:gd name="T33" fmla="*/ 103 h 136"/>
              <a:gd name="T34" fmla="*/ 84 w 161"/>
              <a:gd name="T35" fmla="*/ 134 h 136"/>
              <a:gd name="T36" fmla="*/ 86 w 161"/>
              <a:gd name="T37" fmla="*/ 136 h 136"/>
              <a:gd name="T38" fmla="*/ 106 w 161"/>
              <a:gd name="T39" fmla="*/ 136 h 136"/>
              <a:gd name="T40" fmla="*/ 110 w 161"/>
              <a:gd name="T41" fmla="*/ 134 h 136"/>
              <a:gd name="T42" fmla="*/ 110 w 161"/>
              <a:gd name="T43" fmla="*/ 78 h 136"/>
              <a:gd name="T44" fmla="*/ 86 w 161"/>
              <a:gd name="T45" fmla="*/ 100 h 136"/>
              <a:gd name="T46" fmla="*/ 84 w 161"/>
              <a:gd name="T47" fmla="*/ 103 h 136"/>
              <a:gd name="T48" fmla="*/ 143 w 161"/>
              <a:gd name="T49" fmla="*/ 45 h 136"/>
              <a:gd name="T50" fmla="*/ 120 w 161"/>
              <a:gd name="T51" fmla="*/ 69 h 136"/>
              <a:gd name="T52" fmla="*/ 120 w 161"/>
              <a:gd name="T53" fmla="*/ 134 h 136"/>
              <a:gd name="T54" fmla="*/ 122 w 161"/>
              <a:gd name="T55" fmla="*/ 136 h 136"/>
              <a:gd name="T56" fmla="*/ 143 w 161"/>
              <a:gd name="T57" fmla="*/ 136 h 136"/>
              <a:gd name="T58" fmla="*/ 146 w 161"/>
              <a:gd name="T59" fmla="*/ 134 h 136"/>
              <a:gd name="T60" fmla="*/ 146 w 161"/>
              <a:gd name="T61" fmla="*/ 47 h 136"/>
              <a:gd name="T62" fmla="*/ 145 w 161"/>
              <a:gd name="T63" fmla="*/ 45 h 136"/>
              <a:gd name="T64" fmla="*/ 143 w 161"/>
              <a:gd name="T65" fmla="*/ 45 h 136"/>
              <a:gd name="T66" fmla="*/ 160 w 161"/>
              <a:gd name="T67" fmla="*/ 2 h 136"/>
              <a:gd name="T68" fmla="*/ 155 w 161"/>
              <a:gd name="T69" fmla="*/ 0 h 136"/>
              <a:gd name="T70" fmla="*/ 127 w 161"/>
              <a:gd name="T71" fmla="*/ 1 h 136"/>
              <a:gd name="T72" fmla="*/ 123 w 161"/>
              <a:gd name="T73" fmla="*/ 4 h 136"/>
              <a:gd name="T74" fmla="*/ 122 w 161"/>
              <a:gd name="T75" fmla="*/ 5 h 136"/>
              <a:gd name="T76" fmla="*/ 123 w 161"/>
              <a:gd name="T77" fmla="*/ 11 h 136"/>
              <a:gd name="T78" fmla="*/ 125 w 161"/>
              <a:gd name="T79" fmla="*/ 12 h 136"/>
              <a:gd name="T80" fmla="*/ 130 w 161"/>
              <a:gd name="T81" fmla="*/ 17 h 136"/>
              <a:gd name="T82" fmla="*/ 74 w 161"/>
              <a:gd name="T83" fmla="*/ 74 h 136"/>
              <a:gd name="T84" fmla="*/ 48 w 161"/>
              <a:gd name="T85" fmla="*/ 49 h 136"/>
              <a:gd name="T86" fmla="*/ 42 w 161"/>
              <a:gd name="T87" fmla="*/ 46 h 136"/>
              <a:gd name="T88" fmla="*/ 37 w 161"/>
              <a:gd name="T89" fmla="*/ 49 h 136"/>
              <a:gd name="T90" fmla="*/ 3 w 161"/>
              <a:gd name="T91" fmla="*/ 82 h 136"/>
              <a:gd name="T92" fmla="*/ 3 w 161"/>
              <a:gd name="T93" fmla="*/ 94 h 136"/>
              <a:gd name="T94" fmla="*/ 5 w 161"/>
              <a:gd name="T95" fmla="*/ 95 h 136"/>
              <a:gd name="T96" fmla="*/ 10 w 161"/>
              <a:gd name="T97" fmla="*/ 98 h 136"/>
              <a:gd name="T98" fmla="*/ 16 w 161"/>
              <a:gd name="T99" fmla="*/ 95 h 136"/>
              <a:gd name="T100" fmla="*/ 42 w 161"/>
              <a:gd name="T101" fmla="*/ 68 h 136"/>
              <a:gd name="T102" fmla="*/ 68 w 161"/>
              <a:gd name="T103" fmla="*/ 94 h 136"/>
              <a:gd name="T104" fmla="*/ 74 w 161"/>
              <a:gd name="T105" fmla="*/ 96 h 136"/>
              <a:gd name="T106" fmla="*/ 79 w 161"/>
              <a:gd name="T107" fmla="*/ 94 h 136"/>
              <a:gd name="T108" fmla="*/ 143 w 161"/>
              <a:gd name="T109" fmla="*/ 30 h 136"/>
              <a:gd name="T110" fmla="*/ 150 w 161"/>
              <a:gd name="T111" fmla="*/ 38 h 136"/>
              <a:gd name="T112" fmla="*/ 154 w 161"/>
              <a:gd name="T113" fmla="*/ 40 h 136"/>
              <a:gd name="T114" fmla="*/ 156 w 161"/>
              <a:gd name="T115" fmla="*/ 39 h 136"/>
              <a:gd name="T116" fmla="*/ 157 w 161"/>
              <a:gd name="T117" fmla="*/ 38 h 136"/>
              <a:gd name="T118" fmla="*/ 160 w 161"/>
              <a:gd name="T119" fmla="*/ 33 h 136"/>
              <a:gd name="T120" fmla="*/ 161 w 161"/>
              <a:gd name="T121" fmla="*/ 16 h 136"/>
              <a:gd name="T122" fmla="*/ 161 w 161"/>
              <a:gd name="T123" fmla="*/ 6 h 136"/>
              <a:gd name="T124" fmla="*/ 160 w 161"/>
              <a:gd name="T125" fmla="*/ 2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1" h="136">
                <a:moveTo>
                  <a:pt x="12" y="108"/>
                </a:moveTo>
                <a:cubicBezTo>
                  <a:pt x="12" y="134"/>
                  <a:pt x="12" y="134"/>
                  <a:pt x="12" y="134"/>
                </a:cubicBezTo>
                <a:cubicBezTo>
                  <a:pt x="12" y="135"/>
                  <a:pt x="13" y="136"/>
                  <a:pt x="16" y="136"/>
                </a:cubicBezTo>
                <a:cubicBezTo>
                  <a:pt x="35" y="136"/>
                  <a:pt x="35" y="136"/>
                  <a:pt x="35" y="136"/>
                </a:cubicBezTo>
                <a:cubicBezTo>
                  <a:pt x="36" y="136"/>
                  <a:pt x="37" y="135"/>
                  <a:pt x="37" y="134"/>
                </a:cubicBezTo>
                <a:cubicBezTo>
                  <a:pt x="37" y="88"/>
                  <a:pt x="37" y="88"/>
                  <a:pt x="37" y="88"/>
                </a:cubicBezTo>
                <a:cubicBezTo>
                  <a:pt x="23" y="102"/>
                  <a:pt x="23" y="102"/>
                  <a:pt x="23" y="102"/>
                </a:cubicBezTo>
                <a:cubicBezTo>
                  <a:pt x="20" y="105"/>
                  <a:pt x="17" y="107"/>
                  <a:pt x="12" y="108"/>
                </a:cubicBezTo>
                <a:close/>
                <a:moveTo>
                  <a:pt x="47" y="87"/>
                </a:moveTo>
                <a:cubicBezTo>
                  <a:pt x="47" y="134"/>
                  <a:pt x="47" y="134"/>
                  <a:pt x="47" y="134"/>
                </a:cubicBezTo>
                <a:cubicBezTo>
                  <a:pt x="47" y="135"/>
                  <a:pt x="49" y="136"/>
                  <a:pt x="51" y="136"/>
                </a:cubicBezTo>
                <a:cubicBezTo>
                  <a:pt x="70" y="136"/>
                  <a:pt x="70" y="136"/>
                  <a:pt x="70" y="136"/>
                </a:cubicBezTo>
                <a:cubicBezTo>
                  <a:pt x="71" y="136"/>
                  <a:pt x="73" y="135"/>
                  <a:pt x="73" y="134"/>
                </a:cubicBezTo>
                <a:cubicBezTo>
                  <a:pt x="73" y="106"/>
                  <a:pt x="73" y="106"/>
                  <a:pt x="73" y="106"/>
                </a:cubicBezTo>
                <a:cubicBezTo>
                  <a:pt x="69" y="106"/>
                  <a:pt x="64" y="104"/>
                  <a:pt x="62" y="101"/>
                </a:cubicBezTo>
                <a:lnTo>
                  <a:pt x="47" y="87"/>
                </a:lnTo>
                <a:close/>
                <a:moveTo>
                  <a:pt x="84" y="103"/>
                </a:moveTo>
                <a:cubicBezTo>
                  <a:pt x="84" y="134"/>
                  <a:pt x="84" y="134"/>
                  <a:pt x="84" y="134"/>
                </a:cubicBezTo>
                <a:cubicBezTo>
                  <a:pt x="84" y="135"/>
                  <a:pt x="85" y="136"/>
                  <a:pt x="86" y="136"/>
                </a:cubicBezTo>
                <a:cubicBezTo>
                  <a:pt x="106" y="136"/>
                  <a:pt x="106" y="136"/>
                  <a:pt x="106" y="136"/>
                </a:cubicBezTo>
                <a:cubicBezTo>
                  <a:pt x="108" y="136"/>
                  <a:pt x="110" y="135"/>
                  <a:pt x="110" y="134"/>
                </a:cubicBezTo>
                <a:cubicBezTo>
                  <a:pt x="110" y="78"/>
                  <a:pt x="110" y="78"/>
                  <a:pt x="110" y="78"/>
                </a:cubicBezTo>
                <a:cubicBezTo>
                  <a:pt x="86" y="100"/>
                  <a:pt x="86" y="100"/>
                  <a:pt x="86" y="100"/>
                </a:cubicBezTo>
                <a:cubicBezTo>
                  <a:pt x="85" y="102"/>
                  <a:pt x="84" y="103"/>
                  <a:pt x="84" y="103"/>
                </a:cubicBezTo>
                <a:close/>
                <a:moveTo>
                  <a:pt x="143" y="45"/>
                </a:moveTo>
                <a:cubicBezTo>
                  <a:pt x="120" y="69"/>
                  <a:pt x="120" y="69"/>
                  <a:pt x="120" y="69"/>
                </a:cubicBezTo>
                <a:cubicBezTo>
                  <a:pt x="120" y="134"/>
                  <a:pt x="120" y="134"/>
                  <a:pt x="120" y="134"/>
                </a:cubicBezTo>
                <a:cubicBezTo>
                  <a:pt x="120" y="135"/>
                  <a:pt x="121" y="136"/>
                  <a:pt x="122" y="136"/>
                </a:cubicBezTo>
                <a:cubicBezTo>
                  <a:pt x="143" y="136"/>
                  <a:pt x="143" y="136"/>
                  <a:pt x="143" y="136"/>
                </a:cubicBezTo>
                <a:cubicBezTo>
                  <a:pt x="145" y="136"/>
                  <a:pt x="146" y="135"/>
                  <a:pt x="146" y="134"/>
                </a:cubicBezTo>
                <a:cubicBezTo>
                  <a:pt x="146" y="47"/>
                  <a:pt x="146" y="47"/>
                  <a:pt x="146" y="47"/>
                </a:cubicBezTo>
                <a:cubicBezTo>
                  <a:pt x="145" y="46"/>
                  <a:pt x="145" y="46"/>
                  <a:pt x="145" y="45"/>
                </a:cubicBezTo>
                <a:lnTo>
                  <a:pt x="143" y="45"/>
                </a:lnTo>
                <a:close/>
                <a:moveTo>
                  <a:pt x="160" y="2"/>
                </a:moveTo>
                <a:cubicBezTo>
                  <a:pt x="158" y="1"/>
                  <a:pt x="157" y="0"/>
                  <a:pt x="155" y="0"/>
                </a:cubicBezTo>
                <a:cubicBezTo>
                  <a:pt x="145" y="1"/>
                  <a:pt x="136" y="1"/>
                  <a:pt x="127" y="1"/>
                </a:cubicBezTo>
                <a:cubicBezTo>
                  <a:pt x="125" y="1"/>
                  <a:pt x="124" y="1"/>
                  <a:pt x="123" y="4"/>
                </a:cubicBezTo>
                <a:cubicBezTo>
                  <a:pt x="122" y="4"/>
                  <a:pt x="122" y="4"/>
                  <a:pt x="122" y="5"/>
                </a:cubicBezTo>
                <a:cubicBezTo>
                  <a:pt x="120" y="7"/>
                  <a:pt x="122" y="10"/>
                  <a:pt x="123" y="11"/>
                </a:cubicBezTo>
                <a:cubicBezTo>
                  <a:pt x="125" y="12"/>
                  <a:pt x="125" y="12"/>
                  <a:pt x="125" y="12"/>
                </a:cubicBezTo>
                <a:cubicBezTo>
                  <a:pt x="127" y="15"/>
                  <a:pt x="128" y="16"/>
                  <a:pt x="130" y="17"/>
                </a:cubicBezTo>
                <a:cubicBezTo>
                  <a:pt x="74" y="74"/>
                  <a:pt x="74" y="74"/>
                  <a:pt x="74" y="74"/>
                </a:cubicBezTo>
                <a:cubicBezTo>
                  <a:pt x="48" y="49"/>
                  <a:pt x="48" y="49"/>
                  <a:pt x="48" y="49"/>
                </a:cubicBezTo>
                <a:cubicBezTo>
                  <a:pt x="47" y="48"/>
                  <a:pt x="44" y="46"/>
                  <a:pt x="42" y="46"/>
                </a:cubicBezTo>
                <a:cubicBezTo>
                  <a:pt x="41" y="46"/>
                  <a:pt x="38" y="48"/>
                  <a:pt x="37" y="49"/>
                </a:cubicBezTo>
                <a:cubicBezTo>
                  <a:pt x="3" y="82"/>
                  <a:pt x="3" y="82"/>
                  <a:pt x="3" y="82"/>
                </a:cubicBezTo>
                <a:cubicBezTo>
                  <a:pt x="0" y="85"/>
                  <a:pt x="0" y="90"/>
                  <a:pt x="3" y="94"/>
                </a:cubicBezTo>
                <a:cubicBezTo>
                  <a:pt x="5" y="95"/>
                  <a:pt x="5" y="95"/>
                  <a:pt x="5" y="95"/>
                </a:cubicBezTo>
                <a:cubicBezTo>
                  <a:pt x="6" y="96"/>
                  <a:pt x="8" y="98"/>
                  <a:pt x="10" y="98"/>
                </a:cubicBezTo>
                <a:cubicBezTo>
                  <a:pt x="13" y="98"/>
                  <a:pt x="15" y="96"/>
                  <a:pt x="16" y="95"/>
                </a:cubicBezTo>
                <a:cubicBezTo>
                  <a:pt x="42" y="68"/>
                  <a:pt x="42" y="68"/>
                  <a:pt x="42" y="68"/>
                </a:cubicBezTo>
                <a:cubicBezTo>
                  <a:pt x="68" y="94"/>
                  <a:pt x="68" y="94"/>
                  <a:pt x="68" y="94"/>
                </a:cubicBezTo>
                <a:cubicBezTo>
                  <a:pt x="69" y="95"/>
                  <a:pt x="71" y="96"/>
                  <a:pt x="74" y="96"/>
                </a:cubicBezTo>
                <a:cubicBezTo>
                  <a:pt x="76" y="96"/>
                  <a:pt x="78" y="95"/>
                  <a:pt x="79" y="94"/>
                </a:cubicBezTo>
                <a:cubicBezTo>
                  <a:pt x="143" y="30"/>
                  <a:pt x="143" y="30"/>
                  <a:pt x="143" y="30"/>
                </a:cubicBezTo>
                <a:cubicBezTo>
                  <a:pt x="150" y="38"/>
                  <a:pt x="150" y="38"/>
                  <a:pt x="150" y="38"/>
                </a:cubicBezTo>
                <a:cubicBezTo>
                  <a:pt x="151" y="39"/>
                  <a:pt x="152" y="40"/>
                  <a:pt x="154" y="40"/>
                </a:cubicBezTo>
                <a:cubicBezTo>
                  <a:pt x="155" y="40"/>
                  <a:pt x="156" y="39"/>
                  <a:pt x="156" y="39"/>
                </a:cubicBezTo>
                <a:cubicBezTo>
                  <a:pt x="157" y="39"/>
                  <a:pt x="157" y="39"/>
                  <a:pt x="157" y="38"/>
                </a:cubicBezTo>
                <a:cubicBezTo>
                  <a:pt x="160" y="37"/>
                  <a:pt x="160" y="35"/>
                  <a:pt x="160" y="33"/>
                </a:cubicBezTo>
                <a:cubicBezTo>
                  <a:pt x="160" y="27"/>
                  <a:pt x="160" y="22"/>
                  <a:pt x="161" y="16"/>
                </a:cubicBezTo>
                <a:cubicBezTo>
                  <a:pt x="161" y="6"/>
                  <a:pt x="161" y="6"/>
                  <a:pt x="161" y="6"/>
                </a:cubicBezTo>
                <a:cubicBezTo>
                  <a:pt x="161" y="5"/>
                  <a:pt x="161" y="2"/>
                  <a:pt x="160" y="2"/>
                </a:cubicBezTo>
                <a:close/>
              </a:path>
            </a:pathLst>
          </a:custGeom>
          <a:ln>
            <a:noFill/>
          </a:ln>
        </p:spPr>
        <p:style>
          <a:lnRef idx="3">
            <a:schemeClr val="lt1"/>
          </a:lnRef>
          <a:fillRef idx="1">
            <a:schemeClr val="accent1"/>
          </a:fillRef>
          <a:effectRef idx="1">
            <a:schemeClr val="accent1"/>
          </a:effectRef>
          <a:fontRef idx="minor">
            <a:schemeClr val="lt1"/>
          </a:fontRef>
        </p:style>
        <p:txBody>
          <a:bodyPr vert="horz" wrap="square" lIns="91440" tIns="45720" rIns="91440" bIns="45720" numCol="1" anchor="t" anchorCtr="0" compatLnSpc="1">
            <a:prstTxWarp prst="textNoShape">
              <a:avLst/>
            </a:prstTxWarp>
          </a:bodyPr>
          <a:lstStyle/>
          <a:p>
            <a:endParaRPr lang="en-US"/>
          </a:p>
        </p:txBody>
      </p:sp>
      <p:sp>
        <p:nvSpPr>
          <p:cNvPr id="25" name="Freeform 166">
            <a:hlinkClick r:id="rId7" action="ppaction://hlinksldjump"/>
            <a:extLst>
              <a:ext uri="{FF2B5EF4-FFF2-40B4-BE49-F238E27FC236}">
                <a16:creationId xmlns:a16="http://schemas.microsoft.com/office/drawing/2014/main" id="{B803512C-AA6C-0889-CF18-36EE9A95358A}"/>
              </a:ext>
            </a:extLst>
          </p:cNvPr>
          <p:cNvSpPr>
            <a:spLocks noEditPoints="1"/>
          </p:cNvSpPr>
          <p:nvPr/>
        </p:nvSpPr>
        <p:spPr bwMode="auto">
          <a:xfrm>
            <a:off x="375394" y="3230148"/>
            <a:ext cx="256559" cy="315765"/>
          </a:xfrm>
          <a:custGeom>
            <a:avLst/>
            <a:gdLst>
              <a:gd name="T0" fmla="*/ 91 w 130"/>
              <a:gd name="T1" fmla="*/ 69 h 160"/>
              <a:gd name="T2" fmla="*/ 74 w 130"/>
              <a:gd name="T3" fmla="*/ 72 h 160"/>
              <a:gd name="T4" fmla="*/ 51 w 130"/>
              <a:gd name="T5" fmla="*/ 73 h 160"/>
              <a:gd name="T6" fmla="*/ 2 w 130"/>
              <a:gd name="T7" fmla="*/ 81 h 160"/>
              <a:gd name="T8" fmla="*/ 5 w 130"/>
              <a:gd name="T9" fmla="*/ 128 h 160"/>
              <a:gd name="T10" fmla="*/ 21 w 130"/>
              <a:gd name="T11" fmla="*/ 129 h 160"/>
              <a:gd name="T12" fmla="*/ 23 w 130"/>
              <a:gd name="T13" fmla="*/ 160 h 160"/>
              <a:gd name="T14" fmla="*/ 104 w 130"/>
              <a:gd name="T15" fmla="*/ 155 h 160"/>
              <a:gd name="T16" fmla="*/ 113 w 130"/>
              <a:gd name="T17" fmla="*/ 146 h 160"/>
              <a:gd name="T18" fmla="*/ 124 w 130"/>
              <a:gd name="T19" fmla="*/ 103 h 160"/>
              <a:gd name="T20" fmla="*/ 25 w 130"/>
              <a:gd name="T21" fmla="*/ 126 h 160"/>
              <a:gd name="T22" fmla="*/ 34 w 130"/>
              <a:gd name="T23" fmla="*/ 112 h 160"/>
              <a:gd name="T24" fmla="*/ 28 w 130"/>
              <a:gd name="T25" fmla="*/ 89 h 160"/>
              <a:gd name="T26" fmla="*/ 25 w 130"/>
              <a:gd name="T27" fmla="*/ 89 h 160"/>
              <a:gd name="T28" fmla="*/ 29 w 130"/>
              <a:gd name="T29" fmla="*/ 109 h 160"/>
              <a:gd name="T30" fmla="*/ 8 w 130"/>
              <a:gd name="T31" fmla="*/ 83 h 160"/>
              <a:gd name="T32" fmla="*/ 98 w 130"/>
              <a:gd name="T33" fmla="*/ 145 h 160"/>
              <a:gd name="T34" fmla="*/ 103 w 130"/>
              <a:gd name="T35" fmla="*/ 109 h 160"/>
              <a:gd name="T36" fmla="*/ 77 w 130"/>
              <a:gd name="T37" fmla="*/ 62 h 160"/>
              <a:gd name="T38" fmla="*/ 51 w 130"/>
              <a:gd name="T39" fmla="*/ 26 h 160"/>
              <a:gd name="T40" fmla="*/ 80 w 130"/>
              <a:gd name="T41" fmla="*/ 121 h 160"/>
              <a:gd name="T42" fmla="*/ 35 w 130"/>
              <a:gd name="T43" fmla="*/ 124 h 160"/>
              <a:gd name="T44" fmla="*/ 79 w 130"/>
              <a:gd name="T45" fmla="*/ 136 h 160"/>
              <a:gd name="T46" fmla="*/ 42 w 130"/>
              <a:gd name="T47" fmla="*/ 146 h 160"/>
              <a:gd name="T48" fmla="*/ 79 w 130"/>
              <a:gd name="T49" fmla="*/ 136 h 160"/>
              <a:gd name="T50" fmla="*/ 50 w 130"/>
              <a:gd name="T51" fmla="*/ 108 h 160"/>
              <a:gd name="T52" fmla="*/ 42 w 130"/>
              <a:gd name="T53" fmla="*/ 87 h 160"/>
              <a:gd name="T54" fmla="*/ 34 w 130"/>
              <a:gd name="T55" fmla="*/ 91 h 160"/>
              <a:gd name="T56" fmla="*/ 38 w 130"/>
              <a:gd name="T57" fmla="*/ 90 h 160"/>
              <a:gd name="T58" fmla="*/ 47 w 130"/>
              <a:gd name="T59" fmla="*/ 105 h 160"/>
              <a:gd name="T60" fmla="*/ 42 w 130"/>
              <a:gd name="T61" fmla="*/ 105 h 160"/>
              <a:gd name="T62" fmla="*/ 57 w 130"/>
              <a:gd name="T63" fmla="*/ 111 h 160"/>
              <a:gd name="T64" fmla="*/ 65 w 130"/>
              <a:gd name="T65" fmla="*/ 106 h 160"/>
              <a:gd name="T66" fmla="*/ 61 w 130"/>
              <a:gd name="T67" fmla="*/ 97 h 160"/>
              <a:gd name="T68" fmla="*/ 58 w 130"/>
              <a:gd name="T69" fmla="*/ 85 h 160"/>
              <a:gd name="T70" fmla="*/ 47 w 130"/>
              <a:gd name="T71" fmla="*/ 87 h 160"/>
              <a:gd name="T72" fmla="*/ 60 w 130"/>
              <a:gd name="T73" fmla="*/ 100 h 160"/>
              <a:gd name="T74" fmla="*/ 61 w 130"/>
              <a:gd name="T75" fmla="*/ 108 h 160"/>
              <a:gd name="T76" fmla="*/ 58 w 130"/>
              <a:gd name="T77" fmla="*/ 100 h 160"/>
              <a:gd name="T78" fmla="*/ 54 w 130"/>
              <a:gd name="T79" fmla="*/ 88 h 160"/>
              <a:gd name="T80" fmla="*/ 58 w 130"/>
              <a:gd name="T81" fmla="*/ 95 h 160"/>
              <a:gd name="T82" fmla="*/ 52 w 130"/>
              <a:gd name="T83" fmla="*/ 88 h 160"/>
              <a:gd name="T84" fmla="*/ 74 w 130"/>
              <a:gd name="T85" fmla="*/ 98 h 160"/>
              <a:gd name="T86" fmla="*/ 75 w 130"/>
              <a:gd name="T87" fmla="*/ 105 h 160"/>
              <a:gd name="T88" fmla="*/ 73 w 130"/>
              <a:gd name="T89" fmla="*/ 103 h 160"/>
              <a:gd name="T90" fmla="*/ 68 w 130"/>
              <a:gd name="T91" fmla="*/ 105 h 160"/>
              <a:gd name="T92" fmla="*/ 80 w 130"/>
              <a:gd name="T93" fmla="*/ 108 h 160"/>
              <a:gd name="T94" fmla="*/ 75 w 130"/>
              <a:gd name="T95" fmla="*/ 96 h 160"/>
              <a:gd name="T96" fmla="*/ 68 w 130"/>
              <a:gd name="T97" fmla="*/ 93 h 160"/>
              <a:gd name="T98" fmla="*/ 70 w 130"/>
              <a:gd name="T99" fmla="*/ 87 h 160"/>
              <a:gd name="T100" fmla="*/ 73 w 130"/>
              <a:gd name="T101" fmla="*/ 90 h 160"/>
              <a:gd name="T102" fmla="*/ 74 w 130"/>
              <a:gd name="T103" fmla="*/ 88 h 160"/>
              <a:gd name="T104" fmla="*/ 64 w 130"/>
              <a:gd name="T105" fmla="*/ 85 h 160"/>
              <a:gd name="T106" fmla="*/ 67 w 130"/>
              <a:gd name="T107" fmla="*/ 96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30" h="160">
                <a:moveTo>
                  <a:pt x="124" y="103"/>
                </a:moveTo>
                <a:cubicBezTo>
                  <a:pt x="119" y="89"/>
                  <a:pt x="111" y="80"/>
                  <a:pt x="104" y="75"/>
                </a:cubicBezTo>
                <a:cubicBezTo>
                  <a:pt x="103" y="75"/>
                  <a:pt x="91" y="69"/>
                  <a:pt x="91" y="69"/>
                </a:cubicBezTo>
                <a:cubicBezTo>
                  <a:pt x="85" y="64"/>
                  <a:pt x="85" y="64"/>
                  <a:pt x="85" y="64"/>
                </a:cubicBezTo>
                <a:cubicBezTo>
                  <a:pt x="78" y="72"/>
                  <a:pt x="78" y="72"/>
                  <a:pt x="78" y="72"/>
                </a:cubicBezTo>
                <a:cubicBezTo>
                  <a:pt x="74" y="72"/>
                  <a:pt x="74" y="72"/>
                  <a:pt x="74" y="72"/>
                </a:cubicBezTo>
                <a:cubicBezTo>
                  <a:pt x="67" y="64"/>
                  <a:pt x="67" y="64"/>
                  <a:pt x="67" y="64"/>
                </a:cubicBezTo>
                <a:cubicBezTo>
                  <a:pt x="61" y="69"/>
                  <a:pt x="61" y="69"/>
                  <a:pt x="61" y="69"/>
                </a:cubicBezTo>
                <a:cubicBezTo>
                  <a:pt x="51" y="73"/>
                  <a:pt x="51" y="73"/>
                  <a:pt x="51" y="73"/>
                </a:cubicBezTo>
                <a:cubicBezTo>
                  <a:pt x="3" y="78"/>
                  <a:pt x="3" y="78"/>
                  <a:pt x="3" y="78"/>
                </a:cubicBezTo>
                <a:cubicBezTo>
                  <a:pt x="2" y="78"/>
                  <a:pt x="2" y="78"/>
                  <a:pt x="2" y="80"/>
                </a:cubicBezTo>
                <a:cubicBezTo>
                  <a:pt x="0" y="80"/>
                  <a:pt x="0" y="81"/>
                  <a:pt x="2" y="81"/>
                </a:cubicBezTo>
                <a:cubicBezTo>
                  <a:pt x="5" y="89"/>
                  <a:pt x="9" y="95"/>
                  <a:pt x="10" y="101"/>
                </a:cubicBezTo>
                <a:cubicBezTo>
                  <a:pt x="10" y="103"/>
                  <a:pt x="10" y="103"/>
                  <a:pt x="10" y="103"/>
                </a:cubicBezTo>
                <a:cubicBezTo>
                  <a:pt x="0" y="112"/>
                  <a:pt x="2" y="121"/>
                  <a:pt x="5" y="128"/>
                </a:cubicBezTo>
                <a:cubicBezTo>
                  <a:pt x="6" y="131"/>
                  <a:pt x="10" y="132"/>
                  <a:pt x="13" y="132"/>
                </a:cubicBezTo>
                <a:cubicBezTo>
                  <a:pt x="15" y="132"/>
                  <a:pt x="18" y="132"/>
                  <a:pt x="19" y="131"/>
                </a:cubicBezTo>
                <a:cubicBezTo>
                  <a:pt x="19" y="131"/>
                  <a:pt x="21" y="131"/>
                  <a:pt x="21" y="129"/>
                </a:cubicBezTo>
                <a:cubicBezTo>
                  <a:pt x="21" y="134"/>
                  <a:pt x="22" y="137"/>
                  <a:pt x="22" y="138"/>
                </a:cubicBezTo>
                <a:cubicBezTo>
                  <a:pt x="23" y="151"/>
                  <a:pt x="22" y="157"/>
                  <a:pt x="22" y="157"/>
                </a:cubicBezTo>
                <a:cubicBezTo>
                  <a:pt x="22" y="159"/>
                  <a:pt x="22" y="159"/>
                  <a:pt x="23" y="160"/>
                </a:cubicBezTo>
                <a:cubicBezTo>
                  <a:pt x="25" y="160"/>
                  <a:pt x="25" y="160"/>
                  <a:pt x="25" y="160"/>
                </a:cubicBezTo>
                <a:cubicBezTo>
                  <a:pt x="101" y="157"/>
                  <a:pt x="101" y="157"/>
                  <a:pt x="101" y="157"/>
                </a:cubicBezTo>
                <a:cubicBezTo>
                  <a:pt x="103" y="157"/>
                  <a:pt x="104" y="157"/>
                  <a:pt x="104" y="155"/>
                </a:cubicBezTo>
                <a:cubicBezTo>
                  <a:pt x="104" y="149"/>
                  <a:pt x="104" y="149"/>
                  <a:pt x="104" y="149"/>
                </a:cubicBezTo>
                <a:cubicBezTo>
                  <a:pt x="104" y="149"/>
                  <a:pt x="104" y="149"/>
                  <a:pt x="106" y="149"/>
                </a:cubicBezTo>
                <a:cubicBezTo>
                  <a:pt x="107" y="149"/>
                  <a:pt x="110" y="148"/>
                  <a:pt x="113" y="146"/>
                </a:cubicBezTo>
                <a:cubicBezTo>
                  <a:pt x="126" y="132"/>
                  <a:pt x="126" y="132"/>
                  <a:pt x="126" y="132"/>
                </a:cubicBezTo>
                <a:cubicBezTo>
                  <a:pt x="129" y="129"/>
                  <a:pt x="130" y="126"/>
                  <a:pt x="130" y="121"/>
                </a:cubicBezTo>
                <a:cubicBezTo>
                  <a:pt x="129" y="121"/>
                  <a:pt x="127" y="112"/>
                  <a:pt x="124" y="103"/>
                </a:cubicBezTo>
                <a:close/>
                <a:moveTo>
                  <a:pt x="98" y="152"/>
                </a:moveTo>
                <a:cubicBezTo>
                  <a:pt x="28" y="155"/>
                  <a:pt x="28" y="155"/>
                  <a:pt x="28" y="155"/>
                </a:cubicBezTo>
                <a:cubicBezTo>
                  <a:pt x="28" y="151"/>
                  <a:pt x="29" y="141"/>
                  <a:pt x="25" y="126"/>
                </a:cubicBezTo>
                <a:cubicBezTo>
                  <a:pt x="29" y="123"/>
                  <a:pt x="31" y="118"/>
                  <a:pt x="29" y="112"/>
                </a:cubicBezTo>
                <a:cubicBezTo>
                  <a:pt x="29" y="114"/>
                  <a:pt x="31" y="114"/>
                  <a:pt x="31" y="114"/>
                </a:cubicBezTo>
                <a:cubicBezTo>
                  <a:pt x="34" y="112"/>
                  <a:pt x="34" y="112"/>
                  <a:pt x="34" y="112"/>
                </a:cubicBezTo>
                <a:cubicBezTo>
                  <a:pt x="35" y="112"/>
                  <a:pt x="35" y="112"/>
                  <a:pt x="35" y="112"/>
                </a:cubicBezTo>
                <a:cubicBezTo>
                  <a:pt x="36" y="111"/>
                  <a:pt x="36" y="111"/>
                  <a:pt x="36" y="109"/>
                </a:cubicBezTo>
                <a:cubicBezTo>
                  <a:pt x="28" y="89"/>
                  <a:pt x="28" y="89"/>
                  <a:pt x="28" y="89"/>
                </a:cubicBezTo>
                <a:cubicBezTo>
                  <a:pt x="28" y="87"/>
                  <a:pt x="28" y="87"/>
                  <a:pt x="26" y="87"/>
                </a:cubicBezTo>
                <a:cubicBezTo>
                  <a:pt x="25" y="87"/>
                  <a:pt x="25" y="87"/>
                  <a:pt x="25" y="87"/>
                </a:cubicBezTo>
                <a:cubicBezTo>
                  <a:pt x="25" y="89"/>
                  <a:pt x="25" y="89"/>
                  <a:pt x="25" y="89"/>
                </a:cubicBezTo>
                <a:cubicBezTo>
                  <a:pt x="31" y="107"/>
                  <a:pt x="31" y="107"/>
                  <a:pt x="31" y="107"/>
                </a:cubicBezTo>
                <a:cubicBezTo>
                  <a:pt x="32" y="107"/>
                  <a:pt x="32" y="109"/>
                  <a:pt x="31" y="109"/>
                </a:cubicBezTo>
                <a:cubicBezTo>
                  <a:pt x="29" y="109"/>
                  <a:pt x="29" y="109"/>
                  <a:pt x="29" y="109"/>
                </a:cubicBezTo>
                <a:cubicBezTo>
                  <a:pt x="28" y="109"/>
                  <a:pt x="28" y="109"/>
                  <a:pt x="28" y="109"/>
                </a:cubicBezTo>
                <a:cubicBezTo>
                  <a:pt x="26" y="104"/>
                  <a:pt x="21" y="106"/>
                  <a:pt x="18" y="106"/>
                </a:cubicBezTo>
                <a:cubicBezTo>
                  <a:pt x="16" y="98"/>
                  <a:pt x="12" y="90"/>
                  <a:pt x="8" y="83"/>
                </a:cubicBezTo>
                <a:cubicBezTo>
                  <a:pt x="81" y="76"/>
                  <a:pt x="81" y="76"/>
                  <a:pt x="81" y="76"/>
                </a:cubicBezTo>
                <a:cubicBezTo>
                  <a:pt x="84" y="83"/>
                  <a:pt x="93" y="107"/>
                  <a:pt x="97" y="132"/>
                </a:cubicBezTo>
                <a:cubicBezTo>
                  <a:pt x="95" y="135"/>
                  <a:pt x="95" y="141"/>
                  <a:pt x="98" y="145"/>
                </a:cubicBezTo>
                <a:lnTo>
                  <a:pt x="98" y="152"/>
                </a:lnTo>
                <a:close/>
                <a:moveTo>
                  <a:pt x="101" y="126"/>
                </a:moveTo>
                <a:cubicBezTo>
                  <a:pt x="103" y="109"/>
                  <a:pt x="103" y="109"/>
                  <a:pt x="103" y="109"/>
                </a:cubicBezTo>
                <a:cubicBezTo>
                  <a:pt x="104" y="112"/>
                  <a:pt x="106" y="117"/>
                  <a:pt x="107" y="120"/>
                </a:cubicBezTo>
                <a:lnTo>
                  <a:pt x="101" y="126"/>
                </a:lnTo>
                <a:close/>
                <a:moveTo>
                  <a:pt x="77" y="62"/>
                </a:moveTo>
                <a:cubicBezTo>
                  <a:pt x="90" y="62"/>
                  <a:pt x="101" y="49"/>
                  <a:pt x="101" y="26"/>
                </a:cubicBezTo>
                <a:cubicBezTo>
                  <a:pt x="101" y="9"/>
                  <a:pt x="94" y="0"/>
                  <a:pt x="77" y="0"/>
                </a:cubicBezTo>
                <a:cubicBezTo>
                  <a:pt x="58" y="0"/>
                  <a:pt x="51" y="9"/>
                  <a:pt x="51" y="26"/>
                </a:cubicBezTo>
                <a:cubicBezTo>
                  <a:pt x="51" y="49"/>
                  <a:pt x="62" y="62"/>
                  <a:pt x="77" y="62"/>
                </a:cubicBezTo>
                <a:close/>
                <a:moveTo>
                  <a:pt x="77" y="126"/>
                </a:moveTo>
                <a:cubicBezTo>
                  <a:pt x="78" y="126"/>
                  <a:pt x="80" y="124"/>
                  <a:pt x="80" y="121"/>
                </a:cubicBezTo>
                <a:cubicBezTo>
                  <a:pt x="80" y="120"/>
                  <a:pt x="78" y="118"/>
                  <a:pt x="75" y="118"/>
                </a:cubicBezTo>
                <a:cubicBezTo>
                  <a:pt x="39" y="120"/>
                  <a:pt x="39" y="120"/>
                  <a:pt x="39" y="120"/>
                </a:cubicBezTo>
                <a:cubicBezTo>
                  <a:pt x="36" y="121"/>
                  <a:pt x="35" y="123"/>
                  <a:pt x="35" y="124"/>
                </a:cubicBezTo>
                <a:cubicBezTo>
                  <a:pt x="36" y="127"/>
                  <a:pt x="38" y="129"/>
                  <a:pt x="39" y="129"/>
                </a:cubicBezTo>
                <a:cubicBezTo>
                  <a:pt x="77" y="126"/>
                  <a:pt x="77" y="126"/>
                  <a:pt x="77" y="126"/>
                </a:cubicBezTo>
                <a:close/>
                <a:moveTo>
                  <a:pt x="79" y="136"/>
                </a:moveTo>
                <a:cubicBezTo>
                  <a:pt x="42" y="137"/>
                  <a:pt x="42" y="137"/>
                  <a:pt x="42" y="137"/>
                </a:cubicBezTo>
                <a:cubicBezTo>
                  <a:pt x="39" y="137"/>
                  <a:pt x="37" y="140"/>
                  <a:pt x="37" y="141"/>
                </a:cubicBezTo>
                <a:cubicBezTo>
                  <a:pt x="37" y="143"/>
                  <a:pt x="39" y="146"/>
                  <a:pt x="42" y="146"/>
                </a:cubicBezTo>
                <a:cubicBezTo>
                  <a:pt x="79" y="143"/>
                  <a:pt x="79" y="143"/>
                  <a:pt x="79" y="143"/>
                </a:cubicBezTo>
                <a:cubicBezTo>
                  <a:pt x="81" y="143"/>
                  <a:pt x="83" y="141"/>
                  <a:pt x="83" y="139"/>
                </a:cubicBezTo>
                <a:cubicBezTo>
                  <a:pt x="83" y="137"/>
                  <a:pt x="81" y="136"/>
                  <a:pt x="79" y="136"/>
                </a:cubicBezTo>
                <a:close/>
                <a:moveTo>
                  <a:pt x="42" y="110"/>
                </a:moveTo>
                <a:cubicBezTo>
                  <a:pt x="44" y="111"/>
                  <a:pt x="45" y="111"/>
                  <a:pt x="47" y="111"/>
                </a:cubicBezTo>
                <a:cubicBezTo>
                  <a:pt x="48" y="111"/>
                  <a:pt x="50" y="110"/>
                  <a:pt x="50" y="108"/>
                </a:cubicBezTo>
                <a:cubicBezTo>
                  <a:pt x="51" y="108"/>
                  <a:pt x="51" y="107"/>
                  <a:pt x="51" y="105"/>
                </a:cubicBezTo>
                <a:cubicBezTo>
                  <a:pt x="45" y="91"/>
                  <a:pt x="45" y="91"/>
                  <a:pt x="45" y="91"/>
                </a:cubicBezTo>
                <a:cubicBezTo>
                  <a:pt x="45" y="90"/>
                  <a:pt x="44" y="88"/>
                  <a:pt x="42" y="87"/>
                </a:cubicBezTo>
                <a:cubicBezTo>
                  <a:pt x="41" y="87"/>
                  <a:pt x="40" y="85"/>
                  <a:pt x="38" y="87"/>
                </a:cubicBezTo>
                <a:cubicBezTo>
                  <a:pt x="35" y="87"/>
                  <a:pt x="35" y="87"/>
                  <a:pt x="34" y="88"/>
                </a:cubicBezTo>
                <a:cubicBezTo>
                  <a:pt x="34" y="90"/>
                  <a:pt x="34" y="90"/>
                  <a:pt x="34" y="91"/>
                </a:cubicBezTo>
                <a:cubicBezTo>
                  <a:pt x="40" y="107"/>
                  <a:pt x="40" y="107"/>
                  <a:pt x="40" y="107"/>
                </a:cubicBezTo>
                <a:cubicBezTo>
                  <a:pt x="40" y="107"/>
                  <a:pt x="41" y="108"/>
                  <a:pt x="42" y="110"/>
                </a:cubicBezTo>
                <a:close/>
                <a:moveTo>
                  <a:pt x="38" y="90"/>
                </a:moveTo>
                <a:cubicBezTo>
                  <a:pt x="40" y="90"/>
                  <a:pt x="40" y="90"/>
                  <a:pt x="41" y="90"/>
                </a:cubicBezTo>
                <a:cubicBezTo>
                  <a:pt x="41" y="91"/>
                  <a:pt x="41" y="91"/>
                  <a:pt x="41" y="91"/>
                </a:cubicBezTo>
                <a:cubicBezTo>
                  <a:pt x="47" y="105"/>
                  <a:pt x="47" y="105"/>
                  <a:pt x="47" y="105"/>
                </a:cubicBezTo>
                <a:cubicBezTo>
                  <a:pt x="47" y="107"/>
                  <a:pt x="47" y="107"/>
                  <a:pt x="47" y="107"/>
                </a:cubicBezTo>
                <a:cubicBezTo>
                  <a:pt x="44" y="107"/>
                  <a:pt x="44" y="107"/>
                  <a:pt x="44" y="107"/>
                </a:cubicBezTo>
                <a:cubicBezTo>
                  <a:pt x="44" y="107"/>
                  <a:pt x="42" y="107"/>
                  <a:pt x="42" y="105"/>
                </a:cubicBezTo>
                <a:cubicBezTo>
                  <a:pt x="38" y="91"/>
                  <a:pt x="38" y="91"/>
                  <a:pt x="38" y="91"/>
                </a:cubicBezTo>
                <a:cubicBezTo>
                  <a:pt x="37" y="91"/>
                  <a:pt x="37" y="90"/>
                  <a:pt x="38" y="90"/>
                </a:cubicBezTo>
                <a:close/>
                <a:moveTo>
                  <a:pt x="57" y="111"/>
                </a:moveTo>
                <a:cubicBezTo>
                  <a:pt x="64" y="111"/>
                  <a:pt x="64" y="111"/>
                  <a:pt x="64" y="111"/>
                </a:cubicBezTo>
                <a:cubicBezTo>
                  <a:pt x="65" y="110"/>
                  <a:pt x="65" y="110"/>
                  <a:pt x="65" y="110"/>
                </a:cubicBezTo>
                <a:cubicBezTo>
                  <a:pt x="67" y="108"/>
                  <a:pt x="67" y="108"/>
                  <a:pt x="65" y="106"/>
                </a:cubicBezTo>
                <a:cubicBezTo>
                  <a:pt x="64" y="98"/>
                  <a:pt x="64" y="98"/>
                  <a:pt x="64" y="98"/>
                </a:cubicBezTo>
                <a:cubicBezTo>
                  <a:pt x="63" y="98"/>
                  <a:pt x="63" y="98"/>
                  <a:pt x="63" y="98"/>
                </a:cubicBezTo>
                <a:cubicBezTo>
                  <a:pt x="61" y="97"/>
                  <a:pt x="61" y="97"/>
                  <a:pt x="61" y="97"/>
                </a:cubicBezTo>
                <a:cubicBezTo>
                  <a:pt x="63" y="97"/>
                  <a:pt x="63" y="97"/>
                  <a:pt x="63" y="97"/>
                </a:cubicBezTo>
                <a:cubicBezTo>
                  <a:pt x="60" y="88"/>
                  <a:pt x="60" y="88"/>
                  <a:pt x="60" y="88"/>
                </a:cubicBezTo>
                <a:cubicBezTo>
                  <a:pt x="60" y="87"/>
                  <a:pt x="58" y="85"/>
                  <a:pt x="58" y="85"/>
                </a:cubicBezTo>
                <a:cubicBezTo>
                  <a:pt x="57" y="85"/>
                  <a:pt x="55" y="83"/>
                  <a:pt x="54" y="85"/>
                </a:cubicBezTo>
                <a:cubicBezTo>
                  <a:pt x="48" y="85"/>
                  <a:pt x="48" y="85"/>
                  <a:pt x="48" y="85"/>
                </a:cubicBezTo>
                <a:cubicBezTo>
                  <a:pt x="47" y="85"/>
                  <a:pt x="47" y="85"/>
                  <a:pt x="47" y="87"/>
                </a:cubicBezTo>
                <a:cubicBezTo>
                  <a:pt x="55" y="111"/>
                  <a:pt x="55" y="111"/>
                  <a:pt x="55" y="111"/>
                </a:cubicBezTo>
                <a:lnTo>
                  <a:pt x="57" y="111"/>
                </a:lnTo>
                <a:close/>
                <a:moveTo>
                  <a:pt x="60" y="100"/>
                </a:moveTo>
                <a:cubicBezTo>
                  <a:pt x="60" y="100"/>
                  <a:pt x="60" y="100"/>
                  <a:pt x="60" y="101"/>
                </a:cubicBezTo>
                <a:cubicBezTo>
                  <a:pt x="61" y="106"/>
                  <a:pt x="61" y="106"/>
                  <a:pt x="61" y="106"/>
                </a:cubicBezTo>
                <a:cubicBezTo>
                  <a:pt x="61" y="106"/>
                  <a:pt x="61" y="106"/>
                  <a:pt x="61" y="108"/>
                </a:cubicBezTo>
                <a:cubicBezTo>
                  <a:pt x="58" y="108"/>
                  <a:pt x="58" y="108"/>
                  <a:pt x="58" y="108"/>
                </a:cubicBezTo>
                <a:cubicBezTo>
                  <a:pt x="55" y="100"/>
                  <a:pt x="55" y="100"/>
                  <a:pt x="55" y="100"/>
                </a:cubicBezTo>
                <a:cubicBezTo>
                  <a:pt x="58" y="100"/>
                  <a:pt x="58" y="100"/>
                  <a:pt x="58" y="100"/>
                </a:cubicBezTo>
                <a:lnTo>
                  <a:pt x="60" y="100"/>
                </a:lnTo>
                <a:close/>
                <a:moveTo>
                  <a:pt x="52" y="88"/>
                </a:moveTo>
                <a:cubicBezTo>
                  <a:pt x="54" y="88"/>
                  <a:pt x="54" y="88"/>
                  <a:pt x="54" y="88"/>
                </a:cubicBezTo>
                <a:cubicBezTo>
                  <a:pt x="55" y="88"/>
                  <a:pt x="55" y="88"/>
                  <a:pt x="55" y="88"/>
                </a:cubicBezTo>
                <a:cubicBezTo>
                  <a:pt x="55" y="88"/>
                  <a:pt x="57" y="88"/>
                  <a:pt x="57" y="90"/>
                </a:cubicBezTo>
                <a:cubicBezTo>
                  <a:pt x="58" y="95"/>
                  <a:pt x="58" y="95"/>
                  <a:pt x="58" y="95"/>
                </a:cubicBezTo>
                <a:cubicBezTo>
                  <a:pt x="57" y="97"/>
                  <a:pt x="57" y="97"/>
                  <a:pt x="57" y="97"/>
                </a:cubicBezTo>
                <a:cubicBezTo>
                  <a:pt x="54" y="97"/>
                  <a:pt x="54" y="97"/>
                  <a:pt x="54" y="97"/>
                </a:cubicBezTo>
                <a:cubicBezTo>
                  <a:pt x="52" y="88"/>
                  <a:pt x="52" y="88"/>
                  <a:pt x="52" y="88"/>
                </a:cubicBezTo>
                <a:close/>
                <a:moveTo>
                  <a:pt x="67" y="96"/>
                </a:moveTo>
                <a:cubicBezTo>
                  <a:pt x="68" y="98"/>
                  <a:pt x="71" y="98"/>
                  <a:pt x="73" y="98"/>
                </a:cubicBezTo>
                <a:cubicBezTo>
                  <a:pt x="73" y="98"/>
                  <a:pt x="73" y="98"/>
                  <a:pt x="74" y="98"/>
                </a:cubicBezTo>
                <a:cubicBezTo>
                  <a:pt x="74" y="100"/>
                  <a:pt x="74" y="100"/>
                  <a:pt x="75" y="100"/>
                </a:cubicBezTo>
                <a:cubicBezTo>
                  <a:pt x="75" y="103"/>
                  <a:pt x="75" y="103"/>
                  <a:pt x="75" y="103"/>
                </a:cubicBezTo>
                <a:cubicBezTo>
                  <a:pt x="77" y="105"/>
                  <a:pt x="77" y="105"/>
                  <a:pt x="75" y="105"/>
                </a:cubicBezTo>
                <a:cubicBezTo>
                  <a:pt x="75" y="106"/>
                  <a:pt x="75" y="106"/>
                  <a:pt x="75" y="106"/>
                </a:cubicBezTo>
                <a:cubicBezTo>
                  <a:pt x="74" y="106"/>
                  <a:pt x="74" y="106"/>
                  <a:pt x="73" y="105"/>
                </a:cubicBezTo>
                <a:cubicBezTo>
                  <a:pt x="73" y="103"/>
                  <a:pt x="73" y="103"/>
                  <a:pt x="73" y="103"/>
                </a:cubicBezTo>
                <a:cubicBezTo>
                  <a:pt x="71" y="103"/>
                  <a:pt x="71" y="103"/>
                  <a:pt x="71" y="103"/>
                </a:cubicBezTo>
                <a:cubicBezTo>
                  <a:pt x="68" y="103"/>
                  <a:pt x="68" y="103"/>
                  <a:pt x="68" y="103"/>
                </a:cubicBezTo>
                <a:cubicBezTo>
                  <a:pt x="68" y="105"/>
                  <a:pt x="68" y="105"/>
                  <a:pt x="68" y="105"/>
                </a:cubicBezTo>
                <a:cubicBezTo>
                  <a:pt x="68" y="106"/>
                  <a:pt x="70" y="108"/>
                  <a:pt x="71" y="108"/>
                </a:cubicBezTo>
                <a:cubicBezTo>
                  <a:pt x="73" y="110"/>
                  <a:pt x="74" y="110"/>
                  <a:pt x="75" y="110"/>
                </a:cubicBezTo>
                <a:cubicBezTo>
                  <a:pt x="78" y="110"/>
                  <a:pt x="78" y="108"/>
                  <a:pt x="80" y="108"/>
                </a:cubicBezTo>
                <a:cubicBezTo>
                  <a:pt x="80" y="103"/>
                  <a:pt x="80" y="103"/>
                  <a:pt x="80" y="103"/>
                </a:cubicBezTo>
                <a:cubicBezTo>
                  <a:pt x="78" y="100"/>
                  <a:pt x="78" y="100"/>
                  <a:pt x="78" y="100"/>
                </a:cubicBezTo>
                <a:cubicBezTo>
                  <a:pt x="78" y="98"/>
                  <a:pt x="77" y="96"/>
                  <a:pt x="75" y="96"/>
                </a:cubicBezTo>
                <a:cubicBezTo>
                  <a:pt x="74" y="95"/>
                  <a:pt x="73" y="95"/>
                  <a:pt x="71" y="95"/>
                </a:cubicBezTo>
                <a:cubicBezTo>
                  <a:pt x="70" y="95"/>
                  <a:pt x="70" y="95"/>
                  <a:pt x="70" y="93"/>
                </a:cubicBezTo>
                <a:cubicBezTo>
                  <a:pt x="68" y="93"/>
                  <a:pt x="68" y="93"/>
                  <a:pt x="68" y="93"/>
                </a:cubicBezTo>
                <a:cubicBezTo>
                  <a:pt x="67" y="88"/>
                  <a:pt x="67" y="88"/>
                  <a:pt x="67" y="88"/>
                </a:cubicBezTo>
                <a:cubicBezTo>
                  <a:pt x="67" y="87"/>
                  <a:pt x="68" y="87"/>
                  <a:pt x="68" y="87"/>
                </a:cubicBezTo>
                <a:cubicBezTo>
                  <a:pt x="70" y="87"/>
                  <a:pt x="70" y="87"/>
                  <a:pt x="70" y="87"/>
                </a:cubicBezTo>
                <a:cubicBezTo>
                  <a:pt x="70" y="88"/>
                  <a:pt x="71" y="88"/>
                  <a:pt x="71" y="88"/>
                </a:cubicBezTo>
                <a:cubicBezTo>
                  <a:pt x="71" y="90"/>
                  <a:pt x="71" y="90"/>
                  <a:pt x="71" y="90"/>
                </a:cubicBezTo>
                <a:cubicBezTo>
                  <a:pt x="73" y="90"/>
                  <a:pt x="73" y="90"/>
                  <a:pt x="73" y="90"/>
                </a:cubicBezTo>
                <a:cubicBezTo>
                  <a:pt x="74" y="90"/>
                  <a:pt x="74" y="90"/>
                  <a:pt x="74" y="90"/>
                </a:cubicBezTo>
                <a:cubicBezTo>
                  <a:pt x="75" y="90"/>
                  <a:pt x="75" y="90"/>
                  <a:pt x="75" y="88"/>
                </a:cubicBezTo>
                <a:cubicBezTo>
                  <a:pt x="74" y="88"/>
                  <a:pt x="74" y="88"/>
                  <a:pt x="74" y="88"/>
                </a:cubicBezTo>
                <a:cubicBezTo>
                  <a:pt x="74" y="87"/>
                  <a:pt x="73" y="85"/>
                  <a:pt x="71" y="85"/>
                </a:cubicBezTo>
                <a:cubicBezTo>
                  <a:pt x="70" y="83"/>
                  <a:pt x="68" y="83"/>
                  <a:pt x="67" y="83"/>
                </a:cubicBezTo>
                <a:cubicBezTo>
                  <a:pt x="66" y="83"/>
                  <a:pt x="64" y="83"/>
                  <a:pt x="64" y="85"/>
                </a:cubicBezTo>
                <a:cubicBezTo>
                  <a:pt x="63" y="87"/>
                  <a:pt x="63" y="88"/>
                  <a:pt x="63" y="90"/>
                </a:cubicBezTo>
                <a:cubicBezTo>
                  <a:pt x="64" y="93"/>
                  <a:pt x="64" y="93"/>
                  <a:pt x="64" y="93"/>
                </a:cubicBezTo>
                <a:cubicBezTo>
                  <a:pt x="66" y="95"/>
                  <a:pt x="66" y="96"/>
                  <a:pt x="67" y="96"/>
                </a:cubicBezTo>
                <a:close/>
              </a:path>
            </a:pathLst>
          </a:custGeom>
          <a:ln>
            <a:noFill/>
          </a:ln>
        </p:spPr>
        <p:style>
          <a:lnRef idx="3">
            <a:schemeClr val="lt1"/>
          </a:lnRef>
          <a:fillRef idx="1">
            <a:schemeClr val="accent1"/>
          </a:fillRef>
          <a:effectRef idx="1">
            <a:schemeClr val="accent1"/>
          </a:effectRef>
          <a:fontRef idx="minor">
            <a:schemeClr val="lt1"/>
          </a:fontRef>
        </p:style>
        <p:txBody>
          <a:bodyPr vert="horz" wrap="square" lIns="91440" tIns="45720" rIns="91440" bIns="45720" numCol="1" anchor="t" anchorCtr="0" compatLnSpc="1">
            <a:prstTxWarp prst="textNoShape">
              <a:avLst/>
            </a:prstTxWarp>
          </a:bodyPr>
          <a:lstStyle/>
          <a:p>
            <a:endParaRPr lang="en-US"/>
          </a:p>
        </p:txBody>
      </p:sp>
      <p:sp>
        <p:nvSpPr>
          <p:cNvPr id="26" name="Freeform 119">
            <a:hlinkClick r:id="rId8" action="ppaction://hlinksldjump"/>
            <a:extLst>
              <a:ext uri="{FF2B5EF4-FFF2-40B4-BE49-F238E27FC236}">
                <a16:creationId xmlns:a16="http://schemas.microsoft.com/office/drawing/2014/main" id="{3E104228-863E-1553-7237-FF979C868634}"/>
              </a:ext>
            </a:extLst>
          </p:cNvPr>
          <p:cNvSpPr>
            <a:spLocks noEditPoints="1"/>
          </p:cNvSpPr>
          <p:nvPr/>
        </p:nvSpPr>
        <p:spPr bwMode="auto">
          <a:xfrm>
            <a:off x="341498" y="4774011"/>
            <a:ext cx="324350" cy="300024"/>
          </a:xfrm>
          <a:custGeom>
            <a:avLst/>
            <a:gdLst>
              <a:gd name="T0" fmla="*/ 97 w 160"/>
              <a:gd name="T1" fmla="*/ 8 h 148"/>
              <a:gd name="T2" fmla="*/ 92 w 160"/>
              <a:gd name="T3" fmla="*/ 0 h 148"/>
              <a:gd name="T4" fmla="*/ 61 w 160"/>
              <a:gd name="T5" fmla="*/ 6 h 148"/>
              <a:gd name="T6" fmla="*/ 6 w 160"/>
              <a:gd name="T7" fmla="*/ 8 h 148"/>
              <a:gd name="T8" fmla="*/ 6 w 160"/>
              <a:gd name="T9" fmla="*/ 22 h 148"/>
              <a:gd name="T10" fmla="*/ 15 w 160"/>
              <a:gd name="T11" fmla="*/ 114 h 148"/>
              <a:gd name="T12" fmla="*/ 67 w 160"/>
              <a:gd name="T13" fmla="*/ 119 h 148"/>
              <a:gd name="T14" fmla="*/ 51 w 160"/>
              <a:gd name="T15" fmla="*/ 144 h 148"/>
              <a:gd name="T16" fmla="*/ 76 w 160"/>
              <a:gd name="T17" fmla="*/ 127 h 148"/>
              <a:gd name="T18" fmla="*/ 80 w 160"/>
              <a:gd name="T19" fmla="*/ 148 h 148"/>
              <a:gd name="T20" fmla="*/ 84 w 160"/>
              <a:gd name="T21" fmla="*/ 128 h 148"/>
              <a:gd name="T22" fmla="*/ 104 w 160"/>
              <a:gd name="T23" fmla="*/ 147 h 148"/>
              <a:gd name="T24" fmla="*/ 107 w 160"/>
              <a:gd name="T25" fmla="*/ 138 h 148"/>
              <a:gd name="T26" fmla="*/ 139 w 160"/>
              <a:gd name="T27" fmla="*/ 119 h 148"/>
              <a:gd name="T28" fmla="*/ 145 w 160"/>
              <a:gd name="T29" fmla="*/ 22 h 148"/>
              <a:gd name="T30" fmla="*/ 160 w 160"/>
              <a:gd name="T31" fmla="*/ 15 h 148"/>
              <a:gd name="T32" fmla="*/ 134 w 160"/>
              <a:gd name="T33" fmla="*/ 108 h 148"/>
              <a:gd name="T34" fmla="*/ 24 w 160"/>
              <a:gd name="T35" fmla="*/ 22 h 148"/>
              <a:gd name="T36" fmla="*/ 134 w 160"/>
              <a:gd name="T37" fmla="*/ 108 h 148"/>
              <a:gd name="T38" fmla="*/ 36 w 160"/>
              <a:gd name="T39" fmla="*/ 92 h 148"/>
              <a:gd name="T40" fmla="*/ 67 w 160"/>
              <a:gd name="T41" fmla="*/ 88 h 148"/>
              <a:gd name="T42" fmla="*/ 75 w 160"/>
              <a:gd name="T43" fmla="*/ 86 h 148"/>
              <a:gd name="T44" fmla="*/ 103 w 160"/>
              <a:gd name="T45" fmla="*/ 69 h 148"/>
              <a:gd name="T46" fmla="*/ 119 w 160"/>
              <a:gd name="T47" fmla="*/ 54 h 148"/>
              <a:gd name="T48" fmla="*/ 124 w 160"/>
              <a:gd name="T49" fmla="*/ 66 h 148"/>
              <a:gd name="T50" fmla="*/ 130 w 160"/>
              <a:gd name="T51" fmla="*/ 38 h 148"/>
              <a:gd name="T52" fmla="*/ 130 w 160"/>
              <a:gd name="T53" fmla="*/ 36 h 148"/>
              <a:gd name="T54" fmla="*/ 127 w 160"/>
              <a:gd name="T55" fmla="*/ 34 h 148"/>
              <a:gd name="T56" fmla="*/ 124 w 160"/>
              <a:gd name="T57" fmla="*/ 33 h 148"/>
              <a:gd name="T58" fmla="*/ 100 w 160"/>
              <a:gd name="T59" fmla="*/ 38 h 148"/>
              <a:gd name="T60" fmla="*/ 112 w 160"/>
              <a:gd name="T61" fmla="*/ 44 h 148"/>
              <a:gd name="T62" fmla="*/ 94 w 160"/>
              <a:gd name="T63" fmla="*/ 50 h 148"/>
              <a:gd name="T64" fmla="*/ 70 w 160"/>
              <a:gd name="T65" fmla="*/ 75 h 148"/>
              <a:gd name="T66" fmla="*/ 49 w 160"/>
              <a:gd name="T67" fmla="*/ 63 h 148"/>
              <a:gd name="T68" fmla="*/ 28 w 160"/>
              <a:gd name="T69" fmla="*/ 92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60" h="148">
                <a:moveTo>
                  <a:pt x="153" y="8"/>
                </a:moveTo>
                <a:cubicBezTo>
                  <a:pt x="97" y="8"/>
                  <a:pt x="97" y="8"/>
                  <a:pt x="97" y="8"/>
                </a:cubicBezTo>
                <a:cubicBezTo>
                  <a:pt x="97" y="6"/>
                  <a:pt x="97" y="6"/>
                  <a:pt x="97" y="6"/>
                </a:cubicBezTo>
                <a:cubicBezTo>
                  <a:pt x="97" y="3"/>
                  <a:pt x="95" y="0"/>
                  <a:pt x="92" y="0"/>
                </a:cubicBezTo>
                <a:cubicBezTo>
                  <a:pt x="66" y="0"/>
                  <a:pt x="66" y="0"/>
                  <a:pt x="66" y="0"/>
                </a:cubicBezTo>
                <a:cubicBezTo>
                  <a:pt x="63" y="0"/>
                  <a:pt x="61" y="3"/>
                  <a:pt x="61" y="6"/>
                </a:cubicBezTo>
                <a:cubicBezTo>
                  <a:pt x="61" y="8"/>
                  <a:pt x="61" y="8"/>
                  <a:pt x="61" y="8"/>
                </a:cubicBezTo>
                <a:cubicBezTo>
                  <a:pt x="6" y="8"/>
                  <a:pt x="6" y="8"/>
                  <a:pt x="6" y="8"/>
                </a:cubicBezTo>
                <a:cubicBezTo>
                  <a:pt x="2" y="8"/>
                  <a:pt x="0" y="11"/>
                  <a:pt x="0" y="15"/>
                </a:cubicBezTo>
                <a:cubicBezTo>
                  <a:pt x="0" y="19"/>
                  <a:pt x="2" y="22"/>
                  <a:pt x="6" y="22"/>
                </a:cubicBezTo>
                <a:cubicBezTo>
                  <a:pt x="15" y="22"/>
                  <a:pt x="15" y="22"/>
                  <a:pt x="15" y="22"/>
                </a:cubicBezTo>
                <a:cubicBezTo>
                  <a:pt x="15" y="114"/>
                  <a:pt x="15" y="114"/>
                  <a:pt x="15" y="114"/>
                </a:cubicBezTo>
                <a:cubicBezTo>
                  <a:pt x="15" y="117"/>
                  <a:pt x="17" y="119"/>
                  <a:pt x="20" y="119"/>
                </a:cubicBezTo>
                <a:cubicBezTo>
                  <a:pt x="67" y="119"/>
                  <a:pt x="67" y="119"/>
                  <a:pt x="67" y="119"/>
                </a:cubicBezTo>
                <a:cubicBezTo>
                  <a:pt x="51" y="137"/>
                  <a:pt x="51" y="137"/>
                  <a:pt x="51" y="137"/>
                </a:cubicBezTo>
                <a:cubicBezTo>
                  <a:pt x="50" y="140"/>
                  <a:pt x="50" y="143"/>
                  <a:pt x="51" y="144"/>
                </a:cubicBezTo>
                <a:cubicBezTo>
                  <a:pt x="54" y="147"/>
                  <a:pt x="57" y="147"/>
                  <a:pt x="58" y="144"/>
                </a:cubicBezTo>
                <a:cubicBezTo>
                  <a:pt x="76" y="127"/>
                  <a:pt x="76" y="127"/>
                  <a:pt x="76" y="127"/>
                </a:cubicBezTo>
                <a:cubicBezTo>
                  <a:pt x="76" y="144"/>
                  <a:pt x="76" y="144"/>
                  <a:pt x="76" y="144"/>
                </a:cubicBezTo>
                <a:cubicBezTo>
                  <a:pt x="76" y="146"/>
                  <a:pt x="77" y="148"/>
                  <a:pt x="80" y="148"/>
                </a:cubicBezTo>
                <a:cubicBezTo>
                  <a:pt x="81" y="148"/>
                  <a:pt x="84" y="146"/>
                  <a:pt x="84" y="144"/>
                </a:cubicBezTo>
                <a:cubicBezTo>
                  <a:pt x="84" y="128"/>
                  <a:pt x="84" y="128"/>
                  <a:pt x="84" y="128"/>
                </a:cubicBezTo>
                <a:cubicBezTo>
                  <a:pt x="100" y="146"/>
                  <a:pt x="100" y="146"/>
                  <a:pt x="100" y="146"/>
                </a:cubicBezTo>
                <a:cubicBezTo>
                  <a:pt x="101" y="147"/>
                  <a:pt x="103" y="147"/>
                  <a:pt x="104" y="147"/>
                </a:cubicBezTo>
                <a:cubicBezTo>
                  <a:pt x="105" y="147"/>
                  <a:pt x="107" y="147"/>
                  <a:pt x="107" y="146"/>
                </a:cubicBezTo>
                <a:cubicBezTo>
                  <a:pt x="110" y="144"/>
                  <a:pt x="110" y="141"/>
                  <a:pt x="107" y="138"/>
                </a:cubicBezTo>
                <a:cubicBezTo>
                  <a:pt x="89" y="119"/>
                  <a:pt x="89" y="119"/>
                  <a:pt x="89" y="119"/>
                </a:cubicBezTo>
                <a:cubicBezTo>
                  <a:pt x="139" y="119"/>
                  <a:pt x="139" y="119"/>
                  <a:pt x="139" y="119"/>
                </a:cubicBezTo>
                <a:cubicBezTo>
                  <a:pt x="142" y="119"/>
                  <a:pt x="145" y="117"/>
                  <a:pt x="145" y="114"/>
                </a:cubicBezTo>
                <a:cubicBezTo>
                  <a:pt x="145" y="22"/>
                  <a:pt x="145" y="22"/>
                  <a:pt x="145" y="22"/>
                </a:cubicBezTo>
                <a:cubicBezTo>
                  <a:pt x="153" y="22"/>
                  <a:pt x="153" y="22"/>
                  <a:pt x="153" y="22"/>
                </a:cubicBezTo>
                <a:cubicBezTo>
                  <a:pt x="156" y="22"/>
                  <a:pt x="160" y="19"/>
                  <a:pt x="160" y="15"/>
                </a:cubicBezTo>
                <a:cubicBezTo>
                  <a:pt x="160" y="11"/>
                  <a:pt x="156" y="8"/>
                  <a:pt x="153" y="8"/>
                </a:cubicBezTo>
                <a:close/>
                <a:moveTo>
                  <a:pt x="134" y="108"/>
                </a:moveTo>
                <a:cubicBezTo>
                  <a:pt x="24" y="108"/>
                  <a:pt x="24" y="108"/>
                  <a:pt x="24" y="108"/>
                </a:cubicBezTo>
                <a:cubicBezTo>
                  <a:pt x="24" y="22"/>
                  <a:pt x="24" y="22"/>
                  <a:pt x="24" y="22"/>
                </a:cubicBezTo>
                <a:cubicBezTo>
                  <a:pt x="134" y="22"/>
                  <a:pt x="134" y="22"/>
                  <a:pt x="134" y="22"/>
                </a:cubicBezTo>
                <a:lnTo>
                  <a:pt x="134" y="108"/>
                </a:lnTo>
                <a:close/>
                <a:moveTo>
                  <a:pt x="32" y="94"/>
                </a:moveTo>
                <a:cubicBezTo>
                  <a:pt x="33" y="94"/>
                  <a:pt x="34" y="94"/>
                  <a:pt x="36" y="92"/>
                </a:cubicBezTo>
                <a:cubicBezTo>
                  <a:pt x="53" y="75"/>
                  <a:pt x="53" y="75"/>
                  <a:pt x="53" y="75"/>
                </a:cubicBezTo>
                <a:cubicBezTo>
                  <a:pt x="67" y="88"/>
                  <a:pt x="67" y="88"/>
                  <a:pt x="67" y="88"/>
                </a:cubicBezTo>
                <a:cubicBezTo>
                  <a:pt x="69" y="89"/>
                  <a:pt x="70" y="89"/>
                  <a:pt x="71" y="89"/>
                </a:cubicBezTo>
                <a:cubicBezTo>
                  <a:pt x="73" y="89"/>
                  <a:pt x="74" y="88"/>
                  <a:pt x="75" y="86"/>
                </a:cubicBezTo>
                <a:cubicBezTo>
                  <a:pt x="93" y="62"/>
                  <a:pt x="93" y="62"/>
                  <a:pt x="93" y="62"/>
                </a:cubicBezTo>
                <a:cubicBezTo>
                  <a:pt x="103" y="69"/>
                  <a:pt x="103" y="69"/>
                  <a:pt x="103" y="69"/>
                </a:cubicBezTo>
                <a:cubicBezTo>
                  <a:pt x="104" y="70"/>
                  <a:pt x="108" y="69"/>
                  <a:pt x="109" y="68"/>
                </a:cubicBezTo>
                <a:cubicBezTo>
                  <a:pt x="119" y="54"/>
                  <a:pt x="119" y="54"/>
                  <a:pt x="119" y="54"/>
                </a:cubicBezTo>
                <a:cubicBezTo>
                  <a:pt x="119" y="59"/>
                  <a:pt x="119" y="59"/>
                  <a:pt x="119" y="59"/>
                </a:cubicBezTo>
                <a:cubicBezTo>
                  <a:pt x="119" y="63"/>
                  <a:pt x="122" y="66"/>
                  <a:pt x="124" y="66"/>
                </a:cubicBezTo>
                <a:cubicBezTo>
                  <a:pt x="127" y="66"/>
                  <a:pt x="130" y="63"/>
                  <a:pt x="130" y="59"/>
                </a:cubicBezTo>
                <a:cubicBezTo>
                  <a:pt x="130" y="38"/>
                  <a:pt x="130" y="38"/>
                  <a:pt x="130" y="38"/>
                </a:cubicBezTo>
                <a:cubicBezTo>
                  <a:pt x="130" y="37"/>
                  <a:pt x="130" y="37"/>
                  <a:pt x="130" y="37"/>
                </a:cubicBezTo>
                <a:cubicBezTo>
                  <a:pt x="130" y="37"/>
                  <a:pt x="130" y="37"/>
                  <a:pt x="130" y="36"/>
                </a:cubicBezTo>
                <a:cubicBezTo>
                  <a:pt x="130" y="36"/>
                  <a:pt x="130" y="36"/>
                  <a:pt x="129" y="34"/>
                </a:cubicBezTo>
                <a:cubicBezTo>
                  <a:pt x="129" y="34"/>
                  <a:pt x="129" y="34"/>
                  <a:pt x="127" y="34"/>
                </a:cubicBezTo>
                <a:cubicBezTo>
                  <a:pt x="127" y="33"/>
                  <a:pt x="127" y="33"/>
                  <a:pt x="126" y="33"/>
                </a:cubicBezTo>
                <a:cubicBezTo>
                  <a:pt x="126" y="33"/>
                  <a:pt x="126" y="33"/>
                  <a:pt x="124" y="33"/>
                </a:cubicBezTo>
                <a:cubicBezTo>
                  <a:pt x="105" y="33"/>
                  <a:pt x="105" y="33"/>
                  <a:pt x="105" y="33"/>
                </a:cubicBezTo>
                <a:cubicBezTo>
                  <a:pt x="103" y="33"/>
                  <a:pt x="100" y="36"/>
                  <a:pt x="100" y="38"/>
                </a:cubicBezTo>
                <a:cubicBezTo>
                  <a:pt x="100" y="41"/>
                  <a:pt x="103" y="44"/>
                  <a:pt x="105" y="44"/>
                </a:cubicBezTo>
                <a:cubicBezTo>
                  <a:pt x="112" y="44"/>
                  <a:pt x="112" y="44"/>
                  <a:pt x="112" y="44"/>
                </a:cubicBezTo>
                <a:cubicBezTo>
                  <a:pt x="104" y="56"/>
                  <a:pt x="104" y="56"/>
                  <a:pt x="104" y="56"/>
                </a:cubicBezTo>
                <a:cubicBezTo>
                  <a:pt x="94" y="50"/>
                  <a:pt x="94" y="50"/>
                  <a:pt x="94" y="50"/>
                </a:cubicBezTo>
                <a:cubicBezTo>
                  <a:pt x="93" y="47"/>
                  <a:pt x="89" y="49"/>
                  <a:pt x="88" y="50"/>
                </a:cubicBezTo>
                <a:cubicBezTo>
                  <a:pt x="70" y="75"/>
                  <a:pt x="70" y="75"/>
                  <a:pt x="70" y="75"/>
                </a:cubicBezTo>
                <a:cubicBezTo>
                  <a:pt x="56" y="63"/>
                  <a:pt x="56" y="63"/>
                  <a:pt x="56" y="63"/>
                </a:cubicBezTo>
                <a:cubicBezTo>
                  <a:pt x="55" y="60"/>
                  <a:pt x="51" y="60"/>
                  <a:pt x="49" y="63"/>
                </a:cubicBezTo>
                <a:cubicBezTo>
                  <a:pt x="29" y="84"/>
                  <a:pt x="29" y="84"/>
                  <a:pt x="29" y="84"/>
                </a:cubicBezTo>
                <a:cubicBezTo>
                  <a:pt x="26" y="86"/>
                  <a:pt x="26" y="89"/>
                  <a:pt x="28" y="92"/>
                </a:cubicBezTo>
                <a:cubicBezTo>
                  <a:pt x="29" y="94"/>
                  <a:pt x="30" y="94"/>
                  <a:pt x="32" y="94"/>
                </a:cubicBezTo>
                <a:close/>
              </a:path>
            </a:pathLst>
          </a:custGeom>
          <a:ln>
            <a:noFill/>
          </a:ln>
        </p:spPr>
        <p:style>
          <a:lnRef idx="3">
            <a:schemeClr val="lt1"/>
          </a:lnRef>
          <a:fillRef idx="1">
            <a:schemeClr val="accent1"/>
          </a:fillRef>
          <a:effectRef idx="1">
            <a:schemeClr val="accent1"/>
          </a:effectRef>
          <a:fontRef idx="minor">
            <a:schemeClr val="lt1"/>
          </a:fontRef>
        </p:style>
        <p:txBody>
          <a:bodyPr vert="horz" wrap="square" lIns="91440" tIns="45720" rIns="91440" bIns="45720" numCol="1" anchor="t" anchorCtr="0" compatLnSpc="1">
            <a:prstTxWarp prst="textNoShape">
              <a:avLst/>
            </a:prstTxWarp>
          </a:bodyPr>
          <a:lstStyle/>
          <a:p>
            <a:endParaRPr lang="en-US"/>
          </a:p>
        </p:txBody>
      </p:sp>
      <p:grpSp>
        <p:nvGrpSpPr>
          <p:cNvPr id="27" name="Group 26">
            <a:extLst>
              <a:ext uri="{FF2B5EF4-FFF2-40B4-BE49-F238E27FC236}">
                <a16:creationId xmlns:a16="http://schemas.microsoft.com/office/drawing/2014/main" id="{E327D9BF-5BC8-ED94-778C-924C0FF419AF}"/>
              </a:ext>
            </a:extLst>
          </p:cNvPr>
          <p:cNvGrpSpPr/>
          <p:nvPr/>
        </p:nvGrpSpPr>
        <p:grpSpPr>
          <a:xfrm>
            <a:off x="4302886" y="3976982"/>
            <a:ext cx="3545327" cy="1053676"/>
            <a:chOff x="3680345" y="3329596"/>
            <a:chExt cx="3545327" cy="1053676"/>
          </a:xfrm>
        </p:grpSpPr>
        <p:grpSp>
          <p:nvGrpSpPr>
            <p:cNvPr id="28" name="Group 27">
              <a:extLst>
                <a:ext uri="{FF2B5EF4-FFF2-40B4-BE49-F238E27FC236}">
                  <a16:creationId xmlns:a16="http://schemas.microsoft.com/office/drawing/2014/main" id="{279BBD8B-C352-5FBB-7E33-C41DD21EE614}"/>
                </a:ext>
              </a:extLst>
            </p:cNvPr>
            <p:cNvGrpSpPr/>
            <p:nvPr/>
          </p:nvGrpSpPr>
          <p:grpSpPr>
            <a:xfrm>
              <a:off x="3680345" y="3329596"/>
              <a:ext cx="3545327" cy="1053676"/>
              <a:chOff x="3854450" y="3541713"/>
              <a:chExt cx="4481513" cy="1331912"/>
            </a:xfrm>
          </p:grpSpPr>
          <p:sp>
            <p:nvSpPr>
              <p:cNvPr id="53" name="Freeform 98">
                <a:extLst>
                  <a:ext uri="{FF2B5EF4-FFF2-40B4-BE49-F238E27FC236}">
                    <a16:creationId xmlns:a16="http://schemas.microsoft.com/office/drawing/2014/main" id="{46150AB0-98BE-361B-8616-F9B792701A8D}"/>
                  </a:ext>
                </a:extLst>
              </p:cNvPr>
              <p:cNvSpPr>
                <a:spLocks/>
              </p:cNvSpPr>
              <p:nvPr/>
            </p:nvSpPr>
            <p:spPr bwMode="auto">
              <a:xfrm>
                <a:off x="3854450" y="3541713"/>
                <a:ext cx="4481513" cy="1103313"/>
              </a:xfrm>
              <a:custGeom>
                <a:avLst/>
                <a:gdLst>
                  <a:gd name="T0" fmla="*/ 2823 w 2823"/>
                  <a:gd name="T1" fmla="*/ 695 h 695"/>
                  <a:gd name="T2" fmla="*/ 2423 w 2823"/>
                  <a:gd name="T3" fmla="*/ 0 h 695"/>
                  <a:gd name="T4" fmla="*/ 400 w 2823"/>
                  <a:gd name="T5" fmla="*/ 0 h 695"/>
                  <a:gd name="T6" fmla="*/ 0 w 2823"/>
                  <a:gd name="T7" fmla="*/ 695 h 695"/>
                  <a:gd name="T8" fmla="*/ 2823 w 2823"/>
                  <a:gd name="T9" fmla="*/ 695 h 695"/>
                </a:gdLst>
                <a:ahLst/>
                <a:cxnLst>
                  <a:cxn ang="0">
                    <a:pos x="T0" y="T1"/>
                  </a:cxn>
                  <a:cxn ang="0">
                    <a:pos x="T2" y="T3"/>
                  </a:cxn>
                  <a:cxn ang="0">
                    <a:pos x="T4" y="T5"/>
                  </a:cxn>
                  <a:cxn ang="0">
                    <a:pos x="T6" y="T7"/>
                  </a:cxn>
                  <a:cxn ang="0">
                    <a:pos x="T8" y="T9"/>
                  </a:cxn>
                </a:cxnLst>
                <a:rect l="0" t="0" r="r" b="b"/>
                <a:pathLst>
                  <a:path w="2823" h="695">
                    <a:moveTo>
                      <a:pt x="2823" y="695"/>
                    </a:moveTo>
                    <a:lnTo>
                      <a:pt x="2423" y="0"/>
                    </a:lnTo>
                    <a:lnTo>
                      <a:pt x="400" y="0"/>
                    </a:lnTo>
                    <a:lnTo>
                      <a:pt x="0" y="695"/>
                    </a:lnTo>
                    <a:lnTo>
                      <a:pt x="2823" y="695"/>
                    </a:lnTo>
                    <a:close/>
                  </a:path>
                </a:pathLst>
              </a:custGeom>
              <a:ln/>
            </p:spPr>
            <p:style>
              <a:lnRef idx="3">
                <a:schemeClr val="lt1"/>
              </a:lnRef>
              <a:fillRef idx="1">
                <a:schemeClr val="accent2"/>
              </a:fillRef>
              <a:effectRef idx="1">
                <a:schemeClr val="accent2"/>
              </a:effectRef>
              <a:fontRef idx="minor">
                <a:schemeClr val="lt1"/>
              </a:fontRef>
            </p:style>
            <p:txBody>
              <a:bodyPr vert="horz" wrap="square" lIns="91440" tIns="45720" rIns="91440" bIns="45720" numCol="1" anchor="t" anchorCtr="0" compatLnSpc="1">
                <a:prstTxWarp prst="textNoShape">
                  <a:avLst/>
                </a:prstTxWarp>
              </a:bodyPr>
              <a:lstStyle/>
              <a:p>
                <a:endParaRPr lang="ru-RU"/>
              </a:p>
            </p:txBody>
          </p:sp>
          <p:sp>
            <p:nvSpPr>
              <p:cNvPr id="55" name="Freeform 99">
                <a:extLst>
                  <a:ext uri="{FF2B5EF4-FFF2-40B4-BE49-F238E27FC236}">
                    <a16:creationId xmlns:a16="http://schemas.microsoft.com/office/drawing/2014/main" id="{B262EA24-169A-1443-2B76-54E60EFC7D49}"/>
                  </a:ext>
                </a:extLst>
              </p:cNvPr>
              <p:cNvSpPr>
                <a:spLocks/>
              </p:cNvSpPr>
              <p:nvPr/>
            </p:nvSpPr>
            <p:spPr bwMode="auto">
              <a:xfrm>
                <a:off x="3854450" y="4645025"/>
                <a:ext cx="273050" cy="228600"/>
              </a:xfrm>
              <a:custGeom>
                <a:avLst/>
                <a:gdLst>
                  <a:gd name="T0" fmla="*/ 0 w 172"/>
                  <a:gd name="T1" fmla="*/ 0 h 144"/>
                  <a:gd name="T2" fmla="*/ 88 w 172"/>
                  <a:gd name="T3" fmla="*/ 144 h 144"/>
                  <a:gd name="T4" fmla="*/ 172 w 172"/>
                  <a:gd name="T5" fmla="*/ 0 h 144"/>
                  <a:gd name="T6" fmla="*/ 0 w 172"/>
                  <a:gd name="T7" fmla="*/ 0 h 144"/>
                </a:gdLst>
                <a:ahLst/>
                <a:cxnLst>
                  <a:cxn ang="0">
                    <a:pos x="T0" y="T1"/>
                  </a:cxn>
                  <a:cxn ang="0">
                    <a:pos x="T2" y="T3"/>
                  </a:cxn>
                  <a:cxn ang="0">
                    <a:pos x="T4" y="T5"/>
                  </a:cxn>
                  <a:cxn ang="0">
                    <a:pos x="T6" y="T7"/>
                  </a:cxn>
                </a:cxnLst>
                <a:rect l="0" t="0" r="r" b="b"/>
                <a:pathLst>
                  <a:path w="172" h="144">
                    <a:moveTo>
                      <a:pt x="0" y="0"/>
                    </a:moveTo>
                    <a:lnTo>
                      <a:pt x="88" y="144"/>
                    </a:lnTo>
                    <a:lnTo>
                      <a:pt x="172" y="0"/>
                    </a:lnTo>
                    <a:lnTo>
                      <a:pt x="0" y="0"/>
                    </a:lnTo>
                    <a:close/>
                  </a:path>
                </a:pathLst>
              </a:custGeom>
              <a:ln/>
            </p:spPr>
            <p:style>
              <a:lnRef idx="3">
                <a:schemeClr val="lt1"/>
              </a:lnRef>
              <a:fillRef idx="1">
                <a:schemeClr val="accent2"/>
              </a:fillRef>
              <a:effectRef idx="1">
                <a:schemeClr val="accent2"/>
              </a:effectRef>
              <a:fontRef idx="minor">
                <a:schemeClr val="lt1"/>
              </a:fontRef>
            </p:style>
            <p:txBody>
              <a:bodyPr vert="horz" wrap="square" lIns="91440" tIns="45720" rIns="91440" bIns="45720" numCol="1" anchor="t" anchorCtr="0" compatLnSpc="1">
                <a:prstTxWarp prst="textNoShape">
                  <a:avLst/>
                </a:prstTxWarp>
              </a:bodyPr>
              <a:lstStyle/>
              <a:p>
                <a:endParaRPr lang="ru-RU"/>
              </a:p>
            </p:txBody>
          </p:sp>
          <p:sp>
            <p:nvSpPr>
              <p:cNvPr id="56" name="Freeform 100">
                <a:extLst>
                  <a:ext uri="{FF2B5EF4-FFF2-40B4-BE49-F238E27FC236}">
                    <a16:creationId xmlns:a16="http://schemas.microsoft.com/office/drawing/2014/main" id="{4BB37045-008F-577D-00E8-8E9A5A6B89B0}"/>
                  </a:ext>
                </a:extLst>
              </p:cNvPr>
              <p:cNvSpPr>
                <a:spLocks/>
              </p:cNvSpPr>
              <p:nvPr/>
            </p:nvSpPr>
            <p:spPr bwMode="auto">
              <a:xfrm>
                <a:off x="8061325" y="4645025"/>
                <a:ext cx="274638" cy="228600"/>
              </a:xfrm>
              <a:custGeom>
                <a:avLst/>
                <a:gdLst>
                  <a:gd name="T0" fmla="*/ 173 w 173"/>
                  <a:gd name="T1" fmla="*/ 0 h 144"/>
                  <a:gd name="T2" fmla="*/ 84 w 173"/>
                  <a:gd name="T3" fmla="*/ 144 h 144"/>
                  <a:gd name="T4" fmla="*/ 0 w 173"/>
                  <a:gd name="T5" fmla="*/ 0 h 144"/>
                  <a:gd name="T6" fmla="*/ 173 w 173"/>
                  <a:gd name="T7" fmla="*/ 0 h 144"/>
                </a:gdLst>
                <a:ahLst/>
                <a:cxnLst>
                  <a:cxn ang="0">
                    <a:pos x="T0" y="T1"/>
                  </a:cxn>
                  <a:cxn ang="0">
                    <a:pos x="T2" y="T3"/>
                  </a:cxn>
                  <a:cxn ang="0">
                    <a:pos x="T4" y="T5"/>
                  </a:cxn>
                  <a:cxn ang="0">
                    <a:pos x="T6" y="T7"/>
                  </a:cxn>
                </a:cxnLst>
                <a:rect l="0" t="0" r="r" b="b"/>
                <a:pathLst>
                  <a:path w="173" h="144">
                    <a:moveTo>
                      <a:pt x="173" y="0"/>
                    </a:moveTo>
                    <a:lnTo>
                      <a:pt x="84" y="144"/>
                    </a:lnTo>
                    <a:lnTo>
                      <a:pt x="0" y="0"/>
                    </a:lnTo>
                    <a:lnTo>
                      <a:pt x="173" y="0"/>
                    </a:lnTo>
                    <a:close/>
                  </a:path>
                </a:pathLst>
              </a:custGeom>
              <a:ln/>
            </p:spPr>
            <p:style>
              <a:lnRef idx="3">
                <a:schemeClr val="lt1"/>
              </a:lnRef>
              <a:fillRef idx="1">
                <a:schemeClr val="accent2"/>
              </a:fillRef>
              <a:effectRef idx="1">
                <a:schemeClr val="accent2"/>
              </a:effectRef>
              <a:fontRef idx="minor">
                <a:schemeClr val="lt1"/>
              </a:fontRef>
            </p:style>
            <p:txBody>
              <a:bodyPr vert="horz" wrap="square" lIns="91440" tIns="45720" rIns="91440" bIns="45720" numCol="1" anchor="t" anchorCtr="0" compatLnSpc="1">
                <a:prstTxWarp prst="textNoShape">
                  <a:avLst/>
                </a:prstTxWarp>
              </a:bodyPr>
              <a:lstStyle/>
              <a:p>
                <a:endParaRPr lang="ru-RU"/>
              </a:p>
            </p:txBody>
          </p:sp>
        </p:grpSp>
        <p:sp>
          <p:nvSpPr>
            <p:cNvPr id="29" name="Freeform 104">
              <a:extLst>
                <a:ext uri="{FF2B5EF4-FFF2-40B4-BE49-F238E27FC236}">
                  <a16:creationId xmlns:a16="http://schemas.microsoft.com/office/drawing/2014/main" id="{4F5E16EF-05A4-1C67-4783-352E3F1949B5}"/>
                </a:ext>
              </a:extLst>
            </p:cNvPr>
            <p:cNvSpPr>
              <a:spLocks noEditPoints="1"/>
            </p:cNvSpPr>
            <p:nvPr/>
          </p:nvSpPr>
          <p:spPr bwMode="auto">
            <a:xfrm>
              <a:off x="5241555" y="3579516"/>
              <a:ext cx="425419" cy="365457"/>
            </a:xfrm>
            <a:custGeom>
              <a:avLst/>
              <a:gdLst>
                <a:gd name="T0" fmla="*/ 153 w 219"/>
                <a:gd name="T1" fmla="*/ 98 h 188"/>
                <a:gd name="T2" fmla="*/ 153 w 219"/>
                <a:gd name="T3" fmla="*/ 106 h 188"/>
                <a:gd name="T4" fmla="*/ 137 w 219"/>
                <a:gd name="T5" fmla="*/ 106 h 188"/>
                <a:gd name="T6" fmla="*/ 137 w 219"/>
                <a:gd name="T7" fmla="*/ 98 h 188"/>
                <a:gd name="T8" fmla="*/ 108 w 219"/>
                <a:gd name="T9" fmla="*/ 78 h 188"/>
                <a:gd name="T10" fmla="*/ 122 w 219"/>
                <a:gd name="T11" fmla="*/ 71 h 188"/>
                <a:gd name="T12" fmla="*/ 146 w 219"/>
                <a:gd name="T13" fmla="*/ 84 h 188"/>
                <a:gd name="T14" fmla="*/ 166 w 219"/>
                <a:gd name="T15" fmla="*/ 72 h 188"/>
                <a:gd name="T16" fmla="*/ 146 w 219"/>
                <a:gd name="T17" fmla="*/ 59 h 188"/>
                <a:gd name="T18" fmla="*/ 112 w 219"/>
                <a:gd name="T19" fmla="*/ 33 h 188"/>
                <a:gd name="T20" fmla="*/ 137 w 219"/>
                <a:gd name="T21" fmla="*/ 9 h 188"/>
                <a:gd name="T22" fmla="*/ 137 w 219"/>
                <a:gd name="T23" fmla="*/ 0 h 188"/>
                <a:gd name="T24" fmla="*/ 153 w 219"/>
                <a:gd name="T25" fmla="*/ 0 h 188"/>
                <a:gd name="T26" fmla="*/ 153 w 219"/>
                <a:gd name="T27" fmla="*/ 9 h 188"/>
                <a:gd name="T28" fmla="*/ 179 w 219"/>
                <a:gd name="T29" fmla="*/ 25 h 188"/>
                <a:gd name="T30" fmla="*/ 166 w 219"/>
                <a:gd name="T31" fmla="*/ 32 h 188"/>
                <a:gd name="T32" fmla="*/ 146 w 219"/>
                <a:gd name="T33" fmla="*/ 22 h 188"/>
                <a:gd name="T34" fmla="*/ 128 w 219"/>
                <a:gd name="T35" fmla="*/ 34 h 188"/>
                <a:gd name="T36" fmla="*/ 147 w 219"/>
                <a:gd name="T37" fmla="*/ 44 h 188"/>
                <a:gd name="T38" fmla="*/ 182 w 219"/>
                <a:gd name="T39" fmla="*/ 72 h 188"/>
                <a:gd name="T40" fmla="*/ 153 w 219"/>
                <a:gd name="T41" fmla="*/ 98 h 188"/>
                <a:gd name="T42" fmla="*/ 210 w 219"/>
                <a:gd name="T43" fmla="*/ 141 h 188"/>
                <a:gd name="T44" fmla="*/ 156 w 219"/>
                <a:gd name="T45" fmla="*/ 157 h 188"/>
                <a:gd name="T46" fmla="*/ 112 w 219"/>
                <a:gd name="T47" fmla="*/ 139 h 188"/>
                <a:gd name="T48" fmla="*/ 158 w 219"/>
                <a:gd name="T49" fmla="*/ 137 h 188"/>
                <a:gd name="T50" fmla="*/ 130 w 219"/>
                <a:gd name="T51" fmla="*/ 119 h 188"/>
                <a:gd name="T52" fmla="*/ 94 w 219"/>
                <a:gd name="T53" fmla="*/ 112 h 188"/>
                <a:gd name="T54" fmla="*/ 44 w 219"/>
                <a:gd name="T55" fmla="*/ 125 h 188"/>
                <a:gd name="T56" fmla="*/ 44 w 219"/>
                <a:gd name="T57" fmla="*/ 176 h 188"/>
                <a:gd name="T58" fmla="*/ 76 w 219"/>
                <a:gd name="T59" fmla="*/ 182 h 188"/>
                <a:gd name="T60" fmla="*/ 161 w 219"/>
                <a:gd name="T61" fmla="*/ 186 h 188"/>
                <a:gd name="T62" fmla="*/ 217 w 219"/>
                <a:gd name="T63" fmla="*/ 148 h 188"/>
                <a:gd name="T64" fmla="*/ 210 w 219"/>
                <a:gd name="T65" fmla="*/ 141 h 188"/>
                <a:gd name="T66" fmla="*/ 0 w 219"/>
                <a:gd name="T67" fmla="*/ 188 h 188"/>
                <a:gd name="T68" fmla="*/ 36 w 219"/>
                <a:gd name="T69" fmla="*/ 188 h 188"/>
                <a:gd name="T70" fmla="*/ 36 w 219"/>
                <a:gd name="T71" fmla="*/ 125 h 188"/>
                <a:gd name="T72" fmla="*/ 0 w 219"/>
                <a:gd name="T73" fmla="*/ 125 h 188"/>
                <a:gd name="T74" fmla="*/ 0 w 219"/>
                <a:gd name="T75" fmla="*/ 188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19" h="188">
                  <a:moveTo>
                    <a:pt x="153" y="98"/>
                  </a:moveTo>
                  <a:cubicBezTo>
                    <a:pt x="153" y="106"/>
                    <a:pt x="153" y="106"/>
                    <a:pt x="153" y="106"/>
                  </a:cubicBezTo>
                  <a:cubicBezTo>
                    <a:pt x="137" y="106"/>
                    <a:pt x="137" y="106"/>
                    <a:pt x="137" y="106"/>
                  </a:cubicBezTo>
                  <a:cubicBezTo>
                    <a:pt x="137" y="98"/>
                    <a:pt x="137" y="98"/>
                    <a:pt x="137" y="98"/>
                  </a:cubicBezTo>
                  <a:cubicBezTo>
                    <a:pt x="124" y="97"/>
                    <a:pt x="114" y="91"/>
                    <a:pt x="108" y="78"/>
                  </a:cubicBezTo>
                  <a:cubicBezTo>
                    <a:pt x="122" y="71"/>
                    <a:pt x="122" y="71"/>
                    <a:pt x="122" y="71"/>
                  </a:cubicBezTo>
                  <a:cubicBezTo>
                    <a:pt x="126" y="80"/>
                    <a:pt x="135" y="84"/>
                    <a:pt x="146" y="84"/>
                  </a:cubicBezTo>
                  <a:cubicBezTo>
                    <a:pt x="156" y="84"/>
                    <a:pt x="166" y="81"/>
                    <a:pt x="166" y="72"/>
                  </a:cubicBezTo>
                  <a:cubicBezTo>
                    <a:pt x="166" y="63"/>
                    <a:pt x="157" y="60"/>
                    <a:pt x="146" y="59"/>
                  </a:cubicBezTo>
                  <a:cubicBezTo>
                    <a:pt x="128" y="57"/>
                    <a:pt x="112" y="52"/>
                    <a:pt x="112" y="33"/>
                  </a:cubicBezTo>
                  <a:cubicBezTo>
                    <a:pt x="112" y="18"/>
                    <a:pt x="124" y="11"/>
                    <a:pt x="137" y="9"/>
                  </a:cubicBezTo>
                  <a:cubicBezTo>
                    <a:pt x="137" y="0"/>
                    <a:pt x="137" y="0"/>
                    <a:pt x="137" y="0"/>
                  </a:cubicBezTo>
                  <a:cubicBezTo>
                    <a:pt x="153" y="0"/>
                    <a:pt x="153" y="0"/>
                    <a:pt x="153" y="0"/>
                  </a:cubicBezTo>
                  <a:cubicBezTo>
                    <a:pt x="153" y="9"/>
                    <a:pt x="153" y="9"/>
                    <a:pt x="153" y="9"/>
                  </a:cubicBezTo>
                  <a:cubicBezTo>
                    <a:pt x="163" y="10"/>
                    <a:pt x="174" y="14"/>
                    <a:pt x="179" y="25"/>
                  </a:cubicBezTo>
                  <a:cubicBezTo>
                    <a:pt x="166" y="32"/>
                    <a:pt x="166" y="32"/>
                    <a:pt x="166" y="32"/>
                  </a:cubicBezTo>
                  <a:cubicBezTo>
                    <a:pt x="163" y="27"/>
                    <a:pt x="155" y="22"/>
                    <a:pt x="146" y="22"/>
                  </a:cubicBezTo>
                  <a:cubicBezTo>
                    <a:pt x="134" y="22"/>
                    <a:pt x="128" y="27"/>
                    <a:pt x="128" y="34"/>
                  </a:cubicBezTo>
                  <a:cubicBezTo>
                    <a:pt x="128" y="41"/>
                    <a:pt x="137" y="43"/>
                    <a:pt x="147" y="44"/>
                  </a:cubicBezTo>
                  <a:cubicBezTo>
                    <a:pt x="165" y="46"/>
                    <a:pt x="182" y="51"/>
                    <a:pt x="182" y="72"/>
                  </a:cubicBezTo>
                  <a:cubicBezTo>
                    <a:pt x="182" y="88"/>
                    <a:pt x="169" y="97"/>
                    <a:pt x="153" y="98"/>
                  </a:cubicBezTo>
                  <a:close/>
                  <a:moveTo>
                    <a:pt x="210" y="141"/>
                  </a:moveTo>
                  <a:cubicBezTo>
                    <a:pt x="194" y="136"/>
                    <a:pt x="182" y="147"/>
                    <a:pt x="156" y="157"/>
                  </a:cubicBezTo>
                  <a:cubicBezTo>
                    <a:pt x="152" y="158"/>
                    <a:pt x="114" y="146"/>
                    <a:pt x="112" y="139"/>
                  </a:cubicBezTo>
                  <a:cubicBezTo>
                    <a:pt x="111" y="135"/>
                    <a:pt x="150" y="143"/>
                    <a:pt x="158" y="137"/>
                  </a:cubicBezTo>
                  <a:cubicBezTo>
                    <a:pt x="174" y="125"/>
                    <a:pt x="157" y="120"/>
                    <a:pt x="130" y="119"/>
                  </a:cubicBezTo>
                  <a:cubicBezTo>
                    <a:pt x="130" y="119"/>
                    <a:pt x="117" y="117"/>
                    <a:pt x="94" y="112"/>
                  </a:cubicBezTo>
                  <a:cubicBezTo>
                    <a:pt x="80" y="109"/>
                    <a:pt x="44" y="125"/>
                    <a:pt x="44" y="125"/>
                  </a:cubicBezTo>
                  <a:cubicBezTo>
                    <a:pt x="44" y="176"/>
                    <a:pt x="44" y="176"/>
                    <a:pt x="44" y="176"/>
                  </a:cubicBezTo>
                  <a:cubicBezTo>
                    <a:pt x="44" y="176"/>
                    <a:pt x="68" y="180"/>
                    <a:pt x="76" y="182"/>
                  </a:cubicBezTo>
                  <a:cubicBezTo>
                    <a:pt x="89" y="185"/>
                    <a:pt x="153" y="187"/>
                    <a:pt x="161" y="186"/>
                  </a:cubicBezTo>
                  <a:cubicBezTo>
                    <a:pt x="170" y="185"/>
                    <a:pt x="214" y="150"/>
                    <a:pt x="217" y="148"/>
                  </a:cubicBezTo>
                  <a:cubicBezTo>
                    <a:pt x="219" y="146"/>
                    <a:pt x="219" y="144"/>
                    <a:pt x="210" y="141"/>
                  </a:cubicBezTo>
                  <a:close/>
                  <a:moveTo>
                    <a:pt x="0" y="188"/>
                  </a:moveTo>
                  <a:cubicBezTo>
                    <a:pt x="36" y="188"/>
                    <a:pt x="36" y="188"/>
                    <a:pt x="36" y="188"/>
                  </a:cubicBezTo>
                  <a:cubicBezTo>
                    <a:pt x="36" y="125"/>
                    <a:pt x="36" y="125"/>
                    <a:pt x="36" y="125"/>
                  </a:cubicBezTo>
                  <a:cubicBezTo>
                    <a:pt x="0" y="125"/>
                    <a:pt x="0" y="125"/>
                    <a:pt x="0" y="125"/>
                  </a:cubicBezTo>
                  <a:lnTo>
                    <a:pt x="0" y="188"/>
                  </a:lnTo>
                  <a:close/>
                </a:path>
              </a:pathLst>
            </a:custGeom>
            <a:ln>
              <a:noFill/>
            </a:ln>
          </p:spPr>
          <p:style>
            <a:lnRef idx="3">
              <a:schemeClr val="lt1"/>
            </a:lnRef>
            <a:fillRef idx="1">
              <a:schemeClr val="accent3"/>
            </a:fillRef>
            <a:effectRef idx="1">
              <a:schemeClr val="accent3"/>
            </a:effectRef>
            <a:fontRef idx="minor">
              <a:schemeClr val="lt1"/>
            </a:fontRef>
          </p:style>
          <p:txBody>
            <a:bodyPr vert="horz" wrap="square" lIns="91440" tIns="45720" rIns="91440" bIns="45720" numCol="1" anchor="t" anchorCtr="0" compatLnSpc="1">
              <a:prstTxWarp prst="textNoShape">
                <a:avLst/>
              </a:prstTxWarp>
            </a:bodyPr>
            <a:lstStyle/>
            <a:p>
              <a:endParaRPr lang="ru-RU"/>
            </a:p>
          </p:txBody>
        </p:sp>
      </p:grpSp>
      <p:grpSp>
        <p:nvGrpSpPr>
          <p:cNvPr id="57" name="Group 56">
            <a:extLst>
              <a:ext uri="{FF2B5EF4-FFF2-40B4-BE49-F238E27FC236}">
                <a16:creationId xmlns:a16="http://schemas.microsoft.com/office/drawing/2014/main" id="{D5D3662E-578A-03DA-7328-5F7127158F25}"/>
              </a:ext>
            </a:extLst>
          </p:cNvPr>
          <p:cNvGrpSpPr/>
          <p:nvPr/>
        </p:nvGrpSpPr>
        <p:grpSpPr>
          <a:xfrm>
            <a:off x="3643554" y="5030658"/>
            <a:ext cx="4863992" cy="1145355"/>
            <a:chOff x="3021013" y="4383272"/>
            <a:chExt cx="4863992" cy="1145355"/>
          </a:xfrm>
        </p:grpSpPr>
        <p:grpSp>
          <p:nvGrpSpPr>
            <p:cNvPr id="58" name="Group 57">
              <a:extLst>
                <a:ext uri="{FF2B5EF4-FFF2-40B4-BE49-F238E27FC236}">
                  <a16:creationId xmlns:a16="http://schemas.microsoft.com/office/drawing/2014/main" id="{CDE63348-0469-762E-51D0-62533E18D092}"/>
                </a:ext>
              </a:extLst>
            </p:cNvPr>
            <p:cNvGrpSpPr/>
            <p:nvPr/>
          </p:nvGrpSpPr>
          <p:grpSpPr>
            <a:xfrm>
              <a:off x="3021013" y="4383272"/>
              <a:ext cx="4863992" cy="1145355"/>
              <a:chOff x="3021013" y="4873625"/>
              <a:chExt cx="6148388" cy="1447800"/>
            </a:xfrm>
          </p:grpSpPr>
          <p:sp>
            <p:nvSpPr>
              <p:cNvPr id="60" name="Freeform 101">
                <a:extLst>
                  <a:ext uri="{FF2B5EF4-FFF2-40B4-BE49-F238E27FC236}">
                    <a16:creationId xmlns:a16="http://schemas.microsoft.com/office/drawing/2014/main" id="{01151A35-1EE8-59A2-AA24-291469E421A2}"/>
                  </a:ext>
                </a:extLst>
              </p:cNvPr>
              <p:cNvSpPr>
                <a:spLocks/>
              </p:cNvSpPr>
              <p:nvPr/>
            </p:nvSpPr>
            <p:spPr bwMode="auto">
              <a:xfrm>
                <a:off x="3021013" y="4873625"/>
                <a:ext cx="6148388" cy="1219200"/>
              </a:xfrm>
              <a:custGeom>
                <a:avLst/>
                <a:gdLst>
                  <a:gd name="T0" fmla="*/ 441 w 3873"/>
                  <a:gd name="T1" fmla="*/ 0 h 768"/>
                  <a:gd name="T2" fmla="*/ 0 w 3873"/>
                  <a:gd name="T3" fmla="*/ 768 h 768"/>
                  <a:gd name="T4" fmla="*/ 3873 w 3873"/>
                  <a:gd name="T5" fmla="*/ 768 h 768"/>
                  <a:gd name="T6" fmla="*/ 3432 w 3873"/>
                  <a:gd name="T7" fmla="*/ 0 h 768"/>
                  <a:gd name="T8" fmla="*/ 441 w 3873"/>
                  <a:gd name="T9" fmla="*/ 0 h 768"/>
                </a:gdLst>
                <a:ahLst/>
                <a:cxnLst>
                  <a:cxn ang="0">
                    <a:pos x="T0" y="T1"/>
                  </a:cxn>
                  <a:cxn ang="0">
                    <a:pos x="T2" y="T3"/>
                  </a:cxn>
                  <a:cxn ang="0">
                    <a:pos x="T4" y="T5"/>
                  </a:cxn>
                  <a:cxn ang="0">
                    <a:pos x="T6" y="T7"/>
                  </a:cxn>
                  <a:cxn ang="0">
                    <a:pos x="T8" y="T9"/>
                  </a:cxn>
                </a:cxnLst>
                <a:rect l="0" t="0" r="r" b="b"/>
                <a:pathLst>
                  <a:path w="3873" h="768">
                    <a:moveTo>
                      <a:pt x="441" y="0"/>
                    </a:moveTo>
                    <a:lnTo>
                      <a:pt x="0" y="768"/>
                    </a:lnTo>
                    <a:lnTo>
                      <a:pt x="3873" y="768"/>
                    </a:lnTo>
                    <a:lnTo>
                      <a:pt x="3432" y="0"/>
                    </a:lnTo>
                    <a:lnTo>
                      <a:pt x="441" y="0"/>
                    </a:lnTo>
                    <a:close/>
                  </a:path>
                </a:pathLst>
              </a:custGeom>
              <a:ln/>
            </p:spPr>
            <p:style>
              <a:lnRef idx="3">
                <a:schemeClr val="lt1"/>
              </a:lnRef>
              <a:fillRef idx="1">
                <a:schemeClr val="accent1"/>
              </a:fillRef>
              <a:effectRef idx="1">
                <a:schemeClr val="accent1"/>
              </a:effectRef>
              <a:fontRef idx="minor">
                <a:schemeClr val="lt1"/>
              </a:fontRef>
            </p:style>
            <p:txBody>
              <a:bodyPr vert="horz" wrap="square" lIns="91440" tIns="45720" rIns="91440" bIns="45720" numCol="1" anchor="t" anchorCtr="0" compatLnSpc="1">
                <a:prstTxWarp prst="textNoShape">
                  <a:avLst/>
                </a:prstTxWarp>
              </a:bodyPr>
              <a:lstStyle/>
              <a:p>
                <a:endParaRPr lang="ru-RU">
                  <a:solidFill>
                    <a:srgbClr val="1D3347"/>
                  </a:solidFill>
                </a:endParaRPr>
              </a:p>
            </p:txBody>
          </p:sp>
          <p:sp>
            <p:nvSpPr>
              <p:cNvPr id="61" name="Freeform 102">
                <a:extLst>
                  <a:ext uri="{FF2B5EF4-FFF2-40B4-BE49-F238E27FC236}">
                    <a16:creationId xmlns:a16="http://schemas.microsoft.com/office/drawing/2014/main" id="{D3530170-C6F1-DCF9-24F6-2524748C0346}"/>
                  </a:ext>
                </a:extLst>
              </p:cNvPr>
              <p:cNvSpPr>
                <a:spLocks/>
              </p:cNvSpPr>
              <p:nvPr/>
            </p:nvSpPr>
            <p:spPr bwMode="auto">
              <a:xfrm>
                <a:off x="3021013" y="6092825"/>
                <a:ext cx="269875" cy="228600"/>
              </a:xfrm>
              <a:custGeom>
                <a:avLst/>
                <a:gdLst>
                  <a:gd name="T0" fmla="*/ 0 w 170"/>
                  <a:gd name="T1" fmla="*/ 0 h 144"/>
                  <a:gd name="T2" fmla="*/ 88 w 170"/>
                  <a:gd name="T3" fmla="*/ 144 h 144"/>
                  <a:gd name="T4" fmla="*/ 170 w 170"/>
                  <a:gd name="T5" fmla="*/ 0 h 144"/>
                  <a:gd name="T6" fmla="*/ 0 w 170"/>
                  <a:gd name="T7" fmla="*/ 0 h 144"/>
                </a:gdLst>
                <a:ahLst/>
                <a:cxnLst>
                  <a:cxn ang="0">
                    <a:pos x="T0" y="T1"/>
                  </a:cxn>
                  <a:cxn ang="0">
                    <a:pos x="T2" y="T3"/>
                  </a:cxn>
                  <a:cxn ang="0">
                    <a:pos x="T4" y="T5"/>
                  </a:cxn>
                  <a:cxn ang="0">
                    <a:pos x="T6" y="T7"/>
                  </a:cxn>
                </a:cxnLst>
                <a:rect l="0" t="0" r="r" b="b"/>
                <a:pathLst>
                  <a:path w="170" h="144">
                    <a:moveTo>
                      <a:pt x="0" y="0"/>
                    </a:moveTo>
                    <a:lnTo>
                      <a:pt x="88" y="144"/>
                    </a:lnTo>
                    <a:lnTo>
                      <a:pt x="170" y="0"/>
                    </a:lnTo>
                    <a:lnTo>
                      <a:pt x="0" y="0"/>
                    </a:lnTo>
                    <a:close/>
                  </a:path>
                </a:pathLst>
              </a:custGeom>
              <a:ln/>
            </p:spPr>
            <p:style>
              <a:lnRef idx="3">
                <a:schemeClr val="lt1"/>
              </a:lnRef>
              <a:fillRef idx="1">
                <a:schemeClr val="accent1"/>
              </a:fillRef>
              <a:effectRef idx="1">
                <a:schemeClr val="accent1"/>
              </a:effectRef>
              <a:fontRef idx="minor">
                <a:schemeClr val="lt1"/>
              </a:fontRef>
            </p:style>
            <p:txBody>
              <a:bodyPr vert="horz" wrap="square" lIns="91440" tIns="45720" rIns="91440" bIns="45720" numCol="1" anchor="t" anchorCtr="0" compatLnSpc="1">
                <a:prstTxWarp prst="textNoShape">
                  <a:avLst/>
                </a:prstTxWarp>
              </a:bodyPr>
              <a:lstStyle/>
              <a:p>
                <a:endParaRPr lang="ru-RU">
                  <a:solidFill>
                    <a:srgbClr val="1D3347"/>
                  </a:solidFill>
                </a:endParaRPr>
              </a:p>
            </p:txBody>
          </p:sp>
          <p:sp>
            <p:nvSpPr>
              <p:cNvPr id="62" name="Freeform 103">
                <a:extLst>
                  <a:ext uri="{FF2B5EF4-FFF2-40B4-BE49-F238E27FC236}">
                    <a16:creationId xmlns:a16="http://schemas.microsoft.com/office/drawing/2014/main" id="{B543BF70-D772-6F75-EDC6-6920446F752B}"/>
                  </a:ext>
                </a:extLst>
              </p:cNvPr>
              <p:cNvSpPr>
                <a:spLocks/>
              </p:cNvSpPr>
              <p:nvPr/>
            </p:nvSpPr>
            <p:spPr bwMode="auto">
              <a:xfrm>
                <a:off x="8899525" y="6092825"/>
                <a:ext cx="269875" cy="228600"/>
              </a:xfrm>
              <a:custGeom>
                <a:avLst/>
                <a:gdLst>
                  <a:gd name="T0" fmla="*/ 170 w 170"/>
                  <a:gd name="T1" fmla="*/ 0 h 144"/>
                  <a:gd name="T2" fmla="*/ 81 w 170"/>
                  <a:gd name="T3" fmla="*/ 144 h 144"/>
                  <a:gd name="T4" fmla="*/ 0 w 170"/>
                  <a:gd name="T5" fmla="*/ 0 h 144"/>
                  <a:gd name="T6" fmla="*/ 170 w 170"/>
                  <a:gd name="T7" fmla="*/ 0 h 144"/>
                </a:gdLst>
                <a:ahLst/>
                <a:cxnLst>
                  <a:cxn ang="0">
                    <a:pos x="T0" y="T1"/>
                  </a:cxn>
                  <a:cxn ang="0">
                    <a:pos x="T2" y="T3"/>
                  </a:cxn>
                  <a:cxn ang="0">
                    <a:pos x="T4" y="T5"/>
                  </a:cxn>
                  <a:cxn ang="0">
                    <a:pos x="T6" y="T7"/>
                  </a:cxn>
                </a:cxnLst>
                <a:rect l="0" t="0" r="r" b="b"/>
                <a:pathLst>
                  <a:path w="170" h="144">
                    <a:moveTo>
                      <a:pt x="170" y="0"/>
                    </a:moveTo>
                    <a:lnTo>
                      <a:pt x="81" y="144"/>
                    </a:lnTo>
                    <a:lnTo>
                      <a:pt x="0" y="0"/>
                    </a:lnTo>
                    <a:lnTo>
                      <a:pt x="170" y="0"/>
                    </a:lnTo>
                    <a:close/>
                  </a:path>
                </a:pathLst>
              </a:custGeom>
              <a:ln/>
            </p:spPr>
            <p:style>
              <a:lnRef idx="3">
                <a:schemeClr val="lt1"/>
              </a:lnRef>
              <a:fillRef idx="1">
                <a:schemeClr val="accent1"/>
              </a:fillRef>
              <a:effectRef idx="1">
                <a:schemeClr val="accent1"/>
              </a:effectRef>
              <a:fontRef idx="minor">
                <a:schemeClr val="lt1"/>
              </a:fontRef>
            </p:style>
            <p:txBody>
              <a:bodyPr vert="horz" wrap="square" lIns="91440" tIns="45720" rIns="91440" bIns="45720" numCol="1" anchor="t" anchorCtr="0" compatLnSpc="1">
                <a:prstTxWarp prst="textNoShape">
                  <a:avLst/>
                </a:prstTxWarp>
              </a:bodyPr>
              <a:lstStyle/>
              <a:p>
                <a:endParaRPr lang="ru-RU" dirty="0">
                  <a:solidFill>
                    <a:srgbClr val="1D3347"/>
                  </a:solidFill>
                </a:endParaRPr>
              </a:p>
            </p:txBody>
          </p:sp>
        </p:grpSp>
        <p:sp>
          <p:nvSpPr>
            <p:cNvPr id="59" name="Freeform 105">
              <a:extLst>
                <a:ext uri="{FF2B5EF4-FFF2-40B4-BE49-F238E27FC236}">
                  <a16:creationId xmlns:a16="http://schemas.microsoft.com/office/drawing/2014/main" id="{09659BBD-026A-FD0B-D411-597804C99CE0}"/>
                </a:ext>
              </a:extLst>
            </p:cNvPr>
            <p:cNvSpPr>
              <a:spLocks noEditPoints="1"/>
            </p:cNvSpPr>
            <p:nvPr/>
          </p:nvSpPr>
          <p:spPr bwMode="auto">
            <a:xfrm>
              <a:off x="5188648" y="4752197"/>
              <a:ext cx="506116" cy="300756"/>
            </a:xfrm>
            <a:custGeom>
              <a:avLst/>
              <a:gdLst>
                <a:gd name="T0" fmla="*/ 61 w 290"/>
                <a:gd name="T1" fmla="*/ 110 h 172"/>
                <a:gd name="T2" fmla="*/ 62 w 290"/>
                <a:gd name="T3" fmla="*/ 99 h 172"/>
                <a:gd name="T4" fmla="*/ 93 w 290"/>
                <a:gd name="T5" fmla="*/ 75 h 172"/>
                <a:gd name="T6" fmla="*/ 101 w 290"/>
                <a:gd name="T7" fmla="*/ 84 h 172"/>
                <a:gd name="T8" fmla="*/ 72 w 290"/>
                <a:gd name="T9" fmla="*/ 111 h 172"/>
                <a:gd name="T10" fmla="*/ 87 w 290"/>
                <a:gd name="T11" fmla="*/ 132 h 172"/>
                <a:gd name="T12" fmla="*/ 121 w 290"/>
                <a:gd name="T13" fmla="*/ 94 h 172"/>
                <a:gd name="T14" fmla="*/ 110 w 290"/>
                <a:gd name="T15" fmla="*/ 93 h 172"/>
                <a:gd name="T16" fmla="*/ 76 w 290"/>
                <a:gd name="T17" fmla="*/ 131 h 172"/>
                <a:gd name="T18" fmla="*/ 87 w 290"/>
                <a:gd name="T19" fmla="*/ 132 h 172"/>
                <a:gd name="T20" fmla="*/ 130 w 290"/>
                <a:gd name="T21" fmla="*/ 131 h 172"/>
                <a:gd name="T22" fmla="*/ 125 w 290"/>
                <a:gd name="T23" fmla="*/ 117 h 172"/>
                <a:gd name="T24" fmla="*/ 96 w 290"/>
                <a:gd name="T25" fmla="*/ 138 h 172"/>
                <a:gd name="T26" fmla="*/ 101 w 290"/>
                <a:gd name="T27" fmla="*/ 152 h 172"/>
                <a:gd name="T28" fmla="*/ 123 w 290"/>
                <a:gd name="T29" fmla="*/ 170 h 172"/>
                <a:gd name="T30" fmla="*/ 138 w 290"/>
                <a:gd name="T31" fmla="*/ 147 h 172"/>
                <a:gd name="T32" fmla="*/ 127 w 290"/>
                <a:gd name="T33" fmla="*/ 146 h 172"/>
                <a:gd name="T34" fmla="*/ 112 w 290"/>
                <a:gd name="T35" fmla="*/ 169 h 172"/>
                <a:gd name="T36" fmla="*/ 123 w 290"/>
                <a:gd name="T37" fmla="*/ 170 h 172"/>
                <a:gd name="T38" fmla="*/ 290 w 290"/>
                <a:gd name="T39" fmla="*/ 52 h 172"/>
                <a:gd name="T40" fmla="*/ 231 w 290"/>
                <a:gd name="T41" fmla="*/ 25 h 172"/>
                <a:gd name="T42" fmla="*/ 257 w 290"/>
                <a:gd name="T43" fmla="*/ 70 h 172"/>
                <a:gd name="T44" fmla="*/ 233 w 290"/>
                <a:gd name="T45" fmla="*/ 81 h 172"/>
                <a:gd name="T46" fmla="*/ 222 w 290"/>
                <a:gd name="T47" fmla="*/ 29 h 172"/>
                <a:gd name="T48" fmla="*/ 140 w 290"/>
                <a:gd name="T49" fmla="*/ 17 h 172"/>
                <a:gd name="T50" fmla="*/ 136 w 290"/>
                <a:gd name="T51" fmla="*/ 18 h 172"/>
                <a:gd name="T52" fmla="*/ 87 w 290"/>
                <a:gd name="T53" fmla="*/ 45 h 172"/>
                <a:gd name="T54" fmla="*/ 94 w 290"/>
                <a:gd name="T55" fmla="*/ 55 h 172"/>
                <a:gd name="T56" fmla="*/ 143 w 290"/>
                <a:gd name="T57" fmla="*/ 31 h 172"/>
                <a:gd name="T58" fmla="*/ 146 w 290"/>
                <a:gd name="T59" fmla="*/ 32 h 172"/>
                <a:gd name="T60" fmla="*/ 228 w 290"/>
                <a:gd name="T61" fmla="*/ 88 h 172"/>
                <a:gd name="T62" fmla="*/ 156 w 290"/>
                <a:gd name="T63" fmla="*/ 159 h 172"/>
                <a:gd name="T64" fmla="*/ 144 w 290"/>
                <a:gd name="T65" fmla="*/ 165 h 172"/>
                <a:gd name="T66" fmla="*/ 149 w 290"/>
                <a:gd name="T67" fmla="*/ 170 h 172"/>
                <a:gd name="T68" fmla="*/ 177 w 290"/>
                <a:gd name="T69" fmla="*/ 157 h 172"/>
                <a:gd name="T70" fmla="*/ 180 w 290"/>
                <a:gd name="T71" fmla="*/ 146 h 172"/>
                <a:gd name="T72" fmla="*/ 171 w 290"/>
                <a:gd name="T73" fmla="*/ 122 h 172"/>
                <a:gd name="T74" fmla="*/ 192 w 290"/>
                <a:gd name="T75" fmla="*/ 143 h 172"/>
                <a:gd name="T76" fmla="*/ 202 w 290"/>
                <a:gd name="T77" fmla="*/ 146 h 172"/>
                <a:gd name="T78" fmla="*/ 204 w 290"/>
                <a:gd name="T79" fmla="*/ 134 h 172"/>
                <a:gd name="T80" fmla="*/ 193 w 290"/>
                <a:gd name="T81" fmla="*/ 106 h 172"/>
                <a:gd name="T82" fmla="*/ 214 w 290"/>
                <a:gd name="T83" fmla="*/ 128 h 172"/>
                <a:gd name="T84" fmla="*/ 224 w 290"/>
                <a:gd name="T85" fmla="*/ 131 h 172"/>
                <a:gd name="T86" fmla="*/ 209 w 290"/>
                <a:gd name="T87" fmla="*/ 101 h 172"/>
                <a:gd name="T88" fmla="*/ 102 w 290"/>
                <a:gd name="T89" fmla="*/ 63 h 172"/>
                <a:gd name="T90" fmla="*/ 80 w 290"/>
                <a:gd name="T91" fmla="*/ 57 h 172"/>
                <a:gd name="T92" fmla="*/ 86 w 290"/>
                <a:gd name="T93" fmla="*/ 31 h 172"/>
                <a:gd name="T94" fmla="*/ 70 w 290"/>
                <a:gd name="T95" fmla="*/ 31 h 172"/>
                <a:gd name="T96" fmla="*/ 56 w 290"/>
                <a:gd name="T97" fmla="*/ 91 h 172"/>
                <a:gd name="T98" fmla="*/ 93 w 290"/>
                <a:gd name="T99" fmla="*/ 65 h 172"/>
                <a:gd name="T100" fmla="*/ 111 w 290"/>
                <a:gd name="T101" fmla="*/ 82 h 172"/>
                <a:gd name="T102" fmla="*/ 129 w 290"/>
                <a:gd name="T103" fmla="*/ 87 h 172"/>
                <a:gd name="T104" fmla="*/ 139 w 290"/>
                <a:gd name="T105" fmla="*/ 113 h 172"/>
                <a:gd name="T106" fmla="*/ 146 w 290"/>
                <a:gd name="T107" fmla="*/ 140 h 172"/>
                <a:gd name="T108" fmla="*/ 165 w 290"/>
                <a:gd name="T109" fmla="*/ 152 h 172"/>
                <a:gd name="T110" fmla="*/ 173 w 290"/>
                <a:gd name="T111" fmla="*/ 158 h 172"/>
                <a:gd name="T112" fmla="*/ 25 w 290"/>
                <a:gd name="T113" fmla="*/ 63 h 172"/>
                <a:gd name="T114" fmla="*/ 37 w 290"/>
                <a:gd name="T115" fmla="*/ 0 h 172"/>
                <a:gd name="T116" fmla="*/ 25 w 290"/>
                <a:gd name="T117" fmla="*/ 63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90" h="172">
                  <a:moveTo>
                    <a:pt x="67" y="113"/>
                  </a:moveTo>
                  <a:cubicBezTo>
                    <a:pt x="65" y="113"/>
                    <a:pt x="63" y="112"/>
                    <a:pt x="61" y="110"/>
                  </a:cubicBezTo>
                  <a:cubicBezTo>
                    <a:pt x="60" y="108"/>
                    <a:pt x="59" y="106"/>
                    <a:pt x="59" y="104"/>
                  </a:cubicBezTo>
                  <a:cubicBezTo>
                    <a:pt x="59" y="102"/>
                    <a:pt x="60" y="100"/>
                    <a:pt x="62" y="99"/>
                  </a:cubicBezTo>
                  <a:cubicBezTo>
                    <a:pt x="88" y="77"/>
                    <a:pt x="88" y="77"/>
                    <a:pt x="88" y="77"/>
                  </a:cubicBezTo>
                  <a:cubicBezTo>
                    <a:pt x="90" y="76"/>
                    <a:pt x="91" y="75"/>
                    <a:pt x="93" y="75"/>
                  </a:cubicBezTo>
                  <a:cubicBezTo>
                    <a:pt x="96" y="75"/>
                    <a:pt x="98" y="76"/>
                    <a:pt x="99" y="78"/>
                  </a:cubicBezTo>
                  <a:cubicBezTo>
                    <a:pt x="101" y="80"/>
                    <a:pt x="101" y="82"/>
                    <a:pt x="101" y="84"/>
                  </a:cubicBezTo>
                  <a:cubicBezTo>
                    <a:pt x="101" y="86"/>
                    <a:pt x="100" y="88"/>
                    <a:pt x="98" y="89"/>
                  </a:cubicBezTo>
                  <a:cubicBezTo>
                    <a:pt x="72" y="111"/>
                    <a:pt x="72" y="111"/>
                    <a:pt x="72" y="111"/>
                  </a:cubicBezTo>
                  <a:cubicBezTo>
                    <a:pt x="71" y="112"/>
                    <a:pt x="69" y="113"/>
                    <a:pt x="67" y="113"/>
                  </a:cubicBezTo>
                  <a:close/>
                  <a:moveTo>
                    <a:pt x="87" y="132"/>
                  </a:moveTo>
                  <a:cubicBezTo>
                    <a:pt x="120" y="105"/>
                    <a:pt x="120" y="105"/>
                    <a:pt x="120" y="105"/>
                  </a:cubicBezTo>
                  <a:cubicBezTo>
                    <a:pt x="124" y="102"/>
                    <a:pt x="124" y="97"/>
                    <a:pt x="121" y="94"/>
                  </a:cubicBezTo>
                  <a:cubicBezTo>
                    <a:pt x="120" y="92"/>
                    <a:pt x="118" y="91"/>
                    <a:pt x="115" y="91"/>
                  </a:cubicBezTo>
                  <a:cubicBezTo>
                    <a:pt x="114" y="91"/>
                    <a:pt x="112" y="91"/>
                    <a:pt x="110" y="93"/>
                  </a:cubicBezTo>
                  <a:cubicBezTo>
                    <a:pt x="77" y="120"/>
                    <a:pt x="77" y="120"/>
                    <a:pt x="77" y="120"/>
                  </a:cubicBezTo>
                  <a:cubicBezTo>
                    <a:pt x="73" y="123"/>
                    <a:pt x="73" y="128"/>
                    <a:pt x="76" y="131"/>
                  </a:cubicBezTo>
                  <a:cubicBezTo>
                    <a:pt x="77" y="133"/>
                    <a:pt x="79" y="134"/>
                    <a:pt x="82" y="134"/>
                  </a:cubicBezTo>
                  <a:cubicBezTo>
                    <a:pt x="84" y="134"/>
                    <a:pt x="85" y="134"/>
                    <a:pt x="87" y="132"/>
                  </a:cubicBezTo>
                  <a:close/>
                  <a:moveTo>
                    <a:pt x="106" y="151"/>
                  </a:moveTo>
                  <a:cubicBezTo>
                    <a:pt x="130" y="131"/>
                    <a:pt x="130" y="131"/>
                    <a:pt x="130" y="131"/>
                  </a:cubicBezTo>
                  <a:cubicBezTo>
                    <a:pt x="133" y="128"/>
                    <a:pt x="134" y="123"/>
                    <a:pt x="131" y="120"/>
                  </a:cubicBezTo>
                  <a:cubicBezTo>
                    <a:pt x="129" y="118"/>
                    <a:pt x="127" y="117"/>
                    <a:pt x="125" y="117"/>
                  </a:cubicBezTo>
                  <a:cubicBezTo>
                    <a:pt x="123" y="117"/>
                    <a:pt x="121" y="117"/>
                    <a:pt x="120" y="119"/>
                  </a:cubicBezTo>
                  <a:cubicBezTo>
                    <a:pt x="96" y="138"/>
                    <a:pt x="96" y="138"/>
                    <a:pt x="96" y="138"/>
                  </a:cubicBezTo>
                  <a:cubicBezTo>
                    <a:pt x="92" y="141"/>
                    <a:pt x="92" y="146"/>
                    <a:pt x="95" y="150"/>
                  </a:cubicBezTo>
                  <a:cubicBezTo>
                    <a:pt x="96" y="151"/>
                    <a:pt x="98" y="152"/>
                    <a:pt x="101" y="152"/>
                  </a:cubicBezTo>
                  <a:cubicBezTo>
                    <a:pt x="103" y="152"/>
                    <a:pt x="104" y="152"/>
                    <a:pt x="106" y="151"/>
                  </a:cubicBezTo>
                  <a:close/>
                  <a:moveTo>
                    <a:pt x="123" y="170"/>
                  </a:moveTo>
                  <a:cubicBezTo>
                    <a:pt x="137" y="158"/>
                    <a:pt x="137" y="158"/>
                    <a:pt x="137" y="158"/>
                  </a:cubicBezTo>
                  <a:cubicBezTo>
                    <a:pt x="141" y="155"/>
                    <a:pt x="141" y="151"/>
                    <a:pt x="138" y="147"/>
                  </a:cubicBezTo>
                  <a:cubicBezTo>
                    <a:pt x="137" y="145"/>
                    <a:pt x="135" y="144"/>
                    <a:pt x="132" y="144"/>
                  </a:cubicBezTo>
                  <a:cubicBezTo>
                    <a:pt x="130" y="144"/>
                    <a:pt x="129" y="145"/>
                    <a:pt x="127" y="146"/>
                  </a:cubicBezTo>
                  <a:cubicBezTo>
                    <a:pt x="113" y="158"/>
                    <a:pt x="113" y="158"/>
                    <a:pt x="113" y="158"/>
                  </a:cubicBezTo>
                  <a:cubicBezTo>
                    <a:pt x="110" y="160"/>
                    <a:pt x="110" y="165"/>
                    <a:pt x="112" y="169"/>
                  </a:cubicBezTo>
                  <a:cubicBezTo>
                    <a:pt x="114" y="171"/>
                    <a:pt x="116" y="172"/>
                    <a:pt x="118" y="172"/>
                  </a:cubicBezTo>
                  <a:cubicBezTo>
                    <a:pt x="120" y="172"/>
                    <a:pt x="122" y="171"/>
                    <a:pt x="123" y="170"/>
                  </a:cubicBezTo>
                  <a:close/>
                  <a:moveTo>
                    <a:pt x="257" y="70"/>
                  </a:moveTo>
                  <a:cubicBezTo>
                    <a:pt x="290" y="52"/>
                    <a:pt x="290" y="52"/>
                    <a:pt x="290" y="52"/>
                  </a:cubicBezTo>
                  <a:cubicBezTo>
                    <a:pt x="266" y="6"/>
                    <a:pt x="266" y="6"/>
                    <a:pt x="266" y="6"/>
                  </a:cubicBezTo>
                  <a:cubicBezTo>
                    <a:pt x="253" y="13"/>
                    <a:pt x="237" y="22"/>
                    <a:pt x="231" y="25"/>
                  </a:cubicBezTo>
                  <a:cubicBezTo>
                    <a:pt x="235" y="31"/>
                    <a:pt x="242" y="43"/>
                    <a:pt x="256" y="68"/>
                  </a:cubicBezTo>
                  <a:lnTo>
                    <a:pt x="257" y="70"/>
                  </a:lnTo>
                  <a:close/>
                  <a:moveTo>
                    <a:pt x="228" y="88"/>
                  </a:moveTo>
                  <a:cubicBezTo>
                    <a:pt x="230" y="85"/>
                    <a:pt x="232" y="82"/>
                    <a:pt x="233" y="81"/>
                  </a:cubicBezTo>
                  <a:cubicBezTo>
                    <a:pt x="235" y="79"/>
                    <a:pt x="242" y="75"/>
                    <a:pt x="247" y="72"/>
                  </a:cubicBezTo>
                  <a:cubicBezTo>
                    <a:pt x="243" y="64"/>
                    <a:pt x="228" y="38"/>
                    <a:pt x="222" y="29"/>
                  </a:cubicBezTo>
                  <a:cubicBezTo>
                    <a:pt x="195" y="18"/>
                    <a:pt x="171" y="16"/>
                    <a:pt x="155" y="16"/>
                  </a:cubicBezTo>
                  <a:cubicBezTo>
                    <a:pt x="150" y="16"/>
                    <a:pt x="145" y="16"/>
                    <a:pt x="140" y="17"/>
                  </a:cubicBezTo>
                  <a:cubicBezTo>
                    <a:pt x="139" y="17"/>
                    <a:pt x="139" y="17"/>
                    <a:pt x="139" y="17"/>
                  </a:cubicBezTo>
                  <a:cubicBezTo>
                    <a:pt x="138" y="17"/>
                    <a:pt x="137" y="17"/>
                    <a:pt x="136" y="18"/>
                  </a:cubicBezTo>
                  <a:cubicBezTo>
                    <a:pt x="91" y="40"/>
                    <a:pt x="91" y="40"/>
                    <a:pt x="91" y="40"/>
                  </a:cubicBezTo>
                  <a:cubicBezTo>
                    <a:pt x="89" y="41"/>
                    <a:pt x="87" y="43"/>
                    <a:pt x="87" y="45"/>
                  </a:cubicBezTo>
                  <a:cubicBezTo>
                    <a:pt x="86" y="47"/>
                    <a:pt x="86" y="49"/>
                    <a:pt x="87" y="51"/>
                  </a:cubicBezTo>
                  <a:cubicBezTo>
                    <a:pt x="89" y="53"/>
                    <a:pt x="91" y="55"/>
                    <a:pt x="94" y="55"/>
                  </a:cubicBezTo>
                  <a:cubicBezTo>
                    <a:pt x="96" y="55"/>
                    <a:pt x="97" y="55"/>
                    <a:pt x="98" y="54"/>
                  </a:cubicBezTo>
                  <a:cubicBezTo>
                    <a:pt x="143" y="31"/>
                    <a:pt x="143" y="31"/>
                    <a:pt x="143" y="31"/>
                  </a:cubicBezTo>
                  <a:cubicBezTo>
                    <a:pt x="145" y="31"/>
                    <a:pt x="145" y="31"/>
                    <a:pt x="145" y="31"/>
                  </a:cubicBezTo>
                  <a:cubicBezTo>
                    <a:pt x="146" y="32"/>
                    <a:pt x="146" y="32"/>
                    <a:pt x="146" y="32"/>
                  </a:cubicBezTo>
                  <a:cubicBezTo>
                    <a:pt x="175" y="52"/>
                    <a:pt x="212" y="90"/>
                    <a:pt x="220" y="99"/>
                  </a:cubicBezTo>
                  <a:cubicBezTo>
                    <a:pt x="223" y="96"/>
                    <a:pt x="226" y="91"/>
                    <a:pt x="228" y="88"/>
                  </a:cubicBezTo>
                  <a:close/>
                  <a:moveTo>
                    <a:pt x="152" y="169"/>
                  </a:moveTo>
                  <a:cubicBezTo>
                    <a:pt x="156" y="167"/>
                    <a:pt x="158" y="163"/>
                    <a:pt x="156" y="159"/>
                  </a:cubicBezTo>
                  <a:cubicBezTo>
                    <a:pt x="150" y="153"/>
                    <a:pt x="150" y="153"/>
                    <a:pt x="150" y="153"/>
                  </a:cubicBezTo>
                  <a:cubicBezTo>
                    <a:pt x="149" y="158"/>
                    <a:pt x="147" y="162"/>
                    <a:pt x="144" y="165"/>
                  </a:cubicBezTo>
                  <a:cubicBezTo>
                    <a:pt x="143" y="165"/>
                    <a:pt x="143" y="165"/>
                    <a:pt x="143" y="165"/>
                  </a:cubicBezTo>
                  <a:cubicBezTo>
                    <a:pt x="146" y="168"/>
                    <a:pt x="148" y="170"/>
                    <a:pt x="149" y="170"/>
                  </a:cubicBezTo>
                  <a:cubicBezTo>
                    <a:pt x="150" y="170"/>
                    <a:pt x="151" y="169"/>
                    <a:pt x="152" y="169"/>
                  </a:cubicBezTo>
                  <a:close/>
                  <a:moveTo>
                    <a:pt x="177" y="157"/>
                  </a:moveTo>
                  <a:cubicBezTo>
                    <a:pt x="180" y="155"/>
                    <a:pt x="182" y="151"/>
                    <a:pt x="181" y="147"/>
                  </a:cubicBezTo>
                  <a:cubicBezTo>
                    <a:pt x="180" y="147"/>
                    <a:pt x="180" y="146"/>
                    <a:pt x="180" y="146"/>
                  </a:cubicBezTo>
                  <a:cubicBezTo>
                    <a:pt x="162" y="128"/>
                    <a:pt x="162" y="128"/>
                    <a:pt x="162" y="128"/>
                  </a:cubicBezTo>
                  <a:cubicBezTo>
                    <a:pt x="171" y="122"/>
                    <a:pt x="171" y="122"/>
                    <a:pt x="171" y="122"/>
                  </a:cubicBezTo>
                  <a:cubicBezTo>
                    <a:pt x="191" y="142"/>
                    <a:pt x="191" y="142"/>
                    <a:pt x="191" y="142"/>
                  </a:cubicBezTo>
                  <a:cubicBezTo>
                    <a:pt x="192" y="143"/>
                    <a:pt x="192" y="143"/>
                    <a:pt x="192" y="143"/>
                  </a:cubicBezTo>
                  <a:cubicBezTo>
                    <a:pt x="195" y="146"/>
                    <a:pt x="196" y="147"/>
                    <a:pt x="198" y="147"/>
                  </a:cubicBezTo>
                  <a:cubicBezTo>
                    <a:pt x="199" y="147"/>
                    <a:pt x="201" y="146"/>
                    <a:pt x="202" y="146"/>
                  </a:cubicBezTo>
                  <a:cubicBezTo>
                    <a:pt x="204" y="144"/>
                    <a:pt x="206" y="142"/>
                    <a:pt x="206" y="139"/>
                  </a:cubicBezTo>
                  <a:cubicBezTo>
                    <a:pt x="206" y="137"/>
                    <a:pt x="205" y="135"/>
                    <a:pt x="204" y="134"/>
                  </a:cubicBezTo>
                  <a:cubicBezTo>
                    <a:pt x="184" y="112"/>
                    <a:pt x="184" y="112"/>
                    <a:pt x="184" y="112"/>
                  </a:cubicBezTo>
                  <a:cubicBezTo>
                    <a:pt x="193" y="106"/>
                    <a:pt x="193" y="106"/>
                    <a:pt x="193" y="106"/>
                  </a:cubicBezTo>
                  <a:cubicBezTo>
                    <a:pt x="213" y="127"/>
                    <a:pt x="213" y="127"/>
                    <a:pt x="213" y="127"/>
                  </a:cubicBezTo>
                  <a:cubicBezTo>
                    <a:pt x="214" y="128"/>
                    <a:pt x="214" y="128"/>
                    <a:pt x="214" y="128"/>
                  </a:cubicBezTo>
                  <a:cubicBezTo>
                    <a:pt x="217" y="131"/>
                    <a:pt x="218" y="132"/>
                    <a:pt x="221" y="132"/>
                  </a:cubicBezTo>
                  <a:cubicBezTo>
                    <a:pt x="222" y="132"/>
                    <a:pt x="223" y="132"/>
                    <a:pt x="224" y="131"/>
                  </a:cubicBezTo>
                  <a:cubicBezTo>
                    <a:pt x="228" y="130"/>
                    <a:pt x="229" y="125"/>
                    <a:pt x="228" y="121"/>
                  </a:cubicBezTo>
                  <a:cubicBezTo>
                    <a:pt x="209" y="101"/>
                    <a:pt x="209" y="101"/>
                    <a:pt x="209" y="101"/>
                  </a:cubicBezTo>
                  <a:cubicBezTo>
                    <a:pt x="197" y="89"/>
                    <a:pt x="168" y="60"/>
                    <a:pt x="144" y="42"/>
                  </a:cubicBezTo>
                  <a:cubicBezTo>
                    <a:pt x="102" y="63"/>
                    <a:pt x="102" y="63"/>
                    <a:pt x="102" y="63"/>
                  </a:cubicBezTo>
                  <a:cubicBezTo>
                    <a:pt x="100" y="64"/>
                    <a:pt x="97" y="65"/>
                    <a:pt x="94" y="65"/>
                  </a:cubicBezTo>
                  <a:cubicBezTo>
                    <a:pt x="88" y="65"/>
                    <a:pt x="83" y="62"/>
                    <a:pt x="80" y="57"/>
                  </a:cubicBezTo>
                  <a:cubicBezTo>
                    <a:pt x="77" y="53"/>
                    <a:pt x="76" y="48"/>
                    <a:pt x="77" y="43"/>
                  </a:cubicBezTo>
                  <a:cubicBezTo>
                    <a:pt x="78" y="38"/>
                    <a:pt x="82" y="34"/>
                    <a:pt x="86" y="31"/>
                  </a:cubicBezTo>
                  <a:cubicBezTo>
                    <a:pt x="90" y="29"/>
                    <a:pt x="90" y="29"/>
                    <a:pt x="90" y="29"/>
                  </a:cubicBezTo>
                  <a:cubicBezTo>
                    <a:pt x="70" y="31"/>
                    <a:pt x="70" y="31"/>
                    <a:pt x="70" y="31"/>
                  </a:cubicBezTo>
                  <a:cubicBezTo>
                    <a:pt x="35" y="67"/>
                    <a:pt x="35" y="67"/>
                    <a:pt x="35" y="67"/>
                  </a:cubicBezTo>
                  <a:cubicBezTo>
                    <a:pt x="56" y="91"/>
                    <a:pt x="56" y="91"/>
                    <a:pt x="56" y="91"/>
                  </a:cubicBezTo>
                  <a:cubicBezTo>
                    <a:pt x="56" y="91"/>
                    <a:pt x="82" y="70"/>
                    <a:pt x="82" y="70"/>
                  </a:cubicBezTo>
                  <a:cubicBezTo>
                    <a:pt x="85" y="67"/>
                    <a:pt x="89" y="65"/>
                    <a:pt x="93" y="65"/>
                  </a:cubicBezTo>
                  <a:cubicBezTo>
                    <a:pt x="99" y="65"/>
                    <a:pt x="104" y="68"/>
                    <a:pt x="107" y="72"/>
                  </a:cubicBezTo>
                  <a:cubicBezTo>
                    <a:pt x="109" y="75"/>
                    <a:pt x="111" y="78"/>
                    <a:pt x="111" y="82"/>
                  </a:cubicBezTo>
                  <a:cubicBezTo>
                    <a:pt x="112" y="81"/>
                    <a:pt x="114" y="81"/>
                    <a:pt x="115" y="81"/>
                  </a:cubicBezTo>
                  <a:cubicBezTo>
                    <a:pt x="121" y="81"/>
                    <a:pt x="126" y="83"/>
                    <a:pt x="129" y="87"/>
                  </a:cubicBezTo>
                  <a:cubicBezTo>
                    <a:pt x="134" y="93"/>
                    <a:pt x="134" y="101"/>
                    <a:pt x="131" y="108"/>
                  </a:cubicBezTo>
                  <a:cubicBezTo>
                    <a:pt x="134" y="109"/>
                    <a:pt x="136" y="111"/>
                    <a:pt x="139" y="113"/>
                  </a:cubicBezTo>
                  <a:cubicBezTo>
                    <a:pt x="144" y="120"/>
                    <a:pt x="144" y="129"/>
                    <a:pt x="139" y="136"/>
                  </a:cubicBezTo>
                  <a:cubicBezTo>
                    <a:pt x="141" y="137"/>
                    <a:pt x="144" y="138"/>
                    <a:pt x="146" y="140"/>
                  </a:cubicBezTo>
                  <a:cubicBezTo>
                    <a:pt x="149" y="138"/>
                    <a:pt x="149" y="138"/>
                    <a:pt x="149" y="138"/>
                  </a:cubicBezTo>
                  <a:cubicBezTo>
                    <a:pt x="165" y="152"/>
                    <a:pt x="165" y="152"/>
                    <a:pt x="165" y="152"/>
                  </a:cubicBezTo>
                  <a:cubicBezTo>
                    <a:pt x="166" y="153"/>
                    <a:pt x="167" y="154"/>
                    <a:pt x="168" y="155"/>
                  </a:cubicBezTo>
                  <a:cubicBezTo>
                    <a:pt x="171" y="157"/>
                    <a:pt x="171" y="158"/>
                    <a:pt x="173" y="158"/>
                  </a:cubicBezTo>
                  <a:cubicBezTo>
                    <a:pt x="174" y="158"/>
                    <a:pt x="176" y="157"/>
                    <a:pt x="177" y="157"/>
                  </a:cubicBezTo>
                  <a:close/>
                  <a:moveTo>
                    <a:pt x="25" y="63"/>
                  </a:moveTo>
                  <a:cubicBezTo>
                    <a:pt x="62" y="25"/>
                    <a:pt x="62" y="25"/>
                    <a:pt x="62" y="25"/>
                  </a:cubicBezTo>
                  <a:cubicBezTo>
                    <a:pt x="37" y="0"/>
                    <a:pt x="37" y="0"/>
                    <a:pt x="37" y="0"/>
                  </a:cubicBezTo>
                  <a:cubicBezTo>
                    <a:pt x="0" y="38"/>
                    <a:pt x="0" y="38"/>
                    <a:pt x="0" y="38"/>
                  </a:cubicBezTo>
                  <a:lnTo>
                    <a:pt x="25" y="63"/>
                  </a:lnTo>
                  <a:close/>
                </a:path>
              </a:pathLst>
            </a:custGeom>
            <a:ln>
              <a:noFill/>
            </a:ln>
          </p:spPr>
          <p:style>
            <a:lnRef idx="3">
              <a:schemeClr val="lt1"/>
            </a:lnRef>
            <a:fillRef idx="1">
              <a:schemeClr val="accent3"/>
            </a:fillRef>
            <a:effectRef idx="1">
              <a:schemeClr val="accent3"/>
            </a:effectRef>
            <a:fontRef idx="minor">
              <a:schemeClr val="lt1"/>
            </a:fontRef>
          </p:style>
          <p:txBody>
            <a:bodyPr vert="horz" wrap="square" lIns="91440" tIns="45720" rIns="91440" bIns="45720" numCol="1" anchor="t" anchorCtr="0" compatLnSpc="1">
              <a:prstTxWarp prst="textNoShape">
                <a:avLst/>
              </a:prstTxWarp>
            </a:bodyPr>
            <a:lstStyle/>
            <a:p>
              <a:endParaRPr lang="ru-RU">
                <a:solidFill>
                  <a:srgbClr val="1D3347"/>
                </a:solidFill>
              </a:endParaRPr>
            </a:p>
          </p:txBody>
        </p:sp>
      </p:grpSp>
      <p:grpSp>
        <p:nvGrpSpPr>
          <p:cNvPr id="63" name="Group 62">
            <a:extLst>
              <a:ext uri="{FF2B5EF4-FFF2-40B4-BE49-F238E27FC236}">
                <a16:creationId xmlns:a16="http://schemas.microsoft.com/office/drawing/2014/main" id="{F90BB112-4AD9-338F-EC99-03D41B693B87}"/>
              </a:ext>
            </a:extLst>
          </p:cNvPr>
          <p:cNvGrpSpPr/>
          <p:nvPr/>
        </p:nvGrpSpPr>
        <p:grpSpPr>
          <a:xfrm>
            <a:off x="4910728" y="2922049"/>
            <a:ext cx="2329643" cy="1054932"/>
            <a:chOff x="4288187" y="2274663"/>
            <a:chExt cx="2329643" cy="1054932"/>
          </a:xfrm>
        </p:grpSpPr>
        <p:grpSp>
          <p:nvGrpSpPr>
            <p:cNvPr id="64" name="Group 63">
              <a:extLst>
                <a:ext uri="{FF2B5EF4-FFF2-40B4-BE49-F238E27FC236}">
                  <a16:creationId xmlns:a16="http://schemas.microsoft.com/office/drawing/2014/main" id="{F3776DC4-31FA-2DA4-B04E-F0B79476F01B}"/>
                </a:ext>
              </a:extLst>
            </p:cNvPr>
            <p:cNvGrpSpPr/>
            <p:nvPr/>
          </p:nvGrpSpPr>
          <p:grpSpPr>
            <a:xfrm>
              <a:off x="4288187" y="2274663"/>
              <a:ext cx="2329643" cy="1054932"/>
              <a:chOff x="4622800" y="2208213"/>
              <a:chExt cx="2944813" cy="1333500"/>
            </a:xfrm>
            <a:solidFill>
              <a:schemeClr val="accent2"/>
            </a:solidFill>
          </p:grpSpPr>
          <p:sp>
            <p:nvSpPr>
              <p:cNvPr id="66" name="Freeform 95">
                <a:extLst>
                  <a:ext uri="{FF2B5EF4-FFF2-40B4-BE49-F238E27FC236}">
                    <a16:creationId xmlns:a16="http://schemas.microsoft.com/office/drawing/2014/main" id="{40B8B189-DDD6-3B8A-B383-EA34E0A2ADFA}"/>
                  </a:ext>
                </a:extLst>
              </p:cNvPr>
              <p:cNvSpPr>
                <a:spLocks/>
              </p:cNvSpPr>
              <p:nvPr/>
            </p:nvSpPr>
            <p:spPr bwMode="auto">
              <a:xfrm>
                <a:off x="4622800" y="2208213"/>
                <a:ext cx="2944813" cy="1104900"/>
              </a:xfrm>
              <a:custGeom>
                <a:avLst/>
                <a:gdLst>
                  <a:gd name="T0" fmla="*/ 402 w 1855"/>
                  <a:gd name="T1" fmla="*/ 0 h 696"/>
                  <a:gd name="T2" fmla="*/ 0 w 1855"/>
                  <a:gd name="T3" fmla="*/ 696 h 696"/>
                  <a:gd name="T4" fmla="*/ 1855 w 1855"/>
                  <a:gd name="T5" fmla="*/ 696 h 696"/>
                  <a:gd name="T6" fmla="*/ 1452 w 1855"/>
                  <a:gd name="T7" fmla="*/ 0 h 696"/>
                  <a:gd name="T8" fmla="*/ 402 w 1855"/>
                  <a:gd name="T9" fmla="*/ 0 h 696"/>
                </a:gdLst>
                <a:ahLst/>
                <a:cxnLst>
                  <a:cxn ang="0">
                    <a:pos x="T0" y="T1"/>
                  </a:cxn>
                  <a:cxn ang="0">
                    <a:pos x="T2" y="T3"/>
                  </a:cxn>
                  <a:cxn ang="0">
                    <a:pos x="T4" y="T5"/>
                  </a:cxn>
                  <a:cxn ang="0">
                    <a:pos x="T6" y="T7"/>
                  </a:cxn>
                  <a:cxn ang="0">
                    <a:pos x="T8" y="T9"/>
                  </a:cxn>
                </a:cxnLst>
                <a:rect l="0" t="0" r="r" b="b"/>
                <a:pathLst>
                  <a:path w="1855" h="696">
                    <a:moveTo>
                      <a:pt x="402" y="0"/>
                    </a:moveTo>
                    <a:lnTo>
                      <a:pt x="0" y="696"/>
                    </a:lnTo>
                    <a:lnTo>
                      <a:pt x="1855" y="696"/>
                    </a:lnTo>
                    <a:lnTo>
                      <a:pt x="1452" y="0"/>
                    </a:lnTo>
                    <a:lnTo>
                      <a:pt x="402" y="0"/>
                    </a:lnTo>
                    <a:close/>
                  </a:path>
                </a:pathLst>
              </a:custGeom>
              <a:ln/>
            </p:spPr>
            <p:style>
              <a:lnRef idx="3">
                <a:schemeClr val="lt1"/>
              </a:lnRef>
              <a:fillRef idx="1">
                <a:schemeClr val="accent1"/>
              </a:fillRef>
              <a:effectRef idx="1">
                <a:schemeClr val="accent1"/>
              </a:effectRef>
              <a:fontRef idx="minor">
                <a:schemeClr val="lt1"/>
              </a:fontRef>
            </p:style>
            <p:txBody>
              <a:bodyPr vert="horz" wrap="square" lIns="91440" tIns="45720" rIns="91440" bIns="45720" numCol="1" anchor="t" anchorCtr="0" compatLnSpc="1">
                <a:prstTxWarp prst="textNoShape">
                  <a:avLst/>
                </a:prstTxWarp>
              </a:bodyPr>
              <a:lstStyle/>
              <a:p>
                <a:endParaRPr lang="ru-RU"/>
              </a:p>
            </p:txBody>
          </p:sp>
          <p:sp>
            <p:nvSpPr>
              <p:cNvPr id="67" name="Freeform 96">
                <a:extLst>
                  <a:ext uri="{FF2B5EF4-FFF2-40B4-BE49-F238E27FC236}">
                    <a16:creationId xmlns:a16="http://schemas.microsoft.com/office/drawing/2014/main" id="{F497416D-E2D6-6873-CF03-D1E9B0BAD1DB}"/>
                  </a:ext>
                </a:extLst>
              </p:cNvPr>
              <p:cNvSpPr>
                <a:spLocks/>
              </p:cNvSpPr>
              <p:nvPr/>
            </p:nvSpPr>
            <p:spPr bwMode="auto">
              <a:xfrm>
                <a:off x="4622800" y="3313113"/>
                <a:ext cx="273050" cy="228600"/>
              </a:xfrm>
              <a:custGeom>
                <a:avLst/>
                <a:gdLst>
                  <a:gd name="T0" fmla="*/ 0 w 172"/>
                  <a:gd name="T1" fmla="*/ 0 h 144"/>
                  <a:gd name="T2" fmla="*/ 88 w 172"/>
                  <a:gd name="T3" fmla="*/ 144 h 144"/>
                  <a:gd name="T4" fmla="*/ 172 w 172"/>
                  <a:gd name="T5" fmla="*/ 0 h 144"/>
                  <a:gd name="T6" fmla="*/ 0 w 172"/>
                  <a:gd name="T7" fmla="*/ 0 h 144"/>
                </a:gdLst>
                <a:ahLst/>
                <a:cxnLst>
                  <a:cxn ang="0">
                    <a:pos x="T0" y="T1"/>
                  </a:cxn>
                  <a:cxn ang="0">
                    <a:pos x="T2" y="T3"/>
                  </a:cxn>
                  <a:cxn ang="0">
                    <a:pos x="T4" y="T5"/>
                  </a:cxn>
                  <a:cxn ang="0">
                    <a:pos x="T6" y="T7"/>
                  </a:cxn>
                </a:cxnLst>
                <a:rect l="0" t="0" r="r" b="b"/>
                <a:pathLst>
                  <a:path w="172" h="144">
                    <a:moveTo>
                      <a:pt x="0" y="0"/>
                    </a:moveTo>
                    <a:lnTo>
                      <a:pt x="88" y="144"/>
                    </a:lnTo>
                    <a:lnTo>
                      <a:pt x="172" y="0"/>
                    </a:lnTo>
                    <a:lnTo>
                      <a:pt x="0" y="0"/>
                    </a:lnTo>
                    <a:close/>
                  </a:path>
                </a:pathLst>
              </a:custGeom>
              <a:ln>
                <a:noFill/>
              </a:ln>
            </p:spPr>
            <p:style>
              <a:lnRef idx="2">
                <a:schemeClr val="accent2">
                  <a:shade val="50000"/>
                </a:schemeClr>
              </a:lnRef>
              <a:fillRef idx="1">
                <a:schemeClr val="accent2"/>
              </a:fillRef>
              <a:effectRef idx="0">
                <a:schemeClr val="accent2"/>
              </a:effectRef>
              <a:fontRef idx="minor">
                <a:schemeClr val="lt1"/>
              </a:fontRef>
            </p:style>
            <p:txBody>
              <a:bodyPr vert="horz" wrap="square" lIns="91440" tIns="45720" rIns="91440" bIns="45720" numCol="1" anchor="t" anchorCtr="0" compatLnSpc="1">
                <a:prstTxWarp prst="textNoShape">
                  <a:avLst/>
                </a:prstTxWarp>
              </a:bodyPr>
              <a:lstStyle/>
              <a:p>
                <a:endParaRPr lang="ru-RU"/>
              </a:p>
            </p:txBody>
          </p:sp>
          <p:sp>
            <p:nvSpPr>
              <p:cNvPr id="68" name="Freeform 97">
                <a:extLst>
                  <a:ext uri="{FF2B5EF4-FFF2-40B4-BE49-F238E27FC236}">
                    <a16:creationId xmlns:a16="http://schemas.microsoft.com/office/drawing/2014/main" id="{44ADCDCC-205A-DF1F-0894-1ECFA2512E0B}"/>
                  </a:ext>
                </a:extLst>
              </p:cNvPr>
              <p:cNvSpPr>
                <a:spLocks/>
              </p:cNvSpPr>
              <p:nvPr/>
            </p:nvSpPr>
            <p:spPr bwMode="auto">
              <a:xfrm>
                <a:off x="7292975" y="3313113"/>
                <a:ext cx="274638" cy="228600"/>
              </a:xfrm>
              <a:custGeom>
                <a:avLst/>
                <a:gdLst>
                  <a:gd name="T0" fmla="*/ 173 w 173"/>
                  <a:gd name="T1" fmla="*/ 0 h 144"/>
                  <a:gd name="T2" fmla="*/ 84 w 173"/>
                  <a:gd name="T3" fmla="*/ 144 h 144"/>
                  <a:gd name="T4" fmla="*/ 0 w 173"/>
                  <a:gd name="T5" fmla="*/ 0 h 144"/>
                  <a:gd name="T6" fmla="*/ 173 w 173"/>
                  <a:gd name="T7" fmla="*/ 0 h 144"/>
                </a:gdLst>
                <a:ahLst/>
                <a:cxnLst>
                  <a:cxn ang="0">
                    <a:pos x="T0" y="T1"/>
                  </a:cxn>
                  <a:cxn ang="0">
                    <a:pos x="T2" y="T3"/>
                  </a:cxn>
                  <a:cxn ang="0">
                    <a:pos x="T4" y="T5"/>
                  </a:cxn>
                  <a:cxn ang="0">
                    <a:pos x="T6" y="T7"/>
                  </a:cxn>
                </a:cxnLst>
                <a:rect l="0" t="0" r="r" b="b"/>
                <a:pathLst>
                  <a:path w="173" h="144">
                    <a:moveTo>
                      <a:pt x="173" y="0"/>
                    </a:moveTo>
                    <a:lnTo>
                      <a:pt x="84" y="144"/>
                    </a:lnTo>
                    <a:lnTo>
                      <a:pt x="0" y="0"/>
                    </a:lnTo>
                    <a:lnTo>
                      <a:pt x="173" y="0"/>
                    </a:lnTo>
                    <a:close/>
                  </a:path>
                </a:pathLst>
              </a:custGeom>
              <a:ln>
                <a:noFill/>
              </a:ln>
            </p:spPr>
            <p:style>
              <a:lnRef idx="2">
                <a:schemeClr val="accent2">
                  <a:shade val="50000"/>
                </a:schemeClr>
              </a:lnRef>
              <a:fillRef idx="1">
                <a:schemeClr val="accent2"/>
              </a:fillRef>
              <a:effectRef idx="0">
                <a:schemeClr val="accent2"/>
              </a:effectRef>
              <a:fontRef idx="minor">
                <a:schemeClr val="lt1"/>
              </a:fontRef>
            </p:style>
            <p:txBody>
              <a:bodyPr vert="horz" wrap="square" lIns="91440" tIns="45720" rIns="91440" bIns="45720" numCol="1" anchor="t" anchorCtr="0" compatLnSpc="1">
                <a:prstTxWarp prst="textNoShape">
                  <a:avLst/>
                </a:prstTxWarp>
              </a:bodyPr>
              <a:lstStyle/>
              <a:p>
                <a:endParaRPr lang="ru-RU"/>
              </a:p>
            </p:txBody>
          </p:sp>
        </p:grpSp>
        <p:sp>
          <p:nvSpPr>
            <p:cNvPr id="65" name="Freeform 106">
              <a:extLst>
                <a:ext uri="{FF2B5EF4-FFF2-40B4-BE49-F238E27FC236}">
                  <a16:creationId xmlns:a16="http://schemas.microsoft.com/office/drawing/2014/main" id="{EF7A3BB0-118E-5E2D-4686-1A782E3268CB}"/>
                </a:ext>
              </a:extLst>
            </p:cNvPr>
            <p:cNvSpPr>
              <a:spLocks noEditPoints="1"/>
            </p:cNvSpPr>
            <p:nvPr/>
          </p:nvSpPr>
          <p:spPr bwMode="auto">
            <a:xfrm>
              <a:off x="5241786" y="2559747"/>
              <a:ext cx="421190" cy="356666"/>
            </a:xfrm>
            <a:custGeom>
              <a:avLst/>
              <a:gdLst>
                <a:gd name="T0" fmla="*/ 196 w 196"/>
                <a:gd name="T1" fmla="*/ 91 h 166"/>
                <a:gd name="T2" fmla="*/ 174 w 196"/>
                <a:gd name="T3" fmla="*/ 77 h 166"/>
                <a:gd name="T4" fmla="*/ 171 w 196"/>
                <a:gd name="T5" fmla="*/ 47 h 166"/>
                <a:gd name="T6" fmla="*/ 145 w 196"/>
                <a:gd name="T7" fmla="*/ 52 h 166"/>
                <a:gd name="T8" fmla="*/ 121 w 196"/>
                <a:gd name="T9" fmla="*/ 33 h 166"/>
                <a:gd name="T10" fmla="*/ 107 w 196"/>
                <a:gd name="T11" fmla="*/ 55 h 166"/>
                <a:gd name="T12" fmla="*/ 77 w 196"/>
                <a:gd name="T13" fmla="*/ 58 h 166"/>
                <a:gd name="T14" fmla="*/ 82 w 196"/>
                <a:gd name="T15" fmla="*/ 84 h 166"/>
                <a:gd name="T16" fmla="*/ 63 w 196"/>
                <a:gd name="T17" fmla="*/ 108 h 166"/>
                <a:gd name="T18" fmla="*/ 85 w 196"/>
                <a:gd name="T19" fmla="*/ 122 h 166"/>
                <a:gd name="T20" fmla="*/ 89 w 196"/>
                <a:gd name="T21" fmla="*/ 152 h 166"/>
                <a:gd name="T22" fmla="*/ 114 w 196"/>
                <a:gd name="T23" fmla="*/ 147 h 166"/>
                <a:gd name="T24" fmla="*/ 138 w 196"/>
                <a:gd name="T25" fmla="*/ 166 h 166"/>
                <a:gd name="T26" fmla="*/ 152 w 196"/>
                <a:gd name="T27" fmla="*/ 144 h 166"/>
                <a:gd name="T28" fmla="*/ 182 w 196"/>
                <a:gd name="T29" fmla="*/ 140 h 166"/>
                <a:gd name="T30" fmla="*/ 177 w 196"/>
                <a:gd name="T31" fmla="*/ 115 h 166"/>
                <a:gd name="T32" fmla="*/ 130 w 196"/>
                <a:gd name="T33" fmla="*/ 136 h 166"/>
                <a:gd name="T34" fmla="*/ 130 w 196"/>
                <a:gd name="T35" fmla="*/ 62 h 166"/>
                <a:gd name="T36" fmla="*/ 130 w 196"/>
                <a:gd name="T37" fmla="*/ 136 h 166"/>
                <a:gd name="T38" fmla="*/ 111 w 196"/>
                <a:gd name="T39" fmla="*/ 99 h 166"/>
                <a:gd name="T40" fmla="*/ 148 w 196"/>
                <a:gd name="T41" fmla="*/ 99 h 166"/>
                <a:gd name="T42" fmla="*/ 80 w 196"/>
                <a:gd name="T43" fmla="*/ 46 h 166"/>
                <a:gd name="T44" fmla="*/ 69 w 196"/>
                <a:gd name="T45" fmla="*/ 31 h 166"/>
                <a:gd name="T46" fmla="*/ 72 w 196"/>
                <a:gd name="T47" fmla="*/ 16 h 166"/>
                <a:gd name="T48" fmla="*/ 54 w 196"/>
                <a:gd name="T49" fmla="*/ 14 h 166"/>
                <a:gd name="T50" fmla="*/ 45 w 196"/>
                <a:gd name="T51" fmla="*/ 0 h 166"/>
                <a:gd name="T52" fmla="*/ 31 w 196"/>
                <a:gd name="T53" fmla="*/ 12 h 166"/>
                <a:gd name="T54" fmla="*/ 15 w 196"/>
                <a:gd name="T55" fmla="*/ 9 h 166"/>
                <a:gd name="T56" fmla="*/ 13 w 196"/>
                <a:gd name="T57" fmla="*/ 27 h 166"/>
                <a:gd name="T58" fmla="*/ 0 w 196"/>
                <a:gd name="T59" fmla="*/ 35 h 166"/>
                <a:gd name="T60" fmla="*/ 12 w 196"/>
                <a:gd name="T61" fmla="*/ 50 h 166"/>
                <a:gd name="T62" fmla="*/ 8 w 196"/>
                <a:gd name="T63" fmla="*/ 65 h 166"/>
                <a:gd name="T64" fmla="*/ 27 w 196"/>
                <a:gd name="T65" fmla="*/ 67 h 166"/>
                <a:gd name="T66" fmla="*/ 35 w 196"/>
                <a:gd name="T67" fmla="*/ 81 h 166"/>
                <a:gd name="T68" fmla="*/ 50 w 196"/>
                <a:gd name="T69" fmla="*/ 69 h 166"/>
                <a:gd name="T70" fmla="*/ 65 w 196"/>
                <a:gd name="T71" fmla="*/ 72 h 166"/>
                <a:gd name="T72" fmla="*/ 67 w 196"/>
                <a:gd name="T73" fmla="*/ 54 h 166"/>
                <a:gd name="T74" fmla="*/ 80 w 196"/>
                <a:gd name="T75" fmla="*/ 46 h 166"/>
                <a:gd name="T76" fmla="*/ 18 w 196"/>
                <a:gd name="T77" fmla="*/ 40 h 166"/>
                <a:gd name="T78" fmla="*/ 62 w 196"/>
                <a:gd name="T79" fmla="*/ 40 h 166"/>
                <a:gd name="T80" fmla="*/ 40 w 196"/>
                <a:gd name="T81" fmla="*/ 52 h 166"/>
                <a:gd name="T82" fmla="*/ 40 w 196"/>
                <a:gd name="T83" fmla="*/ 29 h 166"/>
                <a:gd name="T84" fmla="*/ 40 w 196"/>
                <a:gd name="T85" fmla="*/ 52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96" h="166">
                  <a:moveTo>
                    <a:pt x="196" y="108"/>
                  </a:moveTo>
                  <a:cubicBezTo>
                    <a:pt x="196" y="91"/>
                    <a:pt x="196" y="91"/>
                    <a:pt x="196" y="91"/>
                  </a:cubicBezTo>
                  <a:cubicBezTo>
                    <a:pt x="177" y="84"/>
                    <a:pt x="177" y="84"/>
                    <a:pt x="177" y="84"/>
                  </a:cubicBezTo>
                  <a:cubicBezTo>
                    <a:pt x="176" y="81"/>
                    <a:pt x="175" y="79"/>
                    <a:pt x="174" y="77"/>
                  </a:cubicBezTo>
                  <a:cubicBezTo>
                    <a:pt x="182" y="58"/>
                    <a:pt x="182" y="58"/>
                    <a:pt x="182" y="58"/>
                  </a:cubicBezTo>
                  <a:cubicBezTo>
                    <a:pt x="171" y="47"/>
                    <a:pt x="171" y="47"/>
                    <a:pt x="171" y="47"/>
                  </a:cubicBezTo>
                  <a:cubicBezTo>
                    <a:pt x="152" y="55"/>
                    <a:pt x="152" y="55"/>
                    <a:pt x="152" y="55"/>
                  </a:cubicBezTo>
                  <a:cubicBezTo>
                    <a:pt x="150" y="54"/>
                    <a:pt x="148" y="53"/>
                    <a:pt x="145" y="52"/>
                  </a:cubicBezTo>
                  <a:cubicBezTo>
                    <a:pt x="138" y="33"/>
                    <a:pt x="138" y="33"/>
                    <a:pt x="138" y="33"/>
                  </a:cubicBezTo>
                  <a:cubicBezTo>
                    <a:pt x="121" y="33"/>
                    <a:pt x="121" y="33"/>
                    <a:pt x="121" y="33"/>
                  </a:cubicBezTo>
                  <a:cubicBezTo>
                    <a:pt x="114" y="52"/>
                    <a:pt x="114" y="52"/>
                    <a:pt x="114" y="52"/>
                  </a:cubicBezTo>
                  <a:cubicBezTo>
                    <a:pt x="111" y="53"/>
                    <a:pt x="109" y="54"/>
                    <a:pt x="107" y="55"/>
                  </a:cubicBezTo>
                  <a:cubicBezTo>
                    <a:pt x="89" y="47"/>
                    <a:pt x="89" y="47"/>
                    <a:pt x="89" y="47"/>
                  </a:cubicBezTo>
                  <a:cubicBezTo>
                    <a:pt x="77" y="58"/>
                    <a:pt x="77" y="58"/>
                    <a:pt x="77" y="58"/>
                  </a:cubicBezTo>
                  <a:cubicBezTo>
                    <a:pt x="85" y="77"/>
                    <a:pt x="85" y="77"/>
                    <a:pt x="85" y="77"/>
                  </a:cubicBezTo>
                  <a:cubicBezTo>
                    <a:pt x="84" y="79"/>
                    <a:pt x="83" y="81"/>
                    <a:pt x="82" y="84"/>
                  </a:cubicBezTo>
                  <a:cubicBezTo>
                    <a:pt x="63" y="91"/>
                    <a:pt x="63" y="91"/>
                    <a:pt x="63" y="91"/>
                  </a:cubicBezTo>
                  <a:cubicBezTo>
                    <a:pt x="63" y="108"/>
                    <a:pt x="63" y="108"/>
                    <a:pt x="63" y="108"/>
                  </a:cubicBezTo>
                  <a:cubicBezTo>
                    <a:pt x="82" y="115"/>
                    <a:pt x="82" y="115"/>
                    <a:pt x="82" y="115"/>
                  </a:cubicBezTo>
                  <a:cubicBezTo>
                    <a:pt x="83" y="117"/>
                    <a:pt x="84" y="120"/>
                    <a:pt x="85" y="122"/>
                  </a:cubicBezTo>
                  <a:cubicBezTo>
                    <a:pt x="77" y="140"/>
                    <a:pt x="77" y="140"/>
                    <a:pt x="77" y="140"/>
                  </a:cubicBezTo>
                  <a:cubicBezTo>
                    <a:pt x="89" y="152"/>
                    <a:pt x="89" y="152"/>
                    <a:pt x="89" y="152"/>
                  </a:cubicBezTo>
                  <a:cubicBezTo>
                    <a:pt x="107" y="144"/>
                    <a:pt x="107" y="144"/>
                    <a:pt x="107" y="144"/>
                  </a:cubicBezTo>
                  <a:cubicBezTo>
                    <a:pt x="109" y="145"/>
                    <a:pt x="111" y="146"/>
                    <a:pt x="114" y="147"/>
                  </a:cubicBezTo>
                  <a:cubicBezTo>
                    <a:pt x="121" y="166"/>
                    <a:pt x="121" y="166"/>
                    <a:pt x="121" y="166"/>
                  </a:cubicBezTo>
                  <a:cubicBezTo>
                    <a:pt x="138" y="166"/>
                    <a:pt x="138" y="166"/>
                    <a:pt x="138" y="166"/>
                  </a:cubicBezTo>
                  <a:cubicBezTo>
                    <a:pt x="145" y="147"/>
                    <a:pt x="145" y="147"/>
                    <a:pt x="145" y="147"/>
                  </a:cubicBezTo>
                  <a:cubicBezTo>
                    <a:pt x="148" y="146"/>
                    <a:pt x="150" y="145"/>
                    <a:pt x="152" y="144"/>
                  </a:cubicBezTo>
                  <a:cubicBezTo>
                    <a:pt x="171" y="152"/>
                    <a:pt x="171" y="152"/>
                    <a:pt x="171" y="152"/>
                  </a:cubicBezTo>
                  <a:cubicBezTo>
                    <a:pt x="182" y="140"/>
                    <a:pt x="182" y="140"/>
                    <a:pt x="182" y="140"/>
                  </a:cubicBezTo>
                  <a:cubicBezTo>
                    <a:pt x="174" y="122"/>
                    <a:pt x="174" y="122"/>
                    <a:pt x="174" y="122"/>
                  </a:cubicBezTo>
                  <a:cubicBezTo>
                    <a:pt x="175" y="120"/>
                    <a:pt x="176" y="117"/>
                    <a:pt x="177" y="115"/>
                  </a:cubicBezTo>
                  <a:lnTo>
                    <a:pt x="196" y="108"/>
                  </a:lnTo>
                  <a:close/>
                  <a:moveTo>
                    <a:pt x="130" y="136"/>
                  </a:moveTo>
                  <a:cubicBezTo>
                    <a:pt x="109" y="136"/>
                    <a:pt x="93" y="120"/>
                    <a:pt x="93" y="99"/>
                  </a:cubicBezTo>
                  <a:cubicBezTo>
                    <a:pt x="93" y="79"/>
                    <a:pt x="109" y="62"/>
                    <a:pt x="130" y="62"/>
                  </a:cubicBezTo>
                  <a:cubicBezTo>
                    <a:pt x="150" y="62"/>
                    <a:pt x="167" y="79"/>
                    <a:pt x="167" y="99"/>
                  </a:cubicBezTo>
                  <a:cubicBezTo>
                    <a:pt x="167" y="120"/>
                    <a:pt x="150" y="136"/>
                    <a:pt x="130" y="136"/>
                  </a:cubicBezTo>
                  <a:close/>
                  <a:moveTo>
                    <a:pt x="130" y="118"/>
                  </a:moveTo>
                  <a:cubicBezTo>
                    <a:pt x="119" y="118"/>
                    <a:pt x="111" y="110"/>
                    <a:pt x="111" y="99"/>
                  </a:cubicBezTo>
                  <a:cubicBezTo>
                    <a:pt x="111" y="89"/>
                    <a:pt x="119" y="81"/>
                    <a:pt x="130" y="81"/>
                  </a:cubicBezTo>
                  <a:cubicBezTo>
                    <a:pt x="140" y="81"/>
                    <a:pt x="148" y="89"/>
                    <a:pt x="148" y="99"/>
                  </a:cubicBezTo>
                  <a:cubicBezTo>
                    <a:pt x="148" y="110"/>
                    <a:pt x="140" y="118"/>
                    <a:pt x="130" y="118"/>
                  </a:cubicBezTo>
                  <a:close/>
                  <a:moveTo>
                    <a:pt x="80" y="46"/>
                  </a:moveTo>
                  <a:cubicBezTo>
                    <a:pt x="80" y="35"/>
                    <a:pt x="80" y="35"/>
                    <a:pt x="80" y="35"/>
                  </a:cubicBezTo>
                  <a:cubicBezTo>
                    <a:pt x="69" y="31"/>
                    <a:pt x="69" y="31"/>
                    <a:pt x="69" y="31"/>
                  </a:cubicBezTo>
                  <a:cubicBezTo>
                    <a:pt x="68" y="30"/>
                    <a:pt x="68" y="28"/>
                    <a:pt x="67" y="27"/>
                  </a:cubicBezTo>
                  <a:cubicBezTo>
                    <a:pt x="72" y="16"/>
                    <a:pt x="72" y="16"/>
                    <a:pt x="72" y="16"/>
                  </a:cubicBezTo>
                  <a:cubicBezTo>
                    <a:pt x="65" y="9"/>
                    <a:pt x="65" y="9"/>
                    <a:pt x="65" y="9"/>
                  </a:cubicBezTo>
                  <a:cubicBezTo>
                    <a:pt x="54" y="14"/>
                    <a:pt x="54" y="14"/>
                    <a:pt x="54" y="14"/>
                  </a:cubicBezTo>
                  <a:cubicBezTo>
                    <a:pt x="52" y="13"/>
                    <a:pt x="51" y="12"/>
                    <a:pt x="50" y="12"/>
                  </a:cubicBezTo>
                  <a:cubicBezTo>
                    <a:pt x="45" y="0"/>
                    <a:pt x="45" y="0"/>
                    <a:pt x="45" y="0"/>
                  </a:cubicBezTo>
                  <a:cubicBezTo>
                    <a:pt x="35" y="0"/>
                    <a:pt x="35" y="0"/>
                    <a:pt x="35" y="0"/>
                  </a:cubicBezTo>
                  <a:cubicBezTo>
                    <a:pt x="31" y="12"/>
                    <a:pt x="31" y="12"/>
                    <a:pt x="31" y="12"/>
                  </a:cubicBezTo>
                  <a:cubicBezTo>
                    <a:pt x="29" y="12"/>
                    <a:pt x="28" y="13"/>
                    <a:pt x="27" y="14"/>
                  </a:cubicBezTo>
                  <a:cubicBezTo>
                    <a:pt x="15" y="9"/>
                    <a:pt x="15" y="9"/>
                    <a:pt x="15" y="9"/>
                  </a:cubicBezTo>
                  <a:cubicBezTo>
                    <a:pt x="8" y="16"/>
                    <a:pt x="8" y="16"/>
                    <a:pt x="8" y="16"/>
                  </a:cubicBezTo>
                  <a:cubicBezTo>
                    <a:pt x="13" y="27"/>
                    <a:pt x="13" y="27"/>
                    <a:pt x="13" y="27"/>
                  </a:cubicBezTo>
                  <a:cubicBezTo>
                    <a:pt x="13" y="28"/>
                    <a:pt x="12" y="30"/>
                    <a:pt x="12" y="31"/>
                  </a:cubicBezTo>
                  <a:cubicBezTo>
                    <a:pt x="0" y="35"/>
                    <a:pt x="0" y="35"/>
                    <a:pt x="0" y="35"/>
                  </a:cubicBezTo>
                  <a:cubicBezTo>
                    <a:pt x="0" y="46"/>
                    <a:pt x="0" y="46"/>
                    <a:pt x="0" y="46"/>
                  </a:cubicBezTo>
                  <a:cubicBezTo>
                    <a:pt x="12" y="50"/>
                    <a:pt x="12" y="50"/>
                    <a:pt x="12" y="50"/>
                  </a:cubicBezTo>
                  <a:cubicBezTo>
                    <a:pt x="12" y="51"/>
                    <a:pt x="13" y="53"/>
                    <a:pt x="13" y="54"/>
                  </a:cubicBezTo>
                  <a:cubicBezTo>
                    <a:pt x="8" y="65"/>
                    <a:pt x="8" y="65"/>
                    <a:pt x="8" y="65"/>
                  </a:cubicBezTo>
                  <a:cubicBezTo>
                    <a:pt x="15" y="72"/>
                    <a:pt x="15" y="72"/>
                    <a:pt x="15" y="72"/>
                  </a:cubicBezTo>
                  <a:cubicBezTo>
                    <a:pt x="27" y="67"/>
                    <a:pt x="27" y="67"/>
                    <a:pt x="27" y="67"/>
                  </a:cubicBezTo>
                  <a:cubicBezTo>
                    <a:pt x="28" y="68"/>
                    <a:pt x="29" y="69"/>
                    <a:pt x="31" y="69"/>
                  </a:cubicBezTo>
                  <a:cubicBezTo>
                    <a:pt x="35" y="81"/>
                    <a:pt x="35" y="81"/>
                    <a:pt x="35" y="81"/>
                  </a:cubicBezTo>
                  <a:cubicBezTo>
                    <a:pt x="45" y="81"/>
                    <a:pt x="45" y="81"/>
                    <a:pt x="45" y="81"/>
                  </a:cubicBezTo>
                  <a:cubicBezTo>
                    <a:pt x="50" y="69"/>
                    <a:pt x="50" y="69"/>
                    <a:pt x="50" y="69"/>
                  </a:cubicBezTo>
                  <a:cubicBezTo>
                    <a:pt x="51" y="69"/>
                    <a:pt x="52" y="68"/>
                    <a:pt x="54" y="67"/>
                  </a:cubicBezTo>
                  <a:cubicBezTo>
                    <a:pt x="65" y="72"/>
                    <a:pt x="65" y="72"/>
                    <a:pt x="65" y="72"/>
                  </a:cubicBezTo>
                  <a:cubicBezTo>
                    <a:pt x="72" y="65"/>
                    <a:pt x="72" y="65"/>
                    <a:pt x="72" y="65"/>
                  </a:cubicBezTo>
                  <a:cubicBezTo>
                    <a:pt x="67" y="54"/>
                    <a:pt x="67" y="54"/>
                    <a:pt x="67" y="54"/>
                  </a:cubicBezTo>
                  <a:cubicBezTo>
                    <a:pt x="68" y="53"/>
                    <a:pt x="68" y="51"/>
                    <a:pt x="69" y="50"/>
                  </a:cubicBezTo>
                  <a:lnTo>
                    <a:pt x="80" y="46"/>
                  </a:lnTo>
                  <a:close/>
                  <a:moveTo>
                    <a:pt x="40" y="63"/>
                  </a:moveTo>
                  <a:cubicBezTo>
                    <a:pt x="28" y="63"/>
                    <a:pt x="18" y="53"/>
                    <a:pt x="18" y="40"/>
                  </a:cubicBezTo>
                  <a:cubicBezTo>
                    <a:pt x="18" y="28"/>
                    <a:pt x="28" y="18"/>
                    <a:pt x="40" y="18"/>
                  </a:cubicBezTo>
                  <a:cubicBezTo>
                    <a:pt x="52" y="18"/>
                    <a:pt x="62" y="28"/>
                    <a:pt x="62" y="40"/>
                  </a:cubicBezTo>
                  <a:cubicBezTo>
                    <a:pt x="62" y="53"/>
                    <a:pt x="52" y="63"/>
                    <a:pt x="40" y="63"/>
                  </a:cubicBezTo>
                  <a:close/>
                  <a:moveTo>
                    <a:pt x="40" y="52"/>
                  </a:moveTo>
                  <a:cubicBezTo>
                    <a:pt x="34" y="52"/>
                    <a:pt x="29" y="47"/>
                    <a:pt x="29" y="40"/>
                  </a:cubicBezTo>
                  <a:cubicBezTo>
                    <a:pt x="29" y="34"/>
                    <a:pt x="34" y="29"/>
                    <a:pt x="40" y="29"/>
                  </a:cubicBezTo>
                  <a:cubicBezTo>
                    <a:pt x="46" y="29"/>
                    <a:pt x="52" y="34"/>
                    <a:pt x="52" y="40"/>
                  </a:cubicBezTo>
                  <a:cubicBezTo>
                    <a:pt x="52" y="47"/>
                    <a:pt x="46" y="52"/>
                    <a:pt x="40" y="52"/>
                  </a:cubicBezTo>
                  <a:close/>
                </a:path>
              </a:pathLst>
            </a:custGeom>
            <a:ln>
              <a:noFill/>
            </a:ln>
          </p:spPr>
          <p:style>
            <a:lnRef idx="3">
              <a:schemeClr val="lt1"/>
            </a:lnRef>
            <a:fillRef idx="1">
              <a:schemeClr val="accent3"/>
            </a:fillRef>
            <a:effectRef idx="1">
              <a:schemeClr val="accent3"/>
            </a:effectRef>
            <a:fontRef idx="minor">
              <a:schemeClr val="lt1"/>
            </a:fontRef>
          </p:style>
          <p:txBody>
            <a:bodyPr vert="horz" wrap="square" lIns="91440" tIns="45720" rIns="91440" bIns="45720" numCol="1" anchor="t" anchorCtr="0" compatLnSpc="1">
              <a:prstTxWarp prst="textNoShape">
                <a:avLst/>
              </a:prstTxWarp>
            </a:bodyPr>
            <a:lstStyle/>
            <a:p>
              <a:endParaRPr lang="ru-RU"/>
            </a:p>
          </p:txBody>
        </p:sp>
      </p:grpSp>
      <p:grpSp>
        <p:nvGrpSpPr>
          <p:cNvPr id="69" name="Group 68">
            <a:extLst>
              <a:ext uri="{FF2B5EF4-FFF2-40B4-BE49-F238E27FC236}">
                <a16:creationId xmlns:a16="http://schemas.microsoft.com/office/drawing/2014/main" id="{588A9581-2702-698B-DD44-CD25F14D398A}"/>
              </a:ext>
            </a:extLst>
          </p:cNvPr>
          <p:cNvGrpSpPr/>
          <p:nvPr/>
        </p:nvGrpSpPr>
        <p:grpSpPr>
          <a:xfrm>
            <a:off x="5518570" y="1776694"/>
            <a:ext cx="1113959" cy="1145355"/>
            <a:chOff x="4896029" y="1129308"/>
            <a:chExt cx="1113959" cy="1145355"/>
          </a:xfrm>
        </p:grpSpPr>
        <p:grpSp>
          <p:nvGrpSpPr>
            <p:cNvPr id="70" name="Group 69">
              <a:extLst>
                <a:ext uri="{FF2B5EF4-FFF2-40B4-BE49-F238E27FC236}">
                  <a16:creationId xmlns:a16="http://schemas.microsoft.com/office/drawing/2014/main" id="{4F0A317B-B5EF-B207-8D62-FDD9D4CF234B}"/>
                </a:ext>
              </a:extLst>
            </p:cNvPr>
            <p:cNvGrpSpPr/>
            <p:nvPr/>
          </p:nvGrpSpPr>
          <p:grpSpPr>
            <a:xfrm>
              <a:off x="4896029" y="1129308"/>
              <a:ext cx="1113959" cy="1145355"/>
              <a:chOff x="5391150" y="760413"/>
              <a:chExt cx="1408113" cy="1447800"/>
            </a:xfrm>
          </p:grpSpPr>
          <p:sp>
            <p:nvSpPr>
              <p:cNvPr id="72" name="Freeform 92">
                <a:extLst>
                  <a:ext uri="{FF2B5EF4-FFF2-40B4-BE49-F238E27FC236}">
                    <a16:creationId xmlns:a16="http://schemas.microsoft.com/office/drawing/2014/main" id="{BC07E397-7F5C-4D0C-0360-849D9693D7DA}"/>
                  </a:ext>
                </a:extLst>
              </p:cNvPr>
              <p:cNvSpPr>
                <a:spLocks/>
              </p:cNvSpPr>
              <p:nvPr/>
            </p:nvSpPr>
            <p:spPr bwMode="auto">
              <a:xfrm>
                <a:off x="5391150" y="760413"/>
                <a:ext cx="1408113" cy="1219200"/>
              </a:xfrm>
              <a:custGeom>
                <a:avLst/>
                <a:gdLst>
                  <a:gd name="T0" fmla="*/ 887 w 887"/>
                  <a:gd name="T1" fmla="*/ 768 h 768"/>
                  <a:gd name="T2" fmla="*/ 443 w 887"/>
                  <a:gd name="T3" fmla="*/ 0 h 768"/>
                  <a:gd name="T4" fmla="*/ 0 w 887"/>
                  <a:gd name="T5" fmla="*/ 768 h 768"/>
                  <a:gd name="T6" fmla="*/ 887 w 887"/>
                  <a:gd name="T7" fmla="*/ 768 h 768"/>
                </a:gdLst>
                <a:ahLst/>
                <a:cxnLst>
                  <a:cxn ang="0">
                    <a:pos x="T0" y="T1"/>
                  </a:cxn>
                  <a:cxn ang="0">
                    <a:pos x="T2" y="T3"/>
                  </a:cxn>
                  <a:cxn ang="0">
                    <a:pos x="T4" y="T5"/>
                  </a:cxn>
                  <a:cxn ang="0">
                    <a:pos x="T6" y="T7"/>
                  </a:cxn>
                </a:cxnLst>
                <a:rect l="0" t="0" r="r" b="b"/>
                <a:pathLst>
                  <a:path w="887" h="768">
                    <a:moveTo>
                      <a:pt x="887" y="768"/>
                    </a:moveTo>
                    <a:lnTo>
                      <a:pt x="443" y="0"/>
                    </a:lnTo>
                    <a:lnTo>
                      <a:pt x="0" y="768"/>
                    </a:lnTo>
                    <a:lnTo>
                      <a:pt x="887" y="768"/>
                    </a:lnTo>
                    <a:close/>
                  </a:path>
                </a:pathLst>
              </a:custGeom>
              <a:ln>
                <a:noFill/>
              </a:ln>
            </p:spPr>
            <p:style>
              <a:lnRef idx="3">
                <a:schemeClr val="lt1"/>
              </a:lnRef>
              <a:fillRef idx="1">
                <a:schemeClr val="accent2"/>
              </a:fillRef>
              <a:effectRef idx="1">
                <a:schemeClr val="accent2"/>
              </a:effectRef>
              <a:fontRef idx="minor">
                <a:schemeClr val="lt1"/>
              </a:fontRef>
            </p:style>
            <p:txBody>
              <a:bodyPr vert="horz" wrap="square" lIns="91440" tIns="45720" rIns="91440" bIns="45720" numCol="1" anchor="t" anchorCtr="0" compatLnSpc="1">
                <a:prstTxWarp prst="textNoShape">
                  <a:avLst/>
                </a:prstTxWarp>
              </a:bodyPr>
              <a:lstStyle/>
              <a:p>
                <a:endParaRPr lang="ru-RU"/>
              </a:p>
            </p:txBody>
          </p:sp>
          <p:sp>
            <p:nvSpPr>
              <p:cNvPr id="73" name="Freeform 93">
                <a:extLst>
                  <a:ext uri="{FF2B5EF4-FFF2-40B4-BE49-F238E27FC236}">
                    <a16:creationId xmlns:a16="http://schemas.microsoft.com/office/drawing/2014/main" id="{28D707BD-A18A-99A7-7A90-A76CAC2F3206}"/>
                  </a:ext>
                </a:extLst>
              </p:cNvPr>
              <p:cNvSpPr>
                <a:spLocks/>
              </p:cNvSpPr>
              <p:nvPr/>
            </p:nvSpPr>
            <p:spPr bwMode="auto">
              <a:xfrm>
                <a:off x="5391150" y="1979613"/>
                <a:ext cx="273050" cy="228600"/>
              </a:xfrm>
              <a:custGeom>
                <a:avLst/>
                <a:gdLst>
                  <a:gd name="T0" fmla="*/ 0 w 172"/>
                  <a:gd name="T1" fmla="*/ 0 h 144"/>
                  <a:gd name="T2" fmla="*/ 89 w 172"/>
                  <a:gd name="T3" fmla="*/ 144 h 144"/>
                  <a:gd name="T4" fmla="*/ 172 w 172"/>
                  <a:gd name="T5" fmla="*/ 0 h 144"/>
                  <a:gd name="T6" fmla="*/ 0 w 172"/>
                  <a:gd name="T7" fmla="*/ 0 h 144"/>
                </a:gdLst>
                <a:ahLst/>
                <a:cxnLst>
                  <a:cxn ang="0">
                    <a:pos x="T0" y="T1"/>
                  </a:cxn>
                  <a:cxn ang="0">
                    <a:pos x="T2" y="T3"/>
                  </a:cxn>
                  <a:cxn ang="0">
                    <a:pos x="T4" y="T5"/>
                  </a:cxn>
                  <a:cxn ang="0">
                    <a:pos x="T6" y="T7"/>
                  </a:cxn>
                </a:cxnLst>
                <a:rect l="0" t="0" r="r" b="b"/>
                <a:pathLst>
                  <a:path w="172" h="144">
                    <a:moveTo>
                      <a:pt x="0" y="0"/>
                    </a:moveTo>
                    <a:lnTo>
                      <a:pt x="89" y="144"/>
                    </a:lnTo>
                    <a:lnTo>
                      <a:pt x="172" y="0"/>
                    </a:lnTo>
                    <a:lnTo>
                      <a:pt x="0" y="0"/>
                    </a:lnTo>
                    <a:close/>
                  </a:path>
                </a:pathLst>
              </a:custGeom>
              <a:ln/>
            </p:spPr>
            <p:style>
              <a:lnRef idx="3">
                <a:schemeClr val="lt1"/>
              </a:lnRef>
              <a:fillRef idx="1">
                <a:schemeClr val="accent2"/>
              </a:fillRef>
              <a:effectRef idx="1">
                <a:schemeClr val="accent2"/>
              </a:effectRef>
              <a:fontRef idx="minor">
                <a:schemeClr val="lt1"/>
              </a:fontRef>
            </p:style>
            <p:txBody>
              <a:bodyPr vert="horz" wrap="square" lIns="91440" tIns="45720" rIns="91440" bIns="45720" numCol="1" anchor="t" anchorCtr="0" compatLnSpc="1">
                <a:prstTxWarp prst="textNoShape">
                  <a:avLst/>
                </a:prstTxWarp>
              </a:bodyPr>
              <a:lstStyle/>
              <a:p>
                <a:endParaRPr lang="ru-RU"/>
              </a:p>
            </p:txBody>
          </p:sp>
          <p:sp>
            <p:nvSpPr>
              <p:cNvPr id="74" name="Freeform 94">
                <a:extLst>
                  <a:ext uri="{FF2B5EF4-FFF2-40B4-BE49-F238E27FC236}">
                    <a16:creationId xmlns:a16="http://schemas.microsoft.com/office/drawing/2014/main" id="{5A705212-9439-3249-3E65-83DD0AC8527B}"/>
                  </a:ext>
                </a:extLst>
              </p:cNvPr>
              <p:cNvSpPr>
                <a:spLocks/>
              </p:cNvSpPr>
              <p:nvPr/>
            </p:nvSpPr>
            <p:spPr bwMode="auto">
              <a:xfrm>
                <a:off x="6524625" y="1979613"/>
                <a:ext cx="274638" cy="228600"/>
              </a:xfrm>
              <a:custGeom>
                <a:avLst/>
                <a:gdLst>
                  <a:gd name="T0" fmla="*/ 173 w 173"/>
                  <a:gd name="T1" fmla="*/ 0 h 144"/>
                  <a:gd name="T2" fmla="*/ 84 w 173"/>
                  <a:gd name="T3" fmla="*/ 144 h 144"/>
                  <a:gd name="T4" fmla="*/ 0 w 173"/>
                  <a:gd name="T5" fmla="*/ 0 h 144"/>
                  <a:gd name="T6" fmla="*/ 173 w 173"/>
                  <a:gd name="T7" fmla="*/ 0 h 144"/>
                </a:gdLst>
                <a:ahLst/>
                <a:cxnLst>
                  <a:cxn ang="0">
                    <a:pos x="T0" y="T1"/>
                  </a:cxn>
                  <a:cxn ang="0">
                    <a:pos x="T2" y="T3"/>
                  </a:cxn>
                  <a:cxn ang="0">
                    <a:pos x="T4" y="T5"/>
                  </a:cxn>
                  <a:cxn ang="0">
                    <a:pos x="T6" y="T7"/>
                  </a:cxn>
                </a:cxnLst>
                <a:rect l="0" t="0" r="r" b="b"/>
                <a:pathLst>
                  <a:path w="173" h="144">
                    <a:moveTo>
                      <a:pt x="173" y="0"/>
                    </a:moveTo>
                    <a:lnTo>
                      <a:pt x="84" y="144"/>
                    </a:lnTo>
                    <a:lnTo>
                      <a:pt x="0" y="0"/>
                    </a:lnTo>
                    <a:lnTo>
                      <a:pt x="173" y="0"/>
                    </a:lnTo>
                    <a:close/>
                  </a:path>
                </a:pathLst>
              </a:custGeom>
              <a:ln/>
            </p:spPr>
            <p:style>
              <a:lnRef idx="3">
                <a:schemeClr val="lt1"/>
              </a:lnRef>
              <a:fillRef idx="1">
                <a:schemeClr val="accent2"/>
              </a:fillRef>
              <a:effectRef idx="1">
                <a:schemeClr val="accent2"/>
              </a:effectRef>
              <a:fontRef idx="minor">
                <a:schemeClr val="lt1"/>
              </a:fontRef>
            </p:style>
            <p:txBody>
              <a:bodyPr vert="horz" wrap="square" lIns="91440" tIns="45720" rIns="91440" bIns="45720" numCol="1" anchor="t" anchorCtr="0" compatLnSpc="1">
                <a:prstTxWarp prst="textNoShape">
                  <a:avLst/>
                </a:prstTxWarp>
              </a:bodyPr>
              <a:lstStyle/>
              <a:p>
                <a:endParaRPr lang="ru-RU"/>
              </a:p>
            </p:txBody>
          </p:sp>
        </p:grpSp>
        <p:sp>
          <p:nvSpPr>
            <p:cNvPr id="71" name="Freeform 107">
              <a:extLst>
                <a:ext uri="{FF2B5EF4-FFF2-40B4-BE49-F238E27FC236}">
                  <a16:creationId xmlns:a16="http://schemas.microsoft.com/office/drawing/2014/main" id="{ABDB0F27-5697-67F9-2769-27500FB462F4}"/>
                </a:ext>
              </a:extLst>
            </p:cNvPr>
            <p:cNvSpPr>
              <a:spLocks noEditPoints="1"/>
            </p:cNvSpPr>
            <p:nvPr/>
          </p:nvSpPr>
          <p:spPr bwMode="auto">
            <a:xfrm>
              <a:off x="5338097" y="1550775"/>
              <a:ext cx="258709" cy="343868"/>
            </a:xfrm>
            <a:custGeom>
              <a:avLst/>
              <a:gdLst>
                <a:gd name="T0" fmla="*/ 50 w 100"/>
                <a:gd name="T1" fmla="*/ 30 h 133"/>
                <a:gd name="T2" fmla="*/ 30 w 100"/>
                <a:gd name="T3" fmla="*/ 22 h 133"/>
                <a:gd name="T4" fmla="*/ 50 w 100"/>
                <a:gd name="T5" fmla="*/ 0 h 133"/>
                <a:gd name="T6" fmla="*/ 70 w 100"/>
                <a:gd name="T7" fmla="*/ 22 h 133"/>
                <a:gd name="T8" fmla="*/ 50 w 100"/>
                <a:gd name="T9" fmla="*/ 30 h 133"/>
                <a:gd name="T10" fmla="*/ 72 w 100"/>
                <a:gd name="T11" fmla="*/ 100 h 133"/>
                <a:gd name="T12" fmla="*/ 28 w 100"/>
                <a:gd name="T13" fmla="*/ 100 h 133"/>
                <a:gd name="T14" fmla="*/ 32 w 100"/>
                <a:gd name="T15" fmla="*/ 110 h 133"/>
                <a:gd name="T16" fmla="*/ 68 w 100"/>
                <a:gd name="T17" fmla="*/ 110 h 133"/>
                <a:gd name="T18" fmla="*/ 72 w 100"/>
                <a:gd name="T19" fmla="*/ 100 h 133"/>
                <a:gd name="T20" fmla="*/ 37 w 100"/>
                <a:gd name="T21" fmla="*/ 114 h 133"/>
                <a:gd name="T22" fmla="*/ 37 w 100"/>
                <a:gd name="T23" fmla="*/ 115 h 133"/>
                <a:gd name="T24" fmla="*/ 50 w 100"/>
                <a:gd name="T25" fmla="*/ 133 h 133"/>
                <a:gd name="T26" fmla="*/ 62 w 100"/>
                <a:gd name="T27" fmla="*/ 115 h 133"/>
                <a:gd name="T28" fmla="*/ 62 w 100"/>
                <a:gd name="T29" fmla="*/ 114 h 133"/>
                <a:gd name="T30" fmla="*/ 37 w 100"/>
                <a:gd name="T31" fmla="*/ 114 h 133"/>
                <a:gd name="T32" fmla="*/ 50 w 100"/>
                <a:gd name="T33" fmla="*/ 52 h 133"/>
                <a:gd name="T34" fmla="*/ 42 w 100"/>
                <a:gd name="T35" fmla="*/ 60 h 133"/>
                <a:gd name="T36" fmla="*/ 50 w 100"/>
                <a:gd name="T37" fmla="*/ 68 h 133"/>
                <a:gd name="T38" fmla="*/ 58 w 100"/>
                <a:gd name="T39" fmla="*/ 60 h 133"/>
                <a:gd name="T40" fmla="*/ 50 w 100"/>
                <a:gd name="T41" fmla="*/ 52 h 133"/>
                <a:gd name="T42" fmla="*/ 80 w 100"/>
                <a:gd name="T43" fmla="*/ 52 h 133"/>
                <a:gd name="T44" fmla="*/ 74 w 100"/>
                <a:gd name="T45" fmla="*/ 95 h 133"/>
                <a:gd name="T46" fmla="*/ 26 w 100"/>
                <a:gd name="T47" fmla="*/ 95 h 133"/>
                <a:gd name="T48" fmla="*/ 20 w 100"/>
                <a:gd name="T49" fmla="*/ 52 h 133"/>
                <a:gd name="T50" fmla="*/ 27 w 100"/>
                <a:gd name="T51" fmla="*/ 27 h 133"/>
                <a:gd name="T52" fmla="*/ 50 w 100"/>
                <a:gd name="T53" fmla="*/ 35 h 133"/>
                <a:gd name="T54" fmla="*/ 73 w 100"/>
                <a:gd name="T55" fmla="*/ 27 h 133"/>
                <a:gd name="T56" fmla="*/ 80 w 100"/>
                <a:gd name="T57" fmla="*/ 52 h 133"/>
                <a:gd name="T58" fmla="*/ 64 w 100"/>
                <a:gd name="T59" fmla="*/ 60 h 133"/>
                <a:gd name="T60" fmla="*/ 50 w 100"/>
                <a:gd name="T61" fmla="*/ 46 h 133"/>
                <a:gd name="T62" fmla="*/ 36 w 100"/>
                <a:gd name="T63" fmla="*/ 60 h 133"/>
                <a:gd name="T64" fmla="*/ 50 w 100"/>
                <a:gd name="T65" fmla="*/ 75 h 133"/>
                <a:gd name="T66" fmla="*/ 64 w 100"/>
                <a:gd name="T67" fmla="*/ 60 h 133"/>
                <a:gd name="T68" fmla="*/ 16 w 100"/>
                <a:gd name="T69" fmla="*/ 73 h 133"/>
                <a:gd name="T70" fmla="*/ 0 w 100"/>
                <a:gd name="T71" fmla="*/ 107 h 133"/>
                <a:gd name="T72" fmla="*/ 21 w 100"/>
                <a:gd name="T73" fmla="*/ 96 h 133"/>
                <a:gd name="T74" fmla="*/ 16 w 100"/>
                <a:gd name="T75" fmla="*/ 73 h 133"/>
                <a:gd name="T76" fmla="*/ 79 w 100"/>
                <a:gd name="T77" fmla="*/ 96 h 133"/>
                <a:gd name="T78" fmla="*/ 100 w 100"/>
                <a:gd name="T79" fmla="*/ 107 h 133"/>
                <a:gd name="T80" fmla="*/ 84 w 100"/>
                <a:gd name="T81" fmla="*/ 73 h 133"/>
                <a:gd name="T82" fmla="*/ 79 w 100"/>
                <a:gd name="T83" fmla="*/ 96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00" h="133">
                  <a:moveTo>
                    <a:pt x="50" y="30"/>
                  </a:moveTo>
                  <a:cubicBezTo>
                    <a:pt x="42" y="30"/>
                    <a:pt x="35" y="27"/>
                    <a:pt x="30" y="22"/>
                  </a:cubicBezTo>
                  <a:cubicBezTo>
                    <a:pt x="39" y="9"/>
                    <a:pt x="50" y="0"/>
                    <a:pt x="50" y="0"/>
                  </a:cubicBezTo>
                  <a:cubicBezTo>
                    <a:pt x="50" y="0"/>
                    <a:pt x="61" y="9"/>
                    <a:pt x="70" y="22"/>
                  </a:cubicBezTo>
                  <a:cubicBezTo>
                    <a:pt x="65" y="27"/>
                    <a:pt x="58" y="30"/>
                    <a:pt x="50" y="30"/>
                  </a:cubicBezTo>
                  <a:close/>
                  <a:moveTo>
                    <a:pt x="72" y="100"/>
                  </a:moveTo>
                  <a:cubicBezTo>
                    <a:pt x="28" y="100"/>
                    <a:pt x="28" y="100"/>
                    <a:pt x="28" y="100"/>
                  </a:cubicBezTo>
                  <a:cubicBezTo>
                    <a:pt x="32" y="110"/>
                    <a:pt x="32" y="110"/>
                    <a:pt x="32" y="110"/>
                  </a:cubicBezTo>
                  <a:cubicBezTo>
                    <a:pt x="68" y="110"/>
                    <a:pt x="68" y="110"/>
                    <a:pt x="68" y="110"/>
                  </a:cubicBezTo>
                  <a:lnTo>
                    <a:pt x="72" y="100"/>
                  </a:lnTo>
                  <a:close/>
                  <a:moveTo>
                    <a:pt x="37" y="114"/>
                  </a:moveTo>
                  <a:cubicBezTo>
                    <a:pt x="37" y="115"/>
                    <a:pt x="37" y="115"/>
                    <a:pt x="37" y="115"/>
                  </a:cubicBezTo>
                  <a:cubicBezTo>
                    <a:pt x="37" y="125"/>
                    <a:pt x="50" y="133"/>
                    <a:pt x="50" y="133"/>
                  </a:cubicBezTo>
                  <a:cubicBezTo>
                    <a:pt x="50" y="133"/>
                    <a:pt x="62" y="125"/>
                    <a:pt x="62" y="115"/>
                  </a:cubicBezTo>
                  <a:cubicBezTo>
                    <a:pt x="62" y="115"/>
                    <a:pt x="62" y="115"/>
                    <a:pt x="62" y="114"/>
                  </a:cubicBezTo>
                  <a:lnTo>
                    <a:pt x="37" y="114"/>
                  </a:lnTo>
                  <a:close/>
                  <a:moveTo>
                    <a:pt x="50" y="52"/>
                  </a:moveTo>
                  <a:cubicBezTo>
                    <a:pt x="46" y="52"/>
                    <a:pt x="42" y="56"/>
                    <a:pt x="42" y="60"/>
                  </a:cubicBezTo>
                  <a:cubicBezTo>
                    <a:pt x="42" y="65"/>
                    <a:pt x="46" y="68"/>
                    <a:pt x="50" y="68"/>
                  </a:cubicBezTo>
                  <a:cubicBezTo>
                    <a:pt x="54" y="68"/>
                    <a:pt x="58" y="65"/>
                    <a:pt x="58" y="60"/>
                  </a:cubicBezTo>
                  <a:cubicBezTo>
                    <a:pt x="58" y="56"/>
                    <a:pt x="54" y="52"/>
                    <a:pt x="50" y="52"/>
                  </a:cubicBezTo>
                  <a:close/>
                  <a:moveTo>
                    <a:pt x="80" y="52"/>
                  </a:moveTo>
                  <a:cubicBezTo>
                    <a:pt x="80" y="64"/>
                    <a:pt x="78" y="86"/>
                    <a:pt x="74" y="95"/>
                  </a:cubicBezTo>
                  <a:cubicBezTo>
                    <a:pt x="26" y="95"/>
                    <a:pt x="26" y="95"/>
                    <a:pt x="26" y="95"/>
                  </a:cubicBezTo>
                  <a:cubicBezTo>
                    <a:pt x="22" y="86"/>
                    <a:pt x="20" y="64"/>
                    <a:pt x="20" y="52"/>
                  </a:cubicBezTo>
                  <a:cubicBezTo>
                    <a:pt x="20" y="43"/>
                    <a:pt x="23" y="34"/>
                    <a:pt x="27" y="27"/>
                  </a:cubicBezTo>
                  <a:cubicBezTo>
                    <a:pt x="33" y="32"/>
                    <a:pt x="41" y="35"/>
                    <a:pt x="50" y="35"/>
                  </a:cubicBezTo>
                  <a:cubicBezTo>
                    <a:pt x="59" y="35"/>
                    <a:pt x="67" y="32"/>
                    <a:pt x="73" y="27"/>
                  </a:cubicBezTo>
                  <a:cubicBezTo>
                    <a:pt x="77" y="34"/>
                    <a:pt x="80" y="43"/>
                    <a:pt x="80" y="52"/>
                  </a:cubicBezTo>
                  <a:close/>
                  <a:moveTo>
                    <a:pt x="64" y="60"/>
                  </a:moveTo>
                  <a:cubicBezTo>
                    <a:pt x="64" y="52"/>
                    <a:pt x="58" y="46"/>
                    <a:pt x="50" y="46"/>
                  </a:cubicBezTo>
                  <a:cubicBezTo>
                    <a:pt x="42" y="46"/>
                    <a:pt x="36" y="52"/>
                    <a:pt x="36" y="60"/>
                  </a:cubicBezTo>
                  <a:cubicBezTo>
                    <a:pt x="36" y="68"/>
                    <a:pt x="42" y="75"/>
                    <a:pt x="50" y="75"/>
                  </a:cubicBezTo>
                  <a:cubicBezTo>
                    <a:pt x="58" y="75"/>
                    <a:pt x="64" y="68"/>
                    <a:pt x="64" y="60"/>
                  </a:cubicBezTo>
                  <a:close/>
                  <a:moveTo>
                    <a:pt x="16" y="73"/>
                  </a:moveTo>
                  <a:cubicBezTo>
                    <a:pt x="9" y="78"/>
                    <a:pt x="2" y="94"/>
                    <a:pt x="0" y="107"/>
                  </a:cubicBezTo>
                  <a:cubicBezTo>
                    <a:pt x="21" y="96"/>
                    <a:pt x="21" y="96"/>
                    <a:pt x="21" y="96"/>
                  </a:cubicBezTo>
                  <a:cubicBezTo>
                    <a:pt x="19" y="89"/>
                    <a:pt x="17" y="81"/>
                    <a:pt x="16" y="73"/>
                  </a:cubicBezTo>
                  <a:close/>
                  <a:moveTo>
                    <a:pt x="79" y="96"/>
                  </a:moveTo>
                  <a:cubicBezTo>
                    <a:pt x="100" y="107"/>
                    <a:pt x="100" y="107"/>
                    <a:pt x="100" y="107"/>
                  </a:cubicBezTo>
                  <a:cubicBezTo>
                    <a:pt x="98" y="94"/>
                    <a:pt x="91" y="78"/>
                    <a:pt x="84" y="73"/>
                  </a:cubicBezTo>
                  <a:cubicBezTo>
                    <a:pt x="83" y="81"/>
                    <a:pt x="81" y="89"/>
                    <a:pt x="79" y="96"/>
                  </a:cubicBezTo>
                  <a:close/>
                </a:path>
              </a:pathLst>
            </a:custGeom>
            <a:ln>
              <a:noFill/>
            </a:ln>
          </p:spPr>
          <p:style>
            <a:lnRef idx="3">
              <a:schemeClr val="lt1"/>
            </a:lnRef>
            <a:fillRef idx="1">
              <a:schemeClr val="accent3"/>
            </a:fillRef>
            <a:effectRef idx="1">
              <a:schemeClr val="accent3"/>
            </a:effectRef>
            <a:fontRef idx="minor">
              <a:schemeClr val="lt1"/>
            </a:fontRef>
          </p:style>
          <p:txBody>
            <a:bodyPr vert="horz" wrap="square" lIns="91440" tIns="45720" rIns="91440" bIns="45720" numCol="1" anchor="t" anchorCtr="0" compatLnSpc="1">
              <a:prstTxWarp prst="textNoShape">
                <a:avLst/>
              </a:prstTxWarp>
            </a:bodyPr>
            <a:lstStyle/>
            <a:p>
              <a:endParaRPr lang="ru-RU"/>
            </a:p>
          </p:txBody>
        </p:sp>
      </p:grpSp>
      <p:sp>
        <p:nvSpPr>
          <p:cNvPr id="75" name="TextBox 74">
            <a:extLst>
              <a:ext uri="{FF2B5EF4-FFF2-40B4-BE49-F238E27FC236}">
                <a16:creationId xmlns:a16="http://schemas.microsoft.com/office/drawing/2014/main" id="{77799CC8-8FE4-8C68-1BF9-0B9FFBC4D104}"/>
              </a:ext>
            </a:extLst>
          </p:cNvPr>
          <p:cNvSpPr txBox="1"/>
          <p:nvPr/>
        </p:nvSpPr>
        <p:spPr>
          <a:xfrm>
            <a:off x="7074597" y="1707764"/>
            <a:ext cx="2215440" cy="1338828"/>
          </a:xfrm>
          <a:prstGeom prst="rect">
            <a:avLst/>
          </a:prstGeom>
          <a:noFill/>
        </p:spPr>
        <p:txBody>
          <a:bodyPr wrap="square" rtlCol="0">
            <a:spAutoFit/>
          </a:bodyPr>
          <a:lstStyle/>
          <a:p>
            <a:pPr algn="r" rtl="1">
              <a:lnSpc>
                <a:spcPct val="200000"/>
              </a:lnSpc>
            </a:pPr>
            <a:r>
              <a:rPr lang="fa-IR" b="1" dirty="0">
                <a:solidFill>
                  <a:srgbClr val="1D3347"/>
                </a:solidFill>
                <a:latin typeface="Shabnam" panose="020B0603030804020204" pitchFamily="34" charset="-78"/>
                <a:cs typeface="Shabnam" panose="020B0603030804020204" pitchFamily="34" charset="-78"/>
              </a:rPr>
              <a:t>تیتر عنوان را بنویسید</a:t>
            </a:r>
            <a:endParaRPr lang="en-US" b="1" dirty="0">
              <a:solidFill>
                <a:srgbClr val="1D3347"/>
              </a:solidFill>
              <a:latin typeface="Shabnam" panose="020B0603030804020204" pitchFamily="34" charset="-78"/>
              <a:cs typeface="Shabnam" panose="020B0603030804020204" pitchFamily="34" charset="-78"/>
            </a:endParaRPr>
          </a:p>
          <a:p>
            <a:pPr algn="r" rtl="1">
              <a:lnSpc>
                <a:spcPct val="200000"/>
              </a:lnSpc>
            </a:pPr>
            <a:r>
              <a:rPr lang="fa-IR" sz="1200" dirty="0">
                <a:solidFill>
                  <a:srgbClr val="1D3347"/>
                </a:solidFill>
                <a:latin typeface="Shabnam" panose="020B0603030804020204" pitchFamily="34" charset="-78"/>
                <a:cs typeface="Shabnam" panose="020B0603030804020204" pitchFamily="34" charset="-78"/>
              </a:rPr>
              <a:t>فروشگاه مینارو ارائه دهنده انواع فایل های کاربردی</a:t>
            </a:r>
            <a:endParaRPr lang="en-US" sz="1200" dirty="0">
              <a:solidFill>
                <a:srgbClr val="1D3347"/>
              </a:solidFill>
              <a:latin typeface="Shabnam" panose="020B0603030804020204" pitchFamily="34" charset="-78"/>
              <a:cs typeface="Shabnam" panose="020B0603030804020204" pitchFamily="34" charset="-78"/>
            </a:endParaRPr>
          </a:p>
        </p:txBody>
      </p:sp>
      <p:sp>
        <p:nvSpPr>
          <p:cNvPr id="76" name="TextBox 75">
            <a:extLst>
              <a:ext uri="{FF2B5EF4-FFF2-40B4-BE49-F238E27FC236}">
                <a16:creationId xmlns:a16="http://schemas.microsoft.com/office/drawing/2014/main" id="{744C6108-D6B9-67D3-3177-A32777F9F4EB}"/>
              </a:ext>
            </a:extLst>
          </p:cNvPr>
          <p:cNvSpPr txBox="1"/>
          <p:nvPr/>
        </p:nvSpPr>
        <p:spPr>
          <a:xfrm>
            <a:off x="2181481" y="2562356"/>
            <a:ext cx="2215440" cy="1338828"/>
          </a:xfrm>
          <a:prstGeom prst="rect">
            <a:avLst/>
          </a:prstGeom>
          <a:noFill/>
        </p:spPr>
        <p:txBody>
          <a:bodyPr wrap="square" rtlCol="0">
            <a:spAutoFit/>
          </a:bodyPr>
          <a:lstStyle/>
          <a:p>
            <a:pPr algn="r" rtl="1">
              <a:lnSpc>
                <a:spcPct val="200000"/>
              </a:lnSpc>
            </a:pPr>
            <a:r>
              <a:rPr lang="fa-IR" b="1" dirty="0">
                <a:solidFill>
                  <a:srgbClr val="1D3347"/>
                </a:solidFill>
                <a:latin typeface="Shabnam" panose="020B0603030804020204" pitchFamily="34" charset="-78"/>
                <a:cs typeface="Shabnam" panose="020B0603030804020204" pitchFamily="34" charset="-78"/>
              </a:rPr>
              <a:t>تیتر عنوان را بنویسید</a:t>
            </a:r>
            <a:endParaRPr lang="en-US" b="1" dirty="0">
              <a:solidFill>
                <a:srgbClr val="1D3347"/>
              </a:solidFill>
              <a:latin typeface="Shabnam" panose="020B0603030804020204" pitchFamily="34" charset="-78"/>
              <a:cs typeface="Shabnam" panose="020B0603030804020204" pitchFamily="34" charset="-78"/>
            </a:endParaRPr>
          </a:p>
          <a:p>
            <a:pPr algn="r" rtl="1">
              <a:lnSpc>
                <a:spcPct val="200000"/>
              </a:lnSpc>
            </a:pPr>
            <a:r>
              <a:rPr lang="fa-IR" sz="1200" dirty="0">
                <a:solidFill>
                  <a:srgbClr val="1D3347"/>
                </a:solidFill>
                <a:latin typeface="Shabnam" panose="020B0603030804020204" pitchFamily="34" charset="-78"/>
                <a:cs typeface="Shabnam" panose="020B0603030804020204" pitchFamily="34" charset="-78"/>
              </a:rPr>
              <a:t>فروشگاه مینارو ارائه دهنده انواع فایل های کاربردی</a:t>
            </a:r>
            <a:endParaRPr lang="en-US" sz="1200" dirty="0">
              <a:solidFill>
                <a:srgbClr val="1D3347"/>
              </a:solidFill>
              <a:latin typeface="Shabnam" panose="020B0603030804020204" pitchFamily="34" charset="-78"/>
              <a:cs typeface="Shabnam" panose="020B0603030804020204" pitchFamily="34" charset="-78"/>
            </a:endParaRPr>
          </a:p>
        </p:txBody>
      </p:sp>
      <p:sp>
        <p:nvSpPr>
          <p:cNvPr id="77" name="TextBox 76">
            <a:extLst>
              <a:ext uri="{FF2B5EF4-FFF2-40B4-BE49-F238E27FC236}">
                <a16:creationId xmlns:a16="http://schemas.microsoft.com/office/drawing/2014/main" id="{7ED85334-616A-6495-6496-D8A4276DCBD1}"/>
              </a:ext>
            </a:extLst>
          </p:cNvPr>
          <p:cNvSpPr txBox="1"/>
          <p:nvPr/>
        </p:nvSpPr>
        <p:spPr>
          <a:xfrm>
            <a:off x="993468" y="4843498"/>
            <a:ext cx="2215440" cy="1338828"/>
          </a:xfrm>
          <a:prstGeom prst="rect">
            <a:avLst/>
          </a:prstGeom>
          <a:noFill/>
        </p:spPr>
        <p:txBody>
          <a:bodyPr wrap="square" rtlCol="0">
            <a:spAutoFit/>
          </a:bodyPr>
          <a:lstStyle/>
          <a:p>
            <a:pPr algn="r" rtl="1">
              <a:lnSpc>
                <a:spcPct val="200000"/>
              </a:lnSpc>
            </a:pPr>
            <a:r>
              <a:rPr lang="fa-IR" b="1" dirty="0">
                <a:solidFill>
                  <a:srgbClr val="1D3347"/>
                </a:solidFill>
                <a:latin typeface="Shabnam" panose="020B0603030804020204" pitchFamily="34" charset="-78"/>
                <a:cs typeface="Shabnam" panose="020B0603030804020204" pitchFamily="34" charset="-78"/>
              </a:rPr>
              <a:t>تیتر عنوان را بنویسید</a:t>
            </a:r>
            <a:endParaRPr lang="en-US" b="1" dirty="0">
              <a:solidFill>
                <a:srgbClr val="1D3347"/>
              </a:solidFill>
              <a:latin typeface="Shabnam" panose="020B0603030804020204" pitchFamily="34" charset="-78"/>
              <a:cs typeface="Shabnam" panose="020B0603030804020204" pitchFamily="34" charset="-78"/>
            </a:endParaRPr>
          </a:p>
          <a:p>
            <a:pPr algn="r" rtl="1">
              <a:lnSpc>
                <a:spcPct val="200000"/>
              </a:lnSpc>
            </a:pPr>
            <a:r>
              <a:rPr lang="fa-IR" sz="1200" dirty="0">
                <a:solidFill>
                  <a:srgbClr val="1D3347"/>
                </a:solidFill>
                <a:latin typeface="Shabnam" panose="020B0603030804020204" pitchFamily="34" charset="-78"/>
                <a:cs typeface="Shabnam" panose="020B0603030804020204" pitchFamily="34" charset="-78"/>
              </a:rPr>
              <a:t>فروشگاه مینارو ارائه دهنده انواع فایل های کاربردی</a:t>
            </a:r>
            <a:endParaRPr lang="en-US" sz="1200" dirty="0">
              <a:solidFill>
                <a:srgbClr val="1D3347"/>
              </a:solidFill>
              <a:latin typeface="Shabnam" panose="020B0603030804020204" pitchFamily="34" charset="-78"/>
              <a:cs typeface="Shabnam" panose="020B0603030804020204" pitchFamily="34" charset="-78"/>
            </a:endParaRPr>
          </a:p>
        </p:txBody>
      </p:sp>
      <p:sp>
        <p:nvSpPr>
          <p:cNvPr id="78" name="TextBox 77">
            <a:extLst>
              <a:ext uri="{FF2B5EF4-FFF2-40B4-BE49-F238E27FC236}">
                <a16:creationId xmlns:a16="http://schemas.microsoft.com/office/drawing/2014/main" id="{C8E0AA8E-97A4-2F25-3C99-D13CDA98AAC0}"/>
              </a:ext>
            </a:extLst>
          </p:cNvPr>
          <p:cNvSpPr txBox="1"/>
          <p:nvPr/>
        </p:nvSpPr>
        <p:spPr>
          <a:xfrm>
            <a:off x="7951304" y="3648662"/>
            <a:ext cx="2215440" cy="1338828"/>
          </a:xfrm>
          <a:prstGeom prst="rect">
            <a:avLst/>
          </a:prstGeom>
          <a:noFill/>
        </p:spPr>
        <p:txBody>
          <a:bodyPr wrap="square" rtlCol="0">
            <a:spAutoFit/>
          </a:bodyPr>
          <a:lstStyle/>
          <a:p>
            <a:pPr algn="r" rtl="1">
              <a:lnSpc>
                <a:spcPct val="200000"/>
              </a:lnSpc>
            </a:pPr>
            <a:r>
              <a:rPr lang="fa-IR" b="1" dirty="0">
                <a:solidFill>
                  <a:srgbClr val="1D3347"/>
                </a:solidFill>
                <a:latin typeface="Shabnam" panose="020B0603030804020204" pitchFamily="34" charset="-78"/>
                <a:cs typeface="Shabnam" panose="020B0603030804020204" pitchFamily="34" charset="-78"/>
              </a:rPr>
              <a:t>تیتر عنوان را بنویسید</a:t>
            </a:r>
            <a:endParaRPr lang="en-US" b="1" dirty="0">
              <a:solidFill>
                <a:srgbClr val="1D3347"/>
              </a:solidFill>
              <a:latin typeface="Shabnam" panose="020B0603030804020204" pitchFamily="34" charset="-78"/>
              <a:cs typeface="Shabnam" panose="020B0603030804020204" pitchFamily="34" charset="-78"/>
            </a:endParaRPr>
          </a:p>
          <a:p>
            <a:pPr algn="r" rtl="1">
              <a:lnSpc>
                <a:spcPct val="200000"/>
              </a:lnSpc>
            </a:pPr>
            <a:r>
              <a:rPr lang="fa-IR" sz="1200" dirty="0">
                <a:solidFill>
                  <a:srgbClr val="1D3347"/>
                </a:solidFill>
                <a:latin typeface="Shabnam" panose="020B0603030804020204" pitchFamily="34" charset="-78"/>
                <a:cs typeface="Shabnam" panose="020B0603030804020204" pitchFamily="34" charset="-78"/>
              </a:rPr>
              <a:t>فروشگاه مینارو ارائه دهنده انواع فایل های کاربردی</a:t>
            </a:r>
            <a:endParaRPr lang="en-US" sz="1200" dirty="0">
              <a:solidFill>
                <a:srgbClr val="1D3347"/>
              </a:solidFill>
              <a:latin typeface="Shabnam" panose="020B0603030804020204" pitchFamily="34" charset="-78"/>
              <a:cs typeface="Shabnam" panose="020B0603030804020204" pitchFamily="34" charset="-78"/>
            </a:endParaRPr>
          </a:p>
        </p:txBody>
      </p:sp>
    </p:spTree>
    <p:extLst>
      <p:ext uri="{BB962C8B-B14F-4D97-AF65-F5344CB8AC3E}">
        <p14:creationId xmlns:p14="http://schemas.microsoft.com/office/powerpoint/2010/main" val="42147074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75"/>
                                        </p:tgtEl>
                                        <p:attrNameLst>
                                          <p:attrName>style.visibility</p:attrName>
                                        </p:attrNameLst>
                                      </p:cBhvr>
                                      <p:to>
                                        <p:strVal val="visible"/>
                                      </p:to>
                                    </p:set>
                                    <p:anim calcmode="lin" valueType="num">
                                      <p:cBhvr additive="base">
                                        <p:cTn id="12" dur="500" fill="hold"/>
                                        <p:tgtEl>
                                          <p:spTgt spid="75"/>
                                        </p:tgtEl>
                                        <p:attrNameLst>
                                          <p:attrName>ppt_x</p:attrName>
                                        </p:attrNameLst>
                                      </p:cBhvr>
                                      <p:tavLst>
                                        <p:tav tm="0">
                                          <p:val>
                                            <p:strVal val="#ppt_x"/>
                                          </p:val>
                                        </p:tav>
                                        <p:tav tm="100000">
                                          <p:val>
                                            <p:strVal val="#ppt_x"/>
                                          </p:val>
                                        </p:tav>
                                      </p:tavLst>
                                    </p:anim>
                                    <p:anim calcmode="lin" valueType="num">
                                      <p:cBhvr additive="base">
                                        <p:cTn id="13" dur="500" fill="hold"/>
                                        <p:tgtEl>
                                          <p:spTgt spid="75"/>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nodeType="afterEffect">
                                  <p:stCondLst>
                                    <p:cond delay="0"/>
                                  </p:stCondLst>
                                  <p:childTnLst>
                                    <p:set>
                                      <p:cBhvr>
                                        <p:cTn id="16" dur="1" fill="hold">
                                          <p:stCondLst>
                                            <p:cond delay="0"/>
                                          </p:stCondLst>
                                        </p:cTn>
                                        <p:tgtEl>
                                          <p:spTgt spid="63"/>
                                        </p:tgtEl>
                                        <p:attrNameLst>
                                          <p:attrName>style.visibility</p:attrName>
                                        </p:attrNameLst>
                                      </p:cBhvr>
                                      <p:to>
                                        <p:strVal val="visible"/>
                                      </p:to>
                                    </p:set>
                                    <p:anim calcmode="lin" valueType="num">
                                      <p:cBhvr additive="base">
                                        <p:cTn id="17" dur="500" fill="hold"/>
                                        <p:tgtEl>
                                          <p:spTgt spid="63"/>
                                        </p:tgtEl>
                                        <p:attrNameLst>
                                          <p:attrName>ppt_x</p:attrName>
                                        </p:attrNameLst>
                                      </p:cBhvr>
                                      <p:tavLst>
                                        <p:tav tm="0">
                                          <p:val>
                                            <p:strVal val="#ppt_x"/>
                                          </p:val>
                                        </p:tav>
                                        <p:tav tm="100000">
                                          <p:val>
                                            <p:strVal val="#ppt_x"/>
                                          </p:val>
                                        </p:tav>
                                      </p:tavLst>
                                    </p:anim>
                                    <p:anim calcmode="lin" valueType="num">
                                      <p:cBhvr additive="base">
                                        <p:cTn id="18" dur="500" fill="hold"/>
                                        <p:tgtEl>
                                          <p:spTgt spid="63"/>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grpId="0" nodeType="afterEffect">
                                  <p:stCondLst>
                                    <p:cond delay="0"/>
                                  </p:stCondLst>
                                  <p:childTnLst>
                                    <p:set>
                                      <p:cBhvr>
                                        <p:cTn id="21" dur="1" fill="hold">
                                          <p:stCondLst>
                                            <p:cond delay="0"/>
                                          </p:stCondLst>
                                        </p:cTn>
                                        <p:tgtEl>
                                          <p:spTgt spid="76"/>
                                        </p:tgtEl>
                                        <p:attrNameLst>
                                          <p:attrName>style.visibility</p:attrName>
                                        </p:attrNameLst>
                                      </p:cBhvr>
                                      <p:to>
                                        <p:strVal val="visible"/>
                                      </p:to>
                                    </p:set>
                                    <p:anim calcmode="lin" valueType="num">
                                      <p:cBhvr additive="base">
                                        <p:cTn id="22" dur="500" fill="hold"/>
                                        <p:tgtEl>
                                          <p:spTgt spid="76"/>
                                        </p:tgtEl>
                                        <p:attrNameLst>
                                          <p:attrName>ppt_x</p:attrName>
                                        </p:attrNameLst>
                                      </p:cBhvr>
                                      <p:tavLst>
                                        <p:tav tm="0">
                                          <p:val>
                                            <p:strVal val="#ppt_x"/>
                                          </p:val>
                                        </p:tav>
                                        <p:tav tm="100000">
                                          <p:val>
                                            <p:strVal val="#ppt_x"/>
                                          </p:val>
                                        </p:tav>
                                      </p:tavLst>
                                    </p:anim>
                                    <p:anim calcmode="lin" valueType="num">
                                      <p:cBhvr additive="base">
                                        <p:cTn id="23" dur="500" fill="hold"/>
                                        <p:tgtEl>
                                          <p:spTgt spid="76"/>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2" presetClass="entr" presetSubtype="4" fill="hold" nodeType="afterEffect">
                                  <p:stCondLst>
                                    <p:cond delay="0"/>
                                  </p:stCondLst>
                                  <p:childTnLst>
                                    <p:set>
                                      <p:cBhvr>
                                        <p:cTn id="26" dur="1" fill="hold">
                                          <p:stCondLst>
                                            <p:cond delay="0"/>
                                          </p:stCondLst>
                                        </p:cTn>
                                        <p:tgtEl>
                                          <p:spTgt spid="27"/>
                                        </p:tgtEl>
                                        <p:attrNameLst>
                                          <p:attrName>style.visibility</p:attrName>
                                        </p:attrNameLst>
                                      </p:cBhvr>
                                      <p:to>
                                        <p:strVal val="visible"/>
                                      </p:to>
                                    </p:set>
                                    <p:anim calcmode="lin" valueType="num">
                                      <p:cBhvr additive="base">
                                        <p:cTn id="27" dur="500" fill="hold"/>
                                        <p:tgtEl>
                                          <p:spTgt spid="27"/>
                                        </p:tgtEl>
                                        <p:attrNameLst>
                                          <p:attrName>ppt_x</p:attrName>
                                        </p:attrNameLst>
                                      </p:cBhvr>
                                      <p:tavLst>
                                        <p:tav tm="0">
                                          <p:val>
                                            <p:strVal val="#ppt_x"/>
                                          </p:val>
                                        </p:tav>
                                        <p:tav tm="100000">
                                          <p:val>
                                            <p:strVal val="#ppt_x"/>
                                          </p:val>
                                        </p:tav>
                                      </p:tavLst>
                                    </p:anim>
                                    <p:anim calcmode="lin" valueType="num">
                                      <p:cBhvr additive="base">
                                        <p:cTn id="28" dur="500" fill="hold"/>
                                        <p:tgtEl>
                                          <p:spTgt spid="27"/>
                                        </p:tgtEl>
                                        <p:attrNameLst>
                                          <p:attrName>ppt_y</p:attrName>
                                        </p:attrNameLst>
                                      </p:cBhvr>
                                      <p:tavLst>
                                        <p:tav tm="0">
                                          <p:val>
                                            <p:strVal val="1+#ppt_h/2"/>
                                          </p:val>
                                        </p:tav>
                                        <p:tav tm="100000">
                                          <p:val>
                                            <p:strVal val="#ppt_y"/>
                                          </p:val>
                                        </p:tav>
                                      </p:tavLst>
                                    </p:anim>
                                  </p:childTnLst>
                                </p:cTn>
                              </p:par>
                            </p:childTnLst>
                          </p:cTn>
                        </p:par>
                        <p:par>
                          <p:cTn id="29" fill="hold">
                            <p:stCondLst>
                              <p:cond delay="2500"/>
                            </p:stCondLst>
                            <p:childTnLst>
                              <p:par>
                                <p:cTn id="30" presetID="2" presetClass="entr" presetSubtype="4" fill="hold" grpId="0" nodeType="afterEffect">
                                  <p:stCondLst>
                                    <p:cond delay="0"/>
                                  </p:stCondLst>
                                  <p:childTnLst>
                                    <p:set>
                                      <p:cBhvr>
                                        <p:cTn id="31" dur="1" fill="hold">
                                          <p:stCondLst>
                                            <p:cond delay="0"/>
                                          </p:stCondLst>
                                        </p:cTn>
                                        <p:tgtEl>
                                          <p:spTgt spid="78"/>
                                        </p:tgtEl>
                                        <p:attrNameLst>
                                          <p:attrName>style.visibility</p:attrName>
                                        </p:attrNameLst>
                                      </p:cBhvr>
                                      <p:to>
                                        <p:strVal val="visible"/>
                                      </p:to>
                                    </p:set>
                                    <p:anim calcmode="lin" valueType="num">
                                      <p:cBhvr additive="base">
                                        <p:cTn id="32" dur="500" fill="hold"/>
                                        <p:tgtEl>
                                          <p:spTgt spid="78"/>
                                        </p:tgtEl>
                                        <p:attrNameLst>
                                          <p:attrName>ppt_x</p:attrName>
                                        </p:attrNameLst>
                                      </p:cBhvr>
                                      <p:tavLst>
                                        <p:tav tm="0">
                                          <p:val>
                                            <p:strVal val="#ppt_x"/>
                                          </p:val>
                                        </p:tav>
                                        <p:tav tm="100000">
                                          <p:val>
                                            <p:strVal val="#ppt_x"/>
                                          </p:val>
                                        </p:tav>
                                      </p:tavLst>
                                    </p:anim>
                                    <p:anim calcmode="lin" valueType="num">
                                      <p:cBhvr additive="base">
                                        <p:cTn id="33" dur="500" fill="hold"/>
                                        <p:tgtEl>
                                          <p:spTgt spid="78"/>
                                        </p:tgtEl>
                                        <p:attrNameLst>
                                          <p:attrName>ppt_y</p:attrName>
                                        </p:attrNameLst>
                                      </p:cBhvr>
                                      <p:tavLst>
                                        <p:tav tm="0">
                                          <p:val>
                                            <p:strVal val="1+#ppt_h/2"/>
                                          </p:val>
                                        </p:tav>
                                        <p:tav tm="100000">
                                          <p:val>
                                            <p:strVal val="#ppt_y"/>
                                          </p:val>
                                        </p:tav>
                                      </p:tavLst>
                                    </p:anim>
                                  </p:childTnLst>
                                </p:cTn>
                              </p:par>
                            </p:childTnLst>
                          </p:cTn>
                        </p:par>
                        <p:par>
                          <p:cTn id="34" fill="hold">
                            <p:stCondLst>
                              <p:cond delay="3000"/>
                            </p:stCondLst>
                            <p:childTnLst>
                              <p:par>
                                <p:cTn id="35" presetID="2" presetClass="entr" presetSubtype="4" fill="hold" nodeType="afterEffect">
                                  <p:stCondLst>
                                    <p:cond delay="0"/>
                                  </p:stCondLst>
                                  <p:childTnLst>
                                    <p:set>
                                      <p:cBhvr>
                                        <p:cTn id="36" dur="1" fill="hold">
                                          <p:stCondLst>
                                            <p:cond delay="0"/>
                                          </p:stCondLst>
                                        </p:cTn>
                                        <p:tgtEl>
                                          <p:spTgt spid="57"/>
                                        </p:tgtEl>
                                        <p:attrNameLst>
                                          <p:attrName>style.visibility</p:attrName>
                                        </p:attrNameLst>
                                      </p:cBhvr>
                                      <p:to>
                                        <p:strVal val="visible"/>
                                      </p:to>
                                    </p:set>
                                    <p:anim calcmode="lin" valueType="num">
                                      <p:cBhvr additive="base">
                                        <p:cTn id="37" dur="500" fill="hold"/>
                                        <p:tgtEl>
                                          <p:spTgt spid="57"/>
                                        </p:tgtEl>
                                        <p:attrNameLst>
                                          <p:attrName>ppt_x</p:attrName>
                                        </p:attrNameLst>
                                      </p:cBhvr>
                                      <p:tavLst>
                                        <p:tav tm="0">
                                          <p:val>
                                            <p:strVal val="#ppt_x"/>
                                          </p:val>
                                        </p:tav>
                                        <p:tav tm="100000">
                                          <p:val>
                                            <p:strVal val="#ppt_x"/>
                                          </p:val>
                                        </p:tav>
                                      </p:tavLst>
                                    </p:anim>
                                    <p:anim calcmode="lin" valueType="num">
                                      <p:cBhvr additive="base">
                                        <p:cTn id="38" dur="500" fill="hold"/>
                                        <p:tgtEl>
                                          <p:spTgt spid="57"/>
                                        </p:tgtEl>
                                        <p:attrNameLst>
                                          <p:attrName>ppt_y</p:attrName>
                                        </p:attrNameLst>
                                      </p:cBhvr>
                                      <p:tavLst>
                                        <p:tav tm="0">
                                          <p:val>
                                            <p:strVal val="1+#ppt_h/2"/>
                                          </p:val>
                                        </p:tav>
                                        <p:tav tm="100000">
                                          <p:val>
                                            <p:strVal val="#ppt_y"/>
                                          </p:val>
                                        </p:tav>
                                      </p:tavLst>
                                    </p:anim>
                                  </p:childTnLst>
                                </p:cTn>
                              </p:par>
                            </p:childTnLst>
                          </p:cTn>
                        </p:par>
                        <p:par>
                          <p:cTn id="39" fill="hold">
                            <p:stCondLst>
                              <p:cond delay="3500"/>
                            </p:stCondLst>
                            <p:childTnLst>
                              <p:par>
                                <p:cTn id="40" presetID="2" presetClass="entr" presetSubtype="4" fill="hold" grpId="0" nodeType="afterEffect">
                                  <p:stCondLst>
                                    <p:cond delay="0"/>
                                  </p:stCondLst>
                                  <p:childTnLst>
                                    <p:set>
                                      <p:cBhvr>
                                        <p:cTn id="41" dur="1" fill="hold">
                                          <p:stCondLst>
                                            <p:cond delay="0"/>
                                          </p:stCondLst>
                                        </p:cTn>
                                        <p:tgtEl>
                                          <p:spTgt spid="77"/>
                                        </p:tgtEl>
                                        <p:attrNameLst>
                                          <p:attrName>style.visibility</p:attrName>
                                        </p:attrNameLst>
                                      </p:cBhvr>
                                      <p:to>
                                        <p:strVal val="visible"/>
                                      </p:to>
                                    </p:set>
                                    <p:anim calcmode="lin" valueType="num">
                                      <p:cBhvr additive="base">
                                        <p:cTn id="42" dur="500" fill="hold"/>
                                        <p:tgtEl>
                                          <p:spTgt spid="77"/>
                                        </p:tgtEl>
                                        <p:attrNameLst>
                                          <p:attrName>ppt_x</p:attrName>
                                        </p:attrNameLst>
                                      </p:cBhvr>
                                      <p:tavLst>
                                        <p:tav tm="0">
                                          <p:val>
                                            <p:strVal val="#ppt_x"/>
                                          </p:val>
                                        </p:tav>
                                        <p:tav tm="100000">
                                          <p:val>
                                            <p:strVal val="#ppt_x"/>
                                          </p:val>
                                        </p:tav>
                                      </p:tavLst>
                                    </p:anim>
                                    <p:anim calcmode="lin" valueType="num">
                                      <p:cBhvr additive="base">
                                        <p:cTn id="43" dur="500" fill="hold"/>
                                        <p:tgtEl>
                                          <p:spTgt spid="7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5" grpId="0"/>
      <p:bldP spid="76" grpId="0"/>
      <p:bldP spid="77" grpId="0"/>
      <p:bldP spid="78"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54330404-4D94-D566-BC1F-C40F3D6930B3}"/>
              </a:ext>
            </a:extLst>
          </p:cNvPr>
          <p:cNvSpPr>
            <a:spLocks noGrp="1"/>
          </p:cNvSpPr>
          <p:nvPr>
            <p:ph type="sldNum" sz="quarter" idx="12"/>
          </p:nvPr>
        </p:nvSpPr>
        <p:spPr/>
        <p:txBody>
          <a:bodyPr/>
          <a:lstStyle/>
          <a:p>
            <a:fld id="{A8043012-B8B5-47A7-9927-94221BE445D6}" type="slidenum">
              <a:rPr lang="en-US" smtClean="0"/>
              <a:pPr/>
              <a:t>59</a:t>
            </a:fld>
            <a:endParaRPr lang="en-US" dirty="0"/>
          </a:p>
        </p:txBody>
      </p:sp>
      <p:pic>
        <p:nvPicPr>
          <p:cNvPr id="5" name="Picture 4">
            <a:hlinkClick r:id="" action="ppaction://hlinkshowjump?jump=previousslide"/>
            <a:extLst>
              <a:ext uri="{FF2B5EF4-FFF2-40B4-BE49-F238E27FC236}">
                <a16:creationId xmlns:a16="http://schemas.microsoft.com/office/drawing/2014/main" id="{2CA86BF1-74C4-1AA1-7FB8-15DAE73E7C2D}"/>
              </a:ext>
            </a:extLst>
          </p:cNvPr>
          <p:cNvPicPr>
            <a:picLocks noChangeAspect="1"/>
          </p:cNvPicPr>
          <p:nvPr/>
        </p:nvPicPr>
        <p:blipFill>
          <a:blip r:embed="rId2" cstate="print">
            <a:biLevel thresh="25000"/>
            <a:extLst>
              <a:ext uri="{BEBA8EAE-BF5A-486C-A8C5-ECC9F3942E4B}">
                <a14:imgProps xmlns:a14="http://schemas.microsoft.com/office/drawing/2010/main">
                  <a14:imgLayer r:embed="rId3">
                    <a14:imgEffect>
                      <a14:saturation sat="33000"/>
                    </a14:imgEffect>
                  </a14:imgLayer>
                </a14:imgProps>
              </a:ext>
              <a:ext uri="{28A0092B-C50C-407E-A947-70E740481C1C}">
                <a14:useLocalDpi xmlns:a14="http://schemas.microsoft.com/office/drawing/2010/main"/>
              </a:ext>
            </a:extLst>
          </a:blip>
          <a:stretch>
            <a:fillRect/>
          </a:stretch>
        </p:blipFill>
        <p:spPr>
          <a:xfrm flipH="1">
            <a:off x="10403951" y="6257138"/>
            <a:ext cx="210539" cy="210539"/>
          </a:xfrm>
          <a:prstGeom prst="rect">
            <a:avLst/>
          </a:prstGeom>
        </p:spPr>
      </p:pic>
      <p:pic>
        <p:nvPicPr>
          <p:cNvPr id="6" name="Picture 5">
            <a:extLst>
              <a:ext uri="{FF2B5EF4-FFF2-40B4-BE49-F238E27FC236}">
                <a16:creationId xmlns:a16="http://schemas.microsoft.com/office/drawing/2014/main" id="{82A1B6ED-49AB-8D0A-7C5B-A616B58B28D8}"/>
              </a:ext>
            </a:extLst>
          </p:cNvPr>
          <p:cNvPicPr>
            <a:picLocks noChangeAspect="1"/>
          </p:cNvPicPr>
          <p:nvPr/>
        </p:nvPicPr>
        <p:blipFill>
          <a:blip r:embed="rId2" cstate="print">
            <a:biLevel thresh="25000"/>
            <a:extLst>
              <a:ext uri="{BEBA8EAE-BF5A-486C-A8C5-ECC9F3942E4B}">
                <a14:imgProps xmlns:a14="http://schemas.microsoft.com/office/drawing/2010/main">
                  <a14:imgLayer r:embed="rId3">
                    <a14:imgEffect>
                      <a14:saturation sat="33000"/>
                    </a14:imgEffect>
                  </a14:imgLayer>
                </a14:imgProps>
              </a:ext>
              <a:ext uri="{28A0092B-C50C-407E-A947-70E740481C1C}">
                <a14:useLocalDpi xmlns:a14="http://schemas.microsoft.com/office/drawing/2010/main"/>
              </a:ext>
            </a:extLst>
          </a:blip>
          <a:stretch>
            <a:fillRect/>
          </a:stretch>
        </p:blipFill>
        <p:spPr>
          <a:xfrm>
            <a:off x="11810732" y="6255725"/>
            <a:ext cx="210539" cy="210539"/>
          </a:xfrm>
          <a:prstGeom prst="rect">
            <a:avLst/>
          </a:prstGeom>
        </p:spPr>
      </p:pic>
      <p:pic>
        <p:nvPicPr>
          <p:cNvPr id="7" name="Picture 6">
            <a:hlinkClick r:id="" action="ppaction://hlinkshowjump?jump=firstslide"/>
            <a:extLst>
              <a:ext uri="{FF2B5EF4-FFF2-40B4-BE49-F238E27FC236}">
                <a16:creationId xmlns:a16="http://schemas.microsoft.com/office/drawing/2014/main" id="{3563FFB9-A6DC-FF0D-686F-DAAEC0F382B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54275" y="252809"/>
            <a:ext cx="500431" cy="375612"/>
          </a:xfrm>
          <a:prstGeom prst="rect">
            <a:avLst/>
          </a:prstGeom>
        </p:spPr>
      </p:pic>
      <p:sp>
        <p:nvSpPr>
          <p:cNvPr id="8" name="TextBox 7">
            <a:hlinkClick r:id="rId5" action="ppaction://hlinksldjump"/>
            <a:extLst>
              <a:ext uri="{FF2B5EF4-FFF2-40B4-BE49-F238E27FC236}">
                <a16:creationId xmlns:a16="http://schemas.microsoft.com/office/drawing/2014/main" id="{E1F846D8-DE75-E63E-8498-BE4E53C753CC}"/>
              </a:ext>
            </a:extLst>
          </p:cNvPr>
          <p:cNvSpPr txBox="1"/>
          <p:nvPr/>
        </p:nvSpPr>
        <p:spPr>
          <a:xfrm>
            <a:off x="8814914" y="1031840"/>
            <a:ext cx="1295607" cy="307777"/>
          </a:xfrm>
          <a:prstGeom prst="rect">
            <a:avLst/>
          </a:prstGeom>
          <a:noFill/>
        </p:spPr>
        <p:txBody>
          <a:bodyPr wrap="square" rtlCol="0">
            <a:spAutoFit/>
          </a:bodyPr>
          <a:lstStyle/>
          <a:p>
            <a:pPr algn="ctr" rtl="1"/>
            <a:r>
              <a:rPr lang="fa-IR" sz="1400" b="1">
                <a:solidFill>
                  <a:schemeClr val="bg1"/>
                </a:solidFill>
                <a:latin typeface="Shabnam" panose="020B0603030804020204" pitchFamily="34" charset="-78"/>
                <a:cs typeface="Shabnam" panose="020B0603030804020204" pitchFamily="34" charset="-78"/>
              </a:rPr>
              <a:t>کلیات پژوهش</a:t>
            </a:r>
            <a:endParaRPr lang="en-US" sz="1400" b="1" dirty="0">
              <a:solidFill>
                <a:schemeClr val="bg1"/>
              </a:solidFill>
              <a:latin typeface="Shabnam" panose="020B0603030804020204" pitchFamily="34" charset="-78"/>
              <a:cs typeface="Shabnam" panose="020B0603030804020204" pitchFamily="34" charset="-78"/>
            </a:endParaRPr>
          </a:p>
        </p:txBody>
      </p:sp>
      <p:sp>
        <p:nvSpPr>
          <p:cNvPr id="9" name="TextBox 8">
            <a:hlinkClick r:id="rId6" action="ppaction://hlinksldjump"/>
            <a:extLst>
              <a:ext uri="{FF2B5EF4-FFF2-40B4-BE49-F238E27FC236}">
                <a16:creationId xmlns:a16="http://schemas.microsoft.com/office/drawing/2014/main" id="{BA54B165-0801-1643-EFB6-3D480B948974}"/>
              </a:ext>
            </a:extLst>
          </p:cNvPr>
          <p:cNvSpPr txBox="1"/>
          <p:nvPr/>
        </p:nvSpPr>
        <p:spPr>
          <a:xfrm>
            <a:off x="7198804" y="1031839"/>
            <a:ext cx="1391595" cy="307777"/>
          </a:xfrm>
          <a:prstGeom prst="rect">
            <a:avLst/>
          </a:prstGeom>
          <a:noFill/>
        </p:spPr>
        <p:txBody>
          <a:bodyPr wrap="square" rtlCol="0">
            <a:spAutoFit/>
          </a:bodyPr>
          <a:lstStyle/>
          <a:p>
            <a:pPr algn="ctr" rtl="1"/>
            <a:r>
              <a:rPr lang="fa-IR" sz="1400" b="1" dirty="0">
                <a:solidFill>
                  <a:schemeClr val="bg1"/>
                </a:solidFill>
                <a:latin typeface="Shabnam" panose="020B0603030804020204" pitchFamily="34" charset="-78"/>
                <a:cs typeface="Shabnam" panose="020B0603030804020204" pitchFamily="34" charset="-78"/>
              </a:rPr>
              <a:t>مبانی پژوهش</a:t>
            </a:r>
            <a:endParaRPr lang="en-US" sz="1400" b="1" dirty="0">
              <a:solidFill>
                <a:schemeClr val="bg1"/>
              </a:solidFill>
              <a:latin typeface="Shabnam" panose="020B0603030804020204" pitchFamily="34" charset="-78"/>
              <a:cs typeface="Shabnam" panose="020B0603030804020204" pitchFamily="34" charset="-78"/>
            </a:endParaRPr>
          </a:p>
        </p:txBody>
      </p:sp>
      <p:sp>
        <p:nvSpPr>
          <p:cNvPr id="10" name="TextBox 9">
            <a:hlinkClick r:id="rId7" action="ppaction://hlinksldjump"/>
            <a:extLst>
              <a:ext uri="{FF2B5EF4-FFF2-40B4-BE49-F238E27FC236}">
                <a16:creationId xmlns:a16="http://schemas.microsoft.com/office/drawing/2014/main" id="{1D385795-B36B-11BE-EEEB-BD772DB4F9D8}"/>
              </a:ext>
            </a:extLst>
          </p:cNvPr>
          <p:cNvSpPr txBox="1"/>
          <p:nvPr/>
        </p:nvSpPr>
        <p:spPr>
          <a:xfrm>
            <a:off x="5678682" y="1031838"/>
            <a:ext cx="1420208" cy="307777"/>
          </a:xfrm>
          <a:prstGeom prst="rect">
            <a:avLst/>
          </a:prstGeom>
          <a:noFill/>
        </p:spPr>
        <p:txBody>
          <a:bodyPr wrap="square" rtlCol="0">
            <a:spAutoFit/>
          </a:bodyPr>
          <a:lstStyle/>
          <a:p>
            <a:pPr algn="ctr" rtl="1"/>
            <a:r>
              <a:rPr lang="fa-IR" sz="1400" b="1" dirty="0">
                <a:solidFill>
                  <a:schemeClr val="bg1"/>
                </a:solidFill>
                <a:latin typeface="Shabnam" panose="020B0603030804020204" pitchFamily="34" charset="-78"/>
                <a:cs typeface="Shabnam" panose="020B0603030804020204" pitchFamily="34" charset="-78"/>
              </a:rPr>
              <a:t>روش تحقیق</a:t>
            </a:r>
            <a:endParaRPr lang="en-US" sz="1400" b="1" dirty="0">
              <a:solidFill>
                <a:schemeClr val="bg1"/>
              </a:solidFill>
              <a:latin typeface="Shabnam" panose="020B0603030804020204" pitchFamily="34" charset="-78"/>
              <a:cs typeface="Shabnam" panose="020B0603030804020204" pitchFamily="34" charset="-78"/>
            </a:endParaRPr>
          </a:p>
        </p:txBody>
      </p:sp>
      <p:sp>
        <p:nvSpPr>
          <p:cNvPr id="11" name="TextBox 10">
            <a:hlinkClick r:id="rId8" action="ppaction://hlinksldjump"/>
            <a:extLst>
              <a:ext uri="{FF2B5EF4-FFF2-40B4-BE49-F238E27FC236}">
                <a16:creationId xmlns:a16="http://schemas.microsoft.com/office/drawing/2014/main" id="{07044F9B-CFF0-42B0-348B-50E26011EDE3}"/>
              </a:ext>
            </a:extLst>
          </p:cNvPr>
          <p:cNvSpPr txBox="1"/>
          <p:nvPr/>
        </p:nvSpPr>
        <p:spPr>
          <a:xfrm>
            <a:off x="4080387" y="1024350"/>
            <a:ext cx="1498381" cy="315265"/>
          </a:xfrm>
          <a:prstGeom prst="rect">
            <a:avLst/>
          </a:prstGeom>
          <a:noFill/>
        </p:spPr>
        <p:txBody>
          <a:bodyPr wrap="square" rtlCol="0">
            <a:spAutoFit/>
          </a:bodyPr>
          <a:lstStyle/>
          <a:p>
            <a:pPr algn="ctr" rtl="1"/>
            <a:r>
              <a:rPr lang="fa-IR" sz="1400" b="1" dirty="0">
                <a:solidFill>
                  <a:schemeClr val="bg1"/>
                </a:solidFill>
                <a:latin typeface="Shabnam" panose="020B0603030804020204" pitchFamily="34" charset="-78"/>
                <a:cs typeface="Shabnam" panose="020B0603030804020204" pitchFamily="34" charset="-78"/>
              </a:rPr>
              <a:t>تجزیه و تحلیل</a:t>
            </a:r>
            <a:endParaRPr lang="en-US" sz="1400" b="1" dirty="0">
              <a:solidFill>
                <a:schemeClr val="bg1"/>
              </a:solidFill>
              <a:latin typeface="Shabnam" panose="020B0603030804020204" pitchFamily="34" charset="-78"/>
              <a:cs typeface="Shabnam" panose="020B0603030804020204" pitchFamily="34" charset="-78"/>
            </a:endParaRPr>
          </a:p>
        </p:txBody>
      </p:sp>
      <p:sp>
        <p:nvSpPr>
          <p:cNvPr id="12" name="TextBox 11">
            <a:hlinkClick r:id="rId9" action="ppaction://hlinksldjump"/>
            <a:extLst>
              <a:ext uri="{FF2B5EF4-FFF2-40B4-BE49-F238E27FC236}">
                <a16:creationId xmlns:a16="http://schemas.microsoft.com/office/drawing/2014/main" id="{73454B90-C55C-85C9-6F5B-B9F12DD40272}"/>
              </a:ext>
            </a:extLst>
          </p:cNvPr>
          <p:cNvSpPr txBox="1"/>
          <p:nvPr/>
        </p:nvSpPr>
        <p:spPr>
          <a:xfrm>
            <a:off x="2596451" y="1051936"/>
            <a:ext cx="1420208" cy="315265"/>
          </a:xfrm>
          <a:prstGeom prst="rect">
            <a:avLst/>
          </a:prstGeom>
          <a:noFill/>
        </p:spPr>
        <p:txBody>
          <a:bodyPr wrap="square" rtlCol="0">
            <a:spAutoFit/>
          </a:bodyPr>
          <a:lstStyle/>
          <a:p>
            <a:pPr algn="ctr" rtl="1"/>
            <a:r>
              <a:rPr lang="fa-IR" sz="1400" b="1" dirty="0">
                <a:solidFill>
                  <a:schemeClr val="bg1"/>
                </a:solidFill>
                <a:latin typeface="Shabnam" panose="020B0603030804020204" pitchFamily="34" charset="-78"/>
                <a:cs typeface="Shabnam" panose="020B0603030804020204" pitchFamily="34" charset="-78"/>
              </a:rPr>
              <a:t>بحث و نتیجه</a:t>
            </a:r>
            <a:endParaRPr lang="en-US" sz="1400" b="1" dirty="0">
              <a:solidFill>
                <a:schemeClr val="bg1"/>
              </a:solidFill>
              <a:latin typeface="Shabnam" panose="020B0603030804020204" pitchFamily="34" charset="-78"/>
              <a:cs typeface="Shabnam" panose="020B0603030804020204" pitchFamily="34" charset="-78"/>
            </a:endParaRPr>
          </a:p>
        </p:txBody>
      </p:sp>
      <p:sp>
        <p:nvSpPr>
          <p:cNvPr id="13" name="TextBox 12">
            <a:hlinkClick r:id="rId10" action="ppaction://hlinksldjump"/>
            <a:extLst>
              <a:ext uri="{FF2B5EF4-FFF2-40B4-BE49-F238E27FC236}">
                <a16:creationId xmlns:a16="http://schemas.microsoft.com/office/drawing/2014/main" id="{1DA74C6F-04FA-ACB7-DC7B-CAFD68345D44}"/>
              </a:ext>
            </a:extLst>
          </p:cNvPr>
          <p:cNvSpPr txBox="1"/>
          <p:nvPr/>
        </p:nvSpPr>
        <p:spPr>
          <a:xfrm>
            <a:off x="998155" y="1051935"/>
            <a:ext cx="1498381" cy="315265"/>
          </a:xfrm>
          <a:prstGeom prst="rect">
            <a:avLst/>
          </a:prstGeom>
          <a:noFill/>
        </p:spPr>
        <p:txBody>
          <a:bodyPr wrap="square" rtlCol="0">
            <a:spAutoFit/>
          </a:bodyPr>
          <a:lstStyle/>
          <a:p>
            <a:pPr algn="ctr" rtl="1"/>
            <a:r>
              <a:rPr lang="fa-IR" sz="1400" b="1" dirty="0">
                <a:solidFill>
                  <a:schemeClr val="bg1"/>
                </a:solidFill>
                <a:latin typeface="Shabnam" panose="020B0603030804020204" pitchFamily="34" charset="-78"/>
                <a:cs typeface="Shabnam" panose="020B0603030804020204" pitchFamily="34" charset="-78"/>
              </a:rPr>
              <a:t>منابع</a:t>
            </a:r>
            <a:endParaRPr lang="en-US" sz="1400" b="1" dirty="0">
              <a:solidFill>
                <a:schemeClr val="bg1"/>
              </a:solidFill>
              <a:latin typeface="Shabnam" panose="020B0603030804020204" pitchFamily="34" charset="-78"/>
              <a:cs typeface="Shabnam" panose="020B0603030804020204" pitchFamily="34" charset="-78"/>
            </a:endParaRPr>
          </a:p>
        </p:txBody>
      </p:sp>
      <p:pic>
        <p:nvPicPr>
          <p:cNvPr id="14" name="Graphic 13">
            <a:extLst>
              <a:ext uri="{FF2B5EF4-FFF2-40B4-BE49-F238E27FC236}">
                <a16:creationId xmlns:a16="http://schemas.microsoft.com/office/drawing/2014/main" id="{79E8C19D-2E66-E7E3-CDA2-B8F5A8511DA3}"/>
              </a:ext>
            </a:extLst>
          </p:cNvPr>
          <p:cNvPicPr>
            <a:picLocks noChangeAspect="1"/>
          </p:cNvPicPr>
          <p:nvPr/>
        </p:nvPicPr>
        <p:blipFill>
          <a:blip r:embed="rId11" cstate="print">
            <a:extLst>
              <a:ext uri="{28A0092B-C50C-407E-A947-70E740481C1C}">
                <a14:useLocalDpi xmlns:a14="http://schemas.microsoft.com/office/drawing/2010/main"/>
              </a:ext>
              <a:ext uri="{96DAC541-7B7A-43D3-8B79-37D633B846F1}">
                <asvg:svgBlip xmlns:asvg="http://schemas.microsoft.com/office/drawing/2016/SVG/main" r:embed="rId12"/>
              </a:ext>
            </a:extLst>
          </a:blip>
          <a:stretch>
            <a:fillRect/>
          </a:stretch>
        </p:blipFill>
        <p:spPr>
          <a:xfrm>
            <a:off x="10458867" y="88489"/>
            <a:ext cx="1438278" cy="1438278"/>
          </a:xfrm>
          <a:prstGeom prst="rect">
            <a:avLst/>
          </a:prstGeom>
        </p:spPr>
      </p:pic>
      <p:sp>
        <p:nvSpPr>
          <p:cNvPr id="15" name="TextBox 14">
            <a:extLst>
              <a:ext uri="{FF2B5EF4-FFF2-40B4-BE49-F238E27FC236}">
                <a16:creationId xmlns:a16="http://schemas.microsoft.com/office/drawing/2014/main" id="{8BCFDE15-754D-ACF5-7091-9242153907B1}"/>
              </a:ext>
            </a:extLst>
          </p:cNvPr>
          <p:cNvSpPr txBox="1"/>
          <p:nvPr/>
        </p:nvSpPr>
        <p:spPr>
          <a:xfrm>
            <a:off x="10336307" y="1715488"/>
            <a:ext cx="1757082" cy="338554"/>
          </a:xfrm>
          <a:prstGeom prst="rect">
            <a:avLst/>
          </a:prstGeom>
          <a:noFill/>
        </p:spPr>
        <p:txBody>
          <a:bodyPr wrap="square" rtlCol="0">
            <a:spAutoFit/>
          </a:bodyPr>
          <a:lstStyle/>
          <a:p>
            <a:pPr algn="ctr" rtl="1"/>
            <a:r>
              <a:rPr lang="fa-IR" sz="1600" b="1" dirty="0">
                <a:solidFill>
                  <a:srgbClr val="1D3347"/>
                </a:solidFill>
                <a:latin typeface="Shabnam" panose="020B0603030804020204" pitchFamily="34" charset="-78"/>
                <a:cs typeface="Shabnam" panose="020B0603030804020204" pitchFamily="34" charset="-78"/>
              </a:rPr>
              <a:t>عنوان اول</a:t>
            </a:r>
            <a:endParaRPr lang="en-US" sz="1600" b="1" dirty="0">
              <a:solidFill>
                <a:srgbClr val="1D3347"/>
              </a:solidFill>
              <a:latin typeface="Shabnam" panose="020B0603030804020204" pitchFamily="34" charset="-78"/>
              <a:cs typeface="Shabnam" panose="020B0603030804020204" pitchFamily="34" charset="-78"/>
            </a:endParaRPr>
          </a:p>
        </p:txBody>
      </p:sp>
      <p:sp>
        <p:nvSpPr>
          <p:cNvPr id="16" name="TextBox 15">
            <a:extLst>
              <a:ext uri="{FF2B5EF4-FFF2-40B4-BE49-F238E27FC236}">
                <a16:creationId xmlns:a16="http://schemas.microsoft.com/office/drawing/2014/main" id="{1777002F-E366-4B65-A6C8-10DE85B694B1}"/>
              </a:ext>
            </a:extLst>
          </p:cNvPr>
          <p:cNvSpPr txBox="1"/>
          <p:nvPr/>
        </p:nvSpPr>
        <p:spPr>
          <a:xfrm>
            <a:off x="10421957" y="2485131"/>
            <a:ext cx="1671431" cy="338554"/>
          </a:xfrm>
          <a:prstGeom prst="rect">
            <a:avLst/>
          </a:prstGeom>
          <a:noFill/>
        </p:spPr>
        <p:txBody>
          <a:bodyPr wrap="square" rtlCol="0">
            <a:spAutoFit/>
          </a:bodyPr>
          <a:lstStyle/>
          <a:p>
            <a:pPr algn="ctr" rtl="1"/>
            <a:r>
              <a:rPr lang="fa-IR" sz="1600" b="1" dirty="0">
                <a:solidFill>
                  <a:srgbClr val="1D3347"/>
                </a:solidFill>
                <a:latin typeface="Shabnam" panose="020B0603030804020204" pitchFamily="34" charset="-78"/>
                <a:cs typeface="Shabnam" panose="020B0603030804020204" pitchFamily="34" charset="-78"/>
              </a:rPr>
              <a:t>عنوان دوم</a:t>
            </a:r>
            <a:endParaRPr lang="en-US" sz="1600" b="1" dirty="0">
              <a:solidFill>
                <a:srgbClr val="1D3347"/>
              </a:solidFill>
              <a:latin typeface="Shabnam" panose="020B0603030804020204" pitchFamily="34" charset="-78"/>
              <a:cs typeface="Shabnam" panose="020B0603030804020204" pitchFamily="34" charset="-78"/>
            </a:endParaRPr>
          </a:p>
        </p:txBody>
      </p:sp>
      <p:sp>
        <p:nvSpPr>
          <p:cNvPr id="17" name="TextBox 16">
            <a:extLst>
              <a:ext uri="{FF2B5EF4-FFF2-40B4-BE49-F238E27FC236}">
                <a16:creationId xmlns:a16="http://schemas.microsoft.com/office/drawing/2014/main" id="{108973E5-753B-394D-38A2-AA65AF34F0B5}"/>
              </a:ext>
            </a:extLst>
          </p:cNvPr>
          <p:cNvSpPr txBox="1"/>
          <p:nvPr/>
        </p:nvSpPr>
        <p:spPr>
          <a:xfrm>
            <a:off x="10336305" y="3228586"/>
            <a:ext cx="1757082" cy="338554"/>
          </a:xfrm>
          <a:prstGeom prst="rect">
            <a:avLst/>
          </a:prstGeom>
          <a:noFill/>
        </p:spPr>
        <p:txBody>
          <a:bodyPr wrap="square" rtlCol="0">
            <a:spAutoFit/>
          </a:bodyPr>
          <a:lstStyle/>
          <a:p>
            <a:pPr algn="ctr" rtl="1"/>
            <a:r>
              <a:rPr lang="fa-IR" sz="1600" b="1" dirty="0">
                <a:solidFill>
                  <a:srgbClr val="1D3347"/>
                </a:solidFill>
                <a:latin typeface="Shabnam" panose="020B0603030804020204" pitchFamily="34" charset="-78"/>
                <a:cs typeface="Shabnam" panose="020B0603030804020204" pitchFamily="34" charset="-78"/>
              </a:rPr>
              <a:t>عنوان سوم</a:t>
            </a:r>
            <a:endParaRPr lang="en-US" sz="1600" b="1" dirty="0">
              <a:solidFill>
                <a:srgbClr val="1D3347"/>
              </a:solidFill>
              <a:latin typeface="Shabnam" panose="020B0603030804020204" pitchFamily="34" charset="-78"/>
              <a:cs typeface="Shabnam" panose="020B0603030804020204" pitchFamily="34" charset="-78"/>
            </a:endParaRPr>
          </a:p>
        </p:txBody>
      </p:sp>
      <p:sp>
        <p:nvSpPr>
          <p:cNvPr id="18" name="TextBox 17">
            <a:extLst>
              <a:ext uri="{FF2B5EF4-FFF2-40B4-BE49-F238E27FC236}">
                <a16:creationId xmlns:a16="http://schemas.microsoft.com/office/drawing/2014/main" id="{37AAD781-49A7-B1DC-F3A4-86C4D46A0DA9}"/>
              </a:ext>
            </a:extLst>
          </p:cNvPr>
          <p:cNvSpPr txBox="1"/>
          <p:nvPr/>
        </p:nvSpPr>
        <p:spPr>
          <a:xfrm>
            <a:off x="10403951" y="3985103"/>
            <a:ext cx="1689436" cy="338554"/>
          </a:xfrm>
          <a:prstGeom prst="rect">
            <a:avLst/>
          </a:prstGeom>
          <a:noFill/>
        </p:spPr>
        <p:txBody>
          <a:bodyPr wrap="square" rtlCol="0">
            <a:spAutoFit/>
          </a:bodyPr>
          <a:lstStyle/>
          <a:p>
            <a:pPr algn="ctr" rtl="1"/>
            <a:r>
              <a:rPr lang="fa-IR" sz="1600" b="1" dirty="0">
                <a:solidFill>
                  <a:srgbClr val="1D3347"/>
                </a:solidFill>
                <a:latin typeface="Shabnam" panose="020B0603030804020204" pitchFamily="34" charset="-78"/>
                <a:cs typeface="Shabnam" panose="020B0603030804020204" pitchFamily="34" charset="-78"/>
              </a:rPr>
              <a:t>عنوان چهارم</a:t>
            </a:r>
            <a:endParaRPr lang="en-US" sz="1600" b="1" dirty="0">
              <a:solidFill>
                <a:srgbClr val="1D3347"/>
              </a:solidFill>
              <a:latin typeface="Shabnam" panose="020B0603030804020204" pitchFamily="34" charset="-78"/>
              <a:cs typeface="Shabnam" panose="020B0603030804020204" pitchFamily="34" charset="-78"/>
            </a:endParaRPr>
          </a:p>
        </p:txBody>
      </p:sp>
      <p:sp>
        <p:nvSpPr>
          <p:cNvPr id="19" name="TextBox 18">
            <a:extLst>
              <a:ext uri="{FF2B5EF4-FFF2-40B4-BE49-F238E27FC236}">
                <a16:creationId xmlns:a16="http://schemas.microsoft.com/office/drawing/2014/main" id="{39ADF1B0-390F-1BCD-FE2B-1805B602CD08}"/>
              </a:ext>
            </a:extLst>
          </p:cNvPr>
          <p:cNvSpPr txBox="1"/>
          <p:nvPr/>
        </p:nvSpPr>
        <p:spPr>
          <a:xfrm>
            <a:off x="10336305" y="4754746"/>
            <a:ext cx="1775088" cy="338554"/>
          </a:xfrm>
          <a:prstGeom prst="rect">
            <a:avLst/>
          </a:prstGeom>
          <a:noFill/>
        </p:spPr>
        <p:txBody>
          <a:bodyPr wrap="square" rtlCol="0">
            <a:spAutoFit/>
          </a:bodyPr>
          <a:lstStyle/>
          <a:p>
            <a:pPr algn="ctr" rtl="1"/>
            <a:r>
              <a:rPr lang="fa-IR" sz="1600" b="1" dirty="0">
                <a:solidFill>
                  <a:srgbClr val="1D3347"/>
                </a:solidFill>
                <a:latin typeface="Shabnam" panose="020B0603030804020204" pitchFamily="34" charset="-78"/>
                <a:cs typeface="Shabnam" panose="020B0603030804020204" pitchFamily="34" charset="-78"/>
              </a:rPr>
              <a:t>عنوان پنجم</a:t>
            </a:r>
            <a:endParaRPr lang="en-US" sz="1600" b="1" dirty="0">
              <a:solidFill>
                <a:srgbClr val="1D3347"/>
              </a:solidFill>
              <a:latin typeface="Shabnam" panose="020B0603030804020204" pitchFamily="34" charset="-78"/>
              <a:cs typeface="Shabnam" panose="020B0603030804020204" pitchFamily="34" charset="-78"/>
            </a:endParaRPr>
          </a:p>
        </p:txBody>
      </p:sp>
      <p:sp>
        <p:nvSpPr>
          <p:cNvPr id="20" name="TextBox 19">
            <a:extLst>
              <a:ext uri="{FF2B5EF4-FFF2-40B4-BE49-F238E27FC236}">
                <a16:creationId xmlns:a16="http://schemas.microsoft.com/office/drawing/2014/main" id="{F9CF1AE1-CB93-FECF-66DA-183E88309A38}"/>
              </a:ext>
            </a:extLst>
          </p:cNvPr>
          <p:cNvSpPr txBox="1"/>
          <p:nvPr/>
        </p:nvSpPr>
        <p:spPr>
          <a:xfrm>
            <a:off x="10336305" y="5498201"/>
            <a:ext cx="1757082" cy="338554"/>
          </a:xfrm>
          <a:prstGeom prst="rect">
            <a:avLst/>
          </a:prstGeom>
          <a:noFill/>
        </p:spPr>
        <p:txBody>
          <a:bodyPr wrap="square" rtlCol="0">
            <a:spAutoFit/>
          </a:bodyPr>
          <a:lstStyle/>
          <a:p>
            <a:pPr algn="ctr" rtl="1"/>
            <a:r>
              <a:rPr lang="fa-IR" sz="1600" b="1" dirty="0">
                <a:solidFill>
                  <a:srgbClr val="1D3347"/>
                </a:solidFill>
                <a:latin typeface="Shabnam" panose="020B0603030804020204" pitchFamily="34" charset="-78"/>
                <a:cs typeface="Shabnam" panose="020B0603030804020204" pitchFamily="34" charset="-78"/>
              </a:rPr>
              <a:t>عنوان ششم</a:t>
            </a:r>
            <a:endParaRPr lang="en-US" sz="1600" b="1" dirty="0">
              <a:solidFill>
                <a:srgbClr val="1D3347"/>
              </a:solidFill>
              <a:latin typeface="Shabnam" panose="020B0603030804020204" pitchFamily="34" charset="-78"/>
              <a:cs typeface="Shabnam" panose="020B0603030804020204" pitchFamily="34" charset="-78"/>
            </a:endParaRPr>
          </a:p>
        </p:txBody>
      </p:sp>
      <p:sp>
        <p:nvSpPr>
          <p:cNvPr id="21" name="TextBox 20">
            <a:extLst>
              <a:ext uri="{FF2B5EF4-FFF2-40B4-BE49-F238E27FC236}">
                <a16:creationId xmlns:a16="http://schemas.microsoft.com/office/drawing/2014/main" id="{301D1A10-519E-1B67-8EDA-B9A4CD67FB80}"/>
              </a:ext>
            </a:extLst>
          </p:cNvPr>
          <p:cNvSpPr txBox="1"/>
          <p:nvPr/>
        </p:nvSpPr>
        <p:spPr>
          <a:xfrm>
            <a:off x="1007391" y="289867"/>
            <a:ext cx="5716681" cy="338554"/>
          </a:xfrm>
          <a:prstGeom prst="rect">
            <a:avLst/>
          </a:prstGeom>
          <a:noFill/>
        </p:spPr>
        <p:txBody>
          <a:bodyPr wrap="square" rtlCol="0">
            <a:spAutoFit/>
          </a:bodyPr>
          <a:lstStyle/>
          <a:p>
            <a:pPr algn="ctr" rtl="1"/>
            <a:r>
              <a:rPr lang="fa-IR" sz="1600" b="1">
                <a:solidFill>
                  <a:srgbClr val="1D3347"/>
                </a:solidFill>
                <a:latin typeface="Shabnam" panose="020B0603030804020204" pitchFamily="34" charset="-78"/>
                <a:cs typeface="Shabnam" panose="020B0603030804020204" pitchFamily="34" charset="-78"/>
              </a:rPr>
              <a:t>موضوع ارائه خود را در این قسمت وارد نمایید</a:t>
            </a:r>
            <a:endParaRPr lang="en-US" sz="1600" b="1" dirty="0">
              <a:solidFill>
                <a:srgbClr val="1D3347"/>
              </a:solidFill>
              <a:latin typeface="Shabnam" panose="020B0603030804020204" pitchFamily="34" charset="-78"/>
              <a:cs typeface="Shabnam" panose="020B0603030804020204" pitchFamily="34" charset="-78"/>
            </a:endParaRPr>
          </a:p>
        </p:txBody>
      </p:sp>
      <p:sp>
        <p:nvSpPr>
          <p:cNvPr id="22" name="TextBox 21">
            <a:extLst>
              <a:ext uri="{FF2B5EF4-FFF2-40B4-BE49-F238E27FC236}">
                <a16:creationId xmlns:a16="http://schemas.microsoft.com/office/drawing/2014/main" id="{7B993A30-B081-5C70-97FF-847F3CE327C8}"/>
              </a:ext>
            </a:extLst>
          </p:cNvPr>
          <p:cNvSpPr txBox="1"/>
          <p:nvPr/>
        </p:nvSpPr>
        <p:spPr>
          <a:xfrm>
            <a:off x="6853381" y="289867"/>
            <a:ext cx="3352801" cy="338554"/>
          </a:xfrm>
          <a:prstGeom prst="rect">
            <a:avLst/>
          </a:prstGeom>
          <a:noFill/>
        </p:spPr>
        <p:txBody>
          <a:bodyPr wrap="square" rtlCol="0">
            <a:spAutoFit/>
          </a:bodyPr>
          <a:lstStyle/>
          <a:p>
            <a:pPr algn="ctr" rtl="1"/>
            <a:r>
              <a:rPr lang="fa-IR" sz="1600" b="1" dirty="0">
                <a:solidFill>
                  <a:srgbClr val="1D3347"/>
                </a:solidFill>
                <a:latin typeface="Shabnam" panose="020B0603030804020204" pitchFamily="34" charset="-78"/>
                <a:cs typeface="Shabnam" panose="020B0603030804020204" pitchFamily="34" charset="-78"/>
              </a:rPr>
              <a:t>پژوهشگر</a:t>
            </a:r>
            <a:r>
              <a:rPr lang="fa-IR" sz="1600" b="1">
                <a:solidFill>
                  <a:srgbClr val="1D3347"/>
                </a:solidFill>
                <a:latin typeface="Shabnam" panose="020B0603030804020204" pitchFamily="34" charset="-78"/>
                <a:cs typeface="Shabnam" panose="020B0603030804020204" pitchFamily="34" charset="-78"/>
              </a:rPr>
              <a:t>: محمد جواد عزیزپناه</a:t>
            </a:r>
            <a:endParaRPr lang="en-US" sz="1600" b="1" dirty="0">
              <a:solidFill>
                <a:srgbClr val="1D3347"/>
              </a:solidFill>
              <a:latin typeface="Shabnam" panose="020B0603030804020204" pitchFamily="34" charset="-78"/>
              <a:cs typeface="Shabnam" panose="020B0603030804020204" pitchFamily="34" charset="-78"/>
            </a:endParaRPr>
          </a:p>
        </p:txBody>
      </p:sp>
      <p:sp>
        <p:nvSpPr>
          <p:cNvPr id="23" name="Freeform 123">
            <a:hlinkClick r:id="rId10" action="ppaction://hlinksldjump"/>
            <a:extLst>
              <a:ext uri="{FF2B5EF4-FFF2-40B4-BE49-F238E27FC236}">
                <a16:creationId xmlns:a16="http://schemas.microsoft.com/office/drawing/2014/main" id="{DC9C674A-6F05-0707-0450-87DF070E8FED}"/>
              </a:ext>
            </a:extLst>
          </p:cNvPr>
          <p:cNvSpPr>
            <a:spLocks noEditPoints="1"/>
          </p:cNvSpPr>
          <p:nvPr/>
        </p:nvSpPr>
        <p:spPr bwMode="auto">
          <a:xfrm>
            <a:off x="488631" y="5556280"/>
            <a:ext cx="268684" cy="268684"/>
          </a:xfrm>
          <a:custGeom>
            <a:avLst/>
            <a:gdLst>
              <a:gd name="T0" fmla="*/ 109 w 160"/>
              <a:gd name="T1" fmla="*/ 116 h 160"/>
              <a:gd name="T2" fmla="*/ 59 w 160"/>
              <a:gd name="T3" fmla="*/ 107 h 160"/>
              <a:gd name="T4" fmla="*/ 160 w 160"/>
              <a:gd name="T5" fmla="*/ 125 h 160"/>
              <a:gd name="T6" fmla="*/ 114 w 160"/>
              <a:gd name="T7" fmla="*/ 116 h 160"/>
              <a:gd name="T8" fmla="*/ 60 w 160"/>
              <a:gd name="T9" fmla="*/ 100 h 160"/>
              <a:gd name="T10" fmla="*/ 160 w 160"/>
              <a:gd name="T11" fmla="*/ 84 h 160"/>
              <a:gd name="T12" fmla="*/ 59 w 160"/>
              <a:gd name="T13" fmla="*/ 131 h 160"/>
              <a:gd name="T14" fmla="*/ 110 w 160"/>
              <a:gd name="T15" fmla="*/ 160 h 160"/>
              <a:gd name="T16" fmla="*/ 160 w 160"/>
              <a:gd name="T17" fmla="*/ 132 h 160"/>
              <a:gd name="T18" fmla="*/ 110 w 160"/>
              <a:gd name="T19" fmla="*/ 50 h 160"/>
              <a:gd name="T20" fmla="*/ 59 w 160"/>
              <a:gd name="T21" fmla="*/ 75 h 160"/>
              <a:gd name="T22" fmla="*/ 160 w 160"/>
              <a:gd name="T23" fmla="*/ 68 h 160"/>
              <a:gd name="T24" fmla="*/ 148 w 160"/>
              <a:gd name="T25" fmla="*/ 0 h 160"/>
              <a:gd name="T26" fmla="*/ 0 w 160"/>
              <a:gd name="T27" fmla="*/ 44 h 160"/>
              <a:gd name="T28" fmla="*/ 109 w 160"/>
              <a:gd name="T29" fmla="*/ 44 h 160"/>
              <a:gd name="T30" fmla="*/ 160 w 160"/>
              <a:gd name="T31" fmla="*/ 44 h 160"/>
              <a:gd name="T32" fmla="*/ 29 w 160"/>
              <a:gd name="T33" fmla="*/ 41 h 160"/>
              <a:gd name="T34" fmla="*/ 41 w 160"/>
              <a:gd name="T35" fmla="*/ 28 h 160"/>
              <a:gd name="T36" fmla="*/ 88 w 160"/>
              <a:gd name="T37" fmla="*/ 25 h 160"/>
              <a:gd name="T38" fmla="*/ 91 w 160"/>
              <a:gd name="T39" fmla="*/ 27 h 160"/>
              <a:gd name="T40" fmla="*/ 97 w 160"/>
              <a:gd name="T41" fmla="*/ 30 h 160"/>
              <a:gd name="T42" fmla="*/ 102 w 160"/>
              <a:gd name="T43" fmla="*/ 27 h 160"/>
              <a:gd name="T44" fmla="*/ 104 w 160"/>
              <a:gd name="T45" fmla="*/ 25 h 160"/>
              <a:gd name="T46" fmla="*/ 104 w 160"/>
              <a:gd name="T47" fmla="*/ 32 h 160"/>
              <a:gd name="T48" fmla="*/ 107 w 160"/>
              <a:gd name="T49" fmla="*/ 35 h 160"/>
              <a:gd name="T50" fmla="*/ 113 w 160"/>
              <a:gd name="T51" fmla="*/ 22 h 160"/>
              <a:gd name="T52" fmla="*/ 118 w 160"/>
              <a:gd name="T53" fmla="*/ 35 h 160"/>
              <a:gd name="T54" fmla="*/ 120 w 160"/>
              <a:gd name="T55" fmla="*/ 32 h 160"/>
              <a:gd name="T56" fmla="*/ 120 w 160"/>
              <a:gd name="T57" fmla="*/ 25 h 160"/>
              <a:gd name="T58" fmla="*/ 123 w 160"/>
              <a:gd name="T59" fmla="*/ 27 h 160"/>
              <a:gd name="T60" fmla="*/ 129 w 160"/>
              <a:gd name="T61" fmla="*/ 30 h 160"/>
              <a:gd name="T62" fmla="*/ 134 w 160"/>
              <a:gd name="T63" fmla="*/ 27 h 160"/>
              <a:gd name="T64" fmla="*/ 136 w 160"/>
              <a:gd name="T65" fmla="*/ 25 h 160"/>
              <a:gd name="T66" fmla="*/ 136 w 160"/>
              <a:gd name="T67" fmla="*/ 32 h 160"/>
              <a:gd name="T68" fmla="*/ 140 w 160"/>
              <a:gd name="T69" fmla="*/ 35 h 160"/>
              <a:gd name="T70" fmla="*/ 54 w 160"/>
              <a:gd name="T71" fmla="*/ 68 h 160"/>
              <a:gd name="T72" fmla="*/ 3 w 160"/>
              <a:gd name="T73" fmla="*/ 57 h 160"/>
              <a:gd name="T74" fmla="*/ 3 w 160"/>
              <a:gd name="T75" fmla="*/ 102 h 160"/>
              <a:gd name="T76" fmla="*/ 41 w 160"/>
              <a:gd name="T77" fmla="*/ 79 h 160"/>
              <a:gd name="T78" fmla="*/ 28 w 160"/>
              <a:gd name="T79" fmla="*/ 68 h 160"/>
              <a:gd name="T80" fmla="*/ 54 w 160"/>
              <a:gd name="T81" fmla="*/ 107 h 160"/>
              <a:gd name="T82" fmla="*/ 0 w 160"/>
              <a:gd name="T83" fmla="*/ 145 h 160"/>
              <a:gd name="T84" fmla="*/ 60 w 160"/>
              <a:gd name="T85" fmla="*/ 159 h 160"/>
              <a:gd name="T86" fmla="*/ 29 w 160"/>
              <a:gd name="T87" fmla="*/ 142 h 160"/>
              <a:gd name="T88" fmla="*/ 41 w 160"/>
              <a:gd name="T89" fmla="*/ 131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60" h="160">
                <a:moveTo>
                  <a:pt x="114" y="116"/>
                </a:moveTo>
                <a:cubicBezTo>
                  <a:pt x="113" y="116"/>
                  <a:pt x="112" y="116"/>
                  <a:pt x="112" y="116"/>
                </a:cubicBezTo>
                <a:cubicBezTo>
                  <a:pt x="110" y="116"/>
                  <a:pt x="109" y="116"/>
                  <a:pt x="109" y="116"/>
                </a:cubicBezTo>
                <a:cubicBezTo>
                  <a:pt x="108" y="116"/>
                  <a:pt x="108" y="116"/>
                  <a:pt x="108" y="116"/>
                </a:cubicBezTo>
                <a:cubicBezTo>
                  <a:pt x="108" y="116"/>
                  <a:pt x="107" y="116"/>
                  <a:pt x="105" y="116"/>
                </a:cubicBezTo>
                <a:cubicBezTo>
                  <a:pt x="87" y="116"/>
                  <a:pt x="69" y="112"/>
                  <a:pt x="59" y="107"/>
                </a:cubicBezTo>
                <a:cubicBezTo>
                  <a:pt x="59" y="123"/>
                  <a:pt x="59" y="123"/>
                  <a:pt x="59" y="123"/>
                </a:cubicBezTo>
                <a:cubicBezTo>
                  <a:pt x="65" y="129"/>
                  <a:pt x="85" y="133"/>
                  <a:pt x="112" y="133"/>
                </a:cubicBezTo>
                <a:cubicBezTo>
                  <a:pt x="135" y="133"/>
                  <a:pt x="152" y="130"/>
                  <a:pt x="160" y="125"/>
                </a:cubicBezTo>
                <a:cubicBezTo>
                  <a:pt x="160" y="109"/>
                  <a:pt x="160" y="109"/>
                  <a:pt x="160" y="109"/>
                </a:cubicBezTo>
                <a:cubicBezTo>
                  <a:pt x="151" y="113"/>
                  <a:pt x="134" y="116"/>
                  <a:pt x="116" y="116"/>
                </a:cubicBezTo>
                <a:cubicBezTo>
                  <a:pt x="116" y="116"/>
                  <a:pt x="115" y="116"/>
                  <a:pt x="114" y="116"/>
                </a:cubicBezTo>
                <a:close/>
                <a:moveTo>
                  <a:pt x="59" y="82"/>
                </a:moveTo>
                <a:cubicBezTo>
                  <a:pt x="59" y="100"/>
                  <a:pt x="59" y="100"/>
                  <a:pt x="59" y="100"/>
                </a:cubicBezTo>
                <a:cubicBezTo>
                  <a:pt x="60" y="100"/>
                  <a:pt x="60" y="100"/>
                  <a:pt x="60" y="100"/>
                </a:cubicBezTo>
                <a:cubicBezTo>
                  <a:pt x="66" y="106"/>
                  <a:pt x="86" y="111"/>
                  <a:pt x="112" y="111"/>
                </a:cubicBezTo>
                <a:cubicBezTo>
                  <a:pt x="134" y="111"/>
                  <a:pt x="152" y="106"/>
                  <a:pt x="160" y="101"/>
                </a:cubicBezTo>
                <a:cubicBezTo>
                  <a:pt x="160" y="84"/>
                  <a:pt x="160" y="84"/>
                  <a:pt x="160" y="84"/>
                </a:cubicBezTo>
                <a:cubicBezTo>
                  <a:pt x="149" y="89"/>
                  <a:pt x="130" y="92"/>
                  <a:pt x="112" y="92"/>
                </a:cubicBezTo>
                <a:cubicBezTo>
                  <a:pt x="91" y="92"/>
                  <a:pt x="70" y="89"/>
                  <a:pt x="59" y="82"/>
                </a:cubicBezTo>
                <a:close/>
                <a:moveTo>
                  <a:pt x="59" y="131"/>
                </a:moveTo>
                <a:cubicBezTo>
                  <a:pt x="59" y="141"/>
                  <a:pt x="59" y="141"/>
                  <a:pt x="59" y="141"/>
                </a:cubicBezTo>
                <a:cubicBezTo>
                  <a:pt x="59" y="143"/>
                  <a:pt x="59" y="143"/>
                  <a:pt x="60" y="143"/>
                </a:cubicBezTo>
                <a:cubicBezTo>
                  <a:pt x="63" y="154"/>
                  <a:pt x="87" y="160"/>
                  <a:pt x="110" y="160"/>
                </a:cubicBezTo>
                <a:cubicBezTo>
                  <a:pt x="132" y="160"/>
                  <a:pt x="157" y="154"/>
                  <a:pt x="160" y="143"/>
                </a:cubicBezTo>
                <a:cubicBezTo>
                  <a:pt x="160" y="143"/>
                  <a:pt x="160" y="143"/>
                  <a:pt x="160" y="141"/>
                </a:cubicBezTo>
                <a:cubicBezTo>
                  <a:pt x="160" y="132"/>
                  <a:pt x="160" y="132"/>
                  <a:pt x="160" y="132"/>
                </a:cubicBezTo>
                <a:cubicBezTo>
                  <a:pt x="149" y="138"/>
                  <a:pt x="130" y="140"/>
                  <a:pt x="112" y="140"/>
                </a:cubicBezTo>
                <a:cubicBezTo>
                  <a:pt x="91" y="140"/>
                  <a:pt x="70" y="137"/>
                  <a:pt x="59" y="131"/>
                </a:cubicBezTo>
                <a:close/>
                <a:moveTo>
                  <a:pt x="110" y="50"/>
                </a:moveTo>
                <a:cubicBezTo>
                  <a:pt x="87" y="50"/>
                  <a:pt x="63" y="56"/>
                  <a:pt x="59" y="67"/>
                </a:cubicBezTo>
                <a:cubicBezTo>
                  <a:pt x="59" y="68"/>
                  <a:pt x="59" y="68"/>
                  <a:pt x="59" y="68"/>
                </a:cubicBezTo>
                <a:cubicBezTo>
                  <a:pt x="59" y="75"/>
                  <a:pt x="59" y="75"/>
                  <a:pt x="59" y="75"/>
                </a:cubicBezTo>
                <a:cubicBezTo>
                  <a:pt x="65" y="82"/>
                  <a:pt x="86" y="87"/>
                  <a:pt x="112" y="87"/>
                </a:cubicBezTo>
                <a:cubicBezTo>
                  <a:pt x="134" y="87"/>
                  <a:pt x="152" y="83"/>
                  <a:pt x="160" y="78"/>
                </a:cubicBezTo>
                <a:cubicBezTo>
                  <a:pt x="160" y="68"/>
                  <a:pt x="160" y="68"/>
                  <a:pt x="160" y="68"/>
                </a:cubicBezTo>
                <a:cubicBezTo>
                  <a:pt x="160" y="67"/>
                  <a:pt x="160" y="67"/>
                  <a:pt x="160" y="67"/>
                </a:cubicBezTo>
                <a:cubicBezTo>
                  <a:pt x="158" y="56"/>
                  <a:pt x="134" y="50"/>
                  <a:pt x="110" y="50"/>
                </a:cubicBezTo>
                <a:close/>
                <a:moveTo>
                  <a:pt x="148" y="0"/>
                </a:moveTo>
                <a:cubicBezTo>
                  <a:pt x="13" y="0"/>
                  <a:pt x="13" y="0"/>
                  <a:pt x="13" y="0"/>
                </a:cubicBezTo>
                <a:cubicBezTo>
                  <a:pt x="7" y="0"/>
                  <a:pt x="0" y="6"/>
                  <a:pt x="0" y="12"/>
                </a:cubicBezTo>
                <a:cubicBezTo>
                  <a:pt x="0" y="44"/>
                  <a:pt x="0" y="44"/>
                  <a:pt x="0" y="44"/>
                </a:cubicBezTo>
                <a:cubicBezTo>
                  <a:pt x="0" y="47"/>
                  <a:pt x="2" y="49"/>
                  <a:pt x="3" y="50"/>
                </a:cubicBezTo>
                <a:cubicBezTo>
                  <a:pt x="66" y="50"/>
                  <a:pt x="66" y="50"/>
                  <a:pt x="66" y="50"/>
                </a:cubicBezTo>
                <a:cubicBezTo>
                  <a:pt x="77" y="47"/>
                  <a:pt x="93" y="44"/>
                  <a:pt x="109" y="44"/>
                </a:cubicBezTo>
                <a:cubicBezTo>
                  <a:pt x="124" y="44"/>
                  <a:pt x="140" y="47"/>
                  <a:pt x="151" y="50"/>
                </a:cubicBezTo>
                <a:cubicBezTo>
                  <a:pt x="158" y="50"/>
                  <a:pt x="158" y="50"/>
                  <a:pt x="158" y="50"/>
                </a:cubicBezTo>
                <a:cubicBezTo>
                  <a:pt x="159" y="49"/>
                  <a:pt x="160" y="47"/>
                  <a:pt x="160" y="44"/>
                </a:cubicBezTo>
                <a:cubicBezTo>
                  <a:pt x="160" y="12"/>
                  <a:pt x="160" y="12"/>
                  <a:pt x="160" y="12"/>
                </a:cubicBezTo>
                <a:cubicBezTo>
                  <a:pt x="160" y="6"/>
                  <a:pt x="154" y="0"/>
                  <a:pt x="148" y="0"/>
                </a:cubicBezTo>
                <a:close/>
                <a:moveTo>
                  <a:pt x="29" y="41"/>
                </a:moveTo>
                <a:cubicBezTo>
                  <a:pt x="22" y="41"/>
                  <a:pt x="16" y="35"/>
                  <a:pt x="16" y="28"/>
                </a:cubicBezTo>
                <a:cubicBezTo>
                  <a:pt x="16" y="22"/>
                  <a:pt x="22" y="16"/>
                  <a:pt x="29" y="16"/>
                </a:cubicBezTo>
                <a:cubicBezTo>
                  <a:pt x="36" y="16"/>
                  <a:pt x="41" y="22"/>
                  <a:pt x="41" y="28"/>
                </a:cubicBezTo>
                <a:cubicBezTo>
                  <a:pt x="41" y="35"/>
                  <a:pt x="36" y="41"/>
                  <a:pt x="29" y="41"/>
                </a:cubicBezTo>
                <a:close/>
                <a:moveTo>
                  <a:pt x="91" y="27"/>
                </a:moveTo>
                <a:cubicBezTo>
                  <a:pt x="90" y="27"/>
                  <a:pt x="88" y="26"/>
                  <a:pt x="88" y="25"/>
                </a:cubicBezTo>
                <a:cubicBezTo>
                  <a:pt x="88" y="24"/>
                  <a:pt x="90" y="22"/>
                  <a:pt x="91" y="22"/>
                </a:cubicBezTo>
                <a:cubicBezTo>
                  <a:pt x="93" y="22"/>
                  <a:pt x="94" y="24"/>
                  <a:pt x="94" y="25"/>
                </a:cubicBezTo>
                <a:cubicBezTo>
                  <a:pt x="94" y="26"/>
                  <a:pt x="93" y="27"/>
                  <a:pt x="91" y="27"/>
                </a:cubicBezTo>
                <a:close/>
                <a:moveTo>
                  <a:pt x="97" y="35"/>
                </a:moveTo>
                <a:cubicBezTo>
                  <a:pt x="96" y="35"/>
                  <a:pt x="94" y="33"/>
                  <a:pt x="94" y="32"/>
                </a:cubicBezTo>
                <a:cubicBezTo>
                  <a:pt x="94" y="31"/>
                  <a:pt x="96" y="30"/>
                  <a:pt x="97" y="30"/>
                </a:cubicBezTo>
                <a:cubicBezTo>
                  <a:pt x="98" y="30"/>
                  <a:pt x="99" y="31"/>
                  <a:pt x="99" y="32"/>
                </a:cubicBezTo>
                <a:cubicBezTo>
                  <a:pt x="99" y="33"/>
                  <a:pt x="98" y="35"/>
                  <a:pt x="97" y="35"/>
                </a:cubicBezTo>
                <a:close/>
                <a:moveTo>
                  <a:pt x="102" y="27"/>
                </a:moveTo>
                <a:cubicBezTo>
                  <a:pt x="101" y="27"/>
                  <a:pt x="99" y="26"/>
                  <a:pt x="99" y="25"/>
                </a:cubicBezTo>
                <a:cubicBezTo>
                  <a:pt x="99" y="24"/>
                  <a:pt x="101" y="22"/>
                  <a:pt x="102" y="22"/>
                </a:cubicBezTo>
                <a:cubicBezTo>
                  <a:pt x="103" y="22"/>
                  <a:pt x="104" y="24"/>
                  <a:pt x="104" y="25"/>
                </a:cubicBezTo>
                <a:cubicBezTo>
                  <a:pt x="104" y="26"/>
                  <a:pt x="103" y="27"/>
                  <a:pt x="102" y="27"/>
                </a:cubicBezTo>
                <a:close/>
                <a:moveTo>
                  <a:pt x="107" y="35"/>
                </a:moveTo>
                <a:cubicBezTo>
                  <a:pt x="105" y="35"/>
                  <a:pt x="104" y="33"/>
                  <a:pt x="104" y="32"/>
                </a:cubicBezTo>
                <a:cubicBezTo>
                  <a:pt x="104" y="31"/>
                  <a:pt x="105" y="30"/>
                  <a:pt x="107" y="30"/>
                </a:cubicBezTo>
                <a:cubicBezTo>
                  <a:pt x="109" y="30"/>
                  <a:pt x="110" y="31"/>
                  <a:pt x="110" y="32"/>
                </a:cubicBezTo>
                <a:cubicBezTo>
                  <a:pt x="110" y="33"/>
                  <a:pt x="109" y="35"/>
                  <a:pt x="107" y="35"/>
                </a:cubicBezTo>
                <a:close/>
                <a:moveTo>
                  <a:pt x="113" y="27"/>
                </a:moveTo>
                <a:cubicBezTo>
                  <a:pt x="112" y="27"/>
                  <a:pt x="110" y="26"/>
                  <a:pt x="110" y="25"/>
                </a:cubicBezTo>
                <a:cubicBezTo>
                  <a:pt x="110" y="24"/>
                  <a:pt x="112" y="22"/>
                  <a:pt x="113" y="22"/>
                </a:cubicBezTo>
                <a:cubicBezTo>
                  <a:pt x="114" y="22"/>
                  <a:pt x="115" y="24"/>
                  <a:pt x="115" y="25"/>
                </a:cubicBezTo>
                <a:cubicBezTo>
                  <a:pt x="115" y="26"/>
                  <a:pt x="114" y="27"/>
                  <a:pt x="113" y="27"/>
                </a:cubicBezTo>
                <a:close/>
                <a:moveTo>
                  <a:pt x="118" y="35"/>
                </a:moveTo>
                <a:cubicBezTo>
                  <a:pt x="116" y="35"/>
                  <a:pt x="115" y="33"/>
                  <a:pt x="115" y="32"/>
                </a:cubicBezTo>
                <a:cubicBezTo>
                  <a:pt x="115" y="31"/>
                  <a:pt x="116" y="30"/>
                  <a:pt x="118" y="30"/>
                </a:cubicBezTo>
                <a:cubicBezTo>
                  <a:pt x="119" y="30"/>
                  <a:pt x="120" y="31"/>
                  <a:pt x="120" y="32"/>
                </a:cubicBezTo>
                <a:cubicBezTo>
                  <a:pt x="120" y="33"/>
                  <a:pt x="119" y="35"/>
                  <a:pt x="118" y="35"/>
                </a:cubicBezTo>
                <a:close/>
                <a:moveTo>
                  <a:pt x="123" y="27"/>
                </a:moveTo>
                <a:cubicBezTo>
                  <a:pt x="121" y="27"/>
                  <a:pt x="120" y="26"/>
                  <a:pt x="120" y="25"/>
                </a:cubicBezTo>
                <a:cubicBezTo>
                  <a:pt x="120" y="24"/>
                  <a:pt x="121" y="22"/>
                  <a:pt x="123" y="22"/>
                </a:cubicBezTo>
                <a:cubicBezTo>
                  <a:pt x="125" y="22"/>
                  <a:pt x="126" y="24"/>
                  <a:pt x="126" y="25"/>
                </a:cubicBezTo>
                <a:cubicBezTo>
                  <a:pt x="126" y="26"/>
                  <a:pt x="125" y="27"/>
                  <a:pt x="123" y="27"/>
                </a:cubicBezTo>
                <a:close/>
                <a:moveTo>
                  <a:pt x="129" y="35"/>
                </a:moveTo>
                <a:cubicBezTo>
                  <a:pt x="127" y="35"/>
                  <a:pt x="126" y="33"/>
                  <a:pt x="126" y="32"/>
                </a:cubicBezTo>
                <a:cubicBezTo>
                  <a:pt x="126" y="31"/>
                  <a:pt x="127" y="30"/>
                  <a:pt x="129" y="30"/>
                </a:cubicBezTo>
                <a:cubicBezTo>
                  <a:pt x="130" y="30"/>
                  <a:pt x="131" y="31"/>
                  <a:pt x="131" y="32"/>
                </a:cubicBezTo>
                <a:cubicBezTo>
                  <a:pt x="131" y="33"/>
                  <a:pt x="130" y="35"/>
                  <a:pt x="129" y="35"/>
                </a:cubicBezTo>
                <a:close/>
                <a:moveTo>
                  <a:pt x="134" y="27"/>
                </a:moveTo>
                <a:cubicBezTo>
                  <a:pt x="132" y="27"/>
                  <a:pt x="131" y="26"/>
                  <a:pt x="131" y="25"/>
                </a:cubicBezTo>
                <a:cubicBezTo>
                  <a:pt x="131" y="24"/>
                  <a:pt x="132" y="22"/>
                  <a:pt x="134" y="22"/>
                </a:cubicBezTo>
                <a:cubicBezTo>
                  <a:pt x="135" y="22"/>
                  <a:pt x="136" y="24"/>
                  <a:pt x="136" y="25"/>
                </a:cubicBezTo>
                <a:cubicBezTo>
                  <a:pt x="136" y="26"/>
                  <a:pt x="135" y="27"/>
                  <a:pt x="134" y="27"/>
                </a:cubicBezTo>
                <a:close/>
                <a:moveTo>
                  <a:pt x="140" y="35"/>
                </a:moveTo>
                <a:cubicBezTo>
                  <a:pt x="137" y="35"/>
                  <a:pt x="136" y="33"/>
                  <a:pt x="136" y="32"/>
                </a:cubicBezTo>
                <a:cubicBezTo>
                  <a:pt x="136" y="31"/>
                  <a:pt x="137" y="30"/>
                  <a:pt x="140" y="30"/>
                </a:cubicBezTo>
                <a:cubicBezTo>
                  <a:pt x="141" y="30"/>
                  <a:pt x="142" y="31"/>
                  <a:pt x="142" y="32"/>
                </a:cubicBezTo>
                <a:cubicBezTo>
                  <a:pt x="142" y="33"/>
                  <a:pt x="141" y="35"/>
                  <a:pt x="140" y="35"/>
                </a:cubicBezTo>
                <a:close/>
                <a:moveTo>
                  <a:pt x="54" y="102"/>
                </a:moveTo>
                <a:cubicBezTo>
                  <a:pt x="54" y="101"/>
                  <a:pt x="54" y="94"/>
                  <a:pt x="54" y="94"/>
                </a:cubicBezTo>
                <a:cubicBezTo>
                  <a:pt x="54" y="68"/>
                  <a:pt x="54" y="68"/>
                  <a:pt x="54" y="68"/>
                </a:cubicBezTo>
                <a:cubicBezTo>
                  <a:pt x="54" y="67"/>
                  <a:pt x="54" y="67"/>
                  <a:pt x="54" y="67"/>
                </a:cubicBezTo>
                <a:cubicBezTo>
                  <a:pt x="55" y="63"/>
                  <a:pt x="59" y="60"/>
                  <a:pt x="65" y="57"/>
                </a:cubicBezTo>
                <a:cubicBezTo>
                  <a:pt x="3" y="57"/>
                  <a:pt x="3" y="57"/>
                  <a:pt x="3" y="57"/>
                </a:cubicBezTo>
                <a:cubicBezTo>
                  <a:pt x="2" y="58"/>
                  <a:pt x="0" y="61"/>
                  <a:pt x="0" y="65"/>
                </a:cubicBezTo>
                <a:cubicBezTo>
                  <a:pt x="0" y="95"/>
                  <a:pt x="0" y="95"/>
                  <a:pt x="0" y="95"/>
                </a:cubicBezTo>
                <a:cubicBezTo>
                  <a:pt x="0" y="98"/>
                  <a:pt x="2" y="100"/>
                  <a:pt x="3" y="102"/>
                </a:cubicBezTo>
                <a:lnTo>
                  <a:pt x="54" y="102"/>
                </a:lnTo>
                <a:close/>
                <a:moveTo>
                  <a:pt x="28" y="68"/>
                </a:moveTo>
                <a:cubicBezTo>
                  <a:pt x="36" y="68"/>
                  <a:pt x="41" y="73"/>
                  <a:pt x="41" y="79"/>
                </a:cubicBezTo>
                <a:cubicBezTo>
                  <a:pt x="41" y="87"/>
                  <a:pt x="36" y="91"/>
                  <a:pt x="28" y="91"/>
                </a:cubicBezTo>
                <a:cubicBezTo>
                  <a:pt x="22" y="91"/>
                  <a:pt x="16" y="87"/>
                  <a:pt x="16" y="79"/>
                </a:cubicBezTo>
                <a:cubicBezTo>
                  <a:pt x="16" y="73"/>
                  <a:pt x="22" y="68"/>
                  <a:pt x="28" y="68"/>
                </a:cubicBezTo>
                <a:close/>
                <a:moveTo>
                  <a:pt x="54" y="143"/>
                </a:moveTo>
                <a:cubicBezTo>
                  <a:pt x="54" y="143"/>
                  <a:pt x="54" y="143"/>
                  <a:pt x="54" y="142"/>
                </a:cubicBezTo>
                <a:cubicBezTo>
                  <a:pt x="54" y="107"/>
                  <a:pt x="54" y="107"/>
                  <a:pt x="54" y="107"/>
                </a:cubicBezTo>
                <a:cubicBezTo>
                  <a:pt x="3" y="107"/>
                  <a:pt x="3" y="107"/>
                  <a:pt x="3" y="107"/>
                </a:cubicBezTo>
                <a:cubicBezTo>
                  <a:pt x="2" y="110"/>
                  <a:pt x="0" y="112"/>
                  <a:pt x="0" y="115"/>
                </a:cubicBezTo>
                <a:cubicBezTo>
                  <a:pt x="0" y="145"/>
                  <a:pt x="0" y="145"/>
                  <a:pt x="0" y="145"/>
                </a:cubicBezTo>
                <a:cubicBezTo>
                  <a:pt x="0" y="152"/>
                  <a:pt x="7" y="159"/>
                  <a:pt x="13" y="159"/>
                </a:cubicBezTo>
                <a:cubicBezTo>
                  <a:pt x="59" y="159"/>
                  <a:pt x="59" y="159"/>
                  <a:pt x="59" y="159"/>
                </a:cubicBezTo>
                <a:cubicBezTo>
                  <a:pt x="60" y="159"/>
                  <a:pt x="60" y="159"/>
                  <a:pt x="60" y="159"/>
                </a:cubicBezTo>
                <a:cubicBezTo>
                  <a:pt x="63" y="157"/>
                  <a:pt x="64" y="154"/>
                  <a:pt x="62" y="151"/>
                </a:cubicBezTo>
                <a:cubicBezTo>
                  <a:pt x="58" y="149"/>
                  <a:pt x="56" y="146"/>
                  <a:pt x="54" y="143"/>
                </a:cubicBezTo>
                <a:close/>
                <a:moveTo>
                  <a:pt x="29" y="142"/>
                </a:moveTo>
                <a:cubicBezTo>
                  <a:pt x="22" y="142"/>
                  <a:pt x="16" y="137"/>
                  <a:pt x="16" y="131"/>
                </a:cubicBezTo>
                <a:cubicBezTo>
                  <a:pt x="16" y="123"/>
                  <a:pt x="22" y="118"/>
                  <a:pt x="29" y="118"/>
                </a:cubicBezTo>
                <a:cubicBezTo>
                  <a:pt x="36" y="118"/>
                  <a:pt x="41" y="123"/>
                  <a:pt x="41" y="131"/>
                </a:cubicBezTo>
                <a:cubicBezTo>
                  <a:pt x="41" y="137"/>
                  <a:pt x="36" y="142"/>
                  <a:pt x="29" y="142"/>
                </a:cubicBezTo>
                <a:close/>
              </a:path>
            </a:pathLst>
          </a:custGeom>
          <a:ln>
            <a:noFill/>
          </a:ln>
        </p:spPr>
        <p:style>
          <a:lnRef idx="2">
            <a:schemeClr val="accent3"/>
          </a:lnRef>
          <a:fillRef idx="1">
            <a:schemeClr val="lt1"/>
          </a:fillRef>
          <a:effectRef idx="0">
            <a:schemeClr val="accent3"/>
          </a:effectRef>
          <a:fontRef idx="minor">
            <a:schemeClr val="dk1"/>
          </a:fontRef>
        </p:style>
        <p:txBody>
          <a:bodyPr vert="horz" wrap="square" lIns="91440" tIns="45720" rIns="91440" bIns="45720" numCol="1" anchor="t" anchorCtr="0" compatLnSpc="1">
            <a:prstTxWarp prst="textNoShape">
              <a:avLst/>
            </a:prstTxWarp>
          </a:bodyPr>
          <a:lstStyle/>
          <a:p>
            <a:endParaRPr lang="en-US"/>
          </a:p>
        </p:txBody>
      </p:sp>
      <p:sp>
        <p:nvSpPr>
          <p:cNvPr id="24" name="Freeform 134">
            <a:hlinkClick r:id="rId5" action="ppaction://hlinksldjump"/>
            <a:extLst>
              <a:ext uri="{FF2B5EF4-FFF2-40B4-BE49-F238E27FC236}">
                <a16:creationId xmlns:a16="http://schemas.microsoft.com/office/drawing/2014/main" id="{563F9089-E48B-DE6F-2D86-ECE5390B3B9A}"/>
              </a:ext>
            </a:extLst>
          </p:cNvPr>
          <p:cNvSpPr>
            <a:spLocks noEditPoints="1"/>
          </p:cNvSpPr>
          <p:nvPr/>
        </p:nvSpPr>
        <p:spPr bwMode="auto">
          <a:xfrm>
            <a:off x="345580" y="1756981"/>
            <a:ext cx="316187" cy="243070"/>
          </a:xfrm>
          <a:custGeom>
            <a:avLst/>
            <a:gdLst>
              <a:gd name="T0" fmla="*/ 25 w 160"/>
              <a:gd name="T1" fmla="*/ 0 h 123"/>
              <a:gd name="T2" fmla="*/ 21 w 160"/>
              <a:gd name="T3" fmla="*/ 2 h 123"/>
              <a:gd name="T4" fmla="*/ 19 w 160"/>
              <a:gd name="T5" fmla="*/ 6 h 123"/>
              <a:gd name="T6" fmla="*/ 19 w 160"/>
              <a:gd name="T7" fmla="*/ 92 h 123"/>
              <a:gd name="T8" fmla="*/ 25 w 160"/>
              <a:gd name="T9" fmla="*/ 97 h 123"/>
              <a:gd name="T10" fmla="*/ 76 w 160"/>
              <a:gd name="T11" fmla="*/ 116 h 123"/>
              <a:gd name="T12" fmla="*/ 76 w 160"/>
              <a:gd name="T13" fmla="*/ 26 h 123"/>
              <a:gd name="T14" fmla="*/ 74 w 160"/>
              <a:gd name="T15" fmla="*/ 24 h 123"/>
              <a:gd name="T16" fmla="*/ 25 w 160"/>
              <a:gd name="T17" fmla="*/ 0 h 123"/>
              <a:gd name="T18" fmla="*/ 141 w 160"/>
              <a:gd name="T19" fmla="*/ 92 h 123"/>
              <a:gd name="T20" fmla="*/ 141 w 160"/>
              <a:gd name="T21" fmla="*/ 6 h 123"/>
              <a:gd name="T22" fmla="*/ 140 w 160"/>
              <a:gd name="T23" fmla="*/ 2 h 123"/>
              <a:gd name="T24" fmla="*/ 136 w 160"/>
              <a:gd name="T25" fmla="*/ 0 h 123"/>
              <a:gd name="T26" fmla="*/ 85 w 160"/>
              <a:gd name="T27" fmla="*/ 24 h 123"/>
              <a:gd name="T28" fmla="*/ 84 w 160"/>
              <a:gd name="T29" fmla="*/ 26 h 123"/>
              <a:gd name="T30" fmla="*/ 84 w 160"/>
              <a:gd name="T31" fmla="*/ 116 h 123"/>
              <a:gd name="T32" fmla="*/ 136 w 160"/>
              <a:gd name="T33" fmla="*/ 97 h 123"/>
              <a:gd name="T34" fmla="*/ 141 w 160"/>
              <a:gd name="T35" fmla="*/ 92 h 123"/>
              <a:gd name="T36" fmla="*/ 154 w 160"/>
              <a:gd name="T37" fmla="*/ 20 h 123"/>
              <a:gd name="T38" fmla="*/ 150 w 160"/>
              <a:gd name="T39" fmla="*/ 20 h 123"/>
              <a:gd name="T40" fmla="*/ 150 w 160"/>
              <a:gd name="T41" fmla="*/ 92 h 123"/>
              <a:gd name="T42" fmla="*/ 136 w 160"/>
              <a:gd name="T43" fmla="*/ 107 h 123"/>
              <a:gd name="T44" fmla="*/ 92 w 160"/>
              <a:gd name="T45" fmla="*/ 121 h 123"/>
              <a:gd name="T46" fmla="*/ 153 w 160"/>
              <a:gd name="T47" fmla="*/ 121 h 123"/>
              <a:gd name="T48" fmla="*/ 158 w 160"/>
              <a:gd name="T49" fmla="*/ 121 h 123"/>
              <a:gd name="T50" fmla="*/ 160 w 160"/>
              <a:gd name="T51" fmla="*/ 117 h 123"/>
              <a:gd name="T52" fmla="*/ 160 w 160"/>
              <a:gd name="T53" fmla="*/ 26 h 123"/>
              <a:gd name="T54" fmla="*/ 154 w 160"/>
              <a:gd name="T55" fmla="*/ 20 h 123"/>
              <a:gd name="T56" fmla="*/ 10 w 160"/>
              <a:gd name="T57" fmla="*/ 92 h 123"/>
              <a:gd name="T58" fmla="*/ 10 w 160"/>
              <a:gd name="T59" fmla="*/ 20 h 123"/>
              <a:gd name="T60" fmla="*/ 6 w 160"/>
              <a:gd name="T61" fmla="*/ 20 h 123"/>
              <a:gd name="T62" fmla="*/ 0 w 160"/>
              <a:gd name="T63" fmla="*/ 26 h 123"/>
              <a:gd name="T64" fmla="*/ 0 w 160"/>
              <a:gd name="T65" fmla="*/ 117 h 123"/>
              <a:gd name="T66" fmla="*/ 3 w 160"/>
              <a:gd name="T67" fmla="*/ 121 h 123"/>
              <a:gd name="T68" fmla="*/ 8 w 160"/>
              <a:gd name="T69" fmla="*/ 121 h 123"/>
              <a:gd name="T70" fmla="*/ 68 w 160"/>
              <a:gd name="T71" fmla="*/ 121 h 123"/>
              <a:gd name="T72" fmla="*/ 25 w 160"/>
              <a:gd name="T73" fmla="*/ 107 h 123"/>
              <a:gd name="T74" fmla="*/ 10 w 160"/>
              <a:gd name="T75" fmla="*/ 92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60" h="123">
                <a:moveTo>
                  <a:pt x="25" y="0"/>
                </a:moveTo>
                <a:cubicBezTo>
                  <a:pt x="24" y="0"/>
                  <a:pt x="22" y="0"/>
                  <a:pt x="21" y="2"/>
                </a:cubicBezTo>
                <a:cubicBezTo>
                  <a:pt x="20" y="3"/>
                  <a:pt x="19" y="4"/>
                  <a:pt x="19" y="6"/>
                </a:cubicBezTo>
                <a:cubicBezTo>
                  <a:pt x="19" y="92"/>
                  <a:pt x="19" y="92"/>
                  <a:pt x="19" y="92"/>
                </a:cubicBezTo>
                <a:cubicBezTo>
                  <a:pt x="19" y="94"/>
                  <a:pt x="21" y="97"/>
                  <a:pt x="25" y="97"/>
                </a:cubicBezTo>
                <a:cubicBezTo>
                  <a:pt x="38" y="97"/>
                  <a:pt x="60" y="100"/>
                  <a:pt x="76" y="116"/>
                </a:cubicBezTo>
                <a:cubicBezTo>
                  <a:pt x="76" y="26"/>
                  <a:pt x="76" y="26"/>
                  <a:pt x="76" y="26"/>
                </a:cubicBezTo>
                <a:cubicBezTo>
                  <a:pt x="76" y="26"/>
                  <a:pt x="76" y="25"/>
                  <a:pt x="74" y="24"/>
                </a:cubicBezTo>
                <a:cubicBezTo>
                  <a:pt x="62" y="3"/>
                  <a:pt x="38" y="0"/>
                  <a:pt x="25" y="0"/>
                </a:cubicBezTo>
                <a:close/>
                <a:moveTo>
                  <a:pt x="141" y="92"/>
                </a:moveTo>
                <a:cubicBezTo>
                  <a:pt x="141" y="6"/>
                  <a:pt x="141" y="6"/>
                  <a:pt x="141" y="6"/>
                </a:cubicBezTo>
                <a:cubicBezTo>
                  <a:pt x="141" y="4"/>
                  <a:pt x="141" y="3"/>
                  <a:pt x="140" y="2"/>
                </a:cubicBezTo>
                <a:cubicBezTo>
                  <a:pt x="139" y="0"/>
                  <a:pt x="137" y="0"/>
                  <a:pt x="136" y="0"/>
                </a:cubicBezTo>
                <a:cubicBezTo>
                  <a:pt x="122" y="0"/>
                  <a:pt x="98" y="3"/>
                  <a:pt x="85" y="24"/>
                </a:cubicBezTo>
                <a:cubicBezTo>
                  <a:pt x="84" y="25"/>
                  <a:pt x="84" y="26"/>
                  <a:pt x="84" y="26"/>
                </a:cubicBezTo>
                <a:cubicBezTo>
                  <a:pt x="84" y="116"/>
                  <a:pt x="84" y="116"/>
                  <a:pt x="84" y="116"/>
                </a:cubicBezTo>
                <a:cubicBezTo>
                  <a:pt x="100" y="100"/>
                  <a:pt x="122" y="97"/>
                  <a:pt x="136" y="97"/>
                </a:cubicBezTo>
                <a:cubicBezTo>
                  <a:pt x="139" y="97"/>
                  <a:pt x="141" y="94"/>
                  <a:pt x="141" y="92"/>
                </a:cubicBezTo>
                <a:close/>
                <a:moveTo>
                  <a:pt x="154" y="20"/>
                </a:moveTo>
                <a:cubicBezTo>
                  <a:pt x="150" y="20"/>
                  <a:pt x="150" y="20"/>
                  <a:pt x="150" y="20"/>
                </a:cubicBezTo>
                <a:cubicBezTo>
                  <a:pt x="150" y="92"/>
                  <a:pt x="150" y="92"/>
                  <a:pt x="150" y="92"/>
                </a:cubicBezTo>
                <a:cubicBezTo>
                  <a:pt x="150" y="99"/>
                  <a:pt x="143" y="106"/>
                  <a:pt x="136" y="107"/>
                </a:cubicBezTo>
                <a:cubicBezTo>
                  <a:pt x="123" y="107"/>
                  <a:pt x="105" y="108"/>
                  <a:pt x="92" y="121"/>
                </a:cubicBezTo>
                <a:cubicBezTo>
                  <a:pt x="115" y="115"/>
                  <a:pt x="139" y="119"/>
                  <a:pt x="153" y="121"/>
                </a:cubicBezTo>
                <a:cubicBezTo>
                  <a:pt x="154" y="123"/>
                  <a:pt x="157" y="121"/>
                  <a:pt x="158" y="121"/>
                </a:cubicBezTo>
                <a:cubicBezTo>
                  <a:pt x="159" y="120"/>
                  <a:pt x="160" y="118"/>
                  <a:pt x="160" y="117"/>
                </a:cubicBezTo>
                <a:cubicBezTo>
                  <a:pt x="160" y="26"/>
                  <a:pt x="160" y="26"/>
                  <a:pt x="160" y="26"/>
                </a:cubicBezTo>
                <a:cubicBezTo>
                  <a:pt x="160" y="22"/>
                  <a:pt x="158" y="20"/>
                  <a:pt x="154" y="20"/>
                </a:cubicBezTo>
                <a:close/>
                <a:moveTo>
                  <a:pt x="10" y="92"/>
                </a:moveTo>
                <a:cubicBezTo>
                  <a:pt x="10" y="20"/>
                  <a:pt x="10" y="20"/>
                  <a:pt x="10" y="20"/>
                </a:cubicBezTo>
                <a:cubicBezTo>
                  <a:pt x="6" y="20"/>
                  <a:pt x="6" y="20"/>
                  <a:pt x="6" y="20"/>
                </a:cubicBezTo>
                <a:cubicBezTo>
                  <a:pt x="3" y="20"/>
                  <a:pt x="0" y="22"/>
                  <a:pt x="0" y="26"/>
                </a:cubicBezTo>
                <a:cubicBezTo>
                  <a:pt x="0" y="117"/>
                  <a:pt x="0" y="117"/>
                  <a:pt x="0" y="117"/>
                </a:cubicBezTo>
                <a:cubicBezTo>
                  <a:pt x="0" y="118"/>
                  <a:pt x="2" y="120"/>
                  <a:pt x="3" y="121"/>
                </a:cubicBezTo>
                <a:cubicBezTo>
                  <a:pt x="4" y="121"/>
                  <a:pt x="5" y="123"/>
                  <a:pt x="8" y="121"/>
                </a:cubicBezTo>
                <a:cubicBezTo>
                  <a:pt x="21" y="119"/>
                  <a:pt x="46" y="115"/>
                  <a:pt x="68" y="121"/>
                </a:cubicBezTo>
                <a:cubicBezTo>
                  <a:pt x="55" y="108"/>
                  <a:pt x="36" y="107"/>
                  <a:pt x="25" y="107"/>
                </a:cubicBezTo>
                <a:cubicBezTo>
                  <a:pt x="16" y="106"/>
                  <a:pt x="10" y="99"/>
                  <a:pt x="10" y="92"/>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anchor="t" anchorCtr="0" compatLnSpc="1">
            <a:prstTxWarp prst="textNoShape">
              <a:avLst/>
            </a:prstTxWarp>
          </a:bodyPr>
          <a:lstStyle/>
          <a:p>
            <a:endParaRPr lang="en-US"/>
          </a:p>
        </p:txBody>
      </p:sp>
      <p:sp>
        <p:nvSpPr>
          <p:cNvPr id="25" name="Freeform 170">
            <a:hlinkClick r:id="rId6" action="ppaction://hlinksldjump"/>
            <a:extLst>
              <a:ext uri="{FF2B5EF4-FFF2-40B4-BE49-F238E27FC236}">
                <a16:creationId xmlns:a16="http://schemas.microsoft.com/office/drawing/2014/main" id="{C0292CA2-2757-2838-8D90-7B1527648472}"/>
              </a:ext>
            </a:extLst>
          </p:cNvPr>
          <p:cNvSpPr>
            <a:spLocks noEditPoints="1"/>
          </p:cNvSpPr>
          <p:nvPr/>
        </p:nvSpPr>
        <p:spPr bwMode="auto">
          <a:xfrm>
            <a:off x="362552" y="2485131"/>
            <a:ext cx="282243" cy="284017"/>
          </a:xfrm>
          <a:custGeom>
            <a:avLst/>
            <a:gdLst>
              <a:gd name="T0" fmla="*/ 34 w 159"/>
              <a:gd name="T1" fmla="*/ 27 h 160"/>
              <a:gd name="T2" fmla="*/ 34 w 159"/>
              <a:gd name="T3" fmla="*/ 41 h 160"/>
              <a:gd name="T4" fmla="*/ 95 w 159"/>
              <a:gd name="T5" fmla="*/ 34 h 160"/>
              <a:gd name="T6" fmla="*/ 95 w 159"/>
              <a:gd name="T7" fmla="*/ 63 h 160"/>
              <a:gd name="T8" fmla="*/ 34 w 159"/>
              <a:gd name="T9" fmla="*/ 55 h 160"/>
              <a:gd name="T10" fmla="*/ 34 w 159"/>
              <a:gd name="T11" fmla="*/ 69 h 160"/>
              <a:gd name="T12" fmla="*/ 95 w 159"/>
              <a:gd name="T13" fmla="*/ 63 h 160"/>
              <a:gd name="T14" fmla="*/ 68 w 159"/>
              <a:gd name="T15" fmla="*/ 90 h 160"/>
              <a:gd name="T16" fmla="*/ 34 w 159"/>
              <a:gd name="T17" fmla="*/ 83 h 160"/>
              <a:gd name="T18" fmla="*/ 34 w 159"/>
              <a:gd name="T19" fmla="*/ 97 h 160"/>
              <a:gd name="T20" fmla="*/ 115 w 159"/>
              <a:gd name="T21" fmla="*/ 122 h 160"/>
              <a:gd name="T22" fmla="*/ 108 w 159"/>
              <a:gd name="T23" fmla="*/ 145 h 160"/>
              <a:gd name="T24" fmla="*/ 14 w 159"/>
              <a:gd name="T25" fmla="*/ 14 h 160"/>
              <a:gd name="T26" fmla="*/ 108 w 159"/>
              <a:gd name="T27" fmla="*/ 42 h 160"/>
              <a:gd name="T28" fmla="*/ 123 w 159"/>
              <a:gd name="T29" fmla="*/ 7 h 160"/>
              <a:gd name="T30" fmla="*/ 7 w 159"/>
              <a:gd name="T31" fmla="*/ 0 h 160"/>
              <a:gd name="T32" fmla="*/ 0 w 159"/>
              <a:gd name="T33" fmla="*/ 152 h 160"/>
              <a:gd name="T34" fmla="*/ 115 w 159"/>
              <a:gd name="T35" fmla="*/ 160 h 160"/>
              <a:gd name="T36" fmla="*/ 123 w 159"/>
              <a:gd name="T37" fmla="*/ 112 h 160"/>
              <a:gd name="T38" fmla="*/ 115 w 159"/>
              <a:gd name="T39" fmla="*/ 122 h 160"/>
              <a:gd name="T40" fmla="*/ 132 w 159"/>
              <a:gd name="T41" fmla="*/ 18 h 160"/>
              <a:gd name="T42" fmla="*/ 84 w 159"/>
              <a:gd name="T43" fmla="*/ 98 h 160"/>
              <a:gd name="T44" fmla="*/ 82 w 159"/>
              <a:gd name="T45" fmla="*/ 127 h 160"/>
              <a:gd name="T46" fmla="*/ 87 w 159"/>
              <a:gd name="T47" fmla="*/ 131 h 160"/>
              <a:gd name="T48" fmla="*/ 113 w 159"/>
              <a:gd name="T49" fmla="*/ 114 h 160"/>
              <a:gd name="T50" fmla="*/ 159 w 159"/>
              <a:gd name="T51" fmla="*/ 33 h 160"/>
              <a:gd name="T52" fmla="*/ 97 w 159"/>
              <a:gd name="T53" fmla="*/ 118 h 160"/>
              <a:gd name="T54" fmla="*/ 89 w 159"/>
              <a:gd name="T55" fmla="*/ 113 h 160"/>
              <a:gd name="T56" fmla="*/ 97 w 159"/>
              <a:gd name="T57" fmla="*/ 108 h 160"/>
              <a:gd name="T58" fmla="*/ 97 w 159"/>
              <a:gd name="T59" fmla="*/ 118 h 160"/>
              <a:gd name="T60" fmla="*/ 56 w 159"/>
              <a:gd name="T61" fmla="*/ 131 h 160"/>
              <a:gd name="T62" fmla="*/ 75 w 159"/>
              <a:gd name="T63" fmla="*/ 126 h 160"/>
              <a:gd name="T64" fmla="*/ 55 w 159"/>
              <a:gd name="T65" fmla="*/ 124 h 160"/>
              <a:gd name="T66" fmla="*/ 50 w 159"/>
              <a:gd name="T67" fmla="*/ 121 h 160"/>
              <a:gd name="T68" fmla="*/ 50 w 159"/>
              <a:gd name="T69" fmla="*/ 110 h 160"/>
              <a:gd name="T70" fmla="*/ 39 w 159"/>
              <a:gd name="T71" fmla="*/ 115 h 160"/>
              <a:gd name="T72" fmla="*/ 28 w 159"/>
              <a:gd name="T73" fmla="*/ 135 h 160"/>
              <a:gd name="T74" fmla="*/ 38 w 159"/>
              <a:gd name="T75" fmla="*/ 125 h 160"/>
              <a:gd name="T76" fmla="*/ 44 w 159"/>
              <a:gd name="T77" fmla="*/ 127 h 160"/>
              <a:gd name="T78" fmla="*/ 44 w 159"/>
              <a:gd name="T79" fmla="*/ 127 h 160"/>
              <a:gd name="T80" fmla="*/ 44 w 159"/>
              <a:gd name="T81" fmla="*/ 128 h 160"/>
              <a:gd name="T82" fmla="*/ 50 w 159"/>
              <a:gd name="T83" fmla="*/ 128 h 160"/>
              <a:gd name="T84" fmla="*/ 53 w 159"/>
              <a:gd name="T85" fmla="*/ 132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59" h="160">
                <a:moveTo>
                  <a:pt x="88" y="27"/>
                </a:moveTo>
                <a:cubicBezTo>
                  <a:pt x="34" y="27"/>
                  <a:pt x="34" y="27"/>
                  <a:pt x="34" y="27"/>
                </a:cubicBezTo>
                <a:cubicBezTo>
                  <a:pt x="30" y="27"/>
                  <a:pt x="26" y="31"/>
                  <a:pt x="26" y="34"/>
                </a:cubicBezTo>
                <a:cubicBezTo>
                  <a:pt x="26" y="39"/>
                  <a:pt x="30" y="41"/>
                  <a:pt x="34" y="41"/>
                </a:cubicBezTo>
                <a:cubicBezTo>
                  <a:pt x="88" y="41"/>
                  <a:pt x="88" y="41"/>
                  <a:pt x="88" y="41"/>
                </a:cubicBezTo>
                <a:cubicBezTo>
                  <a:pt x="93" y="41"/>
                  <a:pt x="95" y="39"/>
                  <a:pt x="95" y="34"/>
                </a:cubicBezTo>
                <a:cubicBezTo>
                  <a:pt x="95" y="31"/>
                  <a:pt x="93" y="27"/>
                  <a:pt x="88" y="27"/>
                </a:cubicBezTo>
                <a:close/>
                <a:moveTo>
                  <a:pt x="95" y="63"/>
                </a:moveTo>
                <a:cubicBezTo>
                  <a:pt x="95" y="57"/>
                  <a:pt x="93" y="55"/>
                  <a:pt x="88" y="55"/>
                </a:cubicBezTo>
                <a:cubicBezTo>
                  <a:pt x="34" y="55"/>
                  <a:pt x="34" y="55"/>
                  <a:pt x="34" y="55"/>
                </a:cubicBezTo>
                <a:cubicBezTo>
                  <a:pt x="30" y="55"/>
                  <a:pt x="26" y="57"/>
                  <a:pt x="26" y="63"/>
                </a:cubicBezTo>
                <a:cubicBezTo>
                  <a:pt x="26" y="67"/>
                  <a:pt x="30" y="69"/>
                  <a:pt x="34" y="69"/>
                </a:cubicBezTo>
                <a:cubicBezTo>
                  <a:pt x="88" y="69"/>
                  <a:pt x="88" y="69"/>
                  <a:pt x="88" y="69"/>
                </a:cubicBezTo>
                <a:cubicBezTo>
                  <a:pt x="93" y="69"/>
                  <a:pt x="95" y="67"/>
                  <a:pt x="95" y="63"/>
                </a:cubicBezTo>
                <a:close/>
                <a:moveTo>
                  <a:pt x="61" y="97"/>
                </a:moveTo>
                <a:cubicBezTo>
                  <a:pt x="65" y="97"/>
                  <a:pt x="68" y="93"/>
                  <a:pt x="68" y="90"/>
                </a:cubicBezTo>
                <a:cubicBezTo>
                  <a:pt x="68" y="85"/>
                  <a:pt x="65" y="83"/>
                  <a:pt x="61" y="83"/>
                </a:cubicBezTo>
                <a:cubicBezTo>
                  <a:pt x="34" y="83"/>
                  <a:pt x="34" y="83"/>
                  <a:pt x="34" y="83"/>
                </a:cubicBezTo>
                <a:cubicBezTo>
                  <a:pt x="30" y="83"/>
                  <a:pt x="26" y="85"/>
                  <a:pt x="26" y="90"/>
                </a:cubicBezTo>
                <a:cubicBezTo>
                  <a:pt x="26" y="93"/>
                  <a:pt x="30" y="97"/>
                  <a:pt x="34" y="97"/>
                </a:cubicBezTo>
                <a:lnTo>
                  <a:pt x="61" y="97"/>
                </a:lnTo>
                <a:close/>
                <a:moveTo>
                  <a:pt x="115" y="122"/>
                </a:moveTo>
                <a:cubicBezTo>
                  <a:pt x="108" y="127"/>
                  <a:pt x="108" y="127"/>
                  <a:pt x="108" y="127"/>
                </a:cubicBezTo>
                <a:cubicBezTo>
                  <a:pt x="108" y="145"/>
                  <a:pt x="108" y="145"/>
                  <a:pt x="108" y="145"/>
                </a:cubicBezTo>
                <a:cubicBezTo>
                  <a:pt x="14" y="145"/>
                  <a:pt x="14" y="145"/>
                  <a:pt x="14" y="145"/>
                </a:cubicBezTo>
                <a:cubicBezTo>
                  <a:pt x="14" y="14"/>
                  <a:pt x="14" y="14"/>
                  <a:pt x="14" y="14"/>
                </a:cubicBezTo>
                <a:cubicBezTo>
                  <a:pt x="108" y="14"/>
                  <a:pt x="108" y="14"/>
                  <a:pt x="108" y="14"/>
                </a:cubicBezTo>
                <a:cubicBezTo>
                  <a:pt x="108" y="42"/>
                  <a:pt x="108" y="42"/>
                  <a:pt x="108" y="42"/>
                </a:cubicBezTo>
                <a:cubicBezTo>
                  <a:pt x="123" y="18"/>
                  <a:pt x="123" y="18"/>
                  <a:pt x="123" y="18"/>
                </a:cubicBezTo>
                <a:cubicBezTo>
                  <a:pt x="123" y="7"/>
                  <a:pt x="123" y="7"/>
                  <a:pt x="123" y="7"/>
                </a:cubicBezTo>
                <a:cubicBezTo>
                  <a:pt x="123" y="3"/>
                  <a:pt x="119" y="0"/>
                  <a:pt x="115" y="0"/>
                </a:cubicBezTo>
                <a:cubicBezTo>
                  <a:pt x="7" y="0"/>
                  <a:pt x="7" y="0"/>
                  <a:pt x="7" y="0"/>
                </a:cubicBezTo>
                <a:cubicBezTo>
                  <a:pt x="2" y="0"/>
                  <a:pt x="0" y="3"/>
                  <a:pt x="0" y="7"/>
                </a:cubicBezTo>
                <a:cubicBezTo>
                  <a:pt x="0" y="152"/>
                  <a:pt x="0" y="152"/>
                  <a:pt x="0" y="152"/>
                </a:cubicBezTo>
                <a:cubicBezTo>
                  <a:pt x="0" y="156"/>
                  <a:pt x="2" y="160"/>
                  <a:pt x="7" y="160"/>
                </a:cubicBezTo>
                <a:cubicBezTo>
                  <a:pt x="115" y="160"/>
                  <a:pt x="115" y="160"/>
                  <a:pt x="115" y="160"/>
                </a:cubicBezTo>
                <a:cubicBezTo>
                  <a:pt x="119" y="160"/>
                  <a:pt x="123" y="156"/>
                  <a:pt x="123" y="152"/>
                </a:cubicBezTo>
                <a:cubicBezTo>
                  <a:pt x="123" y="112"/>
                  <a:pt x="123" y="112"/>
                  <a:pt x="123" y="112"/>
                </a:cubicBezTo>
                <a:cubicBezTo>
                  <a:pt x="119" y="118"/>
                  <a:pt x="119" y="118"/>
                  <a:pt x="119" y="118"/>
                </a:cubicBezTo>
                <a:cubicBezTo>
                  <a:pt x="118" y="119"/>
                  <a:pt x="117" y="120"/>
                  <a:pt x="115" y="122"/>
                </a:cubicBezTo>
                <a:close/>
                <a:moveTo>
                  <a:pt x="148" y="21"/>
                </a:moveTo>
                <a:cubicBezTo>
                  <a:pt x="139" y="16"/>
                  <a:pt x="133" y="18"/>
                  <a:pt x="132" y="18"/>
                </a:cubicBezTo>
                <a:cubicBezTo>
                  <a:pt x="130" y="18"/>
                  <a:pt x="130" y="19"/>
                  <a:pt x="130" y="19"/>
                </a:cubicBezTo>
                <a:cubicBezTo>
                  <a:pt x="84" y="98"/>
                  <a:pt x="84" y="98"/>
                  <a:pt x="84" y="98"/>
                </a:cubicBezTo>
                <a:cubicBezTo>
                  <a:pt x="84" y="98"/>
                  <a:pt x="84" y="98"/>
                  <a:pt x="84" y="99"/>
                </a:cubicBezTo>
                <a:cubicBezTo>
                  <a:pt x="82" y="127"/>
                  <a:pt x="82" y="127"/>
                  <a:pt x="82" y="127"/>
                </a:cubicBezTo>
                <a:cubicBezTo>
                  <a:pt x="82" y="129"/>
                  <a:pt x="82" y="130"/>
                  <a:pt x="84" y="131"/>
                </a:cubicBezTo>
                <a:cubicBezTo>
                  <a:pt x="87" y="131"/>
                  <a:pt x="87" y="131"/>
                  <a:pt x="87" y="131"/>
                </a:cubicBezTo>
                <a:cubicBezTo>
                  <a:pt x="112" y="115"/>
                  <a:pt x="112" y="115"/>
                  <a:pt x="112" y="115"/>
                </a:cubicBezTo>
                <a:cubicBezTo>
                  <a:pt x="112" y="115"/>
                  <a:pt x="112" y="114"/>
                  <a:pt x="113" y="114"/>
                </a:cubicBezTo>
                <a:cubicBezTo>
                  <a:pt x="159" y="36"/>
                  <a:pt x="159" y="36"/>
                  <a:pt x="159" y="36"/>
                </a:cubicBezTo>
                <a:cubicBezTo>
                  <a:pt x="159" y="35"/>
                  <a:pt x="159" y="33"/>
                  <a:pt x="159" y="33"/>
                </a:cubicBezTo>
                <a:cubicBezTo>
                  <a:pt x="159" y="32"/>
                  <a:pt x="157" y="26"/>
                  <a:pt x="148" y="21"/>
                </a:cubicBezTo>
                <a:close/>
                <a:moveTo>
                  <a:pt x="97" y="118"/>
                </a:moveTo>
                <a:cubicBezTo>
                  <a:pt x="96" y="118"/>
                  <a:pt x="95" y="116"/>
                  <a:pt x="92" y="115"/>
                </a:cubicBezTo>
                <a:cubicBezTo>
                  <a:pt x="91" y="114"/>
                  <a:pt x="90" y="114"/>
                  <a:pt x="89" y="113"/>
                </a:cubicBezTo>
                <a:cubicBezTo>
                  <a:pt x="89" y="104"/>
                  <a:pt x="89" y="104"/>
                  <a:pt x="89" y="104"/>
                </a:cubicBezTo>
                <a:cubicBezTo>
                  <a:pt x="91" y="105"/>
                  <a:pt x="94" y="105"/>
                  <a:pt x="97" y="108"/>
                </a:cubicBezTo>
                <a:cubicBezTo>
                  <a:pt x="101" y="110"/>
                  <a:pt x="103" y="112"/>
                  <a:pt x="105" y="114"/>
                </a:cubicBezTo>
                <a:lnTo>
                  <a:pt x="97" y="118"/>
                </a:lnTo>
                <a:close/>
                <a:moveTo>
                  <a:pt x="53" y="132"/>
                </a:moveTo>
                <a:cubicBezTo>
                  <a:pt x="53" y="132"/>
                  <a:pt x="55" y="132"/>
                  <a:pt x="56" y="131"/>
                </a:cubicBezTo>
                <a:cubicBezTo>
                  <a:pt x="62" y="128"/>
                  <a:pt x="69" y="132"/>
                  <a:pt x="75" y="132"/>
                </a:cubicBezTo>
                <a:cubicBezTo>
                  <a:pt x="79" y="132"/>
                  <a:pt x="79" y="126"/>
                  <a:pt x="75" y="126"/>
                </a:cubicBezTo>
                <a:cubicBezTo>
                  <a:pt x="68" y="126"/>
                  <a:pt x="62" y="125"/>
                  <a:pt x="56" y="126"/>
                </a:cubicBezTo>
                <a:cubicBezTo>
                  <a:pt x="56" y="125"/>
                  <a:pt x="56" y="125"/>
                  <a:pt x="55" y="124"/>
                </a:cubicBezTo>
                <a:cubicBezTo>
                  <a:pt x="53" y="122"/>
                  <a:pt x="52" y="121"/>
                  <a:pt x="51" y="121"/>
                </a:cubicBezTo>
                <a:cubicBezTo>
                  <a:pt x="50" y="121"/>
                  <a:pt x="50" y="121"/>
                  <a:pt x="50" y="121"/>
                </a:cubicBezTo>
                <a:cubicBezTo>
                  <a:pt x="50" y="120"/>
                  <a:pt x="49" y="120"/>
                  <a:pt x="49" y="120"/>
                </a:cubicBezTo>
                <a:cubicBezTo>
                  <a:pt x="50" y="116"/>
                  <a:pt x="51" y="113"/>
                  <a:pt x="50" y="110"/>
                </a:cubicBezTo>
                <a:cubicBezTo>
                  <a:pt x="50" y="109"/>
                  <a:pt x="49" y="109"/>
                  <a:pt x="49" y="109"/>
                </a:cubicBezTo>
                <a:cubicBezTo>
                  <a:pt x="45" y="109"/>
                  <a:pt x="41" y="113"/>
                  <a:pt x="39" y="115"/>
                </a:cubicBezTo>
                <a:cubicBezTo>
                  <a:pt x="33" y="120"/>
                  <a:pt x="28" y="127"/>
                  <a:pt x="23" y="133"/>
                </a:cubicBezTo>
                <a:cubicBezTo>
                  <a:pt x="20" y="135"/>
                  <a:pt x="25" y="138"/>
                  <a:pt x="28" y="135"/>
                </a:cubicBezTo>
                <a:cubicBezTo>
                  <a:pt x="31" y="129"/>
                  <a:pt x="36" y="125"/>
                  <a:pt x="41" y="120"/>
                </a:cubicBezTo>
                <a:cubicBezTo>
                  <a:pt x="40" y="121"/>
                  <a:pt x="39" y="124"/>
                  <a:pt x="38" y="125"/>
                </a:cubicBezTo>
                <a:cubicBezTo>
                  <a:pt x="36" y="128"/>
                  <a:pt x="40" y="131"/>
                  <a:pt x="42" y="128"/>
                </a:cubicBezTo>
                <a:cubicBezTo>
                  <a:pt x="42" y="128"/>
                  <a:pt x="43" y="127"/>
                  <a:pt x="44" y="127"/>
                </a:cubicBezTo>
                <a:cubicBezTo>
                  <a:pt x="44" y="126"/>
                  <a:pt x="44" y="126"/>
                  <a:pt x="45" y="126"/>
                </a:cubicBezTo>
                <a:cubicBezTo>
                  <a:pt x="45" y="126"/>
                  <a:pt x="44" y="127"/>
                  <a:pt x="44" y="127"/>
                </a:cubicBezTo>
                <a:cubicBezTo>
                  <a:pt x="44" y="127"/>
                  <a:pt x="44" y="127"/>
                  <a:pt x="44" y="127"/>
                </a:cubicBezTo>
                <a:cubicBezTo>
                  <a:pt x="44" y="127"/>
                  <a:pt x="44" y="127"/>
                  <a:pt x="44" y="128"/>
                </a:cubicBezTo>
                <a:cubicBezTo>
                  <a:pt x="42" y="131"/>
                  <a:pt x="47" y="132"/>
                  <a:pt x="49" y="129"/>
                </a:cubicBezTo>
                <a:cubicBezTo>
                  <a:pt x="50" y="128"/>
                  <a:pt x="50" y="128"/>
                  <a:pt x="50" y="128"/>
                </a:cubicBezTo>
                <a:cubicBezTo>
                  <a:pt x="50" y="129"/>
                  <a:pt x="50" y="129"/>
                  <a:pt x="50" y="129"/>
                </a:cubicBezTo>
                <a:cubicBezTo>
                  <a:pt x="50" y="131"/>
                  <a:pt x="52" y="132"/>
                  <a:pt x="53" y="132"/>
                </a:cubicBezTo>
                <a:close/>
              </a:path>
            </a:pathLst>
          </a:custGeom>
          <a:ln>
            <a:noFill/>
          </a:ln>
        </p:spPr>
        <p:style>
          <a:lnRef idx="3">
            <a:schemeClr val="lt1"/>
          </a:lnRef>
          <a:fillRef idx="1">
            <a:schemeClr val="accent1"/>
          </a:fillRef>
          <a:effectRef idx="1">
            <a:schemeClr val="accent1"/>
          </a:effectRef>
          <a:fontRef idx="minor">
            <a:schemeClr val="lt1"/>
          </a:fontRef>
        </p:style>
        <p:txBody>
          <a:bodyPr vert="horz" wrap="square" lIns="91440" tIns="45720" rIns="91440" bIns="45720" numCol="1" anchor="t" anchorCtr="0" compatLnSpc="1">
            <a:prstTxWarp prst="textNoShape">
              <a:avLst/>
            </a:prstTxWarp>
          </a:bodyPr>
          <a:lstStyle/>
          <a:p>
            <a:endParaRPr lang="en-US"/>
          </a:p>
        </p:txBody>
      </p:sp>
      <p:sp>
        <p:nvSpPr>
          <p:cNvPr id="26" name="Freeform 179">
            <a:hlinkClick r:id="rId8" action="ppaction://hlinksldjump"/>
            <a:extLst>
              <a:ext uri="{FF2B5EF4-FFF2-40B4-BE49-F238E27FC236}">
                <a16:creationId xmlns:a16="http://schemas.microsoft.com/office/drawing/2014/main" id="{FE1D8754-24D9-4A64-1D66-DFF02A6B2898}"/>
              </a:ext>
            </a:extLst>
          </p:cNvPr>
          <p:cNvSpPr>
            <a:spLocks noEditPoints="1"/>
          </p:cNvSpPr>
          <p:nvPr/>
        </p:nvSpPr>
        <p:spPr bwMode="auto">
          <a:xfrm>
            <a:off x="360776" y="4019246"/>
            <a:ext cx="285794" cy="241416"/>
          </a:xfrm>
          <a:custGeom>
            <a:avLst/>
            <a:gdLst>
              <a:gd name="T0" fmla="*/ 12 w 161"/>
              <a:gd name="T1" fmla="*/ 108 h 136"/>
              <a:gd name="T2" fmla="*/ 12 w 161"/>
              <a:gd name="T3" fmla="*/ 134 h 136"/>
              <a:gd name="T4" fmla="*/ 16 w 161"/>
              <a:gd name="T5" fmla="*/ 136 h 136"/>
              <a:gd name="T6" fmla="*/ 35 w 161"/>
              <a:gd name="T7" fmla="*/ 136 h 136"/>
              <a:gd name="T8" fmla="*/ 37 w 161"/>
              <a:gd name="T9" fmla="*/ 134 h 136"/>
              <a:gd name="T10" fmla="*/ 37 w 161"/>
              <a:gd name="T11" fmla="*/ 88 h 136"/>
              <a:gd name="T12" fmla="*/ 23 w 161"/>
              <a:gd name="T13" fmla="*/ 102 h 136"/>
              <a:gd name="T14" fmla="*/ 12 w 161"/>
              <a:gd name="T15" fmla="*/ 108 h 136"/>
              <a:gd name="T16" fmla="*/ 47 w 161"/>
              <a:gd name="T17" fmla="*/ 87 h 136"/>
              <a:gd name="T18" fmla="*/ 47 w 161"/>
              <a:gd name="T19" fmla="*/ 134 h 136"/>
              <a:gd name="T20" fmla="*/ 51 w 161"/>
              <a:gd name="T21" fmla="*/ 136 h 136"/>
              <a:gd name="T22" fmla="*/ 70 w 161"/>
              <a:gd name="T23" fmla="*/ 136 h 136"/>
              <a:gd name="T24" fmla="*/ 73 w 161"/>
              <a:gd name="T25" fmla="*/ 134 h 136"/>
              <a:gd name="T26" fmla="*/ 73 w 161"/>
              <a:gd name="T27" fmla="*/ 106 h 136"/>
              <a:gd name="T28" fmla="*/ 62 w 161"/>
              <a:gd name="T29" fmla="*/ 101 h 136"/>
              <a:gd name="T30" fmla="*/ 47 w 161"/>
              <a:gd name="T31" fmla="*/ 87 h 136"/>
              <a:gd name="T32" fmla="*/ 84 w 161"/>
              <a:gd name="T33" fmla="*/ 103 h 136"/>
              <a:gd name="T34" fmla="*/ 84 w 161"/>
              <a:gd name="T35" fmla="*/ 134 h 136"/>
              <a:gd name="T36" fmla="*/ 86 w 161"/>
              <a:gd name="T37" fmla="*/ 136 h 136"/>
              <a:gd name="T38" fmla="*/ 106 w 161"/>
              <a:gd name="T39" fmla="*/ 136 h 136"/>
              <a:gd name="T40" fmla="*/ 110 w 161"/>
              <a:gd name="T41" fmla="*/ 134 h 136"/>
              <a:gd name="T42" fmla="*/ 110 w 161"/>
              <a:gd name="T43" fmla="*/ 78 h 136"/>
              <a:gd name="T44" fmla="*/ 86 w 161"/>
              <a:gd name="T45" fmla="*/ 100 h 136"/>
              <a:gd name="T46" fmla="*/ 84 w 161"/>
              <a:gd name="T47" fmla="*/ 103 h 136"/>
              <a:gd name="T48" fmla="*/ 143 w 161"/>
              <a:gd name="T49" fmla="*/ 45 h 136"/>
              <a:gd name="T50" fmla="*/ 120 w 161"/>
              <a:gd name="T51" fmla="*/ 69 h 136"/>
              <a:gd name="T52" fmla="*/ 120 w 161"/>
              <a:gd name="T53" fmla="*/ 134 h 136"/>
              <a:gd name="T54" fmla="*/ 122 w 161"/>
              <a:gd name="T55" fmla="*/ 136 h 136"/>
              <a:gd name="T56" fmla="*/ 143 w 161"/>
              <a:gd name="T57" fmla="*/ 136 h 136"/>
              <a:gd name="T58" fmla="*/ 146 w 161"/>
              <a:gd name="T59" fmla="*/ 134 h 136"/>
              <a:gd name="T60" fmla="*/ 146 w 161"/>
              <a:gd name="T61" fmla="*/ 47 h 136"/>
              <a:gd name="T62" fmla="*/ 145 w 161"/>
              <a:gd name="T63" fmla="*/ 45 h 136"/>
              <a:gd name="T64" fmla="*/ 143 w 161"/>
              <a:gd name="T65" fmla="*/ 45 h 136"/>
              <a:gd name="T66" fmla="*/ 160 w 161"/>
              <a:gd name="T67" fmla="*/ 2 h 136"/>
              <a:gd name="T68" fmla="*/ 155 w 161"/>
              <a:gd name="T69" fmla="*/ 0 h 136"/>
              <a:gd name="T70" fmla="*/ 127 w 161"/>
              <a:gd name="T71" fmla="*/ 1 h 136"/>
              <a:gd name="T72" fmla="*/ 123 w 161"/>
              <a:gd name="T73" fmla="*/ 4 h 136"/>
              <a:gd name="T74" fmla="*/ 122 w 161"/>
              <a:gd name="T75" fmla="*/ 5 h 136"/>
              <a:gd name="T76" fmla="*/ 123 w 161"/>
              <a:gd name="T77" fmla="*/ 11 h 136"/>
              <a:gd name="T78" fmla="*/ 125 w 161"/>
              <a:gd name="T79" fmla="*/ 12 h 136"/>
              <a:gd name="T80" fmla="*/ 130 w 161"/>
              <a:gd name="T81" fmla="*/ 17 h 136"/>
              <a:gd name="T82" fmla="*/ 74 w 161"/>
              <a:gd name="T83" fmla="*/ 74 h 136"/>
              <a:gd name="T84" fmla="*/ 48 w 161"/>
              <a:gd name="T85" fmla="*/ 49 h 136"/>
              <a:gd name="T86" fmla="*/ 42 w 161"/>
              <a:gd name="T87" fmla="*/ 46 h 136"/>
              <a:gd name="T88" fmla="*/ 37 w 161"/>
              <a:gd name="T89" fmla="*/ 49 h 136"/>
              <a:gd name="T90" fmla="*/ 3 w 161"/>
              <a:gd name="T91" fmla="*/ 82 h 136"/>
              <a:gd name="T92" fmla="*/ 3 w 161"/>
              <a:gd name="T93" fmla="*/ 94 h 136"/>
              <a:gd name="T94" fmla="*/ 5 w 161"/>
              <a:gd name="T95" fmla="*/ 95 h 136"/>
              <a:gd name="T96" fmla="*/ 10 w 161"/>
              <a:gd name="T97" fmla="*/ 98 h 136"/>
              <a:gd name="T98" fmla="*/ 16 w 161"/>
              <a:gd name="T99" fmla="*/ 95 h 136"/>
              <a:gd name="T100" fmla="*/ 42 w 161"/>
              <a:gd name="T101" fmla="*/ 68 h 136"/>
              <a:gd name="T102" fmla="*/ 68 w 161"/>
              <a:gd name="T103" fmla="*/ 94 h 136"/>
              <a:gd name="T104" fmla="*/ 74 w 161"/>
              <a:gd name="T105" fmla="*/ 96 h 136"/>
              <a:gd name="T106" fmla="*/ 79 w 161"/>
              <a:gd name="T107" fmla="*/ 94 h 136"/>
              <a:gd name="T108" fmla="*/ 143 w 161"/>
              <a:gd name="T109" fmla="*/ 30 h 136"/>
              <a:gd name="T110" fmla="*/ 150 w 161"/>
              <a:gd name="T111" fmla="*/ 38 h 136"/>
              <a:gd name="T112" fmla="*/ 154 w 161"/>
              <a:gd name="T113" fmla="*/ 40 h 136"/>
              <a:gd name="T114" fmla="*/ 156 w 161"/>
              <a:gd name="T115" fmla="*/ 39 h 136"/>
              <a:gd name="T116" fmla="*/ 157 w 161"/>
              <a:gd name="T117" fmla="*/ 38 h 136"/>
              <a:gd name="T118" fmla="*/ 160 w 161"/>
              <a:gd name="T119" fmla="*/ 33 h 136"/>
              <a:gd name="T120" fmla="*/ 161 w 161"/>
              <a:gd name="T121" fmla="*/ 16 h 136"/>
              <a:gd name="T122" fmla="*/ 161 w 161"/>
              <a:gd name="T123" fmla="*/ 6 h 136"/>
              <a:gd name="T124" fmla="*/ 160 w 161"/>
              <a:gd name="T125" fmla="*/ 2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1" h="136">
                <a:moveTo>
                  <a:pt x="12" y="108"/>
                </a:moveTo>
                <a:cubicBezTo>
                  <a:pt x="12" y="134"/>
                  <a:pt x="12" y="134"/>
                  <a:pt x="12" y="134"/>
                </a:cubicBezTo>
                <a:cubicBezTo>
                  <a:pt x="12" y="135"/>
                  <a:pt x="13" y="136"/>
                  <a:pt x="16" y="136"/>
                </a:cubicBezTo>
                <a:cubicBezTo>
                  <a:pt x="35" y="136"/>
                  <a:pt x="35" y="136"/>
                  <a:pt x="35" y="136"/>
                </a:cubicBezTo>
                <a:cubicBezTo>
                  <a:pt x="36" y="136"/>
                  <a:pt x="37" y="135"/>
                  <a:pt x="37" y="134"/>
                </a:cubicBezTo>
                <a:cubicBezTo>
                  <a:pt x="37" y="88"/>
                  <a:pt x="37" y="88"/>
                  <a:pt x="37" y="88"/>
                </a:cubicBezTo>
                <a:cubicBezTo>
                  <a:pt x="23" y="102"/>
                  <a:pt x="23" y="102"/>
                  <a:pt x="23" y="102"/>
                </a:cubicBezTo>
                <a:cubicBezTo>
                  <a:pt x="20" y="105"/>
                  <a:pt x="17" y="107"/>
                  <a:pt x="12" y="108"/>
                </a:cubicBezTo>
                <a:close/>
                <a:moveTo>
                  <a:pt x="47" y="87"/>
                </a:moveTo>
                <a:cubicBezTo>
                  <a:pt x="47" y="134"/>
                  <a:pt x="47" y="134"/>
                  <a:pt x="47" y="134"/>
                </a:cubicBezTo>
                <a:cubicBezTo>
                  <a:pt x="47" y="135"/>
                  <a:pt x="49" y="136"/>
                  <a:pt x="51" y="136"/>
                </a:cubicBezTo>
                <a:cubicBezTo>
                  <a:pt x="70" y="136"/>
                  <a:pt x="70" y="136"/>
                  <a:pt x="70" y="136"/>
                </a:cubicBezTo>
                <a:cubicBezTo>
                  <a:pt x="71" y="136"/>
                  <a:pt x="73" y="135"/>
                  <a:pt x="73" y="134"/>
                </a:cubicBezTo>
                <a:cubicBezTo>
                  <a:pt x="73" y="106"/>
                  <a:pt x="73" y="106"/>
                  <a:pt x="73" y="106"/>
                </a:cubicBezTo>
                <a:cubicBezTo>
                  <a:pt x="69" y="106"/>
                  <a:pt x="64" y="104"/>
                  <a:pt x="62" y="101"/>
                </a:cubicBezTo>
                <a:lnTo>
                  <a:pt x="47" y="87"/>
                </a:lnTo>
                <a:close/>
                <a:moveTo>
                  <a:pt x="84" y="103"/>
                </a:moveTo>
                <a:cubicBezTo>
                  <a:pt x="84" y="134"/>
                  <a:pt x="84" y="134"/>
                  <a:pt x="84" y="134"/>
                </a:cubicBezTo>
                <a:cubicBezTo>
                  <a:pt x="84" y="135"/>
                  <a:pt x="85" y="136"/>
                  <a:pt x="86" y="136"/>
                </a:cubicBezTo>
                <a:cubicBezTo>
                  <a:pt x="106" y="136"/>
                  <a:pt x="106" y="136"/>
                  <a:pt x="106" y="136"/>
                </a:cubicBezTo>
                <a:cubicBezTo>
                  <a:pt x="108" y="136"/>
                  <a:pt x="110" y="135"/>
                  <a:pt x="110" y="134"/>
                </a:cubicBezTo>
                <a:cubicBezTo>
                  <a:pt x="110" y="78"/>
                  <a:pt x="110" y="78"/>
                  <a:pt x="110" y="78"/>
                </a:cubicBezTo>
                <a:cubicBezTo>
                  <a:pt x="86" y="100"/>
                  <a:pt x="86" y="100"/>
                  <a:pt x="86" y="100"/>
                </a:cubicBezTo>
                <a:cubicBezTo>
                  <a:pt x="85" y="102"/>
                  <a:pt x="84" y="103"/>
                  <a:pt x="84" y="103"/>
                </a:cubicBezTo>
                <a:close/>
                <a:moveTo>
                  <a:pt x="143" y="45"/>
                </a:moveTo>
                <a:cubicBezTo>
                  <a:pt x="120" y="69"/>
                  <a:pt x="120" y="69"/>
                  <a:pt x="120" y="69"/>
                </a:cubicBezTo>
                <a:cubicBezTo>
                  <a:pt x="120" y="134"/>
                  <a:pt x="120" y="134"/>
                  <a:pt x="120" y="134"/>
                </a:cubicBezTo>
                <a:cubicBezTo>
                  <a:pt x="120" y="135"/>
                  <a:pt x="121" y="136"/>
                  <a:pt x="122" y="136"/>
                </a:cubicBezTo>
                <a:cubicBezTo>
                  <a:pt x="143" y="136"/>
                  <a:pt x="143" y="136"/>
                  <a:pt x="143" y="136"/>
                </a:cubicBezTo>
                <a:cubicBezTo>
                  <a:pt x="145" y="136"/>
                  <a:pt x="146" y="135"/>
                  <a:pt x="146" y="134"/>
                </a:cubicBezTo>
                <a:cubicBezTo>
                  <a:pt x="146" y="47"/>
                  <a:pt x="146" y="47"/>
                  <a:pt x="146" y="47"/>
                </a:cubicBezTo>
                <a:cubicBezTo>
                  <a:pt x="145" y="46"/>
                  <a:pt x="145" y="46"/>
                  <a:pt x="145" y="45"/>
                </a:cubicBezTo>
                <a:lnTo>
                  <a:pt x="143" y="45"/>
                </a:lnTo>
                <a:close/>
                <a:moveTo>
                  <a:pt x="160" y="2"/>
                </a:moveTo>
                <a:cubicBezTo>
                  <a:pt x="158" y="1"/>
                  <a:pt x="157" y="0"/>
                  <a:pt x="155" y="0"/>
                </a:cubicBezTo>
                <a:cubicBezTo>
                  <a:pt x="145" y="1"/>
                  <a:pt x="136" y="1"/>
                  <a:pt x="127" y="1"/>
                </a:cubicBezTo>
                <a:cubicBezTo>
                  <a:pt x="125" y="1"/>
                  <a:pt x="124" y="1"/>
                  <a:pt x="123" y="4"/>
                </a:cubicBezTo>
                <a:cubicBezTo>
                  <a:pt x="122" y="4"/>
                  <a:pt x="122" y="4"/>
                  <a:pt x="122" y="5"/>
                </a:cubicBezTo>
                <a:cubicBezTo>
                  <a:pt x="120" y="7"/>
                  <a:pt x="122" y="10"/>
                  <a:pt x="123" y="11"/>
                </a:cubicBezTo>
                <a:cubicBezTo>
                  <a:pt x="125" y="12"/>
                  <a:pt x="125" y="12"/>
                  <a:pt x="125" y="12"/>
                </a:cubicBezTo>
                <a:cubicBezTo>
                  <a:pt x="127" y="15"/>
                  <a:pt x="128" y="16"/>
                  <a:pt x="130" y="17"/>
                </a:cubicBezTo>
                <a:cubicBezTo>
                  <a:pt x="74" y="74"/>
                  <a:pt x="74" y="74"/>
                  <a:pt x="74" y="74"/>
                </a:cubicBezTo>
                <a:cubicBezTo>
                  <a:pt x="48" y="49"/>
                  <a:pt x="48" y="49"/>
                  <a:pt x="48" y="49"/>
                </a:cubicBezTo>
                <a:cubicBezTo>
                  <a:pt x="47" y="48"/>
                  <a:pt x="44" y="46"/>
                  <a:pt x="42" y="46"/>
                </a:cubicBezTo>
                <a:cubicBezTo>
                  <a:pt x="41" y="46"/>
                  <a:pt x="38" y="48"/>
                  <a:pt x="37" y="49"/>
                </a:cubicBezTo>
                <a:cubicBezTo>
                  <a:pt x="3" y="82"/>
                  <a:pt x="3" y="82"/>
                  <a:pt x="3" y="82"/>
                </a:cubicBezTo>
                <a:cubicBezTo>
                  <a:pt x="0" y="85"/>
                  <a:pt x="0" y="90"/>
                  <a:pt x="3" y="94"/>
                </a:cubicBezTo>
                <a:cubicBezTo>
                  <a:pt x="5" y="95"/>
                  <a:pt x="5" y="95"/>
                  <a:pt x="5" y="95"/>
                </a:cubicBezTo>
                <a:cubicBezTo>
                  <a:pt x="6" y="96"/>
                  <a:pt x="8" y="98"/>
                  <a:pt x="10" y="98"/>
                </a:cubicBezTo>
                <a:cubicBezTo>
                  <a:pt x="13" y="98"/>
                  <a:pt x="15" y="96"/>
                  <a:pt x="16" y="95"/>
                </a:cubicBezTo>
                <a:cubicBezTo>
                  <a:pt x="42" y="68"/>
                  <a:pt x="42" y="68"/>
                  <a:pt x="42" y="68"/>
                </a:cubicBezTo>
                <a:cubicBezTo>
                  <a:pt x="68" y="94"/>
                  <a:pt x="68" y="94"/>
                  <a:pt x="68" y="94"/>
                </a:cubicBezTo>
                <a:cubicBezTo>
                  <a:pt x="69" y="95"/>
                  <a:pt x="71" y="96"/>
                  <a:pt x="74" y="96"/>
                </a:cubicBezTo>
                <a:cubicBezTo>
                  <a:pt x="76" y="96"/>
                  <a:pt x="78" y="95"/>
                  <a:pt x="79" y="94"/>
                </a:cubicBezTo>
                <a:cubicBezTo>
                  <a:pt x="143" y="30"/>
                  <a:pt x="143" y="30"/>
                  <a:pt x="143" y="30"/>
                </a:cubicBezTo>
                <a:cubicBezTo>
                  <a:pt x="150" y="38"/>
                  <a:pt x="150" y="38"/>
                  <a:pt x="150" y="38"/>
                </a:cubicBezTo>
                <a:cubicBezTo>
                  <a:pt x="151" y="39"/>
                  <a:pt x="152" y="40"/>
                  <a:pt x="154" y="40"/>
                </a:cubicBezTo>
                <a:cubicBezTo>
                  <a:pt x="155" y="40"/>
                  <a:pt x="156" y="39"/>
                  <a:pt x="156" y="39"/>
                </a:cubicBezTo>
                <a:cubicBezTo>
                  <a:pt x="157" y="39"/>
                  <a:pt x="157" y="39"/>
                  <a:pt x="157" y="38"/>
                </a:cubicBezTo>
                <a:cubicBezTo>
                  <a:pt x="160" y="37"/>
                  <a:pt x="160" y="35"/>
                  <a:pt x="160" y="33"/>
                </a:cubicBezTo>
                <a:cubicBezTo>
                  <a:pt x="160" y="27"/>
                  <a:pt x="160" y="22"/>
                  <a:pt x="161" y="16"/>
                </a:cubicBezTo>
                <a:cubicBezTo>
                  <a:pt x="161" y="6"/>
                  <a:pt x="161" y="6"/>
                  <a:pt x="161" y="6"/>
                </a:cubicBezTo>
                <a:cubicBezTo>
                  <a:pt x="161" y="5"/>
                  <a:pt x="161" y="2"/>
                  <a:pt x="160" y="2"/>
                </a:cubicBezTo>
                <a:close/>
              </a:path>
            </a:pathLst>
          </a:custGeom>
          <a:ln>
            <a:noFill/>
          </a:ln>
        </p:spPr>
        <p:style>
          <a:lnRef idx="3">
            <a:schemeClr val="lt1"/>
          </a:lnRef>
          <a:fillRef idx="1">
            <a:schemeClr val="accent1"/>
          </a:fillRef>
          <a:effectRef idx="1">
            <a:schemeClr val="accent1"/>
          </a:effectRef>
          <a:fontRef idx="minor">
            <a:schemeClr val="lt1"/>
          </a:fontRef>
        </p:style>
        <p:txBody>
          <a:bodyPr vert="horz" wrap="square" lIns="91440" tIns="45720" rIns="91440" bIns="45720" numCol="1" anchor="t" anchorCtr="0" compatLnSpc="1">
            <a:prstTxWarp prst="textNoShape">
              <a:avLst/>
            </a:prstTxWarp>
          </a:bodyPr>
          <a:lstStyle/>
          <a:p>
            <a:endParaRPr lang="en-US"/>
          </a:p>
        </p:txBody>
      </p:sp>
      <p:sp>
        <p:nvSpPr>
          <p:cNvPr id="27" name="Freeform 166">
            <a:hlinkClick r:id="rId7" action="ppaction://hlinksldjump"/>
            <a:extLst>
              <a:ext uri="{FF2B5EF4-FFF2-40B4-BE49-F238E27FC236}">
                <a16:creationId xmlns:a16="http://schemas.microsoft.com/office/drawing/2014/main" id="{65777B81-106A-A628-D798-45DD2CDD8A4B}"/>
              </a:ext>
            </a:extLst>
          </p:cNvPr>
          <p:cNvSpPr>
            <a:spLocks noEditPoints="1"/>
          </p:cNvSpPr>
          <p:nvPr/>
        </p:nvSpPr>
        <p:spPr bwMode="auto">
          <a:xfrm>
            <a:off x="375394" y="3230148"/>
            <a:ext cx="256559" cy="315765"/>
          </a:xfrm>
          <a:custGeom>
            <a:avLst/>
            <a:gdLst>
              <a:gd name="T0" fmla="*/ 91 w 130"/>
              <a:gd name="T1" fmla="*/ 69 h 160"/>
              <a:gd name="T2" fmla="*/ 74 w 130"/>
              <a:gd name="T3" fmla="*/ 72 h 160"/>
              <a:gd name="T4" fmla="*/ 51 w 130"/>
              <a:gd name="T5" fmla="*/ 73 h 160"/>
              <a:gd name="T6" fmla="*/ 2 w 130"/>
              <a:gd name="T7" fmla="*/ 81 h 160"/>
              <a:gd name="T8" fmla="*/ 5 w 130"/>
              <a:gd name="T9" fmla="*/ 128 h 160"/>
              <a:gd name="T10" fmla="*/ 21 w 130"/>
              <a:gd name="T11" fmla="*/ 129 h 160"/>
              <a:gd name="T12" fmla="*/ 23 w 130"/>
              <a:gd name="T13" fmla="*/ 160 h 160"/>
              <a:gd name="T14" fmla="*/ 104 w 130"/>
              <a:gd name="T15" fmla="*/ 155 h 160"/>
              <a:gd name="T16" fmla="*/ 113 w 130"/>
              <a:gd name="T17" fmla="*/ 146 h 160"/>
              <a:gd name="T18" fmla="*/ 124 w 130"/>
              <a:gd name="T19" fmla="*/ 103 h 160"/>
              <a:gd name="T20" fmla="*/ 25 w 130"/>
              <a:gd name="T21" fmla="*/ 126 h 160"/>
              <a:gd name="T22" fmla="*/ 34 w 130"/>
              <a:gd name="T23" fmla="*/ 112 h 160"/>
              <a:gd name="T24" fmla="*/ 28 w 130"/>
              <a:gd name="T25" fmla="*/ 89 h 160"/>
              <a:gd name="T26" fmla="*/ 25 w 130"/>
              <a:gd name="T27" fmla="*/ 89 h 160"/>
              <a:gd name="T28" fmla="*/ 29 w 130"/>
              <a:gd name="T29" fmla="*/ 109 h 160"/>
              <a:gd name="T30" fmla="*/ 8 w 130"/>
              <a:gd name="T31" fmla="*/ 83 h 160"/>
              <a:gd name="T32" fmla="*/ 98 w 130"/>
              <a:gd name="T33" fmla="*/ 145 h 160"/>
              <a:gd name="T34" fmla="*/ 103 w 130"/>
              <a:gd name="T35" fmla="*/ 109 h 160"/>
              <a:gd name="T36" fmla="*/ 77 w 130"/>
              <a:gd name="T37" fmla="*/ 62 h 160"/>
              <a:gd name="T38" fmla="*/ 51 w 130"/>
              <a:gd name="T39" fmla="*/ 26 h 160"/>
              <a:gd name="T40" fmla="*/ 80 w 130"/>
              <a:gd name="T41" fmla="*/ 121 h 160"/>
              <a:gd name="T42" fmla="*/ 35 w 130"/>
              <a:gd name="T43" fmla="*/ 124 h 160"/>
              <a:gd name="T44" fmla="*/ 79 w 130"/>
              <a:gd name="T45" fmla="*/ 136 h 160"/>
              <a:gd name="T46" fmla="*/ 42 w 130"/>
              <a:gd name="T47" fmla="*/ 146 h 160"/>
              <a:gd name="T48" fmla="*/ 79 w 130"/>
              <a:gd name="T49" fmla="*/ 136 h 160"/>
              <a:gd name="T50" fmla="*/ 50 w 130"/>
              <a:gd name="T51" fmla="*/ 108 h 160"/>
              <a:gd name="T52" fmla="*/ 42 w 130"/>
              <a:gd name="T53" fmla="*/ 87 h 160"/>
              <a:gd name="T54" fmla="*/ 34 w 130"/>
              <a:gd name="T55" fmla="*/ 91 h 160"/>
              <a:gd name="T56" fmla="*/ 38 w 130"/>
              <a:gd name="T57" fmla="*/ 90 h 160"/>
              <a:gd name="T58" fmla="*/ 47 w 130"/>
              <a:gd name="T59" fmla="*/ 105 h 160"/>
              <a:gd name="T60" fmla="*/ 42 w 130"/>
              <a:gd name="T61" fmla="*/ 105 h 160"/>
              <a:gd name="T62" fmla="*/ 57 w 130"/>
              <a:gd name="T63" fmla="*/ 111 h 160"/>
              <a:gd name="T64" fmla="*/ 65 w 130"/>
              <a:gd name="T65" fmla="*/ 106 h 160"/>
              <a:gd name="T66" fmla="*/ 61 w 130"/>
              <a:gd name="T67" fmla="*/ 97 h 160"/>
              <a:gd name="T68" fmla="*/ 58 w 130"/>
              <a:gd name="T69" fmla="*/ 85 h 160"/>
              <a:gd name="T70" fmla="*/ 47 w 130"/>
              <a:gd name="T71" fmla="*/ 87 h 160"/>
              <a:gd name="T72" fmla="*/ 60 w 130"/>
              <a:gd name="T73" fmla="*/ 100 h 160"/>
              <a:gd name="T74" fmla="*/ 61 w 130"/>
              <a:gd name="T75" fmla="*/ 108 h 160"/>
              <a:gd name="T76" fmla="*/ 58 w 130"/>
              <a:gd name="T77" fmla="*/ 100 h 160"/>
              <a:gd name="T78" fmla="*/ 54 w 130"/>
              <a:gd name="T79" fmla="*/ 88 h 160"/>
              <a:gd name="T80" fmla="*/ 58 w 130"/>
              <a:gd name="T81" fmla="*/ 95 h 160"/>
              <a:gd name="T82" fmla="*/ 52 w 130"/>
              <a:gd name="T83" fmla="*/ 88 h 160"/>
              <a:gd name="T84" fmla="*/ 74 w 130"/>
              <a:gd name="T85" fmla="*/ 98 h 160"/>
              <a:gd name="T86" fmla="*/ 75 w 130"/>
              <a:gd name="T87" fmla="*/ 105 h 160"/>
              <a:gd name="T88" fmla="*/ 73 w 130"/>
              <a:gd name="T89" fmla="*/ 103 h 160"/>
              <a:gd name="T90" fmla="*/ 68 w 130"/>
              <a:gd name="T91" fmla="*/ 105 h 160"/>
              <a:gd name="T92" fmla="*/ 80 w 130"/>
              <a:gd name="T93" fmla="*/ 108 h 160"/>
              <a:gd name="T94" fmla="*/ 75 w 130"/>
              <a:gd name="T95" fmla="*/ 96 h 160"/>
              <a:gd name="T96" fmla="*/ 68 w 130"/>
              <a:gd name="T97" fmla="*/ 93 h 160"/>
              <a:gd name="T98" fmla="*/ 70 w 130"/>
              <a:gd name="T99" fmla="*/ 87 h 160"/>
              <a:gd name="T100" fmla="*/ 73 w 130"/>
              <a:gd name="T101" fmla="*/ 90 h 160"/>
              <a:gd name="T102" fmla="*/ 74 w 130"/>
              <a:gd name="T103" fmla="*/ 88 h 160"/>
              <a:gd name="T104" fmla="*/ 64 w 130"/>
              <a:gd name="T105" fmla="*/ 85 h 160"/>
              <a:gd name="T106" fmla="*/ 67 w 130"/>
              <a:gd name="T107" fmla="*/ 96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30" h="160">
                <a:moveTo>
                  <a:pt x="124" y="103"/>
                </a:moveTo>
                <a:cubicBezTo>
                  <a:pt x="119" y="89"/>
                  <a:pt x="111" y="80"/>
                  <a:pt x="104" y="75"/>
                </a:cubicBezTo>
                <a:cubicBezTo>
                  <a:pt x="103" y="75"/>
                  <a:pt x="91" y="69"/>
                  <a:pt x="91" y="69"/>
                </a:cubicBezTo>
                <a:cubicBezTo>
                  <a:pt x="85" y="64"/>
                  <a:pt x="85" y="64"/>
                  <a:pt x="85" y="64"/>
                </a:cubicBezTo>
                <a:cubicBezTo>
                  <a:pt x="78" y="72"/>
                  <a:pt x="78" y="72"/>
                  <a:pt x="78" y="72"/>
                </a:cubicBezTo>
                <a:cubicBezTo>
                  <a:pt x="74" y="72"/>
                  <a:pt x="74" y="72"/>
                  <a:pt x="74" y="72"/>
                </a:cubicBezTo>
                <a:cubicBezTo>
                  <a:pt x="67" y="64"/>
                  <a:pt x="67" y="64"/>
                  <a:pt x="67" y="64"/>
                </a:cubicBezTo>
                <a:cubicBezTo>
                  <a:pt x="61" y="69"/>
                  <a:pt x="61" y="69"/>
                  <a:pt x="61" y="69"/>
                </a:cubicBezTo>
                <a:cubicBezTo>
                  <a:pt x="51" y="73"/>
                  <a:pt x="51" y="73"/>
                  <a:pt x="51" y="73"/>
                </a:cubicBezTo>
                <a:cubicBezTo>
                  <a:pt x="3" y="78"/>
                  <a:pt x="3" y="78"/>
                  <a:pt x="3" y="78"/>
                </a:cubicBezTo>
                <a:cubicBezTo>
                  <a:pt x="2" y="78"/>
                  <a:pt x="2" y="78"/>
                  <a:pt x="2" y="80"/>
                </a:cubicBezTo>
                <a:cubicBezTo>
                  <a:pt x="0" y="80"/>
                  <a:pt x="0" y="81"/>
                  <a:pt x="2" y="81"/>
                </a:cubicBezTo>
                <a:cubicBezTo>
                  <a:pt x="5" y="89"/>
                  <a:pt x="9" y="95"/>
                  <a:pt x="10" y="101"/>
                </a:cubicBezTo>
                <a:cubicBezTo>
                  <a:pt x="10" y="103"/>
                  <a:pt x="10" y="103"/>
                  <a:pt x="10" y="103"/>
                </a:cubicBezTo>
                <a:cubicBezTo>
                  <a:pt x="0" y="112"/>
                  <a:pt x="2" y="121"/>
                  <a:pt x="5" y="128"/>
                </a:cubicBezTo>
                <a:cubicBezTo>
                  <a:pt x="6" y="131"/>
                  <a:pt x="10" y="132"/>
                  <a:pt x="13" y="132"/>
                </a:cubicBezTo>
                <a:cubicBezTo>
                  <a:pt x="15" y="132"/>
                  <a:pt x="18" y="132"/>
                  <a:pt x="19" y="131"/>
                </a:cubicBezTo>
                <a:cubicBezTo>
                  <a:pt x="19" y="131"/>
                  <a:pt x="21" y="131"/>
                  <a:pt x="21" y="129"/>
                </a:cubicBezTo>
                <a:cubicBezTo>
                  <a:pt x="21" y="134"/>
                  <a:pt x="22" y="137"/>
                  <a:pt x="22" y="138"/>
                </a:cubicBezTo>
                <a:cubicBezTo>
                  <a:pt x="23" y="151"/>
                  <a:pt x="22" y="157"/>
                  <a:pt x="22" y="157"/>
                </a:cubicBezTo>
                <a:cubicBezTo>
                  <a:pt x="22" y="159"/>
                  <a:pt x="22" y="159"/>
                  <a:pt x="23" y="160"/>
                </a:cubicBezTo>
                <a:cubicBezTo>
                  <a:pt x="25" y="160"/>
                  <a:pt x="25" y="160"/>
                  <a:pt x="25" y="160"/>
                </a:cubicBezTo>
                <a:cubicBezTo>
                  <a:pt x="101" y="157"/>
                  <a:pt x="101" y="157"/>
                  <a:pt x="101" y="157"/>
                </a:cubicBezTo>
                <a:cubicBezTo>
                  <a:pt x="103" y="157"/>
                  <a:pt x="104" y="157"/>
                  <a:pt x="104" y="155"/>
                </a:cubicBezTo>
                <a:cubicBezTo>
                  <a:pt x="104" y="149"/>
                  <a:pt x="104" y="149"/>
                  <a:pt x="104" y="149"/>
                </a:cubicBezTo>
                <a:cubicBezTo>
                  <a:pt x="104" y="149"/>
                  <a:pt x="104" y="149"/>
                  <a:pt x="106" y="149"/>
                </a:cubicBezTo>
                <a:cubicBezTo>
                  <a:pt x="107" y="149"/>
                  <a:pt x="110" y="148"/>
                  <a:pt x="113" y="146"/>
                </a:cubicBezTo>
                <a:cubicBezTo>
                  <a:pt x="126" y="132"/>
                  <a:pt x="126" y="132"/>
                  <a:pt x="126" y="132"/>
                </a:cubicBezTo>
                <a:cubicBezTo>
                  <a:pt x="129" y="129"/>
                  <a:pt x="130" y="126"/>
                  <a:pt x="130" y="121"/>
                </a:cubicBezTo>
                <a:cubicBezTo>
                  <a:pt x="129" y="121"/>
                  <a:pt x="127" y="112"/>
                  <a:pt x="124" y="103"/>
                </a:cubicBezTo>
                <a:close/>
                <a:moveTo>
                  <a:pt x="98" y="152"/>
                </a:moveTo>
                <a:cubicBezTo>
                  <a:pt x="28" y="155"/>
                  <a:pt x="28" y="155"/>
                  <a:pt x="28" y="155"/>
                </a:cubicBezTo>
                <a:cubicBezTo>
                  <a:pt x="28" y="151"/>
                  <a:pt x="29" y="141"/>
                  <a:pt x="25" y="126"/>
                </a:cubicBezTo>
                <a:cubicBezTo>
                  <a:pt x="29" y="123"/>
                  <a:pt x="31" y="118"/>
                  <a:pt x="29" y="112"/>
                </a:cubicBezTo>
                <a:cubicBezTo>
                  <a:pt x="29" y="114"/>
                  <a:pt x="31" y="114"/>
                  <a:pt x="31" y="114"/>
                </a:cubicBezTo>
                <a:cubicBezTo>
                  <a:pt x="34" y="112"/>
                  <a:pt x="34" y="112"/>
                  <a:pt x="34" y="112"/>
                </a:cubicBezTo>
                <a:cubicBezTo>
                  <a:pt x="35" y="112"/>
                  <a:pt x="35" y="112"/>
                  <a:pt x="35" y="112"/>
                </a:cubicBezTo>
                <a:cubicBezTo>
                  <a:pt x="36" y="111"/>
                  <a:pt x="36" y="111"/>
                  <a:pt x="36" y="109"/>
                </a:cubicBezTo>
                <a:cubicBezTo>
                  <a:pt x="28" y="89"/>
                  <a:pt x="28" y="89"/>
                  <a:pt x="28" y="89"/>
                </a:cubicBezTo>
                <a:cubicBezTo>
                  <a:pt x="28" y="87"/>
                  <a:pt x="28" y="87"/>
                  <a:pt x="26" y="87"/>
                </a:cubicBezTo>
                <a:cubicBezTo>
                  <a:pt x="25" y="87"/>
                  <a:pt x="25" y="87"/>
                  <a:pt x="25" y="87"/>
                </a:cubicBezTo>
                <a:cubicBezTo>
                  <a:pt x="25" y="89"/>
                  <a:pt x="25" y="89"/>
                  <a:pt x="25" y="89"/>
                </a:cubicBezTo>
                <a:cubicBezTo>
                  <a:pt x="31" y="107"/>
                  <a:pt x="31" y="107"/>
                  <a:pt x="31" y="107"/>
                </a:cubicBezTo>
                <a:cubicBezTo>
                  <a:pt x="32" y="107"/>
                  <a:pt x="32" y="109"/>
                  <a:pt x="31" y="109"/>
                </a:cubicBezTo>
                <a:cubicBezTo>
                  <a:pt x="29" y="109"/>
                  <a:pt x="29" y="109"/>
                  <a:pt x="29" y="109"/>
                </a:cubicBezTo>
                <a:cubicBezTo>
                  <a:pt x="28" y="109"/>
                  <a:pt x="28" y="109"/>
                  <a:pt x="28" y="109"/>
                </a:cubicBezTo>
                <a:cubicBezTo>
                  <a:pt x="26" y="104"/>
                  <a:pt x="21" y="106"/>
                  <a:pt x="18" y="106"/>
                </a:cubicBezTo>
                <a:cubicBezTo>
                  <a:pt x="16" y="98"/>
                  <a:pt x="12" y="90"/>
                  <a:pt x="8" y="83"/>
                </a:cubicBezTo>
                <a:cubicBezTo>
                  <a:pt x="81" y="76"/>
                  <a:pt x="81" y="76"/>
                  <a:pt x="81" y="76"/>
                </a:cubicBezTo>
                <a:cubicBezTo>
                  <a:pt x="84" y="83"/>
                  <a:pt x="93" y="107"/>
                  <a:pt x="97" y="132"/>
                </a:cubicBezTo>
                <a:cubicBezTo>
                  <a:pt x="95" y="135"/>
                  <a:pt x="95" y="141"/>
                  <a:pt x="98" y="145"/>
                </a:cubicBezTo>
                <a:lnTo>
                  <a:pt x="98" y="152"/>
                </a:lnTo>
                <a:close/>
                <a:moveTo>
                  <a:pt x="101" y="126"/>
                </a:moveTo>
                <a:cubicBezTo>
                  <a:pt x="103" y="109"/>
                  <a:pt x="103" y="109"/>
                  <a:pt x="103" y="109"/>
                </a:cubicBezTo>
                <a:cubicBezTo>
                  <a:pt x="104" y="112"/>
                  <a:pt x="106" y="117"/>
                  <a:pt x="107" y="120"/>
                </a:cubicBezTo>
                <a:lnTo>
                  <a:pt x="101" y="126"/>
                </a:lnTo>
                <a:close/>
                <a:moveTo>
                  <a:pt x="77" y="62"/>
                </a:moveTo>
                <a:cubicBezTo>
                  <a:pt x="90" y="62"/>
                  <a:pt x="101" y="49"/>
                  <a:pt x="101" y="26"/>
                </a:cubicBezTo>
                <a:cubicBezTo>
                  <a:pt x="101" y="9"/>
                  <a:pt x="94" y="0"/>
                  <a:pt x="77" y="0"/>
                </a:cubicBezTo>
                <a:cubicBezTo>
                  <a:pt x="58" y="0"/>
                  <a:pt x="51" y="9"/>
                  <a:pt x="51" y="26"/>
                </a:cubicBezTo>
                <a:cubicBezTo>
                  <a:pt x="51" y="49"/>
                  <a:pt x="62" y="62"/>
                  <a:pt x="77" y="62"/>
                </a:cubicBezTo>
                <a:close/>
                <a:moveTo>
                  <a:pt x="77" y="126"/>
                </a:moveTo>
                <a:cubicBezTo>
                  <a:pt x="78" y="126"/>
                  <a:pt x="80" y="124"/>
                  <a:pt x="80" y="121"/>
                </a:cubicBezTo>
                <a:cubicBezTo>
                  <a:pt x="80" y="120"/>
                  <a:pt x="78" y="118"/>
                  <a:pt x="75" y="118"/>
                </a:cubicBezTo>
                <a:cubicBezTo>
                  <a:pt x="39" y="120"/>
                  <a:pt x="39" y="120"/>
                  <a:pt x="39" y="120"/>
                </a:cubicBezTo>
                <a:cubicBezTo>
                  <a:pt x="36" y="121"/>
                  <a:pt x="35" y="123"/>
                  <a:pt x="35" y="124"/>
                </a:cubicBezTo>
                <a:cubicBezTo>
                  <a:pt x="36" y="127"/>
                  <a:pt x="38" y="129"/>
                  <a:pt x="39" y="129"/>
                </a:cubicBezTo>
                <a:cubicBezTo>
                  <a:pt x="77" y="126"/>
                  <a:pt x="77" y="126"/>
                  <a:pt x="77" y="126"/>
                </a:cubicBezTo>
                <a:close/>
                <a:moveTo>
                  <a:pt x="79" y="136"/>
                </a:moveTo>
                <a:cubicBezTo>
                  <a:pt x="42" y="137"/>
                  <a:pt x="42" y="137"/>
                  <a:pt x="42" y="137"/>
                </a:cubicBezTo>
                <a:cubicBezTo>
                  <a:pt x="39" y="137"/>
                  <a:pt x="37" y="140"/>
                  <a:pt x="37" y="141"/>
                </a:cubicBezTo>
                <a:cubicBezTo>
                  <a:pt x="37" y="143"/>
                  <a:pt x="39" y="146"/>
                  <a:pt x="42" y="146"/>
                </a:cubicBezTo>
                <a:cubicBezTo>
                  <a:pt x="79" y="143"/>
                  <a:pt x="79" y="143"/>
                  <a:pt x="79" y="143"/>
                </a:cubicBezTo>
                <a:cubicBezTo>
                  <a:pt x="81" y="143"/>
                  <a:pt x="83" y="141"/>
                  <a:pt x="83" y="139"/>
                </a:cubicBezTo>
                <a:cubicBezTo>
                  <a:pt x="83" y="137"/>
                  <a:pt x="81" y="136"/>
                  <a:pt x="79" y="136"/>
                </a:cubicBezTo>
                <a:close/>
                <a:moveTo>
                  <a:pt x="42" y="110"/>
                </a:moveTo>
                <a:cubicBezTo>
                  <a:pt x="44" y="111"/>
                  <a:pt x="45" y="111"/>
                  <a:pt x="47" y="111"/>
                </a:cubicBezTo>
                <a:cubicBezTo>
                  <a:pt x="48" y="111"/>
                  <a:pt x="50" y="110"/>
                  <a:pt x="50" y="108"/>
                </a:cubicBezTo>
                <a:cubicBezTo>
                  <a:pt x="51" y="108"/>
                  <a:pt x="51" y="107"/>
                  <a:pt x="51" y="105"/>
                </a:cubicBezTo>
                <a:cubicBezTo>
                  <a:pt x="45" y="91"/>
                  <a:pt x="45" y="91"/>
                  <a:pt x="45" y="91"/>
                </a:cubicBezTo>
                <a:cubicBezTo>
                  <a:pt x="45" y="90"/>
                  <a:pt x="44" y="88"/>
                  <a:pt x="42" y="87"/>
                </a:cubicBezTo>
                <a:cubicBezTo>
                  <a:pt x="41" y="87"/>
                  <a:pt x="40" y="85"/>
                  <a:pt x="38" y="87"/>
                </a:cubicBezTo>
                <a:cubicBezTo>
                  <a:pt x="35" y="87"/>
                  <a:pt x="35" y="87"/>
                  <a:pt x="34" y="88"/>
                </a:cubicBezTo>
                <a:cubicBezTo>
                  <a:pt x="34" y="90"/>
                  <a:pt x="34" y="90"/>
                  <a:pt x="34" y="91"/>
                </a:cubicBezTo>
                <a:cubicBezTo>
                  <a:pt x="40" y="107"/>
                  <a:pt x="40" y="107"/>
                  <a:pt x="40" y="107"/>
                </a:cubicBezTo>
                <a:cubicBezTo>
                  <a:pt x="40" y="107"/>
                  <a:pt x="41" y="108"/>
                  <a:pt x="42" y="110"/>
                </a:cubicBezTo>
                <a:close/>
                <a:moveTo>
                  <a:pt x="38" y="90"/>
                </a:moveTo>
                <a:cubicBezTo>
                  <a:pt x="40" y="90"/>
                  <a:pt x="40" y="90"/>
                  <a:pt x="41" y="90"/>
                </a:cubicBezTo>
                <a:cubicBezTo>
                  <a:pt x="41" y="91"/>
                  <a:pt x="41" y="91"/>
                  <a:pt x="41" y="91"/>
                </a:cubicBezTo>
                <a:cubicBezTo>
                  <a:pt x="47" y="105"/>
                  <a:pt x="47" y="105"/>
                  <a:pt x="47" y="105"/>
                </a:cubicBezTo>
                <a:cubicBezTo>
                  <a:pt x="47" y="107"/>
                  <a:pt x="47" y="107"/>
                  <a:pt x="47" y="107"/>
                </a:cubicBezTo>
                <a:cubicBezTo>
                  <a:pt x="44" y="107"/>
                  <a:pt x="44" y="107"/>
                  <a:pt x="44" y="107"/>
                </a:cubicBezTo>
                <a:cubicBezTo>
                  <a:pt x="44" y="107"/>
                  <a:pt x="42" y="107"/>
                  <a:pt x="42" y="105"/>
                </a:cubicBezTo>
                <a:cubicBezTo>
                  <a:pt x="38" y="91"/>
                  <a:pt x="38" y="91"/>
                  <a:pt x="38" y="91"/>
                </a:cubicBezTo>
                <a:cubicBezTo>
                  <a:pt x="37" y="91"/>
                  <a:pt x="37" y="90"/>
                  <a:pt x="38" y="90"/>
                </a:cubicBezTo>
                <a:close/>
                <a:moveTo>
                  <a:pt x="57" y="111"/>
                </a:moveTo>
                <a:cubicBezTo>
                  <a:pt x="64" y="111"/>
                  <a:pt x="64" y="111"/>
                  <a:pt x="64" y="111"/>
                </a:cubicBezTo>
                <a:cubicBezTo>
                  <a:pt x="65" y="110"/>
                  <a:pt x="65" y="110"/>
                  <a:pt x="65" y="110"/>
                </a:cubicBezTo>
                <a:cubicBezTo>
                  <a:pt x="67" y="108"/>
                  <a:pt x="67" y="108"/>
                  <a:pt x="65" y="106"/>
                </a:cubicBezTo>
                <a:cubicBezTo>
                  <a:pt x="64" y="98"/>
                  <a:pt x="64" y="98"/>
                  <a:pt x="64" y="98"/>
                </a:cubicBezTo>
                <a:cubicBezTo>
                  <a:pt x="63" y="98"/>
                  <a:pt x="63" y="98"/>
                  <a:pt x="63" y="98"/>
                </a:cubicBezTo>
                <a:cubicBezTo>
                  <a:pt x="61" y="97"/>
                  <a:pt x="61" y="97"/>
                  <a:pt x="61" y="97"/>
                </a:cubicBezTo>
                <a:cubicBezTo>
                  <a:pt x="63" y="97"/>
                  <a:pt x="63" y="97"/>
                  <a:pt x="63" y="97"/>
                </a:cubicBezTo>
                <a:cubicBezTo>
                  <a:pt x="60" y="88"/>
                  <a:pt x="60" y="88"/>
                  <a:pt x="60" y="88"/>
                </a:cubicBezTo>
                <a:cubicBezTo>
                  <a:pt x="60" y="87"/>
                  <a:pt x="58" y="85"/>
                  <a:pt x="58" y="85"/>
                </a:cubicBezTo>
                <a:cubicBezTo>
                  <a:pt x="57" y="85"/>
                  <a:pt x="55" y="83"/>
                  <a:pt x="54" y="85"/>
                </a:cubicBezTo>
                <a:cubicBezTo>
                  <a:pt x="48" y="85"/>
                  <a:pt x="48" y="85"/>
                  <a:pt x="48" y="85"/>
                </a:cubicBezTo>
                <a:cubicBezTo>
                  <a:pt x="47" y="85"/>
                  <a:pt x="47" y="85"/>
                  <a:pt x="47" y="87"/>
                </a:cubicBezTo>
                <a:cubicBezTo>
                  <a:pt x="55" y="111"/>
                  <a:pt x="55" y="111"/>
                  <a:pt x="55" y="111"/>
                </a:cubicBezTo>
                <a:lnTo>
                  <a:pt x="57" y="111"/>
                </a:lnTo>
                <a:close/>
                <a:moveTo>
                  <a:pt x="60" y="100"/>
                </a:moveTo>
                <a:cubicBezTo>
                  <a:pt x="60" y="100"/>
                  <a:pt x="60" y="100"/>
                  <a:pt x="60" y="101"/>
                </a:cubicBezTo>
                <a:cubicBezTo>
                  <a:pt x="61" y="106"/>
                  <a:pt x="61" y="106"/>
                  <a:pt x="61" y="106"/>
                </a:cubicBezTo>
                <a:cubicBezTo>
                  <a:pt x="61" y="106"/>
                  <a:pt x="61" y="106"/>
                  <a:pt x="61" y="108"/>
                </a:cubicBezTo>
                <a:cubicBezTo>
                  <a:pt x="58" y="108"/>
                  <a:pt x="58" y="108"/>
                  <a:pt x="58" y="108"/>
                </a:cubicBezTo>
                <a:cubicBezTo>
                  <a:pt x="55" y="100"/>
                  <a:pt x="55" y="100"/>
                  <a:pt x="55" y="100"/>
                </a:cubicBezTo>
                <a:cubicBezTo>
                  <a:pt x="58" y="100"/>
                  <a:pt x="58" y="100"/>
                  <a:pt x="58" y="100"/>
                </a:cubicBezTo>
                <a:lnTo>
                  <a:pt x="60" y="100"/>
                </a:lnTo>
                <a:close/>
                <a:moveTo>
                  <a:pt x="52" y="88"/>
                </a:moveTo>
                <a:cubicBezTo>
                  <a:pt x="54" y="88"/>
                  <a:pt x="54" y="88"/>
                  <a:pt x="54" y="88"/>
                </a:cubicBezTo>
                <a:cubicBezTo>
                  <a:pt x="55" y="88"/>
                  <a:pt x="55" y="88"/>
                  <a:pt x="55" y="88"/>
                </a:cubicBezTo>
                <a:cubicBezTo>
                  <a:pt x="55" y="88"/>
                  <a:pt x="57" y="88"/>
                  <a:pt x="57" y="90"/>
                </a:cubicBezTo>
                <a:cubicBezTo>
                  <a:pt x="58" y="95"/>
                  <a:pt x="58" y="95"/>
                  <a:pt x="58" y="95"/>
                </a:cubicBezTo>
                <a:cubicBezTo>
                  <a:pt x="57" y="97"/>
                  <a:pt x="57" y="97"/>
                  <a:pt x="57" y="97"/>
                </a:cubicBezTo>
                <a:cubicBezTo>
                  <a:pt x="54" y="97"/>
                  <a:pt x="54" y="97"/>
                  <a:pt x="54" y="97"/>
                </a:cubicBezTo>
                <a:cubicBezTo>
                  <a:pt x="52" y="88"/>
                  <a:pt x="52" y="88"/>
                  <a:pt x="52" y="88"/>
                </a:cubicBezTo>
                <a:close/>
                <a:moveTo>
                  <a:pt x="67" y="96"/>
                </a:moveTo>
                <a:cubicBezTo>
                  <a:pt x="68" y="98"/>
                  <a:pt x="71" y="98"/>
                  <a:pt x="73" y="98"/>
                </a:cubicBezTo>
                <a:cubicBezTo>
                  <a:pt x="73" y="98"/>
                  <a:pt x="73" y="98"/>
                  <a:pt x="74" y="98"/>
                </a:cubicBezTo>
                <a:cubicBezTo>
                  <a:pt x="74" y="100"/>
                  <a:pt x="74" y="100"/>
                  <a:pt x="75" y="100"/>
                </a:cubicBezTo>
                <a:cubicBezTo>
                  <a:pt x="75" y="103"/>
                  <a:pt x="75" y="103"/>
                  <a:pt x="75" y="103"/>
                </a:cubicBezTo>
                <a:cubicBezTo>
                  <a:pt x="77" y="105"/>
                  <a:pt x="77" y="105"/>
                  <a:pt x="75" y="105"/>
                </a:cubicBezTo>
                <a:cubicBezTo>
                  <a:pt x="75" y="106"/>
                  <a:pt x="75" y="106"/>
                  <a:pt x="75" y="106"/>
                </a:cubicBezTo>
                <a:cubicBezTo>
                  <a:pt x="74" y="106"/>
                  <a:pt x="74" y="106"/>
                  <a:pt x="73" y="105"/>
                </a:cubicBezTo>
                <a:cubicBezTo>
                  <a:pt x="73" y="103"/>
                  <a:pt x="73" y="103"/>
                  <a:pt x="73" y="103"/>
                </a:cubicBezTo>
                <a:cubicBezTo>
                  <a:pt x="71" y="103"/>
                  <a:pt x="71" y="103"/>
                  <a:pt x="71" y="103"/>
                </a:cubicBezTo>
                <a:cubicBezTo>
                  <a:pt x="68" y="103"/>
                  <a:pt x="68" y="103"/>
                  <a:pt x="68" y="103"/>
                </a:cubicBezTo>
                <a:cubicBezTo>
                  <a:pt x="68" y="105"/>
                  <a:pt x="68" y="105"/>
                  <a:pt x="68" y="105"/>
                </a:cubicBezTo>
                <a:cubicBezTo>
                  <a:pt x="68" y="106"/>
                  <a:pt x="70" y="108"/>
                  <a:pt x="71" y="108"/>
                </a:cubicBezTo>
                <a:cubicBezTo>
                  <a:pt x="73" y="110"/>
                  <a:pt x="74" y="110"/>
                  <a:pt x="75" y="110"/>
                </a:cubicBezTo>
                <a:cubicBezTo>
                  <a:pt x="78" y="110"/>
                  <a:pt x="78" y="108"/>
                  <a:pt x="80" y="108"/>
                </a:cubicBezTo>
                <a:cubicBezTo>
                  <a:pt x="80" y="103"/>
                  <a:pt x="80" y="103"/>
                  <a:pt x="80" y="103"/>
                </a:cubicBezTo>
                <a:cubicBezTo>
                  <a:pt x="78" y="100"/>
                  <a:pt x="78" y="100"/>
                  <a:pt x="78" y="100"/>
                </a:cubicBezTo>
                <a:cubicBezTo>
                  <a:pt x="78" y="98"/>
                  <a:pt x="77" y="96"/>
                  <a:pt x="75" y="96"/>
                </a:cubicBezTo>
                <a:cubicBezTo>
                  <a:pt x="74" y="95"/>
                  <a:pt x="73" y="95"/>
                  <a:pt x="71" y="95"/>
                </a:cubicBezTo>
                <a:cubicBezTo>
                  <a:pt x="70" y="95"/>
                  <a:pt x="70" y="95"/>
                  <a:pt x="70" y="93"/>
                </a:cubicBezTo>
                <a:cubicBezTo>
                  <a:pt x="68" y="93"/>
                  <a:pt x="68" y="93"/>
                  <a:pt x="68" y="93"/>
                </a:cubicBezTo>
                <a:cubicBezTo>
                  <a:pt x="67" y="88"/>
                  <a:pt x="67" y="88"/>
                  <a:pt x="67" y="88"/>
                </a:cubicBezTo>
                <a:cubicBezTo>
                  <a:pt x="67" y="87"/>
                  <a:pt x="68" y="87"/>
                  <a:pt x="68" y="87"/>
                </a:cubicBezTo>
                <a:cubicBezTo>
                  <a:pt x="70" y="87"/>
                  <a:pt x="70" y="87"/>
                  <a:pt x="70" y="87"/>
                </a:cubicBezTo>
                <a:cubicBezTo>
                  <a:pt x="70" y="88"/>
                  <a:pt x="71" y="88"/>
                  <a:pt x="71" y="88"/>
                </a:cubicBezTo>
                <a:cubicBezTo>
                  <a:pt x="71" y="90"/>
                  <a:pt x="71" y="90"/>
                  <a:pt x="71" y="90"/>
                </a:cubicBezTo>
                <a:cubicBezTo>
                  <a:pt x="73" y="90"/>
                  <a:pt x="73" y="90"/>
                  <a:pt x="73" y="90"/>
                </a:cubicBezTo>
                <a:cubicBezTo>
                  <a:pt x="74" y="90"/>
                  <a:pt x="74" y="90"/>
                  <a:pt x="74" y="90"/>
                </a:cubicBezTo>
                <a:cubicBezTo>
                  <a:pt x="75" y="90"/>
                  <a:pt x="75" y="90"/>
                  <a:pt x="75" y="88"/>
                </a:cubicBezTo>
                <a:cubicBezTo>
                  <a:pt x="74" y="88"/>
                  <a:pt x="74" y="88"/>
                  <a:pt x="74" y="88"/>
                </a:cubicBezTo>
                <a:cubicBezTo>
                  <a:pt x="74" y="87"/>
                  <a:pt x="73" y="85"/>
                  <a:pt x="71" y="85"/>
                </a:cubicBezTo>
                <a:cubicBezTo>
                  <a:pt x="70" y="83"/>
                  <a:pt x="68" y="83"/>
                  <a:pt x="67" y="83"/>
                </a:cubicBezTo>
                <a:cubicBezTo>
                  <a:pt x="66" y="83"/>
                  <a:pt x="64" y="83"/>
                  <a:pt x="64" y="85"/>
                </a:cubicBezTo>
                <a:cubicBezTo>
                  <a:pt x="63" y="87"/>
                  <a:pt x="63" y="88"/>
                  <a:pt x="63" y="90"/>
                </a:cubicBezTo>
                <a:cubicBezTo>
                  <a:pt x="64" y="93"/>
                  <a:pt x="64" y="93"/>
                  <a:pt x="64" y="93"/>
                </a:cubicBezTo>
                <a:cubicBezTo>
                  <a:pt x="66" y="95"/>
                  <a:pt x="66" y="96"/>
                  <a:pt x="67" y="96"/>
                </a:cubicBezTo>
                <a:close/>
              </a:path>
            </a:pathLst>
          </a:custGeom>
          <a:ln>
            <a:noFill/>
          </a:ln>
        </p:spPr>
        <p:style>
          <a:lnRef idx="3">
            <a:schemeClr val="lt1"/>
          </a:lnRef>
          <a:fillRef idx="1">
            <a:schemeClr val="accent1"/>
          </a:fillRef>
          <a:effectRef idx="1">
            <a:schemeClr val="accent1"/>
          </a:effectRef>
          <a:fontRef idx="minor">
            <a:schemeClr val="lt1"/>
          </a:fontRef>
        </p:style>
        <p:txBody>
          <a:bodyPr vert="horz" wrap="square" lIns="91440" tIns="45720" rIns="91440" bIns="45720" numCol="1" anchor="t" anchorCtr="0" compatLnSpc="1">
            <a:prstTxWarp prst="textNoShape">
              <a:avLst/>
            </a:prstTxWarp>
          </a:bodyPr>
          <a:lstStyle/>
          <a:p>
            <a:endParaRPr lang="en-US"/>
          </a:p>
        </p:txBody>
      </p:sp>
      <p:sp>
        <p:nvSpPr>
          <p:cNvPr id="28" name="Freeform 119">
            <a:hlinkClick r:id="rId8" action="ppaction://hlinksldjump"/>
            <a:extLst>
              <a:ext uri="{FF2B5EF4-FFF2-40B4-BE49-F238E27FC236}">
                <a16:creationId xmlns:a16="http://schemas.microsoft.com/office/drawing/2014/main" id="{22453556-D7E3-7814-12D2-097487B4484E}"/>
              </a:ext>
            </a:extLst>
          </p:cNvPr>
          <p:cNvSpPr>
            <a:spLocks noEditPoints="1"/>
          </p:cNvSpPr>
          <p:nvPr/>
        </p:nvSpPr>
        <p:spPr bwMode="auto">
          <a:xfrm>
            <a:off x="341498" y="4774011"/>
            <a:ext cx="324350" cy="300024"/>
          </a:xfrm>
          <a:custGeom>
            <a:avLst/>
            <a:gdLst>
              <a:gd name="T0" fmla="*/ 97 w 160"/>
              <a:gd name="T1" fmla="*/ 8 h 148"/>
              <a:gd name="T2" fmla="*/ 92 w 160"/>
              <a:gd name="T3" fmla="*/ 0 h 148"/>
              <a:gd name="T4" fmla="*/ 61 w 160"/>
              <a:gd name="T5" fmla="*/ 6 h 148"/>
              <a:gd name="T6" fmla="*/ 6 w 160"/>
              <a:gd name="T7" fmla="*/ 8 h 148"/>
              <a:gd name="T8" fmla="*/ 6 w 160"/>
              <a:gd name="T9" fmla="*/ 22 h 148"/>
              <a:gd name="T10" fmla="*/ 15 w 160"/>
              <a:gd name="T11" fmla="*/ 114 h 148"/>
              <a:gd name="T12" fmla="*/ 67 w 160"/>
              <a:gd name="T13" fmla="*/ 119 h 148"/>
              <a:gd name="T14" fmla="*/ 51 w 160"/>
              <a:gd name="T15" fmla="*/ 144 h 148"/>
              <a:gd name="T16" fmla="*/ 76 w 160"/>
              <a:gd name="T17" fmla="*/ 127 h 148"/>
              <a:gd name="T18" fmla="*/ 80 w 160"/>
              <a:gd name="T19" fmla="*/ 148 h 148"/>
              <a:gd name="T20" fmla="*/ 84 w 160"/>
              <a:gd name="T21" fmla="*/ 128 h 148"/>
              <a:gd name="T22" fmla="*/ 104 w 160"/>
              <a:gd name="T23" fmla="*/ 147 h 148"/>
              <a:gd name="T24" fmla="*/ 107 w 160"/>
              <a:gd name="T25" fmla="*/ 138 h 148"/>
              <a:gd name="T26" fmla="*/ 139 w 160"/>
              <a:gd name="T27" fmla="*/ 119 h 148"/>
              <a:gd name="T28" fmla="*/ 145 w 160"/>
              <a:gd name="T29" fmla="*/ 22 h 148"/>
              <a:gd name="T30" fmla="*/ 160 w 160"/>
              <a:gd name="T31" fmla="*/ 15 h 148"/>
              <a:gd name="T32" fmla="*/ 134 w 160"/>
              <a:gd name="T33" fmla="*/ 108 h 148"/>
              <a:gd name="T34" fmla="*/ 24 w 160"/>
              <a:gd name="T35" fmla="*/ 22 h 148"/>
              <a:gd name="T36" fmla="*/ 134 w 160"/>
              <a:gd name="T37" fmla="*/ 108 h 148"/>
              <a:gd name="T38" fmla="*/ 36 w 160"/>
              <a:gd name="T39" fmla="*/ 92 h 148"/>
              <a:gd name="T40" fmla="*/ 67 w 160"/>
              <a:gd name="T41" fmla="*/ 88 h 148"/>
              <a:gd name="T42" fmla="*/ 75 w 160"/>
              <a:gd name="T43" fmla="*/ 86 h 148"/>
              <a:gd name="T44" fmla="*/ 103 w 160"/>
              <a:gd name="T45" fmla="*/ 69 h 148"/>
              <a:gd name="T46" fmla="*/ 119 w 160"/>
              <a:gd name="T47" fmla="*/ 54 h 148"/>
              <a:gd name="T48" fmla="*/ 124 w 160"/>
              <a:gd name="T49" fmla="*/ 66 h 148"/>
              <a:gd name="T50" fmla="*/ 130 w 160"/>
              <a:gd name="T51" fmla="*/ 38 h 148"/>
              <a:gd name="T52" fmla="*/ 130 w 160"/>
              <a:gd name="T53" fmla="*/ 36 h 148"/>
              <a:gd name="T54" fmla="*/ 127 w 160"/>
              <a:gd name="T55" fmla="*/ 34 h 148"/>
              <a:gd name="T56" fmla="*/ 124 w 160"/>
              <a:gd name="T57" fmla="*/ 33 h 148"/>
              <a:gd name="T58" fmla="*/ 100 w 160"/>
              <a:gd name="T59" fmla="*/ 38 h 148"/>
              <a:gd name="T60" fmla="*/ 112 w 160"/>
              <a:gd name="T61" fmla="*/ 44 h 148"/>
              <a:gd name="T62" fmla="*/ 94 w 160"/>
              <a:gd name="T63" fmla="*/ 50 h 148"/>
              <a:gd name="T64" fmla="*/ 70 w 160"/>
              <a:gd name="T65" fmla="*/ 75 h 148"/>
              <a:gd name="T66" fmla="*/ 49 w 160"/>
              <a:gd name="T67" fmla="*/ 63 h 148"/>
              <a:gd name="T68" fmla="*/ 28 w 160"/>
              <a:gd name="T69" fmla="*/ 92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60" h="148">
                <a:moveTo>
                  <a:pt x="153" y="8"/>
                </a:moveTo>
                <a:cubicBezTo>
                  <a:pt x="97" y="8"/>
                  <a:pt x="97" y="8"/>
                  <a:pt x="97" y="8"/>
                </a:cubicBezTo>
                <a:cubicBezTo>
                  <a:pt x="97" y="6"/>
                  <a:pt x="97" y="6"/>
                  <a:pt x="97" y="6"/>
                </a:cubicBezTo>
                <a:cubicBezTo>
                  <a:pt x="97" y="3"/>
                  <a:pt x="95" y="0"/>
                  <a:pt x="92" y="0"/>
                </a:cubicBezTo>
                <a:cubicBezTo>
                  <a:pt x="66" y="0"/>
                  <a:pt x="66" y="0"/>
                  <a:pt x="66" y="0"/>
                </a:cubicBezTo>
                <a:cubicBezTo>
                  <a:pt x="63" y="0"/>
                  <a:pt x="61" y="3"/>
                  <a:pt x="61" y="6"/>
                </a:cubicBezTo>
                <a:cubicBezTo>
                  <a:pt x="61" y="8"/>
                  <a:pt x="61" y="8"/>
                  <a:pt x="61" y="8"/>
                </a:cubicBezTo>
                <a:cubicBezTo>
                  <a:pt x="6" y="8"/>
                  <a:pt x="6" y="8"/>
                  <a:pt x="6" y="8"/>
                </a:cubicBezTo>
                <a:cubicBezTo>
                  <a:pt x="2" y="8"/>
                  <a:pt x="0" y="11"/>
                  <a:pt x="0" y="15"/>
                </a:cubicBezTo>
                <a:cubicBezTo>
                  <a:pt x="0" y="19"/>
                  <a:pt x="2" y="22"/>
                  <a:pt x="6" y="22"/>
                </a:cubicBezTo>
                <a:cubicBezTo>
                  <a:pt x="15" y="22"/>
                  <a:pt x="15" y="22"/>
                  <a:pt x="15" y="22"/>
                </a:cubicBezTo>
                <a:cubicBezTo>
                  <a:pt x="15" y="114"/>
                  <a:pt x="15" y="114"/>
                  <a:pt x="15" y="114"/>
                </a:cubicBezTo>
                <a:cubicBezTo>
                  <a:pt x="15" y="117"/>
                  <a:pt x="17" y="119"/>
                  <a:pt x="20" y="119"/>
                </a:cubicBezTo>
                <a:cubicBezTo>
                  <a:pt x="67" y="119"/>
                  <a:pt x="67" y="119"/>
                  <a:pt x="67" y="119"/>
                </a:cubicBezTo>
                <a:cubicBezTo>
                  <a:pt x="51" y="137"/>
                  <a:pt x="51" y="137"/>
                  <a:pt x="51" y="137"/>
                </a:cubicBezTo>
                <a:cubicBezTo>
                  <a:pt x="50" y="140"/>
                  <a:pt x="50" y="143"/>
                  <a:pt x="51" y="144"/>
                </a:cubicBezTo>
                <a:cubicBezTo>
                  <a:pt x="54" y="147"/>
                  <a:pt x="57" y="147"/>
                  <a:pt x="58" y="144"/>
                </a:cubicBezTo>
                <a:cubicBezTo>
                  <a:pt x="76" y="127"/>
                  <a:pt x="76" y="127"/>
                  <a:pt x="76" y="127"/>
                </a:cubicBezTo>
                <a:cubicBezTo>
                  <a:pt x="76" y="144"/>
                  <a:pt x="76" y="144"/>
                  <a:pt x="76" y="144"/>
                </a:cubicBezTo>
                <a:cubicBezTo>
                  <a:pt x="76" y="146"/>
                  <a:pt x="77" y="148"/>
                  <a:pt x="80" y="148"/>
                </a:cubicBezTo>
                <a:cubicBezTo>
                  <a:pt x="81" y="148"/>
                  <a:pt x="84" y="146"/>
                  <a:pt x="84" y="144"/>
                </a:cubicBezTo>
                <a:cubicBezTo>
                  <a:pt x="84" y="128"/>
                  <a:pt x="84" y="128"/>
                  <a:pt x="84" y="128"/>
                </a:cubicBezTo>
                <a:cubicBezTo>
                  <a:pt x="100" y="146"/>
                  <a:pt x="100" y="146"/>
                  <a:pt x="100" y="146"/>
                </a:cubicBezTo>
                <a:cubicBezTo>
                  <a:pt x="101" y="147"/>
                  <a:pt x="103" y="147"/>
                  <a:pt x="104" y="147"/>
                </a:cubicBezTo>
                <a:cubicBezTo>
                  <a:pt x="105" y="147"/>
                  <a:pt x="107" y="147"/>
                  <a:pt x="107" y="146"/>
                </a:cubicBezTo>
                <a:cubicBezTo>
                  <a:pt x="110" y="144"/>
                  <a:pt x="110" y="141"/>
                  <a:pt x="107" y="138"/>
                </a:cubicBezTo>
                <a:cubicBezTo>
                  <a:pt x="89" y="119"/>
                  <a:pt x="89" y="119"/>
                  <a:pt x="89" y="119"/>
                </a:cubicBezTo>
                <a:cubicBezTo>
                  <a:pt x="139" y="119"/>
                  <a:pt x="139" y="119"/>
                  <a:pt x="139" y="119"/>
                </a:cubicBezTo>
                <a:cubicBezTo>
                  <a:pt x="142" y="119"/>
                  <a:pt x="145" y="117"/>
                  <a:pt x="145" y="114"/>
                </a:cubicBezTo>
                <a:cubicBezTo>
                  <a:pt x="145" y="22"/>
                  <a:pt x="145" y="22"/>
                  <a:pt x="145" y="22"/>
                </a:cubicBezTo>
                <a:cubicBezTo>
                  <a:pt x="153" y="22"/>
                  <a:pt x="153" y="22"/>
                  <a:pt x="153" y="22"/>
                </a:cubicBezTo>
                <a:cubicBezTo>
                  <a:pt x="156" y="22"/>
                  <a:pt x="160" y="19"/>
                  <a:pt x="160" y="15"/>
                </a:cubicBezTo>
                <a:cubicBezTo>
                  <a:pt x="160" y="11"/>
                  <a:pt x="156" y="8"/>
                  <a:pt x="153" y="8"/>
                </a:cubicBezTo>
                <a:close/>
                <a:moveTo>
                  <a:pt x="134" y="108"/>
                </a:moveTo>
                <a:cubicBezTo>
                  <a:pt x="24" y="108"/>
                  <a:pt x="24" y="108"/>
                  <a:pt x="24" y="108"/>
                </a:cubicBezTo>
                <a:cubicBezTo>
                  <a:pt x="24" y="22"/>
                  <a:pt x="24" y="22"/>
                  <a:pt x="24" y="22"/>
                </a:cubicBezTo>
                <a:cubicBezTo>
                  <a:pt x="134" y="22"/>
                  <a:pt x="134" y="22"/>
                  <a:pt x="134" y="22"/>
                </a:cubicBezTo>
                <a:lnTo>
                  <a:pt x="134" y="108"/>
                </a:lnTo>
                <a:close/>
                <a:moveTo>
                  <a:pt x="32" y="94"/>
                </a:moveTo>
                <a:cubicBezTo>
                  <a:pt x="33" y="94"/>
                  <a:pt x="34" y="94"/>
                  <a:pt x="36" y="92"/>
                </a:cubicBezTo>
                <a:cubicBezTo>
                  <a:pt x="53" y="75"/>
                  <a:pt x="53" y="75"/>
                  <a:pt x="53" y="75"/>
                </a:cubicBezTo>
                <a:cubicBezTo>
                  <a:pt x="67" y="88"/>
                  <a:pt x="67" y="88"/>
                  <a:pt x="67" y="88"/>
                </a:cubicBezTo>
                <a:cubicBezTo>
                  <a:pt x="69" y="89"/>
                  <a:pt x="70" y="89"/>
                  <a:pt x="71" y="89"/>
                </a:cubicBezTo>
                <a:cubicBezTo>
                  <a:pt x="73" y="89"/>
                  <a:pt x="74" y="88"/>
                  <a:pt x="75" y="86"/>
                </a:cubicBezTo>
                <a:cubicBezTo>
                  <a:pt x="93" y="62"/>
                  <a:pt x="93" y="62"/>
                  <a:pt x="93" y="62"/>
                </a:cubicBezTo>
                <a:cubicBezTo>
                  <a:pt x="103" y="69"/>
                  <a:pt x="103" y="69"/>
                  <a:pt x="103" y="69"/>
                </a:cubicBezTo>
                <a:cubicBezTo>
                  <a:pt x="104" y="70"/>
                  <a:pt x="108" y="69"/>
                  <a:pt x="109" y="68"/>
                </a:cubicBezTo>
                <a:cubicBezTo>
                  <a:pt x="119" y="54"/>
                  <a:pt x="119" y="54"/>
                  <a:pt x="119" y="54"/>
                </a:cubicBezTo>
                <a:cubicBezTo>
                  <a:pt x="119" y="59"/>
                  <a:pt x="119" y="59"/>
                  <a:pt x="119" y="59"/>
                </a:cubicBezTo>
                <a:cubicBezTo>
                  <a:pt x="119" y="63"/>
                  <a:pt x="122" y="66"/>
                  <a:pt x="124" y="66"/>
                </a:cubicBezTo>
                <a:cubicBezTo>
                  <a:pt x="127" y="66"/>
                  <a:pt x="130" y="63"/>
                  <a:pt x="130" y="59"/>
                </a:cubicBezTo>
                <a:cubicBezTo>
                  <a:pt x="130" y="38"/>
                  <a:pt x="130" y="38"/>
                  <a:pt x="130" y="38"/>
                </a:cubicBezTo>
                <a:cubicBezTo>
                  <a:pt x="130" y="37"/>
                  <a:pt x="130" y="37"/>
                  <a:pt x="130" y="37"/>
                </a:cubicBezTo>
                <a:cubicBezTo>
                  <a:pt x="130" y="37"/>
                  <a:pt x="130" y="37"/>
                  <a:pt x="130" y="36"/>
                </a:cubicBezTo>
                <a:cubicBezTo>
                  <a:pt x="130" y="36"/>
                  <a:pt x="130" y="36"/>
                  <a:pt x="129" y="34"/>
                </a:cubicBezTo>
                <a:cubicBezTo>
                  <a:pt x="129" y="34"/>
                  <a:pt x="129" y="34"/>
                  <a:pt x="127" y="34"/>
                </a:cubicBezTo>
                <a:cubicBezTo>
                  <a:pt x="127" y="33"/>
                  <a:pt x="127" y="33"/>
                  <a:pt x="126" y="33"/>
                </a:cubicBezTo>
                <a:cubicBezTo>
                  <a:pt x="126" y="33"/>
                  <a:pt x="126" y="33"/>
                  <a:pt x="124" y="33"/>
                </a:cubicBezTo>
                <a:cubicBezTo>
                  <a:pt x="105" y="33"/>
                  <a:pt x="105" y="33"/>
                  <a:pt x="105" y="33"/>
                </a:cubicBezTo>
                <a:cubicBezTo>
                  <a:pt x="103" y="33"/>
                  <a:pt x="100" y="36"/>
                  <a:pt x="100" y="38"/>
                </a:cubicBezTo>
                <a:cubicBezTo>
                  <a:pt x="100" y="41"/>
                  <a:pt x="103" y="44"/>
                  <a:pt x="105" y="44"/>
                </a:cubicBezTo>
                <a:cubicBezTo>
                  <a:pt x="112" y="44"/>
                  <a:pt x="112" y="44"/>
                  <a:pt x="112" y="44"/>
                </a:cubicBezTo>
                <a:cubicBezTo>
                  <a:pt x="104" y="56"/>
                  <a:pt x="104" y="56"/>
                  <a:pt x="104" y="56"/>
                </a:cubicBezTo>
                <a:cubicBezTo>
                  <a:pt x="94" y="50"/>
                  <a:pt x="94" y="50"/>
                  <a:pt x="94" y="50"/>
                </a:cubicBezTo>
                <a:cubicBezTo>
                  <a:pt x="93" y="47"/>
                  <a:pt x="89" y="49"/>
                  <a:pt x="88" y="50"/>
                </a:cubicBezTo>
                <a:cubicBezTo>
                  <a:pt x="70" y="75"/>
                  <a:pt x="70" y="75"/>
                  <a:pt x="70" y="75"/>
                </a:cubicBezTo>
                <a:cubicBezTo>
                  <a:pt x="56" y="63"/>
                  <a:pt x="56" y="63"/>
                  <a:pt x="56" y="63"/>
                </a:cubicBezTo>
                <a:cubicBezTo>
                  <a:pt x="55" y="60"/>
                  <a:pt x="51" y="60"/>
                  <a:pt x="49" y="63"/>
                </a:cubicBezTo>
                <a:cubicBezTo>
                  <a:pt x="29" y="84"/>
                  <a:pt x="29" y="84"/>
                  <a:pt x="29" y="84"/>
                </a:cubicBezTo>
                <a:cubicBezTo>
                  <a:pt x="26" y="86"/>
                  <a:pt x="26" y="89"/>
                  <a:pt x="28" y="92"/>
                </a:cubicBezTo>
                <a:cubicBezTo>
                  <a:pt x="29" y="94"/>
                  <a:pt x="30" y="94"/>
                  <a:pt x="32" y="94"/>
                </a:cubicBezTo>
                <a:close/>
              </a:path>
            </a:pathLst>
          </a:custGeom>
          <a:ln>
            <a:noFill/>
          </a:ln>
        </p:spPr>
        <p:style>
          <a:lnRef idx="3">
            <a:schemeClr val="lt1"/>
          </a:lnRef>
          <a:fillRef idx="1">
            <a:schemeClr val="accent1"/>
          </a:fillRef>
          <a:effectRef idx="1">
            <a:schemeClr val="accent1"/>
          </a:effectRef>
          <a:fontRef idx="minor">
            <a:schemeClr val="lt1"/>
          </a:fontRef>
        </p:style>
        <p:txBody>
          <a:bodyPr vert="horz" wrap="square" lIns="91440" tIns="45720" rIns="91440" bIns="45720" numCol="1" anchor="t" anchorCtr="0" compatLnSpc="1">
            <a:prstTxWarp prst="textNoShape">
              <a:avLst/>
            </a:prstTxWarp>
          </a:bodyPr>
          <a:lstStyle/>
          <a:p>
            <a:endParaRPr lang="en-US"/>
          </a:p>
        </p:txBody>
      </p:sp>
      <p:sp>
        <p:nvSpPr>
          <p:cNvPr id="33" name="Rectangle: Rounded Corners 32">
            <a:extLst>
              <a:ext uri="{FF2B5EF4-FFF2-40B4-BE49-F238E27FC236}">
                <a16:creationId xmlns:a16="http://schemas.microsoft.com/office/drawing/2014/main" id="{12B879B8-CCB6-D718-7A44-7FE3D9E67801}"/>
              </a:ext>
            </a:extLst>
          </p:cNvPr>
          <p:cNvSpPr/>
          <p:nvPr/>
        </p:nvSpPr>
        <p:spPr>
          <a:xfrm>
            <a:off x="6283747" y="2099037"/>
            <a:ext cx="3531898" cy="1654838"/>
          </a:xfrm>
          <a:prstGeom prst="roundRect">
            <a:avLst/>
          </a:prstGeom>
          <a:ln>
            <a:noFill/>
          </a:ln>
        </p:spPr>
        <p:style>
          <a:lnRef idx="3">
            <a:schemeClr val="lt1"/>
          </a:lnRef>
          <a:fillRef idx="1">
            <a:schemeClr val="accent1"/>
          </a:fillRef>
          <a:effectRef idx="1">
            <a:schemeClr val="accent1"/>
          </a:effectRef>
          <a:fontRef idx="minor">
            <a:schemeClr val="lt1"/>
          </a:fontRef>
        </p:style>
        <p:txBody>
          <a:bodyPr rtlCol="0" anchor="ctr"/>
          <a:lstStyle/>
          <a:p>
            <a:pPr algn="ctr"/>
            <a:endParaRPr lang="id-ID"/>
          </a:p>
        </p:txBody>
      </p:sp>
      <p:sp>
        <p:nvSpPr>
          <p:cNvPr id="34" name="Rectangle: Rounded Corners 33">
            <a:extLst>
              <a:ext uri="{FF2B5EF4-FFF2-40B4-BE49-F238E27FC236}">
                <a16:creationId xmlns:a16="http://schemas.microsoft.com/office/drawing/2014/main" id="{61185562-2243-65E6-13A1-110D55557674}"/>
              </a:ext>
            </a:extLst>
          </p:cNvPr>
          <p:cNvSpPr/>
          <p:nvPr/>
        </p:nvSpPr>
        <p:spPr>
          <a:xfrm>
            <a:off x="6283747" y="4409467"/>
            <a:ext cx="3531898" cy="1654838"/>
          </a:xfrm>
          <a:prstGeom prst="roundRect">
            <a:avLst/>
          </a:prstGeom>
          <a:ln>
            <a:noFill/>
          </a:ln>
        </p:spPr>
        <p:style>
          <a:lnRef idx="3">
            <a:schemeClr val="lt1"/>
          </a:lnRef>
          <a:fillRef idx="1">
            <a:schemeClr val="accent2"/>
          </a:fillRef>
          <a:effectRef idx="1">
            <a:schemeClr val="accent2"/>
          </a:effectRef>
          <a:fontRef idx="minor">
            <a:schemeClr val="lt1"/>
          </a:fontRef>
        </p:style>
        <p:txBody>
          <a:bodyPr rtlCol="0" anchor="ctr"/>
          <a:lstStyle/>
          <a:p>
            <a:pPr algn="ctr"/>
            <a:endParaRPr lang="id-ID"/>
          </a:p>
        </p:txBody>
      </p:sp>
      <p:sp>
        <p:nvSpPr>
          <p:cNvPr id="35" name="TextBox 34">
            <a:extLst>
              <a:ext uri="{FF2B5EF4-FFF2-40B4-BE49-F238E27FC236}">
                <a16:creationId xmlns:a16="http://schemas.microsoft.com/office/drawing/2014/main" id="{F459C769-F940-B832-7168-A47EDEF13313}"/>
              </a:ext>
            </a:extLst>
          </p:cNvPr>
          <p:cNvSpPr txBox="1"/>
          <p:nvPr/>
        </p:nvSpPr>
        <p:spPr>
          <a:xfrm>
            <a:off x="7003314" y="2233564"/>
            <a:ext cx="2706966" cy="1392689"/>
          </a:xfrm>
          <a:prstGeom prst="rect">
            <a:avLst/>
          </a:prstGeom>
          <a:noFill/>
        </p:spPr>
        <p:txBody>
          <a:bodyPr wrap="square">
            <a:spAutoFit/>
          </a:bodyPr>
          <a:lstStyle/>
          <a:p>
            <a:pPr algn="justLow" rtl="1">
              <a:lnSpc>
                <a:spcPct val="200000"/>
              </a:lnSpc>
            </a:pPr>
            <a:r>
              <a:rPr lang="fa-IR" sz="1600" b="1" dirty="0">
                <a:solidFill>
                  <a:schemeClr val="bg1"/>
                </a:solidFill>
                <a:latin typeface="Shabnam" panose="020B0603030804020204" pitchFamily="34" charset="-78"/>
                <a:cs typeface="Shabnam" panose="020B0603030804020204" pitchFamily="34" charset="-78"/>
              </a:rPr>
              <a:t>تیتر عنوان را بنویسید</a:t>
            </a:r>
            <a:endParaRPr lang="en-US" sz="1600" b="1" dirty="0">
              <a:solidFill>
                <a:schemeClr val="bg1"/>
              </a:solidFill>
              <a:latin typeface="Shabnam" panose="020B0603030804020204" pitchFamily="34" charset="-78"/>
              <a:cs typeface="Shabnam" panose="020B0603030804020204" pitchFamily="34" charset="-78"/>
            </a:endParaRPr>
          </a:p>
          <a:p>
            <a:pPr algn="justLow" rtl="1">
              <a:lnSpc>
                <a:spcPct val="200000"/>
              </a:lnSpc>
            </a:pPr>
            <a:r>
              <a:rPr lang="fa-IR" sz="1400" dirty="0">
                <a:solidFill>
                  <a:schemeClr val="bg1"/>
                </a:solidFill>
                <a:latin typeface="Shabnam" panose="020B0603030804020204" pitchFamily="34" charset="-78"/>
                <a:cs typeface="Shabnam" panose="020B0603030804020204" pitchFamily="34" charset="-78"/>
              </a:rPr>
              <a:t>فروشگاه مینارو ارائه دهنده انواع فایل های کاربردی با بهترین کیفیت</a:t>
            </a:r>
            <a:endParaRPr lang="en-US" sz="1400" dirty="0">
              <a:solidFill>
                <a:schemeClr val="bg1"/>
              </a:solidFill>
              <a:latin typeface="Shabnam" panose="020B0603030804020204" pitchFamily="34" charset="-78"/>
              <a:cs typeface="Shabnam" panose="020B0603030804020204" pitchFamily="34" charset="-78"/>
            </a:endParaRPr>
          </a:p>
        </p:txBody>
      </p:sp>
      <p:sp>
        <p:nvSpPr>
          <p:cNvPr id="36" name="TextBox 35">
            <a:extLst>
              <a:ext uri="{FF2B5EF4-FFF2-40B4-BE49-F238E27FC236}">
                <a16:creationId xmlns:a16="http://schemas.microsoft.com/office/drawing/2014/main" id="{D29894CB-2606-A1FC-83E5-E6020A9E11A3}"/>
              </a:ext>
            </a:extLst>
          </p:cNvPr>
          <p:cNvSpPr txBox="1"/>
          <p:nvPr/>
        </p:nvSpPr>
        <p:spPr>
          <a:xfrm>
            <a:off x="7003314" y="4545948"/>
            <a:ext cx="2706966" cy="1392689"/>
          </a:xfrm>
          <a:prstGeom prst="rect">
            <a:avLst/>
          </a:prstGeom>
          <a:noFill/>
        </p:spPr>
        <p:txBody>
          <a:bodyPr wrap="square">
            <a:spAutoFit/>
          </a:bodyPr>
          <a:lstStyle/>
          <a:p>
            <a:pPr algn="justLow" rtl="1">
              <a:lnSpc>
                <a:spcPct val="200000"/>
              </a:lnSpc>
            </a:pPr>
            <a:r>
              <a:rPr lang="fa-IR" sz="1600" b="1" dirty="0">
                <a:solidFill>
                  <a:schemeClr val="bg1"/>
                </a:solidFill>
                <a:latin typeface="Shabnam" panose="020B0603030804020204" pitchFamily="34" charset="-78"/>
                <a:cs typeface="Shabnam" panose="020B0603030804020204" pitchFamily="34" charset="-78"/>
              </a:rPr>
              <a:t>تیتر عنوان را بنویسید</a:t>
            </a:r>
            <a:endParaRPr lang="en-US" sz="1600" b="1" dirty="0">
              <a:solidFill>
                <a:schemeClr val="bg1"/>
              </a:solidFill>
              <a:latin typeface="Shabnam" panose="020B0603030804020204" pitchFamily="34" charset="-78"/>
              <a:cs typeface="Shabnam" panose="020B0603030804020204" pitchFamily="34" charset="-78"/>
            </a:endParaRPr>
          </a:p>
          <a:p>
            <a:pPr algn="justLow" rtl="1">
              <a:lnSpc>
                <a:spcPct val="200000"/>
              </a:lnSpc>
            </a:pPr>
            <a:r>
              <a:rPr lang="fa-IR" sz="1400" dirty="0">
                <a:solidFill>
                  <a:schemeClr val="bg1"/>
                </a:solidFill>
                <a:latin typeface="Shabnam" panose="020B0603030804020204" pitchFamily="34" charset="-78"/>
                <a:cs typeface="Shabnam" panose="020B0603030804020204" pitchFamily="34" charset="-78"/>
              </a:rPr>
              <a:t>فروشگاه مینارو ارائه دهنده انواع فایل های کاربردی با بهترین کیفیت</a:t>
            </a:r>
            <a:endParaRPr lang="en-US" sz="1400" dirty="0">
              <a:solidFill>
                <a:schemeClr val="bg1"/>
              </a:solidFill>
              <a:latin typeface="Shabnam" panose="020B0603030804020204" pitchFamily="34" charset="-78"/>
              <a:cs typeface="Shabnam" panose="020B0603030804020204" pitchFamily="34" charset="-78"/>
            </a:endParaRPr>
          </a:p>
        </p:txBody>
      </p:sp>
      <p:pic>
        <p:nvPicPr>
          <p:cNvPr id="32" name="Picture Placeholder 31">
            <a:extLst>
              <a:ext uri="{FF2B5EF4-FFF2-40B4-BE49-F238E27FC236}">
                <a16:creationId xmlns:a16="http://schemas.microsoft.com/office/drawing/2014/main" id="{B34CA300-6073-7B2A-775E-226A0E9118BA}"/>
              </a:ext>
            </a:extLst>
          </p:cNvPr>
          <p:cNvPicPr>
            <a:picLocks noGrp="1" noChangeAspect="1"/>
          </p:cNvPicPr>
          <p:nvPr>
            <p:ph type="pic" sz="quarter" idx="11"/>
          </p:nvPr>
        </p:nvPicPr>
        <p:blipFill>
          <a:blip r:embed="rId13">
            <a:extLst>
              <a:ext uri="{28A0092B-C50C-407E-A947-70E740481C1C}">
                <a14:useLocalDpi xmlns:a14="http://schemas.microsoft.com/office/drawing/2010/main" val="0"/>
              </a:ext>
            </a:extLst>
          </a:blip>
          <a:srcRect t="106" b="106"/>
          <a:stretch>
            <a:fillRect/>
          </a:stretch>
        </p:blipFill>
        <p:spPr>
          <a:xfrm>
            <a:off x="4990532" y="4277688"/>
            <a:ext cx="1955466" cy="1918395"/>
          </a:xfrm>
        </p:spPr>
      </p:pic>
      <p:pic>
        <p:nvPicPr>
          <p:cNvPr id="30" name="Picture Placeholder 29">
            <a:extLst>
              <a:ext uri="{FF2B5EF4-FFF2-40B4-BE49-F238E27FC236}">
                <a16:creationId xmlns:a16="http://schemas.microsoft.com/office/drawing/2014/main" id="{72E32D5E-4563-0B95-5721-E1AFDCF48168}"/>
              </a:ext>
            </a:extLst>
          </p:cNvPr>
          <p:cNvPicPr>
            <a:picLocks noGrp="1" noChangeAspect="1"/>
          </p:cNvPicPr>
          <p:nvPr>
            <p:ph type="pic" sz="quarter" idx="10"/>
          </p:nvPr>
        </p:nvPicPr>
        <p:blipFill>
          <a:blip r:embed="rId14">
            <a:extLst>
              <a:ext uri="{28A0092B-C50C-407E-A947-70E740481C1C}">
                <a14:useLocalDpi xmlns:a14="http://schemas.microsoft.com/office/drawing/2010/main" val="0"/>
              </a:ext>
            </a:extLst>
          </a:blip>
          <a:srcRect t="64" b="64"/>
          <a:stretch>
            <a:fillRect/>
          </a:stretch>
        </p:blipFill>
        <p:spPr>
          <a:xfrm>
            <a:off x="4990532" y="1967258"/>
            <a:ext cx="1955466" cy="1918395"/>
          </a:xfrm>
        </p:spPr>
      </p:pic>
      <p:sp>
        <p:nvSpPr>
          <p:cNvPr id="37" name="TextBox 36">
            <a:extLst>
              <a:ext uri="{FF2B5EF4-FFF2-40B4-BE49-F238E27FC236}">
                <a16:creationId xmlns:a16="http://schemas.microsoft.com/office/drawing/2014/main" id="{844091BA-6A83-433C-ED74-CC3428888313}"/>
              </a:ext>
            </a:extLst>
          </p:cNvPr>
          <p:cNvSpPr txBox="1"/>
          <p:nvPr/>
        </p:nvSpPr>
        <p:spPr>
          <a:xfrm>
            <a:off x="1162850" y="2348470"/>
            <a:ext cx="3634263" cy="3862596"/>
          </a:xfrm>
          <a:prstGeom prst="rect">
            <a:avLst/>
          </a:prstGeom>
          <a:noFill/>
          <a:ln>
            <a:noFill/>
          </a:ln>
        </p:spPr>
        <p:style>
          <a:lnRef idx="2">
            <a:schemeClr val="accent6">
              <a:shade val="50000"/>
            </a:schemeClr>
          </a:lnRef>
          <a:fillRef idx="1">
            <a:schemeClr val="accent6"/>
          </a:fillRef>
          <a:effectRef idx="0">
            <a:schemeClr val="accent6"/>
          </a:effectRef>
          <a:fontRef idx="minor">
            <a:schemeClr val="lt1"/>
          </a:fontRef>
        </p:style>
        <p:txBody>
          <a:bodyPr wrap="square" rtlCol="1">
            <a:spAutoFit/>
          </a:bodyPr>
          <a:lstStyle/>
          <a:p>
            <a:pPr algn="justLow" rtl="1">
              <a:lnSpc>
                <a:spcPct val="300000"/>
              </a:lnSpc>
            </a:pPr>
            <a:r>
              <a:rPr lang="fa-IR" sz="1400" dirty="0">
                <a:solidFill>
                  <a:srgbClr val="1D3347"/>
                </a:solidFill>
                <a:latin typeface="Shabnam" panose="020B0603030804020204" pitchFamily="34" charset="-78"/>
                <a:cs typeface="Shabnam" panose="020B0603030804020204" pitchFamily="34" charset="-78"/>
              </a:rPr>
              <a:t>فروشگاه مینارو ارائه دهنده انواع فایل های کاربردی با بهترین کیفیت این متن تست می باشد</a:t>
            </a:r>
            <a:r>
              <a:rPr lang="en-US" sz="1400" dirty="0">
                <a:solidFill>
                  <a:srgbClr val="1D3347"/>
                </a:solidFill>
                <a:latin typeface="Shabnam" panose="020B0603030804020204" pitchFamily="34" charset="-78"/>
                <a:cs typeface="Shabnam" panose="020B0603030804020204" pitchFamily="34" charset="-78"/>
              </a:rPr>
              <a:t> </a:t>
            </a:r>
            <a:r>
              <a:rPr lang="fa-IR" sz="1400" dirty="0">
                <a:solidFill>
                  <a:srgbClr val="1D3347"/>
                </a:solidFill>
                <a:latin typeface="Shabnam" panose="020B0603030804020204" pitchFamily="34" charset="-78"/>
                <a:cs typeface="Shabnam" panose="020B0603030804020204" pitchFamily="34" charset="-78"/>
              </a:rPr>
              <a:t> که شما به راحتی میتوانید بعد از خرید فایل آن را به راحتی تغییر ده</a:t>
            </a:r>
            <a:r>
              <a:rPr lang="fa-IR" sz="1400" i="1" dirty="0">
                <a:solidFill>
                  <a:srgbClr val="1D3347"/>
                </a:solidFill>
                <a:latin typeface="Shabnam" panose="020B0603030804020204" pitchFamily="34" charset="-78"/>
                <a:cs typeface="Shabnam" panose="020B0603030804020204" pitchFamily="34" charset="-78"/>
              </a:rPr>
              <a:t>ید</a:t>
            </a:r>
            <a:r>
              <a:rPr lang="fa-IR" sz="1400" dirty="0">
                <a:solidFill>
                  <a:srgbClr val="1D3347"/>
                </a:solidFill>
                <a:latin typeface="Shabnam" panose="020B0603030804020204" pitchFamily="34" charset="-78"/>
                <a:cs typeface="Shabnam" panose="020B0603030804020204" pitchFamily="34" charset="-78"/>
              </a:rPr>
              <a:t>. فروشگاه مینارو ارائه دهنده انواع فایل های کاربردی با بهترین کیفیت این متن تست می باشد</a:t>
            </a:r>
            <a:endParaRPr lang="en-US" sz="1400" dirty="0">
              <a:solidFill>
                <a:srgbClr val="1D3347"/>
              </a:solidFill>
              <a:latin typeface="Shabnam" panose="020B0603030804020204" pitchFamily="34" charset="-78"/>
              <a:cs typeface="Shabnam" panose="020B0603030804020204" pitchFamily="34" charset="-78"/>
            </a:endParaRPr>
          </a:p>
        </p:txBody>
      </p:sp>
      <p:sp>
        <p:nvSpPr>
          <p:cNvPr id="38" name="TextBox 37">
            <a:extLst>
              <a:ext uri="{FF2B5EF4-FFF2-40B4-BE49-F238E27FC236}">
                <a16:creationId xmlns:a16="http://schemas.microsoft.com/office/drawing/2014/main" id="{3DD2640A-303D-E8E7-B80C-88F9DC042DCE}"/>
              </a:ext>
            </a:extLst>
          </p:cNvPr>
          <p:cNvSpPr txBox="1"/>
          <p:nvPr/>
        </p:nvSpPr>
        <p:spPr>
          <a:xfrm>
            <a:off x="2580227" y="1967258"/>
            <a:ext cx="2120512" cy="338554"/>
          </a:xfrm>
          <a:prstGeom prst="rect">
            <a:avLst/>
          </a:prstGeom>
          <a:noFill/>
        </p:spPr>
        <p:txBody>
          <a:bodyPr wrap="square" rtlCol="0">
            <a:spAutoFit/>
          </a:bodyPr>
          <a:lstStyle/>
          <a:p>
            <a:pPr algn="r" rtl="1"/>
            <a:r>
              <a:rPr lang="fa-IR" sz="1600" b="1" dirty="0">
                <a:solidFill>
                  <a:srgbClr val="6D41FA"/>
                </a:solidFill>
                <a:latin typeface="Shabnam" panose="020B0603030804020204" pitchFamily="34" charset="-78"/>
                <a:cs typeface="Shabnam" panose="020B0603030804020204" pitchFamily="34" charset="-78"/>
              </a:rPr>
              <a:t>زیر عنوان را وارد نمایید</a:t>
            </a:r>
            <a:endParaRPr lang="en-US" sz="1600" b="1" dirty="0">
              <a:solidFill>
                <a:srgbClr val="6D41FA"/>
              </a:solidFill>
              <a:latin typeface="Shabnam" panose="020B0603030804020204" pitchFamily="34" charset="-78"/>
              <a:cs typeface="Shabnam" panose="020B0603030804020204" pitchFamily="34" charset="-78"/>
            </a:endParaRPr>
          </a:p>
        </p:txBody>
      </p:sp>
    </p:spTree>
    <p:extLst>
      <p:ext uri="{BB962C8B-B14F-4D97-AF65-F5344CB8AC3E}">
        <p14:creationId xmlns:p14="http://schemas.microsoft.com/office/powerpoint/2010/main" val="2827803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wipe(left)">
                                      <p:cBhvr>
                                        <p:cTn id="7" dur="750"/>
                                        <p:tgtEl>
                                          <p:spTgt spid="33"/>
                                        </p:tgtEl>
                                      </p:cBhvr>
                                    </p:animEffect>
                                  </p:childTnLst>
                                </p:cTn>
                              </p:par>
                            </p:childTnLst>
                          </p:cTn>
                        </p:par>
                        <p:par>
                          <p:cTn id="8" fill="hold">
                            <p:stCondLst>
                              <p:cond delay="750"/>
                            </p:stCondLst>
                            <p:childTnLst>
                              <p:par>
                                <p:cTn id="9" presetID="22" presetClass="entr" presetSubtype="8" fill="hold" grpId="0" nodeType="afterEffect">
                                  <p:stCondLst>
                                    <p:cond delay="0"/>
                                  </p:stCondLst>
                                  <p:childTnLst>
                                    <p:set>
                                      <p:cBhvr>
                                        <p:cTn id="10" dur="1" fill="hold">
                                          <p:stCondLst>
                                            <p:cond delay="0"/>
                                          </p:stCondLst>
                                        </p:cTn>
                                        <p:tgtEl>
                                          <p:spTgt spid="35"/>
                                        </p:tgtEl>
                                        <p:attrNameLst>
                                          <p:attrName>style.visibility</p:attrName>
                                        </p:attrNameLst>
                                      </p:cBhvr>
                                      <p:to>
                                        <p:strVal val="visible"/>
                                      </p:to>
                                    </p:set>
                                    <p:animEffect transition="in" filter="wipe(left)">
                                      <p:cBhvr>
                                        <p:cTn id="11" dur="750"/>
                                        <p:tgtEl>
                                          <p:spTgt spid="35"/>
                                        </p:tgtEl>
                                      </p:cBhvr>
                                    </p:animEffect>
                                  </p:childTnLst>
                                </p:cTn>
                              </p:par>
                            </p:childTnLst>
                          </p:cTn>
                        </p:par>
                        <p:par>
                          <p:cTn id="12" fill="hold">
                            <p:stCondLst>
                              <p:cond delay="1500"/>
                            </p:stCondLst>
                            <p:childTnLst>
                              <p:par>
                                <p:cTn id="13" presetID="22" presetClass="entr" presetSubtype="8" fill="hold" grpId="0" nodeType="afterEffect">
                                  <p:stCondLst>
                                    <p:cond delay="0"/>
                                  </p:stCondLst>
                                  <p:childTnLst>
                                    <p:set>
                                      <p:cBhvr>
                                        <p:cTn id="14" dur="1" fill="hold">
                                          <p:stCondLst>
                                            <p:cond delay="0"/>
                                          </p:stCondLst>
                                        </p:cTn>
                                        <p:tgtEl>
                                          <p:spTgt spid="34"/>
                                        </p:tgtEl>
                                        <p:attrNameLst>
                                          <p:attrName>style.visibility</p:attrName>
                                        </p:attrNameLst>
                                      </p:cBhvr>
                                      <p:to>
                                        <p:strVal val="visible"/>
                                      </p:to>
                                    </p:set>
                                    <p:animEffect transition="in" filter="wipe(left)">
                                      <p:cBhvr>
                                        <p:cTn id="15" dur="750"/>
                                        <p:tgtEl>
                                          <p:spTgt spid="34"/>
                                        </p:tgtEl>
                                      </p:cBhvr>
                                    </p:animEffect>
                                  </p:childTnLst>
                                </p:cTn>
                              </p:par>
                            </p:childTnLst>
                          </p:cTn>
                        </p:par>
                        <p:par>
                          <p:cTn id="16" fill="hold">
                            <p:stCondLst>
                              <p:cond delay="2250"/>
                            </p:stCondLst>
                            <p:childTnLst>
                              <p:par>
                                <p:cTn id="17" presetID="22" presetClass="entr" presetSubtype="8" fill="hold" grpId="0" nodeType="afterEffect">
                                  <p:stCondLst>
                                    <p:cond delay="0"/>
                                  </p:stCondLst>
                                  <p:childTnLst>
                                    <p:set>
                                      <p:cBhvr>
                                        <p:cTn id="18" dur="1" fill="hold">
                                          <p:stCondLst>
                                            <p:cond delay="0"/>
                                          </p:stCondLst>
                                        </p:cTn>
                                        <p:tgtEl>
                                          <p:spTgt spid="36"/>
                                        </p:tgtEl>
                                        <p:attrNameLst>
                                          <p:attrName>style.visibility</p:attrName>
                                        </p:attrNameLst>
                                      </p:cBhvr>
                                      <p:to>
                                        <p:strVal val="visible"/>
                                      </p:to>
                                    </p:set>
                                    <p:animEffect transition="in" filter="wipe(left)">
                                      <p:cBhvr>
                                        <p:cTn id="19" dur="750"/>
                                        <p:tgtEl>
                                          <p:spTgt spid="36"/>
                                        </p:tgtEl>
                                      </p:cBhvr>
                                    </p:animEffect>
                                  </p:childTnLst>
                                </p:cTn>
                              </p:par>
                            </p:childTnLst>
                          </p:cTn>
                        </p:par>
                        <p:par>
                          <p:cTn id="20" fill="hold">
                            <p:stCondLst>
                              <p:cond delay="3000"/>
                            </p:stCondLst>
                            <p:childTnLst>
                              <p:par>
                                <p:cTn id="21" presetID="42" presetClass="entr" presetSubtype="0" fill="hold" grpId="0" nodeType="afterEffect">
                                  <p:stCondLst>
                                    <p:cond delay="0"/>
                                  </p:stCondLst>
                                  <p:childTnLst>
                                    <p:set>
                                      <p:cBhvr>
                                        <p:cTn id="22" dur="1" fill="hold">
                                          <p:stCondLst>
                                            <p:cond delay="0"/>
                                          </p:stCondLst>
                                        </p:cTn>
                                        <p:tgtEl>
                                          <p:spTgt spid="37"/>
                                        </p:tgtEl>
                                        <p:attrNameLst>
                                          <p:attrName>style.visibility</p:attrName>
                                        </p:attrNameLst>
                                      </p:cBhvr>
                                      <p:to>
                                        <p:strVal val="visible"/>
                                      </p:to>
                                    </p:set>
                                    <p:animEffect transition="in" filter="fade">
                                      <p:cBhvr>
                                        <p:cTn id="23" dur="1000"/>
                                        <p:tgtEl>
                                          <p:spTgt spid="37"/>
                                        </p:tgtEl>
                                      </p:cBhvr>
                                    </p:animEffect>
                                    <p:anim calcmode="lin" valueType="num">
                                      <p:cBhvr>
                                        <p:cTn id="24" dur="1000" fill="hold"/>
                                        <p:tgtEl>
                                          <p:spTgt spid="37"/>
                                        </p:tgtEl>
                                        <p:attrNameLst>
                                          <p:attrName>ppt_x</p:attrName>
                                        </p:attrNameLst>
                                      </p:cBhvr>
                                      <p:tavLst>
                                        <p:tav tm="0">
                                          <p:val>
                                            <p:strVal val="#ppt_x"/>
                                          </p:val>
                                        </p:tav>
                                        <p:tav tm="100000">
                                          <p:val>
                                            <p:strVal val="#ppt_x"/>
                                          </p:val>
                                        </p:tav>
                                      </p:tavLst>
                                    </p:anim>
                                    <p:anim calcmode="lin" valueType="num">
                                      <p:cBhvr>
                                        <p:cTn id="25" dur="1000" fill="hold"/>
                                        <p:tgtEl>
                                          <p:spTgt spid="37"/>
                                        </p:tgtEl>
                                        <p:attrNameLst>
                                          <p:attrName>ppt_y</p:attrName>
                                        </p:attrNameLst>
                                      </p:cBhvr>
                                      <p:tavLst>
                                        <p:tav tm="0">
                                          <p:val>
                                            <p:strVal val="#ppt_y+.1"/>
                                          </p:val>
                                        </p:tav>
                                        <p:tav tm="100000">
                                          <p:val>
                                            <p:strVal val="#ppt_y"/>
                                          </p:val>
                                        </p:tav>
                                      </p:tavLst>
                                    </p:anim>
                                  </p:childTnLst>
                                </p:cTn>
                              </p:par>
                            </p:childTnLst>
                          </p:cTn>
                        </p:par>
                        <p:par>
                          <p:cTn id="26" fill="hold">
                            <p:stCondLst>
                              <p:cond delay="4000"/>
                            </p:stCondLst>
                            <p:childTnLst>
                              <p:par>
                                <p:cTn id="27" presetID="14" presetClass="entr" presetSubtype="5" fill="hold" grpId="0" nodeType="afterEffect">
                                  <p:stCondLst>
                                    <p:cond delay="0"/>
                                  </p:stCondLst>
                                  <p:childTnLst>
                                    <p:set>
                                      <p:cBhvr>
                                        <p:cTn id="28" dur="1" fill="hold">
                                          <p:stCondLst>
                                            <p:cond delay="0"/>
                                          </p:stCondLst>
                                        </p:cTn>
                                        <p:tgtEl>
                                          <p:spTgt spid="38"/>
                                        </p:tgtEl>
                                        <p:attrNameLst>
                                          <p:attrName>style.visibility</p:attrName>
                                        </p:attrNameLst>
                                      </p:cBhvr>
                                      <p:to>
                                        <p:strVal val="visible"/>
                                      </p:to>
                                    </p:set>
                                    <p:animEffect transition="in" filter="randombar(vertical)">
                                      <p:cBhvr>
                                        <p:cTn id="29"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animBg="1"/>
      <p:bldP spid="34" grpId="0" animBg="1"/>
      <p:bldP spid="35" grpId="0"/>
      <p:bldP spid="36" grpId="0"/>
      <p:bldP spid="37" grpId="0"/>
      <p:bldP spid="38"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hlinkClick r:id="" action="ppaction://hlinkshowjump?jump=previousslide"/>
            <a:extLst>
              <a:ext uri="{FF2B5EF4-FFF2-40B4-BE49-F238E27FC236}">
                <a16:creationId xmlns:a16="http://schemas.microsoft.com/office/drawing/2014/main" id="{4616A188-4BB1-647E-2746-9D53508231DF}"/>
              </a:ext>
            </a:extLst>
          </p:cNvPr>
          <p:cNvPicPr>
            <a:picLocks noChangeAspect="1"/>
          </p:cNvPicPr>
          <p:nvPr/>
        </p:nvPicPr>
        <p:blipFill>
          <a:blip r:embed="rId2" cstate="print">
            <a:biLevel thresh="25000"/>
            <a:extLst>
              <a:ext uri="{BEBA8EAE-BF5A-486C-A8C5-ECC9F3942E4B}">
                <a14:imgProps xmlns:a14="http://schemas.microsoft.com/office/drawing/2010/main">
                  <a14:imgLayer r:embed="rId3">
                    <a14:imgEffect>
                      <a14:saturation sat="33000"/>
                    </a14:imgEffect>
                  </a14:imgLayer>
                </a14:imgProps>
              </a:ext>
              <a:ext uri="{28A0092B-C50C-407E-A947-70E740481C1C}">
                <a14:useLocalDpi xmlns:a14="http://schemas.microsoft.com/office/drawing/2010/main"/>
              </a:ext>
            </a:extLst>
          </a:blip>
          <a:stretch>
            <a:fillRect/>
          </a:stretch>
        </p:blipFill>
        <p:spPr>
          <a:xfrm flipH="1">
            <a:off x="10403951" y="6257138"/>
            <a:ext cx="210539" cy="210539"/>
          </a:xfrm>
          <a:prstGeom prst="rect">
            <a:avLst/>
          </a:prstGeom>
        </p:spPr>
      </p:pic>
      <p:pic>
        <p:nvPicPr>
          <p:cNvPr id="4" name="Picture 3">
            <a:extLst>
              <a:ext uri="{FF2B5EF4-FFF2-40B4-BE49-F238E27FC236}">
                <a16:creationId xmlns:a16="http://schemas.microsoft.com/office/drawing/2014/main" id="{1829D41E-01B9-BB49-91D3-E95CDAA1DA40}"/>
              </a:ext>
            </a:extLst>
          </p:cNvPr>
          <p:cNvPicPr>
            <a:picLocks noChangeAspect="1"/>
          </p:cNvPicPr>
          <p:nvPr/>
        </p:nvPicPr>
        <p:blipFill>
          <a:blip r:embed="rId2" cstate="print">
            <a:biLevel thresh="25000"/>
            <a:extLst>
              <a:ext uri="{BEBA8EAE-BF5A-486C-A8C5-ECC9F3942E4B}">
                <a14:imgProps xmlns:a14="http://schemas.microsoft.com/office/drawing/2010/main">
                  <a14:imgLayer r:embed="rId3">
                    <a14:imgEffect>
                      <a14:saturation sat="33000"/>
                    </a14:imgEffect>
                  </a14:imgLayer>
                </a14:imgProps>
              </a:ext>
              <a:ext uri="{28A0092B-C50C-407E-A947-70E740481C1C}">
                <a14:useLocalDpi xmlns:a14="http://schemas.microsoft.com/office/drawing/2010/main"/>
              </a:ext>
            </a:extLst>
          </a:blip>
          <a:stretch>
            <a:fillRect/>
          </a:stretch>
        </p:blipFill>
        <p:spPr>
          <a:xfrm>
            <a:off x="11810732" y="6255725"/>
            <a:ext cx="210539" cy="210539"/>
          </a:xfrm>
          <a:prstGeom prst="rect">
            <a:avLst/>
          </a:prstGeom>
        </p:spPr>
      </p:pic>
      <p:pic>
        <p:nvPicPr>
          <p:cNvPr id="6" name="Picture 5">
            <a:hlinkClick r:id="" action="ppaction://hlinkshowjump?jump=firstslide"/>
            <a:extLst>
              <a:ext uri="{FF2B5EF4-FFF2-40B4-BE49-F238E27FC236}">
                <a16:creationId xmlns:a16="http://schemas.microsoft.com/office/drawing/2014/main" id="{7A4AEAAC-31DA-1856-3737-13E70058E68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54275" y="252809"/>
            <a:ext cx="500431" cy="375612"/>
          </a:xfrm>
          <a:prstGeom prst="rect">
            <a:avLst/>
          </a:prstGeom>
        </p:spPr>
      </p:pic>
      <p:sp>
        <p:nvSpPr>
          <p:cNvPr id="30" name="TextBox 29">
            <a:hlinkClick r:id="rId5" action="ppaction://hlinksldjump"/>
            <a:extLst>
              <a:ext uri="{FF2B5EF4-FFF2-40B4-BE49-F238E27FC236}">
                <a16:creationId xmlns:a16="http://schemas.microsoft.com/office/drawing/2014/main" id="{C2A1C81D-541B-FFA7-E12E-8FEC91ABBB32}"/>
              </a:ext>
            </a:extLst>
          </p:cNvPr>
          <p:cNvSpPr txBox="1"/>
          <p:nvPr/>
        </p:nvSpPr>
        <p:spPr>
          <a:xfrm>
            <a:off x="8814914" y="1031840"/>
            <a:ext cx="1295607" cy="307777"/>
          </a:xfrm>
          <a:prstGeom prst="rect">
            <a:avLst/>
          </a:prstGeom>
          <a:noFill/>
        </p:spPr>
        <p:txBody>
          <a:bodyPr wrap="square" rtlCol="0">
            <a:spAutoFit/>
          </a:bodyPr>
          <a:lstStyle/>
          <a:p>
            <a:pPr algn="ctr" rtl="1"/>
            <a:r>
              <a:rPr lang="fa-IR" sz="1400" b="1">
                <a:solidFill>
                  <a:schemeClr val="bg1"/>
                </a:solidFill>
                <a:latin typeface="Shabnam" panose="020B0603030804020204" pitchFamily="34" charset="-78"/>
                <a:cs typeface="Shabnam" panose="020B0603030804020204" pitchFamily="34" charset="-78"/>
              </a:rPr>
              <a:t>کلیات پژوهش</a:t>
            </a:r>
            <a:endParaRPr lang="en-US" sz="1400" b="1" dirty="0">
              <a:solidFill>
                <a:schemeClr val="bg1"/>
              </a:solidFill>
              <a:latin typeface="Shabnam" panose="020B0603030804020204" pitchFamily="34" charset="-78"/>
              <a:cs typeface="Shabnam" panose="020B0603030804020204" pitchFamily="34" charset="-78"/>
            </a:endParaRPr>
          </a:p>
        </p:txBody>
      </p:sp>
      <p:sp>
        <p:nvSpPr>
          <p:cNvPr id="31" name="TextBox 30">
            <a:hlinkClick r:id="rId6" action="ppaction://hlinksldjump"/>
            <a:extLst>
              <a:ext uri="{FF2B5EF4-FFF2-40B4-BE49-F238E27FC236}">
                <a16:creationId xmlns:a16="http://schemas.microsoft.com/office/drawing/2014/main" id="{4E4B199A-EE86-0AA7-189A-F94B1155883A}"/>
              </a:ext>
            </a:extLst>
          </p:cNvPr>
          <p:cNvSpPr txBox="1"/>
          <p:nvPr/>
        </p:nvSpPr>
        <p:spPr>
          <a:xfrm>
            <a:off x="7198804" y="1031839"/>
            <a:ext cx="1391595" cy="307777"/>
          </a:xfrm>
          <a:prstGeom prst="rect">
            <a:avLst/>
          </a:prstGeom>
          <a:noFill/>
        </p:spPr>
        <p:txBody>
          <a:bodyPr wrap="square" rtlCol="0">
            <a:spAutoFit/>
          </a:bodyPr>
          <a:lstStyle/>
          <a:p>
            <a:pPr algn="ctr" rtl="1"/>
            <a:r>
              <a:rPr lang="fa-IR" sz="1400" b="1" dirty="0">
                <a:solidFill>
                  <a:schemeClr val="bg1"/>
                </a:solidFill>
                <a:latin typeface="Shabnam" panose="020B0603030804020204" pitchFamily="34" charset="-78"/>
                <a:cs typeface="Shabnam" panose="020B0603030804020204" pitchFamily="34" charset="-78"/>
              </a:rPr>
              <a:t>مبانی پژوهش</a:t>
            </a:r>
            <a:endParaRPr lang="en-US" sz="1400" b="1" dirty="0">
              <a:solidFill>
                <a:schemeClr val="bg1"/>
              </a:solidFill>
              <a:latin typeface="Shabnam" panose="020B0603030804020204" pitchFamily="34" charset="-78"/>
              <a:cs typeface="Shabnam" panose="020B0603030804020204" pitchFamily="34" charset="-78"/>
            </a:endParaRPr>
          </a:p>
        </p:txBody>
      </p:sp>
      <p:sp>
        <p:nvSpPr>
          <p:cNvPr id="32" name="TextBox 31">
            <a:hlinkClick r:id="rId7" action="ppaction://hlinksldjump"/>
            <a:extLst>
              <a:ext uri="{FF2B5EF4-FFF2-40B4-BE49-F238E27FC236}">
                <a16:creationId xmlns:a16="http://schemas.microsoft.com/office/drawing/2014/main" id="{97EA5691-933A-4F57-38E2-238638DA97AC}"/>
              </a:ext>
            </a:extLst>
          </p:cNvPr>
          <p:cNvSpPr txBox="1"/>
          <p:nvPr/>
        </p:nvSpPr>
        <p:spPr>
          <a:xfrm>
            <a:off x="5678682" y="1031838"/>
            <a:ext cx="1420208" cy="307777"/>
          </a:xfrm>
          <a:prstGeom prst="rect">
            <a:avLst/>
          </a:prstGeom>
          <a:noFill/>
        </p:spPr>
        <p:txBody>
          <a:bodyPr wrap="square" rtlCol="0">
            <a:spAutoFit/>
          </a:bodyPr>
          <a:lstStyle/>
          <a:p>
            <a:pPr algn="ctr" rtl="1"/>
            <a:r>
              <a:rPr lang="fa-IR" sz="1400" b="1" dirty="0">
                <a:solidFill>
                  <a:schemeClr val="bg1"/>
                </a:solidFill>
                <a:latin typeface="Shabnam" panose="020B0603030804020204" pitchFamily="34" charset="-78"/>
                <a:cs typeface="Shabnam" panose="020B0603030804020204" pitchFamily="34" charset="-78"/>
              </a:rPr>
              <a:t>روش تحقیق</a:t>
            </a:r>
            <a:endParaRPr lang="en-US" sz="1400" b="1" dirty="0">
              <a:solidFill>
                <a:schemeClr val="bg1"/>
              </a:solidFill>
              <a:latin typeface="Shabnam" panose="020B0603030804020204" pitchFamily="34" charset="-78"/>
              <a:cs typeface="Shabnam" panose="020B0603030804020204" pitchFamily="34" charset="-78"/>
            </a:endParaRPr>
          </a:p>
        </p:txBody>
      </p:sp>
      <p:sp>
        <p:nvSpPr>
          <p:cNvPr id="34" name="TextBox 33">
            <a:hlinkClick r:id="rId8" action="ppaction://hlinksldjump"/>
            <a:extLst>
              <a:ext uri="{FF2B5EF4-FFF2-40B4-BE49-F238E27FC236}">
                <a16:creationId xmlns:a16="http://schemas.microsoft.com/office/drawing/2014/main" id="{657B3B55-EC41-C5C2-90FD-CF6BCBB1E653}"/>
              </a:ext>
            </a:extLst>
          </p:cNvPr>
          <p:cNvSpPr txBox="1"/>
          <p:nvPr/>
        </p:nvSpPr>
        <p:spPr>
          <a:xfrm>
            <a:off x="4080387" y="1024350"/>
            <a:ext cx="1498381" cy="315265"/>
          </a:xfrm>
          <a:prstGeom prst="rect">
            <a:avLst/>
          </a:prstGeom>
          <a:noFill/>
        </p:spPr>
        <p:txBody>
          <a:bodyPr wrap="square" rtlCol="0">
            <a:spAutoFit/>
          </a:bodyPr>
          <a:lstStyle/>
          <a:p>
            <a:pPr algn="ctr" rtl="1"/>
            <a:r>
              <a:rPr lang="fa-IR" sz="1400" b="1" dirty="0">
                <a:solidFill>
                  <a:schemeClr val="bg1"/>
                </a:solidFill>
                <a:latin typeface="Shabnam" panose="020B0603030804020204" pitchFamily="34" charset="-78"/>
                <a:cs typeface="Shabnam" panose="020B0603030804020204" pitchFamily="34" charset="-78"/>
              </a:rPr>
              <a:t>تجزیه و تحلیل</a:t>
            </a:r>
            <a:endParaRPr lang="en-US" sz="1400" b="1" dirty="0">
              <a:solidFill>
                <a:schemeClr val="bg1"/>
              </a:solidFill>
              <a:latin typeface="Shabnam" panose="020B0603030804020204" pitchFamily="34" charset="-78"/>
              <a:cs typeface="Shabnam" panose="020B0603030804020204" pitchFamily="34" charset="-78"/>
            </a:endParaRPr>
          </a:p>
        </p:txBody>
      </p:sp>
      <p:sp>
        <p:nvSpPr>
          <p:cNvPr id="40" name="TextBox 39">
            <a:hlinkClick r:id="rId9" action="ppaction://hlinksldjump"/>
            <a:extLst>
              <a:ext uri="{FF2B5EF4-FFF2-40B4-BE49-F238E27FC236}">
                <a16:creationId xmlns:a16="http://schemas.microsoft.com/office/drawing/2014/main" id="{DB2CEDDF-F1F7-317D-AA96-F8A01DEE08A6}"/>
              </a:ext>
            </a:extLst>
          </p:cNvPr>
          <p:cNvSpPr txBox="1"/>
          <p:nvPr/>
        </p:nvSpPr>
        <p:spPr>
          <a:xfrm>
            <a:off x="2596451" y="1051936"/>
            <a:ext cx="1420208" cy="315265"/>
          </a:xfrm>
          <a:prstGeom prst="rect">
            <a:avLst/>
          </a:prstGeom>
          <a:noFill/>
        </p:spPr>
        <p:txBody>
          <a:bodyPr wrap="square" rtlCol="0">
            <a:spAutoFit/>
          </a:bodyPr>
          <a:lstStyle/>
          <a:p>
            <a:pPr algn="ctr" rtl="1"/>
            <a:r>
              <a:rPr lang="fa-IR" sz="1400" b="1" dirty="0">
                <a:solidFill>
                  <a:schemeClr val="bg1"/>
                </a:solidFill>
                <a:latin typeface="Shabnam" panose="020B0603030804020204" pitchFamily="34" charset="-78"/>
                <a:cs typeface="Shabnam" panose="020B0603030804020204" pitchFamily="34" charset="-78"/>
              </a:rPr>
              <a:t>بحث و نتیجه</a:t>
            </a:r>
            <a:endParaRPr lang="en-US" sz="1400" b="1" dirty="0">
              <a:solidFill>
                <a:schemeClr val="bg1"/>
              </a:solidFill>
              <a:latin typeface="Shabnam" panose="020B0603030804020204" pitchFamily="34" charset="-78"/>
              <a:cs typeface="Shabnam" panose="020B0603030804020204" pitchFamily="34" charset="-78"/>
            </a:endParaRPr>
          </a:p>
        </p:txBody>
      </p:sp>
      <p:sp>
        <p:nvSpPr>
          <p:cNvPr id="41" name="TextBox 40">
            <a:hlinkClick r:id="rId10" action="ppaction://hlinksldjump"/>
            <a:extLst>
              <a:ext uri="{FF2B5EF4-FFF2-40B4-BE49-F238E27FC236}">
                <a16:creationId xmlns:a16="http://schemas.microsoft.com/office/drawing/2014/main" id="{720C57DF-FFCF-22CE-E1F0-4D14017CA62C}"/>
              </a:ext>
            </a:extLst>
          </p:cNvPr>
          <p:cNvSpPr txBox="1"/>
          <p:nvPr/>
        </p:nvSpPr>
        <p:spPr>
          <a:xfrm>
            <a:off x="998155" y="1051935"/>
            <a:ext cx="1498381" cy="315265"/>
          </a:xfrm>
          <a:prstGeom prst="rect">
            <a:avLst/>
          </a:prstGeom>
          <a:noFill/>
        </p:spPr>
        <p:txBody>
          <a:bodyPr wrap="square" rtlCol="0">
            <a:spAutoFit/>
          </a:bodyPr>
          <a:lstStyle/>
          <a:p>
            <a:pPr algn="ctr" rtl="1"/>
            <a:r>
              <a:rPr lang="fa-IR" sz="1400" b="1" dirty="0">
                <a:solidFill>
                  <a:schemeClr val="bg1"/>
                </a:solidFill>
                <a:latin typeface="Shabnam" panose="020B0603030804020204" pitchFamily="34" charset="-78"/>
                <a:cs typeface="Shabnam" panose="020B0603030804020204" pitchFamily="34" charset="-78"/>
              </a:rPr>
              <a:t>منابع</a:t>
            </a:r>
            <a:endParaRPr lang="en-US" sz="1400" b="1" dirty="0">
              <a:solidFill>
                <a:schemeClr val="bg1"/>
              </a:solidFill>
              <a:latin typeface="Shabnam" panose="020B0603030804020204" pitchFamily="34" charset="-78"/>
              <a:cs typeface="Shabnam" panose="020B0603030804020204" pitchFamily="34" charset="-78"/>
            </a:endParaRPr>
          </a:p>
        </p:txBody>
      </p:sp>
      <p:pic>
        <p:nvPicPr>
          <p:cNvPr id="42" name="Graphic 41">
            <a:extLst>
              <a:ext uri="{FF2B5EF4-FFF2-40B4-BE49-F238E27FC236}">
                <a16:creationId xmlns:a16="http://schemas.microsoft.com/office/drawing/2014/main" id="{C9EE7696-7714-A109-D1EE-3940AA5CF60A}"/>
              </a:ext>
            </a:extLst>
          </p:cNvPr>
          <p:cNvPicPr>
            <a:picLocks noChangeAspect="1"/>
          </p:cNvPicPr>
          <p:nvPr/>
        </p:nvPicPr>
        <p:blipFill>
          <a:blip r:embed="rId11" cstate="print">
            <a:extLst>
              <a:ext uri="{28A0092B-C50C-407E-A947-70E740481C1C}">
                <a14:useLocalDpi xmlns:a14="http://schemas.microsoft.com/office/drawing/2010/main"/>
              </a:ext>
              <a:ext uri="{96DAC541-7B7A-43D3-8B79-37D633B846F1}">
                <asvg:svgBlip xmlns:asvg="http://schemas.microsoft.com/office/drawing/2016/SVG/main" r:embed="rId12"/>
              </a:ext>
            </a:extLst>
          </a:blip>
          <a:stretch>
            <a:fillRect/>
          </a:stretch>
        </p:blipFill>
        <p:spPr>
          <a:xfrm>
            <a:off x="10458867" y="88489"/>
            <a:ext cx="1438278" cy="1438278"/>
          </a:xfrm>
          <a:prstGeom prst="rect">
            <a:avLst/>
          </a:prstGeom>
        </p:spPr>
      </p:pic>
      <p:sp>
        <p:nvSpPr>
          <p:cNvPr id="44" name="TextBox 43">
            <a:extLst>
              <a:ext uri="{FF2B5EF4-FFF2-40B4-BE49-F238E27FC236}">
                <a16:creationId xmlns:a16="http://schemas.microsoft.com/office/drawing/2014/main" id="{DC17EAA0-24E7-1486-BDCF-864838190661}"/>
              </a:ext>
            </a:extLst>
          </p:cNvPr>
          <p:cNvSpPr txBox="1"/>
          <p:nvPr/>
        </p:nvSpPr>
        <p:spPr>
          <a:xfrm>
            <a:off x="10336307" y="1715488"/>
            <a:ext cx="1757082" cy="338554"/>
          </a:xfrm>
          <a:prstGeom prst="rect">
            <a:avLst/>
          </a:prstGeom>
          <a:noFill/>
        </p:spPr>
        <p:txBody>
          <a:bodyPr wrap="square" rtlCol="0">
            <a:spAutoFit/>
          </a:bodyPr>
          <a:lstStyle/>
          <a:p>
            <a:pPr algn="ctr" rtl="1"/>
            <a:r>
              <a:rPr lang="fa-IR" sz="1600" b="1" dirty="0">
                <a:solidFill>
                  <a:srgbClr val="1D3347"/>
                </a:solidFill>
                <a:latin typeface="Shabnam" panose="020B0603030804020204" pitchFamily="34" charset="-78"/>
                <a:cs typeface="Shabnam" panose="020B0603030804020204" pitchFamily="34" charset="-78"/>
              </a:rPr>
              <a:t>عنوان اول</a:t>
            </a:r>
            <a:endParaRPr lang="en-US" sz="1600" b="1" dirty="0">
              <a:solidFill>
                <a:srgbClr val="1D3347"/>
              </a:solidFill>
              <a:latin typeface="Shabnam" panose="020B0603030804020204" pitchFamily="34" charset="-78"/>
              <a:cs typeface="Shabnam" panose="020B0603030804020204" pitchFamily="34" charset="-78"/>
            </a:endParaRPr>
          </a:p>
        </p:txBody>
      </p:sp>
      <p:sp>
        <p:nvSpPr>
          <p:cNvPr id="45" name="TextBox 44">
            <a:extLst>
              <a:ext uri="{FF2B5EF4-FFF2-40B4-BE49-F238E27FC236}">
                <a16:creationId xmlns:a16="http://schemas.microsoft.com/office/drawing/2014/main" id="{BF454DD2-88D4-5A17-D132-BC88DAF916B8}"/>
              </a:ext>
            </a:extLst>
          </p:cNvPr>
          <p:cNvSpPr txBox="1"/>
          <p:nvPr/>
        </p:nvSpPr>
        <p:spPr>
          <a:xfrm>
            <a:off x="10421957" y="2485131"/>
            <a:ext cx="1671431" cy="338554"/>
          </a:xfrm>
          <a:prstGeom prst="rect">
            <a:avLst/>
          </a:prstGeom>
          <a:noFill/>
        </p:spPr>
        <p:txBody>
          <a:bodyPr wrap="square" rtlCol="0">
            <a:spAutoFit/>
          </a:bodyPr>
          <a:lstStyle/>
          <a:p>
            <a:pPr algn="ctr" rtl="1"/>
            <a:r>
              <a:rPr lang="fa-IR" sz="1600" b="1" dirty="0">
                <a:solidFill>
                  <a:srgbClr val="1D3347"/>
                </a:solidFill>
                <a:latin typeface="Shabnam" panose="020B0603030804020204" pitchFamily="34" charset="-78"/>
                <a:cs typeface="Shabnam" panose="020B0603030804020204" pitchFamily="34" charset="-78"/>
              </a:rPr>
              <a:t>عنوان دوم</a:t>
            </a:r>
            <a:endParaRPr lang="en-US" sz="1600" b="1" dirty="0">
              <a:solidFill>
                <a:srgbClr val="1D3347"/>
              </a:solidFill>
              <a:latin typeface="Shabnam" panose="020B0603030804020204" pitchFamily="34" charset="-78"/>
              <a:cs typeface="Shabnam" panose="020B0603030804020204" pitchFamily="34" charset="-78"/>
            </a:endParaRPr>
          </a:p>
        </p:txBody>
      </p:sp>
      <p:sp>
        <p:nvSpPr>
          <p:cNvPr id="46" name="TextBox 45">
            <a:extLst>
              <a:ext uri="{FF2B5EF4-FFF2-40B4-BE49-F238E27FC236}">
                <a16:creationId xmlns:a16="http://schemas.microsoft.com/office/drawing/2014/main" id="{7EC6E54B-E6F6-1FF1-2981-ED8AFE0412FA}"/>
              </a:ext>
            </a:extLst>
          </p:cNvPr>
          <p:cNvSpPr txBox="1"/>
          <p:nvPr/>
        </p:nvSpPr>
        <p:spPr>
          <a:xfrm>
            <a:off x="10336305" y="3228586"/>
            <a:ext cx="1757082" cy="338554"/>
          </a:xfrm>
          <a:prstGeom prst="rect">
            <a:avLst/>
          </a:prstGeom>
          <a:noFill/>
        </p:spPr>
        <p:txBody>
          <a:bodyPr wrap="square" rtlCol="0">
            <a:spAutoFit/>
          </a:bodyPr>
          <a:lstStyle/>
          <a:p>
            <a:pPr algn="ctr" rtl="1"/>
            <a:r>
              <a:rPr lang="fa-IR" sz="1600" b="1" dirty="0">
                <a:solidFill>
                  <a:srgbClr val="1D3347"/>
                </a:solidFill>
                <a:latin typeface="Shabnam" panose="020B0603030804020204" pitchFamily="34" charset="-78"/>
                <a:cs typeface="Shabnam" panose="020B0603030804020204" pitchFamily="34" charset="-78"/>
              </a:rPr>
              <a:t>عنوان سوم</a:t>
            </a:r>
            <a:endParaRPr lang="en-US" sz="1600" b="1" dirty="0">
              <a:solidFill>
                <a:srgbClr val="1D3347"/>
              </a:solidFill>
              <a:latin typeface="Shabnam" panose="020B0603030804020204" pitchFamily="34" charset="-78"/>
              <a:cs typeface="Shabnam" panose="020B0603030804020204" pitchFamily="34" charset="-78"/>
            </a:endParaRPr>
          </a:p>
        </p:txBody>
      </p:sp>
      <p:sp>
        <p:nvSpPr>
          <p:cNvPr id="47" name="TextBox 46">
            <a:extLst>
              <a:ext uri="{FF2B5EF4-FFF2-40B4-BE49-F238E27FC236}">
                <a16:creationId xmlns:a16="http://schemas.microsoft.com/office/drawing/2014/main" id="{6FF0BE6D-83A3-BB69-B13E-4D380CADCAE2}"/>
              </a:ext>
            </a:extLst>
          </p:cNvPr>
          <p:cNvSpPr txBox="1"/>
          <p:nvPr/>
        </p:nvSpPr>
        <p:spPr>
          <a:xfrm>
            <a:off x="10403951" y="3985103"/>
            <a:ext cx="1689436" cy="338554"/>
          </a:xfrm>
          <a:prstGeom prst="rect">
            <a:avLst/>
          </a:prstGeom>
          <a:noFill/>
        </p:spPr>
        <p:txBody>
          <a:bodyPr wrap="square" rtlCol="0">
            <a:spAutoFit/>
          </a:bodyPr>
          <a:lstStyle/>
          <a:p>
            <a:pPr algn="ctr" rtl="1"/>
            <a:r>
              <a:rPr lang="fa-IR" sz="1600" b="1" dirty="0">
                <a:solidFill>
                  <a:srgbClr val="1D3347"/>
                </a:solidFill>
                <a:latin typeface="Shabnam" panose="020B0603030804020204" pitchFamily="34" charset="-78"/>
                <a:cs typeface="Shabnam" panose="020B0603030804020204" pitchFamily="34" charset="-78"/>
              </a:rPr>
              <a:t>عنوان چهارم</a:t>
            </a:r>
            <a:endParaRPr lang="en-US" sz="1600" b="1" dirty="0">
              <a:solidFill>
                <a:srgbClr val="1D3347"/>
              </a:solidFill>
              <a:latin typeface="Shabnam" panose="020B0603030804020204" pitchFamily="34" charset="-78"/>
              <a:cs typeface="Shabnam" panose="020B0603030804020204" pitchFamily="34" charset="-78"/>
            </a:endParaRPr>
          </a:p>
        </p:txBody>
      </p:sp>
      <p:sp>
        <p:nvSpPr>
          <p:cNvPr id="48" name="TextBox 47">
            <a:extLst>
              <a:ext uri="{FF2B5EF4-FFF2-40B4-BE49-F238E27FC236}">
                <a16:creationId xmlns:a16="http://schemas.microsoft.com/office/drawing/2014/main" id="{61B3996D-C6E5-559C-644B-B80CA052B031}"/>
              </a:ext>
            </a:extLst>
          </p:cNvPr>
          <p:cNvSpPr txBox="1"/>
          <p:nvPr/>
        </p:nvSpPr>
        <p:spPr>
          <a:xfrm>
            <a:off x="10336305" y="4754746"/>
            <a:ext cx="1775088" cy="338554"/>
          </a:xfrm>
          <a:prstGeom prst="rect">
            <a:avLst/>
          </a:prstGeom>
          <a:noFill/>
        </p:spPr>
        <p:txBody>
          <a:bodyPr wrap="square" rtlCol="0">
            <a:spAutoFit/>
          </a:bodyPr>
          <a:lstStyle/>
          <a:p>
            <a:pPr algn="ctr" rtl="1"/>
            <a:r>
              <a:rPr lang="fa-IR" sz="1600" b="1" dirty="0">
                <a:solidFill>
                  <a:srgbClr val="1D3347"/>
                </a:solidFill>
                <a:latin typeface="Shabnam" panose="020B0603030804020204" pitchFamily="34" charset="-78"/>
                <a:cs typeface="Shabnam" panose="020B0603030804020204" pitchFamily="34" charset="-78"/>
              </a:rPr>
              <a:t>عنوان پنجم</a:t>
            </a:r>
            <a:endParaRPr lang="en-US" sz="1600" b="1" dirty="0">
              <a:solidFill>
                <a:srgbClr val="1D3347"/>
              </a:solidFill>
              <a:latin typeface="Shabnam" panose="020B0603030804020204" pitchFamily="34" charset="-78"/>
              <a:cs typeface="Shabnam" panose="020B0603030804020204" pitchFamily="34" charset="-78"/>
            </a:endParaRPr>
          </a:p>
        </p:txBody>
      </p:sp>
      <p:sp>
        <p:nvSpPr>
          <p:cNvPr id="49" name="TextBox 48">
            <a:extLst>
              <a:ext uri="{FF2B5EF4-FFF2-40B4-BE49-F238E27FC236}">
                <a16:creationId xmlns:a16="http://schemas.microsoft.com/office/drawing/2014/main" id="{E3A0126E-7301-2CE2-2E40-3E06ED2B76A0}"/>
              </a:ext>
            </a:extLst>
          </p:cNvPr>
          <p:cNvSpPr txBox="1"/>
          <p:nvPr/>
        </p:nvSpPr>
        <p:spPr>
          <a:xfrm>
            <a:off x="10336305" y="5498201"/>
            <a:ext cx="1757082" cy="338554"/>
          </a:xfrm>
          <a:prstGeom prst="rect">
            <a:avLst/>
          </a:prstGeom>
          <a:noFill/>
        </p:spPr>
        <p:txBody>
          <a:bodyPr wrap="square" rtlCol="0">
            <a:spAutoFit/>
          </a:bodyPr>
          <a:lstStyle/>
          <a:p>
            <a:pPr algn="ctr" rtl="1"/>
            <a:r>
              <a:rPr lang="fa-IR" sz="1600" b="1" dirty="0">
                <a:solidFill>
                  <a:srgbClr val="1D3347"/>
                </a:solidFill>
                <a:latin typeface="Shabnam" panose="020B0603030804020204" pitchFamily="34" charset="-78"/>
                <a:cs typeface="Shabnam" panose="020B0603030804020204" pitchFamily="34" charset="-78"/>
              </a:rPr>
              <a:t>عنوان ششم</a:t>
            </a:r>
            <a:endParaRPr lang="en-US" sz="1600" b="1" dirty="0">
              <a:solidFill>
                <a:srgbClr val="1D3347"/>
              </a:solidFill>
              <a:latin typeface="Shabnam" panose="020B0603030804020204" pitchFamily="34" charset="-78"/>
              <a:cs typeface="Shabnam" panose="020B0603030804020204" pitchFamily="34" charset="-78"/>
            </a:endParaRPr>
          </a:p>
        </p:txBody>
      </p:sp>
      <p:sp>
        <p:nvSpPr>
          <p:cNvPr id="50" name="TextBox 49">
            <a:extLst>
              <a:ext uri="{FF2B5EF4-FFF2-40B4-BE49-F238E27FC236}">
                <a16:creationId xmlns:a16="http://schemas.microsoft.com/office/drawing/2014/main" id="{7C18F0B0-6ADC-5936-D3A8-059EB0244677}"/>
              </a:ext>
            </a:extLst>
          </p:cNvPr>
          <p:cNvSpPr txBox="1"/>
          <p:nvPr/>
        </p:nvSpPr>
        <p:spPr>
          <a:xfrm>
            <a:off x="1007391" y="289867"/>
            <a:ext cx="5716681" cy="338554"/>
          </a:xfrm>
          <a:prstGeom prst="rect">
            <a:avLst/>
          </a:prstGeom>
          <a:noFill/>
        </p:spPr>
        <p:txBody>
          <a:bodyPr wrap="square" rtlCol="0">
            <a:spAutoFit/>
          </a:bodyPr>
          <a:lstStyle/>
          <a:p>
            <a:pPr algn="ctr" rtl="1"/>
            <a:r>
              <a:rPr lang="fa-IR" sz="1600" b="1">
                <a:solidFill>
                  <a:srgbClr val="1D3347"/>
                </a:solidFill>
                <a:latin typeface="Shabnam" panose="020B0603030804020204" pitchFamily="34" charset="-78"/>
                <a:cs typeface="Shabnam" panose="020B0603030804020204" pitchFamily="34" charset="-78"/>
              </a:rPr>
              <a:t>موضوع ارائه خود را در این قسمت وارد نمایید</a:t>
            </a:r>
            <a:endParaRPr lang="en-US" sz="1600" b="1" dirty="0">
              <a:solidFill>
                <a:srgbClr val="1D3347"/>
              </a:solidFill>
              <a:latin typeface="Shabnam" panose="020B0603030804020204" pitchFamily="34" charset="-78"/>
              <a:cs typeface="Shabnam" panose="020B0603030804020204" pitchFamily="34" charset="-78"/>
            </a:endParaRPr>
          </a:p>
        </p:txBody>
      </p:sp>
      <p:sp>
        <p:nvSpPr>
          <p:cNvPr id="51" name="TextBox 50">
            <a:extLst>
              <a:ext uri="{FF2B5EF4-FFF2-40B4-BE49-F238E27FC236}">
                <a16:creationId xmlns:a16="http://schemas.microsoft.com/office/drawing/2014/main" id="{2B911930-B041-C8DB-1275-BED4AAF4678A}"/>
              </a:ext>
            </a:extLst>
          </p:cNvPr>
          <p:cNvSpPr txBox="1"/>
          <p:nvPr/>
        </p:nvSpPr>
        <p:spPr>
          <a:xfrm>
            <a:off x="6853381" y="289867"/>
            <a:ext cx="3352801" cy="338554"/>
          </a:xfrm>
          <a:prstGeom prst="rect">
            <a:avLst/>
          </a:prstGeom>
          <a:noFill/>
        </p:spPr>
        <p:txBody>
          <a:bodyPr wrap="square" rtlCol="0">
            <a:spAutoFit/>
          </a:bodyPr>
          <a:lstStyle/>
          <a:p>
            <a:pPr algn="ctr" rtl="1"/>
            <a:r>
              <a:rPr lang="fa-IR" sz="1600" b="1" dirty="0">
                <a:solidFill>
                  <a:srgbClr val="1D3347"/>
                </a:solidFill>
                <a:latin typeface="Shabnam" panose="020B0603030804020204" pitchFamily="34" charset="-78"/>
                <a:cs typeface="Shabnam" panose="020B0603030804020204" pitchFamily="34" charset="-78"/>
              </a:rPr>
              <a:t>پژوهشگر</a:t>
            </a:r>
            <a:r>
              <a:rPr lang="fa-IR" sz="1600" b="1">
                <a:solidFill>
                  <a:srgbClr val="1D3347"/>
                </a:solidFill>
                <a:latin typeface="Shabnam" panose="020B0603030804020204" pitchFamily="34" charset="-78"/>
                <a:cs typeface="Shabnam" panose="020B0603030804020204" pitchFamily="34" charset="-78"/>
              </a:rPr>
              <a:t>: محمد جواد عزیزپناه</a:t>
            </a:r>
            <a:endParaRPr lang="en-US" sz="1600" b="1" dirty="0">
              <a:solidFill>
                <a:srgbClr val="1D3347"/>
              </a:solidFill>
              <a:latin typeface="Shabnam" panose="020B0603030804020204" pitchFamily="34" charset="-78"/>
              <a:cs typeface="Shabnam" panose="020B0603030804020204" pitchFamily="34" charset="-78"/>
            </a:endParaRPr>
          </a:p>
        </p:txBody>
      </p:sp>
      <p:sp>
        <p:nvSpPr>
          <p:cNvPr id="58" name="Freeform 123">
            <a:hlinkClick r:id="rId10" action="ppaction://hlinksldjump"/>
            <a:extLst>
              <a:ext uri="{FF2B5EF4-FFF2-40B4-BE49-F238E27FC236}">
                <a16:creationId xmlns:a16="http://schemas.microsoft.com/office/drawing/2014/main" id="{31C85870-DA25-AA40-978B-F725EB283FB1}"/>
              </a:ext>
            </a:extLst>
          </p:cNvPr>
          <p:cNvSpPr>
            <a:spLocks noEditPoints="1"/>
          </p:cNvSpPr>
          <p:nvPr/>
        </p:nvSpPr>
        <p:spPr bwMode="auto">
          <a:xfrm>
            <a:off x="367187" y="5556280"/>
            <a:ext cx="268684" cy="268684"/>
          </a:xfrm>
          <a:custGeom>
            <a:avLst/>
            <a:gdLst>
              <a:gd name="T0" fmla="*/ 109 w 160"/>
              <a:gd name="T1" fmla="*/ 116 h 160"/>
              <a:gd name="T2" fmla="*/ 59 w 160"/>
              <a:gd name="T3" fmla="*/ 107 h 160"/>
              <a:gd name="T4" fmla="*/ 160 w 160"/>
              <a:gd name="T5" fmla="*/ 125 h 160"/>
              <a:gd name="T6" fmla="*/ 114 w 160"/>
              <a:gd name="T7" fmla="*/ 116 h 160"/>
              <a:gd name="T8" fmla="*/ 60 w 160"/>
              <a:gd name="T9" fmla="*/ 100 h 160"/>
              <a:gd name="T10" fmla="*/ 160 w 160"/>
              <a:gd name="T11" fmla="*/ 84 h 160"/>
              <a:gd name="T12" fmla="*/ 59 w 160"/>
              <a:gd name="T13" fmla="*/ 131 h 160"/>
              <a:gd name="T14" fmla="*/ 110 w 160"/>
              <a:gd name="T15" fmla="*/ 160 h 160"/>
              <a:gd name="T16" fmla="*/ 160 w 160"/>
              <a:gd name="T17" fmla="*/ 132 h 160"/>
              <a:gd name="T18" fmla="*/ 110 w 160"/>
              <a:gd name="T19" fmla="*/ 50 h 160"/>
              <a:gd name="T20" fmla="*/ 59 w 160"/>
              <a:gd name="T21" fmla="*/ 75 h 160"/>
              <a:gd name="T22" fmla="*/ 160 w 160"/>
              <a:gd name="T23" fmla="*/ 68 h 160"/>
              <a:gd name="T24" fmla="*/ 148 w 160"/>
              <a:gd name="T25" fmla="*/ 0 h 160"/>
              <a:gd name="T26" fmla="*/ 0 w 160"/>
              <a:gd name="T27" fmla="*/ 44 h 160"/>
              <a:gd name="T28" fmla="*/ 109 w 160"/>
              <a:gd name="T29" fmla="*/ 44 h 160"/>
              <a:gd name="T30" fmla="*/ 160 w 160"/>
              <a:gd name="T31" fmla="*/ 44 h 160"/>
              <a:gd name="T32" fmla="*/ 29 w 160"/>
              <a:gd name="T33" fmla="*/ 41 h 160"/>
              <a:gd name="T34" fmla="*/ 41 w 160"/>
              <a:gd name="T35" fmla="*/ 28 h 160"/>
              <a:gd name="T36" fmla="*/ 88 w 160"/>
              <a:gd name="T37" fmla="*/ 25 h 160"/>
              <a:gd name="T38" fmla="*/ 91 w 160"/>
              <a:gd name="T39" fmla="*/ 27 h 160"/>
              <a:gd name="T40" fmla="*/ 97 w 160"/>
              <a:gd name="T41" fmla="*/ 30 h 160"/>
              <a:gd name="T42" fmla="*/ 102 w 160"/>
              <a:gd name="T43" fmla="*/ 27 h 160"/>
              <a:gd name="T44" fmla="*/ 104 w 160"/>
              <a:gd name="T45" fmla="*/ 25 h 160"/>
              <a:gd name="T46" fmla="*/ 104 w 160"/>
              <a:gd name="T47" fmla="*/ 32 h 160"/>
              <a:gd name="T48" fmla="*/ 107 w 160"/>
              <a:gd name="T49" fmla="*/ 35 h 160"/>
              <a:gd name="T50" fmla="*/ 113 w 160"/>
              <a:gd name="T51" fmla="*/ 22 h 160"/>
              <a:gd name="T52" fmla="*/ 118 w 160"/>
              <a:gd name="T53" fmla="*/ 35 h 160"/>
              <a:gd name="T54" fmla="*/ 120 w 160"/>
              <a:gd name="T55" fmla="*/ 32 h 160"/>
              <a:gd name="T56" fmla="*/ 120 w 160"/>
              <a:gd name="T57" fmla="*/ 25 h 160"/>
              <a:gd name="T58" fmla="*/ 123 w 160"/>
              <a:gd name="T59" fmla="*/ 27 h 160"/>
              <a:gd name="T60" fmla="*/ 129 w 160"/>
              <a:gd name="T61" fmla="*/ 30 h 160"/>
              <a:gd name="T62" fmla="*/ 134 w 160"/>
              <a:gd name="T63" fmla="*/ 27 h 160"/>
              <a:gd name="T64" fmla="*/ 136 w 160"/>
              <a:gd name="T65" fmla="*/ 25 h 160"/>
              <a:gd name="T66" fmla="*/ 136 w 160"/>
              <a:gd name="T67" fmla="*/ 32 h 160"/>
              <a:gd name="T68" fmla="*/ 140 w 160"/>
              <a:gd name="T69" fmla="*/ 35 h 160"/>
              <a:gd name="T70" fmla="*/ 54 w 160"/>
              <a:gd name="T71" fmla="*/ 68 h 160"/>
              <a:gd name="T72" fmla="*/ 3 w 160"/>
              <a:gd name="T73" fmla="*/ 57 h 160"/>
              <a:gd name="T74" fmla="*/ 3 w 160"/>
              <a:gd name="T75" fmla="*/ 102 h 160"/>
              <a:gd name="T76" fmla="*/ 41 w 160"/>
              <a:gd name="T77" fmla="*/ 79 h 160"/>
              <a:gd name="T78" fmla="*/ 28 w 160"/>
              <a:gd name="T79" fmla="*/ 68 h 160"/>
              <a:gd name="T80" fmla="*/ 54 w 160"/>
              <a:gd name="T81" fmla="*/ 107 h 160"/>
              <a:gd name="T82" fmla="*/ 0 w 160"/>
              <a:gd name="T83" fmla="*/ 145 h 160"/>
              <a:gd name="T84" fmla="*/ 60 w 160"/>
              <a:gd name="T85" fmla="*/ 159 h 160"/>
              <a:gd name="T86" fmla="*/ 29 w 160"/>
              <a:gd name="T87" fmla="*/ 142 h 160"/>
              <a:gd name="T88" fmla="*/ 41 w 160"/>
              <a:gd name="T89" fmla="*/ 131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60" h="160">
                <a:moveTo>
                  <a:pt x="114" y="116"/>
                </a:moveTo>
                <a:cubicBezTo>
                  <a:pt x="113" y="116"/>
                  <a:pt x="112" y="116"/>
                  <a:pt x="112" y="116"/>
                </a:cubicBezTo>
                <a:cubicBezTo>
                  <a:pt x="110" y="116"/>
                  <a:pt x="109" y="116"/>
                  <a:pt x="109" y="116"/>
                </a:cubicBezTo>
                <a:cubicBezTo>
                  <a:pt x="108" y="116"/>
                  <a:pt x="108" y="116"/>
                  <a:pt x="108" y="116"/>
                </a:cubicBezTo>
                <a:cubicBezTo>
                  <a:pt x="108" y="116"/>
                  <a:pt x="107" y="116"/>
                  <a:pt x="105" y="116"/>
                </a:cubicBezTo>
                <a:cubicBezTo>
                  <a:pt x="87" y="116"/>
                  <a:pt x="69" y="112"/>
                  <a:pt x="59" y="107"/>
                </a:cubicBezTo>
                <a:cubicBezTo>
                  <a:pt x="59" y="123"/>
                  <a:pt x="59" y="123"/>
                  <a:pt x="59" y="123"/>
                </a:cubicBezTo>
                <a:cubicBezTo>
                  <a:pt x="65" y="129"/>
                  <a:pt x="85" y="133"/>
                  <a:pt x="112" y="133"/>
                </a:cubicBezTo>
                <a:cubicBezTo>
                  <a:pt x="135" y="133"/>
                  <a:pt x="152" y="130"/>
                  <a:pt x="160" y="125"/>
                </a:cubicBezTo>
                <a:cubicBezTo>
                  <a:pt x="160" y="109"/>
                  <a:pt x="160" y="109"/>
                  <a:pt x="160" y="109"/>
                </a:cubicBezTo>
                <a:cubicBezTo>
                  <a:pt x="151" y="113"/>
                  <a:pt x="134" y="116"/>
                  <a:pt x="116" y="116"/>
                </a:cubicBezTo>
                <a:cubicBezTo>
                  <a:pt x="116" y="116"/>
                  <a:pt x="115" y="116"/>
                  <a:pt x="114" y="116"/>
                </a:cubicBezTo>
                <a:close/>
                <a:moveTo>
                  <a:pt x="59" y="82"/>
                </a:moveTo>
                <a:cubicBezTo>
                  <a:pt x="59" y="100"/>
                  <a:pt x="59" y="100"/>
                  <a:pt x="59" y="100"/>
                </a:cubicBezTo>
                <a:cubicBezTo>
                  <a:pt x="60" y="100"/>
                  <a:pt x="60" y="100"/>
                  <a:pt x="60" y="100"/>
                </a:cubicBezTo>
                <a:cubicBezTo>
                  <a:pt x="66" y="106"/>
                  <a:pt x="86" y="111"/>
                  <a:pt x="112" y="111"/>
                </a:cubicBezTo>
                <a:cubicBezTo>
                  <a:pt x="134" y="111"/>
                  <a:pt x="152" y="106"/>
                  <a:pt x="160" y="101"/>
                </a:cubicBezTo>
                <a:cubicBezTo>
                  <a:pt x="160" y="84"/>
                  <a:pt x="160" y="84"/>
                  <a:pt x="160" y="84"/>
                </a:cubicBezTo>
                <a:cubicBezTo>
                  <a:pt x="149" y="89"/>
                  <a:pt x="130" y="92"/>
                  <a:pt x="112" y="92"/>
                </a:cubicBezTo>
                <a:cubicBezTo>
                  <a:pt x="91" y="92"/>
                  <a:pt x="70" y="89"/>
                  <a:pt x="59" y="82"/>
                </a:cubicBezTo>
                <a:close/>
                <a:moveTo>
                  <a:pt x="59" y="131"/>
                </a:moveTo>
                <a:cubicBezTo>
                  <a:pt x="59" y="141"/>
                  <a:pt x="59" y="141"/>
                  <a:pt x="59" y="141"/>
                </a:cubicBezTo>
                <a:cubicBezTo>
                  <a:pt x="59" y="143"/>
                  <a:pt x="59" y="143"/>
                  <a:pt x="60" y="143"/>
                </a:cubicBezTo>
                <a:cubicBezTo>
                  <a:pt x="63" y="154"/>
                  <a:pt x="87" y="160"/>
                  <a:pt x="110" y="160"/>
                </a:cubicBezTo>
                <a:cubicBezTo>
                  <a:pt x="132" y="160"/>
                  <a:pt x="157" y="154"/>
                  <a:pt x="160" y="143"/>
                </a:cubicBezTo>
                <a:cubicBezTo>
                  <a:pt x="160" y="143"/>
                  <a:pt x="160" y="143"/>
                  <a:pt x="160" y="141"/>
                </a:cubicBezTo>
                <a:cubicBezTo>
                  <a:pt x="160" y="132"/>
                  <a:pt x="160" y="132"/>
                  <a:pt x="160" y="132"/>
                </a:cubicBezTo>
                <a:cubicBezTo>
                  <a:pt x="149" y="138"/>
                  <a:pt x="130" y="140"/>
                  <a:pt x="112" y="140"/>
                </a:cubicBezTo>
                <a:cubicBezTo>
                  <a:pt x="91" y="140"/>
                  <a:pt x="70" y="137"/>
                  <a:pt x="59" y="131"/>
                </a:cubicBezTo>
                <a:close/>
                <a:moveTo>
                  <a:pt x="110" y="50"/>
                </a:moveTo>
                <a:cubicBezTo>
                  <a:pt x="87" y="50"/>
                  <a:pt x="63" y="56"/>
                  <a:pt x="59" y="67"/>
                </a:cubicBezTo>
                <a:cubicBezTo>
                  <a:pt x="59" y="68"/>
                  <a:pt x="59" y="68"/>
                  <a:pt x="59" y="68"/>
                </a:cubicBezTo>
                <a:cubicBezTo>
                  <a:pt x="59" y="75"/>
                  <a:pt x="59" y="75"/>
                  <a:pt x="59" y="75"/>
                </a:cubicBezTo>
                <a:cubicBezTo>
                  <a:pt x="65" y="82"/>
                  <a:pt x="86" y="87"/>
                  <a:pt x="112" y="87"/>
                </a:cubicBezTo>
                <a:cubicBezTo>
                  <a:pt x="134" y="87"/>
                  <a:pt x="152" y="83"/>
                  <a:pt x="160" y="78"/>
                </a:cubicBezTo>
                <a:cubicBezTo>
                  <a:pt x="160" y="68"/>
                  <a:pt x="160" y="68"/>
                  <a:pt x="160" y="68"/>
                </a:cubicBezTo>
                <a:cubicBezTo>
                  <a:pt x="160" y="67"/>
                  <a:pt x="160" y="67"/>
                  <a:pt x="160" y="67"/>
                </a:cubicBezTo>
                <a:cubicBezTo>
                  <a:pt x="158" y="56"/>
                  <a:pt x="134" y="50"/>
                  <a:pt x="110" y="50"/>
                </a:cubicBezTo>
                <a:close/>
                <a:moveTo>
                  <a:pt x="148" y="0"/>
                </a:moveTo>
                <a:cubicBezTo>
                  <a:pt x="13" y="0"/>
                  <a:pt x="13" y="0"/>
                  <a:pt x="13" y="0"/>
                </a:cubicBezTo>
                <a:cubicBezTo>
                  <a:pt x="7" y="0"/>
                  <a:pt x="0" y="6"/>
                  <a:pt x="0" y="12"/>
                </a:cubicBezTo>
                <a:cubicBezTo>
                  <a:pt x="0" y="44"/>
                  <a:pt x="0" y="44"/>
                  <a:pt x="0" y="44"/>
                </a:cubicBezTo>
                <a:cubicBezTo>
                  <a:pt x="0" y="47"/>
                  <a:pt x="2" y="49"/>
                  <a:pt x="3" y="50"/>
                </a:cubicBezTo>
                <a:cubicBezTo>
                  <a:pt x="66" y="50"/>
                  <a:pt x="66" y="50"/>
                  <a:pt x="66" y="50"/>
                </a:cubicBezTo>
                <a:cubicBezTo>
                  <a:pt x="77" y="47"/>
                  <a:pt x="93" y="44"/>
                  <a:pt x="109" y="44"/>
                </a:cubicBezTo>
                <a:cubicBezTo>
                  <a:pt x="124" y="44"/>
                  <a:pt x="140" y="47"/>
                  <a:pt x="151" y="50"/>
                </a:cubicBezTo>
                <a:cubicBezTo>
                  <a:pt x="158" y="50"/>
                  <a:pt x="158" y="50"/>
                  <a:pt x="158" y="50"/>
                </a:cubicBezTo>
                <a:cubicBezTo>
                  <a:pt x="159" y="49"/>
                  <a:pt x="160" y="47"/>
                  <a:pt x="160" y="44"/>
                </a:cubicBezTo>
                <a:cubicBezTo>
                  <a:pt x="160" y="12"/>
                  <a:pt x="160" y="12"/>
                  <a:pt x="160" y="12"/>
                </a:cubicBezTo>
                <a:cubicBezTo>
                  <a:pt x="160" y="6"/>
                  <a:pt x="154" y="0"/>
                  <a:pt x="148" y="0"/>
                </a:cubicBezTo>
                <a:close/>
                <a:moveTo>
                  <a:pt x="29" y="41"/>
                </a:moveTo>
                <a:cubicBezTo>
                  <a:pt x="22" y="41"/>
                  <a:pt x="16" y="35"/>
                  <a:pt x="16" y="28"/>
                </a:cubicBezTo>
                <a:cubicBezTo>
                  <a:pt x="16" y="22"/>
                  <a:pt x="22" y="16"/>
                  <a:pt x="29" y="16"/>
                </a:cubicBezTo>
                <a:cubicBezTo>
                  <a:pt x="36" y="16"/>
                  <a:pt x="41" y="22"/>
                  <a:pt x="41" y="28"/>
                </a:cubicBezTo>
                <a:cubicBezTo>
                  <a:pt x="41" y="35"/>
                  <a:pt x="36" y="41"/>
                  <a:pt x="29" y="41"/>
                </a:cubicBezTo>
                <a:close/>
                <a:moveTo>
                  <a:pt x="91" y="27"/>
                </a:moveTo>
                <a:cubicBezTo>
                  <a:pt x="90" y="27"/>
                  <a:pt x="88" y="26"/>
                  <a:pt x="88" y="25"/>
                </a:cubicBezTo>
                <a:cubicBezTo>
                  <a:pt x="88" y="24"/>
                  <a:pt x="90" y="22"/>
                  <a:pt x="91" y="22"/>
                </a:cubicBezTo>
                <a:cubicBezTo>
                  <a:pt x="93" y="22"/>
                  <a:pt x="94" y="24"/>
                  <a:pt x="94" y="25"/>
                </a:cubicBezTo>
                <a:cubicBezTo>
                  <a:pt x="94" y="26"/>
                  <a:pt x="93" y="27"/>
                  <a:pt x="91" y="27"/>
                </a:cubicBezTo>
                <a:close/>
                <a:moveTo>
                  <a:pt x="97" y="35"/>
                </a:moveTo>
                <a:cubicBezTo>
                  <a:pt x="96" y="35"/>
                  <a:pt x="94" y="33"/>
                  <a:pt x="94" y="32"/>
                </a:cubicBezTo>
                <a:cubicBezTo>
                  <a:pt x="94" y="31"/>
                  <a:pt x="96" y="30"/>
                  <a:pt x="97" y="30"/>
                </a:cubicBezTo>
                <a:cubicBezTo>
                  <a:pt x="98" y="30"/>
                  <a:pt x="99" y="31"/>
                  <a:pt x="99" y="32"/>
                </a:cubicBezTo>
                <a:cubicBezTo>
                  <a:pt x="99" y="33"/>
                  <a:pt x="98" y="35"/>
                  <a:pt x="97" y="35"/>
                </a:cubicBezTo>
                <a:close/>
                <a:moveTo>
                  <a:pt x="102" y="27"/>
                </a:moveTo>
                <a:cubicBezTo>
                  <a:pt x="101" y="27"/>
                  <a:pt x="99" y="26"/>
                  <a:pt x="99" y="25"/>
                </a:cubicBezTo>
                <a:cubicBezTo>
                  <a:pt x="99" y="24"/>
                  <a:pt x="101" y="22"/>
                  <a:pt x="102" y="22"/>
                </a:cubicBezTo>
                <a:cubicBezTo>
                  <a:pt x="103" y="22"/>
                  <a:pt x="104" y="24"/>
                  <a:pt x="104" y="25"/>
                </a:cubicBezTo>
                <a:cubicBezTo>
                  <a:pt x="104" y="26"/>
                  <a:pt x="103" y="27"/>
                  <a:pt x="102" y="27"/>
                </a:cubicBezTo>
                <a:close/>
                <a:moveTo>
                  <a:pt x="107" y="35"/>
                </a:moveTo>
                <a:cubicBezTo>
                  <a:pt x="105" y="35"/>
                  <a:pt x="104" y="33"/>
                  <a:pt x="104" y="32"/>
                </a:cubicBezTo>
                <a:cubicBezTo>
                  <a:pt x="104" y="31"/>
                  <a:pt x="105" y="30"/>
                  <a:pt x="107" y="30"/>
                </a:cubicBezTo>
                <a:cubicBezTo>
                  <a:pt x="109" y="30"/>
                  <a:pt x="110" y="31"/>
                  <a:pt x="110" y="32"/>
                </a:cubicBezTo>
                <a:cubicBezTo>
                  <a:pt x="110" y="33"/>
                  <a:pt x="109" y="35"/>
                  <a:pt x="107" y="35"/>
                </a:cubicBezTo>
                <a:close/>
                <a:moveTo>
                  <a:pt x="113" y="27"/>
                </a:moveTo>
                <a:cubicBezTo>
                  <a:pt x="112" y="27"/>
                  <a:pt x="110" y="26"/>
                  <a:pt x="110" y="25"/>
                </a:cubicBezTo>
                <a:cubicBezTo>
                  <a:pt x="110" y="24"/>
                  <a:pt x="112" y="22"/>
                  <a:pt x="113" y="22"/>
                </a:cubicBezTo>
                <a:cubicBezTo>
                  <a:pt x="114" y="22"/>
                  <a:pt x="115" y="24"/>
                  <a:pt x="115" y="25"/>
                </a:cubicBezTo>
                <a:cubicBezTo>
                  <a:pt x="115" y="26"/>
                  <a:pt x="114" y="27"/>
                  <a:pt x="113" y="27"/>
                </a:cubicBezTo>
                <a:close/>
                <a:moveTo>
                  <a:pt x="118" y="35"/>
                </a:moveTo>
                <a:cubicBezTo>
                  <a:pt x="116" y="35"/>
                  <a:pt x="115" y="33"/>
                  <a:pt x="115" y="32"/>
                </a:cubicBezTo>
                <a:cubicBezTo>
                  <a:pt x="115" y="31"/>
                  <a:pt x="116" y="30"/>
                  <a:pt x="118" y="30"/>
                </a:cubicBezTo>
                <a:cubicBezTo>
                  <a:pt x="119" y="30"/>
                  <a:pt x="120" y="31"/>
                  <a:pt x="120" y="32"/>
                </a:cubicBezTo>
                <a:cubicBezTo>
                  <a:pt x="120" y="33"/>
                  <a:pt x="119" y="35"/>
                  <a:pt x="118" y="35"/>
                </a:cubicBezTo>
                <a:close/>
                <a:moveTo>
                  <a:pt x="123" y="27"/>
                </a:moveTo>
                <a:cubicBezTo>
                  <a:pt x="121" y="27"/>
                  <a:pt x="120" y="26"/>
                  <a:pt x="120" y="25"/>
                </a:cubicBezTo>
                <a:cubicBezTo>
                  <a:pt x="120" y="24"/>
                  <a:pt x="121" y="22"/>
                  <a:pt x="123" y="22"/>
                </a:cubicBezTo>
                <a:cubicBezTo>
                  <a:pt x="125" y="22"/>
                  <a:pt x="126" y="24"/>
                  <a:pt x="126" y="25"/>
                </a:cubicBezTo>
                <a:cubicBezTo>
                  <a:pt x="126" y="26"/>
                  <a:pt x="125" y="27"/>
                  <a:pt x="123" y="27"/>
                </a:cubicBezTo>
                <a:close/>
                <a:moveTo>
                  <a:pt x="129" y="35"/>
                </a:moveTo>
                <a:cubicBezTo>
                  <a:pt x="127" y="35"/>
                  <a:pt x="126" y="33"/>
                  <a:pt x="126" y="32"/>
                </a:cubicBezTo>
                <a:cubicBezTo>
                  <a:pt x="126" y="31"/>
                  <a:pt x="127" y="30"/>
                  <a:pt x="129" y="30"/>
                </a:cubicBezTo>
                <a:cubicBezTo>
                  <a:pt x="130" y="30"/>
                  <a:pt x="131" y="31"/>
                  <a:pt x="131" y="32"/>
                </a:cubicBezTo>
                <a:cubicBezTo>
                  <a:pt x="131" y="33"/>
                  <a:pt x="130" y="35"/>
                  <a:pt x="129" y="35"/>
                </a:cubicBezTo>
                <a:close/>
                <a:moveTo>
                  <a:pt x="134" y="27"/>
                </a:moveTo>
                <a:cubicBezTo>
                  <a:pt x="132" y="27"/>
                  <a:pt x="131" y="26"/>
                  <a:pt x="131" y="25"/>
                </a:cubicBezTo>
                <a:cubicBezTo>
                  <a:pt x="131" y="24"/>
                  <a:pt x="132" y="22"/>
                  <a:pt x="134" y="22"/>
                </a:cubicBezTo>
                <a:cubicBezTo>
                  <a:pt x="135" y="22"/>
                  <a:pt x="136" y="24"/>
                  <a:pt x="136" y="25"/>
                </a:cubicBezTo>
                <a:cubicBezTo>
                  <a:pt x="136" y="26"/>
                  <a:pt x="135" y="27"/>
                  <a:pt x="134" y="27"/>
                </a:cubicBezTo>
                <a:close/>
                <a:moveTo>
                  <a:pt x="140" y="35"/>
                </a:moveTo>
                <a:cubicBezTo>
                  <a:pt x="137" y="35"/>
                  <a:pt x="136" y="33"/>
                  <a:pt x="136" y="32"/>
                </a:cubicBezTo>
                <a:cubicBezTo>
                  <a:pt x="136" y="31"/>
                  <a:pt x="137" y="30"/>
                  <a:pt x="140" y="30"/>
                </a:cubicBezTo>
                <a:cubicBezTo>
                  <a:pt x="141" y="30"/>
                  <a:pt x="142" y="31"/>
                  <a:pt x="142" y="32"/>
                </a:cubicBezTo>
                <a:cubicBezTo>
                  <a:pt x="142" y="33"/>
                  <a:pt x="141" y="35"/>
                  <a:pt x="140" y="35"/>
                </a:cubicBezTo>
                <a:close/>
                <a:moveTo>
                  <a:pt x="54" y="102"/>
                </a:moveTo>
                <a:cubicBezTo>
                  <a:pt x="54" y="101"/>
                  <a:pt x="54" y="94"/>
                  <a:pt x="54" y="94"/>
                </a:cubicBezTo>
                <a:cubicBezTo>
                  <a:pt x="54" y="68"/>
                  <a:pt x="54" y="68"/>
                  <a:pt x="54" y="68"/>
                </a:cubicBezTo>
                <a:cubicBezTo>
                  <a:pt x="54" y="67"/>
                  <a:pt x="54" y="67"/>
                  <a:pt x="54" y="67"/>
                </a:cubicBezTo>
                <a:cubicBezTo>
                  <a:pt x="55" y="63"/>
                  <a:pt x="59" y="60"/>
                  <a:pt x="65" y="57"/>
                </a:cubicBezTo>
                <a:cubicBezTo>
                  <a:pt x="3" y="57"/>
                  <a:pt x="3" y="57"/>
                  <a:pt x="3" y="57"/>
                </a:cubicBezTo>
                <a:cubicBezTo>
                  <a:pt x="2" y="58"/>
                  <a:pt x="0" y="61"/>
                  <a:pt x="0" y="65"/>
                </a:cubicBezTo>
                <a:cubicBezTo>
                  <a:pt x="0" y="95"/>
                  <a:pt x="0" y="95"/>
                  <a:pt x="0" y="95"/>
                </a:cubicBezTo>
                <a:cubicBezTo>
                  <a:pt x="0" y="98"/>
                  <a:pt x="2" y="100"/>
                  <a:pt x="3" y="102"/>
                </a:cubicBezTo>
                <a:lnTo>
                  <a:pt x="54" y="102"/>
                </a:lnTo>
                <a:close/>
                <a:moveTo>
                  <a:pt x="28" y="68"/>
                </a:moveTo>
                <a:cubicBezTo>
                  <a:pt x="36" y="68"/>
                  <a:pt x="41" y="73"/>
                  <a:pt x="41" y="79"/>
                </a:cubicBezTo>
                <a:cubicBezTo>
                  <a:pt x="41" y="87"/>
                  <a:pt x="36" y="91"/>
                  <a:pt x="28" y="91"/>
                </a:cubicBezTo>
                <a:cubicBezTo>
                  <a:pt x="22" y="91"/>
                  <a:pt x="16" y="87"/>
                  <a:pt x="16" y="79"/>
                </a:cubicBezTo>
                <a:cubicBezTo>
                  <a:pt x="16" y="73"/>
                  <a:pt x="22" y="68"/>
                  <a:pt x="28" y="68"/>
                </a:cubicBezTo>
                <a:close/>
                <a:moveTo>
                  <a:pt x="54" y="143"/>
                </a:moveTo>
                <a:cubicBezTo>
                  <a:pt x="54" y="143"/>
                  <a:pt x="54" y="143"/>
                  <a:pt x="54" y="142"/>
                </a:cubicBezTo>
                <a:cubicBezTo>
                  <a:pt x="54" y="107"/>
                  <a:pt x="54" y="107"/>
                  <a:pt x="54" y="107"/>
                </a:cubicBezTo>
                <a:cubicBezTo>
                  <a:pt x="3" y="107"/>
                  <a:pt x="3" y="107"/>
                  <a:pt x="3" y="107"/>
                </a:cubicBezTo>
                <a:cubicBezTo>
                  <a:pt x="2" y="110"/>
                  <a:pt x="0" y="112"/>
                  <a:pt x="0" y="115"/>
                </a:cubicBezTo>
                <a:cubicBezTo>
                  <a:pt x="0" y="145"/>
                  <a:pt x="0" y="145"/>
                  <a:pt x="0" y="145"/>
                </a:cubicBezTo>
                <a:cubicBezTo>
                  <a:pt x="0" y="152"/>
                  <a:pt x="7" y="159"/>
                  <a:pt x="13" y="159"/>
                </a:cubicBezTo>
                <a:cubicBezTo>
                  <a:pt x="59" y="159"/>
                  <a:pt x="59" y="159"/>
                  <a:pt x="59" y="159"/>
                </a:cubicBezTo>
                <a:cubicBezTo>
                  <a:pt x="60" y="159"/>
                  <a:pt x="60" y="159"/>
                  <a:pt x="60" y="159"/>
                </a:cubicBezTo>
                <a:cubicBezTo>
                  <a:pt x="63" y="157"/>
                  <a:pt x="64" y="154"/>
                  <a:pt x="62" y="151"/>
                </a:cubicBezTo>
                <a:cubicBezTo>
                  <a:pt x="58" y="149"/>
                  <a:pt x="56" y="146"/>
                  <a:pt x="54" y="143"/>
                </a:cubicBezTo>
                <a:close/>
                <a:moveTo>
                  <a:pt x="29" y="142"/>
                </a:moveTo>
                <a:cubicBezTo>
                  <a:pt x="22" y="142"/>
                  <a:pt x="16" y="137"/>
                  <a:pt x="16" y="131"/>
                </a:cubicBezTo>
                <a:cubicBezTo>
                  <a:pt x="16" y="123"/>
                  <a:pt x="22" y="118"/>
                  <a:pt x="29" y="118"/>
                </a:cubicBezTo>
                <a:cubicBezTo>
                  <a:pt x="36" y="118"/>
                  <a:pt x="41" y="123"/>
                  <a:pt x="41" y="131"/>
                </a:cubicBezTo>
                <a:cubicBezTo>
                  <a:pt x="41" y="137"/>
                  <a:pt x="36" y="142"/>
                  <a:pt x="29" y="142"/>
                </a:cubicBezTo>
                <a:close/>
              </a:path>
            </a:pathLst>
          </a:custGeom>
          <a:ln>
            <a:noFill/>
          </a:ln>
        </p:spPr>
        <p:style>
          <a:lnRef idx="3">
            <a:schemeClr val="lt1"/>
          </a:lnRef>
          <a:fillRef idx="1">
            <a:schemeClr val="accent1"/>
          </a:fillRef>
          <a:effectRef idx="1">
            <a:schemeClr val="accent1"/>
          </a:effectRef>
          <a:fontRef idx="minor">
            <a:schemeClr val="lt1"/>
          </a:fontRef>
        </p:style>
        <p:txBody>
          <a:bodyPr vert="horz" wrap="square" lIns="91440" tIns="45720" rIns="91440" bIns="45720" numCol="1" anchor="t" anchorCtr="0" compatLnSpc="1">
            <a:prstTxWarp prst="textNoShape">
              <a:avLst/>
            </a:prstTxWarp>
          </a:bodyPr>
          <a:lstStyle/>
          <a:p>
            <a:endParaRPr lang="en-US"/>
          </a:p>
        </p:txBody>
      </p:sp>
      <p:sp>
        <p:nvSpPr>
          <p:cNvPr id="59" name="Freeform 134">
            <a:hlinkClick r:id="rId5" action="ppaction://hlinksldjump"/>
            <a:extLst>
              <a:ext uri="{FF2B5EF4-FFF2-40B4-BE49-F238E27FC236}">
                <a16:creationId xmlns:a16="http://schemas.microsoft.com/office/drawing/2014/main" id="{DDF11FA5-E59B-5CF3-33A6-95D0E54AD7EF}"/>
              </a:ext>
            </a:extLst>
          </p:cNvPr>
          <p:cNvSpPr>
            <a:spLocks noEditPoints="1"/>
          </p:cNvSpPr>
          <p:nvPr/>
        </p:nvSpPr>
        <p:spPr bwMode="auto">
          <a:xfrm>
            <a:off x="464954" y="1756981"/>
            <a:ext cx="316187" cy="243070"/>
          </a:xfrm>
          <a:custGeom>
            <a:avLst/>
            <a:gdLst>
              <a:gd name="T0" fmla="*/ 25 w 160"/>
              <a:gd name="T1" fmla="*/ 0 h 123"/>
              <a:gd name="T2" fmla="*/ 21 w 160"/>
              <a:gd name="T3" fmla="*/ 2 h 123"/>
              <a:gd name="T4" fmla="*/ 19 w 160"/>
              <a:gd name="T5" fmla="*/ 6 h 123"/>
              <a:gd name="T6" fmla="*/ 19 w 160"/>
              <a:gd name="T7" fmla="*/ 92 h 123"/>
              <a:gd name="T8" fmla="*/ 25 w 160"/>
              <a:gd name="T9" fmla="*/ 97 h 123"/>
              <a:gd name="T10" fmla="*/ 76 w 160"/>
              <a:gd name="T11" fmla="*/ 116 h 123"/>
              <a:gd name="T12" fmla="*/ 76 w 160"/>
              <a:gd name="T13" fmla="*/ 26 h 123"/>
              <a:gd name="T14" fmla="*/ 74 w 160"/>
              <a:gd name="T15" fmla="*/ 24 h 123"/>
              <a:gd name="T16" fmla="*/ 25 w 160"/>
              <a:gd name="T17" fmla="*/ 0 h 123"/>
              <a:gd name="T18" fmla="*/ 141 w 160"/>
              <a:gd name="T19" fmla="*/ 92 h 123"/>
              <a:gd name="T20" fmla="*/ 141 w 160"/>
              <a:gd name="T21" fmla="*/ 6 h 123"/>
              <a:gd name="T22" fmla="*/ 140 w 160"/>
              <a:gd name="T23" fmla="*/ 2 h 123"/>
              <a:gd name="T24" fmla="*/ 136 w 160"/>
              <a:gd name="T25" fmla="*/ 0 h 123"/>
              <a:gd name="T26" fmla="*/ 85 w 160"/>
              <a:gd name="T27" fmla="*/ 24 h 123"/>
              <a:gd name="T28" fmla="*/ 84 w 160"/>
              <a:gd name="T29" fmla="*/ 26 h 123"/>
              <a:gd name="T30" fmla="*/ 84 w 160"/>
              <a:gd name="T31" fmla="*/ 116 h 123"/>
              <a:gd name="T32" fmla="*/ 136 w 160"/>
              <a:gd name="T33" fmla="*/ 97 h 123"/>
              <a:gd name="T34" fmla="*/ 141 w 160"/>
              <a:gd name="T35" fmla="*/ 92 h 123"/>
              <a:gd name="T36" fmla="*/ 154 w 160"/>
              <a:gd name="T37" fmla="*/ 20 h 123"/>
              <a:gd name="T38" fmla="*/ 150 w 160"/>
              <a:gd name="T39" fmla="*/ 20 h 123"/>
              <a:gd name="T40" fmla="*/ 150 w 160"/>
              <a:gd name="T41" fmla="*/ 92 h 123"/>
              <a:gd name="T42" fmla="*/ 136 w 160"/>
              <a:gd name="T43" fmla="*/ 107 h 123"/>
              <a:gd name="T44" fmla="*/ 92 w 160"/>
              <a:gd name="T45" fmla="*/ 121 h 123"/>
              <a:gd name="T46" fmla="*/ 153 w 160"/>
              <a:gd name="T47" fmla="*/ 121 h 123"/>
              <a:gd name="T48" fmla="*/ 158 w 160"/>
              <a:gd name="T49" fmla="*/ 121 h 123"/>
              <a:gd name="T50" fmla="*/ 160 w 160"/>
              <a:gd name="T51" fmla="*/ 117 h 123"/>
              <a:gd name="T52" fmla="*/ 160 w 160"/>
              <a:gd name="T53" fmla="*/ 26 h 123"/>
              <a:gd name="T54" fmla="*/ 154 w 160"/>
              <a:gd name="T55" fmla="*/ 20 h 123"/>
              <a:gd name="T56" fmla="*/ 10 w 160"/>
              <a:gd name="T57" fmla="*/ 92 h 123"/>
              <a:gd name="T58" fmla="*/ 10 w 160"/>
              <a:gd name="T59" fmla="*/ 20 h 123"/>
              <a:gd name="T60" fmla="*/ 6 w 160"/>
              <a:gd name="T61" fmla="*/ 20 h 123"/>
              <a:gd name="T62" fmla="*/ 0 w 160"/>
              <a:gd name="T63" fmla="*/ 26 h 123"/>
              <a:gd name="T64" fmla="*/ 0 w 160"/>
              <a:gd name="T65" fmla="*/ 117 h 123"/>
              <a:gd name="T66" fmla="*/ 3 w 160"/>
              <a:gd name="T67" fmla="*/ 121 h 123"/>
              <a:gd name="T68" fmla="*/ 8 w 160"/>
              <a:gd name="T69" fmla="*/ 121 h 123"/>
              <a:gd name="T70" fmla="*/ 68 w 160"/>
              <a:gd name="T71" fmla="*/ 121 h 123"/>
              <a:gd name="T72" fmla="*/ 25 w 160"/>
              <a:gd name="T73" fmla="*/ 107 h 123"/>
              <a:gd name="T74" fmla="*/ 10 w 160"/>
              <a:gd name="T75" fmla="*/ 92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60" h="123">
                <a:moveTo>
                  <a:pt x="25" y="0"/>
                </a:moveTo>
                <a:cubicBezTo>
                  <a:pt x="24" y="0"/>
                  <a:pt x="22" y="0"/>
                  <a:pt x="21" y="2"/>
                </a:cubicBezTo>
                <a:cubicBezTo>
                  <a:pt x="20" y="3"/>
                  <a:pt x="19" y="4"/>
                  <a:pt x="19" y="6"/>
                </a:cubicBezTo>
                <a:cubicBezTo>
                  <a:pt x="19" y="92"/>
                  <a:pt x="19" y="92"/>
                  <a:pt x="19" y="92"/>
                </a:cubicBezTo>
                <a:cubicBezTo>
                  <a:pt x="19" y="94"/>
                  <a:pt x="21" y="97"/>
                  <a:pt x="25" y="97"/>
                </a:cubicBezTo>
                <a:cubicBezTo>
                  <a:pt x="38" y="97"/>
                  <a:pt x="60" y="100"/>
                  <a:pt x="76" y="116"/>
                </a:cubicBezTo>
                <a:cubicBezTo>
                  <a:pt x="76" y="26"/>
                  <a:pt x="76" y="26"/>
                  <a:pt x="76" y="26"/>
                </a:cubicBezTo>
                <a:cubicBezTo>
                  <a:pt x="76" y="26"/>
                  <a:pt x="76" y="25"/>
                  <a:pt x="74" y="24"/>
                </a:cubicBezTo>
                <a:cubicBezTo>
                  <a:pt x="62" y="3"/>
                  <a:pt x="38" y="0"/>
                  <a:pt x="25" y="0"/>
                </a:cubicBezTo>
                <a:close/>
                <a:moveTo>
                  <a:pt x="141" y="92"/>
                </a:moveTo>
                <a:cubicBezTo>
                  <a:pt x="141" y="6"/>
                  <a:pt x="141" y="6"/>
                  <a:pt x="141" y="6"/>
                </a:cubicBezTo>
                <a:cubicBezTo>
                  <a:pt x="141" y="4"/>
                  <a:pt x="141" y="3"/>
                  <a:pt x="140" y="2"/>
                </a:cubicBezTo>
                <a:cubicBezTo>
                  <a:pt x="139" y="0"/>
                  <a:pt x="137" y="0"/>
                  <a:pt x="136" y="0"/>
                </a:cubicBezTo>
                <a:cubicBezTo>
                  <a:pt x="122" y="0"/>
                  <a:pt x="98" y="3"/>
                  <a:pt x="85" y="24"/>
                </a:cubicBezTo>
                <a:cubicBezTo>
                  <a:pt x="84" y="25"/>
                  <a:pt x="84" y="26"/>
                  <a:pt x="84" y="26"/>
                </a:cubicBezTo>
                <a:cubicBezTo>
                  <a:pt x="84" y="116"/>
                  <a:pt x="84" y="116"/>
                  <a:pt x="84" y="116"/>
                </a:cubicBezTo>
                <a:cubicBezTo>
                  <a:pt x="100" y="100"/>
                  <a:pt x="122" y="97"/>
                  <a:pt x="136" y="97"/>
                </a:cubicBezTo>
                <a:cubicBezTo>
                  <a:pt x="139" y="97"/>
                  <a:pt x="141" y="94"/>
                  <a:pt x="141" y="92"/>
                </a:cubicBezTo>
                <a:close/>
                <a:moveTo>
                  <a:pt x="154" y="20"/>
                </a:moveTo>
                <a:cubicBezTo>
                  <a:pt x="150" y="20"/>
                  <a:pt x="150" y="20"/>
                  <a:pt x="150" y="20"/>
                </a:cubicBezTo>
                <a:cubicBezTo>
                  <a:pt x="150" y="92"/>
                  <a:pt x="150" y="92"/>
                  <a:pt x="150" y="92"/>
                </a:cubicBezTo>
                <a:cubicBezTo>
                  <a:pt x="150" y="99"/>
                  <a:pt x="143" y="106"/>
                  <a:pt x="136" y="107"/>
                </a:cubicBezTo>
                <a:cubicBezTo>
                  <a:pt x="123" y="107"/>
                  <a:pt x="105" y="108"/>
                  <a:pt x="92" y="121"/>
                </a:cubicBezTo>
                <a:cubicBezTo>
                  <a:pt x="115" y="115"/>
                  <a:pt x="139" y="119"/>
                  <a:pt x="153" y="121"/>
                </a:cubicBezTo>
                <a:cubicBezTo>
                  <a:pt x="154" y="123"/>
                  <a:pt x="157" y="121"/>
                  <a:pt x="158" y="121"/>
                </a:cubicBezTo>
                <a:cubicBezTo>
                  <a:pt x="159" y="120"/>
                  <a:pt x="160" y="118"/>
                  <a:pt x="160" y="117"/>
                </a:cubicBezTo>
                <a:cubicBezTo>
                  <a:pt x="160" y="26"/>
                  <a:pt x="160" y="26"/>
                  <a:pt x="160" y="26"/>
                </a:cubicBezTo>
                <a:cubicBezTo>
                  <a:pt x="160" y="22"/>
                  <a:pt x="158" y="20"/>
                  <a:pt x="154" y="20"/>
                </a:cubicBezTo>
                <a:close/>
                <a:moveTo>
                  <a:pt x="10" y="92"/>
                </a:moveTo>
                <a:cubicBezTo>
                  <a:pt x="10" y="20"/>
                  <a:pt x="10" y="20"/>
                  <a:pt x="10" y="20"/>
                </a:cubicBezTo>
                <a:cubicBezTo>
                  <a:pt x="6" y="20"/>
                  <a:pt x="6" y="20"/>
                  <a:pt x="6" y="20"/>
                </a:cubicBezTo>
                <a:cubicBezTo>
                  <a:pt x="3" y="20"/>
                  <a:pt x="0" y="22"/>
                  <a:pt x="0" y="26"/>
                </a:cubicBezTo>
                <a:cubicBezTo>
                  <a:pt x="0" y="117"/>
                  <a:pt x="0" y="117"/>
                  <a:pt x="0" y="117"/>
                </a:cubicBezTo>
                <a:cubicBezTo>
                  <a:pt x="0" y="118"/>
                  <a:pt x="2" y="120"/>
                  <a:pt x="3" y="121"/>
                </a:cubicBezTo>
                <a:cubicBezTo>
                  <a:pt x="4" y="121"/>
                  <a:pt x="5" y="123"/>
                  <a:pt x="8" y="121"/>
                </a:cubicBezTo>
                <a:cubicBezTo>
                  <a:pt x="21" y="119"/>
                  <a:pt x="46" y="115"/>
                  <a:pt x="68" y="121"/>
                </a:cubicBezTo>
                <a:cubicBezTo>
                  <a:pt x="55" y="108"/>
                  <a:pt x="36" y="107"/>
                  <a:pt x="25" y="107"/>
                </a:cubicBezTo>
                <a:cubicBezTo>
                  <a:pt x="16" y="106"/>
                  <a:pt x="10" y="99"/>
                  <a:pt x="10" y="92"/>
                </a:cubicBezTo>
                <a:close/>
              </a:path>
            </a:pathLst>
          </a:custGeom>
          <a:ln>
            <a:noFill/>
          </a:ln>
        </p:spPr>
        <p:style>
          <a:lnRef idx="2">
            <a:schemeClr val="accent3"/>
          </a:lnRef>
          <a:fillRef idx="1">
            <a:schemeClr val="lt1"/>
          </a:fillRef>
          <a:effectRef idx="0">
            <a:schemeClr val="accent3"/>
          </a:effectRef>
          <a:fontRef idx="minor">
            <a:schemeClr val="dk1"/>
          </a:fontRef>
        </p:style>
        <p:txBody>
          <a:bodyPr vert="horz" wrap="square" lIns="91440" tIns="45720" rIns="91440" bIns="45720" numCol="1" anchor="t" anchorCtr="0" compatLnSpc="1">
            <a:prstTxWarp prst="textNoShape">
              <a:avLst/>
            </a:prstTxWarp>
          </a:bodyPr>
          <a:lstStyle/>
          <a:p>
            <a:endParaRPr lang="en-US"/>
          </a:p>
        </p:txBody>
      </p:sp>
      <p:sp>
        <p:nvSpPr>
          <p:cNvPr id="60" name="Freeform 170">
            <a:hlinkClick r:id="rId6" action="ppaction://hlinksldjump"/>
            <a:extLst>
              <a:ext uri="{FF2B5EF4-FFF2-40B4-BE49-F238E27FC236}">
                <a16:creationId xmlns:a16="http://schemas.microsoft.com/office/drawing/2014/main" id="{9B9C9386-94AB-30EB-2B21-F543AD8F8D5C}"/>
              </a:ext>
            </a:extLst>
          </p:cNvPr>
          <p:cNvSpPr>
            <a:spLocks noEditPoints="1"/>
          </p:cNvSpPr>
          <p:nvPr/>
        </p:nvSpPr>
        <p:spPr bwMode="auto">
          <a:xfrm>
            <a:off x="360408" y="2485131"/>
            <a:ext cx="282243" cy="284017"/>
          </a:xfrm>
          <a:custGeom>
            <a:avLst/>
            <a:gdLst>
              <a:gd name="T0" fmla="*/ 34 w 159"/>
              <a:gd name="T1" fmla="*/ 27 h 160"/>
              <a:gd name="T2" fmla="*/ 34 w 159"/>
              <a:gd name="T3" fmla="*/ 41 h 160"/>
              <a:gd name="T4" fmla="*/ 95 w 159"/>
              <a:gd name="T5" fmla="*/ 34 h 160"/>
              <a:gd name="T6" fmla="*/ 95 w 159"/>
              <a:gd name="T7" fmla="*/ 63 h 160"/>
              <a:gd name="T8" fmla="*/ 34 w 159"/>
              <a:gd name="T9" fmla="*/ 55 h 160"/>
              <a:gd name="T10" fmla="*/ 34 w 159"/>
              <a:gd name="T11" fmla="*/ 69 h 160"/>
              <a:gd name="T12" fmla="*/ 95 w 159"/>
              <a:gd name="T13" fmla="*/ 63 h 160"/>
              <a:gd name="T14" fmla="*/ 68 w 159"/>
              <a:gd name="T15" fmla="*/ 90 h 160"/>
              <a:gd name="T16" fmla="*/ 34 w 159"/>
              <a:gd name="T17" fmla="*/ 83 h 160"/>
              <a:gd name="T18" fmla="*/ 34 w 159"/>
              <a:gd name="T19" fmla="*/ 97 h 160"/>
              <a:gd name="T20" fmla="*/ 115 w 159"/>
              <a:gd name="T21" fmla="*/ 122 h 160"/>
              <a:gd name="T22" fmla="*/ 108 w 159"/>
              <a:gd name="T23" fmla="*/ 145 h 160"/>
              <a:gd name="T24" fmla="*/ 14 w 159"/>
              <a:gd name="T25" fmla="*/ 14 h 160"/>
              <a:gd name="T26" fmla="*/ 108 w 159"/>
              <a:gd name="T27" fmla="*/ 42 h 160"/>
              <a:gd name="T28" fmla="*/ 123 w 159"/>
              <a:gd name="T29" fmla="*/ 7 h 160"/>
              <a:gd name="T30" fmla="*/ 7 w 159"/>
              <a:gd name="T31" fmla="*/ 0 h 160"/>
              <a:gd name="T32" fmla="*/ 0 w 159"/>
              <a:gd name="T33" fmla="*/ 152 h 160"/>
              <a:gd name="T34" fmla="*/ 115 w 159"/>
              <a:gd name="T35" fmla="*/ 160 h 160"/>
              <a:gd name="T36" fmla="*/ 123 w 159"/>
              <a:gd name="T37" fmla="*/ 112 h 160"/>
              <a:gd name="T38" fmla="*/ 115 w 159"/>
              <a:gd name="T39" fmla="*/ 122 h 160"/>
              <a:gd name="T40" fmla="*/ 132 w 159"/>
              <a:gd name="T41" fmla="*/ 18 h 160"/>
              <a:gd name="T42" fmla="*/ 84 w 159"/>
              <a:gd name="T43" fmla="*/ 98 h 160"/>
              <a:gd name="T44" fmla="*/ 82 w 159"/>
              <a:gd name="T45" fmla="*/ 127 h 160"/>
              <a:gd name="T46" fmla="*/ 87 w 159"/>
              <a:gd name="T47" fmla="*/ 131 h 160"/>
              <a:gd name="T48" fmla="*/ 113 w 159"/>
              <a:gd name="T49" fmla="*/ 114 h 160"/>
              <a:gd name="T50" fmla="*/ 159 w 159"/>
              <a:gd name="T51" fmla="*/ 33 h 160"/>
              <a:gd name="T52" fmla="*/ 97 w 159"/>
              <a:gd name="T53" fmla="*/ 118 h 160"/>
              <a:gd name="T54" fmla="*/ 89 w 159"/>
              <a:gd name="T55" fmla="*/ 113 h 160"/>
              <a:gd name="T56" fmla="*/ 97 w 159"/>
              <a:gd name="T57" fmla="*/ 108 h 160"/>
              <a:gd name="T58" fmla="*/ 97 w 159"/>
              <a:gd name="T59" fmla="*/ 118 h 160"/>
              <a:gd name="T60" fmla="*/ 56 w 159"/>
              <a:gd name="T61" fmla="*/ 131 h 160"/>
              <a:gd name="T62" fmla="*/ 75 w 159"/>
              <a:gd name="T63" fmla="*/ 126 h 160"/>
              <a:gd name="T64" fmla="*/ 55 w 159"/>
              <a:gd name="T65" fmla="*/ 124 h 160"/>
              <a:gd name="T66" fmla="*/ 50 w 159"/>
              <a:gd name="T67" fmla="*/ 121 h 160"/>
              <a:gd name="T68" fmla="*/ 50 w 159"/>
              <a:gd name="T69" fmla="*/ 110 h 160"/>
              <a:gd name="T70" fmla="*/ 39 w 159"/>
              <a:gd name="T71" fmla="*/ 115 h 160"/>
              <a:gd name="T72" fmla="*/ 28 w 159"/>
              <a:gd name="T73" fmla="*/ 135 h 160"/>
              <a:gd name="T74" fmla="*/ 38 w 159"/>
              <a:gd name="T75" fmla="*/ 125 h 160"/>
              <a:gd name="T76" fmla="*/ 44 w 159"/>
              <a:gd name="T77" fmla="*/ 127 h 160"/>
              <a:gd name="T78" fmla="*/ 44 w 159"/>
              <a:gd name="T79" fmla="*/ 127 h 160"/>
              <a:gd name="T80" fmla="*/ 44 w 159"/>
              <a:gd name="T81" fmla="*/ 128 h 160"/>
              <a:gd name="T82" fmla="*/ 50 w 159"/>
              <a:gd name="T83" fmla="*/ 128 h 160"/>
              <a:gd name="T84" fmla="*/ 53 w 159"/>
              <a:gd name="T85" fmla="*/ 132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59" h="160">
                <a:moveTo>
                  <a:pt x="88" y="27"/>
                </a:moveTo>
                <a:cubicBezTo>
                  <a:pt x="34" y="27"/>
                  <a:pt x="34" y="27"/>
                  <a:pt x="34" y="27"/>
                </a:cubicBezTo>
                <a:cubicBezTo>
                  <a:pt x="30" y="27"/>
                  <a:pt x="26" y="31"/>
                  <a:pt x="26" y="34"/>
                </a:cubicBezTo>
                <a:cubicBezTo>
                  <a:pt x="26" y="39"/>
                  <a:pt x="30" y="41"/>
                  <a:pt x="34" y="41"/>
                </a:cubicBezTo>
                <a:cubicBezTo>
                  <a:pt x="88" y="41"/>
                  <a:pt x="88" y="41"/>
                  <a:pt x="88" y="41"/>
                </a:cubicBezTo>
                <a:cubicBezTo>
                  <a:pt x="93" y="41"/>
                  <a:pt x="95" y="39"/>
                  <a:pt x="95" y="34"/>
                </a:cubicBezTo>
                <a:cubicBezTo>
                  <a:pt x="95" y="31"/>
                  <a:pt x="93" y="27"/>
                  <a:pt x="88" y="27"/>
                </a:cubicBezTo>
                <a:close/>
                <a:moveTo>
                  <a:pt x="95" y="63"/>
                </a:moveTo>
                <a:cubicBezTo>
                  <a:pt x="95" y="57"/>
                  <a:pt x="93" y="55"/>
                  <a:pt x="88" y="55"/>
                </a:cubicBezTo>
                <a:cubicBezTo>
                  <a:pt x="34" y="55"/>
                  <a:pt x="34" y="55"/>
                  <a:pt x="34" y="55"/>
                </a:cubicBezTo>
                <a:cubicBezTo>
                  <a:pt x="30" y="55"/>
                  <a:pt x="26" y="57"/>
                  <a:pt x="26" y="63"/>
                </a:cubicBezTo>
                <a:cubicBezTo>
                  <a:pt x="26" y="67"/>
                  <a:pt x="30" y="69"/>
                  <a:pt x="34" y="69"/>
                </a:cubicBezTo>
                <a:cubicBezTo>
                  <a:pt x="88" y="69"/>
                  <a:pt x="88" y="69"/>
                  <a:pt x="88" y="69"/>
                </a:cubicBezTo>
                <a:cubicBezTo>
                  <a:pt x="93" y="69"/>
                  <a:pt x="95" y="67"/>
                  <a:pt x="95" y="63"/>
                </a:cubicBezTo>
                <a:close/>
                <a:moveTo>
                  <a:pt x="61" y="97"/>
                </a:moveTo>
                <a:cubicBezTo>
                  <a:pt x="65" y="97"/>
                  <a:pt x="68" y="93"/>
                  <a:pt x="68" y="90"/>
                </a:cubicBezTo>
                <a:cubicBezTo>
                  <a:pt x="68" y="85"/>
                  <a:pt x="65" y="83"/>
                  <a:pt x="61" y="83"/>
                </a:cubicBezTo>
                <a:cubicBezTo>
                  <a:pt x="34" y="83"/>
                  <a:pt x="34" y="83"/>
                  <a:pt x="34" y="83"/>
                </a:cubicBezTo>
                <a:cubicBezTo>
                  <a:pt x="30" y="83"/>
                  <a:pt x="26" y="85"/>
                  <a:pt x="26" y="90"/>
                </a:cubicBezTo>
                <a:cubicBezTo>
                  <a:pt x="26" y="93"/>
                  <a:pt x="30" y="97"/>
                  <a:pt x="34" y="97"/>
                </a:cubicBezTo>
                <a:lnTo>
                  <a:pt x="61" y="97"/>
                </a:lnTo>
                <a:close/>
                <a:moveTo>
                  <a:pt x="115" y="122"/>
                </a:moveTo>
                <a:cubicBezTo>
                  <a:pt x="108" y="127"/>
                  <a:pt x="108" y="127"/>
                  <a:pt x="108" y="127"/>
                </a:cubicBezTo>
                <a:cubicBezTo>
                  <a:pt x="108" y="145"/>
                  <a:pt x="108" y="145"/>
                  <a:pt x="108" y="145"/>
                </a:cubicBezTo>
                <a:cubicBezTo>
                  <a:pt x="14" y="145"/>
                  <a:pt x="14" y="145"/>
                  <a:pt x="14" y="145"/>
                </a:cubicBezTo>
                <a:cubicBezTo>
                  <a:pt x="14" y="14"/>
                  <a:pt x="14" y="14"/>
                  <a:pt x="14" y="14"/>
                </a:cubicBezTo>
                <a:cubicBezTo>
                  <a:pt x="108" y="14"/>
                  <a:pt x="108" y="14"/>
                  <a:pt x="108" y="14"/>
                </a:cubicBezTo>
                <a:cubicBezTo>
                  <a:pt x="108" y="42"/>
                  <a:pt x="108" y="42"/>
                  <a:pt x="108" y="42"/>
                </a:cubicBezTo>
                <a:cubicBezTo>
                  <a:pt x="123" y="18"/>
                  <a:pt x="123" y="18"/>
                  <a:pt x="123" y="18"/>
                </a:cubicBezTo>
                <a:cubicBezTo>
                  <a:pt x="123" y="7"/>
                  <a:pt x="123" y="7"/>
                  <a:pt x="123" y="7"/>
                </a:cubicBezTo>
                <a:cubicBezTo>
                  <a:pt x="123" y="3"/>
                  <a:pt x="119" y="0"/>
                  <a:pt x="115" y="0"/>
                </a:cubicBezTo>
                <a:cubicBezTo>
                  <a:pt x="7" y="0"/>
                  <a:pt x="7" y="0"/>
                  <a:pt x="7" y="0"/>
                </a:cubicBezTo>
                <a:cubicBezTo>
                  <a:pt x="2" y="0"/>
                  <a:pt x="0" y="3"/>
                  <a:pt x="0" y="7"/>
                </a:cubicBezTo>
                <a:cubicBezTo>
                  <a:pt x="0" y="152"/>
                  <a:pt x="0" y="152"/>
                  <a:pt x="0" y="152"/>
                </a:cubicBezTo>
                <a:cubicBezTo>
                  <a:pt x="0" y="156"/>
                  <a:pt x="2" y="160"/>
                  <a:pt x="7" y="160"/>
                </a:cubicBezTo>
                <a:cubicBezTo>
                  <a:pt x="115" y="160"/>
                  <a:pt x="115" y="160"/>
                  <a:pt x="115" y="160"/>
                </a:cubicBezTo>
                <a:cubicBezTo>
                  <a:pt x="119" y="160"/>
                  <a:pt x="123" y="156"/>
                  <a:pt x="123" y="152"/>
                </a:cubicBezTo>
                <a:cubicBezTo>
                  <a:pt x="123" y="112"/>
                  <a:pt x="123" y="112"/>
                  <a:pt x="123" y="112"/>
                </a:cubicBezTo>
                <a:cubicBezTo>
                  <a:pt x="119" y="118"/>
                  <a:pt x="119" y="118"/>
                  <a:pt x="119" y="118"/>
                </a:cubicBezTo>
                <a:cubicBezTo>
                  <a:pt x="118" y="119"/>
                  <a:pt x="117" y="120"/>
                  <a:pt x="115" y="122"/>
                </a:cubicBezTo>
                <a:close/>
                <a:moveTo>
                  <a:pt x="148" y="21"/>
                </a:moveTo>
                <a:cubicBezTo>
                  <a:pt x="139" y="16"/>
                  <a:pt x="133" y="18"/>
                  <a:pt x="132" y="18"/>
                </a:cubicBezTo>
                <a:cubicBezTo>
                  <a:pt x="130" y="18"/>
                  <a:pt x="130" y="19"/>
                  <a:pt x="130" y="19"/>
                </a:cubicBezTo>
                <a:cubicBezTo>
                  <a:pt x="84" y="98"/>
                  <a:pt x="84" y="98"/>
                  <a:pt x="84" y="98"/>
                </a:cubicBezTo>
                <a:cubicBezTo>
                  <a:pt x="84" y="98"/>
                  <a:pt x="84" y="98"/>
                  <a:pt x="84" y="99"/>
                </a:cubicBezTo>
                <a:cubicBezTo>
                  <a:pt x="82" y="127"/>
                  <a:pt x="82" y="127"/>
                  <a:pt x="82" y="127"/>
                </a:cubicBezTo>
                <a:cubicBezTo>
                  <a:pt x="82" y="129"/>
                  <a:pt x="82" y="130"/>
                  <a:pt x="84" y="131"/>
                </a:cubicBezTo>
                <a:cubicBezTo>
                  <a:pt x="87" y="131"/>
                  <a:pt x="87" y="131"/>
                  <a:pt x="87" y="131"/>
                </a:cubicBezTo>
                <a:cubicBezTo>
                  <a:pt x="112" y="115"/>
                  <a:pt x="112" y="115"/>
                  <a:pt x="112" y="115"/>
                </a:cubicBezTo>
                <a:cubicBezTo>
                  <a:pt x="112" y="115"/>
                  <a:pt x="112" y="114"/>
                  <a:pt x="113" y="114"/>
                </a:cubicBezTo>
                <a:cubicBezTo>
                  <a:pt x="159" y="36"/>
                  <a:pt x="159" y="36"/>
                  <a:pt x="159" y="36"/>
                </a:cubicBezTo>
                <a:cubicBezTo>
                  <a:pt x="159" y="35"/>
                  <a:pt x="159" y="33"/>
                  <a:pt x="159" y="33"/>
                </a:cubicBezTo>
                <a:cubicBezTo>
                  <a:pt x="159" y="32"/>
                  <a:pt x="157" y="26"/>
                  <a:pt x="148" y="21"/>
                </a:cubicBezTo>
                <a:close/>
                <a:moveTo>
                  <a:pt x="97" y="118"/>
                </a:moveTo>
                <a:cubicBezTo>
                  <a:pt x="96" y="118"/>
                  <a:pt x="95" y="116"/>
                  <a:pt x="92" y="115"/>
                </a:cubicBezTo>
                <a:cubicBezTo>
                  <a:pt x="91" y="114"/>
                  <a:pt x="90" y="114"/>
                  <a:pt x="89" y="113"/>
                </a:cubicBezTo>
                <a:cubicBezTo>
                  <a:pt x="89" y="104"/>
                  <a:pt x="89" y="104"/>
                  <a:pt x="89" y="104"/>
                </a:cubicBezTo>
                <a:cubicBezTo>
                  <a:pt x="91" y="105"/>
                  <a:pt x="94" y="105"/>
                  <a:pt x="97" y="108"/>
                </a:cubicBezTo>
                <a:cubicBezTo>
                  <a:pt x="101" y="110"/>
                  <a:pt x="103" y="112"/>
                  <a:pt x="105" y="114"/>
                </a:cubicBezTo>
                <a:lnTo>
                  <a:pt x="97" y="118"/>
                </a:lnTo>
                <a:close/>
                <a:moveTo>
                  <a:pt x="53" y="132"/>
                </a:moveTo>
                <a:cubicBezTo>
                  <a:pt x="53" y="132"/>
                  <a:pt x="55" y="132"/>
                  <a:pt x="56" y="131"/>
                </a:cubicBezTo>
                <a:cubicBezTo>
                  <a:pt x="62" y="128"/>
                  <a:pt x="69" y="132"/>
                  <a:pt x="75" y="132"/>
                </a:cubicBezTo>
                <a:cubicBezTo>
                  <a:pt x="79" y="132"/>
                  <a:pt x="79" y="126"/>
                  <a:pt x="75" y="126"/>
                </a:cubicBezTo>
                <a:cubicBezTo>
                  <a:pt x="68" y="126"/>
                  <a:pt x="62" y="125"/>
                  <a:pt x="56" y="126"/>
                </a:cubicBezTo>
                <a:cubicBezTo>
                  <a:pt x="56" y="125"/>
                  <a:pt x="56" y="125"/>
                  <a:pt x="55" y="124"/>
                </a:cubicBezTo>
                <a:cubicBezTo>
                  <a:pt x="53" y="122"/>
                  <a:pt x="52" y="121"/>
                  <a:pt x="51" y="121"/>
                </a:cubicBezTo>
                <a:cubicBezTo>
                  <a:pt x="50" y="121"/>
                  <a:pt x="50" y="121"/>
                  <a:pt x="50" y="121"/>
                </a:cubicBezTo>
                <a:cubicBezTo>
                  <a:pt x="50" y="120"/>
                  <a:pt x="49" y="120"/>
                  <a:pt x="49" y="120"/>
                </a:cubicBezTo>
                <a:cubicBezTo>
                  <a:pt x="50" y="116"/>
                  <a:pt x="51" y="113"/>
                  <a:pt x="50" y="110"/>
                </a:cubicBezTo>
                <a:cubicBezTo>
                  <a:pt x="50" y="109"/>
                  <a:pt x="49" y="109"/>
                  <a:pt x="49" y="109"/>
                </a:cubicBezTo>
                <a:cubicBezTo>
                  <a:pt x="45" y="109"/>
                  <a:pt x="41" y="113"/>
                  <a:pt x="39" y="115"/>
                </a:cubicBezTo>
                <a:cubicBezTo>
                  <a:pt x="33" y="120"/>
                  <a:pt x="28" y="127"/>
                  <a:pt x="23" y="133"/>
                </a:cubicBezTo>
                <a:cubicBezTo>
                  <a:pt x="20" y="135"/>
                  <a:pt x="25" y="138"/>
                  <a:pt x="28" y="135"/>
                </a:cubicBezTo>
                <a:cubicBezTo>
                  <a:pt x="31" y="129"/>
                  <a:pt x="36" y="125"/>
                  <a:pt x="41" y="120"/>
                </a:cubicBezTo>
                <a:cubicBezTo>
                  <a:pt x="40" y="121"/>
                  <a:pt x="39" y="124"/>
                  <a:pt x="38" y="125"/>
                </a:cubicBezTo>
                <a:cubicBezTo>
                  <a:pt x="36" y="128"/>
                  <a:pt x="40" y="131"/>
                  <a:pt x="42" y="128"/>
                </a:cubicBezTo>
                <a:cubicBezTo>
                  <a:pt x="42" y="128"/>
                  <a:pt x="43" y="127"/>
                  <a:pt x="44" y="127"/>
                </a:cubicBezTo>
                <a:cubicBezTo>
                  <a:pt x="44" y="126"/>
                  <a:pt x="44" y="126"/>
                  <a:pt x="45" y="126"/>
                </a:cubicBezTo>
                <a:cubicBezTo>
                  <a:pt x="45" y="126"/>
                  <a:pt x="44" y="127"/>
                  <a:pt x="44" y="127"/>
                </a:cubicBezTo>
                <a:cubicBezTo>
                  <a:pt x="44" y="127"/>
                  <a:pt x="44" y="127"/>
                  <a:pt x="44" y="127"/>
                </a:cubicBezTo>
                <a:cubicBezTo>
                  <a:pt x="44" y="127"/>
                  <a:pt x="44" y="127"/>
                  <a:pt x="44" y="128"/>
                </a:cubicBezTo>
                <a:cubicBezTo>
                  <a:pt x="42" y="131"/>
                  <a:pt x="47" y="132"/>
                  <a:pt x="49" y="129"/>
                </a:cubicBezTo>
                <a:cubicBezTo>
                  <a:pt x="50" y="128"/>
                  <a:pt x="50" y="128"/>
                  <a:pt x="50" y="128"/>
                </a:cubicBezTo>
                <a:cubicBezTo>
                  <a:pt x="50" y="129"/>
                  <a:pt x="50" y="129"/>
                  <a:pt x="50" y="129"/>
                </a:cubicBezTo>
                <a:cubicBezTo>
                  <a:pt x="50" y="131"/>
                  <a:pt x="52" y="132"/>
                  <a:pt x="53" y="132"/>
                </a:cubicBezTo>
                <a:close/>
              </a:path>
            </a:pathLst>
          </a:custGeom>
          <a:ln>
            <a:noFill/>
          </a:ln>
        </p:spPr>
        <p:style>
          <a:lnRef idx="3">
            <a:schemeClr val="lt1"/>
          </a:lnRef>
          <a:fillRef idx="1">
            <a:schemeClr val="accent1"/>
          </a:fillRef>
          <a:effectRef idx="1">
            <a:schemeClr val="accent1"/>
          </a:effectRef>
          <a:fontRef idx="minor">
            <a:schemeClr val="lt1"/>
          </a:fontRef>
        </p:style>
        <p:txBody>
          <a:bodyPr vert="horz" wrap="square" lIns="91440" tIns="45720" rIns="91440" bIns="45720" numCol="1" anchor="t" anchorCtr="0" compatLnSpc="1">
            <a:prstTxWarp prst="textNoShape">
              <a:avLst/>
            </a:prstTxWarp>
          </a:bodyPr>
          <a:lstStyle/>
          <a:p>
            <a:endParaRPr lang="en-US"/>
          </a:p>
        </p:txBody>
      </p:sp>
      <p:sp>
        <p:nvSpPr>
          <p:cNvPr id="61" name="Freeform 179">
            <a:hlinkClick r:id="rId8" action="ppaction://hlinksldjump"/>
            <a:extLst>
              <a:ext uri="{FF2B5EF4-FFF2-40B4-BE49-F238E27FC236}">
                <a16:creationId xmlns:a16="http://schemas.microsoft.com/office/drawing/2014/main" id="{DC859263-7C41-57CC-2144-4322EAF78ED7}"/>
              </a:ext>
            </a:extLst>
          </p:cNvPr>
          <p:cNvSpPr>
            <a:spLocks noEditPoints="1"/>
          </p:cNvSpPr>
          <p:nvPr/>
        </p:nvSpPr>
        <p:spPr bwMode="auto">
          <a:xfrm>
            <a:off x="358632" y="4019246"/>
            <a:ext cx="285794" cy="241416"/>
          </a:xfrm>
          <a:custGeom>
            <a:avLst/>
            <a:gdLst>
              <a:gd name="T0" fmla="*/ 12 w 161"/>
              <a:gd name="T1" fmla="*/ 108 h 136"/>
              <a:gd name="T2" fmla="*/ 12 w 161"/>
              <a:gd name="T3" fmla="*/ 134 h 136"/>
              <a:gd name="T4" fmla="*/ 16 w 161"/>
              <a:gd name="T5" fmla="*/ 136 h 136"/>
              <a:gd name="T6" fmla="*/ 35 w 161"/>
              <a:gd name="T7" fmla="*/ 136 h 136"/>
              <a:gd name="T8" fmla="*/ 37 w 161"/>
              <a:gd name="T9" fmla="*/ 134 h 136"/>
              <a:gd name="T10" fmla="*/ 37 w 161"/>
              <a:gd name="T11" fmla="*/ 88 h 136"/>
              <a:gd name="T12" fmla="*/ 23 w 161"/>
              <a:gd name="T13" fmla="*/ 102 h 136"/>
              <a:gd name="T14" fmla="*/ 12 w 161"/>
              <a:gd name="T15" fmla="*/ 108 h 136"/>
              <a:gd name="T16" fmla="*/ 47 w 161"/>
              <a:gd name="T17" fmla="*/ 87 h 136"/>
              <a:gd name="T18" fmla="*/ 47 w 161"/>
              <a:gd name="T19" fmla="*/ 134 h 136"/>
              <a:gd name="T20" fmla="*/ 51 w 161"/>
              <a:gd name="T21" fmla="*/ 136 h 136"/>
              <a:gd name="T22" fmla="*/ 70 w 161"/>
              <a:gd name="T23" fmla="*/ 136 h 136"/>
              <a:gd name="T24" fmla="*/ 73 w 161"/>
              <a:gd name="T25" fmla="*/ 134 h 136"/>
              <a:gd name="T26" fmla="*/ 73 w 161"/>
              <a:gd name="T27" fmla="*/ 106 h 136"/>
              <a:gd name="T28" fmla="*/ 62 w 161"/>
              <a:gd name="T29" fmla="*/ 101 h 136"/>
              <a:gd name="T30" fmla="*/ 47 w 161"/>
              <a:gd name="T31" fmla="*/ 87 h 136"/>
              <a:gd name="T32" fmla="*/ 84 w 161"/>
              <a:gd name="T33" fmla="*/ 103 h 136"/>
              <a:gd name="T34" fmla="*/ 84 w 161"/>
              <a:gd name="T35" fmla="*/ 134 h 136"/>
              <a:gd name="T36" fmla="*/ 86 w 161"/>
              <a:gd name="T37" fmla="*/ 136 h 136"/>
              <a:gd name="T38" fmla="*/ 106 w 161"/>
              <a:gd name="T39" fmla="*/ 136 h 136"/>
              <a:gd name="T40" fmla="*/ 110 w 161"/>
              <a:gd name="T41" fmla="*/ 134 h 136"/>
              <a:gd name="T42" fmla="*/ 110 w 161"/>
              <a:gd name="T43" fmla="*/ 78 h 136"/>
              <a:gd name="T44" fmla="*/ 86 w 161"/>
              <a:gd name="T45" fmla="*/ 100 h 136"/>
              <a:gd name="T46" fmla="*/ 84 w 161"/>
              <a:gd name="T47" fmla="*/ 103 h 136"/>
              <a:gd name="T48" fmla="*/ 143 w 161"/>
              <a:gd name="T49" fmla="*/ 45 h 136"/>
              <a:gd name="T50" fmla="*/ 120 w 161"/>
              <a:gd name="T51" fmla="*/ 69 h 136"/>
              <a:gd name="T52" fmla="*/ 120 w 161"/>
              <a:gd name="T53" fmla="*/ 134 h 136"/>
              <a:gd name="T54" fmla="*/ 122 w 161"/>
              <a:gd name="T55" fmla="*/ 136 h 136"/>
              <a:gd name="T56" fmla="*/ 143 w 161"/>
              <a:gd name="T57" fmla="*/ 136 h 136"/>
              <a:gd name="T58" fmla="*/ 146 w 161"/>
              <a:gd name="T59" fmla="*/ 134 h 136"/>
              <a:gd name="T60" fmla="*/ 146 w 161"/>
              <a:gd name="T61" fmla="*/ 47 h 136"/>
              <a:gd name="T62" fmla="*/ 145 w 161"/>
              <a:gd name="T63" fmla="*/ 45 h 136"/>
              <a:gd name="T64" fmla="*/ 143 w 161"/>
              <a:gd name="T65" fmla="*/ 45 h 136"/>
              <a:gd name="T66" fmla="*/ 160 w 161"/>
              <a:gd name="T67" fmla="*/ 2 h 136"/>
              <a:gd name="T68" fmla="*/ 155 w 161"/>
              <a:gd name="T69" fmla="*/ 0 h 136"/>
              <a:gd name="T70" fmla="*/ 127 w 161"/>
              <a:gd name="T71" fmla="*/ 1 h 136"/>
              <a:gd name="T72" fmla="*/ 123 w 161"/>
              <a:gd name="T73" fmla="*/ 4 h 136"/>
              <a:gd name="T74" fmla="*/ 122 w 161"/>
              <a:gd name="T75" fmla="*/ 5 h 136"/>
              <a:gd name="T76" fmla="*/ 123 w 161"/>
              <a:gd name="T77" fmla="*/ 11 h 136"/>
              <a:gd name="T78" fmla="*/ 125 w 161"/>
              <a:gd name="T79" fmla="*/ 12 h 136"/>
              <a:gd name="T80" fmla="*/ 130 w 161"/>
              <a:gd name="T81" fmla="*/ 17 h 136"/>
              <a:gd name="T82" fmla="*/ 74 w 161"/>
              <a:gd name="T83" fmla="*/ 74 h 136"/>
              <a:gd name="T84" fmla="*/ 48 w 161"/>
              <a:gd name="T85" fmla="*/ 49 h 136"/>
              <a:gd name="T86" fmla="*/ 42 w 161"/>
              <a:gd name="T87" fmla="*/ 46 h 136"/>
              <a:gd name="T88" fmla="*/ 37 w 161"/>
              <a:gd name="T89" fmla="*/ 49 h 136"/>
              <a:gd name="T90" fmla="*/ 3 w 161"/>
              <a:gd name="T91" fmla="*/ 82 h 136"/>
              <a:gd name="T92" fmla="*/ 3 w 161"/>
              <a:gd name="T93" fmla="*/ 94 h 136"/>
              <a:gd name="T94" fmla="*/ 5 w 161"/>
              <a:gd name="T95" fmla="*/ 95 h 136"/>
              <a:gd name="T96" fmla="*/ 10 w 161"/>
              <a:gd name="T97" fmla="*/ 98 h 136"/>
              <a:gd name="T98" fmla="*/ 16 w 161"/>
              <a:gd name="T99" fmla="*/ 95 h 136"/>
              <a:gd name="T100" fmla="*/ 42 w 161"/>
              <a:gd name="T101" fmla="*/ 68 h 136"/>
              <a:gd name="T102" fmla="*/ 68 w 161"/>
              <a:gd name="T103" fmla="*/ 94 h 136"/>
              <a:gd name="T104" fmla="*/ 74 w 161"/>
              <a:gd name="T105" fmla="*/ 96 h 136"/>
              <a:gd name="T106" fmla="*/ 79 w 161"/>
              <a:gd name="T107" fmla="*/ 94 h 136"/>
              <a:gd name="T108" fmla="*/ 143 w 161"/>
              <a:gd name="T109" fmla="*/ 30 h 136"/>
              <a:gd name="T110" fmla="*/ 150 w 161"/>
              <a:gd name="T111" fmla="*/ 38 h 136"/>
              <a:gd name="T112" fmla="*/ 154 w 161"/>
              <a:gd name="T113" fmla="*/ 40 h 136"/>
              <a:gd name="T114" fmla="*/ 156 w 161"/>
              <a:gd name="T115" fmla="*/ 39 h 136"/>
              <a:gd name="T116" fmla="*/ 157 w 161"/>
              <a:gd name="T117" fmla="*/ 38 h 136"/>
              <a:gd name="T118" fmla="*/ 160 w 161"/>
              <a:gd name="T119" fmla="*/ 33 h 136"/>
              <a:gd name="T120" fmla="*/ 161 w 161"/>
              <a:gd name="T121" fmla="*/ 16 h 136"/>
              <a:gd name="T122" fmla="*/ 161 w 161"/>
              <a:gd name="T123" fmla="*/ 6 h 136"/>
              <a:gd name="T124" fmla="*/ 160 w 161"/>
              <a:gd name="T125" fmla="*/ 2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1" h="136">
                <a:moveTo>
                  <a:pt x="12" y="108"/>
                </a:moveTo>
                <a:cubicBezTo>
                  <a:pt x="12" y="134"/>
                  <a:pt x="12" y="134"/>
                  <a:pt x="12" y="134"/>
                </a:cubicBezTo>
                <a:cubicBezTo>
                  <a:pt x="12" y="135"/>
                  <a:pt x="13" y="136"/>
                  <a:pt x="16" y="136"/>
                </a:cubicBezTo>
                <a:cubicBezTo>
                  <a:pt x="35" y="136"/>
                  <a:pt x="35" y="136"/>
                  <a:pt x="35" y="136"/>
                </a:cubicBezTo>
                <a:cubicBezTo>
                  <a:pt x="36" y="136"/>
                  <a:pt x="37" y="135"/>
                  <a:pt x="37" y="134"/>
                </a:cubicBezTo>
                <a:cubicBezTo>
                  <a:pt x="37" y="88"/>
                  <a:pt x="37" y="88"/>
                  <a:pt x="37" y="88"/>
                </a:cubicBezTo>
                <a:cubicBezTo>
                  <a:pt x="23" y="102"/>
                  <a:pt x="23" y="102"/>
                  <a:pt x="23" y="102"/>
                </a:cubicBezTo>
                <a:cubicBezTo>
                  <a:pt x="20" y="105"/>
                  <a:pt x="17" y="107"/>
                  <a:pt x="12" y="108"/>
                </a:cubicBezTo>
                <a:close/>
                <a:moveTo>
                  <a:pt x="47" y="87"/>
                </a:moveTo>
                <a:cubicBezTo>
                  <a:pt x="47" y="134"/>
                  <a:pt x="47" y="134"/>
                  <a:pt x="47" y="134"/>
                </a:cubicBezTo>
                <a:cubicBezTo>
                  <a:pt x="47" y="135"/>
                  <a:pt x="49" y="136"/>
                  <a:pt x="51" y="136"/>
                </a:cubicBezTo>
                <a:cubicBezTo>
                  <a:pt x="70" y="136"/>
                  <a:pt x="70" y="136"/>
                  <a:pt x="70" y="136"/>
                </a:cubicBezTo>
                <a:cubicBezTo>
                  <a:pt x="71" y="136"/>
                  <a:pt x="73" y="135"/>
                  <a:pt x="73" y="134"/>
                </a:cubicBezTo>
                <a:cubicBezTo>
                  <a:pt x="73" y="106"/>
                  <a:pt x="73" y="106"/>
                  <a:pt x="73" y="106"/>
                </a:cubicBezTo>
                <a:cubicBezTo>
                  <a:pt x="69" y="106"/>
                  <a:pt x="64" y="104"/>
                  <a:pt x="62" y="101"/>
                </a:cubicBezTo>
                <a:lnTo>
                  <a:pt x="47" y="87"/>
                </a:lnTo>
                <a:close/>
                <a:moveTo>
                  <a:pt x="84" y="103"/>
                </a:moveTo>
                <a:cubicBezTo>
                  <a:pt x="84" y="134"/>
                  <a:pt x="84" y="134"/>
                  <a:pt x="84" y="134"/>
                </a:cubicBezTo>
                <a:cubicBezTo>
                  <a:pt x="84" y="135"/>
                  <a:pt x="85" y="136"/>
                  <a:pt x="86" y="136"/>
                </a:cubicBezTo>
                <a:cubicBezTo>
                  <a:pt x="106" y="136"/>
                  <a:pt x="106" y="136"/>
                  <a:pt x="106" y="136"/>
                </a:cubicBezTo>
                <a:cubicBezTo>
                  <a:pt x="108" y="136"/>
                  <a:pt x="110" y="135"/>
                  <a:pt x="110" y="134"/>
                </a:cubicBezTo>
                <a:cubicBezTo>
                  <a:pt x="110" y="78"/>
                  <a:pt x="110" y="78"/>
                  <a:pt x="110" y="78"/>
                </a:cubicBezTo>
                <a:cubicBezTo>
                  <a:pt x="86" y="100"/>
                  <a:pt x="86" y="100"/>
                  <a:pt x="86" y="100"/>
                </a:cubicBezTo>
                <a:cubicBezTo>
                  <a:pt x="85" y="102"/>
                  <a:pt x="84" y="103"/>
                  <a:pt x="84" y="103"/>
                </a:cubicBezTo>
                <a:close/>
                <a:moveTo>
                  <a:pt x="143" y="45"/>
                </a:moveTo>
                <a:cubicBezTo>
                  <a:pt x="120" y="69"/>
                  <a:pt x="120" y="69"/>
                  <a:pt x="120" y="69"/>
                </a:cubicBezTo>
                <a:cubicBezTo>
                  <a:pt x="120" y="134"/>
                  <a:pt x="120" y="134"/>
                  <a:pt x="120" y="134"/>
                </a:cubicBezTo>
                <a:cubicBezTo>
                  <a:pt x="120" y="135"/>
                  <a:pt x="121" y="136"/>
                  <a:pt x="122" y="136"/>
                </a:cubicBezTo>
                <a:cubicBezTo>
                  <a:pt x="143" y="136"/>
                  <a:pt x="143" y="136"/>
                  <a:pt x="143" y="136"/>
                </a:cubicBezTo>
                <a:cubicBezTo>
                  <a:pt x="145" y="136"/>
                  <a:pt x="146" y="135"/>
                  <a:pt x="146" y="134"/>
                </a:cubicBezTo>
                <a:cubicBezTo>
                  <a:pt x="146" y="47"/>
                  <a:pt x="146" y="47"/>
                  <a:pt x="146" y="47"/>
                </a:cubicBezTo>
                <a:cubicBezTo>
                  <a:pt x="145" y="46"/>
                  <a:pt x="145" y="46"/>
                  <a:pt x="145" y="45"/>
                </a:cubicBezTo>
                <a:lnTo>
                  <a:pt x="143" y="45"/>
                </a:lnTo>
                <a:close/>
                <a:moveTo>
                  <a:pt x="160" y="2"/>
                </a:moveTo>
                <a:cubicBezTo>
                  <a:pt x="158" y="1"/>
                  <a:pt x="157" y="0"/>
                  <a:pt x="155" y="0"/>
                </a:cubicBezTo>
                <a:cubicBezTo>
                  <a:pt x="145" y="1"/>
                  <a:pt x="136" y="1"/>
                  <a:pt x="127" y="1"/>
                </a:cubicBezTo>
                <a:cubicBezTo>
                  <a:pt x="125" y="1"/>
                  <a:pt x="124" y="1"/>
                  <a:pt x="123" y="4"/>
                </a:cubicBezTo>
                <a:cubicBezTo>
                  <a:pt x="122" y="4"/>
                  <a:pt x="122" y="4"/>
                  <a:pt x="122" y="5"/>
                </a:cubicBezTo>
                <a:cubicBezTo>
                  <a:pt x="120" y="7"/>
                  <a:pt x="122" y="10"/>
                  <a:pt x="123" y="11"/>
                </a:cubicBezTo>
                <a:cubicBezTo>
                  <a:pt x="125" y="12"/>
                  <a:pt x="125" y="12"/>
                  <a:pt x="125" y="12"/>
                </a:cubicBezTo>
                <a:cubicBezTo>
                  <a:pt x="127" y="15"/>
                  <a:pt x="128" y="16"/>
                  <a:pt x="130" y="17"/>
                </a:cubicBezTo>
                <a:cubicBezTo>
                  <a:pt x="74" y="74"/>
                  <a:pt x="74" y="74"/>
                  <a:pt x="74" y="74"/>
                </a:cubicBezTo>
                <a:cubicBezTo>
                  <a:pt x="48" y="49"/>
                  <a:pt x="48" y="49"/>
                  <a:pt x="48" y="49"/>
                </a:cubicBezTo>
                <a:cubicBezTo>
                  <a:pt x="47" y="48"/>
                  <a:pt x="44" y="46"/>
                  <a:pt x="42" y="46"/>
                </a:cubicBezTo>
                <a:cubicBezTo>
                  <a:pt x="41" y="46"/>
                  <a:pt x="38" y="48"/>
                  <a:pt x="37" y="49"/>
                </a:cubicBezTo>
                <a:cubicBezTo>
                  <a:pt x="3" y="82"/>
                  <a:pt x="3" y="82"/>
                  <a:pt x="3" y="82"/>
                </a:cubicBezTo>
                <a:cubicBezTo>
                  <a:pt x="0" y="85"/>
                  <a:pt x="0" y="90"/>
                  <a:pt x="3" y="94"/>
                </a:cubicBezTo>
                <a:cubicBezTo>
                  <a:pt x="5" y="95"/>
                  <a:pt x="5" y="95"/>
                  <a:pt x="5" y="95"/>
                </a:cubicBezTo>
                <a:cubicBezTo>
                  <a:pt x="6" y="96"/>
                  <a:pt x="8" y="98"/>
                  <a:pt x="10" y="98"/>
                </a:cubicBezTo>
                <a:cubicBezTo>
                  <a:pt x="13" y="98"/>
                  <a:pt x="15" y="96"/>
                  <a:pt x="16" y="95"/>
                </a:cubicBezTo>
                <a:cubicBezTo>
                  <a:pt x="42" y="68"/>
                  <a:pt x="42" y="68"/>
                  <a:pt x="42" y="68"/>
                </a:cubicBezTo>
                <a:cubicBezTo>
                  <a:pt x="68" y="94"/>
                  <a:pt x="68" y="94"/>
                  <a:pt x="68" y="94"/>
                </a:cubicBezTo>
                <a:cubicBezTo>
                  <a:pt x="69" y="95"/>
                  <a:pt x="71" y="96"/>
                  <a:pt x="74" y="96"/>
                </a:cubicBezTo>
                <a:cubicBezTo>
                  <a:pt x="76" y="96"/>
                  <a:pt x="78" y="95"/>
                  <a:pt x="79" y="94"/>
                </a:cubicBezTo>
                <a:cubicBezTo>
                  <a:pt x="143" y="30"/>
                  <a:pt x="143" y="30"/>
                  <a:pt x="143" y="30"/>
                </a:cubicBezTo>
                <a:cubicBezTo>
                  <a:pt x="150" y="38"/>
                  <a:pt x="150" y="38"/>
                  <a:pt x="150" y="38"/>
                </a:cubicBezTo>
                <a:cubicBezTo>
                  <a:pt x="151" y="39"/>
                  <a:pt x="152" y="40"/>
                  <a:pt x="154" y="40"/>
                </a:cubicBezTo>
                <a:cubicBezTo>
                  <a:pt x="155" y="40"/>
                  <a:pt x="156" y="39"/>
                  <a:pt x="156" y="39"/>
                </a:cubicBezTo>
                <a:cubicBezTo>
                  <a:pt x="157" y="39"/>
                  <a:pt x="157" y="39"/>
                  <a:pt x="157" y="38"/>
                </a:cubicBezTo>
                <a:cubicBezTo>
                  <a:pt x="160" y="37"/>
                  <a:pt x="160" y="35"/>
                  <a:pt x="160" y="33"/>
                </a:cubicBezTo>
                <a:cubicBezTo>
                  <a:pt x="160" y="27"/>
                  <a:pt x="160" y="22"/>
                  <a:pt x="161" y="16"/>
                </a:cubicBezTo>
                <a:cubicBezTo>
                  <a:pt x="161" y="6"/>
                  <a:pt x="161" y="6"/>
                  <a:pt x="161" y="6"/>
                </a:cubicBezTo>
                <a:cubicBezTo>
                  <a:pt x="161" y="5"/>
                  <a:pt x="161" y="2"/>
                  <a:pt x="160" y="2"/>
                </a:cubicBezTo>
                <a:close/>
              </a:path>
            </a:pathLst>
          </a:custGeom>
          <a:ln>
            <a:noFill/>
          </a:ln>
        </p:spPr>
        <p:style>
          <a:lnRef idx="3">
            <a:schemeClr val="lt1"/>
          </a:lnRef>
          <a:fillRef idx="1">
            <a:schemeClr val="accent1"/>
          </a:fillRef>
          <a:effectRef idx="1">
            <a:schemeClr val="accent1"/>
          </a:effectRef>
          <a:fontRef idx="minor">
            <a:schemeClr val="lt1"/>
          </a:fontRef>
        </p:style>
        <p:txBody>
          <a:bodyPr vert="horz" wrap="square" lIns="91440" tIns="45720" rIns="91440" bIns="45720" numCol="1" anchor="t" anchorCtr="0" compatLnSpc="1">
            <a:prstTxWarp prst="textNoShape">
              <a:avLst/>
            </a:prstTxWarp>
          </a:bodyPr>
          <a:lstStyle/>
          <a:p>
            <a:endParaRPr lang="en-US"/>
          </a:p>
        </p:txBody>
      </p:sp>
      <p:sp>
        <p:nvSpPr>
          <p:cNvPr id="62" name="Freeform 166">
            <a:hlinkClick r:id="rId7" action="ppaction://hlinksldjump"/>
            <a:extLst>
              <a:ext uri="{FF2B5EF4-FFF2-40B4-BE49-F238E27FC236}">
                <a16:creationId xmlns:a16="http://schemas.microsoft.com/office/drawing/2014/main" id="{93A4F04A-DFBD-3579-586E-122CFA9C9BA7}"/>
              </a:ext>
            </a:extLst>
          </p:cNvPr>
          <p:cNvSpPr>
            <a:spLocks noEditPoints="1"/>
          </p:cNvSpPr>
          <p:nvPr/>
        </p:nvSpPr>
        <p:spPr bwMode="auto">
          <a:xfrm>
            <a:off x="373250" y="3239980"/>
            <a:ext cx="256559" cy="315765"/>
          </a:xfrm>
          <a:custGeom>
            <a:avLst/>
            <a:gdLst>
              <a:gd name="T0" fmla="*/ 91 w 130"/>
              <a:gd name="T1" fmla="*/ 69 h 160"/>
              <a:gd name="T2" fmla="*/ 74 w 130"/>
              <a:gd name="T3" fmla="*/ 72 h 160"/>
              <a:gd name="T4" fmla="*/ 51 w 130"/>
              <a:gd name="T5" fmla="*/ 73 h 160"/>
              <a:gd name="T6" fmla="*/ 2 w 130"/>
              <a:gd name="T7" fmla="*/ 81 h 160"/>
              <a:gd name="T8" fmla="*/ 5 w 130"/>
              <a:gd name="T9" fmla="*/ 128 h 160"/>
              <a:gd name="T10" fmla="*/ 21 w 130"/>
              <a:gd name="T11" fmla="*/ 129 h 160"/>
              <a:gd name="T12" fmla="*/ 23 w 130"/>
              <a:gd name="T13" fmla="*/ 160 h 160"/>
              <a:gd name="T14" fmla="*/ 104 w 130"/>
              <a:gd name="T15" fmla="*/ 155 h 160"/>
              <a:gd name="T16" fmla="*/ 113 w 130"/>
              <a:gd name="T17" fmla="*/ 146 h 160"/>
              <a:gd name="T18" fmla="*/ 124 w 130"/>
              <a:gd name="T19" fmla="*/ 103 h 160"/>
              <a:gd name="T20" fmla="*/ 25 w 130"/>
              <a:gd name="T21" fmla="*/ 126 h 160"/>
              <a:gd name="T22" fmla="*/ 34 w 130"/>
              <a:gd name="T23" fmla="*/ 112 h 160"/>
              <a:gd name="T24" fmla="*/ 28 w 130"/>
              <a:gd name="T25" fmla="*/ 89 h 160"/>
              <a:gd name="T26" fmla="*/ 25 w 130"/>
              <a:gd name="T27" fmla="*/ 89 h 160"/>
              <a:gd name="T28" fmla="*/ 29 w 130"/>
              <a:gd name="T29" fmla="*/ 109 h 160"/>
              <a:gd name="T30" fmla="*/ 8 w 130"/>
              <a:gd name="T31" fmla="*/ 83 h 160"/>
              <a:gd name="T32" fmla="*/ 98 w 130"/>
              <a:gd name="T33" fmla="*/ 145 h 160"/>
              <a:gd name="T34" fmla="*/ 103 w 130"/>
              <a:gd name="T35" fmla="*/ 109 h 160"/>
              <a:gd name="T36" fmla="*/ 77 w 130"/>
              <a:gd name="T37" fmla="*/ 62 h 160"/>
              <a:gd name="T38" fmla="*/ 51 w 130"/>
              <a:gd name="T39" fmla="*/ 26 h 160"/>
              <a:gd name="T40" fmla="*/ 80 w 130"/>
              <a:gd name="T41" fmla="*/ 121 h 160"/>
              <a:gd name="T42" fmla="*/ 35 w 130"/>
              <a:gd name="T43" fmla="*/ 124 h 160"/>
              <a:gd name="T44" fmla="*/ 79 w 130"/>
              <a:gd name="T45" fmla="*/ 136 h 160"/>
              <a:gd name="T46" fmla="*/ 42 w 130"/>
              <a:gd name="T47" fmla="*/ 146 h 160"/>
              <a:gd name="T48" fmla="*/ 79 w 130"/>
              <a:gd name="T49" fmla="*/ 136 h 160"/>
              <a:gd name="T50" fmla="*/ 50 w 130"/>
              <a:gd name="T51" fmla="*/ 108 h 160"/>
              <a:gd name="T52" fmla="*/ 42 w 130"/>
              <a:gd name="T53" fmla="*/ 87 h 160"/>
              <a:gd name="T54" fmla="*/ 34 w 130"/>
              <a:gd name="T55" fmla="*/ 91 h 160"/>
              <a:gd name="T56" fmla="*/ 38 w 130"/>
              <a:gd name="T57" fmla="*/ 90 h 160"/>
              <a:gd name="T58" fmla="*/ 47 w 130"/>
              <a:gd name="T59" fmla="*/ 105 h 160"/>
              <a:gd name="T60" fmla="*/ 42 w 130"/>
              <a:gd name="T61" fmla="*/ 105 h 160"/>
              <a:gd name="T62" fmla="*/ 57 w 130"/>
              <a:gd name="T63" fmla="*/ 111 h 160"/>
              <a:gd name="T64" fmla="*/ 65 w 130"/>
              <a:gd name="T65" fmla="*/ 106 h 160"/>
              <a:gd name="T66" fmla="*/ 61 w 130"/>
              <a:gd name="T67" fmla="*/ 97 h 160"/>
              <a:gd name="T68" fmla="*/ 58 w 130"/>
              <a:gd name="T69" fmla="*/ 85 h 160"/>
              <a:gd name="T70" fmla="*/ 47 w 130"/>
              <a:gd name="T71" fmla="*/ 87 h 160"/>
              <a:gd name="T72" fmla="*/ 60 w 130"/>
              <a:gd name="T73" fmla="*/ 100 h 160"/>
              <a:gd name="T74" fmla="*/ 61 w 130"/>
              <a:gd name="T75" fmla="*/ 108 h 160"/>
              <a:gd name="T76" fmla="*/ 58 w 130"/>
              <a:gd name="T77" fmla="*/ 100 h 160"/>
              <a:gd name="T78" fmla="*/ 54 w 130"/>
              <a:gd name="T79" fmla="*/ 88 h 160"/>
              <a:gd name="T80" fmla="*/ 58 w 130"/>
              <a:gd name="T81" fmla="*/ 95 h 160"/>
              <a:gd name="T82" fmla="*/ 52 w 130"/>
              <a:gd name="T83" fmla="*/ 88 h 160"/>
              <a:gd name="T84" fmla="*/ 74 w 130"/>
              <a:gd name="T85" fmla="*/ 98 h 160"/>
              <a:gd name="T86" fmla="*/ 75 w 130"/>
              <a:gd name="T87" fmla="*/ 105 h 160"/>
              <a:gd name="T88" fmla="*/ 73 w 130"/>
              <a:gd name="T89" fmla="*/ 103 h 160"/>
              <a:gd name="T90" fmla="*/ 68 w 130"/>
              <a:gd name="T91" fmla="*/ 105 h 160"/>
              <a:gd name="T92" fmla="*/ 80 w 130"/>
              <a:gd name="T93" fmla="*/ 108 h 160"/>
              <a:gd name="T94" fmla="*/ 75 w 130"/>
              <a:gd name="T95" fmla="*/ 96 h 160"/>
              <a:gd name="T96" fmla="*/ 68 w 130"/>
              <a:gd name="T97" fmla="*/ 93 h 160"/>
              <a:gd name="T98" fmla="*/ 70 w 130"/>
              <a:gd name="T99" fmla="*/ 87 h 160"/>
              <a:gd name="T100" fmla="*/ 73 w 130"/>
              <a:gd name="T101" fmla="*/ 90 h 160"/>
              <a:gd name="T102" fmla="*/ 74 w 130"/>
              <a:gd name="T103" fmla="*/ 88 h 160"/>
              <a:gd name="T104" fmla="*/ 64 w 130"/>
              <a:gd name="T105" fmla="*/ 85 h 160"/>
              <a:gd name="T106" fmla="*/ 67 w 130"/>
              <a:gd name="T107" fmla="*/ 96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30" h="160">
                <a:moveTo>
                  <a:pt x="124" y="103"/>
                </a:moveTo>
                <a:cubicBezTo>
                  <a:pt x="119" y="89"/>
                  <a:pt x="111" y="80"/>
                  <a:pt x="104" y="75"/>
                </a:cubicBezTo>
                <a:cubicBezTo>
                  <a:pt x="103" y="75"/>
                  <a:pt x="91" y="69"/>
                  <a:pt x="91" y="69"/>
                </a:cubicBezTo>
                <a:cubicBezTo>
                  <a:pt x="85" y="64"/>
                  <a:pt x="85" y="64"/>
                  <a:pt x="85" y="64"/>
                </a:cubicBezTo>
                <a:cubicBezTo>
                  <a:pt x="78" y="72"/>
                  <a:pt x="78" y="72"/>
                  <a:pt x="78" y="72"/>
                </a:cubicBezTo>
                <a:cubicBezTo>
                  <a:pt x="74" y="72"/>
                  <a:pt x="74" y="72"/>
                  <a:pt x="74" y="72"/>
                </a:cubicBezTo>
                <a:cubicBezTo>
                  <a:pt x="67" y="64"/>
                  <a:pt x="67" y="64"/>
                  <a:pt x="67" y="64"/>
                </a:cubicBezTo>
                <a:cubicBezTo>
                  <a:pt x="61" y="69"/>
                  <a:pt x="61" y="69"/>
                  <a:pt x="61" y="69"/>
                </a:cubicBezTo>
                <a:cubicBezTo>
                  <a:pt x="51" y="73"/>
                  <a:pt x="51" y="73"/>
                  <a:pt x="51" y="73"/>
                </a:cubicBezTo>
                <a:cubicBezTo>
                  <a:pt x="3" y="78"/>
                  <a:pt x="3" y="78"/>
                  <a:pt x="3" y="78"/>
                </a:cubicBezTo>
                <a:cubicBezTo>
                  <a:pt x="2" y="78"/>
                  <a:pt x="2" y="78"/>
                  <a:pt x="2" y="80"/>
                </a:cubicBezTo>
                <a:cubicBezTo>
                  <a:pt x="0" y="80"/>
                  <a:pt x="0" y="81"/>
                  <a:pt x="2" y="81"/>
                </a:cubicBezTo>
                <a:cubicBezTo>
                  <a:pt x="5" y="89"/>
                  <a:pt x="9" y="95"/>
                  <a:pt x="10" y="101"/>
                </a:cubicBezTo>
                <a:cubicBezTo>
                  <a:pt x="10" y="103"/>
                  <a:pt x="10" y="103"/>
                  <a:pt x="10" y="103"/>
                </a:cubicBezTo>
                <a:cubicBezTo>
                  <a:pt x="0" y="112"/>
                  <a:pt x="2" y="121"/>
                  <a:pt x="5" y="128"/>
                </a:cubicBezTo>
                <a:cubicBezTo>
                  <a:pt x="6" y="131"/>
                  <a:pt x="10" y="132"/>
                  <a:pt x="13" y="132"/>
                </a:cubicBezTo>
                <a:cubicBezTo>
                  <a:pt x="15" y="132"/>
                  <a:pt x="18" y="132"/>
                  <a:pt x="19" y="131"/>
                </a:cubicBezTo>
                <a:cubicBezTo>
                  <a:pt x="19" y="131"/>
                  <a:pt x="21" y="131"/>
                  <a:pt x="21" y="129"/>
                </a:cubicBezTo>
                <a:cubicBezTo>
                  <a:pt x="21" y="134"/>
                  <a:pt x="22" y="137"/>
                  <a:pt x="22" y="138"/>
                </a:cubicBezTo>
                <a:cubicBezTo>
                  <a:pt x="23" y="151"/>
                  <a:pt x="22" y="157"/>
                  <a:pt x="22" y="157"/>
                </a:cubicBezTo>
                <a:cubicBezTo>
                  <a:pt x="22" y="159"/>
                  <a:pt x="22" y="159"/>
                  <a:pt x="23" y="160"/>
                </a:cubicBezTo>
                <a:cubicBezTo>
                  <a:pt x="25" y="160"/>
                  <a:pt x="25" y="160"/>
                  <a:pt x="25" y="160"/>
                </a:cubicBezTo>
                <a:cubicBezTo>
                  <a:pt x="101" y="157"/>
                  <a:pt x="101" y="157"/>
                  <a:pt x="101" y="157"/>
                </a:cubicBezTo>
                <a:cubicBezTo>
                  <a:pt x="103" y="157"/>
                  <a:pt x="104" y="157"/>
                  <a:pt x="104" y="155"/>
                </a:cubicBezTo>
                <a:cubicBezTo>
                  <a:pt x="104" y="149"/>
                  <a:pt x="104" y="149"/>
                  <a:pt x="104" y="149"/>
                </a:cubicBezTo>
                <a:cubicBezTo>
                  <a:pt x="104" y="149"/>
                  <a:pt x="104" y="149"/>
                  <a:pt x="106" y="149"/>
                </a:cubicBezTo>
                <a:cubicBezTo>
                  <a:pt x="107" y="149"/>
                  <a:pt x="110" y="148"/>
                  <a:pt x="113" y="146"/>
                </a:cubicBezTo>
                <a:cubicBezTo>
                  <a:pt x="126" y="132"/>
                  <a:pt x="126" y="132"/>
                  <a:pt x="126" y="132"/>
                </a:cubicBezTo>
                <a:cubicBezTo>
                  <a:pt x="129" y="129"/>
                  <a:pt x="130" y="126"/>
                  <a:pt x="130" y="121"/>
                </a:cubicBezTo>
                <a:cubicBezTo>
                  <a:pt x="129" y="121"/>
                  <a:pt x="127" y="112"/>
                  <a:pt x="124" y="103"/>
                </a:cubicBezTo>
                <a:close/>
                <a:moveTo>
                  <a:pt x="98" y="152"/>
                </a:moveTo>
                <a:cubicBezTo>
                  <a:pt x="28" y="155"/>
                  <a:pt x="28" y="155"/>
                  <a:pt x="28" y="155"/>
                </a:cubicBezTo>
                <a:cubicBezTo>
                  <a:pt x="28" y="151"/>
                  <a:pt x="29" y="141"/>
                  <a:pt x="25" y="126"/>
                </a:cubicBezTo>
                <a:cubicBezTo>
                  <a:pt x="29" y="123"/>
                  <a:pt x="31" y="118"/>
                  <a:pt x="29" y="112"/>
                </a:cubicBezTo>
                <a:cubicBezTo>
                  <a:pt x="29" y="114"/>
                  <a:pt x="31" y="114"/>
                  <a:pt x="31" y="114"/>
                </a:cubicBezTo>
                <a:cubicBezTo>
                  <a:pt x="34" y="112"/>
                  <a:pt x="34" y="112"/>
                  <a:pt x="34" y="112"/>
                </a:cubicBezTo>
                <a:cubicBezTo>
                  <a:pt x="35" y="112"/>
                  <a:pt x="35" y="112"/>
                  <a:pt x="35" y="112"/>
                </a:cubicBezTo>
                <a:cubicBezTo>
                  <a:pt x="36" y="111"/>
                  <a:pt x="36" y="111"/>
                  <a:pt x="36" y="109"/>
                </a:cubicBezTo>
                <a:cubicBezTo>
                  <a:pt x="28" y="89"/>
                  <a:pt x="28" y="89"/>
                  <a:pt x="28" y="89"/>
                </a:cubicBezTo>
                <a:cubicBezTo>
                  <a:pt x="28" y="87"/>
                  <a:pt x="28" y="87"/>
                  <a:pt x="26" y="87"/>
                </a:cubicBezTo>
                <a:cubicBezTo>
                  <a:pt x="25" y="87"/>
                  <a:pt x="25" y="87"/>
                  <a:pt x="25" y="87"/>
                </a:cubicBezTo>
                <a:cubicBezTo>
                  <a:pt x="25" y="89"/>
                  <a:pt x="25" y="89"/>
                  <a:pt x="25" y="89"/>
                </a:cubicBezTo>
                <a:cubicBezTo>
                  <a:pt x="31" y="107"/>
                  <a:pt x="31" y="107"/>
                  <a:pt x="31" y="107"/>
                </a:cubicBezTo>
                <a:cubicBezTo>
                  <a:pt x="32" y="107"/>
                  <a:pt x="32" y="109"/>
                  <a:pt x="31" y="109"/>
                </a:cubicBezTo>
                <a:cubicBezTo>
                  <a:pt x="29" y="109"/>
                  <a:pt x="29" y="109"/>
                  <a:pt x="29" y="109"/>
                </a:cubicBezTo>
                <a:cubicBezTo>
                  <a:pt x="28" y="109"/>
                  <a:pt x="28" y="109"/>
                  <a:pt x="28" y="109"/>
                </a:cubicBezTo>
                <a:cubicBezTo>
                  <a:pt x="26" y="104"/>
                  <a:pt x="21" y="106"/>
                  <a:pt x="18" y="106"/>
                </a:cubicBezTo>
                <a:cubicBezTo>
                  <a:pt x="16" y="98"/>
                  <a:pt x="12" y="90"/>
                  <a:pt x="8" y="83"/>
                </a:cubicBezTo>
                <a:cubicBezTo>
                  <a:pt x="81" y="76"/>
                  <a:pt x="81" y="76"/>
                  <a:pt x="81" y="76"/>
                </a:cubicBezTo>
                <a:cubicBezTo>
                  <a:pt x="84" y="83"/>
                  <a:pt x="93" y="107"/>
                  <a:pt x="97" y="132"/>
                </a:cubicBezTo>
                <a:cubicBezTo>
                  <a:pt x="95" y="135"/>
                  <a:pt x="95" y="141"/>
                  <a:pt x="98" y="145"/>
                </a:cubicBezTo>
                <a:lnTo>
                  <a:pt x="98" y="152"/>
                </a:lnTo>
                <a:close/>
                <a:moveTo>
                  <a:pt x="101" y="126"/>
                </a:moveTo>
                <a:cubicBezTo>
                  <a:pt x="103" y="109"/>
                  <a:pt x="103" y="109"/>
                  <a:pt x="103" y="109"/>
                </a:cubicBezTo>
                <a:cubicBezTo>
                  <a:pt x="104" y="112"/>
                  <a:pt x="106" y="117"/>
                  <a:pt x="107" y="120"/>
                </a:cubicBezTo>
                <a:lnTo>
                  <a:pt x="101" y="126"/>
                </a:lnTo>
                <a:close/>
                <a:moveTo>
                  <a:pt x="77" y="62"/>
                </a:moveTo>
                <a:cubicBezTo>
                  <a:pt x="90" y="62"/>
                  <a:pt x="101" y="49"/>
                  <a:pt x="101" y="26"/>
                </a:cubicBezTo>
                <a:cubicBezTo>
                  <a:pt x="101" y="9"/>
                  <a:pt x="94" y="0"/>
                  <a:pt x="77" y="0"/>
                </a:cubicBezTo>
                <a:cubicBezTo>
                  <a:pt x="58" y="0"/>
                  <a:pt x="51" y="9"/>
                  <a:pt x="51" y="26"/>
                </a:cubicBezTo>
                <a:cubicBezTo>
                  <a:pt x="51" y="49"/>
                  <a:pt x="62" y="62"/>
                  <a:pt x="77" y="62"/>
                </a:cubicBezTo>
                <a:close/>
                <a:moveTo>
                  <a:pt x="77" y="126"/>
                </a:moveTo>
                <a:cubicBezTo>
                  <a:pt x="78" y="126"/>
                  <a:pt x="80" y="124"/>
                  <a:pt x="80" y="121"/>
                </a:cubicBezTo>
                <a:cubicBezTo>
                  <a:pt x="80" y="120"/>
                  <a:pt x="78" y="118"/>
                  <a:pt x="75" y="118"/>
                </a:cubicBezTo>
                <a:cubicBezTo>
                  <a:pt x="39" y="120"/>
                  <a:pt x="39" y="120"/>
                  <a:pt x="39" y="120"/>
                </a:cubicBezTo>
                <a:cubicBezTo>
                  <a:pt x="36" y="121"/>
                  <a:pt x="35" y="123"/>
                  <a:pt x="35" y="124"/>
                </a:cubicBezTo>
                <a:cubicBezTo>
                  <a:pt x="36" y="127"/>
                  <a:pt x="38" y="129"/>
                  <a:pt x="39" y="129"/>
                </a:cubicBezTo>
                <a:cubicBezTo>
                  <a:pt x="77" y="126"/>
                  <a:pt x="77" y="126"/>
                  <a:pt x="77" y="126"/>
                </a:cubicBezTo>
                <a:close/>
                <a:moveTo>
                  <a:pt x="79" y="136"/>
                </a:moveTo>
                <a:cubicBezTo>
                  <a:pt x="42" y="137"/>
                  <a:pt x="42" y="137"/>
                  <a:pt x="42" y="137"/>
                </a:cubicBezTo>
                <a:cubicBezTo>
                  <a:pt x="39" y="137"/>
                  <a:pt x="37" y="140"/>
                  <a:pt x="37" y="141"/>
                </a:cubicBezTo>
                <a:cubicBezTo>
                  <a:pt x="37" y="143"/>
                  <a:pt x="39" y="146"/>
                  <a:pt x="42" y="146"/>
                </a:cubicBezTo>
                <a:cubicBezTo>
                  <a:pt x="79" y="143"/>
                  <a:pt x="79" y="143"/>
                  <a:pt x="79" y="143"/>
                </a:cubicBezTo>
                <a:cubicBezTo>
                  <a:pt x="81" y="143"/>
                  <a:pt x="83" y="141"/>
                  <a:pt x="83" y="139"/>
                </a:cubicBezTo>
                <a:cubicBezTo>
                  <a:pt x="83" y="137"/>
                  <a:pt x="81" y="136"/>
                  <a:pt x="79" y="136"/>
                </a:cubicBezTo>
                <a:close/>
                <a:moveTo>
                  <a:pt x="42" y="110"/>
                </a:moveTo>
                <a:cubicBezTo>
                  <a:pt x="44" y="111"/>
                  <a:pt x="45" y="111"/>
                  <a:pt x="47" y="111"/>
                </a:cubicBezTo>
                <a:cubicBezTo>
                  <a:pt x="48" y="111"/>
                  <a:pt x="50" y="110"/>
                  <a:pt x="50" y="108"/>
                </a:cubicBezTo>
                <a:cubicBezTo>
                  <a:pt x="51" y="108"/>
                  <a:pt x="51" y="107"/>
                  <a:pt x="51" y="105"/>
                </a:cubicBezTo>
                <a:cubicBezTo>
                  <a:pt x="45" y="91"/>
                  <a:pt x="45" y="91"/>
                  <a:pt x="45" y="91"/>
                </a:cubicBezTo>
                <a:cubicBezTo>
                  <a:pt x="45" y="90"/>
                  <a:pt x="44" y="88"/>
                  <a:pt x="42" y="87"/>
                </a:cubicBezTo>
                <a:cubicBezTo>
                  <a:pt x="41" y="87"/>
                  <a:pt x="40" y="85"/>
                  <a:pt x="38" y="87"/>
                </a:cubicBezTo>
                <a:cubicBezTo>
                  <a:pt x="35" y="87"/>
                  <a:pt x="35" y="87"/>
                  <a:pt x="34" y="88"/>
                </a:cubicBezTo>
                <a:cubicBezTo>
                  <a:pt x="34" y="90"/>
                  <a:pt x="34" y="90"/>
                  <a:pt x="34" y="91"/>
                </a:cubicBezTo>
                <a:cubicBezTo>
                  <a:pt x="40" y="107"/>
                  <a:pt x="40" y="107"/>
                  <a:pt x="40" y="107"/>
                </a:cubicBezTo>
                <a:cubicBezTo>
                  <a:pt x="40" y="107"/>
                  <a:pt x="41" y="108"/>
                  <a:pt x="42" y="110"/>
                </a:cubicBezTo>
                <a:close/>
                <a:moveTo>
                  <a:pt x="38" y="90"/>
                </a:moveTo>
                <a:cubicBezTo>
                  <a:pt x="40" y="90"/>
                  <a:pt x="40" y="90"/>
                  <a:pt x="41" y="90"/>
                </a:cubicBezTo>
                <a:cubicBezTo>
                  <a:pt x="41" y="91"/>
                  <a:pt x="41" y="91"/>
                  <a:pt x="41" y="91"/>
                </a:cubicBezTo>
                <a:cubicBezTo>
                  <a:pt x="47" y="105"/>
                  <a:pt x="47" y="105"/>
                  <a:pt x="47" y="105"/>
                </a:cubicBezTo>
                <a:cubicBezTo>
                  <a:pt x="47" y="107"/>
                  <a:pt x="47" y="107"/>
                  <a:pt x="47" y="107"/>
                </a:cubicBezTo>
                <a:cubicBezTo>
                  <a:pt x="44" y="107"/>
                  <a:pt x="44" y="107"/>
                  <a:pt x="44" y="107"/>
                </a:cubicBezTo>
                <a:cubicBezTo>
                  <a:pt x="44" y="107"/>
                  <a:pt x="42" y="107"/>
                  <a:pt x="42" y="105"/>
                </a:cubicBezTo>
                <a:cubicBezTo>
                  <a:pt x="38" y="91"/>
                  <a:pt x="38" y="91"/>
                  <a:pt x="38" y="91"/>
                </a:cubicBezTo>
                <a:cubicBezTo>
                  <a:pt x="37" y="91"/>
                  <a:pt x="37" y="90"/>
                  <a:pt x="38" y="90"/>
                </a:cubicBezTo>
                <a:close/>
                <a:moveTo>
                  <a:pt x="57" y="111"/>
                </a:moveTo>
                <a:cubicBezTo>
                  <a:pt x="64" y="111"/>
                  <a:pt x="64" y="111"/>
                  <a:pt x="64" y="111"/>
                </a:cubicBezTo>
                <a:cubicBezTo>
                  <a:pt x="65" y="110"/>
                  <a:pt x="65" y="110"/>
                  <a:pt x="65" y="110"/>
                </a:cubicBezTo>
                <a:cubicBezTo>
                  <a:pt x="67" y="108"/>
                  <a:pt x="67" y="108"/>
                  <a:pt x="65" y="106"/>
                </a:cubicBezTo>
                <a:cubicBezTo>
                  <a:pt x="64" y="98"/>
                  <a:pt x="64" y="98"/>
                  <a:pt x="64" y="98"/>
                </a:cubicBezTo>
                <a:cubicBezTo>
                  <a:pt x="63" y="98"/>
                  <a:pt x="63" y="98"/>
                  <a:pt x="63" y="98"/>
                </a:cubicBezTo>
                <a:cubicBezTo>
                  <a:pt x="61" y="97"/>
                  <a:pt x="61" y="97"/>
                  <a:pt x="61" y="97"/>
                </a:cubicBezTo>
                <a:cubicBezTo>
                  <a:pt x="63" y="97"/>
                  <a:pt x="63" y="97"/>
                  <a:pt x="63" y="97"/>
                </a:cubicBezTo>
                <a:cubicBezTo>
                  <a:pt x="60" y="88"/>
                  <a:pt x="60" y="88"/>
                  <a:pt x="60" y="88"/>
                </a:cubicBezTo>
                <a:cubicBezTo>
                  <a:pt x="60" y="87"/>
                  <a:pt x="58" y="85"/>
                  <a:pt x="58" y="85"/>
                </a:cubicBezTo>
                <a:cubicBezTo>
                  <a:pt x="57" y="85"/>
                  <a:pt x="55" y="83"/>
                  <a:pt x="54" y="85"/>
                </a:cubicBezTo>
                <a:cubicBezTo>
                  <a:pt x="48" y="85"/>
                  <a:pt x="48" y="85"/>
                  <a:pt x="48" y="85"/>
                </a:cubicBezTo>
                <a:cubicBezTo>
                  <a:pt x="47" y="85"/>
                  <a:pt x="47" y="85"/>
                  <a:pt x="47" y="87"/>
                </a:cubicBezTo>
                <a:cubicBezTo>
                  <a:pt x="55" y="111"/>
                  <a:pt x="55" y="111"/>
                  <a:pt x="55" y="111"/>
                </a:cubicBezTo>
                <a:lnTo>
                  <a:pt x="57" y="111"/>
                </a:lnTo>
                <a:close/>
                <a:moveTo>
                  <a:pt x="60" y="100"/>
                </a:moveTo>
                <a:cubicBezTo>
                  <a:pt x="60" y="100"/>
                  <a:pt x="60" y="100"/>
                  <a:pt x="60" y="101"/>
                </a:cubicBezTo>
                <a:cubicBezTo>
                  <a:pt x="61" y="106"/>
                  <a:pt x="61" y="106"/>
                  <a:pt x="61" y="106"/>
                </a:cubicBezTo>
                <a:cubicBezTo>
                  <a:pt x="61" y="106"/>
                  <a:pt x="61" y="106"/>
                  <a:pt x="61" y="108"/>
                </a:cubicBezTo>
                <a:cubicBezTo>
                  <a:pt x="58" y="108"/>
                  <a:pt x="58" y="108"/>
                  <a:pt x="58" y="108"/>
                </a:cubicBezTo>
                <a:cubicBezTo>
                  <a:pt x="55" y="100"/>
                  <a:pt x="55" y="100"/>
                  <a:pt x="55" y="100"/>
                </a:cubicBezTo>
                <a:cubicBezTo>
                  <a:pt x="58" y="100"/>
                  <a:pt x="58" y="100"/>
                  <a:pt x="58" y="100"/>
                </a:cubicBezTo>
                <a:lnTo>
                  <a:pt x="60" y="100"/>
                </a:lnTo>
                <a:close/>
                <a:moveTo>
                  <a:pt x="52" y="88"/>
                </a:moveTo>
                <a:cubicBezTo>
                  <a:pt x="54" y="88"/>
                  <a:pt x="54" y="88"/>
                  <a:pt x="54" y="88"/>
                </a:cubicBezTo>
                <a:cubicBezTo>
                  <a:pt x="55" y="88"/>
                  <a:pt x="55" y="88"/>
                  <a:pt x="55" y="88"/>
                </a:cubicBezTo>
                <a:cubicBezTo>
                  <a:pt x="55" y="88"/>
                  <a:pt x="57" y="88"/>
                  <a:pt x="57" y="90"/>
                </a:cubicBezTo>
                <a:cubicBezTo>
                  <a:pt x="58" y="95"/>
                  <a:pt x="58" y="95"/>
                  <a:pt x="58" y="95"/>
                </a:cubicBezTo>
                <a:cubicBezTo>
                  <a:pt x="57" y="97"/>
                  <a:pt x="57" y="97"/>
                  <a:pt x="57" y="97"/>
                </a:cubicBezTo>
                <a:cubicBezTo>
                  <a:pt x="54" y="97"/>
                  <a:pt x="54" y="97"/>
                  <a:pt x="54" y="97"/>
                </a:cubicBezTo>
                <a:cubicBezTo>
                  <a:pt x="52" y="88"/>
                  <a:pt x="52" y="88"/>
                  <a:pt x="52" y="88"/>
                </a:cubicBezTo>
                <a:close/>
                <a:moveTo>
                  <a:pt x="67" y="96"/>
                </a:moveTo>
                <a:cubicBezTo>
                  <a:pt x="68" y="98"/>
                  <a:pt x="71" y="98"/>
                  <a:pt x="73" y="98"/>
                </a:cubicBezTo>
                <a:cubicBezTo>
                  <a:pt x="73" y="98"/>
                  <a:pt x="73" y="98"/>
                  <a:pt x="74" y="98"/>
                </a:cubicBezTo>
                <a:cubicBezTo>
                  <a:pt x="74" y="100"/>
                  <a:pt x="74" y="100"/>
                  <a:pt x="75" y="100"/>
                </a:cubicBezTo>
                <a:cubicBezTo>
                  <a:pt x="75" y="103"/>
                  <a:pt x="75" y="103"/>
                  <a:pt x="75" y="103"/>
                </a:cubicBezTo>
                <a:cubicBezTo>
                  <a:pt x="77" y="105"/>
                  <a:pt x="77" y="105"/>
                  <a:pt x="75" y="105"/>
                </a:cubicBezTo>
                <a:cubicBezTo>
                  <a:pt x="75" y="106"/>
                  <a:pt x="75" y="106"/>
                  <a:pt x="75" y="106"/>
                </a:cubicBezTo>
                <a:cubicBezTo>
                  <a:pt x="74" y="106"/>
                  <a:pt x="74" y="106"/>
                  <a:pt x="73" y="105"/>
                </a:cubicBezTo>
                <a:cubicBezTo>
                  <a:pt x="73" y="103"/>
                  <a:pt x="73" y="103"/>
                  <a:pt x="73" y="103"/>
                </a:cubicBezTo>
                <a:cubicBezTo>
                  <a:pt x="71" y="103"/>
                  <a:pt x="71" y="103"/>
                  <a:pt x="71" y="103"/>
                </a:cubicBezTo>
                <a:cubicBezTo>
                  <a:pt x="68" y="103"/>
                  <a:pt x="68" y="103"/>
                  <a:pt x="68" y="103"/>
                </a:cubicBezTo>
                <a:cubicBezTo>
                  <a:pt x="68" y="105"/>
                  <a:pt x="68" y="105"/>
                  <a:pt x="68" y="105"/>
                </a:cubicBezTo>
                <a:cubicBezTo>
                  <a:pt x="68" y="106"/>
                  <a:pt x="70" y="108"/>
                  <a:pt x="71" y="108"/>
                </a:cubicBezTo>
                <a:cubicBezTo>
                  <a:pt x="73" y="110"/>
                  <a:pt x="74" y="110"/>
                  <a:pt x="75" y="110"/>
                </a:cubicBezTo>
                <a:cubicBezTo>
                  <a:pt x="78" y="110"/>
                  <a:pt x="78" y="108"/>
                  <a:pt x="80" y="108"/>
                </a:cubicBezTo>
                <a:cubicBezTo>
                  <a:pt x="80" y="103"/>
                  <a:pt x="80" y="103"/>
                  <a:pt x="80" y="103"/>
                </a:cubicBezTo>
                <a:cubicBezTo>
                  <a:pt x="78" y="100"/>
                  <a:pt x="78" y="100"/>
                  <a:pt x="78" y="100"/>
                </a:cubicBezTo>
                <a:cubicBezTo>
                  <a:pt x="78" y="98"/>
                  <a:pt x="77" y="96"/>
                  <a:pt x="75" y="96"/>
                </a:cubicBezTo>
                <a:cubicBezTo>
                  <a:pt x="74" y="95"/>
                  <a:pt x="73" y="95"/>
                  <a:pt x="71" y="95"/>
                </a:cubicBezTo>
                <a:cubicBezTo>
                  <a:pt x="70" y="95"/>
                  <a:pt x="70" y="95"/>
                  <a:pt x="70" y="93"/>
                </a:cubicBezTo>
                <a:cubicBezTo>
                  <a:pt x="68" y="93"/>
                  <a:pt x="68" y="93"/>
                  <a:pt x="68" y="93"/>
                </a:cubicBezTo>
                <a:cubicBezTo>
                  <a:pt x="67" y="88"/>
                  <a:pt x="67" y="88"/>
                  <a:pt x="67" y="88"/>
                </a:cubicBezTo>
                <a:cubicBezTo>
                  <a:pt x="67" y="87"/>
                  <a:pt x="68" y="87"/>
                  <a:pt x="68" y="87"/>
                </a:cubicBezTo>
                <a:cubicBezTo>
                  <a:pt x="70" y="87"/>
                  <a:pt x="70" y="87"/>
                  <a:pt x="70" y="87"/>
                </a:cubicBezTo>
                <a:cubicBezTo>
                  <a:pt x="70" y="88"/>
                  <a:pt x="71" y="88"/>
                  <a:pt x="71" y="88"/>
                </a:cubicBezTo>
                <a:cubicBezTo>
                  <a:pt x="71" y="90"/>
                  <a:pt x="71" y="90"/>
                  <a:pt x="71" y="90"/>
                </a:cubicBezTo>
                <a:cubicBezTo>
                  <a:pt x="73" y="90"/>
                  <a:pt x="73" y="90"/>
                  <a:pt x="73" y="90"/>
                </a:cubicBezTo>
                <a:cubicBezTo>
                  <a:pt x="74" y="90"/>
                  <a:pt x="74" y="90"/>
                  <a:pt x="74" y="90"/>
                </a:cubicBezTo>
                <a:cubicBezTo>
                  <a:pt x="75" y="90"/>
                  <a:pt x="75" y="90"/>
                  <a:pt x="75" y="88"/>
                </a:cubicBezTo>
                <a:cubicBezTo>
                  <a:pt x="74" y="88"/>
                  <a:pt x="74" y="88"/>
                  <a:pt x="74" y="88"/>
                </a:cubicBezTo>
                <a:cubicBezTo>
                  <a:pt x="74" y="87"/>
                  <a:pt x="73" y="85"/>
                  <a:pt x="71" y="85"/>
                </a:cubicBezTo>
                <a:cubicBezTo>
                  <a:pt x="70" y="83"/>
                  <a:pt x="68" y="83"/>
                  <a:pt x="67" y="83"/>
                </a:cubicBezTo>
                <a:cubicBezTo>
                  <a:pt x="66" y="83"/>
                  <a:pt x="64" y="83"/>
                  <a:pt x="64" y="85"/>
                </a:cubicBezTo>
                <a:cubicBezTo>
                  <a:pt x="63" y="87"/>
                  <a:pt x="63" y="88"/>
                  <a:pt x="63" y="90"/>
                </a:cubicBezTo>
                <a:cubicBezTo>
                  <a:pt x="64" y="93"/>
                  <a:pt x="64" y="93"/>
                  <a:pt x="64" y="93"/>
                </a:cubicBezTo>
                <a:cubicBezTo>
                  <a:pt x="66" y="95"/>
                  <a:pt x="66" y="96"/>
                  <a:pt x="67" y="96"/>
                </a:cubicBezTo>
                <a:close/>
              </a:path>
            </a:pathLst>
          </a:custGeom>
          <a:ln>
            <a:noFill/>
          </a:ln>
        </p:spPr>
        <p:style>
          <a:lnRef idx="3">
            <a:schemeClr val="lt1"/>
          </a:lnRef>
          <a:fillRef idx="1">
            <a:schemeClr val="accent1"/>
          </a:fillRef>
          <a:effectRef idx="1">
            <a:schemeClr val="accent1"/>
          </a:effectRef>
          <a:fontRef idx="minor">
            <a:schemeClr val="lt1"/>
          </a:fontRef>
        </p:style>
        <p:txBody>
          <a:bodyPr vert="horz" wrap="square" lIns="91440" tIns="45720" rIns="91440" bIns="45720" numCol="1" anchor="t" anchorCtr="0" compatLnSpc="1">
            <a:prstTxWarp prst="textNoShape">
              <a:avLst/>
            </a:prstTxWarp>
          </a:bodyPr>
          <a:lstStyle/>
          <a:p>
            <a:endParaRPr lang="en-US"/>
          </a:p>
        </p:txBody>
      </p:sp>
      <p:sp>
        <p:nvSpPr>
          <p:cNvPr id="63" name="Freeform 119">
            <a:hlinkClick r:id="rId8" action="ppaction://hlinksldjump"/>
            <a:extLst>
              <a:ext uri="{FF2B5EF4-FFF2-40B4-BE49-F238E27FC236}">
                <a16:creationId xmlns:a16="http://schemas.microsoft.com/office/drawing/2014/main" id="{F689F715-2A84-250C-6CE3-DB61AB6BC25D}"/>
              </a:ext>
            </a:extLst>
          </p:cNvPr>
          <p:cNvSpPr>
            <a:spLocks noEditPoints="1"/>
          </p:cNvSpPr>
          <p:nvPr/>
        </p:nvSpPr>
        <p:spPr bwMode="auto">
          <a:xfrm>
            <a:off x="339354" y="4774011"/>
            <a:ext cx="324350" cy="300024"/>
          </a:xfrm>
          <a:custGeom>
            <a:avLst/>
            <a:gdLst>
              <a:gd name="T0" fmla="*/ 97 w 160"/>
              <a:gd name="T1" fmla="*/ 8 h 148"/>
              <a:gd name="T2" fmla="*/ 92 w 160"/>
              <a:gd name="T3" fmla="*/ 0 h 148"/>
              <a:gd name="T4" fmla="*/ 61 w 160"/>
              <a:gd name="T5" fmla="*/ 6 h 148"/>
              <a:gd name="T6" fmla="*/ 6 w 160"/>
              <a:gd name="T7" fmla="*/ 8 h 148"/>
              <a:gd name="T8" fmla="*/ 6 w 160"/>
              <a:gd name="T9" fmla="*/ 22 h 148"/>
              <a:gd name="T10" fmla="*/ 15 w 160"/>
              <a:gd name="T11" fmla="*/ 114 h 148"/>
              <a:gd name="T12" fmla="*/ 67 w 160"/>
              <a:gd name="T13" fmla="*/ 119 h 148"/>
              <a:gd name="T14" fmla="*/ 51 w 160"/>
              <a:gd name="T15" fmla="*/ 144 h 148"/>
              <a:gd name="T16" fmla="*/ 76 w 160"/>
              <a:gd name="T17" fmla="*/ 127 h 148"/>
              <a:gd name="T18" fmla="*/ 80 w 160"/>
              <a:gd name="T19" fmla="*/ 148 h 148"/>
              <a:gd name="T20" fmla="*/ 84 w 160"/>
              <a:gd name="T21" fmla="*/ 128 h 148"/>
              <a:gd name="T22" fmla="*/ 104 w 160"/>
              <a:gd name="T23" fmla="*/ 147 h 148"/>
              <a:gd name="T24" fmla="*/ 107 w 160"/>
              <a:gd name="T25" fmla="*/ 138 h 148"/>
              <a:gd name="T26" fmla="*/ 139 w 160"/>
              <a:gd name="T27" fmla="*/ 119 h 148"/>
              <a:gd name="T28" fmla="*/ 145 w 160"/>
              <a:gd name="T29" fmla="*/ 22 h 148"/>
              <a:gd name="T30" fmla="*/ 160 w 160"/>
              <a:gd name="T31" fmla="*/ 15 h 148"/>
              <a:gd name="T32" fmla="*/ 134 w 160"/>
              <a:gd name="T33" fmla="*/ 108 h 148"/>
              <a:gd name="T34" fmla="*/ 24 w 160"/>
              <a:gd name="T35" fmla="*/ 22 h 148"/>
              <a:gd name="T36" fmla="*/ 134 w 160"/>
              <a:gd name="T37" fmla="*/ 108 h 148"/>
              <a:gd name="T38" fmla="*/ 36 w 160"/>
              <a:gd name="T39" fmla="*/ 92 h 148"/>
              <a:gd name="T40" fmla="*/ 67 w 160"/>
              <a:gd name="T41" fmla="*/ 88 h 148"/>
              <a:gd name="T42" fmla="*/ 75 w 160"/>
              <a:gd name="T43" fmla="*/ 86 h 148"/>
              <a:gd name="T44" fmla="*/ 103 w 160"/>
              <a:gd name="T45" fmla="*/ 69 h 148"/>
              <a:gd name="T46" fmla="*/ 119 w 160"/>
              <a:gd name="T47" fmla="*/ 54 h 148"/>
              <a:gd name="T48" fmla="*/ 124 w 160"/>
              <a:gd name="T49" fmla="*/ 66 h 148"/>
              <a:gd name="T50" fmla="*/ 130 w 160"/>
              <a:gd name="T51" fmla="*/ 38 h 148"/>
              <a:gd name="T52" fmla="*/ 130 w 160"/>
              <a:gd name="T53" fmla="*/ 36 h 148"/>
              <a:gd name="T54" fmla="*/ 127 w 160"/>
              <a:gd name="T55" fmla="*/ 34 h 148"/>
              <a:gd name="T56" fmla="*/ 124 w 160"/>
              <a:gd name="T57" fmla="*/ 33 h 148"/>
              <a:gd name="T58" fmla="*/ 100 w 160"/>
              <a:gd name="T59" fmla="*/ 38 h 148"/>
              <a:gd name="T60" fmla="*/ 112 w 160"/>
              <a:gd name="T61" fmla="*/ 44 h 148"/>
              <a:gd name="T62" fmla="*/ 94 w 160"/>
              <a:gd name="T63" fmla="*/ 50 h 148"/>
              <a:gd name="T64" fmla="*/ 70 w 160"/>
              <a:gd name="T65" fmla="*/ 75 h 148"/>
              <a:gd name="T66" fmla="*/ 49 w 160"/>
              <a:gd name="T67" fmla="*/ 63 h 148"/>
              <a:gd name="T68" fmla="*/ 28 w 160"/>
              <a:gd name="T69" fmla="*/ 92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60" h="148">
                <a:moveTo>
                  <a:pt x="153" y="8"/>
                </a:moveTo>
                <a:cubicBezTo>
                  <a:pt x="97" y="8"/>
                  <a:pt x="97" y="8"/>
                  <a:pt x="97" y="8"/>
                </a:cubicBezTo>
                <a:cubicBezTo>
                  <a:pt x="97" y="6"/>
                  <a:pt x="97" y="6"/>
                  <a:pt x="97" y="6"/>
                </a:cubicBezTo>
                <a:cubicBezTo>
                  <a:pt x="97" y="3"/>
                  <a:pt x="95" y="0"/>
                  <a:pt x="92" y="0"/>
                </a:cubicBezTo>
                <a:cubicBezTo>
                  <a:pt x="66" y="0"/>
                  <a:pt x="66" y="0"/>
                  <a:pt x="66" y="0"/>
                </a:cubicBezTo>
                <a:cubicBezTo>
                  <a:pt x="63" y="0"/>
                  <a:pt x="61" y="3"/>
                  <a:pt x="61" y="6"/>
                </a:cubicBezTo>
                <a:cubicBezTo>
                  <a:pt x="61" y="8"/>
                  <a:pt x="61" y="8"/>
                  <a:pt x="61" y="8"/>
                </a:cubicBezTo>
                <a:cubicBezTo>
                  <a:pt x="6" y="8"/>
                  <a:pt x="6" y="8"/>
                  <a:pt x="6" y="8"/>
                </a:cubicBezTo>
                <a:cubicBezTo>
                  <a:pt x="2" y="8"/>
                  <a:pt x="0" y="11"/>
                  <a:pt x="0" y="15"/>
                </a:cubicBezTo>
                <a:cubicBezTo>
                  <a:pt x="0" y="19"/>
                  <a:pt x="2" y="22"/>
                  <a:pt x="6" y="22"/>
                </a:cubicBezTo>
                <a:cubicBezTo>
                  <a:pt x="15" y="22"/>
                  <a:pt x="15" y="22"/>
                  <a:pt x="15" y="22"/>
                </a:cubicBezTo>
                <a:cubicBezTo>
                  <a:pt x="15" y="114"/>
                  <a:pt x="15" y="114"/>
                  <a:pt x="15" y="114"/>
                </a:cubicBezTo>
                <a:cubicBezTo>
                  <a:pt x="15" y="117"/>
                  <a:pt x="17" y="119"/>
                  <a:pt x="20" y="119"/>
                </a:cubicBezTo>
                <a:cubicBezTo>
                  <a:pt x="67" y="119"/>
                  <a:pt x="67" y="119"/>
                  <a:pt x="67" y="119"/>
                </a:cubicBezTo>
                <a:cubicBezTo>
                  <a:pt x="51" y="137"/>
                  <a:pt x="51" y="137"/>
                  <a:pt x="51" y="137"/>
                </a:cubicBezTo>
                <a:cubicBezTo>
                  <a:pt x="50" y="140"/>
                  <a:pt x="50" y="143"/>
                  <a:pt x="51" y="144"/>
                </a:cubicBezTo>
                <a:cubicBezTo>
                  <a:pt x="54" y="147"/>
                  <a:pt x="57" y="147"/>
                  <a:pt x="58" y="144"/>
                </a:cubicBezTo>
                <a:cubicBezTo>
                  <a:pt x="76" y="127"/>
                  <a:pt x="76" y="127"/>
                  <a:pt x="76" y="127"/>
                </a:cubicBezTo>
                <a:cubicBezTo>
                  <a:pt x="76" y="144"/>
                  <a:pt x="76" y="144"/>
                  <a:pt x="76" y="144"/>
                </a:cubicBezTo>
                <a:cubicBezTo>
                  <a:pt x="76" y="146"/>
                  <a:pt x="77" y="148"/>
                  <a:pt x="80" y="148"/>
                </a:cubicBezTo>
                <a:cubicBezTo>
                  <a:pt x="81" y="148"/>
                  <a:pt x="84" y="146"/>
                  <a:pt x="84" y="144"/>
                </a:cubicBezTo>
                <a:cubicBezTo>
                  <a:pt x="84" y="128"/>
                  <a:pt x="84" y="128"/>
                  <a:pt x="84" y="128"/>
                </a:cubicBezTo>
                <a:cubicBezTo>
                  <a:pt x="100" y="146"/>
                  <a:pt x="100" y="146"/>
                  <a:pt x="100" y="146"/>
                </a:cubicBezTo>
                <a:cubicBezTo>
                  <a:pt x="101" y="147"/>
                  <a:pt x="103" y="147"/>
                  <a:pt x="104" y="147"/>
                </a:cubicBezTo>
                <a:cubicBezTo>
                  <a:pt x="105" y="147"/>
                  <a:pt x="107" y="147"/>
                  <a:pt x="107" y="146"/>
                </a:cubicBezTo>
                <a:cubicBezTo>
                  <a:pt x="110" y="144"/>
                  <a:pt x="110" y="141"/>
                  <a:pt x="107" y="138"/>
                </a:cubicBezTo>
                <a:cubicBezTo>
                  <a:pt x="89" y="119"/>
                  <a:pt x="89" y="119"/>
                  <a:pt x="89" y="119"/>
                </a:cubicBezTo>
                <a:cubicBezTo>
                  <a:pt x="139" y="119"/>
                  <a:pt x="139" y="119"/>
                  <a:pt x="139" y="119"/>
                </a:cubicBezTo>
                <a:cubicBezTo>
                  <a:pt x="142" y="119"/>
                  <a:pt x="145" y="117"/>
                  <a:pt x="145" y="114"/>
                </a:cubicBezTo>
                <a:cubicBezTo>
                  <a:pt x="145" y="22"/>
                  <a:pt x="145" y="22"/>
                  <a:pt x="145" y="22"/>
                </a:cubicBezTo>
                <a:cubicBezTo>
                  <a:pt x="153" y="22"/>
                  <a:pt x="153" y="22"/>
                  <a:pt x="153" y="22"/>
                </a:cubicBezTo>
                <a:cubicBezTo>
                  <a:pt x="156" y="22"/>
                  <a:pt x="160" y="19"/>
                  <a:pt x="160" y="15"/>
                </a:cubicBezTo>
                <a:cubicBezTo>
                  <a:pt x="160" y="11"/>
                  <a:pt x="156" y="8"/>
                  <a:pt x="153" y="8"/>
                </a:cubicBezTo>
                <a:close/>
                <a:moveTo>
                  <a:pt x="134" y="108"/>
                </a:moveTo>
                <a:cubicBezTo>
                  <a:pt x="24" y="108"/>
                  <a:pt x="24" y="108"/>
                  <a:pt x="24" y="108"/>
                </a:cubicBezTo>
                <a:cubicBezTo>
                  <a:pt x="24" y="22"/>
                  <a:pt x="24" y="22"/>
                  <a:pt x="24" y="22"/>
                </a:cubicBezTo>
                <a:cubicBezTo>
                  <a:pt x="134" y="22"/>
                  <a:pt x="134" y="22"/>
                  <a:pt x="134" y="22"/>
                </a:cubicBezTo>
                <a:lnTo>
                  <a:pt x="134" y="108"/>
                </a:lnTo>
                <a:close/>
                <a:moveTo>
                  <a:pt x="32" y="94"/>
                </a:moveTo>
                <a:cubicBezTo>
                  <a:pt x="33" y="94"/>
                  <a:pt x="34" y="94"/>
                  <a:pt x="36" y="92"/>
                </a:cubicBezTo>
                <a:cubicBezTo>
                  <a:pt x="53" y="75"/>
                  <a:pt x="53" y="75"/>
                  <a:pt x="53" y="75"/>
                </a:cubicBezTo>
                <a:cubicBezTo>
                  <a:pt x="67" y="88"/>
                  <a:pt x="67" y="88"/>
                  <a:pt x="67" y="88"/>
                </a:cubicBezTo>
                <a:cubicBezTo>
                  <a:pt x="69" y="89"/>
                  <a:pt x="70" y="89"/>
                  <a:pt x="71" y="89"/>
                </a:cubicBezTo>
                <a:cubicBezTo>
                  <a:pt x="73" y="89"/>
                  <a:pt x="74" y="88"/>
                  <a:pt x="75" y="86"/>
                </a:cubicBezTo>
                <a:cubicBezTo>
                  <a:pt x="93" y="62"/>
                  <a:pt x="93" y="62"/>
                  <a:pt x="93" y="62"/>
                </a:cubicBezTo>
                <a:cubicBezTo>
                  <a:pt x="103" y="69"/>
                  <a:pt x="103" y="69"/>
                  <a:pt x="103" y="69"/>
                </a:cubicBezTo>
                <a:cubicBezTo>
                  <a:pt x="104" y="70"/>
                  <a:pt x="108" y="69"/>
                  <a:pt x="109" y="68"/>
                </a:cubicBezTo>
                <a:cubicBezTo>
                  <a:pt x="119" y="54"/>
                  <a:pt x="119" y="54"/>
                  <a:pt x="119" y="54"/>
                </a:cubicBezTo>
                <a:cubicBezTo>
                  <a:pt x="119" y="59"/>
                  <a:pt x="119" y="59"/>
                  <a:pt x="119" y="59"/>
                </a:cubicBezTo>
                <a:cubicBezTo>
                  <a:pt x="119" y="63"/>
                  <a:pt x="122" y="66"/>
                  <a:pt x="124" y="66"/>
                </a:cubicBezTo>
                <a:cubicBezTo>
                  <a:pt x="127" y="66"/>
                  <a:pt x="130" y="63"/>
                  <a:pt x="130" y="59"/>
                </a:cubicBezTo>
                <a:cubicBezTo>
                  <a:pt x="130" y="38"/>
                  <a:pt x="130" y="38"/>
                  <a:pt x="130" y="38"/>
                </a:cubicBezTo>
                <a:cubicBezTo>
                  <a:pt x="130" y="37"/>
                  <a:pt x="130" y="37"/>
                  <a:pt x="130" y="37"/>
                </a:cubicBezTo>
                <a:cubicBezTo>
                  <a:pt x="130" y="37"/>
                  <a:pt x="130" y="37"/>
                  <a:pt x="130" y="36"/>
                </a:cubicBezTo>
                <a:cubicBezTo>
                  <a:pt x="130" y="36"/>
                  <a:pt x="130" y="36"/>
                  <a:pt x="129" y="34"/>
                </a:cubicBezTo>
                <a:cubicBezTo>
                  <a:pt x="129" y="34"/>
                  <a:pt x="129" y="34"/>
                  <a:pt x="127" y="34"/>
                </a:cubicBezTo>
                <a:cubicBezTo>
                  <a:pt x="127" y="33"/>
                  <a:pt x="127" y="33"/>
                  <a:pt x="126" y="33"/>
                </a:cubicBezTo>
                <a:cubicBezTo>
                  <a:pt x="126" y="33"/>
                  <a:pt x="126" y="33"/>
                  <a:pt x="124" y="33"/>
                </a:cubicBezTo>
                <a:cubicBezTo>
                  <a:pt x="105" y="33"/>
                  <a:pt x="105" y="33"/>
                  <a:pt x="105" y="33"/>
                </a:cubicBezTo>
                <a:cubicBezTo>
                  <a:pt x="103" y="33"/>
                  <a:pt x="100" y="36"/>
                  <a:pt x="100" y="38"/>
                </a:cubicBezTo>
                <a:cubicBezTo>
                  <a:pt x="100" y="41"/>
                  <a:pt x="103" y="44"/>
                  <a:pt x="105" y="44"/>
                </a:cubicBezTo>
                <a:cubicBezTo>
                  <a:pt x="112" y="44"/>
                  <a:pt x="112" y="44"/>
                  <a:pt x="112" y="44"/>
                </a:cubicBezTo>
                <a:cubicBezTo>
                  <a:pt x="104" y="56"/>
                  <a:pt x="104" y="56"/>
                  <a:pt x="104" y="56"/>
                </a:cubicBezTo>
                <a:cubicBezTo>
                  <a:pt x="94" y="50"/>
                  <a:pt x="94" y="50"/>
                  <a:pt x="94" y="50"/>
                </a:cubicBezTo>
                <a:cubicBezTo>
                  <a:pt x="93" y="47"/>
                  <a:pt x="89" y="49"/>
                  <a:pt x="88" y="50"/>
                </a:cubicBezTo>
                <a:cubicBezTo>
                  <a:pt x="70" y="75"/>
                  <a:pt x="70" y="75"/>
                  <a:pt x="70" y="75"/>
                </a:cubicBezTo>
                <a:cubicBezTo>
                  <a:pt x="56" y="63"/>
                  <a:pt x="56" y="63"/>
                  <a:pt x="56" y="63"/>
                </a:cubicBezTo>
                <a:cubicBezTo>
                  <a:pt x="55" y="60"/>
                  <a:pt x="51" y="60"/>
                  <a:pt x="49" y="63"/>
                </a:cubicBezTo>
                <a:cubicBezTo>
                  <a:pt x="29" y="84"/>
                  <a:pt x="29" y="84"/>
                  <a:pt x="29" y="84"/>
                </a:cubicBezTo>
                <a:cubicBezTo>
                  <a:pt x="26" y="86"/>
                  <a:pt x="26" y="89"/>
                  <a:pt x="28" y="92"/>
                </a:cubicBezTo>
                <a:cubicBezTo>
                  <a:pt x="29" y="94"/>
                  <a:pt x="30" y="94"/>
                  <a:pt x="32" y="94"/>
                </a:cubicBezTo>
                <a:close/>
              </a:path>
            </a:pathLst>
          </a:custGeom>
          <a:ln>
            <a:noFill/>
          </a:ln>
        </p:spPr>
        <p:style>
          <a:lnRef idx="3">
            <a:schemeClr val="lt1"/>
          </a:lnRef>
          <a:fillRef idx="1">
            <a:schemeClr val="accent1"/>
          </a:fillRef>
          <a:effectRef idx="1">
            <a:schemeClr val="accent1"/>
          </a:effectRef>
          <a:fontRef idx="minor">
            <a:schemeClr val="lt1"/>
          </a:fontRef>
        </p:style>
        <p:txBody>
          <a:bodyPr vert="horz" wrap="square" lIns="91440" tIns="45720" rIns="91440" bIns="45720" numCol="1" anchor="t" anchorCtr="0" compatLnSpc="1">
            <a:prstTxWarp prst="textNoShape">
              <a:avLst/>
            </a:prstTxWarp>
          </a:bodyPr>
          <a:lstStyle/>
          <a:p>
            <a:endParaRPr lang="en-US"/>
          </a:p>
        </p:txBody>
      </p:sp>
      <p:sp>
        <p:nvSpPr>
          <p:cNvPr id="64" name="Slide Number Placeholder 63">
            <a:extLst>
              <a:ext uri="{FF2B5EF4-FFF2-40B4-BE49-F238E27FC236}">
                <a16:creationId xmlns:a16="http://schemas.microsoft.com/office/drawing/2014/main" id="{AF2751F9-0892-068A-0616-6E0C6F0ABA57}"/>
              </a:ext>
            </a:extLst>
          </p:cNvPr>
          <p:cNvSpPr>
            <a:spLocks noGrp="1"/>
          </p:cNvSpPr>
          <p:nvPr>
            <p:ph type="sldNum" sz="quarter" idx="10"/>
          </p:nvPr>
        </p:nvSpPr>
        <p:spPr/>
        <p:txBody>
          <a:bodyPr/>
          <a:lstStyle/>
          <a:p>
            <a:fld id="{A8043012-B8B5-47A7-9927-94221BE445D6}" type="slidenum">
              <a:rPr lang="en-US" smtClean="0"/>
              <a:pPr/>
              <a:t>6</a:t>
            </a:fld>
            <a:endParaRPr lang="en-US" dirty="0"/>
          </a:p>
        </p:txBody>
      </p:sp>
      <p:sp>
        <p:nvSpPr>
          <p:cNvPr id="8" name="Oval 40">
            <a:extLst>
              <a:ext uri="{FF2B5EF4-FFF2-40B4-BE49-F238E27FC236}">
                <a16:creationId xmlns:a16="http://schemas.microsoft.com/office/drawing/2014/main" id="{F19E3641-C14F-E33D-EECE-F495A3CD1696}"/>
              </a:ext>
            </a:extLst>
          </p:cNvPr>
          <p:cNvSpPr>
            <a:spLocks noChangeArrowheads="1"/>
          </p:cNvSpPr>
          <p:nvPr/>
        </p:nvSpPr>
        <p:spPr bwMode="auto">
          <a:xfrm>
            <a:off x="5850000" y="4347964"/>
            <a:ext cx="1150938" cy="1150938"/>
          </a:xfrm>
          <a:prstGeom prst="ellipse">
            <a:avLst/>
          </a:prstGeom>
          <a:ln>
            <a:noFill/>
          </a:ln>
        </p:spPr>
        <p:style>
          <a:lnRef idx="3">
            <a:schemeClr val="lt1"/>
          </a:lnRef>
          <a:fillRef idx="1">
            <a:schemeClr val="accent2"/>
          </a:fillRef>
          <a:effectRef idx="1">
            <a:schemeClr val="accent2"/>
          </a:effectRef>
          <a:fontRef idx="minor">
            <a:schemeClr val="lt1"/>
          </a:fontRef>
        </p:style>
        <p:txBody>
          <a:bodyPr vert="horz" wrap="square" lIns="91440" tIns="45720" rIns="91440" bIns="45720" numCol="1" anchor="t" anchorCtr="0" compatLnSpc="1">
            <a:prstTxWarp prst="textNoShape">
              <a:avLst/>
            </a:prstTxWarp>
          </a:bodyPr>
          <a:lstStyle/>
          <a:p>
            <a:endParaRPr lang="ru-UA"/>
          </a:p>
        </p:txBody>
      </p:sp>
      <p:sp>
        <p:nvSpPr>
          <p:cNvPr id="9" name="Oval 41">
            <a:extLst>
              <a:ext uri="{FF2B5EF4-FFF2-40B4-BE49-F238E27FC236}">
                <a16:creationId xmlns:a16="http://schemas.microsoft.com/office/drawing/2014/main" id="{03CD556B-861E-99DA-3044-23F6D80005E5}"/>
              </a:ext>
            </a:extLst>
          </p:cNvPr>
          <p:cNvSpPr>
            <a:spLocks noChangeArrowheads="1"/>
          </p:cNvSpPr>
          <p:nvPr/>
        </p:nvSpPr>
        <p:spPr bwMode="auto">
          <a:xfrm>
            <a:off x="5850000" y="2717601"/>
            <a:ext cx="1150938" cy="1146175"/>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anchor="t" anchorCtr="0" compatLnSpc="1">
            <a:prstTxWarp prst="textNoShape">
              <a:avLst/>
            </a:prstTxWarp>
          </a:bodyPr>
          <a:lstStyle/>
          <a:p>
            <a:endParaRPr lang="ru-UA"/>
          </a:p>
        </p:txBody>
      </p:sp>
      <p:sp>
        <p:nvSpPr>
          <p:cNvPr id="10" name="Oval 42">
            <a:extLst>
              <a:ext uri="{FF2B5EF4-FFF2-40B4-BE49-F238E27FC236}">
                <a16:creationId xmlns:a16="http://schemas.microsoft.com/office/drawing/2014/main" id="{049DF67C-95E2-0BCD-4CD8-06789979A21E}"/>
              </a:ext>
            </a:extLst>
          </p:cNvPr>
          <p:cNvSpPr>
            <a:spLocks noChangeArrowheads="1"/>
          </p:cNvSpPr>
          <p:nvPr/>
        </p:nvSpPr>
        <p:spPr bwMode="auto">
          <a:xfrm>
            <a:off x="4221225" y="4347964"/>
            <a:ext cx="1149350" cy="1150938"/>
          </a:xfrm>
          <a:prstGeom prst="ellipse">
            <a:avLst/>
          </a:prstGeom>
          <a:ln>
            <a:noFill/>
          </a:ln>
        </p:spPr>
        <p:style>
          <a:lnRef idx="3">
            <a:schemeClr val="lt1"/>
          </a:lnRef>
          <a:fillRef idx="1">
            <a:schemeClr val="accent2"/>
          </a:fillRef>
          <a:effectRef idx="1">
            <a:schemeClr val="accent2"/>
          </a:effectRef>
          <a:fontRef idx="minor">
            <a:schemeClr val="lt1"/>
          </a:fontRef>
        </p:style>
        <p:txBody>
          <a:bodyPr vert="horz" wrap="square" lIns="91440" tIns="45720" rIns="91440" bIns="45720" numCol="1" anchor="t" anchorCtr="0" compatLnSpc="1">
            <a:prstTxWarp prst="textNoShape">
              <a:avLst/>
            </a:prstTxWarp>
          </a:bodyPr>
          <a:lstStyle/>
          <a:p>
            <a:endParaRPr lang="ru-UA"/>
          </a:p>
        </p:txBody>
      </p:sp>
      <p:sp>
        <p:nvSpPr>
          <p:cNvPr id="11" name="Oval 43">
            <a:extLst>
              <a:ext uri="{FF2B5EF4-FFF2-40B4-BE49-F238E27FC236}">
                <a16:creationId xmlns:a16="http://schemas.microsoft.com/office/drawing/2014/main" id="{1F28C4FA-FEFF-0730-D97B-056B59B7251A}"/>
              </a:ext>
            </a:extLst>
          </p:cNvPr>
          <p:cNvSpPr>
            <a:spLocks noChangeArrowheads="1"/>
          </p:cNvSpPr>
          <p:nvPr/>
        </p:nvSpPr>
        <p:spPr bwMode="auto">
          <a:xfrm>
            <a:off x="4221225" y="2717601"/>
            <a:ext cx="1149350" cy="1146175"/>
          </a:xfrm>
          <a:prstGeom prst="ellipse">
            <a:avLst/>
          </a:prstGeom>
          <a:ln>
            <a:noFill/>
          </a:ln>
        </p:spPr>
        <p:style>
          <a:lnRef idx="3">
            <a:schemeClr val="lt1"/>
          </a:lnRef>
          <a:fillRef idx="1">
            <a:schemeClr val="accent1"/>
          </a:fillRef>
          <a:effectRef idx="1">
            <a:schemeClr val="accent1"/>
          </a:effectRef>
          <a:fontRef idx="minor">
            <a:schemeClr val="lt1"/>
          </a:fontRef>
        </p:style>
        <p:txBody>
          <a:bodyPr vert="horz" wrap="square" lIns="91440" tIns="45720" rIns="91440" bIns="45720" numCol="1" anchor="t" anchorCtr="0" compatLnSpc="1">
            <a:prstTxWarp prst="textNoShape">
              <a:avLst/>
            </a:prstTxWarp>
          </a:bodyPr>
          <a:lstStyle/>
          <a:p>
            <a:endParaRPr lang="ru-UA"/>
          </a:p>
        </p:txBody>
      </p:sp>
      <p:sp>
        <p:nvSpPr>
          <p:cNvPr id="12" name="Freeform 44">
            <a:extLst>
              <a:ext uri="{FF2B5EF4-FFF2-40B4-BE49-F238E27FC236}">
                <a16:creationId xmlns:a16="http://schemas.microsoft.com/office/drawing/2014/main" id="{C77E9CBD-0A95-96BC-671B-91F7575403EE}"/>
              </a:ext>
            </a:extLst>
          </p:cNvPr>
          <p:cNvSpPr>
            <a:spLocks/>
          </p:cNvSpPr>
          <p:nvPr/>
        </p:nvSpPr>
        <p:spPr bwMode="auto">
          <a:xfrm>
            <a:off x="6426263" y="4347964"/>
            <a:ext cx="3014663" cy="1866900"/>
          </a:xfrm>
          <a:custGeom>
            <a:avLst/>
            <a:gdLst>
              <a:gd name="T0" fmla="*/ 0 w 792"/>
              <a:gd name="T1" fmla="*/ 400 h 490"/>
              <a:gd name="T2" fmla="*/ 0 w 792"/>
              <a:gd name="T3" fmla="*/ 344 h 490"/>
              <a:gd name="T4" fmla="*/ 193 w 792"/>
              <a:gd name="T5" fmla="*/ 151 h 490"/>
              <a:gd name="T6" fmla="*/ 121 w 792"/>
              <a:gd name="T7" fmla="*/ 0 h 490"/>
              <a:gd name="T8" fmla="*/ 702 w 792"/>
              <a:gd name="T9" fmla="*/ 0 h 490"/>
              <a:gd name="T10" fmla="*/ 792 w 792"/>
              <a:gd name="T11" fmla="*/ 90 h 490"/>
              <a:gd name="T12" fmla="*/ 792 w 792"/>
              <a:gd name="T13" fmla="*/ 400 h 490"/>
              <a:gd name="T14" fmla="*/ 702 w 792"/>
              <a:gd name="T15" fmla="*/ 490 h 490"/>
              <a:gd name="T16" fmla="*/ 90 w 792"/>
              <a:gd name="T17" fmla="*/ 490 h 490"/>
              <a:gd name="T18" fmla="*/ 0 w 792"/>
              <a:gd name="T19" fmla="*/ 400 h 4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92" h="490">
                <a:moveTo>
                  <a:pt x="0" y="400"/>
                </a:moveTo>
                <a:cubicBezTo>
                  <a:pt x="0" y="344"/>
                  <a:pt x="0" y="344"/>
                  <a:pt x="0" y="344"/>
                </a:cubicBezTo>
                <a:cubicBezTo>
                  <a:pt x="107" y="344"/>
                  <a:pt x="193" y="258"/>
                  <a:pt x="193" y="151"/>
                </a:cubicBezTo>
                <a:cubicBezTo>
                  <a:pt x="193" y="90"/>
                  <a:pt x="165" y="35"/>
                  <a:pt x="121" y="0"/>
                </a:cubicBezTo>
                <a:cubicBezTo>
                  <a:pt x="702" y="0"/>
                  <a:pt x="702" y="0"/>
                  <a:pt x="702" y="0"/>
                </a:cubicBezTo>
                <a:cubicBezTo>
                  <a:pt x="751" y="0"/>
                  <a:pt x="792" y="40"/>
                  <a:pt x="792" y="90"/>
                </a:cubicBezTo>
                <a:cubicBezTo>
                  <a:pt x="792" y="400"/>
                  <a:pt x="792" y="400"/>
                  <a:pt x="792" y="400"/>
                </a:cubicBezTo>
                <a:cubicBezTo>
                  <a:pt x="792" y="449"/>
                  <a:pt x="751" y="490"/>
                  <a:pt x="702" y="490"/>
                </a:cubicBezTo>
                <a:cubicBezTo>
                  <a:pt x="90" y="490"/>
                  <a:pt x="90" y="490"/>
                  <a:pt x="90" y="490"/>
                </a:cubicBezTo>
                <a:cubicBezTo>
                  <a:pt x="41" y="490"/>
                  <a:pt x="0" y="449"/>
                  <a:pt x="0" y="400"/>
                </a:cubicBezTo>
                <a:close/>
              </a:path>
            </a:pathLst>
          </a:custGeom>
          <a:ln>
            <a:noFill/>
          </a:ln>
        </p:spPr>
        <p:style>
          <a:lnRef idx="3">
            <a:schemeClr val="lt1"/>
          </a:lnRef>
          <a:fillRef idx="1">
            <a:schemeClr val="accent2"/>
          </a:fillRef>
          <a:effectRef idx="1">
            <a:schemeClr val="accent2"/>
          </a:effectRef>
          <a:fontRef idx="minor">
            <a:schemeClr val="lt1"/>
          </a:fontRef>
        </p:style>
        <p:txBody>
          <a:bodyPr vert="horz" wrap="square" lIns="91440" tIns="45720" rIns="91440" bIns="45720" numCol="1" anchor="t" anchorCtr="0" compatLnSpc="1">
            <a:prstTxWarp prst="textNoShape">
              <a:avLst/>
            </a:prstTxWarp>
          </a:bodyPr>
          <a:lstStyle/>
          <a:p>
            <a:endParaRPr lang="ru-UA"/>
          </a:p>
        </p:txBody>
      </p:sp>
      <p:sp>
        <p:nvSpPr>
          <p:cNvPr id="13" name="Freeform 45">
            <a:extLst>
              <a:ext uri="{FF2B5EF4-FFF2-40B4-BE49-F238E27FC236}">
                <a16:creationId xmlns:a16="http://schemas.microsoft.com/office/drawing/2014/main" id="{F9A7D78B-896A-DEDA-CAE4-6E8D52758561}"/>
              </a:ext>
            </a:extLst>
          </p:cNvPr>
          <p:cNvSpPr>
            <a:spLocks/>
          </p:cNvSpPr>
          <p:nvPr/>
        </p:nvSpPr>
        <p:spPr bwMode="auto">
          <a:xfrm>
            <a:off x="6426263" y="2000051"/>
            <a:ext cx="3014663" cy="1863725"/>
          </a:xfrm>
          <a:custGeom>
            <a:avLst/>
            <a:gdLst>
              <a:gd name="T0" fmla="*/ 0 w 792"/>
              <a:gd name="T1" fmla="*/ 90 h 489"/>
              <a:gd name="T2" fmla="*/ 0 w 792"/>
              <a:gd name="T3" fmla="*/ 145 h 489"/>
              <a:gd name="T4" fmla="*/ 193 w 792"/>
              <a:gd name="T5" fmla="*/ 338 h 489"/>
              <a:gd name="T6" fmla="*/ 121 w 792"/>
              <a:gd name="T7" fmla="*/ 489 h 489"/>
              <a:gd name="T8" fmla="*/ 702 w 792"/>
              <a:gd name="T9" fmla="*/ 489 h 489"/>
              <a:gd name="T10" fmla="*/ 792 w 792"/>
              <a:gd name="T11" fmla="*/ 399 h 489"/>
              <a:gd name="T12" fmla="*/ 792 w 792"/>
              <a:gd name="T13" fmla="*/ 90 h 489"/>
              <a:gd name="T14" fmla="*/ 702 w 792"/>
              <a:gd name="T15" fmla="*/ 0 h 489"/>
              <a:gd name="T16" fmla="*/ 90 w 792"/>
              <a:gd name="T17" fmla="*/ 0 h 489"/>
              <a:gd name="T18" fmla="*/ 0 w 792"/>
              <a:gd name="T19" fmla="*/ 90 h 4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92" h="489">
                <a:moveTo>
                  <a:pt x="0" y="90"/>
                </a:moveTo>
                <a:cubicBezTo>
                  <a:pt x="0" y="145"/>
                  <a:pt x="0" y="145"/>
                  <a:pt x="0" y="145"/>
                </a:cubicBezTo>
                <a:cubicBezTo>
                  <a:pt x="107" y="145"/>
                  <a:pt x="193" y="232"/>
                  <a:pt x="193" y="338"/>
                </a:cubicBezTo>
                <a:cubicBezTo>
                  <a:pt x="193" y="399"/>
                  <a:pt x="165" y="454"/>
                  <a:pt x="121" y="489"/>
                </a:cubicBezTo>
                <a:cubicBezTo>
                  <a:pt x="702" y="489"/>
                  <a:pt x="702" y="489"/>
                  <a:pt x="702" y="489"/>
                </a:cubicBezTo>
                <a:cubicBezTo>
                  <a:pt x="751" y="489"/>
                  <a:pt x="792" y="449"/>
                  <a:pt x="792" y="399"/>
                </a:cubicBezTo>
                <a:cubicBezTo>
                  <a:pt x="792" y="90"/>
                  <a:pt x="792" y="90"/>
                  <a:pt x="792" y="90"/>
                </a:cubicBezTo>
                <a:cubicBezTo>
                  <a:pt x="792" y="40"/>
                  <a:pt x="751" y="0"/>
                  <a:pt x="702" y="0"/>
                </a:cubicBezTo>
                <a:cubicBezTo>
                  <a:pt x="90" y="0"/>
                  <a:pt x="90" y="0"/>
                  <a:pt x="90" y="0"/>
                </a:cubicBezTo>
                <a:cubicBezTo>
                  <a:pt x="41" y="0"/>
                  <a:pt x="0" y="40"/>
                  <a:pt x="0" y="9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anchor="t" anchorCtr="0" compatLnSpc="1">
            <a:prstTxWarp prst="textNoShape">
              <a:avLst/>
            </a:prstTxWarp>
          </a:bodyPr>
          <a:lstStyle/>
          <a:p>
            <a:endParaRPr lang="ru-UA"/>
          </a:p>
        </p:txBody>
      </p:sp>
      <p:sp>
        <p:nvSpPr>
          <p:cNvPr id="14" name="Freeform 46">
            <a:extLst>
              <a:ext uri="{FF2B5EF4-FFF2-40B4-BE49-F238E27FC236}">
                <a16:creationId xmlns:a16="http://schemas.microsoft.com/office/drawing/2014/main" id="{7A729D6E-95F4-9F0B-A305-71D0029DB729}"/>
              </a:ext>
            </a:extLst>
          </p:cNvPr>
          <p:cNvSpPr>
            <a:spLocks/>
          </p:cNvSpPr>
          <p:nvPr/>
        </p:nvSpPr>
        <p:spPr bwMode="auto">
          <a:xfrm>
            <a:off x="1781238" y="4347964"/>
            <a:ext cx="3014663" cy="1866900"/>
          </a:xfrm>
          <a:custGeom>
            <a:avLst/>
            <a:gdLst>
              <a:gd name="T0" fmla="*/ 792 w 792"/>
              <a:gd name="T1" fmla="*/ 400 h 490"/>
              <a:gd name="T2" fmla="*/ 792 w 792"/>
              <a:gd name="T3" fmla="*/ 344 h 490"/>
              <a:gd name="T4" fmla="*/ 599 w 792"/>
              <a:gd name="T5" fmla="*/ 151 h 490"/>
              <a:gd name="T6" fmla="*/ 671 w 792"/>
              <a:gd name="T7" fmla="*/ 0 h 490"/>
              <a:gd name="T8" fmla="*/ 90 w 792"/>
              <a:gd name="T9" fmla="*/ 0 h 490"/>
              <a:gd name="T10" fmla="*/ 0 w 792"/>
              <a:gd name="T11" fmla="*/ 90 h 490"/>
              <a:gd name="T12" fmla="*/ 0 w 792"/>
              <a:gd name="T13" fmla="*/ 400 h 490"/>
              <a:gd name="T14" fmla="*/ 90 w 792"/>
              <a:gd name="T15" fmla="*/ 490 h 490"/>
              <a:gd name="T16" fmla="*/ 702 w 792"/>
              <a:gd name="T17" fmla="*/ 490 h 490"/>
              <a:gd name="T18" fmla="*/ 792 w 792"/>
              <a:gd name="T19" fmla="*/ 400 h 4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92" h="490">
                <a:moveTo>
                  <a:pt x="792" y="400"/>
                </a:moveTo>
                <a:cubicBezTo>
                  <a:pt x="792" y="344"/>
                  <a:pt x="792" y="344"/>
                  <a:pt x="792" y="344"/>
                </a:cubicBezTo>
                <a:cubicBezTo>
                  <a:pt x="685" y="344"/>
                  <a:pt x="599" y="258"/>
                  <a:pt x="599" y="151"/>
                </a:cubicBezTo>
                <a:cubicBezTo>
                  <a:pt x="599" y="90"/>
                  <a:pt x="627" y="35"/>
                  <a:pt x="671" y="0"/>
                </a:cubicBezTo>
                <a:cubicBezTo>
                  <a:pt x="90" y="0"/>
                  <a:pt x="90" y="0"/>
                  <a:pt x="90" y="0"/>
                </a:cubicBezTo>
                <a:cubicBezTo>
                  <a:pt x="41" y="0"/>
                  <a:pt x="0" y="40"/>
                  <a:pt x="0" y="90"/>
                </a:cubicBezTo>
                <a:cubicBezTo>
                  <a:pt x="0" y="400"/>
                  <a:pt x="0" y="400"/>
                  <a:pt x="0" y="400"/>
                </a:cubicBezTo>
                <a:cubicBezTo>
                  <a:pt x="0" y="449"/>
                  <a:pt x="41" y="490"/>
                  <a:pt x="90" y="490"/>
                </a:cubicBezTo>
                <a:cubicBezTo>
                  <a:pt x="702" y="490"/>
                  <a:pt x="702" y="490"/>
                  <a:pt x="702" y="490"/>
                </a:cubicBezTo>
                <a:cubicBezTo>
                  <a:pt x="751" y="490"/>
                  <a:pt x="792" y="449"/>
                  <a:pt x="792" y="400"/>
                </a:cubicBezTo>
                <a:close/>
              </a:path>
            </a:pathLst>
          </a:custGeom>
          <a:ln>
            <a:noFill/>
          </a:ln>
        </p:spPr>
        <p:style>
          <a:lnRef idx="3">
            <a:schemeClr val="lt1"/>
          </a:lnRef>
          <a:fillRef idx="1">
            <a:schemeClr val="accent2"/>
          </a:fillRef>
          <a:effectRef idx="1">
            <a:schemeClr val="accent2"/>
          </a:effectRef>
          <a:fontRef idx="minor">
            <a:schemeClr val="lt1"/>
          </a:fontRef>
        </p:style>
        <p:txBody>
          <a:bodyPr vert="horz" wrap="square" lIns="91440" tIns="45720" rIns="91440" bIns="45720" numCol="1" anchor="t" anchorCtr="0" compatLnSpc="1">
            <a:prstTxWarp prst="textNoShape">
              <a:avLst/>
            </a:prstTxWarp>
          </a:bodyPr>
          <a:lstStyle/>
          <a:p>
            <a:endParaRPr lang="ru-UA"/>
          </a:p>
        </p:txBody>
      </p:sp>
      <p:sp>
        <p:nvSpPr>
          <p:cNvPr id="15" name="Freeform 47">
            <a:extLst>
              <a:ext uri="{FF2B5EF4-FFF2-40B4-BE49-F238E27FC236}">
                <a16:creationId xmlns:a16="http://schemas.microsoft.com/office/drawing/2014/main" id="{16A33D81-C9B5-C1D4-3BC4-C14CFFF28B65}"/>
              </a:ext>
            </a:extLst>
          </p:cNvPr>
          <p:cNvSpPr>
            <a:spLocks/>
          </p:cNvSpPr>
          <p:nvPr/>
        </p:nvSpPr>
        <p:spPr bwMode="auto">
          <a:xfrm>
            <a:off x="1781238" y="2000051"/>
            <a:ext cx="3014663" cy="1863725"/>
          </a:xfrm>
          <a:custGeom>
            <a:avLst/>
            <a:gdLst>
              <a:gd name="T0" fmla="*/ 792 w 792"/>
              <a:gd name="T1" fmla="*/ 90 h 489"/>
              <a:gd name="T2" fmla="*/ 792 w 792"/>
              <a:gd name="T3" fmla="*/ 145 h 489"/>
              <a:gd name="T4" fmla="*/ 599 w 792"/>
              <a:gd name="T5" fmla="*/ 338 h 489"/>
              <a:gd name="T6" fmla="*/ 671 w 792"/>
              <a:gd name="T7" fmla="*/ 489 h 489"/>
              <a:gd name="T8" fmla="*/ 90 w 792"/>
              <a:gd name="T9" fmla="*/ 489 h 489"/>
              <a:gd name="T10" fmla="*/ 0 w 792"/>
              <a:gd name="T11" fmla="*/ 399 h 489"/>
              <a:gd name="T12" fmla="*/ 0 w 792"/>
              <a:gd name="T13" fmla="*/ 90 h 489"/>
              <a:gd name="T14" fmla="*/ 90 w 792"/>
              <a:gd name="T15" fmla="*/ 0 h 489"/>
              <a:gd name="T16" fmla="*/ 702 w 792"/>
              <a:gd name="T17" fmla="*/ 0 h 489"/>
              <a:gd name="T18" fmla="*/ 792 w 792"/>
              <a:gd name="T19" fmla="*/ 90 h 4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92" h="489">
                <a:moveTo>
                  <a:pt x="792" y="90"/>
                </a:moveTo>
                <a:cubicBezTo>
                  <a:pt x="792" y="145"/>
                  <a:pt x="792" y="145"/>
                  <a:pt x="792" y="145"/>
                </a:cubicBezTo>
                <a:cubicBezTo>
                  <a:pt x="685" y="145"/>
                  <a:pt x="599" y="232"/>
                  <a:pt x="599" y="338"/>
                </a:cubicBezTo>
                <a:cubicBezTo>
                  <a:pt x="599" y="399"/>
                  <a:pt x="627" y="454"/>
                  <a:pt x="671" y="489"/>
                </a:cubicBezTo>
                <a:cubicBezTo>
                  <a:pt x="90" y="489"/>
                  <a:pt x="90" y="489"/>
                  <a:pt x="90" y="489"/>
                </a:cubicBezTo>
                <a:cubicBezTo>
                  <a:pt x="41" y="489"/>
                  <a:pt x="0" y="449"/>
                  <a:pt x="0" y="399"/>
                </a:cubicBezTo>
                <a:cubicBezTo>
                  <a:pt x="0" y="90"/>
                  <a:pt x="0" y="90"/>
                  <a:pt x="0" y="90"/>
                </a:cubicBezTo>
                <a:cubicBezTo>
                  <a:pt x="0" y="40"/>
                  <a:pt x="41" y="0"/>
                  <a:pt x="90" y="0"/>
                </a:cubicBezTo>
                <a:cubicBezTo>
                  <a:pt x="702" y="0"/>
                  <a:pt x="702" y="0"/>
                  <a:pt x="702" y="0"/>
                </a:cubicBezTo>
                <a:cubicBezTo>
                  <a:pt x="751" y="0"/>
                  <a:pt x="792" y="40"/>
                  <a:pt x="792" y="90"/>
                </a:cubicBezTo>
                <a:close/>
              </a:path>
            </a:pathLst>
          </a:custGeom>
          <a:ln>
            <a:noFill/>
          </a:ln>
        </p:spPr>
        <p:style>
          <a:lnRef idx="3">
            <a:schemeClr val="lt1"/>
          </a:lnRef>
          <a:fillRef idx="1">
            <a:schemeClr val="accent1"/>
          </a:fillRef>
          <a:effectRef idx="1">
            <a:schemeClr val="accent1"/>
          </a:effectRef>
          <a:fontRef idx="minor">
            <a:schemeClr val="lt1"/>
          </a:fontRef>
        </p:style>
        <p:txBody>
          <a:bodyPr vert="horz" wrap="square" lIns="91440" tIns="45720" rIns="91440" bIns="45720" numCol="1" anchor="t" anchorCtr="0" compatLnSpc="1">
            <a:prstTxWarp prst="textNoShape">
              <a:avLst/>
            </a:prstTxWarp>
          </a:bodyPr>
          <a:lstStyle/>
          <a:p>
            <a:endParaRPr lang="ru-UA"/>
          </a:p>
        </p:txBody>
      </p:sp>
      <p:sp>
        <p:nvSpPr>
          <p:cNvPr id="16" name="TextBox 15">
            <a:extLst>
              <a:ext uri="{FF2B5EF4-FFF2-40B4-BE49-F238E27FC236}">
                <a16:creationId xmlns:a16="http://schemas.microsoft.com/office/drawing/2014/main" id="{4D9AF7A8-CBA8-2A35-4E1A-5CC2309A75EE}"/>
              </a:ext>
            </a:extLst>
          </p:cNvPr>
          <p:cNvSpPr txBox="1"/>
          <p:nvPr/>
        </p:nvSpPr>
        <p:spPr>
          <a:xfrm>
            <a:off x="7063417" y="2127849"/>
            <a:ext cx="2215440" cy="1338828"/>
          </a:xfrm>
          <a:prstGeom prst="rect">
            <a:avLst/>
          </a:prstGeom>
          <a:noFill/>
        </p:spPr>
        <p:txBody>
          <a:bodyPr wrap="square" rtlCol="0">
            <a:spAutoFit/>
          </a:bodyPr>
          <a:lstStyle/>
          <a:p>
            <a:pPr algn="r" rtl="1">
              <a:lnSpc>
                <a:spcPct val="200000"/>
              </a:lnSpc>
            </a:pPr>
            <a:r>
              <a:rPr lang="fa-IR" b="1" dirty="0">
                <a:solidFill>
                  <a:schemeClr val="bg1"/>
                </a:solidFill>
                <a:latin typeface="Shabnam" panose="020B0603030804020204" pitchFamily="34" charset="-78"/>
                <a:cs typeface="Shabnam" panose="020B0603030804020204" pitchFamily="34" charset="-78"/>
              </a:rPr>
              <a:t>تیتر عنوان را بنویسید</a:t>
            </a:r>
            <a:endParaRPr lang="en-US" b="1" dirty="0">
              <a:solidFill>
                <a:schemeClr val="bg1"/>
              </a:solidFill>
              <a:latin typeface="Shabnam" panose="020B0603030804020204" pitchFamily="34" charset="-78"/>
              <a:cs typeface="Shabnam" panose="020B0603030804020204" pitchFamily="34" charset="-78"/>
            </a:endParaRPr>
          </a:p>
          <a:p>
            <a:pPr algn="r" rtl="1">
              <a:lnSpc>
                <a:spcPct val="200000"/>
              </a:lnSpc>
            </a:pPr>
            <a:r>
              <a:rPr lang="fa-IR" sz="1200" dirty="0">
                <a:solidFill>
                  <a:schemeClr val="bg1"/>
                </a:solidFill>
                <a:latin typeface="Shabnam" panose="020B0603030804020204" pitchFamily="34" charset="-78"/>
                <a:cs typeface="Shabnam" panose="020B0603030804020204" pitchFamily="34" charset="-78"/>
              </a:rPr>
              <a:t>فروشگاه مینارو ارائه دهنده انواع فایل های کاربردی</a:t>
            </a:r>
            <a:endParaRPr lang="en-US" sz="1200" dirty="0">
              <a:solidFill>
                <a:schemeClr val="bg1"/>
              </a:solidFill>
              <a:latin typeface="Shabnam" panose="020B0603030804020204" pitchFamily="34" charset="-78"/>
              <a:cs typeface="Shabnam" panose="020B0603030804020204" pitchFamily="34" charset="-78"/>
            </a:endParaRPr>
          </a:p>
        </p:txBody>
      </p:sp>
      <p:sp>
        <p:nvSpPr>
          <p:cNvPr id="17" name="TextBox 16">
            <a:extLst>
              <a:ext uri="{FF2B5EF4-FFF2-40B4-BE49-F238E27FC236}">
                <a16:creationId xmlns:a16="http://schemas.microsoft.com/office/drawing/2014/main" id="{CD44A043-DBA9-FF6F-1B5D-F93DADE27D9F}"/>
              </a:ext>
            </a:extLst>
          </p:cNvPr>
          <p:cNvSpPr txBox="1"/>
          <p:nvPr/>
        </p:nvSpPr>
        <p:spPr>
          <a:xfrm>
            <a:off x="1843716" y="2199725"/>
            <a:ext cx="2215440" cy="1338828"/>
          </a:xfrm>
          <a:prstGeom prst="rect">
            <a:avLst/>
          </a:prstGeom>
          <a:noFill/>
        </p:spPr>
        <p:txBody>
          <a:bodyPr wrap="square" rtlCol="0">
            <a:spAutoFit/>
          </a:bodyPr>
          <a:lstStyle/>
          <a:p>
            <a:pPr algn="r" rtl="1">
              <a:lnSpc>
                <a:spcPct val="200000"/>
              </a:lnSpc>
            </a:pPr>
            <a:r>
              <a:rPr lang="fa-IR" b="1" dirty="0">
                <a:solidFill>
                  <a:schemeClr val="bg1"/>
                </a:solidFill>
                <a:latin typeface="Shabnam" panose="020B0603030804020204" pitchFamily="34" charset="-78"/>
                <a:cs typeface="Shabnam" panose="020B0603030804020204" pitchFamily="34" charset="-78"/>
              </a:rPr>
              <a:t>تیتر عنوان را بنویسید</a:t>
            </a:r>
            <a:endParaRPr lang="en-US" b="1" dirty="0">
              <a:solidFill>
                <a:schemeClr val="bg1"/>
              </a:solidFill>
              <a:latin typeface="Shabnam" panose="020B0603030804020204" pitchFamily="34" charset="-78"/>
              <a:cs typeface="Shabnam" panose="020B0603030804020204" pitchFamily="34" charset="-78"/>
            </a:endParaRPr>
          </a:p>
          <a:p>
            <a:pPr algn="r" rtl="1">
              <a:lnSpc>
                <a:spcPct val="200000"/>
              </a:lnSpc>
            </a:pPr>
            <a:r>
              <a:rPr lang="fa-IR" sz="1200" dirty="0">
                <a:solidFill>
                  <a:schemeClr val="bg1"/>
                </a:solidFill>
                <a:latin typeface="Shabnam" panose="020B0603030804020204" pitchFamily="34" charset="-78"/>
                <a:cs typeface="Shabnam" panose="020B0603030804020204" pitchFamily="34" charset="-78"/>
              </a:rPr>
              <a:t>فروشگاه مینارو ارائه دهنده انواع فایل های کاربردی</a:t>
            </a:r>
            <a:endParaRPr lang="en-US" sz="1200" dirty="0">
              <a:solidFill>
                <a:schemeClr val="bg1"/>
              </a:solidFill>
              <a:latin typeface="Shabnam" panose="020B0603030804020204" pitchFamily="34" charset="-78"/>
              <a:cs typeface="Shabnam" panose="020B0603030804020204" pitchFamily="34" charset="-78"/>
            </a:endParaRPr>
          </a:p>
        </p:txBody>
      </p:sp>
      <p:sp>
        <p:nvSpPr>
          <p:cNvPr id="18" name="TextBox 17">
            <a:extLst>
              <a:ext uri="{FF2B5EF4-FFF2-40B4-BE49-F238E27FC236}">
                <a16:creationId xmlns:a16="http://schemas.microsoft.com/office/drawing/2014/main" id="{D9046328-E4C0-FA65-0E0B-4D510A3F47F7}"/>
              </a:ext>
            </a:extLst>
          </p:cNvPr>
          <p:cNvSpPr txBox="1"/>
          <p:nvPr/>
        </p:nvSpPr>
        <p:spPr>
          <a:xfrm>
            <a:off x="1796941" y="4501693"/>
            <a:ext cx="2215440" cy="1338828"/>
          </a:xfrm>
          <a:prstGeom prst="rect">
            <a:avLst/>
          </a:prstGeom>
          <a:noFill/>
        </p:spPr>
        <p:txBody>
          <a:bodyPr wrap="square" rtlCol="0">
            <a:spAutoFit/>
          </a:bodyPr>
          <a:lstStyle/>
          <a:p>
            <a:pPr algn="r" rtl="1">
              <a:lnSpc>
                <a:spcPct val="200000"/>
              </a:lnSpc>
            </a:pPr>
            <a:r>
              <a:rPr lang="fa-IR" b="1" dirty="0">
                <a:solidFill>
                  <a:schemeClr val="bg1"/>
                </a:solidFill>
                <a:latin typeface="Shabnam" panose="020B0603030804020204" pitchFamily="34" charset="-78"/>
                <a:cs typeface="Shabnam" panose="020B0603030804020204" pitchFamily="34" charset="-78"/>
              </a:rPr>
              <a:t>تیتر عنوان را بنویسید</a:t>
            </a:r>
            <a:endParaRPr lang="en-US" b="1" dirty="0">
              <a:solidFill>
                <a:schemeClr val="bg1"/>
              </a:solidFill>
              <a:latin typeface="Shabnam" panose="020B0603030804020204" pitchFamily="34" charset="-78"/>
              <a:cs typeface="Shabnam" panose="020B0603030804020204" pitchFamily="34" charset="-78"/>
            </a:endParaRPr>
          </a:p>
          <a:p>
            <a:pPr algn="r" rtl="1">
              <a:lnSpc>
                <a:spcPct val="200000"/>
              </a:lnSpc>
            </a:pPr>
            <a:r>
              <a:rPr lang="fa-IR" sz="1200" dirty="0">
                <a:solidFill>
                  <a:schemeClr val="bg1"/>
                </a:solidFill>
                <a:latin typeface="Shabnam" panose="020B0603030804020204" pitchFamily="34" charset="-78"/>
                <a:cs typeface="Shabnam" panose="020B0603030804020204" pitchFamily="34" charset="-78"/>
              </a:rPr>
              <a:t>فروشگاه مینارو ارائه دهنده انواع فایل های کاربردی</a:t>
            </a:r>
            <a:endParaRPr lang="en-US" sz="1200" dirty="0">
              <a:solidFill>
                <a:schemeClr val="bg1"/>
              </a:solidFill>
              <a:latin typeface="Shabnam" panose="020B0603030804020204" pitchFamily="34" charset="-78"/>
              <a:cs typeface="Shabnam" panose="020B0603030804020204" pitchFamily="34" charset="-78"/>
            </a:endParaRPr>
          </a:p>
        </p:txBody>
      </p:sp>
      <p:sp>
        <p:nvSpPr>
          <p:cNvPr id="19" name="TextBox 18">
            <a:extLst>
              <a:ext uri="{FF2B5EF4-FFF2-40B4-BE49-F238E27FC236}">
                <a16:creationId xmlns:a16="http://schemas.microsoft.com/office/drawing/2014/main" id="{FFEB5BC1-22DD-3524-E72B-F2E261973711}"/>
              </a:ext>
            </a:extLst>
          </p:cNvPr>
          <p:cNvSpPr txBox="1"/>
          <p:nvPr/>
        </p:nvSpPr>
        <p:spPr>
          <a:xfrm>
            <a:off x="7176587" y="4506362"/>
            <a:ext cx="2215440" cy="1338828"/>
          </a:xfrm>
          <a:prstGeom prst="rect">
            <a:avLst/>
          </a:prstGeom>
          <a:noFill/>
        </p:spPr>
        <p:txBody>
          <a:bodyPr wrap="square" rtlCol="0">
            <a:spAutoFit/>
          </a:bodyPr>
          <a:lstStyle/>
          <a:p>
            <a:pPr algn="r" rtl="1">
              <a:lnSpc>
                <a:spcPct val="200000"/>
              </a:lnSpc>
            </a:pPr>
            <a:r>
              <a:rPr lang="fa-IR" b="1" dirty="0">
                <a:solidFill>
                  <a:schemeClr val="bg1"/>
                </a:solidFill>
                <a:latin typeface="Shabnam" panose="020B0603030804020204" pitchFamily="34" charset="-78"/>
                <a:cs typeface="Shabnam" panose="020B0603030804020204" pitchFamily="34" charset="-78"/>
              </a:rPr>
              <a:t>تیتر عنوان را بنویسید</a:t>
            </a:r>
            <a:endParaRPr lang="en-US" b="1" dirty="0">
              <a:solidFill>
                <a:schemeClr val="bg1"/>
              </a:solidFill>
              <a:latin typeface="Shabnam" panose="020B0603030804020204" pitchFamily="34" charset="-78"/>
              <a:cs typeface="Shabnam" panose="020B0603030804020204" pitchFamily="34" charset="-78"/>
            </a:endParaRPr>
          </a:p>
          <a:p>
            <a:pPr algn="r" rtl="1">
              <a:lnSpc>
                <a:spcPct val="200000"/>
              </a:lnSpc>
            </a:pPr>
            <a:r>
              <a:rPr lang="fa-IR" sz="1200" dirty="0">
                <a:solidFill>
                  <a:schemeClr val="bg1"/>
                </a:solidFill>
                <a:latin typeface="Shabnam" panose="020B0603030804020204" pitchFamily="34" charset="-78"/>
                <a:cs typeface="Shabnam" panose="020B0603030804020204" pitchFamily="34" charset="-78"/>
              </a:rPr>
              <a:t>فروشگاه مینارو ارائه دهنده انواع فایل های کاربردی</a:t>
            </a:r>
            <a:endParaRPr lang="en-US" sz="1200" dirty="0">
              <a:solidFill>
                <a:schemeClr val="bg1"/>
              </a:solidFill>
              <a:latin typeface="Shabnam" panose="020B0603030804020204" pitchFamily="34" charset="-78"/>
              <a:cs typeface="Shabnam" panose="020B0603030804020204" pitchFamily="34" charset="-78"/>
            </a:endParaRPr>
          </a:p>
        </p:txBody>
      </p:sp>
      <p:sp>
        <p:nvSpPr>
          <p:cNvPr id="20" name="TextBox 19">
            <a:extLst>
              <a:ext uri="{FF2B5EF4-FFF2-40B4-BE49-F238E27FC236}">
                <a16:creationId xmlns:a16="http://schemas.microsoft.com/office/drawing/2014/main" id="{38538DAF-78D1-DFCE-C629-8498F636AD74}"/>
              </a:ext>
            </a:extLst>
          </p:cNvPr>
          <p:cNvSpPr txBox="1"/>
          <p:nvPr/>
        </p:nvSpPr>
        <p:spPr>
          <a:xfrm>
            <a:off x="6018610" y="3010869"/>
            <a:ext cx="862066" cy="584775"/>
          </a:xfrm>
          <a:prstGeom prst="rect">
            <a:avLst/>
          </a:prstGeom>
          <a:noFill/>
        </p:spPr>
        <p:txBody>
          <a:bodyPr wrap="square">
            <a:spAutoFit/>
          </a:bodyPr>
          <a:lstStyle/>
          <a:p>
            <a:pPr algn="ctr" rtl="1"/>
            <a:r>
              <a:rPr lang="fa-IR" sz="3200" b="1" dirty="0">
                <a:solidFill>
                  <a:schemeClr val="bg1"/>
                </a:solidFill>
                <a:latin typeface="Shabnam" panose="020B0603030804020204" pitchFamily="34" charset="-78"/>
                <a:cs typeface="Shabnam" panose="020B0603030804020204" pitchFamily="34" charset="-78"/>
              </a:rPr>
              <a:t>01</a:t>
            </a:r>
            <a:endParaRPr lang="en-US" sz="3200" b="1" dirty="0">
              <a:solidFill>
                <a:schemeClr val="bg1"/>
              </a:solidFill>
              <a:latin typeface="Shabnam" panose="020B0603030804020204" pitchFamily="34" charset="-78"/>
              <a:cs typeface="Shabnam" panose="020B0603030804020204" pitchFamily="34" charset="-78"/>
            </a:endParaRPr>
          </a:p>
        </p:txBody>
      </p:sp>
      <p:sp>
        <p:nvSpPr>
          <p:cNvPr id="21" name="TextBox 20">
            <a:extLst>
              <a:ext uri="{FF2B5EF4-FFF2-40B4-BE49-F238E27FC236}">
                <a16:creationId xmlns:a16="http://schemas.microsoft.com/office/drawing/2014/main" id="{012F1C77-7E3F-1AA5-12EB-6D5A684E3219}"/>
              </a:ext>
            </a:extLst>
          </p:cNvPr>
          <p:cNvSpPr txBox="1"/>
          <p:nvPr/>
        </p:nvSpPr>
        <p:spPr>
          <a:xfrm>
            <a:off x="4364867" y="3010869"/>
            <a:ext cx="862066" cy="584775"/>
          </a:xfrm>
          <a:prstGeom prst="rect">
            <a:avLst/>
          </a:prstGeom>
          <a:noFill/>
        </p:spPr>
        <p:txBody>
          <a:bodyPr wrap="square">
            <a:spAutoFit/>
          </a:bodyPr>
          <a:lstStyle/>
          <a:p>
            <a:pPr algn="ctr" rtl="1"/>
            <a:r>
              <a:rPr lang="fa-IR" sz="3200" b="1" dirty="0">
                <a:solidFill>
                  <a:schemeClr val="bg1"/>
                </a:solidFill>
                <a:latin typeface="Shabnam" panose="020B0603030804020204" pitchFamily="34" charset="-78"/>
                <a:cs typeface="Shabnam" panose="020B0603030804020204" pitchFamily="34" charset="-78"/>
              </a:rPr>
              <a:t>02</a:t>
            </a:r>
            <a:endParaRPr lang="en-US" sz="3200" b="1" dirty="0">
              <a:solidFill>
                <a:schemeClr val="bg1"/>
              </a:solidFill>
              <a:latin typeface="Shabnam" panose="020B0603030804020204" pitchFamily="34" charset="-78"/>
              <a:cs typeface="Shabnam" panose="020B0603030804020204" pitchFamily="34" charset="-78"/>
            </a:endParaRPr>
          </a:p>
        </p:txBody>
      </p:sp>
      <p:sp>
        <p:nvSpPr>
          <p:cNvPr id="22" name="TextBox 21">
            <a:extLst>
              <a:ext uri="{FF2B5EF4-FFF2-40B4-BE49-F238E27FC236}">
                <a16:creationId xmlns:a16="http://schemas.microsoft.com/office/drawing/2014/main" id="{7FE79529-09E5-8A71-1016-0462A01A7806}"/>
              </a:ext>
            </a:extLst>
          </p:cNvPr>
          <p:cNvSpPr txBox="1"/>
          <p:nvPr/>
        </p:nvSpPr>
        <p:spPr>
          <a:xfrm>
            <a:off x="6060707" y="4676134"/>
            <a:ext cx="862066" cy="584775"/>
          </a:xfrm>
          <a:prstGeom prst="rect">
            <a:avLst/>
          </a:prstGeom>
          <a:noFill/>
        </p:spPr>
        <p:txBody>
          <a:bodyPr wrap="square">
            <a:spAutoFit/>
          </a:bodyPr>
          <a:lstStyle/>
          <a:p>
            <a:pPr algn="ctr" rtl="1"/>
            <a:r>
              <a:rPr lang="fa-IR" sz="3200" b="1" dirty="0">
                <a:solidFill>
                  <a:schemeClr val="bg1"/>
                </a:solidFill>
                <a:latin typeface="Shabnam" panose="020B0603030804020204" pitchFamily="34" charset="-78"/>
                <a:cs typeface="Shabnam" panose="020B0603030804020204" pitchFamily="34" charset="-78"/>
              </a:rPr>
              <a:t>03</a:t>
            </a:r>
            <a:endParaRPr lang="en-US" sz="3200" b="1" dirty="0">
              <a:solidFill>
                <a:schemeClr val="bg1"/>
              </a:solidFill>
              <a:latin typeface="Shabnam" panose="020B0603030804020204" pitchFamily="34" charset="-78"/>
              <a:cs typeface="Shabnam" panose="020B0603030804020204" pitchFamily="34" charset="-78"/>
            </a:endParaRPr>
          </a:p>
        </p:txBody>
      </p:sp>
      <p:sp>
        <p:nvSpPr>
          <p:cNvPr id="23" name="TextBox 22">
            <a:extLst>
              <a:ext uri="{FF2B5EF4-FFF2-40B4-BE49-F238E27FC236}">
                <a16:creationId xmlns:a16="http://schemas.microsoft.com/office/drawing/2014/main" id="{7249E49D-7648-D59A-A44B-2E9A8CFE157A}"/>
              </a:ext>
            </a:extLst>
          </p:cNvPr>
          <p:cNvSpPr txBox="1"/>
          <p:nvPr/>
        </p:nvSpPr>
        <p:spPr>
          <a:xfrm>
            <a:off x="4406964" y="4676134"/>
            <a:ext cx="862066" cy="584775"/>
          </a:xfrm>
          <a:prstGeom prst="rect">
            <a:avLst/>
          </a:prstGeom>
          <a:noFill/>
        </p:spPr>
        <p:txBody>
          <a:bodyPr wrap="square">
            <a:spAutoFit/>
          </a:bodyPr>
          <a:lstStyle/>
          <a:p>
            <a:pPr algn="ctr" rtl="1"/>
            <a:r>
              <a:rPr lang="fa-IR" sz="3200" b="1" dirty="0">
                <a:solidFill>
                  <a:schemeClr val="bg1"/>
                </a:solidFill>
                <a:latin typeface="Shabnam" panose="020B0603030804020204" pitchFamily="34" charset="-78"/>
                <a:cs typeface="Shabnam" panose="020B0603030804020204" pitchFamily="34" charset="-78"/>
              </a:rPr>
              <a:t>04</a:t>
            </a:r>
            <a:endParaRPr lang="en-US" sz="3200" b="1" dirty="0">
              <a:solidFill>
                <a:schemeClr val="bg1"/>
              </a:solidFill>
              <a:latin typeface="Shabnam" panose="020B0603030804020204" pitchFamily="34" charset="-78"/>
              <a:cs typeface="Shabnam" panose="020B0603030804020204" pitchFamily="34" charset="-78"/>
            </a:endParaRPr>
          </a:p>
        </p:txBody>
      </p:sp>
    </p:spTree>
    <p:extLst>
      <p:ext uri="{BB962C8B-B14F-4D97-AF65-F5344CB8AC3E}">
        <p14:creationId xmlns:p14="http://schemas.microsoft.com/office/powerpoint/2010/main" val="2513172012"/>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par>
                                <p:cTn id="8" presetID="10" presetClass="entr" presetSubtype="0" fill="hold" grpId="0" nodeType="withEffect">
                                  <p:stCondLst>
                                    <p:cond delay="250"/>
                                  </p:stCondLst>
                                  <p:childTnLst>
                                    <p:set>
                                      <p:cBhvr>
                                        <p:cTn id="9" dur="1" fill="hold">
                                          <p:stCondLst>
                                            <p:cond delay="0"/>
                                          </p:stCondLst>
                                        </p:cTn>
                                        <p:tgtEl>
                                          <p:spTgt spid="9"/>
                                        </p:tgtEl>
                                        <p:attrNameLst>
                                          <p:attrName>style.visibility</p:attrName>
                                        </p:attrNameLst>
                                      </p:cBhvr>
                                      <p:to>
                                        <p:strVal val="visible"/>
                                      </p:to>
                                    </p:set>
                                    <p:animEffect transition="in" filter="fade">
                                      <p:cBhvr>
                                        <p:cTn id="10" dur="500"/>
                                        <p:tgtEl>
                                          <p:spTgt spid="9"/>
                                        </p:tgtEl>
                                      </p:cBhvr>
                                    </p:animEffect>
                                  </p:childTnLst>
                                </p:cTn>
                              </p:par>
                              <p:par>
                                <p:cTn id="11" presetID="10" presetClass="entr" presetSubtype="0" fill="hold" grpId="0" nodeType="withEffect">
                                  <p:stCondLst>
                                    <p:cond delay="50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500"/>
                                        <p:tgtEl>
                                          <p:spTgt spid="8"/>
                                        </p:tgtEl>
                                      </p:cBhvr>
                                    </p:animEffect>
                                  </p:childTnLst>
                                </p:cTn>
                              </p:par>
                              <p:par>
                                <p:cTn id="14" presetID="10" presetClass="entr" presetSubtype="0" fill="hold" grpId="0" nodeType="withEffect">
                                  <p:stCondLst>
                                    <p:cond delay="750"/>
                                  </p:stCondLst>
                                  <p:childTnLst>
                                    <p:set>
                                      <p:cBhvr>
                                        <p:cTn id="15" dur="1" fill="hold">
                                          <p:stCondLst>
                                            <p:cond delay="0"/>
                                          </p:stCondLst>
                                        </p:cTn>
                                        <p:tgtEl>
                                          <p:spTgt spid="10"/>
                                        </p:tgtEl>
                                        <p:attrNameLst>
                                          <p:attrName>style.visibility</p:attrName>
                                        </p:attrNameLst>
                                      </p:cBhvr>
                                      <p:to>
                                        <p:strVal val="visible"/>
                                      </p:to>
                                    </p:set>
                                    <p:animEffect transition="in" filter="fade">
                                      <p:cBhvr>
                                        <p:cTn id="16" dur="500"/>
                                        <p:tgtEl>
                                          <p:spTgt spid="10"/>
                                        </p:tgtEl>
                                      </p:cBhvr>
                                    </p:animEffect>
                                  </p:childTnLst>
                                </p:cTn>
                              </p:par>
                              <p:par>
                                <p:cTn id="17" presetID="14" presetClass="entr" presetSubtype="10" fill="hold" grpId="0" nodeType="withEffect">
                                  <p:stCondLst>
                                    <p:cond delay="750"/>
                                  </p:stCondLst>
                                  <p:childTnLst>
                                    <p:set>
                                      <p:cBhvr>
                                        <p:cTn id="18" dur="1" fill="hold">
                                          <p:stCondLst>
                                            <p:cond delay="0"/>
                                          </p:stCondLst>
                                        </p:cTn>
                                        <p:tgtEl>
                                          <p:spTgt spid="20"/>
                                        </p:tgtEl>
                                        <p:attrNameLst>
                                          <p:attrName>style.visibility</p:attrName>
                                        </p:attrNameLst>
                                      </p:cBhvr>
                                      <p:to>
                                        <p:strVal val="visible"/>
                                      </p:to>
                                    </p:set>
                                    <p:animEffect transition="in" filter="randombar(horizontal)">
                                      <p:cBhvr>
                                        <p:cTn id="19" dur="500"/>
                                        <p:tgtEl>
                                          <p:spTgt spid="20"/>
                                        </p:tgtEl>
                                      </p:cBhvr>
                                    </p:animEffect>
                                  </p:childTnLst>
                                </p:cTn>
                              </p:par>
                              <p:par>
                                <p:cTn id="20" presetID="14" presetClass="entr" presetSubtype="10" fill="hold" grpId="0" nodeType="withEffect">
                                  <p:stCondLst>
                                    <p:cond delay="750"/>
                                  </p:stCondLst>
                                  <p:childTnLst>
                                    <p:set>
                                      <p:cBhvr>
                                        <p:cTn id="21" dur="1" fill="hold">
                                          <p:stCondLst>
                                            <p:cond delay="0"/>
                                          </p:stCondLst>
                                        </p:cTn>
                                        <p:tgtEl>
                                          <p:spTgt spid="21"/>
                                        </p:tgtEl>
                                        <p:attrNameLst>
                                          <p:attrName>style.visibility</p:attrName>
                                        </p:attrNameLst>
                                      </p:cBhvr>
                                      <p:to>
                                        <p:strVal val="visible"/>
                                      </p:to>
                                    </p:set>
                                    <p:animEffect transition="in" filter="randombar(horizontal)">
                                      <p:cBhvr>
                                        <p:cTn id="22" dur="500"/>
                                        <p:tgtEl>
                                          <p:spTgt spid="21"/>
                                        </p:tgtEl>
                                      </p:cBhvr>
                                    </p:animEffect>
                                  </p:childTnLst>
                                </p:cTn>
                              </p:par>
                              <p:par>
                                <p:cTn id="23" presetID="14" presetClass="entr" presetSubtype="10" fill="hold" grpId="0" nodeType="withEffect">
                                  <p:stCondLst>
                                    <p:cond delay="750"/>
                                  </p:stCondLst>
                                  <p:childTnLst>
                                    <p:set>
                                      <p:cBhvr>
                                        <p:cTn id="24" dur="1" fill="hold">
                                          <p:stCondLst>
                                            <p:cond delay="0"/>
                                          </p:stCondLst>
                                        </p:cTn>
                                        <p:tgtEl>
                                          <p:spTgt spid="22"/>
                                        </p:tgtEl>
                                        <p:attrNameLst>
                                          <p:attrName>style.visibility</p:attrName>
                                        </p:attrNameLst>
                                      </p:cBhvr>
                                      <p:to>
                                        <p:strVal val="visible"/>
                                      </p:to>
                                    </p:set>
                                    <p:animEffect transition="in" filter="randombar(horizontal)">
                                      <p:cBhvr>
                                        <p:cTn id="25" dur="500"/>
                                        <p:tgtEl>
                                          <p:spTgt spid="22"/>
                                        </p:tgtEl>
                                      </p:cBhvr>
                                    </p:animEffect>
                                  </p:childTnLst>
                                </p:cTn>
                              </p:par>
                              <p:par>
                                <p:cTn id="26" presetID="14" presetClass="entr" presetSubtype="10" fill="hold" grpId="0" nodeType="withEffect">
                                  <p:stCondLst>
                                    <p:cond delay="750"/>
                                  </p:stCondLst>
                                  <p:childTnLst>
                                    <p:set>
                                      <p:cBhvr>
                                        <p:cTn id="27" dur="1" fill="hold">
                                          <p:stCondLst>
                                            <p:cond delay="0"/>
                                          </p:stCondLst>
                                        </p:cTn>
                                        <p:tgtEl>
                                          <p:spTgt spid="23"/>
                                        </p:tgtEl>
                                        <p:attrNameLst>
                                          <p:attrName>style.visibility</p:attrName>
                                        </p:attrNameLst>
                                      </p:cBhvr>
                                      <p:to>
                                        <p:strVal val="visible"/>
                                      </p:to>
                                    </p:set>
                                    <p:animEffect transition="in" filter="randombar(horizontal)">
                                      <p:cBhvr>
                                        <p:cTn id="28" dur="500"/>
                                        <p:tgtEl>
                                          <p:spTgt spid="23"/>
                                        </p:tgtEl>
                                      </p:cBhvr>
                                    </p:animEffect>
                                  </p:childTnLst>
                                </p:cTn>
                              </p:par>
                              <p:par>
                                <p:cTn id="29" presetID="2" presetClass="entr" presetSubtype="8" decel="100000" fill="hold" grpId="0" nodeType="withEffect">
                                  <p:stCondLst>
                                    <p:cond delay="0"/>
                                  </p:stCondLst>
                                  <p:childTnLst>
                                    <p:set>
                                      <p:cBhvr>
                                        <p:cTn id="30" dur="1" fill="hold">
                                          <p:stCondLst>
                                            <p:cond delay="0"/>
                                          </p:stCondLst>
                                        </p:cTn>
                                        <p:tgtEl>
                                          <p:spTgt spid="15"/>
                                        </p:tgtEl>
                                        <p:attrNameLst>
                                          <p:attrName>style.visibility</p:attrName>
                                        </p:attrNameLst>
                                      </p:cBhvr>
                                      <p:to>
                                        <p:strVal val="visible"/>
                                      </p:to>
                                    </p:set>
                                    <p:anim calcmode="lin" valueType="num">
                                      <p:cBhvr additive="base">
                                        <p:cTn id="31" dur="1000" fill="hold"/>
                                        <p:tgtEl>
                                          <p:spTgt spid="15"/>
                                        </p:tgtEl>
                                        <p:attrNameLst>
                                          <p:attrName>ppt_x</p:attrName>
                                        </p:attrNameLst>
                                      </p:cBhvr>
                                      <p:tavLst>
                                        <p:tav tm="0">
                                          <p:val>
                                            <p:strVal val="0-#ppt_w/2"/>
                                          </p:val>
                                        </p:tav>
                                        <p:tav tm="100000">
                                          <p:val>
                                            <p:strVal val="#ppt_x"/>
                                          </p:val>
                                        </p:tav>
                                      </p:tavLst>
                                    </p:anim>
                                    <p:anim calcmode="lin" valueType="num">
                                      <p:cBhvr additive="base">
                                        <p:cTn id="32" dur="1000" fill="hold"/>
                                        <p:tgtEl>
                                          <p:spTgt spid="15"/>
                                        </p:tgtEl>
                                        <p:attrNameLst>
                                          <p:attrName>ppt_y</p:attrName>
                                        </p:attrNameLst>
                                      </p:cBhvr>
                                      <p:tavLst>
                                        <p:tav tm="0">
                                          <p:val>
                                            <p:strVal val="#ppt_y"/>
                                          </p:val>
                                        </p:tav>
                                        <p:tav tm="100000">
                                          <p:val>
                                            <p:strVal val="#ppt_y"/>
                                          </p:val>
                                        </p:tav>
                                      </p:tavLst>
                                    </p:anim>
                                  </p:childTnLst>
                                </p:cTn>
                              </p:par>
                              <p:par>
                                <p:cTn id="33" presetID="2" presetClass="entr" presetSubtype="2" decel="100000" fill="hold" grpId="0" nodeType="withEffect">
                                  <p:stCondLst>
                                    <p:cond delay="250"/>
                                  </p:stCondLst>
                                  <p:childTnLst>
                                    <p:set>
                                      <p:cBhvr>
                                        <p:cTn id="34" dur="1" fill="hold">
                                          <p:stCondLst>
                                            <p:cond delay="0"/>
                                          </p:stCondLst>
                                        </p:cTn>
                                        <p:tgtEl>
                                          <p:spTgt spid="13"/>
                                        </p:tgtEl>
                                        <p:attrNameLst>
                                          <p:attrName>style.visibility</p:attrName>
                                        </p:attrNameLst>
                                      </p:cBhvr>
                                      <p:to>
                                        <p:strVal val="visible"/>
                                      </p:to>
                                    </p:set>
                                    <p:anim calcmode="lin" valueType="num">
                                      <p:cBhvr additive="base">
                                        <p:cTn id="35" dur="1000" fill="hold"/>
                                        <p:tgtEl>
                                          <p:spTgt spid="13"/>
                                        </p:tgtEl>
                                        <p:attrNameLst>
                                          <p:attrName>ppt_x</p:attrName>
                                        </p:attrNameLst>
                                      </p:cBhvr>
                                      <p:tavLst>
                                        <p:tav tm="0">
                                          <p:val>
                                            <p:strVal val="1+#ppt_w/2"/>
                                          </p:val>
                                        </p:tav>
                                        <p:tav tm="100000">
                                          <p:val>
                                            <p:strVal val="#ppt_x"/>
                                          </p:val>
                                        </p:tav>
                                      </p:tavLst>
                                    </p:anim>
                                    <p:anim calcmode="lin" valueType="num">
                                      <p:cBhvr additive="base">
                                        <p:cTn id="36" dur="1000" fill="hold"/>
                                        <p:tgtEl>
                                          <p:spTgt spid="13"/>
                                        </p:tgtEl>
                                        <p:attrNameLst>
                                          <p:attrName>ppt_y</p:attrName>
                                        </p:attrNameLst>
                                      </p:cBhvr>
                                      <p:tavLst>
                                        <p:tav tm="0">
                                          <p:val>
                                            <p:strVal val="#ppt_y"/>
                                          </p:val>
                                        </p:tav>
                                        <p:tav tm="100000">
                                          <p:val>
                                            <p:strVal val="#ppt_y"/>
                                          </p:val>
                                        </p:tav>
                                      </p:tavLst>
                                    </p:anim>
                                  </p:childTnLst>
                                </p:cTn>
                              </p:par>
                              <p:par>
                                <p:cTn id="37" presetID="2" presetClass="entr" presetSubtype="2" decel="100000" fill="hold" grpId="0" nodeType="withEffect">
                                  <p:stCondLst>
                                    <p:cond delay="500"/>
                                  </p:stCondLst>
                                  <p:childTnLst>
                                    <p:set>
                                      <p:cBhvr>
                                        <p:cTn id="38" dur="1" fill="hold">
                                          <p:stCondLst>
                                            <p:cond delay="0"/>
                                          </p:stCondLst>
                                        </p:cTn>
                                        <p:tgtEl>
                                          <p:spTgt spid="12"/>
                                        </p:tgtEl>
                                        <p:attrNameLst>
                                          <p:attrName>style.visibility</p:attrName>
                                        </p:attrNameLst>
                                      </p:cBhvr>
                                      <p:to>
                                        <p:strVal val="visible"/>
                                      </p:to>
                                    </p:set>
                                    <p:anim calcmode="lin" valueType="num">
                                      <p:cBhvr additive="base">
                                        <p:cTn id="39" dur="1000" fill="hold"/>
                                        <p:tgtEl>
                                          <p:spTgt spid="12"/>
                                        </p:tgtEl>
                                        <p:attrNameLst>
                                          <p:attrName>ppt_x</p:attrName>
                                        </p:attrNameLst>
                                      </p:cBhvr>
                                      <p:tavLst>
                                        <p:tav tm="0">
                                          <p:val>
                                            <p:strVal val="1+#ppt_w/2"/>
                                          </p:val>
                                        </p:tav>
                                        <p:tav tm="100000">
                                          <p:val>
                                            <p:strVal val="#ppt_x"/>
                                          </p:val>
                                        </p:tav>
                                      </p:tavLst>
                                    </p:anim>
                                    <p:anim calcmode="lin" valueType="num">
                                      <p:cBhvr additive="base">
                                        <p:cTn id="40" dur="1000" fill="hold"/>
                                        <p:tgtEl>
                                          <p:spTgt spid="12"/>
                                        </p:tgtEl>
                                        <p:attrNameLst>
                                          <p:attrName>ppt_y</p:attrName>
                                        </p:attrNameLst>
                                      </p:cBhvr>
                                      <p:tavLst>
                                        <p:tav tm="0">
                                          <p:val>
                                            <p:strVal val="#ppt_y"/>
                                          </p:val>
                                        </p:tav>
                                        <p:tav tm="100000">
                                          <p:val>
                                            <p:strVal val="#ppt_y"/>
                                          </p:val>
                                        </p:tav>
                                      </p:tavLst>
                                    </p:anim>
                                  </p:childTnLst>
                                </p:cTn>
                              </p:par>
                              <p:par>
                                <p:cTn id="41" presetID="2" presetClass="entr" presetSubtype="8" decel="100000" fill="hold" grpId="0" nodeType="withEffect">
                                  <p:stCondLst>
                                    <p:cond delay="750"/>
                                  </p:stCondLst>
                                  <p:childTnLst>
                                    <p:set>
                                      <p:cBhvr>
                                        <p:cTn id="42" dur="1" fill="hold">
                                          <p:stCondLst>
                                            <p:cond delay="0"/>
                                          </p:stCondLst>
                                        </p:cTn>
                                        <p:tgtEl>
                                          <p:spTgt spid="14"/>
                                        </p:tgtEl>
                                        <p:attrNameLst>
                                          <p:attrName>style.visibility</p:attrName>
                                        </p:attrNameLst>
                                      </p:cBhvr>
                                      <p:to>
                                        <p:strVal val="visible"/>
                                      </p:to>
                                    </p:set>
                                    <p:anim calcmode="lin" valueType="num">
                                      <p:cBhvr additive="base">
                                        <p:cTn id="43" dur="1000" fill="hold"/>
                                        <p:tgtEl>
                                          <p:spTgt spid="14"/>
                                        </p:tgtEl>
                                        <p:attrNameLst>
                                          <p:attrName>ppt_x</p:attrName>
                                        </p:attrNameLst>
                                      </p:cBhvr>
                                      <p:tavLst>
                                        <p:tav tm="0">
                                          <p:val>
                                            <p:strVal val="0-#ppt_w/2"/>
                                          </p:val>
                                        </p:tav>
                                        <p:tav tm="100000">
                                          <p:val>
                                            <p:strVal val="#ppt_x"/>
                                          </p:val>
                                        </p:tav>
                                      </p:tavLst>
                                    </p:anim>
                                    <p:anim calcmode="lin" valueType="num">
                                      <p:cBhvr additive="base">
                                        <p:cTn id="44" dur="1000" fill="hold"/>
                                        <p:tgtEl>
                                          <p:spTgt spid="14"/>
                                        </p:tgtEl>
                                        <p:attrNameLst>
                                          <p:attrName>ppt_y</p:attrName>
                                        </p:attrNameLst>
                                      </p:cBhvr>
                                      <p:tavLst>
                                        <p:tav tm="0">
                                          <p:val>
                                            <p:strVal val="#ppt_y"/>
                                          </p:val>
                                        </p:tav>
                                        <p:tav tm="100000">
                                          <p:val>
                                            <p:strVal val="#ppt_y"/>
                                          </p:val>
                                        </p:tav>
                                      </p:tavLst>
                                    </p:anim>
                                  </p:childTnLst>
                                </p:cTn>
                              </p:par>
                            </p:childTnLst>
                          </p:cTn>
                        </p:par>
                        <p:par>
                          <p:cTn id="45" fill="hold">
                            <p:stCondLst>
                              <p:cond delay="1750"/>
                            </p:stCondLst>
                            <p:childTnLst>
                              <p:par>
                                <p:cTn id="46" presetID="22" presetClass="entr" presetSubtype="2" fill="hold" grpId="0" nodeType="afterEffect">
                                  <p:stCondLst>
                                    <p:cond delay="0"/>
                                  </p:stCondLst>
                                  <p:childTnLst>
                                    <p:set>
                                      <p:cBhvr>
                                        <p:cTn id="47" dur="1" fill="hold">
                                          <p:stCondLst>
                                            <p:cond delay="0"/>
                                          </p:stCondLst>
                                        </p:cTn>
                                        <p:tgtEl>
                                          <p:spTgt spid="16"/>
                                        </p:tgtEl>
                                        <p:attrNameLst>
                                          <p:attrName>style.visibility</p:attrName>
                                        </p:attrNameLst>
                                      </p:cBhvr>
                                      <p:to>
                                        <p:strVal val="visible"/>
                                      </p:to>
                                    </p:set>
                                    <p:animEffect transition="in" filter="wipe(right)">
                                      <p:cBhvr>
                                        <p:cTn id="48" dur="500"/>
                                        <p:tgtEl>
                                          <p:spTgt spid="16"/>
                                        </p:tgtEl>
                                      </p:cBhvr>
                                    </p:animEffect>
                                  </p:childTnLst>
                                </p:cTn>
                              </p:par>
                            </p:childTnLst>
                          </p:cTn>
                        </p:par>
                        <p:par>
                          <p:cTn id="49" fill="hold">
                            <p:stCondLst>
                              <p:cond delay="2250"/>
                            </p:stCondLst>
                            <p:childTnLst>
                              <p:par>
                                <p:cTn id="50" presetID="22" presetClass="entr" presetSubtype="2" fill="hold" grpId="0" nodeType="afterEffect">
                                  <p:stCondLst>
                                    <p:cond delay="0"/>
                                  </p:stCondLst>
                                  <p:childTnLst>
                                    <p:set>
                                      <p:cBhvr>
                                        <p:cTn id="51" dur="1" fill="hold">
                                          <p:stCondLst>
                                            <p:cond delay="0"/>
                                          </p:stCondLst>
                                        </p:cTn>
                                        <p:tgtEl>
                                          <p:spTgt spid="17"/>
                                        </p:tgtEl>
                                        <p:attrNameLst>
                                          <p:attrName>style.visibility</p:attrName>
                                        </p:attrNameLst>
                                      </p:cBhvr>
                                      <p:to>
                                        <p:strVal val="visible"/>
                                      </p:to>
                                    </p:set>
                                    <p:animEffect transition="in" filter="wipe(right)">
                                      <p:cBhvr>
                                        <p:cTn id="52" dur="500"/>
                                        <p:tgtEl>
                                          <p:spTgt spid="17"/>
                                        </p:tgtEl>
                                      </p:cBhvr>
                                    </p:animEffect>
                                  </p:childTnLst>
                                </p:cTn>
                              </p:par>
                            </p:childTnLst>
                          </p:cTn>
                        </p:par>
                        <p:par>
                          <p:cTn id="53" fill="hold">
                            <p:stCondLst>
                              <p:cond delay="2750"/>
                            </p:stCondLst>
                            <p:childTnLst>
                              <p:par>
                                <p:cTn id="54" presetID="22" presetClass="entr" presetSubtype="2" fill="hold" grpId="0" nodeType="afterEffect">
                                  <p:stCondLst>
                                    <p:cond delay="0"/>
                                  </p:stCondLst>
                                  <p:childTnLst>
                                    <p:set>
                                      <p:cBhvr>
                                        <p:cTn id="55" dur="1" fill="hold">
                                          <p:stCondLst>
                                            <p:cond delay="0"/>
                                          </p:stCondLst>
                                        </p:cTn>
                                        <p:tgtEl>
                                          <p:spTgt spid="18"/>
                                        </p:tgtEl>
                                        <p:attrNameLst>
                                          <p:attrName>style.visibility</p:attrName>
                                        </p:attrNameLst>
                                      </p:cBhvr>
                                      <p:to>
                                        <p:strVal val="visible"/>
                                      </p:to>
                                    </p:set>
                                    <p:animEffect transition="in" filter="wipe(right)">
                                      <p:cBhvr>
                                        <p:cTn id="56" dur="500"/>
                                        <p:tgtEl>
                                          <p:spTgt spid="18"/>
                                        </p:tgtEl>
                                      </p:cBhvr>
                                    </p:animEffect>
                                  </p:childTnLst>
                                </p:cTn>
                              </p:par>
                            </p:childTnLst>
                          </p:cTn>
                        </p:par>
                        <p:par>
                          <p:cTn id="57" fill="hold">
                            <p:stCondLst>
                              <p:cond delay="3250"/>
                            </p:stCondLst>
                            <p:childTnLst>
                              <p:par>
                                <p:cTn id="58" presetID="22" presetClass="entr" presetSubtype="2" fill="hold" grpId="0" nodeType="afterEffect">
                                  <p:stCondLst>
                                    <p:cond delay="0"/>
                                  </p:stCondLst>
                                  <p:childTnLst>
                                    <p:set>
                                      <p:cBhvr>
                                        <p:cTn id="59" dur="1" fill="hold">
                                          <p:stCondLst>
                                            <p:cond delay="0"/>
                                          </p:stCondLst>
                                        </p:cTn>
                                        <p:tgtEl>
                                          <p:spTgt spid="19"/>
                                        </p:tgtEl>
                                        <p:attrNameLst>
                                          <p:attrName>style.visibility</p:attrName>
                                        </p:attrNameLst>
                                      </p:cBhvr>
                                      <p:to>
                                        <p:strVal val="visible"/>
                                      </p:to>
                                    </p:set>
                                    <p:animEffect transition="in" filter="wipe(right)">
                                      <p:cBhvr>
                                        <p:cTn id="60"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P spid="12" grpId="0" animBg="1"/>
      <p:bldP spid="13" grpId="0" animBg="1"/>
      <p:bldP spid="14" grpId="0" animBg="1"/>
      <p:bldP spid="15" grpId="0" animBg="1"/>
      <p:bldP spid="16" grpId="0"/>
      <p:bldP spid="17" grpId="0"/>
      <p:bldP spid="18" grpId="0"/>
      <p:bldP spid="19" grpId="0"/>
      <p:bldP spid="20" grpId="0"/>
      <p:bldP spid="21" grpId="0"/>
      <p:bldP spid="22" grpId="0"/>
      <p:bldP spid="23"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3BAB566-5C08-9F26-9968-634249399345}"/>
              </a:ext>
            </a:extLst>
          </p:cNvPr>
          <p:cNvSpPr>
            <a:spLocks noGrp="1"/>
          </p:cNvSpPr>
          <p:nvPr>
            <p:ph type="sldNum" sz="quarter" idx="10"/>
          </p:nvPr>
        </p:nvSpPr>
        <p:spPr/>
        <p:txBody>
          <a:bodyPr/>
          <a:lstStyle/>
          <a:p>
            <a:fld id="{A8043012-B8B5-47A7-9927-94221BE445D6}" type="slidenum">
              <a:rPr lang="en-US" smtClean="0"/>
              <a:pPr/>
              <a:t>60</a:t>
            </a:fld>
            <a:endParaRPr lang="en-US" dirty="0"/>
          </a:p>
        </p:txBody>
      </p:sp>
      <p:pic>
        <p:nvPicPr>
          <p:cNvPr id="3" name="Picture 2">
            <a:hlinkClick r:id="" action="ppaction://hlinkshowjump?jump=previousslide"/>
            <a:extLst>
              <a:ext uri="{FF2B5EF4-FFF2-40B4-BE49-F238E27FC236}">
                <a16:creationId xmlns:a16="http://schemas.microsoft.com/office/drawing/2014/main" id="{AF899F89-0D43-15C6-07E7-433DECE95B52}"/>
              </a:ext>
            </a:extLst>
          </p:cNvPr>
          <p:cNvPicPr>
            <a:picLocks noChangeAspect="1"/>
          </p:cNvPicPr>
          <p:nvPr/>
        </p:nvPicPr>
        <p:blipFill>
          <a:blip r:embed="rId2" cstate="print">
            <a:biLevel thresh="25000"/>
            <a:extLst>
              <a:ext uri="{BEBA8EAE-BF5A-486C-A8C5-ECC9F3942E4B}">
                <a14:imgProps xmlns:a14="http://schemas.microsoft.com/office/drawing/2010/main">
                  <a14:imgLayer r:embed="rId3">
                    <a14:imgEffect>
                      <a14:saturation sat="33000"/>
                    </a14:imgEffect>
                  </a14:imgLayer>
                </a14:imgProps>
              </a:ext>
              <a:ext uri="{28A0092B-C50C-407E-A947-70E740481C1C}">
                <a14:useLocalDpi xmlns:a14="http://schemas.microsoft.com/office/drawing/2010/main"/>
              </a:ext>
            </a:extLst>
          </a:blip>
          <a:stretch>
            <a:fillRect/>
          </a:stretch>
        </p:blipFill>
        <p:spPr>
          <a:xfrm flipH="1">
            <a:off x="10403951" y="6257138"/>
            <a:ext cx="210539" cy="210539"/>
          </a:xfrm>
          <a:prstGeom prst="rect">
            <a:avLst/>
          </a:prstGeom>
        </p:spPr>
      </p:pic>
      <p:pic>
        <p:nvPicPr>
          <p:cNvPr id="4" name="Picture 3">
            <a:extLst>
              <a:ext uri="{FF2B5EF4-FFF2-40B4-BE49-F238E27FC236}">
                <a16:creationId xmlns:a16="http://schemas.microsoft.com/office/drawing/2014/main" id="{AEA9A219-1F46-C2B5-AB15-DC7267F12C07}"/>
              </a:ext>
            </a:extLst>
          </p:cNvPr>
          <p:cNvPicPr>
            <a:picLocks noChangeAspect="1"/>
          </p:cNvPicPr>
          <p:nvPr/>
        </p:nvPicPr>
        <p:blipFill>
          <a:blip r:embed="rId2" cstate="print">
            <a:biLevel thresh="25000"/>
            <a:extLst>
              <a:ext uri="{BEBA8EAE-BF5A-486C-A8C5-ECC9F3942E4B}">
                <a14:imgProps xmlns:a14="http://schemas.microsoft.com/office/drawing/2010/main">
                  <a14:imgLayer r:embed="rId3">
                    <a14:imgEffect>
                      <a14:saturation sat="33000"/>
                    </a14:imgEffect>
                  </a14:imgLayer>
                </a14:imgProps>
              </a:ext>
              <a:ext uri="{28A0092B-C50C-407E-A947-70E740481C1C}">
                <a14:useLocalDpi xmlns:a14="http://schemas.microsoft.com/office/drawing/2010/main"/>
              </a:ext>
            </a:extLst>
          </a:blip>
          <a:stretch>
            <a:fillRect/>
          </a:stretch>
        </p:blipFill>
        <p:spPr>
          <a:xfrm>
            <a:off x="11810732" y="6255725"/>
            <a:ext cx="210539" cy="210539"/>
          </a:xfrm>
          <a:prstGeom prst="rect">
            <a:avLst/>
          </a:prstGeom>
        </p:spPr>
      </p:pic>
      <p:pic>
        <p:nvPicPr>
          <p:cNvPr id="5" name="Picture 4">
            <a:hlinkClick r:id="" action="ppaction://hlinkshowjump?jump=firstslide"/>
            <a:extLst>
              <a:ext uri="{FF2B5EF4-FFF2-40B4-BE49-F238E27FC236}">
                <a16:creationId xmlns:a16="http://schemas.microsoft.com/office/drawing/2014/main" id="{07E010AA-C171-8E45-D5BC-F811E6D5458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54275" y="252809"/>
            <a:ext cx="500431" cy="375612"/>
          </a:xfrm>
          <a:prstGeom prst="rect">
            <a:avLst/>
          </a:prstGeom>
        </p:spPr>
      </p:pic>
      <p:sp>
        <p:nvSpPr>
          <p:cNvPr id="6" name="TextBox 5">
            <a:hlinkClick r:id="rId5" action="ppaction://hlinksldjump"/>
            <a:extLst>
              <a:ext uri="{FF2B5EF4-FFF2-40B4-BE49-F238E27FC236}">
                <a16:creationId xmlns:a16="http://schemas.microsoft.com/office/drawing/2014/main" id="{98A7126B-75BF-7C60-8D6C-12A31613303A}"/>
              </a:ext>
            </a:extLst>
          </p:cNvPr>
          <p:cNvSpPr txBox="1"/>
          <p:nvPr/>
        </p:nvSpPr>
        <p:spPr>
          <a:xfrm>
            <a:off x="8814914" y="1031840"/>
            <a:ext cx="1295607" cy="307777"/>
          </a:xfrm>
          <a:prstGeom prst="rect">
            <a:avLst/>
          </a:prstGeom>
          <a:noFill/>
        </p:spPr>
        <p:txBody>
          <a:bodyPr wrap="square" rtlCol="0">
            <a:spAutoFit/>
          </a:bodyPr>
          <a:lstStyle/>
          <a:p>
            <a:pPr algn="ctr" rtl="1"/>
            <a:r>
              <a:rPr lang="fa-IR" sz="1400" b="1">
                <a:solidFill>
                  <a:schemeClr val="bg1"/>
                </a:solidFill>
                <a:latin typeface="Shabnam" panose="020B0603030804020204" pitchFamily="34" charset="-78"/>
                <a:cs typeface="Shabnam" panose="020B0603030804020204" pitchFamily="34" charset="-78"/>
              </a:rPr>
              <a:t>کلیات پژوهش</a:t>
            </a:r>
            <a:endParaRPr lang="en-US" sz="1400" b="1" dirty="0">
              <a:solidFill>
                <a:schemeClr val="bg1"/>
              </a:solidFill>
              <a:latin typeface="Shabnam" panose="020B0603030804020204" pitchFamily="34" charset="-78"/>
              <a:cs typeface="Shabnam" panose="020B0603030804020204" pitchFamily="34" charset="-78"/>
            </a:endParaRPr>
          </a:p>
        </p:txBody>
      </p:sp>
      <p:sp>
        <p:nvSpPr>
          <p:cNvPr id="7" name="TextBox 6">
            <a:hlinkClick r:id="rId6" action="ppaction://hlinksldjump"/>
            <a:extLst>
              <a:ext uri="{FF2B5EF4-FFF2-40B4-BE49-F238E27FC236}">
                <a16:creationId xmlns:a16="http://schemas.microsoft.com/office/drawing/2014/main" id="{09627C36-DCD5-823D-6AD0-8442B0DA1E74}"/>
              </a:ext>
            </a:extLst>
          </p:cNvPr>
          <p:cNvSpPr txBox="1"/>
          <p:nvPr/>
        </p:nvSpPr>
        <p:spPr>
          <a:xfrm>
            <a:off x="7198804" y="1031839"/>
            <a:ext cx="1391595" cy="307777"/>
          </a:xfrm>
          <a:prstGeom prst="rect">
            <a:avLst/>
          </a:prstGeom>
          <a:noFill/>
        </p:spPr>
        <p:txBody>
          <a:bodyPr wrap="square" rtlCol="0">
            <a:spAutoFit/>
          </a:bodyPr>
          <a:lstStyle/>
          <a:p>
            <a:pPr algn="ctr" rtl="1"/>
            <a:r>
              <a:rPr lang="fa-IR" sz="1400" b="1" dirty="0">
                <a:solidFill>
                  <a:schemeClr val="bg1"/>
                </a:solidFill>
                <a:latin typeface="Shabnam" panose="020B0603030804020204" pitchFamily="34" charset="-78"/>
                <a:cs typeface="Shabnam" panose="020B0603030804020204" pitchFamily="34" charset="-78"/>
              </a:rPr>
              <a:t>مبانی پژوهش</a:t>
            </a:r>
            <a:endParaRPr lang="en-US" sz="1400" b="1" dirty="0">
              <a:solidFill>
                <a:schemeClr val="bg1"/>
              </a:solidFill>
              <a:latin typeface="Shabnam" panose="020B0603030804020204" pitchFamily="34" charset="-78"/>
              <a:cs typeface="Shabnam" panose="020B0603030804020204" pitchFamily="34" charset="-78"/>
            </a:endParaRPr>
          </a:p>
        </p:txBody>
      </p:sp>
      <p:sp>
        <p:nvSpPr>
          <p:cNvPr id="8" name="TextBox 7">
            <a:hlinkClick r:id="rId7" action="ppaction://hlinksldjump"/>
            <a:extLst>
              <a:ext uri="{FF2B5EF4-FFF2-40B4-BE49-F238E27FC236}">
                <a16:creationId xmlns:a16="http://schemas.microsoft.com/office/drawing/2014/main" id="{BE9A45E4-82DF-0CBD-3985-3FE301A2F5DE}"/>
              </a:ext>
            </a:extLst>
          </p:cNvPr>
          <p:cNvSpPr txBox="1"/>
          <p:nvPr/>
        </p:nvSpPr>
        <p:spPr>
          <a:xfrm>
            <a:off x="5678682" y="1031838"/>
            <a:ext cx="1420208" cy="307777"/>
          </a:xfrm>
          <a:prstGeom prst="rect">
            <a:avLst/>
          </a:prstGeom>
          <a:noFill/>
        </p:spPr>
        <p:txBody>
          <a:bodyPr wrap="square" rtlCol="0">
            <a:spAutoFit/>
          </a:bodyPr>
          <a:lstStyle/>
          <a:p>
            <a:pPr algn="ctr" rtl="1"/>
            <a:r>
              <a:rPr lang="fa-IR" sz="1400" b="1" dirty="0">
                <a:solidFill>
                  <a:schemeClr val="bg1"/>
                </a:solidFill>
                <a:latin typeface="Shabnam" panose="020B0603030804020204" pitchFamily="34" charset="-78"/>
                <a:cs typeface="Shabnam" panose="020B0603030804020204" pitchFamily="34" charset="-78"/>
              </a:rPr>
              <a:t>روش تحقیق</a:t>
            </a:r>
            <a:endParaRPr lang="en-US" sz="1400" b="1" dirty="0">
              <a:solidFill>
                <a:schemeClr val="bg1"/>
              </a:solidFill>
              <a:latin typeface="Shabnam" panose="020B0603030804020204" pitchFamily="34" charset="-78"/>
              <a:cs typeface="Shabnam" panose="020B0603030804020204" pitchFamily="34" charset="-78"/>
            </a:endParaRPr>
          </a:p>
        </p:txBody>
      </p:sp>
      <p:sp>
        <p:nvSpPr>
          <p:cNvPr id="9" name="TextBox 8">
            <a:hlinkClick r:id="rId8" action="ppaction://hlinksldjump"/>
            <a:extLst>
              <a:ext uri="{FF2B5EF4-FFF2-40B4-BE49-F238E27FC236}">
                <a16:creationId xmlns:a16="http://schemas.microsoft.com/office/drawing/2014/main" id="{BCF73E89-2E41-0B68-8DA0-12482A995B27}"/>
              </a:ext>
            </a:extLst>
          </p:cNvPr>
          <p:cNvSpPr txBox="1"/>
          <p:nvPr/>
        </p:nvSpPr>
        <p:spPr>
          <a:xfrm>
            <a:off x="4080387" y="1024350"/>
            <a:ext cx="1498381" cy="315265"/>
          </a:xfrm>
          <a:prstGeom prst="rect">
            <a:avLst/>
          </a:prstGeom>
          <a:noFill/>
        </p:spPr>
        <p:txBody>
          <a:bodyPr wrap="square" rtlCol="0">
            <a:spAutoFit/>
          </a:bodyPr>
          <a:lstStyle/>
          <a:p>
            <a:pPr algn="ctr" rtl="1"/>
            <a:r>
              <a:rPr lang="fa-IR" sz="1400" b="1" dirty="0">
                <a:solidFill>
                  <a:schemeClr val="bg1"/>
                </a:solidFill>
                <a:latin typeface="Shabnam" panose="020B0603030804020204" pitchFamily="34" charset="-78"/>
                <a:cs typeface="Shabnam" panose="020B0603030804020204" pitchFamily="34" charset="-78"/>
              </a:rPr>
              <a:t>تجزیه و تحلیل</a:t>
            </a:r>
            <a:endParaRPr lang="en-US" sz="1400" b="1" dirty="0">
              <a:solidFill>
                <a:schemeClr val="bg1"/>
              </a:solidFill>
              <a:latin typeface="Shabnam" panose="020B0603030804020204" pitchFamily="34" charset="-78"/>
              <a:cs typeface="Shabnam" panose="020B0603030804020204" pitchFamily="34" charset="-78"/>
            </a:endParaRPr>
          </a:p>
        </p:txBody>
      </p:sp>
      <p:sp>
        <p:nvSpPr>
          <p:cNvPr id="10" name="TextBox 9">
            <a:hlinkClick r:id="rId9" action="ppaction://hlinksldjump"/>
            <a:extLst>
              <a:ext uri="{FF2B5EF4-FFF2-40B4-BE49-F238E27FC236}">
                <a16:creationId xmlns:a16="http://schemas.microsoft.com/office/drawing/2014/main" id="{C09A21ED-B743-FB45-6680-33FD83D3246F}"/>
              </a:ext>
            </a:extLst>
          </p:cNvPr>
          <p:cNvSpPr txBox="1"/>
          <p:nvPr/>
        </p:nvSpPr>
        <p:spPr>
          <a:xfrm>
            <a:off x="2596451" y="1051936"/>
            <a:ext cx="1420208" cy="315265"/>
          </a:xfrm>
          <a:prstGeom prst="rect">
            <a:avLst/>
          </a:prstGeom>
          <a:noFill/>
        </p:spPr>
        <p:txBody>
          <a:bodyPr wrap="square" rtlCol="0">
            <a:spAutoFit/>
          </a:bodyPr>
          <a:lstStyle/>
          <a:p>
            <a:pPr algn="ctr" rtl="1"/>
            <a:r>
              <a:rPr lang="fa-IR" sz="1400" b="1" dirty="0">
                <a:solidFill>
                  <a:schemeClr val="bg1"/>
                </a:solidFill>
                <a:latin typeface="Shabnam" panose="020B0603030804020204" pitchFamily="34" charset="-78"/>
                <a:cs typeface="Shabnam" panose="020B0603030804020204" pitchFamily="34" charset="-78"/>
              </a:rPr>
              <a:t>بحث و نتیجه</a:t>
            </a:r>
            <a:endParaRPr lang="en-US" sz="1400" b="1" dirty="0">
              <a:solidFill>
                <a:schemeClr val="bg1"/>
              </a:solidFill>
              <a:latin typeface="Shabnam" panose="020B0603030804020204" pitchFamily="34" charset="-78"/>
              <a:cs typeface="Shabnam" panose="020B0603030804020204" pitchFamily="34" charset="-78"/>
            </a:endParaRPr>
          </a:p>
        </p:txBody>
      </p:sp>
      <p:sp>
        <p:nvSpPr>
          <p:cNvPr id="11" name="TextBox 10">
            <a:hlinkClick r:id="rId10" action="ppaction://hlinksldjump"/>
            <a:extLst>
              <a:ext uri="{FF2B5EF4-FFF2-40B4-BE49-F238E27FC236}">
                <a16:creationId xmlns:a16="http://schemas.microsoft.com/office/drawing/2014/main" id="{24609F54-8725-8FCA-C57D-A502B764B9BF}"/>
              </a:ext>
            </a:extLst>
          </p:cNvPr>
          <p:cNvSpPr txBox="1"/>
          <p:nvPr/>
        </p:nvSpPr>
        <p:spPr>
          <a:xfrm>
            <a:off x="998155" y="1051935"/>
            <a:ext cx="1498381" cy="315265"/>
          </a:xfrm>
          <a:prstGeom prst="rect">
            <a:avLst/>
          </a:prstGeom>
          <a:noFill/>
        </p:spPr>
        <p:txBody>
          <a:bodyPr wrap="square" rtlCol="0">
            <a:spAutoFit/>
          </a:bodyPr>
          <a:lstStyle/>
          <a:p>
            <a:pPr algn="ctr" rtl="1"/>
            <a:r>
              <a:rPr lang="fa-IR" sz="1400" b="1" dirty="0">
                <a:solidFill>
                  <a:schemeClr val="bg1"/>
                </a:solidFill>
                <a:latin typeface="Shabnam" panose="020B0603030804020204" pitchFamily="34" charset="-78"/>
                <a:cs typeface="Shabnam" panose="020B0603030804020204" pitchFamily="34" charset="-78"/>
              </a:rPr>
              <a:t>منابع</a:t>
            </a:r>
            <a:endParaRPr lang="en-US" sz="1400" b="1" dirty="0">
              <a:solidFill>
                <a:schemeClr val="bg1"/>
              </a:solidFill>
              <a:latin typeface="Shabnam" panose="020B0603030804020204" pitchFamily="34" charset="-78"/>
              <a:cs typeface="Shabnam" panose="020B0603030804020204" pitchFamily="34" charset="-78"/>
            </a:endParaRPr>
          </a:p>
        </p:txBody>
      </p:sp>
      <p:pic>
        <p:nvPicPr>
          <p:cNvPr id="12" name="Graphic 11">
            <a:extLst>
              <a:ext uri="{FF2B5EF4-FFF2-40B4-BE49-F238E27FC236}">
                <a16:creationId xmlns:a16="http://schemas.microsoft.com/office/drawing/2014/main" id="{E27D253E-E54B-CBCD-21F2-40678F40E811}"/>
              </a:ext>
            </a:extLst>
          </p:cNvPr>
          <p:cNvPicPr>
            <a:picLocks noChangeAspect="1"/>
          </p:cNvPicPr>
          <p:nvPr/>
        </p:nvPicPr>
        <p:blipFill>
          <a:blip r:embed="rId11" cstate="print">
            <a:extLst>
              <a:ext uri="{28A0092B-C50C-407E-A947-70E740481C1C}">
                <a14:useLocalDpi xmlns:a14="http://schemas.microsoft.com/office/drawing/2010/main"/>
              </a:ext>
              <a:ext uri="{96DAC541-7B7A-43D3-8B79-37D633B846F1}">
                <asvg:svgBlip xmlns:asvg="http://schemas.microsoft.com/office/drawing/2016/SVG/main" r:embed="rId12"/>
              </a:ext>
            </a:extLst>
          </a:blip>
          <a:stretch>
            <a:fillRect/>
          </a:stretch>
        </p:blipFill>
        <p:spPr>
          <a:xfrm>
            <a:off x="10458867" y="88489"/>
            <a:ext cx="1438278" cy="1438278"/>
          </a:xfrm>
          <a:prstGeom prst="rect">
            <a:avLst/>
          </a:prstGeom>
        </p:spPr>
      </p:pic>
      <p:sp>
        <p:nvSpPr>
          <p:cNvPr id="13" name="TextBox 12">
            <a:extLst>
              <a:ext uri="{FF2B5EF4-FFF2-40B4-BE49-F238E27FC236}">
                <a16:creationId xmlns:a16="http://schemas.microsoft.com/office/drawing/2014/main" id="{1B0C5ED1-3C15-2BA4-F223-D064112A73B6}"/>
              </a:ext>
            </a:extLst>
          </p:cNvPr>
          <p:cNvSpPr txBox="1"/>
          <p:nvPr/>
        </p:nvSpPr>
        <p:spPr>
          <a:xfrm>
            <a:off x="10336307" y="1715488"/>
            <a:ext cx="1757082" cy="338554"/>
          </a:xfrm>
          <a:prstGeom prst="rect">
            <a:avLst/>
          </a:prstGeom>
          <a:noFill/>
        </p:spPr>
        <p:txBody>
          <a:bodyPr wrap="square" rtlCol="0">
            <a:spAutoFit/>
          </a:bodyPr>
          <a:lstStyle/>
          <a:p>
            <a:pPr algn="ctr" rtl="1"/>
            <a:r>
              <a:rPr lang="fa-IR" sz="1600" b="1" dirty="0">
                <a:solidFill>
                  <a:srgbClr val="1D3347"/>
                </a:solidFill>
                <a:latin typeface="Shabnam" panose="020B0603030804020204" pitchFamily="34" charset="-78"/>
                <a:cs typeface="Shabnam" panose="020B0603030804020204" pitchFamily="34" charset="-78"/>
              </a:rPr>
              <a:t>عنوان اول</a:t>
            </a:r>
            <a:endParaRPr lang="en-US" sz="1600" b="1" dirty="0">
              <a:solidFill>
                <a:srgbClr val="1D3347"/>
              </a:solidFill>
              <a:latin typeface="Shabnam" panose="020B0603030804020204" pitchFamily="34" charset="-78"/>
              <a:cs typeface="Shabnam" panose="020B0603030804020204" pitchFamily="34" charset="-78"/>
            </a:endParaRPr>
          </a:p>
        </p:txBody>
      </p:sp>
      <p:sp>
        <p:nvSpPr>
          <p:cNvPr id="14" name="TextBox 13">
            <a:extLst>
              <a:ext uri="{FF2B5EF4-FFF2-40B4-BE49-F238E27FC236}">
                <a16:creationId xmlns:a16="http://schemas.microsoft.com/office/drawing/2014/main" id="{90D061B5-CD54-6BA3-6799-7340D9C27FF8}"/>
              </a:ext>
            </a:extLst>
          </p:cNvPr>
          <p:cNvSpPr txBox="1"/>
          <p:nvPr/>
        </p:nvSpPr>
        <p:spPr>
          <a:xfrm>
            <a:off x="10421957" y="2485131"/>
            <a:ext cx="1671431" cy="338554"/>
          </a:xfrm>
          <a:prstGeom prst="rect">
            <a:avLst/>
          </a:prstGeom>
          <a:noFill/>
        </p:spPr>
        <p:txBody>
          <a:bodyPr wrap="square" rtlCol="0">
            <a:spAutoFit/>
          </a:bodyPr>
          <a:lstStyle/>
          <a:p>
            <a:pPr algn="ctr" rtl="1"/>
            <a:r>
              <a:rPr lang="fa-IR" sz="1600" b="1" dirty="0">
                <a:solidFill>
                  <a:srgbClr val="1D3347"/>
                </a:solidFill>
                <a:latin typeface="Shabnam" panose="020B0603030804020204" pitchFamily="34" charset="-78"/>
                <a:cs typeface="Shabnam" panose="020B0603030804020204" pitchFamily="34" charset="-78"/>
              </a:rPr>
              <a:t>عنوان دوم</a:t>
            </a:r>
            <a:endParaRPr lang="en-US" sz="1600" b="1" dirty="0">
              <a:solidFill>
                <a:srgbClr val="1D3347"/>
              </a:solidFill>
              <a:latin typeface="Shabnam" panose="020B0603030804020204" pitchFamily="34" charset="-78"/>
              <a:cs typeface="Shabnam" panose="020B0603030804020204" pitchFamily="34" charset="-78"/>
            </a:endParaRPr>
          </a:p>
        </p:txBody>
      </p:sp>
      <p:sp>
        <p:nvSpPr>
          <p:cNvPr id="15" name="TextBox 14">
            <a:extLst>
              <a:ext uri="{FF2B5EF4-FFF2-40B4-BE49-F238E27FC236}">
                <a16:creationId xmlns:a16="http://schemas.microsoft.com/office/drawing/2014/main" id="{A79431DC-1F08-6D33-8B5A-AD93E45BD02B}"/>
              </a:ext>
            </a:extLst>
          </p:cNvPr>
          <p:cNvSpPr txBox="1"/>
          <p:nvPr/>
        </p:nvSpPr>
        <p:spPr>
          <a:xfrm>
            <a:off x="10336305" y="3228586"/>
            <a:ext cx="1757082" cy="338554"/>
          </a:xfrm>
          <a:prstGeom prst="rect">
            <a:avLst/>
          </a:prstGeom>
          <a:noFill/>
        </p:spPr>
        <p:txBody>
          <a:bodyPr wrap="square" rtlCol="0">
            <a:spAutoFit/>
          </a:bodyPr>
          <a:lstStyle/>
          <a:p>
            <a:pPr algn="ctr" rtl="1"/>
            <a:r>
              <a:rPr lang="fa-IR" sz="1600" b="1" dirty="0">
                <a:solidFill>
                  <a:srgbClr val="1D3347"/>
                </a:solidFill>
                <a:latin typeface="Shabnam" panose="020B0603030804020204" pitchFamily="34" charset="-78"/>
                <a:cs typeface="Shabnam" panose="020B0603030804020204" pitchFamily="34" charset="-78"/>
              </a:rPr>
              <a:t>عنوان سوم</a:t>
            </a:r>
            <a:endParaRPr lang="en-US" sz="1600" b="1" dirty="0">
              <a:solidFill>
                <a:srgbClr val="1D3347"/>
              </a:solidFill>
              <a:latin typeface="Shabnam" panose="020B0603030804020204" pitchFamily="34" charset="-78"/>
              <a:cs typeface="Shabnam" panose="020B0603030804020204" pitchFamily="34" charset="-78"/>
            </a:endParaRPr>
          </a:p>
        </p:txBody>
      </p:sp>
      <p:sp>
        <p:nvSpPr>
          <p:cNvPr id="16" name="TextBox 15">
            <a:extLst>
              <a:ext uri="{FF2B5EF4-FFF2-40B4-BE49-F238E27FC236}">
                <a16:creationId xmlns:a16="http://schemas.microsoft.com/office/drawing/2014/main" id="{D74F37B3-1839-9776-00A3-70C3F8C2073C}"/>
              </a:ext>
            </a:extLst>
          </p:cNvPr>
          <p:cNvSpPr txBox="1"/>
          <p:nvPr/>
        </p:nvSpPr>
        <p:spPr>
          <a:xfrm>
            <a:off x="10403951" y="3985103"/>
            <a:ext cx="1689436" cy="338554"/>
          </a:xfrm>
          <a:prstGeom prst="rect">
            <a:avLst/>
          </a:prstGeom>
          <a:noFill/>
        </p:spPr>
        <p:txBody>
          <a:bodyPr wrap="square" rtlCol="0">
            <a:spAutoFit/>
          </a:bodyPr>
          <a:lstStyle/>
          <a:p>
            <a:pPr algn="ctr" rtl="1"/>
            <a:r>
              <a:rPr lang="fa-IR" sz="1600" b="1" dirty="0">
                <a:solidFill>
                  <a:srgbClr val="1D3347"/>
                </a:solidFill>
                <a:latin typeface="Shabnam" panose="020B0603030804020204" pitchFamily="34" charset="-78"/>
                <a:cs typeface="Shabnam" panose="020B0603030804020204" pitchFamily="34" charset="-78"/>
              </a:rPr>
              <a:t>عنوان چهارم</a:t>
            </a:r>
            <a:endParaRPr lang="en-US" sz="1600" b="1" dirty="0">
              <a:solidFill>
                <a:srgbClr val="1D3347"/>
              </a:solidFill>
              <a:latin typeface="Shabnam" panose="020B0603030804020204" pitchFamily="34" charset="-78"/>
              <a:cs typeface="Shabnam" panose="020B0603030804020204" pitchFamily="34" charset="-78"/>
            </a:endParaRPr>
          </a:p>
        </p:txBody>
      </p:sp>
      <p:sp>
        <p:nvSpPr>
          <p:cNvPr id="17" name="TextBox 16">
            <a:extLst>
              <a:ext uri="{FF2B5EF4-FFF2-40B4-BE49-F238E27FC236}">
                <a16:creationId xmlns:a16="http://schemas.microsoft.com/office/drawing/2014/main" id="{B0B230EF-2D62-E9DC-4252-A648FAA7FEAB}"/>
              </a:ext>
            </a:extLst>
          </p:cNvPr>
          <p:cNvSpPr txBox="1"/>
          <p:nvPr/>
        </p:nvSpPr>
        <p:spPr>
          <a:xfrm>
            <a:off x="10336305" y="4754746"/>
            <a:ext cx="1775088" cy="338554"/>
          </a:xfrm>
          <a:prstGeom prst="rect">
            <a:avLst/>
          </a:prstGeom>
          <a:noFill/>
        </p:spPr>
        <p:txBody>
          <a:bodyPr wrap="square" rtlCol="0">
            <a:spAutoFit/>
          </a:bodyPr>
          <a:lstStyle/>
          <a:p>
            <a:pPr algn="ctr" rtl="1"/>
            <a:r>
              <a:rPr lang="fa-IR" sz="1600" b="1" dirty="0">
                <a:solidFill>
                  <a:srgbClr val="1D3347"/>
                </a:solidFill>
                <a:latin typeface="Shabnam" panose="020B0603030804020204" pitchFamily="34" charset="-78"/>
                <a:cs typeface="Shabnam" panose="020B0603030804020204" pitchFamily="34" charset="-78"/>
              </a:rPr>
              <a:t>عنوان پنجم</a:t>
            </a:r>
            <a:endParaRPr lang="en-US" sz="1600" b="1" dirty="0">
              <a:solidFill>
                <a:srgbClr val="1D3347"/>
              </a:solidFill>
              <a:latin typeface="Shabnam" panose="020B0603030804020204" pitchFamily="34" charset="-78"/>
              <a:cs typeface="Shabnam" panose="020B0603030804020204" pitchFamily="34" charset="-78"/>
            </a:endParaRPr>
          </a:p>
        </p:txBody>
      </p:sp>
      <p:sp>
        <p:nvSpPr>
          <p:cNvPr id="18" name="TextBox 17">
            <a:extLst>
              <a:ext uri="{FF2B5EF4-FFF2-40B4-BE49-F238E27FC236}">
                <a16:creationId xmlns:a16="http://schemas.microsoft.com/office/drawing/2014/main" id="{66E06D22-BC13-C030-FCA8-2ED905F24DA2}"/>
              </a:ext>
            </a:extLst>
          </p:cNvPr>
          <p:cNvSpPr txBox="1"/>
          <p:nvPr/>
        </p:nvSpPr>
        <p:spPr>
          <a:xfrm>
            <a:off x="10336305" y="5498201"/>
            <a:ext cx="1757082" cy="338554"/>
          </a:xfrm>
          <a:prstGeom prst="rect">
            <a:avLst/>
          </a:prstGeom>
          <a:noFill/>
        </p:spPr>
        <p:txBody>
          <a:bodyPr wrap="square" rtlCol="0">
            <a:spAutoFit/>
          </a:bodyPr>
          <a:lstStyle/>
          <a:p>
            <a:pPr algn="ctr" rtl="1"/>
            <a:r>
              <a:rPr lang="fa-IR" sz="1600" b="1" dirty="0">
                <a:solidFill>
                  <a:srgbClr val="1D3347"/>
                </a:solidFill>
                <a:latin typeface="Shabnam" panose="020B0603030804020204" pitchFamily="34" charset="-78"/>
                <a:cs typeface="Shabnam" panose="020B0603030804020204" pitchFamily="34" charset="-78"/>
              </a:rPr>
              <a:t>عنوان ششم</a:t>
            </a:r>
            <a:endParaRPr lang="en-US" sz="1600" b="1" dirty="0">
              <a:solidFill>
                <a:srgbClr val="1D3347"/>
              </a:solidFill>
              <a:latin typeface="Shabnam" panose="020B0603030804020204" pitchFamily="34" charset="-78"/>
              <a:cs typeface="Shabnam" panose="020B0603030804020204" pitchFamily="34" charset="-78"/>
            </a:endParaRPr>
          </a:p>
        </p:txBody>
      </p:sp>
      <p:sp>
        <p:nvSpPr>
          <p:cNvPr id="19" name="TextBox 18">
            <a:extLst>
              <a:ext uri="{FF2B5EF4-FFF2-40B4-BE49-F238E27FC236}">
                <a16:creationId xmlns:a16="http://schemas.microsoft.com/office/drawing/2014/main" id="{DA213B21-DEC1-412E-B8E5-0796D876C39F}"/>
              </a:ext>
            </a:extLst>
          </p:cNvPr>
          <p:cNvSpPr txBox="1"/>
          <p:nvPr/>
        </p:nvSpPr>
        <p:spPr>
          <a:xfrm>
            <a:off x="1007391" y="289867"/>
            <a:ext cx="5716681" cy="338554"/>
          </a:xfrm>
          <a:prstGeom prst="rect">
            <a:avLst/>
          </a:prstGeom>
          <a:noFill/>
        </p:spPr>
        <p:txBody>
          <a:bodyPr wrap="square" rtlCol="0">
            <a:spAutoFit/>
          </a:bodyPr>
          <a:lstStyle/>
          <a:p>
            <a:pPr algn="ctr" rtl="1"/>
            <a:r>
              <a:rPr lang="fa-IR" sz="1600" b="1">
                <a:solidFill>
                  <a:srgbClr val="1D3347"/>
                </a:solidFill>
                <a:latin typeface="Shabnam" panose="020B0603030804020204" pitchFamily="34" charset="-78"/>
                <a:cs typeface="Shabnam" panose="020B0603030804020204" pitchFamily="34" charset="-78"/>
              </a:rPr>
              <a:t>موضوع ارائه خود را در این قسمت وارد نمایید</a:t>
            </a:r>
            <a:endParaRPr lang="en-US" sz="1600" b="1" dirty="0">
              <a:solidFill>
                <a:srgbClr val="1D3347"/>
              </a:solidFill>
              <a:latin typeface="Shabnam" panose="020B0603030804020204" pitchFamily="34" charset="-78"/>
              <a:cs typeface="Shabnam" panose="020B0603030804020204" pitchFamily="34" charset="-78"/>
            </a:endParaRPr>
          </a:p>
        </p:txBody>
      </p:sp>
      <p:sp>
        <p:nvSpPr>
          <p:cNvPr id="20" name="TextBox 19">
            <a:extLst>
              <a:ext uri="{FF2B5EF4-FFF2-40B4-BE49-F238E27FC236}">
                <a16:creationId xmlns:a16="http://schemas.microsoft.com/office/drawing/2014/main" id="{C036AF6D-705C-B81D-DBB4-1DF37BDB5D03}"/>
              </a:ext>
            </a:extLst>
          </p:cNvPr>
          <p:cNvSpPr txBox="1"/>
          <p:nvPr/>
        </p:nvSpPr>
        <p:spPr>
          <a:xfrm>
            <a:off x="6853381" y="289867"/>
            <a:ext cx="3352801" cy="338554"/>
          </a:xfrm>
          <a:prstGeom prst="rect">
            <a:avLst/>
          </a:prstGeom>
          <a:noFill/>
        </p:spPr>
        <p:txBody>
          <a:bodyPr wrap="square" rtlCol="0">
            <a:spAutoFit/>
          </a:bodyPr>
          <a:lstStyle/>
          <a:p>
            <a:pPr algn="ctr" rtl="1"/>
            <a:r>
              <a:rPr lang="fa-IR" sz="1600" b="1" dirty="0">
                <a:solidFill>
                  <a:srgbClr val="1D3347"/>
                </a:solidFill>
                <a:latin typeface="Shabnam" panose="020B0603030804020204" pitchFamily="34" charset="-78"/>
                <a:cs typeface="Shabnam" panose="020B0603030804020204" pitchFamily="34" charset="-78"/>
              </a:rPr>
              <a:t>پژوهشگر</a:t>
            </a:r>
            <a:r>
              <a:rPr lang="fa-IR" sz="1600" b="1">
                <a:solidFill>
                  <a:srgbClr val="1D3347"/>
                </a:solidFill>
                <a:latin typeface="Shabnam" panose="020B0603030804020204" pitchFamily="34" charset="-78"/>
                <a:cs typeface="Shabnam" panose="020B0603030804020204" pitchFamily="34" charset="-78"/>
              </a:rPr>
              <a:t>: محمد جواد عزیزپناه</a:t>
            </a:r>
            <a:endParaRPr lang="en-US" sz="1600" b="1" dirty="0">
              <a:solidFill>
                <a:srgbClr val="1D3347"/>
              </a:solidFill>
              <a:latin typeface="Shabnam" panose="020B0603030804020204" pitchFamily="34" charset="-78"/>
              <a:cs typeface="Shabnam" panose="020B0603030804020204" pitchFamily="34" charset="-78"/>
            </a:endParaRPr>
          </a:p>
        </p:txBody>
      </p:sp>
      <p:sp>
        <p:nvSpPr>
          <p:cNvPr id="21" name="Freeform 123">
            <a:hlinkClick r:id="rId10" action="ppaction://hlinksldjump"/>
            <a:extLst>
              <a:ext uri="{FF2B5EF4-FFF2-40B4-BE49-F238E27FC236}">
                <a16:creationId xmlns:a16="http://schemas.microsoft.com/office/drawing/2014/main" id="{D8DC7697-9E0E-1EC0-A2EE-0A9AD0EB67F3}"/>
              </a:ext>
            </a:extLst>
          </p:cNvPr>
          <p:cNvSpPr>
            <a:spLocks noEditPoints="1"/>
          </p:cNvSpPr>
          <p:nvPr/>
        </p:nvSpPr>
        <p:spPr bwMode="auto">
          <a:xfrm>
            <a:off x="488631" y="5556280"/>
            <a:ext cx="268684" cy="268684"/>
          </a:xfrm>
          <a:custGeom>
            <a:avLst/>
            <a:gdLst>
              <a:gd name="T0" fmla="*/ 109 w 160"/>
              <a:gd name="T1" fmla="*/ 116 h 160"/>
              <a:gd name="T2" fmla="*/ 59 w 160"/>
              <a:gd name="T3" fmla="*/ 107 h 160"/>
              <a:gd name="T4" fmla="*/ 160 w 160"/>
              <a:gd name="T5" fmla="*/ 125 h 160"/>
              <a:gd name="T6" fmla="*/ 114 w 160"/>
              <a:gd name="T7" fmla="*/ 116 h 160"/>
              <a:gd name="T8" fmla="*/ 60 w 160"/>
              <a:gd name="T9" fmla="*/ 100 h 160"/>
              <a:gd name="T10" fmla="*/ 160 w 160"/>
              <a:gd name="T11" fmla="*/ 84 h 160"/>
              <a:gd name="T12" fmla="*/ 59 w 160"/>
              <a:gd name="T13" fmla="*/ 131 h 160"/>
              <a:gd name="T14" fmla="*/ 110 w 160"/>
              <a:gd name="T15" fmla="*/ 160 h 160"/>
              <a:gd name="T16" fmla="*/ 160 w 160"/>
              <a:gd name="T17" fmla="*/ 132 h 160"/>
              <a:gd name="T18" fmla="*/ 110 w 160"/>
              <a:gd name="T19" fmla="*/ 50 h 160"/>
              <a:gd name="T20" fmla="*/ 59 w 160"/>
              <a:gd name="T21" fmla="*/ 75 h 160"/>
              <a:gd name="T22" fmla="*/ 160 w 160"/>
              <a:gd name="T23" fmla="*/ 68 h 160"/>
              <a:gd name="T24" fmla="*/ 148 w 160"/>
              <a:gd name="T25" fmla="*/ 0 h 160"/>
              <a:gd name="T26" fmla="*/ 0 w 160"/>
              <a:gd name="T27" fmla="*/ 44 h 160"/>
              <a:gd name="T28" fmla="*/ 109 w 160"/>
              <a:gd name="T29" fmla="*/ 44 h 160"/>
              <a:gd name="T30" fmla="*/ 160 w 160"/>
              <a:gd name="T31" fmla="*/ 44 h 160"/>
              <a:gd name="T32" fmla="*/ 29 w 160"/>
              <a:gd name="T33" fmla="*/ 41 h 160"/>
              <a:gd name="T34" fmla="*/ 41 w 160"/>
              <a:gd name="T35" fmla="*/ 28 h 160"/>
              <a:gd name="T36" fmla="*/ 88 w 160"/>
              <a:gd name="T37" fmla="*/ 25 h 160"/>
              <a:gd name="T38" fmla="*/ 91 w 160"/>
              <a:gd name="T39" fmla="*/ 27 h 160"/>
              <a:gd name="T40" fmla="*/ 97 w 160"/>
              <a:gd name="T41" fmla="*/ 30 h 160"/>
              <a:gd name="T42" fmla="*/ 102 w 160"/>
              <a:gd name="T43" fmla="*/ 27 h 160"/>
              <a:gd name="T44" fmla="*/ 104 w 160"/>
              <a:gd name="T45" fmla="*/ 25 h 160"/>
              <a:gd name="T46" fmla="*/ 104 w 160"/>
              <a:gd name="T47" fmla="*/ 32 h 160"/>
              <a:gd name="T48" fmla="*/ 107 w 160"/>
              <a:gd name="T49" fmla="*/ 35 h 160"/>
              <a:gd name="T50" fmla="*/ 113 w 160"/>
              <a:gd name="T51" fmla="*/ 22 h 160"/>
              <a:gd name="T52" fmla="*/ 118 w 160"/>
              <a:gd name="T53" fmla="*/ 35 h 160"/>
              <a:gd name="T54" fmla="*/ 120 w 160"/>
              <a:gd name="T55" fmla="*/ 32 h 160"/>
              <a:gd name="T56" fmla="*/ 120 w 160"/>
              <a:gd name="T57" fmla="*/ 25 h 160"/>
              <a:gd name="T58" fmla="*/ 123 w 160"/>
              <a:gd name="T59" fmla="*/ 27 h 160"/>
              <a:gd name="T60" fmla="*/ 129 w 160"/>
              <a:gd name="T61" fmla="*/ 30 h 160"/>
              <a:gd name="T62" fmla="*/ 134 w 160"/>
              <a:gd name="T63" fmla="*/ 27 h 160"/>
              <a:gd name="T64" fmla="*/ 136 w 160"/>
              <a:gd name="T65" fmla="*/ 25 h 160"/>
              <a:gd name="T66" fmla="*/ 136 w 160"/>
              <a:gd name="T67" fmla="*/ 32 h 160"/>
              <a:gd name="T68" fmla="*/ 140 w 160"/>
              <a:gd name="T69" fmla="*/ 35 h 160"/>
              <a:gd name="T70" fmla="*/ 54 w 160"/>
              <a:gd name="T71" fmla="*/ 68 h 160"/>
              <a:gd name="T72" fmla="*/ 3 w 160"/>
              <a:gd name="T73" fmla="*/ 57 h 160"/>
              <a:gd name="T74" fmla="*/ 3 w 160"/>
              <a:gd name="T75" fmla="*/ 102 h 160"/>
              <a:gd name="T76" fmla="*/ 41 w 160"/>
              <a:gd name="T77" fmla="*/ 79 h 160"/>
              <a:gd name="T78" fmla="*/ 28 w 160"/>
              <a:gd name="T79" fmla="*/ 68 h 160"/>
              <a:gd name="T80" fmla="*/ 54 w 160"/>
              <a:gd name="T81" fmla="*/ 107 h 160"/>
              <a:gd name="T82" fmla="*/ 0 w 160"/>
              <a:gd name="T83" fmla="*/ 145 h 160"/>
              <a:gd name="T84" fmla="*/ 60 w 160"/>
              <a:gd name="T85" fmla="*/ 159 h 160"/>
              <a:gd name="T86" fmla="*/ 29 w 160"/>
              <a:gd name="T87" fmla="*/ 142 h 160"/>
              <a:gd name="T88" fmla="*/ 41 w 160"/>
              <a:gd name="T89" fmla="*/ 131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60" h="160">
                <a:moveTo>
                  <a:pt x="114" y="116"/>
                </a:moveTo>
                <a:cubicBezTo>
                  <a:pt x="113" y="116"/>
                  <a:pt x="112" y="116"/>
                  <a:pt x="112" y="116"/>
                </a:cubicBezTo>
                <a:cubicBezTo>
                  <a:pt x="110" y="116"/>
                  <a:pt x="109" y="116"/>
                  <a:pt x="109" y="116"/>
                </a:cubicBezTo>
                <a:cubicBezTo>
                  <a:pt x="108" y="116"/>
                  <a:pt x="108" y="116"/>
                  <a:pt x="108" y="116"/>
                </a:cubicBezTo>
                <a:cubicBezTo>
                  <a:pt x="108" y="116"/>
                  <a:pt x="107" y="116"/>
                  <a:pt x="105" y="116"/>
                </a:cubicBezTo>
                <a:cubicBezTo>
                  <a:pt x="87" y="116"/>
                  <a:pt x="69" y="112"/>
                  <a:pt x="59" y="107"/>
                </a:cubicBezTo>
                <a:cubicBezTo>
                  <a:pt x="59" y="123"/>
                  <a:pt x="59" y="123"/>
                  <a:pt x="59" y="123"/>
                </a:cubicBezTo>
                <a:cubicBezTo>
                  <a:pt x="65" y="129"/>
                  <a:pt x="85" y="133"/>
                  <a:pt x="112" y="133"/>
                </a:cubicBezTo>
                <a:cubicBezTo>
                  <a:pt x="135" y="133"/>
                  <a:pt x="152" y="130"/>
                  <a:pt x="160" y="125"/>
                </a:cubicBezTo>
                <a:cubicBezTo>
                  <a:pt x="160" y="109"/>
                  <a:pt x="160" y="109"/>
                  <a:pt x="160" y="109"/>
                </a:cubicBezTo>
                <a:cubicBezTo>
                  <a:pt x="151" y="113"/>
                  <a:pt x="134" y="116"/>
                  <a:pt x="116" y="116"/>
                </a:cubicBezTo>
                <a:cubicBezTo>
                  <a:pt x="116" y="116"/>
                  <a:pt x="115" y="116"/>
                  <a:pt x="114" y="116"/>
                </a:cubicBezTo>
                <a:close/>
                <a:moveTo>
                  <a:pt x="59" y="82"/>
                </a:moveTo>
                <a:cubicBezTo>
                  <a:pt x="59" y="100"/>
                  <a:pt x="59" y="100"/>
                  <a:pt x="59" y="100"/>
                </a:cubicBezTo>
                <a:cubicBezTo>
                  <a:pt x="60" y="100"/>
                  <a:pt x="60" y="100"/>
                  <a:pt x="60" y="100"/>
                </a:cubicBezTo>
                <a:cubicBezTo>
                  <a:pt x="66" y="106"/>
                  <a:pt x="86" y="111"/>
                  <a:pt x="112" y="111"/>
                </a:cubicBezTo>
                <a:cubicBezTo>
                  <a:pt x="134" y="111"/>
                  <a:pt x="152" y="106"/>
                  <a:pt x="160" y="101"/>
                </a:cubicBezTo>
                <a:cubicBezTo>
                  <a:pt x="160" y="84"/>
                  <a:pt x="160" y="84"/>
                  <a:pt x="160" y="84"/>
                </a:cubicBezTo>
                <a:cubicBezTo>
                  <a:pt x="149" y="89"/>
                  <a:pt x="130" y="92"/>
                  <a:pt x="112" y="92"/>
                </a:cubicBezTo>
                <a:cubicBezTo>
                  <a:pt x="91" y="92"/>
                  <a:pt x="70" y="89"/>
                  <a:pt x="59" y="82"/>
                </a:cubicBezTo>
                <a:close/>
                <a:moveTo>
                  <a:pt x="59" y="131"/>
                </a:moveTo>
                <a:cubicBezTo>
                  <a:pt x="59" y="141"/>
                  <a:pt x="59" y="141"/>
                  <a:pt x="59" y="141"/>
                </a:cubicBezTo>
                <a:cubicBezTo>
                  <a:pt x="59" y="143"/>
                  <a:pt x="59" y="143"/>
                  <a:pt x="60" y="143"/>
                </a:cubicBezTo>
                <a:cubicBezTo>
                  <a:pt x="63" y="154"/>
                  <a:pt x="87" y="160"/>
                  <a:pt x="110" y="160"/>
                </a:cubicBezTo>
                <a:cubicBezTo>
                  <a:pt x="132" y="160"/>
                  <a:pt x="157" y="154"/>
                  <a:pt x="160" y="143"/>
                </a:cubicBezTo>
                <a:cubicBezTo>
                  <a:pt x="160" y="143"/>
                  <a:pt x="160" y="143"/>
                  <a:pt x="160" y="141"/>
                </a:cubicBezTo>
                <a:cubicBezTo>
                  <a:pt x="160" y="132"/>
                  <a:pt x="160" y="132"/>
                  <a:pt x="160" y="132"/>
                </a:cubicBezTo>
                <a:cubicBezTo>
                  <a:pt x="149" y="138"/>
                  <a:pt x="130" y="140"/>
                  <a:pt x="112" y="140"/>
                </a:cubicBezTo>
                <a:cubicBezTo>
                  <a:pt x="91" y="140"/>
                  <a:pt x="70" y="137"/>
                  <a:pt x="59" y="131"/>
                </a:cubicBezTo>
                <a:close/>
                <a:moveTo>
                  <a:pt x="110" y="50"/>
                </a:moveTo>
                <a:cubicBezTo>
                  <a:pt x="87" y="50"/>
                  <a:pt x="63" y="56"/>
                  <a:pt x="59" y="67"/>
                </a:cubicBezTo>
                <a:cubicBezTo>
                  <a:pt x="59" y="68"/>
                  <a:pt x="59" y="68"/>
                  <a:pt x="59" y="68"/>
                </a:cubicBezTo>
                <a:cubicBezTo>
                  <a:pt x="59" y="75"/>
                  <a:pt x="59" y="75"/>
                  <a:pt x="59" y="75"/>
                </a:cubicBezTo>
                <a:cubicBezTo>
                  <a:pt x="65" y="82"/>
                  <a:pt x="86" y="87"/>
                  <a:pt x="112" y="87"/>
                </a:cubicBezTo>
                <a:cubicBezTo>
                  <a:pt x="134" y="87"/>
                  <a:pt x="152" y="83"/>
                  <a:pt x="160" y="78"/>
                </a:cubicBezTo>
                <a:cubicBezTo>
                  <a:pt x="160" y="68"/>
                  <a:pt x="160" y="68"/>
                  <a:pt x="160" y="68"/>
                </a:cubicBezTo>
                <a:cubicBezTo>
                  <a:pt x="160" y="67"/>
                  <a:pt x="160" y="67"/>
                  <a:pt x="160" y="67"/>
                </a:cubicBezTo>
                <a:cubicBezTo>
                  <a:pt x="158" y="56"/>
                  <a:pt x="134" y="50"/>
                  <a:pt x="110" y="50"/>
                </a:cubicBezTo>
                <a:close/>
                <a:moveTo>
                  <a:pt x="148" y="0"/>
                </a:moveTo>
                <a:cubicBezTo>
                  <a:pt x="13" y="0"/>
                  <a:pt x="13" y="0"/>
                  <a:pt x="13" y="0"/>
                </a:cubicBezTo>
                <a:cubicBezTo>
                  <a:pt x="7" y="0"/>
                  <a:pt x="0" y="6"/>
                  <a:pt x="0" y="12"/>
                </a:cubicBezTo>
                <a:cubicBezTo>
                  <a:pt x="0" y="44"/>
                  <a:pt x="0" y="44"/>
                  <a:pt x="0" y="44"/>
                </a:cubicBezTo>
                <a:cubicBezTo>
                  <a:pt x="0" y="47"/>
                  <a:pt x="2" y="49"/>
                  <a:pt x="3" y="50"/>
                </a:cubicBezTo>
                <a:cubicBezTo>
                  <a:pt x="66" y="50"/>
                  <a:pt x="66" y="50"/>
                  <a:pt x="66" y="50"/>
                </a:cubicBezTo>
                <a:cubicBezTo>
                  <a:pt x="77" y="47"/>
                  <a:pt x="93" y="44"/>
                  <a:pt x="109" y="44"/>
                </a:cubicBezTo>
                <a:cubicBezTo>
                  <a:pt x="124" y="44"/>
                  <a:pt x="140" y="47"/>
                  <a:pt x="151" y="50"/>
                </a:cubicBezTo>
                <a:cubicBezTo>
                  <a:pt x="158" y="50"/>
                  <a:pt x="158" y="50"/>
                  <a:pt x="158" y="50"/>
                </a:cubicBezTo>
                <a:cubicBezTo>
                  <a:pt x="159" y="49"/>
                  <a:pt x="160" y="47"/>
                  <a:pt x="160" y="44"/>
                </a:cubicBezTo>
                <a:cubicBezTo>
                  <a:pt x="160" y="12"/>
                  <a:pt x="160" y="12"/>
                  <a:pt x="160" y="12"/>
                </a:cubicBezTo>
                <a:cubicBezTo>
                  <a:pt x="160" y="6"/>
                  <a:pt x="154" y="0"/>
                  <a:pt x="148" y="0"/>
                </a:cubicBezTo>
                <a:close/>
                <a:moveTo>
                  <a:pt x="29" y="41"/>
                </a:moveTo>
                <a:cubicBezTo>
                  <a:pt x="22" y="41"/>
                  <a:pt x="16" y="35"/>
                  <a:pt x="16" y="28"/>
                </a:cubicBezTo>
                <a:cubicBezTo>
                  <a:pt x="16" y="22"/>
                  <a:pt x="22" y="16"/>
                  <a:pt x="29" y="16"/>
                </a:cubicBezTo>
                <a:cubicBezTo>
                  <a:pt x="36" y="16"/>
                  <a:pt x="41" y="22"/>
                  <a:pt x="41" y="28"/>
                </a:cubicBezTo>
                <a:cubicBezTo>
                  <a:pt x="41" y="35"/>
                  <a:pt x="36" y="41"/>
                  <a:pt x="29" y="41"/>
                </a:cubicBezTo>
                <a:close/>
                <a:moveTo>
                  <a:pt x="91" y="27"/>
                </a:moveTo>
                <a:cubicBezTo>
                  <a:pt x="90" y="27"/>
                  <a:pt x="88" y="26"/>
                  <a:pt x="88" y="25"/>
                </a:cubicBezTo>
                <a:cubicBezTo>
                  <a:pt x="88" y="24"/>
                  <a:pt x="90" y="22"/>
                  <a:pt x="91" y="22"/>
                </a:cubicBezTo>
                <a:cubicBezTo>
                  <a:pt x="93" y="22"/>
                  <a:pt x="94" y="24"/>
                  <a:pt x="94" y="25"/>
                </a:cubicBezTo>
                <a:cubicBezTo>
                  <a:pt x="94" y="26"/>
                  <a:pt x="93" y="27"/>
                  <a:pt x="91" y="27"/>
                </a:cubicBezTo>
                <a:close/>
                <a:moveTo>
                  <a:pt x="97" y="35"/>
                </a:moveTo>
                <a:cubicBezTo>
                  <a:pt x="96" y="35"/>
                  <a:pt x="94" y="33"/>
                  <a:pt x="94" y="32"/>
                </a:cubicBezTo>
                <a:cubicBezTo>
                  <a:pt x="94" y="31"/>
                  <a:pt x="96" y="30"/>
                  <a:pt x="97" y="30"/>
                </a:cubicBezTo>
                <a:cubicBezTo>
                  <a:pt x="98" y="30"/>
                  <a:pt x="99" y="31"/>
                  <a:pt x="99" y="32"/>
                </a:cubicBezTo>
                <a:cubicBezTo>
                  <a:pt x="99" y="33"/>
                  <a:pt x="98" y="35"/>
                  <a:pt x="97" y="35"/>
                </a:cubicBezTo>
                <a:close/>
                <a:moveTo>
                  <a:pt x="102" y="27"/>
                </a:moveTo>
                <a:cubicBezTo>
                  <a:pt x="101" y="27"/>
                  <a:pt x="99" y="26"/>
                  <a:pt x="99" y="25"/>
                </a:cubicBezTo>
                <a:cubicBezTo>
                  <a:pt x="99" y="24"/>
                  <a:pt x="101" y="22"/>
                  <a:pt x="102" y="22"/>
                </a:cubicBezTo>
                <a:cubicBezTo>
                  <a:pt x="103" y="22"/>
                  <a:pt x="104" y="24"/>
                  <a:pt x="104" y="25"/>
                </a:cubicBezTo>
                <a:cubicBezTo>
                  <a:pt x="104" y="26"/>
                  <a:pt x="103" y="27"/>
                  <a:pt x="102" y="27"/>
                </a:cubicBezTo>
                <a:close/>
                <a:moveTo>
                  <a:pt x="107" y="35"/>
                </a:moveTo>
                <a:cubicBezTo>
                  <a:pt x="105" y="35"/>
                  <a:pt x="104" y="33"/>
                  <a:pt x="104" y="32"/>
                </a:cubicBezTo>
                <a:cubicBezTo>
                  <a:pt x="104" y="31"/>
                  <a:pt x="105" y="30"/>
                  <a:pt x="107" y="30"/>
                </a:cubicBezTo>
                <a:cubicBezTo>
                  <a:pt x="109" y="30"/>
                  <a:pt x="110" y="31"/>
                  <a:pt x="110" y="32"/>
                </a:cubicBezTo>
                <a:cubicBezTo>
                  <a:pt x="110" y="33"/>
                  <a:pt x="109" y="35"/>
                  <a:pt x="107" y="35"/>
                </a:cubicBezTo>
                <a:close/>
                <a:moveTo>
                  <a:pt x="113" y="27"/>
                </a:moveTo>
                <a:cubicBezTo>
                  <a:pt x="112" y="27"/>
                  <a:pt x="110" y="26"/>
                  <a:pt x="110" y="25"/>
                </a:cubicBezTo>
                <a:cubicBezTo>
                  <a:pt x="110" y="24"/>
                  <a:pt x="112" y="22"/>
                  <a:pt x="113" y="22"/>
                </a:cubicBezTo>
                <a:cubicBezTo>
                  <a:pt x="114" y="22"/>
                  <a:pt x="115" y="24"/>
                  <a:pt x="115" y="25"/>
                </a:cubicBezTo>
                <a:cubicBezTo>
                  <a:pt x="115" y="26"/>
                  <a:pt x="114" y="27"/>
                  <a:pt x="113" y="27"/>
                </a:cubicBezTo>
                <a:close/>
                <a:moveTo>
                  <a:pt x="118" y="35"/>
                </a:moveTo>
                <a:cubicBezTo>
                  <a:pt x="116" y="35"/>
                  <a:pt x="115" y="33"/>
                  <a:pt x="115" y="32"/>
                </a:cubicBezTo>
                <a:cubicBezTo>
                  <a:pt x="115" y="31"/>
                  <a:pt x="116" y="30"/>
                  <a:pt x="118" y="30"/>
                </a:cubicBezTo>
                <a:cubicBezTo>
                  <a:pt x="119" y="30"/>
                  <a:pt x="120" y="31"/>
                  <a:pt x="120" y="32"/>
                </a:cubicBezTo>
                <a:cubicBezTo>
                  <a:pt x="120" y="33"/>
                  <a:pt x="119" y="35"/>
                  <a:pt x="118" y="35"/>
                </a:cubicBezTo>
                <a:close/>
                <a:moveTo>
                  <a:pt x="123" y="27"/>
                </a:moveTo>
                <a:cubicBezTo>
                  <a:pt x="121" y="27"/>
                  <a:pt x="120" y="26"/>
                  <a:pt x="120" y="25"/>
                </a:cubicBezTo>
                <a:cubicBezTo>
                  <a:pt x="120" y="24"/>
                  <a:pt x="121" y="22"/>
                  <a:pt x="123" y="22"/>
                </a:cubicBezTo>
                <a:cubicBezTo>
                  <a:pt x="125" y="22"/>
                  <a:pt x="126" y="24"/>
                  <a:pt x="126" y="25"/>
                </a:cubicBezTo>
                <a:cubicBezTo>
                  <a:pt x="126" y="26"/>
                  <a:pt x="125" y="27"/>
                  <a:pt x="123" y="27"/>
                </a:cubicBezTo>
                <a:close/>
                <a:moveTo>
                  <a:pt x="129" y="35"/>
                </a:moveTo>
                <a:cubicBezTo>
                  <a:pt x="127" y="35"/>
                  <a:pt x="126" y="33"/>
                  <a:pt x="126" y="32"/>
                </a:cubicBezTo>
                <a:cubicBezTo>
                  <a:pt x="126" y="31"/>
                  <a:pt x="127" y="30"/>
                  <a:pt x="129" y="30"/>
                </a:cubicBezTo>
                <a:cubicBezTo>
                  <a:pt x="130" y="30"/>
                  <a:pt x="131" y="31"/>
                  <a:pt x="131" y="32"/>
                </a:cubicBezTo>
                <a:cubicBezTo>
                  <a:pt x="131" y="33"/>
                  <a:pt x="130" y="35"/>
                  <a:pt x="129" y="35"/>
                </a:cubicBezTo>
                <a:close/>
                <a:moveTo>
                  <a:pt x="134" y="27"/>
                </a:moveTo>
                <a:cubicBezTo>
                  <a:pt x="132" y="27"/>
                  <a:pt x="131" y="26"/>
                  <a:pt x="131" y="25"/>
                </a:cubicBezTo>
                <a:cubicBezTo>
                  <a:pt x="131" y="24"/>
                  <a:pt x="132" y="22"/>
                  <a:pt x="134" y="22"/>
                </a:cubicBezTo>
                <a:cubicBezTo>
                  <a:pt x="135" y="22"/>
                  <a:pt x="136" y="24"/>
                  <a:pt x="136" y="25"/>
                </a:cubicBezTo>
                <a:cubicBezTo>
                  <a:pt x="136" y="26"/>
                  <a:pt x="135" y="27"/>
                  <a:pt x="134" y="27"/>
                </a:cubicBezTo>
                <a:close/>
                <a:moveTo>
                  <a:pt x="140" y="35"/>
                </a:moveTo>
                <a:cubicBezTo>
                  <a:pt x="137" y="35"/>
                  <a:pt x="136" y="33"/>
                  <a:pt x="136" y="32"/>
                </a:cubicBezTo>
                <a:cubicBezTo>
                  <a:pt x="136" y="31"/>
                  <a:pt x="137" y="30"/>
                  <a:pt x="140" y="30"/>
                </a:cubicBezTo>
                <a:cubicBezTo>
                  <a:pt x="141" y="30"/>
                  <a:pt x="142" y="31"/>
                  <a:pt x="142" y="32"/>
                </a:cubicBezTo>
                <a:cubicBezTo>
                  <a:pt x="142" y="33"/>
                  <a:pt x="141" y="35"/>
                  <a:pt x="140" y="35"/>
                </a:cubicBezTo>
                <a:close/>
                <a:moveTo>
                  <a:pt x="54" y="102"/>
                </a:moveTo>
                <a:cubicBezTo>
                  <a:pt x="54" y="101"/>
                  <a:pt x="54" y="94"/>
                  <a:pt x="54" y="94"/>
                </a:cubicBezTo>
                <a:cubicBezTo>
                  <a:pt x="54" y="68"/>
                  <a:pt x="54" y="68"/>
                  <a:pt x="54" y="68"/>
                </a:cubicBezTo>
                <a:cubicBezTo>
                  <a:pt x="54" y="67"/>
                  <a:pt x="54" y="67"/>
                  <a:pt x="54" y="67"/>
                </a:cubicBezTo>
                <a:cubicBezTo>
                  <a:pt x="55" y="63"/>
                  <a:pt x="59" y="60"/>
                  <a:pt x="65" y="57"/>
                </a:cubicBezTo>
                <a:cubicBezTo>
                  <a:pt x="3" y="57"/>
                  <a:pt x="3" y="57"/>
                  <a:pt x="3" y="57"/>
                </a:cubicBezTo>
                <a:cubicBezTo>
                  <a:pt x="2" y="58"/>
                  <a:pt x="0" y="61"/>
                  <a:pt x="0" y="65"/>
                </a:cubicBezTo>
                <a:cubicBezTo>
                  <a:pt x="0" y="95"/>
                  <a:pt x="0" y="95"/>
                  <a:pt x="0" y="95"/>
                </a:cubicBezTo>
                <a:cubicBezTo>
                  <a:pt x="0" y="98"/>
                  <a:pt x="2" y="100"/>
                  <a:pt x="3" y="102"/>
                </a:cubicBezTo>
                <a:lnTo>
                  <a:pt x="54" y="102"/>
                </a:lnTo>
                <a:close/>
                <a:moveTo>
                  <a:pt x="28" y="68"/>
                </a:moveTo>
                <a:cubicBezTo>
                  <a:pt x="36" y="68"/>
                  <a:pt x="41" y="73"/>
                  <a:pt x="41" y="79"/>
                </a:cubicBezTo>
                <a:cubicBezTo>
                  <a:pt x="41" y="87"/>
                  <a:pt x="36" y="91"/>
                  <a:pt x="28" y="91"/>
                </a:cubicBezTo>
                <a:cubicBezTo>
                  <a:pt x="22" y="91"/>
                  <a:pt x="16" y="87"/>
                  <a:pt x="16" y="79"/>
                </a:cubicBezTo>
                <a:cubicBezTo>
                  <a:pt x="16" y="73"/>
                  <a:pt x="22" y="68"/>
                  <a:pt x="28" y="68"/>
                </a:cubicBezTo>
                <a:close/>
                <a:moveTo>
                  <a:pt x="54" y="143"/>
                </a:moveTo>
                <a:cubicBezTo>
                  <a:pt x="54" y="143"/>
                  <a:pt x="54" y="143"/>
                  <a:pt x="54" y="142"/>
                </a:cubicBezTo>
                <a:cubicBezTo>
                  <a:pt x="54" y="107"/>
                  <a:pt x="54" y="107"/>
                  <a:pt x="54" y="107"/>
                </a:cubicBezTo>
                <a:cubicBezTo>
                  <a:pt x="3" y="107"/>
                  <a:pt x="3" y="107"/>
                  <a:pt x="3" y="107"/>
                </a:cubicBezTo>
                <a:cubicBezTo>
                  <a:pt x="2" y="110"/>
                  <a:pt x="0" y="112"/>
                  <a:pt x="0" y="115"/>
                </a:cubicBezTo>
                <a:cubicBezTo>
                  <a:pt x="0" y="145"/>
                  <a:pt x="0" y="145"/>
                  <a:pt x="0" y="145"/>
                </a:cubicBezTo>
                <a:cubicBezTo>
                  <a:pt x="0" y="152"/>
                  <a:pt x="7" y="159"/>
                  <a:pt x="13" y="159"/>
                </a:cubicBezTo>
                <a:cubicBezTo>
                  <a:pt x="59" y="159"/>
                  <a:pt x="59" y="159"/>
                  <a:pt x="59" y="159"/>
                </a:cubicBezTo>
                <a:cubicBezTo>
                  <a:pt x="60" y="159"/>
                  <a:pt x="60" y="159"/>
                  <a:pt x="60" y="159"/>
                </a:cubicBezTo>
                <a:cubicBezTo>
                  <a:pt x="63" y="157"/>
                  <a:pt x="64" y="154"/>
                  <a:pt x="62" y="151"/>
                </a:cubicBezTo>
                <a:cubicBezTo>
                  <a:pt x="58" y="149"/>
                  <a:pt x="56" y="146"/>
                  <a:pt x="54" y="143"/>
                </a:cubicBezTo>
                <a:close/>
                <a:moveTo>
                  <a:pt x="29" y="142"/>
                </a:moveTo>
                <a:cubicBezTo>
                  <a:pt x="22" y="142"/>
                  <a:pt x="16" y="137"/>
                  <a:pt x="16" y="131"/>
                </a:cubicBezTo>
                <a:cubicBezTo>
                  <a:pt x="16" y="123"/>
                  <a:pt x="22" y="118"/>
                  <a:pt x="29" y="118"/>
                </a:cubicBezTo>
                <a:cubicBezTo>
                  <a:pt x="36" y="118"/>
                  <a:pt x="41" y="123"/>
                  <a:pt x="41" y="131"/>
                </a:cubicBezTo>
                <a:cubicBezTo>
                  <a:pt x="41" y="137"/>
                  <a:pt x="36" y="142"/>
                  <a:pt x="29" y="142"/>
                </a:cubicBezTo>
                <a:close/>
              </a:path>
            </a:pathLst>
          </a:custGeom>
          <a:ln>
            <a:noFill/>
          </a:ln>
        </p:spPr>
        <p:style>
          <a:lnRef idx="2">
            <a:schemeClr val="accent3"/>
          </a:lnRef>
          <a:fillRef idx="1">
            <a:schemeClr val="lt1"/>
          </a:fillRef>
          <a:effectRef idx="0">
            <a:schemeClr val="accent3"/>
          </a:effectRef>
          <a:fontRef idx="minor">
            <a:schemeClr val="dk1"/>
          </a:fontRef>
        </p:style>
        <p:txBody>
          <a:bodyPr vert="horz" wrap="square" lIns="91440" tIns="45720" rIns="91440" bIns="45720" numCol="1" anchor="t" anchorCtr="0" compatLnSpc="1">
            <a:prstTxWarp prst="textNoShape">
              <a:avLst/>
            </a:prstTxWarp>
          </a:bodyPr>
          <a:lstStyle/>
          <a:p>
            <a:endParaRPr lang="en-US"/>
          </a:p>
        </p:txBody>
      </p:sp>
      <p:sp>
        <p:nvSpPr>
          <p:cNvPr id="22" name="Freeform 134">
            <a:hlinkClick r:id="rId5" action="ppaction://hlinksldjump"/>
            <a:extLst>
              <a:ext uri="{FF2B5EF4-FFF2-40B4-BE49-F238E27FC236}">
                <a16:creationId xmlns:a16="http://schemas.microsoft.com/office/drawing/2014/main" id="{0333650F-2C48-8AE0-C573-F68968083238}"/>
              </a:ext>
            </a:extLst>
          </p:cNvPr>
          <p:cNvSpPr>
            <a:spLocks noEditPoints="1"/>
          </p:cNvSpPr>
          <p:nvPr/>
        </p:nvSpPr>
        <p:spPr bwMode="auto">
          <a:xfrm>
            <a:off x="345580" y="1756981"/>
            <a:ext cx="316187" cy="243070"/>
          </a:xfrm>
          <a:custGeom>
            <a:avLst/>
            <a:gdLst>
              <a:gd name="T0" fmla="*/ 25 w 160"/>
              <a:gd name="T1" fmla="*/ 0 h 123"/>
              <a:gd name="T2" fmla="*/ 21 w 160"/>
              <a:gd name="T3" fmla="*/ 2 h 123"/>
              <a:gd name="T4" fmla="*/ 19 w 160"/>
              <a:gd name="T5" fmla="*/ 6 h 123"/>
              <a:gd name="T6" fmla="*/ 19 w 160"/>
              <a:gd name="T7" fmla="*/ 92 h 123"/>
              <a:gd name="T8" fmla="*/ 25 w 160"/>
              <a:gd name="T9" fmla="*/ 97 h 123"/>
              <a:gd name="T10" fmla="*/ 76 w 160"/>
              <a:gd name="T11" fmla="*/ 116 h 123"/>
              <a:gd name="T12" fmla="*/ 76 w 160"/>
              <a:gd name="T13" fmla="*/ 26 h 123"/>
              <a:gd name="T14" fmla="*/ 74 w 160"/>
              <a:gd name="T15" fmla="*/ 24 h 123"/>
              <a:gd name="T16" fmla="*/ 25 w 160"/>
              <a:gd name="T17" fmla="*/ 0 h 123"/>
              <a:gd name="T18" fmla="*/ 141 w 160"/>
              <a:gd name="T19" fmla="*/ 92 h 123"/>
              <a:gd name="T20" fmla="*/ 141 w 160"/>
              <a:gd name="T21" fmla="*/ 6 h 123"/>
              <a:gd name="T22" fmla="*/ 140 w 160"/>
              <a:gd name="T23" fmla="*/ 2 h 123"/>
              <a:gd name="T24" fmla="*/ 136 w 160"/>
              <a:gd name="T25" fmla="*/ 0 h 123"/>
              <a:gd name="T26" fmla="*/ 85 w 160"/>
              <a:gd name="T27" fmla="*/ 24 h 123"/>
              <a:gd name="T28" fmla="*/ 84 w 160"/>
              <a:gd name="T29" fmla="*/ 26 h 123"/>
              <a:gd name="T30" fmla="*/ 84 w 160"/>
              <a:gd name="T31" fmla="*/ 116 h 123"/>
              <a:gd name="T32" fmla="*/ 136 w 160"/>
              <a:gd name="T33" fmla="*/ 97 h 123"/>
              <a:gd name="T34" fmla="*/ 141 w 160"/>
              <a:gd name="T35" fmla="*/ 92 h 123"/>
              <a:gd name="T36" fmla="*/ 154 w 160"/>
              <a:gd name="T37" fmla="*/ 20 h 123"/>
              <a:gd name="T38" fmla="*/ 150 w 160"/>
              <a:gd name="T39" fmla="*/ 20 h 123"/>
              <a:gd name="T40" fmla="*/ 150 w 160"/>
              <a:gd name="T41" fmla="*/ 92 h 123"/>
              <a:gd name="T42" fmla="*/ 136 w 160"/>
              <a:gd name="T43" fmla="*/ 107 h 123"/>
              <a:gd name="T44" fmla="*/ 92 w 160"/>
              <a:gd name="T45" fmla="*/ 121 h 123"/>
              <a:gd name="T46" fmla="*/ 153 w 160"/>
              <a:gd name="T47" fmla="*/ 121 h 123"/>
              <a:gd name="T48" fmla="*/ 158 w 160"/>
              <a:gd name="T49" fmla="*/ 121 h 123"/>
              <a:gd name="T50" fmla="*/ 160 w 160"/>
              <a:gd name="T51" fmla="*/ 117 h 123"/>
              <a:gd name="T52" fmla="*/ 160 w 160"/>
              <a:gd name="T53" fmla="*/ 26 h 123"/>
              <a:gd name="T54" fmla="*/ 154 w 160"/>
              <a:gd name="T55" fmla="*/ 20 h 123"/>
              <a:gd name="T56" fmla="*/ 10 w 160"/>
              <a:gd name="T57" fmla="*/ 92 h 123"/>
              <a:gd name="T58" fmla="*/ 10 w 160"/>
              <a:gd name="T59" fmla="*/ 20 h 123"/>
              <a:gd name="T60" fmla="*/ 6 w 160"/>
              <a:gd name="T61" fmla="*/ 20 h 123"/>
              <a:gd name="T62" fmla="*/ 0 w 160"/>
              <a:gd name="T63" fmla="*/ 26 h 123"/>
              <a:gd name="T64" fmla="*/ 0 w 160"/>
              <a:gd name="T65" fmla="*/ 117 h 123"/>
              <a:gd name="T66" fmla="*/ 3 w 160"/>
              <a:gd name="T67" fmla="*/ 121 h 123"/>
              <a:gd name="T68" fmla="*/ 8 w 160"/>
              <a:gd name="T69" fmla="*/ 121 h 123"/>
              <a:gd name="T70" fmla="*/ 68 w 160"/>
              <a:gd name="T71" fmla="*/ 121 h 123"/>
              <a:gd name="T72" fmla="*/ 25 w 160"/>
              <a:gd name="T73" fmla="*/ 107 h 123"/>
              <a:gd name="T74" fmla="*/ 10 w 160"/>
              <a:gd name="T75" fmla="*/ 92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60" h="123">
                <a:moveTo>
                  <a:pt x="25" y="0"/>
                </a:moveTo>
                <a:cubicBezTo>
                  <a:pt x="24" y="0"/>
                  <a:pt x="22" y="0"/>
                  <a:pt x="21" y="2"/>
                </a:cubicBezTo>
                <a:cubicBezTo>
                  <a:pt x="20" y="3"/>
                  <a:pt x="19" y="4"/>
                  <a:pt x="19" y="6"/>
                </a:cubicBezTo>
                <a:cubicBezTo>
                  <a:pt x="19" y="92"/>
                  <a:pt x="19" y="92"/>
                  <a:pt x="19" y="92"/>
                </a:cubicBezTo>
                <a:cubicBezTo>
                  <a:pt x="19" y="94"/>
                  <a:pt x="21" y="97"/>
                  <a:pt x="25" y="97"/>
                </a:cubicBezTo>
                <a:cubicBezTo>
                  <a:pt x="38" y="97"/>
                  <a:pt x="60" y="100"/>
                  <a:pt x="76" y="116"/>
                </a:cubicBezTo>
                <a:cubicBezTo>
                  <a:pt x="76" y="26"/>
                  <a:pt x="76" y="26"/>
                  <a:pt x="76" y="26"/>
                </a:cubicBezTo>
                <a:cubicBezTo>
                  <a:pt x="76" y="26"/>
                  <a:pt x="76" y="25"/>
                  <a:pt x="74" y="24"/>
                </a:cubicBezTo>
                <a:cubicBezTo>
                  <a:pt x="62" y="3"/>
                  <a:pt x="38" y="0"/>
                  <a:pt x="25" y="0"/>
                </a:cubicBezTo>
                <a:close/>
                <a:moveTo>
                  <a:pt x="141" y="92"/>
                </a:moveTo>
                <a:cubicBezTo>
                  <a:pt x="141" y="6"/>
                  <a:pt x="141" y="6"/>
                  <a:pt x="141" y="6"/>
                </a:cubicBezTo>
                <a:cubicBezTo>
                  <a:pt x="141" y="4"/>
                  <a:pt x="141" y="3"/>
                  <a:pt x="140" y="2"/>
                </a:cubicBezTo>
                <a:cubicBezTo>
                  <a:pt x="139" y="0"/>
                  <a:pt x="137" y="0"/>
                  <a:pt x="136" y="0"/>
                </a:cubicBezTo>
                <a:cubicBezTo>
                  <a:pt x="122" y="0"/>
                  <a:pt x="98" y="3"/>
                  <a:pt x="85" y="24"/>
                </a:cubicBezTo>
                <a:cubicBezTo>
                  <a:pt x="84" y="25"/>
                  <a:pt x="84" y="26"/>
                  <a:pt x="84" y="26"/>
                </a:cubicBezTo>
                <a:cubicBezTo>
                  <a:pt x="84" y="116"/>
                  <a:pt x="84" y="116"/>
                  <a:pt x="84" y="116"/>
                </a:cubicBezTo>
                <a:cubicBezTo>
                  <a:pt x="100" y="100"/>
                  <a:pt x="122" y="97"/>
                  <a:pt x="136" y="97"/>
                </a:cubicBezTo>
                <a:cubicBezTo>
                  <a:pt x="139" y="97"/>
                  <a:pt x="141" y="94"/>
                  <a:pt x="141" y="92"/>
                </a:cubicBezTo>
                <a:close/>
                <a:moveTo>
                  <a:pt x="154" y="20"/>
                </a:moveTo>
                <a:cubicBezTo>
                  <a:pt x="150" y="20"/>
                  <a:pt x="150" y="20"/>
                  <a:pt x="150" y="20"/>
                </a:cubicBezTo>
                <a:cubicBezTo>
                  <a:pt x="150" y="92"/>
                  <a:pt x="150" y="92"/>
                  <a:pt x="150" y="92"/>
                </a:cubicBezTo>
                <a:cubicBezTo>
                  <a:pt x="150" y="99"/>
                  <a:pt x="143" y="106"/>
                  <a:pt x="136" y="107"/>
                </a:cubicBezTo>
                <a:cubicBezTo>
                  <a:pt x="123" y="107"/>
                  <a:pt x="105" y="108"/>
                  <a:pt x="92" y="121"/>
                </a:cubicBezTo>
                <a:cubicBezTo>
                  <a:pt x="115" y="115"/>
                  <a:pt x="139" y="119"/>
                  <a:pt x="153" y="121"/>
                </a:cubicBezTo>
                <a:cubicBezTo>
                  <a:pt x="154" y="123"/>
                  <a:pt x="157" y="121"/>
                  <a:pt x="158" y="121"/>
                </a:cubicBezTo>
                <a:cubicBezTo>
                  <a:pt x="159" y="120"/>
                  <a:pt x="160" y="118"/>
                  <a:pt x="160" y="117"/>
                </a:cubicBezTo>
                <a:cubicBezTo>
                  <a:pt x="160" y="26"/>
                  <a:pt x="160" y="26"/>
                  <a:pt x="160" y="26"/>
                </a:cubicBezTo>
                <a:cubicBezTo>
                  <a:pt x="160" y="22"/>
                  <a:pt x="158" y="20"/>
                  <a:pt x="154" y="20"/>
                </a:cubicBezTo>
                <a:close/>
                <a:moveTo>
                  <a:pt x="10" y="92"/>
                </a:moveTo>
                <a:cubicBezTo>
                  <a:pt x="10" y="20"/>
                  <a:pt x="10" y="20"/>
                  <a:pt x="10" y="20"/>
                </a:cubicBezTo>
                <a:cubicBezTo>
                  <a:pt x="6" y="20"/>
                  <a:pt x="6" y="20"/>
                  <a:pt x="6" y="20"/>
                </a:cubicBezTo>
                <a:cubicBezTo>
                  <a:pt x="3" y="20"/>
                  <a:pt x="0" y="22"/>
                  <a:pt x="0" y="26"/>
                </a:cubicBezTo>
                <a:cubicBezTo>
                  <a:pt x="0" y="117"/>
                  <a:pt x="0" y="117"/>
                  <a:pt x="0" y="117"/>
                </a:cubicBezTo>
                <a:cubicBezTo>
                  <a:pt x="0" y="118"/>
                  <a:pt x="2" y="120"/>
                  <a:pt x="3" y="121"/>
                </a:cubicBezTo>
                <a:cubicBezTo>
                  <a:pt x="4" y="121"/>
                  <a:pt x="5" y="123"/>
                  <a:pt x="8" y="121"/>
                </a:cubicBezTo>
                <a:cubicBezTo>
                  <a:pt x="21" y="119"/>
                  <a:pt x="46" y="115"/>
                  <a:pt x="68" y="121"/>
                </a:cubicBezTo>
                <a:cubicBezTo>
                  <a:pt x="55" y="108"/>
                  <a:pt x="36" y="107"/>
                  <a:pt x="25" y="107"/>
                </a:cubicBezTo>
                <a:cubicBezTo>
                  <a:pt x="16" y="106"/>
                  <a:pt x="10" y="99"/>
                  <a:pt x="10" y="92"/>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anchor="t" anchorCtr="0" compatLnSpc="1">
            <a:prstTxWarp prst="textNoShape">
              <a:avLst/>
            </a:prstTxWarp>
          </a:bodyPr>
          <a:lstStyle/>
          <a:p>
            <a:endParaRPr lang="en-US"/>
          </a:p>
        </p:txBody>
      </p:sp>
      <p:sp>
        <p:nvSpPr>
          <p:cNvPr id="23" name="Freeform 170">
            <a:hlinkClick r:id="rId6" action="ppaction://hlinksldjump"/>
            <a:extLst>
              <a:ext uri="{FF2B5EF4-FFF2-40B4-BE49-F238E27FC236}">
                <a16:creationId xmlns:a16="http://schemas.microsoft.com/office/drawing/2014/main" id="{30D7EE95-7978-5FD2-4547-0157C402A07A}"/>
              </a:ext>
            </a:extLst>
          </p:cNvPr>
          <p:cNvSpPr>
            <a:spLocks noEditPoints="1"/>
          </p:cNvSpPr>
          <p:nvPr/>
        </p:nvSpPr>
        <p:spPr bwMode="auto">
          <a:xfrm>
            <a:off x="362552" y="2485131"/>
            <a:ext cx="282243" cy="284017"/>
          </a:xfrm>
          <a:custGeom>
            <a:avLst/>
            <a:gdLst>
              <a:gd name="T0" fmla="*/ 34 w 159"/>
              <a:gd name="T1" fmla="*/ 27 h 160"/>
              <a:gd name="T2" fmla="*/ 34 w 159"/>
              <a:gd name="T3" fmla="*/ 41 h 160"/>
              <a:gd name="T4" fmla="*/ 95 w 159"/>
              <a:gd name="T5" fmla="*/ 34 h 160"/>
              <a:gd name="T6" fmla="*/ 95 w 159"/>
              <a:gd name="T7" fmla="*/ 63 h 160"/>
              <a:gd name="T8" fmla="*/ 34 w 159"/>
              <a:gd name="T9" fmla="*/ 55 h 160"/>
              <a:gd name="T10" fmla="*/ 34 w 159"/>
              <a:gd name="T11" fmla="*/ 69 h 160"/>
              <a:gd name="T12" fmla="*/ 95 w 159"/>
              <a:gd name="T13" fmla="*/ 63 h 160"/>
              <a:gd name="T14" fmla="*/ 68 w 159"/>
              <a:gd name="T15" fmla="*/ 90 h 160"/>
              <a:gd name="T16" fmla="*/ 34 w 159"/>
              <a:gd name="T17" fmla="*/ 83 h 160"/>
              <a:gd name="T18" fmla="*/ 34 w 159"/>
              <a:gd name="T19" fmla="*/ 97 h 160"/>
              <a:gd name="T20" fmla="*/ 115 w 159"/>
              <a:gd name="T21" fmla="*/ 122 h 160"/>
              <a:gd name="T22" fmla="*/ 108 w 159"/>
              <a:gd name="T23" fmla="*/ 145 h 160"/>
              <a:gd name="T24" fmla="*/ 14 w 159"/>
              <a:gd name="T25" fmla="*/ 14 h 160"/>
              <a:gd name="T26" fmla="*/ 108 w 159"/>
              <a:gd name="T27" fmla="*/ 42 h 160"/>
              <a:gd name="T28" fmla="*/ 123 w 159"/>
              <a:gd name="T29" fmla="*/ 7 h 160"/>
              <a:gd name="T30" fmla="*/ 7 w 159"/>
              <a:gd name="T31" fmla="*/ 0 h 160"/>
              <a:gd name="T32" fmla="*/ 0 w 159"/>
              <a:gd name="T33" fmla="*/ 152 h 160"/>
              <a:gd name="T34" fmla="*/ 115 w 159"/>
              <a:gd name="T35" fmla="*/ 160 h 160"/>
              <a:gd name="T36" fmla="*/ 123 w 159"/>
              <a:gd name="T37" fmla="*/ 112 h 160"/>
              <a:gd name="T38" fmla="*/ 115 w 159"/>
              <a:gd name="T39" fmla="*/ 122 h 160"/>
              <a:gd name="T40" fmla="*/ 132 w 159"/>
              <a:gd name="T41" fmla="*/ 18 h 160"/>
              <a:gd name="T42" fmla="*/ 84 w 159"/>
              <a:gd name="T43" fmla="*/ 98 h 160"/>
              <a:gd name="T44" fmla="*/ 82 w 159"/>
              <a:gd name="T45" fmla="*/ 127 h 160"/>
              <a:gd name="T46" fmla="*/ 87 w 159"/>
              <a:gd name="T47" fmla="*/ 131 h 160"/>
              <a:gd name="T48" fmla="*/ 113 w 159"/>
              <a:gd name="T49" fmla="*/ 114 h 160"/>
              <a:gd name="T50" fmla="*/ 159 w 159"/>
              <a:gd name="T51" fmla="*/ 33 h 160"/>
              <a:gd name="T52" fmla="*/ 97 w 159"/>
              <a:gd name="T53" fmla="*/ 118 h 160"/>
              <a:gd name="T54" fmla="*/ 89 w 159"/>
              <a:gd name="T55" fmla="*/ 113 h 160"/>
              <a:gd name="T56" fmla="*/ 97 w 159"/>
              <a:gd name="T57" fmla="*/ 108 h 160"/>
              <a:gd name="T58" fmla="*/ 97 w 159"/>
              <a:gd name="T59" fmla="*/ 118 h 160"/>
              <a:gd name="T60" fmla="*/ 56 w 159"/>
              <a:gd name="T61" fmla="*/ 131 h 160"/>
              <a:gd name="T62" fmla="*/ 75 w 159"/>
              <a:gd name="T63" fmla="*/ 126 h 160"/>
              <a:gd name="T64" fmla="*/ 55 w 159"/>
              <a:gd name="T65" fmla="*/ 124 h 160"/>
              <a:gd name="T66" fmla="*/ 50 w 159"/>
              <a:gd name="T67" fmla="*/ 121 h 160"/>
              <a:gd name="T68" fmla="*/ 50 w 159"/>
              <a:gd name="T69" fmla="*/ 110 h 160"/>
              <a:gd name="T70" fmla="*/ 39 w 159"/>
              <a:gd name="T71" fmla="*/ 115 h 160"/>
              <a:gd name="T72" fmla="*/ 28 w 159"/>
              <a:gd name="T73" fmla="*/ 135 h 160"/>
              <a:gd name="T74" fmla="*/ 38 w 159"/>
              <a:gd name="T75" fmla="*/ 125 h 160"/>
              <a:gd name="T76" fmla="*/ 44 w 159"/>
              <a:gd name="T77" fmla="*/ 127 h 160"/>
              <a:gd name="T78" fmla="*/ 44 w 159"/>
              <a:gd name="T79" fmla="*/ 127 h 160"/>
              <a:gd name="T80" fmla="*/ 44 w 159"/>
              <a:gd name="T81" fmla="*/ 128 h 160"/>
              <a:gd name="T82" fmla="*/ 50 w 159"/>
              <a:gd name="T83" fmla="*/ 128 h 160"/>
              <a:gd name="T84" fmla="*/ 53 w 159"/>
              <a:gd name="T85" fmla="*/ 132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59" h="160">
                <a:moveTo>
                  <a:pt x="88" y="27"/>
                </a:moveTo>
                <a:cubicBezTo>
                  <a:pt x="34" y="27"/>
                  <a:pt x="34" y="27"/>
                  <a:pt x="34" y="27"/>
                </a:cubicBezTo>
                <a:cubicBezTo>
                  <a:pt x="30" y="27"/>
                  <a:pt x="26" y="31"/>
                  <a:pt x="26" y="34"/>
                </a:cubicBezTo>
                <a:cubicBezTo>
                  <a:pt x="26" y="39"/>
                  <a:pt x="30" y="41"/>
                  <a:pt x="34" y="41"/>
                </a:cubicBezTo>
                <a:cubicBezTo>
                  <a:pt x="88" y="41"/>
                  <a:pt x="88" y="41"/>
                  <a:pt x="88" y="41"/>
                </a:cubicBezTo>
                <a:cubicBezTo>
                  <a:pt x="93" y="41"/>
                  <a:pt x="95" y="39"/>
                  <a:pt x="95" y="34"/>
                </a:cubicBezTo>
                <a:cubicBezTo>
                  <a:pt x="95" y="31"/>
                  <a:pt x="93" y="27"/>
                  <a:pt x="88" y="27"/>
                </a:cubicBezTo>
                <a:close/>
                <a:moveTo>
                  <a:pt x="95" y="63"/>
                </a:moveTo>
                <a:cubicBezTo>
                  <a:pt x="95" y="57"/>
                  <a:pt x="93" y="55"/>
                  <a:pt x="88" y="55"/>
                </a:cubicBezTo>
                <a:cubicBezTo>
                  <a:pt x="34" y="55"/>
                  <a:pt x="34" y="55"/>
                  <a:pt x="34" y="55"/>
                </a:cubicBezTo>
                <a:cubicBezTo>
                  <a:pt x="30" y="55"/>
                  <a:pt x="26" y="57"/>
                  <a:pt x="26" y="63"/>
                </a:cubicBezTo>
                <a:cubicBezTo>
                  <a:pt x="26" y="67"/>
                  <a:pt x="30" y="69"/>
                  <a:pt x="34" y="69"/>
                </a:cubicBezTo>
                <a:cubicBezTo>
                  <a:pt x="88" y="69"/>
                  <a:pt x="88" y="69"/>
                  <a:pt x="88" y="69"/>
                </a:cubicBezTo>
                <a:cubicBezTo>
                  <a:pt x="93" y="69"/>
                  <a:pt x="95" y="67"/>
                  <a:pt x="95" y="63"/>
                </a:cubicBezTo>
                <a:close/>
                <a:moveTo>
                  <a:pt x="61" y="97"/>
                </a:moveTo>
                <a:cubicBezTo>
                  <a:pt x="65" y="97"/>
                  <a:pt x="68" y="93"/>
                  <a:pt x="68" y="90"/>
                </a:cubicBezTo>
                <a:cubicBezTo>
                  <a:pt x="68" y="85"/>
                  <a:pt x="65" y="83"/>
                  <a:pt x="61" y="83"/>
                </a:cubicBezTo>
                <a:cubicBezTo>
                  <a:pt x="34" y="83"/>
                  <a:pt x="34" y="83"/>
                  <a:pt x="34" y="83"/>
                </a:cubicBezTo>
                <a:cubicBezTo>
                  <a:pt x="30" y="83"/>
                  <a:pt x="26" y="85"/>
                  <a:pt x="26" y="90"/>
                </a:cubicBezTo>
                <a:cubicBezTo>
                  <a:pt x="26" y="93"/>
                  <a:pt x="30" y="97"/>
                  <a:pt x="34" y="97"/>
                </a:cubicBezTo>
                <a:lnTo>
                  <a:pt x="61" y="97"/>
                </a:lnTo>
                <a:close/>
                <a:moveTo>
                  <a:pt x="115" y="122"/>
                </a:moveTo>
                <a:cubicBezTo>
                  <a:pt x="108" y="127"/>
                  <a:pt x="108" y="127"/>
                  <a:pt x="108" y="127"/>
                </a:cubicBezTo>
                <a:cubicBezTo>
                  <a:pt x="108" y="145"/>
                  <a:pt x="108" y="145"/>
                  <a:pt x="108" y="145"/>
                </a:cubicBezTo>
                <a:cubicBezTo>
                  <a:pt x="14" y="145"/>
                  <a:pt x="14" y="145"/>
                  <a:pt x="14" y="145"/>
                </a:cubicBezTo>
                <a:cubicBezTo>
                  <a:pt x="14" y="14"/>
                  <a:pt x="14" y="14"/>
                  <a:pt x="14" y="14"/>
                </a:cubicBezTo>
                <a:cubicBezTo>
                  <a:pt x="108" y="14"/>
                  <a:pt x="108" y="14"/>
                  <a:pt x="108" y="14"/>
                </a:cubicBezTo>
                <a:cubicBezTo>
                  <a:pt x="108" y="42"/>
                  <a:pt x="108" y="42"/>
                  <a:pt x="108" y="42"/>
                </a:cubicBezTo>
                <a:cubicBezTo>
                  <a:pt x="123" y="18"/>
                  <a:pt x="123" y="18"/>
                  <a:pt x="123" y="18"/>
                </a:cubicBezTo>
                <a:cubicBezTo>
                  <a:pt x="123" y="7"/>
                  <a:pt x="123" y="7"/>
                  <a:pt x="123" y="7"/>
                </a:cubicBezTo>
                <a:cubicBezTo>
                  <a:pt x="123" y="3"/>
                  <a:pt x="119" y="0"/>
                  <a:pt x="115" y="0"/>
                </a:cubicBezTo>
                <a:cubicBezTo>
                  <a:pt x="7" y="0"/>
                  <a:pt x="7" y="0"/>
                  <a:pt x="7" y="0"/>
                </a:cubicBezTo>
                <a:cubicBezTo>
                  <a:pt x="2" y="0"/>
                  <a:pt x="0" y="3"/>
                  <a:pt x="0" y="7"/>
                </a:cubicBezTo>
                <a:cubicBezTo>
                  <a:pt x="0" y="152"/>
                  <a:pt x="0" y="152"/>
                  <a:pt x="0" y="152"/>
                </a:cubicBezTo>
                <a:cubicBezTo>
                  <a:pt x="0" y="156"/>
                  <a:pt x="2" y="160"/>
                  <a:pt x="7" y="160"/>
                </a:cubicBezTo>
                <a:cubicBezTo>
                  <a:pt x="115" y="160"/>
                  <a:pt x="115" y="160"/>
                  <a:pt x="115" y="160"/>
                </a:cubicBezTo>
                <a:cubicBezTo>
                  <a:pt x="119" y="160"/>
                  <a:pt x="123" y="156"/>
                  <a:pt x="123" y="152"/>
                </a:cubicBezTo>
                <a:cubicBezTo>
                  <a:pt x="123" y="112"/>
                  <a:pt x="123" y="112"/>
                  <a:pt x="123" y="112"/>
                </a:cubicBezTo>
                <a:cubicBezTo>
                  <a:pt x="119" y="118"/>
                  <a:pt x="119" y="118"/>
                  <a:pt x="119" y="118"/>
                </a:cubicBezTo>
                <a:cubicBezTo>
                  <a:pt x="118" y="119"/>
                  <a:pt x="117" y="120"/>
                  <a:pt x="115" y="122"/>
                </a:cubicBezTo>
                <a:close/>
                <a:moveTo>
                  <a:pt x="148" y="21"/>
                </a:moveTo>
                <a:cubicBezTo>
                  <a:pt x="139" y="16"/>
                  <a:pt x="133" y="18"/>
                  <a:pt x="132" y="18"/>
                </a:cubicBezTo>
                <a:cubicBezTo>
                  <a:pt x="130" y="18"/>
                  <a:pt x="130" y="19"/>
                  <a:pt x="130" y="19"/>
                </a:cubicBezTo>
                <a:cubicBezTo>
                  <a:pt x="84" y="98"/>
                  <a:pt x="84" y="98"/>
                  <a:pt x="84" y="98"/>
                </a:cubicBezTo>
                <a:cubicBezTo>
                  <a:pt x="84" y="98"/>
                  <a:pt x="84" y="98"/>
                  <a:pt x="84" y="99"/>
                </a:cubicBezTo>
                <a:cubicBezTo>
                  <a:pt x="82" y="127"/>
                  <a:pt x="82" y="127"/>
                  <a:pt x="82" y="127"/>
                </a:cubicBezTo>
                <a:cubicBezTo>
                  <a:pt x="82" y="129"/>
                  <a:pt x="82" y="130"/>
                  <a:pt x="84" y="131"/>
                </a:cubicBezTo>
                <a:cubicBezTo>
                  <a:pt x="87" y="131"/>
                  <a:pt x="87" y="131"/>
                  <a:pt x="87" y="131"/>
                </a:cubicBezTo>
                <a:cubicBezTo>
                  <a:pt x="112" y="115"/>
                  <a:pt x="112" y="115"/>
                  <a:pt x="112" y="115"/>
                </a:cubicBezTo>
                <a:cubicBezTo>
                  <a:pt x="112" y="115"/>
                  <a:pt x="112" y="114"/>
                  <a:pt x="113" y="114"/>
                </a:cubicBezTo>
                <a:cubicBezTo>
                  <a:pt x="159" y="36"/>
                  <a:pt x="159" y="36"/>
                  <a:pt x="159" y="36"/>
                </a:cubicBezTo>
                <a:cubicBezTo>
                  <a:pt x="159" y="35"/>
                  <a:pt x="159" y="33"/>
                  <a:pt x="159" y="33"/>
                </a:cubicBezTo>
                <a:cubicBezTo>
                  <a:pt x="159" y="32"/>
                  <a:pt x="157" y="26"/>
                  <a:pt x="148" y="21"/>
                </a:cubicBezTo>
                <a:close/>
                <a:moveTo>
                  <a:pt x="97" y="118"/>
                </a:moveTo>
                <a:cubicBezTo>
                  <a:pt x="96" y="118"/>
                  <a:pt x="95" y="116"/>
                  <a:pt x="92" y="115"/>
                </a:cubicBezTo>
                <a:cubicBezTo>
                  <a:pt x="91" y="114"/>
                  <a:pt x="90" y="114"/>
                  <a:pt x="89" y="113"/>
                </a:cubicBezTo>
                <a:cubicBezTo>
                  <a:pt x="89" y="104"/>
                  <a:pt x="89" y="104"/>
                  <a:pt x="89" y="104"/>
                </a:cubicBezTo>
                <a:cubicBezTo>
                  <a:pt x="91" y="105"/>
                  <a:pt x="94" y="105"/>
                  <a:pt x="97" y="108"/>
                </a:cubicBezTo>
                <a:cubicBezTo>
                  <a:pt x="101" y="110"/>
                  <a:pt x="103" y="112"/>
                  <a:pt x="105" y="114"/>
                </a:cubicBezTo>
                <a:lnTo>
                  <a:pt x="97" y="118"/>
                </a:lnTo>
                <a:close/>
                <a:moveTo>
                  <a:pt x="53" y="132"/>
                </a:moveTo>
                <a:cubicBezTo>
                  <a:pt x="53" y="132"/>
                  <a:pt x="55" y="132"/>
                  <a:pt x="56" y="131"/>
                </a:cubicBezTo>
                <a:cubicBezTo>
                  <a:pt x="62" y="128"/>
                  <a:pt x="69" y="132"/>
                  <a:pt x="75" y="132"/>
                </a:cubicBezTo>
                <a:cubicBezTo>
                  <a:pt x="79" y="132"/>
                  <a:pt x="79" y="126"/>
                  <a:pt x="75" y="126"/>
                </a:cubicBezTo>
                <a:cubicBezTo>
                  <a:pt x="68" y="126"/>
                  <a:pt x="62" y="125"/>
                  <a:pt x="56" y="126"/>
                </a:cubicBezTo>
                <a:cubicBezTo>
                  <a:pt x="56" y="125"/>
                  <a:pt x="56" y="125"/>
                  <a:pt x="55" y="124"/>
                </a:cubicBezTo>
                <a:cubicBezTo>
                  <a:pt x="53" y="122"/>
                  <a:pt x="52" y="121"/>
                  <a:pt x="51" y="121"/>
                </a:cubicBezTo>
                <a:cubicBezTo>
                  <a:pt x="50" y="121"/>
                  <a:pt x="50" y="121"/>
                  <a:pt x="50" y="121"/>
                </a:cubicBezTo>
                <a:cubicBezTo>
                  <a:pt x="50" y="120"/>
                  <a:pt x="49" y="120"/>
                  <a:pt x="49" y="120"/>
                </a:cubicBezTo>
                <a:cubicBezTo>
                  <a:pt x="50" y="116"/>
                  <a:pt x="51" y="113"/>
                  <a:pt x="50" y="110"/>
                </a:cubicBezTo>
                <a:cubicBezTo>
                  <a:pt x="50" y="109"/>
                  <a:pt x="49" y="109"/>
                  <a:pt x="49" y="109"/>
                </a:cubicBezTo>
                <a:cubicBezTo>
                  <a:pt x="45" y="109"/>
                  <a:pt x="41" y="113"/>
                  <a:pt x="39" y="115"/>
                </a:cubicBezTo>
                <a:cubicBezTo>
                  <a:pt x="33" y="120"/>
                  <a:pt x="28" y="127"/>
                  <a:pt x="23" y="133"/>
                </a:cubicBezTo>
                <a:cubicBezTo>
                  <a:pt x="20" y="135"/>
                  <a:pt x="25" y="138"/>
                  <a:pt x="28" y="135"/>
                </a:cubicBezTo>
                <a:cubicBezTo>
                  <a:pt x="31" y="129"/>
                  <a:pt x="36" y="125"/>
                  <a:pt x="41" y="120"/>
                </a:cubicBezTo>
                <a:cubicBezTo>
                  <a:pt x="40" y="121"/>
                  <a:pt x="39" y="124"/>
                  <a:pt x="38" y="125"/>
                </a:cubicBezTo>
                <a:cubicBezTo>
                  <a:pt x="36" y="128"/>
                  <a:pt x="40" y="131"/>
                  <a:pt x="42" y="128"/>
                </a:cubicBezTo>
                <a:cubicBezTo>
                  <a:pt x="42" y="128"/>
                  <a:pt x="43" y="127"/>
                  <a:pt x="44" y="127"/>
                </a:cubicBezTo>
                <a:cubicBezTo>
                  <a:pt x="44" y="126"/>
                  <a:pt x="44" y="126"/>
                  <a:pt x="45" y="126"/>
                </a:cubicBezTo>
                <a:cubicBezTo>
                  <a:pt x="45" y="126"/>
                  <a:pt x="44" y="127"/>
                  <a:pt x="44" y="127"/>
                </a:cubicBezTo>
                <a:cubicBezTo>
                  <a:pt x="44" y="127"/>
                  <a:pt x="44" y="127"/>
                  <a:pt x="44" y="127"/>
                </a:cubicBezTo>
                <a:cubicBezTo>
                  <a:pt x="44" y="127"/>
                  <a:pt x="44" y="127"/>
                  <a:pt x="44" y="128"/>
                </a:cubicBezTo>
                <a:cubicBezTo>
                  <a:pt x="42" y="131"/>
                  <a:pt x="47" y="132"/>
                  <a:pt x="49" y="129"/>
                </a:cubicBezTo>
                <a:cubicBezTo>
                  <a:pt x="50" y="128"/>
                  <a:pt x="50" y="128"/>
                  <a:pt x="50" y="128"/>
                </a:cubicBezTo>
                <a:cubicBezTo>
                  <a:pt x="50" y="129"/>
                  <a:pt x="50" y="129"/>
                  <a:pt x="50" y="129"/>
                </a:cubicBezTo>
                <a:cubicBezTo>
                  <a:pt x="50" y="131"/>
                  <a:pt x="52" y="132"/>
                  <a:pt x="53" y="132"/>
                </a:cubicBezTo>
                <a:close/>
              </a:path>
            </a:pathLst>
          </a:custGeom>
          <a:ln>
            <a:noFill/>
          </a:ln>
        </p:spPr>
        <p:style>
          <a:lnRef idx="3">
            <a:schemeClr val="lt1"/>
          </a:lnRef>
          <a:fillRef idx="1">
            <a:schemeClr val="accent1"/>
          </a:fillRef>
          <a:effectRef idx="1">
            <a:schemeClr val="accent1"/>
          </a:effectRef>
          <a:fontRef idx="minor">
            <a:schemeClr val="lt1"/>
          </a:fontRef>
        </p:style>
        <p:txBody>
          <a:bodyPr vert="horz" wrap="square" lIns="91440" tIns="45720" rIns="91440" bIns="45720" numCol="1" anchor="t" anchorCtr="0" compatLnSpc="1">
            <a:prstTxWarp prst="textNoShape">
              <a:avLst/>
            </a:prstTxWarp>
          </a:bodyPr>
          <a:lstStyle/>
          <a:p>
            <a:endParaRPr lang="en-US"/>
          </a:p>
        </p:txBody>
      </p:sp>
      <p:sp>
        <p:nvSpPr>
          <p:cNvPr id="24" name="Freeform 179">
            <a:hlinkClick r:id="rId8" action="ppaction://hlinksldjump"/>
            <a:extLst>
              <a:ext uri="{FF2B5EF4-FFF2-40B4-BE49-F238E27FC236}">
                <a16:creationId xmlns:a16="http://schemas.microsoft.com/office/drawing/2014/main" id="{E767F4DC-1964-CEA5-A2B5-1FFB5D00D23E}"/>
              </a:ext>
            </a:extLst>
          </p:cNvPr>
          <p:cNvSpPr>
            <a:spLocks noEditPoints="1"/>
          </p:cNvSpPr>
          <p:nvPr/>
        </p:nvSpPr>
        <p:spPr bwMode="auto">
          <a:xfrm>
            <a:off x="360776" y="4019246"/>
            <a:ext cx="285794" cy="241416"/>
          </a:xfrm>
          <a:custGeom>
            <a:avLst/>
            <a:gdLst>
              <a:gd name="T0" fmla="*/ 12 w 161"/>
              <a:gd name="T1" fmla="*/ 108 h 136"/>
              <a:gd name="T2" fmla="*/ 12 w 161"/>
              <a:gd name="T3" fmla="*/ 134 h 136"/>
              <a:gd name="T4" fmla="*/ 16 w 161"/>
              <a:gd name="T5" fmla="*/ 136 h 136"/>
              <a:gd name="T6" fmla="*/ 35 w 161"/>
              <a:gd name="T7" fmla="*/ 136 h 136"/>
              <a:gd name="T8" fmla="*/ 37 w 161"/>
              <a:gd name="T9" fmla="*/ 134 h 136"/>
              <a:gd name="T10" fmla="*/ 37 w 161"/>
              <a:gd name="T11" fmla="*/ 88 h 136"/>
              <a:gd name="T12" fmla="*/ 23 w 161"/>
              <a:gd name="T13" fmla="*/ 102 h 136"/>
              <a:gd name="T14" fmla="*/ 12 w 161"/>
              <a:gd name="T15" fmla="*/ 108 h 136"/>
              <a:gd name="T16" fmla="*/ 47 w 161"/>
              <a:gd name="T17" fmla="*/ 87 h 136"/>
              <a:gd name="T18" fmla="*/ 47 w 161"/>
              <a:gd name="T19" fmla="*/ 134 h 136"/>
              <a:gd name="T20" fmla="*/ 51 w 161"/>
              <a:gd name="T21" fmla="*/ 136 h 136"/>
              <a:gd name="T22" fmla="*/ 70 w 161"/>
              <a:gd name="T23" fmla="*/ 136 h 136"/>
              <a:gd name="T24" fmla="*/ 73 w 161"/>
              <a:gd name="T25" fmla="*/ 134 h 136"/>
              <a:gd name="T26" fmla="*/ 73 w 161"/>
              <a:gd name="T27" fmla="*/ 106 h 136"/>
              <a:gd name="T28" fmla="*/ 62 w 161"/>
              <a:gd name="T29" fmla="*/ 101 h 136"/>
              <a:gd name="T30" fmla="*/ 47 w 161"/>
              <a:gd name="T31" fmla="*/ 87 h 136"/>
              <a:gd name="T32" fmla="*/ 84 w 161"/>
              <a:gd name="T33" fmla="*/ 103 h 136"/>
              <a:gd name="T34" fmla="*/ 84 w 161"/>
              <a:gd name="T35" fmla="*/ 134 h 136"/>
              <a:gd name="T36" fmla="*/ 86 w 161"/>
              <a:gd name="T37" fmla="*/ 136 h 136"/>
              <a:gd name="T38" fmla="*/ 106 w 161"/>
              <a:gd name="T39" fmla="*/ 136 h 136"/>
              <a:gd name="T40" fmla="*/ 110 w 161"/>
              <a:gd name="T41" fmla="*/ 134 h 136"/>
              <a:gd name="T42" fmla="*/ 110 w 161"/>
              <a:gd name="T43" fmla="*/ 78 h 136"/>
              <a:gd name="T44" fmla="*/ 86 w 161"/>
              <a:gd name="T45" fmla="*/ 100 h 136"/>
              <a:gd name="T46" fmla="*/ 84 w 161"/>
              <a:gd name="T47" fmla="*/ 103 h 136"/>
              <a:gd name="T48" fmla="*/ 143 w 161"/>
              <a:gd name="T49" fmla="*/ 45 h 136"/>
              <a:gd name="T50" fmla="*/ 120 w 161"/>
              <a:gd name="T51" fmla="*/ 69 h 136"/>
              <a:gd name="T52" fmla="*/ 120 w 161"/>
              <a:gd name="T53" fmla="*/ 134 h 136"/>
              <a:gd name="T54" fmla="*/ 122 w 161"/>
              <a:gd name="T55" fmla="*/ 136 h 136"/>
              <a:gd name="T56" fmla="*/ 143 w 161"/>
              <a:gd name="T57" fmla="*/ 136 h 136"/>
              <a:gd name="T58" fmla="*/ 146 w 161"/>
              <a:gd name="T59" fmla="*/ 134 h 136"/>
              <a:gd name="T60" fmla="*/ 146 w 161"/>
              <a:gd name="T61" fmla="*/ 47 h 136"/>
              <a:gd name="T62" fmla="*/ 145 w 161"/>
              <a:gd name="T63" fmla="*/ 45 h 136"/>
              <a:gd name="T64" fmla="*/ 143 w 161"/>
              <a:gd name="T65" fmla="*/ 45 h 136"/>
              <a:gd name="T66" fmla="*/ 160 w 161"/>
              <a:gd name="T67" fmla="*/ 2 h 136"/>
              <a:gd name="T68" fmla="*/ 155 w 161"/>
              <a:gd name="T69" fmla="*/ 0 h 136"/>
              <a:gd name="T70" fmla="*/ 127 w 161"/>
              <a:gd name="T71" fmla="*/ 1 h 136"/>
              <a:gd name="T72" fmla="*/ 123 w 161"/>
              <a:gd name="T73" fmla="*/ 4 h 136"/>
              <a:gd name="T74" fmla="*/ 122 w 161"/>
              <a:gd name="T75" fmla="*/ 5 h 136"/>
              <a:gd name="T76" fmla="*/ 123 w 161"/>
              <a:gd name="T77" fmla="*/ 11 h 136"/>
              <a:gd name="T78" fmla="*/ 125 w 161"/>
              <a:gd name="T79" fmla="*/ 12 h 136"/>
              <a:gd name="T80" fmla="*/ 130 w 161"/>
              <a:gd name="T81" fmla="*/ 17 h 136"/>
              <a:gd name="T82" fmla="*/ 74 w 161"/>
              <a:gd name="T83" fmla="*/ 74 h 136"/>
              <a:gd name="T84" fmla="*/ 48 w 161"/>
              <a:gd name="T85" fmla="*/ 49 h 136"/>
              <a:gd name="T86" fmla="*/ 42 w 161"/>
              <a:gd name="T87" fmla="*/ 46 h 136"/>
              <a:gd name="T88" fmla="*/ 37 w 161"/>
              <a:gd name="T89" fmla="*/ 49 h 136"/>
              <a:gd name="T90" fmla="*/ 3 w 161"/>
              <a:gd name="T91" fmla="*/ 82 h 136"/>
              <a:gd name="T92" fmla="*/ 3 w 161"/>
              <a:gd name="T93" fmla="*/ 94 h 136"/>
              <a:gd name="T94" fmla="*/ 5 w 161"/>
              <a:gd name="T95" fmla="*/ 95 h 136"/>
              <a:gd name="T96" fmla="*/ 10 w 161"/>
              <a:gd name="T97" fmla="*/ 98 h 136"/>
              <a:gd name="T98" fmla="*/ 16 w 161"/>
              <a:gd name="T99" fmla="*/ 95 h 136"/>
              <a:gd name="T100" fmla="*/ 42 w 161"/>
              <a:gd name="T101" fmla="*/ 68 h 136"/>
              <a:gd name="T102" fmla="*/ 68 w 161"/>
              <a:gd name="T103" fmla="*/ 94 h 136"/>
              <a:gd name="T104" fmla="*/ 74 w 161"/>
              <a:gd name="T105" fmla="*/ 96 h 136"/>
              <a:gd name="T106" fmla="*/ 79 w 161"/>
              <a:gd name="T107" fmla="*/ 94 h 136"/>
              <a:gd name="T108" fmla="*/ 143 w 161"/>
              <a:gd name="T109" fmla="*/ 30 h 136"/>
              <a:gd name="T110" fmla="*/ 150 w 161"/>
              <a:gd name="T111" fmla="*/ 38 h 136"/>
              <a:gd name="T112" fmla="*/ 154 w 161"/>
              <a:gd name="T113" fmla="*/ 40 h 136"/>
              <a:gd name="T114" fmla="*/ 156 w 161"/>
              <a:gd name="T115" fmla="*/ 39 h 136"/>
              <a:gd name="T116" fmla="*/ 157 w 161"/>
              <a:gd name="T117" fmla="*/ 38 h 136"/>
              <a:gd name="T118" fmla="*/ 160 w 161"/>
              <a:gd name="T119" fmla="*/ 33 h 136"/>
              <a:gd name="T120" fmla="*/ 161 w 161"/>
              <a:gd name="T121" fmla="*/ 16 h 136"/>
              <a:gd name="T122" fmla="*/ 161 w 161"/>
              <a:gd name="T123" fmla="*/ 6 h 136"/>
              <a:gd name="T124" fmla="*/ 160 w 161"/>
              <a:gd name="T125" fmla="*/ 2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1" h="136">
                <a:moveTo>
                  <a:pt x="12" y="108"/>
                </a:moveTo>
                <a:cubicBezTo>
                  <a:pt x="12" y="134"/>
                  <a:pt x="12" y="134"/>
                  <a:pt x="12" y="134"/>
                </a:cubicBezTo>
                <a:cubicBezTo>
                  <a:pt x="12" y="135"/>
                  <a:pt x="13" y="136"/>
                  <a:pt x="16" y="136"/>
                </a:cubicBezTo>
                <a:cubicBezTo>
                  <a:pt x="35" y="136"/>
                  <a:pt x="35" y="136"/>
                  <a:pt x="35" y="136"/>
                </a:cubicBezTo>
                <a:cubicBezTo>
                  <a:pt x="36" y="136"/>
                  <a:pt x="37" y="135"/>
                  <a:pt x="37" y="134"/>
                </a:cubicBezTo>
                <a:cubicBezTo>
                  <a:pt x="37" y="88"/>
                  <a:pt x="37" y="88"/>
                  <a:pt x="37" y="88"/>
                </a:cubicBezTo>
                <a:cubicBezTo>
                  <a:pt x="23" y="102"/>
                  <a:pt x="23" y="102"/>
                  <a:pt x="23" y="102"/>
                </a:cubicBezTo>
                <a:cubicBezTo>
                  <a:pt x="20" y="105"/>
                  <a:pt x="17" y="107"/>
                  <a:pt x="12" y="108"/>
                </a:cubicBezTo>
                <a:close/>
                <a:moveTo>
                  <a:pt x="47" y="87"/>
                </a:moveTo>
                <a:cubicBezTo>
                  <a:pt x="47" y="134"/>
                  <a:pt x="47" y="134"/>
                  <a:pt x="47" y="134"/>
                </a:cubicBezTo>
                <a:cubicBezTo>
                  <a:pt x="47" y="135"/>
                  <a:pt x="49" y="136"/>
                  <a:pt x="51" y="136"/>
                </a:cubicBezTo>
                <a:cubicBezTo>
                  <a:pt x="70" y="136"/>
                  <a:pt x="70" y="136"/>
                  <a:pt x="70" y="136"/>
                </a:cubicBezTo>
                <a:cubicBezTo>
                  <a:pt x="71" y="136"/>
                  <a:pt x="73" y="135"/>
                  <a:pt x="73" y="134"/>
                </a:cubicBezTo>
                <a:cubicBezTo>
                  <a:pt x="73" y="106"/>
                  <a:pt x="73" y="106"/>
                  <a:pt x="73" y="106"/>
                </a:cubicBezTo>
                <a:cubicBezTo>
                  <a:pt x="69" y="106"/>
                  <a:pt x="64" y="104"/>
                  <a:pt x="62" y="101"/>
                </a:cubicBezTo>
                <a:lnTo>
                  <a:pt x="47" y="87"/>
                </a:lnTo>
                <a:close/>
                <a:moveTo>
                  <a:pt x="84" y="103"/>
                </a:moveTo>
                <a:cubicBezTo>
                  <a:pt x="84" y="134"/>
                  <a:pt x="84" y="134"/>
                  <a:pt x="84" y="134"/>
                </a:cubicBezTo>
                <a:cubicBezTo>
                  <a:pt x="84" y="135"/>
                  <a:pt x="85" y="136"/>
                  <a:pt x="86" y="136"/>
                </a:cubicBezTo>
                <a:cubicBezTo>
                  <a:pt x="106" y="136"/>
                  <a:pt x="106" y="136"/>
                  <a:pt x="106" y="136"/>
                </a:cubicBezTo>
                <a:cubicBezTo>
                  <a:pt x="108" y="136"/>
                  <a:pt x="110" y="135"/>
                  <a:pt x="110" y="134"/>
                </a:cubicBezTo>
                <a:cubicBezTo>
                  <a:pt x="110" y="78"/>
                  <a:pt x="110" y="78"/>
                  <a:pt x="110" y="78"/>
                </a:cubicBezTo>
                <a:cubicBezTo>
                  <a:pt x="86" y="100"/>
                  <a:pt x="86" y="100"/>
                  <a:pt x="86" y="100"/>
                </a:cubicBezTo>
                <a:cubicBezTo>
                  <a:pt x="85" y="102"/>
                  <a:pt x="84" y="103"/>
                  <a:pt x="84" y="103"/>
                </a:cubicBezTo>
                <a:close/>
                <a:moveTo>
                  <a:pt x="143" y="45"/>
                </a:moveTo>
                <a:cubicBezTo>
                  <a:pt x="120" y="69"/>
                  <a:pt x="120" y="69"/>
                  <a:pt x="120" y="69"/>
                </a:cubicBezTo>
                <a:cubicBezTo>
                  <a:pt x="120" y="134"/>
                  <a:pt x="120" y="134"/>
                  <a:pt x="120" y="134"/>
                </a:cubicBezTo>
                <a:cubicBezTo>
                  <a:pt x="120" y="135"/>
                  <a:pt x="121" y="136"/>
                  <a:pt x="122" y="136"/>
                </a:cubicBezTo>
                <a:cubicBezTo>
                  <a:pt x="143" y="136"/>
                  <a:pt x="143" y="136"/>
                  <a:pt x="143" y="136"/>
                </a:cubicBezTo>
                <a:cubicBezTo>
                  <a:pt x="145" y="136"/>
                  <a:pt x="146" y="135"/>
                  <a:pt x="146" y="134"/>
                </a:cubicBezTo>
                <a:cubicBezTo>
                  <a:pt x="146" y="47"/>
                  <a:pt x="146" y="47"/>
                  <a:pt x="146" y="47"/>
                </a:cubicBezTo>
                <a:cubicBezTo>
                  <a:pt x="145" y="46"/>
                  <a:pt x="145" y="46"/>
                  <a:pt x="145" y="45"/>
                </a:cubicBezTo>
                <a:lnTo>
                  <a:pt x="143" y="45"/>
                </a:lnTo>
                <a:close/>
                <a:moveTo>
                  <a:pt x="160" y="2"/>
                </a:moveTo>
                <a:cubicBezTo>
                  <a:pt x="158" y="1"/>
                  <a:pt x="157" y="0"/>
                  <a:pt x="155" y="0"/>
                </a:cubicBezTo>
                <a:cubicBezTo>
                  <a:pt x="145" y="1"/>
                  <a:pt x="136" y="1"/>
                  <a:pt x="127" y="1"/>
                </a:cubicBezTo>
                <a:cubicBezTo>
                  <a:pt x="125" y="1"/>
                  <a:pt x="124" y="1"/>
                  <a:pt x="123" y="4"/>
                </a:cubicBezTo>
                <a:cubicBezTo>
                  <a:pt x="122" y="4"/>
                  <a:pt x="122" y="4"/>
                  <a:pt x="122" y="5"/>
                </a:cubicBezTo>
                <a:cubicBezTo>
                  <a:pt x="120" y="7"/>
                  <a:pt x="122" y="10"/>
                  <a:pt x="123" y="11"/>
                </a:cubicBezTo>
                <a:cubicBezTo>
                  <a:pt x="125" y="12"/>
                  <a:pt x="125" y="12"/>
                  <a:pt x="125" y="12"/>
                </a:cubicBezTo>
                <a:cubicBezTo>
                  <a:pt x="127" y="15"/>
                  <a:pt x="128" y="16"/>
                  <a:pt x="130" y="17"/>
                </a:cubicBezTo>
                <a:cubicBezTo>
                  <a:pt x="74" y="74"/>
                  <a:pt x="74" y="74"/>
                  <a:pt x="74" y="74"/>
                </a:cubicBezTo>
                <a:cubicBezTo>
                  <a:pt x="48" y="49"/>
                  <a:pt x="48" y="49"/>
                  <a:pt x="48" y="49"/>
                </a:cubicBezTo>
                <a:cubicBezTo>
                  <a:pt x="47" y="48"/>
                  <a:pt x="44" y="46"/>
                  <a:pt x="42" y="46"/>
                </a:cubicBezTo>
                <a:cubicBezTo>
                  <a:pt x="41" y="46"/>
                  <a:pt x="38" y="48"/>
                  <a:pt x="37" y="49"/>
                </a:cubicBezTo>
                <a:cubicBezTo>
                  <a:pt x="3" y="82"/>
                  <a:pt x="3" y="82"/>
                  <a:pt x="3" y="82"/>
                </a:cubicBezTo>
                <a:cubicBezTo>
                  <a:pt x="0" y="85"/>
                  <a:pt x="0" y="90"/>
                  <a:pt x="3" y="94"/>
                </a:cubicBezTo>
                <a:cubicBezTo>
                  <a:pt x="5" y="95"/>
                  <a:pt x="5" y="95"/>
                  <a:pt x="5" y="95"/>
                </a:cubicBezTo>
                <a:cubicBezTo>
                  <a:pt x="6" y="96"/>
                  <a:pt x="8" y="98"/>
                  <a:pt x="10" y="98"/>
                </a:cubicBezTo>
                <a:cubicBezTo>
                  <a:pt x="13" y="98"/>
                  <a:pt x="15" y="96"/>
                  <a:pt x="16" y="95"/>
                </a:cubicBezTo>
                <a:cubicBezTo>
                  <a:pt x="42" y="68"/>
                  <a:pt x="42" y="68"/>
                  <a:pt x="42" y="68"/>
                </a:cubicBezTo>
                <a:cubicBezTo>
                  <a:pt x="68" y="94"/>
                  <a:pt x="68" y="94"/>
                  <a:pt x="68" y="94"/>
                </a:cubicBezTo>
                <a:cubicBezTo>
                  <a:pt x="69" y="95"/>
                  <a:pt x="71" y="96"/>
                  <a:pt x="74" y="96"/>
                </a:cubicBezTo>
                <a:cubicBezTo>
                  <a:pt x="76" y="96"/>
                  <a:pt x="78" y="95"/>
                  <a:pt x="79" y="94"/>
                </a:cubicBezTo>
                <a:cubicBezTo>
                  <a:pt x="143" y="30"/>
                  <a:pt x="143" y="30"/>
                  <a:pt x="143" y="30"/>
                </a:cubicBezTo>
                <a:cubicBezTo>
                  <a:pt x="150" y="38"/>
                  <a:pt x="150" y="38"/>
                  <a:pt x="150" y="38"/>
                </a:cubicBezTo>
                <a:cubicBezTo>
                  <a:pt x="151" y="39"/>
                  <a:pt x="152" y="40"/>
                  <a:pt x="154" y="40"/>
                </a:cubicBezTo>
                <a:cubicBezTo>
                  <a:pt x="155" y="40"/>
                  <a:pt x="156" y="39"/>
                  <a:pt x="156" y="39"/>
                </a:cubicBezTo>
                <a:cubicBezTo>
                  <a:pt x="157" y="39"/>
                  <a:pt x="157" y="39"/>
                  <a:pt x="157" y="38"/>
                </a:cubicBezTo>
                <a:cubicBezTo>
                  <a:pt x="160" y="37"/>
                  <a:pt x="160" y="35"/>
                  <a:pt x="160" y="33"/>
                </a:cubicBezTo>
                <a:cubicBezTo>
                  <a:pt x="160" y="27"/>
                  <a:pt x="160" y="22"/>
                  <a:pt x="161" y="16"/>
                </a:cubicBezTo>
                <a:cubicBezTo>
                  <a:pt x="161" y="6"/>
                  <a:pt x="161" y="6"/>
                  <a:pt x="161" y="6"/>
                </a:cubicBezTo>
                <a:cubicBezTo>
                  <a:pt x="161" y="5"/>
                  <a:pt x="161" y="2"/>
                  <a:pt x="160" y="2"/>
                </a:cubicBezTo>
                <a:close/>
              </a:path>
            </a:pathLst>
          </a:custGeom>
          <a:ln>
            <a:noFill/>
          </a:ln>
        </p:spPr>
        <p:style>
          <a:lnRef idx="3">
            <a:schemeClr val="lt1"/>
          </a:lnRef>
          <a:fillRef idx="1">
            <a:schemeClr val="accent1"/>
          </a:fillRef>
          <a:effectRef idx="1">
            <a:schemeClr val="accent1"/>
          </a:effectRef>
          <a:fontRef idx="minor">
            <a:schemeClr val="lt1"/>
          </a:fontRef>
        </p:style>
        <p:txBody>
          <a:bodyPr vert="horz" wrap="square" lIns="91440" tIns="45720" rIns="91440" bIns="45720" numCol="1" anchor="t" anchorCtr="0" compatLnSpc="1">
            <a:prstTxWarp prst="textNoShape">
              <a:avLst/>
            </a:prstTxWarp>
          </a:bodyPr>
          <a:lstStyle/>
          <a:p>
            <a:endParaRPr lang="en-US"/>
          </a:p>
        </p:txBody>
      </p:sp>
      <p:sp>
        <p:nvSpPr>
          <p:cNvPr id="25" name="Freeform 166">
            <a:hlinkClick r:id="rId7" action="ppaction://hlinksldjump"/>
            <a:extLst>
              <a:ext uri="{FF2B5EF4-FFF2-40B4-BE49-F238E27FC236}">
                <a16:creationId xmlns:a16="http://schemas.microsoft.com/office/drawing/2014/main" id="{B803512C-AA6C-0889-CF18-36EE9A95358A}"/>
              </a:ext>
            </a:extLst>
          </p:cNvPr>
          <p:cNvSpPr>
            <a:spLocks noEditPoints="1"/>
          </p:cNvSpPr>
          <p:nvPr/>
        </p:nvSpPr>
        <p:spPr bwMode="auto">
          <a:xfrm>
            <a:off x="375394" y="3230148"/>
            <a:ext cx="256559" cy="315765"/>
          </a:xfrm>
          <a:custGeom>
            <a:avLst/>
            <a:gdLst>
              <a:gd name="T0" fmla="*/ 91 w 130"/>
              <a:gd name="T1" fmla="*/ 69 h 160"/>
              <a:gd name="T2" fmla="*/ 74 w 130"/>
              <a:gd name="T3" fmla="*/ 72 h 160"/>
              <a:gd name="T4" fmla="*/ 51 w 130"/>
              <a:gd name="T5" fmla="*/ 73 h 160"/>
              <a:gd name="T6" fmla="*/ 2 w 130"/>
              <a:gd name="T7" fmla="*/ 81 h 160"/>
              <a:gd name="T8" fmla="*/ 5 w 130"/>
              <a:gd name="T9" fmla="*/ 128 h 160"/>
              <a:gd name="T10" fmla="*/ 21 w 130"/>
              <a:gd name="T11" fmla="*/ 129 h 160"/>
              <a:gd name="T12" fmla="*/ 23 w 130"/>
              <a:gd name="T13" fmla="*/ 160 h 160"/>
              <a:gd name="T14" fmla="*/ 104 w 130"/>
              <a:gd name="T15" fmla="*/ 155 h 160"/>
              <a:gd name="T16" fmla="*/ 113 w 130"/>
              <a:gd name="T17" fmla="*/ 146 h 160"/>
              <a:gd name="T18" fmla="*/ 124 w 130"/>
              <a:gd name="T19" fmla="*/ 103 h 160"/>
              <a:gd name="T20" fmla="*/ 25 w 130"/>
              <a:gd name="T21" fmla="*/ 126 h 160"/>
              <a:gd name="T22" fmla="*/ 34 w 130"/>
              <a:gd name="T23" fmla="*/ 112 h 160"/>
              <a:gd name="T24" fmla="*/ 28 w 130"/>
              <a:gd name="T25" fmla="*/ 89 h 160"/>
              <a:gd name="T26" fmla="*/ 25 w 130"/>
              <a:gd name="T27" fmla="*/ 89 h 160"/>
              <a:gd name="T28" fmla="*/ 29 w 130"/>
              <a:gd name="T29" fmla="*/ 109 h 160"/>
              <a:gd name="T30" fmla="*/ 8 w 130"/>
              <a:gd name="T31" fmla="*/ 83 h 160"/>
              <a:gd name="T32" fmla="*/ 98 w 130"/>
              <a:gd name="T33" fmla="*/ 145 h 160"/>
              <a:gd name="T34" fmla="*/ 103 w 130"/>
              <a:gd name="T35" fmla="*/ 109 h 160"/>
              <a:gd name="T36" fmla="*/ 77 w 130"/>
              <a:gd name="T37" fmla="*/ 62 h 160"/>
              <a:gd name="T38" fmla="*/ 51 w 130"/>
              <a:gd name="T39" fmla="*/ 26 h 160"/>
              <a:gd name="T40" fmla="*/ 80 w 130"/>
              <a:gd name="T41" fmla="*/ 121 h 160"/>
              <a:gd name="T42" fmla="*/ 35 w 130"/>
              <a:gd name="T43" fmla="*/ 124 h 160"/>
              <a:gd name="T44" fmla="*/ 79 w 130"/>
              <a:gd name="T45" fmla="*/ 136 h 160"/>
              <a:gd name="T46" fmla="*/ 42 w 130"/>
              <a:gd name="T47" fmla="*/ 146 h 160"/>
              <a:gd name="T48" fmla="*/ 79 w 130"/>
              <a:gd name="T49" fmla="*/ 136 h 160"/>
              <a:gd name="T50" fmla="*/ 50 w 130"/>
              <a:gd name="T51" fmla="*/ 108 h 160"/>
              <a:gd name="T52" fmla="*/ 42 w 130"/>
              <a:gd name="T53" fmla="*/ 87 h 160"/>
              <a:gd name="T54" fmla="*/ 34 w 130"/>
              <a:gd name="T55" fmla="*/ 91 h 160"/>
              <a:gd name="T56" fmla="*/ 38 w 130"/>
              <a:gd name="T57" fmla="*/ 90 h 160"/>
              <a:gd name="T58" fmla="*/ 47 w 130"/>
              <a:gd name="T59" fmla="*/ 105 h 160"/>
              <a:gd name="T60" fmla="*/ 42 w 130"/>
              <a:gd name="T61" fmla="*/ 105 h 160"/>
              <a:gd name="T62" fmla="*/ 57 w 130"/>
              <a:gd name="T63" fmla="*/ 111 h 160"/>
              <a:gd name="T64" fmla="*/ 65 w 130"/>
              <a:gd name="T65" fmla="*/ 106 h 160"/>
              <a:gd name="T66" fmla="*/ 61 w 130"/>
              <a:gd name="T67" fmla="*/ 97 h 160"/>
              <a:gd name="T68" fmla="*/ 58 w 130"/>
              <a:gd name="T69" fmla="*/ 85 h 160"/>
              <a:gd name="T70" fmla="*/ 47 w 130"/>
              <a:gd name="T71" fmla="*/ 87 h 160"/>
              <a:gd name="T72" fmla="*/ 60 w 130"/>
              <a:gd name="T73" fmla="*/ 100 h 160"/>
              <a:gd name="T74" fmla="*/ 61 w 130"/>
              <a:gd name="T75" fmla="*/ 108 h 160"/>
              <a:gd name="T76" fmla="*/ 58 w 130"/>
              <a:gd name="T77" fmla="*/ 100 h 160"/>
              <a:gd name="T78" fmla="*/ 54 w 130"/>
              <a:gd name="T79" fmla="*/ 88 h 160"/>
              <a:gd name="T80" fmla="*/ 58 w 130"/>
              <a:gd name="T81" fmla="*/ 95 h 160"/>
              <a:gd name="T82" fmla="*/ 52 w 130"/>
              <a:gd name="T83" fmla="*/ 88 h 160"/>
              <a:gd name="T84" fmla="*/ 74 w 130"/>
              <a:gd name="T85" fmla="*/ 98 h 160"/>
              <a:gd name="T86" fmla="*/ 75 w 130"/>
              <a:gd name="T87" fmla="*/ 105 h 160"/>
              <a:gd name="T88" fmla="*/ 73 w 130"/>
              <a:gd name="T89" fmla="*/ 103 h 160"/>
              <a:gd name="T90" fmla="*/ 68 w 130"/>
              <a:gd name="T91" fmla="*/ 105 h 160"/>
              <a:gd name="T92" fmla="*/ 80 w 130"/>
              <a:gd name="T93" fmla="*/ 108 h 160"/>
              <a:gd name="T94" fmla="*/ 75 w 130"/>
              <a:gd name="T95" fmla="*/ 96 h 160"/>
              <a:gd name="T96" fmla="*/ 68 w 130"/>
              <a:gd name="T97" fmla="*/ 93 h 160"/>
              <a:gd name="T98" fmla="*/ 70 w 130"/>
              <a:gd name="T99" fmla="*/ 87 h 160"/>
              <a:gd name="T100" fmla="*/ 73 w 130"/>
              <a:gd name="T101" fmla="*/ 90 h 160"/>
              <a:gd name="T102" fmla="*/ 74 w 130"/>
              <a:gd name="T103" fmla="*/ 88 h 160"/>
              <a:gd name="T104" fmla="*/ 64 w 130"/>
              <a:gd name="T105" fmla="*/ 85 h 160"/>
              <a:gd name="T106" fmla="*/ 67 w 130"/>
              <a:gd name="T107" fmla="*/ 96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30" h="160">
                <a:moveTo>
                  <a:pt x="124" y="103"/>
                </a:moveTo>
                <a:cubicBezTo>
                  <a:pt x="119" y="89"/>
                  <a:pt x="111" y="80"/>
                  <a:pt x="104" y="75"/>
                </a:cubicBezTo>
                <a:cubicBezTo>
                  <a:pt x="103" y="75"/>
                  <a:pt x="91" y="69"/>
                  <a:pt x="91" y="69"/>
                </a:cubicBezTo>
                <a:cubicBezTo>
                  <a:pt x="85" y="64"/>
                  <a:pt x="85" y="64"/>
                  <a:pt x="85" y="64"/>
                </a:cubicBezTo>
                <a:cubicBezTo>
                  <a:pt x="78" y="72"/>
                  <a:pt x="78" y="72"/>
                  <a:pt x="78" y="72"/>
                </a:cubicBezTo>
                <a:cubicBezTo>
                  <a:pt x="74" y="72"/>
                  <a:pt x="74" y="72"/>
                  <a:pt x="74" y="72"/>
                </a:cubicBezTo>
                <a:cubicBezTo>
                  <a:pt x="67" y="64"/>
                  <a:pt x="67" y="64"/>
                  <a:pt x="67" y="64"/>
                </a:cubicBezTo>
                <a:cubicBezTo>
                  <a:pt x="61" y="69"/>
                  <a:pt x="61" y="69"/>
                  <a:pt x="61" y="69"/>
                </a:cubicBezTo>
                <a:cubicBezTo>
                  <a:pt x="51" y="73"/>
                  <a:pt x="51" y="73"/>
                  <a:pt x="51" y="73"/>
                </a:cubicBezTo>
                <a:cubicBezTo>
                  <a:pt x="3" y="78"/>
                  <a:pt x="3" y="78"/>
                  <a:pt x="3" y="78"/>
                </a:cubicBezTo>
                <a:cubicBezTo>
                  <a:pt x="2" y="78"/>
                  <a:pt x="2" y="78"/>
                  <a:pt x="2" y="80"/>
                </a:cubicBezTo>
                <a:cubicBezTo>
                  <a:pt x="0" y="80"/>
                  <a:pt x="0" y="81"/>
                  <a:pt x="2" y="81"/>
                </a:cubicBezTo>
                <a:cubicBezTo>
                  <a:pt x="5" y="89"/>
                  <a:pt x="9" y="95"/>
                  <a:pt x="10" y="101"/>
                </a:cubicBezTo>
                <a:cubicBezTo>
                  <a:pt x="10" y="103"/>
                  <a:pt x="10" y="103"/>
                  <a:pt x="10" y="103"/>
                </a:cubicBezTo>
                <a:cubicBezTo>
                  <a:pt x="0" y="112"/>
                  <a:pt x="2" y="121"/>
                  <a:pt x="5" y="128"/>
                </a:cubicBezTo>
                <a:cubicBezTo>
                  <a:pt x="6" y="131"/>
                  <a:pt x="10" y="132"/>
                  <a:pt x="13" y="132"/>
                </a:cubicBezTo>
                <a:cubicBezTo>
                  <a:pt x="15" y="132"/>
                  <a:pt x="18" y="132"/>
                  <a:pt x="19" y="131"/>
                </a:cubicBezTo>
                <a:cubicBezTo>
                  <a:pt x="19" y="131"/>
                  <a:pt x="21" y="131"/>
                  <a:pt x="21" y="129"/>
                </a:cubicBezTo>
                <a:cubicBezTo>
                  <a:pt x="21" y="134"/>
                  <a:pt x="22" y="137"/>
                  <a:pt x="22" y="138"/>
                </a:cubicBezTo>
                <a:cubicBezTo>
                  <a:pt x="23" y="151"/>
                  <a:pt x="22" y="157"/>
                  <a:pt x="22" y="157"/>
                </a:cubicBezTo>
                <a:cubicBezTo>
                  <a:pt x="22" y="159"/>
                  <a:pt x="22" y="159"/>
                  <a:pt x="23" y="160"/>
                </a:cubicBezTo>
                <a:cubicBezTo>
                  <a:pt x="25" y="160"/>
                  <a:pt x="25" y="160"/>
                  <a:pt x="25" y="160"/>
                </a:cubicBezTo>
                <a:cubicBezTo>
                  <a:pt x="101" y="157"/>
                  <a:pt x="101" y="157"/>
                  <a:pt x="101" y="157"/>
                </a:cubicBezTo>
                <a:cubicBezTo>
                  <a:pt x="103" y="157"/>
                  <a:pt x="104" y="157"/>
                  <a:pt x="104" y="155"/>
                </a:cubicBezTo>
                <a:cubicBezTo>
                  <a:pt x="104" y="149"/>
                  <a:pt x="104" y="149"/>
                  <a:pt x="104" y="149"/>
                </a:cubicBezTo>
                <a:cubicBezTo>
                  <a:pt x="104" y="149"/>
                  <a:pt x="104" y="149"/>
                  <a:pt x="106" y="149"/>
                </a:cubicBezTo>
                <a:cubicBezTo>
                  <a:pt x="107" y="149"/>
                  <a:pt x="110" y="148"/>
                  <a:pt x="113" y="146"/>
                </a:cubicBezTo>
                <a:cubicBezTo>
                  <a:pt x="126" y="132"/>
                  <a:pt x="126" y="132"/>
                  <a:pt x="126" y="132"/>
                </a:cubicBezTo>
                <a:cubicBezTo>
                  <a:pt x="129" y="129"/>
                  <a:pt x="130" y="126"/>
                  <a:pt x="130" y="121"/>
                </a:cubicBezTo>
                <a:cubicBezTo>
                  <a:pt x="129" y="121"/>
                  <a:pt x="127" y="112"/>
                  <a:pt x="124" y="103"/>
                </a:cubicBezTo>
                <a:close/>
                <a:moveTo>
                  <a:pt x="98" y="152"/>
                </a:moveTo>
                <a:cubicBezTo>
                  <a:pt x="28" y="155"/>
                  <a:pt x="28" y="155"/>
                  <a:pt x="28" y="155"/>
                </a:cubicBezTo>
                <a:cubicBezTo>
                  <a:pt x="28" y="151"/>
                  <a:pt x="29" y="141"/>
                  <a:pt x="25" y="126"/>
                </a:cubicBezTo>
                <a:cubicBezTo>
                  <a:pt x="29" y="123"/>
                  <a:pt x="31" y="118"/>
                  <a:pt x="29" y="112"/>
                </a:cubicBezTo>
                <a:cubicBezTo>
                  <a:pt x="29" y="114"/>
                  <a:pt x="31" y="114"/>
                  <a:pt x="31" y="114"/>
                </a:cubicBezTo>
                <a:cubicBezTo>
                  <a:pt x="34" y="112"/>
                  <a:pt x="34" y="112"/>
                  <a:pt x="34" y="112"/>
                </a:cubicBezTo>
                <a:cubicBezTo>
                  <a:pt x="35" y="112"/>
                  <a:pt x="35" y="112"/>
                  <a:pt x="35" y="112"/>
                </a:cubicBezTo>
                <a:cubicBezTo>
                  <a:pt x="36" y="111"/>
                  <a:pt x="36" y="111"/>
                  <a:pt x="36" y="109"/>
                </a:cubicBezTo>
                <a:cubicBezTo>
                  <a:pt x="28" y="89"/>
                  <a:pt x="28" y="89"/>
                  <a:pt x="28" y="89"/>
                </a:cubicBezTo>
                <a:cubicBezTo>
                  <a:pt x="28" y="87"/>
                  <a:pt x="28" y="87"/>
                  <a:pt x="26" y="87"/>
                </a:cubicBezTo>
                <a:cubicBezTo>
                  <a:pt x="25" y="87"/>
                  <a:pt x="25" y="87"/>
                  <a:pt x="25" y="87"/>
                </a:cubicBezTo>
                <a:cubicBezTo>
                  <a:pt x="25" y="89"/>
                  <a:pt x="25" y="89"/>
                  <a:pt x="25" y="89"/>
                </a:cubicBezTo>
                <a:cubicBezTo>
                  <a:pt x="31" y="107"/>
                  <a:pt x="31" y="107"/>
                  <a:pt x="31" y="107"/>
                </a:cubicBezTo>
                <a:cubicBezTo>
                  <a:pt x="32" y="107"/>
                  <a:pt x="32" y="109"/>
                  <a:pt x="31" y="109"/>
                </a:cubicBezTo>
                <a:cubicBezTo>
                  <a:pt x="29" y="109"/>
                  <a:pt x="29" y="109"/>
                  <a:pt x="29" y="109"/>
                </a:cubicBezTo>
                <a:cubicBezTo>
                  <a:pt x="28" y="109"/>
                  <a:pt x="28" y="109"/>
                  <a:pt x="28" y="109"/>
                </a:cubicBezTo>
                <a:cubicBezTo>
                  <a:pt x="26" y="104"/>
                  <a:pt x="21" y="106"/>
                  <a:pt x="18" y="106"/>
                </a:cubicBezTo>
                <a:cubicBezTo>
                  <a:pt x="16" y="98"/>
                  <a:pt x="12" y="90"/>
                  <a:pt x="8" y="83"/>
                </a:cubicBezTo>
                <a:cubicBezTo>
                  <a:pt x="81" y="76"/>
                  <a:pt x="81" y="76"/>
                  <a:pt x="81" y="76"/>
                </a:cubicBezTo>
                <a:cubicBezTo>
                  <a:pt x="84" y="83"/>
                  <a:pt x="93" y="107"/>
                  <a:pt x="97" y="132"/>
                </a:cubicBezTo>
                <a:cubicBezTo>
                  <a:pt x="95" y="135"/>
                  <a:pt x="95" y="141"/>
                  <a:pt x="98" y="145"/>
                </a:cubicBezTo>
                <a:lnTo>
                  <a:pt x="98" y="152"/>
                </a:lnTo>
                <a:close/>
                <a:moveTo>
                  <a:pt x="101" y="126"/>
                </a:moveTo>
                <a:cubicBezTo>
                  <a:pt x="103" y="109"/>
                  <a:pt x="103" y="109"/>
                  <a:pt x="103" y="109"/>
                </a:cubicBezTo>
                <a:cubicBezTo>
                  <a:pt x="104" y="112"/>
                  <a:pt x="106" y="117"/>
                  <a:pt x="107" y="120"/>
                </a:cubicBezTo>
                <a:lnTo>
                  <a:pt x="101" y="126"/>
                </a:lnTo>
                <a:close/>
                <a:moveTo>
                  <a:pt x="77" y="62"/>
                </a:moveTo>
                <a:cubicBezTo>
                  <a:pt x="90" y="62"/>
                  <a:pt x="101" y="49"/>
                  <a:pt x="101" y="26"/>
                </a:cubicBezTo>
                <a:cubicBezTo>
                  <a:pt x="101" y="9"/>
                  <a:pt x="94" y="0"/>
                  <a:pt x="77" y="0"/>
                </a:cubicBezTo>
                <a:cubicBezTo>
                  <a:pt x="58" y="0"/>
                  <a:pt x="51" y="9"/>
                  <a:pt x="51" y="26"/>
                </a:cubicBezTo>
                <a:cubicBezTo>
                  <a:pt x="51" y="49"/>
                  <a:pt x="62" y="62"/>
                  <a:pt x="77" y="62"/>
                </a:cubicBezTo>
                <a:close/>
                <a:moveTo>
                  <a:pt x="77" y="126"/>
                </a:moveTo>
                <a:cubicBezTo>
                  <a:pt x="78" y="126"/>
                  <a:pt x="80" y="124"/>
                  <a:pt x="80" y="121"/>
                </a:cubicBezTo>
                <a:cubicBezTo>
                  <a:pt x="80" y="120"/>
                  <a:pt x="78" y="118"/>
                  <a:pt x="75" y="118"/>
                </a:cubicBezTo>
                <a:cubicBezTo>
                  <a:pt x="39" y="120"/>
                  <a:pt x="39" y="120"/>
                  <a:pt x="39" y="120"/>
                </a:cubicBezTo>
                <a:cubicBezTo>
                  <a:pt x="36" y="121"/>
                  <a:pt x="35" y="123"/>
                  <a:pt x="35" y="124"/>
                </a:cubicBezTo>
                <a:cubicBezTo>
                  <a:pt x="36" y="127"/>
                  <a:pt x="38" y="129"/>
                  <a:pt x="39" y="129"/>
                </a:cubicBezTo>
                <a:cubicBezTo>
                  <a:pt x="77" y="126"/>
                  <a:pt x="77" y="126"/>
                  <a:pt x="77" y="126"/>
                </a:cubicBezTo>
                <a:close/>
                <a:moveTo>
                  <a:pt x="79" y="136"/>
                </a:moveTo>
                <a:cubicBezTo>
                  <a:pt x="42" y="137"/>
                  <a:pt x="42" y="137"/>
                  <a:pt x="42" y="137"/>
                </a:cubicBezTo>
                <a:cubicBezTo>
                  <a:pt x="39" y="137"/>
                  <a:pt x="37" y="140"/>
                  <a:pt x="37" y="141"/>
                </a:cubicBezTo>
                <a:cubicBezTo>
                  <a:pt x="37" y="143"/>
                  <a:pt x="39" y="146"/>
                  <a:pt x="42" y="146"/>
                </a:cubicBezTo>
                <a:cubicBezTo>
                  <a:pt x="79" y="143"/>
                  <a:pt x="79" y="143"/>
                  <a:pt x="79" y="143"/>
                </a:cubicBezTo>
                <a:cubicBezTo>
                  <a:pt x="81" y="143"/>
                  <a:pt x="83" y="141"/>
                  <a:pt x="83" y="139"/>
                </a:cubicBezTo>
                <a:cubicBezTo>
                  <a:pt x="83" y="137"/>
                  <a:pt x="81" y="136"/>
                  <a:pt x="79" y="136"/>
                </a:cubicBezTo>
                <a:close/>
                <a:moveTo>
                  <a:pt x="42" y="110"/>
                </a:moveTo>
                <a:cubicBezTo>
                  <a:pt x="44" y="111"/>
                  <a:pt x="45" y="111"/>
                  <a:pt x="47" y="111"/>
                </a:cubicBezTo>
                <a:cubicBezTo>
                  <a:pt x="48" y="111"/>
                  <a:pt x="50" y="110"/>
                  <a:pt x="50" y="108"/>
                </a:cubicBezTo>
                <a:cubicBezTo>
                  <a:pt x="51" y="108"/>
                  <a:pt x="51" y="107"/>
                  <a:pt x="51" y="105"/>
                </a:cubicBezTo>
                <a:cubicBezTo>
                  <a:pt x="45" y="91"/>
                  <a:pt x="45" y="91"/>
                  <a:pt x="45" y="91"/>
                </a:cubicBezTo>
                <a:cubicBezTo>
                  <a:pt x="45" y="90"/>
                  <a:pt x="44" y="88"/>
                  <a:pt x="42" y="87"/>
                </a:cubicBezTo>
                <a:cubicBezTo>
                  <a:pt x="41" y="87"/>
                  <a:pt x="40" y="85"/>
                  <a:pt x="38" y="87"/>
                </a:cubicBezTo>
                <a:cubicBezTo>
                  <a:pt x="35" y="87"/>
                  <a:pt x="35" y="87"/>
                  <a:pt x="34" y="88"/>
                </a:cubicBezTo>
                <a:cubicBezTo>
                  <a:pt x="34" y="90"/>
                  <a:pt x="34" y="90"/>
                  <a:pt x="34" y="91"/>
                </a:cubicBezTo>
                <a:cubicBezTo>
                  <a:pt x="40" y="107"/>
                  <a:pt x="40" y="107"/>
                  <a:pt x="40" y="107"/>
                </a:cubicBezTo>
                <a:cubicBezTo>
                  <a:pt x="40" y="107"/>
                  <a:pt x="41" y="108"/>
                  <a:pt x="42" y="110"/>
                </a:cubicBezTo>
                <a:close/>
                <a:moveTo>
                  <a:pt x="38" y="90"/>
                </a:moveTo>
                <a:cubicBezTo>
                  <a:pt x="40" y="90"/>
                  <a:pt x="40" y="90"/>
                  <a:pt x="41" y="90"/>
                </a:cubicBezTo>
                <a:cubicBezTo>
                  <a:pt x="41" y="91"/>
                  <a:pt x="41" y="91"/>
                  <a:pt x="41" y="91"/>
                </a:cubicBezTo>
                <a:cubicBezTo>
                  <a:pt x="47" y="105"/>
                  <a:pt x="47" y="105"/>
                  <a:pt x="47" y="105"/>
                </a:cubicBezTo>
                <a:cubicBezTo>
                  <a:pt x="47" y="107"/>
                  <a:pt x="47" y="107"/>
                  <a:pt x="47" y="107"/>
                </a:cubicBezTo>
                <a:cubicBezTo>
                  <a:pt x="44" y="107"/>
                  <a:pt x="44" y="107"/>
                  <a:pt x="44" y="107"/>
                </a:cubicBezTo>
                <a:cubicBezTo>
                  <a:pt x="44" y="107"/>
                  <a:pt x="42" y="107"/>
                  <a:pt x="42" y="105"/>
                </a:cubicBezTo>
                <a:cubicBezTo>
                  <a:pt x="38" y="91"/>
                  <a:pt x="38" y="91"/>
                  <a:pt x="38" y="91"/>
                </a:cubicBezTo>
                <a:cubicBezTo>
                  <a:pt x="37" y="91"/>
                  <a:pt x="37" y="90"/>
                  <a:pt x="38" y="90"/>
                </a:cubicBezTo>
                <a:close/>
                <a:moveTo>
                  <a:pt x="57" y="111"/>
                </a:moveTo>
                <a:cubicBezTo>
                  <a:pt x="64" y="111"/>
                  <a:pt x="64" y="111"/>
                  <a:pt x="64" y="111"/>
                </a:cubicBezTo>
                <a:cubicBezTo>
                  <a:pt x="65" y="110"/>
                  <a:pt x="65" y="110"/>
                  <a:pt x="65" y="110"/>
                </a:cubicBezTo>
                <a:cubicBezTo>
                  <a:pt x="67" y="108"/>
                  <a:pt x="67" y="108"/>
                  <a:pt x="65" y="106"/>
                </a:cubicBezTo>
                <a:cubicBezTo>
                  <a:pt x="64" y="98"/>
                  <a:pt x="64" y="98"/>
                  <a:pt x="64" y="98"/>
                </a:cubicBezTo>
                <a:cubicBezTo>
                  <a:pt x="63" y="98"/>
                  <a:pt x="63" y="98"/>
                  <a:pt x="63" y="98"/>
                </a:cubicBezTo>
                <a:cubicBezTo>
                  <a:pt x="61" y="97"/>
                  <a:pt x="61" y="97"/>
                  <a:pt x="61" y="97"/>
                </a:cubicBezTo>
                <a:cubicBezTo>
                  <a:pt x="63" y="97"/>
                  <a:pt x="63" y="97"/>
                  <a:pt x="63" y="97"/>
                </a:cubicBezTo>
                <a:cubicBezTo>
                  <a:pt x="60" y="88"/>
                  <a:pt x="60" y="88"/>
                  <a:pt x="60" y="88"/>
                </a:cubicBezTo>
                <a:cubicBezTo>
                  <a:pt x="60" y="87"/>
                  <a:pt x="58" y="85"/>
                  <a:pt x="58" y="85"/>
                </a:cubicBezTo>
                <a:cubicBezTo>
                  <a:pt x="57" y="85"/>
                  <a:pt x="55" y="83"/>
                  <a:pt x="54" y="85"/>
                </a:cubicBezTo>
                <a:cubicBezTo>
                  <a:pt x="48" y="85"/>
                  <a:pt x="48" y="85"/>
                  <a:pt x="48" y="85"/>
                </a:cubicBezTo>
                <a:cubicBezTo>
                  <a:pt x="47" y="85"/>
                  <a:pt x="47" y="85"/>
                  <a:pt x="47" y="87"/>
                </a:cubicBezTo>
                <a:cubicBezTo>
                  <a:pt x="55" y="111"/>
                  <a:pt x="55" y="111"/>
                  <a:pt x="55" y="111"/>
                </a:cubicBezTo>
                <a:lnTo>
                  <a:pt x="57" y="111"/>
                </a:lnTo>
                <a:close/>
                <a:moveTo>
                  <a:pt x="60" y="100"/>
                </a:moveTo>
                <a:cubicBezTo>
                  <a:pt x="60" y="100"/>
                  <a:pt x="60" y="100"/>
                  <a:pt x="60" y="101"/>
                </a:cubicBezTo>
                <a:cubicBezTo>
                  <a:pt x="61" y="106"/>
                  <a:pt x="61" y="106"/>
                  <a:pt x="61" y="106"/>
                </a:cubicBezTo>
                <a:cubicBezTo>
                  <a:pt x="61" y="106"/>
                  <a:pt x="61" y="106"/>
                  <a:pt x="61" y="108"/>
                </a:cubicBezTo>
                <a:cubicBezTo>
                  <a:pt x="58" y="108"/>
                  <a:pt x="58" y="108"/>
                  <a:pt x="58" y="108"/>
                </a:cubicBezTo>
                <a:cubicBezTo>
                  <a:pt x="55" y="100"/>
                  <a:pt x="55" y="100"/>
                  <a:pt x="55" y="100"/>
                </a:cubicBezTo>
                <a:cubicBezTo>
                  <a:pt x="58" y="100"/>
                  <a:pt x="58" y="100"/>
                  <a:pt x="58" y="100"/>
                </a:cubicBezTo>
                <a:lnTo>
                  <a:pt x="60" y="100"/>
                </a:lnTo>
                <a:close/>
                <a:moveTo>
                  <a:pt x="52" y="88"/>
                </a:moveTo>
                <a:cubicBezTo>
                  <a:pt x="54" y="88"/>
                  <a:pt x="54" y="88"/>
                  <a:pt x="54" y="88"/>
                </a:cubicBezTo>
                <a:cubicBezTo>
                  <a:pt x="55" y="88"/>
                  <a:pt x="55" y="88"/>
                  <a:pt x="55" y="88"/>
                </a:cubicBezTo>
                <a:cubicBezTo>
                  <a:pt x="55" y="88"/>
                  <a:pt x="57" y="88"/>
                  <a:pt x="57" y="90"/>
                </a:cubicBezTo>
                <a:cubicBezTo>
                  <a:pt x="58" y="95"/>
                  <a:pt x="58" y="95"/>
                  <a:pt x="58" y="95"/>
                </a:cubicBezTo>
                <a:cubicBezTo>
                  <a:pt x="57" y="97"/>
                  <a:pt x="57" y="97"/>
                  <a:pt x="57" y="97"/>
                </a:cubicBezTo>
                <a:cubicBezTo>
                  <a:pt x="54" y="97"/>
                  <a:pt x="54" y="97"/>
                  <a:pt x="54" y="97"/>
                </a:cubicBezTo>
                <a:cubicBezTo>
                  <a:pt x="52" y="88"/>
                  <a:pt x="52" y="88"/>
                  <a:pt x="52" y="88"/>
                </a:cubicBezTo>
                <a:close/>
                <a:moveTo>
                  <a:pt x="67" y="96"/>
                </a:moveTo>
                <a:cubicBezTo>
                  <a:pt x="68" y="98"/>
                  <a:pt x="71" y="98"/>
                  <a:pt x="73" y="98"/>
                </a:cubicBezTo>
                <a:cubicBezTo>
                  <a:pt x="73" y="98"/>
                  <a:pt x="73" y="98"/>
                  <a:pt x="74" y="98"/>
                </a:cubicBezTo>
                <a:cubicBezTo>
                  <a:pt x="74" y="100"/>
                  <a:pt x="74" y="100"/>
                  <a:pt x="75" y="100"/>
                </a:cubicBezTo>
                <a:cubicBezTo>
                  <a:pt x="75" y="103"/>
                  <a:pt x="75" y="103"/>
                  <a:pt x="75" y="103"/>
                </a:cubicBezTo>
                <a:cubicBezTo>
                  <a:pt x="77" y="105"/>
                  <a:pt x="77" y="105"/>
                  <a:pt x="75" y="105"/>
                </a:cubicBezTo>
                <a:cubicBezTo>
                  <a:pt x="75" y="106"/>
                  <a:pt x="75" y="106"/>
                  <a:pt x="75" y="106"/>
                </a:cubicBezTo>
                <a:cubicBezTo>
                  <a:pt x="74" y="106"/>
                  <a:pt x="74" y="106"/>
                  <a:pt x="73" y="105"/>
                </a:cubicBezTo>
                <a:cubicBezTo>
                  <a:pt x="73" y="103"/>
                  <a:pt x="73" y="103"/>
                  <a:pt x="73" y="103"/>
                </a:cubicBezTo>
                <a:cubicBezTo>
                  <a:pt x="71" y="103"/>
                  <a:pt x="71" y="103"/>
                  <a:pt x="71" y="103"/>
                </a:cubicBezTo>
                <a:cubicBezTo>
                  <a:pt x="68" y="103"/>
                  <a:pt x="68" y="103"/>
                  <a:pt x="68" y="103"/>
                </a:cubicBezTo>
                <a:cubicBezTo>
                  <a:pt x="68" y="105"/>
                  <a:pt x="68" y="105"/>
                  <a:pt x="68" y="105"/>
                </a:cubicBezTo>
                <a:cubicBezTo>
                  <a:pt x="68" y="106"/>
                  <a:pt x="70" y="108"/>
                  <a:pt x="71" y="108"/>
                </a:cubicBezTo>
                <a:cubicBezTo>
                  <a:pt x="73" y="110"/>
                  <a:pt x="74" y="110"/>
                  <a:pt x="75" y="110"/>
                </a:cubicBezTo>
                <a:cubicBezTo>
                  <a:pt x="78" y="110"/>
                  <a:pt x="78" y="108"/>
                  <a:pt x="80" y="108"/>
                </a:cubicBezTo>
                <a:cubicBezTo>
                  <a:pt x="80" y="103"/>
                  <a:pt x="80" y="103"/>
                  <a:pt x="80" y="103"/>
                </a:cubicBezTo>
                <a:cubicBezTo>
                  <a:pt x="78" y="100"/>
                  <a:pt x="78" y="100"/>
                  <a:pt x="78" y="100"/>
                </a:cubicBezTo>
                <a:cubicBezTo>
                  <a:pt x="78" y="98"/>
                  <a:pt x="77" y="96"/>
                  <a:pt x="75" y="96"/>
                </a:cubicBezTo>
                <a:cubicBezTo>
                  <a:pt x="74" y="95"/>
                  <a:pt x="73" y="95"/>
                  <a:pt x="71" y="95"/>
                </a:cubicBezTo>
                <a:cubicBezTo>
                  <a:pt x="70" y="95"/>
                  <a:pt x="70" y="95"/>
                  <a:pt x="70" y="93"/>
                </a:cubicBezTo>
                <a:cubicBezTo>
                  <a:pt x="68" y="93"/>
                  <a:pt x="68" y="93"/>
                  <a:pt x="68" y="93"/>
                </a:cubicBezTo>
                <a:cubicBezTo>
                  <a:pt x="67" y="88"/>
                  <a:pt x="67" y="88"/>
                  <a:pt x="67" y="88"/>
                </a:cubicBezTo>
                <a:cubicBezTo>
                  <a:pt x="67" y="87"/>
                  <a:pt x="68" y="87"/>
                  <a:pt x="68" y="87"/>
                </a:cubicBezTo>
                <a:cubicBezTo>
                  <a:pt x="70" y="87"/>
                  <a:pt x="70" y="87"/>
                  <a:pt x="70" y="87"/>
                </a:cubicBezTo>
                <a:cubicBezTo>
                  <a:pt x="70" y="88"/>
                  <a:pt x="71" y="88"/>
                  <a:pt x="71" y="88"/>
                </a:cubicBezTo>
                <a:cubicBezTo>
                  <a:pt x="71" y="90"/>
                  <a:pt x="71" y="90"/>
                  <a:pt x="71" y="90"/>
                </a:cubicBezTo>
                <a:cubicBezTo>
                  <a:pt x="73" y="90"/>
                  <a:pt x="73" y="90"/>
                  <a:pt x="73" y="90"/>
                </a:cubicBezTo>
                <a:cubicBezTo>
                  <a:pt x="74" y="90"/>
                  <a:pt x="74" y="90"/>
                  <a:pt x="74" y="90"/>
                </a:cubicBezTo>
                <a:cubicBezTo>
                  <a:pt x="75" y="90"/>
                  <a:pt x="75" y="90"/>
                  <a:pt x="75" y="88"/>
                </a:cubicBezTo>
                <a:cubicBezTo>
                  <a:pt x="74" y="88"/>
                  <a:pt x="74" y="88"/>
                  <a:pt x="74" y="88"/>
                </a:cubicBezTo>
                <a:cubicBezTo>
                  <a:pt x="74" y="87"/>
                  <a:pt x="73" y="85"/>
                  <a:pt x="71" y="85"/>
                </a:cubicBezTo>
                <a:cubicBezTo>
                  <a:pt x="70" y="83"/>
                  <a:pt x="68" y="83"/>
                  <a:pt x="67" y="83"/>
                </a:cubicBezTo>
                <a:cubicBezTo>
                  <a:pt x="66" y="83"/>
                  <a:pt x="64" y="83"/>
                  <a:pt x="64" y="85"/>
                </a:cubicBezTo>
                <a:cubicBezTo>
                  <a:pt x="63" y="87"/>
                  <a:pt x="63" y="88"/>
                  <a:pt x="63" y="90"/>
                </a:cubicBezTo>
                <a:cubicBezTo>
                  <a:pt x="64" y="93"/>
                  <a:pt x="64" y="93"/>
                  <a:pt x="64" y="93"/>
                </a:cubicBezTo>
                <a:cubicBezTo>
                  <a:pt x="66" y="95"/>
                  <a:pt x="66" y="96"/>
                  <a:pt x="67" y="96"/>
                </a:cubicBezTo>
                <a:close/>
              </a:path>
            </a:pathLst>
          </a:custGeom>
          <a:ln>
            <a:noFill/>
          </a:ln>
        </p:spPr>
        <p:style>
          <a:lnRef idx="3">
            <a:schemeClr val="lt1"/>
          </a:lnRef>
          <a:fillRef idx="1">
            <a:schemeClr val="accent1"/>
          </a:fillRef>
          <a:effectRef idx="1">
            <a:schemeClr val="accent1"/>
          </a:effectRef>
          <a:fontRef idx="minor">
            <a:schemeClr val="lt1"/>
          </a:fontRef>
        </p:style>
        <p:txBody>
          <a:bodyPr vert="horz" wrap="square" lIns="91440" tIns="45720" rIns="91440" bIns="45720" numCol="1" anchor="t" anchorCtr="0" compatLnSpc="1">
            <a:prstTxWarp prst="textNoShape">
              <a:avLst/>
            </a:prstTxWarp>
          </a:bodyPr>
          <a:lstStyle/>
          <a:p>
            <a:endParaRPr lang="en-US"/>
          </a:p>
        </p:txBody>
      </p:sp>
      <p:sp>
        <p:nvSpPr>
          <p:cNvPr id="26" name="Freeform 119">
            <a:hlinkClick r:id="rId8" action="ppaction://hlinksldjump"/>
            <a:extLst>
              <a:ext uri="{FF2B5EF4-FFF2-40B4-BE49-F238E27FC236}">
                <a16:creationId xmlns:a16="http://schemas.microsoft.com/office/drawing/2014/main" id="{3E104228-863E-1553-7237-FF979C868634}"/>
              </a:ext>
            </a:extLst>
          </p:cNvPr>
          <p:cNvSpPr>
            <a:spLocks noEditPoints="1"/>
          </p:cNvSpPr>
          <p:nvPr/>
        </p:nvSpPr>
        <p:spPr bwMode="auto">
          <a:xfrm>
            <a:off x="341498" y="4774011"/>
            <a:ext cx="324350" cy="300024"/>
          </a:xfrm>
          <a:custGeom>
            <a:avLst/>
            <a:gdLst>
              <a:gd name="T0" fmla="*/ 97 w 160"/>
              <a:gd name="T1" fmla="*/ 8 h 148"/>
              <a:gd name="T2" fmla="*/ 92 w 160"/>
              <a:gd name="T3" fmla="*/ 0 h 148"/>
              <a:gd name="T4" fmla="*/ 61 w 160"/>
              <a:gd name="T5" fmla="*/ 6 h 148"/>
              <a:gd name="T6" fmla="*/ 6 w 160"/>
              <a:gd name="T7" fmla="*/ 8 h 148"/>
              <a:gd name="T8" fmla="*/ 6 w 160"/>
              <a:gd name="T9" fmla="*/ 22 h 148"/>
              <a:gd name="T10" fmla="*/ 15 w 160"/>
              <a:gd name="T11" fmla="*/ 114 h 148"/>
              <a:gd name="T12" fmla="*/ 67 w 160"/>
              <a:gd name="T13" fmla="*/ 119 h 148"/>
              <a:gd name="T14" fmla="*/ 51 w 160"/>
              <a:gd name="T15" fmla="*/ 144 h 148"/>
              <a:gd name="T16" fmla="*/ 76 w 160"/>
              <a:gd name="T17" fmla="*/ 127 h 148"/>
              <a:gd name="T18" fmla="*/ 80 w 160"/>
              <a:gd name="T19" fmla="*/ 148 h 148"/>
              <a:gd name="T20" fmla="*/ 84 w 160"/>
              <a:gd name="T21" fmla="*/ 128 h 148"/>
              <a:gd name="T22" fmla="*/ 104 w 160"/>
              <a:gd name="T23" fmla="*/ 147 h 148"/>
              <a:gd name="T24" fmla="*/ 107 w 160"/>
              <a:gd name="T25" fmla="*/ 138 h 148"/>
              <a:gd name="T26" fmla="*/ 139 w 160"/>
              <a:gd name="T27" fmla="*/ 119 h 148"/>
              <a:gd name="T28" fmla="*/ 145 w 160"/>
              <a:gd name="T29" fmla="*/ 22 h 148"/>
              <a:gd name="T30" fmla="*/ 160 w 160"/>
              <a:gd name="T31" fmla="*/ 15 h 148"/>
              <a:gd name="T32" fmla="*/ 134 w 160"/>
              <a:gd name="T33" fmla="*/ 108 h 148"/>
              <a:gd name="T34" fmla="*/ 24 w 160"/>
              <a:gd name="T35" fmla="*/ 22 h 148"/>
              <a:gd name="T36" fmla="*/ 134 w 160"/>
              <a:gd name="T37" fmla="*/ 108 h 148"/>
              <a:gd name="T38" fmla="*/ 36 w 160"/>
              <a:gd name="T39" fmla="*/ 92 h 148"/>
              <a:gd name="T40" fmla="*/ 67 w 160"/>
              <a:gd name="T41" fmla="*/ 88 h 148"/>
              <a:gd name="T42" fmla="*/ 75 w 160"/>
              <a:gd name="T43" fmla="*/ 86 h 148"/>
              <a:gd name="T44" fmla="*/ 103 w 160"/>
              <a:gd name="T45" fmla="*/ 69 h 148"/>
              <a:gd name="T46" fmla="*/ 119 w 160"/>
              <a:gd name="T47" fmla="*/ 54 h 148"/>
              <a:gd name="T48" fmla="*/ 124 w 160"/>
              <a:gd name="T49" fmla="*/ 66 h 148"/>
              <a:gd name="T50" fmla="*/ 130 w 160"/>
              <a:gd name="T51" fmla="*/ 38 h 148"/>
              <a:gd name="T52" fmla="*/ 130 w 160"/>
              <a:gd name="T53" fmla="*/ 36 h 148"/>
              <a:gd name="T54" fmla="*/ 127 w 160"/>
              <a:gd name="T55" fmla="*/ 34 h 148"/>
              <a:gd name="T56" fmla="*/ 124 w 160"/>
              <a:gd name="T57" fmla="*/ 33 h 148"/>
              <a:gd name="T58" fmla="*/ 100 w 160"/>
              <a:gd name="T59" fmla="*/ 38 h 148"/>
              <a:gd name="T60" fmla="*/ 112 w 160"/>
              <a:gd name="T61" fmla="*/ 44 h 148"/>
              <a:gd name="T62" fmla="*/ 94 w 160"/>
              <a:gd name="T63" fmla="*/ 50 h 148"/>
              <a:gd name="T64" fmla="*/ 70 w 160"/>
              <a:gd name="T65" fmla="*/ 75 h 148"/>
              <a:gd name="T66" fmla="*/ 49 w 160"/>
              <a:gd name="T67" fmla="*/ 63 h 148"/>
              <a:gd name="T68" fmla="*/ 28 w 160"/>
              <a:gd name="T69" fmla="*/ 92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60" h="148">
                <a:moveTo>
                  <a:pt x="153" y="8"/>
                </a:moveTo>
                <a:cubicBezTo>
                  <a:pt x="97" y="8"/>
                  <a:pt x="97" y="8"/>
                  <a:pt x="97" y="8"/>
                </a:cubicBezTo>
                <a:cubicBezTo>
                  <a:pt x="97" y="6"/>
                  <a:pt x="97" y="6"/>
                  <a:pt x="97" y="6"/>
                </a:cubicBezTo>
                <a:cubicBezTo>
                  <a:pt x="97" y="3"/>
                  <a:pt x="95" y="0"/>
                  <a:pt x="92" y="0"/>
                </a:cubicBezTo>
                <a:cubicBezTo>
                  <a:pt x="66" y="0"/>
                  <a:pt x="66" y="0"/>
                  <a:pt x="66" y="0"/>
                </a:cubicBezTo>
                <a:cubicBezTo>
                  <a:pt x="63" y="0"/>
                  <a:pt x="61" y="3"/>
                  <a:pt x="61" y="6"/>
                </a:cubicBezTo>
                <a:cubicBezTo>
                  <a:pt x="61" y="8"/>
                  <a:pt x="61" y="8"/>
                  <a:pt x="61" y="8"/>
                </a:cubicBezTo>
                <a:cubicBezTo>
                  <a:pt x="6" y="8"/>
                  <a:pt x="6" y="8"/>
                  <a:pt x="6" y="8"/>
                </a:cubicBezTo>
                <a:cubicBezTo>
                  <a:pt x="2" y="8"/>
                  <a:pt x="0" y="11"/>
                  <a:pt x="0" y="15"/>
                </a:cubicBezTo>
                <a:cubicBezTo>
                  <a:pt x="0" y="19"/>
                  <a:pt x="2" y="22"/>
                  <a:pt x="6" y="22"/>
                </a:cubicBezTo>
                <a:cubicBezTo>
                  <a:pt x="15" y="22"/>
                  <a:pt x="15" y="22"/>
                  <a:pt x="15" y="22"/>
                </a:cubicBezTo>
                <a:cubicBezTo>
                  <a:pt x="15" y="114"/>
                  <a:pt x="15" y="114"/>
                  <a:pt x="15" y="114"/>
                </a:cubicBezTo>
                <a:cubicBezTo>
                  <a:pt x="15" y="117"/>
                  <a:pt x="17" y="119"/>
                  <a:pt x="20" y="119"/>
                </a:cubicBezTo>
                <a:cubicBezTo>
                  <a:pt x="67" y="119"/>
                  <a:pt x="67" y="119"/>
                  <a:pt x="67" y="119"/>
                </a:cubicBezTo>
                <a:cubicBezTo>
                  <a:pt x="51" y="137"/>
                  <a:pt x="51" y="137"/>
                  <a:pt x="51" y="137"/>
                </a:cubicBezTo>
                <a:cubicBezTo>
                  <a:pt x="50" y="140"/>
                  <a:pt x="50" y="143"/>
                  <a:pt x="51" y="144"/>
                </a:cubicBezTo>
                <a:cubicBezTo>
                  <a:pt x="54" y="147"/>
                  <a:pt x="57" y="147"/>
                  <a:pt x="58" y="144"/>
                </a:cubicBezTo>
                <a:cubicBezTo>
                  <a:pt x="76" y="127"/>
                  <a:pt x="76" y="127"/>
                  <a:pt x="76" y="127"/>
                </a:cubicBezTo>
                <a:cubicBezTo>
                  <a:pt x="76" y="144"/>
                  <a:pt x="76" y="144"/>
                  <a:pt x="76" y="144"/>
                </a:cubicBezTo>
                <a:cubicBezTo>
                  <a:pt x="76" y="146"/>
                  <a:pt x="77" y="148"/>
                  <a:pt x="80" y="148"/>
                </a:cubicBezTo>
                <a:cubicBezTo>
                  <a:pt x="81" y="148"/>
                  <a:pt x="84" y="146"/>
                  <a:pt x="84" y="144"/>
                </a:cubicBezTo>
                <a:cubicBezTo>
                  <a:pt x="84" y="128"/>
                  <a:pt x="84" y="128"/>
                  <a:pt x="84" y="128"/>
                </a:cubicBezTo>
                <a:cubicBezTo>
                  <a:pt x="100" y="146"/>
                  <a:pt x="100" y="146"/>
                  <a:pt x="100" y="146"/>
                </a:cubicBezTo>
                <a:cubicBezTo>
                  <a:pt x="101" y="147"/>
                  <a:pt x="103" y="147"/>
                  <a:pt x="104" y="147"/>
                </a:cubicBezTo>
                <a:cubicBezTo>
                  <a:pt x="105" y="147"/>
                  <a:pt x="107" y="147"/>
                  <a:pt x="107" y="146"/>
                </a:cubicBezTo>
                <a:cubicBezTo>
                  <a:pt x="110" y="144"/>
                  <a:pt x="110" y="141"/>
                  <a:pt x="107" y="138"/>
                </a:cubicBezTo>
                <a:cubicBezTo>
                  <a:pt x="89" y="119"/>
                  <a:pt x="89" y="119"/>
                  <a:pt x="89" y="119"/>
                </a:cubicBezTo>
                <a:cubicBezTo>
                  <a:pt x="139" y="119"/>
                  <a:pt x="139" y="119"/>
                  <a:pt x="139" y="119"/>
                </a:cubicBezTo>
                <a:cubicBezTo>
                  <a:pt x="142" y="119"/>
                  <a:pt x="145" y="117"/>
                  <a:pt x="145" y="114"/>
                </a:cubicBezTo>
                <a:cubicBezTo>
                  <a:pt x="145" y="22"/>
                  <a:pt x="145" y="22"/>
                  <a:pt x="145" y="22"/>
                </a:cubicBezTo>
                <a:cubicBezTo>
                  <a:pt x="153" y="22"/>
                  <a:pt x="153" y="22"/>
                  <a:pt x="153" y="22"/>
                </a:cubicBezTo>
                <a:cubicBezTo>
                  <a:pt x="156" y="22"/>
                  <a:pt x="160" y="19"/>
                  <a:pt x="160" y="15"/>
                </a:cubicBezTo>
                <a:cubicBezTo>
                  <a:pt x="160" y="11"/>
                  <a:pt x="156" y="8"/>
                  <a:pt x="153" y="8"/>
                </a:cubicBezTo>
                <a:close/>
                <a:moveTo>
                  <a:pt x="134" y="108"/>
                </a:moveTo>
                <a:cubicBezTo>
                  <a:pt x="24" y="108"/>
                  <a:pt x="24" y="108"/>
                  <a:pt x="24" y="108"/>
                </a:cubicBezTo>
                <a:cubicBezTo>
                  <a:pt x="24" y="22"/>
                  <a:pt x="24" y="22"/>
                  <a:pt x="24" y="22"/>
                </a:cubicBezTo>
                <a:cubicBezTo>
                  <a:pt x="134" y="22"/>
                  <a:pt x="134" y="22"/>
                  <a:pt x="134" y="22"/>
                </a:cubicBezTo>
                <a:lnTo>
                  <a:pt x="134" y="108"/>
                </a:lnTo>
                <a:close/>
                <a:moveTo>
                  <a:pt x="32" y="94"/>
                </a:moveTo>
                <a:cubicBezTo>
                  <a:pt x="33" y="94"/>
                  <a:pt x="34" y="94"/>
                  <a:pt x="36" y="92"/>
                </a:cubicBezTo>
                <a:cubicBezTo>
                  <a:pt x="53" y="75"/>
                  <a:pt x="53" y="75"/>
                  <a:pt x="53" y="75"/>
                </a:cubicBezTo>
                <a:cubicBezTo>
                  <a:pt x="67" y="88"/>
                  <a:pt x="67" y="88"/>
                  <a:pt x="67" y="88"/>
                </a:cubicBezTo>
                <a:cubicBezTo>
                  <a:pt x="69" y="89"/>
                  <a:pt x="70" y="89"/>
                  <a:pt x="71" y="89"/>
                </a:cubicBezTo>
                <a:cubicBezTo>
                  <a:pt x="73" y="89"/>
                  <a:pt x="74" y="88"/>
                  <a:pt x="75" y="86"/>
                </a:cubicBezTo>
                <a:cubicBezTo>
                  <a:pt x="93" y="62"/>
                  <a:pt x="93" y="62"/>
                  <a:pt x="93" y="62"/>
                </a:cubicBezTo>
                <a:cubicBezTo>
                  <a:pt x="103" y="69"/>
                  <a:pt x="103" y="69"/>
                  <a:pt x="103" y="69"/>
                </a:cubicBezTo>
                <a:cubicBezTo>
                  <a:pt x="104" y="70"/>
                  <a:pt x="108" y="69"/>
                  <a:pt x="109" y="68"/>
                </a:cubicBezTo>
                <a:cubicBezTo>
                  <a:pt x="119" y="54"/>
                  <a:pt x="119" y="54"/>
                  <a:pt x="119" y="54"/>
                </a:cubicBezTo>
                <a:cubicBezTo>
                  <a:pt x="119" y="59"/>
                  <a:pt x="119" y="59"/>
                  <a:pt x="119" y="59"/>
                </a:cubicBezTo>
                <a:cubicBezTo>
                  <a:pt x="119" y="63"/>
                  <a:pt x="122" y="66"/>
                  <a:pt x="124" y="66"/>
                </a:cubicBezTo>
                <a:cubicBezTo>
                  <a:pt x="127" y="66"/>
                  <a:pt x="130" y="63"/>
                  <a:pt x="130" y="59"/>
                </a:cubicBezTo>
                <a:cubicBezTo>
                  <a:pt x="130" y="38"/>
                  <a:pt x="130" y="38"/>
                  <a:pt x="130" y="38"/>
                </a:cubicBezTo>
                <a:cubicBezTo>
                  <a:pt x="130" y="37"/>
                  <a:pt x="130" y="37"/>
                  <a:pt x="130" y="37"/>
                </a:cubicBezTo>
                <a:cubicBezTo>
                  <a:pt x="130" y="37"/>
                  <a:pt x="130" y="37"/>
                  <a:pt x="130" y="36"/>
                </a:cubicBezTo>
                <a:cubicBezTo>
                  <a:pt x="130" y="36"/>
                  <a:pt x="130" y="36"/>
                  <a:pt x="129" y="34"/>
                </a:cubicBezTo>
                <a:cubicBezTo>
                  <a:pt x="129" y="34"/>
                  <a:pt x="129" y="34"/>
                  <a:pt x="127" y="34"/>
                </a:cubicBezTo>
                <a:cubicBezTo>
                  <a:pt x="127" y="33"/>
                  <a:pt x="127" y="33"/>
                  <a:pt x="126" y="33"/>
                </a:cubicBezTo>
                <a:cubicBezTo>
                  <a:pt x="126" y="33"/>
                  <a:pt x="126" y="33"/>
                  <a:pt x="124" y="33"/>
                </a:cubicBezTo>
                <a:cubicBezTo>
                  <a:pt x="105" y="33"/>
                  <a:pt x="105" y="33"/>
                  <a:pt x="105" y="33"/>
                </a:cubicBezTo>
                <a:cubicBezTo>
                  <a:pt x="103" y="33"/>
                  <a:pt x="100" y="36"/>
                  <a:pt x="100" y="38"/>
                </a:cubicBezTo>
                <a:cubicBezTo>
                  <a:pt x="100" y="41"/>
                  <a:pt x="103" y="44"/>
                  <a:pt x="105" y="44"/>
                </a:cubicBezTo>
                <a:cubicBezTo>
                  <a:pt x="112" y="44"/>
                  <a:pt x="112" y="44"/>
                  <a:pt x="112" y="44"/>
                </a:cubicBezTo>
                <a:cubicBezTo>
                  <a:pt x="104" y="56"/>
                  <a:pt x="104" y="56"/>
                  <a:pt x="104" y="56"/>
                </a:cubicBezTo>
                <a:cubicBezTo>
                  <a:pt x="94" y="50"/>
                  <a:pt x="94" y="50"/>
                  <a:pt x="94" y="50"/>
                </a:cubicBezTo>
                <a:cubicBezTo>
                  <a:pt x="93" y="47"/>
                  <a:pt x="89" y="49"/>
                  <a:pt x="88" y="50"/>
                </a:cubicBezTo>
                <a:cubicBezTo>
                  <a:pt x="70" y="75"/>
                  <a:pt x="70" y="75"/>
                  <a:pt x="70" y="75"/>
                </a:cubicBezTo>
                <a:cubicBezTo>
                  <a:pt x="56" y="63"/>
                  <a:pt x="56" y="63"/>
                  <a:pt x="56" y="63"/>
                </a:cubicBezTo>
                <a:cubicBezTo>
                  <a:pt x="55" y="60"/>
                  <a:pt x="51" y="60"/>
                  <a:pt x="49" y="63"/>
                </a:cubicBezTo>
                <a:cubicBezTo>
                  <a:pt x="29" y="84"/>
                  <a:pt x="29" y="84"/>
                  <a:pt x="29" y="84"/>
                </a:cubicBezTo>
                <a:cubicBezTo>
                  <a:pt x="26" y="86"/>
                  <a:pt x="26" y="89"/>
                  <a:pt x="28" y="92"/>
                </a:cubicBezTo>
                <a:cubicBezTo>
                  <a:pt x="29" y="94"/>
                  <a:pt x="30" y="94"/>
                  <a:pt x="32" y="94"/>
                </a:cubicBezTo>
                <a:close/>
              </a:path>
            </a:pathLst>
          </a:custGeom>
          <a:ln>
            <a:noFill/>
          </a:ln>
        </p:spPr>
        <p:style>
          <a:lnRef idx="3">
            <a:schemeClr val="lt1"/>
          </a:lnRef>
          <a:fillRef idx="1">
            <a:schemeClr val="accent1"/>
          </a:fillRef>
          <a:effectRef idx="1">
            <a:schemeClr val="accent1"/>
          </a:effectRef>
          <a:fontRef idx="minor">
            <a:schemeClr val="lt1"/>
          </a:fontRef>
        </p:style>
        <p:txBody>
          <a:bodyPr vert="horz" wrap="square" lIns="91440" tIns="45720" rIns="91440" bIns="45720" numCol="1" anchor="t" anchorCtr="0" compatLnSpc="1">
            <a:prstTxWarp prst="textNoShape">
              <a:avLst/>
            </a:prstTxWarp>
          </a:bodyPr>
          <a:lstStyle/>
          <a:p>
            <a:endParaRPr lang="en-US"/>
          </a:p>
        </p:txBody>
      </p:sp>
      <p:sp>
        <p:nvSpPr>
          <p:cNvPr id="27" name="TextBox 26">
            <a:extLst>
              <a:ext uri="{FF2B5EF4-FFF2-40B4-BE49-F238E27FC236}">
                <a16:creationId xmlns:a16="http://schemas.microsoft.com/office/drawing/2014/main" id="{44403A79-AD4B-732D-B24D-B123FEE5F560}"/>
              </a:ext>
            </a:extLst>
          </p:cNvPr>
          <p:cNvSpPr txBox="1"/>
          <p:nvPr/>
        </p:nvSpPr>
        <p:spPr>
          <a:xfrm>
            <a:off x="1179871" y="1848500"/>
            <a:ext cx="8819535" cy="369332"/>
          </a:xfrm>
          <a:prstGeom prst="rect">
            <a:avLst/>
          </a:prstGeom>
          <a:noFill/>
        </p:spPr>
        <p:txBody>
          <a:bodyPr wrap="square" rtlCol="0">
            <a:spAutoFit/>
          </a:bodyPr>
          <a:lstStyle/>
          <a:p>
            <a:pPr algn="ctr" rtl="1"/>
            <a:r>
              <a:rPr lang="fa-IR" b="1" dirty="0">
                <a:solidFill>
                  <a:srgbClr val="1D3347"/>
                </a:solidFill>
                <a:latin typeface="Shabnam" panose="020B0603030804020204" pitchFamily="34" charset="-78"/>
                <a:cs typeface="Shabnam" panose="020B0603030804020204" pitchFamily="34" charset="-78"/>
              </a:rPr>
              <a:t>منابع فارسی را وارد نمایید</a:t>
            </a:r>
            <a:endParaRPr lang="en-US" b="1" dirty="0">
              <a:solidFill>
                <a:srgbClr val="1D3347"/>
              </a:solidFill>
              <a:latin typeface="Shabnam" panose="020B0603030804020204" pitchFamily="34" charset="-78"/>
              <a:cs typeface="Shabnam" panose="020B0603030804020204" pitchFamily="34" charset="-78"/>
            </a:endParaRPr>
          </a:p>
        </p:txBody>
      </p:sp>
      <p:sp>
        <p:nvSpPr>
          <p:cNvPr id="28" name="TextBox 27">
            <a:extLst>
              <a:ext uri="{FF2B5EF4-FFF2-40B4-BE49-F238E27FC236}">
                <a16:creationId xmlns:a16="http://schemas.microsoft.com/office/drawing/2014/main" id="{C418F8F4-0398-E47D-53C7-A54A1C75AB7D}"/>
              </a:ext>
            </a:extLst>
          </p:cNvPr>
          <p:cNvSpPr txBox="1"/>
          <p:nvPr/>
        </p:nvSpPr>
        <p:spPr>
          <a:xfrm>
            <a:off x="1103704" y="2340015"/>
            <a:ext cx="8901450" cy="3216265"/>
          </a:xfrm>
          <a:prstGeom prst="rect">
            <a:avLst/>
          </a:prstGeom>
          <a:noFill/>
          <a:ln>
            <a:noFill/>
          </a:ln>
        </p:spPr>
        <p:style>
          <a:lnRef idx="2">
            <a:schemeClr val="accent6">
              <a:shade val="50000"/>
            </a:schemeClr>
          </a:lnRef>
          <a:fillRef idx="1">
            <a:schemeClr val="accent6"/>
          </a:fillRef>
          <a:effectRef idx="0">
            <a:schemeClr val="accent6"/>
          </a:effectRef>
          <a:fontRef idx="minor">
            <a:schemeClr val="lt1"/>
          </a:fontRef>
        </p:style>
        <p:txBody>
          <a:bodyPr wrap="square" rtlCol="1">
            <a:spAutoFit/>
          </a:bodyPr>
          <a:lstStyle/>
          <a:p>
            <a:pPr algn="justLow" rtl="1">
              <a:lnSpc>
                <a:spcPct val="300000"/>
              </a:lnSpc>
            </a:pPr>
            <a:r>
              <a:rPr lang="fa-IR" sz="1400" dirty="0">
                <a:solidFill>
                  <a:srgbClr val="1D3347"/>
                </a:solidFill>
                <a:latin typeface="Shabnam" panose="020B0603030804020204" pitchFamily="34" charset="-78"/>
                <a:cs typeface="Shabnam" panose="020B0603030804020204" pitchFamily="34" charset="-78"/>
              </a:rPr>
              <a:t>فروشگاه مینارو ارائه دهنده انواع فایل های کاربردی با بهترین کیفیت این متن تست می باشد</a:t>
            </a:r>
            <a:r>
              <a:rPr lang="en-US" sz="1400" dirty="0">
                <a:solidFill>
                  <a:srgbClr val="1D3347"/>
                </a:solidFill>
                <a:latin typeface="Shabnam" panose="020B0603030804020204" pitchFamily="34" charset="-78"/>
                <a:cs typeface="Shabnam" panose="020B0603030804020204" pitchFamily="34" charset="-78"/>
              </a:rPr>
              <a:t> </a:t>
            </a:r>
            <a:r>
              <a:rPr lang="fa-IR" sz="1400" dirty="0">
                <a:solidFill>
                  <a:srgbClr val="1D3347"/>
                </a:solidFill>
                <a:latin typeface="Shabnam" panose="020B0603030804020204" pitchFamily="34" charset="-78"/>
                <a:cs typeface="Shabnam" panose="020B0603030804020204" pitchFamily="34" charset="-78"/>
              </a:rPr>
              <a:t> که شما به راحتی میتوانید بعد از خرید فایل آن را به راحتی تغییر دهید. فروشگاه مینارو ارائه دهنده انواع فایل های کاربردی با بهترین کیفیت این متن تست می باشد</a:t>
            </a:r>
            <a:r>
              <a:rPr lang="en-US" sz="1400" dirty="0">
                <a:solidFill>
                  <a:srgbClr val="1D3347"/>
                </a:solidFill>
                <a:latin typeface="Shabnam" panose="020B0603030804020204" pitchFamily="34" charset="-78"/>
                <a:cs typeface="Shabnam" panose="020B0603030804020204" pitchFamily="34" charset="-78"/>
              </a:rPr>
              <a:t> </a:t>
            </a:r>
            <a:r>
              <a:rPr lang="fa-IR" sz="1400" dirty="0">
                <a:solidFill>
                  <a:srgbClr val="1D3347"/>
                </a:solidFill>
                <a:latin typeface="Shabnam" panose="020B0603030804020204" pitchFamily="34" charset="-78"/>
                <a:cs typeface="Shabnam" panose="020B0603030804020204" pitchFamily="34" charset="-78"/>
              </a:rPr>
              <a:t> که شما به راحتی میتوانید بعد از خرید فایل آن را به راحتی تغییر دهید. فروشگاه مینارو ارائه دهنده انواع فایل های کاربردی با بهترین کیفیت این متن تست می باشد</a:t>
            </a:r>
            <a:r>
              <a:rPr lang="en-US" sz="1400" dirty="0">
                <a:solidFill>
                  <a:srgbClr val="1D3347"/>
                </a:solidFill>
                <a:latin typeface="Shabnam" panose="020B0603030804020204" pitchFamily="34" charset="-78"/>
                <a:cs typeface="Shabnam" panose="020B0603030804020204" pitchFamily="34" charset="-78"/>
              </a:rPr>
              <a:t> </a:t>
            </a:r>
            <a:r>
              <a:rPr lang="fa-IR" sz="1400" dirty="0">
                <a:solidFill>
                  <a:srgbClr val="1D3347"/>
                </a:solidFill>
                <a:latin typeface="Shabnam" panose="020B0603030804020204" pitchFamily="34" charset="-78"/>
                <a:cs typeface="Shabnam" panose="020B0603030804020204" pitchFamily="34" charset="-78"/>
              </a:rPr>
              <a:t> که شما به راحتی میتوانید بعد از خرید فایل آن را به راحتی تغییر دهید. فروشگاه مینارو ارائه دهنده انواع فایل های کاربردی با بهترین کیفیت این متن تست می باشد</a:t>
            </a:r>
            <a:endParaRPr lang="en-US" sz="1400" dirty="0">
              <a:solidFill>
                <a:srgbClr val="1D3347"/>
              </a:solidFill>
              <a:latin typeface="Shabnam" panose="020B0603030804020204" pitchFamily="34" charset="-78"/>
              <a:cs typeface="Shabnam" panose="020B0603030804020204" pitchFamily="34" charset="-78"/>
            </a:endParaRPr>
          </a:p>
        </p:txBody>
      </p:sp>
    </p:spTree>
    <p:extLst>
      <p:ext uri="{BB962C8B-B14F-4D97-AF65-F5344CB8AC3E}">
        <p14:creationId xmlns:p14="http://schemas.microsoft.com/office/powerpoint/2010/main" val="24949979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5" fill="hold" grpId="0" nodeType="click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randombar(vertical)">
                                      <p:cBhvr>
                                        <p:cTn id="7" dur="500"/>
                                        <p:tgtEl>
                                          <p:spTgt spid="27"/>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28"/>
                                        </p:tgtEl>
                                        <p:attrNameLst>
                                          <p:attrName>style.visibility</p:attrName>
                                        </p:attrNameLst>
                                      </p:cBhvr>
                                      <p:to>
                                        <p:strVal val="visible"/>
                                      </p:to>
                                    </p:set>
                                    <p:animEffect transition="in" filter="fade">
                                      <p:cBhvr>
                                        <p:cTn id="11" dur="1000"/>
                                        <p:tgtEl>
                                          <p:spTgt spid="28"/>
                                        </p:tgtEl>
                                      </p:cBhvr>
                                    </p:animEffect>
                                    <p:anim calcmode="lin" valueType="num">
                                      <p:cBhvr>
                                        <p:cTn id="12" dur="1000" fill="hold"/>
                                        <p:tgtEl>
                                          <p:spTgt spid="28"/>
                                        </p:tgtEl>
                                        <p:attrNameLst>
                                          <p:attrName>ppt_x</p:attrName>
                                        </p:attrNameLst>
                                      </p:cBhvr>
                                      <p:tavLst>
                                        <p:tav tm="0">
                                          <p:val>
                                            <p:strVal val="#ppt_x"/>
                                          </p:val>
                                        </p:tav>
                                        <p:tav tm="100000">
                                          <p:val>
                                            <p:strVal val="#ppt_x"/>
                                          </p:val>
                                        </p:tav>
                                      </p:tavLst>
                                    </p:anim>
                                    <p:anim calcmode="lin" valueType="num">
                                      <p:cBhvr>
                                        <p:cTn id="13"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8"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3BAB566-5C08-9F26-9968-634249399345}"/>
              </a:ext>
            </a:extLst>
          </p:cNvPr>
          <p:cNvSpPr>
            <a:spLocks noGrp="1"/>
          </p:cNvSpPr>
          <p:nvPr>
            <p:ph type="sldNum" sz="quarter" idx="10"/>
          </p:nvPr>
        </p:nvSpPr>
        <p:spPr/>
        <p:txBody>
          <a:bodyPr/>
          <a:lstStyle/>
          <a:p>
            <a:fld id="{A8043012-B8B5-47A7-9927-94221BE445D6}" type="slidenum">
              <a:rPr lang="en-US" smtClean="0"/>
              <a:pPr/>
              <a:t>61</a:t>
            </a:fld>
            <a:endParaRPr lang="en-US" dirty="0"/>
          </a:p>
        </p:txBody>
      </p:sp>
      <p:pic>
        <p:nvPicPr>
          <p:cNvPr id="3" name="Picture 2">
            <a:hlinkClick r:id="" action="ppaction://hlinkshowjump?jump=previousslide"/>
            <a:extLst>
              <a:ext uri="{FF2B5EF4-FFF2-40B4-BE49-F238E27FC236}">
                <a16:creationId xmlns:a16="http://schemas.microsoft.com/office/drawing/2014/main" id="{AF899F89-0D43-15C6-07E7-433DECE95B52}"/>
              </a:ext>
            </a:extLst>
          </p:cNvPr>
          <p:cNvPicPr>
            <a:picLocks noChangeAspect="1"/>
          </p:cNvPicPr>
          <p:nvPr/>
        </p:nvPicPr>
        <p:blipFill>
          <a:blip r:embed="rId2" cstate="print">
            <a:biLevel thresh="25000"/>
            <a:extLst>
              <a:ext uri="{BEBA8EAE-BF5A-486C-A8C5-ECC9F3942E4B}">
                <a14:imgProps xmlns:a14="http://schemas.microsoft.com/office/drawing/2010/main">
                  <a14:imgLayer r:embed="rId3">
                    <a14:imgEffect>
                      <a14:saturation sat="33000"/>
                    </a14:imgEffect>
                  </a14:imgLayer>
                </a14:imgProps>
              </a:ext>
              <a:ext uri="{28A0092B-C50C-407E-A947-70E740481C1C}">
                <a14:useLocalDpi xmlns:a14="http://schemas.microsoft.com/office/drawing/2010/main"/>
              </a:ext>
            </a:extLst>
          </a:blip>
          <a:stretch>
            <a:fillRect/>
          </a:stretch>
        </p:blipFill>
        <p:spPr>
          <a:xfrm flipH="1">
            <a:off x="10403951" y="6257138"/>
            <a:ext cx="210539" cy="210539"/>
          </a:xfrm>
          <a:prstGeom prst="rect">
            <a:avLst/>
          </a:prstGeom>
        </p:spPr>
      </p:pic>
      <p:pic>
        <p:nvPicPr>
          <p:cNvPr id="4" name="Picture 3">
            <a:extLst>
              <a:ext uri="{FF2B5EF4-FFF2-40B4-BE49-F238E27FC236}">
                <a16:creationId xmlns:a16="http://schemas.microsoft.com/office/drawing/2014/main" id="{AEA9A219-1F46-C2B5-AB15-DC7267F12C07}"/>
              </a:ext>
            </a:extLst>
          </p:cNvPr>
          <p:cNvPicPr>
            <a:picLocks noChangeAspect="1"/>
          </p:cNvPicPr>
          <p:nvPr/>
        </p:nvPicPr>
        <p:blipFill>
          <a:blip r:embed="rId2" cstate="print">
            <a:biLevel thresh="25000"/>
            <a:extLst>
              <a:ext uri="{BEBA8EAE-BF5A-486C-A8C5-ECC9F3942E4B}">
                <a14:imgProps xmlns:a14="http://schemas.microsoft.com/office/drawing/2010/main">
                  <a14:imgLayer r:embed="rId3">
                    <a14:imgEffect>
                      <a14:saturation sat="33000"/>
                    </a14:imgEffect>
                  </a14:imgLayer>
                </a14:imgProps>
              </a:ext>
              <a:ext uri="{28A0092B-C50C-407E-A947-70E740481C1C}">
                <a14:useLocalDpi xmlns:a14="http://schemas.microsoft.com/office/drawing/2010/main"/>
              </a:ext>
            </a:extLst>
          </a:blip>
          <a:stretch>
            <a:fillRect/>
          </a:stretch>
        </p:blipFill>
        <p:spPr>
          <a:xfrm>
            <a:off x="11810732" y="6255725"/>
            <a:ext cx="210539" cy="210539"/>
          </a:xfrm>
          <a:prstGeom prst="rect">
            <a:avLst/>
          </a:prstGeom>
        </p:spPr>
      </p:pic>
      <p:pic>
        <p:nvPicPr>
          <p:cNvPr id="5" name="Picture 4">
            <a:hlinkClick r:id="" action="ppaction://hlinkshowjump?jump=firstslide"/>
            <a:extLst>
              <a:ext uri="{FF2B5EF4-FFF2-40B4-BE49-F238E27FC236}">
                <a16:creationId xmlns:a16="http://schemas.microsoft.com/office/drawing/2014/main" id="{07E010AA-C171-8E45-D5BC-F811E6D5458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54275" y="252809"/>
            <a:ext cx="500431" cy="375612"/>
          </a:xfrm>
          <a:prstGeom prst="rect">
            <a:avLst/>
          </a:prstGeom>
        </p:spPr>
      </p:pic>
      <p:sp>
        <p:nvSpPr>
          <p:cNvPr id="6" name="TextBox 5">
            <a:hlinkClick r:id="rId5" action="ppaction://hlinksldjump"/>
            <a:extLst>
              <a:ext uri="{FF2B5EF4-FFF2-40B4-BE49-F238E27FC236}">
                <a16:creationId xmlns:a16="http://schemas.microsoft.com/office/drawing/2014/main" id="{98A7126B-75BF-7C60-8D6C-12A31613303A}"/>
              </a:ext>
            </a:extLst>
          </p:cNvPr>
          <p:cNvSpPr txBox="1"/>
          <p:nvPr/>
        </p:nvSpPr>
        <p:spPr>
          <a:xfrm>
            <a:off x="8814914" y="1031840"/>
            <a:ext cx="1295607" cy="307777"/>
          </a:xfrm>
          <a:prstGeom prst="rect">
            <a:avLst/>
          </a:prstGeom>
          <a:noFill/>
        </p:spPr>
        <p:txBody>
          <a:bodyPr wrap="square" rtlCol="0">
            <a:spAutoFit/>
          </a:bodyPr>
          <a:lstStyle/>
          <a:p>
            <a:pPr algn="ctr" rtl="1"/>
            <a:r>
              <a:rPr lang="fa-IR" sz="1400" b="1">
                <a:solidFill>
                  <a:schemeClr val="bg1"/>
                </a:solidFill>
                <a:latin typeface="Shabnam" panose="020B0603030804020204" pitchFamily="34" charset="-78"/>
                <a:cs typeface="Shabnam" panose="020B0603030804020204" pitchFamily="34" charset="-78"/>
              </a:rPr>
              <a:t>کلیات پژوهش</a:t>
            </a:r>
            <a:endParaRPr lang="en-US" sz="1400" b="1" dirty="0">
              <a:solidFill>
                <a:schemeClr val="bg1"/>
              </a:solidFill>
              <a:latin typeface="Shabnam" panose="020B0603030804020204" pitchFamily="34" charset="-78"/>
              <a:cs typeface="Shabnam" panose="020B0603030804020204" pitchFamily="34" charset="-78"/>
            </a:endParaRPr>
          </a:p>
        </p:txBody>
      </p:sp>
      <p:sp>
        <p:nvSpPr>
          <p:cNvPr id="7" name="TextBox 6">
            <a:hlinkClick r:id="rId6" action="ppaction://hlinksldjump"/>
            <a:extLst>
              <a:ext uri="{FF2B5EF4-FFF2-40B4-BE49-F238E27FC236}">
                <a16:creationId xmlns:a16="http://schemas.microsoft.com/office/drawing/2014/main" id="{09627C36-DCD5-823D-6AD0-8442B0DA1E74}"/>
              </a:ext>
            </a:extLst>
          </p:cNvPr>
          <p:cNvSpPr txBox="1"/>
          <p:nvPr/>
        </p:nvSpPr>
        <p:spPr>
          <a:xfrm>
            <a:off x="7198804" y="1031839"/>
            <a:ext cx="1391595" cy="307777"/>
          </a:xfrm>
          <a:prstGeom prst="rect">
            <a:avLst/>
          </a:prstGeom>
          <a:noFill/>
        </p:spPr>
        <p:txBody>
          <a:bodyPr wrap="square" rtlCol="0">
            <a:spAutoFit/>
          </a:bodyPr>
          <a:lstStyle/>
          <a:p>
            <a:pPr algn="ctr" rtl="1"/>
            <a:r>
              <a:rPr lang="fa-IR" sz="1400" b="1" dirty="0">
                <a:solidFill>
                  <a:schemeClr val="bg1"/>
                </a:solidFill>
                <a:latin typeface="Shabnam" panose="020B0603030804020204" pitchFamily="34" charset="-78"/>
                <a:cs typeface="Shabnam" panose="020B0603030804020204" pitchFamily="34" charset="-78"/>
              </a:rPr>
              <a:t>مبانی پژوهش</a:t>
            </a:r>
            <a:endParaRPr lang="en-US" sz="1400" b="1" dirty="0">
              <a:solidFill>
                <a:schemeClr val="bg1"/>
              </a:solidFill>
              <a:latin typeface="Shabnam" panose="020B0603030804020204" pitchFamily="34" charset="-78"/>
              <a:cs typeface="Shabnam" panose="020B0603030804020204" pitchFamily="34" charset="-78"/>
            </a:endParaRPr>
          </a:p>
        </p:txBody>
      </p:sp>
      <p:sp>
        <p:nvSpPr>
          <p:cNvPr id="8" name="TextBox 7">
            <a:hlinkClick r:id="rId7" action="ppaction://hlinksldjump"/>
            <a:extLst>
              <a:ext uri="{FF2B5EF4-FFF2-40B4-BE49-F238E27FC236}">
                <a16:creationId xmlns:a16="http://schemas.microsoft.com/office/drawing/2014/main" id="{BE9A45E4-82DF-0CBD-3985-3FE301A2F5DE}"/>
              </a:ext>
            </a:extLst>
          </p:cNvPr>
          <p:cNvSpPr txBox="1"/>
          <p:nvPr/>
        </p:nvSpPr>
        <p:spPr>
          <a:xfrm>
            <a:off x="5678682" y="1031838"/>
            <a:ext cx="1420208" cy="307777"/>
          </a:xfrm>
          <a:prstGeom prst="rect">
            <a:avLst/>
          </a:prstGeom>
          <a:noFill/>
        </p:spPr>
        <p:txBody>
          <a:bodyPr wrap="square" rtlCol="0">
            <a:spAutoFit/>
          </a:bodyPr>
          <a:lstStyle/>
          <a:p>
            <a:pPr algn="ctr" rtl="1"/>
            <a:r>
              <a:rPr lang="fa-IR" sz="1400" b="1" dirty="0">
                <a:solidFill>
                  <a:schemeClr val="bg1"/>
                </a:solidFill>
                <a:latin typeface="Shabnam" panose="020B0603030804020204" pitchFamily="34" charset="-78"/>
                <a:cs typeface="Shabnam" panose="020B0603030804020204" pitchFamily="34" charset="-78"/>
              </a:rPr>
              <a:t>روش تحقیق</a:t>
            </a:r>
            <a:endParaRPr lang="en-US" sz="1400" b="1" dirty="0">
              <a:solidFill>
                <a:schemeClr val="bg1"/>
              </a:solidFill>
              <a:latin typeface="Shabnam" panose="020B0603030804020204" pitchFamily="34" charset="-78"/>
              <a:cs typeface="Shabnam" panose="020B0603030804020204" pitchFamily="34" charset="-78"/>
            </a:endParaRPr>
          </a:p>
        </p:txBody>
      </p:sp>
      <p:sp>
        <p:nvSpPr>
          <p:cNvPr id="9" name="TextBox 8">
            <a:hlinkClick r:id="rId8" action="ppaction://hlinksldjump"/>
            <a:extLst>
              <a:ext uri="{FF2B5EF4-FFF2-40B4-BE49-F238E27FC236}">
                <a16:creationId xmlns:a16="http://schemas.microsoft.com/office/drawing/2014/main" id="{BCF73E89-2E41-0B68-8DA0-12482A995B27}"/>
              </a:ext>
            </a:extLst>
          </p:cNvPr>
          <p:cNvSpPr txBox="1"/>
          <p:nvPr/>
        </p:nvSpPr>
        <p:spPr>
          <a:xfrm>
            <a:off x="4080387" y="1024350"/>
            <a:ext cx="1498381" cy="315265"/>
          </a:xfrm>
          <a:prstGeom prst="rect">
            <a:avLst/>
          </a:prstGeom>
          <a:noFill/>
        </p:spPr>
        <p:txBody>
          <a:bodyPr wrap="square" rtlCol="0">
            <a:spAutoFit/>
          </a:bodyPr>
          <a:lstStyle/>
          <a:p>
            <a:pPr algn="ctr" rtl="1"/>
            <a:r>
              <a:rPr lang="fa-IR" sz="1400" b="1" dirty="0">
                <a:solidFill>
                  <a:schemeClr val="bg1"/>
                </a:solidFill>
                <a:latin typeface="Shabnam" panose="020B0603030804020204" pitchFamily="34" charset="-78"/>
                <a:cs typeface="Shabnam" panose="020B0603030804020204" pitchFamily="34" charset="-78"/>
              </a:rPr>
              <a:t>تجزیه و تحلیل</a:t>
            </a:r>
            <a:endParaRPr lang="en-US" sz="1400" b="1" dirty="0">
              <a:solidFill>
                <a:schemeClr val="bg1"/>
              </a:solidFill>
              <a:latin typeface="Shabnam" panose="020B0603030804020204" pitchFamily="34" charset="-78"/>
              <a:cs typeface="Shabnam" panose="020B0603030804020204" pitchFamily="34" charset="-78"/>
            </a:endParaRPr>
          </a:p>
        </p:txBody>
      </p:sp>
      <p:sp>
        <p:nvSpPr>
          <p:cNvPr id="10" name="TextBox 9">
            <a:hlinkClick r:id="rId9" action="ppaction://hlinksldjump"/>
            <a:extLst>
              <a:ext uri="{FF2B5EF4-FFF2-40B4-BE49-F238E27FC236}">
                <a16:creationId xmlns:a16="http://schemas.microsoft.com/office/drawing/2014/main" id="{C09A21ED-B743-FB45-6680-33FD83D3246F}"/>
              </a:ext>
            </a:extLst>
          </p:cNvPr>
          <p:cNvSpPr txBox="1"/>
          <p:nvPr/>
        </p:nvSpPr>
        <p:spPr>
          <a:xfrm>
            <a:off x="2596451" y="1051936"/>
            <a:ext cx="1420208" cy="315265"/>
          </a:xfrm>
          <a:prstGeom prst="rect">
            <a:avLst/>
          </a:prstGeom>
          <a:noFill/>
        </p:spPr>
        <p:txBody>
          <a:bodyPr wrap="square" rtlCol="0">
            <a:spAutoFit/>
          </a:bodyPr>
          <a:lstStyle/>
          <a:p>
            <a:pPr algn="ctr" rtl="1"/>
            <a:r>
              <a:rPr lang="fa-IR" sz="1400" b="1" dirty="0">
                <a:solidFill>
                  <a:schemeClr val="bg1"/>
                </a:solidFill>
                <a:latin typeface="Shabnam" panose="020B0603030804020204" pitchFamily="34" charset="-78"/>
                <a:cs typeface="Shabnam" panose="020B0603030804020204" pitchFamily="34" charset="-78"/>
              </a:rPr>
              <a:t>بحث و نتیجه</a:t>
            </a:r>
            <a:endParaRPr lang="en-US" sz="1400" b="1" dirty="0">
              <a:solidFill>
                <a:schemeClr val="bg1"/>
              </a:solidFill>
              <a:latin typeface="Shabnam" panose="020B0603030804020204" pitchFamily="34" charset="-78"/>
              <a:cs typeface="Shabnam" panose="020B0603030804020204" pitchFamily="34" charset="-78"/>
            </a:endParaRPr>
          </a:p>
        </p:txBody>
      </p:sp>
      <p:sp>
        <p:nvSpPr>
          <p:cNvPr id="11" name="TextBox 10">
            <a:hlinkClick r:id="rId10" action="ppaction://hlinksldjump"/>
            <a:extLst>
              <a:ext uri="{FF2B5EF4-FFF2-40B4-BE49-F238E27FC236}">
                <a16:creationId xmlns:a16="http://schemas.microsoft.com/office/drawing/2014/main" id="{24609F54-8725-8FCA-C57D-A502B764B9BF}"/>
              </a:ext>
            </a:extLst>
          </p:cNvPr>
          <p:cNvSpPr txBox="1"/>
          <p:nvPr/>
        </p:nvSpPr>
        <p:spPr>
          <a:xfrm>
            <a:off x="998155" y="1051935"/>
            <a:ext cx="1498381" cy="315265"/>
          </a:xfrm>
          <a:prstGeom prst="rect">
            <a:avLst/>
          </a:prstGeom>
          <a:noFill/>
        </p:spPr>
        <p:txBody>
          <a:bodyPr wrap="square" rtlCol="0">
            <a:spAutoFit/>
          </a:bodyPr>
          <a:lstStyle/>
          <a:p>
            <a:pPr algn="ctr" rtl="1"/>
            <a:r>
              <a:rPr lang="fa-IR" sz="1400" b="1" dirty="0">
                <a:solidFill>
                  <a:schemeClr val="bg1"/>
                </a:solidFill>
                <a:latin typeface="Shabnam" panose="020B0603030804020204" pitchFamily="34" charset="-78"/>
                <a:cs typeface="Shabnam" panose="020B0603030804020204" pitchFamily="34" charset="-78"/>
              </a:rPr>
              <a:t>منابع</a:t>
            </a:r>
            <a:endParaRPr lang="en-US" sz="1400" b="1" dirty="0">
              <a:solidFill>
                <a:schemeClr val="bg1"/>
              </a:solidFill>
              <a:latin typeface="Shabnam" panose="020B0603030804020204" pitchFamily="34" charset="-78"/>
              <a:cs typeface="Shabnam" panose="020B0603030804020204" pitchFamily="34" charset="-78"/>
            </a:endParaRPr>
          </a:p>
        </p:txBody>
      </p:sp>
      <p:pic>
        <p:nvPicPr>
          <p:cNvPr id="12" name="Graphic 11">
            <a:extLst>
              <a:ext uri="{FF2B5EF4-FFF2-40B4-BE49-F238E27FC236}">
                <a16:creationId xmlns:a16="http://schemas.microsoft.com/office/drawing/2014/main" id="{E27D253E-E54B-CBCD-21F2-40678F40E811}"/>
              </a:ext>
            </a:extLst>
          </p:cNvPr>
          <p:cNvPicPr>
            <a:picLocks noChangeAspect="1"/>
          </p:cNvPicPr>
          <p:nvPr/>
        </p:nvPicPr>
        <p:blipFill>
          <a:blip r:embed="rId11" cstate="print">
            <a:extLst>
              <a:ext uri="{28A0092B-C50C-407E-A947-70E740481C1C}">
                <a14:useLocalDpi xmlns:a14="http://schemas.microsoft.com/office/drawing/2010/main"/>
              </a:ext>
              <a:ext uri="{96DAC541-7B7A-43D3-8B79-37D633B846F1}">
                <asvg:svgBlip xmlns:asvg="http://schemas.microsoft.com/office/drawing/2016/SVG/main" r:embed="rId12"/>
              </a:ext>
            </a:extLst>
          </a:blip>
          <a:stretch>
            <a:fillRect/>
          </a:stretch>
        </p:blipFill>
        <p:spPr>
          <a:xfrm>
            <a:off x="10458867" y="88489"/>
            <a:ext cx="1438278" cy="1438278"/>
          </a:xfrm>
          <a:prstGeom prst="rect">
            <a:avLst/>
          </a:prstGeom>
        </p:spPr>
      </p:pic>
      <p:sp>
        <p:nvSpPr>
          <p:cNvPr id="13" name="TextBox 12">
            <a:extLst>
              <a:ext uri="{FF2B5EF4-FFF2-40B4-BE49-F238E27FC236}">
                <a16:creationId xmlns:a16="http://schemas.microsoft.com/office/drawing/2014/main" id="{1B0C5ED1-3C15-2BA4-F223-D064112A73B6}"/>
              </a:ext>
            </a:extLst>
          </p:cNvPr>
          <p:cNvSpPr txBox="1"/>
          <p:nvPr/>
        </p:nvSpPr>
        <p:spPr>
          <a:xfrm>
            <a:off x="10336307" y="1715488"/>
            <a:ext cx="1757082" cy="338554"/>
          </a:xfrm>
          <a:prstGeom prst="rect">
            <a:avLst/>
          </a:prstGeom>
          <a:noFill/>
        </p:spPr>
        <p:txBody>
          <a:bodyPr wrap="square" rtlCol="0">
            <a:spAutoFit/>
          </a:bodyPr>
          <a:lstStyle/>
          <a:p>
            <a:pPr algn="ctr" rtl="1"/>
            <a:r>
              <a:rPr lang="fa-IR" sz="1600" b="1" dirty="0">
                <a:solidFill>
                  <a:srgbClr val="1D3347"/>
                </a:solidFill>
                <a:latin typeface="Shabnam" panose="020B0603030804020204" pitchFamily="34" charset="-78"/>
                <a:cs typeface="Shabnam" panose="020B0603030804020204" pitchFamily="34" charset="-78"/>
              </a:rPr>
              <a:t>عنوان اول</a:t>
            </a:r>
            <a:endParaRPr lang="en-US" sz="1600" b="1" dirty="0">
              <a:solidFill>
                <a:srgbClr val="1D3347"/>
              </a:solidFill>
              <a:latin typeface="Shabnam" panose="020B0603030804020204" pitchFamily="34" charset="-78"/>
              <a:cs typeface="Shabnam" panose="020B0603030804020204" pitchFamily="34" charset="-78"/>
            </a:endParaRPr>
          </a:p>
        </p:txBody>
      </p:sp>
      <p:sp>
        <p:nvSpPr>
          <p:cNvPr id="14" name="TextBox 13">
            <a:extLst>
              <a:ext uri="{FF2B5EF4-FFF2-40B4-BE49-F238E27FC236}">
                <a16:creationId xmlns:a16="http://schemas.microsoft.com/office/drawing/2014/main" id="{90D061B5-CD54-6BA3-6799-7340D9C27FF8}"/>
              </a:ext>
            </a:extLst>
          </p:cNvPr>
          <p:cNvSpPr txBox="1"/>
          <p:nvPr/>
        </p:nvSpPr>
        <p:spPr>
          <a:xfrm>
            <a:off x="10421957" y="2485131"/>
            <a:ext cx="1671431" cy="338554"/>
          </a:xfrm>
          <a:prstGeom prst="rect">
            <a:avLst/>
          </a:prstGeom>
          <a:noFill/>
        </p:spPr>
        <p:txBody>
          <a:bodyPr wrap="square" rtlCol="0">
            <a:spAutoFit/>
          </a:bodyPr>
          <a:lstStyle/>
          <a:p>
            <a:pPr algn="ctr" rtl="1"/>
            <a:r>
              <a:rPr lang="fa-IR" sz="1600" b="1" dirty="0">
                <a:solidFill>
                  <a:srgbClr val="1D3347"/>
                </a:solidFill>
                <a:latin typeface="Shabnam" panose="020B0603030804020204" pitchFamily="34" charset="-78"/>
                <a:cs typeface="Shabnam" panose="020B0603030804020204" pitchFamily="34" charset="-78"/>
              </a:rPr>
              <a:t>عنوان دوم</a:t>
            </a:r>
            <a:endParaRPr lang="en-US" sz="1600" b="1" dirty="0">
              <a:solidFill>
                <a:srgbClr val="1D3347"/>
              </a:solidFill>
              <a:latin typeface="Shabnam" panose="020B0603030804020204" pitchFamily="34" charset="-78"/>
              <a:cs typeface="Shabnam" panose="020B0603030804020204" pitchFamily="34" charset="-78"/>
            </a:endParaRPr>
          </a:p>
        </p:txBody>
      </p:sp>
      <p:sp>
        <p:nvSpPr>
          <p:cNvPr id="15" name="TextBox 14">
            <a:extLst>
              <a:ext uri="{FF2B5EF4-FFF2-40B4-BE49-F238E27FC236}">
                <a16:creationId xmlns:a16="http://schemas.microsoft.com/office/drawing/2014/main" id="{A79431DC-1F08-6D33-8B5A-AD93E45BD02B}"/>
              </a:ext>
            </a:extLst>
          </p:cNvPr>
          <p:cNvSpPr txBox="1"/>
          <p:nvPr/>
        </p:nvSpPr>
        <p:spPr>
          <a:xfrm>
            <a:off x="10336305" y="3228586"/>
            <a:ext cx="1757082" cy="338554"/>
          </a:xfrm>
          <a:prstGeom prst="rect">
            <a:avLst/>
          </a:prstGeom>
          <a:noFill/>
        </p:spPr>
        <p:txBody>
          <a:bodyPr wrap="square" rtlCol="0">
            <a:spAutoFit/>
          </a:bodyPr>
          <a:lstStyle/>
          <a:p>
            <a:pPr algn="ctr" rtl="1"/>
            <a:r>
              <a:rPr lang="fa-IR" sz="1600" b="1" dirty="0">
                <a:solidFill>
                  <a:srgbClr val="1D3347"/>
                </a:solidFill>
                <a:latin typeface="Shabnam" panose="020B0603030804020204" pitchFamily="34" charset="-78"/>
                <a:cs typeface="Shabnam" panose="020B0603030804020204" pitchFamily="34" charset="-78"/>
              </a:rPr>
              <a:t>عنوان سوم</a:t>
            </a:r>
            <a:endParaRPr lang="en-US" sz="1600" b="1" dirty="0">
              <a:solidFill>
                <a:srgbClr val="1D3347"/>
              </a:solidFill>
              <a:latin typeface="Shabnam" panose="020B0603030804020204" pitchFamily="34" charset="-78"/>
              <a:cs typeface="Shabnam" panose="020B0603030804020204" pitchFamily="34" charset="-78"/>
            </a:endParaRPr>
          </a:p>
        </p:txBody>
      </p:sp>
      <p:sp>
        <p:nvSpPr>
          <p:cNvPr id="16" name="TextBox 15">
            <a:extLst>
              <a:ext uri="{FF2B5EF4-FFF2-40B4-BE49-F238E27FC236}">
                <a16:creationId xmlns:a16="http://schemas.microsoft.com/office/drawing/2014/main" id="{D74F37B3-1839-9776-00A3-70C3F8C2073C}"/>
              </a:ext>
            </a:extLst>
          </p:cNvPr>
          <p:cNvSpPr txBox="1"/>
          <p:nvPr/>
        </p:nvSpPr>
        <p:spPr>
          <a:xfrm>
            <a:off x="10403951" y="3985103"/>
            <a:ext cx="1689436" cy="338554"/>
          </a:xfrm>
          <a:prstGeom prst="rect">
            <a:avLst/>
          </a:prstGeom>
          <a:noFill/>
        </p:spPr>
        <p:txBody>
          <a:bodyPr wrap="square" rtlCol="0">
            <a:spAutoFit/>
          </a:bodyPr>
          <a:lstStyle/>
          <a:p>
            <a:pPr algn="ctr" rtl="1"/>
            <a:r>
              <a:rPr lang="fa-IR" sz="1600" b="1" dirty="0">
                <a:solidFill>
                  <a:srgbClr val="1D3347"/>
                </a:solidFill>
                <a:latin typeface="Shabnam" panose="020B0603030804020204" pitchFamily="34" charset="-78"/>
                <a:cs typeface="Shabnam" panose="020B0603030804020204" pitchFamily="34" charset="-78"/>
              </a:rPr>
              <a:t>عنوان چهارم</a:t>
            </a:r>
            <a:endParaRPr lang="en-US" sz="1600" b="1" dirty="0">
              <a:solidFill>
                <a:srgbClr val="1D3347"/>
              </a:solidFill>
              <a:latin typeface="Shabnam" panose="020B0603030804020204" pitchFamily="34" charset="-78"/>
              <a:cs typeface="Shabnam" panose="020B0603030804020204" pitchFamily="34" charset="-78"/>
            </a:endParaRPr>
          </a:p>
        </p:txBody>
      </p:sp>
      <p:sp>
        <p:nvSpPr>
          <p:cNvPr id="17" name="TextBox 16">
            <a:extLst>
              <a:ext uri="{FF2B5EF4-FFF2-40B4-BE49-F238E27FC236}">
                <a16:creationId xmlns:a16="http://schemas.microsoft.com/office/drawing/2014/main" id="{B0B230EF-2D62-E9DC-4252-A648FAA7FEAB}"/>
              </a:ext>
            </a:extLst>
          </p:cNvPr>
          <p:cNvSpPr txBox="1"/>
          <p:nvPr/>
        </p:nvSpPr>
        <p:spPr>
          <a:xfrm>
            <a:off x="10336305" y="4754746"/>
            <a:ext cx="1775088" cy="338554"/>
          </a:xfrm>
          <a:prstGeom prst="rect">
            <a:avLst/>
          </a:prstGeom>
          <a:noFill/>
        </p:spPr>
        <p:txBody>
          <a:bodyPr wrap="square" rtlCol="0">
            <a:spAutoFit/>
          </a:bodyPr>
          <a:lstStyle/>
          <a:p>
            <a:pPr algn="ctr" rtl="1"/>
            <a:r>
              <a:rPr lang="fa-IR" sz="1600" b="1" dirty="0">
                <a:solidFill>
                  <a:srgbClr val="1D3347"/>
                </a:solidFill>
                <a:latin typeface="Shabnam" panose="020B0603030804020204" pitchFamily="34" charset="-78"/>
                <a:cs typeface="Shabnam" panose="020B0603030804020204" pitchFamily="34" charset="-78"/>
              </a:rPr>
              <a:t>عنوان پنجم</a:t>
            </a:r>
            <a:endParaRPr lang="en-US" sz="1600" b="1" dirty="0">
              <a:solidFill>
                <a:srgbClr val="1D3347"/>
              </a:solidFill>
              <a:latin typeface="Shabnam" panose="020B0603030804020204" pitchFamily="34" charset="-78"/>
              <a:cs typeface="Shabnam" panose="020B0603030804020204" pitchFamily="34" charset="-78"/>
            </a:endParaRPr>
          </a:p>
        </p:txBody>
      </p:sp>
      <p:sp>
        <p:nvSpPr>
          <p:cNvPr id="18" name="TextBox 17">
            <a:extLst>
              <a:ext uri="{FF2B5EF4-FFF2-40B4-BE49-F238E27FC236}">
                <a16:creationId xmlns:a16="http://schemas.microsoft.com/office/drawing/2014/main" id="{66E06D22-BC13-C030-FCA8-2ED905F24DA2}"/>
              </a:ext>
            </a:extLst>
          </p:cNvPr>
          <p:cNvSpPr txBox="1"/>
          <p:nvPr/>
        </p:nvSpPr>
        <p:spPr>
          <a:xfrm>
            <a:off x="10336305" y="5498201"/>
            <a:ext cx="1757082" cy="338554"/>
          </a:xfrm>
          <a:prstGeom prst="rect">
            <a:avLst/>
          </a:prstGeom>
          <a:noFill/>
        </p:spPr>
        <p:txBody>
          <a:bodyPr wrap="square" rtlCol="0">
            <a:spAutoFit/>
          </a:bodyPr>
          <a:lstStyle/>
          <a:p>
            <a:pPr algn="ctr" rtl="1"/>
            <a:r>
              <a:rPr lang="fa-IR" sz="1600" b="1" dirty="0">
                <a:solidFill>
                  <a:srgbClr val="1D3347"/>
                </a:solidFill>
                <a:latin typeface="Shabnam" panose="020B0603030804020204" pitchFamily="34" charset="-78"/>
                <a:cs typeface="Shabnam" panose="020B0603030804020204" pitchFamily="34" charset="-78"/>
              </a:rPr>
              <a:t>عنوان ششم</a:t>
            </a:r>
            <a:endParaRPr lang="en-US" sz="1600" b="1" dirty="0">
              <a:solidFill>
                <a:srgbClr val="1D3347"/>
              </a:solidFill>
              <a:latin typeface="Shabnam" panose="020B0603030804020204" pitchFamily="34" charset="-78"/>
              <a:cs typeface="Shabnam" panose="020B0603030804020204" pitchFamily="34" charset="-78"/>
            </a:endParaRPr>
          </a:p>
        </p:txBody>
      </p:sp>
      <p:sp>
        <p:nvSpPr>
          <p:cNvPr id="19" name="TextBox 18">
            <a:extLst>
              <a:ext uri="{FF2B5EF4-FFF2-40B4-BE49-F238E27FC236}">
                <a16:creationId xmlns:a16="http://schemas.microsoft.com/office/drawing/2014/main" id="{DA213B21-DEC1-412E-B8E5-0796D876C39F}"/>
              </a:ext>
            </a:extLst>
          </p:cNvPr>
          <p:cNvSpPr txBox="1"/>
          <p:nvPr/>
        </p:nvSpPr>
        <p:spPr>
          <a:xfrm>
            <a:off x="1007391" y="289867"/>
            <a:ext cx="5716681" cy="338554"/>
          </a:xfrm>
          <a:prstGeom prst="rect">
            <a:avLst/>
          </a:prstGeom>
          <a:noFill/>
        </p:spPr>
        <p:txBody>
          <a:bodyPr wrap="square" rtlCol="0">
            <a:spAutoFit/>
          </a:bodyPr>
          <a:lstStyle/>
          <a:p>
            <a:pPr algn="ctr" rtl="1"/>
            <a:r>
              <a:rPr lang="fa-IR" sz="1600" b="1">
                <a:solidFill>
                  <a:srgbClr val="1D3347"/>
                </a:solidFill>
                <a:latin typeface="Shabnam" panose="020B0603030804020204" pitchFamily="34" charset="-78"/>
                <a:cs typeface="Shabnam" panose="020B0603030804020204" pitchFamily="34" charset="-78"/>
              </a:rPr>
              <a:t>موضوع ارائه خود را در این قسمت وارد نمایید</a:t>
            </a:r>
            <a:endParaRPr lang="en-US" sz="1600" b="1" dirty="0">
              <a:solidFill>
                <a:srgbClr val="1D3347"/>
              </a:solidFill>
              <a:latin typeface="Shabnam" panose="020B0603030804020204" pitchFamily="34" charset="-78"/>
              <a:cs typeface="Shabnam" panose="020B0603030804020204" pitchFamily="34" charset="-78"/>
            </a:endParaRPr>
          </a:p>
        </p:txBody>
      </p:sp>
      <p:sp>
        <p:nvSpPr>
          <p:cNvPr id="20" name="TextBox 19">
            <a:extLst>
              <a:ext uri="{FF2B5EF4-FFF2-40B4-BE49-F238E27FC236}">
                <a16:creationId xmlns:a16="http://schemas.microsoft.com/office/drawing/2014/main" id="{C036AF6D-705C-B81D-DBB4-1DF37BDB5D03}"/>
              </a:ext>
            </a:extLst>
          </p:cNvPr>
          <p:cNvSpPr txBox="1"/>
          <p:nvPr/>
        </p:nvSpPr>
        <p:spPr>
          <a:xfrm>
            <a:off x="6853381" y="289867"/>
            <a:ext cx="3352801" cy="338554"/>
          </a:xfrm>
          <a:prstGeom prst="rect">
            <a:avLst/>
          </a:prstGeom>
          <a:noFill/>
        </p:spPr>
        <p:txBody>
          <a:bodyPr wrap="square" rtlCol="0">
            <a:spAutoFit/>
          </a:bodyPr>
          <a:lstStyle/>
          <a:p>
            <a:pPr algn="ctr" rtl="1"/>
            <a:r>
              <a:rPr lang="fa-IR" sz="1600" b="1" dirty="0">
                <a:solidFill>
                  <a:srgbClr val="1D3347"/>
                </a:solidFill>
                <a:latin typeface="Shabnam" panose="020B0603030804020204" pitchFamily="34" charset="-78"/>
                <a:cs typeface="Shabnam" panose="020B0603030804020204" pitchFamily="34" charset="-78"/>
              </a:rPr>
              <a:t>پژوهشگر</a:t>
            </a:r>
            <a:r>
              <a:rPr lang="fa-IR" sz="1600" b="1">
                <a:solidFill>
                  <a:srgbClr val="1D3347"/>
                </a:solidFill>
                <a:latin typeface="Shabnam" panose="020B0603030804020204" pitchFamily="34" charset="-78"/>
                <a:cs typeface="Shabnam" panose="020B0603030804020204" pitchFamily="34" charset="-78"/>
              </a:rPr>
              <a:t>: محمد جواد عزیزپناه</a:t>
            </a:r>
            <a:endParaRPr lang="en-US" sz="1600" b="1" dirty="0">
              <a:solidFill>
                <a:srgbClr val="1D3347"/>
              </a:solidFill>
              <a:latin typeface="Shabnam" panose="020B0603030804020204" pitchFamily="34" charset="-78"/>
              <a:cs typeface="Shabnam" panose="020B0603030804020204" pitchFamily="34" charset="-78"/>
            </a:endParaRPr>
          </a:p>
        </p:txBody>
      </p:sp>
      <p:sp>
        <p:nvSpPr>
          <p:cNvPr id="21" name="Freeform 123">
            <a:hlinkClick r:id="rId10" action="ppaction://hlinksldjump"/>
            <a:extLst>
              <a:ext uri="{FF2B5EF4-FFF2-40B4-BE49-F238E27FC236}">
                <a16:creationId xmlns:a16="http://schemas.microsoft.com/office/drawing/2014/main" id="{D8DC7697-9E0E-1EC0-A2EE-0A9AD0EB67F3}"/>
              </a:ext>
            </a:extLst>
          </p:cNvPr>
          <p:cNvSpPr>
            <a:spLocks noEditPoints="1"/>
          </p:cNvSpPr>
          <p:nvPr/>
        </p:nvSpPr>
        <p:spPr bwMode="auto">
          <a:xfrm>
            <a:off x="488631" y="5556280"/>
            <a:ext cx="268684" cy="268684"/>
          </a:xfrm>
          <a:custGeom>
            <a:avLst/>
            <a:gdLst>
              <a:gd name="T0" fmla="*/ 109 w 160"/>
              <a:gd name="T1" fmla="*/ 116 h 160"/>
              <a:gd name="T2" fmla="*/ 59 w 160"/>
              <a:gd name="T3" fmla="*/ 107 h 160"/>
              <a:gd name="T4" fmla="*/ 160 w 160"/>
              <a:gd name="T5" fmla="*/ 125 h 160"/>
              <a:gd name="T6" fmla="*/ 114 w 160"/>
              <a:gd name="T7" fmla="*/ 116 h 160"/>
              <a:gd name="T8" fmla="*/ 60 w 160"/>
              <a:gd name="T9" fmla="*/ 100 h 160"/>
              <a:gd name="T10" fmla="*/ 160 w 160"/>
              <a:gd name="T11" fmla="*/ 84 h 160"/>
              <a:gd name="T12" fmla="*/ 59 w 160"/>
              <a:gd name="T13" fmla="*/ 131 h 160"/>
              <a:gd name="T14" fmla="*/ 110 w 160"/>
              <a:gd name="T15" fmla="*/ 160 h 160"/>
              <a:gd name="T16" fmla="*/ 160 w 160"/>
              <a:gd name="T17" fmla="*/ 132 h 160"/>
              <a:gd name="T18" fmla="*/ 110 w 160"/>
              <a:gd name="T19" fmla="*/ 50 h 160"/>
              <a:gd name="T20" fmla="*/ 59 w 160"/>
              <a:gd name="T21" fmla="*/ 75 h 160"/>
              <a:gd name="T22" fmla="*/ 160 w 160"/>
              <a:gd name="T23" fmla="*/ 68 h 160"/>
              <a:gd name="T24" fmla="*/ 148 w 160"/>
              <a:gd name="T25" fmla="*/ 0 h 160"/>
              <a:gd name="T26" fmla="*/ 0 w 160"/>
              <a:gd name="T27" fmla="*/ 44 h 160"/>
              <a:gd name="T28" fmla="*/ 109 w 160"/>
              <a:gd name="T29" fmla="*/ 44 h 160"/>
              <a:gd name="T30" fmla="*/ 160 w 160"/>
              <a:gd name="T31" fmla="*/ 44 h 160"/>
              <a:gd name="T32" fmla="*/ 29 w 160"/>
              <a:gd name="T33" fmla="*/ 41 h 160"/>
              <a:gd name="T34" fmla="*/ 41 w 160"/>
              <a:gd name="T35" fmla="*/ 28 h 160"/>
              <a:gd name="T36" fmla="*/ 88 w 160"/>
              <a:gd name="T37" fmla="*/ 25 h 160"/>
              <a:gd name="T38" fmla="*/ 91 w 160"/>
              <a:gd name="T39" fmla="*/ 27 h 160"/>
              <a:gd name="T40" fmla="*/ 97 w 160"/>
              <a:gd name="T41" fmla="*/ 30 h 160"/>
              <a:gd name="T42" fmla="*/ 102 w 160"/>
              <a:gd name="T43" fmla="*/ 27 h 160"/>
              <a:gd name="T44" fmla="*/ 104 w 160"/>
              <a:gd name="T45" fmla="*/ 25 h 160"/>
              <a:gd name="T46" fmla="*/ 104 w 160"/>
              <a:gd name="T47" fmla="*/ 32 h 160"/>
              <a:gd name="T48" fmla="*/ 107 w 160"/>
              <a:gd name="T49" fmla="*/ 35 h 160"/>
              <a:gd name="T50" fmla="*/ 113 w 160"/>
              <a:gd name="T51" fmla="*/ 22 h 160"/>
              <a:gd name="T52" fmla="*/ 118 w 160"/>
              <a:gd name="T53" fmla="*/ 35 h 160"/>
              <a:gd name="T54" fmla="*/ 120 w 160"/>
              <a:gd name="T55" fmla="*/ 32 h 160"/>
              <a:gd name="T56" fmla="*/ 120 w 160"/>
              <a:gd name="T57" fmla="*/ 25 h 160"/>
              <a:gd name="T58" fmla="*/ 123 w 160"/>
              <a:gd name="T59" fmla="*/ 27 h 160"/>
              <a:gd name="T60" fmla="*/ 129 w 160"/>
              <a:gd name="T61" fmla="*/ 30 h 160"/>
              <a:gd name="T62" fmla="*/ 134 w 160"/>
              <a:gd name="T63" fmla="*/ 27 h 160"/>
              <a:gd name="T64" fmla="*/ 136 w 160"/>
              <a:gd name="T65" fmla="*/ 25 h 160"/>
              <a:gd name="T66" fmla="*/ 136 w 160"/>
              <a:gd name="T67" fmla="*/ 32 h 160"/>
              <a:gd name="T68" fmla="*/ 140 w 160"/>
              <a:gd name="T69" fmla="*/ 35 h 160"/>
              <a:gd name="T70" fmla="*/ 54 w 160"/>
              <a:gd name="T71" fmla="*/ 68 h 160"/>
              <a:gd name="T72" fmla="*/ 3 w 160"/>
              <a:gd name="T73" fmla="*/ 57 h 160"/>
              <a:gd name="T74" fmla="*/ 3 w 160"/>
              <a:gd name="T75" fmla="*/ 102 h 160"/>
              <a:gd name="T76" fmla="*/ 41 w 160"/>
              <a:gd name="T77" fmla="*/ 79 h 160"/>
              <a:gd name="T78" fmla="*/ 28 w 160"/>
              <a:gd name="T79" fmla="*/ 68 h 160"/>
              <a:gd name="T80" fmla="*/ 54 w 160"/>
              <a:gd name="T81" fmla="*/ 107 h 160"/>
              <a:gd name="T82" fmla="*/ 0 w 160"/>
              <a:gd name="T83" fmla="*/ 145 h 160"/>
              <a:gd name="T84" fmla="*/ 60 w 160"/>
              <a:gd name="T85" fmla="*/ 159 h 160"/>
              <a:gd name="T86" fmla="*/ 29 w 160"/>
              <a:gd name="T87" fmla="*/ 142 h 160"/>
              <a:gd name="T88" fmla="*/ 41 w 160"/>
              <a:gd name="T89" fmla="*/ 131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60" h="160">
                <a:moveTo>
                  <a:pt x="114" y="116"/>
                </a:moveTo>
                <a:cubicBezTo>
                  <a:pt x="113" y="116"/>
                  <a:pt x="112" y="116"/>
                  <a:pt x="112" y="116"/>
                </a:cubicBezTo>
                <a:cubicBezTo>
                  <a:pt x="110" y="116"/>
                  <a:pt x="109" y="116"/>
                  <a:pt x="109" y="116"/>
                </a:cubicBezTo>
                <a:cubicBezTo>
                  <a:pt x="108" y="116"/>
                  <a:pt x="108" y="116"/>
                  <a:pt x="108" y="116"/>
                </a:cubicBezTo>
                <a:cubicBezTo>
                  <a:pt x="108" y="116"/>
                  <a:pt x="107" y="116"/>
                  <a:pt x="105" y="116"/>
                </a:cubicBezTo>
                <a:cubicBezTo>
                  <a:pt x="87" y="116"/>
                  <a:pt x="69" y="112"/>
                  <a:pt x="59" y="107"/>
                </a:cubicBezTo>
                <a:cubicBezTo>
                  <a:pt x="59" y="123"/>
                  <a:pt x="59" y="123"/>
                  <a:pt x="59" y="123"/>
                </a:cubicBezTo>
                <a:cubicBezTo>
                  <a:pt x="65" y="129"/>
                  <a:pt x="85" y="133"/>
                  <a:pt x="112" y="133"/>
                </a:cubicBezTo>
                <a:cubicBezTo>
                  <a:pt x="135" y="133"/>
                  <a:pt x="152" y="130"/>
                  <a:pt x="160" y="125"/>
                </a:cubicBezTo>
                <a:cubicBezTo>
                  <a:pt x="160" y="109"/>
                  <a:pt x="160" y="109"/>
                  <a:pt x="160" y="109"/>
                </a:cubicBezTo>
                <a:cubicBezTo>
                  <a:pt x="151" y="113"/>
                  <a:pt x="134" y="116"/>
                  <a:pt x="116" y="116"/>
                </a:cubicBezTo>
                <a:cubicBezTo>
                  <a:pt x="116" y="116"/>
                  <a:pt x="115" y="116"/>
                  <a:pt x="114" y="116"/>
                </a:cubicBezTo>
                <a:close/>
                <a:moveTo>
                  <a:pt x="59" y="82"/>
                </a:moveTo>
                <a:cubicBezTo>
                  <a:pt x="59" y="100"/>
                  <a:pt x="59" y="100"/>
                  <a:pt x="59" y="100"/>
                </a:cubicBezTo>
                <a:cubicBezTo>
                  <a:pt x="60" y="100"/>
                  <a:pt x="60" y="100"/>
                  <a:pt x="60" y="100"/>
                </a:cubicBezTo>
                <a:cubicBezTo>
                  <a:pt x="66" y="106"/>
                  <a:pt x="86" y="111"/>
                  <a:pt x="112" y="111"/>
                </a:cubicBezTo>
                <a:cubicBezTo>
                  <a:pt x="134" y="111"/>
                  <a:pt x="152" y="106"/>
                  <a:pt x="160" y="101"/>
                </a:cubicBezTo>
                <a:cubicBezTo>
                  <a:pt x="160" y="84"/>
                  <a:pt x="160" y="84"/>
                  <a:pt x="160" y="84"/>
                </a:cubicBezTo>
                <a:cubicBezTo>
                  <a:pt x="149" y="89"/>
                  <a:pt x="130" y="92"/>
                  <a:pt x="112" y="92"/>
                </a:cubicBezTo>
                <a:cubicBezTo>
                  <a:pt x="91" y="92"/>
                  <a:pt x="70" y="89"/>
                  <a:pt x="59" y="82"/>
                </a:cubicBezTo>
                <a:close/>
                <a:moveTo>
                  <a:pt x="59" y="131"/>
                </a:moveTo>
                <a:cubicBezTo>
                  <a:pt x="59" y="141"/>
                  <a:pt x="59" y="141"/>
                  <a:pt x="59" y="141"/>
                </a:cubicBezTo>
                <a:cubicBezTo>
                  <a:pt x="59" y="143"/>
                  <a:pt x="59" y="143"/>
                  <a:pt x="60" y="143"/>
                </a:cubicBezTo>
                <a:cubicBezTo>
                  <a:pt x="63" y="154"/>
                  <a:pt x="87" y="160"/>
                  <a:pt x="110" y="160"/>
                </a:cubicBezTo>
                <a:cubicBezTo>
                  <a:pt x="132" y="160"/>
                  <a:pt x="157" y="154"/>
                  <a:pt x="160" y="143"/>
                </a:cubicBezTo>
                <a:cubicBezTo>
                  <a:pt x="160" y="143"/>
                  <a:pt x="160" y="143"/>
                  <a:pt x="160" y="141"/>
                </a:cubicBezTo>
                <a:cubicBezTo>
                  <a:pt x="160" y="132"/>
                  <a:pt x="160" y="132"/>
                  <a:pt x="160" y="132"/>
                </a:cubicBezTo>
                <a:cubicBezTo>
                  <a:pt x="149" y="138"/>
                  <a:pt x="130" y="140"/>
                  <a:pt x="112" y="140"/>
                </a:cubicBezTo>
                <a:cubicBezTo>
                  <a:pt x="91" y="140"/>
                  <a:pt x="70" y="137"/>
                  <a:pt x="59" y="131"/>
                </a:cubicBezTo>
                <a:close/>
                <a:moveTo>
                  <a:pt x="110" y="50"/>
                </a:moveTo>
                <a:cubicBezTo>
                  <a:pt x="87" y="50"/>
                  <a:pt x="63" y="56"/>
                  <a:pt x="59" y="67"/>
                </a:cubicBezTo>
                <a:cubicBezTo>
                  <a:pt x="59" y="68"/>
                  <a:pt x="59" y="68"/>
                  <a:pt x="59" y="68"/>
                </a:cubicBezTo>
                <a:cubicBezTo>
                  <a:pt x="59" y="75"/>
                  <a:pt x="59" y="75"/>
                  <a:pt x="59" y="75"/>
                </a:cubicBezTo>
                <a:cubicBezTo>
                  <a:pt x="65" y="82"/>
                  <a:pt x="86" y="87"/>
                  <a:pt x="112" y="87"/>
                </a:cubicBezTo>
                <a:cubicBezTo>
                  <a:pt x="134" y="87"/>
                  <a:pt x="152" y="83"/>
                  <a:pt x="160" y="78"/>
                </a:cubicBezTo>
                <a:cubicBezTo>
                  <a:pt x="160" y="68"/>
                  <a:pt x="160" y="68"/>
                  <a:pt x="160" y="68"/>
                </a:cubicBezTo>
                <a:cubicBezTo>
                  <a:pt x="160" y="67"/>
                  <a:pt x="160" y="67"/>
                  <a:pt x="160" y="67"/>
                </a:cubicBezTo>
                <a:cubicBezTo>
                  <a:pt x="158" y="56"/>
                  <a:pt x="134" y="50"/>
                  <a:pt x="110" y="50"/>
                </a:cubicBezTo>
                <a:close/>
                <a:moveTo>
                  <a:pt x="148" y="0"/>
                </a:moveTo>
                <a:cubicBezTo>
                  <a:pt x="13" y="0"/>
                  <a:pt x="13" y="0"/>
                  <a:pt x="13" y="0"/>
                </a:cubicBezTo>
                <a:cubicBezTo>
                  <a:pt x="7" y="0"/>
                  <a:pt x="0" y="6"/>
                  <a:pt x="0" y="12"/>
                </a:cubicBezTo>
                <a:cubicBezTo>
                  <a:pt x="0" y="44"/>
                  <a:pt x="0" y="44"/>
                  <a:pt x="0" y="44"/>
                </a:cubicBezTo>
                <a:cubicBezTo>
                  <a:pt x="0" y="47"/>
                  <a:pt x="2" y="49"/>
                  <a:pt x="3" y="50"/>
                </a:cubicBezTo>
                <a:cubicBezTo>
                  <a:pt x="66" y="50"/>
                  <a:pt x="66" y="50"/>
                  <a:pt x="66" y="50"/>
                </a:cubicBezTo>
                <a:cubicBezTo>
                  <a:pt x="77" y="47"/>
                  <a:pt x="93" y="44"/>
                  <a:pt x="109" y="44"/>
                </a:cubicBezTo>
                <a:cubicBezTo>
                  <a:pt x="124" y="44"/>
                  <a:pt x="140" y="47"/>
                  <a:pt x="151" y="50"/>
                </a:cubicBezTo>
                <a:cubicBezTo>
                  <a:pt x="158" y="50"/>
                  <a:pt x="158" y="50"/>
                  <a:pt x="158" y="50"/>
                </a:cubicBezTo>
                <a:cubicBezTo>
                  <a:pt x="159" y="49"/>
                  <a:pt x="160" y="47"/>
                  <a:pt x="160" y="44"/>
                </a:cubicBezTo>
                <a:cubicBezTo>
                  <a:pt x="160" y="12"/>
                  <a:pt x="160" y="12"/>
                  <a:pt x="160" y="12"/>
                </a:cubicBezTo>
                <a:cubicBezTo>
                  <a:pt x="160" y="6"/>
                  <a:pt x="154" y="0"/>
                  <a:pt x="148" y="0"/>
                </a:cubicBezTo>
                <a:close/>
                <a:moveTo>
                  <a:pt x="29" y="41"/>
                </a:moveTo>
                <a:cubicBezTo>
                  <a:pt x="22" y="41"/>
                  <a:pt x="16" y="35"/>
                  <a:pt x="16" y="28"/>
                </a:cubicBezTo>
                <a:cubicBezTo>
                  <a:pt x="16" y="22"/>
                  <a:pt x="22" y="16"/>
                  <a:pt x="29" y="16"/>
                </a:cubicBezTo>
                <a:cubicBezTo>
                  <a:pt x="36" y="16"/>
                  <a:pt x="41" y="22"/>
                  <a:pt x="41" y="28"/>
                </a:cubicBezTo>
                <a:cubicBezTo>
                  <a:pt x="41" y="35"/>
                  <a:pt x="36" y="41"/>
                  <a:pt x="29" y="41"/>
                </a:cubicBezTo>
                <a:close/>
                <a:moveTo>
                  <a:pt x="91" y="27"/>
                </a:moveTo>
                <a:cubicBezTo>
                  <a:pt x="90" y="27"/>
                  <a:pt x="88" y="26"/>
                  <a:pt x="88" y="25"/>
                </a:cubicBezTo>
                <a:cubicBezTo>
                  <a:pt x="88" y="24"/>
                  <a:pt x="90" y="22"/>
                  <a:pt x="91" y="22"/>
                </a:cubicBezTo>
                <a:cubicBezTo>
                  <a:pt x="93" y="22"/>
                  <a:pt x="94" y="24"/>
                  <a:pt x="94" y="25"/>
                </a:cubicBezTo>
                <a:cubicBezTo>
                  <a:pt x="94" y="26"/>
                  <a:pt x="93" y="27"/>
                  <a:pt x="91" y="27"/>
                </a:cubicBezTo>
                <a:close/>
                <a:moveTo>
                  <a:pt x="97" y="35"/>
                </a:moveTo>
                <a:cubicBezTo>
                  <a:pt x="96" y="35"/>
                  <a:pt x="94" y="33"/>
                  <a:pt x="94" y="32"/>
                </a:cubicBezTo>
                <a:cubicBezTo>
                  <a:pt x="94" y="31"/>
                  <a:pt x="96" y="30"/>
                  <a:pt x="97" y="30"/>
                </a:cubicBezTo>
                <a:cubicBezTo>
                  <a:pt x="98" y="30"/>
                  <a:pt x="99" y="31"/>
                  <a:pt x="99" y="32"/>
                </a:cubicBezTo>
                <a:cubicBezTo>
                  <a:pt x="99" y="33"/>
                  <a:pt x="98" y="35"/>
                  <a:pt x="97" y="35"/>
                </a:cubicBezTo>
                <a:close/>
                <a:moveTo>
                  <a:pt x="102" y="27"/>
                </a:moveTo>
                <a:cubicBezTo>
                  <a:pt x="101" y="27"/>
                  <a:pt x="99" y="26"/>
                  <a:pt x="99" y="25"/>
                </a:cubicBezTo>
                <a:cubicBezTo>
                  <a:pt x="99" y="24"/>
                  <a:pt x="101" y="22"/>
                  <a:pt x="102" y="22"/>
                </a:cubicBezTo>
                <a:cubicBezTo>
                  <a:pt x="103" y="22"/>
                  <a:pt x="104" y="24"/>
                  <a:pt x="104" y="25"/>
                </a:cubicBezTo>
                <a:cubicBezTo>
                  <a:pt x="104" y="26"/>
                  <a:pt x="103" y="27"/>
                  <a:pt x="102" y="27"/>
                </a:cubicBezTo>
                <a:close/>
                <a:moveTo>
                  <a:pt x="107" y="35"/>
                </a:moveTo>
                <a:cubicBezTo>
                  <a:pt x="105" y="35"/>
                  <a:pt x="104" y="33"/>
                  <a:pt x="104" y="32"/>
                </a:cubicBezTo>
                <a:cubicBezTo>
                  <a:pt x="104" y="31"/>
                  <a:pt x="105" y="30"/>
                  <a:pt x="107" y="30"/>
                </a:cubicBezTo>
                <a:cubicBezTo>
                  <a:pt x="109" y="30"/>
                  <a:pt x="110" y="31"/>
                  <a:pt x="110" y="32"/>
                </a:cubicBezTo>
                <a:cubicBezTo>
                  <a:pt x="110" y="33"/>
                  <a:pt x="109" y="35"/>
                  <a:pt x="107" y="35"/>
                </a:cubicBezTo>
                <a:close/>
                <a:moveTo>
                  <a:pt x="113" y="27"/>
                </a:moveTo>
                <a:cubicBezTo>
                  <a:pt x="112" y="27"/>
                  <a:pt x="110" y="26"/>
                  <a:pt x="110" y="25"/>
                </a:cubicBezTo>
                <a:cubicBezTo>
                  <a:pt x="110" y="24"/>
                  <a:pt x="112" y="22"/>
                  <a:pt x="113" y="22"/>
                </a:cubicBezTo>
                <a:cubicBezTo>
                  <a:pt x="114" y="22"/>
                  <a:pt x="115" y="24"/>
                  <a:pt x="115" y="25"/>
                </a:cubicBezTo>
                <a:cubicBezTo>
                  <a:pt x="115" y="26"/>
                  <a:pt x="114" y="27"/>
                  <a:pt x="113" y="27"/>
                </a:cubicBezTo>
                <a:close/>
                <a:moveTo>
                  <a:pt x="118" y="35"/>
                </a:moveTo>
                <a:cubicBezTo>
                  <a:pt x="116" y="35"/>
                  <a:pt x="115" y="33"/>
                  <a:pt x="115" y="32"/>
                </a:cubicBezTo>
                <a:cubicBezTo>
                  <a:pt x="115" y="31"/>
                  <a:pt x="116" y="30"/>
                  <a:pt x="118" y="30"/>
                </a:cubicBezTo>
                <a:cubicBezTo>
                  <a:pt x="119" y="30"/>
                  <a:pt x="120" y="31"/>
                  <a:pt x="120" y="32"/>
                </a:cubicBezTo>
                <a:cubicBezTo>
                  <a:pt x="120" y="33"/>
                  <a:pt x="119" y="35"/>
                  <a:pt x="118" y="35"/>
                </a:cubicBezTo>
                <a:close/>
                <a:moveTo>
                  <a:pt x="123" y="27"/>
                </a:moveTo>
                <a:cubicBezTo>
                  <a:pt x="121" y="27"/>
                  <a:pt x="120" y="26"/>
                  <a:pt x="120" y="25"/>
                </a:cubicBezTo>
                <a:cubicBezTo>
                  <a:pt x="120" y="24"/>
                  <a:pt x="121" y="22"/>
                  <a:pt x="123" y="22"/>
                </a:cubicBezTo>
                <a:cubicBezTo>
                  <a:pt x="125" y="22"/>
                  <a:pt x="126" y="24"/>
                  <a:pt x="126" y="25"/>
                </a:cubicBezTo>
                <a:cubicBezTo>
                  <a:pt x="126" y="26"/>
                  <a:pt x="125" y="27"/>
                  <a:pt x="123" y="27"/>
                </a:cubicBezTo>
                <a:close/>
                <a:moveTo>
                  <a:pt x="129" y="35"/>
                </a:moveTo>
                <a:cubicBezTo>
                  <a:pt x="127" y="35"/>
                  <a:pt x="126" y="33"/>
                  <a:pt x="126" y="32"/>
                </a:cubicBezTo>
                <a:cubicBezTo>
                  <a:pt x="126" y="31"/>
                  <a:pt x="127" y="30"/>
                  <a:pt x="129" y="30"/>
                </a:cubicBezTo>
                <a:cubicBezTo>
                  <a:pt x="130" y="30"/>
                  <a:pt x="131" y="31"/>
                  <a:pt x="131" y="32"/>
                </a:cubicBezTo>
                <a:cubicBezTo>
                  <a:pt x="131" y="33"/>
                  <a:pt x="130" y="35"/>
                  <a:pt x="129" y="35"/>
                </a:cubicBezTo>
                <a:close/>
                <a:moveTo>
                  <a:pt x="134" y="27"/>
                </a:moveTo>
                <a:cubicBezTo>
                  <a:pt x="132" y="27"/>
                  <a:pt x="131" y="26"/>
                  <a:pt x="131" y="25"/>
                </a:cubicBezTo>
                <a:cubicBezTo>
                  <a:pt x="131" y="24"/>
                  <a:pt x="132" y="22"/>
                  <a:pt x="134" y="22"/>
                </a:cubicBezTo>
                <a:cubicBezTo>
                  <a:pt x="135" y="22"/>
                  <a:pt x="136" y="24"/>
                  <a:pt x="136" y="25"/>
                </a:cubicBezTo>
                <a:cubicBezTo>
                  <a:pt x="136" y="26"/>
                  <a:pt x="135" y="27"/>
                  <a:pt x="134" y="27"/>
                </a:cubicBezTo>
                <a:close/>
                <a:moveTo>
                  <a:pt x="140" y="35"/>
                </a:moveTo>
                <a:cubicBezTo>
                  <a:pt x="137" y="35"/>
                  <a:pt x="136" y="33"/>
                  <a:pt x="136" y="32"/>
                </a:cubicBezTo>
                <a:cubicBezTo>
                  <a:pt x="136" y="31"/>
                  <a:pt x="137" y="30"/>
                  <a:pt x="140" y="30"/>
                </a:cubicBezTo>
                <a:cubicBezTo>
                  <a:pt x="141" y="30"/>
                  <a:pt x="142" y="31"/>
                  <a:pt x="142" y="32"/>
                </a:cubicBezTo>
                <a:cubicBezTo>
                  <a:pt x="142" y="33"/>
                  <a:pt x="141" y="35"/>
                  <a:pt x="140" y="35"/>
                </a:cubicBezTo>
                <a:close/>
                <a:moveTo>
                  <a:pt x="54" y="102"/>
                </a:moveTo>
                <a:cubicBezTo>
                  <a:pt x="54" y="101"/>
                  <a:pt x="54" y="94"/>
                  <a:pt x="54" y="94"/>
                </a:cubicBezTo>
                <a:cubicBezTo>
                  <a:pt x="54" y="68"/>
                  <a:pt x="54" y="68"/>
                  <a:pt x="54" y="68"/>
                </a:cubicBezTo>
                <a:cubicBezTo>
                  <a:pt x="54" y="67"/>
                  <a:pt x="54" y="67"/>
                  <a:pt x="54" y="67"/>
                </a:cubicBezTo>
                <a:cubicBezTo>
                  <a:pt x="55" y="63"/>
                  <a:pt x="59" y="60"/>
                  <a:pt x="65" y="57"/>
                </a:cubicBezTo>
                <a:cubicBezTo>
                  <a:pt x="3" y="57"/>
                  <a:pt x="3" y="57"/>
                  <a:pt x="3" y="57"/>
                </a:cubicBezTo>
                <a:cubicBezTo>
                  <a:pt x="2" y="58"/>
                  <a:pt x="0" y="61"/>
                  <a:pt x="0" y="65"/>
                </a:cubicBezTo>
                <a:cubicBezTo>
                  <a:pt x="0" y="95"/>
                  <a:pt x="0" y="95"/>
                  <a:pt x="0" y="95"/>
                </a:cubicBezTo>
                <a:cubicBezTo>
                  <a:pt x="0" y="98"/>
                  <a:pt x="2" y="100"/>
                  <a:pt x="3" y="102"/>
                </a:cubicBezTo>
                <a:lnTo>
                  <a:pt x="54" y="102"/>
                </a:lnTo>
                <a:close/>
                <a:moveTo>
                  <a:pt x="28" y="68"/>
                </a:moveTo>
                <a:cubicBezTo>
                  <a:pt x="36" y="68"/>
                  <a:pt x="41" y="73"/>
                  <a:pt x="41" y="79"/>
                </a:cubicBezTo>
                <a:cubicBezTo>
                  <a:pt x="41" y="87"/>
                  <a:pt x="36" y="91"/>
                  <a:pt x="28" y="91"/>
                </a:cubicBezTo>
                <a:cubicBezTo>
                  <a:pt x="22" y="91"/>
                  <a:pt x="16" y="87"/>
                  <a:pt x="16" y="79"/>
                </a:cubicBezTo>
                <a:cubicBezTo>
                  <a:pt x="16" y="73"/>
                  <a:pt x="22" y="68"/>
                  <a:pt x="28" y="68"/>
                </a:cubicBezTo>
                <a:close/>
                <a:moveTo>
                  <a:pt x="54" y="143"/>
                </a:moveTo>
                <a:cubicBezTo>
                  <a:pt x="54" y="143"/>
                  <a:pt x="54" y="143"/>
                  <a:pt x="54" y="142"/>
                </a:cubicBezTo>
                <a:cubicBezTo>
                  <a:pt x="54" y="107"/>
                  <a:pt x="54" y="107"/>
                  <a:pt x="54" y="107"/>
                </a:cubicBezTo>
                <a:cubicBezTo>
                  <a:pt x="3" y="107"/>
                  <a:pt x="3" y="107"/>
                  <a:pt x="3" y="107"/>
                </a:cubicBezTo>
                <a:cubicBezTo>
                  <a:pt x="2" y="110"/>
                  <a:pt x="0" y="112"/>
                  <a:pt x="0" y="115"/>
                </a:cubicBezTo>
                <a:cubicBezTo>
                  <a:pt x="0" y="145"/>
                  <a:pt x="0" y="145"/>
                  <a:pt x="0" y="145"/>
                </a:cubicBezTo>
                <a:cubicBezTo>
                  <a:pt x="0" y="152"/>
                  <a:pt x="7" y="159"/>
                  <a:pt x="13" y="159"/>
                </a:cubicBezTo>
                <a:cubicBezTo>
                  <a:pt x="59" y="159"/>
                  <a:pt x="59" y="159"/>
                  <a:pt x="59" y="159"/>
                </a:cubicBezTo>
                <a:cubicBezTo>
                  <a:pt x="60" y="159"/>
                  <a:pt x="60" y="159"/>
                  <a:pt x="60" y="159"/>
                </a:cubicBezTo>
                <a:cubicBezTo>
                  <a:pt x="63" y="157"/>
                  <a:pt x="64" y="154"/>
                  <a:pt x="62" y="151"/>
                </a:cubicBezTo>
                <a:cubicBezTo>
                  <a:pt x="58" y="149"/>
                  <a:pt x="56" y="146"/>
                  <a:pt x="54" y="143"/>
                </a:cubicBezTo>
                <a:close/>
                <a:moveTo>
                  <a:pt x="29" y="142"/>
                </a:moveTo>
                <a:cubicBezTo>
                  <a:pt x="22" y="142"/>
                  <a:pt x="16" y="137"/>
                  <a:pt x="16" y="131"/>
                </a:cubicBezTo>
                <a:cubicBezTo>
                  <a:pt x="16" y="123"/>
                  <a:pt x="22" y="118"/>
                  <a:pt x="29" y="118"/>
                </a:cubicBezTo>
                <a:cubicBezTo>
                  <a:pt x="36" y="118"/>
                  <a:pt x="41" y="123"/>
                  <a:pt x="41" y="131"/>
                </a:cubicBezTo>
                <a:cubicBezTo>
                  <a:pt x="41" y="137"/>
                  <a:pt x="36" y="142"/>
                  <a:pt x="29" y="142"/>
                </a:cubicBezTo>
                <a:close/>
              </a:path>
            </a:pathLst>
          </a:custGeom>
          <a:ln>
            <a:noFill/>
          </a:ln>
        </p:spPr>
        <p:style>
          <a:lnRef idx="2">
            <a:schemeClr val="accent3"/>
          </a:lnRef>
          <a:fillRef idx="1">
            <a:schemeClr val="lt1"/>
          </a:fillRef>
          <a:effectRef idx="0">
            <a:schemeClr val="accent3"/>
          </a:effectRef>
          <a:fontRef idx="minor">
            <a:schemeClr val="dk1"/>
          </a:fontRef>
        </p:style>
        <p:txBody>
          <a:bodyPr vert="horz" wrap="square" lIns="91440" tIns="45720" rIns="91440" bIns="45720" numCol="1" anchor="t" anchorCtr="0" compatLnSpc="1">
            <a:prstTxWarp prst="textNoShape">
              <a:avLst/>
            </a:prstTxWarp>
          </a:bodyPr>
          <a:lstStyle/>
          <a:p>
            <a:endParaRPr lang="en-US"/>
          </a:p>
        </p:txBody>
      </p:sp>
      <p:sp>
        <p:nvSpPr>
          <p:cNvPr id="22" name="Freeform 134">
            <a:hlinkClick r:id="rId5" action="ppaction://hlinksldjump"/>
            <a:extLst>
              <a:ext uri="{FF2B5EF4-FFF2-40B4-BE49-F238E27FC236}">
                <a16:creationId xmlns:a16="http://schemas.microsoft.com/office/drawing/2014/main" id="{0333650F-2C48-8AE0-C573-F68968083238}"/>
              </a:ext>
            </a:extLst>
          </p:cNvPr>
          <p:cNvSpPr>
            <a:spLocks noEditPoints="1"/>
          </p:cNvSpPr>
          <p:nvPr/>
        </p:nvSpPr>
        <p:spPr bwMode="auto">
          <a:xfrm>
            <a:off x="345580" y="1756981"/>
            <a:ext cx="316187" cy="243070"/>
          </a:xfrm>
          <a:custGeom>
            <a:avLst/>
            <a:gdLst>
              <a:gd name="T0" fmla="*/ 25 w 160"/>
              <a:gd name="T1" fmla="*/ 0 h 123"/>
              <a:gd name="T2" fmla="*/ 21 w 160"/>
              <a:gd name="T3" fmla="*/ 2 h 123"/>
              <a:gd name="T4" fmla="*/ 19 w 160"/>
              <a:gd name="T5" fmla="*/ 6 h 123"/>
              <a:gd name="T6" fmla="*/ 19 w 160"/>
              <a:gd name="T7" fmla="*/ 92 h 123"/>
              <a:gd name="T8" fmla="*/ 25 w 160"/>
              <a:gd name="T9" fmla="*/ 97 h 123"/>
              <a:gd name="T10" fmla="*/ 76 w 160"/>
              <a:gd name="T11" fmla="*/ 116 h 123"/>
              <a:gd name="T12" fmla="*/ 76 w 160"/>
              <a:gd name="T13" fmla="*/ 26 h 123"/>
              <a:gd name="T14" fmla="*/ 74 w 160"/>
              <a:gd name="T15" fmla="*/ 24 h 123"/>
              <a:gd name="T16" fmla="*/ 25 w 160"/>
              <a:gd name="T17" fmla="*/ 0 h 123"/>
              <a:gd name="T18" fmla="*/ 141 w 160"/>
              <a:gd name="T19" fmla="*/ 92 h 123"/>
              <a:gd name="T20" fmla="*/ 141 w 160"/>
              <a:gd name="T21" fmla="*/ 6 h 123"/>
              <a:gd name="T22" fmla="*/ 140 w 160"/>
              <a:gd name="T23" fmla="*/ 2 h 123"/>
              <a:gd name="T24" fmla="*/ 136 w 160"/>
              <a:gd name="T25" fmla="*/ 0 h 123"/>
              <a:gd name="T26" fmla="*/ 85 w 160"/>
              <a:gd name="T27" fmla="*/ 24 h 123"/>
              <a:gd name="T28" fmla="*/ 84 w 160"/>
              <a:gd name="T29" fmla="*/ 26 h 123"/>
              <a:gd name="T30" fmla="*/ 84 w 160"/>
              <a:gd name="T31" fmla="*/ 116 h 123"/>
              <a:gd name="T32" fmla="*/ 136 w 160"/>
              <a:gd name="T33" fmla="*/ 97 h 123"/>
              <a:gd name="T34" fmla="*/ 141 w 160"/>
              <a:gd name="T35" fmla="*/ 92 h 123"/>
              <a:gd name="T36" fmla="*/ 154 w 160"/>
              <a:gd name="T37" fmla="*/ 20 h 123"/>
              <a:gd name="T38" fmla="*/ 150 w 160"/>
              <a:gd name="T39" fmla="*/ 20 h 123"/>
              <a:gd name="T40" fmla="*/ 150 w 160"/>
              <a:gd name="T41" fmla="*/ 92 h 123"/>
              <a:gd name="T42" fmla="*/ 136 w 160"/>
              <a:gd name="T43" fmla="*/ 107 h 123"/>
              <a:gd name="T44" fmla="*/ 92 w 160"/>
              <a:gd name="T45" fmla="*/ 121 h 123"/>
              <a:gd name="T46" fmla="*/ 153 w 160"/>
              <a:gd name="T47" fmla="*/ 121 h 123"/>
              <a:gd name="T48" fmla="*/ 158 w 160"/>
              <a:gd name="T49" fmla="*/ 121 h 123"/>
              <a:gd name="T50" fmla="*/ 160 w 160"/>
              <a:gd name="T51" fmla="*/ 117 h 123"/>
              <a:gd name="T52" fmla="*/ 160 w 160"/>
              <a:gd name="T53" fmla="*/ 26 h 123"/>
              <a:gd name="T54" fmla="*/ 154 w 160"/>
              <a:gd name="T55" fmla="*/ 20 h 123"/>
              <a:gd name="T56" fmla="*/ 10 w 160"/>
              <a:gd name="T57" fmla="*/ 92 h 123"/>
              <a:gd name="T58" fmla="*/ 10 w 160"/>
              <a:gd name="T59" fmla="*/ 20 h 123"/>
              <a:gd name="T60" fmla="*/ 6 w 160"/>
              <a:gd name="T61" fmla="*/ 20 h 123"/>
              <a:gd name="T62" fmla="*/ 0 w 160"/>
              <a:gd name="T63" fmla="*/ 26 h 123"/>
              <a:gd name="T64" fmla="*/ 0 w 160"/>
              <a:gd name="T65" fmla="*/ 117 h 123"/>
              <a:gd name="T66" fmla="*/ 3 w 160"/>
              <a:gd name="T67" fmla="*/ 121 h 123"/>
              <a:gd name="T68" fmla="*/ 8 w 160"/>
              <a:gd name="T69" fmla="*/ 121 h 123"/>
              <a:gd name="T70" fmla="*/ 68 w 160"/>
              <a:gd name="T71" fmla="*/ 121 h 123"/>
              <a:gd name="T72" fmla="*/ 25 w 160"/>
              <a:gd name="T73" fmla="*/ 107 h 123"/>
              <a:gd name="T74" fmla="*/ 10 w 160"/>
              <a:gd name="T75" fmla="*/ 92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60" h="123">
                <a:moveTo>
                  <a:pt x="25" y="0"/>
                </a:moveTo>
                <a:cubicBezTo>
                  <a:pt x="24" y="0"/>
                  <a:pt x="22" y="0"/>
                  <a:pt x="21" y="2"/>
                </a:cubicBezTo>
                <a:cubicBezTo>
                  <a:pt x="20" y="3"/>
                  <a:pt x="19" y="4"/>
                  <a:pt x="19" y="6"/>
                </a:cubicBezTo>
                <a:cubicBezTo>
                  <a:pt x="19" y="92"/>
                  <a:pt x="19" y="92"/>
                  <a:pt x="19" y="92"/>
                </a:cubicBezTo>
                <a:cubicBezTo>
                  <a:pt x="19" y="94"/>
                  <a:pt x="21" y="97"/>
                  <a:pt x="25" y="97"/>
                </a:cubicBezTo>
                <a:cubicBezTo>
                  <a:pt x="38" y="97"/>
                  <a:pt x="60" y="100"/>
                  <a:pt x="76" y="116"/>
                </a:cubicBezTo>
                <a:cubicBezTo>
                  <a:pt x="76" y="26"/>
                  <a:pt x="76" y="26"/>
                  <a:pt x="76" y="26"/>
                </a:cubicBezTo>
                <a:cubicBezTo>
                  <a:pt x="76" y="26"/>
                  <a:pt x="76" y="25"/>
                  <a:pt x="74" y="24"/>
                </a:cubicBezTo>
                <a:cubicBezTo>
                  <a:pt x="62" y="3"/>
                  <a:pt x="38" y="0"/>
                  <a:pt x="25" y="0"/>
                </a:cubicBezTo>
                <a:close/>
                <a:moveTo>
                  <a:pt x="141" y="92"/>
                </a:moveTo>
                <a:cubicBezTo>
                  <a:pt x="141" y="6"/>
                  <a:pt x="141" y="6"/>
                  <a:pt x="141" y="6"/>
                </a:cubicBezTo>
                <a:cubicBezTo>
                  <a:pt x="141" y="4"/>
                  <a:pt x="141" y="3"/>
                  <a:pt x="140" y="2"/>
                </a:cubicBezTo>
                <a:cubicBezTo>
                  <a:pt x="139" y="0"/>
                  <a:pt x="137" y="0"/>
                  <a:pt x="136" y="0"/>
                </a:cubicBezTo>
                <a:cubicBezTo>
                  <a:pt x="122" y="0"/>
                  <a:pt x="98" y="3"/>
                  <a:pt x="85" y="24"/>
                </a:cubicBezTo>
                <a:cubicBezTo>
                  <a:pt x="84" y="25"/>
                  <a:pt x="84" y="26"/>
                  <a:pt x="84" y="26"/>
                </a:cubicBezTo>
                <a:cubicBezTo>
                  <a:pt x="84" y="116"/>
                  <a:pt x="84" y="116"/>
                  <a:pt x="84" y="116"/>
                </a:cubicBezTo>
                <a:cubicBezTo>
                  <a:pt x="100" y="100"/>
                  <a:pt x="122" y="97"/>
                  <a:pt x="136" y="97"/>
                </a:cubicBezTo>
                <a:cubicBezTo>
                  <a:pt x="139" y="97"/>
                  <a:pt x="141" y="94"/>
                  <a:pt x="141" y="92"/>
                </a:cubicBezTo>
                <a:close/>
                <a:moveTo>
                  <a:pt x="154" y="20"/>
                </a:moveTo>
                <a:cubicBezTo>
                  <a:pt x="150" y="20"/>
                  <a:pt x="150" y="20"/>
                  <a:pt x="150" y="20"/>
                </a:cubicBezTo>
                <a:cubicBezTo>
                  <a:pt x="150" y="92"/>
                  <a:pt x="150" y="92"/>
                  <a:pt x="150" y="92"/>
                </a:cubicBezTo>
                <a:cubicBezTo>
                  <a:pt x="150" y="99"/>
                  <a:pt x="143" y="106"/>
                  <a:pt x="136" y="107"/>
                </a:cubicBezTo>
                <a:cubicBezTo>
                  <a:pt x="123" y="107"/>
                  <a:pt x="105" y="108"/>
                  <a:pt x="92" y="121"/>
                </a:cubicBezTo>
                <a:cubicBezTo>
                  <a:pt x="115" y="115"/>
                  <a:pt x="139" y="119"/>
                  <a:pt x="153" y="121"/>
                </a:cubicBezTo>
                <a:cubicBezTo>
                  <a:pt x="154" y="123"/>
                  <a:pt x="157" y="121"/>
                  <a:pt x="158" y="121"/>
                </a:cubicBezTo>
                <a:cubicBezTo>
                  <a:pt x="159" y="120"/>
                  <a:pt x="160" y="118"/>
                  <a:pt x="160" y="117"/>
                </a:cubicBezTo>
                <a:cubicBezTo>
                  <a:pt x="160" y="26"/>
                  <a:pt x="160" y="26"/>
                  <a:pt x="160" y="26"/>
                </a:cubicBezTo>
                <a:cubicBezTo>
                  <a:pt x="160" y="22"/>
                  <a:pt x="158" y="20"/>
                  <a:pt x="154" y="20"/>
                </a:cubicBezTo>
                <a:close/>
                <a:moveTo>
                  <a:pt x="10" y="92"/>
                </a:moveTo>
                <a:cubicBezTo>
                  <a:pt x="10" y="20"/>
                  <a:pt x="10" y="20"/>
                  <a:pt x="10" y="20"/>
                </a:cubicBezTo>
                <a:cubicBezTo>
                  <a:pt x="6" y="20"/>
                  <a:pt x="6" y="20"/>
                  <a:pt x="6" y="20"/>
                </a:cubicBezTo>
                <a:cubicBezTo>
                  <a:pt x="3" y="20"/>
                  <a:pt x="0" y="22"/>
                  <a:pt x="0" y="26"/>
                </a:cubicBezTo>
                <a:cubicBezTo>
                  <a:pt x="0" y="117"/>
                  <a:pt x="0" y="117"/>
                  <a:pt x="0" y="117"/>
                </a:cubicBezTo>
                <a:cubicBezTo>
                  <a:pt x="0" y="118"/>
                  <a:pt x="2" y="120"/>
                  <a:pt x="3" y="121"/>
                </a:cubicBezTo>
                <a:cubicBezTo>
                  <a:pt x="4" y="121"/>
                  <a:pt x="5" y="123"/>
                  <a:pt x="8" y="121"/>
                </a:cubicBezTo>
                <a:cubicBezTo>
                  <a:pt x="21" y="119"/>
                  <a:pt x="46" y="115"/>
                  <a:pt x="68" y="121"/>
                </a:cubicBezTo>
                <a:cubicBezTo>
                  <a:pt x="55" y="108"/>
                  <a:pt x="36" y="107"/>
                  <a:pt x="25" y="107"/>
                </a:cubicBezTo>
                <a:cubicBezTo>
                  <a:pt x="16" y="106"/>
                  <a:pt x="10" y="99"/>
                  <a:pt x="10" y="92"/>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anchor="t" anchorCtr="0" compatLnSpc="1">
            <a:prstTxWarp prst="textNoShape">
              <a:avLst/>
            </a:prstTxWarp>
          </a:bodyPr>
          <a:lstStyle/>
          <a:p>
            <a:endParaRPr lang="en-US"/>
          </a:p>
        </p:txBody>
      </p:sp>
      <p:sp>
        <p:nvSpPr>
          <p:cNvPr id="23" name="Freeform 170">
            <a:hlinkClick r:id="rId6" action="ppaction://hlinksldjump"/>
            <a:extLst>
              <a:ext uri="{FF2B5EF4-FFF2-40B4-BE49-F238E27FC236}">
                <a16:creationId xmlns:a16="http://schemas.microsoft.com/office/drawing/2014/main" id="{30D7EE95-7978-5FD2-4547-0157C402A07A}"/>
              </a:ext>
            </a:extLst>
          </p:cNvPr>
          <p:cNvSpPr>
            <a:spLocks noEditPoints="1"/>
          </p:cNvSpPr>
          <p:nvPr/>
        </p:nvSpPr>
        <p:spPr bwMode="auto">
          <a:xfrm>
            <a:off x="362552" y="2485131"/>
            <a:ext cx="282243" cy="284017"/>
          </a:xfrm>
          <a:custGeom>
            <a:avLst/>
            <a:gdLst>
              <a:gd name="T0" fmla="*/ 34 w 159"/>
              <a:gd name="T1" fmla="*/ 27 h 160"/>
              <a:gd name="T2" fmla="*/ 34 w 159"/>
              <a:gd name="T3" fmla="*/ 41 h 160"/>
              <a:gd name="T4" fmla="*/ 95 w 159"/>
              <a:gd name="T5" fmla="*/ 34 h 160"/>
              <a:gd name="T6" fmla="*/ 95 w 159"/>
              <a:gd name="T7" fmla="*/ 63 h 160"/>
              <a:gd name="T8" fmla="*/ 34 w 159"/>
              <a:gd name="T9" fmla="*/ 55 h 160"/>
              <a:gd name="T10" fmla="*/ 34 w 159"/>
              <a:gd name="T11" fmla="*/ 69 h 160"/>
              <a:gd name="T12" fmla="*/ 95 w 159"/>
              <a:gd name="T13" fmla="*/ 63 h 160"/>
              <a:gd name="T14" fmla="*/ 68 w 159"/>
              <a:gd name="T15" fmla="*/ 90 h 160"/>
              <a:gd name="T16" fmla="*/ 34 w 159"/>
              <a:gd name="T17" fmla="*/ 83 h 160"/>
              <a:gd name="T18" fmla="*/ 34 w 159"/>
              <a:gd name="T19" fmla="*/ 97 h 160"/>
              <a:gd name="T20" fmla="*/ 115 w 159"/>
              <a:gd name="T21" fmla="*/ 122 h 160"/>
              <a:gd name="T22" fmla="*/ 108 w 159"/>
              <a:gd name="T23" fmla="*/ 145 h 160"/>
              <a:gd name="T24" fmla="*/ 14 w 159"/>
              <a:gd name="T25" fmla="*/ 14 h 160"/>
              <a:gd name="T26" fmla="*/ 108 w 159"/>
              <a:gd name="T27" fmla="*/ 42 h 160"/>
              <a:gd name="T28" fmla="*/ 123 w 159"/>
              <a:gd name="T29" fmla="*/ 7 h 160"/>
              <a:gd name="T30" fmla="*/ 7 w 159"/>
              <a:gd name="T31" fmla="*/ 0 h 160"/>
              <a:gd name="T32" fmla="*/ 0 w 159"/>
              <a:gd name="T33" fmla="*/ 152 h 160"/>
              <a:gd name="T34" fmla="*/ 115 w 159"/>
              <a:gd name="T35" fmla="*/ 160 h 160"/>
              <a:gd name="T36" fmla="*/ 123 w 159"/>
              <a:gd name="T37" fmla="*/ 112 h 160"/>
              <a:gd name="T38" fmla="*/ 115 w 159"/>
              <a:gd name="T39" fmla="*/ 122 h 160"/>
              <a:gd name="T40" fmla="*/ 132 w 159"/>
              <a:gd name="T41" fmla="*/ 18 h 160"/>
              <a:gd name="T42" fmla="*/ 84 w 159"/>
              <a:gd name="T43" fmla="*/ 98 h 160"/>
              <a:gd name="T44" fmla="*/ 82 w 159"/>
              <a:gd name="T45" fmla="*/ 127 h 160"/>
              <a:gd name="T46" fmla="*/ 87 w 159"/>
              <a:gd name="T47" fmla="*/ 131 h 160"/>
              <a:gd name="T48" fmla="*/ 113 w 159"/>
              <a:gd name="T49" fmla="*/ 114 h 160"/>
              <a:gd name="T50" fmla="*/ 159 w 159"/>
              <a:gd name="T51" fmla="*/ 33 h 160"/>
              <a:gd name="T52" fmla="*/ 97 w 159"/>
              <a:gd name="T53" fmla="*/ 118 h 160"/>
              <a:gd name="T54" fmla="*/ 89 w 159"/>
              <a:gd name="T55" fmla="*/ 113 h 160"/>
              <a:gd name="T56" fmla="*/ 97 w 159"/>
              <a:gd name="T57" fmla="*/ 108 h 160"/>
              <a:gd name="T58" fmla="*/ 97 w 159"/>
              <a:gd name="T59" fmla="*/ 118 h 160"/>
              <a:gd name="T60" fmla="*/ 56 w 159"/>
              <a:gd name="T61" fmla="*/ 131 h 160"/>
              <a:gd name="T62" fmla="*/ 75 w 159"/>
              <a:gd name="T63" fmla="*/ 126 h 160"/>
              <a:gd name="T64" fmla="*/ 55 w 159"/>
              <a:gd name="T65" fmla="*/ 124 h 160"/>
              <a:gd name="T66" fmla="*/ 50 w 159"/>
              <a:gd name="T67" fmla="*/ 121 h 160"/>
              <a:gd name="T68" fmla="*/ 50 w 159"/>
              <a:gd name="T69" fmla="*/ 110 h 160"/>
              <a:gd name="T70" fmla="*/ 39 w 159"/>
              <a:gd name="T71" fmla="*/ 115 h 160"/>
              <a:gd name="T72" fmla="*/ 28 w 159"/>
              <a:gd name="T73" fmla="*/ 135 h 160"/>
              <a:gd name="T74" fmla="*/ 38 w 159"/>
              <a:gd name="T75" fmla="*/ 125 h 160"/>
              <a:gd name="T76" fmla="*/ 44 w 159"/>
              <a:gd name="T77" fmla="*/ 127 h 160"/>
              <a:gd name="T78" fmla="*/ 44 w 159"/>
              <a:gd name="T79" fmla="*/ 127 h 160"/>
              <a:gd name="T80" fmla="*/ 44 w 159"/>
              <a:gd name="T81" fmla="*/ 128 h 160"/>
              <a:gd name="T82" fmla="*/ 50 w 159"/>
              <a:gd name="T83" fmla="*/ 128 h 160"/>
              <a:gd name="T84" fmla="*/ 53 w 159"/>
              <a:gd name="T85" fmla="*/ 132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59" h="160">
                <a:moveTo>
                  <a:pt x="88" y="27"/>
                </a:moveTo>
                <a:cubicBezTo>
                  <a:pt x="34" y="27"/>
                  <a:pt x="34" y="27"/>
                  <a:pt x="34" y="27"/>
                </a:cubicBezTo>
                <a:cubicBezTo>
                  <a:pt x="30" y="27"/>
                  <a:pt x="26" y="31"/>
                  <a:pt x="26" y="34"/>
                </a:cubicBezTo>
                <a:cubicBezTo>
                  <a:pt x="26" y="39"/>
                  <a:pt x="30" y="41"/>
                  <a:pt x="34" y="41"/>
                </a:cubicBezTo>
                <a:cubicBezTo>
                  <a:pt x="88" y="41"/>
                  <a:pt x="88" y="41"/>
                  <a:pt x="88" y="41"/>
                </a:cubicBezTo>
                <a:cubicBezTo>
                  <a:pt x="93" y="41"/>
                  <a:pt x="95" y="39"/>
                  <a:pt x="95" y="34"/>
                </a:cubicBezTo>
                <a:cubicBezTo>
                  <a:pt x="95" y="31"/>
                  <a:pt x="93" y="27"/>
                  <a:pt x="88" y="27"/>
                </a:cubicBezTo>
                <a:close/>
                <a:moveTo>
                  <a:pt x="95" y="63"/>
                </a:moveTo>
                <a:cubicBezTo>
                  <a:pt x="95" y="57"/>
                  <a:pt x="93" y="55"/>
                  <a:pt x="88" y="55"/>
                </a:cubicBezTo>
                <a:cubicBezTo>
                  <a:pt x="34" y="55"/>
                  <a:pt x="34" y="55"/>
                  <a:pt x="34" y="55"/>
                </a:cubicBezTo>
                <a:cubicBezTo>
                  <a:pt x="30" y="55"/>
                  <a:pt x="26" y="57"/>
                  <a:pt x="26" y="63"/>
                </a:cubicBezTo>
                <a:cubicBezTo>
                  <a:pt x="26" y="67"/>
                  <a:pt x="30" y="69"/>
                  <a:pt x="34" y="69"/>
                </a:cubicBezTo>
                <a:cubicBezTo>
                  <a:pt x="88" y="69"/>
                  <a:pt x="88" y="69"/>
                  <a:pt x="88" y="69"/>
                </a:cubicBezTo>
                <a:cubicBezTo>
                  <a:pt x="93" y="69"/>
                  <a:pt x="95" y="67"/>
                  <a:pt x="95" y="63"/>
                </a:cubicBezTo>
                <a:close/>
                <a:moveTo>
                  <a:pt x="61" y="97"/>
                </a:moveTo>
                <a:cubicBezTo>
                  <a:pt x="65" y="97"/>
                  <a:pt x="68" y="93"/>
                  <a:pt x="68" y="90"/>
                </a:cubicBezTo>
                <a:cubicBezTo>
                  <a:pt x="68" y="85"/>
                  <a:pt x="65" y="83"/>
                  <a:pt x="61" y="83"/>
                </a:cubicBezTo>
                <a:cubicBezTo>
                  <a:pt x="34" y="83"/>
                  <a:pt x="34" y="83"/>
                  <a:pt x="34" y="83"/>
                </a:cubicBezTo>
                <a:cubicBezTo>
                  <a:pt x="30" y="83"/>
                  <a:pt x="26" y="85"/>
                  <a:pt x="26" y="90"/>
                </a:cubicBezTo>
                <a:cubicBezTo>
                  <a:pt x="26" y="93"/>
                  <a:pt x="30" y="97"/>
                  <a:pt x="34" y="97"/>
                </a:cubicBezTo>
                <a:lnTo>
                  <a:pt x="61" y="97"/>
                </a:lnTo>
                <a:close/>
                <a:moveTo>
                  <a:pt x="115" y="122"/>
                </a:moveTo>
                <a:cubicBezTo>
                  <a:pt x="108" y="127"/>
                  <a:pt x="108" y="127"/>
                  <a:pt x="108" y="127"/>
                </a:cubicBezTo>
                <a:cubicBezTo>
                  <a:pt x="108" y="145"/>
                  <a:pt x="108" y="145"/>
                  <a:pt x="108" y="145"/>
                </a:cubicBezTo>
                <a:cubicBezTo>
                  <a:pt x="14" y="145"/>
                  <a:pt x="14" y="145"/>
                  <a:pt x="14" y="145"/>
                </a:cubicBezTo>
                <a:cubicBezTo>
                  <a:pt x="14" y="14"/>
                  <a:pt x="14" y="14"/>
                  <a:pt x="14" y="14"/>
                </a:cubicBezTo>
                <a:cubicBezTo>
                  <a:pt x="108" y="14"/>
                  <a:pt x="108" y="14"/>
                  <a:pt x="108" y="14"/>
                </a:cubicBezTo>
                <a:cubicBezTo>
                  <a:pt x="108" y="42"/>
                  <a:pt x="108" y="42"/>
                  <a:pt x="108" y="42"/>
                </a:cubicBezTo>
                <a:cubicBezTo>
                  <a:pt x="123" y="18"/>
                  <a:pt x="123" y="18"/>
                  <a:pt x="123" y="18"/>
                </a:cubicBezTo>
                <a:cubicBezTo>
                  <a:pt x="123" y="7"/>
                  <a:pt x="123" y="7"/>
                  <a:pt x="123" y="7"/>
                </a:cubicBezTo>
                <a:cubicBezTo>
                  <a:pt x="123" y="3"/>
                  <a:pt x="119" y="0"/>
                  <a:pt x="115" y="0"/>
                </a:cubicBezTo>
                <a:cubicBezTo>
                  <a:pt x="7" y="0"/>
                  <a:pt x="7" y="0"/>
                  <a:pt x="7" y="0"/>
                </a:cubicBezTo>
                <a:cubicBezTo>
                  <a:pt x="2" y="0"/>
                  <a:pt x="0" y="3"/>
                  <a:pt x="0" y="7"/>
                </a:cubicBezTo>
                <a:cubicBezTo>
                  <a:pt x="0" y="152"/>
                  <a:pt x="0" y="152"/>
                  <a:pt x="0" y="152"/>
                </a:cubicBezTo>
                <a:cubicBezTo>
                  <a:pt x="0" y="156"/>
                  <a:pt x="2" y="160"/>
                  <a:pt x="7" y="160"/>
                </a:cubicBezTo>
                <a:cubicBezTo>
                  <a:pt x="115" y="160"/>
                  <a:pt x="115" y="160"/>
                  <a:pt x="115" y="160"/>
                </a:cubicBezTo>
                <a:cubicBezTo>
                  <a:pt x="119" y="160"/>
                  <a:pt x="123" y="156"/>
                  <a:pt x="123" y="152"/>
                </a:cubicBezTo>
                <a:cubicBezTo>
                  <a:pt x="123" y="112"/>
                  <a:pt x="123" y="112"/>
                  <a:pt x="123" y="112"/>
                </a:cubicBezTo>
                <a:cubicBezTo>
                  <a:pt x="119" y="118"/>
                  <a:pt x="119" y="118"/>
                  <a:pt x="119" y="118"/>
                </a:cubicBezTo>
                <a:cubicBezTo>
                  <a:pt x="118" y="119"/>
                  <a:pt x="117" y="120"/>
                  <a:pt x="115" y="122"/>
                </a:cubicBezTo>
                <a:close/>
                <a:moveTo>
                  <a:pt x="148" y="21"/>
                </a:moveTo>
                <a:cubicBezTo>
                  <a:pt x="139" y="16"/>
                  <a:pt x="133" y="18"/>
                  <a:pt x="132" y="18"/>
                </a:cubicBezTo>
                <a:cubicBezTo>
                  <a:pt x="130" y="18"/>
                  <a:pt x="130" y="19"/>
                  <a:pt x="130" y="19"/>
                </a:cubicBezTo>
                <a:cubicBezTo>
                  <a:pt x="84" y="98"/>
                  <a:pt x="84" y="98"/>
                  <a:pt x="84" y="98"/>
                </a:cubicBezTo>
                <a:cubicBezTo>
                  <a:pt x="84" y="98"/>
                  <a:pt x="84" y="98"/>
                  <a:pt x="84" y="99"/>
                </a:cubicBezTo>
                <a:cubicBezTo>
                  <a:pt x="82" y="127"/>
                  <a:pt x="82" y="127"/>
                  <a:pt x="82" y="127"/>
                </a:cubicBezTo>
                <a:cubicBezTo>
                  <a:pt x="82" y="129"/>
                  <a:pt x="82" y="130"/>
                  <a:pt x="84" y="131"/>
                </a:cubicBezTo>
                <a:cubicBezTo>
                  <a:pt x="87" y="131"/>
                  <a:pt x="87" y="131"/>
                  <a:pt x="87" y="131"/>
                </a:cubicBezTo>
                <a:cubicBezTo>
                  <a:pt x="112" y="115"/>
                  <a:pt x="112" y="115"/>
                  <a:pt x="112" y="115"/>
                </a:cubicBezTo>
                <a:cubicBezTo>
                  <a:pt x="112" y="115"/>
                  <a:pt x="112" y="114"/>
                  <a:pt x="113" y="114"/>
                </a:cubicBezTo>
                <a:cubicBezTo>
                  <a:pt x="159" y="36"/>
                  <a:pt x="159" y="36"/>
                  <a:pt x="159" y="36"/>
                </a:cubicBezTo>
                <a:cubicBezTo>
                  <a:pt x="159" y="35"/>
                  <a:pt x="159" y="33"/>
                  <a:pt x="159" y="33"/>
                </a:cubicBezTo>
                <a:cubicBezTo>
                  <a:pt x="159" y="32"/>
                  <a:pt x="157" y="26"/>
                  <a:pt x="148" y="21"/>
                </a:cubicBezTo>
                <a:close/>
                <a:moveTo>
                  <a:pt x="97" y="118"/>
                </a:moveTo>
                <a:cubicBezTo>
                  <a:pt x="96" y="118"/>
                  <a:pt x="95" y="116"/>
                  <a:pt x="92" y="115"/>
                </a:cubicBezTo>
                <a:cubicBezTo>
                  <a:pt x="91" y="114"/>
                  <a:pt x="90" y="114"/>
                  <a:pt x="89" y="113"/>
                </a:cubicBezTo>
                <a:cubicBezTo>
                  <a:pt x="89" y="104"/>
                  <a:pt x="89" y="104"/>
                  <a:pt x="89" y="104"/>
                </a:cubicBezTo>
                <a:cubicBezTo>
                  <a:pt x="91" y="105"/>
                  <a:pt x="94" y="105"/>
                  <a:pt x="97" y="108"/>
                </a:cubicBezTo>
                <a:cubicBezTo>
                  <a:pt x="101" y="110"/>
                  <a:pt x="103" y="112"/>
                  <a:pt x="105" y="114"/>
                </a:cubicBezTo>
                <a:lnTo>
                  <a:pt x="97" y="118"/>
                </a:lnTo>
                <a:close/>
                <a:moveTo>
                  <a:pt x="53" y="132"/>
                </a:moveTo>
                <a:cubicBezTo>
                  <a:pt x="53" y="132"/>
                  <a:pt x="55" y="132"/>
                  <a:pt x="56" y="131"/>
                </a:cubicBezTo>
                <a:cubicBezTo>
                  <a:pt x="62" y="128"/>
                  <a:pt x="69" y="132"/>
                  <a:pt x="75" y="132"/>
                </a:cubicBezTo>
                <a:cubicBezTo>
                  <a:pt x="79" y="132"/>
                  <a:pt x="79" y="126"/>
                  <a:pt x="75" y="126"/>
                </a:cubicBezTo>
                <a:cubicBezTo>
                  <a:pt x="68" y="126"/>
                  <a:pt x="62" y="125"/>
                  <a:pt x="56" y="126"/>
                </a:cubicBezTo>
                <a:cubicBezTo>
                  <a:pt x="56" y="125"/>
                  <a:pt x="56" y="125"/>
                  <a:pt x="55" y="124"/>
                </a:cubicBezTo>
                <a:cubicBezTo>
                  <a:pt x="53" y="122"/>
                  <a:pt x="52" y="121"/>
                  <a:pt x="51" y="121"/>
                </a:cubicBezTo>
                <a:cubicBezTo>
                  <a:pt x="50" y="121"/>
                  <a:pt x="50" y="121"/>
                  <a:pt x="50" y="121"/>
                </a:cubicBezTo>
                <a:cubicBezTo>
                  <a:pt x="50" y="120"/>
                  <a:pt x="49" y="120"/>
                  <a:pt x="49" y="120"/>
                </a:cubicBezTo>
                <a:cubicBezTo>
                  <a:pt x="50" y="116"/>
                  <a:pt x="51" y="113"/>
                  <a:pt x="50" y="110"/>
                </a:cubicBezTo>
                <a:cubicBezTo>
                  <a:pt x="50" y="109"/>
                  <a:pt x="49" y="109"/>
                  <a:pt x="49" y="109"/>
                </a:cubicBezTo>
                <a:cubicBezTo>
                  <a:pt x="45" y="109"/>
                  <a:pt x="41" y="113"/>
                  <a:pt x="39" y="115"/>
                </a:cubicBezTo>
                <a:cubicBezTo>
                  <a:pt x="33" y="120"/>
                  <a:pt x="28" y="127"/>
                  <a:pt x="23" y="133"/>
                </a:cubicBezTo>
                <a:cubicBezTo>
                  <a:pt x="20" y="135"/>
                  <a:pt x="25" y="138"/>
                  <a:pt x="28" y="135"/>
                </a:cubicBezTo>
                <a:cubicBezTo>
                  <a:pt x="31" y="129"/>
                  <a:pt x="36" y="125"/>
                  <a:pt x="41" y="120"/>
                </a:cubicBezTo>
                <a:cubicBezTo>
                  <a:pt x="40" y="121"/>
                  <a:pt x="39" y="124"/>
                  <a:pt x="38" y="125"/>
                </a:cubicBezTo>
                <a:cubicBezTo>
                  <a:pt x="36" y="128"/>
                  <a:pt x="40" y="131"/>
                  <a:pt x="42" y="128"/>
                </a:cubicBezTo>
                <a:cubicBezTo>
                  <a:pt x="42" y="128"/>
                  <a:pt x="43" y="127"/>
                  <a:pt x="44" y="127"/>
                </a:cubicBezTo>
                <a:cubicBezTo>
                  <a:pt x="44" y="126"/>
                  <a:pt x="44" y="126"/>
                  <a:pt x="45" y="126"/>
                </a:cubicBezTo>
                <a:cubicBezTo>
                  <a:pt x="45" y="126"/>
                  <a:pt x="44" y="127"/>
                  <a:pt x="44" y="127"/>
                </a:cubicBezTo>
                <a:cubicBezTo>
                  <a:pt x="44" y="127"/>
                  <a:pt x="44" y="127"/>
                  <a:pt x="44" y="127"/>
                </a:cubicBezTo>
                <a:cubicBezTo>
                  <a:pt x="44" y="127"/>
                  <a:pt x="44" y="127"/>
                  <a:pt x="44" y="128"/>
                </a:cubicBezTo>
                <a:cubicBezTo>
                  <a:pt x="42" y="131"/>
                  <a:pt x="47" y="132"/>
                  <a:pt x="49" y="129"/>
                </a:cubicBezTo>
                <a:cubicBezTo>
                  <a:pt x="50" y="128"/>
                  <a:pt x="50" y="128"/>
                  <a:pt x="50" y="128"/>
                </a:cubicBezTo>
                <a:cubicBezTo>
                  <a:pt x="50" y="129"/>
                  <a:pt x="50" y="129"/>
                  <a:pt x="50" y="129"/>
                </a:cubicBezTo>
                <a:cubicBezTo>
                  <a:pt x="50" y="131"/>
                  <a:pt x="52" y="132"/>
                  <a:pt x="53" y="132"/>
                </a:cubicBezTo>
                <a:close/>
              </a:path>
            </a:pathLst>
          </a:custGeom>
          <a:ln>
            <a:noFill/>
          </a:ln>
        </p:spPr>
        <p:style>
          <a:lnRef idx="3">
            <a:schemeClr val="lt1"/>
          </a:lnRef>
          <a:fillRef idx="1">
            <a:schemeClr val="accent1"/>
          </a:fillRef>
          <a:effectRef idx="1">
            <a:schemeClr val="accent1"/>
          </a:effectRef>
          <a:fontRef idx="minor">
            <a:schemeClr val="lt1"/>
          </a:fontRef>
        </p:style>
        <p:txBody>
          <a:bodyPr vert="horz" wrap="square" lIns="91440" tIns="45720" rIns="91440" bIns="45720" numCol="1" anchor="t" anchorCtr="0" compatLnSpc="1">
            <a:prstTxWarp prst="textNoShape">
              <a:avLst/>
            </a:prstTxWarp>
          </a:bodyPr>
          <a:lstStyle/>
          <a:p>
            <a:endParaRPr lang="en-US"/>
          </a:p>
        </p:txBody>
      </p:sp>
      <p:sp>
        <p:nvSpPr>
          <p:cNvPr id="24" name="Freeform 179">
            <a:hlinkClick r:id="rId8" action="ppaction://hlinksldjump"/>
            <a:extLst>
              <a:ext uri="{FF2B5EF4-FFF2-40B4-BE49-F238E27FC236}">
                <a16:creationId xmlns:a16="http://schemas.microsoft.com/office/drawing/2014/main" id="{E767F4DC-1964-CEA5-A2B5-1FFB5D00D23E}"/>
              </a:ext>
            </a:extLst>
          </p:cNvPr>
          <p:cNvSpPr>
            <a:spLocks noEditPoints="1"/>
          </p:cNvSpPr>
          <p:nvPr/>
        </p:nvSpPr>
        <p:spPr bwMode="auto">
          <a:xfrm>
            <a:off x="360776" y="4019246"/>
            <a:ext cx="285794" cy="241416"/>
          </a:xfrm>
          <a:custGeom>
            <a:avLst/>
            <a:gdLst>
              <a:gd name="T0" fmla="*/ 12 w 161"/>
              <a:gd name="T1" fmla="*/ 108 h 136"/>
              <a:gd name="T2" fmla="*/ 12 w 161"/>
              <a:gd name="T3" fmla="*/ 134 h 136"/>
              <a:gd name="T4" fmla="*/ 16 w 161"/>
              <a:gd name="T5" fmla="*/ 136 h 136"/>
              <a:gd name="T6" fmla="*/ 35 w 161"/>
              <a:gd name="T7" fmla="*/ 136 h 136"/>
              <a:gd name="T8" fmla="*/ 37 w 161"/>
              <a:gd name="T9" fmla="*/ 134 h 136"/>
              <a:gd name="T10" fmla="*/ 37 w 161"/>
              <a:gd name="T11" fmla="*/ 88 h 136"/>
              <a:gd name="T12" fmla="*/ 23 w 161"/>
              <a:gd name="T13" fmla="*/ 102 h 136"/>
              <a:gd name="T14" fmla="*/ 12 w 161"/>
              <a:gd name="T15" fmla="*/ 108 h 136"/>
              <a:gd name="T16" fmla="*/ 47 w 161"/>
              <a:gd name="T17" fmla="*/ 87 h 136"/>
              <a:gd name="T18" fmla="*/ 47 w 161"/>
              <a:gd name="T19" fmla="*/ 134 h 136"/>
              <a:gd name="T20" fmla="*/ 51 w 161"/>
              <a:gd name="T21" fmla="*/ 136 h 136"/>
              <a:gd name="T22" fmla="*/ 70 w 161"/>
              <a:gd name="T23" fmla="*/ 136 h 136"/>
              <a:gd name="T24" fmla="*/ 73 w 161"/>
              <a:gd name="T25" fmla="*/ 134 h 136"/>
              <a:gd name="T26" fmla="*/ 73 w 161"/>
              <a:gd name="T27" fmla="*/ 106 h 136"/>
              <a:gd name="T28" fmla="*/ 62 w 161"/>
              <a:gd name="T29" fmla="*/ 101 h 136"/>
              <a:gd name="T30" fmla="*/ 47 w 161"/>
              <a:gd name="T31" fmla="*/ 87 h 136"/>
              <a:gd name="T32" fmla="*/ 84 w 161"/>
              <a:gd name="T33" fmla="*/ 103 h 136"/>
              <a:gd name="T34" fmla="*/ 84 w 161"/>
              <a:gd name="T35" fmla="*/ 134 h 136"/>
              <a:gd name="T36" fmla="*/ 86 w 161"/>
              <a:gd name="T37" fmla="*/ 136 h 136"/>
              <a:gd name="T38" fmla="*/ 106 w 161"/>
              <a:gd name="T39" fmla="*/ 136 h 136"/>
              <a:gd name="T40" fmla="*/ 110 w 161"/>
              <a:gd name="T41" fmla="*/ 134 h 136"/>
              <a:gd name="T42" fmla="*/ 110 w 161"/>
              <a:gd name="T43" fmla="*/ 78 h 136"/>
              <a:gd name="T44" fmla="*/ 86 w 161"/>
              <a:gd name="T45" fmla="*/ 100 h 136"/>
              <a:gd name="T46" fmla="*/ 84 w 161"/>
              <a:gd name="T47" fmla="*/ 103 h 136"/>
              <a:gd name="T48" fmla="*/ 143 w 161"/>
              <a:gd name="T49" fmla="*/ 45 h 136"/>
              <a:gd name="T50" fmla="*/ 120 w 161"/>
              <a:gd name="T51" fmla="*/ 69 h 136"/>
              <a:gd name="T52" fmla="*/ 120 w 161"/>
              <a:gd name="T53" fmla="*/ 134 h 136"/>
              <a:gd name="T54" fmla="*/ 122 w 161"/>
              <a:gd name="T55" fmla="*/ 136 h 136"/>
              <a:gd name="T56" fmla="*/ 143 w 161"/>
              <a:gd name="T57" fmla="*/ 136 h 136"/>
              <a:gd name="T58" fmla="*/ 146 w 161"/>
              <a:gd name="T59" fmla="*/ 134 h 136"/>
              <a:gd name="T60" fmla="*/ 146 w 161"/>
              <a:gd name="T61" fmla="*/ 47 h 136"/>
              <a:gd name="T62" fmla="*/ 145 w 161"/>
              <a:gd name="T63" fmla="*/ 45 h 136"/>
              <a:gd name="T64" fmla="*/ 143 w 161"/>
              <a:gd name="T65" fmla="*/ 45 h 136"/>
              <a:gd name="T66" fmla="*/ 160 w 161"/>
              <a:gd name="T67" fmla="*/ 2 h 136"/>
              <a:gd name="T68" fmla="*/ 155 w 161"/>
              <a:gd name="T69" fmla="*/ 0 h 136"/>
              <a:gd name="T70" fmla="*/ 127 w 161"/>
              <a:gd name="T71" fmla="*/ 1 h 136"/>
              <a:gd name="T72" fmla="*/ 123 w 161"/>
              <a:gd name="T73" fmla="*/ 4 h 136"/>
              <a:gd name="T74" fmla="*/ 122 w 161"/>
              <a:gd name="T75" fmla="*/ 5 h 136"/>
              <a:gd name="T76" fmla="*/ 123 w 161"/>
              <a:gd name="T77" fmla="*/ 11 h 136"/>
              <a:gd name="T78" fmla="*/ 125 w 161"/>
              <a:gd name="T79" fmla="*/ 12 h 136"/>
              <a:gd name="T80" fmla="*/ 130 w 161"/>
              <a:gd name="T81" fmla="*/ 17 h 136"/>
              <a:gd name="T82" fmla="*/ 74 w 161"/>
              <a:gd name="T83" fmla="*/ 74 h 136"/>
              <a:gd name="T84" fmla="*/ 48 w 161"/>
              <a:gd name="T85" fmla="*/ 49 h 136"/>
              <a:gd name="T86" fmla="*/ 42 w 161"/>
              <a:gd name="T87" fmla="*/ 46 h 136"/>
              <a:gd name="T88" fmla="*/ 37 w 161"/>
              <a:gd name="T89" fmla="*/ 49 h 136"/>
              <a:gd name="T90" fmla="*/ 3 w 161"/>
              <a:gd name="T91" fmla="*/ 82 h 136"/>
              <a:gd name="T92" fmla="*/ 3 w 161"/>
              <a:gd name="T93" fmla="*/ 94 h 136"/>
              <a:gd name="T94" fmla="*/ 5 w 161"/>
              <a:gd name="T95" fmla="*/ 95 h 136"/>
              <a:gd name="T96" fmla="*/ 10 w 161"/>
              <a:gd name="T97" fmla="*/ 98 h 136"/>
              <a:gd name="T98" fmla="*/ 16 w 161"/>
              <a:gd name="T99" fmla="*/ 95 h 136"/>
              <a:gd name="T100" fmla="*/ 42 w 161"/>
              <a:gd name="T101" fmla="*/ 68 h 136"/>
              <a:gd name="T102" fmla="*/ 68 w 161"/>
              <a:gd name="T103" fmla="*/ 94 h 136"/>
              <a:gd name="T104" fmla="*/ 74 w 161"/>
              <a:gd name="T105" fmla="*/ 96 h 136"/>
              <a:gd name="T106" fmla="*/ 79 w 161"/>
              <a:gd name="T107" fmla="*/ 94 h 136"/>
              <a:gd name="T108" fmla="*/ 143 w 161"/>
              <a:gd name="T109" fmla="*/ 30 h 136"/>
              <a:gd name="T110" fmla="*/ 150 w 161"/>
              <a:gd name="T111" fmla="*/ 38 h 136"/>
              <a:gd name="T112" fmla="*/ 154 w 161"/>
              <a:gd name="T113" fmla="*/ 40 h 136"/>
              <a:gd name="T114" fmla="*/ 156 w 161"/>
              <a:gd name="T115" fmla="*/ 39 h 136"/>
              <a:gd name="T116" fmla="*/ 157 w 161"/>
              <a:gd name="T117" fmla="*/ 38 h 136"/>
              <a:gd name="T118" fmla="*/ 160 w 161"/>
              <a:gd name="T119" fmla="*/ 33 h 136"/>
              <a:gd name="T120" fmla="*/ 161 w 161"/>
              <a:gd name="T121" fmla="*/ 16 h 136"/>
              <a:gd name="T122" fmla="*/ 161 w 161"/>
              <a:gd name="T123" fmla="*/ 6 h 136"/>
              <a:gd name="T124" fmla="*/ 160 w 161"/>
              <a:gd name="T125" fmla="*/ 2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1" h="136">
                <a:moveTo>
                  <a:pt x="12" y="108"/>
                </a:moveTo>
                <a:cubicBezTo>
                  <a:pt x="12" y="134"/>
                  <a:pt x="12" y="134"/>
                  <a:pt x="12" y="134"/>
                </a:cubicBezTo>
                <a:cubicBezTo>
                  <a:pt x="12" y="135"/>
                  <a:pt x="13" y="136"/>
                  <a:pt x="16" y="136"/>
                </a:cubicBezTo>
                <a:cubicBezTo>
                  <a:pt x="35" y="136"/>
                  <a:pt x="35" y="136"/>
                  <a:pt x="35" y="136"/>
                </a:cubicBezTo>
                <a:cubicBezTo>
                  <a:pt x="36" y="136"/>
                  <a:pt x="37" y="135"/>
                  <a:pt x="37" y="134"/>
                </a:cubicBezTo>
                <a:cubicBezTo>
                  <a:pt x="37" y="88"/>
                  <a:pt x="37" y="88"/>
                  <a:pt x="37" y="88"/>
                </a:cubicBezTo>
                <a:cubicBezTo>
                  <a:pt x="23" y="102"/>
                  <a:pt x="23" y="102"/>
                  <a:pt x="23" y="102"/>
                </a:cubicBezTo>
                <a:cubicBezTo>
                  <a:pt x="20" y="105"/>
                  <a:pt x="17" y="107"/>
                  <a:pt x="12" y="108"/>
                </a:cubicBezTo>
                <a:close/>
                <a:moveTo>
                  <a:pt x="47" y="87"/>
                </a:moveTo>
                <a:cubicBezTo>
                  <a:pt x="47" y="134"/>
                  <a:pt x="47" y="134"/>
                  <a:pt x="47" y="134"/>
                </a:cubicBezTo>
                <a:cubicBezTo>
                  <a:pt x="47" y="135"/>
                  <a:pt x="49" y="136"/>
                  <a:pt x="51" y="136"/>
                </a:cubicBezTo>
                <a:cubicBezTo>
                  <a:pt x="70" y="136"/>
                  <a:pt x="70" y="136"/>
                  <a:pt x="70" y="136"/>
                </a:cubicBezTo>
                <a:cubicBezTo>
                  <a:pt x="71" y="136"/>
                  <a:pt x="73" y="135"/>
                  <a:pt x="73" y="134"/>
                </a:cubicBezTo>
                <a:cubicBezTo>
                  <a:pt x="73" y="106"/>
                  <a:pt x="73" y="106"/>
                  <a:pt x="73" y="106"/>
                </a:cubicBezTo>
                <a:cubicBezTo>
                  <a:pt x="69" y="106"/>
                  <a:pt x="64" y="104"/>
                  <a:pt x="62" y="101"/>
                </a:cubicBezTo>
                <a:lnTo>
                  <a:pt x="47" y="87"/>
                </a:lnTo>
                <a:close/>
                <a:moveTo>
                  <a:pt x="84" y="103"/>
                </a:moveTo>
                <a:cubicBezTo>
                  <a:pt x="84" y="134"/>
                  <a:pt x="84" y="134"/>
                  <a:pt x="84" y="134"/>
                </a:cubicBezTo>
                <a:cubicBezTo>
                  <a:pt x="84" y="135"/>
                  <a:pt x="85" y="136"/>
                  <a:pt x="86" y="136"/>
                </a:cubicBezTo>
                <a:cubicBezTo>
                  <a:pt x="106" y="136"/>
                  <a:pt x="106" y="136"/>
                  <a:pt x="106" y="136"/>
                </a:cubicBezTo>
                <a:cubicBezTo>
                  <a:pt x="108" y="136"/>
                  <a:pt x="110" y="135"/>
                  <a:pt x="110" y="134"/>
                </a:cubicBezTo>
                <a:cubicBezTo>
                  <a:pt x="110" y="78"/>
                  <a:pt x="110" y="78"/>
                  <a:pt x="110" y="78"/>
                </a:cubicBezTo>
                <a:cubicBezTo>
                  <a:pt x="86" y="100"/>
                  <a:pt x="86" y="100"/>
                  <a:pt x="86" y="100"/>
                </a:cubicBezTo>
                <a:cubicBezTo>
                  <a:pt x="85" y="102"/>
                  <a:pt x="84" y="103"/>
                  <a:pt x="84" y="103"/>
                </a:cubicBezTo>
                <a:close/>
                <a:moveTo>
                  <a:pt x="143" y="45"/>
                </a:moveTo>
                <a:cubicBezTo>
                  <a:pt x="120" y="69"/>
                  <a:pt x="120" y="69"/>
                  <a:pt x="120" y="69"/>
                </a:cubicBezTo>
                <a:cubicBezTo>
                  <a:pt x="120" y="134"/>
                  <a:pt x="120" y="134"/>
                  <a:pt x="120" y="134"/>
                </a:cubicBezTo>
                <a:cubicBezTo>
                  <a:pt x="120" y="135"/>
                  <a:pt x="121" y="136"/>
                  <a:pt x="122" y="136"/>
                </a:cubicBezTo>
                <a:cubicBezTo>
                  <a:pt x="143" y="136"/>
                  <a:pt x="143" y="136"/>
                  <a:pt x="143" y="136"/>
                </a:cubicBezTo>
                <a:cubicBezTo>
                  <a:pt x="145" y="136"/>
                  <a:pt x="146" y="135"/>
                  <a:pt x="146" y="134"/>
                </a:cubicBezTo>
                <a:cubicBezTo>
                  <a:pt x="146" y="47"/>
                  <a:pt x="146" y="47"/>
                  <a:pt x="146" y="47"/>
                </a:cubicBezTo>
                <a:cubicBezTo>
                  <a:pt x="145" y="46"/>
                  <a:pt x="145" y="46"/>
                  <a:pt x="145" y="45"/>
                </a:cubicBezTo>
                <a:lnTo>
                  <a:pt x="143" y="45"/>
                </a:lnTo>
                <a:close/>
                <a:moveTo>
                  <a:pt x="160" y="2"/>
                </a:moveTo>
                <a:cubicBezTo>
                  <a:pt x="158" y="1"/>
                  <a:pt x="157" y="0"/>
                  <a:pt x="155" y="0"/>
                </a:cubicBezTo>
                <a:cubicBezTo>
                  <a:pt x="145" y="1"/>
                  <a:pt x="136" y="1"/>
                  <a:pt x="127" y="1"/>
                </a:cubicBezTo>
                <a:cubicBezTo>
                  <a:pt x="125" y="1"/>
                  <a:pt x="124" y="1"/>
                  <a:pt x="123" y="4"/>
                </a:cubicBezTo>
                <a:cubicBezTo>
                  <a:pt x="122" y="4"/>
                  <a:pt x="122" y="4"/>
                  <a:pt x="122" y="5"/>
                </a:cubicBezTo>
                <a:cubicBezTo>
                  <a:pt x="120" y="7"/>
                  <a:pt x="122" y="10"/>
                  <a:pt x="123" y="11"/>
                </a:cubicBezTo>
                <a:cubicBezTo>
                  <a:pt x="125" y="12"/>
                  <a:pt x="125" y="12"/>
                  <a:pt x="125" y="12"/>
                </a:cubicBezTo>
                <a:cubicBezTo>
                  <a:pt x="127" y="15"/>
                  <a:pt x="128" y="16"/>
                  <a:pt x="130" y="17"/>
                </a:cubicBezTo>
                <a:cubicBezTo>
                  <a:pt x="74" y="74"/>
                  <a:pt x="74" y="74"/>
                  <a:pt x="74" y="74"/>
                </a:cubicBezTo>
                <a:cubicBezTo>
                  <a:pt x="48" y="49"/>
                  <a:pt x="48" y="49"/>
                  <a:pt x="48" y="49"/>
                </a:cubicBezTo>
                <a:cubicBezTo>
                  <a:pt x="47" y="48"/>
                  <a:pt x="44" y="46"/>
                  <a:pt x="42" y="46"/>
                </a:cubicBezTo>
                <a:cubicBezTo>
                  <a:pt x="41" y="46"/>
                  <a:pt x="38" y="48"/>
                  <a:pt x="37" y="49"/>
                </a:cubicBezTo>
                <a:cubicBezTo>
                  <a:pt x="3" y="82"/>
                  <a:pt x="3" y="82"/>
                  <a:pt x="3" y="82"/>
                </a:cubicBezTo>
                <a:cubicBezTo>
                  <a:pt x="0" y="85"/>
                  <a:pt x="0" y="90"/>
                  <a:pt x="3" y="94"/>
                </a:cubicBezTo>
                <a:cubicBezTo>
                  <a:pt x="5" y="95"/>
                  <a:pt x="5" y="95"/>
                  <a:pt x="5" y="95"/>
                </a:cubicBezTo>
                <a:cubicBezTo>
                  <a:pt x="6" y="96"/>
                  <a:pt x="8" y="98"/>
                  <a:pt x="10" y="98"/>
                </a:cubicBezTo>
                <a:cubicBezTo>
                  <a:pt x="13" y="98"/>
                  <a:pt x="15" y="96"/>
                  <a:pt x="16" y="95"/>
                </a:cubicBezTo>
                <a:cubicBezTo>
                  <a:pt x="42" y="68"/>
                  <a:pt x="42" y="68"/>
                  <a:pt x="42" y="68"/>
                </a:cubicBezTo>
                <a:cubicBezTo>
                  <a:pt x="68" y="94"/>
                  <a:pt x="68" y="94"/>
                  <a:pt x="68" y="94"/>
                </a:cubicBezTo>
                <a:cubicBezTo>
                  <a:pt x="69" y="95"/>
                  <a:pt x="71" y="96"/>
                  <a:pt x="74" y="96"/>
                </a:cubicBezTo>
                <a:cubicBezTo>
                  <a:pt x="76" y="96"/>
                  <a:pt x="78" y="95"/>
                  <a:pt x="79" y="94"/>
                </a:cubicBezTo>
                <a:cubicBezTo>
                  <a:pt x="143" y="30"/>
                  <a:pt x="143" y="30"/>
                  <a:pt x="143" y="30"/>
                </a:cubicBezTo>
                <a:cubicBezTo>
                  <a:pt x="150" y="38"/>
                  <a:pt x="150" y="38"/>
                  <a:pt x="150" y="38"/>
                </a:cubicBezTo>
                <a:cubicBezTo>
                  <a:pt x="151" y="39"/>
                  <a:pt x="152" y="40"/>
                  <a:pt x="154" y="40"/>
                </a:cubicBezTo>
                <a:cubicBezTo>
                  <a:pt x="155" y="40"/>
                  <a:pt x="156" y="39"/>
                  <a:pt x="156" y="39"/>
                </a:cubicBezTo>
                <a:cubicBezTo>
                  <a:pt x="157" y="39"/>
                  <a:pt x="157" y="39"/>
                  <a:pt x="157" y="38"/>
                </a:cubicBezTo>
                <a:cubicBezTo>
                  <a:pt x="160" y="37"/>
                  <a:pt x="160" y="35"/>
                  <a:pt x="160" y="33"/>
                </a:cubicBezTo>
                <a:cubicBezTo>
                  <a:pt x="160" y="27"/>
                  <a:pt x="160" y="22"/>
                  <a:pt x="161" y="16"/>
                </a:cubicBezTo>
                <a:cubicBezTo>
                  <a:pt x="161" y="6"/>
                  <a:pt x="161" y="6"/>
                  <a:pt x="161" y="6"/>
                </a:cubicBezTo>
                <a:cubicBezTo>
                  <a:pt x="161" y="5"/>
                  <a:pt x="161" y="2"/>
                  <a:pt x="160" y="2"/>
                </a:cubicBezTo>
                <a:close/>
              </a:path>
            </a:pathLst>
          </a:custGeom>
          <a:ln>
            <a:noFill/>
          </a:ln>
        </p:spPr>
        <p:style>
          <a:lnRef idx="3">
            <a:schemeClr val="lt1"/>
          </a:lnRef>
          <a:fillRef idx="1">
            <a:schemeClr val="accent1"/>
          </a:fillRef>
          <a:effectRef idx="1">
            <a:schemeClr val="accent1"/>
          </a:effectRef>
          <a:fontRef idx="minor">
            <a:schemeClr val="lt1"/>
          </a:fontRef>
        </p:style>
        <p:txBody>
          <a:bodyPr vert="horz" wrap="square" lIns="91440" tIns="45720" rIns="91440" bIns="45720" numCol="1" anchor="t" anchorCtr="0" compatLnSpc="1">
            <a:prstTxWarp prst="textNoShape">
              <a:avLst/>
            </a:prstTxWarp>
          </a:bodyPr>
          <a:lstStyle/>
          <a:p>
            <a:endParaRPr lang="en-US"/>
          </a:p>
        </p:txBody>
      </p:sp>
      <p:sp>
        <p:nvSpPr>
          <p:cNvPr id="25" name="Freeform 166">
            <a:hlinkClick r:id="rId7" action="ppaction://hlinksldjump"/>
            <a:extLst>
              <a:ext uri="{FF2B5EF4-FFF2-40B4-BE49-F238E27FC236}">
                <a16:creationId xmlns:a16="http://schemas.microsoft.com/office/drawing/2014/main" id="{B803512C-AA6C-0889-CF18-36EE9A95358A}"/>
              </a:ext>
            </a:extLst>
          </p:cNvPr>
          <p:cNvSpPr>
            <a:spLocks noEditPoints="1"/>
          </p:cNvSpPr>
          <p:nvPr/>
        </p:nvSpPr>
        <p:spPr bwMode="auto">
          <a:xfrm>
            <a:off x="375394" y="3230148"/>
            <a:ext cx="256559" cy="315765"/>
          </a:xfrm>
          <a:custGeom>
            <a:avLst/>
            <a:gdLst>
              <a:gd name="T0" fmla="*/ 91 w 130"/>
              <a:gd name="T1" fmla="*/ 69 h 160"/>
              <a:gd name="T2" fmla="*/ 74 w 130"/>
              <a:gd name="T3" fmla="*/ 72 h 160"/>
              <a:gd name="T4" fmla="*/ 51 w 130"/>
              <a:gd name="T5" fmla="*/ 73 h 160"/>
              <a:gd name="T6" fmla="*/ 2 w 130"/>
              <a:gd name="T7" fmla="*/ 81 h 160"/>
              <a:gd name="T8" fmla="*/ 5 w 130"/>
              <a:gd name="T9" fmla="*/ 128 h 160"/>
              <a:gd name="T10" fmla="*/ 21 w 130"/>
              <a:gd name="T11" fmla="*/ 129 h 160"/>
              <a:gd name="T12" fmla="*/ 23 w 130"/>
              <a:gd name="T13" fmla="*/ 160 h 160"/>
              <a:gd name="T14" fmla="*/ 104 w 130"/>
              <a:gd name="T15" fmla="*/ 155 h 160"/>
              <a:gd name="T16" fmla="*/ 113 w 130"/>
              <a:gd name="T17" fmla="*/ 146 h 160"/>
              <a:gd name="T18" fmla="*/ 124 w 130"/>
              <a:gd name="T19" fmla="*/ 103 h 160"/>
              <a:gd name="T20" fmla="*/ 25 w 130"/>
              <a:gd name="T21" fmla="*/ 126 h 160"/>
              <a:gd name="T22" fmla="*/ 34 w 130"/>
              <a:gd name="T23" fmla="*/ 112 h 160"/>
              <a:gd name="T24" fmla="*/ 28 w 130"/>
              <a:gd name="T25" fmla="*/ 89 h 160"/>
              <a:gd name="T26" fmla="*/ 25 w 130"/>
              <a:gd name="T27" fmla="*/ 89 h 160"/>
              <a:gd name="T28" fmla="*/ 29 w 130"/>
              <a:gd name="T29" fmla="*/ 109 h 160"/>
              <a:gd name="T30" fmla="*/ 8 w 130"/>
              <a:gd name="T31" fmla="*/ 83 h 160"/>
              <a:gd name="T32" fmla="*/ 98 w 130"/>
              <a:gd name="T33" fmla="*/ 145 h 160"/>
              <a:gd name="T34" fmla="*/ 103 w 130"/>
              <a:gd name="T35" fmla="*/ 109 h 160"/>
              <a:gd name="T36" fmla="*/ 77 w 130"/>
              <a:gd name="T37" fmla="*/ 62 h 160"/>
              <a:gd name="T38" fmla="*/ 51 w 130"/>
              <a:gd name="T39" fmla="*/ 26 h 160"/>
              <a:gd name="T40" fmla="*/ 80 w 130"/>
              <a:gd name="T41" fmla="*/ 121 h 160"/>
              <a:gd name="T42" fmla="*/ 35 w 130"/>
              <a:gd name="T43" fmla="*/ 124 h 160"/>
              <a:gd name="T44" fmla="*/ 79 w 130"/>
              <a:gd name="T45" fmla="*/ 136 h 160"/>
              <a:gd name="T46" fmla="*/ 42 w 130"/>
              <a:gd name="T47" fmla="*/ 146 h 160"/>
              <a:gd name="T48" fmla="*/ 79 w 130"/>
              <a:gd name="T49" fmla="*/ 136 h 160"/>
              <a:gd name="T50" fmla="*/ 50 w 130"/>
              <a:gd name="T51" fmla="*/ 108 h 160"/>
              <a:gd name="T52" fmla="*/ 42 w 130"/>
              <a:gd name="T53" fmla="*/ 87 h 160"/>
              <a:gd name="T54" fmla="*/ 34 w 130"/>
              <a:gd name="T55" fmla="*/ 91 h 160"/>
              <a:gd name="T56" fmla="*/ 38 w 130"/>
              <a:gd name="T57" fmla="*/ 90 h 160"/>
              <a:gd name="T58" fmla="*/ 47 w 130"/>
              <a:gd name="T59" fmla="*/ 105 h 160"/>
              <a:gd name="T60" fmla="*/ 42 w 130"/>
              <a:gd name="T61" fmla="*/ 105 h 160"/>
              <a:gd name="T62" fmla="*/ 57 w 130"/>
              <a:gd name="T63" fmla="*/ 111 h 160"/>
              <a:gd name="T64" fmla="*/ 65 w 130"/>
              <a:gd name="T65" fmla="*/ 106 h 160"/>
              <a:gd name="T66" fmla="*/ 61 w 130"/>
              <a:gd name="T67" fmla="*/ 97 h 160"/>
              <a:gd name="T68" fmla="*/ 58 w 130"/>
              <a:gd name="T69" fmla="*/ 85 h 160"/>
              <a:gd name="T70" fmla="*/ 47 w 130"/>
              <a:gd name="T71" fmla="*/ 87 h 160"/>
              <a:gd name="T72" fmla="*/ 60 w 130"/>
              <a:gd name="T73" fmla="*/ 100 h 160"/>
              <a:gd name="T74" fmla="*/ 61 w 130"/>
              <a:gd name="T75" fmla="*/ 108 h 160"/>
              <a:gd name="T76" fmla="*/ 58 w 130"/>
              <a:gd name="T77" fmla="*/ 100 h 160"/>
              <a:gd name="T78" fmla="*/ 54 w 130"/>
              <a:gd name="T79" fmla="*/ 88 h 160"/>
              <a:gd name="T80" fmla="*/ 58 w 130"/>
              <a:gd name="T81" fmla="*/ 95 h 160"/>
              <a:gd name="T82" fmla="*/ 52 w 130"/>
              <a:gd name="T83" fmla="*/ 88 h 160"/>
              <a:gd name="T84" fmla="*/ 74 w 130"/>
              <a:gd name="T85" fmla="*/ 98 h 160"/>
              <a:gd name="T86" fmla="*/ 75 w 130"/>
              <a:gd name="T87" fmla="*/ 105 h 160"/>
              <a:gd name="T88" fmla="*/ 73 w 130"/>
              <a:gd name="T89" fmla="*/ 103 h 160"/>
              <a:gd name="T90" fmla="*/ 68 w 130"/>
              <a:gd name="T91" fmla="*/ 105 h 160"/>
              <a:gd name="T92" fmla="*/ 80 w 130"/>
              <a:gd name="T93" fmla="*/ 108 h 160"/>
              <a:gd name="T94" fmla="*/ 75 w 130"/>
              <a:gd name="T95" fmla="*/ 96 h 160"/>
              <a:gd name="T96" fmla="*/ 68 w 130"/>
              <a:gd name="T97" fmla="*/ 93 h 160"/>
              <a:gd name="T98" fmla="*/ 70 w 130"/>
              <a:gd name="T99" fmla="*/ 87 h 160"/>
              <a:gd name="T100" fmla="*/ 73 w 130"/>
              <a:gd name="T101" fmla="*/ 90 h 160"/>
              <a:gd name="T102" fmla="*/ 74 w 130"/>
              <a:gd name="T103" fmla="*/ 88 h 160"/>
              <a:gd name="T104" fmla="*/ 64 w 130"/>
              <a:gd name="T105" fmla="*/ 85 h 160"/>
              <a:gd name="T106" fmla="*/ 67 w 130"/>
              <a:gd name="T107" fmla="*/ 96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30" h="160">
                <a:moveTo>
                  <a:pt x="124" y="103"/>
                </a:moveTo>
                <a:cubicBezTo>
                  <a:pt x="119" y="89"/>
                  <a:pt x="111" y="80"/>
                  <a:pt x="104" y="75"/>
                </a:cubicBezTo>
                <a:cubicBezTo>
                  <a:pt x="103" y="75"/>
                  <a:pt x="91" y="69"/>
                  <a:pt x="91" y="69"/>
                </a:cubicBezTo>
                <a:cubicBezTo>
                  <a:pt x="85" y="64"/>
                  <a:pt x="85" y="64"/>
                  <a:pt x="85" y="64"/>
                </a:cubicBezTo>
                <a:cubicBezTo>
                  <a:pt x="78" y="72"/>
                  <a:pt x="78" y="72"/>
                  <a:pt x="78" y="72"/>
                </a:cubicBezTo>
                <a:cubicBezTo>
                  <a:pt x="74" y="72"/>
                  <a:pt x="74" y="72"/>
                  <a:pt x="74" y="72"/>
                </a:cubicBezTo>
                <a:cubicBezTo>
                  <a:pt x="67" y="64"/>
                  <a:pt x="67" y="64"/>
                  <a:pt x="67" y="64"/>
                </a:cubicBezTo>
                <a:cubicBezTo>
                  <a:pt x="61" y="69"/>
                  <a:pt x="61" y="69"/>
                  <a:pt x="61" y="69"/>
                </a:cubicBezTo>
                <a:cubicBezTo>
                  <a:pt x="51" y="73"/>
                  <a:pt x="51" y="73"/>
                  <a:pt x="51" y="73"/>
                </a:cubicBezTo>
                <a:cubicBezTo>
                  <a:pt x="3" y="78"/>
                  <a:pt x="3" y="78"/>
                  <a:pt x="3" y="78"/>
                </a:cubicBezTo>
                <a:cubicBezTo>
                  <a:pt x="2" y="78"/>
                  <a:pt x="2" y="78"/>
                  <a:pt x="2" y="80"/>
                </a:cubicBezTo>
                <a:cubicBezTo>
                  <a:pt x="0" y="80"/>
                  <a:pt x="0" y="81"/>
                  <a:pt x="2" y="81"/>
                </a:cubicBezTo>
                <a:cubicBezTo>
                  <a:pt x="5" y="89"/>
                  <a:pt x="9" y="95"/>
                  <a:pt x="10" y="101"/>
                </a:cubicBezTo>
                <a:cubicBezTo>
                  <a:pt x="10" y="103"/>
                  <a:pt x="10" y="103"/>
                  <a:pt x="10" y="103"/>
                </a:cubicBezTo>
                <a:cubicBezTo>
                  <a:pt x="0" y="112"/>
                  <a:pt x="2" y="121"/>
                  <a:pt x="5" y="128"/>
                </a:cubicBezTo>
                <a:cubicBezTo>
                  <a:pt x="6" y="131"/>
                  <a:pt x="10" y="132"/>
                  <a:pt x="13" y="132"/>
                </a:cubicBezTo>
                <a:cubicBezTo>
                  <a:pt x="15" y="132"/>
                  <a:pt x="18" y="132"/>
                  <a:pt x="19" y="131"/>
                </a:cubicBezTo>
                <a:cubicBezTo>
                  <a:pt x="19" y="131"/>
                  <a:pt x="21" y="131"/>
                  <a:pt x="21" y="129"/>
                </a:cubicBezTo>
                <a:cubicBezTo>
                  <a:pt x="21" y="134"/>
                  <a:pt x="22" y="137"/>
                  <a:pt x="22" y="138"/>
                </a:cubicBezTo>
                <a:cubicBezTo>
                  <a:pt x="23" y="151"/>
                  <a:pt x="22" y="157"/>
                  <a:pt x="22" y="157"/>
                </a:cubicBezTo>
                <a:cubicBezTo>
                  <a:pt x="22" y="159"/>
                  <a:pt x="22" y="159"/>
                  <a:pt x="23" y="160"/>
                </a:cubicBezTo>
                <a:cubicBezTo>
                  <a:pt x="25" y="160"/>
                  <a:pt x="25" y="160"/>
                  <a:pt x="25" y="160"/>
                </a:cubicBezTo>
                <a:cubicBezTo>
                  <a:pt x="101" y="157"/>
                  <a:pt x="101" y="157"/>
                  <a:pt x="101" y="157"/>
                </a:cubicBezTo>
                <a:cubicBezTo>
                  <a:pt x="103" y="157"/>
                  <a:pt x="104" y="157"/>
                  <a:pt x="104" y="155"/>
                </a:cubicBezTo>
                <a:cubicBezTo>
                  <a:pt x="104" y="149"/>
                  <a:pt x="104" y="149"/>
                  <a:pt x="104" y="149"/>
                </a:cubicBezTo>
                <a:cubicBezTo>
                  <a:pt x="104" y="149"/>
                  <a:pt x="104" y="149"/>
                  <a:pt x="106" y="149"/>
                </a:cubicBezTo>
                <a:cubicBezTo>
                  <a:pt x="107" y="149"/>
                  <a:pt x="110" y="148"/>
                  <a:pt x="113" y="146"/>
                </a:cubicBezTo>
                <a:cubicBezTo>
                  <a:pt x="126" y="132"/>
                  <a:pt x="126" y="132"/>
                  <a:pt x="126" y="132"/>
                </a:cubicBezTo>
                <a:cubicBezTo>
                  <a:pt x="129" y="129"/>
                  <a:pt x="130" y="126"/>
                  <a:pt x="130" y="121"/>
                </a:cubicBezTo>
                <a:cubicBezTo>
                  <a:pt x="129" y="121"/>
                  <a:pt x="127" y="112"/>
                  <a:pt x="124" y="103"/>
                </a:cubicBezTo>
                <a:close/>
                <a:moveTo>
                  <a:pt x="98" y="152"/>
                </a:moveTo>
                <a:cubicBezTo>
                  <a:pt x="28" y="155"/>
                  <a:pt x="28" y="155"/>
                  <a:pt x="28" y="155"/>
                </a:cubicBezTo>
                <a:cubicBezTo>
                  <a:pt x="28" y="151"/>
                  <a:pt x="29" y="141"/>
                  <a:pt x="25" y="126"/>
                </a:cubicBezTo>
                <a:cubicBezTo>
                  <a:pt x="29" y="123"/>
                  <a:pt x="31" y="118"/>
                  <a:pt x="29" y="112"/>
                </a:cubicBezTo>
                <a:cubicBezTo>
                  <a:pt x="29" y="114"/>
                  <a:pt x="31" y="114"/>
                  <a:pt x="31" y="114"/>
                </a:cubicBezTo>
                <a:cubicBezTo>
                  <a:pt x="34" y="112"/>
                  <a:pt x="34" y="112"/>
                  <a:pt x="34" y="112"/>
                </a:cubicBezTo>
                <a:cubicBezTo>
                  <a:pt x="35" y="112"/>
                  <a:pt x="35" y="112"/>
                  <a:pt x="35" y="112"/>
                </a:cubicBezTo>
                <a:cubicBezTo>
                  <a:pt x="36" y="111"/>
                  <a:pt x="36" y="111"/>
                  <a:pt x="36" y="109"/>
                </a:cubicBezTo>
                <a:cubicBezTo>
                  <a:pt x="28" y="89"/>
                  <a:pt x="28" y="89"/>
                  <a:pt x="28" y="89"/>
                </a:cubicBezTo>
                <a:cubicBezTo>
                  <a:pt x="28" y="87"/>
                  <a:pt x="28" y="87"/>
                  <a:pt x="26" y="87"/>
                </a:cubicBezTo>
                <a:cubicBezTo>
                  <a:pt x="25" y="87"/>
                  <a:pt x="25" y="87"/>
                  <a:pt x="25" y="87"/>
                </a:cubicBezTo>
                <a:cubicBezTo>
                  <a:pt x="25" y="89"/>
                  <a:pt x="25" y="89"/>
                  <a:pt x="25" y="89"/>
                </a:cubicBezTo>
                <a:cubicBezTo>
                  <a:pt x="31" y="107"/>
                  <a:pt x="31" y="107"/>
                  <a:pt x="31" y="107"/>
                </a:cubicBezTo>
                <a:cubicBezTo>
                  <a:pt x="32" y="107"/>
                  <a:pt x="32" y="109"/>
                  <a:pt x="31" y="109"/>
                </a:cubicBezTo>
                <a:cubicBezTo>
                  <a:pt x="29" y="109"/>
                  <a:pt x="29" y="109"/>
                  <a:pt x="29" y="109"/>
                </a:cubicBezTo>
                <a:cubicBezTo>
                  <a:pt x="28" y="109"/>
                  <a:pt x="28" y="109"/>
                  <a:pt x="28" y="109"/>
                </a:cubicBezTo>
                <a:cubicBezTo>
                  <a:pt x="26" y="104"/>
                  <a:pt x="21" y="106"/>
                  <a:pt x="18" y="106"/>
                </a:cubicBezTo>
                <a:cubicBezTo>
                  <a:pt x="16" y="98"/>
                  <a:pt x="12" y="90"/>
                  <a:pt x="8" y="83"/>
                </a:cubicBezTo>
                <a:cubicBezTo>
                  <a:pt x="81" y="76"/>
                  <a:pt x="81" y="76"/>
                  <a:pt x="81" y="76"/>
                </a:cubicBezTo>
                <a:cubicBezTo>
                  <a:pt x="84" y="83"/>
                  <a:pt x="93" y="107"/>
                  <a:pt x="97" y="132"/>
                </a:cubicBezTo>
                <a:cubicBezTo>
                  <a:pt x="95" y="135"/>
                  <a:pt x="95" y="141"/>
                  <a:pt x="98" y="145"/>
                </a:cubicBezTo>
                <a:lnTo>
                  <a:pt x="98" y="152"/>
                </a:lnTo>
                <a:close/>
                <a:moveTo>
                  <a:pt x="101" y="126"/>
                </a:moveTo>
                <a:cubicBezTo>
                  <a:pt x="103" y="109"/>
                  <a:pt x="103" y="109"/>
                  <a:pt x="103" y="109"/>
                </a:cubicBezTo>
                <a:cubicBezTo>
                  <a:pt x="104" y="112"/>
                  <a:pt x="106" y="117"/>
                  <a:pt x="107" y="120"/>
                </a:cubicBezTo>
                <a:lnTo>
                  <a:pt x="101" y="126"/>
                </a:lnTo>
                <a:close/>
                <a:moveTo>
                  <a:pt x="77" y="62"/>
                </a:moveTo>
                <a:cubicBezTo>
                  <a:pt x="90" y="62"/>
                  <a:pt x="101" y="49"/>
                  <a:pt x="101" y="26"/>
                </a:cubicBezTo>
                <a:cubicBezTo>
                  <a:pt x="101" y="9"/>
                  <a:pt x="94" y="0"/>
                  <a:pt x="77" y="0"/>
                </a:cubicBezTo>
                <a:cubicBezTo>
                  <a:pt x="58" y="0"/>
                  <a:pt x="51" y="9"/>
                  <a:pt x="51" y="26"/>
                </a:cubicBezTo>
                <a:cubicBezTo>
                  <a:pt x="51" y="49"/>
                  <a:pt x="62" y="62"/>
                  <a:pt x="77" y="62"/>
                </a:cubicBezTo>
                <a:close/>
                <a:moveTo>
                  <a:pt x="77" y="126"/>
                </a:moveTo>
                <a:cubicBezTo>
                  <a:pt x="78" y="126"/>
                  <a:pt x="80" y="124"/>
                  <a:pt x="80" y="121"/>
                </a:cubicBezTo>
                <a:cubicBezTo>
                  <a:pt x="80" y="120"/>
                  <a:pt x="78" y="118"/>
                  <a:pt x="75" y="118"/>
                </a:cubicBezTo>
                <a:cubicBezTo>
                  <a:pt x="39" y="120"/>
                  <a:pt x="39" y="120"/>
                  <a:pt x="39" y="120"/>
                </a:cubicBezTo>
                <a:cubicBezTo>
                  <a:pt x="36" y="121"/>
                  <a:pt x="35" y="123"/>
                  <a:pt x="35" y="124"/>
                </a:cubicBezTo>
                <a:cubicBezTo>
                  <a:pt x="36" y="127"/>
                  <a:pt x="38" y="129"/>
                  <a:pt x="39" y="129"/>
                </a:cubicBezTo>
                <a:cubicBezTo>
                  <a:pt x="77" y="126"/>
                  <a:pt x="77" y="126"/>
                  <a:pt x="77" y="126"/>
                </a:cubicBezTo>
                <a:close/>
                <a:moveTo>
                  <a:pt x="79" y="136"/>
                </a:moveTo>
                <a:cubicBezTo>
                  <a:pt x="42" y="137"/>
                  <a:pt x="42" y="137"/>
                  <a:pt x="42" y="137"/>
                </a:cubicBezTo>
                <a:cubicBezTo>
                  <a:pt x="39" y="137"/>
                  <a:pt x="37" y="140"/>
                  <a:pt x="37" y="141"/>
                </a:cubicBezTo>
                <a:cubicBezTo>
                  <a:pt x="37" y="143"/>
                  <a:pt x="39" y="146"/>
                  <a:pt x="42" y="146"/>
                </a:cubicBezTo>
                <a:cubicBezTo>
                  <a:pt x="79" y="143"/>
                  <a:pt x="79" y="143"/>
                  <a:pt x="79" y="143"/>
                </a:cubicBezTo>
                <a:cubicBezTo>
                  <a:pt x="81" y="143"/>
                  <a:pt x="83" y="141"/>
                  <a:pt x="83" y="139"/>
                </a:cubicBezTo>
                <a:cubicBezTo>
                  <a:pt x="83" y="137"/>
                  <a:pt x="81" y="136"/>
                  <a:pt x="79" y="136"/>
                </a:cubicBezTo>
                <a:close/>
                <a:moveTo>
                  <a:pt x="42" y="110"/>
                </a:moveTo>
                <a:cubicBezTo>
                  <a:pt x="44" y="111"/>
                  <a:pt x="45" y="111"/>
                  <a:pt x="47" y="111"/>
                </a:cubicBezTo>
                <a:cubicBezTo>
                  <a:pt x="48" y="111"/>
                  <a:pt x="50" y="110"/>
                  <a:pt x="50" y="108"/>
                </a:cubicBezTo>
                <a:cubicBezTo>
                  <a:pt x="51" y="108"/>
                  <a:pt x="51" y="107"/>
                  <a:pt x="51" y="105"/>
                </a:cubicBezTo>
                <a:cubicBezTo>
                  <a:pt x="45" y="91"/>
                  <a:pt x="45" y="91"/>
                  <a:pt x="45" y="91"/>
                </a:cubicBezTo>
                <a:cubicBezTo>
                  <a:pt x="45" y="90"/>
                  <a:pt x="44" y="88"/>
                  <a:pt x="42" y="87"/>
                </a:cubicBezTo>
                <a:cubicBezTo>
                  <a:pt x="41" y="87"/>
                  <a:pt x="40" y="85"/>
                  <a:pt x="38" y="87"/>
                </a:cubicBezTo>
                <a:cubicBezTo>
                  <a:pt x="35" y="87"/>
                  <a:pt x="35" y="87"/>
                  <a:pt x="34" y="88"/>
                </a:cubicBezTo>
                <a:cubicBezTo>
                  <a:pt x="34" y="90"/>
                  <a:pt x="34" y="90"/>
                  <a:pt x="34" y="91"/>
                </a:cubicBezTo>
                <a:cubicBezTo>
                  <a:pt x="40" y="107"/>
                  <a:pt x="40" y="107"/>
                  <a:pt x="40" y="107"/>
                </a:cubicBezTo>
                <a:cubicBezTo>
                  <a:pt x="40" y="107"/>
                  <a:pt x="41" y="108"/>
                  <a:pt x="42" y="110"/>
                </a:cubicBezTo>
                <a:close/>
                <a:moveTo>
                  <a:pt x="38" y="90"/>
                </a:moveTo>
                <a:cubicBezTo>
                  <a:pt x="40" y="90"/>
                  <a:pt x="40" y="90"/>
                  <a:pt x="41" y="90"/>
                </a:cubicBezTo>
                <a:cubicBezTo>
                  <a:pt x="41" y="91"/>
                  <a:pt x="41" y="91"/>
                  <a:pt x="41" y="91"/>
                </a:cubicBezTo>
                <a:cubicBezTo>
                  <a:pt x="47" y="105"/>
                  <a:pt x="47" y="105"/>
                  <a:pt x="47" y="105"/>
                </a:cubicBezTo>
                <a:cubicBezTo>
                  <a:pt x="47" y="107"/>
                  <a:pt x="47" y="107"/>
                  <a:pt x="47" y="107"/>
                </a:cubicBezTo>
                <a:cubicBezTo>
                  <a:pt x="44" y="107"/>
                  <a:pt x="44" y="107"/>
                  <a:pt x="44" y="107"/>
                </a:cubicBezTo>
                <a:cubicBezTo>
                  <a:pt x="44" y="107"/>
                  <a:pt x="42" y="107"/>
                  <a:pt x="42" y="105"/>
                </a:cubicBezTo>
                <a:cubicBezTo>
                  <a:pt x="38" y="91"/>
                  <a:pt x="38" y="91"/>
                  <a:pt x="38" y="91"/>
                </a:cubicBezTo>
                <a:cubicBezTo>
                  <a:pt x="37" y="91"/>
                  <a:pt x="37" y="90"/>
                  <a:pt x="38" y="90"/>
                </a:cubicBezTo>
                <a:close/>
                <a:moveTo>
                  <a:pt x="57" y="111"/>
                </a:moveTo>
                <a:cubicBezTo>
                  <a:pt x="64" y="111"/>
                  <a:pt x="64" y="111"/>
                  <a:pt x="64" y="111"/>
                </a:cubicBezTo>
                <a:cubicBezTo>
                  <a:pt x="65" y="110"/>
                  <a:pt x="65" y="110"/>
                  <a:pt x="65" y="110"/>
                </a:cubicBezTo>
                <a:cubicBezTo>
                  <a:pt x="67" y="108"/>
                  <a:pt x="67" y="108"/>
                  <a:pt x="65" y="106"/>
                </a:cubicBezTo>
                <a:cubicBezTo>
                  <a:pt x="64" y="98"/>
                  <a:pt x="64" y="98"/>
                  <a:pt x="64" y="98"/>
                </a:cubicBezTo>
                <a:cubicBezTo>
                  <a:pt x="63" y="98"/>
                  <a:pt x="63" y="98"/>
                  <a:pt x="63" y="98"/>
                </a:cubicBezTo>
                <a:cubicBezTo>
                  <a:pt x="61" y="97"/>
                  <a:pt x="61" y="97"/>
                  <a:pt x="61" y="97"/>
                </a:cubicBezTo>
                <a:cubicBezTo>
                  <a:pt x="63" y="97"/>
                  <a:pt x="63" y="97"/>
                  <a:pt x="63" y="97"/>
                </a:cubicBezTo>
                <a:cubicBezTo>
                  <a:pt x="60" y="88"/>
                  <a:pt x="60" y="88"/>
                  <a:pt x="60" y="88"/>
                </a:cubicBezTo>
                <a:cubicBezTo>
                  <a:pt x="60" y="87"/>
                  <a:pt x="58" y="85"/>
                  <a:pt x="58" y="85"/>
                </a:cubicBezTo>
                <a:cubicBezTo>
                  <a:pt x="57" y="85"/>
                  <a:pt x="55" y="83"/>
                  <a:pt x="54" y="85"/>
                </a:cubicBezTo>
                <a:cubicBezTo>
                  <a:pt x="48" y="85"/>
                  <a:pt x="48" y="85"/>
                  <a:pt x="48" y="85"/>
                </a:cubicBezTo>
                <a:cubicBezTo>
                  <a:pt x="47" y="85"/>
                  <a:pt x="47" y="85"/>
                  <a:pt x="47" y="87"/>
                </a:cubicBezTo>
                <a:cubicBezTo>
                  <a:pt x="55" y="111"/>
                  <a:pt x="55" y="111"/>
                  <a:pt x="55" y="111"/>
                </a:cubicBezTo>
                <a:lnTo>
                  <a:pt x="57" y="111"/>
                </a:lnTo>
                <a:close/>
                <a:moveTo>
                  <a:pt x="60" y="100"/>
                </a:moveTo>
                <a:cubicBezTo>
                  <a:pt x="60" y="100"/>
                  <a:pt x="60" y="100"/>
                  <a:pt x="60" y="101"/>
                </a:cubicBezTo>
                <a:cubicBezTo>
                  <a:pt x="61" y="106"/>
                  <a:pt x="61" y="106"/>
                  <a:pt x="61" y="106"/>
                </a:cubicBezTo>
                <a:cubicBezTo>
                  <a:pt x="61" y="106"/>
                  <a:pt x="61" y="106"/>
                  <a:pt x="61" y="108"/>
                </a:cubicBezTo>
                <a:cubicBezTo>
                  <a:pt x="58" y="108"/>
                  <a:pt x="58" y="108"/>
                  <a:pt x="58" y="108"/>
                </a:cubicBezTo>
                <a:cubicBezTo>
                  <a:pt x="55" y="100"/>
                  <a:pt x="55" y="100"/>
                  <a:pt x="55" y="100"/>
                </a:cubicBezTo>
                <a:cubicBezTo>
                  <a:pt x="58" y="100"/>
                  <a:pt x="58" y="100"/>
                  <a:pt x="58" y="100"/>
                </a:cubicBezTo>
                <a:lnTo>
                  <a:pt x="60" y="100"/>
                </a:lnTo>
                <a:close/>
                <a:moveTo>
                  <a:pt x="52" y="88"/>
                </a:moveTo>
                <a:cubicBezTo>
                  <a:pt x="54" y="88"/>
                  <a:pt x="54" y="88"/>
                  <a:pt x="54" y="88"/>
                </a:cubicBezTo>
                <a:cubicBezTo>
                  <a:pt x="55" y="88"/>
                  <a:pt x="55" y="88"/>
                  <a:pt x="55" y="88"/>
                </a:cubicBezTo>
                <a:cubicBezTo>
                  <a:pt x="55" y="88"/>
                  <a:pt x="57" y="88"/>
                  <a:pt x="57" y="90"/>
                </a:cubicBezTo>
                <a:cubicBezTo>
                  <a:pt x="58" y="95"/>
                  <a:pt x="58" y="95"/>
                  <a:pt x="58" y="95"/>
                </a:cubicBezTo>
                <a:cubicBezTo>
                  <a:pt x="57" y="97"/>
                  <a:pt x="57" y="97"/>
                  <a:pt x="57" y="97"/>
                </a:cubicBezTo>
                <a:cubicBezTo>
                  <a:pt x="54" y="97"/>
                  <a:pt x="54" y="97"/>
                  <a:pt x="54" y="97"/>
                </a:cubicBezTo>
                <a:cubicBezTo>
                  <a:pt x="52" y="88"/>
                  <a:pt x="52" y="88"/>
                  <a:pt x="52" y="88"/>
                </a:cubicBezTo>
                <a:close/>
                <a:moveTo>
                  <a:pt x="67" y="96"/>
                </a:moveTo>
                <a:cubicBezTo>
                  <a:pt x="68" y="98"/>
                  <a:pt x="71" y="98"/>
                  <a:pt x="73" y="98"/>
                </a:cubicBezTo>
                <a:cubicBezTo>
                  <a:pt x="73" y="98"/>
                  <a:pt x="73" y="98"/>
                  <a:pt x="74" y="98"/>
                </a:cubicBezTo>
                <a:cubicBezTo>
                  <a:pt x="74" y="100"/>
                  <a:pt x="74" y="100"/>
                  <a:pt x="75" y="100"/>
                </a:cubicBezTo>
                <a:cubicBezTo>
                  <a:pt x="75" y="103"/>
                  <a:pt x="75" y="103"/>
                  <a:pt x="75" y="103"/>
                </a:cubicBezTo>
                <a:cubicBezTo>
                  <a:pt x="77" y="105"/>
                  <a:pt x="77" y="105"/>
                  <a:pt x="75" y="105"/>
                </a:cubicBezTo>
                <a:cubicBezTo>
                  <a:pt x="75" y="106"/>
                  <a:pt x="75" y="106"/>
                  <a:pt x="75" y="106"/>
                </a:cubicBezTo>
                <a:cubicBezTo>
                  <a:pt x="74" y="106"/>
                  <a:pt x="74" y="106"/>
                  <a:pt x="73" y="105"/>
                </a:cubicBezTo>
                <a:cubicBezTo>
                  <a:pt x="73" y="103"/>
                  <a:pt x="73" y="103"/>
                  <a:pt x="73" y="103"/>
                </a:cubicBezTo>
                <a:cubicBezTo>
                  <a:pt x="71" y="103"/>
                  <a:pt x="71" y="103"/>
                  <a:pt x="71" y="103"/>
                </a:cubicBezTo>
                <a:cubicBezTo>
                  <a:pt x="68" y="103"/>
                  <a:pt x="68" y="103"/>
                  <a:pt x="68" y="103"/>
                </a:cubicBezTo>
                <a:cubicBezTo>
                  <a:pt x="68" y="105"/>
                  <a:pt x="68" y="105"/>
                  <a:pt x="68" y="105"/>
                </a:cubicBezTo>
                <a:cubicBezTo>
                  <a:pt x="68" y="106"/>
                  <a:pt x="70" y="108"/>
                  <a:pt x="71" y="108"/>
                </a:cubicBezTo>
                <a:cubicBezTo>
                  <a:pt x="73" y="110"/>
                  <a:pt x="74" y="110"/>
                  <a:pt x="75" y="110"/>
                </a:cubicBezTo>
                <a:cubicBezTo>
                  <a:pt x="78" y="110"/>
                  <a:pt x="78" y="108"/>
                  <a:pt x="80" y="108"/>
                </a:cubicBezTo>
                <a:cubicBezTo>
                  <a:pt x="80" y="103"/>
                  <a:pt x="80" y="103"/>
                  <a:pt x="80" y="103"/>
                </a:cubicBezTo>
                <a:cubicBezTo>
                  <a:pt x="78" y="100"/>
                  <a:pt x="78" y="100"/>
                  <a:pt x="78" y="100"/>
                </a:cubicBezTo>
                <a:cubicBezTo>
                  <a:pt x="78" y="98"/>
                  <a:pt x="77" y="96"/>
                  <a:pt x="75" y="96"/>
                </a:cubicBezTo>
                <a:cubicBezTo>
                  <a:pt x="74" y="95"/>
                  <a:pt x="73" y="95"/>
                  <a:pt x="71" y="95"/>
                </a:cubicBezTo>
                <a:cubicBezTo>
                  <a:pt x="70" y="95"/>
                  <a:pt x="70" y="95"/>
                  <a:pt x="70" y="93"/>
                </a:cubicBezTo>
                <a:cubicBezTo>
                  <a:pt x="68" y="93"/>
                  <a:pt x="68" y="93"/>
                  <a:pt x="68" y="93"/>
                </a:cubicBezTo>
                <a:cubicBezTo>
                  <a:pt x="67" y="88"/>
                  <a:pt x="67" y="88"/>
                  <a:pt x="67" y="88"/>
                </a:cubicBezTo>
                <a:cubicBezTo>
                  <a:pt x="67" y="87"/>
                  <a:pt x="68" y="87"/>
                  <a:pt x="68" y="87"/>
                </a:cubicBezTo>
                <a:cubicBezTo>
                  <a:pt x="70" y="87"/>
                  <a:pt x="70" y="87"/>
                  <a:pt x="70" y="87"/>
                </a:cubicBezTo>
                <a:cubicBezTo>
                  <a:pt x="70" y="88"/>
                  <a:pt x="71" y="88"/>
                  <a:pt x="71" y="88"/>
                </a:cubicBezTo>
                <a:cubicBezTo>
                  <a:pt x="71" y="90"/>
                  <a:pt x="71" y="90"/>
                  <a:pt x="71" y="90"/>
                </a:cubicBezTo>
                <a:cubicBezTo>
                  <a:pt x="73" y="90"/>
                  <a:pt x="73" y="90"/>
                  <a:pt x="73" y="90"/>
                </a:cubicBezTo>
                <a:cubicBezTo>
                  <a:pt x="74" y="90"/>
                  <a:pt x="74" y="90"/>
                  <a:pt x="74" y="90"/>
                </a:cubicBezTo>
                <a:cubicBezTo>
                  <a:pt x="75" y="90"/>
                  <a:pt x="75" y="90"/>
                  <a:pt x="75" y="88"/>
                </a:cubicBezTo>
                <a:cubicBezTo>
                  <a:pt x="74" y="88"/>
                  <a:pt x="74" y="88"/>
                  <a:pt x="74" y="88"/>
                </a:cubicBezTo>
                <a:cubicBezTo>
                  <a:pt x="74" y="87"/>
                  <a:pt x="73" y="85"/>
                  <a:pt x="71" y="85"/>
                </a:cubicBezTo>
                <a:cubicBezTo>
                  <a:pt x="70" y="83"/>
                  <a:pt x="68" y="83"/>
                  <a:pt x="67" y="83"/>
                </a:cubicBezTo>
                <a:cubicBezTo>
                  <a:pt x="66" y="83"/>
                  <a:pt x="64" y="83"/>
                  <a:pt x="64" y="85"/>
                </a:cubicBezTo>
                <a:cubicBezTo>
                  <a:pt x="63" y="87"/>
                  <a:pt x="63" y="88"/>
                  <a:pt x="63" y="90"/>
                </a:cubicBezTo>
                <a:cubicBezTo>
                  <a:pt x="64" y="93"/>
                  <a:pt x="64" y="93"/>
                  <a:pt x="64" y="93"/>
                </a:cubicBezTo>
                <a:cubicBezTo>
                  <a:pt x="66" y="95"/>
                  <a:pt x="66" y="96"/>
                  <a:pt x="67" y="96"/>
                </a:cubicBezTo>
                <a:close/>
              </a:path>
            </a:pathLst>
          </a:custGeom>
          <a:ln>
            <a:noFill/>
          </a:ln>
        </p:spPr>
        <p:style>
          <a:lnRef idx="3">
            <a:schemeClr val="lt1"/>
          </a:lnRef>
          <a:fillRef idx="1">
            <a:schemeClr val="accent1"/>
          </a:fillRef>
          <a:effectRef idx="1">
            <a:schemeClr val="accent1"/>
          </a:effectRef>
          <a:fontRef idx="minor">
            <a:schemeClr val="lt1"/>
          </a:fontRef>
        </p:style>
        <p:txBody>
          <a:bodyPr vert="horz" wrap="square" lIns="91440" tIns="45720" rIns="91440" bIns="45720" numCol="1" anchor="t" anchorCtr="0" compatLnSpc="1">
            <a:prstTxWarp prst="textNoShape">
              <a:avLst/>
            </a:prstTxWarp>
          </a:bodyPr>
          <a:lstStyle/>
          <a:p>
            <a:endParaRPr lang="en-US"/>
          </a:p>
        </p:txBody>
      </p:sp>
      <p:sp>
        <p:nvSpPr>
          <p:cNvPr id="26" name="Freeform 119">
            <a:hlinkClick r:id="rId8" action="ppaction://hlinksldjump"/>
            <a:extLst>
              <a:ext uri="{FF2B5EF4-FFF2-40B4-BE49-F238E27FC236}">
                <a16:creationId xmlns:a16="http://schemas.microsoft.com/office/drawing/2014/main" id="{3E104228-863E-1553-7237-FF979C868634}"/>
              </a:ext>
            </a:extLst>
          </p:cNvPr>
          <p:cNvSpPr>
            <a:spLocks noEditPoints="1"/>
          </p:cNvSpPr>
          <p:nvPr/>
        </p:nvSpPr>
        <p:spPr bwMode="auto">
          <a:xfrm>
            <a:off x="341498" y="4774011"/>
            <a:ext cx="324350" cy="300024"/>
          </a:xfrm>
          <a:custGeom>
            <a:avLst/>
            <a:gdLst>
              <a:gd name="T0" fmla="*/ 97 w 160"/>
              <a:gd name="T1" fmla="*/ 8 h 148"/>
              <a:gd name="T2" fmla="*/ 92 w 160"/>
              <a:gd name="T3" fmla="*/ 0 h 148"/>
              <a:gd name="T4" fmla="*/ 61 w 160"/>
              <a:gd name="T5" fmla="*/ 6 h 148"/>
              <a:gd name="T6" fmla="*/ 6 w 160"/>
              <a:gd name="T7" fmla="*/ 8 h 148"/>
              <a:gd name="T8" fmla="*/ 6 w 160"/>
              <a:gd name="T9" fmla="*/ 22 h 148"/>
              <a:gd name="T10" fmla="*/ 15 w 160"/>
              <a:gd name="T11" fmla="*/ 114 h 148"/>
              <a:gd name="T12" fmla="*/ 67 w 160"/>
              <a:gd name="T13" fmla="*/ 119 h 148"/>
              <a:gd name="T14" fmla="*/ 51 w 160"/>
              <a:gd name="T15" fmla="*/ 144 h 148"/>
              <a:gd name="T16" fmla="*/ 76 w 160"/>
              <a:gd name="T17" fmla="*/ 127 h 148"/>
              <a:gd name="T18" fmla="*/ 80 w 160"/>
              <a:gd name="T19" fmla="*/ 148 h 148"/>
              <a:gd name="T20" fmla="*/ 84 w 160"/>
              <a:gd name="T21" fmla="*/ 128 h 148"/>
              <a:gd name="T22" fmla="*/ 104 w 160"/>
              <a:gd name="T23" fmla="*/ 147 h 148"/>
              <a:gd name="T24" fmla="*/ 107 w 160"/>
              <a:gd name="T25" fmla="*/ 138 h 148"/>
              <a:gd name="T26" fmla="*/ 139 w 160"/>
              <a:gd name="T27" fmla="*/ 119 h 148"/>
              <a:gd name="T28" fmla="*/ 145 w 160"/>
              <a:gd name="T29" fmla="*/ 22 h 148"/>
              <a:gd name="T30" fmla="*/ 160 w 160"/>
              <a:gd name="T31" fmla="*/ 15 h 148"/>
              <a:gd name="T32" fmla="*/ 134 w 160"/>
              <a:gd name="T33" fmla="*/ 108 h 148"/>
              <a:gd name="T34" fmla="*/ 24 w 160"/>
              <a:gd name="T35" fmla="*/ 22 h 148"/>
              <a:gd name="T36" fmla="*/ 134 w 160"/>
              <a:gd name="T37" fmla="*/ 108 h 148"/>
              <a:gd name="T38" fmla="*/ 36 w 160"/>
              <a:gd name="T39" fmla="*/ 92 h 148"/>
              <a:gd name="T40" fmla="*/ 67 w 160"/>
              <a:gd name="T41" fmla="*/ 88 h 148"/>
              <a:gd name="T42" fmla="*/ 75 w 160"/>
              <a:gd name="T43" fmla="*/ 86 h 148"/>
              <a:gd name="T44" fmla="*/ 103 w 160"/>
              <a:gd name="T45" fmla="*/ 69 h 148"/>
              <a:gd name="T46" fmla="*/ 119 w 160"/>
              <a:gd name="T47" fmla="*/ 54 h 148"/>
              <a:gd name="T48" fmla="*/ 124 w 160"/>
              <a:gd name="T49" fmla="*/ 66 h 148"/>
              <a:gd name="T50" fmla="*/ 130 w 160"/>
              <a:gd name="T51" fmla="*/ 38 h 148"/>
              <a:gd name="T52" fmla="*/ 130 w 160"/>
              <a:gd name="T53" fmla="*/ 36 h 148"/>
              <a:gd name="T54" fmla="*/ 127 w 160"/>
              <a:gd name="T55" fmla="*/ 34 h 148"/>
              <a:gd name="T56" fmla="*/ 124 w 160"/>
              <a:gd name="T57" fmla="*/ 33 h 148"/>
              <a:gd name="T58" fmla="*/ 100 w 160"/>
              <a:gd name="T59" fmla="*/ 38 h 148"/>
              <a:gd name="T60" fmla="*/ 112 w 160"/>
              <a:gd name="T61" fmla="*/ 44 h 148"/>
              <a:gd name="T62" fmla="*/ 94 w 160"/>
              <a:gd name="T63" fmla="*/ 50 h 148"/>
              <a:gd name="T64" fmla="*/ 70 w 160"/>
              <a:gd name="T65" fmla="*/ 75 h 148"/>
              <a:gd name="T66" fmla="*/ 49 w 160"/>
              <a:gd name="T67" fmla="*/ 63 h 148"/>
              <a:gd name="T68" fmla="*/ 28 w 160"/>
              <a:gd name="T69" fmla="*/ 92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60" h="148">
                <a:moveTo>
                  <a:pt x="153" y="8"/>
                </a:moveTo>
                <a:cubicBezTo>
                  <a:pt x="97" y="8"/>
                  <a:pt x="97" y="8"/>
                  <a:pt x="97" y="8"/>
                </a:cubicBezTo>
                <a:cubicBezTo>
                  <a:pt x="97" y="6"/>
                  <a:pt x="97" y="6"/>
                  <a:pt x="97" y="6"/>
                </a:cubicBezTo>
                <a:cubicBezTo>
                  <a:pt x="97" y="3"/>
                  <a:pt x="95" y="0"/>
                  <a:pt x="92" y="0"/>
                </a:cubicBezTo>
                <a:cubicBezTo>
                  <a:pt x="66" y="0"/>
                  <a:pt x="66" y="0"/>
                  <a:pt x="66" y="0"/>
                </a:cubicBezTo>
                <a:cubicBezTo>
                  <a:pt x="63" y="0"/>
                  <a:pt x="61" y="3"/>
                  <a:pt x="61" y="6"/>
                </a:cubicBezTo>
                <a:cubicBezTo>
                  <a:pt x="61" y="8"/>
                  <a:pt x="61" y="8"/>
                  <a:pt x="61" y="8"/>
                </a:cubicBezTo>
                <a:cubicBezTo>
                  <a:pt x="6" y="8"/>
                  <a:pt x="6" y="8"/>
                  <a:pt x="6" y="8"/>
                </a:cubicBezTo>
                <a:cubicBezTo>
                  <a:pt x="2" y="8"/>
                  <a:pt x="0" y="11"/>
                  <a:pt x="0" y="15"/>
                </a:cubicBezTo>
                <a:cubicBezTo>
                  <a:pt x="0" y="19"/>
                  <a:pt x="2" y="22"/>
                  <a:pt x="6" y="22"/>
                </a:cubicBezTo>
                <a:cubicBezTo>
                  <a:pt x="15" y="22"/>
                  <a:pt x="15" y="22"/>
                  <a:pt x="15" y="22"/>
                </a:cubicBezTo>
                <a:cubicBezTo>
                  <a:pt x="15" y="114"/>
                  <a:pt x="15" y="114"/>
                  <a:pt x="15" y="114"/>
                </a:cubicBezTo>
                <a:cubicBezTo>
                  <a:pt x="15" y="117"/>
                  <a:pt x="17" y="119"/>
                  <a:pt x="20" y="119"/>
                </a:cubicBezTo>
                <a:cubicBezTo>
                  <a:pt x="67" y="119"/>
                  <a:pt x="67" y="119"/>
                  <a:pt x="67" y="119"/>
                </a:cubicBezTo>
                <a:cubicBezTo>
                  <a:pt x="51" y="137"/>
                  <a:pt x="51" y="137"/>
                  <a:pt x="51" y="137"/>
                </a:cubicBezTo>
                <a:cubicBezTo>
                  <a:pt x="50" y="140"/>
                  <a:pt x="50" y="143"/>
                  <a:pt x="51" y="144"/>
                </a:cubicBezTo>
                <a:cubicBezTo>
                  <a:pt x="54" y="147"/>
                  <a:pt x="57" y="147"/>
                  <a:pt x="58" y="144"/>
                </a:cubicBezTo>
                <a:cubicBezTo>
                  <a:pt x="76" y="127"/>
                  <a:pt x="76" y="127"/>
                  <a:pt x="76" y="127"/>
                </a:cubicBezTo>
                <a:cubicBezTo>
                  <a:pt x="76" y="144"/>
                  <a:pt x="76" y="144"/>
                  <a:pt x="76" y="144"/>
                </a:cubicBezTo>
                <a:cubicBezTo>
                  <a:pt x="76" y="146"/>
                  <a:pt x="77" y="148"/>
                  <a:pt x="80" y="148"/>
                </a:cubicBezTo>
                <a:cubicBezTo>
                  <a:pt x="81" y="148"/>
                  <a:pt x="84" y="146"/>
                  <a:pt x="84" y="144"/>
                </a:cubicBezTo>
                <a:cubicBezTo>
                  <a:pt x="84" y="128"/>
                  <a:pt x="84" y="128"/>
                  <a:pt x="84" y="128"/>
                </a:cubicBezTo>
                <a:cubicBezTo>
                  <a:pt x="100" y="146"/>
                  <a:pt x="100" y="146"/>
                  <a:pt x="100" y="146"/>
                </a:cubicBezTo>
                <a:cubicBezTo>
                  <a:pt x="101" y="147"/>
                  <a:pt x="103" y="147"/>
                  <a:pt x="104" y="147"/>
                </a:cubicBezTo>
                <a:cubicBezTo>
                  <a:pt x="105" y="147"/>
                  <a:pt x="107" y="147"/>
                  <a:pt x="107" y="146"/>
                </a:cubicBezTo>
                <a:cubicBezTo>
                  <a:pt x="110" y="144"/>
                  <a:pt x="110" y="141"/>
                  <a:pt x="107" y="138"/>
                </a:cubicBezTo>
                <a:cubicBezTo>
                  <a:pt x="89" y="119"/>
                  <a:pt x="89" y="119"/>
                  <a:pt x="89" y="119"/>
                </a:cubicBezTo>
                <a:cubicBezTo>
                  <a:pt x="139" y="119"/>
                  <a:pt x="139" y="119"/>
                  <a:pt x="139" y="119"/>
                </a:cubicBezTo>
                <a:cubicBezTo>
                  <a:pt x="142" y="119"/>
                  <a:pt x="145" y="117"/>
                  <a:pt x="145" y="114"/>
                </a:cubicBezTo>
                <a:cubicBezTo>
                  <a:pt x="145" y="22"/>
                  <a:pt x="145" y="22"/>
                  <a:pt x="145" y="22"/>
                </a:cubicBezTo>
                <a:cubicBezTo>
                  <a:pt x="153" y="22"/>
                  <a:pt x="153" y="22"/>
                  <a:pt x="153" y="22"/>
                </a:cubicBezTo>
                <a:cubicBezTo>
                  <a:pt x="156" y="22"/>
                  <a:pt x="160" y="19"/>
                  <a:pt x="160" y="15"/>
                </a:cubicBezTo>
                <a:cubicBezTo>
                  <a:pt x="160" y="11"/>
                  <a:pt x="156" y="8"/>
                  <a:pt x="153" y="8"/>
                </a:cubicBezTo>
                <a:close/>
                <a:moveTo>
                  <a:pt x="134" y="108"/>
                </a:moveTo>
                <a:cubicBezTo>
                  <a:pt x="24" y="108"/>
                  <a:pt x="24" y="108"/>
                  <a:pt x="24" y="108"/>
                </a:cubicBezTo>
                <a:cubicBezTo>
                  <a:pt x="24" y="22"/>
                  <a:pt x="24" y="22"/>
                  <a:pt x="24" y="22"/>
                </a:cubicBezTo>
                <a:cubicBezTo>
                  <a:pt x="134" y="22"/>
                  <a:pt x="134" y="22"/>
                  <a:pt x="134" y="22"/>
                </a:cubicBezTo>
                <a:lnTo>
                  <a:pt x="134" y="108"/>
                </a:lnTo>
                <a:close/>
                <a:moveTo>
                  <a:pt x="32" y="94"/>
                </a:moveTo>
                <a:cubicBezTo>
                  <a:pt x="33" y="94"/>
                  <a:pt x="34" y="94"/>
                  <a:pt x="36" y="92"/>
                </a:cubicBezTo>
                <a:cubicBezTo>
                  <a:pt x="53" y="75"/>
                  <a:pt x="53" y="75"/>
                  <a:pt x="53" y="75"/>
                </a:cubicBezTo>
                <a:cubicBezTo>
                  <a:pt x="67" y="88"/>
                  <a:pt x="67" y="88"/>
                  <a:pt x="67" y="88"/>
                </a:cubicBezTo>
                <a:cubicBezTo>
                  <a:pt x="69" y="89"/>
                  <a:pt x="70" y="89"/>
                  <a:pt x="71" y="89"/>
                </a:cubicBezTo>
                <a:cubicBezTo>
                  <a:pt x="73" y="89"/>
                  <a:pt x="74" y="88"/>
                  <a:pt x="75" y="86"/>
                </a:cubicBezTo>
                <a:cubicBezTo>
                  <a:pt x="93" y="62"/>
                  <a:pt x="93" y="62"/>
                  <a:pt x="93" y="62"/>
                </a:cubicBezTo>
                <a:cubicBezTo>
                  <a:pt x="103" y="69"/>
                  <a:pt x="103" y="69"/>
                  <a:pt x="103" y="69"/>
                </a:cubicBezTo>
                <a:cubicBezTo>
                  <a:pt x="104" y="70"/>
                  <a:pt x="108" y="69"/>
                  <a:pt x="109" y="68"/>
                </a:cubicBezTo>
                <a:cubicBezTo>
                  <a:pt x="119" y="54"/>
                  <a:pt x="119" y="54"/>
                  <a:pt x="119" y="54"/>
                </a:cubicBezTo>
                <a:cubicBezTo>
                  <a:pt x="119" y="59"/>
                  <a:pt x="119" y="59"/>
                  <a:pt x="119" y="59"/>
                </a:cubicBezTo>
                <a:cubicBezTo>
                  <a:pt x="119" y="63"/>
                  <a:pt x="122" y="66"/>
                  <a:pt x="124" y="66"/>
                </a:cubicBezTo>
                <a:cubicBezTo>
                  <a:pt x="127" y="66"/>
                  <a:pt x="130" y="63"/>
                  <a:pt x="130" y="59"/>
                </a:cubicBezTo>
                <a:cubicBezTo>
                  <a:pt x="130" y="38"/>
                  <a:pt x="130" y="38"/>
                  <a:pt x="130" y="38"/>
                </a:cubicBezTo>
                <a:cubicBezTo>
                  <a:pt x="130" y="37"/>
                  <a:pt x="130" y="37"/>
                  <a:pt x="130" y="37"/>
                </a:cubicBezTo>
                <a:cubicBezTo>
                  <a:pt x="130" y="37"/>
                  <a:pt x="130" y="37"/>
                  <a:pt x="130" y="36"/>
                </a:cubicBezTo>
                <a:cubicBezTo>
                  <a:pt x="130" y="36"/>
                  <a:pt x="130" y="36"/>
                  <a:pt x="129" y="34"/>
                </a:cubicBezTo>
                <a:cubicBezTo>
                  <a:pt x="129" y="34"/>
                  <a:pt x="129" y="34"/>
                  <a:pt x="127" y="34"/>
                </a:cubicBezTo>
                <a:cubicBezTo>
                  <a:pt x="127" y="33"/>
                  <a:pt x="127" y="33"/>
                  <a:pt x="126" y="33"/>
                </a:cubicBezTo>
                <a:cubicBezTo>
                  <a:pt x="126" y="33"/>
                  <a:pt x="126" y="33"/>
                  <a:pt x="124" y="33"/>
                </a:cubicBezTo>
                <a:cubicBezTo>
                  <a:pt x="105" y="33"/>
                  <a:pt x="105" y="33"/>
                  <a:pt x="105" y="33"/>
                </a:cubicBezTo>
                <a:cubicBezTo>
                  <a:pt x="103" y="33"/>
                  <a:pt x="100" y="36"/>
                  <a:pt x="100" y="38"/>
                </a:cubicBezTo>
                <a:cubicBezTo>
                  <a:pt x="100" y="41"/>
                  <a:pt x="103" y="44"/>
                  <a:pt x="105" y="44"/>
                </a:cubicBezTo>
                <a:cubicBezTo>
                  <a:pt x="112" y="44"/>
                  <a:pt x="112" y="44"/>
                  <a:pt x="112" y="44"/>
                </a:cubicBezTo>
                <a:cubicBezTo>
                  <a:pt x="104" y="56"/>
                  <a:pt x="104" y="56"/>
                  <a:pt x="104" y="56"/>
                </a:cubicBezTo>
                <a:cubicBezTo>
                  <a:pt x="94" y="50"/>
                  <a:pt x="94" y="50"/>
                  <a:pt x="94" y="50"/>
                </a:cubicBezTo>
                <a:cubicBezTo>
                  <a:pt x="93" y="47"/>
                  <a:pt x="89" y="49"/>
                  <a:pt x="88" y="50"/>
                </a:cubicBezTo>
                <a:cubicBezTo>
                  <a:pt x="70" y="75"/>
                  <a:pt x="70" y="75"/>
                  <a:pt x="70" y="75"/>
                </a:cubicBezTo>
                <a:cubicBezTo>
                  <a:pt x="56" y="63"/>
                  <a:pt x="56" y="63"/>
                  <a:pt x="56" y="63"/>
                </a:cubicBezTo>
                <a:cubicBezTo>
                  <a:pt x="55" y="60"/>
                  <a:pt x="51" y="60"/>
                  <a:pt x="49" y="63"/>
                </a:cubicBezTo>
                <a:cubicBezTo>
                  <a:pt x="29" y="84"/>
                  <a:pt x="29" y="84"/>
                  <a:pt x="29" y="84"/>
                </a:cubicBezTo>
                <a:cubicBezTo>
                  <a:pt x="26" y="86"/>
                  <a:pt x="26" y="89"/>
                  <a:pt x="28" y="92"/>
                </a:cubicBezTo>
                <a:cubicBezTo>
                  <a:pt x="29" y="94"/>
                  <a:pt x="30" y="94"/>
                  <a:pt x="32" y="94"/>
                </a:cubicBezTo>
                <a:close/>
              </a:path>
            </a:pathLst>
          </a:custGeom>
          <a:ln>
            <a:noFill/>
          </a:ln>
        </p:spPr>
        <p:style>
          <a:lnRef idx="3">
            <a:schemeClr val="lt1"/>
          </a:lnRef>
          <a:fillRef idx="1">
            <a:schemeClr val="accent1"/>
          </a:fillRef>
          <a:effectRef idx="1">
            <a:schemeClr val="accent1"/>
          </a:effectRef>
          <a:fontRef idx="minor">
            <a:schemeClr val="lt1"/>
          </a:fontRef>
        </p:style>
        <p:txBody>
          <a:bodyPr vert="horz" wrap="square" lIns="91440" tIns="45720" rIns="91440" bIns="45720" numCol="1" anchor="t" anchorCtr="0" compatLnSpc="1">
            <a:prstTxWarp prst="textNoShape">
              <a:avLst/>
            </a:prstTxWarp>
          </a:bodyPr>
          <a:lstStyle/>
          <a:p>
            <a:endParaRPr lang="en-US"/>
          </a:p>
        </p:txBody>
      </p:sp>
      <p:sp>
        <p:nvSpPr>
          <p:cNvPr id="27" name="TextBox 26">
            <a:extLst>
              <a:ext uri="{FF2B5EF4-FFF2-40B4-BE49-F238E27FC236}">
                <a16:creationId xmlns:a16="http://schemas.microsoft.com/office/drawing/2014/main" id="{44403A79-AD4B-732D-B24D-B123FEE5F560}"/>
              </a:ext>
            </a:extLst>
          </p:cNvPr>
          <p:cNvSpPr txBox="1"/>
          <p:nvPr/>
        </p:nvSpPr>
        <p:spPr>
          <a:xfrm>
            <a:off x="1179871" y="1848500"/>
            <a:ext cx="8819535" cy="369332"/>
          </a:xfrm>
          <a:prstGeom prst="rect">
            <a:avLst/>
          </a:prstGeom>
          <a:noFill/>
        </p:spPr>
        <p:txBody>
          <a:bodyPr wrap="square" rtlCol="0">
            <a:spAutoFit/>
          </a:bodyPr>
          <a:lstStyle/>
          <a:p>
            <a:pPr algn="ctr" rtl="1"/>
            <a:r>
              <a:rPr lang="fa-IR" b="1" dirty="0">
                <a:solidFill>
                  <a:srgbClr val="1D3347"/>
                </a:solidFill>
                <a:latin typeface="Shabnam" panose="020B0603030804020204" pitchFamily="34" charset="-78"/>
                <a:cs typeface="Shabnam" panose="020B0603030804020204" pitchFamily="34" charset="-78"/>
              </a:rPr>
              <a:t>منابع انگلیسی را وارد نمایید</a:t>
            </a:r>
            <a:endParaRPr lang="en-US" b="1" dirty="0">
              <a:solidFill>
                <a:srgbClr val="1D3347"/>
              </a:solidFill>
              <a:latin typeface="Shabnam" panose="020B0603030804020204" pitchFamily="34" charset="-78"/>
              <a:cs typeface="Shabnam" panose="020B0603030804020204" pitchFamily="34" charset="-78"/>
            </a:endParaRPr>
          </a:p>
        </p:txBody>
      </p:sp>
      <p:sp>
        <p:nvSpPr>
          <p:cNvPr id="29" name="TextBox 28">
            <a:extLst>
              <a:ext uri="{FF2B5EF4-FFF2-40B4-BE49-F238E27FC236}">
                <a16:creationId xmlns:a16="http://schemas.microsoft.com/office/drawing/2014/main" id="{A37D47F7-1A72-8FD8-187A-8AD0CCEC8FC7}"/>
              </a:ext>
            </a:extLst>
          </p:cNvPr>
          <p:cNvSpPr txBox="1"/>
          <p:nvPr/>
        </p:nvSpPr>
        <p:spPr>
          <a:xfrm>
            <a:off x="1170322" y="2314453"/>
            <a:ext cx="8838631" cy="3679854"/>
          </a:xfrm>
          <a:prstGeom prst="rect">
            <a:avLst/>
          </a:prstGeom>
          <a:noFill/>
        </p:spPr>
        <p:txBody>
          <a:bodyPr wrap="square">
            <a:spAutoFit/>
          </a:bodyPr>
          <a:lstStyle/>
          <a:p>
            <a:pPr algn="justLow">
              <a:lnSpc>
                <a:spcPct val="250000"/>
              </a:lnSpc>
            </a:pPr>
            <a:r>
              <a:rPr lang="en-US" sz="1600" dirty="0" err="1">
                <a:solidFill>
                  <a:srgbClr val="1D3347"/>
                </a:solidFill>
                <a:latin typeface="Times New Roman" panose="02020603050405020304" pitchFamily="18" charset="0"/>
                <a:cs typeface="Times New Roman" panose="02020603050405020304" pitchFamily="18" charset="0"/>
              </a:rPr>
              <a:t>Minaro</a:t>
            </a:r>
            <a:r>
              <a:rPr lang="en-US" sz="1600" dirty="0">
                <a:solidFill>
                  <a:srgbClr val="1D3347"/>
                </a:solidFill>
                <a:latin typeface="Times New Roman" panose="02020603050405020304" pitchFamily="18" charset="0"/>
                <a:cs typeface="Times New Roman" panose="02020603050405020304" pitchFamily="18" charset="0"/>
              </a:rPr>
              <a:t> store offers all kinds of application files with the best quality of this test text, which you can easily change after purchasing the file and replace your desired text in this section. </a:t>
            </a:r>
            <a:r>
              <a:rPr lang="en-US" sz="1600" dirty="0" err="1">
                <a:solidFill>
                  <a:srgbClr val="1D3347"/>
                </a:solidFill>
                <a:latin typeface="Times New Roman" panose="02020603050405020304" pitchFamily="18" charset="0"/>
                <a:cs typeface="Times New Roman" panose="02020603050405020304" pitchFamily="18" charset="0"/>
              </a:rPr>
              <a:t>Minaro</a:t>
            </a:r>
            <a:r>
              <a:rPr lang="en-US" sz="1600" dirty="0">
                <a:solidFill>
                  <a:srgbClr val="1D3347"/>
                </a:solidFill>
                <a:latin typeface="Times New Roman" panose="02020603050405020304" pitchFamily="18" charset="0"/>
                <a:cs typeface="Times New Roman" panose="02020603050405020304" pitchFamily="18" charset="0"/>
              </a:rPr>
              <a:t> store offers all kinds of application files with the best quality of this test text, which you can easily change after purchasing the file and replace your desired text in this section. </a:t>
            </a:r>
            <a:r>
              <a:rPr lang="en-US" sz="1600" dirty="0" err="1">
                <a:solidFill>
                  <a:srgbClr val="1D3347"/>
                </a:solidFill>
                <a:latin typeface="Times New Roman" panose="02020603050405020304" pitchFamily="18" charset="0"/>
                <a:cs typeface="Times New Roman" panose="02020603050405020304" pitchFamily="18" charset="0"/>
              </a:rPr>
              <a:t>Minaro</a:t>
            </a:r>
            <a:r>
              <a:rPr lang="en-US" sz="1600" dirty="0">
                <a:solidFill>
                  <a:srgbClr val="1D3347"/>
                </a:solidFill>
                <a:latin typeface="Times New Roman" panose="02020603050405020304" pitchFamily="18" charset="0"/>
                <a:cs typeface="Times New Roman" panose="02020603050405020304" pitchFamily="18" charset="0"/>
              </a:rPr>
              <a:t> store offers all kinds of application files with the best quality of this test text, which you can easily change after purchasing the file and replace your desired text in this section</a:t>
            </a:r>
          </a:p>
        </p:txBody>
      </p:sp>
    </p:spTree>
    <p:extLst>
      <p:ext uri="{BB962C8B-B14F-4D97-AF65-F5344CB8AC3E}">
        <p14:creationId xmlns:p14="http://schemas.microsoft.com/office/powerpoint/2010/main" val="31996501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5" fill="hold" grpId="0" nodeType="click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randombar(vertical)">
                                      <p:cBhvr>
                                        <p:cTn id="7" dur="500"/>
                                        <p:tgtEl>
                                          <p:spTgt spid="2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29"/>
                                        </p:tgtEl>
                                        <p:attrNameLst>
                                          <p:attrName>style.visibility</p:attrName>
                                        </p:attrNameLst>
                                      </p:cBhvr>
                                      <p:to>
                                        <p:strVal val="visible"/>
                                      </p:to>
                                    </p:set>
                                    <p:animEffect transition="in" filter="wipe(left)">
                                      <p:cBhvr>
                                        <p:cTn id="12"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9"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D9B363C-0F1A-8A71-0033-5DEBEA5433AA}"/>
              </a:ext>
            </a:extLst>
          </p:cNvPr>
          <p:cNvSpPr txBox="1"/>
          <p:nvPr/>
        </p:nvSpPr>
        <p:spPr>
          <a:xfrm rot="18123624">
            <a:off x="6203399" y="2389333"/>
            <a:ext cx="6371301" cy="1323439"/>
          </a:xfrm>
          <a:prstGeom prst="rect">
            <a:avLst/>
          </a:prstGeom>
          <a:noFill/>
        </p:spPr>
        <p:txBody>
          <a:bodyPr wrap="square">
            <a:spAutoFit/>
          </a:bodyPr>
          <a:lstStyle/>
          <a:p>
            <a:pPr algn="ctr"/>
            <a:r>
              <a:rPr lang="fa-IR" sz="8000" b="1" dirty="0">
                <a:solidFill>
                  <a:srgbClr val="6D41FA"/>
                </a:solidFill>
                <a:latin typeface="Shabnam" panose="020B0603030804020204" pitchFamily="34" charset="-78"/>
                <a:cs typeface="Shabnam" panose="020B0603030804020204" pitchFamily="34" charset="-78"/>
              </a:rPr>
              <a:t>با تشکر </a:t>
            </a:r>
            <a:r>
              <a:rPr lang="fa-IR" sz="8000" b="1" dirty="0">
                <a:solidFill>
                  <a:srgbClr val="1D3347"/>
                </a:solidFill>
                <a:latin typeface="Shabnam" panose="020B0603030804020204" pitchFamily="34" charset="-78"/>
                <a:cs typeface="Shabnam" panose="020B0603030804020204" pitchFamily="34" charset="-78"/>
              </a:rPr>
              <a:t>از شما</a:t>
            </a:r>
            <a:endParaRPr lang="en-US" sz="8000" b="1" dirty="0">
              <a:solidFill>
                <a:srgbClr val="1D3347"/>
              </a:solidFill>
              <a:latin typeface="Shabnam" panose="020B0603030804020204" pitchFamily="34" charset="-78"/>
              <a:cs typeface="Shabnam" panose="020B0603030804020204" pitchFamily="34" charset="-78"/>
            </a:endParaRPr>
          </a:p>
        </p:txBody>
      </p:sp>
    </p:spTree>
    <p:extLst>
      <p:ext uri="{BB962C8B-B14F-4D97-AF65-F5344CB8AC3E}">
        <p14:creationId xmlns:p14="http://schemas.microsoft.com/office/powerpoint/2010/main" val="36509076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hlinkClick r:id="" action="ppaction://hlinkshowjump?jump=previousslide"/>
            <a:extLst>
              <a:ext uri="{FF2B5EF4-FFF2-40B4-BE49-F238E27FC236}">
                <a16:creationId xmlns:a16="http://schemas.microsoft.com/office/drawing/2014/main" id="{4616A188-4BB1-647E-2746-9D53508231DF}"/>
              </a:ext>
            </a:extLst>
          </p:cNvPr>
          <p:cNvPicPr>
            <a:picLocks noChangeAspect="1"/>
          </p:cNvPicPr>
          <p:nvPr/>
        </p:nvPicPr>
        <p:blipFill>
          <a:blip r:embed="rId2" cstate="print">
            <a:biLevel thresh="25000"/>
            <a:extLst>
              <a:ext uri="{BEBA8EAE-BF5A-486C-A8C5-ECC9F3942E4B}">
                <a14:imgProps xmlns:a14="http://schemas.microsoft.com/office/drawing/2010/main">
                  <a14:imgLayer r:embed="rId3">
                    <a14:imgEffect>
                      <a14:saturation sat="33000"/>
                    </a14:imgEffect>
                  </a14:imgLayer>
                </a14:imgProps>
              </a:ext>
              <a:ext uri="{28A0092B-C50C-407E-A947-70E740481C1C}">
                <a14:useLocalDpi xmlns:a14="http://schemas.microsoft.com/office/drawing/2010/main"/>
              </a:ext>
            </a:extLst>
          </a:blip>
          <a:stretch>
            <a:fillRect/>
          </a:stretch>
        </p:blipFill>
        <p:spPr>
          <a:xfrm flipH="1">
            <a:off x="10403951" y="6257138"/>
            <a:ext cx="210539" cy="210539"/>
          </a:xfrm>
          <a:prstGeom prst="rect">
            <a:avLst/>
          </a:prstGeom>
        </p:spPr>
      </p:pic>
      <p:pic>
        <p:nvPicPr>
          <p:cNvPr id="4" name="Picture 3">
            <a:extLst>
              <a:ext uri="{FF2B5EF4-FFF2-40B4-BE49-F238E27FC236}">
                <a16:creationId xmlns:a16="http://schemas.microsoft.com/office/drawing/2014/main" id="{1829D41E-01B9-BB49-91D3-E95CDAA1DA40}"/>
              </a:ext>
            </a:extLst>
          </p:cNvPr>
          <p:cNvPicPr>
            <a:picLocks noChangeAspect="1"/>
          </p:cNvPicPr>
          <p:nvPr/>
        </p:nvPicPr>
        <p:blipFill>
          <a:blip r:embed="rId2" cstate="print">
            <a:biLevel thresh="25000"/>
            <a:extLst>
              <a:ext uri="{BEBA8EAE-BF5A-486C-A8C5-ECC9F3942E4B}">
                <a14:imgProps xmlns:a14="http://schemas.microsoft.com/office/drawing/2010/main">
                  <a14:imgLayer r:embed="rId3">
                    <a14:imgEffect>
                      <a14:saturation sat="33000"/>
                    </a14:imgEffect>
                  </a14:imgLayer>
                </a14:imgProps>
              </a:ext>
              <a:ext uri="{28A0092B-C50C-407E-A947-70E740481C1C}">
                <a14:useLocalDpi xmlns:a14="http://schemas.microsoft.com/office/drawing/2010/main"/>
              </a:ext>
            </a:extLst>
          </a:blip>
          <a:stretch>
            <a:fillRect/>
          </a:stretch>
        </p:blipFill>
        <p:spPr>
          <a:xfrm>
            <a:off x="11810732" y="6255725"/>
            <a:ext cx="210539" cy="210539"/>
          </a:xfrm>
          <a:prstGeom prst="rect">
            <a:avLst/>
          </a:prstGeom>
        </p:spPr>
      </p:pic>
      <p:pic>
        <p:nvPicPr>
          <p:cNvPr id="6" name="Picture 5">
            <a:hlinkClick r:id="" action="ppaction://hlinkshowjump?jump=firstslide"/>
            <a:extLst>
              <a:ext uri="{FF2B5EF4-FFF2-40B4-BE49-F238E27FC236}">
                <a16:creationId xmlns:a16="http://schemas.microsoft.com/office/drawing/2014/main" id="{7A4AEAAC-31DA-1856-3737-13E70058E68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54275" y="252809"/>
            <a:ext cx="500431" cy="375612"/>
          </a:xfrm>
          <a:prstGeom prst="rect">
            <a:avLst/>
          </a:prstGeom>
        </p:spPr>
      </p:pic>
      <p:sp>
        <p:nvSpPr>
          <p:cNvPr id="30" name="TextBox 29">
            <a:hlinkClick r:id="rId5" action="ppaction://hlinksldjump"/>
            <a:extLst>
              <a:ext uri="{FF2B5EF4-FFF2-40B4-BE49-F238E27FC236}">
                <a16:creationId xmlns:a16="http://schemas.microsoft.com/office/drawing/2014/main" id="{C2A1C81D-541B-FFA7-E12E-8FEC91ABBB32}"/>
              </a:ext>
            </a:extLst>
          </p:cNvPr>
          <p:cNvSpPr txBox="1"/>
          <p:nvPr/>
        </p:nvSpPr>
        <p:spPr>
          <a:xfrm>
            <a:off x="8814914" y="1031840"/>
            <a:ext cx="1295607" cy="307777"/>
          </a:xfrm>
          <a:prstGeom prst="rect">
            <a:avLst/>
          </a:prstGeom>
          <a:noFill/>
        </p:spPr>
        <p:txBody>
          <a:bodyPr wrap="square" rtlCol="0">
            <a:spAutoFit/>
          </a:bodyPr>
          <a:lstStyle/>
          <a:p>
            <a:pPr algn="ctr" rtl="1"/>
            <a:r>
              <a:rPr lang="fa-IR" sz="1400" b="1">
                <a:solidFill>
                  <a:schemeClr val="bg1"/>
                </a:solidFill>
                <a:latin typeface="Shabnam" panose="020B0603030804020204" pitchFamily="34" charset="-78"/>
                <a:cs typeface="Shabnam" panose="020B0603030804020204" pitchFamily="34" charset="-78"/>
              </a:rPr>
              <a:t>کلیات پژوهش</a:t>
            </a:r>
            <a:endParaRPr lang="en-US" sz="1400" b="1" dirty="0">
              <a:solidFill>
                <a:schemeClr val="bg1"/>
              </a:solidFill>
              <a:latin typeface="Shabnam" panose="020B0603030804020204" pitchFamily="34" charset="-78"/>
              <a:cs typeface="Shabnam" panose="020B0603030804020204" pitchFamily="34" charset="-78"/>
            </a:endParaRPr>
          </a:p>
        </p:txBody>
      </p:sp>
      <p:sp>
        <p:nvSpPr>
          <p:cNvPr id="31" name="TextBox 30">
            <a:hlinkClick r:id="rId6" action="ppaction://hlinksldjump"/>
            <a:extLst>
              <a:ext uri="{FF2B5EF4-FFF2-40B4-BE49-F238E27FC236}">
                <a16:creationId xmlns:a16="http://schemas.microsoft.com/office/drawing/2014/main" id="{4E4B199A-EE86-0AA7-189A-F94B1155883A}"/>
              </a:ext>
            </a:extLst>
          </p:cNvPr>
          <p:cNvSpPr txBox="1"/>
          <p:nvPr/>
        </p:nvSpPr>
        <p:spPr>
          <a:xfrm>
            <a:off x="7198804" y="1031839"/>
            <a:ext cx="1391595" cy="307777"/>
          </a:xfrm>
          <a:prstGeom prst="rect">
            <a:avLst/>
          </a:prstGeom>
          <a:noFill/>
        </p:spPr>
        <p:txBody>
          <a:bodyPr wrap="square" rtlCol="0">
            <a:spAutoFit/>
          </a:bodyPr>
          <a:lstStyle/>
          <a:p>
            <a:pPr algn="ctr" rtl="1"/>
            <a:r>
              <a:rPr lang="fa-IR" sz="1400" b="1" dirty="0">
                <a:solidFill>
                  <a:schemeClr val="bg1"/>
                </a:solidFill>
                <a:latin typeface="Shabnam" panose="020B0603030804020204" pitchFamily="34" charset="-78"/>
                <a:cs typeface="Shabnam" panose="020B0603030804020204" pitchFamily="34" charset="-78"/>
              </a:rPr>
              <a:t>مبانی پژوهش</a:t>
            </a:r>
            <a:endParaRPr lang="en-US" sz="1400" b="1" dirty="0">
              <a:solidFill>
                <a:schemeClr val="bg1"/>
              </a:solidFill>
              <a:latin typeface="Shabnam" panose="020B0603030804020204" pitchFamily="34" charset="-78"/>
              <a:cs typeface="Shabnam" panose="020B0603030804020204" pitchFamily="34" charset="-78"/>
            </a:endParaRPr>
          </a:p>
        </p:txBody>
      </p:sp>
      <p:sp>
        <p:nvSpPr>
          <p:cNvPr id="32" name="TextBox 31">
            <a:hlinkClick r:id="rId7" action="ppaction://hlinksldjump"/>
            <a:extLst>
              <a:ext uri="{FF2B5EF4-FFF2-40B4-BE49-F238E27FC236}">
                <a16:creationId xmlns:a16="http://schemas.microsoft.com/office/drawing/2014/main" id="{97EA5691-933A-4F57-38E2-238638DA97AC}"/>
              </a:ext>
            </a:extLst>
          </p:cNvPr>
          <p:cNvSpPr txBox="1"/>
          <p:nvPr/>
        </p:nvSpPr>
        <p:spPr>
          <a:xfrm>
            <a:off x="5678682" y="1031838"/>
            <a:ext cx="1420208" cy="307777"/>
          </a:xfrm>
          <a:prstGeom prst="rect">
            <a:avLst/>
          </a:prstGeom>
          <a:noFill/>
        </p:spPr>
        <p:txBody>
          <a:bodyPr wrap="square" rtlCol="0">
            <a:spAutoFit/>
          </a:bodyPr>
          <a:lstStyle/>
          <a:p>
            <a:pPr algn="ctr" rtl="1"/>
            <a:r>
              <a:rPr lang="fa-IR" sz="1400" b="1" dirty="0">
                <a:solidFill>
                  <a:schemeClr val="bg1"/>
                </a:solidFill>
                <a:latin typeface="Shabnam" panose="020B0603030804020204" pitchFamily="34" charset="-78"/>
                <a:cs typeface="Shabnam" panose="020B0603030804020204" pitchFamily="34" charset="-78"/>
              </a:rPr>
              <a:t>روش تحقیق</a:t>
            </a:r>
            <a:endParaRPr lang="en-US" sz="1400" b="1" dirty="0">
              <a:solidFill>
                <a:schemeClr val="bg1"/>
              </a:solidFill>
              <a:latin typeface="Shabnam" panose="020B0603030804020204" pitchFamily="34" charset="-78"/>
              <a:cs typeface="Shabnam" panose="020B0603030804020204" pitchFamily="34" charset="-78"/>
            </a:endParaRPr>
          </a:p>
        </p:txBody>
      </p:sp>
      <p:sp>
        <p:nvSpPr>
          <p:cNvPr id="34" name="TextBox 33">
            <a:hlinkClick r:id="rId8" action="ppaction://hlinksldjump"/>
            <a:extLst>
              <a:ext uri="{FF2B5EF4-FFF2-40B4-BE49-F238E27FC236}">
                <a16:creationId xmlns:a16="http://schemas.microsoft.com/office/drawing/2014/main" id="{657B3B55-EC41-C5C2-90FD-CF6BCBB1E653}"/>
              </a:ext>
            </a:extLst>
          </p:cNvPr>
          <p:cNvSpPr txBox="1"/>
          <p:nvPr/>
        </p:nvSpPr>
        <p:spPr>
          <a:xfrm>
            <a:off x="4080387" y="1024350"/>
            <a:ext cx="1498381" cy="315265"/>
          </a:xfrm>
          <a:prstGeom prst="rect">
            <a:avLst/>
          </a:prstGeom>
          <a:noFill/>
        </p:spPr>
        <p:txBody>
          <a:bodyPr wrap="square" rtlCol="0">
            <a:spAutoFit/>
          </a:bodyPr>
          <a:lstStyle/>
          <a:p>
            <a:pPr algn="ctr" rtl="1"/>
            <a:r>
              <a:rPr lang="fa-IR" sz="1400" b="1" dirty="0">
                <a:solidFill>
                  <a:schemeClr val="bg1"/>
                </a:solidFill>
                <a:latin typeface="Shabnam" panose="020B0603030804020204" pitchFamily="34" charset="-78"/>
                <a:cs typeface="Shabnam" panose="020B0603030804020204" pitchFamily="34" charset="-78"/>
              </a:rPr>
              <a:t>تجزیه و تحلیل</a:t>
            </a:r>
            <a:endParaRPr lang="en-US" sz="1400" b="1" dirty="0">
              <a:solidFill>
                <a:schemeClr val="bg1"/>
              </a:solidFill>
              <a:latin typeface="Shabnam" panose="020B0603030804020204" pitchFamily="34" charset="-78"/>
              <a:cs typeface="Shabnam" panose="020B0603030804020204" pitchFamily="34" charset="-78"/>
            </a:endParaRPr>
          </a:p>
        </p:txBody>
      </p:sp>
      <p:sp>
        <p:nvSpPr>
          <p:cNvPr id="40" name="TextBox 39">
            <a:hlinkClick r:id="rId9" action="ppaction://hlinksldjump"/>
            <a:extLst>
              <a:ext uri="{FF2B5EF4-FFF2-40B4-BE49-F238E27FC236}">
                <a16:creationId xmlns:a16="http://schemas.microsoft.com/office/drawing/2014/main" id="{DB2CEDDF-F1F7-317D-AA96-F8A01DEE08A6}"/>
              </a:ext>
            </a:extLst>
          </p:cNvPr>
          <p:cNvSpPr txBox="1"/>
          <p:nvPr/>
        </p:nvSpPr>
        <p:spPr>
          <a:xfrm>
            <a:off x="2596451" y="1051936"/>
            <a:ext cx="1420208" cy="315265"/>
          </a:xfrm>
          <a:prstGeom prst="rect">
            <a:avLst/>
          </a:prstGeom>
          <a:noFill/>
        </p:spPr>
        <p:txBody>
          <a:bodyPr wrap="square" rtlCol="0">
            <a:spAutoFit/>
          </a:bodyPr>
          <a:lstStyle/>
          <a:p>
            <a:pPr algn="ctr" rtl="1"/>
            <a:r>
              <a:rPr lang="fa-IR" sz="1400" b="1" dirty="0">
                <a:solidFill>
                  <a:schemeClr val="bg1"/>
                </a:solidFill>
                <a:latin typeface="Shabnam" panose="020B0603030804020204" pitchFamily="34" charset="-78"/>
                <a:cs typeface="Shabnam" panose="020B0603030804020204" pitchFamily="34" charset="-78"/>
              </a:rPr>
              <a:t>بحث و نتیجه</a:t>
            </a:r>
            <a:endParaRPr lang="en-US" sz="1400" b="1" dirty="0">
              <a:solidFill>
                <a:schemeClr val="bg1"/>
              </a:solidFill>
              <a:latin typeface="Shabnam" panose="020B0603030804020204" pitchFamily="34" charset="-78"/>
              <a:cs typeface="Shabnam" panose="020B0603030804020204" pitchFamily="34" charset="-78"/>
            </a:endParaRPr>
          </a:p>
        </p:txBody>
      </p:sp>
      <p:sp>
        <p:nvSpPr>
          <p:cNvPr id="41" name="TextBox 40">
            <a:hlinkClick r:id="rId10" action="ppaction://hlinksldjump"/>
            <a:extLst>
              <a:ext uri="{FF2B5EF4-FFF2-40B4-BE49-F238E27FC236}">
                <a16:creationId xmlns:a16="http://schemas.microsoft.com/office/drawing/2014/main" id="{720C57DF-FFCF-22CE-E1F0-4D14017CA62C}"/>
              </a:ext>
            </a:extLst>
          </p:cNvPr>
          <p:cNvSpPr txBox="1"/>
          <p:nvPr/>
        </p:nvSpPr>
        <p:spPr>
          <a:xfrm>
            <a:off x="998155" y="1051935"/>
            <a:ext cx="1498381" cy="315265"/>
          </a:xfrm>
          <a:prstGeom prst="rect">
            <a:avLst/>
          </a:prstGeom>
          <a:noFill/>
        </p:spPr>
        <p:txBody>
          <a:bodyPr wrap="square" rtlCol="0">
            <a:spAutoFit/>
          </a:bodyPr>
          <a:lstStyle/>
          <a:p>
            <a:pPr algn="ctr" rtl="1"/>
            <a:r>
              <a:rPr lang="fa-IR" sz="1400" b="1" dirty="0">
                <a:solidFill>
                  <a:schemeClr val="bg1"/>
                </a:solidFill>
                <a:latin typeface="Shabnam" panose="020B0603030804020204" pitchFamily="34" charset="-78"/>
                <a:cs typeface="Shabnam" panose="020B0603030804020204" pitchFamily="34" charset="-78"/>
              </a:rPr>
              <a:t>منابع</a:t>
            </a:r>
            <a:endParaRPr lang="en-US" sz="1400" b="1" dirty="0">
              <a:solidFill>
                <a:schemeClr val="bg1"/>
              </a:solidFill>
              <a:latin typeface="Shabnam" panose="020B0603030804020204" pitchFamily="34" charset="-78"/>
              <a:cs typeface="Shabnam" panose="020B0603030804020204" pitchFamily="34" charset="-78"/>
            </a:endParaRPr>
          </a:p>
        </p:txBody>
      </p:sp>
      <p:pic>
        <p:nvPicPr>
          <p:cNvPr id="42" name="Graphic 41">
            <a:extLst>
              <a:ext uri="{FF2B5EF4-FFF2-40B4-BE49-F238E27FC236}">
                <a16:creationId xmlns:a16="http://schemas.microsoft.com/office/drawing/2014/main" id="{C9EE7696-7714-A109-D1EE-3940AA5CF60A}"/>
              </a:ext>
            </a:extLst>
          </p:cNvPr>
          <p:cNvPicPr>
            <a:picLocks noChangeAspect="1"/>
          </p:cNvPicPr>
          <p:nvPr/>
        </p:nvPicPr>
        <p:blipFill>
          <a:blip r:embed="rId11" cstate="print">
            <a:extLst>
              <a:ext uri="{28A0092B-C50C-407E-A947-70E740481C1C}">
                <a14:useLocalDpi xmlns:a14="http://schemas.microsoft.com/office/drawing/2010/main"/>
              </a:ext>
              <a:ext uri="{96DAC541-7B7A-43D3-8B79-37D633B846F1}">
                <asvg:svgBlip xmlns:asvg="http://schemas.microsoft.com/office/drawing/2016/SVG/main" r:embed="rId12"/>
              </a:ext>
            </a:extLst>
          </a:blip>
          <a:stretch>
            <a:fillRect/>
          </a:stretch>
        </p:blipFill>
        <p:spPr>
          <a:xfrm>
            <a:off x="10458867" y="88489"/>
            <a:ext cx="1438278" cy="1438278"/>
          </a:xfrm>
          <a:prstGeom prst="rect">
            <a:avLst/>
          </a:prstGeom>
        </p:spPr>
      </p:pic>
      <p:sp>
        <p:nvSpPr>
          <p:cNvPr id="44" name="TextBox 43">
            <a:extLst>
              <a:ext uri="{FF2B5EF4-FFF2-40B4-BE49-F238E27FC236}">
                <a16:creationId xmlns:a16="http://schemas.microsoft.com/office/drawing/2014/main" id="{DC17EAA0-24E7-1486-BDCF-864838190661}"/>
              </a:ext>
            </a:extLst>
          </p:cNvPr>
          <p:cNvSpPr txBox="1"/>
          <p:nvPr/>
        </p:nvSpPr>
        <p:spPr>
          <a:xfrm>
            <a:off x="10336307" y="1715488"/>
            <a:ext cx="1757082" cy="338554"/>
          </a:xfrm>
          <a:prstGeom prst="rect">
            <a:avLst/>
          </a:prstGeom>
          <a:noFill/>
        </p:spPr>
        <p:txBody>
          <a:bodyPr wrap="square" rtlCol="0">
            <a:spAutoFit/>
          </a:bodyPr>
          <a:lstStyle/>
          <a:p>
            <a:pPr algn="ctr" rtl="1"/>
            <a:r>
              <a:rPr lang="fa-IR" sz="1600" b="1" dirty="0">
                <a:solidFill>
                  <a:srgbClr val="1D3347"/>
                </a:solidFill>
                <a:latin typeface="Shabnam" panose="020B0603030804020204" pitchFamily="34" charset="-78"/>
                <a:cs typeface="Shabnam" panose="020B0603030804020204" pitchFamily="34" charset="-78"/>
              </a:rPr>
              <a:t>عنوان اول</a:t>
            </a:r>
            <a:endParaRPr lang="en-US" sz="1600" b="1" dirty="0">
              <a:solidFill>
                <a:srgbClr val="1D3347"/>
              </a:solidFill>
              <a:latin typeface="Shabnam" panose="020B0603030804020204" pitchFamily="34" charset="-78"/>
              <a:cs typeface="Shabnam" panose="020B0603030804020204" pitchFamily="34" charset="-78"/>
            </a:endParaRPr>
          </a:p>
        </p:txBody>
      </p:sp>
      <p:sp>
        <p:nvSpPr>
          <p:cNvPr id="45" name="TextBox 44">
            <a:extLst>
              <a:ext uri="{FF2B5EF4-FFF2-40B4-BE49-F238E27FC236}">
                <a16:creationId xmlns:a16="http://schemas.microsoft.com/office/drawing/2014/main" id="{BF454DD2-88D4-5A17-D132-BC88DAF916B8}"/>
              </a:ext>
            </a:extLst>
          </p:cNvPr>
          <p:cNvSpPr txBox="1"/>
          <p:nvPr/>
        </p:nvSpPr>
        <p:spPr>
          <a:xfrm>
            <a:off x="10421957" y="2485131"/>
            <a:ext cx="1671431" cy="338554"/>
          </a:xfrm>
          <a:prstGeom prst="rect">
            <a:avLst/>
          </a:prstGeom>
          <a:noFill/>
        </p:spPr>
        <p:txBody>
          <a:bodyPr wrap="square" rtlCol="0">
            <a:spAutoFit/>
          </a:bodyPr>
          <a:lstStyle/>
          <a:p>
            <a:pPr algn="ctr" rtl="1"/>
            <a:r>
              <a:rPr lang="fa-IR" sz="1600" b="1" dirty="0">
                <a:solidFill>
                  <a:srgbClr val="1D3347"/>
                </a:solidFill>
                <a:latin typeface="Shabnam" panose="020B0603030804020204" pitchFamily="34" charset="-78"/>
                <a:cs typeface="Shabnam" panose="020B0603030804020204" pitchFamily="34" charset="-78"/>
              </a:rPr>
              <a:t>عنوان دوم</a:t>
            </a:r>
            <a:endParaRPr lang="en-US" sz="1600" b="1" dirty="0">
              <a:solidFill>
                <a:srgbClr val="1D3347"/>
              </a:solidFill>
              <a:latin typeface="Shabnam" panose="020B0603030804020204" pitchFamily="34" charset="-78"/>
              <a:cs typeface="Shabnam" panose="020B0603030804020204" pitchFamily="34" charset="-78"/>
            </a:endParaRPr>
          </a:p>
        </p:txBody>
      </p:sp>
      <p:sp>
        <p:nvSpPr>
          <p:cNvPr id="46" name="TextBox 45">
            <a:extLst>
              <a:ext uri="{FF2B5EF4-FFF2-40B4-BE49-F238E27FC236}">
                <a16:creationId xmlns:a16="http://schemas.microsoft.com/office/drawing/2014/main" id="{7EC6E54B-E6F6-1FF1-2981-ED8AFE0412FA}"/>
              </a:ext>
            </a:extLst>
          </p:cNvPr>
          <p:cNvSpPr txBox="1"/>
          <p:nvPr/>
        </p:nvSpPr>
        <p:spPr>
          <a:xfrm>
            <a:off x="10336305" y="3228586"/>
            <a:ext cx="1757082" cy="338554"/>
          </a:xfrm>
          <a:prstGeom prst="rect">
            <a:avLst/>
          </a:prstGeom>
          <a:noFill/>
        </p:spPr>
        <p:txBody>
          <a:bodyPr wrap="square" rtlCol="0">
            <a:spAutoFit/>
          </a:bodyPr>
          <a:lstStyle/>
          <a:p>
            <a:pPr algn="ctr" rtl="1"/>
            <a:r>
              <a:rPr lang="fa-IR" sz="1600" b="1" dirty="0">
                <a:solidFill>
                  <a:srgbClr val="1D3347"/>
                </a:solidFill>
                <a:latin typeface="Shabnam" panose="020B0603030804020204" pitchFamily="34" charset="-78"/>
                <a:cs typeface="Shabnam" panose="020B0603030804020204" pitchFamily="34" charset="-78"/>
              </a:rPr>
              <a:t>عنوان سوم</a:t>
            </a:r>
            <a:endParaRPr lang="en-US" sz="1600" b="1" dirty="0">
              <a:solidFill>
                <a:srgbClr val="1D3347"/>
              </a:solidFill>
              <a:latin typeface="Shabnam" panose="020B0603030804020204" pitchFamily="34" charset="-78"/>
              <a:cs typeface="Shabnam" panose="020B0603030804020204" pitchFamily="34" charset="-78"/>
            </a:endParaRPr>
          </a:p>
        </p:txBody>
      </p:sp>
      <p:sp>
        <p:nvSpPr>
          <p:cNvPr id="47" name="TextBox 46">
            <a:extLst>
              <a:ext uri="{FF2B5EF4-FFF2-40B4-BE49-F238E27FC236}">
                <a16:creationId xmlns:a16="http://schemas.microsoft.com/office/drawing/2014/main" id="{6FF0BE6D-83A3-BB69-B13E-4D380CADCAE2}"/>
              </a:ext>
            </a:extLst>
          </p:cNvPr>
          <p:cNvSpPr txBox="1"/>
          <p:nvPr/>
        </p:nvSpPr>
        <p:spPr>
          <a:xfrm>
            <a:off x="10403951" y="3985103"/>
            <a:ext cx="1689436" cy="338554"/>
          </a:xfrm>
          <a:prstGeom prst="rect">
            <a:avLst/>
          </a:prstGeom>
          <a:noFill/>
        </p:spPr>
        <p:txBody>
          <a:bodyPr wrap="square" rtlCol="0">
            <a:spAutoFit/>
          </a:bodyPr>
          <a:lstStyle/>
          <a:p>
            <a:pPr algn="ctr" rtl="1"/>
            <a:r>
              <a:rPr lang="fa-IR" sz="1600" b="1" dirty="0">
                <a:solidFill>
                  <a:srgbClr val="1D3347"/>
                </a:solidFill>
                <a:latin typeface="Shabnam" panose="020B0603030804020204" pitchFamily="34" charset="-78"/>
                <a:cs typeface="Shabnam" panose="020B0603030804020204" pitchFamily="34" charset="-78"/>
              </a:rPr>
              <a:t>عنوان چهارم</a:t>
            </a:r>
            <a:endParaRPr lang="en-US" sz="1600" b="1" dirty="0">
              <a:solidFill>
                <a:srgbClr val="1D3347"/>
              </a:solidFill>
              <a:latin typeface="Shabnam" panose="020B0603030804020204" pitchFamily="34" charset="-78"/>
              <a:cs typeface="Shabnam" panose="020B0603030804020204" pitchFamily="34" charset="-78"/>
            </a:endParaRPr>
          </a:p>
        </p:txBody>
      </p:sp>
      <p:sp>
        <p:nvSpPr>
          <p:cNvPr id="48" name="TextBox 47">
            <a:extLst>
              <a:ext uri="{FF2B5EF4-FFF2-40B4-BE49-F238E27FC236}">
                <a16:creationId xmlns:a16="http://schemas.microsoft.com/office/drawing/2014/main" id="{61B3996D-C6E5-559C-644B-B80CA052B031}"/>
              </a:ext>
            </a:extLst>
          </p:cNvPr>
          <p:cNvSpPr txBox="1"/>
          <p:nvPr/>
        </p:nvSpPr>
        <p:spPr>
          <a:xfrm>
            <a:off x="10336305" y="4754746"/>
            <a:ext cx="1775088" cy="338554"/>
          </a:xfrm>
          <a:prstGeom prst="rect">
            <a:avLst/>
          </a:prstGeom>
          <a:noFill/>
        </p:spPr>
        <p:txBody>
          <a:bodyPr wrap="square" rtlCol="0">
            <a:spAutoFit/>
          </a:bodyPr>
          <a:lstStyle/>
          <a:p>
            <a:pPr algn="ctr" rtl="1"/>
            <a:r>
              <a:rPr lang="fa-IR" sz="1600" b="1" dirty="0">
                <a:solidFill>
                  <a:srgbClr val="1D3347"/>
                </a:solidFill>
                <a:latin typeface="Shabnam" panose="020B0603030804020204" pitchFamily="34" charset="-78"/>
                <a:cs typeface="Shabnam" panose="020B0603030804020204" pitchFamily="34" charset="-78"/>
              </a:rPr>
              <a:t>عنوان پنجم</a:t>
            </a:r>
            <a:endParaRPr lang="en-US" sz="1600" b="1" dirty="0">
              <a:solidFill>
                <a:srgbClr val="1D3347"/>
              </a:solidFill>
              <a:latin typeface="Shabnam" panose="020B0603030804020204" pitchFamily="34" charset="-78"/>
              <a:cs typeface="Shabnam" panose="020B0603030804020204" pitchFamily="34" charset="-78"/>
            </a:endParaRPr>
          </a:p>
        </p:txBody>
      </p:sp>
      <p:sp>
        <p:nvSpPr>
          <p:cNvPr id="49" name="TextBox 48">
            <a:extLst>
              <a:ext uri="{FF2B5EF4-FFF2-40B4-BE49-F238E27FC236}">
                <a16:creationId xmlns:a16="http://schemas.microsoft.com/office/drawing/2014/main" id="{E3A0126E-7301-2CE2-2E40-3E06ED2B76A0}"/>
              </a:ext>
            </a:extLst>
          </p:cNvPr>
          <p:cNvSpPr txBox="1"/>
          <p:nvPr/>
        </p:nvSpPr>
        <p:spPr>
          <a:xfrm>
            <a:off x="10336305" y="5498201"/>
            <a:ext cx="1757082" cy="338554"/>
          </a:xfrm>
          <a:prstGeom prst="rect">
            <a:avLst/>
          </a:prstGeom>
          <a:noFill/>
        </p:spPr>
        <p:txBody>
          <a:bodyPr wrap="square" rtlCol="0">
            <a:spAutoFit/>
          </a:bodyPr>
          <a:lstStyle/>
          <a:p>
            <a:pPr algn="ctr" rtl="1"/>
            <a:r>
              <a:rPr lang="fa-IR" sz="1600" b="1" dirty="0">
                <a:solidFill>
                  <a:srgbClr val="1D3347"/>
                </a:solidFill>
                <a:latin typeface="Shabnam" panose="020B0603030804020204" pitchFamily="34" charset="-78"/>
                <a:cs typeface="Shabnam" panose="020B0603030804020204" pitchFamily="34" charset="-78"/>
              </a:rPr>
              <a:t>عنوان ششم</a:t>
            </a:r>
            <a:endParaRPr lang="en-US" sz="1600" b="1" dirty="0">
              <a:solidFill>
                <a:srgbClr val="1D3347"/>
              </a:solidFill>
              <a:latin typeface="Shabnam" panose="020B0603030804020204" pitchFamily="34" charset="-78"/>
              <a:cs typeface="Shabnam" panose="020B0603030804020204" pitchFamily="34" charset="-78"/>
            </a:endParaRPr>
          </a:p>
        </p:txBody>
      </p:sp>
      <p:sp>
        <p:nvSpPr>
          <p:cNvPr id="50" name="TextBox 49">
            <a:extLst>
              <a:ext uri="{FF2B5EF4-FFF2-40B4-BE49-F238E27FC236}">
                <a16:creationId xmlns:a16="http://schemas.microsoft.com/office/drawing/2014/main" id="{7C18F0B0-6ADC-5936-D3A8-059EB0244677}"/>
              </a:ext>
            </a:extLst>
          </p:cNvPr>
          <p:cNvSpPr txBox="1"/>
          <p:nvPr/>
        </p:nvSpPr>
        <p:spPr>
          <a:xfrm>
            <a:off x="1007391" y="289867"/>
            <a:ext cx="5716681" cy="338554"/>
          </a:xfrm>
          <a:prstGeom prst="rect">
            <a:avLst/>
          </a:prstGeom>
          <a:noFill/>
        </p:spPr>
        <p:txBody>
          <a:bodyPr wrap="square" rtlCol="0">
            <a:spAutoFit/>
          </a:bodyPr>
          <a:lstStyle/>
          <a:p>
            <a:pPr algn="ctr" rtl="1"/>
            <a:r>
              <a:rPr lang="fa-IR" sz="1600" b="1">
                <a:solidFill>
                  <a:srgbClr val="1D3347"/>
                </a:solidFill>
                <a:latin typeface="Shabnam" panose="020B0603030804020204" pitchFamily="34" charset="-78"/>
                <a:cs typeface="Shabnam" panose="020B0603030804020204" pitchFamily="34" charset="-78"/>
              </a:rPr>
              <a:t>موضوع ارائه خود را در این قسمت وارد نمایید</a:t>
            </a:r>
            <a:endParaRPr lang="en-US" sz="1600" b="1" dirty="0">
              <a:solidFill>
                <a:srgbClr val="1D3347"/>
              </a:solidFill>
              <a:latin typeface="Shabnam" panose="020B0603030804020204" pitchFamily="34" charset="-78"/>
              <a:cs typeface="Shabnam" panose="020B0603030804020204" pitchFamily="34" charset="-78"/>
            </a:endParaRPr>
          </a:p>
        </p:txBody>
      </p:sp>
      <p:sp>
        <p:nvSpPr>
          <p:cNvPr id="51" name="TextBox 50">
            <a:extLst>
              <a:ext uri="{FF2B5EF4-FFF2-40B4-BE49-F238E27FC236}">
                <a16:creationId xmlns:a16="http://schemas.microsoft.com/office/drawing/2014/main" id="{2B911930-B041-C8DB-1275-BED4AAF4678A}"/>
              </a:ext>
            </a:extLst>
          </p:cNvPr>
          <p:cNvSpPr txBox="1"/>
          <p:nvPr/>
        </p:nvSpPr>
        <p:spPr>
          <a:xfrm>
            <a:off x="6853381" y="289867"/>
            <a:ext cx="3352801" cy="338554"/>
          </a:xfrm>
          <a:prstGeom prst="rect">
            <a:avLst/>
          </a:prstGeom>
          <a:noFill/>
        </p:spPr>
        <p:txBody>
          <a:bodyPr wrap="square" rtlCol="0">
            <a:spAutoFit/>
          </a:bodyPr>
          <a:lstStyle/>
          <a:p>
            <a:pPr algn="ctr" rtl="1"/>
            <a:r>
              <a:rPr lang="fa-IR" sz="1600" b="1" dirty="0">
                <a:solidFill>
                  <a:srgbClr val="1D3347"/>
                </a:solidFill>
                <a:latin typeface="Shabnam" panose="020B0603030804020204" pitchFamily="34" charset="-78"/>
                <a:cs typeface="Shabnam" panose="020B0603030804020204" pitchFamily="34" charset="-78"/>
              </a:rPr>
              <a:t>پژوهشگر</a:t>
            </a:r>
            <a:r>
              <a:rPr lang="fa-IR" sz="1600" b="1">
                <a:solidFill>
                  <a:srgbClr val="1D3347"/>
                </a:solidFill>
                <a:latin typeface="Shabnam" panose="020B0603030804020204" pitchFamily="34" charset="-78"/>
                <a:cs typeface="Shabnam" panose="020B0603030804020204" pitchFamily="34" charset="-78"/>
              </a:rPr>
              <a:t>: محمد جواد عزیزپناه</a:t>
            </a:r>
            <a:endParaRPr lang="en-US" sz="1600" b="1" dirty="0">
              <a:solidFill>
                <a:srgbClr val="1D3347"/>
              </a:solidFill>
              <a:latin typeface="Shabnam" panose="020B0603030804020204" pitchFamily="34" charset="-78"/>
              <a:cs typeface="Shabnam" panose="020B0603030804020204" pitchFamily="34" charset="-78"/>
            </a:endParaRPr>
          </a:p>
        </p:txBody>
      </p:sp>
      <p:sp>
        <p:nvSpPr>
          <p:cNvPr id="58" name="Freeform 123">
            <a:hlinkClick r:id="rId10" action="ppaction://hlinksldjump"/>
            <a:extLst>
              <a:ext uri="{FF2B5EF4-FFF2-40B4-BE49-F238E27FC236}">
                <a16:creationId xmlns:a16="http://schemas.microsoft.com/office/drawing/2014/main" id="{31C85870-DA25-AA40-978B-F725EB283FB1}"/>
              </a:ext>
            </a:extLst>
          </p:cNvPr>
          <p:cNvSpPr>
            <a:spLocks noEditPoints="1"/>
          </p:cNvSpPr>
          <p:nvPr/>
        </p:nvSpPr>
        <p:spPr bwMode="auto">
          <a:xfrm>
            <a:off x="367187" y="5556280"/>
            <a:ext cx="268684" cy="268684"/>
          </a:xfrm>
          <a:custGeom>
            <a:avLst/>
            <a:gdLst>
              <a:gd name="T0" fmla="*/ 109 w 160"/>
              <a:gd name="T1" fmla="*/ 116 h 160"/>
              <a:gd name="T2" fmla="*/ 59 w 160"/>
              <a:gd name="T3" fmla="*/ 107 h 160"/>
              <a:gd name="T4" fmla="*/ 160 w 160"/>
              <a:gd name="T5" fmla="*/ 125 h 160"/>
              <a:gd name="T6" fmla="*/ 114 w 160"/>
              <a:gd name="T7" fmla="*/ 116 h 160"/>
              <a:gd name="T8" fmla="*/ 60 w 160"/>
              <a:gd name="T9" fmla="*/ 100 h 160"/>
              <a:gd name="T10" fmla="*/ 160 w 160"/>
              <a:gd name="T11" fmla="*/ 84 h 160"/>
              <a:gd name="T12" fmla="*/ 59 w 160"/>
              <a:gd name="T13" fmla="*/ 131 h 160"/>
              <a:gd name="T14" fmla="*/ 110 w 160"/>
              <a:gd name="T15" fmla="*/ 160 h 160"/>
              <a:gd name="T16" fmla="*/ 160 w 160"/>
              <a:gd name="T17" fmla="*/ 132 h 160"/>
              <a:gd name="T18" fmla="*/ 110 w 160"/>
              <a:gd name="T19" fmla="*/ 50 h 160"/>
              <a:gd name="T20" fmla="*/ 59 w 160"/>
              <a:gd name="T21" fmla="*/ 75 h 160"/>
              <a:gd name="T22" fmla="*/ 160 w 160"/>
              <a:gd name="T23" fmla="*/ 68 h 160"/>
              <a:gd name="T24" fmla="*/ 148 w 160"/>
              <a:gd name="T25" fmla="*/ 0 h 160"/>
              <a:gd name="T26" fmla="*/ 0 w 160"/>
              <a:gd name="T27" fmla="*/ 44 h 160"/>
              <a:gd name="T28" fmla="*/ 109 w 160"/>
              <a:gd name="T29" fmla="*/ 44 h 160"/>
              <a:gd name="T30" fmla="*/ 160 w 160"/>
              <a:gd name="T31" fmla="*/ 44 h 160"/>
              <a:gd name="T32" fmla="*/ 29 w 160"/>
              <a:gd name="T33" fmla="*/ 41 h 160"/>
              <a:gd name="T34" fmla="*/ 41 w 160"/>
              <a:gd name="T35" fmla="*/ 28 h 160"/>
              <a:gd name="T36" fmla="*/ 88 w 160"/>
              <a:gd name="T37" fmla="*/ 25 h 160"/>
              <a:gd name="T38" fmla="*/ 91 w 160"/>
              <a:gd name="T39" fmla="*/ 27 h 160"/>
              <a:gd name="T40" fmla="*/ 97 w 160"/>
              <a:gd name="T41" fmla="*/ 30 h 160"/>
              <a:gd name="T42" fmla="*/ 102 w 160"/>
              <a:gd name="T43" fmla="*/ 27 h 160"/>
              <a:gd name="T44" fmla="*/ 104 w 160"/>
              <a:gd name="T45" fmla="*/ 25 h 160"/>
              <a:gd name="T46" fmla="*/ 104 w 160"/>
              <a:gd name="T47" fmla="*/ 32 h 160"/>
              <a:gd name="T48" fmla="*/ 107 w 160"/>
              <a:gd name="T49" fmla="*/ 35 h 160"/>
              <a:gd name="T50" fmla="*/ 113 w 160"/>
              <a:gd name="T51" fmla="*/ 22 h 160"/>
              <a:gd name="T52" fmla="*/ 118 w 160"/>
              <a:gd name="T53" fmla="*/ 35 h 160"/>
              <a:gd name="T54" fmla="*/ 120 w 160"/>
              <a:gd name="T55" fmla="*/ 32 h 160"/>
              <a:gd name="T56" fmla="*/ 120 w 160"/>
              <a:gd name="T57" fmla="*/ 25 h 160"/>
              <a:gd name="T58" fmla="*/ 123 w 160"/>
              <a:gd name="T59" fmla="*/ 27 h 160"/>
              <a:gd name="T60" fmla="*/ 129 w 160"/>
              <a:gd name="T61" fmla="*/ 30 h 160"/>
              <a:gd name="T62" fmla="*/ 134 w 160"/>
              <a:gd name="T63" fmla="*/ 27 h 160"/>
              <a:gd name="T64" fmla="*/ 136 w 160"/>
              <a:gd name="T65" fmla="*/ 25 h 160"/>
              <a:gd name="T66" fmla="*/ 136 w 160"/>
              <a:gd name="T67" fmla="*/ 32 h 160"/>
              <a:gd name="T68" fmla="*/ 140 w 160"/>
              <a:gd name="T69" fmla="*/ 35 h 160"/>
              <a:gd name="T70" fmla="*/ 54 w 160"/>
              <a:gd name="T71" fmla="*/ 68 h 160"/>
              <a:gd name="T72" fmla="*/ 3 w 160"/>
              <a:gd name="T73" fmla="*/ 57 h 160"/>
              <a:gd name="T74" fmla="*/ 3 w 160"/>
              <a:gd name="T75" fmla="*/ 102 h 160"/>
              <a:gd name="T76" fmla="*/ 41 w 160"/>
              <a:gd name="T77" fmla="*/ 79 h 160"/>
              <a:gd name="T78" fmla="*/ 28 w 160"/>
              <a:gd name="T79" fmla="*/ 68 h 160"/>
              <a:gd name="T80" fmla="*/ 54 w 160"/>
              <a:gd name="T81" fmla="*/ 107 h 160"/>
              <a:gd name="T82" fmla="*/ 0 w 160"/>
              <a:gd name="T83" fmla="*/ 145 h 160"/>
              <a:gd name="T84" fmla="*/ 60 w 160"/>
              <a:gd name="T85" fmla="*/ 159 h 160"/>
              <a:gd name="T86" fmla="*/ 29 w 160"/>
              <a:gd name="T87" fmla="*/ 142 h 160"/>
              <a:gd name="T88" fmla="*/ 41 w 160"/>
              <a:gd name="T89" fmla="*/ 131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60" h="160">
                <a:moveTo>
                  <a:pt x="114" y="116"/>
                </a:moveTo>
                <a:cubicBezTo>
                  <a:pt x="113" y="116"/>
                  <a:pt x="112" y="116"/>
                  <a:pt x="112" y="116"/>
                </a:cubicBezTo>
                <a:cubicBezTo>
                  <a:pt x="110" y="116"/>
                  <a:pt x="109" y="116"/>
                  <a:pt x="109" y="116"/>
                </a:cubicBezTo>
                <a:cubicBezTo>
                  <a:pt x="108" y="116"/>
                  <a:pt x="108" y="116"/>
                  <a:pt x="108" y="116"/>
                </a:cubicBezTo>
                <a:cubicBezTo>
                  <a:pt x="108" y="116"/>
                  <a:pt x="107" y="116"/>
                  <a:pt x="105" y="116"/>
                </a:cubicBezTo>
                <a:cubicBezTo>
                  <a:pt x="87" y="116"/>
                  <a:pt x="69" y="112"/>
                  <a:pt x="59" y="107"/>
                </a:cubicBezTo>
                <a:cubicBezTo>
                  <a:pt x="59" y="123"/>
                  <a:pt x="59" y="123"/>
                  <a:pt x="59" y="123"/>
                </a:cubicBezTo>
                <a:cubicBezTo>
                  <a:pt x="65" y="129"/>
                  <a:pt x="85" y="133"/>
                  <a:pt x="112" y="133"/>
                </a:cubicBezTo>
                <a:cubicBezTo>
                  <a:pt x="135" y="133"/>
                  <a:pt x="152" y="130"/>
                  <a:pt x="160" y="125"/>
                </a:cubicBezTo>
                <a:cubicBezTo>
                  <a:pt x="160" y="109"/>
                  <a:pt x="160" y="109"/>
                  <a:pt x="160" y="109"/>
                </a:cubicBezTo>
                <a:cubicBezTo>
                  <a:pt x="151" y="113"/>
                  <a:pt x="134" y="116"/>
                  <a:pt x="116" y="116"/>
                </a:cubicBezTo>
                <a:cubicBezTo>
                  <a:pt x="116" y="116"/>
                  <a:pt x="115" y="116"/>
                  <a:pt x="114" y="116"/>
                </a:cubicBezTo>
                <a:close/>
                <a:moveTo>
                  <a:pt x="59" y="82"/>
                </a:moveTo>
                <a:cubicBezTo>
                  <a:pt x="59" y="100"/>
                  <a:pt x="59" y="100"/>
                  <a:pt x="59" y="100"/>
                </a:cubicBezTo>
                <a:cubicBezTo>
                  <a:pt x="60" y="100"/>
                  <a:pt x="60" y="100"/>
                  <a:pt x="60" y="100"/>
                </a:cubicBezTo>
                <a:cubicBezTo>
                  <a:pt x="66" y="106"/>
                  <a:pt x="86" y="111"/>
                  <a:pt x="112" y="111"/>
                </a:cubicBezTo>
                <a:cubicBezTo>
                  <a:pt x="134" y="111"/>
                  <a:pt x="152" y="106"/>
                  <a:pt x="160" y="101"/>
                </a:cubicBezTo>
                <a:cubicBezTo>
                  <a:pt x="160" y="84"/>
                  <a:pt x="160" y="84"/>
                  <a:pt x="160" y="84"/>
                </a:cubicBezTo>
                <a:cubicBezTo>
                  <a:pt x="149" y="89"/>
                  <a:pt x="130" y="92"/>
                  <a:pt x="112" y="92"/>
                </a:cubicBezTo>
                <a:cubicBezTo>
                  <a:pt x="91" y="92"/>
                  <a:pt x="70" y="89"/>
                  <a:pt x="59" y="82"/>
                </a:cubicBezTo>
                <a:close/>
                <a:moveTo>
                  <a:pt x="59" y="131"/>
                </a:moveTo>
                <a:cubicBezTo>
                  <a:pt x="59" y="141"/>
                  <a:pt x="59" y="141"/>
                  <a:pt x="59" y="141"/>
                </a:cubicBezTo>
                <a:cubicBezTo>
                  <a:pt x="59" y="143"/>
                  <a:pt x="59" y="143"/>
                  <a:pt x="60" y="143"/>
                </a:cubicBezTo>
                <a:cubicBezTo>
                  <a:pt x="63" y="154"/>
                  <a:pt x="87" y="160"/>
                  <a:pt x="110" y="160"/>
                </a:cubicBezTo>
                <a:cubicBezTo>
                  <a:pt x="132" y="160"/>
                  <a:pt x="157" y="154"/>
                  <a:pt x="160" y="143"/>
                </a:cubicBezTo>
                <a:cubicBezTo>
                  <a:pt x="160" y="143"/>
                  <a:pt x="160" y="143"/>
                  <a:pt x="160" y="141"/>
                </a:cubicBezTo>
                <a:cubicBezTo>
                  <a:pt x="160" y="132"/>
                  <a:pt x="160" y="132"/>
                  <a:pt x="160" y="132"/>
                </a:cubicBezTo>
                <a:cubicBezTo>
                  <a:pt x="149" y="138"/>
                  <a:pt x="130" y="140"/>
                  <a:pt x="112" y="140"/>
                </a:cubicBezTo>
                <a:cubicBezTo>
                  <a:pt x="91" y="140"/>
                  <a:pt x="70" y="137"/>
                  <a:pt x="59" y="131"/>
                </a:cubicBezTo>
                <a:close/>
                <a:moveTo>
                  <a:pt x="110" y="50"/>
                </a:moveTo>
                <a:cubicBezTo>
                  <a:pt x="87" y="50"/>
                  <a:pt x="63" y="56"/>
                  <a:pt x="59" y="67"/>
                </a:cubicBezTo>
                <a:cubicBezTo>
                  <a:pt x="59" y="68"/>
                  <a:pt x="59" y="68"/>
                  <a:pt x="59" y="68"/>
                </a:cubicBezTo>
                <a:cubicBezTo>
                  <a:pt x="59" y="75"/>
                  <a:pt x="59" y="75"/>
                  <a:pt x="59" y="75"/>
                </a:cubicBezTo>
                <a:cubicBezTo>
                  <a:pt x="65" y="82"/>
                  <a:pt x="86" y="87"/>
                  <a:pt x="112" y="87"/>
                </a:cubicBezTo>
                <a:cubicBezTo>
                  <a:pt x="134" y="87"/>
                  <a:pt x="152" y="83"/>
                  <a:pt x="160" y="78"/>
                </a:cubicBezTo>
                <a:cubicBezTo>
                  <a:pt x="160" y="68"/>
                  <a:pt x="160" y="68"/>
                  <a:pt x="160" y="68"/>
                </a:cubicBezTo>
                <a:cubicBezTo>
                  <a:pt x="160" y="67"/>
                  <a:pt x="160" y="67"/>
                  <a:pt x="160" y="67"/>
                </a:cubicBezTo>
                <a:cubicBezTo>
                  <a:pt x="158" y="56"/>
                  <a:pt x="134" y="50"/>
                  <a:pt x="110" y="50"/>
                </a:cubicBezTo>
                <a:close/>
                <a:moveTo>
                  <a:pt x="148" y="0"/>
                </a:moveTo>
                <a:cubicBezTo>
                  <a:pt x="13" y="0"/>
                  <a:pt x="13" y="0"/>
                  <a:pt x="13" y="0"/>
                </a:cubicBezTo>
                <a:cubicBezTo>
                  <a:pt x="7" y="0"/>
                  <a:pt x="0" y="6"/>
                  <a:pt x="0" y="12"/>
                </a:cubicBezTo>
                <a:cubicBezTo>
                  <a:pt x="0" y="44"/>
                  <a:pt x="0" y="44"/>
                  <a:pt x="0" y="44"/>
                </a:cubicBezTo>
                <a:cubicBezTo>
                  <a:pt x="0" y="47"/>
                  <a:pt x="2" y="49"/>
                  <a:pt x="3" y="50"/>
                </a:cubicBezTo>
                <a:cubicBezTo>
                  <a:pt x="66" y="50"/>
                  <a:pt x="66" y="50"/>
                  <a:pt x="66" y="50"/>
                </a:cubicBezTo>
                <a:cubicBezTo>
                  <a:pt x="77" y="47"/>
                  <a:pt x="93" y="44"/>
                  <a:pt x="109" y="44"/>
                </a:cubicBezTo>
                <a:cubicBezTo>
                  <a:pt x="124" y="44"/>
                  <a:pt x="140" y="47"/>
                  <a:pt x="151" y="50"/>
                </a:cubicBezTo>
                <a:cubicBezTo>
                  <a:pt x="158" y="50"/>
                  <a:pt x="158" y="50"/>
                  <a:pt x="158" y="50"/>
                </a:cubicBezTo>
                <a:cubicBezTo>
                  <a:pt x="159" y="49"/>
                  <a:pt x="160" y="47"/>
                  <a:pt x="160" y="44"/>
                </a:cubicBezTo>
                <a:cubicBezTo>
                  <a:pt x="160" y="12"/>
                  <a:pt x="160" y="12"/>
                  <a:pt x="160" y="12"/>
                </a:cubicBezTo>
                <a:cubicBezTo>
                  <a:pt x="160" y="6"/>
                  <a:pt x="154" y="0"/>
                  <a:pt x="148" y="0"/>
                </a:cubicBezTo>
                <a:close/>
                <a:moveTo>
                  <a:pt x="29" y="41"/>
                </a:moveTo>
                <a:cubicBezTo>
                  <a:pt x="22" y="41"/>
                  <a:pt x="16" y="35"/>
                  <a:pt x="16" y="28"/>
                </a:cubicBezTo>
                <a:cubicBezTo>
                  <a:pt x="16" y="22"/>
                  <a:pt x="22" y="16"/>
                  <a:pt x="29" y="16"/>
                </a:cubicBezTo>
                <a:cubicBezTo>
                  <a:pt x="36" y="16"/>
                  <a:pt x="41" y="22"/>
                  <a:pt x="41" y="28"/>
                </a:cubicBezTo>
                <a:cubicBezTo>
                  <a:pt x="41" y="35"/>
                  <a:pt x="36" y="41"/>
                  <a:pt x="29" y="41"/>
                </a:cubicBezTo>
                <a:close/>
                <a:moveTo>
                  <a:pt x="91" y="27"/>
                </a:moveTo>
                <a:cubicBezTo>
                  <a:pt x="90" y="27"/>
                  <a:pt x="88" y="26"/>
                  <a:pt x="88" y="25"/>
                </a:cubicBezTo>
                <a:cubicBezTo>
                  <a:pt x="88" y="24"/>
                  <a:pt x="90" y="22"/>
                  <a:pt x="91" y="22"/>
                </a:cubicBezTo>
                <a:cubicBezTo>
                  <a:pt x="93" y="22"/>
                  <a:pt x="94" y="24"/>
                  <a:pt x="94" y="25"/>
                </a:cubicBezTo>
                <a:cubicBezTo>
                  <a:pt x="94" y="26"/>
                  <a:pt x="93" y="27"/>
                  <a:pt x="91" y="27"/>
                </a:cubicBezTo>
                <a:close/>
                <a:moveTo>
                  <a:pt x="97" y="35"/>
                </a:moveTo>
                <a:cubicBezTo>
                  <a:pt x="96" y="35"/>
                  <a:pt x="94" y="33"/>
                  <a:pt x="94" y="32"/>
                </a:cubicBezTo>
                <a:cubicBezTo>
                  <a:pt x="94" y="31"/>
                  <a:pt x="96" y="30"/>
                  <a:pt x="97" y="30"/>
                </a:cubicBezTo>
                <a:cubicBezTo>
                  <a:pt x="98" y="30"/>
                  <a:pt x="99" y="31"/>
                  <a:pt x="99" y="32"/>
                </a:cubicBezTo>
                <a:cubicBezTo>
                  <a:pt x="99" y="33"/>
                  <a:pt x="98" y="35"/>
                  <a:pt x="97" y="35"/>
                </a:cubicBezTo>
                <a:close/>
                <a:moveTo>
                  <a:pt x="102" y="27"/>
                </a:moveTo>
                <a:cubicBezTo>
                  <a:pt x="101" y="27"/>
                  <a:pt x="99" y="26"/>
                  <a:pt x="99" y="25"/>
                </a:cubicBezTo>
                <a:cubicBezTo>
                  <a:pt x="99" y="24"/>
                  <a:pt x="101" y="22"/>
                  <a:pt x="102" y="22"/>
                </a:cubicBezTo>
                <a:cubicBezTo>
                  <a:pt x="103" y="22"/>
                  <a:pt x="104" y="24"/>
                  <a:pt x="104" y="25"/>
                </a:cubicBezTo>
                <a:cubicBezTo>
                  <a:pt x="104" y="26"/>
                  <a:pt x="103" y="27"/>
                  <a:pt x="102" y="27"/>
                </a:cubicBezTo>
                <a:close/>
                <a:moveTo>
                  <a:pt x="107" y="35"/>
                </a:moveTo>
                <a:cubicBezTo>
                  <a:pt x="105" y="35"/>
                  <a:pt x="104" y="33"/>
                  <a:pt x="104" y="32"/>
                </a:cubicBezTo>
                <a:cubicBezTo>
                  <a:pt x="104" y="31"/>
                  <a:pt x="105" y="30"/>
                  <a:pt x="107" y="30"/>
                </a:cubicBezTo>
                <a:cubicBezTo>
                  <a:pt x="109" y="30"/>
                  <a:pt x="110" y="31"/>
                  <a:pt x="110" y="32"/>
                </a:cubicBezTo>
                <a:cubicBezTo>
                  <a:pt x="110" y="33"/>
                  <a:pt x="109" y="35"/>
                  <a:pt x="107" y="35"/>
                </a:cubicBezTo>
                <a:close/>
                <a:moveTo>
                  <a:pt x="113" y="27"/>
                </a:moveTo>
                <a:cubicBezTo>
                  <a:pt x="112" y="27"/>
                  <a:pt x="110" y="26"/>
                  <a:pt x="110" y="25"/>
                </a:cubicBezTo>
                <a:cubicBezTo>
                  <a:pt x="110" y="24"/>
                  <a:pt x="112" y="22"/>
                  <a:pt x="113" y="22"/>
                </a:cubicBezTo>
                <a:cubicBezTo>
                  <a:pt x="114" y="22"/>
                  <a:pt x="115" y="24"/>
                  <a:pt x="115" y="25"/>
                </a:cubicBezTo>
                <a:cubicBezTo>
                  <a:pt x="115" y="26"/>
                  <a:pt x="114" y="27"/>
                  <a:pt x="113" y="27"/>
                </a:cubicBezTo>
                <a:close/>
                <a:moveTo>
                  <a:pt x="118" y="35"/>
                </a:moveTo>
                <a:cubicBezTo>
                  <a:pt x="116" y="35"/>
                  <a:pt x="115" y="33"/>
                  <a:pt x="115" y="32"/>
                </a:cubicBezTo>
                <a:cubicBezTo>
                  <a:pt x="115" y="31"/>
                  <a:pt x="116" y="30"/>
                  <a:pt x="118" y="30"/>
                </a:cubicBezTo>
                <a:cubicBezTo>
                  <a:pt x="119" y="30"/>
                  <a:pt x="120" y="31"/>
                  <a:pt x="120" y="32"/>
                </a:cubicBezTo>
                <a:cubicBezTo>
                  <a:pt x="120" y="33"/>
                  <a:pt x="119" y="35"/>
                  <a:pt x="118" y="35"/>
                </a:cubicBezTo>
                <a:close/>
                <a:moveTo>
                  <a:pt x="123" y="27"/>
                </a:moveTo>
                <a:cubicBezTo>
                  <a:pt x="121" y="27"/>
                  <a:pt x="120" y="26"/>
                  <a:pt x="120" y="25"/>
                </a:cubicBezTo>
                <a:cubicBezTo>
                  <a:pt x="120" y="24"/>
                  <a:pt x="121" y="22"/>
                  <a:pt x="123" y="22"/>
                </a:cubicBezTo>
                <a:cubicBezTo>
                  <a:pt x="125" y="22"/>
                  <a:pt x="126" y="24"/>
                  <a:pt x="126" y="25"/>
                </a:cubicBezTo>
                <a:cubicBezTo>
                  <a:pt x="126" y="26"/>
                  <a:pt x="125" y="27"/>
                  <a:pt x="123" y="27"/>
                </a:cubicBezTo>
                <a:close/>
                <a:moveTo>
                  <a:pt x="129" y="35"/>
                </a:moveTo>
                <a:cubicBezTo>
                  <a:pt x="127" y="35"/>
                  <a:pt x="126" y="33"/>
                  <a:pt x="126" y="32"/>
                </a:cubicBezTo>
                <a:cubicBezTo>
                  <a:pt x="126" y="31"/>
                  <a:pt x="127" y="30"/>
                  <a:pt x="129" y="30"/>
                </a:cubicBezTo>
                <a:cubicBezTo>
                  <a:pt x="130" y="30"/>
                  <a:pt x="131" y="31"/>
                  <a:pt x="131" y="32"/>
                </a:cubicBezTo>
                <a:cubicBezTo>
                  <a:pt x="131" y="33"/>
                  <a:pt x="130" y="35"/>
                  <a:pt x="129" y="35"/>
                </a:cubicBezTo>
                <a:close/>
                <a:moveTo>
                  <a:pt x="134" y="27"/>
                </a:moveTo>
                <a:cubicBezTo>
                  <a:pt x="132" y="27"/>
                  <a:pt x="131" y="26"/>
                  <a:pt x="131" y="25"/>
                </a:cubicBezTo>
                <a:cubicBezTo>
                  <a:pt x="131" y="24"/>
                  <a:pt x="132" y="22"/>
                  <a:pt x="134" y="22"/>
                </a:cubicBezTo>
                <a:cubicBezTo>
                  <a:pt x="135" y="22"/>
                  <a:pt x="136" y="24"/>
                  <a:pt x="136" y="25"/>
                </a:cubicBezTo>
                <a:cubicBezTo>
                  <a:pt x="136" y="26"/>
                  <a:pt x="135" y="27"/>
                  <a:pt x="134" y="27"/>
                </a:cubicBezTo>
                <a:close/>
                <a:moveTo>
                  <a:pt x="140" y="35"/>
                </a:moveTo>
                <a:cubicBezTo>
                  <a:pt x="137" y="35"/>
                  <a:pt x="136" y="33"/>
                  <a:pt x="136" y="32"/>
                </a:cubicBezTo>
                <a:cubicBezTo>
                  <a:pt x="136" y="31"/>
                  <a:pt x="137" y="30"/>
                  <a:pt x="140" y="30"/>
                </a:cubicBezTo>
                <a:cubicBezTo>
                  <a:pt x="141" y="30"/>
                  <a:pt x="142" y="31"/>
                  <a:pt x="142" y="32"/>
                </a:cubicBezTo>
                <a:cubicBezTo>
                  <a:pt x="142" y="33"/>
                  <a:pt x="141" y="35"/>
                  <a:pt x="140" y="35"/>
                </a:cubicBezTo>
                <a:close/>
                <a:moveTo>
                  <a:pt x="54" y="102"/>
                </a:moveTo>
                <a:cubicBezTo>
                  <a:pt x="54" y="101"/>
                  <a:pt x="54" y="94"/>
                  <a:pt x="54" y="94"/>
                </a:cubicBezTo>
                <a:cubicBezTo>
                  <a:pt x="54" y="68"/>
                  <a:pt x="54" y="68"/>
                  <a:pt x="54" y="68"/>
                </a:cubicBezTo>
                <a:cubicBezTo>
                  <a:pt x="54" y="67"/>
                  <a:pt x="54" y="67"/>
                  <a:pt x="54" y="67"/>
                </a:cubicBezTo>
                <a:cubicBezTo>
                  <a:pt x="55" y="63"/>
                  <a:pt x="59" y="60"/>
                  <a:pt x="65" y="57"/>
                </a:cubicBezTo>
                <a:cubicBezTo>
                  <a:pt x="3" y="57"/>
                  <a:pt x="3" y="57"/>
                  <a:pt x="3" y="57"/>
                </a:cubicBezTo>
                <a:cubicBezTo>
                  <a:pt x="2" y="58"/>
                  <a:pt x="0" y="61"/>
                  <a:pt x="0" y="65"/>
                </a:cubicBezTo>
                <a:cubicBezTo>
                  <a:pt x="0" y="95"/>
                  <a:pt x="0" y="95"/>
                  <a:pt x="0" y="95"/>
                </a:cubicBezTo>
                <a:cubicBezTo>
                  <a:pt x="0" y="98"/>
                  <a:pt x="2" y="100"/>
                  <a:pt x="3" y="102"/>
                </a:cubicBezTo>
                <a:lnTo>
                  <a:pt x="54" y="102"/>
                </a:lnTo>
                <a:close/>
                <a:moveTo>
                  <a:pt x="28" y="68"/>
                </a:moveTo>
                <a:cubicBezTo>
                  <a:pt x="36" y="68"/>
                  <a:pt x="41" y="73"/>
                  <a:pt x="41" y="79"/>
                </a:cubicBezTo>
                <a:cubicBezTo>
                  <a:pt x="41" y="87"/>
                  <a:pt x="36" y="91"/>
                  <a:pt x="28" y="91"/>
                </a:cubicBezTo>
                <a:cubicBezTo>
                  <a:pt x="22" y="91"/>
                  <a:pt x="16" y="87"/>
                  <a:pt x="16" y="79"/>
                </a:cubicBezTo>
                <a:cubicBezTo>
                  <a:pt x="16" y="73"/>
                  <a:pt x="22" y="68"/>
                  <a:pt x="28" y="68"/>
                </a:cubicBezTo>
                <a:close/>
                <a:moveTo>
                  <a:pt x="54" y="143"/>
                </a:moveTo>
                <a:cubicBezTo>
                  <a:pt x="54" y="143"/>
                  <a:pt x="54" y="143"/>
                  <a:pt x="54" y="142"/>
                </a:cubicBezTo>
                <a:cubicBezTo>
                  <a:pt x="54" y="107"/>
                  <a:pt x="54" y="107"/>
                  <a:pt x="54" y="107"/>
                </a:cubicBezTo>
                <a:cubicBezTo>
                  <a:pt x="3" y="107"/>
                  <a:pt x="3" y="107"/>
                  <a:pt x="3" y="107"/>
                </a:cubicBezTo>
                <a:cubicBezTo>
                  <a:pt x="2" y="110"/>
                  <a:pt x="0" y="112"/>
                  <a:pt x="0" y="115"/>
                </a:cubicBezTo>
                <a:cubicBezTo>
                  <a:pt x="0" y="145"/>
                  <a:pt x="0" y="145"/>
                  <a:pt x="0" y="145"/>
                </a:cubicBezTo>
                <a:cubicBezTo>
                  <a:pt x="0" y="152"/>
                  <a:pt x="7" y="159"/>
                  <a:pt x="13" y="159"/>
                </a:cubicBezTo>
                <a:cubicBezTo>
                  <a:pt x="59" y="159"/>
                  <a:pt x="59" y="159"/>
                  <a:pt x="59" y="159"/>
                </a:cubicBezTo>
                <a:cubicBezTo>
                  <a:pt x="60" y="159"/>
                  <a:pt x="60" y="159"/>
                  <a:pt x="60" y="159"/>
                </a:cubicBezTo>
                <a:cubicBezTo>
                  <a:pt x="63" y="157"/>
                  <a:pt x="64" y="154"/>
                  <a:pt x="62" y="151"/>
                </a:cubicBezTo>
                <a:cubicBezTo>
                  <a:pt x="58" y="149"/>
                  <a:pt x="56" y="146"/>
                  <a:pt x="54" y="143"/>
                </a:cubicBezTo>
                <a:close/>
                <a:moveTo>
                  <a:pt x="29" y="142"/>
                </a:moveTo>
                <a:cubicBezTo>
                  <a:pt x="22" y="142"/>
                  <a:pt x="16" y="137"/>
                  <a:pt x="16" y="131"/>
                </a:cubicBezTo>
                <a:cubicBezTo>
                  <a:pt x="16" y="123"/>
                  <a:pt x="22" y="118"/>
                  <a:pt x="29" y="118"/>
                </a:cubicBezTo>
                <a:cubicBezTo>
                  <a:pt x="36" y="118"/>
                  <a:pt x="41" y="123"/>
                  <a:pt x="41" y="131"/>
                </a:cubicBezTo>
                <a:cubicBezTo>
                  <a:pt x="41" y="137"/>
                  <a:pt x="36" y="142"/>
                  <a:pt x="29" y="142"/>
                </a:cubicBezTo>
                <a:close/>
              </a:path>
            </a:pathLst>
          </a:custGeom>
          <a:ln>
            <a:noFill/>
          </a:ln>
        </p:spPr>
        <p:style>
          <a:lnRef idx="3">
            <a:schemeClr val="lt1"/>
          </a:lnRef>
          <a:fillRef idx="1">
            <a:schemeClr val="accent1"/>
          </a:fillRef>
          <a:effectRef idx="1">
            <a:schemeClr val="accent1"/>
          </a:effectRef>
          <a:fontRef idx="minor">
            <a:schemeClr val="lt1"/>
          </a:fontRef>
        </p:style>
        <p:txBody>
          <a:bodyPr vert="horz" wrap="square" lIns="91440" tIns="45720" rIns="91440" bIns="45720" numCol="1" anchor="t" anchorCtr="0" compatLnSpc="1">
            <a:prstTxWarp prst="textNoShape">
              <a:avLst/>
            </a:prstTxWarp>
          </a:bodyPr>
          <a:lstStyle/>
          <a:p>
            <a:endParaRPr lang="en-US"/>
          </a:p>
        </p:txBody>
      </p:sp>
      <p:sp>
        <p:nvSpPr>
          <p:cNvPr id="59" name="Freeform 134">
            <a:hlinkClick r:id="rId5" action="ppaction://hlinksldjump"/>
            <a:extLst>
              <a:ext uri="{FF2B5EF4-FFF2-40B4-BE49-F238E27FC236}">
                <a16:creationId xmlns:a16="http://schemas.microsoft.com/office/drawing/2014/main" id="{DDF11FA5-E59B-5CF3-33A6-95D0E54AD7EF}"/>
              </a:ext>
            </a:extLst>
          </p:cNvPr>
          <p:cNvSpPr>
            <a:spLocks noEditPoints="1"/>
          </p:cNvSpPr>
          <p:nvPr/>
        </p:nvSpPr>
        <p:spPr bwMode="auto">
          <a:xfrm>
            <a:off x="464954" y="1756981"/>
            <a:ext cx="316187" cy="243070"/>
          </a:xfrm>
          <a:custGeom>
            <a:avLst/>
            <a:gdLst>
              <a:gd name="T0" fmla="*/ 25 w 160"/>
              <a:gd name="T1" fmla="*/ 0 h 123"/>
              <a:gd name="T2" fmla="*/ 21 w 160"/>
              <a:gd name="T3" fmla="*/ 2 h 123"/>
              <a:gd name="T4" fmla="*/ 19 w 160"/>
              <a:gd name="T5" fmla="*/ 6 h 123"/>
              <a:gd name="T6" fmla="*/ 19 w 160"/>
              <a:gd name="T7" fmla="*/ 92 h 123"/>
              <a:gd name="T8" fmla="*/ 25 w 160"/>
              <a:gd name="T9" fmla="*/ 97 h 123"/>
              <a:gd name="T10" fmla="*/ 76 w 160"/>
              <a:gd name="T11" fmla="*/ 116 h 123"/>
              <a:gd name="T12" fmla="*/ 76 w 160"/>
              <a:gd name="T13" fmla="*/ 26 h 123"/>
              <a:gd name="T14" fmla="*/ 74 w 160"/>
              <a:gd name="T15" fmla="*/ 24 h 123"/>
              <a:gd name="T16" fmla="*/ 25 w 160"/>
              <a:gd name="T17" fmla="*/ 0 h 123"/>
              <a:gd name="T18" fmla="*/ 141 w 160"/>
              <a:gd name="T19" fmla="*/ 92 h 123"/>
              <a:gd name="T20" fmla="*/ 141 w 160"/>
              <a:gd name="T21" fmla="*/ 6 h 123"/>
              <a:gd name="T22" fmla="*/ 140 w 160"/>
              <a:gd name="T23" fmla="*/ 2 h 123"/>
              <a:gd name="T24" fmla="*/ 136 w 160"/>
              <a:gd name="T25" fmla="*/ 0 h 123"/>
              <a:gd name="T26" fmla="*/ 85 w 160"/>
              <a:gd name="T27" fmla="*/ 24 h 123"/>
              <a:gd name="T28" fmla="*/ 84 w 160"/>
              <a:gd name="T29" fmla="*/ 26 h 123"/>
              <a:gd name="T30" fmla="*/ 84 w 160"/>
              <a:gd name="T31" fmla="*/ 116 h 123"/>
              <a:gd name="T32" fmla="*/ 136 w 160"/>
              <a:gd name="T33" fmla="*/ 97 h 123"/>
              <a:gd name="T34" fmla="*/ 141 w 160"/>
              <a:gd name="T35" fmla="*/ 92 h 123"/>
              <a:gd name="T36" fmla="*/ 154 w 160"/>
              <a:gd name="T37" fmla="*/ 20 h 123"/>
              <a:gd name="T38" fmla="*/ 150 w 160"/>
              <a:gd name="T39" fmla="*/ 20 h 123"/>
              <a:gd name="T40" fmla="*/ 150 w 160"/>
              <a:gd name="T41" fmla="*/ 92 h 123"/>
              <a:gd name="T42" fmla="*/ 136 w 160"/>
              <a:gd name="T43" fmla="*/ 107 h 123"/>
              <a:gd name="T44" fmla="*/ 92 w 160"/>
              <a:gd name="T45" fmla="*/ 121 h 123"/>
              <a:gd name="T46" fmla="*/ 153 w 160"/>
              <a:gd name="T47" fmla="*/ 121 h 123"/>
              <a:gd name="T48" fmla="*/ 158 w 160"/>
              <a:gd name="T49" fmla="*/ 121 h 123"/>
              <a:gd name="T50" fmla="*/ 160 w 160"/>
              <a:gd name="T51" fmla="*/ 117 h 123"/>
              <a:gd name="T52" fmla="*/ 160 w 160"/>
              <a:gd name="T53" fmla="*/ 26 h 123"/>
              <a:gd name="T54" fmla="*/ 154 w 160"/>
              <a:gd name="T55" fmla="*/ 20 h 123"/>
              <a:gd name="T56" fmla="*/ 10 w 160"/>
              <a:gd name="T57" fmla="*/ 92 h 123"/>
              <a:gd name="T58" fmla="*/ 10 w 160"/>
              <a:gd name="T59" fmla="*/ 20 h 123"/>
              <a:gd name="T60" fmla="*/ 6 w 160"/>
              <a:gd name="T61" fmla="*/ 20 h 123"/>
              <a:gd name="T62" fmla="*/ 0 w 160"/>
              <a:gd name="T63" fmla="*/ 26 h 123"/>
              <a:gd name="T64" fmla="*/ 0 w 160"/>
              <a:gd name="T65" fmla="*/ 117 h 123"/>
              <a:gd name="T66" fmla="*/ 3 w 160"/>
              <a:gd name="T67" fmla="*/ 121 h 123"/>
              <a:gd name="T68" fmla="*/ 8 w 160"/>
              <a:gd name="T69" fmla="*/ 121 h 123"/>
              <a:gd name="T70" fmla="*/ 68 w 160"/>
              <a:gd name="T71" fmla="*/ 121 h 123"/>
              <a:gd name="T72" fmla="*/ 25 w 160"/>
              <a:gd name="T73" fmla="*/ 107 h 123"/>
              <a:gd name="T74" fmla="*/ 10 w 160"/>
              <a:gd name="T75" fmla="*/ 92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60" h="123">
                <a:moveTo>
                  <a:pt x="25" y="0"/>
                </a:moveTo>
                <a:cubicBezTo>
                  <a:pt x="24" y="0"/>
                  <a:pt x="22" y="0"/>
                  <a:pt x="21" y="2"/>
                </a:cubicBezTo>
                <a:cubicBezTo>
                  <a:pt x="20" y="3"/>
                  <a:pt x="19" y="4"/>
                  <a:pt x="19" y="6"/>
                </a:cubicBezTo>
                <a:cubicBezTo>
                  <a:pt x="19" y="92"/>
                  <a:pt x="19" y="92"/>
                  <a:pt x="19" y="92"/>
                </a:cubicBezTo>
                <a:cubicBezTo>
                  <a:pt x="19" y="94"/>
                  <a:pt x="21" y="97"/>
                  <a:pt x="25" y="97"/>
                </a:cubicBezTo>
                <a:cubicBezTo>
                  <a:pt x="38" y="97"/>
                  <a:pt x="60" y="100"/>
                  <a:pt x="76" y="116"/>
                </a:cubicBezTo>
                <a:cubicBezTo>
                  <a:pt x="76" y="26"/>
                  <a:pt x="76" y="26"/>
                  <a:pt x="76" y="26"/>
                </a:cubicBezTo>
                <a:cubicBezTo>
                  <a:pt x="76" y="26"/>
                  <a:pt x="76" y="25"/>
                  <a:pt x="74" y="24"/>
                </a:cubicBezTo>
                <a:cubicBezTo>
                  <a:pt x="62" y="3"/>
                  <a:pt x="38" y="0"/>
                  <a:pt x="25" y="0"/>
                </a:cubicBezTo>
                <a:close/>
                <a:moveTo>
                  <a:pt x="141" y="92"/>
                </a:moveTo>
                <a:cubicBezTo>
                  <a:pt x="141" y="6"/>
                  <a:pt x="141" y="6"/>
                  <a:pt x="141" y="6"/>
                </a:cubicBezTo>
                <a:cubicBezTo>
                  <a:pt x="141" y="4"/>
                  <a:pt x="141" y="3"/>
                  <a:pt x="140" y="2"/>
                </a:cubicBezTo>
                <a:cubicBezTo>
                  <a:pt x="139" y="0"/>
                  <a:pt x="137" y="0"/>
                  <a:pt x="136" y="0"/>
                </a:cubicBezTo>
                <a:cubicBezTo>
                  <a:pt x="122" y="0"/>
                  <a:pt x="98" y="3"/>
                  <a:pt x="85" y="24"/>
                </a:cubicBezTo>
                <a:cubicBezTo>
                  <a:pt x="84" y="25"/>
                  <a:pt x="84" y="26"/>
                  <a:pt x="84" y="26"/>
                </a:cubicBezTo>
                <a:cubicBezTo>
                  <a:pt x="84" y="116"/>
                  <a:pt x="84" y="116"/>
                  <a:pt x="84" y="116"/>
                </a:cubicBezTo>
                <a:cubicBezTo>
                  <a:pt x="100" y="100"/>
                  <a:pt x="122" y="97"/>
                  <a:pt x="136" y="97"/>
                </a:cubicBezTo>
                <a:cubicBezTo>
                  <a:pt x="139" y="97"/>
                  <a:pt x="141" y="94"/>
                  <a:pt x="141" y="92"/>
                </a:cubicBezTo>
                <a:close/>
                <a:moveTo>
                  <a:pt x="154" y="20"/>
                </a:moveTo>
                <a:cubicBezTo>
                  <a:pt x="150" y="20"/>
                  <a:pt x="150" y="20"/>
                  <a:pt x="150" y="20"/>
                </a:cubicBezTo>
                <a:cubicBezTo>
                  <a:pt x="150" y="92"/>
                  <a:pt x="150" y="92"/>
                  <a:pt x="150" y="92"/>
                </a:cubicBezTo>
                <a:cubicBezTo>
                  <a:pt x="150" y="99"/>
                  <a:pt x="143" y="106"/>
                  <a:pt x="136" y="107"/>
                </a:cubicBezTo>
                <a:cubicBezTo>
                  <a:pt x="123" y="107"/>
                  <a:pt x="105" y="108"/>
                  <a:pt x="92" y="121"/>
                </a:cubicBezTo>
                <a:cubicBezTo>
                  <a:pt x="115" y="115"/>
                  <a:pt x="139" y="119"/>
                  <a:pt x="153" y="121"/>
                </a:cubicBezTo>
                <a:cubicBezTo>
                  <a:pt x="154" y="123"/>
                  <a:pt x="157" y="121"/>
                  <a:pt x="158" y="121"/>
                </a:cubicBezTo>
                <a:cubicBezTo>
                  <a:pt x="159" y="120"/>
                  <a:pt x="160" y="118"/>
                  <a:pt x="160" y="117"/>
                </a:cubicBezTo>
                <a:cubicBezTo>
                  <a:pt x="160" y="26"/>
                  <a:pt x="160" y="26"/>
                  <a:pt x="160" y="26"/>
                </a:cubicBezTo>
                <a:cubicBezTo>
                  <a:pt x="160" y="22"/>
                  <a:pt x="158" y="20"/>
                  <a:pt x="154" y="20"/>
                </a:cubicBezTo>
                <a:close/>
                <a:moveTo>
                  <a:pt x="10" y="92"/>
                </a:moveTo>
                <a:cubicBezTo>
                  <a:pt x="10" y="20"/>
                  <a:pt x="10" y="20"/>
                  <a:pt x="10" y="20"/>
                </a:cubicBezTo>
                <a:cubicBezTo>
                  <a:pt x="6" y="20"/>
                  <a:pt x="6" y="20"/>
                  <a:pt x="6" y="20"/>
                </a:cubicBezTo>
                <a:cubicBezTo>
                  <a:pt x="3" y="20"/>
                  <a:pt x="0" y="22"/>
                  <a:pt x="0" y="26"/>
                </a:cubicBezTo>
                <a:cubicBezTo>
                  <a:pt x="0" y="117"/>
                  <a:pt x="0" y="117"/>
                  <a:pt x="0" y="117"/>
                </a:cubicBezTo>
                <a:cubicBezTo>
                  <a:pt x="0" y="118"/>
                  <a:pt x="2" y="120"/>
                  <a:pt x="3" y="121"/>
                </a:cubicBezTo>
                <a:cubicBezTo>
                  <a:pt x="4" y="121"/>
                  <a:pt x="5" y="123"/>
                  <a:pt x="8" y="121"/>
                </a:cubicBezTo>
                <a:cubicBezTo>
                  <a:pt x="21" y="119"/>
                  <a:pt x="46" y="115"/>
                  <a:pt x="68" y="121"/>
                </a:cubicBezTo>
                <a:cubicBezTo>
                  <a:pt x="55" y="108"/>
                  <a:pt x="36" y="107"/>
                  <a:pt x="25" y="107"/>
                </a:cubicBezTo>
                <a:cubicBezTo>
                  <a:pt x="16" y="106"/>
                  <a:pt x="10" y="99"/>
                  <a:pt x="10" y="92"/>
                </a:cubicBezTo>
                <a:close/>
              </a:path>
            </a:pathLst>
          </a:custGeom>
          <a:ln>
            <a:noFill/>
          </a:ln>
        </p:spPr>
        <p:style>
          <a:lnRef idx="2">
            <a:schemeClr val="accent3"/>
          </a:lnRef>
          <a:fillRef idx="1">
            <a:schemeClr val="lt1"/>
          </a:fillRef>
          <a:effectRef idx="0">
            <a:schemeClr val="accent3"/>
          </a:effectRef>
          <a:fontRef idx="minor">
            <a:schemeClr val="dk1"/>
          </a:fontRef>
        </p:style>
        <p:txBody>
          <a:bodyPr vert="horz" wrap="square" lIns="91440" tIns="45720" rIns="91440" bIns="45720" numCol="1" anchor="t" anchorCtr="0" compatLnSpc="1">
            <a:prstTxWarp prst="textNoShape">
              <a:avLst/>
            </a:prstTxWarp>
          </a:bodyPr>
          <a:lstStyle/>
          <a:p>
            <a:endParaRPr lang="en-US"/>
          </a:p>
        </p:txBody>
      </p:sp>
      <p:sp>
        <p:nvSpPr>
          <p:cNvPr id="60" name="Freeform 170">
            <a:hlinkClick r:id="rId6" action="ppaction://hlinksldjump"/>
            <a:extLst>
              <a:ext uri="{FF2B5EF4-FFF2-40B4-BE49-F238E27FC236}">
                <a16:creationId xmlns:a16="http://schemas.microsoft.com/office/drawing/2014/main" id="{9B9C9386-94AB-30EB-2B21-F543AD8F8D5C}"/>
              </a:ext>
            </a:extLst>
          </p:cNvPr>
          <p:cNvSpPr>
            <a:spLocks noEditPoints="1"/>
          </p:cNvSpPr>
          <p:nvPr/>
        </p:nvSpPr>
        <p:spPr bwMode="auto">
          <a:xfrm>
            <a:off x="360408" y="2485131"/>
            <a:ext cx="282243" cy="284017"/>
          </a:xfrm>
          <a:custGeom>
            <a:avLst/>
            <a:gdLst>
              <a:gd name="T0" fmla="*/ 34 w 159"/>
              <a:gd name="T1" fmla="*/ 27 h 160"/>
              <a:gd name="T2" fmla="*/ 34 w 159"/>
              <a:gd name="T3" fmla="*/ 41 h 160"/>
              <a:gd name="T4" fmla="*/ 95 w 159"/>
              <a:gd name="T5" fmla="*/ 34 h 160"/>
              <a:gd name="T6" fmla="*/ 95 w 159"/>
              <a:gd name="T7" fmla="*/ 63 h 160"/>
              <a:gd name="T8" fmla="*/ 34 w 159"/>
              <a:gd name="T9" fmla="*/ 55 h 160"/>
              <a:gd name="T10" fmla="*/ 34 w 159"/>
              <a:gd name="T11" fmla="*/ 69 h 160"/>
              <a:gd name="T12" fmla="*/ 95 w 159"/>
              <a:gd name="T13" fmla="*/ 63 h 160"/>
              <a:gd name="T14" fmla="*/ 68 w 159"/>
              <a:gd name="T15" fmla="*/ 90 h 160"/>
              <a:gd name="T16" fmla="*/ 34 w 159"/>
              <a:gd name="T17" fmla="*/ 83 h 160"/>
              <a:gd name="T18" fmla="*/ 34 w 159"/>
              <a:gd name="T19" fmla="*/ 97 h 160"/>
              <a:gd name="T20" fmla="*/ 115 w 159"/>
              <a:gd name="T21" fmla="*/ 122 h 160"/>
              <a:gd name="T22" fmla="*/ 108 w 159"/>
              <a:gd name="T23" fmla="*/ 145 h 160"/>
              <a:gd name="T24" fmla="*/ 14 w 159"/>
              <a:gd name="T25" fmla="*/ 14 h 160"/>
              <a:gd name="T26" fmla="*/ 108 w 159"/>
              <a:gd name="T27" fmla="*/ 42 h 160"/>
              <a:gd name="T28" fmla="*/ 123 w 159"/>
              <a:gd name="T29" fmla="*/ 7 h 160"/>
              <a:gd name="T30" fmla="*/ 7 w 159"/>
              <a:gd name="T31" fmla="*/ 0 h 160"/>
              <a:gd name="T32" fmla="*/ 0 w 159"/>
              <a:gd name="T33" fmla="*/ 152 h 160"/>
              <a:gd name="T34" fmla="*/ 115 w 159"/>
              <a:gd name="T35" fmla="*/ 160 h 160"/>
              <a:gd name="T36" fmla="*/ 123 w 159"/>
              <a:gd name="T37" fmla="*/ 112 h 160"/>
              <a:gd name="T38" fmla="*/ 115 w 159"/>
              <a:gd name="T39" fmla="*/ 122 h 160"/>
              <a:gd name="T40" fmla="*/ 132 w 159"/>
              <a:gd name="T41" fmla="*/ 18 h 160"/>
              <a:gd name="T42" fmla="*/ 84 w 159"/>
              <a:gd name="T43" fmla="*/ 98 h 160"/>
              <a:gd name="T44" fmla="*/ 82 w 159"/>
              <a:gd name="T45" fmla="*/ 127 h 160"/>
              <a:gd name="T46" fmla="*/ 87 w 159"/>
              <a:gd name="T47" fmla="*/ 131 h 160"/>
              <a:gd name="T48" fmla="*/ 113 w 159"/>
              <a:gd name="T49" fmla="*/ 114 h 160"/>
              <a:gd name="T50" fmla="*/ 159 w 159"/>
              <a:gd name="T51" fmla="*/ 33 h 160"/>
              <a:gd name="T52" fmla="*/ 97 w 159"/>
              <a:gd name="T53" fmla="*/ 118 h 160"/>
              <a:gd name="T54" fmla="*/ 89 w 159"/>
              <a:gd name="T55" fmla="*/ 113 h 160"/>
              <a:gd name="T56" fmla="*/ 97 w 159"/>
              <a:gd name="T57" fmla="*/ 108 h 160"/>
              <a:gd name="T58" fmla="*/ 97 w 159"/>
              <a:gd name="T59" fmla="*/ 118 h 160"/>
              <a:gd name="T60" fmla="*/ 56 w 159"/>
              <a:gd name="T61" fmla="*/ 131 h 160"/>
              <a:gd name="T62" fmla="*/ 75 w 159"/>
              <a:gd name="T63" fmla="*/ 126 h 160"/>
              <a:gd name="T64" fmla="*/ 55 w 159"/>
              <a:gd name="T65" fmla="*/ 124 h 160"/>
              <a:gd name="T66" fmla="*/ 50 w 159"/>
              <a:gd name="T67" fmla="*/ 121 h 160"/>
              <a:gd name="T68" fmla="*/ 50 w 159"/>
              <a:gd name="T69" fmla="*/ 110 h 160"/>
              <a:gd name="T70" fmla="*/ 39 w 159"/>
              <a:gd name="T71" fmla="*/ 115 h 160"/>
              <a:gd name="T72" fmla="*/ 28 w 159"/>
              <a:gd name="T73" fmla="*/ 135 h 160"/>
              <a:gd name="T74" fmla="*/ 38 w 159"/>
              <a:gd name="T75" fmla="*/ 125 h 160"/>
              <a:gd name="T76" fmla="*/ 44 w 159"/>
              <a:gd name="T77" fmla="*/ 127 h 160"/>
              <a:gd name="T78" fmla="*/ 44 w 159"/>
              <a:gd name="T79" fmla="*/ 127 h 160"/>
              <a:gd name="T80" fmla="*/ 44 w 159"/>
              <a:gd name="T81" fmla="*/ 128 h 160"/>
              <a:gd name="T82" fmla="*/ 50 w 159"/>
              <a:gd name="T83" fmla="*/ 128 h 160"/>
              <a:gd name="T84" fmla="*/ 53 w 159"/>
              <a:gd name="T85" fmla="*/ 132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59" h="160">
                <a:moveTo>
                  <a:pt x="88" y="27"/>
                </a:moveTo>
                <a:cubicBezTo>
                  <a:pt x="34" y="27"/>
                  <a:pt x="34" y="27"/>
                  <a:pt x="34" y="27"/>
                </a:cubicBezTo>
                <a:cubicBezTo>
                  <a:pt x="30" y="27"/>
                  <a:pt x="26" y="31"/>
                  <a:pt x="26" y="34"/>
                </a:cubicBezTo>
                <a:cubicBezTo>
                  <a:pt x="26" y="39"/>
                  <a:pt x="30" y="41"/>
                  <a:pt x="34" y="41"/>
                </a:cubicBezTo>
                <a:cubicBezTo>
                  <a:pt x="88" y="41"/>
                  <a:pt x="88" y="41"/>
                  <a:pt x="88" y="41"/>
                </a:cubicBezTo>
                <a:cubicBezTo>
                  <a:pt x="93" y="41"/>
                  <a:pt x="95" y="39"/>
                  <a:pt x="95" y="34"/>
                </a:cubicBezTo>
                <a:cubicBezTo>
                  <a:pt x="95" y="31"/>
                  <a:pt x="93" y="27"/>
                  <a:pt x="88" y="27"/>
                </a:cubicBezTo>
                <a:close/>
                <a:moveTo>
                  <a:pt x="95" y="63"/>
                </a:moveTo>
                <a:cubicBezTo>
                  <a:pt x="95" y="57"/>
                  <a:pt x="93" y="55"/>
                  <a:pt x="88" y="55"/>
                </a:cubicBezTo>
                <a:cubicBezTo>
                  <a:pt x="34" y="55"/>
                  <a:pt x="34" y="55"/>
                  <a:pt x="34" y="55"/>
                </a:cubicBezTo>
                <a:cubicBezTo>
                  <a:pt x="30" y="55"/>
                  <a:pt x="26" y="57"/>
                  <a:pt x="26" y="63"/>
                </a:cubicBezTo>
                <a:cubicBezTo>
                  <a:pt x="26" y="67"/>
                  <a:pt x="30" y="69"/>
                  <a:pt x="34" y="69"/>
                </a:cubicBezTo>
                <a:cubicBezTo>
                  <a:pt x="88" y="69"/>
                  <a:pt x="88" y="69"/>
                  <a:pt x="88" y="69"/>
                </a:cubicBezTo>
                <a:cubicBezTo>
                  <a:pt x="93" y="69"/>
                  <a:pt x="95" y="67"/>
                  <a:pt x="95" y="63"/>
                </a:cubicBezTo>
                <a:close/>
                <a:moveTo>
                  <a:pt x="61" y="97"/>
                </a:moveTo>
                <a:cubicBezTo>
                  <a:pt x="65" y="97"/>
                  <a:pt x="68" y="93"/>
                  <a:pt x="68" y="90"/>
                </a:cubicBezTo>
                <a:cubicBezTo>
                  <a:pt x="68" y="85"/>
                  <a:pt x="65" y="83"/>
                  <a:pt x="61" y="83"/>
                </a:cubicBezTo>
                <a:cubicBezTo>
                  <a:pt x="34" y="83"/>
                  <a:pt x="34" y="83"/>
                  <a:pt x="34" y="83"/>
                </a:cubicBezTo>
                <a:cubicBezTo>
                  <a:pt x="30" y="83"/>
                  <a:pt x="26" y="85"/>
                  <a:pt x="26" y="90"/>
                </a:cubicBezTo>
                <a:cubicBezTo>
                  <a:pt x="26" y="93"/>
                  <a:pt x="30" y="97"/>
                  <a:pt x="34" y="97"/>
                </a:cubicBezTo>
                <a:lnTo>
                  <a:pt x="61" y="97"/>
                </a:lnTo>
                <a:close/>
                <a:moveTo>
                  <a:pt x="115" y="122"/>
                </a:moveTo>
                <a:cubicBezTo>
                  <a:pt x="108" y="127"/>
                  <a:pt x="108" y="127"/>
                  <a:pt x="108" y="127"/>
                </a:cubicBezTo>
                <a:cubicBezTo>
                  <a:pt x="108" y="145"/>
                  <a:pt x="108" y="145"/>
                  <a:pt x="108" y="145"/>
                </a:cubicBezTo>
                <a:cubicBezTo>
                  <a:pt x="14" y="145"/>
                  <a:pt x="14" y="145"/>
                  <a:pt x="14" y="145"/>
                </a:cubicBezTo>
                <a:cubicBezTo>
                  <a:pt x="14" y="14"/>
                  <a:pt x="14" y="14"/>
                  <a:pt x="14" y="14"/>
                </a:cubicBezTo>
                <a:cubicBezTo>
                  <a:pt x="108" y="14"/>
                  <a:pt x="108" y="14"/>
                  <a:pt x="108" y="14"/>
                </a:cubicBezTo>
                <a:cubicBezTo>
                  <a:pt x="108" y="42"/>
                  <a:pt x="108" y="42"/>
                  <a:pt x="108" y="42"/>
                </a:cubicBezTo>
                <a:cubicBezTo>
                  <a:pt x="123" y="18"/>
                  <a:pt x="123" y="18"/>
                  <a:pt x="123" y="18"/>
                </a:cubicBezTo>
                <a:cubicBezTo>
                  <a:pt x="123" y="7"/>
                  <a:pt x="123" y="7"/>
                  <a:pt x="123" y="7"/>
                </a:cubicBezTo>
                <a:cubicBezTo>
                  <a:pt x="123" y="3"/>
                  <a:pt x="119" y="0"/>
                  <a:pt x="115" y="0"/>
                </a:cubicBezTo>
                <a:cubicBezTo>
                  <a:pt x="7" y="0"/>
                  <a:pt x="7" y="0"/>
                  <a:pt x="7" y="0"/>
                </a:cubicBezTo>
                <a:cubicBezTo>
                  <a:pt x="2" y="0"/>
                  <a:pt x="0" y="3"/>
                  <a:pt x="0" y="7"/>
                </a:cubicBezTo>
                <a:cubicBezTo>
                  <a:pt x="0" y="152"/>
                  <a:pt x="0" y="152"/>
                  <a:pt x="0" y="152"/>
                </a:cubicBezTo>
                <a:cubicBezTo>
                  <a:pt x="0" y="156"/>
                  <a:pt x="2" y="160"/>
                  <a:pt x="7" y="160"/>
                </a:cubicBezTo>
                <a:cubicBezTo>
                  <a:pt x="115" y="160"/>
                  <a:pt x="115" y="160"/>
                  <a:pt x="115" y="160"/>
                </a:cubicBezTo>
                <a:cubicBezTo>
                  <a:pt x="119" y="160"/>
                  <a:pt x="123" y="156"/>
                  <a:pt x="123" y="152"/>
                </a:cubicBezTo>
                <a:cubicBezTo>
                  <a:pt x="123" y="112"/>
                  <a:pt x="123" y="112"/>
                  <a:pt x="123" y="112"/>
                </a:cubicBezTo>
                <a:cubicBezTo>
                  <a:pt x="119" y="118"/>
                  <a:pt x="119" y="118"/>
                  <a:pt x="119" y="118"/>
                </a:cubicBezTo>
                <a:cubicBezTo>
                  <a:pt x="118" y="119"/>
                  <a:pt x="117" y="120"/>
                  <a:pt x="115" y="122"/>
                </a:cubicBezTo>
                <a:close/>
                <a:moveTo>
                  <a:pt x="148" y="21"/>
                </a:moveTo>
                <a:cubicBezTo>
                  <a:pt x="139" y="16"/>
                  <a:pt x="133" y="18"/>
                  <a:pt x="132" y="18"/>
                </a:cubicBezTo>
                <a:cubicBezTo>
                  <a:pt x="130" y="18"/>
                  <a:pt x="130" y="19"/>
                  <a:pt x="130" y="19"/>
                </a:cubicBezTo>
                <a:cubicBezTo>
                  <a:pt x="84" y="98"/>
                  <a:pt x="84" y="98"/>
                  <a:pt x="84" y="98"/>
                </a:cubicBezTo>
                <a:cubicBezTo>
                  <a:pt x="84" y="98"/>
                  <a:pt x="84" y="98"/>
                  <a:pt x="84" y="99"/>
                </a:cubicBezTo>
                <a:cubicBezTo>
                  <a:pt x="82" y="127"/>
                  <a:pt x="82" y="127"/>
                  <a:pt x="82" y="127"/>
                </a:cubicBezTo>
                <a:cubicBezTo>
                  <a:pt x="82" y="129"/>
                  <a:pt x="82" y="130"/>
                  <a:pt x="84" y="131"/>
                </a:cubicBezTo>
                <a:cubicBezTo>
                  <a:pt x="87" y="131"/>
                  <a:pt x="87" y="131"/>
                  <a:pt x="87" y="131"/>
                </a:cubicBezTo>
                <a:cubicBezTo>
                  <a:pt x="112" y="115"/>
                  <a:pt x="112" y="115"/>
                  <a:pt x="112" y="115"/>
                </a:cubicBezTo>
                <a:cubicBezTo>
                  <a:pt x="112" y="115"/>
                  <a:pt x="112" y="114"/>
                  <a:pt x="113" y="114"/>
                </a:cubicBezTo>
                <a:cubicBezTo>
                  <a:pt x="159" y="36"/>
                  <a:pt x="159" y="36"/>
                  <a:pt x="159" y="36"/>
                </a:cubicBezTo>
                <a:cubicBezTo>
                  <a:pt x="159" y="35"/>
                  <a:pt x="159" y="33"/>
                  <a:pt x="159" y="33"/>
                </a:cubicBezTo>
                <a:cubicBezTo>
                  <a:pt x="159" y="32"/>
                  <a:pt x="157" y="26"/>
                  <a:pt x="148" y="21"/>
                </a:cubicBezTo>
                <a:close/>
                <a:moveTo>
                  <a:pt x="97" y="118"/>
                </a:moveTo>
                <a:cubicBezTo>
                  <a:pt x="96" y="118"/>
                  <a:pt x="95" y="116"/>
                  <a:pt x="92" y="115"/>
                </a:cubicBezTo>
                <a:cubicBezTo>
                  <a:pt x="91" y="114"/>
                  <a:pt x="90" y="114"/>
                  <a:pt x="89" y="113"/>
                </a:cubicBezTo>
                <a:cubicBezTo>
                  <a:pt x="89" y="104"/>
                  <a:pt x="89" y="104"/>
                  <a:pt x="89" y="104"/>
                </a:cubicBezTo>
                <a:cubicBezTo>
                  <a:pt x="91" y="105"/>
                  <a:pt x="94" y="105"/>
                  <a:pt x="97" y="108"/>
                </a:cubicBezTo>
                <a:cubicBezTo>
                  <a:pt x="101" y="110"/>
                  <a:pt x="103" y="112"/>
                  <a:pt x="105" y="114"/>
                </a:cubicBezTo>
                <a:lnTo>
                  <a:pt x="97" y="118"/>
                </a:lnTo>
                <a:close/>
                <a:moveTo>
                  <a:pt x="53" y="132"/>
                </a:moveTo>
                <a:cubicBezTo>
                  <a:pt x="53" y="132"/>
                  <a:pt x="55" y="132"/>
                  <a:pt x="56" y="131"/>
                </a:cubicBezTo>
                <a:cubicBezTo>
                  <a:pt x="62" y="128"/>
                  <a:pt x="69" y="132"/>
                  <a:pt x="75" y="132"/>
                </a:cubicBezTo>
                <a:cubicBezTo>
                  <a:pt x="79" y="132"/>
                  <a:pt x="79" y="126"/>
                  <a:pt x="75" y="126"/>
                </a:cubicBezTo>
                <a:cubicBezTo>
                  <a:pt x="68" y="126"/>
                  <a:pt x="62" y="125"/>
                  <a:pt x="56" y="126"/>
                </a:cubicBezTo>
                <a:cubicBezTo>
                  <a:pt x="56" y="125"/>
                  <a:pt x="56" y="125"/>
                  <a:pt x="55" y="124"/>
                </a:cubicBezTo>
                <a:cubicBezTo>
                  <a:pt x="53" y="122"/>
                  <a:pt x="52" y="121"/>
                  <a:pt x="51" y="121"/>
                </a:cubicBezTo>
                <a:cubicBezTo>
                  <a:pt x="50" y="121"/>
                  <a:pt x="50" y="121"/>
                  <a:pt x="50" y="121"/>
                </a:cubicBezTo>
                <a:cubicBezTo>
                  <a:pt x="50" y="120"/>
                  <a:pt x="49" y="120"/>
                  <a:pt x="49" y="120"/>
                </a:cubicBezTo>
                <a:cubicBezTo>
                  <a:pt x="50" y="116"/>
                  <a:pt x="51" y="113"/>
                  <a:pt x="50" y="110"/>
                </a:cubicBezTo>
                <a:cubicBezTo>
                  <a:pt x="50" y="109"/>
                  <a:pt x="49" y="109"/>
                  <a:pt x="49" y="109"/>
                </a:cubicBezTo>
                <a:cubicBezTo>
                  <a:pt x="45" y="109"/>
                  <a:pt x="41" y="113"/>
                  <a:pt x="39" y="115"/>
                </a:cubicBezTo>
                <a:cubicBezTo>
                  <a:pt x="33" y="120"/>
                  <a:pt x="28" y="127"/>
                  <a:pt x="23" y="133"/>
                </a:cubicBezTo>
                <a:cubicBezTo>
                  <a:pt x="20" y="135"/>
                  <a:pt x="25" y="138"/>
                  <a:pt x="28" y="135"/>
                </a:cubicBezTo>
                <a:cubicBezTo>
                  <a:pt x="31" y="129"/>
                  <a:pt x="36" y="125"/>
                  <a:pt x="41" y="120"/>
                </a:cubicBezTo>
                <a:cubicBezTo>
                  <a:pt x="40" y="121"/>
                  <a:pt x="39" y="124"/>
                  <a:pt x="38" y="125"/>
                </a:cubicBezTo>
                <a:cubicBezTo>
                  <a:pt x="36" y="128"/>
                  <a:pt x="40" y="131"/>
                  <a:pt x="42" y="128"/>
                </a:cubicBezTo>
                <a:cubicBezTo>
                  <a:pt x="42" y="128"/>
                  <a:pt x="43" y="127"/>
                  <a:pt x="44" y="127"/>
                </a:cubicBezTo>
                <a:cubicBezTo>
                  <a:pt x="44" y="126"/>
                  <a:pt x="44" y="126"/>
                  <a:pt x="45" y="126"/>
                </a:cubicBezTo>
                <a:cubicBezTo>
                  <a:pt x="45" y="126"/>
                  <a:pt x="44" y="127"/>
                  <a:pt x="44" y="127"/>
                </a:cubicBezTo>
                <a:cubicBezTo>
                  <a:pt x="44" y="127"/>
                  <a:pt x="44" y="127"/>
                  <a:pt x="44" y="127"/>
                </a:cubicBezTo>
                <a:cubicBezTo>
                  <a:pt x="44" y="127"/>
                  <a:pt x="44" y="127"/>
                  <a:pt x="44" y="128"/>
                </a:cubicBezTo>
                <a:cubicBezTo>
                  <a:pt x="42" y="131"/>
                  <a:pt x="47" y="132"/>
                  <a:pt x="49" y="129"/>
                </a:cubicBezTo>
                <a:cubicBezTo>
                  <a:pt x="50" y="128"/>
                  <a:pt x="50" y="128"/>
                  <a:pt x="50" y="128"/>
                </a:cubicBezTo>
                <a:cubicBezTo>
                  <a:pt x="50" y="129"/>
                  <a:pt x="50" y="129"/>
                  <a:pt x="50" y="129"/>
                </a:cubicBezTo>
                <a:cubicBezTo>
                  <a:pt x="50" y="131"/>
                  <a:pt x="52" y="132"/>
                  <a:pt x="53" y="132"/>
                </a:cubicBezTo>
                <a:close/>
              </a:path>
            </a:pathLst>
          </a:custGeom>
          <a:ln>
            <a:noFill/>
          </a:ln>
        </p:spPr>
        <p:style>
          <a:lnRef idx="3">
            <a:schemeClr val="lt1"/>
          </a:lnRef>
          <a:fillRef idx="1">
            <a:schemeClr val="accent1"/>
          </a:fillRef>
          <a:effectRef idx="1">
            <a:schemeClr val="accent1"/>
          </a:effectRef>
          <a:fontRef idx="minor">
            <a:schemeClr val="lt1"/>
          </a:fontRef>
        </p:style>
        <p:txBody>
          <a:bodyPr vert="horz" wrap="square" lIns="91440" tIns="45720" rIns="91440" bIns="45720" numCol="1" anchor="t" anchorCtr="0" compatLnSpc="1">
            <a:prstTxWarp prst="textNoShape">
              <a:avLst/>
            </a:prstTxWarp>
          </a:bodyPr>
          <a:lstStyle/>
          <a:p>
            <a:endParaRPr lang="en-US"/>
          </a:p>
        </p:txBody>
      </p:sp>
      <p:sp>
        <p:nvSpPr>
          <p:cNvPr id="61" name="Freeform 179">
            <a:hlinkClick r:id="rId8" action="ppaction://hlinksldjump"/>
            <a:extLst>
              <a:ext uri="{FF2B5EF4-FFF2-40B4-BE49-F238E27FC236}">
                <a16:creationId xmlns:a16="http://schemas.microsoft.com/office/drawing/2014/main" id="{DC859263-7C41-57CC-2144-4322EAF78ED7}"/>
              </a:ext>
            </a:extLst>
          </p:cNvPr>
          <p:cNvSpPr>
            <a:spLocks noEditPoints="1"/>
          </p:cNvSpPr>
          <p:nvPr/>
        </p:nvSpPr>
        <p:spPr bwMode="auto">
          <a:xfrm>
            <a:off x="358632" y="4019246"/>
            <a:ext cx="285794" cy="241416"/>
          </a:xfrm>
          <a:custGeom>
            <a:avLst/>
            <a:gdLst>
              <a:gd name="T0" fmla="*/ 12 w 161"/>
              <a:gd name="T1" fmla="*/ 108 h 136"/>
              <a:gd name="T2" fmla="*/ 12 w 161"/>
              <a:gd name="T3" fmla="*/ 134 h 136"/>
              <a:gd name="T4" fmla="*/ 16 w 161"/>
              <a:gd name="T5" fmla="*/ 136 h 136"/>
              <a:gd name="T6" fmla="*/ 35 w 161"/>
              <a:gd name="T7" fmla="*/ 136 h 136"/>
              <a:gd name="T8" fmla="*/ 37 w 161"/>
              <a:gd name="T9" fmla="*/ 134 h 136"/>
              <a:gd name="T10" fmla="*/ 37 w 161"/>
              <a:gd name="T11" fmla="*/ 88 h 136"/>
              <a:gd name="T12" fmla="*/ 23 w 161"/>
              <a:gd name="T13" fmla="*/ 102 h 136"/>
              <a:gd name="T14" fmla="*/ 12 w 161"/>
              <a:gd name="T15" fmla="*/ 108 h 136"/>
              <a:gd name="T16" fmla="*/ 47 w 161"/>
              <a:gd name="T17" fmla="*/ 87 h 136"/>
              <a:gd name="T18" fmla="*/ 47 w 161"/>
              <a:gd name="T19" fmla="*/ 134 h 136"/>
              <a:gd name="T20" fmla="*/ 51 w 161"/>
              <a:gd name="T21" fmla="*/ 136 h 136"/>
              <a:gd name="T22" fmla="*/ 70 w 161"/>
              <a:gd name="T23" fmla="*/ 136 h 136"/>
              <a:gd name="T24" fmla="*/ 73 w 161"/>
              <a:gd name="T25" fmla="*/ 134 h 136"/>
              <a:gd name="T26" fmla="*/ 73 w 161"/>
              <a:gd name="T27" fmla="*/ 106 h 136"/>
              <a:gd name="T28" fmla="*/ 62 w 161"/>
              <a:gd name="T29" fmla="*/ 101 h 136"/>
              <a:gd name="T30" fmla="*/ 47 w 161"/>
              <a:gd name="T31" fmla="*/ 87 h 136"/>
              <a:gd name="T32" fmla="*/ 84 w 161"/>
              <a:gd name="T33" fmla="*/ 103 h 136"/>
              <a:gd name="T34" fmla="*/ 84 w 161"/>
              <a:gd name="T35" fmla="*/ 134 h 136"/>
              <a:gd name="T36" fmla="*/ 86 w 161"/>
              <a:gd name="T37" fmla="*/ 136 h 136"/>
              <a:gd name="T38" fmla="*/ 106 w 161"/>
              <a:gd name="T39" fmla="*/ 136 h 136"/>
              <a:gd name="T40" fmla="*/ 110 w 161"/>
              <a:gd name="T41" fmla="*/ 134 h 136"/>
              <a:gd name="T42" fmla="*/ 110 w 161"/>
              <a:gd name="T43" fmla="*/ 78 h 136"/>
              <a:gd name="T44" fmla="*/ 86 w 161"/>
              <a:gd name="T45" fmla="*/ 100 h 136"/>
              <a:gd name="T46" fmla="*/ 84 w 161"/>
              <a:gd name="T47" fmla="*/ 103 h 136"/>
              <a:gd name="T48" fmla="*/ 143 w 161"/>
              <a:gd name="T49" fmla="*/ 45 h 136"/>
              <a:gd name="T50" fmla="*/ 120 w 161"/>
              <a:gd name="T51" fmla="*/ 69 h 136"/>
              <a:gd name="T52" fmla="*/ 120 w 161"/>
              <a:gd name="T53" fmla="*/ 134 h 136"/>
              <a:gd name="T54" fmla="*/ 122 w 161"/>
              <a:gd name="T55" fmla="*/ 136 h 136"/>
              <a:gd name="T56" fmla="*/ 143 w 161"/>
              <a:gd name="T57" fmla="*/ 136 h 136"/>
              <a:gd name="T58" fmla="*/ 146 w 161"/>
              <a:gd name="T59" fmla="*/ 134 h 136"/>
              <a:gd name="T60" fmla="*/ 146 w 161"/>
              <a:gd name="T61" fmla="*/ 47 h 136"/>
              <a:gd name="T62" fmla="*/ 145 w 161"/>
              <a:gd name="T63" fmla="*/ 45 h 136"/>
              <a:gd name="T64" fmla="*/ 143 w 161"/>
              <a:gd name="T65" fmla="*/ 45 h 136"/>
              <a:gd name="T66" fmla="*/ 160 w 161"/>
              <a:gd name="T67" fmla="*/ 2 h 136"/>
              <a:gd name="T68" fmla="*/ 155 w 161"/>
              <a:gd name="T69" fmla="*/ 0 h 136"/>
              <a:gd name="T70" fmla="*/ 127 w 161"/>
              <a:gd name="T71" fmla="*/ 1 h 136"/>
              <a:gd name="T72" fmla="*/ 123 w 161"/>
              <a:gd name="T73" fmla="*/ 4 h 136"/>
              <a:gd name="T74" fmla="*/ 122 w 161"/>
              <a:gd name="T75" fmla="*/ 5 h 136"/>
              <a:gd name="T76" fmla="*/ 123 w 161"/>
              <a:gd name="T77" fmla="*/ 11 h 136"/>
              <a:gd name="T78" fmla="*/ 125 w 161"/>
              <a:gd name="T79" fmla="*/ 12 h 136"/>
              <a:gd name="T80" fmla="*/ 130 w 161"/>
              <a:gd name="T81" fmla="*/ 17 h 136"/>
              <a:gd name="T82" fmla="*/ 74 w 161"/>
              <a:gd name="T83" fmla="*/ 74 h 136"/>
              <a:gd name="T84" fmla="*/ 48 w 161"/>
              <a:gd name="T85" fmla="*/ 49 h 136"/>
              <a:gd name="T86" fmla="*/ 42 w 161"/>
              <a:gd name="T87" fmla="*/ 46 h 136"/>
              <a:gd name="T88" fmla="*/ 37 w 161"/>
              <a:gd name="T89" fmla="*/ 49 h 136"/>
              <a:gd name="T90" fmla="*/ 3 w 161"/>
              <a:gd name="T91" fmla="*/ 82 h 136"/>
              <a:gd name="T92" fmla="*/ 3 w 161"/>
              <a:gd name="T93" fmla="*/ 94 h 136"/>
              <a:gd name="T94" fmla="*/ 5 w 161"/>
              <a:gd name="T95" fmla="*/ 95 h 136"/>
              <a:gd name="T96" fmla="*/ 10 w 161"/>
              <a:gd name="T97" fmla="*/ 98 h 136"/>
              <a:gd name="T98" fmla="*/ 16 w 161"/>
              <a:gd name="T99" fmla="*/ 95 h 136"/>
              <a:gd name="T100" fmla="*/ 42 w 161"/>
              <a:gd name="T101" fmla="*/ 68 h 136"/>
              <a:gd name="T102" fmla="*/ 68 w 161"/>
              <a:gd name="T103" fmla="*/ 94 h 136"/>
              <a:gd name="T104" fmla="*/ 74 w 161"/>
              <a:gd name="T105" fmla="*/ 96 h 136"/>
              <a:gd name="T106" fmla="*/ 79 w 161"/>
              <a:gd name="T107" fmla="*/ 94 h 136"/>
              <a:gd name="T108" fmla="*/ 143 w 161"/>
              <a:gd name="T109" fmla="*/ 30 h 136"/>
              <a:gd name="T110" fmla="*/ 150 w 161"/>
              <a:gd name="T111" fmla="*/ 38 h 136"/>
              <a:gd name="T112" fmla="*/ 154 w 161"/>
              <a:gd name="T113" fmla="*/ 40 h 136"/>
              <a:gd name="T114" fmla="*/ 156 w 161"/>
              <a:gd name="T115" fmla="*/ 39 h 136"/>
              <a:gd name="T116" fmla="*/ 157 w 161"/>
              <a:gd name="T117" fmla="*/ 38 h 136"/>
              <a:gd name="T118" fmla="*/ 160 w 161"/>
              <a:gd name="T119" fmla="*/ 33 h 136"/>
              <a:gd name="T120" fmla="*/ 161 w 161"/>
              <a:gd name="T121" fmla="*/ 16 h 136"/>
              <a:gd name="T122" fmla="*/ 161 w 161"/>
              <a:gd name="T123" fmla="*/ 6 h 136"/>
              <a:gd name="T124" fmla="*/ 160 w 161"/>
              <a:gd name="T125" fmla="*/ 2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1" h="136">
                <a:moveTo>
                  <a:pt x="12" y="108"/>
                </a:moveTo>
                <a:cubicBezTo>
                  <a:pt x="12" y="134"/>
                  <a:pt x="12" y="134"/>
                  <a:pt x="12" y="134"/>
                </a:cubicBezTo>
                <a:cubicBezTo>
                  <a:pt x="12" y="135"/>
                  <a:pt x="13" y="136"/>
                  <a:pt x="16" y="136"/>
                </a:cubicBezTo>
                <a:cubicBezTo>
                  <a:pt x="35" y="136"/>
                  <a:pt x="35" y="136"/>
                  <a:pt x="35" y="136"/>
                </a:cubicBezTo>
                <a:cubicBezTo>
                  <a:pt x="36" y="136"/>
                  <a:pt x="37" y="135"/>
                  <a:pt x="37" y="134"/>
                </a:cubicBezTo>
                <a:cubicBezTo>
                  <a:pt x="37" y="88"/>
                  <a:pt x="37" y="88"/>
                  <a:pt x="37" y="88"/>
                </a:cubicBezTo>
                <a:cubicBezTo>
                  <a:pt x="23" y="102"/>
                  <a:pt x="23" y="102"/>
                  <a:pt x="23" y="102"/>
                </a:cubicBezTo>
                <a:cubicBezTo>
                  <a:pt x="20" y="105"/>
                  <a:pt x="17" y="107"/>
                  <a:pt x="12" y="108"/>
                </a:cubicBezTo>
                <a:close/>
                <a:moveTo>
                  <a:pt x="47" y="87"/>
                </a:moveTo>
                <a:cubicBezTo>
                  <a:pt x="47" y="134"/>
                  <a:pt x="47" y="134"/>
                  <a:pt x="47" y="134"/>
                </a:cubicBezTo>
                <a:cubicBezTo>
                  <a:pt x="47" y="135"/>
                  <a:pt x="49" y="136"/>
                  <a:pt x="51" y="136"/>
                </a:cubicBezTo>
                <a:cubicBezTo>
                  <a:pt x="70" y="136"/>
                  <a:pt x="70" y="136"/>
                  <a:pt x="70" y="136"/>
                </a:cubicBezTo>
                <a:cubicBezTo>
                  <a:pt x="71" y="136"/>
                  <a:pt x="73" y="135"/>
                  <a:pt x="73" y="134"/>
                </a:cubicBezTo>
                <a:cubicBezTo>
                  <a:pt x="73" y="106"/>
                  <a:pt x="73" y="106"/>
                  <a:pt x="73" y="106"/>
                </a:cubicBezTo>
                <a:cubicBezTo>
                  <a:pt x="69" y="106"/>
                  <a:pt x="64" y="104"/>
                  <a:pt x="62" y="101"/>
                </a:cubicBezTo>
                <a:lnTo>
                  <a:pt x="47" y="87"/>
                </a:lnTo>
                <a:close/>
                <a:moveTo>
                  <a:pt x="84" y="103"/>
                </a:moveTo>
                <a:cubicBezTo>
                  <a:pt x="84" y="134"/>
                  <a:pt x="84" y="134"/>
                  <a:pt x="84" y="134"/>
                </a:cubicBezTo>
                <a:cubicBezTo>
                  <a:pt x="84" y="135"/>
                  <a:pt x="85" y="136"/>
                  <a:pt x="86" y="136"/>
                </a:cubicBezTo>
                <a:cubicBezTo>
                  <a:pt x="106" y="136"/>
                  <a:pt x="106" y="136"/>
                  <a:pt x="106" y="136"/>
                </a:cubicBezTo>
                <a:cubicBezTo>
                  <a:pt x="108" y="136"/>
                  <a:pt x="110" y="135"/>
                  <a:pt x="110" y="134"/>
                </a:cubicBezTo>
                <a:cubicBezTo>
                  <a:pt x="110" y="78"/>
                  <a:pt x="110" y="78"/>
                  <a:pt x="110" y="78"/>
                </a:cubicBezTo>
                <a:cubicBezTo>
                  <a:pt x="86" y="100"/>
                  <a:pt x="86" y="100"/>
                  <a:pt x="86" y="100"/>
                </a:cubicBezTo>
                <a:cubicBezTo>
                  <a:pt x="85" y="102"/>
                  <a:pt x="84" y="103"/>
                  <a:pt x="84" y="103"/>
                </a:cubicBezTo>
                <a:close/>
                <a:moveTo>
                  <a:pt x="143" y="45"/>
                </a:moveTo>
                <a:cubicBezTo>
                  <a:pt x="120" y="69"/>
                  <a:pt x="120" y="69"/>
                  <a:pt x="120" y="69"/>
                </a:cubicBezTo>
                <a:cubicBezTo>
                  <a:pt x="120" y="134"/>
                  <a:pt x="120" y="134"/>
                  <a:pt x="120" y="134"/>
                </a:cubicBezTo>
                <a:cubicBezTo>
                  <a:pt x="120" y="135"/>
                  <a:pt x="121" y="136"/>
                  <a:pt x="122" y="136"/>
                </a:cubicBezTo>
                <a:cubicBezTo>
                  <a:pt x="143" y="136"/>
                  <a:pt x="143" y="136"/>
                  <a:pt x="143" y="136"/>
                </a:cubicBezTo>
                <a:cubicBezTo>
                  <a:pt x="145" y="136"/>
                  <a:pt x="146" y="135"/>
                  <a:pt x="146" y="134"/>
                </a:cubicBezTo>
                <a:cubicBezTo>
                  <a:pt x="146" y="47"/>
                  <a:pt x="146" y="47"/>
                  <a:pt x="146" y="47"/>
                </a:cubicBezTo>
                <a:cubicBezTo>
                  <a:pt x="145" y="46"/>
                  <a:pt x="145" y="46"/>
                  <a:pt x="145" y="45"/>
                </a:cubicBezTo>
                <a:lnTo>
                  <a:pt x="143" y="45"/>
                </a:lnTo>
                <a:close/>
                <a:moveTo>
                  <a:pt x="160" y="2"/>
                </a:moveTo>
                <a:cubicBezTo>
                  <a:pt x="158" y="1"/>
                  <a:pt x="157" y="0"/>
                  <a:pt x="155" y="0"/>
                </a:cubicBezTo>
                <a:cubicBezTo>
                  <a:pt x="145" y="1"/>
                  <a:pt x="136" y="1"/>
                  <a:pt x="127" y="1"/>
                </a:cubicBezTo>
                <a:cubicBezTo>
                  <a:pt x="125" y="1"/>
                  <a:pt x="124" y="1"/>
                  <a:pt x="123" y="4"/>
                </a:cubicBezTo>
                <a:cubicBezTo>
                  <a:pt x="122" y="4"/>
                  <a:pt x="122" y="4"/>
                  <a:pt x="122" y="5"/>
                </a:cubicBezTo>
                <a:cubicBezTo>
                  <a:pt x="120" y="7"/>
                  <a:pt x="122" y="10"/>
                  <a:pt x="123" y="11"/>
                </a:cubicBezTo>
                <a:cubicBezTo>
                  <a:pt x="125" y="12"/>
                  <a:pt x="125" y="12"/>
                  <a:pt x="125" y="12"/>
                </a:cubicBezTo>
                <a:cubicBezTo>
                  <a:pt x="127" y="15"/>
                  <a:pt x="128" y="16"/>
                  <a:pt x="130" y="17"/>
                </a:cubicBezTo>
                <a:cubicBezTo>
                  <a:pt x="74" y="74"/>
                  <a:pt x="74" y="74"/>
                  <a:pt x="74" y="74"/>
                </a:cubicBezTo>
                <a:cubicBezTo>
                  <a:pt x="48" y="49"/>
                  <a:pt x="48" y="49"/>
                  <a:pt x="48" y="49"/>
                </a:cubicBezTo>
                <a:cubicBezTo>
                  <a:pt x="47" y="48"/>
                  <a:pt x="44" y="46"/>
                  <a:pt x="42" y="46"/>
                </a:cubicBezTo>
                <a:cubicBezTo>
                  <a:pt x="41" y="46"/>
                  <a:pt x="38" y="48"/>
                  <a:pt x="37" y="49"/>
                </a:cubicBezTo>
                <a:cubicBezTo>
                  <a:pt x="3" y="82"/>
                  <a:pt x="3" y="82"/>
                  <a:pt x="3" y="82"/>
                </a:cubicBezTo>
                <a:cubicBezTo>
                  <a:pt x="0" y="85"/>
                  <a:pt x="0" y="90"/>
                  <a:pt x="3" y="94"/>
                </a:cubicBezTo>
                <a:cubicBezTo>
                  <a:pt x="5" y="95"/>
                  <a:pt x="5" y="95"/>
                  <a:pt x="5" y="95"/>
                </a:cubicBezTo>
                <a:cubicBezTo>
                  <a:pt x="6" y="96"/>
                  <a:pt x="8" y="98"/>
                  <a:pt x="10" y="98"/>
                </a:cubicBezTo>
                <a:cubicBezTo>
                  <a:pt x="13" y="98"/>
                  <a:pt x="15" y="96"/>
                  <a:pt x="16" y="95"/>
                </a:cubicBezTo>
                <a:cubicBezTo>
                  <a:pt x="42" y="68"/>
                  <a:pt x="42" y="68"/>
                  <a:pt x="42" y="68"/>
                </a:cubicBezTo>
                <a:cubicBezTo>
                  <a:pt x="68" y="94"/>
                  <a:pt x="68" y="94"/>
                  <a:pt x="68" y="94"/>
                </a:cubicBezTo>
                <a:cubicBezTo>
                  <a:pt x="69" y="95"/>
                  <a:pt x="71" y="96"/>
                  <a:pt x="74" y="96"/>
                </a:cubicBezTo>
                <a:cubicBezTo>
                  <a:pt x="76" y="96"/>
                  <a:pt x="78" y="95"/>
                  <a:pt x="79" y="94"/>
                </a:cubicBezTo>
                <a:cubicBezTo>
                  <a:pt x="143" y="30"/>
                  <a:pt x="143" y="30"/>
                  <a:pt x="143" y="30"/>
                </a:cubicBezTo>
                <a:cubicBezTo>
                  <a:pt x="150" y="38"/>
                  <a:pt x="150" y="38"/>
                  <a:pt x="150" y="38"/>
                </a:cubicBezTo>
                <a:cubicBezTo>
                  <a:pt x="151" y="39"/>
                  <a:pt x="152" y="40"/>
                  <a:pt x="154" y="40"/>
                </a:cubicBezTo>
                <a:cubicBezTo>
                  <a:pt x="155" y="40"/>
                  <a:pt x="156" y="39"/>
                  <a:pt x="156" y="39"/>
                </a:cubicBezTo>
                <a:cubicBezTo>
                  <a:pt x="157" y="39"/>
                  <a:pt x="157" y="39"/>
                  <a:pt x="157" y="38"/>
                </a:cubicBezTo>
                <a:cubicBezTo>
                  <a:pt x="160" y="37"/>
                  <a:pt x="160" y="35"/>
                  <a:pt x="160" y="33"/>
                </a:cubicBezTo>
                <a:cubicBezTo>
                  <a:pt x="160" y="27"/>
                  <a:pt x="160" y="22"/>
                  <a:pt x="161" y="16"/>
                </a:cubicBezTo>
                <a:cubicBezTo>
                  <a:pt x="161" y="6"/>
                  <a:pt x="161" y="6"/>
                  <a:pt x="161" y="6"/>
                </a:cubicBezTo>
                <a:cubicBezTo>
                  <a:pt x="161" y="5"/>
                  <a:pt x="161" y="2"/>
                  <a:pt x="160" y="2"/>
                </a:cubicBezTo>
                <a:close/>
              </a:path>
            </a:pathLst>
          </a:custGeom>
          <a:ln>
            <a:noFill/>
          </a:ln>
        </p:spPr>
        <p:style>
          <a:lnRef idx="3">
            <a:schemeClr val="lt1"/>
          </a:lnRef>
          <a:fillRef idx="1">
            <a:schemeClr val="accent1"/>
          </a:fillRef>
          <a:effectRef idx="1">
            <a:schemeClr val="accent1"/>
          </a:effectRef>
          <a:fontRef idx="minor">
            <a:schemeClr val="lt1"/>
          </a:fontRef>
        </p:style>
        <p:txBody>
          <a:bodyPr vert="horz" wrap="square" lIns="91440" tIns="45720" rIns="91440" bIns="45720" numCol="1" anchor="t" anchorCtr="0" compatLnSpc="1">
            <a:prstTxWarp prst="textNoShape">
              <a:avLst/>
            </a:prstTxWarp>
          </a:bodyPr>
          <a:lstStyle/>
          <a:p>
            <a:endParaRPr lang="en-US"/>
          </a:p>
        </p:txBody>
      </p:sp>
      <p:sp>
        <p:nvSpPr>
          <p:cNvPr id="62" name="Freeform 166">
            <a:hlinkClick r:id="rId7" action="ppaction://hlinksldjump"/>
            <a:extLst>
              <a:ext uri="{FF2B5EF4-FFF2-40B4-BE49-F238E27FC236}">
                <a16:creationId xmlns:a16="http://schemas.microsoft.com/office/drawing/2014/main" id="{93A4F04A-DFBD-3579-586E-122CFA9C9BA7}"/>
              </a:ext>
            </a:extLst>
          </p:cNvPr>
          <p:cNvSpPr>
            <a:spLocks noEditPoints="1"/>
          </p:cNvSpPr>
          <p:nvPr/>
        </p:nvSpPr>
        <p:spPr bwMode="auto">
          <a:xfrm>
            <a:off x="373250" y="3239980"/>
            <a:ext cx="256559" cy="315765"/>
          </a:xfrm>
          <a:custGeom>
            <a:avLst/>
            <a:gdLst>
              <a:gd name="T0" fmla="*/ 91 w 130"/>
              <a:gd name="T1" fmla="*/ 69 h 160"/>
              <a:gd name="T2" fmla="*/ 74 w 130"/>
              <a:gd name="T3" fmla="*/ 72 h 160"/>
              <a:gd name="T4" fmla="*/ 51 w 130"/>
              <a:gd name="T5" fmla="*/ 73 h 160"/>
              <a:gd name="T6" fmla="*/ 2 w 130"/>
              <a:gd name="T7" fmla="*/ 81 h 160"/>
              <a:gd name="T8" fmla="*/ 5 w 130"/>
              <a:gd name="T9" fmla="*/ 128 h 160"/>
              <a:gd name="T10" fmla="*/ 21 w 130"/>
              <a:gd name="T11" fmla="*/ 129 h 160"/>
              <a:gd name="T12" fmla="*/ 23 w 130"/>
              <a:gd name="T13" fmla="*/ 160 h 160"/>
              <a:gd name="T14" fmla="*/ 104 w 130"/>
              <a:gd name="T15" fmla="*/ 155 h 160"/>
              <a:gd name="T16" fmla="*/ 113 w 130"/>
              <a:gd name="T17" fmla="*/ 146 h 160"/>
              <a:gd name="T18" fmla="*/ 124 w 130"/>
              <a:gd name="T19" fmla="*/ 103 h 160"/>
              <a:gd name="T20" fmla="*/ 25 w 130"/>
              <a:gd name="T21" fmla="*/ 126 h 160"/>
              <a:gd name="T22" fmla="*/ 34 w 130"/>
              <a:gd name="T23" fmla="*/ 112 h 160"/>
              <a:gd name="T24" fmla="*/ 28 w 130"/>
              <a:gd name="T25" fmla="*/ 89 h 160"/>
              <a:gd name="T26" fmla="*/ 25 w 130"/>
              <a:gd name="T27" fmla="*/ 89 h 160"/>
              <a:gd name="T28" fmla="*/ 29 w 130"/>
              <a:gd name="T29" fmla="*/ 109 h 160"/>
              <a:gd name="T30" fmla="*/ 8 w 130"/>
              <a:gd name="T31" fmla="*/ 83 h 160"/>
              <a:gd name="T32" fmla="*/ 98 w 130"/>
              <a:gd name="T33" fmla="*/ 145 h 160"/>
              <a:gd name="T34" fmla="*/ 103 w 130"/>
              <a:gd name="T35" fmla="*/ 109 h 160"/>
              <a:gd name="T36" fmla="*/ 77 w 130"/>
              <a:gd name="T37" fmla="*/ 62 h 160"/>
              <a:gd name="T38" fmla="*/ 51 w 130"/>
              <a:gd name="T39" fmla="*/ 26 h 160"/>
              <a:gd name="T40" fmla="*/ 80 w 130"/>
              <a:gd name="T41" fmla="*/ 121 h 160"/>
              <a:gd name="T42" fmla="*/ 35 w 130"/>
              <a:gd name="T43" fmla="*/ 124 h 160"/>
              <a:gd name="T44" fmla="*/ 79 w 130"/>
              <a:gd name="T45" fmla="*/ 136 h 160"/>
              <a:gd name="T46" fmla="*/ 42 w 130"/>
              <a:gd name="T47" fmla="*/ 146 h 160"/>
              <a:gd name="T48" fmla="*/ 79 w 130"/>
              <a:gd name="T49" fmla="*/ 136 h 160"/>
              <a:gd name="T50" fmla="*/ 50 w 130"/>
              <a:gd name="T51" fmla="*/ 108 h 160"/>
              <a:gd name="T52" fmla="*/ 42 w 130"/>
              <a:gd name="T53" fmla="*/ 87 h 160"/>
              <a:gd name="T54" fmla="*/ 34 w 130"/>
              <a:gd name="T55" fmla="*/ 91 h 160"/>
              <a:gd name="T56" fmla="*/ 38 w 130"/>
              <a:gd name="T57" fmla="*/ 90 h 160"/>
              <a:gd name="T58" fmla="*/ 47 w 130"/>
              <a:gd name="T59" fmla="*/ 105 h 160"/>
              <a:gd name="T60" fmla="*/ 42 w 130"/>
              <a:gd name="T61" fmla="*/ 105 h 160"/>
              <a:gd name="T62" fmla="*/ 57 w 130"/>
              <a:gd name="T63" fmla="*/ 111 h 160"/>
              <a:gd name="T64" fmla="*/ 65 w 130"/>
              <a:gd name="T65" fmla="*/ 106 h 160"/>
              <a:gd name="T66" fmla="*/ 61 w 130"/>
              <a:gd name="T67" fmla="*/ 97 h 160"/>
              <a:gd name="T68" fmla="*/ 58 w 130"/>
              <a:gd name="T69" fmla="*/ 85 h 160"/>
              <a:gd name="T70" fmla="*/ 47 w 130"/>
              <a:gd name="T71" fmla="*/ 87 h 160"/>
              <a:gd name="T72" fmla="*/ 60 w 130"/>
              <a:gd name="T73" fmla="*/ 100 h 160"/>
              <a:gd name="T74" fmla="*/ 61 w 130"/>
              <a:gd name="T75" fmla="*/ 108 h 160"/>
              <a:gd name="T76" fmla="*/ 58 w 130"/>
              <a:gd name="T77" fmla="*/ 100 h 160"/>
              <a:gd name="T78" fmla="*/ 54 w 130"/>
              <a:gd name="T79" fmla="*/ 88 h 160"/>
              <a:gd name="T80" fmla="*/ 58 w 130"/>
              <a:gd name="T81" fmla="*/ 95 h 160"/>
              <a:gd name="T82" fmla="*/ 52 w 130"/>
              <a:gd name="T83" fmla="*/ 88 h 160"/>
              <a:gd name="T84" fmla="*/ 74 w 130"/>
              <a:gd name="T85" fmla="*/ 98 h 160"/>
              <a:gd name="T86" fmla="*/ 75 w 130"/>
              <a:gd name="T87" fmla="*/ 105 h 160"/>
              <a:gd name="T88" fmla="*/ 73 w 130"/>
              <a:gd name="T89" fmla="*/ 103 h 160"/>
              <a:gd name="T90" fmla="*/ 68 w 130"/>
              <a:gd name="T91" fmla="*/ 105 h 160"/>
              <a:gd name="T92" fmla="*/ 80 w 130"/>
              <a:gd name="T93" fmla="*/ 108 h 160"/>
              <a:gd name="T94" fmla="*/ 75 w 130"/>
              <a:gd name="T95" fmla="*/ 96 h 160"/>
              <a:gd name="T96" fmla="*/ 68 w 130"/>
              <a:gd name="T97" fmla="*/ 93 h 160"/>
              <a:gd name="T98" fmla="*/ 70 w 130"/>
              <a:gd name="T99" fmla="*/ 87 h 160"/>
              <a:gd name="T100" fmla="*/ 73 w 130"/>
              <a:gd name="T101" fmla="*/ 90 h 160"/>
              <a:gd name="T102" fmla="*/ 74 w 130"/>
              <a:gd name="T103" fmla="*/ 88 h 160"/>
              <a:gd name="T104" fmla="*/ 64 w 130"/>
              <a:gd name="T105" fmla="*/ 85 h 160"/>
              <a:gd name="T106" fmla="*/ 67 w 130"/>
              <a:gd name="T107" fmla="*/ 96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30" h="160">
                <a:moveTo>
                  <a:pt x="124" y="103"/>
                </a:moveTo>
                <a:cubicBezTo>
                  <a:pt x="119" y="89"/>
                  <a:pt x="111" y="80"/>
                  <a:pt x="104" y="75"/>
                </a:cubicBezTo>
                <a:cubicBezTo>
                  <a:pt x="103" y="75"/>
                  <a:pt x="91" y="69"/>
                  <a:pt x="91" y="69"/>
                </a:cubicBezTo>
                <a:cubicBezTo>
                  <a:pt x="85" y="64"/>
                  <a:pt x="85" y="64"/>
                  <a:pt x="85" y="64"/>
                </a:cubicBezTo>
                <a:cubicBezTo>
                  <a:pt x="78" y="72"/>
                  <a:pt x="78" y="72"/>
                  <a:pt x="78" y="72"/>
                </a:cubicBezTo>
                <a:cubicBezTo>
                  <a:pt x="74" y="72"/>
                  <a:pt x="74" y="72"/>
                  <a:pt x="74" y="72"/>
                </a:cubicBezTo>
                <a:cubicBezTo>
                  <a:pt x="67" y="64"/>
                  <a:pt x="67" y="64"/>
                  <a:pt x="67" y="64"/>
                </a:cubicBezTo>
                <a:cubicBezTo>
                  <a:pt x="61" y="69"/>
                  <a:pt x="61" y="69"/>
                  <a:pt x="61" y="69"/>
                </a:cubicBezTo>
                <a:cubicBezTo>
                  <a:pt x="51" y="73"/>
                  <a:pt x="51" y="73"/>
                  <a:pt x="51" y="73"/>
                </a:cubicBezTo>
                <a:cubicBezTo>
                  <a:pt x="3" y="78"/>
                  <a:pt x="3" y="78"/>
                  <a:pt x="3" y="78"/>
                </a:cubicBezTo>
                <a:cubicBezTo>
                  <a:pt x="2" y="78"/>
                  <a:pt x="2" y="78"/>
                  <a:pt x="2" y="80"/>
                </a:cubicBezTo>
                <a:cubicBezTo>
                  <a:pt x="0" y="80"/>
                  <a:pt x="0" y="81"/>
                  <a:pt x="2" y="81"/>
                </a:cubicBezTo>
                <a:cubicBezTo>
                  <a:pt x="5" y="89"/>
                  <a:pt x="9" y="95"/>
                  <a:pt x="10" y="101"/>
                </a:cubicBezTo>
                <a:cubicBezTo>
                  <a:pt x="10" y="103"/>
                  <a:pt x="10" y="103"/>
                  <a:pt x="10" y="103"/>
                </a:cubicBezTo>
                <a:cubicBezTo>
                  <a:pt x="0" y="112"/>
                  <a:pt x="2" y="121"/>
                  <a:pt x="5" y="128"/>
                </a:cubicBezTo>
                <a:cubicBezTo>
                  <a:pt x="6" y="131"/>
                  <a:pt x="10" y="132"/>
                  <a:pt x="13" y="132"/>
                </a:cubicBezTo>
                <a:cubicBezTo>
                  <a:pt x="15" y="132"/>
                  <a:pt x="18" y="132"/>
                  <a:pt x="19" y="131"/>
                </a:cubicBezTo>
                <a:cubicBezTo>
                  <a:pt x="19" y="131"/>
                  <a:pt x="21" y="131"/>
                  <a:pt x="21" y="129"/>
                </a:cubicBezTo>
                <a:cubicBezTo>
                  <a:pt x="21" y="134"/>
                  <a:pt x="22" y="137"/>
                  <a:pt x="22" y="138"/>
                </a:cubicBezTo>
                <a:cubicBezTo>
                  <a:pt x="23" y="151"/>
                  <a:pt x="22" y="157"/>
                  <a:pt x="22" y="157"/>
                </a:cubicBezTo>
                <a:cubicBezTo>
                  <a:pt x="22" y="159"/>
                  <a:pt x="22" y="159"/>
                  <a:pt x="23" y="160"/>
                </a:cubicBezTo>
                <a:cubicBezTo>
                  <a:pt x="25" y="160"/>
                  <a:pt x="25" y="160"/>
                  <a:pt x="25" y="160"/>
                </a:cubicBezTo>
                <a:cubicBezTo>
                  <a:pt x="101" y="157"/>
                  <a:pt x="101" y="157"/>
                  <a:pt x="101" y="157"/>
                </a:cubicBezTo>
                <a:cubicBezTo>
                  <a:pt x="103" y="157"/>
                  <a:pt x="104" y="157"/>
                  <a:pt x="104" y="155"/>
                </a:cubicBezTo>
                <a:cubicBezTo>
                  <a:pt x="104" y="149"/>
                  <a:pt x="104" y="149"/>
                  <a:pt x="104" y="149"/>
                </a:cubicBezTo>
                <a:cubicBezTo>
                  <a:pt x="104" y="149"/>
                  <a:pt x="104" y="149"/>
                  <a:pt x="106" y="149"/>
                </a:cubicBezTo>
                <a:cubicBezTo>
                  <a:pt x="107" y="149"/>
                  <a:pt x="110" y="148"/>
                  <a:pt x="113" y="146"/>
                </a:cubicBezTo>
                <a:cubicBezTo>
                  <a:pt x="126" y="132"/>
                  <a:pt x="126" y="132"/>
                  <a:pt x="126" y="132"/>
                </a:cubicBezTo>
                <a:cubicBezTo>
                  <a:pt x="129" y="129"/>
                  <a:pt x="130" y="126"/>
                  <a:pt x="130" y="121"/>
                </a:cubicBezTo>
                <a:cubicBezTo>
                  <a:pt x="129" y="121"/>
                  <a:pt x="127" y="112"/>
                  <a:pt x="124" y="103"/>
                </a:cubicBezTo>
                <a:close/>
                <a:moveTo>
                  <a:pt x="98" y="152"/>
                </a:moveTo>
                <a:cubicBezTo>
                  <a:pt x="28" y="155"/>
                  <a:pt x="28" y="155"/>
                  <a:pt x="28" y="155"/>
                </a:cubicBezTo>
                <a:cubicBezTo>
                  <a:pt x="28" y="151"/>
                  <a:pt x="29" y="141"/>
                  <a:pt x="25" y="126"/>
                </a:cubicBezTo>
                <a:cubicBezTo>
                  <a:pt x="29" y="123"/>
                  <a:pt x="31" y="118"/>
                  <a:pt x="29" y="112"/>
                </a:cubicBezTo>
                <a:cubicBezTo>
                  <a:pt x="29" y="114"/>
                  <a:pt x="31" y="114"/>
                  <a:pt x="31" y="114"/>
                </a:cubicBezTo>
                <a:cubicBezTo>
                  <a:pt x="34" y="112"/>
                  <a:pt x="34" y="112"/>
                  <a:pt x="34" y="112"/>
                </a:cubicBezTo>
                <a:cubicBezTo>
                  <a:pt x="35" y="112"/>
                  <a:pt x="35" y="112"/>
                  <a:pt x="35" y="112"/>
                </a:cubicBezTo>
                <a:cubicBezTo>
                  <a:pt x="36" y="111"/>
                  <a:pt x="36" y="111"/>
                  <a:pt x="36" y="109"/>
                </a:cubicBezTo>
                <a:cubicBezTo>
                  <a:pt x="28" y="89"/>
                  <a:pt x="28" y="89"/>
                  <a:pt x="28" y="89"/>
                </a:cubicBezTo>
                <a:cubicBezTo>
                  <a:pt x="28" y="87"/>
                  <a:pt x="28" y="87"/>
                  <a:pt x="26" y="87"/>
                </a:cubicBezTo>
                <a:cubicBezTo>
                  <a:pt x="25" y="87"/>
                  <a:pt x="25" y="87"/>
                  <a:pt x="25" y="87"/>
                </a:cubicBezTo>
                <a:cubicBezTo>
                  <a:pt x="25" y="89"/>
                  <a:pt x="25" y="89"/>
                  <a:pt x="25" y="89"/>
                </a:cubicBezTo>
                <a:cubicBezTo>
                  <a:pt x="31" y="107"/>
                  <a:pt x="31" y="107"/>
                  <a:pt x="31" y="107"/>
                </a:cubicBezTo>
                <a:cubicBezTo>
                  <a:pt x="32" y="107"/>
                  <a:pt x="32" y="109"/>
                  <a:pt x="31" y="109"/>
                </a:cubicBezTo>
                <a:cubicBezTo>
                  <a:pt x="29" y="109"/>
                  <a:pt x="29" y="109"/>
                  <a:pt x="29" y="109"/>
                </a:cubicBezTo>
                <a:cubicBezTo>
                  <a:pt x="28" y="109"/>
                  <a:pt x="28" y="109"/>
                  <a:pt x="28" y="109"/>
                </a:cubicBezTo>
                <a:cubicBezTo>
                  <a:pt x="26" y="104"/>
                  <a:pt x="21" y="106"/>
                  <a:pt x="18" y="106"/>
                </a:cubicBezTo>
                <a:cubicBezTo>
                  <a:pt x="16" y="98"/>
                  <a:pt x="12" y="90"/>
                  <a:pt x="8" y="83"/>
                </a:cubicBezTo>
                <a:cubicBezTo>
                  <a:pt x="81" y="76"/>
                  <a:pt x="81" y="76"/>
                  <a:pt x="81" y="76"/>
                </a:cubicBezTo>
                <a:cubicBezTo>
                  <a:pt x="84" y="83"/>
                  <a:pt x="93" y="107"/>
                  <a:pt x="97" y="132"/>
                </a:cubicBezTo>
                <a:cubicBezTo>
                  <a:pt x="95" y="135"/>
                  <a:pt x="95" y="141"/>
                  <a:pt x="98" y="145"/>
                </a:cubicBezTo>
                <a:lnTo>
                  <a:pt x="98" y="152"/>
                </a:lnTo>
                <a:close/>
                <a:moveTo>
                  <a:pt x="101" y="126"/>
                </a:moveTo>
                <a:cubicBezTo>
                  <a:pt x="103" y="109"/>
                  <a:pt x="103" y="109"/>
                  <a:pt x="103" y="109"/>
                </a:cubicBezTo>
                <a:cubicBezTo>
                  <a:pt x="104" y="112"/>
                  <a:pt x="106" y="117"/>
                  <a:pt x="107" y="120"/>
                </a:cubicBezTo>
                <a:lnTo>
                  <a:pt x="101" y="126"/>
                </a:lnTo>
                <a:close/>
                <a:moveTo>
                  <a:pt x="77" y="62"/>
                </a:moveTo>
                <a:cubicBezTo>
                  <a:pt x="90" y="62"/>
                  <a:pt x="101" y="49"/>
                  <a:pt x="101" y="26"/>
                </a:cubicBezTo>
                <a:cubicBezTo>
                  <a:pt x="101" y="9"/>
                  <a:pt x="94" y="0"/>
                  <a:pt x="77" y="0"/>
                </a:cubicBezTo>
                <a:cubicBezTo>
                  <a:pt x="58" y="0"/>
                  <a:pt x="51" y="9"/>
                  <a:pt x="51" y="26"/>
                </a:cubicBezTo>
                <a:cubicBezTo>
                  <a:pt x="51" y="49"/>
                  <a:pt x="62" y="62"/>
                  <a:pt x="77" y="62"/>
                </a:cubicBezTo>
                <a:close/>
                <a:moveTo>
                  <a:pt x="77" y="126"/>
                </a:moveTo>
                <a:cubicBezTo>
                  <a:pt x="78" y="126"/>
                  <a:pt x="80" y="124"/>
                  <a:pt x="80" y="121"/>
                </a:cubicBezTo>
                <a:cubicBezTo>
                  <a:pt x="80" y="120"/>
                  <a:pt x="78" y="118"/>
                  <a:pt x="75" y="118"/>
                </a:cubicBezTo>
                <a:cubicBezTo>
                  <a:pt x="39" y="120"/>
                  <a:pt x="39" y="120"/>
                  <a:pt x="39" y="120"/>
                </a:cubicBezTo>
                <a:cubicBezTo>
                  <a:pt x="36" y="121"/>
                  <a:pt x="35" y="123"/>
                  <a:pt x="35" y="124"/>
                </a:cubicBezTo>
                <a:cubicBezTo>
                  <a:pt x="36" y="127"/>
                  <a:pt x="38" y="129"/>
                  <a:pt x="39" y="129"/>
                </a:cubicBezTo>
                <a:cubicBezTo>
                  <a:pt x="77" y="126"/>
                  <a:pt x="77" y="126"/>
                  <a:pt x="77" y="126"/>
                </a:cubicBezTo>
                <a:close/>
                <a:moveTo>
                  <a:pt x="79" y="136"/>
                </a:moveTo>
                <a:cubicBezTo>
                  <a:pt x="42" y="137"/>
                  <a:pt x="42" y="137"/>
                  <a:pt x="42" y="137"/>
                </a:cubicBezTo>
                <a:cubicBezTo>
                  <a:pt x="39" y="137"/>
                  <a:pt x="37" y="140"/>
                  <a:pt x="37" y="141"/>
                </a:cubicBezTo>
                <a:cubicBezTo>
                  <a:pt x="37" y="143"/>
                  <a:pt x="39" y="146"/>
                  <a:pt x="42" y="146"/>
                </a:cubicBezTo>
                <a:cubicBezTo>
                  <a:pt x="79" y="143"/>
                  <a:pt x="79" y="143"/>
                  <a:pt x="79" y="143"/>
                </a:cubicBezTo>
                <a:cubicBezTo>
                  <a:pt x="81" y="143"/>
                  <a:pt x="83" y="141"/>
                  <a:pt x="83" y="139"/>
                </a:cubicBezTo>
                <a:cubicBezTo>
                  <a:pt x="83" y="137"/>
                  <a:pt x="81" y="136"/>
                  <a:pt x="79" y="136"/>
                </a:cubicBezTo>
                <a:close/>
                <a:moveTo>
                  <a:pt x="42" y="110"/>
                </a:moveTo>
                <a:cubicBezTo>
                  <a:pt x="44" y="111"/>
                  <a:pt x="45" y="111"/>
                  <a:pt x="47" y="111"/>
                </a:cubicBezTo>
                <a:cubicBezTo>
                  <a:pt x="48" y="111"/>
                  <a:pt x="50" y="110"/>
                  <a:pt x="50" y="108"/>
                </a:cubicBezTo>
                <a:cubicBezTo>
                  <a:pt x="51" y="108"/>
                  <a:pt x="51" y="107"/>
                  <a:pt x="51" y="105"/>
                </a:cubicBezTo>
                <a:cubicBezTo>
                  <a:pt x="45" y="91"/>
                  <a:pt x="45" y="91"/>
                  <a:pt x="45" y="91"/>
                </a:cubicBezTo>
                <a:cubicBezTo>
                  <a:pt x="45" y="90"/>
                  <a:pt x="44" y="88"/>
                  <a:pt x="42" y="87"/>
                </a:cubicBezTo>
                <a:cubicBezTo>
                  <a:pt x="41" y="87"/>
                  <a:pt x="40" y="85"/>
                  <a:pt x="38" y="87"/>
                </a:cubicBezTo>
                <a:cubicBezTo>
                  <a:pt x="35" y="87"/>
                  <a:pt x="35" y="87"/>
                  <a:pt x="34" y="88"/>
                </a:cubicBezTo>
                <a:cubicBezTo>
                  <a:pt x="34" y="90"/>
                  <a:pt x="34" y="90"/>
                  <a:pt x="34" y="91"/>
                </a:cubicBezTo>
                <a:cubicBezTo>
                  <a:pt x="40" y="107"/>
                  <a:pt x="40" y="107"/>
                  <a:pt x="40" y="107"/>
                </a:cubicBezTo>
                <a:cubicBezTo>
                  <a:pt x="40" y="107"/>
                  <a:pt x="41" y="108"/>
                  <a:pt x="42" y="110"/>
                </a:cubicBezTo>
                <a:close/>
                <a:moveTo>
                  <a:pt x="38" y="90"/>
                </a:moveTo>
                <a:cubicBezTo>
                  <a:pt x="40" y="90"/>
                  <a:pt x="40" y="90"/>
                  <a:pt x="41" y="90"/>
                </a:cubicBezTo>
                <a:cubicBezTo>
                  <a:pt x="41" y="91"/>
                  <a:pt x="41" y="91"/>
                  <a:pt x="41" y="91"/>
                </a:cubicBezTo>
                <a:cubicBezTo>
                  <a:pt x="47" y="105"/>
                  <a:pt x="47" y="105"/>
                  <a:pt x="47" y="105"/>
                </a:cubicBezTo>
                <a:cubicBezTo>
                  <a:pt x="47" y="107"/>
                  <a:pt x="47" y="107"/>
                  <a:pt x="47" y="107"/>
                </a:cubicBezTo>
                <a:cubicBezTo>
                  <a:pt x="44" y="107"/>
                  <a:pt x="44" y="107"/>
                  <a:pt x="44" y="107"/>
                </a:cubicBezTo>
                <a:cubicBezTo>
                  <a:pt x="44" y="107"/>
                  <a:pt x="42" y="107"/>
                  <a:pt x="42" y="105"/>
                </a:cubicBezTo>
                <a:cubicBezTo>
                  <a:pt x="38" y="91"/>
                  <a:pt x="38" y="91"/>
                  <a:pt x="38" y="91"/>
                </a:cubicBezTo>
                <a:cubicBezTo>
                  <a:pt x="37" y="91"/>
                  <a:pt x="37" y="90"/>
                  <a:pt x="38" y="90"/>
                </a:cubicBezTo>
                <a:close/>
                <a:moveTo>
                  <a:pt x="57" y="111"/>
                </a:moveTo>
                <a:cubicBezTo>
                  <a:pt x="64" y="111"/>
                  <a:pt x="64" y="111"/>
                  <a:pt x="64" y="111"/>
                </a:cubicBezTo>
                <a:cubicBezTo>
                  <a:pt x="65" y="110"/>
                  <a:pt x="65" y="110"/>
                  <a:pt x="65" y="110"/>
                </a:cubicBezTo>
                <a:cubicBezTo>
                  <a:pt x="67" y="108"/>
                  <a:pt x="67" y="108"/>
                  <a:pt x="65" y="106"/>
                </a:cubicBezTo>
                <a:cubicBezTo>
                  <a:pt x="64" y="98"/>
                  <a:pt x="64" y="98"/>
                  <a:pt x="64" y="98"/>
                </a:cubicBezTo>
                <a:cubicBezTo>
                  <a:pt x="63" y="98"/>
                  <a:pt x="63" y="98"/>
                  <a:pt x="63" y="98"/>
                </a:cubicBezTo>
                <a:cubicBezTo>
                  <a:pt x="61" y="97"/>
                  <a:pt x="61" y="97"/>
                  <a:pt x="61" y="97"/>
                </a:cubicBezTo>
                <a:cubicBezTo>
                  <a:pt x="63" y="97"/>
                  <a:pt x="63" y="97"/>
                  <a:pt x="63" y="97"/>
                </a:cubicBezTo>
                <a:cubicBezTo>
                  <a:pt x="60" y="88"/>
                  <a:pt x="60" y="88"/>
                  <a:pt x="60" y="88"/>
                </a:cubicBezTo>
                <a:cubicBezTo>
                  <a:pt x="60" y="87"/>
                  <a:pt x="58" y="85"/>
                  <a:pt x="58" y="85"/>
                </a:cubicBezTo>
                <a:cubicBezTo>
                  <a:pt x="57" y="85"/>
                  <a:pt x="55" y="83"/>
                  <a:pt x="54" y="85"/>
                </a:cubicBezTo>
                <a:cubicBezTo>
                  <a:pt x="48" y="85"/>
                  <a:pt x="48" y="85"/>
                  <a:pt x="48" y="85"/>
                </a:cubicBezTo>
                <a:cubicBezTo>
                  <a:pt x="47" y="85"/>
                  <a:pt x="47" y="85"/>
                  <a:pt x="47" y="87"/>
                </a:cubicBezTo>
                <a:cubicBezTo>
                  <a:pt x="55" y="111"/>
                  <a:pt x="55" y="111"/>
                  <a:pt x="55" y="111"/>
                </a:cubicBezTo>
                <a:lnTo>
                  <a:pt x="57" y="111"/>
                </a:lnTo>
                <a:close/>
                <a:moveTo>
                  <a:pt x="60" y="100"/>
                </a:moveTo>
                <a:cubicBezTo>
                  <a:pt x="60" y="100"/>
                  <a:pt x="60" y="100"/>
                  <a:pt x="60" y="101"/>
                </a:cubicBezTo>
                <a:cubicBezTo>
                  <a:pt x="61" y="106"/>
                  <a:pt x="61" y="106"/>
                  <a:pt x="61" y="106"/>
                </a:cubicBezTo>
                <a:cubicBezTo>
                  <a:pt x="61" y="106"/>
                  <a:pt x="61" y="106"/>
                  <a:pt x="61" y="108"/>
                </a:cubicBezTo>
                <a:cubicBezTo>
                  <a:pt x="58" y="108"/>
                  <a:pt x="58" y="108"/>
                  <a:pt x="58" y="108"/>
                </a:cubicBezTo>
                <a:cubicBezTo>
                  <a:pt x="55" y="100"/>
                  <a:pt x="55" y="100"/>
                  <a:pt x="55" y="100"/>
                </a:cubicBezTo>
                <a:cubicBezTo>
                  <a:pt x="58" y="100"/>
                  <a:pt x="58" y="100"/>
                  <a:pt x="58" y="100"/>
                </a:cubicBezTo>
                <a:lnTo>
                  <a:pt x="60" y="100"/>
                </a:lnTo>
                <a:close/>
                <a:moveTo>
                  <a:pt x="52" y="88"/>
                </a:moveTo>
                <a:cubicBezTo>
                  <a:pt x="54" y="88"/>
                  <a:pt x="54" y="88"/>
                  <a:pt x="54" y="88"/>
                </a:cubicBezTo>
                <a:cubicBezTo>
                  <a:pt x="55" y="88"/>
                  <a:pt x="55" y="88"/>
                  <a:pt x="55" y="88"/>
                </a:cubicBezTo>
                <a:cubicBezTo>
                  <a:pt x="55" y="88"/>
                  <a:pt x="57" y="88"/>
                  <a:pt x="57" y="90"/>
                </a:cubicBezTo>
                <a:cubicBezTo>
                  <a:pt x="58" y="95"/>
                  <a:pt x="58" y="95"/>
                  <a:pt x="58" y="95"/>
                </a:cubicBezTo>
                <a:cubicBezTo>
                  <a:pt x="57" y="97"/>
                  <a:pt x="57" y="97"/>
                  <a:pt x="57" y="97"/>
                </a:cubicBezTo>
                <a:cubicBezTo>
                  <a:pt x="54" y="97"/>
                  <a:pt x="54" y="97"/>
                  <a:pt x="54" y="97"/>
                </a:cubicBezTo>
                <a:cubicBezTo>
                  <a:pt x="52" y="88"/>
                  <a:pt x="52" y="88"/>
                  <a:pt x="52" y="88"/>
                </a:cubicBezTo>
                <a:close/>
                <a:moveTo>
                  <a:pt x="67" y="96"/>
                </a:moveTo>
                <a:cubicBezTo>
                  <a:pt x="68" y="98"/>
                  <a:pt x="71" y="98"/>
                  <a:pt x="73" y="98"/>
                </a:cubicBezTo>
                <a:cubicBezTo>
                  <a:pt x="73" y="98"/>
                  <a:pt x="73" y="98"/>
                  <a:pt x="74" y="98"/>
                </a:cubicBezTo>
                <a:cubicBezTo>
                  <a:pt x="74" y="100"/>
                  <a:pt x="74" y="100"/>
                  <a:pt x="75" y="100"/>
                </a:cubicBezTo>
                <a:cubicBezTo>
                  <a:pt x="75" y="103"/>
                  <a:pt x="75" y="103"/>
                  <a:pt x="75" y="103"/>
                </a:cubicBezTo>
                <a:cubicBezTo>
                  <a:pt x="77" y="105"/>
                  <a:pt x="77" y="105"/>
                  <a:pt x="75" y="105"/>
                </a:cubicBezTo>
                <a:cubicBezTo>
                  <a:pt x="75" y="106"/>
                  <a:pt x="75" y="106"/>
                  <a:pt x="75" y="106"/>
                </a:cubicBezTo>
                <a:cubicBezTo>
                  <a:pt x="74" y="106"/>
                  <a:pt x="74" y="106"/>
                  <a:pt x="73" y="105"/>
                </a:cubicBezTo>
                <a:cubicBezTo>
                  <a:pt x="73" y="103"/>
                  <a:pt x="73" y="103"/>
                  <a:pt x="73" y="103"/>
                </a:cubicBezTo>
                <a:cubicBezTo>
                  <a:pt x="71" y="103"/>
                  <a:pt x="71" y="103"/>
                  <a:pt x="71" y="103"/>
                </a:cubicBezTo>
                <a:cubicBezTo>
                  <a:pt x="68" y="103"/>
                  <a:pt x="68" y="103"/>
                  <a:pt x="68" y="103"/>
                </a:cubicBezTo>
                <a:cubicBezTo>
                  <a:pt x="68" y="105"/>
                  <a:pt x="68" y="105"/>
                  <a:pt x="68" y="105"/>
                </a:cubicBezTo>
                <a:cubicBezTo>
                  <a:pt x="68" y="106"/>
                  <a:pt x="70" y="108"/>
                  <a:pt x="71" y="108"/>
                </a:cubicBezTo>
                <a:cubicBezTo>
                  <a:pt x="73" y="110"/>
                  <a:pt x="74" y="110"/>
                  <a:pt x="75" y="110"/>
                </a:cubicBezTo>
                <a:cubicBezTo>
                  <a:pt x="78" y="110"/>
                  <a:pt x="78" y="108"/>
                  <a:pt x="80" y="108"/>
                </a:cubicBezTo>
                <a:cubicBezTo>
                  <a:pt x="80" y="103"/>
                  <a:pt x="80" y="103"/>
                  <a:pt x="80" y="103"/>
                </a:cubicBezTo>
                <a:cubicBezTo>
                  <a:pt x="78" y="100"/>
                  <a:pt x="78" y="100"/>
                  <a:pt x="78" y="100"/>
                </a:cubicBezTo>
                <a:cubicBezTo>
                  <a:pt x="78" y="98"/>
                  <a:pt x="77" y="96"/>
                  <a:pt x="75" y="96"/>
                </a:cubicBezTo>
                <a:cubicBezTo>
                  <a:pt x="74" y="95"/>
                  <a:pt x="73" y="95"/>
                  <a:pt x="71" y="95"/>
                </a:cubicBezTo>
                <a:cubicBezTo>
                  <a:pt x="70" y="95"/>
                  <a:pt x="70" y="95"/>
                  <a:pt x="70" y="93"/>
                </a:cubicBezTo>
                <a:cubicBezTo>
                  <a:pt x="68" y="93"/>
                  <a:pt x="68" y="93"/>
                  <a:pt x="68" y="93"/>
                </a:cubicBezTo>
                <a:cubicBezTo>
                  <a:pt x="67" y="88"/>
                  <a:pt x="67" y="88"/>
                  <a:pt x="67" y="88"/>
                </a:cubicBezTo>
                <a:cubicBezTo>
                  <a:pt x="67" y="87"/>
                  <a:pt x="68" y="87"/>
                  <a:pt x="68" y="87"/>
                </a:cubicBezTo>
                <a:cubicBezTo>
                  <a:pt x="70" y="87"/>
                  <a:pt x="70" y="87"/>
                  <a:pt x="70" y="87"/>
                </a:cubicBezTo>
                <a:cubicBezTo>
                  <a:pt x="70" y="88"/>
                  <a:pt x="71" y="88"/>
                  <a:pt x="71" y="88"/>
                </a:cubicBezTo>
                <a:cubicBezTo>
                  <a:pt x="71" y="90"/>
                  <a:pt x="71" y="90"/>
                  <a:pt x="71" y="90"/>
                </a:cubicBezTo>
                <a:cubicBezTo>
                  <a:pt x="73" y="90"/>
                  <a:pt x="73" y="90"/>
                  <a:pt x="73" y="90"/>
                </a:cubicBezTo>
                <a:cubicBezTo>
                  <a:pt x="74" y="90"/>
                  <a:pt x="74" y="90"/>
                  <a:pt x="74" y="90"/>
                </a:cubicBezTo>
                <a:cubicBezTo>
                  <a:pt x="75" y="90"/>
                  <a:pt x="75" y="90"/>
                  <a:pt x="75" y="88"/>
                </a:cubicBezTo>
                <a:cubicBezTo>
                  <a:pt x="74" y="88"/>
                  <a:pt x="74" y="88"/>
                  <a:pt x="74" y="88"/>
                </a:cubicBezTo>
                <a:cubicBezTo>
                  <a:pt x="74" y="87"/>
                  <a:pt x="73" y="85"/>
                  <a:pt x="71" y="85"/>
                </a:cubicBezTo>
                <a:cubicBezTo>
                  <a:pt x="70" y="83"/>
                  <a:pt x="68" y="83"/>
                  <a:pt x="67" y="83"/>
                </a:cubicBezTo>
                <a:cubicBezTo>
                  <a:pt x="66" y="83"/>
                  <a:pt x="64" y="83"/>
                  <a:pt x="64" y="85"/>
                </a:cubicBezTo>
                <a:cubicBezTo>
                  <a:pt x="63" y="87"/>
                  <a:pt x="63" y="88"/>
                  <a:pt x="63" y="90"/>
                </a:cubicBezTo>
                <a:cubicBezTo>
                  <a:pt x="64" y="93"/>
                  <a:pt x="64" y="93"/>
                  <a:pt x="64" y="93"/>
                </a:cubicBezTo>
                <a:cubicBezTo>
                  <a:pt x="66" y="95"/>
                  <a:pt x="66" y="96"/>
                  <a:pt x="67" y="96"/>
                </a:cubicBezTo>
                <a:close/>
              </a:path>
            </a:pathLst>
          </a:custGeom>
          <a:ln>
            <a:noFill/>
          </a:ln>
        </p:spPr>
        <p:style>
          <a:lnRef idx="3">
            <a:schemeClr val="lt1"/>
          </a:lnRef>
          <a:fillRef idx="1">
            <a:schemeClr val="accent1"/>
          </a:fillRef>
          <a:effectRef idx="1">
            <a:schemeClr val="accent1"/>
          </a:effectRef>
          <a:fontRef idx="minor">
            <a:schemeClr val="lt1"/>
          </a:fontRef>
        </p:style>
        <p:txBody>
          <a:bodyPr vert="horz" wrap="square" lIns="91440" tIns="45720" rIns="91440" bIns="45720" numCol="1" anchor="t" anchorCtr="0" compatLnSpc="1">
            <a:prstTxWarp prst="textNoShape">
              <a:avLst/>
            </a:prstTxWarp>
          </a:bodyPr>
          <a:lstStyle/>
          <a:p>
            <a:endParaRPr lang="en-US"/>
          </a:p>
        </p:txBody>
      </p:sp>
      <p:sp>
        <p:nvSpPr>
          <p:cNvPr id="63" name="Freeform 119">
            <a:hlinkClick r:id="rId8" action="ppaction://hlinksldjump"/>
            <a:extLst>
              <a:ext uri="{FF2B5EF4-FFF2-40B4-BE49-F238E27FC236}">
                <a16:creationId xmlns:a16="http://schemas.microsoft.com/office/drawing/2014/main" id="{F689F715-2A84-250C-6CE3-DB61AB6BC25D}"/>
              </a:ext>
            </a:extLst>
          </p:cNvPr>
          <p:cNvSpPr>
            <a:spLocks noEditPoints="1"/>
          </p:cNvSpPr>
          <p:nvPr/>
        </p:nvSpPr>
        <p:spPr bwMode="auto">
          <a:xfrm>
            <a:off x="339354" y="4774011"/>
            <a:ext cx="324350" cy="300024"/>
          </a:xfrm>
          <a:custGeom>
            <a:avLst/>
            <a:gdLst>
              <a:gd name="T0" fmla="*/ 97 w 160"/>
              <a:gd name="T1" fmla="*/ 8 h 148"/>
              <a:gd name="T2" fmla="*/ 92 w 160"/>
              <a:gd name="T3" fmla="*/ 0 h 148"/>
              <a:gd name="T4" fmla="*/ 61 w 160"/>
              <a:gd name="T5" fmla="*/ 6 h 148"/>
              <a:gd name="T6" fmla="*/ 6 w 160"/>
              <a:gd name="T7" fmla="*/ 8 h 148"/>
              <a:gd name="T8" fmla="*/ 6 w 160"/>
              <a:gd name="T9" fmla="*/ 22 h 148"/>
              <a:gd name="T10" fmla="*/ 15 w 160"/>
              <a:gd name="T11" fmla="*/ 114 h 148"/>
              <a:gd name="T12" fmla="*/ 67 w 160"/>
              <a:gd name="T13" fmla="*/ 119 h 148"/>
              <a:gd name="T14" fmla="*/ 51 w 160"/>
              <a:gd name="T15" fmla="*/ 144 h 148"/>
              <a:gd name="T16" fmla="*/ 76 w 160"/>
              <a:gd name="T17" fmla="*/ 127 h 148"/>
              <a:gd name="T18" fmla="*/ 80 w 160"/>
              <a:gd name="T19" fmla="*/ 148 h 148"/>
              <a:gd name="T20" fmla="*/ 84 w 160"/>
              <a:gd name="T21" fmla="*/ 128 h 148"/>
              <a:gd name="T22" fmla="*/ 104 w 160"/>
              <a:gd name="T23" fmla="*/ 147 h 148"/>
              <a:gd name="T24" fmla="*/ 107 w 160"/>
              <a:gd name="T25" fmla="*/ 138 h 148"/>
              <a:gd name="T26" fmla="*/ 139 w 160"/>
              <a:gd name="T27" fmla="*/ 119 h 148"/>
              <a:gd name="T28" fmla="*/ 145 w 160"/>
              <a:gd name="T29" fmla="*/ 22 h 148"/>
              <a:gd name="T30" fmla="*/ 160 w 160"/>
              <a:gd name="T31" fmla="*/ 15 h 148"/>
              <a:gd name="T32" fmla="*/ 134 w 160"/>
              <a:gd name="T33" fmla="*/ 108 h 148"/>
              <a:gd name="T34" fmla="*/ 24 w 160"/>
              <a:gd name="T35" fmla="*/ 22 h 148"/>
              <a:gd name="T36" fmla="*/ 134 w 160"/>
              <a:gd name="T37" fmla="*/ 108 h 148"/>
              <a:gd name="T38" fmla="*/ 36 w 160"/>
              <a:gd name="T39" fmla="*/ 92 h 148"/>
              <a:gd name="T40" fmla="*/ 67 w 160"/>
              <a:gd name="T41" fmla="*/ 88 h 148"/>
              <a:gd name="T42" fmla="*/ 75 w 160"/>
              <a:gd name="T43" fmla="*/ 86 h 148"/>
              <a:gd name="T44" fmla="*/ 103 w 160"/>
              <a:gd name="T45" fmla="*/ 69 h 148"/>
              <a:gd name="T46" fmla="*/ 119 w 160"/>
              <a:gd name="T47" fmla="*/ 54 h 148"/>
              <a:gd name="T48" fmla="*/ 124 w 160"/>
              <a:gd name="T49" fmla="*/ 66 h 148"/>
              <a:gd name="T50" fmla="*/ 130 w 160"/>
              <a:gd name="T51" fmla="*/ 38 h 148"/>
              <a:gd name="T52" fmla="*/ 130 w 160"/>
              <a:gd name="T53" fmla="*/ 36 h 148"/>
              <a:gd name="T54" fmla="*/ 127 w 160"/>
              <a:gd name="T55" fmla="*/ 34 h 148"/>
              <a:gd name="T56" fmla="*/ 124 w 160"/>
              <a:gd name="T57" fmla="*/ 33 h 148"/>
              <a:gd name="T58" fmla="*/ 100 w 160"/>
              <a:gd name="T59" fmla="*/ 38 h 148"/>
              <a:gd name="T60" fmla="*/ 112 w 160"/>
              <a:gd name="T61" fmla="*/ 44 h 148"/>
              <a:gd name="T62" fmla="*/ 94 w 160"/>
              <a:gd name="T63" fmla="*/ 50 h 148"/>
              <a:gd name="T64" fmla="*/ 70 w 160"/>
              <a:gd name="T65" fmla="*/ 75 h 148"/>
              <a:gd name="T66" fmla="*/ 49 w 160"/>
              <a:gd name="T67" fmla="*/ 63 h 148"/>
              <a:gd name="T68" fmla="*/ 28 w 160"/>
              <a:gd name="T69" fmla="*/ 92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60" h="148">
                <a:moveTo>
                  <a:pt x="153" y="8"/>
                </a:moveTo>
                <a:cubicBezTo>
                  <a:pt x="97" y="8"/>
                  <a:pt x="97" y="8"/>
                  <a:pt x="97" y="8"/>
                </a:cubicBezTo>
                <a:cubicBezTo>
                  <a:pt x="97" y="6"/>
                  <a:pt x="97" y="6"/>
                  <a:pt x="97" y="6"/>
                </a:cubicBezTo>
                <a:cubicBezTo>
                  <a:pt x="97" y="3"/>
                  <a:pt x="95" y="0"/>
                  <a:pt x="92" y="0"/>
                </a:cubicBezTo>
                <a:cubicBezTo>
                  <a:pt x="66" y="0"/>
                  <a:pt x="66" y="0"/>
                  <a:pt x="66" y="0"/>
                </a:cubicBezTo>
                <a:cubicBezTo>
                  <a:pt x="63" y="0"/>
                  <a:pt x="61" y="3"/>
                  <a:pt x="61" y="6"/>
                </a:cubicBezTo>
                <a:cubicBezTo>
                  <a:pt x="61" y="8"/>
                  <a:pt x="61" y="8"/>
                  <a:pt x="61" y="8"/>
                </a:cubicBezTo>
                <a:cubicBezTo>
                  <a:pt x="6" y="8"/>
                  <a:pt x="6" y="8"/>
                  <a:pt x="6" y="8"/>
                </a:cubicBezTo>
                <a:cubicBezTo>
                  <a:pt x="2" y="8"/>
                  <a:pt x="0" y="11"/>
                  <a:pt x="0" y="15"/>
                </a:cubicBezTo>
                <a:cubicBezTo>
                  <a:pt x="0" y="19"/>
                  <a:pt x="2" y="22"/>
                  <a:pt x="6" y="22"/>
                </a:cubicBezTo>
                <a:cubicBezTo>
                  <a:pt x="15" y="22"/>
                  <a:pt x="15" y="22"/>
                  <a:pt x="15" y="22"/>
                </a:cubicBezTo>
                <a:cubicBezTo>
                  <a:pt x="15" y="114"/>
                  <a:pt x="15" y="114"/>
                  <a:pt x="15" y="114"/>
                </a:cubicBezTo>
                <a:cubicBezTo>
                  <a:pt x="15" y="117"/>
                  <a:pt x="17" y="119"/>
                  <a:pt x="20" y="119"/>
                </a:cubicBezTo>
                <a:cubicBezTo>
                  <a:pt x="67" y="119"/>
                  <a:pt x="67" y="119"/>
                  <a:pt x="67" y="119"/>
                </a:cubicBezTo>
                <a:cubicBezTo>
                  <a:pt x="51" y="137"/>
                  <a:pt x="51" y="137"/>
                  <a:pt x="51" y="137"/>
                </a:cubicBezTo>
                <a:cubicBezTo>
                  <a:pt x="50" y="140"/>
                  <a:pt x="50" y="143"/>
                  <a:pt x="51" y="144"/>
                </a:cubicBezTo>
                <a:cubicBezTo>
                  <a:pt x="54" y="147"/>
                  <a:pt x="57" y="147"/>
                  <a:pt x="58" y="144"/>
                </a:cubicBezTo>
                <a:cubicBezTo>
                  <a:pt x="76" y="127"/>
                  <a:pt x="76" y="127"/>
                  <a:pt x="76" y="127"/>
                </a:cubicBezTo>
                <a:cubicBezTo>
                  <a:pt x="76" y="144"/>
                  <a:pt x="76" y="144"/>
                  <a:pt x="76" y="144"/>
                </a:cubicBezTo>
                <a:cubicBezTo>
                  <a:pt x="76" y="146"/>
                  <a:pt x="77" y="148"/>
                  <a:pt x="80" y="148"/>
                </a:cubicBezTo>
                <a:cubicBezTo>
                  <a:pt x="81" y="148"/>
                  <a:pt x="84" y="146"/>
                  <a:pt x="84" y="144"/>
                </a:cubicBezTo>
                <a:cubicBezTo>
                  <a:pt x="84" y="128"/>
                  <a:pt x="84" y="128"/>
                  <a:pt x="84" y="128"/>
                </a:cubicBezTo>
                <a:cubicBezTo>
                  <a:pt x="100" y="146"/>
                  <a:pt x="100" y="146"/>
                  <a:pt x="100" y="146"/>
                </a:cubicBezTo>
                <a:cubicBezTo>
                  <a:pt x="101" y="147"/>
                  <a:pt x="103" y="147"/>
                  <a:pt x="104" y="147"/>
                </a:cubicBezTo>
                <a:cubicBezTo>
                  <a:pt x="105" y="147"/>
                  <a:pt x="107" y="147"/>
                  <a:pt x="107" y="146"/>
                </a:cubicBezTo>
                <a:cubicBezTo>
                  <a:pt x="110" y="144"/>
                  <a:pt x="110" y="141"/>
                  <a:pt x="107" y="138"/>
                </a:cubicBezTo>
                <a:cubicBezTo>
                  <a:pt x="89" y="119"/>
                  <a:pt x="89" y="119"/>
                  <a:pt x="89" y="119"/>
                </a:cubicBezTo>
                <a:cubicBezTo>
                  <a:pt x="139" y="119"/>
                  <a:pt x="139" y="119"/>
                  <a:pt x="139" y="119"/>
                </a:cubicBezTo>
                <a:cubicBezTo>
                  <a:pt x="142" y="119"/>
                  <a:pt x="145" y="117"/>
                  <a:pt x="145" y="114"/>
                </a:cubicBezTo>
                <a:cubicBezTo>
                  <a:pt x="145" y="22"/>
                  <a:pt x="145" y="22"/>
                  <a:pt x="145" y="22"/>
                </a:cubicBezTo>
                <a:cubicBezTo>
                  <a:pt x="153" y="22"/>
                  <a:pt x="153" y="22"/>
                  <a:pt x="153" y="22"/>
                </a:cubicBezTo>
                <a:cubicBezTo>
                  <a:pt x="156" y="22"/>
                  <a:pt x="160" y="19"/>
                  <a:pt x="160" y="15"/>
                </a:cubicBezTo>
                <a:cubicBezTo>
                  <a:pt x="160" y="11"/>
                  <a:pt x="156" y="8"/>
                  <a:pt x="153" y="8"/>
                </a:cubicBezTo>
                <a:close/>
                <a:moveTo>
                  <a:pt x="134" y="108"/>
                </a:moveTo>
                <a:cubicBezTo>
                  <a:pt x="24" y="108"/>
                  <a:pt x="24" y="108"/>
                  <a:pt x="24" y="108"/>
                </a:cubicBezTo>
                <a:cubicBezTo>
                  <a:pt x="24" y="22"/>
                  <a:pt x="24" y="22"/>
                  <a:pt x="24" y="22"/>
                </a:cubicBezTo>
                <a:cubicBezTo>
                  <a:pt x="134" y="22"/>
                  <a:pt x="134" y="22"/>
                  <a:pt x="134" y="22"/>
                </a:cubicBezTo>
                <a:lnTo>
                  <a:pt x="134" y="108"/>
                </a:lnTo>
                <a:close/>
                <a:moveTo>
                  <a:pt x="32" y="94"/>
                </a:moveTo>
                <a:cubicBezTo>
                  <a:pt x="33" y="94"/>
                  <a:pt x="34" y="94"/>
                  <a:pt x="36" y="92"/>
                </a:cubicBezTo>
                <a:cubicBezTo>
                  <a:pt x="53" y="75"/>
                  <a:pt x="53" y="75"/>
                  <a:pt x="53" y="75"/>
                </a:cubicBezTo>
                <a:cubicBezTo>
                  <a:pt x="67" y="88"/>
                  <a:pt x="67" y="88"/>
                  <a:pt x="67" y="88"/>
                </a:cubicBezTo>
                <a:cubicBezTo>
                  <a:pt x="69" y="89"/>
                  <a:pt x="70" y="89"/>
                  <a:pt x="71" y="89"/>
                </a:cubicBezTo>
                <a:cubicBezTo>
                  <a:pt x="73" y="89"/>
                  <a:pt x="74" y="88"/>
                  <a:pt x="75" y="86"/>
                </a:cubicBezTo>
                <a:cubicBezTo>
                  <a:pt x="93" y="62"/>
                  <a:pt x="93" y="62"/>
                  <a:pt x="93" y="62"/>
                </a:cubicBezTo>
                <a:cubicBezTo>
                  <a:pt x="103" y="69"/>
                  <a:pt x="103" y="69"/>
                  <a:pt x="103" y="69"/>
                </a:cubicBezTo>
                <a:cubicBezTo>
                  <a:pt x="104" y="70"/>
                  <a:pt x="108" y="69"/>
                  <a:pt x="109" y="68"/>
                </a:cubicBezTo>
                <a:cubicBezTo>
                  <a:pt x="119" y="54"/>
                  <a:pt x="119" y="54"/>
                  <a:pt x="119" y="54"/>
                </a:cubicBezTo>
                <a:cubicBezTo>
                  <a:pt x="119" y="59"/>
                  <a:pt x="119" y="59"/>
                  <a:pt x="119" y="59"/>
                </a:cubicBezTo>
                <a:cubicBezTo>
                  <a:pt x="119" y="63"/>
                  <a:pt x="122" y="66"/>
                  <a:pt x="124" y="66"/>
                </a:cubicBezTo>
                <a:cubicBezTo>
                  <a:pt x="127" y="66"/>
                  <a:pt x="130" y="63"/>
                  <a:pt x="130" y="59"/>
                </a:cubicBezTo>
                <a:cubicBezTo>
                  <a:pt x="130" y="38"/>
                  <a:pt x="130" y="38"/>
                  <a:pt x="130" y="38"/>
                </a:cubicBezTo>
                <a:cubicBezTo>
                  <a:pt x="130" y="37"/>
                  <a:pt x="130" y="37"/>
                  <a:pt x="130" y="37"/>
                </a:cubicBezTo>
                <a:cubicBezTo>
                  <a:pt x="130" y="37"/>
                  <a:pt x="130" y="37"/>
                  <a:pt x="130" y="36"/>
                </a:cubicBezTo>
                <a:cubicBezTo>
                  <a:pt x="130" y="36"/>
                  <a:pt x="130" y="36"/>
                  <a:pt x="129" y="34"/>
                </a:cubicBezTo>
                <a:cubicBezTo>
                  <a:pt x="129" y="34"/>
                  <a:pt x="129" y="34"/>
                  <a:pt x="127" y="34"/>
                </a:cubicBezTo>
                <a:cubicBezTo>
                  <a:pt x="127" y="33"/>
                  <a:pt x="127" y="33"/>
                  <a:pt x="126" y="33"/>
                </a:cubicBezTo>
                <a:cubicBezTo>
                  <a:pt x="126" y="33"/>
                  <a:pt x="126" y="33"/>
                  <a:pt x="124" y="33"/>
                </a:cubicBezTo>
                <a:cubicBezTo>
                  <a:pt x="105" y="33"/>
                  <a:pt x="105" y="33"/>
                  <a:pt x="105" y="33"/>
                </a:cubicBezTo>
                <a:cubicBezTo>
                  <a:pt x="103" y="33"/>
                  <a:pt x="100" y="36"/>
                  <a:pt x="100" y="38"/>
                </a:cubicBezTo>
                <a:cubicBezTo>
                  <a:pt x="100" y="41"/>
                  <a:pt x="103" y="44"/>
                  <a:pt x="105" y="44"/>
                </a:cubicBezTo>
                <a:cubicBezTo>
                  <a:pt x="112" y="44"/>
                  <a:pt x="112" y="44"/>
                  <a:pt x="112" y="44"/>
                </a:cubicBezTo>
                <a:cubicBezTo>
                  <a:pt x="104" y="56"/>
                  <a:pt x="104" y="56"/>
                  <a:pt x="104" y="56"/>
                </a:cubicBezTo>
                <a:cubicBezTo>
                  <a:pt x="94" y="50"/>
                  <a:pt x="94" y="50"/>
                  <a:pt x="94" y="50"/>
                </a:cubicBezTo>
                <a:cubicBezTo>
                  <a:pt x="93" y="47"/>
                  <a:pt x="89" y="49"/>
                  <a:pt x="88" y="50"/>
                </a:cubicBezTo>
                <a:cubicBezTo>
                  <a:pt x="70" y="75"/>
                  <a:pt x="70" y="75"/>
                  <a:pt x="70" y="75"/>
                </a:cubicBezTo>
                <a:cubicBezTo>
                  <a:pt x="56" y="63"/>
                  <a:pt x="56" y="63"/>
                  <a:pt x="56" y="63"/>
                </a:cubicBezTo>
                <a:cubicBezTo>
                  <a:pt x="55" y="60"/>
                  <a:pt x="51" y="60"/>
                  <a:pt x="49" y="63"/>
                </a:cubicBezTo>
                <a:cubicBezTo>
                  <a:pt x="29" y="84"/>
                  <a:pt x="29" y="84"/>
                  <a:pt x="29" y="84"/>
                </a:cubicBezTo>
                <a:cubicBezTo>
                  <a:pt x="26" y="86"/>
                  <a:pt x="26" y="89"/>
                  <a:pt x="28" y="92"/>
                </a:cubicBezTo>
                <a:cubicBezTo>
                  <a:pt x="29" y="94"/>
                  <a:pt x="30" y="94"/>
                  <a:pt x="32" y="94"/>
                </a:cubicBezTo>
                <a:close/>
              </a:path>
            </a:pathLst>
          </a:custGeom>
          <a:ln>
            <a:noFill/>
          </a:ln>
        </p:spPr>
        <p:style>
          <a:lnRef idx="3">
            <a:schemeClr val="lt1"/>
          </a:lnRef>
          <a:fillRef idx="1">
            <a:schemeClr val="accent1"/>
          </a:fillRef>
          <a:effectRef idx="1">
            <a:schemeClr val="accent1"/>
          </a:effectRef>
          <a:fontRef idx="minor">
            <a:schemeClr val="lt1"/>
          </a:fontRef>
        </p:style>
        <p:txBody>
          <a:bodyPr vert="horz" wrap="square" lIns="91440" tIns="45720" rIns="91440" bIns="45720" numCol="1" anchor="t" anchorCtr="0" compatLnSpc="1">
            <a:prstTxWarp prst="textNoShape">
              <a:avLst/>
            </a:prstTxWarp>
          </a:bodyPr>
          <a:lstStyle/>
          <a:p>
            <a:endParaRPr lang="en-US"/>
          </a:p>
        </p:txBody>
      </p:sp>
      <p:sp>
        <p:nvSpPr>
          <p:cNvPr id="64" name="Slide Number Placeholder 63">
            <a:extLst>
              <a:ext uri="{FF2B5EF4-FFF2-40B4-BE49-F238E27FC236}">
                <a16:creationId xmlns:a16="http://schemas.microsoft.com/office/drawing/2014/main" id="{AF2751F9-0892-068A-0616-6E0C6F0ABA57}"/>
              </a:ext>
            </a:extLst>
          </p:cNvPr>
          <p:cNvSpPr>
            <a:spLocks noGrp="1"/>
          </p:cNvSpPr>
          <p:nvPr>
            <p:ph type="sldNum" sz="quarter" idx="10"/>
          </p:nvPr>
        </p:nvSpPr>
        <p:spPr/>
        <p:txBody>
          <a:bodyPr/>
          <a:lstStyle/>
          <a:p>
            <a:fld id="{A8043012-B8B5-47A7-9927-94221BE445D6}" type="slidenum">
              <a:rPr lang="en-US" smtClean="0"/>
              <a:pPr/>
              <a:t>7</a:t>
            </a:fld>
            <a:endParaRPr lang="en-US" dirty="0"/>
          </a:p>
        </p:txBody>
      </p:sp>
      <p:sp>
        <p:nvSpPr>
          <p:cNvPr id="5" name="TextBox 4">
            <a:extLst>
              <a:ext uri="{FF2B5EF4-FFF2-40B4-BE49-F238E27FC236}">
                <a16:creationId xmlns:a16="http://schemas.microsoft.com/office/drawing/2014/main" id="{4382C6EF-7BBD-64CF-0649-355B9915AEC7}"/>
              </a:ext>
            </a:extLst>
          </p:cNvPr>
          <p:cNvSpPr txBox="1"/>
          <p:nvPr/>
        </p:nvSpPr>
        <p:spPr>
          <a:xfrm>
            <a:off x="1179871" y="1848500"/>
            <a:ext cx="8819535" cy="369332"/>
          </a:xfrm>
          <a:prstGeom prst="rect">
            <a:avLst/>
          </a:prstGeom>
          <a:noFill/>
        </p:spPr>
        <p:txBody>
          <a:bodyPr wrap="square" rtlCol="0">
            <a:spAutoFit/>
          </a:bodyPr>
          <a:lstStyle/>
          <a:p>
            <a:pPr algn="ctr" rtl="1"/>
            <a:r>
              <a:rPr lang="fa-IR" b="1" dirty="0">
                <a:solidFill>
                  <a:srgbClr val="1D3347"/>
                </a:solidFill>
                <a:latin typeface="Shabnam" panose="020B0603030804020204" pitchFamily="34" charset="-78"/>
                <a:cs typeface="Shabnam" panose="020B0603030804020204" pitchFamily="34" charset="-78"/>
              </a:rPr>
              <a:t>تیتر عنوان موضوع خود را در این قسمت وارد نمایید</a:t>
            </a:r>
            <a:endParaRPr lang="en-US" b="1" dirty="0">
              <a:solidFill>
                <a:srgbClr val="1D3347"/>
              </a:solidFill>
              <a:latin typeface="Shabnam" panose="020B0603030804020204" pitchFamily="34" charset="-78"/>
              <a:cs typeface="Shabnam" panose="020B0603030804020204" pitchFamily="34" charset="-78"/>
            </a:endParaRPr>
          </a:p>
        </p:txBody>
      </p:sp>
      <p:grpSp>
        <p:nvGrpSpPr>
          <p:cNvPr id="8" name="Group 7">
            <a:extLst>
              <a:ext uri="{FF2B5EF4-FFF2-40B4-BE49-F238E27FC236}">
                <a16:creationId xmlns:a16="http://schemas.microsoft.com/office/drawing/2014/main" id="{510C1D41-5CF8-F0CE-6B4C-649839989D17}"/>
              </a:ext>
            </a:extLst>
          </p:cNvPr>
          <p:cNvGrpSpPr/>
          <p:nvPr/>
        </p:nvGrpSpPr>
        <p:grpSpPr>
          <a:xfrm>
            <a:off x="1626929" y="2294047"/>
            <a:ext cx="2354579" cy="3888279"/>
            <a:chOff x="2587625" y="1865549"/>
            <a:chExt cx="5946436" cy="8633268"/>
          </a:xfrm>
          <a:effectLst>
            <a:outerShdw blurRad="419100" dist="38100" dir="16200000" rotWithShape="0">
              <a:prstClr val="black">
                <a:alpha val="31000"/>
              </a:prstClr>
            </a:outerShdw>
          </a:effectLst>
        </p:grpSpPr>
        <p:sp>
          <p:nvSpPr>
            <p:cNvPr id="9" name="TextBox 8">
              <a:extLst>
                <a:ext uri="{FF2B5EF4-FFF2-40B4-BE49-F238E27FC236}">
                  <a16:creationId xmlns:a16="http://schemas.microsoft.com/office/drawing/2014/main" id="{4D74676D-A59A-03B2-66B6-FB82C4466E78}"/>
                </a:ext>
              </a:extLst>
            </p:cNvPr>
            <p:cNvSpPr txBox="1"/>
            <p:nvPr/>
          </p:nvSpPr>
          <p:spPr>
            <a:xfrm>
              <a:off x="3730626" y="1865549"/>
              <a:ext cx="3603510" cy="4402016"/>
            </a:xfrm>
            <a:prstGeom prst="rect">
              <a:avLst/>
            </a:prstGeom>
            <a:noFill/>
          </p:spPr>
          <p:txBody>
            <a:bodyPr wrap="square" rtlCol="0">
              <a:spAutoFit/>
            </a:bodyPr>
            <a:lstStyle/>
            <a:p>
              <a:pPr marL="0" marR="0" lvl="0" indent="0" algn="ctr" defTabSz="1827213" rtl="0" eaLnBrk="0" fontAlgn="base" latinLnBrk="0" hangingPunct="0">
                <a:lnSpc>
                  <a:spcPct val="150000"/>
                </a:lnSpc>
                <a:spcBef>
                  <a:spcPct val="0"/>
                </a:spcBef>
                <a:spcAft>
                  <a:spcPct val="0"/>
                </a:spcAft>
                <a:buClrTx/>
                <a:buSzTx/>
                <a:buFontTx/>
                <a:buNone/>
                <a:tabLst/>
                <a:defRPr/>
              </a:pPr>
              <a:r>
                <a:rPr lang="fa-IR" sz="13400" b="1" baseline="30000" dirty="0">
                  <a:solidFill>
                    <a:srgbClr val="1D3347"/>
                  </a:solidFill>
                  <a:latin typeface="Shabnam" panose="020B0603030804020204" pitchFamily="34" charset="-78"/>
                  <a:ea typeface="Roboto Cn" pitchFamily="2" charset="0"/>
                  <a:cs typeface="Shabnam" panose="020B0603030804020204" pitchFamily="34" charset="-78"/>
                </a:rPr>
                <a:t>01</a:t>
              </a:r>
              <a:endParaRPr lang="en-US" sz="13400" b="1" i="0" u="none" strike="noStrike" baseline="30000" dirty="0">
                <a:solidFill>
                  <a:srgbClr val="1D3347"/>
                </a:solidFill>
                <a:latin typeface="Shabnam" panose="020B0603030804020204" pitchFamily="34" charset="-78"/>
                <a:ea typeface="Roboto Cn" pitchFamily="2" charset="0"/>
                <a:cs typeface="Shabnam" panose="020B0603030804020204" pitchFamily="34" charset="-78"/>
              </a:endParaRPr>
            </a:p>
          </p:txBody>
        </p:sp>
        <p:sp>
          <p:nvSpPr>
            <p:cNvPr id="10" name="Rectangle 9">
              <a:extLst>
                <a:ext uri="{FF2B5EF4-FFF2-40B4-BE49-F238E27FC236}">
                  <a16:creationId xmlns:a16="http://schemas.microsoft.com/office/drawing/2014/main" id="{481ADE50-C00F-EC51-2EBE-01B5BB4EE7E7}"/>
                </a:ext>
              </a:extLst>
            </p:cNvPr>
            <p:cNvSpPr/>
            <p:nvPr/>
          </p:nvSpPr>
          <p:spPr>
            <a:xfrm>
              <a:off x="2587625" y="4572000"/>
              <a:ext cx="5946436" cy="5926817"/>
            </a:xfrm>
            <a:prstGeom prst="rect">
              <a:avLst/>
            </a:prstGeom>
            <a:solidFill>
              <a:schemeClr val="bg1"/>
            </a:solidFill>
            <a:ln>
              <a:noFill/>
            </a:ln>
            <a:effectLst>
              <a:outerShdw blurRad="63500" algn="ctr" rotWithShape="0">
                <a:prstClr val="black">
                  <a:alpha val="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1000" dirty="0">
                <a:cs typeface="Shabnam" panose="020B0603030804020204" pitchFamily="34" charset="-78"/>
              </a:endParaRPr>
            </a:p>
          </p:txBody>
        </p:sp>
      </p:grpSp>
      <p:grpSp>
        <p:nvGrpSpPr>
          <p:cNvPr id="11" name="Group 10">
            <a:extLst>
              <a:ext uri="{FF2B5EF4-FFF2-40B4-BE49-F238E27FC236}">
                <a16:creationId xmlns:a16="http://schemas.microsoft.com/office/drawing/2014/main" id="{735A5C84-BF61-91F4-E3F2-E730B6EF84A3}"/>
              </a:ext>
            </a:extLst>
          </p:cNvPr>
          <p:cNvGrpSpPr/>
          <p:nvPr/>
        </p:nvGrpSpPr>
        <p:grpSpPr>
          <a:xfrm>
            <a:off x="4463707" y="2294047"/>
            <a:ext cx="2354579" cy="3888279"/>
            <a:chOff x="2587625" y="1865549"/>
            <a:chExt cx="5946436" cy="8633268"/>
          </a:xfrm>
          <a:effectLst>
            <a:outerShdw blurRad="419100" dist="38100" dir="16200000" rotWithShape="0">
              <a:prstClr val="black">
                <a:alpha val="31000"/>
              </a:prstClr>
            </a:outerShdw>
          </a:effectLst>
        </p:grpSpPr>
        <p:sp>
          <p:nvSpPr>
            <p:cNvPr id="12" name="TextBox 11">
              <a:extLst>
                <a:ext uri="{FF2B5EF4-FFF2-40B4-BE49-F238E27FC236}">
                  <a16:creationId xmlns:a16="http://schemas.microsoft.com/office/drawing/2014/main" id="{7BA59B12-6034-4A38-0B82-8609713DD4E1}"/>
                </a:ext>
              </a:extLst>
            </p:cNvPr>
            <p:cNvSpPr txBox="1"/>
            <p:nvPr/>
          </p:nvSpPr>
          <p:spPr>
            <a:xfrm>
              <a:off x="3653008" y="1865549"/>
              <a:ext cx="3603510" cy="4402016"/>
            </a:xfrm>
            <a:prstGeom prst="rect">
              <a:avLst/>
            </a:prstGeom>
            <a:noFill/>
          </p:spPr>
          <p:txBody>
            <a:bodyPr wrap="square" rtlCol="0">
              <a:spAutoFit/>
            </a:bodyPr>
            <a:lstStyle/>
            <a:p>
              <a:pPr marL="0" marR="0" lvl="0" indent="0" algn="ctr" defTabSz="1827213" rtl="0" eaLnBrk="0" fontAlgn="base" latinLnBrk="0" hangingPunct="0">
                <a:lnSpc>
                  <a:spcPct val="150000"/>
                </a:lnSpc>
                <a:spcBef>
                  <a:spcPct val="0"/>
                </a:spcBef>
                <a:spcAft>
                  <a:spcPct val="0"/>
                </a:spcAft>
                <a:buClrTx/>
                <a:buSzTx/>
                <a:buFontTx/>
                <a:buNone/>
                <a:tabLst/>
                <a:defRPr/>
              </a:pPr>
              <a:r>
                <a:rPr lang="fa-IR" sz="13400" b="1" baseline="30000" dirty="0">
                  <a:solidFill>
                    <a:srgbClr val="1D3347"/>
                  </a:solidFill>
                  <a:latin typeface="Shabnam" panose="020B0603030804020204" pitchFamily="34" charset="-78"/>
                  <a:ea typeface="Roboto Cn" pitchFamily="2" charset="0"/>
                  <a:cs typeface="Shabnam" panose="020B0603030804020204" pitchFamily="34" charset="-78"/>
                </a:rPr>
                <a:t>02</a:t>
              </a:r>
              <a:endParaRPr lang="en-US" sz="13400" b="1" i="0" u="none" strike="noStrike" baseline="30000" dirty="0">
                <a:solidFill>
                  <a:srgbClr val="1D3347"/>
                </a:solidFill>
                <a:latin typeface="Shabnam" panose="020B0603030804020204" pitchFamily="34" charset="-78"/>
                <a:ea typeface="Roboto Cn" pitchFamily="2" charset="0"/>
                <a:cs typeface="Shabnam" panose="020B0603030804020204" pitchFamily="34" charset="-78"/>
              </a:endParaRPr>
            </a:p>
          </p:txBody>
        </p:sp>
        <p:sp>
          <p:nvSpPr>
            <p:cNvPr id="13" name="Rectangle 12">
              <a:extLst>
                <a:ext uri="{FF2B5EF4-FFF2-40B4-BE49-F238E27FC236}">
                  <a16:creationId xmlns:a16="http://schemas.microsoft.com/office/drawing/2014/main" id="{C65FC4B1-29FC-7190-3DB4-04ED68690D4C}"/>
                </a:ext>
              </a:extLst>
            </p:cNvPr>
            <p:cNvSpPr/>
            <p:nvPr/>
          </p:nvSpPr>
          <p:spPr>
            <a:xfrm>
              <a:off x="2587625" y="4572000"/>
              <a:ext cx="5946436" cy="5926817"/>
            </a:xfrm>
            <a:prstGeom prst="rect">
              <a:avLst/>
            </a:prstGeom>
            <a:solidFill>
              <a:schemeClr val="bg1"/>
            </a:solidFill>
            <a:ln>
              <a:noFill/>
            </a:ln>
            <a:effectLst>
              <a:outerShdw blurRad="63500" algn="ctr" rotWithShape="0">
                <a:prstClr val="black">
                  <a:alpha val="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1000" dirty="0">
                <a:cs typeface="Shabnam" panose="020B0603030804020204" pitchFamily="34" charset="-78"/>
              </a:endParaRPr>
            </a:p>
          </p:txBody>
        </p:sp>
      </p:grpSp>
      <p:grpSp>
        <p:nvGrpSpPr>
          <p:cNvPr id="14" name="Group 13">
            <a:extLst>
              <a:ext uri="{FF2B5EF4-FFF2-40B4-BE49-F238E27FC236}">
                <a16:creationId xmlns:a16="http://schemas.microsoft.com/office/drawing/2014/main" id="{43621D05-5BBE-1D7C-19E9-B6F7B648A496}"/>
              </a:ext>
            </a:extLst>
          </p:cNvPr>
          <p:cNvGrpSpPr/>
          <p:nvPr/>
        </p:nvGrpSpPr>
        <p:grpSpPr>
          <a:xfrm>
            <a:off x="7300485" y="2294047"/>
            <a:ext cx="2354579" cy="3888279"/>
            <a:chOff x="2587625" y="1865549"/>
            <a:chExt cx="5946436" cy="8633268"/>
          </a:xfrm>
          <a:effectLst>
            <a:outerShdw blurRad="419100" dist="38100" dir="16200000" rotWithShape="0">
              <a:prstClr val="black">
                <a:alpha val="31000"/>
              </a:prstClr>
            </a:outerShdw>
          </a:effectLst>
        </p:grpSpPr>
        <p:sp>
          <p:nvSpPr>
            <p:cNvPr id="15" name="TextBox 14">
              <a:extLst>
                <a:ext uri="{FF2B5EF4-FFF2-40B4-BE49-F238E27FC236}">
                  <a16:creationId xmlns:a16="http://schemas.microsoft.com/office/drawing/2014/main" id="{D35308B8-BDD1-52FB-DF61-6D7EE9FBDC9D}"/>
                </a:ext>
              </a:extLst>
            </p:cNvPr>
            <p:cNvSpPr txBox="1"/>
            <p:nvPr/>
          </p:nvSpPr>
          <p:spPr>
            <a:xfrm>
              <a:off x="3803988" y="1865549"/>
              <a:ext cx="3603510" cy="4402016"/>
            </a:xfrm>
            <a:prstGeom prst="rect">
              <a:avLst/>
            </a:prstGeom>
            <a:noFill/>
          </p:spPr>
          <p:txBody>
            <a:bodyPr wrap="square" rtlCol="0">
              <a:spAutoFit/>
            </a:bodyPr>
            <a:lstStyle/>
            <a:p>
              <a:pPr marL="0" marR="0" lvl="0" indent="0" algn="ctr" defTabSz="1827213" rtl="0" eaLnBrk="0" fontAlgn="base" latinLnBrk="0" hangingPunct="0">
                <a:lnSpc>
                  <a:spcPct val="150000"/>
                </a:lnSpc>
                <a:spcBef>
                  <a:spcPct val="0"/>
                </a:spcBef>
                <a:spcAft>
                  <a:spcPct val="0"/>
                </a:spcAft>
                <a:buClrTx/>
                <a:buSzTx/>
                <a:buFontTx/>
                <a:buNone/>
                <a:tabLst/>
                <a:defRPr/>
              </a:pPr>
              <a:r>
                <a:rPr lang="fa-IR" sz="13400" b="1" i="0" u="none" strike="noStrike" baseline="30000" dirty="0">
                  <a:solidFill>
                    <a:srgbClr val="1D3347"/>
                  </a:solidFill>
                  <a:latin typeface="Shabnam" panose="020B0603030804020204" pitchFamily="34" charset="-78"/>
                  <a:ea typeface="Roboto Cn" pitchFamily="2" charset="0"/>
                  <a:cs typeface="Shabnam" panose="020B0603030804020204" pitchFamily="34" charset="-78"/>
                </a:rPr>
                <a:t>03</a:t>
              </a:r>
              <a:endParaRPr lang="en-US" sz="13400" b="1" i="0" u="none" strike="noStrike" baseline="30000" dirty="0">
                <a:solidFill>
                  <a:srgbClr val="1D3347"/>
                </a:solidFill>
                <a:latin typeface="Shabnam" panose="020B0603030804020204" pitchFamily="34" charset="-78"/>
                <a:ea typeface="Roboto Cn" pitchFamily="2" charset="0"/>
                <a:cs typeface="Shabnam" panose="020B0603030804020204" pitchFamily="34" charset="-78"/>
              </a:endParaRPr>
            </a:p>
          </p:txBody>
        </p:sp>
        <p:sp>
          <p:nvSpPr>
            <p:cNvPr id="16" name="Rectangle 15">
              <a:extLst>
                <a:ext uri="{FF2B5EF4-FFF2-40B4-BE49-F238E27FC236}">
                  <a16:creationId xmlns:a16="http://schemas.microsoft.com/office/drawing/2014/main" id="{02A53719-C63E-C389-D905-E453B60CE0EB}"/>
                </a:ext>
              </a:extLst>
            </p:cNvPr>
            <p:cNvSpPr/>
            <p:nvPr/>
          </p:nvSpPr>
          <p:spPr>
            <a:xfrm>
              <a:off x="2587625" y="4572000"/>
              <a:ext cx="5946436" cy="5926817"/>
            </a:xfrm>
            <a:prstGeom prst="rect">
              <a:avLst/>
            </a:prstGeom>
            <a:solidFill>
              <a:schemeClr val="bg1"/>
            </a:solidFill>
            <a:ln>
              <a:noFill/>
            </a:ln>
            <a:effectLst>
              <a:outerShdw blurRad="63500" sx="98000" sy="98000" algn="ctr" rotWithShape="0">
                <a:prstClr val="black">
                  <a:alpha val="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1000" dirty="0">
                <a:cs typeface="Shabnam" panose="020B0603030804020204" pitchFamily="34" charset="-78"/>
              </a:endParaRPr>
            </a:p>
          </p:txBody>
        </p:sp>
      </p:grpSp>
      <p:grpSp>
        <p:nvGrpSpPr>
          <p:cNvPr id="17" name="Group 16">
            <a:extLst>
              <a:ext uri="{FF2B5EF4-FFF2-40B4-BE49-F238E27FC236}">
                <a16:creationId xmlns:a16="http://schemas.microsoft.com/office/drawing/2014/main" id="{1D2C0DE4-8651-C2DA-41F0-0D3D16121A69}"/>
              </a:ext>
            </a:extLst>
          </p:cNvPr>
          <p:cNvGrpSpPr/>
          <p:nvPr/>
        </p:nvGrpSpPr>
        <p:grpSpPr>
          <a:xfrm>
            <a:off x="1898482" y="4569528"/>
            <a:ext cx="1793749" cy="379700"/>
            <a:chOff x="2930869" y="4666572"/>
            <a:chExt cx="1793749" cy="379700"/>
          </a:xfrm>
        </p:grpSpPr>
        <p:cxnSp>
          <p:nvCxnSpPr>
            <p:cNvPr id="18" name="Straight Connector 17">
              <a:extLst>
                <a:ext uri="{FF2B5EF4-FFF2-40B4-BE49-F238E27FC236}">
                  <a16:creationId xmlns:a16="http://schemas.microsoft.com/office/drawing/2014/main" id="{FB55EE67-EB42-CF02-2995-01EC6DCFAADA}"/>
                </a:ext>
              </a:extLst>
            </p:cNvPr>
            <p:cNvCxnSpPr>
              <a:cxnSpLocks/>
            </p:cNvCxnSpPr>
            <p:nvPr/>
          </p:nvCxnSpPr>
          <p:spPr>
            <a:xfrm>
              <a:off x="3664296" y="4847414"/>
              <a:ext cx="1060322" cy="0"/>
            </a:xfrm>
            <a:prstGeom prst="line">
              <a:avLst/>
            </a:prstGeom>
            <a:ln w="63500">
              <a:solidFill>
                <a:srgbClr val="1D3347"/>
              </a:solidFill>
            </a:ln>
          </p:spPr>
          <p:style>
            <a:lnRef idx="1">
              <a:schemeClr val="accent1"/>
            </a:lnRef>
            <a:fillRef idx="0">
              <a:schemeClr val="accent1"/>
            </a:fillRef>
            <a:effectRef idx="0">
              <a:schemeClr val="accent1"/>
            </a:effectRef>
            <a:fontRef idx="minor">
              <a:schemeClr val="tx1"/>
            </a:fontRef>
          </p:style>
        </p:cxnSp>
        <p:grpSp>
          <p:nvGrpSpPr>
            <p:cNvPr id="19" name="Group 18">
              <a:extLst>
                <a:ext uri="{FF2B5EF4-FFF2-40B4-BE49-F238E27FC236}">
                  <a16:creationId xmlns:a16="http://schemas.microsoft.com/office/drawing/2014/main" id="{D7CCFB27-0355-B76A-9828-9A108EFBCCD9}"/>
                </a:ext>
              </a:extLst>
            </p:cNvPr>
            <p:cNvGrpSpPr/>
            <p:nvPr/>
          </p:nvGrpSpPr>
          <p:grpSpPr>
            <a:xfrm>
              <a:off x="2930869" y="4666572"/>
              <a:ext cx="382724" cy="379700"/>
              <a:chOff x="7788295" y="8874106"/>
              <a:chExt cx="1608144" cy="1595432"/>
            </a:xfrm>
            <a:solidFill>
              <a:schemeClr val="tx1"/>
            </a:solidFill>
          </p:grpSpPr>
          <p:sp>
            <p:nvSpPr>
              <p:cNvPr id="20" name="Freeform 52">
                <a:extLst>
                  <a:ext uri="{FF2B5EF4-FFF2-40B4-BE49-F238E27FC236}">
                    <a16:creationId xmlns:a16="http://schemas.microsoft.com/office/drawing/2014/main" id="{243AF6E0-5006-6F90-4EB6-0C26AB6A5347}"/>
                  </a:ext>
                </a:extLst>
              </p:cNvPr>
              <p:cNvSpPr>
                <a:spLocks noEditPoints="1"/>
              </p:cNvSpPr>
              <p:nvPr/>
            </p:nvSpPr>
            <p:spPr bwMode="auto">
              <a:xfrm>
                <a:off x="7924822" y="8874106"/>
                <a:ext cx="1471617" cy="1457322"/>
              </a:xfrm>
              <a:custGeom>
                <a:avLst/>
                <a:gdLst>
                  <a:gd name="T0" fmla="*/ 311 w 1346"/>
                  <a:gd name="T1" fmla="*/ 1344 h 1344"/>
                  <a:gd name="T2" fmla="*/ 296 w 1346"/>
                  <a:gd name="T3" fmla="*/ 1337 h 1344"/>
                  <a:gd name="T4" fmla="*/ 9 w 1346"/>
                  <a:gd name="T5" fmla="*/ 1050 h 1344"/>
                  <a:gd name="T6" fmla="*/ 9 w 1346"/>
                  <a:gd name="T7" fmla="*/ 1021 h 1344"/>
                  <a:gd name="T8" fmla="*/ 943 w 1346"/>
                  <a:gd name="T9" fmla="*/ 86 h 1344"/>
                  <a:gd name="T10" fmla="*/ 1259 w 1346"/>
                  <a:gd name="T11" fmla="*/ 87 h 1344"/>
                  <a:gd name="T12" fmla="*/ 1260 w 1346"/>
                  <a:gd name="T13" fmla="*/ 403 h 1344"/>
                  <a:gd name="T14" fmla="*/ 325 w 1346"/>
                  <a:gd name="T15" fmla="*/ 1337 h 1344"/>
                  <a:gd name="T16" fmla="*/ 311 w 1346"/>
                  <a:gd name="T17" fmla="*/ 1344 h 1344"/>
                  <a:gd name="T18" fmla="*/ 53 w 1346"/>
                  <a:gd name="T19" fmla="*/ 1035 h 1344"/>
                  <a:gd name="T20" fmla="*/ 311 w 1346"/>
                  <a:gd name="T21" fmla="*/ 1293 h 1344"/>
                  <a:gd name="T22" fmla="*/ 1231 w 1346"/>
                  <a:gd name="T23" fmla="*/ 373 h 1344"/>
                  <a:gd name="T24" fmla="*/ 1284 w 1346"/>
                  <a:gd name="T25" fmla="*/ 244 h 1344"/>
                  <a:gd name="T26" fmla="*/ 1231 w 1346"/>
                  <a:gd name="T27" fmla="*/ 115 h 1344"/>
                  <a:gd name="T28" fmla="*/ 1102 w 1346"/>
                  <a:gd name="T29" fmla="*/ 62 h 1344"/>
                  <a:gd name="T30" fmla="*/ 973 w 1346"/>
                  <a:gd name="T31" fmla="*/ 115 h 1344"/>
                  <a:gd name="T32" fmla="*/ 53 w 1346"/>
                  <a:gd name="T33" fmla="*/ 1035 h 1344"/>
                  <a:gd name="T34" fmla="*/ 53 w 1346"/>
                  <a:gd name="T35" fmla="*/ 1035 h 1344"/>
                  <a:gd name="T36" fmla="*/ 53 w 1346"/>
                  <a:gd name="T37" fmla="*/ 1035 h 1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346" h="1344">
                    <a:moveTo>
                      <a:pt x="311" y="1344"/>
                    </a:moveTo>
                    <a:cubicBezTo>
                      <a:pt x="305" y="1344"/>
                      <a:pt x="300" y="1341"/>
                      <a:pt x="296" y="1337"/>
                    </a:cubicBezTo>
                    <a:cubicBezTo>
                      <a:pt x="9" y="1050"/>
                      <a:pt x="9" y="1050"/>
                      <a:pt x="9" y="1050"/>
                    </a:cubicBezTo>
                    <a:cubicBezTo>
                      <a:pt x="0" y="1042"/>
                      <a:pt x="0" y="1029"/>
                      <a:pt x="9" y="1021"/>
                    </a:cubicBezTo>
                    <a:cubicBezTo>
                      <a:pt x="943" y="86"/>
                      <a:pt x="943" y="86"/>
                      <a:pt x="943" y="86"/>
                    </a:cubicBezTo>
                    <a:cubicBezTo>
                      <a:pt x="1031" y="0"/>
                      <a:pt x="1172" y="1"/>
                      <a:pt x="1259" y="87"/>
                    </a:cubicBezTo>
                    <a:cubicBezTo>
                      <a:pt x="1345" y="174"/>
                      <a:pt x="1346" y="315"/>
                      <a:pt x="1260" y="403"/>
                    </a:cubicBezTo>
                    <a:cubicBezTo>
                      <a:pt x="325" y="1337"/>
                      <a:pt x="325" y="1337"/>
                      <a:pt x="325" y="1337"/>
                    </a:cubicBezTo>
                    <a:cubicBezTo>
                      <a:pt x="321" y="1341"/>
                      <a:pt x="316" y="1344"/>
                      <a:pt x="311" y="1344"/>
                    </a:cubicBezTo>
                    <a:close/>
                    <a:moveTo>
                      <a:pt x="53" y="1035"/>
                    </a:moveTo>
                    <a:cubicBezTo>
                      <a:pt x="311" y="1293"/>
                      <a:pt x="311" y="1293"/>
                      <a:pt x="311" y="1293"/>
                    </a:cubicBezTo>
                    <a:cubicBezTo>
                      <a:pt x="1231" y="373"/>
                      <a:pt x="1231" y="373"/>
                      <a:pt x="1231" y="373"/>
                    </a:cubicBezTo>
                    <a:cubicBezTo>
                      <a:pt x="1265" y="339"/>
                      <a:pt x="1284" y="293"/>
                      <a:pt x="1284" y="244"/>
                    </a:cubicBezTo>
                    <a:cubicBezTo>
                      <a:pt x="1285" y="196"/>
                      <a:pt x="1265" y="149"/>
                      <a:pt x="1231" y="115"/>
                    </a:cubicBezTo>
                    <a:cubicBezTo>
                      <a:pt x="1197" y="81"/>
                      <a:pt x="1150" y="61"/>
                      <a:pt x="1102" y="62"/>
                    </a:cubicBezTo>
                    <a:cubicBezTo>
                      <a:pt x="1053" y="62"/>
                      <a:pt x="1007" y="81"/>
                      <a:pt x="973" y="115"/>
                    </a:cubicBezTo>
                    <a:lnTo>
                      <a:pt x="53" y="1035"/>
                    </a:lnTo>
                    <a:close/>
                    <a:moveTo>
                      <a:pt x="53" y="1035"/>
                    </a:moveTo>
                    <a:cubicBezTo>
                      <a:pt x="53" y="1035"/>
                      <a:pt x="53" y="1035"/>
                      <a:pt x="53" y="1035"/>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sz="1000" dirty="0"/>
              </a:p>
            </p:txBody>
          </p:sp>
          <p:sp>
            <p:nvSpPr>
              <p:cNvPr id="21" name="Freeform 53">
                <a:extLst>
                  <a:ext uri="{FF2B5EF4-FFF2-40B4-BE49-F238E27FC236}">
                    <a16:creationId xmlns:a16="http://schemas.microsoft.com/office/drawing/2014/main" id="{D1BA7B8D-7EE2-5862-4B64-E54BC2765850}"/>
                  </a:ext>
                </a:extLst>
              </p:cNvPr>
              <p:cNvSpPr>
                <a:spLocks noEditPoints="1"/>
              </p:cNvSpPr>
              <p:nvPr/>
            </p:nvSpPr>
            <p:spPr bwMode="auto">
              <a:xfrm>
                <a:off x="7788295" y="9969479"/>
                <a:ext cx="504827" cy="495299"/>
              </a:xfrm>
              <a:custGeom>
                <a:avLst/>
                <a:gdLst>
                  <a:gd name="T0" fmla="*/ 24 w 461"/>
                  <a:gd name="T1" fmla="*/ 457 h 457"/>
                  <a:gd name="T2" fmla="*/ 4 w 461"/>
                  <a:gd name="T3" fmla="*/ 431 h 457"/>
                  <a:gd name="T4" fmla="*/ 128 w 461"/>
                  <a:gd name="T5" fmla="*/ 20 h 457"/>
                  <a:gd name="T6" fmla="*/ 163 w 461"/>
                  <a:gd name="T7" fmla="*/ 11 h 457"/>
                  <a:gd name="T8" fmla="*/ 450 w 461"/>
                  <a:gd name="T9" fmla="*/ 298 h 457"/>
                  <a:gd name="T10" fmla="*/ 441 w 461"/>
                  <a:gd name="T11" fmla="*/ 333 h 457"/>
                  <a:gd name="T12" fmla="*/ 30 w 461"/>
                  <a:gd name="T13" fmla="*/ 457 h 457"/>
                  <a:gd name="T14" fmla="*/ 24 w 461"/>
                  <a:gd name="T15" fmla="*/ 457 h 457"/>
                  <a:gd name="T16" fmla="*/ 158 w 461"/>
                  <a:gd name="T17" fmla="*/ 65 h 457"/>
                  <a:gd name="T18" fmla="*/ 55 w 461"/>
                  <a:gd name="T19" fmla="*/ 406 h 457"/>
                  <a:gd name="T20" fmla="*/ 396 w 461"/>
                  <a:gd name="T21" fmla="*/ 303 h 457"/>
                  <a:gd name="T22" fmla="*/ 158 w 461"/>
                  <a:gd name="T23" fmla="*/ 65 h 457"/>
                  <a:gd name="T24" fmla="*/ 158 w 461"/>
                  <a:gd name="T25" fmla="*/ 65 h 457"/>
                  <a:gd name="T26" fmla="*/ 158 w 461"/>
                  <a:gd name="T27" fmla="*/ 65 h 4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61" h="457">
                    <a:moveTo>
                      <a:pt x="24" y="457"/>
                    </a:moveTo>
                    <a:cubicBezTo>
                      <a:pt x="10" y="457"/>
                      <a:pt x="0" y="444"/>
                      <a:pt x="4" y="431"/>
                    </a:cubicBezTo>
                    <a:cubicBezTo>
                      <a:pt x="128" y="20"/>
                      <a:pt x="128" y="20"/>
                      <a:pt x="128" y="20"/>
                    </a:cubicBezTo>
                    <a:cubicBezTo>
                      <a:pt x="133" y="4"/>
                      <a:pt x="152" y="0"/>
                      <a:pt x="163" y="11"/>
                    </a:cubicBezTo>
                    <a:cubicBezTo>
                      <a:pt x="450" y="298"/>
                      <a:pt x="450" y="298"/>
                      <a:pt x="450" y="298"/>
                    </a:cubicBezTo>
                    <a:cubicBezTo>
                      <a:pt x="461" y="309"/>
                      <a:pt x="457" y="328"/>
                      <a:pt x="441" y="333"/>
                    </a:cubicBezTo>
                    <a:cubicBezTo>
                      <a:pt x="30" y="457"/>
                      <a:pt x="30" y="457"/>
                      <a:pt x="30" y="457"/>
                    </a:cubicBezTo>
                    <a:cubicBezTo>
                      <a:pt x="28" y="457"/>
                      <a:pt x="26" y="457"/>
                      <a:pt x="24" y="457"/>
                    </a:cubicBezTo>
                    <a:close/>
                    <a:moveTo>
                      <a:pt x="158" y="65"/>
                    </a:moveTo>
                    <a:cubicBezTo>
                      <a:pt x="55" y="406"/>
                      <a:pt x="55" y="406"/>
                      <a:pt x="55" y="406"/>
                    </a:cubicBezTo>
                    <a:cubicBezTo>
                      <a:pt x="396" y="303"/>
                      <a:pt x="396" y="303"/>
                      <a:pt x="396" y="303"/>
                    </a:cubicBezTo>
                    <a:lnTo>
                      <a:pt x="158" y="65"/>
                    </a:lnTo>
                    <a:close/>
                    <a:moveTo>
                      <a:pt x="158" y="65"/>
                    </a:moveTo>
                    <a:cubicBezTo>
                      <a:pt x="158" y="65"/>
                      <a:pt x="158" y="65"/>
                      <a:pt x="158" y="65"/>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sz="1000"/>
              </a:p>
            </p:txBody>
          </p:sp>
          <p:sp>
            <p:nvSpPr>
              <p:cNvPr id="22" name="Freeform 54">
                <a:extLst>
                  <a:ext uri="{FF2B5EF4-FFF2-40B4-BE49-F238E27FC236}">
                    <a16:creationId xmlns:a16="http://schemas.microsoft.com/office/drawing/2014/main" id="{C7BF67B9-B99C-CC9C-1065-726834297C18}"/>
                  </a:ext>
                </a:extLst>
              </p:cNvPr>
              <p:cNvSpPr>
                <a:spLocks noEditPoints="1"/>
              </p:cNvSpPr>
              <p:nvPr/>
            </p:nvSpPr>
            <p:spPr bwMode="auto">
              <a:xfrm>
                <a:off x="8774135" y="9129693"/>
                <a:ext cx="369889" cy="358775"/>
              </a:xfrm>
              <a:custGeom>
                <a:avLst/>
                <a:gdLst>
                  <a:gd name="T0" fmla="*/ 311 w 339"/>
                  <a:gd name="T1" fmla="*/ 331 h 331"/>
                  <a:gd name="T2" fmla="*/ 296 w 339"/>
                  <a:gd name="T3" fmla="*/ 325 h 331"/>
                  <a:gd name="T4" fmla="*/ 9 w 339"/>
                  <a:gd name="T5" fmla="*/ 38 h 331"/>
                  <a:gd name="T6" fmla="*/ 9 w 339"/>
                  <a:gd name="T7" fmla="*/ 8 h 331"/>
                  <a:gd name="T8" fmla="*/ 38 w 339"/>
                  <a:gd name="T9" fmla="*/ 8 h 331"/>
                  <a:gd name="T10" fmla="*/ 326 w 339"/>
                  <a:gd name="T11" fmla="*/ 296 h 331"/>
                  <a:gd name="T12" fmla="*/ 311 w 339"/>
                  <a:gd name="T13" fmla="*/ 331 h 331"/>
                  <a:gd name="T14" fmla="*/ 311 w 339"/>
                  <a:gd name="T15" fmla="*/ 331 h 331"/>
                  <a:gd name="T16" fmla="*/ 311 w 339"/>
                  <a:gd name="T17" fmla="*/ 331 h 3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9" h="331">
                    <a:moveTo>
                      <a:pt x="311" y="331"/>
                    </a:moveTo>
                    <a:cubicBezTo>
                      <a:pt x="305" y="331"/>
                      <a:pt x="300" y="329"/>
                      <a:pt x="296" y="325"/>
                    </a:cubicBezTo>
                    <a:cubicBezTo>
                      <a:pt x="9" y="38"/>
                      <a:pt x="9" y="38"/>
                      <a:pt x="9" y="38"/>
                    </a:cubicBezTo>
                    <a:cubicBezTo>
                      <a:pt x="1" y="30"/>
                      <a:pt x="0" y="16"/>
                      <a:pt x="9" y="8"/>
                    </a:cubicBezTo>
                    <a:cubicBezTo>
                      <a:pt x="17" y="0"/>
                      <a:pt x="30" y="0"/>
                      <a:pt x="38" y="8"/>
                    </a:cubicBezTo>
                    <a:cubicBezTo>
                      <a:pt x="326" y="296"/>
                      <a:pt x="326" y="296"/>
                      <a:pt x="326" y="296"/>
                    </a:cubicBezTo>
                    <a:cubicBezTo>
                      <a:pt x="339" y="309"/>
                      <a:pt x="329" y="331"/>
                      <a:pt x="311" y="331"/>
                    </a:cubicBezTo>
                    <a:close/>
                    <a:moveTo>
                      <a:pt x="311" y="331"/>
                    </a:moveTo>
                    <a:cubicBezTo>
                      <a:pt x="311" y="331"/>
                      <a:pt x="311" y="331"/>
                      <a:pt x="311" y="33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sz="1000"/>
              </a:p>
            </p:txBody>
          </p:sp>
          <p:sp>
            <p:nvSpPr>
              <p:cNvPr id="23" name="Freeform 55">
                <a:extLst>
                  <a:ext uri="{FF2B5EF4-FFF2-40B4-BE49-F238E27FC236}">
                    <a16:creationId xmlns:a16="http://schemas.microsoft.com/office/drawing/2014/main" id="{17645185-9E06-467C-BCD0-EC1ACDD79993}"/>
                  </a:ext>
                </a:extLst>
              </p:cNvPr>
              <p:cNvSpPr>
                <a:spLocks noEditPoints="1"/>
              </p:cNvSpPr>
              <p:nvPr/>
            </p:nvSpPr>
            <p:spPr bwMode="auto">
              <a:xfrm>
                <a:off x="8077221" y="9274156"/>
                <a:ext cx="915989" cy="901698"/>
              </a:xfrm>
              <a:custGeom>
                <a:avLst/>
                <a:gdLst>
                  <a:gd name="T0" fmla="*/ 28 w 838"/>
                  <a:gd name="T1" fmla="*/ 831 h 831"/>
                  <a:gd name="T2" fmla="*/ 13 w 838"/>
                  <a:gd name="T3" fmla="*/ 795 h 831"/>
                  <a:gd name="T4" fmla="*/ 789 w 838"/>
                  <a:gd name="T5" fmla="*/ 19 h 831"/>
                  <a:gd name="T6" fmla="*/ 819 w 838"/>
                  <a:gd name="T7" fmla="*/ 49 h 831"/>
                  <a:gd name="T8" fmla="*/ 43 w 838"/>
                  <a:gd name="T9" fmla="*/ 825 h 831"/>
                  <a:gd name="T10" fmla="*/ 28 w 838"/>
                  <a:gd name="T11" fmla="*/ 831 h 831"/>
                  <a:gd name="T12" fmla="*/ 28 w 838"/>
                  <a:gd name="T13" fmla="*/ 831 h 831"/>
                  <a:gd name="T14" fmla="*/ 28 w 838"/>
                  <a:gd name="T15" fmla="*/ 831 h 83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38" h="831">
                    <a:moveTo>
                      <a:pt x="28" y="831"/>
                    </a:moveTo>
                    <a:cubicBezTo>
                      <a:pt x="9" y="831"/>
                      <a:pt x="0" y="809"/>
                      <a:pt x="13" y="795"/>
                    </a:cubicBezTo>
                    <a:cubicBezTo>
                      <a:pt x="789" y="19"/>
                      <a:pt x="789" y="19"/>
                      <a:pt x="789" y="19"/>
                    </a:cubicBezTo>
                    <a:cubicBezTo>
                      <a:pt x="809" y="0"/>
                      <a:pt x="838" y="29"/>
                      <a:pt x="819" y="49"/>
                    </a:cubicBezTo>
                    <a:cubicBezTo>
                      <a:pt x="43" y="825"/>
                      <a:pt x="43" y="825"/>
                      <a:pt x="43" y="825"/>
                    </a:cubicBezTo>
                    <a:cubicBezTo>
                      <a:pt x="39" y="829"/>
                      <a:pt x="33" y="831"/>
                      <a:pt x="28" y="831"/>
                    </a:cubicBezTo>
                    <a:close/>
                    <a:moveTo>
                      <a:pt x="28" y="831"/>
                    </a:moveTo>
                    <a:cubicBezTo>
                      <a:pt x="28" y="831"/>
                      <a:pt x="28" y="831"/>
                      <a:pt x="28" y="83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sz="1000"/>
              </a:p>
            </p:txBody>
          </p:sp>
          <p:sp>
            <p:nvSpPr>
              <p:cNvPr id="24" name="Freeform 56">
                <a:extLst>
                  <a:ext uri="{FF2B5EF4-FFF2-40B4-BE49-F238E27FC236}">
                    <a16:creationId xmlns:a16="http://schemas.microsoft.com/office/drawing/2014/main" id="{78B2BEBC-BA21-AC33-ED3D-35D7F9518CF6}"/>
                  </a:ext>
                </a:extLst>
              </p:cNvPr>
              <p:cNvSpPr>
                <a:spLocks noEditPoints="1"/>
              </p:cNvSpPr>
              <p:nvPr/>
            </p:nvSpPr>
            <p:spPr bwMode="auto">
              <a:xfrm>
                <a:off x="8509022" y="9605940"/>
                <a:ext cx="868365" cy="863598"/>
              </a:xfrm>
              <a:custGeom>
                <a:avLst/>
                <a:gdLst>
                  <a:gd name="T0" fmla="*/ 414 w 795"/>
                  <a:gd name="T1" fmla="*/ 795 h 796"/>
                  <a:gd name="T2" fmla="*/ 414 w 795"/>
                  <a:gd name="T3" fmla="*/ 795 h 796"/>
                  <a:gd name="T4" fmla="*/ 368 w 795"/>
                  <a:gd name="T5" fmla="*/ 776 h 796"/>
                  <a:gd name="T6" fmla="*/ 271 w 795"/>
                  <a:gd name="T7" fmla="*/ 679 h 796"/>
                  <a:gd name="T8" fmla="*/ 269 w 795"/>
                  <a:gd name="T9" fmla="*/ 677 h 796"/>
                  <a:gd name="T10" fmla="*/ 137 w 795"/>
                  <a:gd name="T11" fmla="*/ 545 h 796"/>
                  <a:gd name="T12" fmla="*/ 136 w 795"/>
                  <a:gd name="T13" fmla="*/ 544 h 796"/>
                  <a:gd name="T14" fmla="*/ 9 w 795"/>
                  <a:gd name="T15" fmla="*/ 417 h 796"/>
                  <a:gd name="T16" fmla="*/ 8 w 795"/>
                  <a:gd name="T17" fmla="*/ 387 h 796"/>
                  <a:gd name="T18" fmla="*/ 38 w 795"/>
                  <a:gd name="T19" fmla="*/ 387 h 796"/>
                  <a:gd name="T20" fmla="*/ 163 w 795"/>
                  <a:gd name="T21" fmla="*/ 513 h 796"/>
                  <a:gd name="T22" fmla="*/ 165 w 795"/>
                  <a:gd name="T23" fmla="*/ 514 h 796"/>
                  <a:gd name="T24" fmla="*/ 297 w 795"/>
                  <a:gd name="T25" fmla="*/ 646 h 796"/>
                  <a:gd name="T26" fmla="*/ 298 w 795"/>
                  <a:gd name="T27" fmla="*/ 648 h 796"/>
                  <a:gd name="T28" fmla="*/ 398 w 795"/>
                  <a:gd name="T29" fmla="*/ 747 h 796"/>
                  <a:gd name="T30" fmla="*/ 414 w 795"/>
                  <a:gd name="T31" fmla="*/ 754 h 796"/>
                  <a:gd name="T32" fmla="*/ 431 w 795"/>
                  <a:gd name="T33" fmla="*/ 747 h 796"/>
                  <a:gd name="T34" fmla="*/ 747 w 795"/>
                  <a:gd name="T35" fmla="*/ 431 h 796"/>
                  <a:gd name="T36" fmla="*/ 754 w 795"/>
                  <a:gd name="T37" fmla="*/ 414 h 796"/>
                  <a:gd name="T38" fmla="*/ 747 w 795"/>
                  <a:gd name="T39" fmla="*/ 398 h 796"/>
                  <a:gd name="T40" fmla="*/ 387 w 795"/>
                  <a:gd name="T41" fmla="*/ 38 h 796"/>
                  <a:gd name="T42" fmla="*/ 387 w 795"/>
                  <a:gd name="T43" fmla="*/ 8 h 796"/>
                  <a:gd name="T44" fmla="*/ 417 w 795"/>
                  <a:gd name="T45" fmla="*/ 9 h 796"/>
                  <a:gd name="T46" fmla="*/ 776 w 795"/>
                  <a:gd name="T47" fmla="*/ 368 h 796"/>
                  <a:gd name="T48" fmla="*/ 795 w 795"/>
                  <a:gd name="T49" fmla="*/ 414 h 796"/>
                  <a:gd name="T50" fmla="*/ 776 w 795"/>
                  <a:gd name="T51" fmla="*/ 460 h 796"/>
                  <a:gd name="T52" fmla="*/ 460 w 795"/>
                  <a:gd name="T53" fmla="*/ 776 h 796"/>
                  <a:gd name="T54" fmla="*/ 414 w 795"/>
                  <a:gd name="T55" fmla="*/ 795 h 796"/>
                  <a:gd name="T56" fmla="*/ 414 w 795"/>
                  <a:gd name="T57" fmla="*/ 795 h 796"/>
                  <a:gd name="T58" fmla="*/ 414 w 795"/>
                  <a:gd name="T59" fmla="*/ 795 h 7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795" h="796">
                    <a:moveTo>
                      <a:pt x="414" y="795"/>
                    </a:moveTo>
                    <a:cubicBezTo>
                      <a:pt x="414" y="795"/>
                      <a:pt x="414" y="795"/>
                      <a:pt x="414" y="795"/>
                    </a:cubicBezTo>
                    <a:cubicBezTo>
                      <a:pt x="397" y="795"/>
                      <a:pt x="380" y="789"/>
                      <a:pt x="368" y="776"/>
                    </a:cubicBezTo>
                    <a:cubicBezTo>
                      <a:pt x="271" y="679"/>
                      <a:pt x="271" y="679"/>
                      <a:pt x="271" y="679"/>
                    </a:cubicBezTo>
                    <a:cubicBezTo>
                      <a:pt x="270" y="678"/>
                      <a:pt x="269" y="678"/>
                      <a:pt x="269" y="677"/>
                    </a:cubicBezTo>
                    <a:cubicBezTo>
                      <a:pt x="137" y="545"/>
                      <a:pt x="137" y="545"/>
                      <a:pt x="137" y="545"/>
                    </a:cubicBezTo>
                    <a:cubicBezTo>
                      <a:pt x="137" y="545"/>
                      <a:pt x="136" y="544"/>
                      <a:pt x="136" y="544"/>
                    </a:cubicBezTo>
                    <a:cubicBezTo>
                      <a:pt x="9" y="417"/>
                      <a:pt x="9" y="417"/>
                      <a:pt x="9" y="417"/>
                    </a:cubicBezTo>
                    <a:cubicBezTo>
                      <a:pt x="0" y="409"/>
                      <a:pt x="0" y="395"/>
                      <a:pt x="8" y="387"/>
                    </a:cubicBezTo>
                    <a:cubicBezTo>
                      <a:pt x="17" y="379"/>
                      <a:pt x="30" y="379"/>
                      <a:pt x="38" y="387"/>
                    </a:cubicBezTo>
                    <a:cubicBezTo>
                      <a:pt x="163" y="513"/>
                      <a:pt x="163" y="513"/>
                      <a:pt x="163" y="513"/>
                    </a:cubicBezTo>
                    <a:cubicBezTo>
                      <a:pt x="164" y="513"/>
                      <a:pt x="165" y="514"/>
                      <a:pt x="165" y="514"/>
                    </a:cubicBezTo>
                    <a:cubicBezTo>
                      <a:pt x="297" y="646"/>
                      <a:pt x="297" y="646"/>
                      <a:pt x="297" y="646"/>
                    </a:cubicBezTo>
                    <a:cubicBezTo>
                      <a:pt x="297" y="647"/>
                      <a:pt x="298" y="647"/>
                      <a:pt x="298" y="648"/>
                    </a:cubicBezTo>
                    <a:cubicBezTo>
                      <a:pt x="398" y="747"/>
                      <a:pt x="398" y="747"/>
                      <a:pt x="398" y="747"/>
                    </a:cubicBezTo>
                    <a:cubicBezTo>
                      <a:pt x="402" y="751"/>
                      <a:pt x="408" y="754"/>
                      <a:pt x="414" y="754"/>
                    </a:cubicBezTo>
                    <a:cubicBezTo>
                      <a:pt x="420" y="754"/>
                      <a:pt x="427" y="751"/>
                      <a:pt x="431" y="747"/>
                    </a:cubicBezTo>
                    <a:cubicBezTo>
                      <a:pt x="747" y="431"/>
                      <a:pt x="747" y="431"/>
                      <a:pt x="747" y="431"/>
                    </a:cubicBezTo>
                    <a:cubicBezTo>
                      <a:pt x="751" y="427"/>
                      <a:pt x="754" y="420"/>
                      <a:pt x="754" y="414"/>
                    </a:cubicBezTo>
                    <a:cubicBezTo>
                      <a:pt x="754" y="408"/>
                      <a:pt x="752" y="402"/>
                      <a:pt x="747" y="398"/>
                    </a:cubicBezTo>
                    <a:cubicBezTo>
                      <a:pt x="387" y="38"/>
                      <a:pt x="387" y="38"/>
                      <a:pt x="387" y="38"/>
                    </a:cubicBezTo>
                    <a:cubicBezTo>
                      <a:pt x="379" y="30"/>
                      <a:pt x="379" y="17"/>
                      <a:pt x="387" y="8"/>
                    </a:cubicBezTo>
                    <a:cubicBezTo>
                      <a:pt x="395" y="0"/>
                      <a:pt x="409" y="0"/>
                      <a:pt x="417" y="9"/>
                    </a:cubicBezTo>
                    <a:cubicBezTo>
                      <a:pt x="776" y="368"/>
                      <a:pt x="776" y="368"/>
                      <a:pt x="776" y="368"/>
                    </a:cubicBezTo>
                    <a:cubicBezTo>
                      <a:pt x="789" y="380"/>
                      <a:pt x="795" y="397"/>
                      <a:pt x="795" y="414"/>
                    </a:cubicBezTo>
                    <a:cubicBezTo>
                      <a:pt x="795" y="432"/>
                      <a:pt x="789" y="448"/>
                      <a:pt x="776" y="460"/>
                    </a:cubicBezTo>
                    <a:cubicBezTo>
                      <a:pt x="460" y="776"/>
                      <a:pt x="460" y="776"/>
                      <a:pt x="460" y="776"/>
                    </a:cubicBezTo>
                    <a:cubicBezTo>
                      <a:pt x="448" y="789"/>
                      <a:pt x="432" y="796"/>
                      <a:pt x="414" y="795"/>
                    </a:cubicBezTo>
                    <a:close/>
                    <a:moveTo>
                      <a:pt x="414" y="795"/>
                    </a:moveTo>
                    <a:cubicBezTo>
                      <a:pt x="414" y="795"/>
                      <a:pt x="414" y="795"/>
                      <a:pt x="414" y="795"/>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sz="1000"/>
              </a:p>
            </p:txBody>
          </p:sp>
          <p:sp>
            <p:nvSpPr>
              <p:cNvPr id="25" name="Freeform 57">
                <a:extLst>
                  <a:ext uri="{FF2B5EF4-FFF2-40B4-BE49-F238E27FC236}">
                    <a16:creationId xmlns:a16="http://schemas.microsoft.com/office/drawing/2014/main" id="{839BDA8A-FF42-5F36-64C1-84B33A794E1B}"/>
                  </a:ext>
                </a:extLst>
              </p:cNvPr>
              <p:cNvSpPr>
                <a:spLocks noEditPoints="1"/>
              </p:cNvSpPr>
              <p:nvPr/>
            </p:nvSpPr>
            <p:spPr bwMode="auto">
              <a:xfrm>
                <a:off x="7789882" y="8891569"/>
                <a:ext cx="869952" cy="860423"/>
              </a:xfrm>
              <a:custGeom>
                <a:avLst/>
                <a:gdLst>
                  <a:gd name="T0" fmla="*/ 393 w 795"/>
                  <a:gd name="T1" fmla="*/ 793 h 793"/>
                  <a:gd name="T2" fmla="*/ 378 w 795"/>
                  <a:gd name="T3" fmla="*/ 787 h 793"/>
                  <a:gd name="T4" fmla="*/ 19 w 795"/>
                  <a:gd name="T5" fmla="*/ 428 h 793"/>
                  <a:gd name="T6" fmla="*/ 0 w 795"/>
                  <a:gd name="T7" fmla="*/ 382 h 793"/>
                  <a:gd name="T8" fmla="*/ 19 w 795"/>
                  <a:gd name="T9" fmla="*/ 336 h 793"/>
                  <a:gd name="T10" fmla="*/ 335 w 795"/>
                  <a:gd name="T11" fmla="*/ 20 h 793"/>
                  <a:gd name="T12" fmla="*/ 381 w 795"/>
                  <a:gd name="T13" fmla="*/ 1 h 793"/>
                  <a:gd name="T14" fmla="*/ 381 w 795"/>
                  <a:gd name="T15" fmla="*/ 1 h 793"/>
                  <a:gd name="T16" fmla="*/ 427 w 795"/>
                  <a:gd name="T17" fmla="*/ 20 h 793"/>
                  <a:gd name="T18" fmla="*/ 786 w 795"/>
                  <a:gd name="T19" fmla="*/ 379 h 793"/>
                  <a:gd name="T20" fmla="*/ 787 w 795"/>
                  <a:gd name="T21" fmla="*/ 409 h 793"/>
                  <a:gd name="T22" fmla="*/ 757 w 795"/>
                  <a:gd name="T23" fmla="*/ 409 h 793"/>
                  <a:gd name="T24" fmla="*/ 397 w 795"/>
                  <a:gd name="T25" fmla="*/ 49 h 793"/>
                  <a:gd name="T26" fmla="*/ 381 w 795"/>
                  <a:gd name="T27" fmla="*/ 42 h 793"/>
                  <a:gd name="T28" fmla="*/ 364 w 795"/>
                  <a:gd name="T29" fmla="*/ 49 h 793"/>
                  <a:gd name="T30" fmla="*/ 48 w 795"/>
                  <a:gd name="T31" fmla="*/ 365 h 793"/>
                  <a:gd name="T32" fmla="*/ 41 w 795"/>
                  <a:gd name="T33" fmla="*/ 382 h 793"/>
                  <a:gd name="T34" fmla="*/ 48 w 795"/>
                  <a:gd name="T35" fmla="*/ 398 h 793"/>
                  <a:gd name="T36" fmla="*/ 408 w 795"/>
                  <a:gd name="T37" fmla="*/ 758 h 793"/>
                  <a:gd name="T38" fmla="*/ 393 w 795"/>
                  <a:gd name="T39" fmla="*/ 793 h 793"/>
                  <a:gd name="T40" fmla="*/ 393 w 795"/>
                  <a:gd name="T41" fmla="*/ 793 h 793"/>
                  <a:gd name="T42" fmla="*/ 393 w 795"/>
                  <a:gd name="T43" fmla="*/ 793 h 7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795" h="793">
                    <a:moveTo>
                      <a:pt x="393" y="793"/>
                    </a:moveTo>
                    <a:cubicBezTo>
                      <a:pt x="387" y="793"/>
                      <a:pt x="382" y="791"/>
                      <a:pt x="378" y="787"/>
                    </a:cubicBezTo>
                    <a:cubicBezTo>
                      <a:pt x="19" y="428"/>
                      <a:pt x="19" y="428"/>
                      <a:pt x="19" y="428"/>
                    </a:cubicBezTo>
                    <a:cubicBezTo>
                      <a:pt x="6" y="416"/>
                      <a:pt x="0" y="399"/>
                      <a:pt x="0" y="382"/>
                    </a:cubicBezTo>
                    <a:cubicBezTo>
                      <a:pt x="0" y="364"/>
                      <a:pt x="6" y="348"/>
                      <a:pt x="19" y="336"/>
                    </a:cubicBezTo>
                    <a:cubicBezTo>
                      <a:pt x="335" y="20"/>
                      <a:pt x="335" y="20"/>
                      <a:pt x="335" y="20"/>
                    </a:cubicBezTo>
                    <a:cubicBezTo>
                      <a:pt x="347" y="7"/>
                      <a:pt x="363" y="0"/>
                      <a:pt x="381" y="1"/>
                    </a:cubicBezTo>
                    <a:cubicBezTo>
                      <a:pt x="381" y="1"/>
                      <a:pt x="381" y="1"/>
                      <a:pt x="381" y="1"/>
                    </a:cubicBezTo>
                    <a:cubicBezTo>
                      <a:pt x="398" y="0"/>
                      <a:pt x="415" y="7"/>
                      <a:pt x="427" y="20"/>
                    </a:cubicBezTo>
                    <a:cubicBezTo>
                      <a:pt x="786" y="379"/>
                      <a:pt x="786" y="379"/>
                      <a:pt x="786" y="379"/>
                    </a:cubicBezTo>
                    <a:cubicBezTo>
                      <a:pt x="795" y="387"/>
                      <a:pt x="795" y="401"/>
                      <a:pt x="787" y="409"/>
                    </a:cubicBezTo>
                    <a:cubicBezTo>
                      <a:pt x="778" y="417"/>
                      <a:pt x="765" y="417"/>
                      <a:pt x="757" y="409"/>
                    </a:cubicBezTo>
                    <a:cubicBezTo>
                      <a:pt x="397" y="49"/>
                      <a:pt x="397" y="49"/>
                      <a:pt x="397" y="49"/>
                    </a:cubicBezTo>
                    <a:cubicBezTo>
                      <a:pt x="393" y="45"/>
                      <a:pt x="387" y="42"/>
                      <a:pt x="381" y="42"/>
                    </a:cubicBezTo>
                    <a:cubicBezTo>
                      <a:pt x="375" y="42"/>
                      <a:pt x="368" y="45"/>
                      <a:pt x="364" y="49"/>
                    </a:cubicBezTo>
                    <a:cubicBezTo>
                      <a:pt x="48" y="365"/>
                      <a:pt x="48" y="365"/>
                      <a:pt x="48" y="365"/>
                    </a:cubicBezTo>
                    <a:cubicBezTo>
                      <a:pt x="44" y="369"/>
                      <a:pt x="41" y="376"/>
                      <a:pt x="41" y="382"/>
                    </a:cubicBezTo>
                    <a:cubicBezTo>
                      <a:pt x="41" y="388"/>
                      <a:pt x="43" y="394"/>
                      <a:pt x="48" y="398"/>
                    </a:cubicBezTo>
                    <a:cubicBezTo>
                      <a:pt x="408" y="758"/>
                      <a:pt x="408" y="758"/>
                      <a:pt x="408" y="758"/>
                    </a:cubicBezTo>
                    <a:cubicBezTo>
                      <a:pt x="421" y="771"/>
                      <a:pt x="411" y="793"/>
                      <a:pt x="393" y="793"/>
                    </a:cubicBezTo>
                    <a:close/>
                    <a:moveTo>
                      <a:pt x="393" y="793"/>
                    </a:moveTo>
                    <a:cubicBezTo>
                      <a:pt x="393" y="793"/>
                      <a:pt x="393" y="793"/>
                      <a:pt x="393" y="793"/>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sz="1000"/>
              </a:p>
            </p:txBody>
          </p:sp>
          <p:sp>
            <p:nvSpPr>
              <p:cNvPr id="26" name="Freeform 58">
                <a:extLst>
                  <a:ext uri="{FF2B5EF4-FFF2-40B4-BE49-F238E27FC236}">
                    <a16:creationId xmlns:a16="http://schemas.microsoft.com/office/drawing/2014/main" id="{0A1F6E54-0F7B-D09F-595D-137AD6560C10}"/>
                  </a:ext>
                </a:extLst>
              </p:cNvPr>
              <p:cNvSpPr>
                <a:spLocks noEditPoints="1"/>
              </p:cNvSpPr>
              <p:nvPr/>
            </p:nvSpPr>
            <p:spPr bwMode="auto">
              <a:xfrm>
                <a:off x="8058171" y="9497991"/>
                <a:ext cx="138113" cy="127000"/>
              </a:xfrm>
              <a:custGeom>
                <a:avLst/>
                <a:gdLst>
                  <a:gd name="T0" fmla="*/ 28 w 125"/>
                  <a:gd name="T1" fmla="*/ 117 h 117"/>
                  <a:gd name="T2" fmla="*/ 13 w 125"/>
                  <a:gd name="T3" fmla="*/ 81 h 117"/>
                  <a:gd name="T4" fmla="*/ 76 w 125"/>
                  <a:gd name="T5" fmla="*/ 18 h 117"/>
                  <a:gd name="T6" fmla="*/ 106 w 125"/>
                  <a:gd name="T7" fmla="*/ 48 h 117"/>
                  <a:gd name="T8" fmla="*/ 43 w 125"/>
                  <a:gd name="T9" fmla="*/ 111 h 117"/>
                  <a:gd name="T10" fmla="*/ 28 w 125"/>
                  <a:gd name="T11" fmla="*/ 117 h 117"/>
                  <a:gd name="T12" fmla="*/ 28 w 125"/>
                  <a:gd name="T13" fmla="*/ 117 h 117"/>
                  <a:gd name="T14" fmla="*/ 28 w 125"/>
                  <a:gd name="T15" fmla="*/ 117 h 11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5" h="117">
                    <a:moveTo>
                      <a:pt x="28" y="117"/>
                    </a:moveTo>
                    <a:cubicBezTo>
                      <a:pt x="10" y="117"/>
                      <a:pt x="0" y="94"/>
                      <a:pt x="13" y="81"/>
                    </a:cubicBezTo>
                    <a:cubicBezTo>
                      <a:pt x="76" y="18"/>
                      <a:pt x="76" y="18"/>
                      <a:pt x="76" y="18"/>
                    </a:cubicBezTo>
                    <a:cubicBezTo>
                      <a:pt x="96" y="0"/>
                      <a:pt x="125" y="28"/>
                      <a:pt x="106" y="48"/>
                    </a:cubicBezTo>
                    <a:cubicBezTo>
                      <a:pt x="43" y="111"/>
                      <a:pt x="43" y="111"/>
                      <a:pt x="43" y="111"/>
                    </a:cubicBezTo>
                    <a:cubicBezTo>
                      <a:pt x="39" y="115"/>
                      <a:pt x="34" y="117"/>
                      <a:pt x="28" y="117"/>
                    </a:cubicBezTo>
                    <a:close/>
                    <a:moveTo>
                      <a:pt x="28" y="117"/>
                    </a:moveTo>
                    <a:cubicBezTo>
                      <a:pt x="28" y="117"/>
                      <a:pt x="28" y="117"/>
                      <a:pt x="28" y="11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sz="1000"/>
              </a:p>
            </p:txBody>
          </p:sp>
          <p:sp>
            <p:nvSpPr>
              <p:cNvPr id="27" name="Freeform 59">
                <a:extLst>
                  <a:ext uri="{FF2B5EF4-FFF2-40B4-BE49-F238E27FC236}">
                    <a16:creationId xmlns:a16="http://schemas.microsoft.com/office/drawing/2014/main" id="{EA0F2CE4-82A6-0DC9-0603-91675404C92F}"/>
                  </a:ext>
                </a:extLst>
              </p:cNvPr>
              <p:cNvSpPr>
                <a:spLocks noEditPoints="1"/>
              </p:cNvSpPr>
              <p:nvPr/>
            </p:nvSpPr>
            <p:spPr bwMode="auto">
              <a:xfrm>
                <a:off x="8642373" y="10075840"/>
                <a:ext cx="136525" cy="127000"/>
              </a:xfrm>
              <a:custGeom>
                <a:avLst/>
                <a:gdLst>
                  <a:gd name="T0" fmla="*/ 27 w 124"/>
                  <a:gd name="T1" fmla="*/ 117 h 117"/>
                  <a:gd name="T2" fmla="*/ 13 w 124"/>
                  <a:gd name="T3" fmla="*/ 81 h 117"/>
                  <a:gd name="T4" fmla="*/ 75 w 124"/>
                  <a:gd name="T5" fmla="*/ 19 h 117"/>
                  <a:gd name="T6" fmla="*/ 105 w 124"/>
                  <a:gd name="T7" fmla="*/ 48 h 117"/>
                  <a:gd name="T8" fmla="*/ 42 w 124"/>
                  <a:gd name="T9" fmla="*/ 111 h 117"/>
                  <a:gd name="T10" fmla="*/ 27 w 124"/>
                  <a:gd name="T11" fmla="*/ 117 h 117"/>
                  <a:gd name="T12" fmla="*/ 27 w 124"/>
                  <a:gd name="T13" fmla="*/ 117 h 117"/>
                  <a:gd name="T14" fmla="*/ 27 w 124"/>
                  <a:gd name="T15" fmla="*/ 117 h 11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4" h="117">
                    <a:moveTo>
                      <a:pt x="27" y="117"/>
                    </a:moveTo>
                    <a:cubicBezTo>
                      <a:pt x="9" y="117"/>
                      <a:pt x="0" y="95"/>
                      <a:pt x="13" y="81"/>
                    </a:cubicBezTo>
                    <a:cubicBezTo>
                      <a:pt x="75" y="19"/>
                      <a:pt x="75" y="19"/>
                      <a:pt x="75" y="19"/>
                    </a:cubicBezTo>
                    <a:cubicBezTo>
                      <a:pt x="95" y="0"/>
                      <a:pt x="124" y="28"/>
                      <a:pt x="105" y="48"/>
                    </a:cubicBezTo>
                    <a:cubicBezTo>
                      <a:pt x="42" y="111"/>
                      <a:pt x="42" y="111"/>
                      <a:pt x="42" y="111"/>
                    </a:cubicBezTo>
                    <a:cubicBezTo>
                      <a:pt x="38" y="115"/>
                      <a:pt x="33" y="117"/>
                      <a:pt x="27" y="117"/>
                    </a:cubicBezTo>
                    <a:close/>
                    <a:moveTo>
                      <a:pt x="27" y="117"/>
                    </a:moveTo>
                    <a:cubicBezTo>
                      <a:pt x="27" y="117"/>
                      <a:pt x="27" y="117"/>
                      <a:pt x="27" y="11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sz="1000"/>
              </a:p>
            </p:txBody>
          </p:sp>
          <p:sp>
            <p:nvSpPr>
              <p:cNvPr id="28" name="Freeform 60">
                <a:extLst>
                  <a:ext uri="{FF2B5EF4-FFF2-40B4-BE49-F238E27FC236}">
                    <a16:creationId xmlns:a16="http://schemas.microsoft.com/office/drawing/2014/main" id="{4327A8A0-48F4-4C89-60DA-F5B165E68524}"/>
                  </a:ext>
                </a:extLst>
              </p:cNvPr>
              <p:cNvSpPr>
                <a:spLocks noEditPoints="1"/>
              </p:cNvSpPr>
              <p:nvPr/>
            </p:nvSpPr>
            <p:spPr bwMode="auto">
              <a:xfrm>
                <a:off x="8788421" y="10196492"/>
                <a:ext cx="158750" cy="149225"/>
              </a:xfrm>
              <a:custGeom>
                <a:avLst/>
                <a:gdLst>
                  <a:gd name="T0" fmla="*/ 28 w 145"/>
                  <a:gd name="T1" fmla="*/ 138 h 138"/>
                  <a:gd name="T2" fmla="*/ 13 w 145"/>
                  <a:gd name="T3" fmla="*/ 103 h 138"/>
                  <a:gd name="T4" fmla="*/ 107 w 145"/>
                  <a:gd name="T5" fmla="*/ 8 h 138"/>
                  <a:gd name="T6" fmla="*/ 137 w 145"/>
                  <a:gd name="T7" fmla="*/ 8 h 138"/>
                  <a:gd name="T8" fmla="*/ 137 w 145"/>
                  <a:gd name="T9" fmla="*/ 38 h 138"/>
                  <a:gd name="T10" fmla="*/ 42 w 145"/>
                  <a:gd name="T11" fmla="*/ 132 h 138"/>
                  <a:gd name="T12" fmla="*/ 28 w 145"/>
                  <a:gd name="T13" fmla="*/ 138 h 138"/>
                  <a:gd name="T14" fmla="*/ 28 w 145"/>
                  <a:gd name="T15" fmla="*/ 138 h 138"/>
                  <a:gd name="T16" fmla="*/ 28 w 145"/>
                  <a:gd name="T17" fmla="*/ 13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5" h="138">
                    <a:moveTo>
                      <a:pt x="28" y="138"/>
                    </a:moveTo>
                    <a:cubicBezTo>
                      <a:pt x="9" y="138"/>
                      <a:pt x="0" y="116"/>
                      <a:pt x="13" y="103"/>
                    </a:cubicBezTo>
                    <a:cubicBezTo>
                      <a:pt x="107" y="8"/>
                      <a:pt x="107" y="8"/>
                      <a:pt x="107" y="8"/>
                    </a:cubicBezTo>
                    <a:cubicBezTo>
                      <a:pt x="115" y="0"/>
                      <a:pt x="129" y="0"/>
                      <a:pt x="137" y="8"/>
                    </a:cubicBezTo>
                    <a:cubicBezTo>
                      <a:pt x="145" y="16"/>
                      <a:pt x="145" y="30"/>
                      <a:pt x="137" y="38"/>
                    </a:cubicBezTo>
                    <a:cubicBezTo>
                      <a:pt x="42" y="132"/>
                      <a:pt x="42" y="132"/>
                      <a:pt x="42" y="132"/>
                    </a:cubicBezTo>
                    <a:cubicBezTo>
                      <a:pt x="38" y="136"/>
                      <a:pt x="33" y="138"/>
                      <a:pt x="28" y="138"/>
                    </a:cubicBezTo>
                    <a:close/>
                    <a:moveTo>
                      <a:pt x="28" y="138"/>
                    </a:moveTo>
                    <a:cubicBezTo>
                      <a:pt x="28" y="138"/>
                      <a:pt x="28" y="138"/>
                      <a:pt x="28" y="13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sz="1000"/>
              </a:p>
            </p:txBody>
          </p:sp>
          <p:sp>
            <p:nvSpPr>
              <p:cNvPr id="29" name="Freeform 61">
                <a:extLst>
                  <a:ext uri="{FF2B5EF4-FFF2-40B4-BE49-F238E27FC236}">
                    <a16:creationId xmlns:a16="http://schemas.microsoft.com/office/drawing/2014/main" id="{9670D6C0-EB8F-0878-9A9B-865E896BEF83}"/>
                  </a:ext>
                </a:extLst>
              </p:cNvPr>
              <p:cNvSpPr>
                <a:spLocks noEditPoints="1"/>
              </p:cNvSpPr>
              <p:nvPr/>
            </p:nvSpPr>
            <p:spPr bwMode="auto">
              <a:xfrm>
                <a:off x="8035926" y="9134474"/>
                <a:ext cx="217488" cy="209550"/>
              </a:xfrm>
              <a:custGeom>
                <a:avLst/>
                <a:gdLst>
                  <a:gd name="T0" fmla="*/ 98 w 199"/>
                  <a:gd name="T1" fmla="*/ 192 h 193"/>
                  <a:gd name="T2" fmla="*/ 9 w 199"/>
                  <a:gd name="T3" fmla="*/ 119 h 193"/>
                  <a:gd name="T4" fmla="*/ 63 w 199"/>
                  <a:gd name="T5" fmla="*/ 17 h 193"/>
                  <a:gd name="T6" fmla="*/ 174 w 199"/>
                  <a:gd name="T7" fmla="*/ 50 h 193"/>
                  <a:gd name="T8" fmla="*/ 163 w 199"/>
                  <a:gd name="T9" fmla="*/ 166 h 193"/>
                  <a:gd name="T10" fmla="*/ 98 w 199"/>
                  <a:gd name="T11" fmla="*/ 192 h 193"/>
                  <a:gd name="T12" fmla="*/ 98 w 199"/>
                  <a:gd name="T13" fmla="*/ 51 h 193"/>
                  <a:gd name="T14" fmla="*/ 50 w 199"/>
                  <a:gd name="T15" fmla="*/ 92 h 193"/>
                  <a:gd name="T16" fmla="*/ 79 w 199"/>
                  <a:gd name="T17" fmla="*/ 147 h 193"/>
                  <a:gd name="T18" fmla="*/ 140 w 199"/>
                  <a:gd name="T19" fmla="*/ 129 h 193"/>
                  <a:gd name="T20" fmla="*/ 134 w 199"/>
                  <a:gd name="T21" fmla="*/ 66 h 193"/>
                  <a:gd name="T22" fmla="*/ 98 w 199"/>
                  <a:gd name="T23" fmla="*/ 51 h 193"/>
                  <a:gd name="T24" fmla="*/ 98 w 199"/>
                  <a:gd name="T25" fmla="*/ 51 h 193"/>
                  <a:gd name="T26" fmla="*/ 98 w 199"/>
                  <a:gd name="T27" fmla="*/ 51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99" h="193">
                    <a:moveTo>
                      <a:pt x="98" y="192"/>
                    </a:moveTo>
                    <a:cubicBezTo>
                      <a:pt x="55" y="192"/>
                      <a:pt x="17" y="162"/>
                      <a:pt x="9" y="119"/>
                    </a:cubicBezTo>
                    <a:cubicBezTo>
                      <a:pt x="0" y="76"/>
                      <a:pt x="23" y="33"/>
                      <a:pt x="63" y="17"/>
                    </a:cubicBezTo>
                    <a:cubicBezTo>
                      <a:pt x="104" y="0"/>
                      <a:pt x="150" y="14"/>
                      <a:pt x="174" y="50"/>
                    </a:cubicBezTo>
                    <a:cubicBezTo>
                      <a:pt x="199" y="87"/>
                      <a:pt x="194" y="135"/>
                      <a:pt x="163" y="166"/>
                    </a:cubicBezTo>
                    <a:cubicBezTo>
                      <a:pt x="146" y="183"/>
                      <a:pt x="123" y="193"/>
                      <a:pt x="98" y="192"/>
                    </a:cubicBezTo>
                    <a:close/>
                    <a:moveTo>
                      <a:pt x="98" y="51"/>
                    </a:moveTo>
                    <a:cubicBezTo>
                      <a:pt x="75" y="52"/>
                      <a:pt x="54" y="68"/>
                      <a:pt x="50" y="92"/>
                    </a:cubicBezTo>
                    <a:cubicBezTo>
                      <a:pt x="45" y="115"/>
                      <a:pt x="58" y="138"/>
                      <a:pt x="79" y="147"/>
                    </a:cubicBezTo>
                    <a:cubicBezTo>
                      <a:pt x="101" y="156"/>
                      <a:pt x="127" y="149"/>
                      <a:pt x="140" y="129"/>
                    </a:cubicBezTo>
                    <a:cubicBezTo>
                      <a:pt x="153" y="109"/>
                      <a:pt x="150" y="83"/>
                      <a:pt x="134" y="66"/>
                    </a:cubicBezTo>
                    <a:cubicBezTo>
                      <a:pt x="124" y="57"/>
                      <a:pt x="112" y="51"/>
                      <a:pt x="98" y="51"/>
                    </a:cubicBezTo>
                    <a:close/>
                    <a:moveTo>
                      <a:pt x="98" y="51"/>
                    </a:moveTo>
                    <a:cubicBezTo>
                      <a:pt x="98" y="51"/>
                      <a:pt x="98" y="51"/>
                      <a:pt x="98" y="5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sz="1000"/>
              </a:p>
            </p:txBody>
          </p:sp>
        </p:grpSp>
      </p:grpSp>
      <p:grpSp>
        <p:nvGrpSpPr>
          <p:cNvPr id="33" name="Group 32">
            <a:extLst>
              <a:ext uri="{FF2B5EF4-FFF2-40B4-BE49-F238E27FC236}">
                <a16:creationId xmlns:a16="http://schemas.microsoft.com/office/drawing/2014/main" id="{686B981E-D3B0-B2F2-3848-AEB52D5B8971}"/>
              </a:ext>
            </a:extLst>
          </p:cNvPr>
          <p:cNvGrpSpPr/>
          <p:nvPr/>
        </p:nvGrpSpPr>
        <p:grpSpPr>
          <a:xfrm>
            <a:off x="4725745" y="4572271"/>
            <a:ext cx="1780073" cy="407130"/>
            <a:chOff x="5758132" y="4669315"/>
            <a:chExt cx="1780073" cy="407130"/>
          </a:xfrm>
        </p:grpSpPr>
        <p:cxnSp>
          <p:nvCxnSpPr>
            <p:cNvPr id="35" name="Straight Connector 34">
              <a:extLst>
                <a:ext uri="{FF2B5EF4-FFF2-40B4-BE49-F238E27FC236}">
                  <a16:creationId xmlns:a16="http://schemas.microsoft.com/office/drawing/2014/main" id="{86A90CE9-AF18-2A25-E4AE-7E36D4FE2911}"/>
                </a:ext>
              </a:extLst>
            </p:cNvPr>
            <p:cNvCxnSpPr>
              <a:cxnSpLocks/>
            </p:cNvCxnSpPr>
            <p:nvPr/>
          </p:nvCxnSpPr>
          <p:spPr>
            <a:xfrm>
              <a:off x="6477883" y="4847414"/>
              <a:ext cx="1060322" cy="0"/>
            </a:xfrm>
            <a:prstGeom prst="line">
              <a:avLst/>
            </a:prstGeom>
            <a:ln w="63500">
              <a:solidFill>
                <a:srgbClr val="0157D8"/>
              </a:solidFill>
            </a:ln>
          </p:spPr>
          <p:style>
            <a:lnRef idx="1">
              <a:schemeClr val="accent1"/>
            </a:lnRef>
            <a:fillRef idx="0">
              <a:schemeClr val="accent1"/>
            </a:fillRef>
            <a:effectRef idx="0">
              <a:schemeClr val="accent1"/>
            </a:effectRef>
            <a:fontRef idx="minor">
              <a:schemeClr val="tx1"/>
            </a:fontRef>
          </p:style>
        </p:cxnSp>
        <p:grpSp>
          <p:nvGrpSpPr>
            <p:cNvPr id="36" name="Group 35">
              <a:extLst>
                <a:ext uri="{FF2B5EF4-FFF2-40B4-BE49-F238E27FC236}">
                  <a16:creationId xmlns:a16="http://schemas.microsoft.com/office/drawing/2014/main" id="{5216F71B-D061-790A-458F-B9CAC07FF800}"/>
                </a:ext>
              </a:extLst>
            </p:cNvPr>
            <p:cNvGrpSpPr/>
            <p:nvPr/>
          </p:nvGrpSpPr>
          <p:grpSpPr>
            <a:xfrm>
              <a:off x="5758132" y="4669315"/>
              <a:ext cx="372280" cy="407130"/>
              <a:chOff x="16105188" y="3740150"/>
              <a:chExt cx="1441450" cy="1576388"/>
            </a:xfrm>
            <a:solidFill>
              <a:schemeClr val="tx1"/>
            </a:solidFill>
          </p:grpSpPr>
          <p:sp>
            <p:nvSpPr>
              <p:cNvPr id="37" name="Freeform 78">
                <a:extLst>
                  <a:ext uri="{FF2B5EF4-FFF2-40B4-BE49-F238E27FC236}">
                    <a16:creationId xmlns:a16="http://schemas.microsoft.com/office/drawing/2014/main" id="{324969AE-6C03-223F-B89F-F79AEED5107E}"/>
                  </a:ext>
                </a:extLst>
              </p:cNvPr>
              <p:cNvSpPr>
                <a:spLocks noEditPoints="1"/>
              </p:cNvSpPr>
              <p:nvPr/>
            </p:nvSpPr>
            <p:spPr bwMode="auto">
              <a:xfrm>
                <a:off x="16325850" y="3740150"/>
                <a:ext cx="1220788" cy="1287463"/>
              </a:xfrm>
              <a:custGeom>
                <a:avLst/>
                <a:gdLst>
                  <a:gd name="T0" fmla="*/ 386 w 1115"/>
                  <a:gd name="T1" fmla="*/ 1187 h 1187"/>
                  <a:gd name="T2" fmla="*/ 372 w 1115"/>
                  <a:gd name="T3" fmla="*/ 1182 h 1187"/>
                  <a:gd name="T4" fmla="*/ 9 w 1115"/>
                  <a:gd name="T5" fmla="*/ 851 h 1187"/>
                  <a:gd name="T6" fmla="*/ 3 w 1115"/>
                  <a:gd name="T7" fmla="*/ 828 h 1187"/>
                  <a:gd name="T8" fmla="*/ 280 w 1115"/>
                  <a:gd name="T9" fmla="*/ 404 h 1187"/>
                  <a:gd name="T10" fmla="*/ 1092 w 1115"/>
                  <a:gd name="T11" fmla="*/ 1 h 1187"/>
                  <a:gd name="T12" fmla="*/ 1115 w 1115"/>
                  <a:gd name="T13" fmla="*/ 22 h 1187"/>
                  <a:gd name="T14" fmla="*/ 792 w 1115"/>
                  <a:gd name="T15" fmla="*/ 869 h 1187"/>
                  <a:gd name="T16" fmla="*/ 396 w 1115"/>
                  <a:gd name="T17" fmla="*/ 1185 h 1187"/>
                  <a:gd name="T18" fmla="*/ 386 w 1115"/>
                  <a:gd name="T19" fmla="*/ 1187 h 1187"/>
                  <a:gd name="T20" fmla="*/ 47 w 1115"/>
                  <a:gd name="T21" fmla="*/ 830 h 1187"/>
                  <a:gd name="T22" fmla="*/ 389 w 1115"/>
                  <a:gd name="T23" fmla="*/ 1141 h 1187"/>
                  <a:gd name="T24" fmla="*/ 761 w 1115"/>
                  <a:gd name="T25" fmla="*/ 841 h 1187"/>
                  <a:gd name="T26" fmla="*/ 1072 w 1115"/>
                  <a:gd name="T27" fmla="*/ 46 h 1187"/>
                  <a:gd name="T28" fmla="*/ 310 w 1115"/>
                  <a:gd name="T29" fmla="*/ 432 h 1187"/>
                  <a:gd name="T30" fmla="*/ 47 w 1115"/>
                  <a:gd name="T31" fmla="*/ 830 h 1187"/>
                  <a:gd name="T32" fmla="*/ 47 w 1115"/>
                  <a:gd name="T33" fmla="*/ 830 h 1187"/>
                  <a:gd name="T34" fmla="*/ 47 w 1115"/>
                  <a:gd name="T35" fmla="*/ 830 h 1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115" h="1187">
                    <a:moveTo>
                      <a:pt x="386" y="1187"/>
                    </a:moveTo>
                    <a:cubicBezTo>
                      <a:pt x="381" y="1187"/>
                      <a:pt x="376" y="1185"/>
                      <a:pt x="372" y="1182"/>
                    </a:cubicBezTo>
                    <a:cubicBezTo>
                      <a:pt x="9" y="851"/>
                      <a:pt x="9" y="851"/>
                      <a:pt x="9" y="851"/>
                    </a:cubicBezTo>
                    <a:cubicBezTo>
                      <a:pt x="2" y="846"/>
                      <a:pt x="0" y="836"/>
                      <a:pt x="3" y="828"/>
                    </a:cubicBezTo>
                    <a:cubicBezTo>
                      <a:pt x="70" y="672"/>
                      <a:pt x="164" y="528"/>
                      <a:pt x="280" y="404"/>
                    </a:cubicBezTo>
                    <a:cubicBezTo>
                      <a:pt x="597" y="54"/>
                      <a:pt x="1087" y="2"/>
                      <a:pt x="1092" y="1"/>
                    </a:cubicBezTo>
                    <a:cubicBezTo>
                      <a:pt x="1104" y="0"/>
                      <a:pt x="1115" y="10"/>
                      <a:pt x="1115" y="22"/>
                    </a:cubicBezTo>
                    <a:cubicBezTo>
                      <a:pt x="1115" y="27"/>
                      <a:pt x="1109" y="520"/>
                      <a:pt x="792" y="869"/>
                    </a:cubicBezTo>
                    <a:cubicBezTo>
                      <a:pt x="679" y="996"/>
                      <a:pt x="545" y="1103"/>
                      <a:pt x="396" y="1185"/>
                    </a:cubicBezTo>
                    <a:cubicBezTo>
                      <a:pt x="393" y="1186"/>
                      <a:pt x="389" y="1187"/>
                      <a:pt x="386" y="1187"/>
                    </a:cubicBezTo>
                    <a:close/>
                    <a:moveTo>
                      <a:pt x="47" y="830"/>
                    </a:moveTo>
                    <a:cubicBezTo>
                      <a:pt x="389" y="1141"/>
                      <a:pt x="389" y="1141"/>
                      <a:pt x="389" y="1141"/>
                    </a:cubicBezTo>
                    <a:cubicBezTo>
                      <a:pt x="529" y="1063"/>
                      <a:pt x="655" y="961"/>
                      <a:pt x="761" y="841"/>
                    </a:cubicBezTo>
                    <a:cubicBezTo>
                      <a:pt x="1028" y="547"/>
                      <a:pt x="1067" y="147"/>
                      <a:pt x="1072" y="46"/>
                    </a:cubicBezTo>
                    <a:cubicBezTo>
                      <a:pt x="972" y="61"/>
                      <a:pt x="577" y="138"/>
                      <a:pt x="310" y="432"/>
                    </a:cubicBezTo>
                    <a:cubicBezTo>
                      <a:pt x="201" y="549"/>
                      <a:pt x="112" y="684"/>
                      <a:pt x="47" y="830"/>
                    </a:cubicBezTo>
                    <a:close/>
                    <a:moveTo>
                      <a:pt x="47" y="830"/>
                    </a:moveTo>
                    <a:cubicBezTo>
                      <a:pt x="47" y="830"/>
                      <a:pt x="47" y="830"/>
                      <a:pt x="47" y="83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sz="1000"/>
              </a:p>
            </p:txBody>
          </p:sp>
          <p:sp>
            <p:nvSpPr>
              <p:cNvPr id="38" name="Freeform 79">
                <a:extLst>
                  <a:ext uri="{FF2B5EF4-FFF2-40B4-BE49-F238E27FC236}">
                    <a16:creationId xmlns:a16="http://schemas.microsoft.com/office/drawing/2014/main" id="{1AB3B4F4-7EE0-CB96-23A1-601A89E4A541}"/>
                  </a:ext>
                </a:extLst>
              </p:cNvPr>
              <p:cNvSpPr>
                <a:spLocks noEditPoints="1"/>
              </p:cNvSpPr>
              <p:nvPr/>
            </p:nvSpPr>
            <p:spPr bwMode="auto">
              <a:xfrm>
                <a:off x="16268700" y="4657725"/>
                <a:ext cx="465138" cy="431800"/>
              </a:xfrm>
              <a:custGeom>
                <a:avLst/>
                <a:gdLst>
                  <a:gd name="T0" fmla="*/ 366 w 425"/>
                  <a:gd name="T1" fmla="*/ 398 h 398"/>
                  <a:gd name="T2" fmla="*/ 353 w 425"/>
                  <a:gd name="T3" fmla="*/ 393 h 398"/>
                  <a:gd name="T4" fmla="*/ 11 w 425"/>
                  <a:gd name="T5" fmla="*/ 82 h 398"/>
                  <a:gd name="T6" fmla="*/ 15 w 425"/>
                  <a:gd name="T7" fmla="*/ 48 h 398"/>
                  <a:gd name="T8" fmla="*/ 101 w 425"/>
                  <a:gd name="T9" fmla="*/ 4 h 398"/>
                  <a:gd name="T10" fmla="*/ 124 w 425"/>
                  <a:gd name="T11" fmla="*/ 7 h 398"/>
                  <a:gd name="T12" fmla="*/ 416 w 425"/>
                  <a:gd name="T13" fmla="*/ 272 h 398"/>
                  <a:gd name="T14" fmla="*/ 422 w 425"/>
                  <a:gd name="T15" fmla="*/ 295 h 398"/>
                  <a:gd name="T16" fmla="*/ 386 w 425"/>
                  <a:gd name="T17" fmla="*/ 385 h 398"/>
                  <a:gd name="T18" fmla="*/ 366 w 425"/>
                  <a:gd name="T19" fmla="*/ 398 h 398"/>
                  <a:gd name="T20" fmla="*/ 61 w 425"/>
                  <a:gd name="T21" fmla="*/ 72 h 398"/>
                  <a:gd name="T22" fmla="*/ 358 w 425"/>
                  <a:gd name="T23" fmla="*/ 342 h 398"/>
                  <a:gd name="T24" fmla="*/ 378 w 425"/>
                  <a:gd name="T25" fmla="*/ 293 h 398"/>
                  <a:gd name="T26" fmla="*/ 107 w 425"/>
                  <a:gd name="T27" fmla="*/ 48 h 398"/>
                  <a:gd name="T28" fmla="*/ 61 w 425"/>
                  <a:gd name="T29" fmla="*/ 72 h 398"/>
                  <a:gd name="T30" fmla="*/ 61 w 425"/>
                  <a:gd name="T31" fmla="*/ 72 h 398"/>
                  <a:gd name="T32" fmla="*/ 61 w 425"/>
                  <a:gd name="T33" fmla="*/ 72 h 3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25" h="398">
                    <a:moveTo>
                      <a:pt x="366" y="398"/>
                    </a:moveTo>
                    <a:cubicBezTo>
                      <a:pt x="361" y="398"/>
                      <a:pt x="356" y="396"/>
                      <a:pt x="353" y="393"/>
                    </a:cubicBezTo>
                    <a:cubicBezTo>
                      <a:pt x="11" y="82"/>
                      <a:pt x="11" y="82"/>
                      <a:pt x="11" y="82"/>
                    </a:cubicBezTo>
                    <a:cubicBezTo>
                      <a:pt x="0" y="72"/>
                      <a:pt x="2" y="55"/>
                      <a:pt x="15" y="48"/>
                    </a:cubicBezTo>
                    <a:cubicBezTo>
                      <a:pt x="101" y="4"/>
                      <a:pt x="101" y="4"/>
                      <a:pt x="101" y="4"/>
                    </a:cubicBezTo>
                    <a:cubicBezTo>
                      <a:pt x="109" y="0"/>
                      <a:pt x="118" y="1"/>
                      <a:pt x="124" y="7"/>
                    </a:cubicBezTo>
                    <a:cubicBezTo>
                      <a:pt x="416" y="272"/>
                      <a:pt x="416" y="272"/>
                      <a:pt x="416" y="272"/>
                    </a:cubicBezTo>
                    <a:cubicBezTo>
                      <a:pt x="423" y="278"/>
                      <a:pt x="425" y="287"/>
                      <a:pt x="422" y="295"/>
                    </a:cubicBezTo>
                    <a:cubicBezTo>
                      <a:pt x="386" y="385"/>
                      <a:pt x="386" y="385"/>
                      <a:pt x="386" y="385"/>
                    </a:cubicBezTo>
                    <a:cubicBezTo>
                      <a:pt x="383" y="393"/>
                      <a:pt x="375" y="398"/>
                      <a:pt x="366" y="398"/>
                    </a:cubicBezTo>
                    <a:close/>
                    <a:moveTo>
                      <a:pt x="61" y="72"/>
                    </a:moveTo>
                    <a:cubicBezTo>
                      <a:pt x="358" y="342"/>
                      <a:pt x="358" y="342"/>
                      <a:pt x="358" y="342"/>
                    </a:cubicBezTo>
                    <a:cubicBezTo>
                      <a:pt x="378" y="293"/>
                      <a:pt x="378" y="293"/>
                      <a:pt x="378" y="293"/>
                    </a:cubicBezTo>
                    <a:cubicBezTo>
                      <a:pt x="107" y="48"/>
                      <a:pt x="107" y="48"/>
                      <a:pt x="107" y="48"/>
                    </a:cubicBezTo>
                    <a:lnTo>
                      <a:pt x="61" y="72"/>
                    </a:lnTo>
                    <a:close/>
                    <a:moveTo>
                      <a:pt x="61" y="72"/>
                    </a:moveTo>
                    <a:cubicBezTo>
                      <a:pt x="61" y="72"/>
                      <a:pt x="61" y="72"/>
                      <a:pt x="61" y="7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sz="1000"/>
              </a:p>
            </p:txBody>
          </p:sp>
          <p:sp>
            <p:nvSpPr>
              <p:cNvPr id="39" name="Freeform 80">
                <a:extLst>
                  <a:ext uri="{FF2B5EF4-FFF2-40B4-BE49-F238E27FC236}">
                    <a16:creationId xmlns:a16="http://schemas.microsoft.com/office/drawing/2014/main" id="{5C19C281-E4DE-5062-CC5B-7B6236590CBC}"/>
                  </a:ext>
                </a:extLst>
              </p:cNvPr>
              <p:cNvSpPr>
                <a:spLocks noEditPoints="1"/>
              </p:cNvSpPr>
              <p:nvPr/>
            </p:nvSpPr>
            <p:spPr bwMode="auto">
              <a:xfrm>
                <a:off x="16105188" y="4183063"/>
                <a:ext cx="520700" cy="369888"/>
              </a:xfrm>
              <a:custGeom>
                <a:avLst/>
                <a:gdLst>
                  <a:gd name="T0" fmla="*/ 23 w 475"/>
                  <a:gd name="T1" fmla="*/ 340 h 340"/>
                  <a:gd name="T2" fmla="*/ 2 w 475"/>
                  <a:gd name="T3" fmla="*/ 316 h 340"/>
                  <a:gd name="T4" fmla="*/ 49 w 475"/>
                  <a:gd name="T5" fmla="*/ 199 h 340"/>
                  <a:gd name="T6" fmla="*/ 457 w 475"/>
                  <a:gd name="T7" fmla="*/ 40 h 340"/>
                  <a:gd name="T8" fmla="*/ 472 w 475"/>
                  <a:gd name="T9" fmla="*/ 65 h 340"/>
                  <a:gd name="T10" fmla="*/ 446 w 475"/>
                  <a:gd name="T11" fmla="*/ 80 h 340"/>
                  <a:gd name="T12" fmla="*/ 83 w 475"/>
                  <a:gd name="T13" fmla="*/ 222 h 340"/>
                  <a:gd name="T14" fmla="*/ 56 w 475"/>
                  <a:gd name="T15" fmla="*/ 277 h 340"/>
                  <a:gd name="T16" fmla="*/ 300 w 475"/>
                  <a:gd name="T17" fmla="*/ 264 h 340"/>
                  <a:gd name="T18" fmla="*/ 288 w 475"/>
                  <a:gd name="T19" fmla="*/ 303 h 340"/>
                  <a:gd name="T20" fmla="*/ 34 w 475"/>
                  <a:gd name="T21" fmla="*/ 337 h 340"/>
                  <a:gd name="T22" fmla="*/ 23 w 475"/>
                  <a:gd name="T23" fmla="*/ 340 h 340"/>
                  <a:gd name="T24" fmla="*/ 23 w 475"/>
                  <a:gd name="T25" fmla="*/ 340 h 340"/>
                  <a:gd name="T26" fmla="*/ 23 w 475"/>
                  <a:gd name="T27" fmla="*/ 340 h 3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75" h="340">
                    <a:moveTo>
                      <a:pt x="23" y="340"/>
                    </a:moveTo>
                    <a:cubicBezTo>
                      <a:pt x="10" y="340"/>
                      <a:pt x="0" y="328"/>
                      <a:pt x="2" y="316"/>
                    </a:cubicBezTo>
                    <a:cubicBezTo>
                      <a:pt x="10" y="274"/>
                      <a:pt x="25" y="235"/>
                      <a:pt x="49" y="199"/>
                    </a:cubicBezTo>
                    <a:cubicBezTo>
                      <a:pt x="133" y="70"/>
                      <a:pt x="313" y="0"/>
                      <a:pt x="457" y="40"/>
                    </a:cubicBezTo>
                    <a:cubicBezTo>
                      <a:pt x="468" y="43"/>
                      <a:pt x="475" y="54"/>
                      <a:pt x="472" y="65"/>
                    </a:cubicBezTo>
                    <a:cubicBezTo>
                      <a:pt x="469" y="77"/>
                      <a:pt x="457" y="83"/>
                      <a:pt x="446" y="80"/>
                    </a:cubicBezTo>
                    <a:cubicBezTo>
                      <a:pt x="318" y="44"/>
                      <a:pt x="159" y="107"/>
                      <a:pt x="83" y="222"/>
                    </a:cubicBezTo>
                    <a:cubicBezTo>
                      <a:pt x="72" y="239"/>
                      <a:pt x="63" y="258"/>
                      <a:pt x="56" y="277"/>
                    </a:cubicBezTo>
                    <a:cubicBezTo>
                      <a:pt x="133" y="243"/>
                      <a:pt x="220" y="238"/>
                      <a:pt x="300" y="264"/>
                    </a:cubicBezTo>
                    <a:cubicBezTo>
                      <a:pt x="325" y="273"/>
                      <a:pt x="313" y="310"/>
                      <a:pt x="288" y="303"/>
                    </a:cubicBezTo>
                    <a:cubicBezTo>
                      <a:pt x="203" y="276"/>
                      <a:pt x="109" y="288"/>
                      <a:pt x="34" y="337"/>
                    </a:cubicBezTo>
                    <a:cubicBezTo>
                      <a:pt x="31" y="339"/>
                      <a:pt x="27" y="340"/>
                      <a:pt x="23" y="340"/>
                    </a:cubicBezTo>
                    <a:close/>
                    <a:moveTo>
                      <a:pt x="23" y="340"/>
                    </a:moveTo>
                    <a:cubicBezTo>
                      <a:pt x="23" y="340"/>
                      <a:pt x="23" y="340"/>
                      <a:pt x="23" y="34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sz="1000"/>
              </a:p>
            </p:txBody>
          </p:sp>
          <p:sp>
            <p:nvSpPr>
              <p:cNvPr id="43" name="Freeform 81">
                <a:extLst>
                  <a:ext uri="{FF2B5EF4-FFF2-40B4-BE49-F238E27FC236}">
                    <a16:creationId xmlns:a16="http://schemas.microsoft.com/office/drawing/2014/main" id="{0CBB0079-C4EA-F048-095A-73D6CA7C4DE0}"/>
                  </a:ext>
                </a:extLst>
              </p:cNvPr>
              <p:cNvSpPr>
                <a:spLocks noEditPoints="1"/>
              </p:cNvSpPr>
              <p:nvPr/>
            </p:nvSpPr>
            <p:spPr bwMode="auto">
              <a:xfrm>
                <a:off x="16859250" y="4695825"/>
                <a:ext cx="346075" cy="538163"/>
              </a:xfrm>
              <a:custGeom>
                <a:avLst/>
                <a:gdLst>
                  <a:gd name="T0" fmla="*/ 26 w 316"/>
                  <a:gd name="T1" fmla="*/ 496 h 496"/>
                  <a:gd name="T2" fmla="*/ 7 w 316"/>
                  <a:gd name="T3" fmla="*/ 465 h 496"/>
                  <a:gd name="T4" fmla="*/ 16 w 316"/>
                  <a:gd name="T5" fmla="*/ 210 h 496"/>
                  <a:gd name="T6" fmla="*/ 54 w 316"/>
                  <a:gd name="T7" fmla="*/ 193 h 496"/>
                  <a:gd name="T8" fmla="*/ 64 w 316"/>
                  <a:gd name="T9" fmla="*/ 438 h 496"/>
                  <a:gd name="T10" fmla="*/ 116 w 316"/>
                  <a:gd name="T11" fmla="*/ 405 h 496"/>
                  <a:gd name="T12" fmla="*/ 223 w 316"/>
                  <a:gd name="T13" fmla="*/ 31 h 496"/>
                  <a:gd name="T14" fmla="*/ 235 w 316"/>
                  <a:gd name="T15" fmla="*/ 4 h 496"/>
                  <a:gd name="T16" fmla="*/ 262 w 316"/>
                  <a:gd name="T17" fmla="*/ 16 h 496"/>
                  <a:gd name="T18" fmla="*/ 143 w 316"/>
                  <a:gd name="T19" fmla="*/ 438 h 496"/>
                  <a:gd name="T20" fmla="*/ 31 w 316"/>
                  <a:gd name="T21" fmla="*/ 495 h 496"/>
                  <a:gd name="T22" fmla="*/ 26 w 316"/>
                  <a:gd name="T23" fmla="*/ 496 h 496"/>
                  <a:gd name="T24" fmla="*/ 26 w 316"/>
                  <a:gd name="T25" fmla="*/ 496 h 496"/>
                  <a:gd name="T26" fmla="*/ 26 w 316"/>
                  <a:gd name="T27" fmla="*/ 496 h 4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16" h="496">
                    <a:moveTo>
                      <a:pt x="26" y="496"/>
                    </a:moveTo>
                    <a:cubicBezTo>
                      <a:pt x="10" y="496"/>
                      <a:pt x="0" y="479"/>
                      <a:pt x="7" y="465"/>
                    </a:cubicBezTo>
                    <a:cubicBezTo>
                      <a:pt x="49" y="386"/>
                      <a:pt x="52" y="292"/>
                      <a:pt x="16" y="210"/>
                    </a:cubicBezTo>
                    <a:cubicBezTo>
                      <a:pt x="5" y="184"/>
                      <a:pt x="44" y="168"/>
                      <a:pt x="54" y="193"/>
                    </a:cubicBezTo>
                    <a:cubicBezTo>
                      <a:pt x="88" y="271"/>
                      <a:pt x="91" y="358"/>
                      <a:pt x="64" y="438"/>
                    </a:cubicBezTo>
                    <a:cubicBezTo>
                      <a:pt x="83" y="429"/>
                      <a:pt x="100" y="418"/>
                      <a:pt x="116" y="405"/>
                    </a:cubicBezTo>
                    <a:cubicBezTo>
                      <a:pt x="224" y="319"/>
                      <a:pt x="271" y="154"/>
                      <a:pt x="223" y="31"/>
                    </a:cubicBezTo>
                    <a:cubicBezTo>
                      <a:pt x="219" y="20"/>
                      <a:pt x="225" y="8"/>
                      <a:pt x="235" y="4"/>
                    </a:cubicBezTo>
                    <a:cubicBezTo>
                      <a:pt x="246" y="0"/>
                      <a:pt x="258" y="5"/>
                      <a:pt x="262" y="16"/>
                    </a:cubicBezTo>
                    <a:cubicBezTo>
                      <a:pt x="316" y="156"/>
                      <a:pt x="263" y="341"/>
                      <a:pt x="143" y="438"/>
                    </a:cubicBezTo>
                    <a:cubicBezTo>
                      <a:pt x="110" y="464"/>
                      <a:pt x="72" y="484"/>
                      <a:pt x="31" y="495"/>
                    </a:cubicBezTo>
                    <a:cubicBezTo>
                      <a:pt x="29" y="495"/>
                      <a:pt x="27" y="496"/>
                      <a:pt x="26" y="496"/>
                    </a:cubicBezTo>
                    <a:close/>
                    <a:moveTo>
                      <a:pt x="26" y="496"/>
                    </a:moveTo>
                    <a:cubicBezTo>
                      <a:pt x="26" y="496"/>
                      <a:pt x="26" y="496"/>
                      <a:pt x="26" y="49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sz="1000"/>
              </a:p>
            </p:txBody>
          </p:sp>
          <p:sp>
            <p:nvSpPr>
              <p:cNvPr id="52" name="Freeform 82">
                <a:extLst>
                  <a:ext uri="{FF2B5EF4-FFF2-40B4-BE49-F238E27FC236}">
                    <a16:creationId xmlns:a16="http://schemas.microsoft.com/office/drawing/2014/main" id="{30C82197-4C41-3985-3770-EFBC98A4B9F1}"/>
                  </a:ext>
                </a:extLst>
              </p:cNvPr>
              <p:cNvSpPr>
                <a:spLocks noEditPoints="1"/>
              </p:cNvSpPr>
              <p:nvPr/>
            </p:nvSpPr>
            <p:spPr bwMode="auto">
              <a:xfrm>
                <a:off x="17183100" y="3813175"/>
                <a:ext cx="325438" cy="290513"/>
              </a:xfrm>
              <a:custGeom>
                <a:avLst/>
                <a:gdLst>
                  <a:gd name="T0" fmla="*/ 269 w 297"/>
                  <a:gd name="T1" fmla="*/ 268 h 268"/>
                  <a:gd name="T2" fmla="*/ 267 w 297"/>
                  <a:gd name="T3" fmla="*/ 268 h 268"/>
                  <a:gd name="T4" fmla="*/ 97 w 297"/>
                  <a:gd name="T5" fmla="*/ 190 h 268"/>
                  <a:gd name="T6" fmla="*/ 3 w 297"/>
                  <a:gd name="T7" fmla="*/ 29 h 268"/>
                  <a:gd name="T8" fmla="*/ 19 w 297"/>
                  <a:gd name="T9" fmla="*/ 3 h 268"/>
                  <a:gd name="T10" fmla="*/ 44 w 297"/>
                  <a:gd name="T11" fmla="*/ 20 h 268"/>
                  <a:gd name="T12" fmla="*/ 272 w 297"/>
                  <a:gd name="T13" fmla="*/ 227 h 268"/>
                  <a:gd name="T14" fmla="*/ 269 w 297"/>
                  <a:gd name="T15" fmla="*/ 268 h 268"/>
                  <a:gd name="T16" fmla="*/ 269 w 297"/>
                  <a:gd name="T17" fmla="*/ 268 h 268"/>
                  <a:gd name="T18" fmla="*/ 269 w 297"/>
                  <a:gd name="T19" fmla="*/ 268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7" h="268">
                    <a:moveTo>
                      <a:pt x="269" y="268"/>
                    </a:moveTo>
                    <a:cubicBezTo>
                      <a:pt x="268" y="268"/>
                      <a:pt x="268" y="268"/>
                      <a:pt x="267" y="268"/>
                    </a:cubicBezTo>
                    <a:cubicBezTo>
                      <a:pt x="204" y="260"/>
                      <a:pt x="144" y="233"/>
                      <a:pt x="97" y="190"/>
                    </a:cubicBezTo>
                    <a:cubicBezTo>
                      <a:pt x="50" y="147"/>
                      <a:pt x="17" y="91"/>
                      <a:pt x="3" y="29"/>
                    </a:cubicBezTo>
                    <a:cubicBezTo>
                      <a:pt x="0" y="17"/>
                      <a:pt x="7" y="5"/>
                      <a:pt x="19" y="3"/>
                    </a:cubicBezTo>
                    <a:cubicBezTo>
                      <a:pt x="31" y="0"/>
                      <a:pt x="42" y="8"/>
                      <a:pt x="44" y="20"/>
                    </a:cubicBezTo>
                    <a:cubicBezTo>
                      <a:pt x="69" y="130"/>
                      <a:pt x="160" y="213"/>
                      <a:pt x="272" y="227"/>
                    </a:cubicBezTo>
                    <a:cubicBezTo>
                      <a:pt x="297" y="230"/>
                      <a:pt x="295" y="268"/>
                      <a:pt x="269" y="268"/>
                    </a:cubicBezTo>
                    <a:close/>
                    <a:moveTo>
                      <a:pt x="269" y="268"/>
                    </a:moveTo>
                    <a:cubicBezTo>
                      <a:pt x="269" y="268"/>
                      <a:pt x="269" y="268"/>
                      <a:pt x="269" y="26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sz="1000"/>
              </a:p>
            </p:txBody>
          </p:sp>
          <p:sp>
            <p:nvSpPr>
              <p:cNvPr id="53" name="Freeform 83">
                <a:extLst>
                  <a:ext uri="{FF2B5EF4-FFF2-40B4-BE49-F238E27FC236}">
                    <a16:creationId xmlns:a16="http://schemas.microsoft.com/office/drawing/2014/main" id="{9DA326E3-5B14-EFB1-FEC1-0151122C7956}"/>
                  </a:ext>
                </a:extLst>
              </p:cNvPr>
              <p:cNvSpPr>
                <a:spLocks noEditPoints="1"/>
              </p:cNvSpPr>
              <p:nvPr/>
            </p:nvSpPr>
            <p:spPr bwMode="auto">
              <a:xfrm>
                <a:off x="16995775" y="4037013"/>
                <a:ext cx="290513" cy="285750"/>
              </a:xfrm>
              <a:custGeom>
                <a:avLst/>
                <a:gdLst>
                  <a:gd name="T0" fmla="*/ 132 w 265"/>
                  <a:gd name="T1" fmla="*/ 263 h 263"/>
                  <a:gd name="T2" fmla="*/ 1 w 265"/>
                  <a:gd name="T3" fmla="*/ 134 h 263"/>
                  <a:gd name="T4" fmla="*/ 128 w 265"/>
                  <a:gd name="T5" fmla="*/ 2 h 263"/>
                  <a:gd name="T6" fmla="*/ 262 w 265"/>
                  <a:gd name="T7" fmla="*/ 127 h 263"/>
                  <a:gd name="T8" fmla="*/ 138 w 265"/>
                  <a:gd name="T9" fmla="*/ 262 h 263"/>
                  <a:gd name="T10" fmla="*/ 132 w 265"/>
                  <a:gd name="T11" fmla="*/ 263 h 263"/>
                  <a:gd name="T12" fmla="*/ 132 w 265"/>
                  <a:gd name="T13" fmla="*/ 45 h 263"/>
                  <a:gd name="T14" fmla="*/ 67 w 265"/>
                  <a:gd name="T15" fmla="*/ 73 h 263"/>
                  <a:gd name="T16" fmla="*/ 61 w 265"/>
                  <a:gd name="T17" fmla="*/ 185 h 263"/>
                  <a:gd name="T18" fmla="*/ 168 w 265"/>
                  <a:gd name="T19" fmla="*/ 214 h 263"/>
                  <a:gd name="T20" fmla="*/ 219 w 265"/>
                  <a:gd name="T21" fmla="*/ 115 h 263"/>
                  <a:gd name="T22" fmla="*/ 132 w 265"/>
                  <a:gd name="T23" fmla="*/ 45 h 263"/>
                  <a:gd name="T24" fmla="*/ 132 w 265"/>
                  <a:gd name="T25" fmla="*/ 45 h 263"/>
                  <a:gd name="T26" fmla="*/ 132 w 265"/>
                  <a:gd name="T27" fmla="*/ 45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65" h="263">
                    <a:moveTo>
                      <a:pt x="132" y="263"/>
                    </a:moveTo>
                    <a:cubicBezTo>
                      <a:pt x="61" y="263"/>
                      <a:pt x="2" y="205"/>
                      <a:pt x="1" y="134"/>
                    </a:cubicBezTo>
                    <a:cubicBezTo>
                      <a:pt x="0" y="62"/>
                      <a:pt x="57" y="3"/>
                      <a:pt x="128" y="2"/>
                    </a:cubicBezTo>
                    <a:cubicBezTo>
                      <a:pt x="200" y="0"/>
                      <a:pt x="260" y="56"/>
                      <a:pt x="262" y="127"/>
                    </a:cubicBezTo>
                    <a:cubicBezTo>
                      <a:pt x="265" y="198"/>
                      <a:pt x="210" y="259"/>
                      <a:pt x="138" y="262"/>
                    </a:cubicBezTo>
                    <a:cubicBezTo>
                      <a:pt x="136" y="262"/>
                      <a:pt x="134" y="263"/>
                      <a:pt x="132" y="263"/>
                    </a:cubicBezTo>
                    <a:close/>
                    <a:moveTo>
                      <a:pt x="132" y="45"/>
                    </a:moveTo>
                    <a:cubicBezTo>
                      <a:pt x="107" y="45"/>
                      <a:pt x="84" y="55"/>
                      <a:pt x="67" y="73"/>
                    </a:cubicBezTo>
                    <a:cubicBezTo>
                      <a:pt x="39" y="104"/>
                      <a:pt x="36" y="151"/>
                      <a:pt x="61" y="185"/>
                    </a:cubicBezTo>
                    <a:cubicBezTo>
                      <a:pt x="85" y="218"/>
                      <a:pt x="130" y="231"/>
                      <a:pt x="168" y="214"/>
                    </a:cubicBezTo>
                    <a:cubicBezTo>
                      <a:pt x="206" y="197"/>
                      <a:pt x="227" y="156"/>
                      <a:pt x="219" y="115"/>
                    </a:cubicBezTo>
                    <a:cubicBezTo>
                      <a:pt x="210" y="74"/>
                      <a:pt x="174" y="45"/>
                      <a:pt x="132" y="45"/>
                    </a:cubicBezTo>
                    <a:close/>
                    <a:moveTo>
                      <a:pt x="132" y="45"/>
                    </a:moveTo>
                    <a:cubicBezTo>
                      <a:pt x="132" y="45"/>
                      <a:pt x="132" y="45"/>
                      <a:pt x="132" y="45"/>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sz="1000"/>
              </a:p>
            </p:txBody>
          </p:sp>
          <p:sp>
            <p:nvSpPr>
              <p:cNvPr id="54" name="Freeform 84">
                <a:extLst>
                  <a:ext uri="{FF2B5EF4-FFF2-40B4-BE49-F238E27FC236}">
                    <a16:creationId xmlns:a16="http://schemas.microsoft.com/office/drawing/2014/main" id="{2B4FCBC2-68B2-2899-1CBC-BCBBCC9CA243}"/>
                  </a:ext>
                </a:extLst>
              </p:cNvPr>
              <p:cNvSpPr>
                <a:spLocks noEditPoints="1"/>
              </p:cNvSpPr>
              <p:nvPr/>
            </p:nvSpPr>
            <p:spPr bwMode="auto">
              <a:xfrm>
                <a:off x="16541750" y="4375150"/>
                <a:ext cx="230188" cy="239713"/>
              </a:xfrm>
              <a:custGeom>
                <a:avLst/>
                <a:gdLst>
                  <a:gd name="T0" fmla="*/ 27 w 211"/>
                  <a:gd name="T1" fmla="*/ 221 h 221"/>
                  <a:gd name="T2" fmla="*/ 12 w 211"/>
                  <a:gd name="T3" fmla="*/ 186 h 221"/>
                  <a:gd name="T4" fmla="*/ 173 w 211"/>
                  <a:gd name="T5" fmla="*/ 9 h 221"/>
                  <a:gd name="T6" fmla="*/ 202 w 211"/>
                  <a:gd name="T7" fmla="*/ 8 h 221"/>
                  <a:gd name="T8" fmla="*/ 203 w 211"/>
                  <a:gd name="T9" fmla="*/ 37 h 221"/>
                  <a:gd name="T10" fmla="*/ 43 w 211"/>
                  <a:gd name="T11" fmla="*/ 214 h 221"/>
                  <a:gd name="T12" fmla="*/ 27 w 211"/>
                  <a:gd name="T13" fmla="*/ 221 h 221"/>
                  <a:gd name="T14" fmla="*/ 27 w 211"/>
                  <a:gd name="T15" fmla="*/ 221 h 221"/>
                  <a:gd name="T16" fmla="*/ 27 w 211"/>
                  <a:gd name="T17" fmla="*/ 221 h 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1" h="221">
                    <a:moveTo>
                      <a:pt x="27" y="221"/>
                    </a:moveTo>
                    <a:cubicBezTo>
                      <a:pt x="9" y="221"/>
                      <a:pt x="0" y="200"/>
                      <a:pt x="12" y="186"/>
                    </a:cubicBezTo>
                    <a:cubicBezTo>
                      <a:pt x="173" y="9"/>
                      <a:pt x="173" y="9"/>
                      <a:pt x="173" y="9"/>
                    </a:cubicBezTo>
                    <a:cubicBezTo>
                      <a:pt x="180" y="1"/>
                      <a:pt x="194" y="0"/>
                      <a:pt x="202" y="8"/>
                    </a:cubicBezTo>
                    <a:cubicBezTo>
                      <a:pt x="211" y="16"/>
                      <a:pt x="211" y="29"/>
                      <a:pt x="203" y="37"/>
                    </a:cubicBezTo>
                    <a:cubicBezTo>
                      <a:pt x="43" y="214"/>
                      <a:pt x="43" y="214"/>
                      <a:pt x="43" y="214"/>
                    </a:cubicBezTo>
                    <a:cubicBezTo>
                      <a:pt x="39" y="219"/>
                      <a:pt x="33" y="221"/>
                      <a:pt x="27" y="221"/>
                    </a:cubicBezTo>
                    <a:close/>
                    <a:moveTo>
                      <a:pt x="27" y="221"/>
                    </a:moveTo>
                    <a:cubicBezTo>
                      <a:pt x="27" y="221"/>
                      <a:pt x="27" y="221"/>
                      <a:pt x="27" y="22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sz="1000"/>
              </a:p>
            </p:txBody>
          </p:sp>
          <p:sp>
            <p:nvSpPr>
              <p:cNvPr id="55" name="Freeform 85">
                <a:extLst>
                  <a:ext uri="{FF2B5EF4-FFF2-40B4-BE49-F238E27FC236}">
                    <a16:creationId xmlns:a16="http://schemas.microsoft.com/office/drawing/2014/main" id="{1124A168-DB67-1F59-0405-705C4B950FD6}"/>
                  </a:ext>
                </a:extLst>
              </p:cNvPr>
              <p:cNvSpPr>
                <a:spLocks noEditPoints="1"/>
              </p:cNvSpPr>
              <p:nvPr/>
            </p:nvSpPr>
            <p:spPr bwMode="auto">
              <a:xfrm>
                <a:off x="16751300" y="4565650"/>
                <a:ext cx="231775" cy="239713"/>
              </a:xfrm>
              <a:custGeom>
                <a:avLst/>
                <a:gdLst>
                  <a:gd name="T0" fmla="*/ 27 w 211"/>
                  <a:gd name="T1" fmla="*/ 221 h 221"/>
                  <a:gd name="T2" fmla="*/ 12 w 211"/>
                  <a:gd name="T3" fmla="*/ 186 h 221"/>
                  <a:gd name="T4" fmla="*/ 173 w 211"/>
                  <a:gd name="T5" fmla="*/ 9 h 221"/>
                  <a:gd name="T6" fmla="*/ 202 w 211"/>
                  <a:gd name="T7" fmla="*/ 7 h 221"/>
                  <a:gd name="T8" fmla="*/ 203 w 211"/>
                  <a:gd name="T9" fmla="*/ 37 h 221"/>
                  <a:gd name="T10" fmla="*/ 43 w 211"/>
                  <a:gd name="T11" fmla="*/ 214 h 221"/>
                  <a:gd name="T12" fmla="*/ 27 w 211"/>
                  <a:gd name="T13" fmla="*/ 221 h 221"/>
                  <a:gd name="T14" fmla="*/ 27 w 211"/>
                  <a:gd name="T15" fmla="*/ 221 h 221"/>
                  <a:gd name="T16" fmla="*/ 27 w 211"/>
                  <a:gd name="T17" fmla="*/ 221 h 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1" h="221">
                    <a:moveTo>
                      <a:pt x="27" y="221"/>
                    </a:moveTo>
                    <a:cubicBezTo>
                      <a:pt x="9" y="221"/>
                      <a:pt x="0" y="199"/>
                      <a:pt x="12" y="186"/>
                    </a:cubicBezTo>
                    <a:cubicBezTo>
                      <a:pt x="173" y="9"/>
                      <a:pt x="173" y="9"/>
                      <a:pt x="173" y="9"/>
                    </a:cubicBezTo>
                    <a:cubicBezTo>
                      <a:pt x="180" y="0"/>
                      <a:pt x="194" y="0"/>
                      <a:pt x="202" y="7"/>
                    </a:cubicBezTo>
                    <a:cubicBezTo>
                      <a:pt x="211" y="15"/>
                      <a:pt x="211" y="28"/>
                      <a:pt x="203" y="37"/>
                    </a:cubicBezTo>
                    <a:cubicBezTo>
                      <a:pt x="43" y="214"/>
                      <a:pt x="43" y="214"/>
                      <a:pt x="43" y="214"/>
                    </a:cubicBezTo>
                    <a:cubicBezTo>
                      <a:pt x="39" y="218"/>
                      <a:pt x="33" y="221"/>
                      <a:pt x="27" y="221"/>
                    </a:cubicBezTo>
                    <a:close/>
                    <a:moveTo>
                      <a:pt x="27" y="221"/>
                    </a:moveTo>
                    <a:cubicBezTo>
                      <a:pt x="27" y="221"/>
                      <a:pt x="27" y="221"/>
                      <a:pt x="27" y="22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sz="1000"/>
              </a:p>
            </p:txBody>
          </p:sp>
          <p:sp>
            <p:nvSpPr>
              <p:cNvPr id="56" name="Freeform 86">
                <a:extLst>
                  <a:ext uri="{FF2B5EF4-FFF2-40B4-BE49-F238E27FC236}">
                    <a16:creationId xmlns:a16="http://schemas.microsoft.com/office/drawing/2014/main" id="{320C209A-7B0C-3C12-9A49-4293238AC4EF}"/>
                  </a:ext>
                </a:extLst>
              </p:cNvPr>
              <p:cNvSpPr>
                <a:spLocks noEditPoints="1"/>
              </p:cNvSpPr>
              <p:nvPr/>
            </p:nvSpPr>
            <p:spPr bwMode="auto">
              <a:xfrm>
                <a:off x="16690975" y="4422775"/>
                <a:ext cx="230188" cy="239713"/>
              </a:xfrm>
              <a:custGeom>
                <a:avLst/>
                <a:gdLst>
                  <a:gd name="T0" fmla="*/ 27 w 211"/>
                  <a:gd name="T1" fmla="*/ 221 h 221"/>
                  <a:gd name="T2" fmla="*/ 12 w 211"/>
                  <a:gd name="T3" fmla="*/ 186 h 221"/>
                  <a:gd name="T4" fmla="*/ 173 w 211"/>
                  <a:gd name="T5" fmla="*/ 10 h 221"/>
                  <a:gd name="T6" fmla="*/ 202 w 211"/>
                  <a:gd name="T7" fmla="*/ 8 h 221"/>
                  <a:gd name="T8" fmla="*/ 203 w 211"/>
                  <a:gd name="T9" fmla="*/ 37 h 221"/>
                  <a:gd name="T10" fmla="*/ 43 w 211"/>
                  <a:gd name="T11" fmla="*/ 214 h 221"/>
                  <a:gd name="T12" fmla="*/ 27 w 211"/>
                  <a:gd name="T13" fmla="*/ 221 h 221"/>
                  <a:gd name="T14" fmla="*/ 27 w 211"/>
                  <a:gd name="T15" fmla="*/ 221 h 221"/>
                  <a:gd name="T16" fmla="*/ 27 w 211"/>
                  <a:gd name="T17" fmla="*/ 221 h 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1" h="221">
                    <a:moveTo>
                      <a:pt x="27" y="221"/>
                    </a:moveTo>
                    <a:cubicBezTo>
                      <a:pt x="9" y="221"/>
                      <a:pt x="0" y="200"/>
                      <a:pt x="12" y="186"/>
                    </a:cubicBezTo>
                    <a:cubicBezTo>
                      <a:pt x="173" y="10"/>
                      <a:pt x="173" y="10"/>
                      <a:pt x="173" y="10"/>
                    </a:cubicBezTo>
                    <a:cubicBezTo>
                      <a:pt x="180" y="1"/>
                      <a:pt x="194" y="0"/>
                      <a:pt x="202" y="8"/>
                    </a:cubicBezTo>
                    <a:cubicBezTo>
                      <a:pt x="211" y="16"/>
                      <a:pt x="211" y="29"/>
                      <a:pt x="203" y="37"/>
                    </a:cubicBezTo>
                    <a:cubicBezTo>
                      <a:pt x="43" y="214"/>
                      <a:pt x="43" y="214"/>
                      <a:pt x="43" y="214"/>
                    </a:cubicBezTo>
                    <a:cubicBezTo>
                      <a:pt x="39" y="219"/>
                      <a:pt x="33" y="221"/>
                      <a:pt x="27" y="221"/>
                    </a:cubicBezTo>
                    <a:close/>
                    <a:moveTo>
                      <a:pt x="27" y="221"/>
                    </a:moveTo>
                    <a:cubicBezTo>
                      <a:pt x="27" y="221"/>
                      <a:pt x="27" y="221"/>
                      <a:pt x="27" y="22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sz="1000"/>
              </a:p>
            </p:txBody>
          </p:sp>
          <p:sp>
            <p:nvSpPr>
              <p:cNvPr id="57" name="Freeform 87">
                <a:extLst>
                  <a:ext uri="{FF2B5EF4-FFF2-40B4-BE49-F238E27FC236}">
                    <a16:creationId xmlns:a16="http://schemas.microsoft.com/office/drawing/2014/main" id="{63CAF566-0962-43CB-BA05-727B58C8EFC8}"/>
                  </a:ext>
                </a:extLst>
              </p:cNvPr>
              <p:cNvSpPr>
                <a:spLocks noEditPoints="1"/>
              </p:cNvSpPr>
              <p:nvPr/>
            </p:nvSpPr>
            <p:spPr bwMode="auto">
              <a:xfrm>
                <a:off x="16116300" y="4751388"/>
                <a:ext cx="534988" cy="565150"/>
              </a:xfrm>
              <a:custGeom>
                <a:avLst/>
                <a:gdLst>
                  <a:gd name="T0" fmla="*/ 278 w 490"/>
                  <a:gd name="T1" fmla="*/ 521 h 521"/>
                  <a:gd name="T2" fmla="*/ 259 w 490"/>
                  <a:gd name="T3" fmla="*/ 510 h 521"/>
                  <a:gd name="T4" fmla="*/ 229 w 490"/>
                  <a:gd name="T5" fmla="*/ 383 h 521"/>
                  <a:gd name="T6" fmla="*/ 184 w 490"/>
                  <a:gd name="T7" fmla="*/ 390 h 521"/>
                  <a:gd name="T8" fmla="*/ 90 w 490"/>
                  <a:gd name="T9" fmla="*/ 498 h 521"/>
                  <a:gd name="T10" fmla="*/ 89 w 490"/>
                  <a:gd name="T11" fmla="*/ 500 h 521"/>
                  <a:gd name="T12" fmla="*/ 69 w 490"/>
                  <a:gd name="T13" fmla="*/ 513 h 521"/>
                  <a:gd name="T14" fmla="*/ 51 w 490"/>
                  <a:gd name="T15" fmla="*/ 499 h 521"/>
                  <a:gd name="T16" fmla="*/ 121 w 490"/>
                  <a:gd name="T17" fmla="*/ 266 h 521"/>
                  <a:gd name="T18" fmla="*/ 142 w 490"/>
                  <a:gd name="T19" fmla="*/ 233 h 521"/>
                  <a:gd name="T20" fmla="*/ 137 w 490"/>
                  <a:gd name="T21" fmla="*/ 231 h 521"/>
                  <a:gd name="T22" fmla="*/ 58 w 490"/>
                  <a:gd name="T23" fmla="*/ 255 h 521"/>
                  <a:gd name="T24" fmla="*/ 26 w 490"/>
                  <a:gd name="T25" fmla="*/ 234 h 521"/>
                  <a:gd name="T26" fmla="*/ 137 w 490"/>
                  <a:gd name="T27" fmla="*/ 47 h 521"/>
                  <a:gd name="T28" fmla="*/ 206 w 490"/>
                  <a:gd name="T29" fmla="*/ 4 h 521"/>
                  <a:gd name="T30" fmla="*/ 232 w 490"/>
                  <a:gd name="T31" fmla="*/ 16 h 521"/>
                  <a:gd name="T32" fmla="*/ 220 w 490"/>
                  <a:gd name="T33" fmla="*/ 43 h 521"/>
                  <a:gd name="T34" fmla="*/ 165 w 490"/>
                  <a:gd name="T35" fmla="*/ 77 h 521"/>
                  <a:gd name="T36" fmla="*/ 83 w 490"/>
                  <a:gd name="T37" fmla="*/ 198 h 521"/>
                  <a:gd name="T38" fmla="*/ 147 w 490"/>
                  <a:gd name="T39" fmla="*/ 190 h 521"/>
                  <a:gd name="T40" fmla="*/ 179 w 490"/>
                  <a:gd name="T41" fmla="*/ 215 h 521"/>
                  <a:gd name="T42" fmla="*/ 181 w 490"/>
                  <a:gd name="T43" fmla="*/ 218 h 521"/>
                  <a:gd name="T44" fmla="*/ 140 w 490"/>
                  <a:gd name="T45" fmla="*/ 303 h 521"/>
                  <a:gd name="T46" fmla="*/ 81 w 490"/>
                  <a:gd name="T47" fmla="*/ 423 h 521"/>
                  <a:gd name="T48" fmla="*/ 183 w 490"/>
                  <a:gd name="T49" fmla="*/ 349 h 521"/>
                  <a:gd name="T50" fmla="*/ 249 w 490"/>
                  <a:gd name="T51" fmla="*/ 329 h 521"/>
                  <a:gd name="T52" fmla="*/ 277 w 490"/>
                  <a:gd name="T53" fmla="*/ 359 h 521"/>
                  <a:gd name="T54" fmla="*/ 276 w 490"/>
                  <a:gd name="T55" fmla="*/ 429 h 521"/>
                  <a:gd name="T56" fmla="*/ 349 w 490"/>
                  <a:gd name="T57" fmla="*/ 362 h 521"/>
                  <a:gd name="T58" fmla="*/ 353 w 490"/>
                  <a:gd name="T59" fmla="*/ 360 h 521"/>
                  <a:gd name="T60" fmla="*/ 447 w 490"/>
                  <a:gd name="T61" fmla="*/ 250 h 521"/>
                  <a:gd name="T62" fmla="*/ 473 w 490"/>
                  <a:gd name="T63" fmla="*/ 235 h 521"/>
                  <a:gd name="T64" fmla="*/ 487 w 490"/>
                  <a:gd name="T65" fmla="*/ 260 h 521"/>
                  <a:gd name="T66" fmla="*/ 370 w 490"/>
                  <a:gd name="T67" fmla="*/ 398 h 521"/>
                  <a:gd name="T68" fmla="*/ 366 w 490"/>
                  <a:gd name="T69" fmla="*/ 400 h 521"/>
                  <a:gd name="T70" fmla="*/ 298 w 490"/>
                  <a:gd name="T71" fmla="*/ 500 h 521"/>
                  <a:gd name="T72" fmla="*/ 278 w 490"/>
                  <a:gd name="T73" fmla="*/ 521 h 521"/>
                  <a:gd name="T74" fmla="*/ 278 w 490"/>
                  <a:gd name="T75" fmla="*/ 521 h 521"/>
                  <a:gd name="T76" fmla="*/ 278 w 490"/>
                  <a:gd name="T77" fmla="*/ 521 h 5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90" h="521">
                    <a:moveTo>
                      <a:pt x="278" y="521"/>
                    </a:moveTo>
                    <a:cubicBezTo>
                      <a:pt x="270" y="521"/>
                      <a:pt x="263" y="517"/>
                      <a:pt x="259" y="510"/>
                    </a:cubicBezTo>
                    <a:cubicBezTo>
                      <a:pt x="242" y="470"/>
                      <a:pt x="232" y="427"/>
                      <a:pt x="229" y="383"/>
                    </a:cubicBezTo>
                    <a:cubicBezTo>
                      <a:pt x="215" y="388"/>
                      <a:pt x="199" y="390"/>
                      <a:pt x="184" y="390"/>
                    </a:cubicBezTo>
                    <a:cubicBezTo>
                      <a:pt x="145" y="392"/>
                      <a:pt x="110" y="447"/>
                      <a:pt x="90" y="498"/>
                    </a:cubicBezTo>
                    <a:cubicBezTo>
                      <a:pt x="90" y="498"/>
                      <a:pt x="89" y="500"/>
                      <a:pt x="89" y="500"/>
                    </a:cubicBezTo>
                    <a:cubicBezTo>
                      <a:pt x="86" y="508"/>
                      <a:pt x="78" y="513"/>
                      <a:pt x="69" y="513"/>
                    </a:cubicBezTo>
                    <a:cubicBezTo>
                      <a:pt x="61" y="512"/>
                      <a:pt x="53" y="507"/>
                      <a:pt x="51" y="499"/>
                    </a:cubicBezTo>
                    <a:cubicBezTo>
                      <a:pt x="50" y="497"/>
                      <a:pt x="0" y="325"/>
                      <a:pt x="121" y="266"/>
                    </a:cubicBezTo>
                    <a:cubicBezTo>
                      <a:pt x="121" y="265"/>
                      <a:pt x="146" y="252"/>
                      <a:pt x="142" y="233"/>
                    </a:cubicBezTo>
                    <a:cubicBezTo>
                      <a:pt x="141" y="232"/>
                      <a:pt x="139" y="231"/>
                      <a:pt x="137" y="231"/>
                    </a:cubicBezTo>
                    <a:cubicBezTo>
                      <a:pt x="118" y="226"/>
                      <a:pt x="75" y="244"/>
                      <a:pt x="58" y="255"/>
                    </a:cubicBezTo>
                    <a:cubicBezTo>
                      <a:pt x="43" y="264"/>
                      <a:pt x="24" y="251"/>
                      <a:pt x="26" y="234"/>
                    </a:cubicBezTo>
                    <a:cubicBezTo>
                      <a:pt x="45" y="163"/>
                      <a:pt x="84" y="98"/>
                      <a:pt x="137" y="47"/>
                    </a:cubicBezTo>
                    <a:cubicBezTo>
                      <a:pt x="157" y="28"/>
                      <a:pt x="180" y="14"/>
                      <a:pt x="206" y="4"/>
                    </a:cubicBezTo>
                    <a:cubicBezTo>
                      <a:pt x="216" y="0"/>
                      <a:pt x="228" y="6"/>
                      <a:pt x="232" y="16"/>
                    </a:cubicBezTo>
                    <a:cubicBezTo>
                      <a:pt x="236" y="27"/>
                      <a:pt x="231" y="39"/>
                      <a:pt x="220" y="43"/>
                    </a:cubicBezTo>
                    <a:cubicBezTo>
                      <a:pt x="200" y="51"/>
                      <a:pt x="181" y="62"/>
                      <a:pt x="165" y="77"/>
                    </a:cubicBezTo>
                    <a:cubicBezTo>
                      <a:pt x="130" y="111"/>
                      <a:pt x="102" y="152"/>
                      <a:pt x="83" y="198"/>
                    </a:cubicBezTo>
                    <a:cubicBezTo>
                      <a:pt x="103" y="189"/>
                      <a:pt x="125" y="187"/>
                      <a:pt x="147" y="190"/>
                    </a:cubicBezTo>
                    <a:cubicBezTo>
                      <a:pt x="161" y="194"/>
                      <a:pt x="173" y="203"/>
                      <a:pt x="179" y="215"/>
                    </a:cubicBezTo>
                    <a:cubicBezTo>
                      <a:pt x="180" y="216"/>
                      <a:pt x="180" y="217"/>
                      <a:pt x="181" y="218"/>
                    </a:cubicBezTo>
                    <a:cubicBezTo>
                      <a:pt x="195" y="260"/>
                      <a:pt x="160" y="292"/>
                      <a:pt x="140" y="303"/>
                    </a:cubicBezTo>
                    <a:cubicBezTo>
                      <a:pt x="90" y="327"/>
                      <a:pt x="80" y="380"/>
                      <a:pt x="81" y="423"/>
                    </a:cubicBezTo>
                    <a:cubicBezTo>
                      <a:pt x="104" y="386"/>
                      <a:pt x="138" y="351"/>
                      <a:pt x="183" y="349"/>
                    </a:cubicBezTo>
                    <a:cubicBezTo>
                      <a:pt x="206" y="349"/>
                      <a:pt x="229" y="342"/>
                      <a:pt x="249" y="329"/>
                    </a:cubicBezTo>
                    <a:cubicBezTo>
                      <a:pt x="268" y="318"/>
                      <a:pt x="289" y="340"/>
                      <a:pt x="277" y="359"/>
                    </a:cubicBezTo>
                    <a:cubicBezTo>
                      <a:pt x="267" y="372"/>
                      <a:pt x="270" y="401"/>
                      <a:pt x="276" y="429"/>
                    </a:cubicBezTo>
                    <a:cubicBezTo>
                      <a:pt x="292" y="399"/>
                      <a:pt x="318" y="375"/>
                      <a:pt x="349" y="362"/>
                    </a:cubicBezTo>
                    <a:cubicBezTo>
                      <a:pt x="353" y="360"/>
                      <a:pt x="353" y="360"/>
                      <a:pt x="353" y="360"/>
                    </a:cubicBezTo>
                    <a:cubicBezTo>
                      <a:pt x="399" y="340"/>
                      <a:pt x="434" y="299"/>
                      <a:pt x="447" y="250"/>
                    </a:cubicBezTo>
                    <a:cubicBezTo>
                      <a:pt x="450" y="239"/>
                      <a:pt x="462" y="232"/>
                      <a:pt x="473" y="235"/>
                    </a:cubicBezTo>
                    <a:cubicBezTo>
                      <a:pt x="484" y="238"/>
                      <a:pt x="490" y="249"/>
                      <a:pt x="487" y="260"/>
                    </a:cubicBezTo>
                    <a:cubicBezTo>
                      <a:pt x="471" y="322"/>
                      <a:pt x="428" y="372"/>
                      <a:pt x="370" y="398"/>
                    </a:cubicBezTo>
                    <a:cubicBezTo>
                      <a:pt x="366" y="400"/>
                      <a:pt x="366" y="400"/>
                      <a:pt x="366" y="400"/>
                    </a:cubicBezTo>
                    <a:cubicBezTo>
                      <a:pt x="326" y="418"/>
                      <a:pt x="300" y="457"/>
                      <a:pt x="298" y="500"/>
                    </a:cubicBezTo>
                    <a:cubicBezTo>
                      <a:pt x="298" y="512"/>
                      <a:pt x="289" y="521"/>
                      <a:pt x="278" y="521"/>
                    </a:cubicBezTo>
                    <a:close/>
                    <a:moveTo>
                      <a:pt x="278" y="521"/>
                    </a:moveTo>
                    <a:cubicBezTo>
                      <a:pt x="278" y="521"/>
                      <a:pt x="278" y="521"/>
                      <a:pt x="278" y="52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sz="1000"/>
              </a:p>
            </p:txBody>
          </p:sp>
        </p:grpSp>
      </p:grpSp>
      <p:grpSp>
        <p:nvGrpSpPr>
          <p:cNvPr id="65" name="Group 64">
            <a:extLst>
              <a:ext uri="{FF2B5EF4-FFF2-40B4-BE49-F238E27FC236}">
                <a16:creationId xmlns:a16="http://schemas.microsoft.com/office/drawing/2014/main" id="{40F70910-4A7B-E9A5-45F0-6DD2777944FA}"/>
              </a:ext>
            </a:extLst>
          </p:cNvPr>
          <p:cNvGrpSpPr/>
          <p:nvPr/>
        </p:nvGrpSpPr>
        <p:grpSpPr>
          <a:xfrm>
            <a:off x="7546050" y="4580122"/>
            <a:ext cx="1826157" cy="389811"/>
            <a:chOff x="8578437" y="4677166"/>
            <a:chExt cx="1826157" cy="389811"/>
          </a:xfrm>
        </p:grpSpPr>
        <p:cxnSp>
          <p:nvCxnSpPr>
            <p:cNvPr id="66" name="Straight Connector 65">
              <a:extLst>
                <a:ext uri="{FF2B5EF4-FFF2-40B4-BE49-F238E27FC236}">
                  <a16:creationId xmlns:a16="http://schemas.microsoft.com/office/drawing/2014/main" id="{FBF7C17B-DA7F-C115-3661-EA33616BDE77}"/>
                </a:ext>
              </a:extLst>
            </p:cNvPr>
            <p:cNvCxnSpPr>
              <a:cxnSpLocks/>
            </p:cNvCxnSpPr>
            <p:nvPr/>
          </p:nvCxnSpPr>
          <p:spPr>
            <a:xfrm>
              <a:off x="9344272" y="4847414"/>
              <a:ext cx="1060322" cy="0"/>
            </a:xfrm>
            <a:prstGeom prst="line">
              <a:avLst/>
            </a:prstGeom>
            <a:ln w="63500">
              <a:solidFill>
                <a:srgbClr val="1D3347"/>
              </a:solidFill>
            </a:ln>
          </p:spPr>
          <p:style>
            <a:lnRef idx="1">
              <a:schemeClr val="accent1"/>
            </a:lnRef>
            <a:fillRef idx="0">
              <a:schemeClr val="accent1"/>
            </a:fillRef>
            <a:effectRef idx="0">
              <a:schemeClr val="accent1"/>
            </a:effectRef>
            <a:fontRef idx="minor">
              <a:schemeClr val="tx1"/>
            </a:fontRef>
          </p:style>
        </p:cxnSp>
        <p:grpSp>
          <p:nvGrpSpPr>
            <p:cNvPr id="67" name="Group 66">
              <a:extLst>
                <a:ext uri="{FF2B5EF4-FFF2-40B4-BE49-F238E27FC236}">
                  <a16:creationId xmlns:a16="http://schemas.microsoft.com/office/drawing/2014/main" id="{C3C32DB6-AA1C-19F6-BA47-BA6E906F44C6}"/>
                </a:ext>
              </a:extLst>
            </p:cNvPr>
            <p:cNvGrpSpPr/>
            <p:nvPr/>
          </p:nvGrpSpPr>
          <p:grpSpPr>
            <a:xfrm>
              <a:off x="8578437" y="4677166"/>
              <a:ext cx="398969" cy="389811"/>
              <a:chOff x="5741987" y="10391775"/>
              <a:chExt cx="1590676" cy="1554163"/>
            </a:xfrm>
            <a:solidFill>
              <a:schemeClr val="tx1"/>
            </a:solidFill>
          </p:grpSpPr>
          <p:sp>
            <p:nvSpPr>
              <p:cNvPr id="68" name="Freeform 65">
                <a:extLst>
                  <a:ext uri="{FF2B5EF4-FFF2-40B4-BE49-F238E27FC236}">
                    <a16:creationId xmlns:a16="http://schemas.microsoft.com/office/drawing/2014/main" id="{A8BA4D08-278C-ED7F-96BF-A86431E06DC9}"/>
                  </a:ext>
                </a:extLst>
              </p:cNvPr>
              <p:cNvSpPr>
                <a:spLocks noEditPoints="1"/>
              </p:cNvSpPr>
              <p:nvPr/>
            </p:nvSpPr>
            <p:spPr bwMode="auto">
              <a:xfrm>
                <a:off x="5741987" y="10871200"/>
                <a:ext cx="1590676" cy="617538"/>
              </a:xfrm>
              <a:custGeom>
                <a:avLst/>
                <a:gdLst>
                  <a:gd name="T0" fmla="*/ 1370 w 1453"/>
                  <a:gd name="T1" fmla="*/ 569 h 569"/>
                  <a:gd name="T2" fmla="*/ 1225 w 1453"/>
                  <a:gd name="T3" fmla="*/ 569 h 569"/>
                  <a:gd name="T4" fmla="*/ 1225 w 1453"/>
                  <a:gd name="T5" fmla="*/ 527 h 569"/>
                  <a:gd name="T6" fmla="*/ 1370 w 1453"/>
                  <a:gd name="T7" fmla="*/ 527 h 569"/>
                  <a:gd name="T8" fmla="*/ 1411 w 1453"/>
                  <a:gd name="T9" fmla="*/ 486 h 569"/>
                  <a:gd name="T10" fmla="*/ 1411 w 1453"/>
                  <a:gd name="T11" fmla="*/ 83 h 569"/>
                  <a:gd name="T12" fmla="*/ 1370 w 1453"/>
                  <a:gd name="T13" fmla="*/ 42 h 569"/>
                  <a:gd name="T14" fmla="*/ 83 w 1453"/>
                  <a:gd name="T15" fmla="*/ 42 h 569"/>
                  <a:gd name="T16" fmla="*/ 42 w 1453"/>
                  <a:gd name="T17" fmla="*/ 83 h 569"/>
                  <a:gd name="T18" fmla="*/ 42 w 1453"/>
                  <a:gd name="T19" fmla="*/ 486 h 569"/>
                  <a:gd name="T20" fmla="*/ 83 w 1453"/>
                  <a:gd name="T21" fmla="*/ 527 h 569"/>
                  <a:gd name="T22" fmla="*/ 228 w 1453"/>
                  <a:gd name="T23" fmla="*/ 527 h 569"/>
                  <a:gd name="T24" fmla="*/ 228 w 1453"/>
                  <a:gd name="T25" fmla="*/ 569 h 569"/>
                  <a:gd name="T26" fmla="*/ 83 w 1453"/>
                  <a:gd name="T27" fmla="*/ 569 h 569"/>
                  <a:gd name="T28" fmla="*/ 0 w 1453"/>
                  <a:gd name="T29" fmla="*/ 486 h 569"/>
                  <a:gd name="T30" fmla="*/ 0 w 1453"/>
                  <a:gd name="T31" fmla="*/ 83 h 569"/>
                  <a:gd name="T32" fmla="*/ 83 w 1453"/>
                  <a:gd name="T33" fmla="*/ 0 h 569"/>
                  <a:gd name="T34" fmla="*/ 1370 w 1453"/>
                  <a:gd name="T35" fmla="*/ 0 h 569"/>
                  <a:gd name="T36" fmla="*/ 1453 w 1453"/>
                  <a:gd name="T37" fmla="*/ 83 h 569"/>
                  <a:gd name="T38" fmla="*/ 1453 w 1453"/>
                  <a:gd name="T39" fmla="*/ 486 h 569"/>
                  <a:gd name="T40" fmla="*/ 1370 w 1453"/>
                  <a:gd name="T41" fmla="*/ 569 h 569"/>
                  <a:gd name="T42" fmla="*/ 1370 w 1453"/>
                  <a:gd name="T43" fmla="*/ 569 h 569"/>
                  <a:gd name="T44" fmla="*/ 1370 w 1453"/>
                  <a:gd name="T45" fmla="*/ 569 h 5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53" h="569">
                    <a:moveTo>
                      <a:pt x="1370" y="569"/>
                    </a:moveTo>
                    <a:cubicBezTo>
                      <a:pt x="1225" y="569"/>
                      <a:pt x="1225" y="569"/>
                      <a:pt x="1225" y="569"/>
                    </a:cubicBezTo>
                    <a:cubicBezTo>
                      <a:pt x="1197" y="569"/>
                      <a:pt x="1197" y="527"/>
                      <a:pt x="1225" y="527"/>
                    </a:cubicBezTo>
                    <a:cubicBezTo>
                      <a:pt x="1370" y="527"/>
                      <a:pt x="1370" y="527"/>
                      <a:pt x="1370" y="527"/>
                    </a:cubicBezTo>
                    <a:cubicBezTo>
                      <a:pt x="1393" y="527"/>
                      <a:pt x="1411" y="509"/>
                      <a:pt x="1411" y="486"/>
                    </a:cubicBezTo>
                    <a:cubicBezTo>
                      <a:pt x="1411" y="83"/>
                      <a:pt x="1411" y="83"/>
                      <a:pt x="1411" y="83"/>
                    </a:cubicBezTo>
                    <a:cubicBezTo>
                      <a:pt x="1411" y="60"/>
                      <a:pt x="1393" y="42"/>
                      <a:pt x="1370" y="42"/>
                    </a:cubicBezTo>
                    <a:cubicBezTo>
                      <a:pt x="83" y="42"/>
                      <a:pt x="83" y="42"/>
                      <a:pt x="83" y="42"/>
                    </a:cubicBezTo>
                    <a:cubicBezTo>
                      <a:pt x="60" y="42"/>
                      <a:pt x="42" y="60"/>
                      <a:pt x="42" y="83"/>
                    </a:cubicBezTo>
                    <a:cubicBezTo>
                      <a:pt x="42" y="486"/>
                      <a:pt x="42" y="486"/>
                      <a:pt x="42" y="486"/>
                    </a:cubicBezTo>
                    <a:cubicBezTo>
                      <a:pt x="42" y="509"/>
                      <a:pt x="60" y="527"/>
                      <a:pt x="83" y="527"/>
                    </a:cubicBezTo>
                    <a:cubicBezTo>
                      <a:pt x="228" y="527"/>
                      <a:pt x="228" y="527"/>
                      <a:pt x="228" y="527"/>
                    </a:cubicBezTo>
                    <a:cubicBezTo>
                      <a:pt x="256" y="527"/>
                      <a:pt x="256" y="569"/>
                      <a:pt x="228" y="569"/>
                    </a:cubicBezTo>
                    <a:cubicBezTo>
                      <a:pt x="83" y="569"/>
                      <a:pt x="83" y="569"/>
                      <a:pt x="83" y="569"/>
                    </a:cubicBezTo>
                    <a:cubicBezTo>
                      <a:pt x="37" y="569"/>
                      <a:pt x="0" y="532"/>
                      <a:pt x="0" y="486"/>
                    </a:cubicBezTo>
                    <a:cubicBezTo>
                      <a:pt x="0" y="83"/>
                      <a:pt x="0" y="83"/>
                      <a:pt x="0" y="83"/>
                    </a:cubicBezTo>
                    <a:cubicBezTo>
                      <a:pt x="0" y="37"/>
                      <a:pt x="37" y="0"/>
                      <a:pt x="83" y="0"/>
                    </a:cubicBezTo>
                    <a:cubicBezTo>
                      <a:pt x="1370" y="0"/>
                      <a:pt x="1370" y="0"/>
                      <a:pt x="1370" y="0"/>
                    </a:cubicBezTo>
                    <a:cubicBezTo>
                      <a:pt x="1416" y="0"/>
                      <a:pt x="1453" y="37"/>
                      <a:pt x="1453" y="83"/>
                    </a:cubicBezTo>
                    <a:cubicBezTo>
                      <a:pt x="1453" y="486"/>
                      <a:pt x="1453" y="486"/>
                      <a:pt x="1453" y="486"/>
                    </a:cubicBezTo>
                    <a:cubicBezTo>
                      <a:pt x="1453" y="532"/>
                      <a:pt x="1416" y="569"/>
                      <a:pt x="1370" y="569"/>
                    </a:cubicBezTo>
                    <a:close/>
                    <a:moveTo>
                      <a:pt x="1370" y="569"/>
                    </a:moveTo>
                    <a:cubicBezTo>
                      <a:pt x="1370" y="569"/>
                      <a:pt x="1370" y="569"/>
                      <a:pt x="1370" y="569"/>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sz="1000"/>
              </a:p>
            </p:txBody>
          </p:sp>
          <p:sp>
            <p:nvSpPr>
              <p:cNvPr id="69" name="Freeform 66">
                <a:extLst>
                  <a:ext uri="{FF2B5EF4-FFF2-40B4-BE49-F238E27FC236}">
                    <a16:creationId xmlns:a16="http://schemas.microsoft.com/office/drawing/2014/main" id="{805124C7-FE51-704C-00A6-1AE6228C4306}"/>
                  </a:ext>
                </a:extLst>
              </p:cNvPr>
              <p:cNvSpPr>
                <a:spLocks noEditPoints="1"/>
              </p:cNvSpPr>
              <p:nvPr/>
            </p:nvSpPr>
            <p:spPr bwMode="auto">
              <a:xfrm>
                <a:off x="6159500" y="10391775"/>
                <a:ext cx="755650" cy="525463"/>
              </a:xfrm>
              <a:custGeom>
                <a:avLst/>
                <a:gdLst>
                  <a:gd name="T0" fmla="*/ 670 w 691"/>
                  <a:gd name="T1" fmla="*/ 484 h 484"/>
                  <a:gd name="T2" fmla="*/ 21 w 691"/>
                  <a:gd name="T3" fmla="*/ 484 h 484"/>
                  <a:gd name="T4" fmla="*/ 0 w 691"/>
                  <a:gd name="T5" fmla="*/ 463 h 484"/>
                  <a:gd name="T6" fmla="*/ 0 w 691"/>
                  <a:gd name="T7" fmla="*/ 21 h 484"/>
                  <a:gd name="T8" fmla="*/ 21 w 691"/>
                  <a:gd name="T9" fmla="*/ 0 h 484"/>
                  <a:gd name="T10" fmla="*/ 512 w 691"/>
                  <a:gd name="T11" fmla="*/ 0 h 484"/>
                  <a:gd name="T12" fmla="*/ 526 w 691"/>
                  <a:gd name="T13" fmla="*/ 6 h 484"/>
                  <a:gd name="T14" fmla="*/ 685 w 691"/>
                  <a:gd name="T15" fmla="*/ 165 h 484"/>
                  <a:gd name="T16" fmla="*/ 691 w 691"/>
                  <a:gd name="T17" fmla="*/ 180 h 484"/>
                  <a:gd name="T18" fmla="*/ 691 w 691"/>
                  <a:gd name="T19" fmla="*/ 463 h 484"/>
                  <a:gd name="T20" fmla="*/ 670 w 691"/>
                  <a:gd name="T21" fmla="*/ 484 h 484"/>
                  <a:gd name="T22" fmla="*/ 41 w 691"/>
                  <a:gd name="T23" fmla="*/ 442 h 484"/>
                  <a:gd name="T24" fmla="*/ 650 w 691"/>
                  <a:gd name="T25" fmla="*/ 442 h 484"/>
                  <a:gd name="T26" fmla="*/ 650 w 691"/>
                  <a:gd name="T27" fmla="*/ 188 h 484"/>
                  <a:gd name="T28" fmla="*/ 503 w 691"/>
                  <a:gd name="T29" fmla="*/ 42 h 484"/>
                  <a:gd name="T30" fmla="*/ 41 w 691"/>
                  <a:gd name="T31" fmla="*/ 42 h 484"/>
                  <a:gd name="T32" fmla="*/ 41 w 691"/>
                  <a:gd name="T33" fmla="*/ 442 h 484"/>
                  <a:gd name="T34" fmla="*/ 41 w 691"/>
                  <a:gd name="T35" fmla="*/ 442 h 484"/>
                  <a:gd name="T36" fmla="*/ 41 w 691"/>
                  <a:gd name="T37" fmla="*/ 442 h 4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91" h="484">
                    <a:moveTo>
                      <a:pt x="670" y="484"/>
                    </a:moveTo>
                    <a:cubicBezTo>
                      <a:pt x="21" y="484"/>
                      <a:pt x="21" y="484"/>
                      <a:pt x="21" y="484"/>
                    </a:cubicBezTo>
                    <a:cubicBezTo>
                      <a:pt x="9" y="484"/>
                      <a:pt x="0" y="474"/>
                      <a:pt x="0" y="463"/>
                    </a:cubicBezTo>
                    <a:cubicBezTo>
                      <a:pt x="0" y="21"/>
                      <a:pt x="0" y="21"/>
                      <a:pt x="0" y="21"/>
                    </a:cubicBezTo>
                    <a:cubicBezTo>
                      <a:pt x="0" y="9"/>
                      <a:pt x="9" y="0"/>
                      <a:pt x="21" y="0"/>
                    </a:cubicBezTo>
                    <a:cubicBezTo>
                      <a:pt x="512" y="0"/>
                      <a:pt x="512" y="0"/>
                      <a:pt x="512" y="0"/>
                    </a:cubicBezTo>
                    <a:cubicBezTo>
                      <a:pt x="517" y="0"/>
                      <a:pt x="522" y="2"/>
                      <a:pt x="526" y="6"/>
                    </a:cubicBezTo>
                    <a:cubicBezTo>
                      <a:pt x="685" y="165"/>
                      <a:pt x="685" y="165"/>
                      <a:pt x="685" y="165"/>
                    </a:cubicBezTo>
                    <a:cubicBezTo>
                      <a:pt x="689" y="169"/>
                      <a:pt x="691" y="174"/>
                      <a:pt x="691" y="180"/>
                    </a:cubicBezTo>
                    <a:cubicBezTo>
                      <a:pt x="691" y="463"/>
                      <a:pt x="691" y="463"/>
                      <a:pt x="691" y="463"/>
                    </a:cubicBezTo>
                    <a:cubicBezTo>
                      <a:pt x="691" y="474"/>
                      <a:pt x="682" y="484"/>
                      <a:pt x="670" y="484"/>
                    </a:cubicBezTo>
                    <a:close/>
                    <a:moveTo>
                      <a:pt x="41" y="442"/>
                    </a:moveTo>
                    <a:cubicBezTo>
                      <a:pt x="650" y="442"/>
                      <a:pt x="650" y="442"/>
                      <a:pt x="650" y="442"/>
                    </a:cubicBezTo>
                    <a:cubicBezTo>
                      <a:pt x="650" y="188"/>
                      <a:pt x="650" y="188"/>
                      <a:pt x="650" y="188"/>
                    </a:cubicBezTo>
                    <a:cubicBezTo>
                      <a:pt x="503" y="42"/>
                      <a:pt x="503" y="42"/>
                      <a:pt x="503" y="42"/>
                    </a:cubicBezTo>
                    <a:cubicBezTo>
                      <a:pt x="41" y="42"/>
                      <a:pt x="41" y="42"/>
                      <a:pt x="41" y="42"/>
                    </a:cubicBezTo>
                    <a:lnTo>
                      <a:pt x="41" y="442"/>
                    </a:lnTo>
                    <a:close/>
                    <a:moveTo>
                      <a:pt x="41" y="442"/>
                    </a:moveTo>
                    <a:cubicBezTo>
                      <a:pt x="41" y="442"/>
                      <a:pt x="41" y="442"/>
                      <a:pt x="41" y="44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sz="1000"/>
              </a:p>
            </p:txBody>
          </p:sp>
          <p:sp>
            <p:nvSpPr>
              <p:cNvPr id="70" name="Freeform 67">
                <a:extLst>
                  <a:ext uri="{FF2B5EF4-FFF2-40B4-BE49-F238E27FC236}">
                    <a16:creationId xmlns:a16="http://schemas.microsoft.com/office/drawing/2014/main" id="{7502E039-25B3-54F8-C2E2-C798E55C0BD1}"/>
                  </a:ext>
                </a:extLst>
              </p:cNvPr>
              <p:cNvSpPr>
                <a:spLocks noEditPoints="1"/>
              </p:cNvSpPr>
              <p:nvPr/>
            </p:nvSpPr>
            <p:spPr bwMode="auto">
              <a:xfrm>
                <a:off x="6870700" y="10661650"/>
                <a:ext cx="188913" cy="255588"/>
              </a:xfrm>
              <a:custGeom>
                <a:avLst/>
                <a:gdLst>
                  <a:gd name="T0" fmla="*/ 152 w 173"/>
                  <a:gd name="T1" fmla="*/ 235 h 235"/>
                  <a:gd name="T2" fmla="*/ 20 w 173"/>
                  <a:gd name="T3" fmla="*/ 235 h 235"/>
                  <a:gd name="T4" fmla="*/ 0 w 173"/>
                  <a:gd name="T5" fmla="*/ 214 h 235"/>
                  <a:gd name="T6" fmla="*/ 0 w 173"/>
                  <a:gd name="T7" fmla="*/ 21 h 235"/>
                  <a:gd name="T8" fmla="*/ 20 w 173"/>
                  <a:gd name="T9" fmla="*/ 0 h 235"/>
                  <a:gd name="T10" fmla="*/ 88 w 173"/>
                  <a:gd name="T11" fmla="*/ 0 h 235"/>
                  <a:gd name="T12" fmla="*/ 173 w 173"/>
                  <a:gd name="T13" fmla="*/ 85 h 235"/>
                  <a:gd name="T14" fmla="*/ 173 w 173"/>
                  <a:gd name="T15" fmla="*/ 214 h 235"/>
                  <a:gd name="T16" fmla="*/ 152 w 173"/>
                  <a:gd name="T17" fmla="*/ 235 h 235"/>
                  <a:gd name="T18" fmla="*/ 41 w 173"/>
                  <a:gd name="T19" fmla="*/ 193 h 235"/>
                  <a:gd name="T20" fmla="*/ 131 w 173"/>
                  <a:gd name="T21" fmla="*/ 193 h 235"/>
                  <a:gd name="T22" fmla="*/ 131 w 173"/>
                  <a:gd name="T23" fmla="*/ 85 h 235"/>
                  <a:gd name="T24" fmla="*/ 88 w 173"/>
                  <a:gd name="T25" fmla="*/ 42 h 235"/>
                  <a:gd name="T26" fmla="*/ 41 w 173"/>
                  <a:gd name="T27" fmla="*/ 42 h 235"/>
                  <a:gd name="T28" fmla="*/ 41 w 173"/>
                  <a:gd name="T29" fmla="*/ 193 h 235"/>
                  <a:gd name="T30" fmla="*/ 41 w 173"/>
                  <a:gd name="T31" fmla="*/ 193 h 235"/>
                  <a:gd name="T32" fmla="*/ 41 w 173"/>
                  <a:gd name="T33" fmla="*/ 193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73" h="235">
                    <a:moveTo>
                      <a:pt x="152" y="235"/>
                    </a:moveTo>
                    <a:cubicBezTo>
                      <a:pt x="20" y="235"/>
                      <a:pt x="20" y="235"/>
                      <a:pt x="20" y="235"/>
                    </a:cubicBezTo>
                    <a:cubicBezTo>
                      <a:pt x="9" y="235"/>
                      <a:pt x="0" y="225"/>
                      <a:pt x="0" y="214"/>
                    </a:cubicBezTo>
                    <a:cubicBezTo>
                      <a:pt x="0" y="21"/>
                      <a:pt x="0" y="21"/>
                      <a:pt x="0" y="21"/>
                    </a:cubicBezTo>
                    <a:cubicBezTo>
                      <a:pt x="0" y="9"/>
                      <a:pt x="9" y="0"/>
                      <a:pt x="20" y="0"/>
                    </a:cubicBezTo>
                    <a:cubicBezTo>
                      <a:pt x="88" y="0"/>
                      <a:pt x="88" y="0"/>
                      <a:pt x="88" y="0"/>
                    </a:cubicBezTo>
                    <a:cubicBezTo>
                      <a:pt x="135" y="0"/>
                      <a:pt x="173" y="38"/>
                      <a:pt x="173" y="85"/>
                    </a:cubicBezTo>
                    <a:cubicBezTo>
                      <a:pt x="173" y="214"/>
                      <a:pt x="173" y="214"/>
                      <a:pt x="173" y="214"/>
                    </a:cubicBezTo>
                    <a:cubicBezTo>
                      <a:pt x="173" y="225"/>
                      <a:pt x="164" y="235"/>
                      <a:pt x="152" y="235"/>
                    </a:cubicBezTo>
                    <a:close/>
                    <a:moveTo>
                      <a:pt x="41" y="193"/>
                    </a:moveTo>
                    <a:cubicBezTo>
                      <a:pt x="131" y="193"/>
                      <a:pt x="131" y="193"/>
                      <a:pt x="131" y="193"/>
                    </a:cubicBezTo>
                    <a:cubicBezTo>
                      <a:pt x="131" y="85"/>
                      <a:pt x="131" y="85"/>
                      <a:pt x="131" y="85"/>
                    </a:cubicBezTo>
                    <a:cubicBezTo>
                      <a:pt x="131" y="61"/>
                      <a:pt x="112" y="42"/>
                      <a:pt x="88" y="42"/>
                    </a:cubicBezTo>
                    <a:cubicBezTo>
                      <a:pt x="41" y="42"/>
                      <a:pt x="41" y="42"/>
                      <a:pt x="41" y="42"/>
                    </a:cubicBezTo>
                    <a:lnTo>
                      <a:pt x="41" y="193"/>
                    </a:lnTo>
                    <a:close/>
                    <a:moveTo>
                      <a:pt x="41" y="193"/>
                    </a:moveTo>
                    <a:cubicBezTo>
                      <a:pt x="41" y="193"/>
                      <a:pt x="41" y="193"/>
                      <a:pt x="41" y="193"/>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sz="1000"/>
              </a:p>
            </p:txBody>
          </p:sp>
          <p:sp>
            <p:nvSpPr>
              <p:cNvPr id="71" name="Freeform 68">
                <a:extLst>
                  <a:ext uri="{FF2B5EF4-FFF2-40B4-BE49-F238E27FC236}">
                    <a16:creationId xmlns:a16="http://schemas.microsoft.com/office/drawing/2014/main" id="{5388AE85-C33F-09E3-6BFE-D036D03C152F}"/>
                  </a:ext>
                </a:extLst>
              </p:cNvPr>
              <p:cNvSpPr>
                <a:spLocks noEditPoints="1"/>
              </p:cNvSpPr>
              <p:nvPr/>
            </p:nvSpPr>
            <p:spPr bwMode="auto">
              <a:xfrm>
                <a:off x="6015038" y="10661650"/>
                <a:ext cx="188913" cy="255588"/>
              </a:xfrm>
              <a:custGeom>
                <a:avLst/>
                <a:gdLst>
                  <a:gd name="T0" fmla="*/ 153 w 173"/>
                  <a:gd name="T1" fmla="*/ 235 h 235"/>
                  <a:gd name="T2" fmla="*/ 21 w 173"/>
                  <a:gd name="T3" fmla="*/ 235 h 235"/>
                  <a:gd name="T4" fmla="*/ 0 w 173"/>
                  <a:gd name="T5" fmla="*/ 214 h 235"/>
                  <a:gd name="T6" fmla="*/ 0 w 173"/>
                  <a:gd name="T7" fmla="*/ 85 h 235"/>
                  <a:gd name="T8" fmla="*/ 85 w 173"/>
                  <a:gd name="T9" fmla="*/ 0 h 235"/>
                  <a:gd name="T10" fmla="*/ 153 w 173"/>
                  <a:gd name="T11" fmla="*/ 0 h 235"/>
                  <a:gd name="T12" fmla="*/ 173 w 173"/>
                  <a:gd name="T13" fmla="*/ 21 h 235"/>
                  <a:gd name="T14" fmla="*/ 173 w 173"/>
                  <a:gd name="T15" fmla="*/ 214 h 235"/>
                  <a:gd name="T16" fmla="*/ 153 w 173"/>
                  <a:gd name="T17" fmla="*/ 235 h 235"/>
                  <a:gd name="T18" fmla="*/ 42 w 173"/>
                  <a:gd name="T19" fmla="*/ 193 h 235"/>
                  <a:gd name="T20" fmla="*/ 132 w 173"/>
                  <a:gd name="T21" fmla="*/ 193 h 235"/>
                  <a:gd name="T22" fmla="*/ 132 w 173"/>
                  <a:gd name="T23" fmla="*/ 42 h 235"/>
                  <a:gd name="T24" fmla="*/ 85 w 173"/>
                  <a:gd name="T25" fmla="*/ 42 h 235"/>
                  <a:gd name="T26" fmla="*/ 42 w 173"/>
                  <a:gd name="T27" fmla="*/ 85 h 235"/>
                  <a:gd name="T28" fmla="*/ 42 w 173"/>
                  <a:gd name="T29" fmla="*/ 193 h 235"/>
                  <a:gd name="T30" fmla="*/ 42 w 173"/>
                  <a:gd name="T31" fmla="*/ 193 h 235"/>
                  <a:gd name="T32" fmla="*/ 42 w 173"/>
                  <a:gd name="T33" fmla="*/ 193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73" h="235">
                    <a:moveTo>
                      <a:pt x="153" y="235"/>
                    </a:moveTo>
                    <a:cubicBezTo>
                      <a:pt x="21" y="235"/>
                      <a:pt x="21" y="235"/>
                      <a:pt x="21" y="235"/>
                    </a:cubicBezTo>
                    <a:cubicBezTo>
                      <a:pt x="9" y="235"/>
                      <a:pt x="0" y="225"/>
                      <a:pt x="0" y="214"/>
                    </a:cubicBezTo>
                    <a:cubicBezTo>
                      <a:pt x="0" y="85"/>
                      <a:pt x="0" y="85"/>
                      <a:pt x="0" y="85"/>
                    </a:cubicBezTo>
                    <a:cubicBezTo>
                      <a:pt x="0" y="38"/>
                      <a:pt x="38" y="0"/>
                      <a:pt x="85" y="0"/>
                    </a:cubicBezTo>
                    <a:cubicBezTo>
                      <a:pt x="153" y="0"/>
                      <a:pt x="153" y="0"/>
                      <a:pt x="153" y="0"/>
                    </a:cubicBezTo>
                    <a:cubicBezTo>
                      <a:pt x="164" y="0"/>
                      <a:pt x="173" y="9"/>
                      <a:pt x="173" y="21"/>
                    </a:cubicBezTo>
                    <a:cubicBezTo>
                      <a:pt x="173" y="214"/>
                      <a:pt x="173" y="214"/>
                      <a:pt x="173" y="214"/>
                    </a:cubicBezTo>
                    <a:cubicBezTo>
                      <a:pt x="173" y="225"/>
                      <a:pt x="164" y="235"/>
                      <a:pt x="153" y="235"/>
                    </a:cubicBezTo>
                    <a:close/>
                    <a:moveTo>
                      <a:pt x="42" y="193"/>
                    </a:moveTo>
                    <a:cubicBezTo>
                      <a:pt x="132" y="193"/>
                      <a:pt x="132" y="193"/>
                      <a:pt x="132" y="193"/>
                    </a:cubicBezTo>
                    <a:cubicBezTo>
                      <a:pt x="132" y="42"/>
                      <a:pt x="132" y="42"/>
                      <a:pt x="132" y="42"/>
                    </a:cubicBezTo>
                    <a:cubicBezTo>
                      <a:pt x="85" y="42"/>
                      <a:pt x="85" y="42"/>
                      <a:pt x="85" y="42"/>
                    </a:cubicBezTo>
                    <a:cubicBezTo>
                      <a:pt x="61" y="42"/>
                      <a:pt x="42" y="61"/>
                      <a:pt x="42" y="85"/>
                    </a:cubicBezTo>
                    <a:lnTo>
                      <a:pt x="42" y="193"/>
                    </a:lnTo>
                    <a:close/>
                    <a:moveTo>
                      <a:pt x="42" y="193"/>
                    </a:moveTo>
                    <a:cubicBezTo>
                      <a:pt x="42" y="193"/>
                      <a:pt x="42" y="193"/>
                      <a:pt x="42" y="193"/>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sz="1000"/>
              </a:p>
            </p:txBody>
          </p:sp>
          <p:sp>
            <p:nvSpPr>
              <p:cNvPr id="72" name="Freeform 69">
                <a:extLst>
                  <a:ext uri="{FF2B5EF4-FFF2-40B4-BE49-F238E27FC236}">
                    <a16:creationId xmlns:a16="http://schemas.microsoft.com/office/drawing/2014/main" id="{DB94D816-E252-EFB8-DE14-5603E0FD9BA2}"/>
                  </a:ext>
                </a:extLst>
              </p:cNvPr>
              <p:cNvSpPr>
                <a:spLocks noEditPoints="1"/>
              </p:cNvSpPr>
              <p:nvPr/>
            </p:nvSpPr>
            <p:spPr bwMode="auto">
              <a:xfrm>
                <a:off x="5970588" y="11309350"/>
                <a:ext cx="1135063" cy="314325"/>
              </a:xfrm>
              <a:custGeom>
                <a:avLst/>
                <a:gdLst>
                  <a:gd name="T0" fmla="*/ 975 w 1037"/>
                  <a:gd name="T1" fmla="*/ 290 h 290"/>
                  <a:gd name="T2" fmla="*/ 863 w 1037"/>
                  <a:gd name="T3" fmla="*/ 290 h 290"/>
                  <a:gd name="T4" fmla="*/ 863 w 1037"/>
                  <a:gd name="T5" fmla="*/ 249 h 290"/>
                  <a:gd name="T6" fmla="*/ 975 w 1037"/>
                  <a:gd name="T7" fmla="*/ 249 h 290"/>
                  <a:gd name="T8" fmla="*/ 996 w 1037"/>
                  <a:gd name="T9" fmla="*/ 228 h 290"/>
                  <a:gd name="T10" fmla="*/ 996 w 1037"/>
                  <a:gd name="T11" fmla="*/ 62 h 290"/>
                  <a:gd name="T12" fmla="*/ 975 w 1037"/>
                  <a:gd name="T13" fmla="*/ 41 h 290"/>
                  <a:gd name="T14" fmla="*/ 62 w 1037"/>
                  <a:gd name="T15" fmla="*/ 41 h 290"/>
                  <a:gd name="T16" fmla="*/ 41 w 1037"/>
                  <a:gd name="T17" fmla="*/ 62 h 290"/>
                  <a:gd name="T18" fmla="*/ 41 w 1037"/>
                  <a:gd name="T19" fmla="*/ 228 h 290"/>
                  <a:gd name="T20" fmla="*/ 62 w 1037"/>
                  <a:gd name="T21" fmla="*/ 249 h 290"/>
                  <a:gd name="T22" fmla="*/ 174 w 1037"/>
                  <a:gd name="T23" fmla="*/ 249 h 290"/>
                  <a:gd name="T24" fmla="*/ 174 w 1037"/>
                  <a:gd name="T25" fmla="*/ 290 h 290"/>
                  <a:gd name="T26" fmla="*/ 62 w 1037"/>
                  <a:gd name="T27" fmla="*/ 290 h 290"/>
                  <a:gd name="T28" fmla="*/ 0 w 1037"/>
                  <a:gd name="T29" fmla="*/ 228 h 290"/>
                  <a:gd name="T30" fmla="*/ 0 w 1037"/>
                  <a:gd name="T31" fmla="*/ 62 h 290"/>
                  <a:gd name="T32" fmla="*/ 62 w 1037"/>
                  <a:gd name="T33" fmla="*/ 0 h 290"/>
                  <a:gd name="T34" fmla="*/ 975 w 1037"/>
                  <a:gd name="T35" fmla="*/ 0 h 290"/>
                  <a:gd name="T36" fmla="*/ 1037 w 1037"/>
                  <a:gd name="T37" fmla="*/ 62 h 290"/>
                  <a:gd name="T38" fmla="*/ 1037 w 1037"/>
                  <a:gd name="T39" fmla="*/ 228 h 290"/>
                  <a:gd name="T40" fmla="*/ 975 w 1037"/>
                  <a:gd name="T41" fmla="*/ 290 h 290"/>
                  <a:gd name="T42" fmla="*/ 975 w 1037"/>
                  <a:gd name="T43" fmla="*/ 290 h 290"/>
                  <a:gd name="T44" fmla="*/ 975 w 1037"/>
                  <a:gd name="T45" fmla="*/ 290 h 2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037" h="290">
                    <a:moveTo>
                      <a:pt x="975" y="290"/>
                    </a:moveTo>
                    <a:cubicBezTo>
                      <a:pt x="863" y="290"/>
                      <a:pt x="863" y="290"/>
                      <a:pt x="863" y="290"/>
                    </a:cubicBezTo>
                    <a:cubicBezTo>
                      <a:pt x="835" y="290"/>
                      <a:pt x="835" y="249"/>
                      <a:pt x="863" y="249"/>
                    </a:cubicBezTo>
                    <a:cubicBezTo>
                      <a:pt x="975" y="249"/>
                      <a:pt x="975" y="249"/>
                      <a:pt x="975" y="249"/>
                    </a:cubicBezTo>
                    <a:cubicBezTo>
                      <a:pt x="987" y="249"/>
                      <a:pt x="996" y="240"/>
                      <a:pt x="996" y="228"/>
                    </a:cubicBezTo>
                    <a:cubicBezTo>
                      <a:pt x="996" y="62"/>
                      <a:pt x="996" y="62"/>
                      <a:pt x="996" y="62"/>
                    </a:cubicBezTo>
                    <a:cubicBezTo>
                      <a:pt x="996" y="51"/>
                      <a:pt x="987" y="41"/>
                      <a:pt x="975" y="41"/>
                    </a:cubicBezTo>
                    <a:cubicBezTo>
                      <a:pt x="62" y="41"/>
                      <a:pt x="62" y="41"/>
                      <a:pt x="62" y="41"/>
                    </a:cubicBezTo>
                    <a:cubicBezTo>
                      <a:pt x="50" y="41"/>
                      <a:pt x="41" y="51"/>
                      <a:pt x="41" y="62"/>
                    </a:cubicBezTo>
                    <a:cubicBezTo>
                      <a:pt x="41" y="228"/>
                      <a:pt x="41" y="228"/>
                      <a:pt x="41" y="228"/>
                    </a:cubicBezTo>
                    <a:cubicBezTo>
                      <a:pt x="41" y="240"/>
                      <a:pt x="50" y="249"/>
                      <a:pt x="62" y="249"/>
                    </a:cubicBezTo>
                    <a:cubicBezTo>
                      <a:pt x="174" y="249"/>
                      <a:pt x="174" y="249"/>
                      <a:pt x="174" y="249"/>
                    </a:cubicBezTo>
                    <a:cubicBezTo>
                      <a:pt x="202" y="249"/>
                      <a:pt x="202" y="290"/>
                      <a:pt x="174" y="290"/>
                    </a:cubicBezTo>
                    <a:cubicBezTo>
                      <a:pt x="62" y="290"/>
                      <a:pt x="62" y="290"/>
                      <a:pt x="62" y="290"/>
                    </a:cubicBezTo>
                    <a:cubicBezTo>
                      <a:pt x="27" y="290"/>
                      <a:pt x="0" y="263"/>
                      <a:pt x="0" y="228"/>
                    </a:cubicBezTo>
                    <a:cubicBezTo>
                      <a:pt x="0" y="62"/>
                      <a:pt x="0" y="62"/>
                      <a:pt x="0" y="62"/>
                    </a:cubicBezTo>
                    <a:cubicBezTo>
                      <a:pt x="0" y="28"/>
                      <a:pt x="27" y="0"/>
                      <a:pt x="62" y="0"/>
                    </a:cubicBezTo>
                    <a:cubicBezTo>
                      <a:pt x="975" y="0"/>
                      <a:pt x="975" y="0"/>
                      <a:pt x="975" y="0"/>
                    </a:cubicBezTo>
                    <a:cubicBezTo>
                      <a:pt x="1010" y="0"/>
                      <a:pt x="1037" y="28"/>
                      <a:pt x="1037" y="62"/>
                    </a:cubicBezTo>
                    <a:cubicBezTo>
                      <a:pt x="1037" y="228"/>
                      <a:pt x="1037" y="228"/>
                      <a:pt x="1037" y="228"/>
                    </a:cubicBezTo>
                    <a:cubicBezTo>
                      <a:pt x="1037" y="263"/>
                      <a:pt x="1010" y="290"/>
                      <a:pt x="975" y="290"/>
                    </a:cubicBezTo>
                    <a:close/>
                    <a:moveTo>
                      <a:pt x="975" y="290"/>
                    </a:moveTo>
                    <a:cubicBezTo>
                      <a:pt x="975" y="290"/>
                      <a:pt x="975" y="290"/>
                      <a:pt x="975" y="29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sz="1000"/>
              </a:p>
            </p:txBody>
          </p:sp>
          <p:sp>
            <p:nvSpPr>
              <p:cNvPr id="73" name="Freeform 70">
                <a:extLst>
                  <a:ext uri="{FF2B5EF4-FFF2-40B4-BE49-F238E27FC236}">
                    <a16:creationId xmlns:a16="http://schemas.microsoft.com/office/drawing/2014/main" id="{036AD52F-6201-3428-8DC9-8AE780B2E48C}"/>
                  </a:ext>
                </a:extLst>
              </p:cNvPr>
              <p:cNvSpPr>
                <a:spLocks noEditPoints="1"/>
              </p:cNvSpPr>
              <p:nvPr/>
            </p:nvSpPr>
            <p:spPr bwMode="auto">
              <a:xfrm>
                <a:off x="6080125" y="11455400"/>
                <a:ext cx="914400" cy="490538"/>
              </a:xfrm>
              <a:custGeom>
                <a:avLst/>
                <a:gdLst>
                  <a:gd name="T0" fmla="*/ 812 w 835"/>
                  <a:gd name="T1" fmla="*/ 451 h 451"/>
                  <a:gd name="T2" fmla="*/ 23 w 835"/>
                  <a:gd name="T3" fmla="*/ 451 h 451"/>
                  <a:gd name="T4" fmla="*/ 3 w 835"/>
                  <a:gd name="T5" fmla="*/ 427 h 451"/>
                  <a:gd name="T6" fmla="*/ 75 w 835"/>
                  <a:gd name="T7" fmla="*/ 17 h 451"/>
                  <a:gd name="T8" fmla="*/ 96 w 835"/>
                  <a:gd name="T9" fmla="*/ 0 h 451"/>
                  <a:gd name="T10" fmla="*/ 739 w 835"/>
                  <a:gd name="T11" fmla="*/ 0 h 451"/>
                  <a:gd name="T12" fmla="*/ 760 w 835"/>
                  <a:gd name="T13" fmla="*/ 17 h 451"/>
                  <a:gd name="T14" fmla="*/ 832 w 835"/>
                  <a:gd name="T15" fmla="*/ 427 h 451"/>
                  <a:gd name="T16" fmla="*/ 812 w 835"/>
                  <a:gd name="T17" fmla="*/ 451 h 451"/>
                  <a:gd name="T18" fmla="*/ 48 w 835"/>
                  <a:gd name="T19" fmla="*/ 410 h 451"/>
                  <a:gd name="T20" fmla="*/ 787 w 835"/>
                  <a:gd name="T21" fmla="*/ 410 h 451"/>
                  <a:gd name="T22" fmla="*/ 722 w 835"/>
                  <a:gd name="T23" fmla="*/ 41 h 451"/>
                  <a:gd name="T24" fmla="*/ 113 w 835"/>
                  <a:gd name="T25" fmla="*/ 41 h 451"/>
                  <a:gd name="T26" fmla="*/ 48 w 835"/>
                  <a:gd name="T27" fmla="*/ 410 h 451"/>
                  <a:gd name="T28" fmla="*/ 48 w 835"/>
                  <a:gd name="T29" fmla="*/ 410 h 451"/>
                  <a:gd name="T30" fmla="*/ 48 w 835"/>
                  <a:gd name="T31" fmla="*/ 410 h 4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35" h="451">
                    <a:moveTo>
                      <a:pt x="812" y="451"/>
                    </a:moveTo>
                    <a:cubicBezTo>
                      <a:pt x="23" y="451"/>
                      <a:pt x="23" y="451"/>
                      <a:pt x="23" y="451"/>
                    </a:cubicBezTo>
                    <a:cubicBezTo>
                      <a:pt x="10" y="451"/>
                      <a:pt x="0" y="440"/>
                      <a:pt x="3" y="427"/>
                    </a:cubicBezTo>
                    <a:cubicBezTo>
                      <a:pt x="75" y="17"/>
                      <a:pt x="75" y="17"/>
                      <a:pt x="75" y="17"/>
                    </a:cubicBezTo>
                    <a:cubicBezTo>
                      <a:pt x="77" y="7"/>
                      <a:pt x="86" y="0"/>
                      <a:pt x="96" y="0"/>
                    </a:cubicBezTo>
                    <a:cubicBezTo>
                      <a:pt x="739" y="0"/>
                      <a:pt x="739" y="0"/>
                      <a:pt x="739" y="0"/>
                    </a:cubicBezTo>
                    <a:cubicBezTo>
                      <a:pt x="749" y="0"/>
                      <a:pt x="758" y="7"/>
                      <a:pt x="760" y="17"/>
                    </a:cubicBezTo>
                    <a:cubicBezTo>
                      <a:pt x="832" y="427"/>
                      <a:pt x="832" y="427"/>
                      <a:pt x="832" y="427"/>
                    </a:cubicBezTo>
                    <a:cubicBezTo>
                      <a:pt x="835" y="440"/>
                      <a:pt x="825" y="451"/>
                      <a:pt x="812" y="451"/>
                    </a:cubicBezTo>
                    <a:close/>
                    <a:moveTo>
                      <a:pt x="48" y="410"/>
                    </a:moveTo>
                    <a:cubicBezTo>
                      <a:pt x="787" y="410"/>
                      <a:pt x="787" y="410"/>
                      <a:pt x="787" y="410"/>
                    </a:cubicBezTo>
                    <a:cubicBezTo>
                      <a:pt x="722" y="41"/>
                      <a:pt x="722" y="41"/>
                      <a:pt x="722" y="41"/>
                    </a:cubicBezTo>
                    <a:cubicBezTo>
                      <a:pt x="113" y="41"/>
                      <a:pt x="113" y="41"/>
                      <a:pt x="113" y="41"/>
                    </a:cubicBezTo>
                    <a:lnTo>
                      <a:pt x="48" y="410"/>
                    </a:lnTo>
                    <a:close/>
                    <a:moveTo>
                      <a:pt x="48" y="410"/>
                    </a:moveTo>
                    <a:cubicBezTo>
                      <a:pt x="48" y="410"/>
                      <a:pt x="48" y="410"/>
                      <a:pt x="48" y="41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sz="1000"/>
              </a:p>
            </p:txBody>
          </p:sp>
          <p:sp>
            <p:nvSpPr>
              <p:cNvPr id="74" name="Freeform 71">
                <a:extLst>
                  <a:ext uri="{FF2B5EF4-FFF2-40B4-BE49-F238E27FC236}">
                    <a16:creationId xmlns:a16="http://schemas.microsoft.com/office/drawing/2014/main" id="{5B41D337-BB36-1AF5-5968-C5553E77259B}"/>
                  </a:ext>
                </a:extLst>
              </p:cNvPr>
              <p:cNvSpPr>
                <a:spLocks noEditPoints="1"/>
              </p:cNvSpPr>
              <p:nvPr/>
            </p:nvSpPr>
            <p:spPr bwMode="auto">
              <a:xfrm>
                <a:off x="6235700" y="11755438"/>
                <a:ext cx="604838" cy="46038"/>
              </a:xfrm>
              <a:custGeom>
                <a:avLst/>
                <a:gdLst>
                  <a:gd name="T0" fmla="*/ 526 w 553"/>
                  <a:gd name="T1" fmla="*/ 42 h 42"/>
                  <a:gd name="T2" fmla="*/ 27 w 553"/>
                  <a:gd name="T3" fmla="*/ 42 h 42"/>
                  <a:gd name="T4" fmla="*/ 27 w 553"/>
                  <a:gd name="T5" fmla="*/ 0 h 42"/>
                  <a:gd name="T6" fmla="*/ 526 w 553"/>
                  <a:gd name="T7" fmla="*/ 0 h 42"/>
                  <a:gd name="T8" fmla="*/ 526 w 553"/>
                  <a:gd name="T9" fmla="*/ 42 h 42"/>
                  <a:gd name="T10" fmla="*/ 526 w 553"/>
                  <a:gd name="T11" fmla="*/ 42 h 42"/>
                  <a:gd name="T12" fmla="*/ 526 w 553"/>
                  <a:gd name="T13" fmla="*/ 42 h 42"/>
                </a:gdLst>
                <a:ahLst/>
                <a:cxnLst>
                  <a:cxn ang="0">
                    <a:pos x="T0" y="T1"/>
                  </a:cxn>
                  <a:cxn ang="0">
                    <a:pos x="T2" y="T3"/>
                  </a:cxn>
                  <a:cxn ang="0">
                    <a:pos x="T4" y="T5"/>
                  </a:cxn>
                  <a:cxn ang="0">
                    <a:pos x="T6" y="T7"/>
                  </a:cxn>
                  <a:cxn ang="0">
                    <a:pos x="T8" y="T9"/>
                  </a:cxn>
                  <a:cxn ang="0">
                    <a:pos x="T10" y="T11"/>
                  </a:cxn>
                  <a:cxn ang="0">
                    <a:pos x="T12" y="T13"/>
                  </a:cxn>
                </a:cxnLst>
                <a:rect l="0" t="0" r="r" b="b"/>
                <a:pathLst>
                  <a:path w="553" h="42">
                    <a:moveTo>
                      <a:pt x="526" y="42"/>
                    </a:moveTo>
                    <a:cubicBezTo>
                      <a:pt x="27" y="42"/>
                      <a:pt x="27" y="42"/>
                      <a:pt x="27" y="42"/>
                    </a:cubicBezTo>
                    <a:cubicBezTo>
                      <a:pt x="0" y="42"/>
                      <a:pt x="0" y="0"/>
                      <a:pt x="27" y="0"/>
                    </a:cubicBezTo>
                    <a:cubicBezTo>
                      <a:pt x="526" y="0"/>
                      <a:pt x="526" y="0"/>
                      <a:pt x="526" y="0"/>
                    </a:cubicBezTo>
                    <a:cubicBezTo>
                      <a:pt x="553" y="0"/>
                      <a:pt x="553" y="42"/>
                      <a:pt x="526" y="42"/>
                    </a:cubicBezTo>
                    <a:close/>
                    <a:moveTo>
                      <a:pt x="526" y="42"/>
                    </a:moveTo>
                    <a:cubicBezTo>
                      <a:pt x="526" y="42"/>
                      <a:pt x="526" y="42"/>
                      <a:pt x="526" y="4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sz="1000"/>
              </a:p>
            </p:txBody>
          </p:sp>
          <p:sp>
            <p:nvSpPr>
              <p:cNvPr id="75" name="Freeform 72">
                <a:extLst>
                  <a:ext uri="{FF2B5EF4-FFF2-40B4-BE49-F238E27FC236}">
                    <a16:creationId xmlns:a16="http://schemas.microsoft.com/office/drawing/2014/main" id="{7BAE1B67-382E-311A-E908-4BE1204DEBF2}"/>
                  </a:ext>
                </a:extLst>
              </p:cNvPr>
              <p:cNvSpPr>
                <a:spLocks noEditPoints="1"/>
              </p:cNvSpPr>
              <p:nvPr/>
            </p:nvSpPr>
            <p:spPr bwMode="auto">
              <a:xfrm>
                <a:off x="6296025" y="11607800"/>
                <a:ext cx="482600" cy="44450"/>
              </a:xfrm>
              <a:custGeom>
                <a:avLst/>
                <a:gdLst>
                  <a:gd name="T0" fmla="*/ 413 w 441"/>
                  <a:gd name="T1" fmla="*/ 41 h 41"/>
                  <a:gd name="T2" fmla="*/ 28 w 441"/>
                  <a:gd name="T3" fmla="*/ 41 h 41"/>
                  <a:gd name="T4" fmla="*/ 28 w 441"/>
                  <a:gd name="T5" fmla="*/ 0 h 41"/>
                  <a:gd name="T6" fmla="*/ 413 w 441"/>
                  <a:gd name="T7" fmla="*/ 0 h 41"/>
                  <a:gd name="T8" fmla="*/ 413 w 441"/>
                  <a:gd name="T9" fmla="*/ 41 h 41"/>
                  <a:gd name="T10" fmla="*/ 413 w 441"/>
                  <a:gd name="T11" fmla="*/ 41 h 41"/>
                  <a:gd name="T12" fmla="*/ 413 w 441"/>
                  <a:gd name="T13" fmla="*/ 41 h 41"/>
                </a:gdLst>
                <a:ahLst/>
                <a:cxnLst>
                  <a:cxn ang="0">
                    <a:pos x="T0" y="T1"/>
                  </a:cxn>
                  <a:cxn ang="0">
                    <a:pos x="T2" y="T3"/>
                  </a:cxn>
                  <a:cxn ang="0">
                    <a:pos x="T4" y="T5"/>
                  </a:cxn>
                  <a:cxn ang="0">
                    <a:pos x="T6" y="T7"/>
                  </a:cxn>
                  <a:cxn ang="0">
                    <a:pos x="T8" y="T9"/>
                  </a:cxn>
                  <a:cxn ang="0">
                    <a:pos x="T10" y="T11"/>
                  </a:cxn>
                  <a:cxn ang="0">
                    <a:pos x="T12" y="T13"/>
                  </a:cxn>
                </a:cxnLst>
                <a:rect l="0" t="0" r="r" b="b"/>
                <a:pathLst>
                  <a:path w="441" h="41">
                    <a:moveTo>
                      <a:pt x="413" y="41"/>
                    </a:moveTo>
                    <a:cubicBezTo>
                      <a:pt x="28" y="41"/>
                      <a:pt x="28" y="41"/>
                      <a:pt x="28" y="41"/>
                    </a:cubicBezTo>
                    <a:cubicBezTo>
                      <a:pt x="0" y="41"/>
                      <a:pt x="0" y="0"/>
                      <a:pt x="28" y="0"/>
                    </a:cubicBezTo>
                    <a:cubicBezTo>
                      <a:pt x="413" y="0"/>
                      <a:pt x="413" y="0"/>
                      <a:pt x="413" y="0"/>
                    </a:cubicBezTo>
                    <a:cubicBezTo>
                      <a:pt x="441" y="0"/>
                      <a:pt x="441" y="41"/>
                      <a:pt x="413" y="41"/>
                    </a:cubicBezTo>
                    <a:close/>
                    <a:moveTo>
                      <a:pt x="413" y="41"/>
                    </a:moveTo>
                    <a:cubicBezTo>
                      <a:pt x="413" y="41"/>
                      <a:pt x="413" y="41"/>
                      <a:pt x="413" y="4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sz="1000"/>
              </a:p>
            </p:txBody>
          </p:sp>
          <p:sp>
            <p:nvSpPr>
              <p:cNvPr id="76" name="Freeform 73">
                <a:extLst>
                  <a:ext uri="{FF2B5EF4-FFF2-40B4-BE49-F238E27FC236}">
                    <a16:creationId xmlns:a16="http://schemas.microsoft.com/office/drawing/2014/main" id="{944B5CE5-4166-CE89-FB85-BD9A59A6E76A}"/>
                  </a:ext>
                </a:extLst>
              </p:cNvPr>
              <p:cNvSpPr>
                <a:spLocks noEditPoints="1"/>
              </p:cNvSpPr>
              <p:nvPr/>
            </p:nvSpPr>
            <p:spPr bwMode="auto">
              <a:xfrm>
                <a:off x="7019925" y="10971213"/>
                <a:ext cx="165100" cy="163513"/>
              </a:xfrm>
              <a:custGeom>
                <a:avLst/>
                <a:gdLst>
                  <a:gd name="T0" fmla="*/ 78 w 151"/>
                  <a:gd name="T1" fmla="*/ 151 h 151"/>
                  <a:gd name="T2" fmla="*/ 11 w 151"/>
                  <a:gd name="T3" fmla="*/ 106 h 151"/>
                  <a:gd name="T4" fmla="*/ 27 w 151"/>
                  <a:gd name="T5" fmla="*/ 27 h 151"/>
                  <a:gd name="T6" fmla="*/ 106 w 151"/>
                  <a:gd name="T7" fmla="*/ 11 h 151"/>
                  <a:gd name="T8" fmla="*/ 151 w 151"/>
                  <a:gd name="T9" fmla="*/ 78 h 151"/>
                  <a:gd name="T10" fmla="*/ 78 w 151"/>
                  <a:gd name="T11" fmla="*/ 151 h 151"/>
                  <a:gd name="T12" fmla="*/ 78 w 151"/>
                  <a:gd name="T13" fmla="*/ 47 h 151"/>
                  <a:gd name="T14" fmla="*/ 50 w 151"/>
                  <a:gd name="T15" fmla="*/ 66 h 151"/>
                  <a:gd name="T16" fmla="*/ 56 w 151"/>
                  <a:gd name="T17" fmla="*/ 100 h 151"/>
                  <a:gd name="T18" fmla="*/ 90 w 151"/>
                  <a:gd name="T19" fmla="*/ 107 h 151"/>
                  <a:gd name="T20" fmla="*/ 110 w 151"/>
                  <a:gd name="T21" fmla="*/ 78 h 151"/>
                  <a:gd name="T22" fmla="*/ 78 w 151"/>
                  <a:gd name="T23" fmla="*/ 47 h 151"/>
                  <a:gd name="T24" fmla="*/ 78 w 151"/>
                  <a:gd name="T25" fmla="*/ 47 h 151"/>
                  <a:gd name="T26" fmla="*/ 78 w 151"/>
                  <a:gd name="T27" fmla="*/ 47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1" h="151">
                    <a:moveTo>
                      <a:pt x="78" y="151"/>
                    </a:moveTo>
                    <a:cubicBezTo>
                      <a:pt x="49" y="151"/>
                      <a:pt x="23" y="133"/>
                      <a:pt x="11" y="106"/>
                    </a:cubicBezTo>
                    <a:cubicBezTo>
                      <a:pt x="0" y="79"/>
                      <a:pt x="6" y="48"/>
                      <a:pt x="27" y="27"/>
                    </a:cubicBezTo>
                    <a:cubicBezTo>
                      <a:pt x="48" y="6"/>
                      <a:pt x="79" y="0"/>
                      <a:pt x="106" y="11"/>
                    </a:cubicBezTo>
                    <a:cubicBezTo>
                      <a:pt x="133" y="22"/>
                      <a:pt x="151" y="49"/>
                      <a:pt x="151" y="78"/>
                    </a:cubicBezTo>
                    <a:cubicBezTo>
                      <a:pt x="151" y="118"/>
                      <a:pt x="119" y="151"/>
                      <a:pt x="78" y="151"/>
                    </a:cubicBezTo>
                    <a:close/>
                    <a:moveTo>
                      <a:pt x="78" y="47"/>
                    </a:moveTo>
                    <a:cubicBezTo>
                      <a:pt x="66" y="47"/>
                      <a:pt x="54" y="55"/>
                      <a:pt x="50" y="66"/>
                    </a:cubicBezTo>
                    <a:cubicBezTo>
                      <a:pt x="45" y="78"/>
                      <a:pt x="47" y="91"/>
                      <a:pt x="56" y="100"/>
                    </a:cubicBezTo>
                    <a:cubicBezTo>
                      <a:pt x="65" y="109"/>
                      <a:pt x="79" y="112"/>
                      <a:pt x="90" y="107"/>
                    </a:cubicBezTo>
                    <a:cubicBezTo>
                      <a:pt x="102" y="102"/>
                      <a:pt x="110" y="91"/>
                      <a:pt x="110" y="78"/>
                    </a:cubicBezTo>
                    <a:cubicBezTo>
                      <a:pt x="110" y="61"/>
                      <a:pt x="96" y="47"/>
                      <a:pt x="78" y="47"/>
                    </a:cubicBezTo>
                    <a:close/>
                    <a:moveTo>
                      <a:pt x="78" y="47"/>
                    </a:moveTo>
                    <a:cubicBezTo>
                      <a:pt x="78" y="47"/>
                      <a:pt x="78" y="47"/>
                      <a:pt x="78" y="4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sz="1000"/>
              </a:p>
            </p:txBody>
          </p:sp>
          <p:sp>
            <p:nvSpPr>
              <p:cNvPr id="77" name="Freeform 74">
                <a:extLst>
                  <a:ext uri="{FF2B5EF4-FFF2-40B4-BE49-F238E27FC236}">
                    <a16:creationId xmlns:a16="http://schemas.microsoft.com/office/drawing/2014/main" id="{8457C911-AF8A-D3BB-68F8-70A14D94094C}"/>
                  </a:ext>
                </a:extLst>
              </p:cNvPr>
              <p:cNvSpPr>
                <a:spLocks noEditPoints="1"/>
              </p:cNvSpPr>
              <p:nvPr/>
            </p:nvSpPr>
            <p:spPr bwMode="auto">
              <a:xfrm>
                <a:off x="6804025" y="10971213"/>
                <a:ext cx="165100" cy="163513"/>
              </a:xfrm>
              <a:custGeom>
                <a:avLst/>
                <a:gdLst>
                  <a:gd name="T0" fmla="*/ 78 w 151"/>
                  <a:gd name="T1" fmla="*/ 151 h 151"/>
                  <a:gd name="T2" fmla="*/ 11 w 151"/>
                  <a:gd name="T3" fmla="*/ 106 h 151"/>
                  <a:gd name="T4" fmla="*/ 27 w 151"/>
                  <a:gd name="T5" fmla="*/ 27 h 151"/>
                  <a:gd name="T6" fmla="*/ 106 w 151"/>
                  <a:gd name="T7" fmla="*/ 11 h 151"/>
                  <a:gd name="T8" fmla="*/ 151 w 151"/>
                  <a:gd name="T9" fmla="*/ 78 h 151"/>
                  <a:gd name="T10" fmla="*/ 78 w 151"/>
                  <a:gd name="T11" fmla="*/ 151 h 151"/>
                  <a:gd name="T12" fmla="*/ 78 w 151"/>
                  <a:gd name="T13" fmla="*/ 47 h 151"/>
                  <a:gd name="T14" fmla="*/ 49 w 151"/>
                  <a:gd name="T15" fmla="*/ 66 h 151"/>
                  <a:gd name="T16" fmla="*/ 56 w 151"/>
                  <a:gd name="T17" fmla="*/ 100 h 151"/>
                  <a:gd name="T18" fmla="*/ 90 w 151"/>
                  <a:gd name="T19" fmla="*/ 107 h 151"/>
                  <a:gd name="T20" fmla="*/ 109 w 151"/>
                  <a:gd name="T21" fmla="*/ 78 h 151"/>
                  <a:gd name="T22" fmla="*/ 78 w 151"/>
                  <a:gd name="T23" fmla="*/ 47 h 151"/>
                  <a:gd name="T24" fmla="*/ 78 w 151"/>
                  <a:gd name="T25" fmla="*/ 47 h 151"/>
                  <a:gd name="T26" fmla="*/ 78 w 151"/>
                  <a:gd name="T27" fmla="*/ 47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1" h="151">
                    <a:moveTo>
                      <a:pt x="78" y="151"/>
                    </a:moveTo>
                    <a:cubicBezTo>
                      <a:pt x="49" y="151"/>
                      <a:pt x="22" y="133"/>
                      <a:pt x="11" y="106"/>
                    </a:cubicBezTo>
                    <a:cubicBezTo>
                      <a:pt x="0" y="79"/>
                      <a:pt x="6" y="48"/>
                      <a:pt x="27" y="27"/>
                    </a:cubicBezTo>
                    <a:cubicBezTo>
                      <a:pt x="48" y="6"/>
                      <a:pt x="79" y="0"/>
                      <a:pt x="106" y="11"/>
                    </a:cubicBezTo>
                    <a:cubicBezTo>
                      <a:pt x="133" y="22"/>
                      <a:pt x="151" y="49"/>
                      <a:pt x="151" y="78"/>
                    </a:cubicBezTo>
                    <a:cubicBezTo>
                      <a:pt x="151" y="118"/>
                      <a:pt x="118" y="151"/>
                      <a:pt x="78" y="151"/>
                    </a:cubicBezTo>
                    <a:close/>
                    <a:moveTo>
                      <a:pt x="78" y="47"/>
                    </a:moveTo>
                    <a:cubicBezTo>
                      <a:pt x="66" y="47"/>
                      <a:pt x="54" y="55"/>
                      <a:pt x="49" y="66"/>
                    </a:cubicBezTo>
                    <a:cubicBezTo>
                      <a:pt x="45" y="78"/>
                      <a:pt x="47" y="91"/>
                      <a:pt x="56" y="100"/>
                    </a:cubicBezTo>
                    <a:cubicBezTo>
                      <a:pt x="65" y="109"/>
                      <a:pt x="78" y="112"/>
                      <a:pt x="90" y="107"/>
                    </a:cubicBezTo>
                    <a:cubicBezTo>
                      <a:pt x="102" y="102"/>
                      <a:pt x="109" y="91"/>
                      <a:pt x="109" y="78"/>
                    </a:cubicBezTo>
                    <a:cubicBezTo>
                      <a:pt x="109" y="61"/>
                      <a:pt x="95" y="47"/>
                      <a:pt x="78" y="47"/>
                    </a:cubicBezTo>
                    <a:close/>
                    <a:moveTo>
                      <a:pt x="78" y="47"/>
                    </a:moveTo>
                    <a:cubicBezTo>
                      <a:pt x="78" y="47"/>
                      <a:pt x="78" y="47"/>
                      <a:pt x="78" y="4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sz="1000"/>
              </a:p>
            </p:txBody>
          </p:sp>
        </p:grpSp>
      </p:grpSp>
      <p:sp>
        <p:nvSpPr>
          <p:cNvPr id="78" name="TextBox 77">
            <a:extLst>
              <a:ext uri="{FF2B5EF4-FFF2-40B4-BE49-F238E27FC236}">
                <a16:creationId xmlns:a16="http://schemas.microsoft.com/office/drawing/2014/main" id="{D3E92E29-3513-58EC-A304-EA643CA94839}"/>
              </a:ext>
            </a:extLst>
          </p:cNvPr>
          <p:cNvSpPr txBox="1"/>
          <p:nvPr/>
        </p:nvSpPr>
        <p:spPr>
          <a:xfrm>
            <a:off x="1829604" y="3626983"/>
            <a:ext cx="1972794" cy="711733"/>
          </a:xfrm>
          <a:prstGeom prst="rect">
            <a:avLst/>
          </a:prstGeom>
          <a:noFill/>
        </p:spPr>
        <p:txBody>
          <a:bodyPr wrap="square" rtlCol="0">
            <a:spAutoFit/>
          </a:bodyPr>
          <a:lstStyle/>
          <a:p>
            <a:pPr algn="justLow" rtl="1">
              <a:lnSpc>
                <a:spcPct val="150000"/>
              </a:lnSpc>
            </a:pPr>
            <a:r>
              <a:rPr lang="fa-IR" sz="1400" b="1" dirty="0">
                <a:solidFill>
                  <a:srgbClr val="1D3347"/>
                </a:solidFill>
                <a:latin typeface="Shabnam" panose="020B0603030804020204" pitchFamily="34" charset="-78"/>
                <a:cs typeface="Shabnam" panose="020B0603030804020204" pitchFamily="34" charset="-78"/>
              </a:rPr>
              <a:t>تیتر عنوان خود را</a:t>
            </a:r>
          </a:p>
          <a:p>
            <a:pPr algn="justLow" rtl="1">
              <a:lnSpc>
                <a:spcPct val="150000"/>
              </a:lnSpc>
            </a:pPr>
            <a:r>
              <a:rPr lang="fa-IR" sz="1400" b="1" dirty="0">
                <a:solidFill>
                  <a:srgbClr val="1D3347"/>
                </a:solidFill>
                <a:latin typeface="Shabnam" panose="020B0603030804020204" pitchFamily="34" charset="-78"/>
                <a:cs typeface="Shabnam" panose="020B0603030804020204" pitchFamily="34" charset="-78"/>
              </a:rPr>
              <a:t>در این قسمت وارد نمایید</a:t>
            </a:r>
          </a:p>
        </p:txBody>
      </p:sp>
      <p:sp>
        <p:nvSpPr>
          <p:cNvPr id="79" name="TextBox 78">
            <a:extLst>
              <a:ext uri="{FF2B5EF4-FFF2-40B4-BE49-F238E27FC236}">
                <a16:creationId xmlns:a16="http://schemas.microsoft.com/office/drawing/2014/main" id="{981EDEAF-978B-0B4C-3F08-2AB498AF70C9}"/>
              </a:ext>
            </a:extLst>
          </p:cNvPr>
          <p:cNvSpPr txBox="1"/>
          <p:nvPr/>
        </p:nvSpPr>
        <p:spPr>
          <a:xfrm>
            <a:off x="4666956" y="3626983"/>
            <a:ext cx="1972794" cy="711733"/>
          </a:xfrm>
          <a:prstGeom prst="rect">
            <a:avLst/>
          </a:prstGeom>
          <a:noFill/>
        </p:spPr>
        <p:txBody>
          <a:bodyPr wrap="square" rtlCol="0">
            <a:spAutoFit/>
          </a:bodyPr>
          <a:lstStyle/>
          <a:p>
            <a:pPr algn="justLow" rtl="1">
              <a:lnSpc>
                <a:spcPct val="150000"/>
              </a:lnSpc>
            </a:pPr>
            <a:r>
              <a:rPr lang="fa-IR" sz="1400" b="1" dirty="0">
                <a:solidFill>
                  <a:srgbClr val="1D3347"/>
                </a:solidFill>
                <a:latin typeface="Shabnam" panose="020B0603030804020204" pitchFamily="34" charset="-78"/>
                <a:cs typeface="Shabnam" panose="020B0603030804020204" pitchFamily="34" charset="-78"/>
              </a:rPr>
              <a:t>تیتر عنوان خود را</a:t>
            </a:r>
          </a:p>
          <a:p>
            <a:pPr algn="justLow" rtl="1">
              <a:lnSpc>
                <a:spcPct val="150000"/>
              </a:lnSpc>
            </a:pPr>
            <a:r>
              <a:rPr lang="fa-IR" sz="1400" b="1" dirty="0">
                <a:solidFill>
                  <a:srgbClr val="1D3347"/>
                </a:solidFill>
                <a:latin typeface="Shabnam" panose="020B0603030804020204" pitchFamily="34" charset="-78"/>
                <a:cs typeface="Shabnam" panose="020B0603030804020204" pitchFamily="34" charset="-78"/>
              </a:rPr>
              <a:t>در این قسمت وارد نمایید</a:t>
            </a:r>
          </a:p>
        </p:txBody>
      </p:sp>
      <p:sp>
        <p:nvSpPr>
          <p:cNvPr id="80" name="TextBox 79">
            <a:extLst>
              <a:ext uri="{FF2B5EF4-FFF2-40B4-BE49-F238E27FC236}">
                <a16:creationId xmlns:a16="http://schemas.microsoft.com/office/drawing/2014/main" id="{488D0A9E-8D1A-1DDF-587E-70E65A673EB2}"/>
              </a:ext>
            </a:extLst>
          </p:cNvPr>
          <p:cNvSpPr txBox="1"/>
          <p:nvPr/>
        </p:nvSpPr>
        <p:spPr>
          <a:xfrm>
            <a:off x="7519658" y="3626983"/>
            <a:ext cx="1972794" cy="711733"/>
          </a:xfrm>
          <a:prstGeom prst="rect">
            <a:avLst/>
          </a:prstGeom>
          <a:noFill/>
        </p:spPr>
        <p:txBody>
          <a:bodyPr wrap="square" rtlCol="0">
            <a:spAutoFit/>
          </a:bodyPr>
          <a:lstStyle/>
          <a:p>
            <a:pPr algn="justLow" rtl="1">
              <a:lnSpc>
                <a:spcPct val="150000"/>
              </a:lnSpc>
            </a:pPr>
            <a:r>
              <a:rPr lang="fa-IR" sz="1400" b="1" dirty="0">
                <a:solidFill>
                  <a:srgbClr val="1D3347"/>
                </a:solidFill>
                <a:latin typeface="Shabnam" panose="020B0603030804020204" pitchFamily="34" charset="-78"/>
                <a:cs typeface="Shabnam" panose="020B0603030804020204" pitchFamily="34" charset="-78"/>
              </a:rPr>
              <a:t>تیتر عنوان خود را</a:t>
            </a:r>
          </a:p>
          <a:p>
            <a:pPr algn="justLow" rtl="1">
              <a:lnSpc>
                <a:spcPct val="150000"/>
              </a:lnSpc>
            </a:pPr>
            <a:r>
              <a:rPr lang="fa-IR" sz="1400" b="1" dirty="0">
                <a:solidFill>
                  <a:srgbClr val="1D3347"/>
                </a:solidFill>
                <a:latin typeface="Shabnam" panose="020B0603030804020204" pitchFamily="34" charset="-78"/>
                <a:cs typeface="Shabnam" panose="020B0603030804020204" pitchFamily="34" charset="-78"/>
              </a:rPr>
              <a:t>در این قسمت وارد نمایید</a:t>
            </a:r>
          </a:p>
        </p:txBody>
      </p:sp>
      <p:sp>
        <p:nvSpPr>
          <p:cNvPr id="81" name="TextBox 80">
            <a:extLst>
              <a:ext uri="{FF2B5EF4-FFF2-40B4-BE49-F238E27FC236}">
                <a16:creationId xmlns:a16="http://schemas.microsoft.com/office/drawing/2014/main" id="{54964B3D-E93E-9026-90B3-BF80A8F2414E}"/>
              </a:ext>
            </a:extLst>
          </p:cNvPr>
          <p:cNvSpPr txBox="1"/>
          <p:nvPr/>
        </p:nvSpPr>
        <p:spPr>
          <a:xfrm>
            <a:off x="1719914" y="5094390"/>
            <a:ext cx="2181811" cy="893771"/>
          </a:xfrm>
          <a:prstGeom prst="rect">
            <a:avLst/>
          </a:prstGeom>
          <a:noFill/>
        </p:spPr>
        <p:txBody>
          <a:bodyPr wrap="square">
            <a:spAutoFit/>
          </a:bodyPr>
          <a:lstStyle/>
          <a:p>
            <a:pPr algn="justLow" rtl="1">
              <a:lnSpc>
                <a:spcPct val="150000"/>
              </a:lnSpc>
            </a:pPr>
            <a:r>
              <a:rPr lang="fa-IR" sz="1200" dirty="0">
                <a:solidFill>
                  <a:srgbClr val="1D3347"/>
                </a:solidFill>
                <a:latin typeface="Shabnam" panose="020B0603030804020204" pitchFamily="34" charset="-78"/>
                <a:cs typeface="Shabnam" panose="020B0603030804020204" pitchFamily="34" charset="-78"/>
              </a:rPr>
              <a:t>فروشگاه مینارو ارائه دهنده انواع فایل های کاربردی با بهترین کیفیت این متن تست می باشد. </a:t>
            </a:r>
            <a:endParaRPr lang="en-US" sz="1200" dirty="0">
              <a:solidFill>
                <a:srgbClr val="1D3347"/>
              </a:solidFill>
              <a:latin typeface="Shabnam" panose="020B0603030804020204" pitchFamily="34" charset="-78"/>
              <a:cs typeface="Shabnam" panose="020B0603030804020204" pitchFamily="34" charset="-78"/>
            </a:endParaRPr>
          </a:p>
        </p:txBody>
      </p:sp>
      <p:sp>
        <p:nvSpPr>
          <p:cNvPr id="82" name="TextBox 81">
            <a:extLst>
              <a:ext uri="{FF2B5EF4-FFF2-40B4-BE49-F238E27FC236}">
                <a16:creationId xmlns:a16="http://schemas.microsoft.com/office/drawing/2014/main" id="{4E3C1F93-8BC5-42B8-FE8E-AEB20E2DCB92}"/>
              </a:ext>
            </a:extLst>
          </p:cNvPr>
          <p:cNvSpPr txBox="1"/>
          <p:nvPr/>
        </p:nvSpPr>
        <p:spPr>
          <a:xfrm>
            <a:off x="4536367" y="5094390"/>
            <a:ext cx="2181811" cy="893771"/>
          </a:xfrm>
          <a:prstGeom prst="rect">
            <a:avLst/>
          </a:prstGeom>
          <a:noFill/>
        </p:spPr>
        <p:txBody>
          <a:bodyPr wrap="square">
            <a:spAutoFit/>
          </a:bodyPr>
          <a:lstStyle/>
          <a:p>
            <a:pPr algn="justLow" rtl="1">
              <a:lnSpc>
                <a:spcPct val="150000"/>
              </a:lnSpc>
            </a:pPr>
            <a:r>
              <a:rPr lang="fa-IR" sz="1200" dirty="0">
                <a:solidFill>
                  <a:srgbClr val="1D3347"/>
                </a:solidFill>
                <a:latin typeface="Shabnam" panose="020B0603030804020204" pitchFamily="34" charset="-78"/>
                <a:cs typeface="Shabnam" panose="020B0603030804020204" pitchFamily="34" charset="-78"/>
              </a:rPr>
              <a:t>فروشگاه مینارو ارائه دهنده انواع فایل های کاربردی با بهترین کیفیت این متن تست می باشد. </a:t>
            </a:r>
            <a:endParaRPr lang="en-US" sz="1200" dirty="0">
              <a:solidFill>
                <a:srgbClr val="1D3347"/>
              </a:solidFill>
              <a:latin typeface="Shabnam" panose="020B0603030804020204" pitchFamily="34" charset="-78"/>
              <a:cs typeface="Shabnam" panose="020B0603030804020204" pitchFamily="34" charset="-78"/>
            </a:endParaRPr>
          </a:p>
        </p:txBody>
      </p:sp>
      <p:sp>
        <p:nvSpPr>
          <p:cNvPr id="83" name="TextBox 82">
            <a:extLst>
              <a:ext uri="{FF2B5EF4-FFF2-40B4-BE49-F238E27FC236}">
                <a16:creationId xmlns:a16="http://schemas.microsoft.com/office/drawing/2014/main" id="{957F305A-DF06-688E-7D78-884439D90666}"/>
              </a:ext>
            </a:extLst>
          </p:cNvPr>
          <p:cNvSpPr txBox="1"/>
          <p:nvPr/>
        </p:nvSpPr>
        <p:spPr>
          <a:xfrm>
            <a:off x="7395220" y="5094390"/>
            <a:ext cx="2181811" cy="900246"/>
          </a:xfrm>
          <a:prstGeom prst="rect">
            <a:avLst/>
          </a:prstGeom>
          <a:noFill/>
        </p:spPr>
        <p:txBody>
          <a:bodyPr wrap="square">
            <a:spAutoFit/>
          </a:bodyPr>
          <a:lstStyle/>
          <a:p>
            <a:pPr algn="justLow" rtl="1">
              <a:lnSpc>
                <a:spcPct val="150000"/>
              </a:lnSpc>
            </a:pPr>
            <a:r>
              <a:rPr lang="fa-IR" sz="1200" dirty="0">
                <a:solidFill>
                  <a:srgbClr val="1D3347"/>
                </a:solidFill>
                <a:latin typeface="Shabnam" panose="020B0603030804020204" pitchFamily="34" charset="-78"/>
                <a:cs typeface="Shabnam" panose="020B0603030804020204" pitchFamily="34" charset="-78"/>
              </a:rPr>
              <a:t>فروشگاه مینارو ارائه دهنده انواع فایل های کاربردی با بهترین کیفیت این متن تست می باشد. </a:t>
            </a:r>
            <a:endParaRPr lang="en-US" sz="1200" dirty="0">
              <a:solidFill>
                <a:srgbClr val="1D3347"/>
              </a:solidFill>
              <a:latin typeface="Shabnam" panose="020B0603030804020204" pitchFamily="34" charset="-78"/>
              <a:cs typeface="Shabnam" panose="020B0603030804020204" pitchFamily="34" charset="-78"/>
            </a:endParaRPr>
          </a:p>
        </p:txBody>
      </p:sp>
    </p:spTree>
    <p:extLst>
      <p:ext uri="{BB962C8B-B14F-4D97-AF65-F5344CB8AC3E}">
        <p14:creationId xmlns:p14="http://schemas.microsoft.com/office/powerpoint/2010/main" val="3268651622"/>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5"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randombar(vertical)">
                                      <p:cBhvr>
                                        <p:cTn id="7" dur="500"/>
                                        <p:tgtEl>
                                          <p:spTgt spid="5"/>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ipe(down)">
                                      <p:cBhvr>
                                        <p:cTn id="11" dur="750"/>
                                        <p:tgtEl>
                                          <p:spTgt spid="8"/>
                                        </p:tgtEl>
                                      </p:cBhvr>
                                    </p:animEffect>
                                  </p:childTnLst>
                                </p:cTn>
                              </p:par>
                            </p:childTnLst>
                          </p:cTn>
                        </p:par>
                        <p:par>
                          <p:cTn id="12" fill="hold">
                            <p:stCondLst>
                              <p:cond delay="1250"/>
                            </p:stCondLst>
                            <p:childTnLst>
                              <p:par>
                                <p:cTn id="13" presetID="22" presetClass="entr" presetSubtype="8" fill="hold" grpId="0" nodeType="afterEffect">
                                  <p:stCondLst>
                                    <p:cond delay="0"/>
                                  </p:stCondLst>
                                  <p:childTnLst>
                                    <p:set>
                                      <p:cBhvr>
                                        <p:cTn id="14" dur="1" fill="hold">
                                          <p:stCondLst>
                                            <p:cond delay="0"/>
                                          </p:stCondLst>
                                        </p:cTn>
                                        <p:tgtEl>
                                          <p:spTgt spid="78"/>
                                        </p:tgtEl>
                                        <p:attrNameLst>
                                          <p:attrName>style.visibility</p:attrName>
                                        </p:attrNameLst>
                                      </p:cBhvr>
                                      <p:to>
                                        <p:strVal val="visible"/>
                                      </p:to>
                                    </p:set>
                                    <p:animEffect transition="in" filter="wipe(left)">
                                      <p:cBhvr>
                                        <p:cTn id="15" dur="750"/>
                                        <p:tgtEl>
                                          <p:spTgt spid="78"/>
                                        </p:tgtEl>
                                      </p:cBhvr>
                                    </p:animEffect>
                                  </p:childTnLst>
                                </p:cTn>
                              </p:par>
                            </p:childTnLst>
                          </p:cTn>
                        </p:par>
                        <p:par>
                          <p:cTn id="16" fill="hold">
                            <p:stCondLst>
                              <p:cond delay="2000"/>
                            </p:stCondLst>
                            <p:childTnLst>
                              <p:par>
                                <p:cTn id="17" presetID="22" presetClass="entr" presetSubtype="8" fill="hold" nodeType="after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wipe(left)">
                                      <p:cBhvr>
                                        <p:cTn id="19" dur="750"/>
                                        <p:tgtEl>
                                          <p:spTgt spid="17"/>
                                        </p:tgtEl>
                                      </p:cBhvr>
                                    </p:animEffect>
                                  </p:childTnLst>
                                </p:cTn>
                              </p:par>
                            </p:childTnLst>
                          </p:cTn>
                        </p:par>
                        <p:par>
                          <p:cTn id="20" fill="hold">
                            <p:stCondLst>
                              <p:cond delay="2750"/>
                            </p:stCondLst>
                            <p:childTnLst>
                              <p:par>
                                <p:cTn id="21" presetID="22" presetClass="entr" presetSubtype="8" fill="hold" grpId="0" nodeType="afterEffect">
                                  <p:stCondLst>
                                    <p:cond delay="0"/>
                                  </p:stCondLst>
                                  <p:childTnLst>
                                    <p:set>
                                      <p:cBhvr>
                                        <p:cTn id="22" dur="1" fill="hold">
                                          <p:stCondLst>
                                            <p:cond delay="0"/>
                                          </p:stCondLst>
                                        </p:cTn>
                                        <p:tgtEl>
                                          <p:spTgt spid="81"/>
                                        </p:tgtEl>
                                        <p:attrNameLst>
                                          <p:attrName>style.visibility</p:attrName>
                                        </p:attrNameLst>
                                      </p:cBhvr>
                                      <p:to>
                                        <p:strVal val="visible"/>
                                      </p:to>
                                    </p:set>
                                    <p:animEffect transition="in" filter="wipe(left)">
                                      <p:cBhvr>
                                        <p:cTn id="23" dur="750"/>
                                        <p:tgtEl>
                                          <p:spTgt spid="81"/>
                                        </p:tgtEl>
                                      </p:cBhvr>
                                    </p:animEffect>
                                  </p:childTnLst>
                                </p:cTn>
                              </p:par>
                            </p:childTnLst>
                          </p:cTn>
                        </p:par>
                        <p:par>
                          <p:cTn id="24" fill="hold">
                            <p:stCondLst>
                              <p:cond delay="3500"/>
                            </p:stCondLst>
                            <p:childTnLst>
                              <p:par>
                                <p:cTn id="25" presetID="22" presetClass="entr" presetSubtype="4" fill="hold" nodeType="after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wipe(down)">
                                      <p:cBhvr>
                                        <p:cTn id="27" dur="750"/>
                                        <p:tgtEl>
                                          <p:spTgt spid="11"/>
                                        </p:tgtEl>
                                      </p:cBhvr>
                                    </p:animEffect>
                                  </p:childTnLst>
                                </p:cTn>
                              </p:par>
                            </p:childTnLst>
                          </p:cTn>
                        </p:par>
                        <p:par>
                          <p:cTn id="28" fill="hold">
                            <p:stCondLst>
                              <p:cond delay="4250"/>
                            </p:stCondLst>
                            <p:childTnLst>
                              <p:par>
                                <p:cTn id="29" presetID="22" presetClass="entr" presetSubtype="2" fill="hold" grpId="0" nodeType="afterEffect">
                                  <p:stCondLst>
                                    <p:cond delay="0"/>
                                  </p:stCondLst>
                                  <p:childTnLst>
                                    <p:set>
                                      <p:cBhvr>
                                        <p:cTn id="30" dur="1" fill="hold">
                                          <p:stCondLst>
                                            <p:cond delay="0"/>
                                          </p:stCondLst>
                                        </p:cTn>
                                        <p:tgtEl>
                                          <p:spTgt spid="79"/>
                                        </p:tgtEl>
                                        <p:attrNameLst>
                                          <p:attrName>style.visibility</p:attrName>
                                        </p:attrNameLst>
                                      </p:cBhvr>
                                      <p:to>
                                        <p:strVal val="visible"/>
                                      </p:to>
                                    </p:set>
                                    <p:animEffect transition="in" filter="wipe(right)">
                                      <p:cBhvr>
                                        <p:cTn id="31" dur="750"/>
                                        <p:tgtEl>
                                          <p:spTgt spid="79"/>
                                        </p:tgtEl>
                                      </p:cBhvr>
                                    </p:animEffect>
                                  </p:childTnLst>
                                </p:cTn>
                              </p:par>
                            </p:childTnLst>
                          </p:cTn>
                        </p:par>
                        <p:par>
                          <p:cTn id="32" fill="hold">
                            <p:stCondLst>
                              <p:cond delay="5000"/>
                            </p:stCondLst>
                            <p:childTnLst>
                              <p:par>
                                <p:cTn id="33" presetID="22" presetClass="entr" presetSubtype="8" fill="hold" nodeType="afterEffect">
                                  <p:stCondLst>
                                    <p:cond delay="0"/>
                                  </p:stCondLst>
                                  <p:childTnLst>
                                    <p:set>
                                      <p:cBhvr>
                                        <p:cTn id="34" dur="1" fill="hold">
                                          <p:stCondLst>
                                            <p:cond delay="0"/>
                                          </p:stCondLst>
                                        </p:cTn>
                                        <p:tgtEl>
                                          <p:spTgt spid="33"/>
                                        </p:tgtEl>
                                        <p:attrNameLst>
                                          <p:attrName>style.visibility</p:attrName>
                                        </p:attrNameLst>
                                      </p:cBhvr>
                                      <p:to>
                                        <p:strVal val="visible"/>
                                      </p:to>
                                    </p:set>
                                    <p:animEffect transition="in" filter="wipe(left)">
                                      <p:cBhvr>
                                        <p:cTn id="35" dur="750"/>
                                        <p:tgtEl>
                                          <p:spTgt spid="33"/>
                                        </p:tgtEl>
                                      </p:cBhvr>
                                    </p:animEffect>
                                  </p:childTnLst>
                                </p:cTn>
                              </p:par>
                            </p:childTnLst>
                          </p:cTn>
                        </p:par>
                        <p:par>
                          <p:cTn id="36" fill="hold">
                            <p:stCondLst>
                              <p:cond delay="5750"/>
                            </p:stCondLst>
                            <p:childTnLst>
                              <p:par>
                                <p:cTn id="37" presetID="22" presetClass="entr" presetSubtype="8" fill="hold" grpId="0" nodeType="afterEffect">
                                  <p:stCondLst>
                                    <p:cond delay="0"/>
                                  </p:stCondLst>
                                  <p:childTnLst>
                                    <p:set>
                                      <p:cBhvr>
                                        <p:cTn id="38" dur="1" fill="hold">
                                          <p:stCondLst>
                                            <p:cond delay="0"/>
                                          </p:stCondLst>
                                        </p:cTn>
                                        <p:tgtEl>
                                          <p:spTgt spid="82"/>
                                        </p:tgtEl>
                                        <p:attrNameLst>
                                          <p:attrName>style.visibility</p:attrName>
                                        </p:attrNameLst>
                                      </p:cBhvr>
                                      <p:to>
                                        <p:strVal val="visible"/>
                                      </p:to>
                                    </p:set>
                                    <p:animEffect transition="in" filter="wipe(left)">
                                      <p:cBhvr>
                                        <p:cTn id="39" dur="750"/>
                                        <p:tgtEl>
                                          <p:spTgt spid="82"/>
                                        </p:tgtEl>
                                      </p:cBhvr>
                                    </p:animEffect>
                                  </p:childTnLst>
                                </p:cTn>
                              </p:par>
                            </p:childTnLst>
                          </p:cTn>
                        </p:par>
                        <p:par>
                          <p:cTn id="40" fill="hold">
                            <p:stCondLst>
                              <p:cond delay="6500"/>
                            </p:stCondLst>
                            <p:childTnLst>
                              <p:par>
                                <p:cTn id="41" presetID="22" presetClass="entr" presetSubtype="4" fill="hold" nodeType="afterEffect">
                                  <p:stCondLst>
                                    <p:cond delay="0"/>
                                  </p:stCondLst>
                                  <p:childTnLst>
                                    <p:set>
                                      <p:cBhvr>
                                        <p:cTn id="42" dur="1" fill="hold">
                                          <p:stCondLst>
                                            <p:cond delay="0"/>
                                          </p:stCondLst>
                                        </p:cTn>
                                        <p:tgtEl>
                                          <p:spTgt spid="14"/>
                                        </p:tgtEl>
                                        <p:attrNameLst>
                                          <p:attrName>style.visibility</p:attrName>
                                        </p:attrNameLst>
                                      </p:cBhvr>
                                      <p:to>
                                        <p:strVal val="visible"/>
                                      </p:to>
                                    </p:set>
                                    <p:animEffect transition="in" filter="wipe(down)">
                                      <p:cBhvr>
                                        <p:cTn id="43" dur="750"/>
                                        <p:tgtEl>
                                          <p:spTgt spid="14"/>
                                        </p:tgtEl>
                                      </p:cBhvr>
                                    </p:animEffect>
                                  </p:childTnLst>
                                </p:cTn>
                              </p:par>
                            </p:childTnLst>
                          </p:cTn>
                        </p:par>
                        <p:par>
                          <p:cTn id="44" fill="hold">
                            <p:stCondLst>
                              <p:cond delay="7250"/>
                            </p:stCondLst>
                            <p:childTnLst>
                              <p:par>
                                <p:cTn id="45" presetID="22" presetClass="entr" presetSubtype="8" fill="hold" grpId="0" nodeType="afterEffect">
                                  <p:stCondLst>
                                    <p:cond delay="0"/>
                                  </p:stCondLst>
                                  <p:childTnLst>
                                    <p:set>
                                      <p:cBhvr>
                                        <p:cTn id="46" dur="1" fill="hold">
                                          <p:stCondLst>
                                            <p:cond delay="0"/>
                                          </p:stCondLst>
                                        </p:cTn>
                                        <p:tgtEl>
                                          <p:spTgt spid="80"/>
                                        </p:tgtEl>
                                        <p:attrNameLst>
                                          <p:attrName>style.visibility</p:attrName>
                                        </p:attrNameLst>
                                      </p:cBhvr>
                                      <p:to>
                                        <p:strVal val="visible"/>
                                      </p:to>
                                    </p:set>
                                    <p:animEffect transition="in" filter="wipe(left)">
                                      <p:cBhvr>
                                        <p:cTn id="47" dur="750"/>
                                        <p:tgtEl>
                                          <p:spTgt spid="80"/>
                                        </p:tgtEl>
                                      </p:cBhvr>
                                    </p:animEffect>
                                  </p:childTnLst>
                                </p:cTn>
                              </p:par>
                            </p:childTnLst>
                          </p:cTn>
                        </p:par>
                        <p:par>
                          <p:cTn id="48" fill="hold">
                            <p:stCondLst>
                              <p:cond delay="8000"/>
                            </p:stCondLst>
                            <p:childTnLst>
                              <p:par>
                                <p:cTn id="49" presetID="22" presetClass="entr" presetSubtype="8" fill="hold" nodeType="afterEffect">
                                  <p:stCondLst>
                                    <p:cond delay="0"/>
                                  </p:stCondLst>
                                  <p:childTnLst>
                                    <p:set>
                                      <p:cBhvr>
                                        <p:cTn id="50" dur="1" fill="hold">
                                          <p:stCondLst>
                                            <p:cond delay="0"/>
                                          </p:stCondLst>
                                        </p:cTn>
                                        <p:tgtEl>
                                          <p:spTgt spid="65"/>
                                        </p:tgtEl>
                                        <p:attrNameLst>
                                          <p:attrName>style.visibility</p:attrName>
                                        </p:attrNameLst>
                                      </p:cBhvr>
                                      <p:to>
                                        <p:strVal val="visible"/>
                                      </p:to>
                                    </p:set>
                                    <p:animEffect transition="in" filter="wipe(left)">
                                      <p:cBhvr>
                                        <p:cTn id="51" dur="750"/>
                                        <p:tgtEl>
                                          <p:spTgt spid="65"/>
                                        </p:tgtEl>
                                      </p:cBhvr>
                                    </p:animEffect>
                                  </p:childTnLst>
                                </p:cTn>
                              </p:par>
                            </p:childTnLst>
                          </p:cTn>
                        </p:par>
                        <p:par>
                          <p:cTn id="52" fill="hold">
                            <p:stCondLst>
                              <p:cond delay="8750"/>
                            </p:stCondLst>
                            <p:childTnLst>
                              <p:par>
                                <p:cTn id="53" presetID="22" presetClass="entr" presetSubtype="8" fill="hold" grpId="0" nodeType="afterEffect">
                                  <p:stCondLst>
                                    <p:cond delay="0"/>
                                  </p:stCondLst>
                                  <p:childTnLst>
                                    <p:set>
                                      <p:cBhvr>
                                        <p:cTn id="54" dur="1" fill="hold">
                                          <p:stCondLst>
                                            <p:cond delay="0"/>
                                          </p:stCondLst>
                                        </p:cTn>
                                        <p:tgtEl>
                                          <p:spTgt spid="83"/>
                                        </p:tgtEl>
                                        <p:attrNameLst>
                                          <p:attrName>style.visibility</p:attrName>
                                        </p:attrNameLst>
                                      </p:cBhvr>
                                      <p:to>
                                        <p:strVal val="visible"/>
                                      </p:to>
                                    </p:set>
                                    <p:animEffect transition="in" filter="wipe(left)">
                                      <p:cBhvr>
                                        <p:cTn id="55" dur="750"/>
                                        <p:tgtEl>
                                          <p:spTgt spid="8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8" grpId="0"/>
      <p:bldP spid="79" grpId="0"/>
      <p:bldP spid="80" grpId="0"/>
      <p:bldP spid="81" grpId="0"/>
      <p:bldP spid="82" grpId="0"/>
      <p:bldP spid="8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Picture Placeholder 33">
            <a:extLst>
              <a:ext uri="{FF2B5EF4-FFF2-40B4-BE49-F238E27FC236}">
                <a16:creationId xmlns:a16="http://schemas.microsoft.com/office/drawing/2014/main" id="{191745D8-82F3-B0C6-4C48-4D550D9C737C}"/>
              </a:ext>
            </a:extLst>
          </p:cNvPr>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l="85" r="85"/>
          <a:stretch>
            <a:fillRect/>
          </a:stretch>
        </p:blipFill>
        <p:spPr>
          <a:xfrm>
            <a:off x="998155" y="3764252"/>
            <a:ext cx="5069830" cy="2803881"/>
          </a:xfrm>
        </p:spPr>
      </p:pic>
      <p:sp>
        <p:nvSpPr>
          <p:cNvPr id="3" name="Slide Number Placeholder 2">
            <a:extLst>
              <a:ext uri="{FF2B5EF4-FFF2-40B4-BE49-F238E27FC236}">
                <a16:creationId xmlns:a16="http://schemas.microsoft.com/office/drawing/2014/main" id="{AC7DD27E-5057-A49E-9621-FD50A84ADF63}"/>
              </a:ext>
            </a:extLst>
          </p:cNvPr>
          <p:cNvSpPr>
            <a:spLocks noGrp="1"/>
          </p:cNvSpPr>
          <p:nvPr>
            <p:ph type="sldNum" sz="quarter" idx="11"/>
          </p:nvPr>
        </p:nvSpPr>
        <p:spPr/>
        <p:txBody>
          <a:bodyPr/>
          <a:lstStyle/>
          <a:p>
            <a:fld id="{A8043012-B8B5-47A7-9927-94221BE445D6}" type="slidenum">
              <a:rPr lang="en-US" smtClean="0"/>
              <a:pPr/>
              <a:t>8</a:t>
            </a:fld>
            <a:endParaRPr lang="en-US" dirty="0"/>
          </a:p>
        </p:txBody>
      </p:sp>
      <p:pic>
        <p:nvPicPr>
          <p:cNvPr id="4" name="Picture 3">
            <a:hlinkClick r:id="" action="ppaction://hlinkshowjump?jump=previousslide"/>
            <a:extLst>
              <a:ext uri="{FF2B5EF4-FFF2-40B4-BE49-F238E27FC236}">
                <a16:creationId xmlns:a16="http://schemas.microsoft.com/office/drawing/2014/main" id="{1609968C-6E11-CD42-AECB-A3B41167D732}"/>
              </a:ext>
            </a:extLst>
          </p:cNvPr>
          <p:cNvPicPr>
            <a:picLocks noChangeAspect="1"/>
          </p:cNvPicPr>
          <p:nvPr/>
        </p:nvPicPr>
        <p:blipFill>
          <a:blip r:embed="rId3" cstate="print">
            <a:biLevel thresh="25000"/>
            <a:extLst>
              <a:ext uri="{BEBA8EAE-BF5A-486C-A8C5-ECC9F3942E4B}">
                <a14:imgProps xmlns:a14="http://schemas.microsoft.com/office/drawing/2010/main">
                  <a14:imgLayer r:embed="rId4">
                    <a14:imgEffect>
                      <a14:saturation sat="33000"/>
                    </a14:imgEffect>
                  </a14:imgLayer>
                </a14:imgProps>
              </a:ext>
              <a:ext uri="{28A0092B-C50C-407E-A947-70E740481C1C}">
                <a14:useLocalDpi xmlns:a14="http://schemas.microsoft.com/office/drawing/2010/main"/>
              </a:ext>
            </a:extLst>
          </a:blip>
          <a:stretch>
            <a:fillRect/>
          </a:stretch>
        </p:blipFill>
        <p:spPr>
          <a:xfrm flipH="1">
            <a:off x="10403951" y="6257138"/>
            <a:ext cx="210539" cy="210539"/>
          </a:xfrm>
          <a:prstGeom prst="rect">
            <a:avLst/>
          </a:prstGeom>
        </p:spPr>
      </p:pic>
      <p:pic>
        <p:nvPicPr>
          <p:cNvPr id="5" name="Picture 4">
            <a:extLst>
              <a:ext uri="{FF2B5EF4-FFF2-40B4-BE49-F238E27FC236}">
                <a16:creationId xmlns:a16="http://schemas.microsoft.com/office/drawing/2014/main" id="{213A8D2F-3089-5881-3C1C-0FC8B79F2943}"/>
              </a:ext>
            </a:extLst>
          </p:cNvPr>
          <p:cNvPicPr>
            <a:picLocks noChangeAspect="1"/>
          </p:cNvPicPr>
          <p:nvPr/>
        </p:nvPicPr>
        <p:blipFill>
          <a:blip r:embed="rId3" cstate="print">
            <a:biLevel thresh="25000"/>
            <a:extLst>
              <a:ext uri="{BEBA8EAE-BF5A-486C-A8C5-ECC9F3942E4B}">
                <a14:imgProps xmlns:a14="http://schemas.microsoft.com/office/drawing/2010/main">
                  <a14:imgLayer r:embed="rId4">
                    <a14:imgEffect>
                      <a14:saturation sat="33000"/>
                    </a14:imgEffect>
                  </a14:imgLayer>
                </a14:imgProps>
              </a:ext>
              <a:ext uri="{28A0092B-C50C-407E-A947-70E740481C1C}">
                <a14:useLocalDpi xmlns:a14="http://schemas.microsoft.com/office/drawing/2010/main"/>
              </a:ext>
            </a:extLst>
          </a:blip>
          <a:stretch>
            <a:fillRect/>
          </a:stretch>
        </p:blipFill>
        <p:spPr>
          <a:xfrm>
            <a:off x="11810732" y="6255725"/>
            <a:ext cx="210539" cy="210539"/>
          </a:xfrm>
          <a:prstGeom prst="rect">
            <a:avLst/>
          </a:prstGeom>
        </p:spPr>
      </p:pic>
      <p:pic>
        <p:nvPicPr>
          <p:cNvPr id="6" name="Picture 5">
            <a:hlinkClick r:id="" action="ppaction://hlinkshowjump?jump=firstslide"/>
            <a:extLst>
              <a:ext uri="{FF2B5EF4-FFF2-40B4-BE49-F238E27FC236}">
                <a16:creationId xmlns:a16="http://schemas.microsoft.com/office/drawing/2014/main" id="{AF52F831-F319-DF8B-AF79-C7EB473F1206}"/>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54275" y="252809"/>
            <a:ext cx="500431" cy="375612"/>
          </a:xfrm>
          <a:prstGeom prst="rect">
            <a:avLst/>
          </a:prstGeom>
        </p:spPr>
      </p:pic>
      <p:sp>
        <p:nvSpPr>
          <p:cNvPr id="7" name="TextBox 6">
            <a:hlinkClick r:id="rId6" action="ppaction://hlinksldjump"/>
            <a:extLst>
              <a:ext uri="{FF2B5EF4-FFF2-40B4-BE49-F238E27FC236}">
                <a16:creationId xmlns:a16="http://schemas.microsoft.com/office/drawing/2014/main" id="{D9922205-7109-DC16-5FB4-3BBB67622F2D}"/>
              </a:ext>
            </a:extLst>
          </p:cNvPr>
          <p:cNvSpPr txBox="1"/>
          <p:nvPr/>
        </p:nvSpPr>
        <p:spPr>
          <a:xfrm>
            <a:off x="8814914" y="1031840"/>
            <a:ext cx="1295607" cy="307777"/>
          </a:xfrm>
          <a:prstGeom prst="rect">
            <a:avLst/>
          </a:prstGeom>
          <a:noFill/>
        </p:spPr>
        <p:txBody>
          <a:bodyPr wrap="square" rtlCol="0">
            <a:spAutoFit/>
          </a:bodyPr>
          <a:lstStyle/>
          <a:p>
            <a:pPr algn="ctr" rtl="1"/>
            <a:r>
              <a:rPr lang="fa-IR" sz="1400" b="1">
                <a:solidFill>
                  <a:schemeClr val="bg1"/>
                </a:solidFill>
                <a:latin typeface="Shabnam" panose="020B0603030804020204" pitchFamily="34" charset="-78"/>
                <a:cs typeface="Shabnam" panose="020B0603030804020204" pitchFamily="34" charset="-78"/>
              </a:rPr>
              <a:t>کلیات پژوهش</a:t>
            </a:r>
            <a:endParaRPr lang="en-US" sz="1400" b="1" dirty="0">
              <a:solidFill>
                <a:schemeClr val="bg1"/>
              </a:solidFill>
              <a:latin typeface="Shabnam" panose="020B0603030804020204" pitchFamily="34" charset="-78"/>
              <a:cs typeface="Shabnam" panose="020B0603030804020204" pitchFamily="34" charset="-78"/>
            </a:endParaRPr>
          </a:p>
        </p:txBody>
      </p:sp>
      <p:sp>
        <p:nvSpPr>
          <p:cNvPr id="8" name="TextBox 7">
            <a:hlinkClick r:id="rId7" action="ppaction://hlinksldjump"/>
            <a:extLst>
              <a:ext uri="{FF2B5EF4-FFF2-40B4-BE49-F238E27FC236}">
                <a16:creationId xmlns:a16="http://schemas.microsoft.com/office/drawing/2014/main" id="{3827D6AF-CCB8-1A06-2B45-6F4B778BE78D}"/>
              </a:ext>
            </a:extLst>
          </p:cNvPr>
          <p:cNvSpPr txBox="1"/>
          <p:nvPr/>
        </p:nvSpPr>
        <p:spPr>
          <a:xfrm>
            <a:off x="7198804" y="1031839"/>
            <a:ext cx="1391595" cy="307777"/>
          </a:xfrm>
          <a:prstGeom prst="rect">
            <a:avLst/>
          </a:prstGeom>
          <a:noFill/>
        </p:spPr>
        <p:txBody>
          <a:bodyPr wrap="square" rtlCol="0">
            <a:spAutoFit/>
          </a:bodyPr>
          <a:lstStyle/>
          <a:p>
            <a:pPr algn="ctr" rtl="1"/>
            <a:r>
              <a:rPr lang="fa-IR" sz="1400" b="1" dirty="0">
                <a:solidFill>
                  <a:schemeClr val="bg1"/>
                </a:solidFill>
                <a:latin typeface="Shabnam" panose="020B0603030804020204" pitchFamily="34" charset="-78"/>
                <a:cs typeface="Shabnam" panose="020B0603030804020204" pitchFamily="34" charset="-78"/>
              </a:rPr>
              <a:t>مبانی پژوهش</a:t>
            </a:r>
            <a:endParaRPr lang="en-US" sz="1400" b="1" dirty="0">
              <a:solidFill>
                <a:schemeClr val="bg1"/>
              </a:solidFill>
              <a:latin typeface="Shabnam" panose="020B0603030804020204" pitchFamily="34" charset="-78"/>
              <a:cs typeface="Shabnam" panose="020B0603030804020204" pitchFamily="34" charset="-78"/>
            </a:endParaRPr>
          </a:p>
        </p:txBody>
      </p:sp>
      <p:sp>
        <p:nvSpPr>
          <p:cNvPr id="9" name="TextBox 8">
            <a:hlinkClick r:id="rId8" action="ppaction://hlinksldjump"/>
            <a:extLst>
              <a:ext uri="{FF2B5EF4-FFF2-40B4-BE49-F238E27FC236}">
                <a16:creationId xmlns:a16="http://schemas.microsoft.com/office/drawing/2014/main" id="{06874331-1BA8-AC71-3A88-55FD85D4A288}"/>
              </a:ext>
            </a:extLst>
          </p:cNvPr>
          <p:cNvSpPr txBox="1"/>
          <p:nvPr/>
        </p:nvSpPr>
        <p:spPr>
          <a:xfrm>
            <a:off x="5678682" y="1031838"/>
            <a:ext cx="1420208" cy="307777"/>
          </a:xfrm>
          <a:prstGeom prst="rect">
            <a:avLst/>
          </a:prstGeom>
          <a:noFill/>
        </p:spPr>
        <p:txBody>
          <a:bodyPr wrap="square" rtlCol="0">
            <a:spAutoFit/>
          </a:bodyPr>
          <a:lstStyle/>
          <a:p>
            <a:pPr algn="ctr" rtl="1"/>
            <a:r>
              <a:rPr lang="fa-IR" sz="1400" b="1" dirty="0">
                <a:solidFill>
                  <a:schemeClr val="bg1"/>
                </a:solidFill>
                <a:latin typeface="Shabnam" panose="020B0603030804020204" pitchFamily="34" charset="-78"/>
                <a:cs typeface="Shabnam" panose="020B0603030804020204" pitchFamily="34" charset="-78"/>
              </a:rPr>
              <a:t>روش تحقیق</a:t>
            </a:r>
            <a:endParaRPr lang="en-US" sz="1400" b="1" dirty="0">
              <a:solidFill>
                <a:schemeClr val="bg1"/>
              </a:solidFill>
              <a:latin typeface="Shabnam" panose="020B0603030804020204" pitchFamily="34" charset="-78"/>
              <a:cs typeface="Shabnam" panose="020B0603030804020204" pitchFamily="34" charset="-78"/>
            </a:endParaRPr>
          </a:p>
        </p:txBody>
      </p:sp>
      <p:sp>
        <p:nvSpPr>
          <p:cNvPr id="10" name="TextBox 9">
            <a:hlinkClick r:id="rId9" action="ppaction://hlinksldjump"/>
            <a:extLst>
              <a:ext uri="{FF2B5EF4-FFF2-40B4-BE49-F238E27FC236}">
                <a16:creationId xmlns:a16="http://schemas.microsoft.com/office/drawing/2014/main" id="{44C0C05B-6D8A-2B2F-3287-D250C5FA64C3}"/>
              </a:ext>
            </a:extLst>
          </p:cNvPr>
          <p:cNvSpPr txBox="1"/>
          <p:nvPr/>
        </p:nvSpPr>
        <p:spPr>
          <a:xfrm>
            <a:off x="4080387" y="1024350"/>
            <a:ext cx="1498381" cy="315265"/>
          </a:xfrm>
          <a:prstGeom prst="rect">
            <a:avLst/>
          </a:prstGeom>
          <a:noFill/>
        </p:spPr>
        <p:txBody>
          <a:bodyPr wrap="square" rtlCol="0">
            <a:spAutoFit/>
          </a:bodyPr>
          <a:lstStyle/>
          <a:p>
            <a:pPr algn="ctr" rtl="1"/>
            <a:r>
              <a:rPr lang="fa-IR" sz="1400" b="1" dirty="0">
                <a:solidFill>
                  <a:schemeClr val="bg1"/>
                </a:solidFill>
                <a:latin typeface="Shabnam" panose="020B0603030804020204" pitchFamily="34" charset="-78"/>
                <a:cs typeface="Shabnam" panose="020B0603030804020204" pitchFamily="34" charset="-78"/>
              </a:rPr>
              <a:t>تجزیه و تحلیل</a:t>
            </a:r>
            <a:endParaRPr lang="en-US" sz="1400" b="1" dirty="0">
              <a:solidFill>
                <a:schemeClr val="bg1"/>
              </a:solidFill>
              <a:latin typeface="Shabnam" panose="020B0603030804020204" pitchFamily="34" charset="-78"/>
              <a:cs typeface="Shabnam" panose="020B0603030804020204" pitchFamily="34" charset="-78"/>
            </a:endParaRPr>
          </a:p>
        </p:txBody>
      </p:sp>
      <p:sp>
        <p:nvSpPr>
          <p:cNvPr id="11" name="TextBox 10">
            <a:hlinkClick r:id="rId10" action="ppaction://hlinksldjump"/>
            <a:extLst>
              <a:ext uri="{FF2B5EF4-FFF2-40B4-BE49-F238E27FC236}">
                <a16:creationId xmlns:a16="http://schemas.microsoft.com/office/drawing/2014/main" id="{48D4FAE5-004F-D5F2-89FE-C170AEEF3D32}"/>
              </a:ext>
            </a:extLst>
          </p:cNvPr>
          <p:cNvSpPr txBox="1"/>
          <p:nvPr/>
        </p:nvSpPr>
        <p:spPr>
          <a:xfrm>
            <a:off x="2596451" y="1051936"/>
            <a:ext cx="1420208" cy="315265"/>
          </a:xfrm>
          <a:prstGeom prst="rect">
            <a:avLst/>
          </a:prstGeom>
          <a:noFill/>
        </p:spPr>
        <p:txBody>
          <a:bodyPr wrap="square" rtlCol="0">
            <a:spAutoFit/>
          </a:bodyPr>
          <a:lstStyle/>
          <a:p>
            <a:pPr algn="ctr" rtl="1"/>
            <a:r>
              <a:rPr lang="fa-IR" sz="1400" b="1" dirty="0">
                <a:solidFill>
                  <a:schemeClr val="bg1"/>
                </a:solidFill>
                <a:latin typeface="Shabnam" panose="020B0603030804020204" pitchFamily="34" charset="-78"/>
                <a:cs typeface="Shabnam" panose="020B0603030804020204" pitchFamily="34" charset="-78"/>
              </a:rPr>
              <a:t>بحث و نتیجه</a:t>
            </a:r>
            <a:endParaRPr lang="en-US" sz="1400" b="1" dirty="0">
              <a:solidFill>
                <a:schemeClr val="bg1"/>
              </a:solidFill>
              <a:latin typeface="Shabnam" panose="020B0603030804020204" pitchFamily="34" charset="-78"/>
              <a:cs typeface="Shabnam" panose="020B0603030804020204" pitchFamily="34" charset="-78"/>
            </a:endParaRPr>
          </a:p>
        </p:txBody>
      </p:sp>
      <p:sp>
        <p:nvSpPr>
          <p:cNvPr id="12" name="TextBox 11">
            <a:hlinkClick r:id="rId11" action="ppaction://hlinksldjump"/>
            <a:extLst>
              <a:ext uri="{FF2B5EF4-FFF2-40B4-BE49-F238E27FC236}">
                <a16:creationId xmlns:a16="http://schemas.microsoft.com/office/drawing/2014/main" id="{25D92E2E-1625-FB06-3885-1B38A1725F19}"/>
              </a:ext>
            </a:extLst>
          </p:cNvPr>
          <p:cNvSpPr txBox="1"/>
          <p:nvPr/>
        </p:nvSpPr>
        <p:spPr>
          <a:xfrm>
            <a:off x="998155" y="1051935"/>
            <a:ext cx="1498381" cy="315265"/>
          </a:xfrm>
          <a:prstGeom prst="rect">
            <a:avLst/>
          </a:prstGeom>
          <a:noFill/>
        </p:spPr>
        <p:txBody>
          <a:bodyPr wrap="square" rtlCol="0">
            <a:spAutoFit/>
          </a:bodyPr>
          <a:lstStyle/>
          <a:p>
            <a:pPr algn="ctr" rtl="1"/>
            <a:r>
              <a:rPr lang="fa-IR" sz="1400" b="1" dirty="0">
                <a:solidFill>
                  <a:schemeClr val="bg1"/>
                </a:solidFill>
                <a:latin typeface="Shabnam" panose="020B0603030804020204" pitchFamily="34" charset="-78"/>
                <a:cs typeface="Shabnam" panose="020B0603030804020204" pitchFamily="34" charset="-78"/>
              </a:rPr>
              <a:t>منابع</a:t>
            </a:r>
            <a:endParaRPr lang="en-US" sz="1400" b="1" dirty="0">
              <a:solidFill>
                <a:schemeClr val="bg1"/>
              </a:solidFill>
              <a:latin typeface="Shabnam" panose="020B0603030804020204" pitchFamily="34" charset="-78"/>
              <a:cs typeface="Shabnam" panose="020B0603030804020204" pitchFamily="34" charset="-78"/>
            </a:endParaRPr>
          </a:p>
        </p:txBody>
      </p:sp>
      <p:pic>
        <p:nvPicPr>
          <p:cNvPr id="13" name="Graphic 12">
            <a:extLst>
              <a:ext uri="{FF2B5EF4-FFF2-40B4-BE49-F238E27FC236}">
                <a16:creationId xmlns:a16="http://schemas.microsoft.com/office/drawing/2014/main" id="{A7F770F6-6031-A4CA-1DA0-793647BDF26D}"/>
              </a:ext>
            </a:extLst>
          </p:cNvPr>
          <p:cNvPicPr>
            <a:picLocks noChangeAspect="1"/>
          </p:cNvPicPr>
          <p:nvPr/>
        </p:nvPicPr>
        <p:blipFill>
          <a:blip r:embed="rId12" cstate="print">
            <a:extLst>
              <a:ext uri="{28A0092B-C50C-407E-A947-70E740481C1C}">
                <a14:useLocalDpi xmlns:a14="http://schemas.microsoft.com/office/drawing/2010/main"/>
              </a:ext>
              <a:ext uri="{96DAC541-7B7A-43D3-8B79-37D633B846F1}">
                <asvg:svgBlip xmlns:asvg="http://schemas.microsoft.com/office/drawing/2016/SVG/main" r:embed="rId13"/>
              </a:ext>
            </a:extLst>
          </a:blip>
          <a:stretch>
            <a:fillRect/>
          </a:stretch>
        </p:blipFill>
        <p:spPr>
          <a:xfrm>
            <a:off x="10458867" y="88489"/>
            <a:ext cx="1438278" cy="1438278"/>
          </a:xfrm>
          <a:prstGeom prst="rect">
            <a:avLst/>
          </a:prstGeom>
        </p:spPr>
      </p:pic>
      <p:sp>
        <p:nvSpPr>
          <p:cNvPr id="14" name="TextBox 13">
            <a:extLst>
              <a:ext uri="{FF2B5EF4-FFF2-40B4-BE49-F238E27FC236}">
                <a16:creationId xmlns:a16="http://schemas.microsoft.com/office/drawing/2014/main" id="{3AD0C9EE-DB74-B8A1-293A-898E1537585F}"/>
              </a:ext>
            </a:extLst>
          </p:cNvPr>
          <p:cNvSpPr txBox="1"/>
          <p:nvPr/>
        </p:nvSpPr>
        <p:spPr>
          <a:xfrm>
            <a:off x="10336307" y="1715488"/>
            <a:ext cx="1757082" cy="338554"/>
          </a:xfrm>
          <a:prstGeom prst="rect">
            <a:avLst/>
          </a:prstGeom>
          <a:noFill/>
        </p:spPr>
        <p:txBody>
          <a:bodyPr wrap="square" rtlCol="0">
            <a:spAutoFit/>
          </a:bodyPr>
          <a:lstStyle/>
          <a:p>
            <a:pPr algn="ctr" rtl="1"/>
            <a:r>
              <a:rPr lang="fa-IR" sz="1600" b="1" dirty="0">
                <a:solidFill>
                  <a:srgbClr val="1D3347"/>
                </a:solidFill>
                <a:latin typeface="Shabnam" panose="020B0603030804020204" pitchFamily="34" charset="-78"/>
                <a:cs typeface="Shabnam" panose="020B0603030804020204" pitchFamily="34" charset="-78"/>
              </a:rPr>
              <a:t>عنوان اول</a:t>
            </a:r>
            <a:endParaRPr lang="en-US" sz="1600" b="1" dirty="0">
              <a:solidFill>
                <a:srgbClr val="1D3347"/>
              </a:solidFill>
              <a:latin typeface="Shabnam" panose="020B0603030804020204" pitchFamily="34" charset="-78"/>
              <a:cs typeface="Shabnam" panose="020B0603030804020204" pitchFamily="34" charset="-78"/>
            </a:endParaRPr>
          </a:p>
        </p:txBody>
      </p:sp>
      <p:sp>
        <p:nvSpPr>
          <p:cNvPr id="15" name="TextBox 14">
            <a:extLst>
              <a:ext uri="{FF2B5EF4-FFF2-40B4-BE49-F238E27FC236}">
                <a16:creationId xmlns:a16="http://schemas.microsoft.com/office/drawing/2014/main" id="{A0601B98-B7CD-FD0D-2D49-613C9B84E8C4}"/>
              </a:ext>
            </a:extLst>
          </p:cNvPr>
          <p:cNvSpPr txBox="1"/>
          <p:nvPr/>
        </p:nvSpPr>
        <p:spPr>
          <a:xfrm>
            <a:off x="10421957" y="2485131"/>
            <a:ext cx="1671431" cy="338554"/>
          </a:xfrm>
          <a:prstGeom prst="rect">
            <a:avLst/>
          </a:prstGeom>
          <a:noFill/>
        </p:spPr>
        <p:txBody>
          <a:bodyPr wrap="square" rtlCol="0">
            <a:spAutoFit/>
          </a:bodyPr>
          <a:lstStyle/>
          <a:p>
            <a:pPr algn="ctr" rtl="1"/>
            <a:r>
              <a:rPr lang="fa-IR" sz="1600" b="1" dirty="0">
                <a:solidFill>
                  <a:srgbClr val="1D3347"/>
                </a:solidFill>
                <a:latin typeface="Shabnam" panose="020B0603030804020204" pitchFamily="34" charset="-78"/>
                <a:cs typeface="Shabnam" panose="020B0603030804020204" pitchFamily="34" charset="-78"/>
              </a:rPr>
              <a:t>عنوان دوم</a:t>
            </a:r>
            <a:endParaRPr lang="en-US" sz="1600" b="1" dirty="0">
              <a:solidFill>
                <a:srgbClr val="1D3347"/>
              </a:solidFill>
              <a:latin typeface="Shabnam" panose="020B0603030804020204" pitchFamily="34" charset="-78"/>
              <a:cs typeface="Shabnam" panose="020B0603030804020204" pitchFamily="34" charset="-78"/>
            </a:endParaRPr>
          </a:p>
        </p:txBody>
      </p:sp>
      <p:sp>
        <p:nvSpPr>
          <p:cNvPr id="16" name="TextBox 15">
            <a:extLst>
              <a:ext uri="{FF2B5EF4-FFF2-40B4-BE49-F238E27FC236}">
                <a16:creationId xmlns:a16="http://schemas.microsoft.com/office/drawing/2014/main" id="{DEDC8A47-84E9-F25F-856F-D4C7A8DC3223}"/>
              </a:ext>
            </a:extLst>
          </p:cNvPr>
          <p:cNvSpPr txBox="1"/>
          <p:nvPr/>
        </p:nvSpPr>
        <p:spPr>
          <a:xfrm>
            <a:off x="10336305" y="3228586"/>
            <a:ext cx="1757082" cy="338554"/>
          </a:xfrm>
          <a:prstGeom prst="rect">
            <a:avLst/>
          </a:prstGeom>
          <a:noFill/>
        </p:spPr>
        <p:txBody>
          <a:bodyPr wrap="square" rtlCol="0">
            <a:spAutoFit/>
          </a:bodyPr>
          <a:lstStyle/>
          <a:p>
            <a:pPr algn="ctr" rtl="1"/>
            <a:r>
              <a:rPr lang="fa-IR" sz="1600" b="1" dirty="0">
                <a:solidFill>
                  <a:srgbClr val="1D3347"/>
                </a:solidFill>
                <a:latin typeface="Shabnam" panose="020B0603030804020204" pitchFamily="34" charset="-78"/>
                <a:cs typeface="Shabnam" panose="020B0603030804020204" pitchFamily="34" charset="-78"/>
              </a:rPr>
              <a:t>عنوان سوم</a:t>
            </a:r>
            <a:endParaRPr lang="en-US" sz="1600" b="1" dirty="0">
              <a:solidFill>
                <a:srgbClr val="1D3347"/>
              </a:solidFill>
              <a:latin typeface="Shabnam" panose="020B0603030804020204" pitchFamily="34" charset="-78"/>
              <a:cs typeface="Shabnam" panose="020B0603030804020204" pitchFamily="34" charset="-78"/>
            </a:endParaRPr>
          </a:p>
        </p:txBody>
      </p:sp>
      <p:sp>
        <p:nvSpPr>
          <p:cNvPr id="17" name="TextBox 16">
            <a:extLst>
              <a:ext uri="{FF2B5EF4-FFF2-40B4-BE49-F238E27FC236}">
                <a16:creationId xmlns:a16="http://schemas.microsoft.com/office/drawing/2014/main" id="{8F729E16-0ECE-1CA7-9FE2-D7CFB6732803}"/>
              </a:ext>
            </a:extLst>
          </p:cNvPr>
          <p:cNvSpPr txBox="1"/>
          <p:nvPr/>
        </p:nvSpPr>
        <p:spPr>
          <a:xfrm>
            <a:off x="10403951" y="3985103"/>
            <a:ext cx="1689436" cy="338554"/>
          </a:xfrm>
          <a:prstGeom prst="rect">
            <a:avLst/>
          </a:prstGeom>
          <a:noFill/>
        </p:spPr>
        <p:txBody>
          <a:bodyPr wrap="square" rtlCol="0">
            <a:spAutoFit/>
          </a:bodyPr>
          <a:lstStyle/>
          <a:p>
            <a:pPr algn="ctr" rtl="1"/>
            <a:r>
              <a:rPr lang="fa-IR" sz="1600" b="1" dirty="0">
                <a:solidFill>
                  <a:srgbClr val="1D3347"/>
                </a:solidFill>
                <a:latin typeface="Shabnam" panose="020B0603030804020204" pitchFamily="34" charset="-78"/>
                <a:cs typeface="Shabnam" panose="020B0603030804020204" pitchFamily="34" charset="-78"/>
              </a:rPr>
              <a:t>عنوان چهارم</a:t>
            </a:r>
            <a:endParaRPr lang="en-US" sz="1600" b="1" dirty="0">
              <a:solidFill>
                <a:srgbClr val="1D3347"/>
              </a:solidFill>
              <a:latin typeface="Shabnam" panose="020B0603030804020204" pitchFamily="34" charset="-78"/>
              <a:cs typeface="Shabnam" panose="020B0603030804020204" pitchFamily="34" charset="-78"/>
            </a:endParaRPr>
          </a:p>
        </p:txBody>
      </p:sp>
      <p:sp>
        <p:nvSpPr>
          <p:cNvPr id="18" name="TextBox 17">
            <a:extLst>
              <a:ext uri="{FF2B5EF4-FFF2-40B4-BE49-F238E27FC236}">
                <a16:creationId xmlns:a16="http://schemas.microsoft.com/office/drawing/2014/main" id="{2A9D0AF8-006D-672F-B4B3-40429B16651F}"/>
              </a:ext>
            </a:extLst>
          </p:cNvPr>
          <p:cNvSpPr txBox="1"/>
          <p:nvPr/>
        </p:nvSpPr>
        <p:spPr>
          <a:xfrm>
            <a:off x="10336305" y="4754746"/>
            <a:ext cx="1775088" cy="338554"/>
          </a:xfrm>
          <a:prstGeom prst="rect">
            <a:avLst/>
          </a:prstGeom>
          <a:noFill/>
        </p:spPr>
        <p:txBody>
          <a:bodyPr wrap="square" rtlCol="0">
            <a:spAutoFit/>
          </a:bodyPr>
          <a:lstStyle/>
          <a:p>
            <a:pPr algn="ctr" rtl="1"/>
            <a:r>
              <a:rPr lang="fa-IR" sz="1600" b="1" dirty="0">
                <a:solidFill>
                  <a:srgbClr val="1D3347"/>
                </a:solidFill>
                <a:latin typeface="Shabnam" panose="020B0603030804020204" pitchFamily="34" charset="-78"/>
                <a:cs typeface="Shabnam" panose="020B0603030804020204" pitchFamily="34" charset="-78"/>
              </a:rPr>
              <a:t>عنوان پنجم</a:t>
            </a:r>
            <a:endParaRPr lang="en-US" sz="1600" b="1" dirty="0">
              <a:solidFill>
                <a:srgbClr val="1D3347"/>
              </a:solidFill>
              <a:latin typeface="Shabnam" panose="020B0603030804020204" pitchFamily="34" charset="-78"/>
              <a:cs typeface="Shabnam" panose="020B0603030804020204" pitchFamily="34" charset="-78"/>
            </a:endParaRPr>
          </a:p>
        </p:txBody>
      </p:sp>
      <p:sp>
        <p:nvSpPr>
          <p:cNvPr id="19" name="TextBox 18">
            <a:extLst>
              <a:ext uri="{FF2B5EF4-FFF2-40B4-BE49-F238E27FC236}">
                <a16:creationId xmlns:a16="http://schemas.microsoft.com/office/drawing/2014/main" id="{C0AED7C9-11C6-E6BC-047F-4EA2274ED0B0}"/>
              </a:ext>
            </a:extLst>
          </p:cNvPr>
          <p:cNvSpPr txBox="1"/>
          <p:nvPr/>
        </p:nvSpPr>
        <p:spPr>
          <a:xfrm>
            <a:off x="10336305" y="5498201"/>
            <a:ext cx="1757082" cy="338554"/>
          </a:xfrm>
          <a:prstGeom prst="rect">
            <a:avLst/>
          </a:prstGeom>
          <a:noFill/>
        </p:spPr>
        <p:txBody>
          <a:bodyPr wrap="square" rtlCol="0">
            <a:spAutoFit/>
          </a:bodyPr>
          <a:lstStyle/>
          <a:p>
            <a:pPr algn="ctr" rtl="1"/>
            <a:r>
              <a:rPr lang="fa-IR" sz="1600" b="1" dirty="0">
                <a:solidFill>
                  <a:srgbClr val="1D3347"/>
                </a:solidFill>
                <a:latin typeface="Shabnam" panose="020B0603030804020204" pitchFamily="34" charset="-78"/>
                <a:cs typeface="Shabnam" panose="020B0603030804020204" pitchFamily="34" charset="-78"/>
              </a:rPr>
              <a:t>عنوان ششم</a:t>
            </a:r>
            <a:endParaRPr lang="en-US" sz="1600" b="1" dirty="0">
              <a:solidFill>
                <a:srgbClr val="1D3347"/>
              </a:solidFill>
              <a:latin typeface="Shabnam" panose="020B0603030804020204" pitchFamily="34" charset="-78"/>
              <a:cs typeface="Shabnam" panose="020B0603030804020204" pitchFamily="34" charset="-78"/>
            </a:endParaRPr>
          </a:p>
        </p:txBody>
      </p:sp>
      <p:sp>
        <p:nvSpPr>
          <p:cNvPr id="20" name="TextBox 19">
            <a:extLst>
              <a:ext uri="{FF2B5EF4-FFF2-40B4-BE49-F238E27FC236}">
                <a16:creationId xmlns:a16="http://schemas.microsoft.com/office/drawing/2014/main" id="{E51FCB54-280C-F87E-C99C-8FE1149E731F}"/>
              </a:ext>
            </a:extLst>
          </p:cNvPr>
          <p:cNvSpPr txBox="1"/>
          <p:nvPr/>
        </p:nvSpPr>
        <p:spPr>
          <a:xfrm>
            <a:off x="1007391" y="289867"/>
            <a:ext cx="5716681" cy="338554"/>
          </a:xfrm>
          <a:prstGeom prst="rect">
            <a:avLst/>
          </a:prstGeom>
          <a:noFill/>
        </p:spPr>
        <p:txBody>
          <a:bodyPr wrap="square" rtlCol="0">
            <a:spAutoFit/>
          </a:bodyPr>
          <a:lstStyle/>
          <a:p>
            <a:pPr algn="ctr" rtl="1"/>
            <a:r>
              <a:rPr lang="fa-IR" sz="1600" b="1">
                <a:solidFill>
                  <a:srgbClr val="1D3347"/>
                </a:solidFill>
                <a:latin typeface="Shabnam" panose="020B0603030804020204" pitchFamily="34" charset="-78"/>
                <a:cs typeface="Shabnam" panose="020B0603030804020204" pitchFamily="34" charset="-78"/>
              </a:rPr>
              <a:t>موضوع ارائه خود را در این قسمت وارد نمایید</a:t>
            </a:r>
            <a:endParaRPr lang="en-US" sz="1600" b="1" dirty="0">
              <a:solidFill>
                <a:srgbClr val="1D3347"/>
              </a:solidFill>
              <a:latin typeface="Shabnam" panose="020B0603030804020204" pitchFamily="34" charset="-78"/>
              <a:cs typeface="Shabnam" panose="020B0603030804020204" pitchFamily="34" charset="-78"/>
            </a:endParaRPr>
          </a:p>
        </p:txBody>
      </p:sp>
      <p:sp>
        <p:nvSpPr>
          <p:cNvPr id="21" name="TextBox 20">
            <a:extLst>
              <a:ext uri="{FF2B5EF4-FFF2-40B4-BE49-F238E27FC236}">
                <a16:creationId xmlns:a16="http://schemas.microsoft.com/office/drawing/2014/main" id="{B34B83F5-632B-A847-7F79-F3F3C0868783}"/>
              </a:ext>
            </a:extLst>
          </p:cNvPr>
          <p:cNvSpPr txBox="1"/>
          <p:nvPr/>
        </p:nvSpPr>
        <p:spPr>
          <a:xfrm>
            <a:off x="6853381" y="289867"/>
            <a:ext cx="3352801" cy="338554"/>
          </a:xfrm>
          <a:prstGeom prst="rect">
            <a:avLst/>
          </a:prstGeom>
          <a:noFill/>
        </p:spPr>
        <p:txBody>
          <a:bodyPr wrap="square" rtlCol="0">
            <a:spAutoFit/>
          </a:bodyPr>
          <a:lstStyle/>
          <a:p>
            <a:pPr algn="ctr" rtl="1"/>
            <a:r>
              <a:rPr lang="fa-IR" sz="1600" b="1" dirty="0">
                <a:solidFill>
                  <a:srgbClr val="1D3347"/>
                </a:solidFill>
                <a:latin typeface="Shabnam" panose="020B0603030804020204" pitchFamily="34" charset="-78"/>
                <a:cs typeface="Shabnam" panose="020B0603030804020204" pitchFamily="34" charset="-78"/>
              </a:rPr>
              <a:t>پژوهشگر</a:t>
            </a:r>
            <a:r>
              <a:rPr lang="fa-IR" sz="1600" b="1">
                <a:solidFill>
                  <a:srgbClr val="1D3347"/>
                </a:solidFill>
                <a:latin typeface="Shabnam" panose="020B0603030804020204" pitchFamily="34" charset="-78"/>
                <a:cs typeface="Shabnam" panose="020B0603030804020204" pitchFamily="34" charset="-78"/>
              </a:rPr>
              <a:t>: محمد جواد عزیزپناه</a:t>
            </a:r>
            <a:endParaRPr lang="en-US" sz="1600" b="1" dirty="0">
              <a:solidFill>
                <a:srgbClr val="1D3347"/>
              </a:solidFill>
              <a:latin typeface="Shabnam" panose="020B0603030804020204" pitchFamily="34" charset="-78"/>
              <a:cs typeface="Shabnam" panose="020B0603030804020204" pitchFamily="34" charset="-78"/>
            </a:endParaRPr>
          </a:p>
        </p:txBody>
      </p:sp>
      <p:sp>
        <p:nvSpPr>
          <p:cNvPr id="22" name="Freeform 123">
            <a:hlinkClick r:id="rId11" action="ppaction://hlinksldjump"/>
            <a:extLst>
              <a:ext uri="{FF2B5EF4-FFF2-40B4-BE49-F238E27FC236}">
                <a16:creationId xmlns:a16="http://schemas.microsoft.com/office/drawing/2014/main" id="{8C2B2653-BCCC-9FF0-5A0B-4DD3A43691D9}"/>
              </a:ext>
            </a:extLst>
          </p:cNvPr>
          <p:cNvSpPr>
            <a:spLocks noEditPoints="1"/>
          </p:cNvSpPr>
          <p:nvPr/>
        </p:nvSpPr>
        <p:spPr bwMode="auto">
          <a:xfrm>
            <a:off x="367187" y="5556280"/>
            <a:ext cx="268684" cy="268684"/>
          </a:xfrm>
          <a:custGeom>
            <a:avLst/>
            <a:gdLst>
              <a:gd name="T0" fmla="*/ 109 w 160"/>
              <a:gd name="T1" fmla="*/ 116 h 160"/>
              <a:gd name="T2" fmla="*/ 59 w 160"/>
              <a:gd name="T3" fmla="*/ 107 h 160"/>
              <a:gd name="T4" fmla="*/ 160 w 160"/>
              <a:gd name="T5" fmla="*/ 125 h 160"/>
              <a:gd name="T6" fmla="*/ 114 w 160"/>
              <a:gd name="T7" fmla="*/ 116 h 160"/>
              <a:gd name="T8" fmla="*/ 60 w 160"/>
              <a:gd name="T9" fmla="*/ 100 h 160"/>
              <a:gd name="T10" fmla="*/ 160 w 160"/>
              <a:gd name="T11" fmla="*/ 84 h 160"/>
              <a:gd name="T12" fmla="*/ 59 w 160"/>
              <a:gd name="T13" fmla="*/ 131 h 160"/>
              <a:gd name="T14" fmla="*/ 110 w 160"/>
              <a:gd name="T15" fmla="*/ 160 h 160"/>
              <a:gd name="T16" fmla="*/ 160 w 160"/>
              <a:gd name="T17" fmla="*/ 132 h 160"/>
              <a:gd name="T18" fmla="*/ 110 w 160"/>
              <a:gd name="T19" fmla="*/ 50 h 160"/>
              <a:gd name="T20" fmla="*/ 59 w 160"/>
              <a:gd name="T21" fmla="*/ 75 h 160"/>
              <a:gd name="T22" fmla="*/ 160 w 160"/>
              <a:gd name="T23" fmla="*/ 68 h 160"/>
              <a:gd name="T24" fmla="*/ 148 w 160"/>
              <a:gd name="T25" fmla="*/ 0 h 160"/>
              <a:gd name="T26" fmla="*/ 0 w 160"/>
              <a:gd name="T27" fmla="*/ 44 h 160"/>
              <a:gd name="T28" fmla="*/ 109 w 160"/>
              <a:gd name="T29" fmla="*/ 44 h 160"/>
              <a:gd name="T30" fmla="*/ 160 w 160"/>
              <a:gd name="T31" fmla="*/ 44 h 160"/>
              <a:gd name="T32" fmla="*/ 29 w 160"/>
              <a:gd name="T33" fmla="*/ 41 h 160"/>
              <a:gd name="T34" fmla="*/ 41 w 160"/>
              <a:gd name="T35" fmla="*/ 28 h 160"/>
              <a:gd name="T36" fmla="*/ 88 w 160"/>
              <a:gd name="T37" fmla="*/ 25 h 160"/>
              <a:gd name="T38" fmla="*/ 91 w 160"/>
              <a:gd name="T39" fmla="*/ 27 h 160"/>
              <a:gd name="T40" fmla="*/ 97 w 160"/>
              <a:gd name="T41" fmla="*/ 30 h 160"/>
              <a:gd name="T42" fmla="*/ 102 w 160"/>
              <a:gd name="T43" fmla="*/ 27 h 160"/>
              <a:gd name="T44" fmla="*/ 104 w 160"/>
              <a:gd name="T45" fmla="*/ 25 h 160"/>
              <a:gd name="T46" fmla="*/ 104 w 160"/>
              <a:gd name="T47" fmla="*/ 32 h 160"/>
              <a:gd name="T48" fmla="*/ 107 w 160"/>
              <a:gd name="T49" fmla="*/ 35 h 160"/>
              <a:gd name="T50" fmla="*/ 113 w 160"/>
              <a:gd name="T51" fmla="*/ 22 h 160"/>
              <a:gd name="T52" fmla="*/ 118 w 160"/>
              <a:gd name="T53" fmla="*/ 35 h 160"/>
              <a:gd name="T54" fmla="*/ 120 w 160"/>
              <a:gd name="T55" fmla="*/ 32 h 160"/>
              <a:gd name="T56" fmla="*/ 120 w 160"/>
              <a:gd name="T57" fmla="*/ 25 h 160"/>
              <a:gd name="T58" fmla="*/ 123 w 160"/>
              <a:gd name="T59" fmla="*/ 27 h 160"/>
              <a:gd name="T60" fmla="*/ 129 w 160"/>
              <a:gd name="T61" fmla="*/ 30 h 160"/>
              <a:gd name="T62" fmla="*/ 134 w 160"/>
              <a:gd name="T63" fmla="*/ 27 h 160"/>
              <a:gd name="T64" fmla="*/ 136 w 160"/>
              <a:gd name="T65" fmla="*/ 25 h 160"/>
              <a:gd name="T66" fmla="*/ 136 w 160"/>
              <a:gd name="T67" fmla="*/ 32 h 160"/>
              <a:gd name="T68" fmla="*/ 140 w 160"/>
              <a:gd name="T69" fmla="*/ 35 h 160"/>
              <a:gd name="T70" fmla="*/ 54 w 160"/>
              <a:gd name="T71" fmla="*/ 68 h 160"/>
              <a:gd name="T72" fmla="*/ 3 w 160"/>
              <a:gd name="T73" fmla="*/ 57 h 160"/>
              <a:gd name="T74" fmla="*/ 3 w 160"/>
              <a:gd name="T75" fmla="*/ 102 h 160"/>
              <a:gd name="T76" fmla="*/ 41 w 160"/>
              <a:gd name="T77" fmla="*/ 79 h 160"/>
              <a:gd name="T78" fmla="*/ 28 w 160"/>
              <a:gd name="T79" fmla="*/ 68 h 160"/>
              <a:gd name="T80" fmla="*/ 54 w 160"/>
              <a:gd name="T81" fmla="*/ 107 h 160"/>
              <a:gd name="T82" fmla="*/ 0 w 160"/>
              <a:gd name="T83" fmla="*/ 145 h 160"/>
              <a:gd name="T84" fmla="*/ 60 w 160"/>
              <a:gd name="T85" fmla="*/ 159 h 160"/>
              <a:gd name="T86" fmla="*/ 29 w 160"/>
              <a:gd name="T87" fmla="*/ 142 h 160"/>
              <a:gd name="T88" fmla="*/ 41 w 160"/>
              <a:gd name="T89" fmla="*/ 131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60" h="160">
                <a:moveTo>
                  <a:pt x="114" y="116"/>
                </a:moveTo>
                <a:cubicBezTo>
                  <a:pt x="113" y="116"/>
                  <a:pt x="112" y="116"/>
                  <a:pt x="112" y="116"/>
                </a:cubicBezTo>
                <a:cubicBezTo>
                  <a:pt x="110" y="116"/>
                  <a:pt x="109" y="116"/>
                  <a:pt x="109" y="116"/>
                </a:cubicBezTo>
                <a:cubicBezTo>
                  <a:pt x="108" y="116"/>
                  <a:pt x="108" y="116"/>
                  <a:pt x="108" y="116"/>
                </a:cubicBezTo>
                <a:cubicBezTo>
                  <a:pt x="108" y="116"/>
                  <a:pt x="107" y="116"/>
                  <a:pt x="105" y="116"/>
                </a:cubicBezTo>
                <a:cubicBezTo>
                  <a:pt x="87" y="116"/>
                  <a:pt x="69" y="112"/>
                  <a:pt x="59" y="107"/>
                </a:cubicBezTo>
                <a:cubicBezTo>
                  <a:pt x="59" y="123"/>
                  <a:pt x="59" y="123"/>
                  <a:pt x="59" y="123"/>
                </a:cubicBezTo>
                <a:cubicBezTo>
                  <a:pt x="65" y="129"/>
                  <a:pt x="85" y="133"/>
                  <a:pt x="112" y="133"/>
                </a:cubicBezTo>
                <a:cubicBezTo>
                  <a:pt x="135" y="133"/>
                  <a:pt x="152" y="130"/>
                  <a:pt x="160" y="125"/>
                </a:cubicBezTo>
                <a:cubicBezTo>
                  <a:pt x="160" y="109"/>
                  <a:pt x="160" y="109"/>
                  <a:pt x="160" y="109"/>
                </a:cubicBezTo>
                <a:cubicBezTo>
                  <a:pt x="151" y="113"/>
                  <a:pt x="134" y="116"/>
                  <a:pt x="116" y="116"/>
                </a:cubicBezTo>
                <a:cubicBezTo>
                  <a:pt x="116" y="116"/>
                  <a:pt x="115" y="116"/>
                  <a:pt x="114" y="116"/>
                </a:cubicBezTo>
                <a:close/>
                <a:moveTo>
                  <a:pt x="59" y="82"/>
                </a:moveTo>
                <a:cubicBezTo>
                  <a:pt x="59" y="100"/>
                  <a:pt x="59" y="100"/>
                  <a:pt x="59" y="100"/>
                </a:cubicBezTo>
                <a:cubicBezTo>
                  <a:pt x="60" y="100"/>
                  <a:pt x="60" y="100"/>
                  <a:pt x="60" y="100"/>
                </a:cubicBezTo>
                <a:cubicBezTo>
                  <a:pt x="66" y="106"/>
                  <a:pt x="86" y="111"/>
                  <a:pt x="112" y="111"/>
                </a:cubicBezTo>
                <a:cubicBezTo>
                  <a:pt x="134" y="111"/>
                  <a:pt x="152" y="106"/>
                  <a:pt x="160" y="101"/>
                </a:cubicBezTo>
                <a:cubicBezTo>
                  <a:pt x="160" y="84"/>
                  <a:pt x="160" y="84"/>
                  <a:pt x="160" y="84"/>
                </a:cubicBezTo>
                <a:cubicBezTo>
                  <a:pt x="149" y="89"/>
                  <a:pt x="130" y="92"/>
                  <a:pt x="112" y="92"/>
                </a:cubicBezTo>
                <a:cubicBezTo>
                  <a:pt x="91" y="92"/>
                  <a:pt x="70" y="89"/>
                  <a:pt x="59" y="82"/>
                </a:cubicBezTo>
                <a:close/>
                <a:moveTo>
                  <a:pt x="59" y="131"/>
                </a:moveTo>
                <a:cubicBezTo>
                  <a:pt x="59" y="141"/>
                  <a:pt x="59" y="141"/>
                  <a:pt x="59" y="141"/>
                </a:cubicBezTo>
                <a:cubicBezTo>
                  <a:pt x="59" y="143"/>
                  <a:pt x="59" y="143"/>
                  <a:pt x="60" y="143"/>
                </a:cubicBezTo>
                <a:cubicBezTo>
                  <a:pt x="63" y="154"/>
                  <a:pt x="87" y="160"/>
                  <a:pt x="110" y="160"/>
                </a:cubicBezTo>
                <a:cubicBezTo>
                  <a:pt x="132" y="160"/>
                  <a:pt x="157" y="154"/>
                  <a:pt x="160" y="143"/>
                </a:cubicBezTo>
                <a:cubicBezTo>
                  <a:pt x="160" y="143"/>
                  <a:pt x="160" y="143"/>
                  <a:pt x="160" y="141"/>
                </a:cubicBezTo>
                <a:cubicBezTo>
                  <a:pt x="160" y="132"/>
                  <a:pt x="160" y="132"/>
                  <a:pt x="160" y="132"/>
                </a:cubicBezTo>
                <a:cubicBezTo>
                  <a:pt x="149" y="138"/>
                  <a:pt x="130" y="140"/>
                  <a:pt x="112" y="140"/>
                </a:cubicBezTo>
                <a:cubicBezTo>
                  <a:pt x="91" y="140"/>
                  <a:pt x="70" y="137"/>
                  <a:pt x="59" y="131"/>
                </a:cubicBezTo>
                <a:close/>
                <a:moveTo>
                  <a:pt x="110" y="50"/>
                </a:moveTo>
                <a:cubicBezTo>
                  <a:pt x="87" y="50"/>
                  <a:pt x="63" y="56"/>
                  <a:pt x="59" y="67"/>
                </a:cubicBezTo>
                <a:cubicBezTo>
                  <a:pt x="59" y="68"/>
                  <a:pt x="59" y="68"/>
                  <a:pt x="59" y="68"/>
                </a:cubicBezTo>
                <a:cubicBezTo>
                  <a:pt x="59" y="75"/>
                  <a:pt x="59" y="75"/>
                  <a:pt x="59" y="75"/>
                </a:cubicBezTo>
                <a:cubicBezTo>
                  <a:pt x="65" y="82"/>
                  <a:pt x="86" y="87"/>
                  <a:pt x="112" y="87"/>
                </a:cubicBezTo>
                <a:cubicBezTo>
                  <a:pt x="134" y="87"/>
                  <a:pt x="152" y="83"/>
                  <a:pt x="160" y="78"/>
                </a:cubicBezTo>
                <a:cubicBezTo>
                  <a:pt x="160" y="68"/>
                  <a:pt x="160" y="68"/>
                  <a:pt x="160" y="68"/>
                </a:cubicBezTo>
                <a:cubicBezTo>
                  <a:pt x="160" y="67"/>
                  <a:pt x="160" y="67"/>
                  <a:pt x="160" y="67"/>
                </a:cubicBezTo>
                <a:cubicBezTo>
                  <a:pt x="158" y="56"/>
                  <a:pt x="134" y="50"/>
                  <a:pt x="110" y="50"/>
                </a:cubicBezTo>
                <a:close/>
                <a:moveTo>
                  <a:pt x="148" y="0"/>
                </a:moveTo>
                <a:cubicBezTo>
                  <a:pt x="13" y="0"/>
                  <a:pt x="13" y="0"/>
                  <a:pt x="13" y="0"/>
                </a:cubicBezTo>
                <a:cubicBezTo>
                  <a:pt x="7" y="0"/>
                  <a:pt x="0" y="6"/>
                  <a:pt x="0" y="12"/>
                </a:cubicBezTo>
                <a:cubicBezTo>
                  <a:pt x="0" y="44"/>
                  <a:pt x="0" y="44"/>
                  <a:pt x="0" y="44"/>
                </a:cubicBezTo>
                <a:cubicBezTo>
                  <a:pt x="0" y="47"/>
                  <a:pt x="2" y="49"/>
                  <a:pt x="3" y="50"/>
                </a:cubicBezTo>
                <a:cubicBezTo>
                  <a:pt x="66" y="50"/>
                  <a:pt x="66" y="50"/>
                  <a:pt x="66" y="50"/>
                </a:cubicBezTo>
                <a:cubicBezTo>
                  <a:pt x="77" y="47"/>
                  <a:pt x="93" y="44"/>
                  <a:pt x="109" y="44"/>
                </a:cubicBezTo>
                <a:cubicBezTo>
                  <a:pt x="124" y="44"/>
                  <a:pt x="140" y="47"/>
                  <a:pt x="151" y="50"/>
                </a:cubicBezTo>
                <a:cubicBezTo>
                  <a:pt x="158" y="50"/>
                  <a:pt x="158" y="50"/>
                  <a:pt x="158" y="50"/>
                </a:cubicBezTo>
                <a:cubicBezTo>
                  <a:pt x="159" y="49"/>
                  <a:pt x="160" y="47"/>
                  <a:pt x="160" y="44"/>
                </a:cubicBezTo>
                <a:cubicBezTo>
                  <a:pt x="160" y="12"/>
                  <a:pt x="160" y="12"/>
                  <a:pt x="160" y="12"/>
                </a:cubicBezTo>
                <a:cubicBezTo>
                  <a:pt x="160" y="6"/>
                  <a:pt x="154" y="0"/>
                  <a:pt x="148" y="0"/>
                </a:cubicBezTo>
                <a:close/>
                <a:moveTo>
                  <a:pt x="29" y="41"/>
                </a:moveTo>
                <a:cubicBezTo>
                  <a:pt x="22" y="41"/>
                  <a:pt x="16" y="35"/>
                  <a:pt x="16" y="28"/>
                </a:cubicBezTo>
                <a:cubicBezTo>
                  <a:pt x="16" y="22"/>
                  <a:pt x="22" y="16"/>
                  <a:pt x="29" y="16"/>
                </a:cubicBezTo>
                <a:cubicBezTo>
                  <a:pt x="36" y="16"/>
                  <a:pt x="41" y="22"/>
                  <a:pt x="41" y="28"/>
                </a:cubicBezTo>
                <a:cubicBezTo>
                  <a:pt x="41" y="35"/>
                  <a:pt x="36" y="41"/>
                  <a:pt x="29" y="41"/>
                </a:cubicBezTo>
                <a:close/>
                <a:moveTo>
                  <a:pt x="91" y="27"/>
                </a:moveTo>
                <a:cubicBezTo>
                  <a:pt x="90" y="27"/>
                  <a:pt x="88" y="26"/>
                  <a:pt x="88" y="25"/>
                </a:cubicBezTo>
                <a:cubicBezTo>
                  <a:pt x="88" y="24"/>
                  <a:pt x="90" y="22"/>
                  <a:pt x="91" y="22"/>
                </a:cubicBezTo>
                <a:cubicBezTo>
                  <a:pt x="93" y="22"/>
                  <a:pt x="94" y="24"/>
                  <a:pt x="94" y="25"/>
                </a:cubicBezTo>
                <a:cubicBezTo>
                  <a:pt x="94" y="26"/>
                  <a:pt x="93" y="27"/>
                  <a:pt x="91" y="27"/>
                </a:cubicBezTo>
                <a:close/>
                <a:moveTo>
                  <a:pt x="97" y="35"/>
                </a:moveTo>
                <a:cubicBezTo>
                  <a:pt x="96" y="35"/>
                  <a:pt x="94" y="33"/>
                  <a:pt x="94" y="32"/>
                </a:cubicBezTo>
                <a:cubicBezTo>
                  <a:pt x="94" y="31"/>
                  <a:pt x="96" y="30"/>
                  <a:pt x="97" y="30"/>
                </a:cubicBezTo>
                <a:cubicBezTo>
                  <a:pt x="98" y="30"/>
                  <a:pt x="99" y="31"/>
                  <a:pt x="99" y="32"/>
                </a:cubicBezTo>
                <a:cubicBezTo>
                  <a:pt x="99" y="33"/>
                  <a:pt x="98" y="35"/>
                  <a:pt x="97" y="35"/>
                </a:cubicBezTo>
                <a:close/>
                <a:moveTo>
                  <a:pt x="102" y="27"/>
                </a:moveTo>
                <a:cubicBezTo>
                  <a:pt x="101" y="27"/>
                  <a:pt x="99" y="26"/>
                  <a:pt x="99" y="25"/>
                </a:cubicBezTo>
                <a:cubicBezTo>
                  <a:pt x="99" y="24"/>
                  <a:pt x="101" y="22"/>
                  <a:pt x="102" y="22"/>
                </a:cubicBezTo>
                <a:cubicBezTo>
                  <a:pt x="103" y="22"/>
                  <a:pt x="104" y="24"/>
                  <a:pt x="104" y="25"/>
                </a:cubicBezTo>
                <a:cubicBezTo>
                  <a:pt x="104" y="26"/>
                  <a:pt x="103" y="27"/>
                  <a:pt x="102" y="27"/>
                </a:cubicBezTo>
                <a:close/>
                <a:moveTo>
                  <a:pt x="107" y="35"/>
                </a:moveTo>
                <a:cubicBezTo>
                  <a:pt x="105" y="35"/>
                  <a:pt x="104" y="33"/>
                  <a:pt x="104" y="32"/>
                </a:cubicBezTo>
                <a:cubicBezTo>
                  <a:pt x="104" y="31"/>
                  <a:pt x="105" y="30"/>
                  <a:pt x="107" y="30"/>
                </a:cubicBezTo>
                <a:cubicBezTo>
                  <a:pt x="109" y="30"/>
                  <a:pt x="110" y="31"/>
                  <a:pt x="110" y="32"/>
                </a:cubicBezTo>
                <a:cubicBezTo>
                  <a:pt x="110" y="33"/>
                  <a:pt x="109" y="35"/>
                  <a:pt x="107" y="35"/>
                </a:cubicBezTo>
                <a:close/>
                <a:moveTo>
                  <a:pt x="113" y="27"/>
                </a:moveTo>
                <a:cubicBezTo>
                  <a:pt x="112" y="27"/>
                  <a:pt x="110" y="26"/>
                  <a:pt x="110" y="25"/>
                </a:cubicBezTo>
                <a:cubicBezTo>
                  <a:pt x="110" y="24"/>
                  <a:pt x="112" y="22"/>
                  <a:pt x="113" y="22"/>
                </a:cubicBezTo>
                <a:cubicBezTo>
                  <a:pt x="114" y="22"/>
                  <a:pt x="115" y="24"/>
                  <a:pt x="115" y="25"/>
                </a:cubicBezTo>
                <a:cubicBezTo>
                  <a:pt x="115" y="26"/>
                  <a:pt x="114" y="27"/>
                  <a:pt x="113" y="27"/>
                </a:cubicBezTo>
                <a:close/>
                <a:moveTo>
                  <a:pt x="118" y="35"/>
                </a:moveTo>
                <a:cubicBezTo>
                  <a:pt x="116" y="35"/>
                  <a:pt x="115" y="33"/>
                  <a:pt x="115" y="32"/>
                </a:cubicBezTo>
                <a:cubicBezTo>
                  <a:pt x="115" y="31"/>
                  <a:pt x="116" y="30"/>
                  <a:pt x="118" y="30"/>
                </a:cubicBezTo>
                <a:cubicBezTo>
                  <a:pt x="119" y="30"/>
                  <a:pt x="120" y="31"/>
                  <a:pt x="120" y="32"/>
                </a:cubicBezTo>
                <a:cubicBezTo>
                  <a:pt x="120" y="33"/>
                  <a:pt x="119" y="35"/>
                  <a:pt x="118" y="35"/>
                </a:cubicBezTo>
                <a:close/>
                <a:moveTo>
                  <a:pt x="123" y="27"/>
                </a:moveTo>
                <a:cubicBezTo>
                  <a:pt x="121" y="27"/>
                  <a:pt x="120" y="26"/>
                  <a:pt x="120" y="25"/>
                </a:cubicBezTo>
                <a:cubicBezTo>
                  <a:pt x="120" y="24"/>
                  <a:pt x="121" y="22"/>
                  <a:pt x="123" y="22"/>
                </a:cubicBezTo>
                <a:cubicBezTo>
                  <a:pt x="125" y="22"/>
                  <a:pt x="126" y="24"/>
                  <a:pt x="126" y="25"/>
                </a:cubicBezTo>
                <a:cubicBezTo>
                  <a:pt x="126" y="26"/>
                  <a:pt x="125" y="27"/>
                  <a:pt x="123" y="27"/>
                </a:cubicBezTo>
                <a:close/>
                <a:moveTo>
                  <a:pt x="129" y="35"/>
                </a:moveTo>
                <a:cubicBezTo>
                  <a:pt x="127" y="35"/>
                  <a:pt x="126" y="33"/>
                  <a:pt x="126" y="32"/>
                </a:cubicBezTo>
                <a:cubicBezTo>
                  <a:pt x="126" y="31"/>
                  <a:pt x="127" y="30"/>
                  <a:pt x="129" y="30"/>
                </a:cubicBezTo>
                <a:cubicBezTo>
                  <a:pt x="130" y="30"/>
                  <a:pt x="131" y="31"/>
                  <a:pt x="131" y="32"/>
                </a:cubicBezTo>
                <a:cubicBezTo>
                  <a:pt x="131" y="33"/>
                  <a:pt x="130" y="35"/>
                  <a:pt x="129" y="35"/>
                </a:cubicBezTo>
                <a:close/>
                <a:moveTo>
                  <a:pt x="134" y="27"/>
                </a:moveTo>
                <a:cubicBezTo>
                  <a:pt x="132" y="27"/>
                  <a:pt x="131" y="26"/>
                  <a:pt x="131" y="25"/>
                </a:cubicBezTo>
                <a:cubicBezTo>
                  <a:pt x="131" y="24"/>
                  <a:pt x="132" y="22"/>
                  <a:pt x="134" y="22"/>
                </a:cubicBezTo>
                <a:cubicBezTo>
                  <a:pt x="135" y="22"/>
                  <a:pt x="136" y="24"/>
                  <a:pt x="136" y="25"/>
                </a:cubicBezTo>
                <a:cubicBezTo>
                  <a:pt x="136" y="26"/>
                  <a:pt x="135" y="27"/>
                  <a:pt x="134" y="27"/>
                </a:cubicBezTo>
                <a:close/>
                <a:moveTo>
                  <a:pt x="140" y="35"/>
                </a:moveTo>
                <a:cubicBezTo>
                  <a:pt x="137" y="35"/>
                  <a:pt x="136" y="33"/>
                  <a:pt x="136" y="32"/>
                </a:cubicBezTo>
                <a:cubicBezTo>
                  <a:pt x="136" y="31"/>
                  <a:pt x="137" y="30"/>
                  <a:pt x="140" y="30"/>
                </a:cubicBezTo>
                <a:cubicBezTo>
                  <a:pt x="141" y="30"/>
                  <a:pt x="142" y="31"/>
                  <a:pt x="142" y="32"/>
                </a:cubicBezTo>
                <a:cubicBezTo>
                  <a:pt x="142" y="33"/>
                  <a:pt x="141" y="35"/>
                  <a:pt x="140" y="35"/>
                </a:cubicBezTo>
                <a:close/>
                <a:moveTo>
                  <a:pt x="54" y="102"/>
                </a:moveTo>
                <a:cubicBezTo>
                  <a:pt x="54" y="101"/>
                  <a:pt x="54" y="94"/>
                  <a:pt x="54" y="94"/>
                </a:cubicBezTo>
                <a:cubicBezTo>
                  <a:pt x="54" y="68"/>
                  <a:pt x="54" y="68"/>
                  <a:pt x="54" y="68"/>
                </a:cubicBezTo>
                <a:cubicBezTo>
                  <a:pt x="54" y="67"/>
                  <a:pt x="54" y="67"/>
                  <a:pt x="54" y="67"/>
                </a:cubicBezTo>
                <a:cubicBezTo>
                  <a:pt x="55" y="63"/>
                  <a:pt x="59" y="60"/>
                  <a:pt x="65" y="57"/>
                </a:cubicBezTo>
                <a:cubicBezTo>
                  <a:pt x="3" y="57"/>
                  <a:pt x="3" y="57"/>
                  <a:pt x="3" y="57"/>
                </a:cubicBezTo>
                <a:cubicBezTo>
                  <a:pt x="2" y="58"/>
                  <a:pt x="0" y="61"/>
                  <a:pt x="0" y="65"/>
                </a:cubicBezTo>
                <a:cubicBezTo>
                  <a:pt x="0" y="95"/>
                  <a:pt x="0" y="95"/>
                  <a:pt x="0" y="95"/>
                </a:cubicBezTo>
                <a:cubicBezTo>
                  <a:pt x="0" y="98"/>
                  <a:pt x="2" y="100"/>
                  <a:pt x="3" y="102"/>
                </a:cubicBezTo>
                <a:lnTo>
                  <a:pt x="54" y="102"/>
                </a:lnTo>
                <a:close/>
                <a:moveTo>
                  <a:pt x="28" y="68"/>
                </a:moveTo>
                <a:cubicBezTo>
                  <a:pt x="36" y="68"/>
                  <a:pt x="41" y="73"/>
                  <a:pt x="41" y="79"/>
                </a:cubicBezTo>
                <a:cubicBezTo>
                  <a:pt x="41" y="87"/>
                  <a:pt x="36" y="91"/>
                  <a:pt x="28" y="91"/>
                </a:cubicBezTo>
                <a:cubicBezTo>
                  <a:pt x="22" y="91"/>
                  <a:pt x="16" y="87"/>
                  <a:pt x="16" y="79"/>
                </a:cubicBezTo>
                <a:cubicBezTo>
                  <a:pt x="16" y="73"/>
                  <a:pt x="22" y="68"/>
                  <a:pt x="28" y="68"/>
                </a:cubicBezTo>
                <a:close/>
                <a:moveTo>
                  <a:pt x="54" y="143"/>
                </a:moveTo>
                <a:cubicBezTo>
                  <a:pt x="54" y="143"/>
                  <a:pt x="54" y="143"/>
                  <a:pt x="54" y="142"/>
                </a:cubicBezTo>
                <a:cubicBezTo>
                  <a:pt x="54" y="107"/>
                  <a:pt x="54" y="107"/>
                  <a:pt x="54" y="107"/>
                </a:cubicBezTo>
                <a:cubicBezTo>
                  <a:pt x="3" y="107"/>
                  <a:pt x="3" y="107"/>
                  <a:pt x="3" y="107"/>
                </a:cubicBezTo>
                <a:cubicBezTo>
                  <a:pt x="2" y="110"/>
                  <a:pt x="0" y="112"/>
                  <a:pt x="0" y="115"/>
                </a:cubicBezTo>
                <a:cubicBezTo>
                  <a:pt x="0" y="145"/>
                  <a:pt x="0" y="145"/>
                  <a:pt x="0" y="145"/>
                </a:cubicBezTo>
                <a:cubicBezTo>
                  <a:pt x="0" y="152"/>
                  <a:pt x="7" y="159"/>
                  <a:pt x="13" y="159"/>
                </a:cubicBezTo>
                <a:cubicBezTo>
                  <a:pt x="59" y="159"/>
                  <a:pt x="59" y="159"/>
                  <a:pt x="59" y="159"/>
                </a:cubicBezTo>
                <a:cubicBezTo>
                  <a:pt x="60" y="159"/>
                  <a:pt x="60" y="159"/>
                  <a:pt x="60" y="159"/>
                </a:cubicBezTo>
                <a:cubicBezTo>
                  <a:pt x="63" y="157"/>
                  <a:pt x="64" y="154"/>
                  <a:pt x="62" y="151"/>
                </a:cubicBezTo>
                <a:cubicBezTo>
                  <a:pt x="58" y="149"/>
                  <a:pt x="56" y="146"/>
                  <a:pt x="54" y="143"/>
                </a:cubicBezTo>
                <a:close/>
                <a:moveTo>
                  <a:pt x="29" y="142"/>
                </a:moveTo>
                <a:cubicBezTo>
                  <a:pt x="22" y="142"/>
                  <a:pt x="16" y="137"/>
                  <a:pt x="16" y="131"/>
                </a:cubicBezTo>
                <a:cubicBezTo>
                  <a:pt x="16" y="123"/>
                  <a:pt x="22" y="118"/>
                  <a:pt x="29" y="118"/>
                </a:cubicBezTo>
                <a:cubicBezTo>
                  <a:pt x="36" y="118"/>
                  <a:pt x="41" y="123"/>
                  <a:pt x="41" y="131"/>
                </a:cubicBezTo>
                <a:cubicBezTo>
                  <a:pt x="41" y="137"/>
                  <a:pt x="36" y="142"/>
                  <a:pt x="29" y="142"/>
                </a:cubicBezTo>
                <a:close/>
              </a:path>
            </a:pathLst>
          </a:custGeom>
          <a:ln>
            <a:noFill/>
          </a:ln>
        </p:spPr>
        <p:style>
          <a:lnRef idx="3">
            <a:schemeClr val="lt1"/>
          </a:lnRef>
          <a:fillRef idx="1">
            <a:schemeClr val="accent1"/>
          </a:fillRef>
          <a:effectRef idx="1">
            <a:schemeClr val="accent1"/>
          </a:effectRef>
          <a:fontRef idx="minor">
            <a:schemeClr val="lt1"/>
          </a:fontRef>
        </p:style>
        <p:txBody>
          <a:bodyPr vert="horz" wrap="square" lIns="91440" tIns="45720" rIns="91440" bIns="45720" numCol="1" anchor="t" anchorCtr="0" compatLnSpc="1">
            <a:prstTxWarp prst="textNoShape">
              <a:avLst/>
            </a:prstTxWarp>
          </a:bodyPr>
          <a:lstStyle/>
          <a:p>
            <a:endParaRPr lang="en-US"/>
          </a:p>
        </p:txBody>
      </p:sp>
      <p:sp>
        <p:nvSpPr>
          <p:cNvPr id="23" name="Freeform 134">
            <a:hlinkClick r:id="rId6" action="ppaction://hlinksldjump"/>
            <a:extLst>
              <a:ext uri="{FF2B5EF4-FFF2-40B4-BE49-F238E27FC236}">
                <a16:creationId xmlns:a16="http://schemas.microsoft.com/office/drawing/2014/main" id="{2277115E-2837-439A-62C1-AB80F1C91B96}"/>
              </a:ext>
            </a:extLst>
          </p:cNvPr>
          <p:cNvSpPr>
            <a:spLocks noEditPoints="1"/>
          </p:cNvSpPr>
          <p:nvPr/>
        </p:nvSpPr>
        <p:spPr bwMode="auto">
          <a:xfrm>
            <a:off x="464954" y="1756981"/>
            <a:ext cx="316187" cy="243070"/>
          </a:xfrm>
          <a:custGeom>
            <a:avLst/>
            <a:gdLst>
              <a:gd name="T0" fmla="*/ 25 w 160"/>
              <a:gd name="T1" fmla="*/ 0 h 123"/>
              <a:gd name="T2" fmla="*/ 21 w 160"/>
              <a:gd name="T3" fmla="*/ 2 h 123"/>
              <a:gd name="T4" fmla="*/ 19 w 160"/>
              <a:gd name="T5" fmla="*/ 6 h 123"/>
              <a:gd name="T6" fmla="*/ 19 w 160"/>
              <a:gd name="T7" fmla="*/ 92 h 123"/>
              <a:gd name="T8" fmla="*/ 25 w 160"/>
              <a:gd name="T9" fmla="*/ 97 h 123"/>
              <a:gd name="T10" fmla="*/ 76 w 160"/>
              <a:gd name="T11" fmla="*/ 116 h 123"/>
              <a:gd name="T12" fmla="*/ 76 w 160"/>
              <a:gd name="T13" fmla="*/ 26 h 123"/>
              <a:gd name="T14" fmla="*/ 74 w 160"/>
              <a:gd name="T15" fmla="*/ 24 h 123"/>
              <a:gd name="T16" fmla="*/ 25 w 160"/>
              <a:gd name="T17" fmla="*/ 0 h 123"/>
              <a:gd name="T18" fmla="*/ 141 w 160"/>
              <a:gd name="T19" fmla="*/ 92 h 123"/>
              <a:gd name="T20" fmla="*/ 141 w 160"/>
              <a:gd name="T21" fmla="*/ 6 h 123"/>
              <a:gd name="T22" fmla="*/ 140 w 160"/>
              <a:gd name="T23" fmla="*/ 2 h 123"/>
              <a:gd name="T24" fmla="*/ 136 w 160"/>
              <a:gd name="T25" fmla="*/ 0 h 123"/>
              <a:gd name="T26" fmla="*/ 85 w 160"/>
              <a:gd name="T27" fmla="*/ 24 h 123"/>
              <a:gd name="T28" fmla="*/ 84 w 160"/>
              <a:gd name="T29" fmla="*/ 26 h 123"/>
              <a:gd name="T30" fmla="*/ 84 w 160"/>
              <a:gd name="T31" fmla="*/ 116 h 123"/>
              <a:gd name="T32" fmla="*/ 136 w 160"/>
              <a:gd name="T33" fmla="*/ 97 h 123"/>
              <a:gd name="T34" fmla="*/ 141 w 160"/>
              <a:gd name="T35" fmla="*/ 92 h 123"/>
              <a:gd name="T36" fmla="*/ 154 w 160"/>
              <a:gd name="T37" fmla="*/ 20 h 123"/>
              <a:gd name="T38" fmla="*/ 150 w 160"/>
              <a:gd name="T39" fmla="*/ 20 h 123"/>
              <a:gd name="T40" fmla="*/ 150 w 160"/>
              <a:gd name="T41" fmla="*/ 92 h 123"/>
              <a:gd name="T42" fmla="*/ 136 w 160"/>
              <a:gd name="T43" fmla="*/ 107 h 123"/>
              <a:gd name="T44" fmla="*/ 92 w 160"/>
              <a:gd name="T45" fmla="*/ 121 h 123"/>
              <a:gd name="T46" fmla="*/ 153 w 160"/>
              <a:gd name="T47" fmla="*/ 121 h 123"/>
              <a:gd name="T48" fmla="*/ 158 w 160"/>
              <a:gd name="T49" fmla="*/ 121 h 123"/>
              <a:gd name="T50" fmla="*/ 160 w 160"/>
              <a:gd name="T51" fmla="*/ 117 h 123"/>
              <a:gd name="T52" fmla="*/ 160 w 160"/>
              <a:gd name="T53" fmla="*/ 26 h 123"/>
              <a:gd name="T54" fmla="*/ 154 w 160"/>
              <a:gd name="T55" fmla="*/ 20 h 123"/>
              <a:gd name="T56" fmla="*/ 10 w 160"/>
              <a:gd name="T57" fmla="*/ 92 h 123"/>
              <a:gd name="T58" fmla="*/ 10 w 160"/>
              <a:gd name="T59" fmla="*/ 20 h 123"/>
              <a:gd name="T60" fmla="*/ 6 w 160"/>
              <a:gd name="T61" fmla="*/ 20 h 123"/>
              <a:gd name="T62" fmla="*/ 0 w 160"/>
              <a:gd name="T63" fmla="*/ 26 h 123"/>
              <a:gd name="T64" fmla="*/ 0 w 160"/>
              <a:gd name="T65" fmla="*/ 117 h 123"/>
              <a:gd name="T66" fmla="*/ 3 w 160"/>
              <a:gd name="T67" fmla="*/ 121 h 123"/>
              <a:gd name="T68" fmla="*/ 8 w 160"/>
              <a:gd name="T69" fmla="*/ 121 h 123"/>
              <a:gd name="T70" fmla="*/ 68 w 160"/>
              <a:gd name="T71" fmla="*/ 121 h 123"/>
              <a:gd name="T72" fmla="*/ 25 w 160"/>
              <a:gd name="T73" fmla="*/ 107 h 123"/>
              <a:gd name="T74" fmla="*/ 10 w 160"/>
              <a:gd name="T75" fmla="*/ 92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60" h="123">
                <a:moveTo>
                  <a:pt x="25" y="0"/>
                </a:moveTo>
                <a:cubicBezTo>
                  <a:pt x="24" y="0"/>
                  <a:pt x="22" y="0"/>
                  <a:pt x="21" y="2"/>
                </a:cubicBezTo>
                <a:cubicBezTo>
                  <a:pt x="20" y="3"/>
                  <a:pt x="19" y="4"/>
                  <a:pt x="19" y="6"/>
                </a:cubicBezTo>
                <a:cubicBezTo>
                  <a:pt x="19" y="92"/>
                  <a:pt x="19" y="92"/>
                  <a:pt x="19" y="92"/>
                </a:cubicBezTo>
                <a:cubicBezTo>
                  <a:pt x="19" y="94"/>
                  <a:pt x="21" y="97"/>
                  <a:pt x="25" y="97"/>
                </a:cubicBezTo>
                <a:cubicBezTo>
                  <a:pt x="38" y="97"/>
                  <a:pt x="60" y="100"/>
                  <a:pt x="76" y="116"/>
                </a:cubicBezTo>
                <a:cubicBezTo>
                  <a:pt x="76" y="26"/>
                  <a:pt x="76" y="26"/>
                  <a:pt x="76" y="26"/>
                </a:cubicBezTo>
                <a:cubicBezTo>
                  <a:pt x="76" y="26"/>
                  <a:pt x="76" y="25"/>
                  <a:pt x="74" y="24"/>
                </a:cubicBezTo>
                <a:cubicBezTo>
                  <a:pt x="62" y="3"/>
                  <a:pt x="38" y="0"/>
                  <a:pt x="25" y="0"/>
                </a:cubicBezTo>
                <a:close/>
                <a:moveTo>
                  <a:pt x="141" y="92"/>
                </a:moveTo>
                <a:cubicBezTo>
                  <a:pt x="141" y="6"/>
                  <a:pt x="141" y="6"/>
                  <a:pt x="141" y="6"/>
                </a:cubicBezTo>
                <a:cubicBezTo>
                  <a:pt x="141" y="4"/>
                  <a:pt x="141" y="3"/>
                  <a:pt x="140" y="2"/>
                </a:cubicBezTo>
                <a:cubicBezTo>
                  <a:pt x="139" y="0"/>
                  <a:pt x="137" y="0"/>
                  <a:pt x="136" y="0"/>
                </a:cubicBezTo>
                <a:cubicBezTo>
                  <a:pt x="122" y="0"/>
                  <a:pt x="98" y="3"/>
                  <a:pt x="85" y="24"/>
                </a:cubicBezTo>
                <a:cubicBezTo>
                  <a:pt x="84" y="25"/>
                  <a:pt x="84" y="26"/>
                  <a:pt x="84" y="26"/>
                </a:cubicBezTo>
                <a:cubicBezTo>
                  <a:pt x="84" y="116"/>
                  <a:pt x="84" y="116"/>
                  <a:pt x="84" y="116"/>
                </a:cubicBezTo>
                <a:cubicBezTo>
                  <a:pt x="100" y="100"/>
                  <a:pt x="122" y="97"/>
                  <a:pt x="136" y="97"/>
                </a:cubicBezTo>
                <a:cubicBezTo>
                  <a:pt x="139" y="97"/>
                  <a:pt x="141" y="94"/>
                  <a:pt x="141" y="92"/>
                </a:cubicBezTo>
                <a:close/>
                <a:moveTo>
                  <a:pt x="154" y="20"/>
                </a:moveTo>
                <a:cubicBezTo>
                  <a:pt x="150" y="20"/>
                  <a:pt x="150" y="20"/>
                  <a:pt x="150" y="20"/>
                </a:cubicBezTo>
                <a:cubicBezTo>
                  <a:pt x="150" y="92"/>
                  <a:pt x="150" y="92"/>
                  <a:pt x="150" y="92"/>
                </a:cubicBezTo>
                <a:cubicBezTo>
                  <a:pt x="150" y="99"/>
                  <a:pt x="143" y="106"/>
                  <a:pt x="136" y="107"/>
                </a:cubicBezTo>
                <a:cubicBezTo>
                  <a:pt x="123" y="107"/>
                  <a:pt x="105" y="108"/>
                  <a:pt x="92" y="121"/>
                </a:cubicBezTo>
                <a:cubicBezTo>
                  <a:pt x="115" y="115"/>
                  <a:pt x="139" y="119"/>
                  <a:pt x="153" y="121"/>
                </a:cubicBezTo>
                <a:cubicBezTo>
                  <a:pt x="154" y="123"/>
                  <a:pt x="157" y="121"/>
                  <a:pt x="158" y="121"/>
                </a:cubicBezTo>
                <a:cubicBezTo>
                  <a:pt x="159" y="120"/>
                  <a:pt x="160" y="118"/>
                  <a:pt x="160" y="117"/>
                </a:cubicBezTo>
                <a:cubicBezTo>
                  <a:pt x="160" y="26"/>
                  <a:pt x="160" y="26"/>
                  <a:pt x="160" y="26"/>
                </a:cubicBezTo>
                <a:cubicBezTo>
                  <a:pt x="160" y="22"/>
                  <a:pt x="158" y="20"/>
                  <a:pt x="154" y="20"/>
                </a:cubicBezTo>
                <a:close/>
                <a:moveTo>
                  <a:pt x="10" y="92"/>
                </a:moveTo>
                <a:cubicBezTo>
                  <a:pt x="10" y="20"/>
                  <a:pt x="10" y="20"/>
                  <a:pt x="10" y="20"/>
                </a:cubicBezTo>
                <a:cubicBezTo>
                  <a:pt x="6" y="20"/>
                  <a:pt x="6" y="20"/>
                  <a:pt x="6" y="20"/>
                </a:cubicBezTo>
                <a:cubicBezTo>
                  <a:pt x="3" y="20"/>
                  <a:pt x="0" y="22"/>
                  <a:pt x="0" y="26"/>
                </a:cubicBezTo>
                <a:cubicBezTo>
                  <a:pt x="0" y="117"/>
                  <a:pt x="0" y="117"/>
                  <a:pt x="0" y="117"/>
                </a:cubicBezTo>
                <a:cubicBezTo>
                  <a:pt x="0" y="118"/>
                  <a:pt x="2" y="120"/>
                  <a:pt x="3" y="121"/>
                </a:cubicBezTo>
                <a:cubicBezTo>
                  <a:pt x="4" y="121"/>
                  <a:pt x="5" y="123"/>
                  <a:pt x="8" y="121"/>
                </a:cubicBezTo>
                <a:cubicBezTo>
                  <a:pt x="21" y="119"/>
                  <a:pt x="46" y="115"/>
                  <a:pt x="68" y="121"/>
                </a:cubicBezTo>
                <a:cubicBezTo>
                  <a:pt x="55" y="108"/>
                  <a:pt x="36" y="107"/>
                  <a:pt x="25" y="107"/>
                </a:cubicBezTo>
                <a:cubicBezTo>
                  <a:pt x="16" y="106"/>
                  <a:pt x="10" y="99"/>
                  <a:pt x="10" y="92"/>
                </a:cubicBezTo>
                <a:close/>
              </a:path>
            </a:pathLst>
          </a:custGeom>
          <a:ln>
            <a:noFill/>
          </a:ln>
        </p:spPr>
        <p:style>
          <a:lnRef idx="2">
            <a:schemeClr val="accent3"/>
          </a:lnRef>
          <a:fillRef idx="1">
            <a:schemeClr val="lt1"/>
          </a:fillRef>
          <a:effectRef idx="0">
            <a:schemeClr val="accent3"/>
          </a:effectRef>
          <a:fontRef idx="minor">
            <a:schemeClr val="dk1"/>
          </a:fontRef>
        </p:style>
        <p:txBody>
          <a:bodyPr vert="horz" wrap="square" lIns="91440" tIns="45720" rIns="91440" bIns="45720" numCol="1" anchor="t" anchorCtr="0" compatLnSpc="1">
            <a:prstTxWarp prst="textNoShape">
              <a:avLst/>
            </a:prstTxWarp>
          </a:bodyPr>
          <a:lstStyle/>
          <a:p>
            <a:endParaRPr lang="en-US"/>
          </a:p>
        </p:txBody>
      </p:sp>
      <p:sp>
        <p:nvSpPr>
          <p:cNvPr id="24" name="Freeform 170">
            <a:hlinkClick r:id="rId7" action="ppaction://hlinksldjump"/>
            <a:extLst>
              <a:ext uri="{FF2B5EF4-FFF2-40B4-BE49-F238E27FC236}">
                <a16:creationId xmlns:a16="http://schemas.microsoft.com/office/drawing/2014/main" id="{6982D3F3-5E5C-4EC9-871C-4CEEDC7C367A}"/>
              </a:ext>
            </a:extLst>
          </p:cNvPr>
          <p:cNvSpPr>
            <a:spLocks noEditPoints="1"/>
          </p:cNvSpPr>
          <p:nvPr/>
        </p:nvSpPr>
        <p:spPr bwMode="auto">
          <a:xfrm>
            <a:off x="360408" y="2485131"/>
            <a:ext cx="282243" cy="284017"/>
          </a:xfrm>
          <a:custGeom>
            <a:avLst/>
            <a:gdLst>
              <a:gd name="T0" fmla="*/ 34 w 159"/>
              <a:gd name="T1" fmla="*/ 27 h 160"/>
              <a:gd name="T2" fmla="*/ 34 w 159"/>
              <a:gd name="T3" fmla="*/ 41 h 160"/>
              <a:gd name="T4" fmla="*/ 95 w 159"/>
              <a:gd name="T5" fmla="*/ 34 h 160"/>
              <a:gd name="T6" fmla="*/ 95 w 159"/>
              <a:gd name="T7" fmla="*/ 63 h 160"/>
              <a:gd name="T8" fmla="*/ 34 w 159"/>
              <a:gd name="T9" fmla="*/ 55 h 160"/>
              <a:gd name="T10" fmla="*/ 34 w 159"/>
              <a:gd name="T11" fmla="*/ 69 h 160"/>
              <a:gd name="T12" fmla="*/ 95 w 159"/>
              <a:gd name="T13" fmla="*/ 63 h 160"/>
              <a:gd name="T14" fmla="*/ 68 w 159"/>
              <a:gd name="T15" fmla="*/ 90 h 160"/>
              <a:gd name="T16" fmla="*/ 34 w 159"/>
              <a:gd name="T17" fmla="*/ 83 h 160"/>
              <a:gd name="T18" fmla="*/ 34 w 159"/>
              <a:gd name="T19" fmla="*/ 97 h 160"/>
              <a:gd name="T20" fmla="*/ 115 w 159"/>
              <a:gd name="T21" fmla="*/ 122 h 160"/>
              <a:gd name="T22" fmla="*/ 108 w 159"/>
              <a:gd name="T23" fmla="*/ 145 h 160"/>
              <a:gd name="T24" fmla="*/ 14 w 159"/>
              <a:gd name="T25" fmla="*/ 14 h 160"/>
              <a:gd name="T26" fmla="*/ 108 w 159"/>
              <a:gd name="T27" fmla="*/ 42 h 160"/>
              <a:gd name="T28" fmla="*/ 123 w 159"/>
              <a:gd name="T29" fmla="*/ 7 h 160"/>
              <a:gd name="T30" fmla="*/ 7 w 159"/>
              <a:gd name="T31" fmla="*/ 0 h 160"/>
              <a:gd name="T32" fmla="*/ 0 w 159"/>
              <a:gd name="T33" fmla="*/ 152 h 160"/>
              <a:gd name="T34" fmla="*/ 115 w 159"/>
              <a:gd name="T35" fmla="*/ 160 h 160"/>
              <a:gd name="T36" fmla="*/ 123 w 159"/>
              <a:gd name="T37" fmla="*/ 112 h 160"/>
              <a:gd name="T38" fmla="*/ 115 w 159"/>
              <a:gd name="T39" fmla="*/ 122 h 160"/>
              <a:gd name="T40" fmla="*/ 132 w 159"/>
              <a:gd name="T41" fmla="*/ 18 h 160"/>
              <a:gd name="T42" fmla="*/ 84 w 159"/>
              <a:gd name="T43" fmla="*/ 98 h 160"/>
              <a:gd name="T44" fmla="*/ 82 w 159"/>
              <a:gd name="T45" fmla="*/ 127 h 160"/>
              <a:gd name="T46" fmla="*/ 87 w 159"/>
              <a:gd name="T47" fmla="*/ 131 h 160"/>
              <a:gd name="T48" fmla="*/ 113 w 159"/>
              <a:gd name="T49" fmla="*/ 114 h 160"/>
              <a:gd name="T50" fmla="*/ 159 w 159"/>
              <a:gd name="T51" fmla="*/ 33 h 160"/>
              <a:gd name="T52" fmla="*/ 97 w 159"/>
              <a:gd name="T53" fmla="*/ 118 h 160"/>
              <a:gd name="T54" fmla="*/ 89 w 159"/>
              <a:gd name="T55" fmla="*/ 113 h 160"/>
              <a:gd name="T56" fmla="*/ 97 w 159"/>
              <a:gd name="T57" fmla="*/ 108 h 160"/>
              <a:gd name="T58" fmla="*/ 97 w 159"/>
              <a:gd name="T59" fmla="*/ 118 h 160"/>
              <a:gd name="T60" fmla="*/ 56 w 159"/>
              <a:gd name="T61" fmla="*/ 131 h 160"/>
              <a:gd name="T62" fmla="*/ 75 w 159"/>
              <a:gd name="T63" fmla="*/ 126 h 160"/>
              <a:gd name="T64" fmla="*/ 55 w 159"/>
              <a:gd name="T65" fmla="*/ 124 h 160"/>
              <a:gd name="T66" fmla="*/ 50 w 159"/>
              <a:gd name="T67" fmla="*/ 121 h 160"/>
              <a:gd name="T68" fmla="*/ 50 w 159"/>
              <a:gd name="T69" fmla="*/ 110 h 160"/>
              <a:gd name="T70" fmla="*/ 39 w 159"/>
              <a:gd name="T71" fmla="*/ 115 h 160"/>
              <a:gd name="T72" fmla="*/ 28 w 159"/>
              <a:gd name="T73" fmla="*/ 135 h 160"/>
              <a:gd name="T74" fmla="*/ 38 w 159"/>
              <a:gd name="T75" fmla="*/ 125 h 160"/>
              <a:gd name="T76" fmla="*/ 44 w 159"/>
              <a:gd name="T77" fmla="*/ 127 h 160"/>
              <a:gd name="T78" fmla="*/ 44 w 159"/>
              <a:gd name="T79" fmla="*/ 127 h 160"/>
              <a:gd name="T80" fmla="*/ 44 w 159"/>
              <a:gd name="T81" fmla="*/ 128 h 160"/>
              <a:gd name="T82" fmla="*/ 50 w 159"/>
              <a:gd name="T83" fmla="*/ 128 h 160"/>
              <a:gd name="T84" fmla="*/ 53 w 159"/>
              <a:gd name="T85" fmla="*/ 132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59" h="160">
                <a:moveTo>
                  <a:pt x="88" y="27"/>
                </a:moveTo>
                <a:cubicBezTo>
                  <a:pt x="34" y="27"/>
                  <a:pt x="34" y="27"/>
                  <a:pt x="34" y="27"/>
                </a:cubicBezTo>
                <a:cubicBezTo>
                  <a:pt x="30" y="27"/>
                  <a:pt x="26" y="31"/>
                  <a:pt x="26" y="34"/>
                </a:cubicBezTo>
                <a:cubicBezTo>
                  <a:pt x="26" y="39"/>
                  <a:pt x="30" y="41"/>
                  <a:pt x="34" y="41"/>
                </a:cubicBezTo>
                <a:cubicBezTo>
                  <a:pt x="88" y="41"/>
                  <a:pt x="88" y="41"/>
                  <a:pt x="88" y="41"/>
                </a:cubicBezTo>
                <a:cubicBezTo>
                  <a:pt x="93" y="41"/>
                  <a:pt x="95" y="39"/>
                  <a:pt x="95" y="34"/>
                </a:cubicBezTo>
                <a:cubicBezTo>
                  <a:pt x="95" y="31"/>
                  <a:pt x="93" y="27"/>
                  <a:pt x="88" y="27"/>
                </a:cubicBezTo>
                <a:close/>
                <a:moveTo>
                  <a:pt x="95" y="63"/>
                </a:moveTo>
                <a:cubicBezTo>
                  <a:pt x="95" y="57"/>
                  <a:pt x="93" y="55"/>
                  <a:pt x="88" y="55"/>
                </a:cubicBezTo>
                <a:cubicBezTo>
                  <a:pt x="34" y="55"/>
                  <a:pt x="34" y="55"/>
                  <a:pt x="34" y="55"/>
                </a:cubicBezTo>
                <a:cubicBezTo>
                  <a:pt x="30" y="55"/>
                  <a:pt x="26" y="57"/>
                  <a:pt x="26" y="63"/>
                </a:cubicBezTo>
                <a:cubicBezTo>
                  <a:pt x="26" y="67"/>
                  <a:pt x="30" y="69"/>
                  <a:pt x="34" y="69"/>
                </a:cubicBezTo>
                <a:cubicBezTo>
                  <a:pt x="88" y="69"/>
                  <a:pt x="88" y="69"/>
                  <a:pt x="88" y="69"/>
                </a:cubicBezTo>
                <a:cubicBezTo>
                  <a:pt x="93" y="69"/>
                  <a:pt x="95" y="67"/>
                  <a:pt x="95" y="63"/>
                </a:cubicBezTo>
                <a:close/>
                <a:moveTo>
                  <a:pt x="61" y="97"/>
                </a:moveTo>
                <a:cubicBezTo>
                  <a:pt x="65" y="97"/>
                  <a:pt x="68" y="93"/>
                  <a:pt x="68" y="90"/>
                </a:cubicBezTo>
                <a:cubicBezTo>
                  <a:pt x="68" y="85"/>
                  <a:pt x="65" y="83"/>
                  <a:pt x="61" y="83"/>
                </a:cubicBezTo>
                <a:cubicBezTo>
                  <a:pt x="34" y="83"/>
                  <a:pt x="34" y="83"/>
                  <a:pt x="34" y="83"/>
                </a:cubicBezTo>
                <a:cubicBezTo>
                  <a:pt x="30" y="83"/>
                  <a:pt x="26" y="85"/>
                  <a:pt x="26" y="90"/>
                </a:cubicBezTo>
                <a:cubicBezTo>
                  <a:pt x="26" y="93"/>
                  <a:pt x="30" y="97"/>
                  <a:pt x="34" y="97"/>
                </a:cubicBezTo>
                <a:lnTo>
                  <a:pt x="61" y="97"/>
                </a:lnTo>
                <a:close/>
                <a:moveTo>
                  <a:pt x="115" y="122"/>
                </a:moveTo>
                <a:cubicBezTo>
                  <a:pt x="108" y="127"/>
                  <a:pt x="108" y="127"/>
                  <a:pt x="108" y="127"/>
                </a:cubicBezTo>
                <a:cubicBezTo>
                  <a:pt x="108" y="145"/>
                  <a:pt x="108" y="145"/>
                  <a:pt x="108" y="145"/>
                </a:cubicBezTo>
                <a:cubicBezTo>
                  <a:pt x="14" y="145"/>
                  <a:pt x="14" y="145"/>
                  <a:pt x="14" y="145"/>
                </a:cubicBezTo>
                <a:cubicBezTo>
                  <a:pt x="14" y="14"/>
                  <a:pt x="14" y="14"/>
                  <a:pt x="14" y="14"/>
                </a:cubicBezTo>
                <a:cubicBezTo>
                  <a:pt x="108" y="14"/>
                  <a:pt x="108" y="14"/>
                  <a:pt x="108" y="14"/>
                </a:cubicBezTo>
                <a:cubicBezTo>
                  <a:pt x="108" y="42"/>
                  <a:pt x="108" y="42"/>
                  <a:pt x="108" y="42"/>
                </a:cubicBezTo>
                <a:cubicBezTo>
                  <a:pt x="123" y="18"/>
                  <a:pt x="123" y="18"/>
                  <a:pt x="123" y="18"/>
                </a:cubicBezTo>
                <a:cubicBezTo>
                  <a:pt x="123" y="7"/>
                  <a:pt x="123" y="7"/>
                  <a:pt x="123" y="7"/>
                </a:cubicBezTo>
                <a:cubicBezTo>
                  <a:pt x="123" y="3"/>
                  <a:pt x="119" y="0"/>
                  <a:pt x="115" y="0"/>
                </a:cubicBezTo>
                <a:cubicBezTo>
                  <a:pt x="7" y="0"/>
                  <a:pt x="7" y="0"/>
                  <a:pt x="7" y="0"/>
                </a:cubicBezTo>
                <a:cubicBezTo>
                  <a:pt x="2" y="0"/>
                  <a:pt x="0" y="3"/>
                  <a:pt x="0" y="7"/>
                </a:cubicBezTo>
                <a:cubicBezTo>
                  <a:pt x="0" y="152"/>
                  <a:pt x="0" y="152"/>
                  <a:pt x="0" y="152"/>
                </a:cubicBezTo>
                <a:cubicBezTo>
                  <a:pt x="0" y="156"/>
                  <a:pt x="2" y="160"/>
                  <a:pt x="7" y="160"/>
                </a:cubicBezTo>
                <a:cubicBezTo>
                  <a:pt x="115" y="160"/>
                  <a:pt x="115" y="160"/>
                  <a:pt x="115" y="160"/>
                </a:cubicBezTo>
                <a:cubicBezTo>
                  <a:pt x="119" y="160"/>
                  <a:pt x="123" y="156"/>
                  <a:pt x="123" y="152"/>
                </a:cubicBezTo>
                <a:cubicBezTo>
                  <a:pt x="123" y="112"/>
                  <a:pt x="123" y="112"/>
                  <a:pt x="123" y="112"/>
                </a:cubicBezTo>
                <a:cubicBezTo>
                  <a:pt x="119" y="118"/>
                  <a:pt x="119" y="118"/>
                  <a:pt x="119" y="118"/>
                </a:cubicBezTo>
                <a:cubicBezTo>
                  <a:pt x="118" y="119"/>
                  <a:pt x="117" y="120"/>
                  <a:pt x="115" y="122"/>
                </a:cubicBezTo>
                <a:close/>
                <a:moveTo>
                  <a:pt x="148" y="21"/>
                </a:moveTo>
                <a:cubicBezTo>
                  <a:pt x="139" y="16"/>
                  <a:pt x="133" y="18"/>
                  <a:pt x="132" y="18"/>
                </a:cubicBezTo>
                <a:cubicBezTo>
                  <a:pt x="130" y="18"/>
                  <a:pt x="130" y="19"/>
                  <a:pt x="130" y="19"/>
                </a:cubicBezTo>
                <a:cubicBezTo>
                  <a:pt x="84" y="98"/>
                  <a:pt x="84" y="98"/>
                  <a:pt x="84" y="98"/>
                </a:cubicBezTo>
                <a:cubicBezTo>
                  <a:pt x="84" y="98"/>
                  <a:pt x="84" y="98"/>
                  <a:pt x="84" y="99"/>
                </a:cubicBezTo>
                <a:cubicBezTo>
                  <a:pt x="82" y="127"/>
                  <a:pt x="82" y="127"/>
                  <a:pt x="82" y="127"/>
                </a:cubicBezTo>
                <a:cubicBezTo>
                  <a:pt x="82" y="129"/>
                  <a:pt x="82" y="130"/>
                  <a:pt x="84" y="131"/>
                </a:cubicBezTo>
                <a:cubicBezTo>
                  <a:pt x="87" y="131"/>
                  <a:pt x="87" y="131"/>
                  <a:pt x="87" y="131"/>
                </a:cubicBezTo>
                <a:cubicBezTo>
                  <a:pt x="112" y="115"/>
                  <a:pt x="112" y="115"/>
                  <a:pt x="112" y="115"/>
                </a:cubicBezTo>
                <a:cubicBezTo>
                  <a:pt x="112" y="115"/>
                  <a:pt x="112" y="114"/>
                  <a:pt x="113" y="114"/>
                </a:cubicBezTo>
                <a:cubicBezTo>
                  <a:pt x="159" y="36"/>
                  <a:pt x="159" y="36"/>
                  <a:pt x="159" y="36"/>
                </a:cubicBezTo>
                <a:cubicBezTo>
                  <a:pt x="159" y="35"/>
                  <a:pt x="159" y="33"/>
                  <a:pt x="159" y="33"/>
                </a:cubicBezTo>
                <a:cubicBezTo>
                  <a:pt x="159" y="32"/>
                  <a:pt x="157" y="26"/>
                  <a:pt x="148" y="21"/>
                </a:cubicBezTo>
                <a:close/>
                <a:moveTo>
                  <a:pt x="97" y="118"/>
                </a:moveTo>
                <a:cubicBezTo>
                  <a:pt x="96" y="118"/>
                  <a:pt x="95" y="116"/>
                  <a:pt x="92" y="115"/>
                </a:cubicBezTo>
                <a:cubicBezTo>
                  <a:pt x="91" y="114"/>
                  <a:pt x="90" y="114"/>
                  <a:pt x="89" y="113"/>
                </a:cubicBezTo>
                <a:cubicBezTo>
                  <a:pt x="89" y="104"/>
                  <a:pt x="89" y="104"/>
                  <a:pt x="89" y="104"/>
                </a:cubicBezTo>
                <a:cubicBezTo>
                  <a:pt x="91" y="105"/>
                  <a:pt x="94" y="105"/>
                  <a:pt x="97" y="108"/>
                </a:cubicBezTo>
                <a:cubicBezTo>
                  <a:pt x="101" y="110"/>
                  <a:pt x="103" y="112"/>
                  <a:pt x="105" y="114"/>
                </a:cubicBezTo>
                <a:lnTo>
                  <a:pt x="97" y="118"/>
                </a:lnTo>
                <a:close/>
                <a:moveTo>
                  <a:pt x="53" y="132"/>
                </a:moveTo>
                <a:cubicBezTo>
                  <a:pt x="53" y="132"/>
                  <a:pt x="55" y="132"/>
                  <a:pt x="56" y="131"/>
                </a:cubicBezTo>
                <a:cubicBezTo>
                  <a:pt x="62" y="128"/>
                  <a:pt x="69" y="132"/>
                  <a:pt x="75" y="132"/>
                </a:cubicBezTo>
                <a:cubicBezTo>
                  <a:pt x="79" y="132"/>
                  <a:pt x="79" y="126"/>
                  <a:pt x="75" y="126"/>
                </a:cubicBezTo>
                <a:cubicBezTo>
                  <a:pt x="68" y="126"/>
                  <a:pt x="62" y="125"/>
                  <a:pt x="56" y="126"/>
                </a:cubicBezTo>
                <a:cubicBezTo>
                  <a:pt x="56" y="125"/>
                  <a:pt x="56" y="125"/>
                  <a:pt x="55" y="124"/>
                </a:cubicBezTo>
                <a:cubicBezTo>
                  <a:pt x="53" y="122"/>
                  <a:pt x="52" y="121"/>
                  <a:pt x="51" y="121"/>
                </a:cubicBezTo>
                <a:cubicBezTo>
                  <a:pt x="50" y="121"/>
                  <a:pt x="50" y="121"/>
                  <a:pt x="50" y="121"/>
                </a:cubicBezTo>
                <a:cubicBezTo>
                  <a:pt x="50" y="120"/>
                  <a:pt x="49" y="120"/>
                  <a:pt x="49" y="120"/>
                </a:cubicBezTo>
                <a:cubicBezTo>
                  <a:pt x="50" y="116"/>
                  <a:pt x="51" y="113"/>
                  <a:pt x="50" y="110"/>
                </a:cubicBezTo>
                <a:cubicBezTo>
                  <a:pt x="50" y="109"/>
                  <a:pt x="49" y="109"/>
                  <a:pt x="49" y="109"/>
                </a:cubicBezTo>
                <a:cubicBezTo>
                  <a:pt x="45" y="109"/>
                  <a:pt x="41" y="113"/>
                  <a:pt x="39" y="115"/>
                </a:cubicBezTo>
                <a:cubicBezTo>
                  <a:pt x="33" y="120"/>
                  <a:pt x="28" y="127"/>
                  <a:pt x="23" y="133"/>
                </a:cubicBezTo>
                <a:cubicBezTo>
                  <a:pt x="20" y="135"/>
                  <a:pt x="25" y="138"/>
                  <a:pt x="28" y="135"/>
                </a:cubicBezTo>
                <a:cubicBezTo>
                  <a:pt x="31" y="129"/>
                  <a:pt x="36" y="125"/>
                  <a:pt x="41" y="120"/>
                </a:cubicBezTo>
                <a:cubicBezTo>
                  <a:pt x="40" y="121"/>
                  <a:pt x="39" y="124"/>
                  <a:pt x="38" y="125"/>
                </a:cubicBezTo>
                <a:cubicBezTo>
                  <a:pt x="36" y="128"/>
                  <a:pt x="40" y="131"/>
                  <a:pt x="42" y="128"/>
                </a:cubicBezTo>
                <a:cubicBezTo>
                  <a:pt x="42" y="128"/>
                  <a:pt x="43" y="127"/>
                  <a:pt x="44" y="127"/>
                </a:cubicBezTo>
                <a:cubicBezTo>
                  <a:pt x="44" y="126"/>
                  <a:pt x="44" y="126"/>
                  <a:pt x="45" y="126"/>
                </a:cubicBezTo>
                <a:cubicBezTo>
                  <a:pt x="45" y="126"/>
                  <a:pt x="44" y="127"/>
                  <a:pt x="44" y="127"/>
                </a:cubicBezTo>
                <a:cubicBezTo>
                  <a:pt x="44" y="127"/>
                  <a:pt x="44" y="127"/>
                  <a:pt x="44" y="127"/>
                </a:cubicBezTo>
                <a:cubicBezTo>
                  <a:pt x="44" y="127"/>
                  <a:pt x="44" y="127"/>
                  <a:pt x="44" y="128"/>
                </a:cubicBezTo>
                <a:cubicBezTo>
                  <a:pt x="42" y="131"/>
                  <a:pt x="47" y="132"/>
                  <a:pt x="49" y="129"/>
                </a:cubicBezTo>
                <a:cubicBezTo>
                  <a:pt x="50" y="128"/>
                  <a:pt x="50" y="128"/>
                  <a:pt x="50" y="128"/>
                </a:cubicBezTo>
                <a:cubicBezTo>
                  <a:pt x="50" y="129"/>
                  <a:pt x="50" y="129"/>
                  <a:pt x="50" y="129"/>
                </a:cubicBezTo>
                <a:cubicBezTo>
                  <a:pt x="50" y="131"/>
                  <a:pt x="52" y="132"/>
                  <a:pt x="53" y="132"/>
                </a:cubicBezTo>
                <a:close/>
              </a:path>
            </a:pathLst>
          </a:custGeom>
          <a:ln>
            <a:noFill/>
          </a:ln>
        </p:spPr>
        <p:style>
          <a:lnRef idx="3">
            <a:schemeClr val="lt1"/>
          </a:lnRef>
          <a:fillRef idx="1">
            <a:schemeClr val="accent1"/>
          </a:fillRef>
          <a:effectRef idx="1">
            <a:schemeClr val="accent1"/>
          </a:effectRef>
          <a:fontRef idx="minor">
            <a:schemeClr val="lt1"/>
          </a:fontRef>
        </p:style>
        <p:txBody>
          <a:bodyPr vert="horz" wrap="square" lIns="91440" tIns="45720" rIns="91440" bIns="45720" numCol="1" anchor="t" anchorCtr="0" compatLnSpc="1">
            <a:prstTxWarp prst="textNoShape">
              <a:avLst/>
            </a:prstTxWarp>
          </a:bodyPr>
          <a:lstStyle/>
          <a:p>
            <a:endParaRPr lang="en-US"/>
          </a:p>
        </p:txBody>
      </p:sp>
      <p:sp>
        <p:nvSpPr>
          <p:cNvPr id="25" name="Freeform 179">
            <a:hlinkClick r:id="rId9" action="ppaction://hlinksldjump"/>
            <a:extLst>
              <a:ext uri="{FF2B5EF4-FFF2-40B4-BE49-F238E27FC236}">
                <a16:creationId xmlns:a16="http://schemas.microsoft.com/office/drawing/2014/main" id="{C53B4C53-EB93-DCD3-84F9-7E0DF31519BE}"/>
              </a:ext>
            </a:extLst>
          </p:cNvPr>
          <p:cNvSpPr>
            <a:spLocks noEditPoints="1"/>
          </p:cNvSpPr>
          <p:nvPr/>
        </p:nvSpPr>
        <p:spPr bwMode="auto">
          <a:xfrm>
            <a:off x="358632" y="4019246"/>
            <a:ext cx="285794" cy="241416"/>
          </a:xfrm>
          <a:custGeom>
            <a:avLst/>
            <a:gdLst>
              <a:gd name="T0" fmla="*/ 12 w 161"/>
              <a:gd name="T1" fmla="*/ 108 h 136"/>
              <a:gd name="T2" fmla="*/ 12 w 161"/>
              <a:gd name="T3" fmla="*/ 134 h 136"/>
              <a:gd name="T4" fmla="*/ 16 w 161"/>
              <a:gd name="T5" fmla="*/ 136 h 136"/>
              <a:gd name="T6" fmla="*/ 35 w 161"/>
              <a:gd name="T7" fmla="*/ 136 h 136"/>
              <a:gd name="T8" fmla="*/ 37 w 161"/>
              <a:gd name="T9" fmla="*/ 134 h 136"/>
              <a:gd name="T10" fmla="*/ 37 w 161"/>
              <a:gd name="T11" fmla="*/ 88 h 136"/>
              <a:gd name="T12" fmla="*/ 23 w 161"/>
              <a:gd name="T13" fmla="*/ 102 h 136"/>
              <a:gd name="T14" fmla="*/ 12 w 161"/>
              <a:gd name="T15" fmla="*/ 108 h 136"/>
              <a:gd name="T16" fmla="*/ 47 w 161"/>
              <a:gd name="T17" fmla="*/ 87 h 136"/>
              <a:gd name="T18" fmla="*/ 47 w 161"/>
              <a:gd name="T19" fmla="*/ 134 h 136"/>
              <a:gd name="T20" fmla="*/ 51 w 161"/>
              <a:gd name="T21" fmla="*/ 136 h 136"/>
              <a:gd name="T22" fmla="*/ 70 w 161"/>
              <a:gd name="T23" fmla="*/ 136 h 136"/>
              <a:gd name="T24" fmla="*/ 73 w 161"/>
              <a:gd name="T25" fmla="*/ 134 h 136"/>
              <a:gd name="T26" fmla="*/ 73 w 161"/>
              <a:gd name="T27" fmla="*/ 106 h 136"/>
              <a:gd name="T28" fmla="*/ 62 w 161"/>
              <a:gd name="T29" fmla="*/ 101 h 136"/>
              <a:gd name="T30" fmla="*/ 47 w 161"/>
              <a:gd name="T31" fmla="*/ 87 h 136"/>
              <a:gd name="T32" fmla="*/ 84 w 161"/>
              <a:gd name="T33" fmla="*/ 103 h 136"/>
              <a:gd name="T34" fmla="*/ 84 w 161"/>
              <a:gd name="T35" fmla="*/ 134 h 136"/>
              <a:gd name="T36" fmla="*/ 86 w 161"/>
              <a:gd name="T37" fmla="*/ 136 h 136"/>
              <a:gd name="T38" fmla="*/ 106 w 161"/>
              <a:gd name="T39" fmla="*/ 136 h 136"/>
              <a:gd name="T40" fmla="*/ 110 w 161"/>
              <a:gd name="T41" fmla="*/ 134 h 136"/>
              <a:gd name="T42" fmla="*/ 110 w 161"/>
              <a:gd name="T43" fmla="*/ 78 h 136"/>
              <a:gd name="T44" fmla="*/ 86 w 161"/>
              <a:gd name="T45" fmla="*/ 100 h 136"/>
              <a:gd name="T46" fmla="*/ 84 w 161"/>
              <a:gd name="T47" fmla="*/ 103 h 136"/>
              <a:gd name="T48" fmla="*/ 143 w 161"/>
              <a:gd name="T49" fmla="*/ 45 h 136"/>
              <a:gd name="T50" fmla="*/ 120 w 161"/>
              <a:gd name="T51" fmla="*/ 69 h 136"/>
              <a:gd name="T52" fmla="*/ 120 w 161"/>
              <a:gd name="T53" fmla="*/ 134 h 136"/>
              <a:gd name="T54" fmla="*/ 122 w 161"/>
              <a:gd name="T55" fmla="*/ 136 h 136"/>
              <a:gd name="T56" fmla="*/ 143 w 161"/>
              <a:gd name="T57" fmla="*/ 136 h 136"/>
              <a:gd name="T58" fmla="*/ 146 w 161"/>
              <a:gd name="T59" fmla="*/ 134 h 136"/>
              <a:gd name="T60" fmla="*/ 146 w 161"/>
              <a:gd name="T61" fmla="*/ 47 h 136"/>
              <a:gd name="T62" fmla="*/ 145 w 161"/>
              <a:gd name="T63" fmla="*/ 45 h 136"/>
              <a:gd name="T64" fmla="*/ 143 w 161"/>
              <a:gd name="T65" fmla="*/ 45 h 136"/>
              <a:gd name="T66" fmla="*/ 160 w 161"/>
              <a:gd name="T67" fmla="*/ 2 h 136"/>
              <a:gd name="T68" fmla="*/ 155 w 161"/>
              <a:gd name="T69" fmla="*/ 0 h 136"/>
              <a:gd name="T70" fmla="*/ 127 w 161"/>
              <a:gd name="T71" fmla="*/ 1 h 136"/>
              <a:gd name="T72" fmla="*/ 123 w 161"/>
              <a:gd name="T73" fmla="*/ 4 h 136"/>
              <a:gd name="T74" fmla="*/ 122 w 161"/>
              <a:gd name="T75" fmla="*/ 5 h 136"/>
              <a:gd name="T76" fmla="*/ 123 w 161"/>
              <a:gd name="T77" fmla="*/ 11 h 136"/>
              <a:gd name="T78" fmla="*/ 125 w 161"/>
              <a:gd name="T79" fmla="*/ 12 h 136"/>
              <a:gd name="T80" fmla="*/ 130 w 161"/>
              <a:gd name="T81" fmla="*/ 17 h 136"/>
              <a:gd name="T82" fmla="*/ 74 w 161"/>
              <a:gd name="T83" fmla="*/ 74 h 136"/>
              <a:gd name="T84" fmla="*/ 48 w 161"/>
              <a:gd name="T85" fmla="*/ 49 h 136"/>
              <a:gd name="T86" fmla="*/ 42 w 161"/>
              <a:gd name="T87" fmla="*/ 46 h 136"/>
              <a:gd name="T88" fmla="*/ 37 w 161"/>
              <a:gd name="T89" fmla="*/ 49 h 136"/>
              <a:gd name="T90" fmla="*/ 3 w 161"/>
              <a:gd name="T91" fmla="*/ 82 h 136"/>
              <a:gd name="T92" fmla="*/ 3 w 161"/>
              <a:gd name="T93" fmla="*/ 94 h 136"/>
              <a:gd name="T94" fmla="*/ 5 w 161"/>
              <a:gd name="T95" fmla="*/ 95 h 136"/>
              <a:gd name="T96" fmla="*/ 10 w 161"/>
              <a:gd name="T97" fmla="*/ 98 h 136"/>
              <a:gd name="T98" fmla="*/ 16 w 161"/>
              <a:gd name="T99" fmla="*/ 95 h 136"/>
              <a:gd name="T100" fmla="*/ 42 w 161"/>
              <a:gd name="T101" fmla="*/ 68 h 136"/>
              <a:gd name="T102" fmla="*/ 68 w 161"/>
              <a:gd name="T103" fmla="*/ 94 h 136"/>
              <a:gd name="T104" fmla="*/ 74 w 161"/>
              <a:gd name="T105" fmla="*/ 96 h 136"/>
              <a:gd name="T106" fmla="*/ 79 w 161"/>
              <a:gd name="T107" fmla="*/ 94 h 136"/>
              <a:gd name="T108" fmla="*/ 143 w 161"/>
              <a:gd name="T109" fmla="*/ 30 h 136"/>
              <a:gd name="T110" fmla="*/ 150 w 161"/>
              <a:gd name="T111" fmla="*/ 38 h 136"/>
              <a:gd name="T112" fmla="*/ 154 w 161"/>
              <a:gd name="T113" fmla="*/ 40 h 136"/>
              <a:gd name="T114" fmla="*/ 156 w 161"/>
              <a:gd name="T115" fmla="*/ 39 h 136"/>
              <a:gd name="T116" fmla="*/ 157 w 161"/>
              <a:gd name="T117" fmla="*/ 38 h 136"/>
              <a:gd name="T118" fmla="*/ 160 w 161"/>
              <a:gd name="T119" fmla="*/ 33 h 136"/>
              <a:gd name="T120" fmla="*/ 161 w 161"/>
              <a:gd name="T121" fmla="*/ 16 h 136"/>
              <a:gd name="T122" fmla="*/ 161 w 161"/>
              <a:gd name="T123" fmla="*/ 6 h 136"/>
              <a:gd name="T124" fmla="*/ 160 w 161"/>
              <a:gd name="T125" fmla="*/ 2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1" h="136">
                <a:moveTo>
                  <a:pt x="12" y="108"/>
                </a:moveTo>
                <a:cubicBezTo>
                  <a:pt x="12" y="134"/>
                  <a:pt x="12" y="134"/>
                  <a:pt x="12" y="134"/>
                </a:cubicBezTo>
                <a:cubicBezTo>
                  <a:pt x="12" y="135"/>
                  <a:pt x="13" y="136"/>
                  <a:pt x="16" y="136"/>
                </a:cubicBezTo>
                <a:cubicBezTo>
                  <a:pt x="35" y="136"/>
                  <a:pt x="35" y="136"/>
                  <a:pt x="35" y="136"/>
                </a:cubicBezTo>
                <a:cubicBezTo>
                  <a:pt x="36" y="136"/>
                  <a:pt x="37" y="135"/>
                  <a:pt x="37" y="134"/>
                </a:cubicBezTo>
                <a:cubicBezTo>
                  <a:pt x="37" y="88"/>
                  <a:pt x="37" y="88"/>
                  <a:pt x="37" y="88"/>
                </a:cubicBezTo>
                <a:cubicBezTo>
                  <a:pt x="23" y="102"/>
                  <a:pt x="23" y="102"/>
                  <a:pt x="23" y="102"/>
                </a:cubicBezTo>
                <a:cubicBezTo>
                  <a:pt x="20" y="105"/>
                  <a:pt x="17" y="107"/>
                  <a:pt x="12" y="108"/>
                </a:cubicBezTo>
                <a:close/>
                <a:moveTo>
                  <a:pt x="47" y="87"/>
                </a:moveTo>
                <a:cubicBezTo>
                  <a:pt x="47" y="134"/>
                  <a:pt x="47" y="134"/>
                  <a:pt x="47" y="134"/>
                </a:cubicBezTo>
                <a:cubicBezTo>
                  <a:pt x="47" y="135"/>
                  <a:pt x="49" y="136"/>
                  <a:pt x="51" y="136"/>
                </a:cubicBezTo>
                <a:cubicBezTo>
                  <a:pt x="70" y="136"/>
                  <a:pt x="70" y="136"/>
                  <a:pt x="70" y="136"/>
                </a:cubicBezTo>
                <a:cubicBezTo>
                  <a:pt x="71" y="136"/>
                  <a:pt x="73" y="135"/>
                  <a:pt x="73" y="134"/>
                </a:cubicBezTo>
                <a:cubicBezTo>
                  <a:pt x="73" y="106"/>
                  <a:pt x="73" y="106"/>
                  <a:pt x="73" y="106"/>
                </a:cubicBezTo>
                <a:cubicBezTo>
                  <a:pt x="69" y="106"/>
                  <a:pt x="64" y="104"/>
                  <a:pt x="62" y="101"/>
                </a:cubicBezTo>
                <a:lnTo>
                  <a:pt x="47" y="87"/>
                </a:lnTo>
                <a:close/>
                <a:moveTo>
                  <a:pt x="84" y="103"/>
                </a:moveTo>
                <a:cubicBezTo>
                  <a:pt x="84" y="134"/>
                  <a:pt x="84" y="134"/>
                  <a:pt x="84" y="134"/>
                </a:cubicBezTo>
                <a:cubicBezTo>
                  <a:pt x="84" y="135"/>
                  <a:pt x="85" y="136"/>
                  <a:pt x="86" y="136"/>
                </a:cubicBezTo>
                <a:cubicBezTo>
                  <a:pt x="106" y="136"/>
                  <a:pt x="106" y="136"/>
                  <a:pt x="106" y="136"/>
                </a:cubicBezTo>
                <a:cubicBezTo>
                  <a:pt x="108" y="136"/>
                  <a:pt x="110" y="135"/>
                  <a:pt x="110" y="134"/>
                </a:cubicBezTo>
                <a:cubicBezTo>
                  <a:pt x="110" y="78"/>
                  <a:pt x="110" y="78"/>
                  <a:pt x="110" y="78"/>
                </a:cubicBezTo>
                <a:cubicBezTo>
                  <a:pt x="86" y="100"/>
                  <a:pt x="86" y="100"/>
                  <a:pt x="86" y="100"/>
                </a:cubicBezTo>
                <a:cubicBezTo>
                  <a:pt x="85" y="102"/>
                  <a:pt x="84" y="103"/>
                  <a:pt x="84" y="103"/>
                </a:cubicBezTo>
                <a:close/>
                <a:moveTo>
                  <a:pt x="143" y="45"/>
                </a:moveTo>
                <a:cubicBezTo>
                  <a:pt x="120" y="69"/>
                  <a:pt x="120" y="69"/>
                  <a:pt x="120" y="69"/>
                </a:cubicBezTo>
                <a:cubicBezTo>
                  <a:pt x="120" y="134"/>
                  <a:pt x="120" y="134"/>
                  <a:pt x="120" y="134"/>
                </a:cubicBezTo>
                <a:cubicBezTo>
                  <a:pt x="120" y="135"/>
                  <a:pt x="121" y="136"/>
                  <a:pt x="122" y="136"/>
                </a:cubicBezTo>
                <a:cubicBezTo>
                  <a:pt x="143" y="136"/>
                  <a:pt x="143" y="136"/>
                  <a:pt x="143" y="136"/>
                </a:cubicBezTo>
                <a:cubicBezTo>
                  <a:pt x="145" y="136"/>
                  <a:pt x="146" y="135"/>
                  <a:pt x="146" y="134"/>
                </a:cubicBezTo>
                <a:cubicBezTo>
                  <a:pt x="146" y="47"/>
                  <a:pt x="146" y="47"/>
                  <a:pt x="146" y="47"/>
                </a:cubicBezTo>
                <a:cubicBezTo>
                  <a:pt x="145" y="46"/>
                  <a:pt x="145" y="46"/>
                  <a:pt x="145" y="45"/>
                </a:cubicBezTo>
                <a:lnTo>
                  <a:pt x="143" y="45"/>
                </a:lnTo>
                <a:close/>
                <a:moveTo>
                  <a:pt x="160" y="2"/>
                </a:moveTo>
                <a:cubicBezTo>
                  <a:pt x="158" y="1"/>
                  <a:pt x="157" y="0"/>
                  <a:pt x="155" y="0"/>
                </a:cubicBezTo>
                <a:cubicBezTo>
                  <a:pt x="145" y="1"/>
                  <a:pt x="136" y="1"/>
                  <a:pt x="127" y="1"/>
                </a:cubicBezTo>
                <a:cubicBezTo>
                  <a:pt x="125" y="1"/>
                  <a:pt x="124" y="1"/>
                  <a:pt x="123" y="4"/>
                </a:cubicBezTo>
                <a:cubicBezTo>
                  <a:pt x="122" y="4"/>
                  <a:pt x="122" y="4"/>
                  <a:pt x="122" y="5"/>
                </a:cubicBezTo>
                <a:cubicBezTo>
                  <a:pt x="120" y="7"/>
                  <a:pt x="122" y="10"/>
                  <a:pt x="123" y="11"/>
                </a:cubicBezTo>
                <a:cubicBezTo>
                  <a:pt x="125" y="12"/>
                  <a:pt x="125" y="12"/>
                  <a:pt x="125" y="12"/>
                </a:cubicBezTo>
                <a:cubicBezTo>
                  <a:pt x="127" y="15"/>
                  <a:pt x="128" y="16"/>
                  <a:pt x="130" y="17"/>
                </a:cubicBezTo>
                <a:cubicBezTo>
                  <a:pt x="74" y="74"/>
                  <a:pt x="74" y="74"/>
                  <a:pt x="74" y="74"/>
                </a:cubicBezTo>
                <a:cubicBezTo>
                  <a:pt x="48" y="49"/>
                  <a:pt x="48" y="49"/>
                  <a:pt x="48" y="49"/>
                </a:cubicBezTo>
                <a:cubicBezTo>
                  <a:pt x="47" y="48"/>
                  <a:pt x="44" y="46"/>
                  <a:pt x="42" y="46"/>
                </a:cubicBezTo>
                <a:cubicBezTo>
                  <a:pt x="41" y="46"/>
                  <a:pt x="38" y="48"/>
                  <a:pt x="37" y="49"/>
                </a:cubicBezTo>
                <a:cubicBezTo>
                  <a:pt x="3" y="82"/>
                  <a:pt x="3" y="82"/>
                  <a:pt x="3" y="82"/>
                </a:cubicBezTo>
                <a:cubicBezTo>
                  <a:pt x="0" y="85"/>
                  <a:pt x="0" y="90"/>
                  <a:pt x="3" y="94"/>
                </a:cubicBezTo>
                <a:cubicBezTo>
                  <a:pt x="5" y="95"/>
                  <a:pt x="5" y="95"/>
                  <a:pt x="5" y="95"/>
                </a:cubicBezTo>
                <a:cubicBezTo>
                  <a:pt x="6" y="96"/>
                  <a:pt x="8" y="98"/>
                  <a:pt x="10" y="98"/>
                </a:cubicBezTo>
                <a:cubicBezTo>
                  <a:pt x="13" y="98"/>
                  <a:pt x="15" y="96"/>
                  <a:pt x="16" y="95"/>
                </a:cubicBezTo>
                <a:cubicBezTo>
                  <a:pt x="42" y="68"/>
                  <a:pt x="42" y="68"/>
                  <a:pt x="42" y="68"/>
                </a:cubicBezTo>
                <a:cubicBezTo>
                  <a:pt x="68" y="94"/>
                  <a:pt x="68" y="94"/>
                  <a:pt x="68" y="94"/>
                </a:cubicBezTo>
                <a:cubicBezTo>
                  <a:pt x="69" y="95"/>
                  <a:pt x="71" y="96"/>
                  <a:pt x="74" y="96"/>
                </a:cubicBezTo>
                <a:cubicBezTo>
                  <a:pt x="76" y="96"/>
                  <a:pt x="78" y="95"/>
                  <a:pt x="79" y="94"/>
                </a:cubicBezTo>
                <a:cubicBezTo>
                  <a:pt x="143" y="30"/>
                  <a:pt x="143" y="30"/>
                  <a:pt x="143" y="30"/>
                </a:cubicBezTo>
                <a:cubicBezTo>
                  <a:pt x="150" y="38"/>
                  <a:pt x="150" y="38"/>
                  <a:pt x="150" y="38"/>
                </a:cubicBezTo>
                <a:cubicBezTo>
                  <a:pt x="151" y="39"/>
                  <a:pt x="152" y="40"/>
                  <a:pt x="154" y="40"/>
                </a:cubicBezTo>
                <a:cubicBezTo>
                  <a:pt x="155" y="40"/>
                  <a:pt x="156" y="39"/>
                  <a:pt x="156" y="39"/>
                </a:cubicBezTo>
                <a:cubicBezTo>
                  <a:pt x="157" y="39"/>
                  <a:pt x="157" y="39"/>
                  <a:pt x="157" y="38"/>
                </a:cubicBezTo>
                <a:cubicBezTo>
                  <a:pt x="160" y="37"/>
                  <a:pt x="160" y="35"/>
                  <a:pt x="160" y="33"/>
                </a:cubicBezTo>
                <a:cubicBezTo>
                  <a:pt x="160" y="27"/>
                  <a:pt x="160" y="22"/>
                  <a:pt x="161" y="16"/>
                </a:cubicBezTo>
                <a:cubicBezTo>
                  <a:pt x="161" y="6"/>
                  <a:pt x="161" y="6"/>
                  <a:pt x="161" y="6"/>
                </a:cubicBezTo>
                <a:cubicBezTo>
                  <a:pt x="161" y="5"/>
                  <a:pt x="161" y="2"/>
                  <a:pt x="160" y="2"/>
                </a:cubicBezTo>
                <a:close/>
              </a:path>
            </a:pathLst>
          </a:custGeom>
          <a:ln>
            <a:noFill/>
          </a:ln>
        </p:spPr>
        <p:style>
          <a:lnRef idx="3">
            <a:schemeClr val="lt1"/>
          </a:lnRef>
          <a:fillRef idx="1">
            <a:schemeClr val="accent1"/>
          </a:fillRef>
          <a:effectRef idx="1">
            <a:schemeClr val="accent1"/>
          </a:effectRef>
          <a:fontRef idx="minor">
            <a:schemeClr val="lt1"/>
          </a:fontRef>
        </p:style>
        <p:txBody>
          <a:bodyPr vert="horz" wrap="square" lIns="91440" tIns="45720" rIns="91440" bIns="45720" numCol="1" anchor="t" anchorCtr="0" compatLnSpc="1">
            <a:prstTxWarp prst="textNoShape">
              <a:avLst/>
            </a:prstTxWarp>
          </a:bodyPr>
          <a:lstStyle/>
          <a:p>
            <a:endParaRPr lang="en-US"/>
          </a:p>
        </p:txBody>
      </p:sp>
      <p:sp>
        <p:nvSpPr>
          <p:cNvPr id="26" name="Freeform 166">
            <a:hlinkClick r:id="rId8" action="ppaction://hlinksldjump"/>
            <a:extLst>
              <a:ext uri="{FF2B5EF4-FFF2-40B4-BE49-F238E27FC236}">
                <a16:creationId xmlns:a16="http://schemas.microsoft.com/office/drawing/2014/main" id="{AA797260-F343-59D8-603C-E636BC57B2A3}"/>
              </a:ext>
            </a:extLst>
          </p:cNvPr>
          <p:cNvSpPr>
            <a:spLocks noEditPoints="1"/>
          </p:cNvSpPr>
          <p:nvPr/>
        </p:nvSpPr>
        <p:spPr bwMode="auto">
          <a:xfrm>
            <a:off x="373250" y="3239980"/>
            <a:ext cx="256559" cy="315765"/>
          </a:xfrm>
          <a:custGeom>
            <a:avLst/>
            <a:gdLst>
              <a:gd name="T0" fmla="*/ 91 w 130"/>
              <a:gd name="T1" fmla="*/ 69 h 160"/>
              <a:gd name="T2" fmla="*/ 74 w 130"/>
              <a:gd name="T3" fmla="*/ 72 h 160"/>
              <a:gd name="T4" fmla="*/ 51 w 130"/>
              <a:gd name="T5" fmla="*/ 73 h 160"/>
              <a:gd name="T6" fmla="*/ 2 w 130"/>
              <a:gd name="T7" fmla="*/ 81 h 160"/>
              <a:gd name="T8" fmla="*/ 5 w 130"/>
              <a:gd name="T9" fmla="*/ 128 h 160"/>
              <a:gd name="T10" fmla="*/ 21 w 130"/>
              <a:gd name="T11" fmla="*/ 129 h 160"/>
              <a:gd name="T12" fmla="*/ 23 w 130"/>
              <a:gd name="T13" fmla="*/ 160 h 160"/>
              <a:gd name="T14" fmla="*/ 104 w 130"/>
              <a:gd name="T15" fmla="*/ 155 h 160"/>
              <a:gd name="T16" fmla="*/ 113 w 130"/>
              <a:gd name="T17" fmla="*/ 146 h 160"/>
              <a:gd name="T18" fmla="*/ 124 w 130"/>
              <a:gd name="T19" fmla="*/ 103 h 160"/>
              <a:gd name="T20" fmla="*/ 25 w 130"/>
              <a:gd name="T21" fmla="*/ 126 h 160"/>
              <a:gd name="T22" fmla="*/ 34 w 130"/>
              <a:gd name="T23" fmla="*/ 112 h 160"/>
              <a:gd name="T24" fmla="*/ 28 w 130"/>
              <a:gd name="T25" fmla="*/ 89 h 160"/>
              <a:gd name="T26" fmla="*/ 25 w 130"/>
              <a:gd name="T27" fmla="*/ 89 h 160"/>
              <a:gd name="T28" fmla="*/ 29 w 130"/>
              <a:gd name="T29" fmla="*/ 109 h 160"/>
              <a:gd name="T30" fmla="*/ 8 w 130"/>
              <a:gd name="T31" fmla="*/ 83 h 160"/>
              <a:gd name="T32" fmla="*/ 98 w 130"/>
              <a:gd name="T33" fmla="*/ 145 h 160"/>
              <a:gd name="T34" fmla="*/ 103 w 130"/>
              <a:gd name="T35" fmla="*/ 109 h 160"/>
              <a:gd name="T36" fmla="*/ 77 w 130"/>
              <a:gd name="T37" fmla="*/ 62 h 160"/>
              <a:gd name="T38" fmla="*/ 51 w 130"/>
              <a:gd name="T39" fmla="*/ 26 h 160"/>
              <a:gd name="T40" fmla="*/ 80 w 130"/>
              <a:gd name="T41" fmla="*/ 121 h 160"/>
              <a:gd name="T42" fmla="*/ 35 w 130"/>
              <a:gd name="T43" fmla="*/ 124 h 160"/>
              <a:gd name="T44" fmla="*/ 79 w 130"/>
              <a:gd name="T45" fmla="*/ 136 h 160"/>
              <a:gd name="T46" fmla="*/ 42 w 130"/>
              <a:gd name="T47" fmla="*/ 146 h 160"/>
              <a:gd name="T48" fmla="*/ 79 w 130"/>
              <a:gd name="T49" fmla="*/ 136 h 160"/>
              <a:gd name="T50" fmla="*/ 50 w 130"/>
              <a:gd name="T51" fmla="*/ 108 h 160"/>
              <a:gd name="T52" fmla="*/ 42 w 130"/>
              <a:gd name="T53" fmla="*/ 87 h 160"/>
              <a:gd name="T54" fmla="*/ 34 w 130"/>
              <a:gd name="T55" fmla="*/ 91 h 160"/>
              <a:gd name="T56" fmla="*/ 38 w 130"/>
              <a:gd name="T57" fmla="*/ 90 h 160"/>
              <a:gd name="T58" fmla="*/ 47 w 130"/>
              <a:gd name="T59" fmla="*/ 105 h 160"/>
              <a:gd name="T60" fmla="*/ 42 w 130"/>
              <a:gd name="T61" fmla="*/ 105 h 160"/>
              <a:gd name="T62" fmla="*/ 57 w 130"/>
              <a:gd name="T63" fmla="*/ 111 h 160"/>
              <a:gd name="T64" fmla="*/ 65 w 130"/>
              <a:gd name="T65" fmla="*/ 106 h 160"/>
              <a:gd name="T66" fmla="*/ 61 w 130"/>
              <a:gd name="T67" fmla="*/ 97 h 160"/>
              <a:gd name="T68" fmla="*/ 58 w 130"/>
              <a:gd name="T69" fmla="*/ 85 h 160"/>
              <a:gd name="T70" fmla="*/ 47 w 130"/>
              <a:gd name="T71" fmla="*/ 87 h 160"/>
              <a:gd name="T72" fmla="*/ 60 w 130"/>
              <a:gd name="T73" fmla="*/ 100 h 160"/>
              <a:gd name="T74" fmla="*/ 61 w 130"/>
              <a:gd name="T75" fmla="*/ 108 h 160"/>
              <a:gd name="T76" fmla="*/ 58 w 130"/>
              <a:gd name="T77" fmla="*/ 100 h 160"/>
              <a:gd name="T78" fmla="*/ 54 w 130"/>
              <a:gd name="T79" fmla="*/ 88 h 160"/>
              <a:gd name="T80" fmla="*/ 58 w 130"/>
              <a:gd name="T81" fmla="*/ 95 h 160"/>
              <a:gd name="T82" fmla="*/ 52 w 130"/>
              <a:gd name="T83" fmla="*/ 88 h 160"/>
              <a:gd name="T84" fmla="*/ 74 w 130"/>
              <a:gd name="T85" fmla="*/ 98 h 160"/>
              <a:gd name="T86" fmla="*/ 75 w 130"/>
              <a:gd name="T87" fmla="*/ 105 h 160"/>
              <a:gd name="T88" fmla="*/ 73 w 130"/>
              <a:gd name="T89" fmla="*/ 103 h 160"/>
              <a:gd name="T90" fmla="*/ 68 w 130"/>
              <a:gd name="T91" fmla="*/ 105 h 160"/>
              <a:gd name="T92" fmla="*/ 80 w 130"/>
              <a:gd name="T93" fmla="*/ 108 h 160"/>
              <a:gd name="T94" fmla="*/ 75 w 130"/>
              <a:gd name="T95" fmla="*/ 96 h 160"/>
              <a:gd name="T96" fmla="*/ 68 w 130"/>
              <a:gd name="T97" fmla="*/ 93 h 160"/>
              <a:gd name="T98" fmla="*/ 70 w 130"/>
              <a:gd name="T99" fmla="*/ 87 h 160"/>
              <a:gd name="T100" fmla="*/ 73 w 130"/>
              <a:gd name="T101" fmla="*/ 90 h 160"/>
              <a:gd name="T102" fmla="*/ 74 w 130"/>
              <a:gd name="T103" fmla="*/ 88 h 160"/>
              <a:gd name="T104" fmla="*/ 64 w 130"/>
              <a:gd name="T105" fmla="*/ 85 h 160"/>
              <a:gd name="T106" fmla="*/ 67 w 130"/>
              <a:gd name="T107" fmla="*/ 96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30" h="160">
                <a:moveTo>
                  <a:pt x="124" y="103"/>
                </a:moveTo>
                <a:cubicBezTo>
                  <a:pt x="119" y="89"/>
                  <a:pt x="111" y="80"/>
                  <a:pt x="104" y="75"/>
                </a:cubicBezTo>
                <a:cubicBezTo>
                  <a:pt x="103" y="75"/>
                  <a:pt x="91" y="69"/>
                  <a:pt x="91" y="69"/>
                </a:cubicBezTo>
                <a:cubicBezTo>
                  <a:pt x="85" y="64"/>
                  <a:pt x="85" y="64"/>
                  <a:pt x="85" y="64"/>
                </a:cubicBezTo>
                <a:cubicBezTo>
                  <a:pt x="78" y="72"/>
                  <a:pt x="78" y="72"/>
                  <a:pt x="78" y="72"/>
                </a:cubicBezTo>
                <a:cubicBezTo>
                  <a:pt x="74" y="72"/>
                  <a:pt x="74" y="72"/>
                  <a:pt x="74" y="72"/>
                </a:cubicBezTo>
                <a:cubicBezTo>
                  <a:pt x="67" y="64"/>
                  <a:pt x="67" y="64"/>
                  <a:pt x="67" y="64"/>
                </a:cubicBezTo>
                <a:cubicBezTo>
                  <a:pt x="61" y="69"/>
                  <a:pt x="61" y="69"/>
                  <a:pt x="61" y="69"/>
                </a:cubicBezTo>
                <a:cubicBezTo>
                  <a:pt x="51" y="73"/>
                  <a:pt x="51" y="73"/>
                  <a:pt x="51" y="73"/>
                </a:cubicBezTo>
                <a:cubicBezTo>
                  <a:pt x="3" y="78"/>
                  <a:pt x="3" y="78"/>
                  <a:pt x="3" y="78"/>
                </a:cubicBezTo>
                <a:cubicBezTo>
                  <a:pt x="2" y="78"/>
                  <a:pt x="2" y="78"/>
                  <a:pt x="2" y="80"/>
                </a:cubicBezTo>
                <a:cubicBezTo>
                  <a:pt x="0" y="80"/>
                  <a:pt x="0" y="81"/>
                  <a:pt x="2" y="81"/>
                </a:cubicBezTo>
                <a:cubicBezTo>
                  <a:pt x="5" y="89"/>
                  <a:pt x="9" y="95"/>
                  <a:pt x="10" y="101"/>
                </a:cubicBezTo>
                <a:cubicBezTo>
                  <a:pt x="10" y="103"/>
                  <a:pt x="10" y="103"/>
                  <a:pt x="10" y="103"/>
                </a:cubicBezTo>
                <a:cubicBezTo>
                  <a:pt x="0" y="112"/>
                  <a:pt x="2" y="121"/>
                  <a:pt x="5" y="128"/>
                </a:cubicBezTo>
                <a:cubicBezTo>
                  <a:pt x="6" y="131"/>
                  <a:pt x="10" y="132"/>
                  <a:pt x="13" y="132"/>
                </a:cubicBezTo>
                <a:cubicBezTo>
                  <a:pt x="15" y="132"/>
                  <a:pt x="18" y="132"/>
                  <a:pt x="19" y="131"/>
                </a:cubicBezTo>
                <a:cubicBezTo>
                  <a:pt x="19" y="131"/>
                  <a:pt x="21" y="131"/>
                  <a:pt x="21" y="129"/>
                </a:cubicBezTo>
                <a:cubicBezTo>
                  <a:pt x="21" y="134"/>
                  <a:pt x="22" y="137"/>
                  <a:pt x="22" y="138"/>
                </a:cubicBezTo>
                <a:cubicBezTo>
                  <a:pt x="23" y="151"/>
                  <a:pt x="22" y="157"/>
                  <a:pt x="22" y="157"/>
                </a:cubicBezTo>
                <a:cubicBezTo>
                  <a:pt x="22" y="159"/>
                  <a:pt x="22" y="159"/>
                  <a:pt x="23" y="160"/>
                </a:cubicBezTo>
                <a:cubicBezTo>
                  <a:pt x="25" y="160"/>
                  <a:pt x="25" y="160"/>
                  <a:pt x="25" y="160"/>
                </a:cubicBezTo>
                <a:cubicBezTo>
                  <a:pt x="101" y="157"/>
                  <a:pt x="101" y="157"/>
                  <a:pt x="101" y="157"/>
                </a:cubicBezTo>
                <a:cubicBezTo>
                  <a:pt x="103" y="157"/>
                  <a:pt x="104" y="157"/>
                  <a:pt x="104" y="155"/>
                </a:cubicBezTo>
                <a:cubicBezTo>
                  <a:pt x="104" y="149"/>
                  <a:pt x="104" y="149"/>
                  <a:pt x="104" y="149"/>
                </a:cubicBezTo>
                <a:cubicBezTo>
                  <a:pt x="104" y="149"/>
                  <a:pt x="104" y="149"/>
                  <a:pt x="106" y="149"/>
                </a:cubicBezTo>
                <a:cubicBezTo>
                  <a:pt x="107" y="149"/>
                  <a:pt x="110" y="148"/>
                  <a:pt x="113" y="146"/>
                </a:cubicBezTo>
                <a:cubicBezTo>
                  <a:pt x="126" y="132"/>
                  <a:pt x="126" y="132"/>
                  <a:pt x="126" y="132"/>
                </a:cubicBezTo>
                <a:cubicBezTo>
                  <a:pt x="129" y="129"/>
                  <a:pt x="130" y="126"/>
                  <a:pt x="130" y="121"/>
                </a:cubicBezTo>
                <a:cubicBezTo>
                  <a:pt x="129" y="121"/>
                  <a:pt x="127" y="112"/>
                  <a:pt x="124" y="103"/>
                </a:cubicBezTo>
                <a:close/>
                <a:moveTo>
                  <a:pt x="98" y="152"/>
                </a:moveTo>
                <a:cubicBezTo>
                  <a:pt x="28" y="155"/>
                  <a:pt x="28" y="155"/>
                  <a:pt x="28" y="155"/>
                </a:cubicBezTo>
                <a:cubicBezTo>
                  <a:pt x="28" y="151"/>
                  <a:pt x="29" y="141"/>
                  <a:pt x="25" y="126"/>
                </a:cubicBezTo>
                <a:cubicBezTo>
                  <a:pt x="29" y="123"/>
                  <a:pt x="31" y="118"/>
                  <a:pt x="29" y="112"/>
                </a:cubicBezTo>
                <a:cubicBezTo>
                  <a:pt x="29" y="114"/>
                  <a:pt x="31" y="114"/>
                  <a:pt x="31" y="114"/>
                </a:cubicBezTo>
                <a:cubicBezTo>
                  <a:pt x="34" y="112"/>
                  <a:pt x="34" y="112"/>
                  <a:pt x="34" y="112"/>
                </a:cubicBezTo>
                <a:cubicBezTo>
                  <a:pt x="35" y="112"/>
                  <a:pt x="35" y="112"/>
                  <a:pt x="35" y="112"/>
                </a:cubicBezTo>
                <a:cubicBezTo>
                  <a:pt x="36" y="111"/>
                  <a:pt x="36" y="111"/>
                  <a:pt x="36" y="109"/>
                </a:cubicBezTo>
                <a:cubicBezTo>
                  <a:pt x="28" y="89"/>
                  <a:pt x="28" y="89"/>
                  <a:pt x="28" y="89"/>
                </a:cubicBezTo>
                <a:cubicBezTo>
                  <a:pt x="28" y="87"/>
                  <a:pt x="28" y="87"/>
                  <a:pt x="26" y="87"/>
                </a:cubicBezTo>
                <a:cubicBezTo>
                  <a:pt x="25" y="87"/>
                  <a:pt x="25" y="87"/>
                  <a:pt x="25" y="87"/>
                </a:cubicBezTo>
                <a:cubicBezTo>
                  <a:pt x="25" y="89"/>
                  <a:pt x="25" y="89"/>
                  <a:pt x="25" y="89"/>
                </a:cubicBezTo>
                <a:cubicBezTo>
                  <a:pt x="31" y="107"/>
                  <a:pt x="31" y="107"/>
                  <a:pt x="31" y="107"/>
                </a:cubicBezTo>
                <a:cubicBezTo>
                  <a:pt x="32" y="107"/>
                  <a:pt x="32" y="109"/>
                  <a:pt x="31" y="109"/>
                </a:cubicBezTo>
                <a:cubicBezTo>
                  <a:pt x="29" y="109"/>
                  <a:pt x="29" y="109"/>
                  <a:pt x="29" y="109"/>
                </a:cubicBezTo>
                <a:cubicBezTo>
                  <a:pt x="28" y="109"/>
                  <a:pt x="28" y="109"/>
                  <a:pt x="28" y="109"/>
                </a:cubicBezTo>
                <a:cubicBezTo>
                  <a:pt x="26" y="104"/>
                  <a:pt x="21" y="106"/>
                  <a:pt x="18" y="106"/>
                </a:cubicBezTo>
                <a:cubicBezTo>
                  <a:pt x="16" y="98"/>
                  <a:pt x="12" y="90"/>
                  <a:pt x="8" y="83"/>
                </a:cubicBezTo>
                <a:cubicBezTo>
                  <a:pt x="81" y="76"/>
                  <a:pt x="81" y="76"/>
                  <a:pt x="81" y="76"/>
                </a:cubicBezTo>
                <a:cubicBezTo>
                  <a:pt x="84" y="83"/>
                  <a:pt x="93" y="107"/>
                  <a:pt x="97" y="132"/>
                </a:cubicBezTo>
                <a:cubicBezTo>
                  <a:pt x="95" y="135"/>
                  <a:pt x="95" y="141"/>
                  <a:pt x="98" y="145"/>
                </a:cubicBezTo>
                <a:lnTo>
                  <a:pt x="98" y="152"/>
                </a:lnTo>
                <a:close/>
                <a:moveTo>
                  <a:pt x="101" y="126"/>
                </a:moveTo>
                <a:cubicBezTo>
                  <a:pt x="103" y="109"/>
                  <a:pt x="103" y="109"/>
                  <a:pt x="103" y="109"/>
                </a:cubicBezTo>
                <a:cubicBezTo>
                  <a:pt x="104" y="112"/>
                  <a:pt x="106" y="117"/>
                  <a:pt x="107" y="120"/>
                </a:cubicBezTo>
                <a:lnTo>
                  <a:pt x="101" y="126"/>
                </a:lnTo>
                <a:close/>
                <a:moveTo>
                  <a:pt x="77" y="62"/>
                </a:moveTo>
                <a:cubicBezTo>
                  <a:pt x="90" y="62"/>
                  <a:pt x="101" y="49"/>
                  <a:pt x="101" y="26"/>
                </a:cubicBezTo>
                <a:cubicBezTo>
                  <a:pt x="101" y="9"/>
                  <a:pt x="94" y="0"/>
                  <a:pt x="77" y="0"/>
                </a:cubicBezTo>
                <a:cubicBezTo>
                  <a:pt x="58" y="0"/>
                  <a:pt x="51" y="9"/>
                  <a:pt x="51" y="26"/>
                </a:cubicBezTo>
                <a:cubicBezTo>
                  <a:pt x="51" y="49"/>
                  <a:pt x="62" y="62"/>
                  <a:pt x="77" y="62"/>
                </a:cubicBezTo>
                <a:close/>
                <a:moveTo>
                  <a:pt x="77" y="126"/>
                </a:moveTo>
                <a:cubicBezTo>
                  <a:pt x="78" y="126"/>
                  <a:pt x="80" y="124"/>
                  <a:pt x="80" y="121"/>
                </a:cubicBezTo>
                <a:cubicBezTo>
                  <a:pt x="80" y="120"/>
                  <a:pt x="78" y="118"/>
                  <a:pt x="75" y="118"/>
                </a:cubicBezTo>
                <a:cubicBezTo>
                  <a:pt x="39" y="120"/>
                  <a:pt x="39" y="120"/>
                  <a:pt x="39" y="120"/>
                </a:cubicBezTo>
                <a:cubicBezTo>
                  <a:pt x="36" y="121"/>
                  <a:pt x="35" y="123"/>
                  <a:pt x="35" y="124"/>
                </a:cubicBezTo>
                <a:cubicBezTo>
                  <a:pt x="36" y="127"/>
                  <a:pt x="38" y="129"/>
                  <a:pt x="39" y="129"/>
                </a:cubicBezTo>
                <a:cubicBezTo>
                  <a:pt x="77" y="126"/>
                  <a:pt x="77" y="126"/>
                  <a:pt x="77" y="126"/>
                </a:cubicBezTo>
                <a:close/>
                <a:moveTo>
                  <a:pt x="79" y="136"/>
                </a:moveTo>
                <a:cubicBezTo>
                  <a:pt x="42" y="137"/>
                  <a:pt x="42" y="137"/>
                  <a:pt x="42" y="137"/>
                </a:cubicBezTo>
                <a:cubicBezTo>
                  <a:pt x="39" y="137"/>
                  <a:pt x="37" y="140"/>
                  <a:pt x="37" y="141"/>
                </a:cubicBezTo>
                <a:cubicBezTo>
                  <a:pt x="37" y="143"/>
                  <a:pt x="39" y="146"/>
                  <a:pt x="42" y="146"/>
                </a:cubicBezTo>
                <a:cubicBezTo>
                  <a:pt x="79" y="143"/>
                  <a:pt x="79" y="143"/>
                  <a:pt x="79" y="143"/>
                </a:cubicBezTo>
                <a:cubicBezTo>
                  <a:pt x="81" y="143"/>
                  <a:pt x="83" y="141"/>
                  <a:pt x="83" y="139"/>
                </a:cubicBezTo>
                <a:cubicBezTo>
                  <a:pt x="83" y="137"/>
                  <a:pt x="81" y="136"/>
                  <a:pt x="79" y="136"/>
                </a:cubicBezTo>
                <a:close/>
                <a:moveTo>
                  <a:pt x="42" y="110"/>
                </a:moveTo>
                <a:cubicBezTo>
                  <a:pt x="44" y="111"/>
                  <a:pt x="45" y="111"/>
                  <a:pt x="47" y="111"/>
                </a:cubicBezTo>
                <a:cubicBezTo>
                  <a:pt x="48" y="111"/>
                  <a:pt x="50" y="110"/>
                  <a:pt x="50" y="108"/>
                </a:cubicBezTo>
                <a:cubicBezTo>
                  <a:pt x="51" y="108"/>
                  <a:pt x="51" y="107"/>
                  <a:pt x="51" y="105"/>
                </a:cubicBezTo>
                <a:cubicBezTo>
                  <a:pt x="45" y="91"/>
                  <a:pt x="45" y="91"/>
                  <a:pt x="45" y="91"/>
                </a:cubicBezTo>
                <a:cubicBezTo>
                  <a:pt x="45" y="90"/>
                  <a:pt x="44" y="88"/>
                  <a:pt x="42" y="87"/>
                </a:cubicBezTo>
                <a:cubicBezTo>
                  <a:pt x="41" y="87"/>
                  <a:pt x="40" y="85"/>
                  <a:pt x="38" y="87"/>
                </a:cubicBezTo>
                <a:cubicBezTo>
                  <a:pt x="35" y="87"/>
                  <a:pt x="35" y="87"/>
                  <a:pt x="34" y="88"/>
                </a:cubicBezTo>
                <a:cubicBezTo>
                  <a:pt x="34" y="90"/>
                  <a:pt x="34" y="90"/>
                  <a:pt x="34" y="91"/>
                </a:cubicBezTo>
                <a:cubicBezTo>
                  <a:pt x="40" y="107"/>
                  <a:pt x="40" y="107"/>
                  <a:pt x="40" y="107"/>
                </a:cubicBezTo>
                <a:cubicBezTo>
                  <a:pt x="40" y="107"/>
                  <a:pt x="41" y="108"/>
                  <a:pt x="42" y="110"/>
                </a:cubicBezTo>
                <a:close/>
                <a:moveTo>
                  <a:pt x="38" y="90"/>
                </a:moveTo>
                <a:cubicBezTo>
                  <a:pt x="40" y="90"/>
                  <a:pt x="40" y="90"/>
                  <a:pt x="41" y="90"/>
                </a:cubicBezTo>
                <a:cubicBezTo>
                  <a:pt x="41" y="91"/>
                  <a:pt x="41" y="91"/>
                  <a:pt x="41" y="91"/>
                </a:cubicBezTo>
                <a:cubicBezTo>
                  <a:pt x="47" y="105"/>
                  <a:pt x="47" y="105"/>
                  <a:pt x="47" y="105"/>
                </a:cubicBezTo>
                <a:cubicBezTo>
                  <a:pt x="47" y="107"/>
                  <a:pt x="47" y="107"/>
                  <a:pt x="47" y="107"/>
                </a:cubicBezTo>
                <a:cubicBezTo>
                  <a:pt x="44" y="107"/>
                  <a:pt x="44" y="107"/>
                  <a:pt x="44" y="107"/>
                </a:cubicBezTo>
                <a:cubicBezTo>
                  <a:pt x="44" y="107"/>
                  <a:pt x="42" y="107"/>
                  <a:pt x="42" y="105"/>
                </a:cubicBezTo>
                <a:cubicBezTo>
                  <a:pt x="38" y="91"/>
                  <a:pt x="38" y="91"/>
                  <a:pt x="38" y="91"/>
                </a:cubicBezTo>
                <a:cubicBezTo>
                  <a:pt x="37" y="91"/>
                  <a:pt x="37" y="90"/>
                  <a:pt x="38" y="90"/>
                </a:cubicBezTo>
                <a:close/>
                <a:moveTo>
                  <a:pt x="57" y="111"/>
                </a:moveTo>
                <a:cubicBezTo>
                  <a:pt x="64" y="111"/>
                  <a:pt x="64" y="111"/>
                  <a:pt x="64" y="111"/>
                </a:cubicBezTo>
                <a:cubicBezTo>
                  <a:pt x="65" y="110"/>
                  <a:pt x="65" y="110"/>
                  <a:pt x="65" y="110"/>
                </a:cubicBezTo>
                <a:cubicBezTo>
                  <a:pt x="67" y="108"/>
                  <a:pt x="67" y="108"/>
                  <a:pt x="65" y="106"/>
                </a:cubicBezTo>
                <a:cubicBezTo>
                  <a:pt x="64" y="98"/>
                  <a:pt x="64" y="98"/>
                  <a:pt x="64" y="98"/>
                </a:cubicBezTo>
                <a:cubicBezTo>
                  <a:pt x="63" y="98"/>
                  <a:pt x="63" y="98"/>
                  <a:pt x="63" y="98"/>
                </a:cubicBezTo>
                <a:cubicBezTo>
                  <a:pt x="61" y="97"/>
                  <a:pt x="61" y="97"/>
                  <a:pt x="61" y="97"/>
                </a:cubicBezTo>
                <a:cubicBezTo>
                  <a:pt x="63" y="97"/>
                  <a:pt x="63" y="97"/>
                  <a:pt x="63" y="97"/>
                </a:cubicBezTo>
                <a:cubicBezTo>
                  <a:pt x="60" y="88"/>
                  <a:pt x="60" y="88"/>
                  <a:pt x="60" y="88"/>
                </a:cubicBezTo>
                <a:cubicBezTo>
                  <a:pt x="60" y="87"/>
                  <a:pt x="58" y="85"/>
                  <a:pt x="58" y="85"/>
                </a:cubicBezTo>
                <a:cubicBezTo>
                  <a:pt x="57" y="85"/>
                  <a:pt x="55" y="83"/>
                  <a:pt x="54" y="85"/>
                </a:cubicBezTo>
                <a:cubicBezTo>
                  <a:pt x="48" y="85"/>
                  <a:pt x="48" y="85"/>
                  <a:pt x="48" y="85"/>
                </a:cubicBezTo>
                <a:cubicBezTo>
                  <a:pt x="47" y="85"/>
                  <a:pt x="47" y="85"/>
                  <a:pt x="47" y="87"/>
                </a:cubicBezTo>
                <a:cubicBezTo>
                  <a:pt x="55" y="111"/>
                  <a:pt x="55" y="111"/>
                  <a:pt x="55" y="111"/>
                </a:cubicBezTo>
                <a:lnTo>
                  <a:pt x="57" y="111"/>
                </a:lnTo>
                <a:close/>
                <a:moveTo>
                  <a:pt x="60" y="100"/>
                </a:moveTo>
                <a:cubicBezTo>
                  <a:pt x="60" y="100"/>
                  <a:pt x="60" y="100"/>
                  <a:pt x="60" y="101"/>
                </a:cubicBezTo>
                <a:cubicBezTo>
                  <a:pt x="61" y="106"/>
                  <a:pt x="61" y="106"/>
                  <a:pt x="61" y="106"/>
                </a:cubicBezTo>
                <a:cubicBezTo>
                  <a:pt x="61" y="106"/>
                  <a:pt x="61" y="106"/>
                  <a:pt x="61" y="108"/>
                </a:cubicBezTo>
                <a:cubicBezTo>
                  <a:pt x="58" y="108"/>
                  <a:pt x="58" y="108"/>
                  <a:pt x="58" y="108"/>
                </a:cubicBezTo>
                <a:cubicBezTo>
                  <a:pt x="55" y="100"/>
                  <a:pt x="55" y="100"/>
                  <a:pt x="55" y="100"/>
                </a:cubicBezTo>
                <a:cubicBezTo>
                  <a:pt x="58" y="100"/>
                  <a:pt x="58" y="100"/>
                  <a:pt x="58" y="100"/>
                </a:cubicBezTo>
                <a:lnTo>
                  <a:pt x="60" y="100"/>
                </a:lnTo>
                <a:close/>
                <a:moveTo>
                  <a:pt x="52" y="88"/>
                </a:moveTo>
                <a:cubicBezTo>
                  <a:pt x="54" y="88"/>
                  <a:pt x="54" y="88"/>
                  <a:pt x="54" y="88"/>
                </a:cubicBezTo>
                <a:cubicBezTo>
                  <a:pt x="55" y="88"/>
                  <a:pt x="55" y="88"/>
                  <a:pt x="55" y="88"/>
                </a:cubicBezTo>
                <a:cubicBezTo>
                  <a:pt x="55" y="88"/>
                  <a:pt x="57" y="88"/>
                  <a:pt x="57" y="90"/>
                </a:cubicBezTo>
                <a:cubicBezTo>
                  <a:pt x="58" y="95"/>
                  <a:pt x="58" y="95"/>
                  <a:pt x="58" y="95"/>
                </a:cubicBezTo>
                <a:cubicBezTo>
                  <a:pt x="57" y="97"/>
                  <a:pt x="57" y="97"/>
                  <a:pt x="57" y="97"/>
                </a:cubicBezTo>
                <a:cubicBezTo>
                  <a:pt x="54" y="97"/>
                  <a:pt x="54" y="97"/>
                  <a:pt x="54" y="97"/>
                </a:cubicBezTo>
                <a:cubicBezTo>
                  <a:pt x="52" y="88"/>
                  <a:pt x="52" y="88"/>
                  <a:pt x="52" y="88"/>
                </a:cubicBezTo>
                <a:close/>
                <a:moveTo>
                  <a:pt x="67" y="96"/>
                </a:moveTo>
                <a:cubicBezTo>
                  <a:pt x="68" y="98"/>
                  <a:pt x="71" y="98"/>
                  <a:pt x="73" y="98"/>
                </a:cubicBezTo>
                <a:cubicBezTo>
                  <a:pt x="73" y="98"/>
                  <a:pt x="73" y="98"/>
                  <a:pt x="74" y="98"/>
                </a:cubicBezTo>
                <a:cubicBezTo>
                  <a:pt x="74" y="100"/>
                  <a:pt x="74" y="100"/>
                  <a:pt x="75" y="100"/>
                </a:cubicBezTo>
                <a:cubicBezTo>
                  <a:pt x="75" y="103"/>
                  <a:pt x="75" y="103"/>
                  <a:pt x="75" y="103"/>
                </a:cubicBezTo>
                <a:cubicBezTo>
                  <a:pt x="77" y="105"/>
                  <a:pt x="77" y="105"/>
                  <a:pt x="75" y="105"/>
                </a:cubicBezTo>
                <a:cubicBezTo>
                  <a:pt x="75" y="106"/>
                  <a:pt x="75" y="106"/>
                  <a:pt x="75" y="106"/>
                </a:cubicBezTo>
                <a:cubicBezTo>
                  <a:pt x="74" y="106"/>
                  <a:pt x="74" y="106"/>
                  <a:pt x="73" y="105"/>
                </a:cubicBezTo>
                <a:cubicBezTo>
                  <a:pt x="73" y="103"/>
                  <a:pt x="73" y="103"/>
                  <a:pt x="73" y="103"/>
                </a:cubicBezTo>
                <a:cubicBezTo>
                  <a:pt x="71" y="103"/>
                  <a:pt x="71" y="103"/>
                  <a:pt x="71" y="103"/>
                </a:cubicBezTo>
                <a:cubicBezTo>
                  <a:pt x="68" y="103"/>
                  <a:pt x="68" y="103"/>
                  <a:pt x="68" y="103"/>
                </a:cubicBezTo>
                <a:cubicBezTo>
                  <a:pt x="68" y="105"/>
                  <a:pt x="68" y="105"/>
                  <a:pt x="68" y="105"/>
                </a:cubicBezTo>
                <a:cubicBezTo>
                  <a:pt x="68" y="106"/>
                  <a:pt x="70" y="108"/>
                  <a:pt x="71" y="108"/>
                </a:cubicBezTo>
                <a:cubicBezTo>
                  <a:pt x="73" y="110"/>
                  <a:pt x="74" y="110"/>
                  <a:pt x="75" y="110"/>
                </a:cubicBezTo>
                <a:cubicBezTo>
                  <a:pt x="78" y="110"/>
                  <a:pt x="78" y="108"/>
                  <a:pt x="80" y="108"/>
                </a:cubicBezTo>
                <a:cubicBezTo>
                  <a:pt x="80" y="103"/>
                  <a:pt x="80" y="103"/>
                  <a:pt x="80" y="103"/>
                </a:cubicBezTo>
                <a:cubicBezTo>
                  <a:pt x="78" y="100"/>
                  <a:pt x="78" y="100"/>
                  <a:pt x="78" y="100"/>
                </a:cubicBezTo>
                <a:cubicBezTo>
                  <a:pt x="78" y="98"/>
                  <a:pt x="77" y="96"/>
                  <a:pt x="75" y="96"/>
                </a:cubicBezTo>
                <a:cubicBezTo>
                  <a:pt x="74" y="95"/>
                  <a:pt x="73" y="95"/>
                  <a:pt x="71" y="95"/>
                </a:cubicBezTo>
                <a:cubicBezTo>
                  <a:pt x="70" y="95"/>
                  <a:pt x="70" y="95"/>
                  <a:pt x="70" y="93"/>
                </a:cubicBezTo>
                <a:cubicBezTo>
                  <a:pt x="68" y="93"/>
                  <a:pt x="68" y="93"/>
                  <a:pt x="68" y="93"/>
                </a:cubicBezTo>
                <a:cubicBezTo>
                  <a:pt x="67" y="88"/>
                  <a:pt x="67" y="88"/>
                  <a:pt x="67" y="88"/>
                </a:cubicBezTo>
                <a:cubicBezTo>
                  <a:pt x="67" y="87"/>
                  <a:pt x="68" y="87"/>
                  <a:pt x="68" y="87"/>
                </a:cubicBezTo>
                <a:cubicBezTo>
                  <a:pt x="70" y="87"/>
                  <a:pt x="70" y="87"/>
                  <a:pt x="70" y="87"/>
                </a:cubicBezTo>
                <a:cubicBezTo>
                  <a:pt x="70" y="88"/>
                  <a:pt x="71" y="88"/>
                  <a:pt x="71" y="88"/>
                </a:cubicBezTo>
                <a:cubicBezTo>
                  <a:pt x="71" y="90"/>
                  <a:pt x="71" y="90"/>
                  <a:pt x="71" y="90"/>
                </a:cubicBezTo>
                <a:cubicBezTo>
                  <a:pt x="73" y="90"/>
                  <a:pt x="73" y="90"/>
                  <a:pt x="73" y="90"/>
                </a:cubicBezTo>
                <a:cubicBezTo>
                  <a:pt x="74" y="90"/>
                  <a:pt x="74" y="90"/>
                  <a:pt x="74" y="90"/>
                </a:cubicBezTo>
                <a:cubicBezTo>
                  <a:pt x="75" y="90"/>
                  <a:pt x="75" y="90"/>
                  <a:pt x="75" y="88"/>
                </a:cubicBezTo>
                <a:cubicBezTo>
                  <a:pt x="74" y="88"/>
                  <a:pt x="74" y="88"/>
                  <a:pt x="74" y="88"/>
                </a:cubicBezTo>
                <a:cubicBezTo>
                  <a:pt x="74" y="87"/>
                  <a:pt x="73" y="85"/>
                  <a:pt x="71" y="85"/>
                </a:cubicBezTo>
                <a:cubicBezTo>
                  <a:pt x="70" y="83"/>
                  <a:pt x="68" y="83"/>
                  <a:pt x="67" y="83"/>
                </a:cubicBezTo>
                <a:cubicBezTo>
                  <a:pt x="66" y="83"/>
                  <a:pt x="64" y="83"/>
                  <a:pt x="64" y="85"/>
                </a:cubicBezTo>
                <a:cubicBezTo>
                  <a:pt x="63" y="87"/>
                  <a:pt x="63" y="88"/>
                  <a:pt x="63" y="90"/>
                </a:cubicBezTo>
                <a:cubicBezTo>
                  <a:pt x="64" y="93"/>
                  <a:pt x="64" y="93"/>
                  <a:pt x="64" y="93"/>
                </a:cubicBezTo>
                <a:cubicBezTo>
                  <a:pt x="66" y="95"/>
                  <a:pt x="66" y="96"/>
                  <a:pt x="67" y="96"/>
                </a:cubicBezTo>
                <a:close/>
              </a:path>
            </a:pathLst>
          </a:custGeom>
          <a:ln>
            <a:noFill/>
          </a:ln>
        </p:spPr>
        <p:style>
          <a:lnRef idx="3">
            <a:schemeClr val="lt1"/>
          </a:lnRef>
          <a:fillRef idx="1">
            <a:schemeClr val="accent1"/>
          </a:fillRef>
          <a:effectRef idx="1">
            <a:schemeClr val="accent1"/>
          </a:effectRef>
          <a:fontRef idx="minor">
            <a:schemeClr val="lt1"/>
          </a:fontRef>
        </p:style>
        <p:txBody>
          <a:bodyPr vert="horz" wrap="square" lIns="91440" tIns="45720" rIns="91440" bIns="45720" numCol="1" anchor="t" anchorCtr="0" compatLnSpc="1">
            <a:prstTxWarp prst="textNoShape">
              <a:avLst/>
            </a:prstTxWarp>
          </a:bodyPr>
          <a:lstStyle/>
          <a:p>
            <a:endParaRPr lang="en-US"/>
          </a:p>
        </p:txBody>
      </p:sp>
      <p:sp>
        <p:nvSpPr>
          <p:cNvPr id="27" name="Freeform 119">
            <a:hlinkClick r:id="rId9" action="ppaction://hlinksldjump"/>
            <a:extLst>
              <a:ext uri="{FF2B5EF4-FFF2-40B4-BE49-F238E27FC236}">
                <a16:creationId xmlns:a16="http://schemas.microsoft.com/office/drawing/2014/main" id="{7665A8E0-F30B-53D5-2111-B49B5FACE5C0}"/>
              </a:ext>
            </a:extLst>
          </p:cNvPr>
          <p:cNvSpPr>
            <a:spLocks noEditPoints="1"/>
          </p:cNvSpPr>
          <p:nvPr/>
        </p:nvSpPr>
        <p:spPr bwMode="auto">
          <a:xfrm>
            <a:off x="339354" y="4774011"/>
            <a:ext cx="324350" cy="300024"/>
          </a:xfrm>
          <a:custGeom>
            <a:avLst/>
            <a:gdLst>
              <a:gd name="T0" fmla="*/ 97 w 160"/>
              <a:gd name="T1" fmla="*/ 8 h 148"/>
              <a:gd name="T2" fmla="*/ 92 w 160"/>
              <a:gd name="T3" fmla="*/ 0 h 148"/>
              <a:gd name="T4" fmla="*/ 61 w 160"/>
              <a:gd name="T5" fmla="*/ 6 h 148"/>
              <a:gd name="T6" fmla="*/ 6 w 160"/>
              <a:gd name="T7" fmla="*/ 8 h 148"/>
              <a:gd name="T8" fmla="*/ 6 w 160"/>
              <a:gd name="T9" fmla="*/ 22 h 148"/>
              <a:gd name="T10" fmla="*/ 15 w 160"/>
              <a:gd name="T11" fmla="*/ 114 h 148"/>
              <a:gd name="T12" fmla="*/ 67 w 160"/>
              <a:gd name="T13" fmla="*/ 119 h 148"/>
              <a:gd name="T14" fmla="*/ 51 w 160"/>
              <a:gd name="T15" fmla="*/ 144 h 148"/>
              <a:gd name="T16" fmla="*/ 76 w 160"/>
              <a:gd name="T17" fmla="*/ 127 h 148"/>
              <a:gd name="T18" fmla="*/ 80 w 160"/>
              <a:gd name="T19" fmla="*/ 148 h 148"/>
              <a:gd name="T20" fmla="*/ 84 w 160"/>
              <a:gd name="T21" fmla="*/ 128 h 148"/>
              <a:gd name="T22" fmla="*/ 104 w 160"/>
              <a:gd name="T23" fmla="*/ 147 h 148"/>
              <a:gd name="T24" fmla="*/ 107 w 160"/>
              <a:gd name="T25" fmla="*/ 138 h 148"/>
              <a:gd name="T26" fmla="*/ 139 w 160"/>
              <a:gd name="T27" fmla="*/ 119 h 148"/>
              <a:gd name="T28" fmla="*/ 145 w 160"/>
              <a:gd name="T29" fmla="*/ 22 h 148"/>
              <a:gd name="T30" fmla="*/ 160 w 160"/>
              <a:gd name="T31" fmla="*/ 15 h 148"/>
              <a:gd name="T32" fmla="*/ 134 w 160"/>
              <a:gd name="T33" fmla="*/ 108 h 148"/>
              <a:gd name="T34" fmla="*/ 24 w 160"/>
              <a:gd name="T35" fmla="*/ 22 h 148"/>
              <a:gd name="T36" fmla="*/ 134 w 160"/>
              <a:gd name="T37" fmla="*/ 108 h 148"/>
              <a:gd name="T38" fmla="*/ 36 w 160"/>
              <a:gd name="T39" fmla="*/ 92 h 148"/>
              <a:gd name="T40" fmla="*/ 67 w 160"/>
              <a:gd name="T41" fmla="*/ 88 h 148"/>
              <a:gd name="T42" fmla="*/ 75 w 160"/>
              <a:gd name="T43" fmla="*/ 86 h 148"/>
              <a:gd name="T44" fmla="*/ 103 w 160"/>
              <a:gd name="T45" fmla="*/ 69 h 148"/>
              <a:gd name="T46" fmla="*/ 119 w 160"/>
              <a:gd name="T47" fmla="*/ 54 h 148"/>
              <a:gd name="T48" fmla="*/ 124 w 160"/>
              <a:gd name="T49" fmla="*/ 66 h 148"/>
              <a:gd name="T50" fmla="*/ 130 w 160"/>
              <a:gd name="T51" fmla="*/ 38 h 148"/>
              <a:gd name="T52" fmla="*/ 130 w 160"/>
              <a:gd name="T53" fmla="*/ 36 h 148"/>
              <a:gd name="T54" fmla="*/ 127 w 160"/>
              <a:gd name="T55" fmla="*/ 34 h 148"/>
              <a:gd name="T56" fmla="*/ 124 w 160"/>
              <a:gd name="T57" fmla="*/ 33 h 148"/>
              <a:gd name="T58" fmla="*/ 100 w 160"/>
              <a:gd name="T59" fmla="*/ 38 h 148"/>
              <a:gd name="T60" fmla="*/ 112 w 160"/>
              <a:gd name="T61" fmla="*/ 44 h 148"/>
              <a:gd name="T62" fmla="*/ 94 w 160"/>
              <a:gd name="T63" fmla="*/ 50 h 148"/>
              <a:gd name="T64" fmla="*/ 70 w 160"/>
              <a:gd name="T65" fmla="*/ 75 h 148"/>
              <a:gd name="T66" fmla="*/ 49 w 160"/>
              <a:gd name="T67" fmla="*/ 63 h 148"/>
              <a:gd name="T68" fmla="*/ 28 w 160"/>
              <a:gd name="T69" fmla="*/ 92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60" h="148">
                <a:moveTo>
                  <a:pt x="153" y="8"/>
                </a:moveTo>
                <a:cubicBezTo>
                  <a:pt x="97" y="8"/>
                  <a:pt x="97" y="8"/>
                  <a:pt x="97" y="8"/>
                </a:cubicBezTo>
                <a:cubicBezTo>
                  <a:pt x="97" y="6"/>
                  <a:pt x="97" y="6"/>
                  <a:pt x="97" y="6"/>
                </a:cubicBezTo>
                <a:cubicBezTo>
                  <a:pt x="97" y="3"/>
                  <a:pt x="95" y="0"/>
                  <a:pt x="92" y="0"/>
                </a:cubicBezTo>
                <a:cubicBezTo>
                  <a:pt x="66" y="0"/>
                  <a:pt x="66" y="0"/>
                  <a:pt x="66" y="0"/>
                </a:cubicBezTo>
                <a:cubicBezTo>
                  <a:pt x="63" y="0"/>
                  <a:pt x="61" y="3"/>
                  <a:pt x="61" y="6"/>
                </a:cubicBezTo>
                <a:cubicBezTo>
                  <a:pt x="61" y="8"/>
                  <a:pt x="61" y="8"/>
                  <a:pt x="61" y="8"/>
                </a:cubicBezTo>
                <a:cubicBezTo>
                  <a:pt x="6" y="8"/>
                  <a:pt x="6" y="8"/>
                  <a:pt x="6" y="8"/>
                </a:cubicBezTo>
                <a:cubicBezTo>
                  <a:pt x="2" y="8"/>
                  <a:pt x="0" y="11"/>
                  <a:pt x="0" y="15"/>
                </a:cubicBezTo>
                <a:cubicBezTo>
                  <a:pt x="0" y="19"/>
                  <a:pt x="2" y="22"/>
                  <a:pt x="6" y="22"/>
                </a:cubicBezTo>
                <a:cubicBezTo>
                  <a:pt x="15" y="22"/>
                  <a:pt x="15" y="22"/>
                  <a:pt x="15" y="22"/>
                </a:cubicBezTo>
                <a:cubicBezTo>
                  <a:pt x="15" y="114"/>
                  <a:pt x="15" y="114"/>
                  <a:pt x="15" y="114"/>
                </a:cubicBezTo>
                <a:cubicBezTo>
                  <a:pt x="15" y="117"/>
                  <a:pt x="17" y="119"/>
                  <a:pt x="20" y="119"/>
                </a:cubicBezTo>
                <a:cubicBezTo>
                  <a:pt x="67" y="119"/>
                  <a:pt x="67" y="119"/>
                  <a:pt x="67" y="119"/>
                </a:cubicBezTo>
                <a:cubicBezTo>
                  <a:pt x="51" y="137"/>
                  <a:pt x="51" y="137"/>
                  <a:pt x="51" y="137"/>
                </a:cubicBezTo>
                <a:cubicBezTo>
                  <a:pt x="50" y="140"/>
                  <a:pt x="50" y="143"/>
                  <a:pt x="51" y="144"/>
                </a:cubicBezTo>
                <a:cubicBezTo>
                  <a:pt x="54" y="147"/>
                  <a:pt x="57" y="147"/>
                  <a:pt x="58" y="144"/>
                </a:cubicBezTo>
                <a:cubicBezTo>
                  <a:pt x="76" y="127"/>
                  <a:pt x="76" y="127"/>
                  <a:pt x="76" y="127"/>
                </a:cubicBezTo>
                <a:cubicBezTo>
                  <a:pt x="76" y="144"/>
                  <a:pt x="76" y="144"/>
                  <a:pt x="76" y="144"/>
                </a:cubicBezTo>
                <a:cubicBezTo>
                  <a:pt x="76" y="146"/>
                  <a:pt x="77" y="148"/>
                  <a:pt x="80" y="148"/>
                </a:cubicBezTo>
                <a:cubicBezTo>
                  <a:pt x="81" y="148"/>
                  <a:pt x="84" y="146"/>
                  <a:pt x="84" y="144"/>
                </a:cubicBezTo>
                <a:cubicBezTo>
                  <a:pt x="84" y="128"/>
                  <a:pt x="84" y="128"/>
                  <a:pt x="84" y="128"/>
                </a:cubicBezTo>
                <a:cubicBezTo>
                  <a:pt x="100" y="146"/>
                  <a:pt x="100" y="146"/>
                  <a:pt x="100" y="146"/>
                </a:cubicBezTo>
                <a:cubicBezTo>
                  <a:pt x="101" y="147"/>
                  <a:pt x="103" y="147"/>
                  <a:pt x="104" y="147"/>
                </a:cubicBezTo>
                <a:cubicBezTo>
                  <a:pt x="105" y="147"/>
                  <a:pt x="107" y="147"/>
                  <a:pt x="107" y="146"/>
                </a:cubicBezTo>
                <a:cubicBezTo>
                  <a:pt x="110" y="144"/>
                  <a:pt x="110" y="141"/>
                  <a:pt x="107" y="138"/>
                </a:cubicBezTo>
                <a:cubicBezTo>
                  <a:pt x="89" y="119"/>
                  <a:pt x="89" y="119"/>
                  <a:pt x="89" y="119"/>
                </a:cubicBezTo>
                <a:cubicBezTo>
                  <a:pt x="139" y="119"/>
                  <a:pt x="139" y="119"/>
                  <a:pt x="139" y="119"/>
                </a:cubicBezTo>
                <a:cubicBezTo>
                  <a:pt x="142" y="119"/>
                  <a:pt x="145" y="117"/>
                  <a:pt x="145" y="114"/>
                </a:cubicBezTo>
                <a:cubicBezTo>
                  <a:pt x="145" y="22"/>
                  <a:pt x="145" y="22"/>
                  <a:pt x="145" y="22"/>
                </a:cubicBezTo>
                <a:cubicBezTo>
                  <a:pt x="153" y="22"/>
                  <a:pt x="153" y="22"/>
                  <a:pt x="153" y="22"/>
                </a:cubicBezTo>
                <a:cubicBezTo>
                  <a:pt x="156" y="22"/>
                  <a:pt x="160" y="19"/>
                  <a:pt x="160" y="15"/>
                </a:cubicBezTo>
                <a:cubicBezTo>
                  <a:pt x="160" y="11"/>
                  <a:pt x="156" y="8"/>
                  <a:pt x="153" y="8"/>
                </a:cubicBezTo>
                <a:close/>
                <a:moveTo>
                  <a:pt x="134" y="108"/>
                </a:moveTo>
                <a:cubicBezTo>
                  <a:pt x="24" y="108"/>
                  <a:pt x="24" y="108"/>
                  <a:pt x="24" y="108"/>
                </a:cubicBezTo>
                <a:cubicBezTo>
                  <a:pt x="24" y="22"/>
                  <a:pt x="24" y="22"/>
                  <a:pt x="24" y="22"/>
                </a:cubicBezTo>
                <a:cubicBezTo>
                  <a:pt x="134" y="22"/>
                  <a:pt x="134" y="22"/>
                  <a:pt x="134" y="22"/>
                </a:cubicBezTo>
                <a:lnTo>
                  <a:pt x="134" y="108"/>
                </a:lnTo>
                <a:close/>
                <a:moveTo>
                  <a:pt x="32" y="94"/>
                </a:moveTo>
                <a:cubicBezTo>
                  <a:pt x="33" y="94"/>
                  <a:pt x="34" y="94"/>
                  <a:pt x="36" y="92"/>
                </a:cubicBezTo>
                <a:cubicBezTo>
                  <a:pt x="53" y="75"/>
                  <a:pt x="53" y="75"/>
                  <a:pt x="53" y="75"/>
                </a:cubicBezTo>
                <a:cubicBezTo>
                  <a:pt x="67" y="88"/>
                  <a:pt x="67" y="88"/>
                  <a:pt x="67" y="88"/>
                </a:cubicBezTo>
                <a:cubicBezTo>
                  <a:pt x="69" y="89"/>
                  <a:pt x="70" y="89"/>
                  <a:pt x="71" y="89"/>
                </a:cubicBezTo>
                <a:cubicBezTo>
                  <a:pt x="73" y="89"/>
                  <a:pt x="74" y="88"/>
                  <a:pt x="75" y="86"/>
                </a:cubicBezTo>
                <a:cubicBezTo>
                  <a:pt x="93" y="62"/>
                  <a:pt x="93" y="62"/>
                  <a:pt x="93" y="62"/>
                </a:cubicBezTo>
                <a:cubicBezTo>
                  <a:pt x="103" y="69"/>
                  <a:pt x="103" y="69"/>
                  <a:pt x="103" y="69"/>
                </a:cubicBezTo>
                <a:cubicBezTo>
                  <a:pt x="104" y="70"/>
                  <a:pt x="108" y="69"/>
                  <a:pt x="109" y="68"/>
                </a:cubicBezTo>
                <a:cubicBezTo>
                  <a:pt x="119" y="54"/>
                  <a:pt x="119" y="54"/>
                  <a:pt x="119" y="54"/>
                </a:cubicBezTo>
                <a:cubicBezTo>
                  <a:pt x="119" y="59"/>
                  <a:pt x="119" y="59"/>
                  <a:pt x="119" y="59"/>
                </a:cubicBezTo>
                <a:cubicBezTo>
                  <a:pt x="119" y="63"/>
                  <a:pt x="122" y="66"/>
                  <a:pt x="124" y="66"/>
                </a:cubicBezTo>
                <a:cubicBezTo>
                  <a:pt x="127" y="66"/>
                  <a:pt x="130" y="63"/>
                  <a:pt x="130" y="59"/>
                </a:cubicBezTo>
                <a:cubicBezTo>
                  <a:pt x="130" y="38"/>
                  <a:pt x="130" y="38"/>
                  <a:pt x="130" y="38"/>
                </a:cubicBezTo>
                <a:cubicBezTo>
                  <a:pt x="130" y="37"/>
                  <a:pt x="130" y="37"/>
                  <a:pt x="130" y="37"/>
                </a:cubicBezTo>
                <a:cubicBezTo>
                  <a:pt x="130" y="37"/>
                  <a:pt x="130" y="37"/>
                  <a:pt x="130" y="36"/>
                </a:cubicBezTo>
                <a:cubicBezTo>
                  <a:pt x="130" y="36"/>
                  <a:pt x="130" y="36"/>
                  <a:pt x="129" y="34"/>
                </a:cubicBezTo>
                <a:cubicBezTo>
                  <a:pt x="129" y="34"/>
                  <a:pt x="129" y="34"/>
                  <a:pt x="127" y="34"/>
                </a:cubicBezTo>
                <a:cubicBezTo>
                  <a:pt x="127" y="33"/>
                  <a:pt x="127" y="33"/>
                  <a:pt x="126" y="33"/>
                </a:cubicBezTo>
                <a:cubicBezTo>
                  <a:pt x="126" y="33"/>
                  <a:pt x="126" y="33"/>
                  <a:pt x="124" y="33"/>
                </a:cubicBezTo>
                <a:cubicBezTo>
                  <a:pt x="105" y="33"/>
                  <a:pt x="105" y="33"/>
                  <a:pt x="105" y="33"/>
                </a:cubicBezTo>
                <a:cubicBezTo>
                  <a:pt x="103" y="33"/>
                  <a:pt x="100" y="36"/>
                  <a:pt x="100" y="38"/>
                </a:cubicBezTo>
                <a:cubicBezTo>
                  <a:pt x="100" y="41"/>
                  <a:pt x="103" y="44"/>
                  <a:pt x="105" y="44"/>
                </a:cubicBezTo>
                <a:cubicBezTo>
                  <a:pt x="112" y="44"/>
                  <a:pt x="112" y="44"/>
                  <a:pt x="112" y="44"/>
                </a:cubicBezTo>
                <a:cubicBezTo>
                  <a:pt x="104" y="56"/>
                  <a:pt x="104" y="56"/>
                  <a:pt x="104" y="56"/>
                </a:cubicBezTo>
                <a:cubicBezTo>
                  <a:pt x="94" y="50"/>
                  <a:pt x="94" y="50"/>
                  <a:pt x="94" y="50"/>
                </a:cubicBezTo>
                <a:cubicBezTo>
                  <a:pt x="93" y="47"/>
                  <a:pt x="89" y="49"/>
                  <a:pt x="88" y="50"/>
                </a:cubicBezTo>
                <a:cubicBezTo>
                  <a:pt x="70" y="75"/>
                  <a:pt x="70" y="75"/>
                  <a:pt x="70" y="75"/>
                </a:cubicBezTo>
                <a:cubicBezTo>
                  <a:pt x="56" y="63"/>
                  <a:pt x="56" y="63"/>
                  <a:pt x="56" y="63"/>
                </a:cubicBezTo>
                <a:cubicBezTo>
                  <a:pt x="55" y="60"/>
                  <a:pt x="51" y="60"/>
                  <a:pt x="49" y="63"/>
                </a:cubicBezTo>
                <a:cubicBezTo>
                  <a:pt x="29" y="84"/>
                  <a:pt x="29" y="84"/>
                  <a:pt x="29" y="84"/>
                </a:cubicBezTo>
                <a:cubicBezTo>
                  <a:pt x="26" y="86"/>
                  <a:pt x="26" y="89"/>
                  <a:pt x="28" y="92"/>
                </a:cubicBezTo>
                <a:cubicBezTo>
                  <a:pt x="29" y="94"/>
                  <a:pt x="30" y="94"/>
                  <a:pt x="32" y="94"/>
                </a:cubicBezTo>
                <a:close/>
              </a:path>
            </a:pathLst>
          </a:custGeom>
          <a:ln>
            <a:noFill/>
          </a:ln>
        </p:spPr>
        <p:style>
          <a:lnRef idx="3">
            <a:schemeClr val="lt1"/>
          </a:lnRef>
          <a:fillRef idx="1">
            <a:schemeClr val="accent1"/>
          </a:fillRef>
          <a:effectRef idx="1">
            <a:schemeClr val="accent1"/>
          </a:effectRef>
          <a:fontRef idx="minor">
            <a:schemeClr val="lt1"/>
          </a:fontRef>
        </p:style>
        <p:txBody>
          <a:bodyPr vert="horz" wrap="square" lIns="91440" tIns="45720" rIns="91440" bIns="45720" numCol="1" anchor="t" anchorCtr="0" compatLnSpc="1">
            <a:prstTxWarp prst="textNoShape">
              <a:avLst/>
            </a:prstTxWarp>
          </a:bodyPr>
          <a:lstStyle/>
          <a:p>
            <a:endParaRPr lang="en-US"/>
          </a:p>
        </p:txBody>
      </p:sp>
      <p:grpSp>
        <p:nvGrpSpPr>
          <p:cNvPr id="29" name="Group 28">
            <a:extLst>
              <a:ext uri="{FF2B5EF4-FFF2-40B4-BE49-F238E27FC236}">
                <a16:creationId xmlns:a16="http://schemas.microsoft.com/office/drawing/2014/main" id="{1C24303C-8DB7-485B-B78A-706B885284A3}"/>
              </a:ext>
            </a:extLst>
          </p:cNvPr>
          <p:cNvGrpSpPr/>
          <p:nvPr/>
        </p:nvGrpSpPr>
        <p:grpSpPr>
          <a:xfrm>
            <a:off x="2433634" y="1952506"/>
            <a:ext cx="3000681" cy="2568253"/>
            <a:chOff x="1442365" y="1337422"/>
            <a:chExt cx="4393660" cy="3760490"/>
          </a:xfrm>
        </p:grpSpPr>
        <p:sp>
          <p:nvSpPr>
            <p:cNvPr id="30" name="Rectangle: Rounded Corners 29">
              <a:extLst>
                <a:ext uri="{FF2B5EF4-FFF2-40B4-BE49-F238E27FC236}">
                  <a16:creationId xmlns:a16="http://schemas.microsoft.com/office/drawing/2014/main" id="{7AE0E038-A3C6-8B12-7D9D-EC586D0E0FD5}"/>
                </a:ext>
              </a:extLst>
            </p:cNvPr>
            <p:cNvSpPr/>
            <p:nvPr/>
          </p:nvSpPr>
          <p:spPr>
            <a:xfrm>
              <a:off x="1442365" y="1694790"/>
              <a:ext cx="4393660" cy="3403122"/>
            </a:xfrm>
            <a:prstGeom prst="roundRect">
              <a:avLst>
                <a:gd name="adj" fmla="val 7156"/>
              </a:avLst>
            </a:prstGeom>
            <a:ln>
              <a:noFill/>
            </a:ln>
          </p:spPr>
          <p:style>
            <a:lnRef idx="3">
              <a:schemeClr val="lt1"/>
            </a:lnRef>
            <a:fillRef idx="1">
              <a:schemeClr val="accent1"/>
            </a:fillRef>
            <a:effectRef idx="1">
              <a:schemeClr val="accent1"/>
            </a:effectRef>
            <a:fontRef idx="minor">
              <a:schemeClr val="lt1"/>
            </a:fontRef>
          </p:style>
          <p:txBody>
            <a:bodyPr rtlCol="0" anchor="ctr"/>
            <a:lstStyle/>
            <a:p>
              <a:pPr algn="ctr"/>
              <a:endParaRPr lang="id-ID">
                <a:latin typeface="+mj-lt"/>
              </a:endParaRPr>
            </a:p>
          </p:txBody>
        </p:sp>
        <p:sp>
          <p:nvSpPr>
            <p:cNvPr id="31" name="Rectangle: Rounded Corners 30">
              <a:extLst>
                <a:ext uri="{FF2B5EF4-FFF2-40B4-BE49-F238E27FC236}">
                  <a16:creationId xmlns:a16="http://schemas.microsoft.com/office/drawing/2014/main" id="{6DCC699D-FD98-F78C-2C5E-C9262B6BB1FF}"/>
                </a:ext>
              </a:extLst>
            </p:cNvPr>
            <p:cNvSpPr/>
            <p:nvPr/>
          </p:nvSpPr>
          <p:spPr>
            <a:xfrm>
              <a:off x="1940076" y="1337422"/>
              <a:ext cx="2905246" cy="714736"/>
            </a:xfrm>
            <a:prstGeom prst="roundRect">
              <a:avLst>
                <a:gd name="adj" fmla="val 50000"/>
              </a:avLst>
            </a:prstGeom>
            <a:ln>
              <a:noFill/>
            </a:ln>
          </p:spPr>
          <p:style>
            <a:lnRef idx="3">
              <a:schemeClr val="lt1"/>
            </a:lnRef>
            <a:fillRef idx="1">
              <a:schemeClr val="accent2"/>
            </a:fillRef>
            <a:effectRef idx="1">
              <a:schemeClr val="accent2"/>
            </a:effectRef>
            <a:fontRef idx="minor">
              <a:schemeClr val="lt1"/>
            </a:fontRef>
          </p:style>
          <p:txBody>
            <a:bodyPr rtlCol="0" anchor="ctr"/>
            <a:lstStyle/>
            <a:p>
              <a:pPr algn="ctr"/>
              <a:endParaRPr lang="id-ID">
                <a:latin typeface="+mj-lt"/>
              </a:endParaRPr>
            </a:p>
          </p:txBody>
        </p:sp>
        <p:sp>
          <p:nvSpPr>
            <p:cNvPr id="32" name="TextBox 31">
              <a:extLst>
                <a:ext uri="{FF2B5EF4-FFF2-40B4-BE49-F238E27FC236}">
                  <a16:creationId xmlns:a16="http://schemas.microsoft.com/office/drawing/2014/main" id="{A6A635D9-96F2-4AEC-2616-1C429AA754E8}"/>
                </a:ext>
              </a:extLst>
            </p:cNvPr>
            <p:cNvSpPr txBox="1"/>
            <p:nvPr/>
          </p:nvSpPr>
          <p:spPr>
            <a:xfrm>
              <a:off x="1940074" y="1425738"/>
              <a:ext cx="2905246" cy="495718"/>
            </a:xfrm>
            <a:prstGeom prst="rect">
              <a:avLst/>
            </a:prstGeom>
            <a:noFill/>
          </p:spPr>
          <p:txBody>
            <a:bodyPr wrap="square" rtlCol="0">
              <a:spAutoFit/>
            </a:bodyPr>
            <a:lstStyle/>
            <a:p>
              <a:pPr algn="ctr"/>
              <a:r>
                <a:rPr lang="fa-IR" sz="1600" b="1" dirty="0">
                  <a:solidFill>
                    <a:schemeClr val="bg1"/>
                  </a:solidFill>
                  <a:latin typeface="Shabnam" panose="020B0603030804020204" pitchFamily="34" charset="-78"/>
                  <a:cs typeface="Shabnam" panose="020B0603030804020204" pitchFamily="34" charset="-78"/>
                </a:rPr>
                <a:t>تیتر عنوان را بنویسید</a:t>
              </a:r>
              <a:endParaRPr lang="id-ID" sz="1600" b="1" dirty="0">
                <a:solidFill>
                  <a:schemeClr val="bg1"/>
                </a:solidFill>
                <a:latin typeface="Shabnam" panose="020B0603030804020204" pitchFamily="34" charset="-78"/>
                <a:cs typeface="Shabnam" panose="020B0603030804020204" pitchFamily="34" charset="-78"/>
              </a:endParaRPr>
            </a:p>
          </p:txBody>
        </p:sp>
      </p:grpSp>
      <p:sp>
        <p:nvSpPr>
          <p:cNvPr id="35" name="TextBox 34">
            <a:extLst>
              <a:ext uri="{FF2B5EF4-FFF2-40B4-BE49-F238E27FC236}">
                <a16:creationId xmlns:a16="http://schemas.microsoft.com/office/drawing/2014/main" id="{AA9C4370-B2EB-052F-D991-BBAB3F8EBAC3}"/>
              </a:ext>
            </a:extLst>
          </p:cNvPr>
          <p:cNvSpPr txBox="1"/>
          <p:nvPr/>
        </p:nvSpPr>
        <p:spPr>
          <a:xfrm>
            <a:off x="6724072" y="2823685"/>
            <a:ext cx="3313802" cy="2569934"/>
          </a:xfrm>
          <a:prstGeom prst="rect">
            <a:avLst/>
          </a:prstGeom>
          <a:noFill/>
          <a:ln>
            <a:noFill/>
          </a:ln>
        </p:spPr>
        <p:style>
          <a:lnRef idx="2">
            <a:schemeClr val="accent6">
              <a:shade val="50000"/>
            </a:schemeClr>
          </a:lnRef>
          <a:fillRef idx="1">
            <a:schemeClr val="accent6"/>
          </a:fillRef>
          <a:effectRef idx="0">
            <a:schemeClr val="accent6"/>
          </a:effectRef>
          <a:fontRef idx="minor">
            <a:schemeClr val="lt1"/>
          </a:fontRef>
        </p:style>
        <p:txBody>
          <a:bodyPr wrap="square" rtlCol="1">
            <a:spAutoFit/>
          </a:bodyPr>
          <a:lstStyle/>
          <a:p>
            <a:pPr algn="justLow" rtl="1">
              <a:lnSpc>
                <a:spcPct val="300000"/>
              </a:lnSpc>
            </a:pPr>
            <a:r>
              <a:rPr lang="fa-IR" sz="1400" dirty="0">
                <a:solidFill>
                  <a:srgbClr val="1D3347"/>
                </a:solidFill>
                <a:latin typeface="Shabnam" panose="020B0603030804020204" pitchFamily="34" charset="-78"/>
                <a:cs typeface="Shabnam" panose="020B0603030804020204" pitchFamily="34" charset="-78"/>
              </a:rPr>
              <a:t>فروشگاه مینارو ارائه دهنده انواع فایل های کاربردی با بهترین کیفیت این متن تست می باشد</a:t>
            </a:r>
            <a:r>
              <a:rPr lang="en-US" sz="1400" dirty="0">
                <a:solidFill>
                  <a:srgbClr val="1D3347"/>
                </a:solidFill>
                <a:latin typeface="Shabnam" panose="020B0603030804020204" pitchFamily="34" charset="-78"/>
                <a:cs typeface="Shabnam" panose="020B0603030804020204" pitchFamily="34" charset="-78"/>
              </a:rPr>
              <a:t> </a:t>
            </a:r>
            <a:r>
              <a:rPr lang="fa-IR" sz="1400" dirty="0">
                <a:solidFill>
                  <a:srgbClr val="1D3347"/>
                </a:solidFill>
                <a:latin typeface="Shabnam" panose="020B0603030804020204" pitchFamily="34" charset="-78"/>
                <a:cs typeface="Shabnam" panose="020B0603030804020204" pitchFamily="34" charset="-78"/>
              </a:rPr>
              <a:t> که شما به راحتی میتوانید بعد از خرید فایل آن را به راحتی تغییر دهید. </a:t>
            </a:r>
            <a:endParaRPr lang="en-US" sz="1400" dirty="0">
              <a:solidFill>
                <a:srgbClr val="1D3347"/>
              </a:solidFill>
              <a:latin typeface="Shabnam" panose="020B0603030804020204" pitchFamily="34" charset="-78"/>
              <a:cs typeface="Shabnam" panose="020B0603030804020204" pitchFamily="34" charset="-78"/>
            </a:endParaRPr>
          </a:p>
        </p:txBody>
      </p:sp>
      <p:sp>
        <p:nvSpPr>
          <p:cNvPr id="36" name="TextBox 35">
            <a:extLst>
              <a:ext uri="{FF2B5EF4-FFF2-40B4-BE49-F238E27FC236}">
                <a16:creationId xmlns:a16="http://schemas.microsoft.com/office/drawing/2014/main" id="{50B30A45-D449-5372-1D68-0C81A948128E}"/>
              </a:ext>
            </a:extLst>
          </p:cNvPr>
          <p:cNvSpPr txBox="1"/>
          <p:nvPr/>
        </p:nvSpPr>
        <p:spPr>
          <a:xfrm>
            <a:off x="4739148" y="1848500"/>
            <a:ext cx="5260258" cy="369332"/>
          </a:xfrm>
          <a:prstGeom prst="rect">
            <a:avLst/>
          </a:prstGeom>
          <a:noFill/>
        </p:spPr>
        <p:txBody>
          <a:bodyPr wrap="square" rtlCol="0">
            <a:spAutoFit/>
          </a:bodyPr>
          <a:lstStyle/>
          <a:p>
            <a:pPr algn="r" rtl="1"/>
            <a:r>
              <a:rPr lang="fa-IR" b="1" dirty="0">
                <a:solidFill>
                  <a:srgbClr val="1D3347"/>
                </a:solidFill>
                <a:latin typeface="Shabnam" panose="020B0603030804020204" pitchFamily="34" charset="-78"/>
                <a:cs typeface="Shabnam" panose="020B0603030804020204" pitchFamily="34" charset="-78"/>
              </a:rPr>
              <a:t>تیتر عنوان موضوع خود را وارد نمایید</a:t>
            </a:r>
            <a:endParaRPr lang="en-US" b="1" dirty="0">
              <a:solidFill>
                <a:srgbClr val="1D3347"/>
              </a:solidFill>
              <a:latin typeface="Shabnam" panose="020B0603030804020204" pitchFamily="34" charset="-78"/>
              <a:cs typeface="Shabnam" panose="020B0603030804020204" pitchFamily="34" charset="-78"/>
            </a:endParaRPr>
          </a:p>
        </p:txBody>
      </p:sp>
      <p:sp>
        <p:nvSpPr>
          <p:cNvPr id="37" name="TextBox 36">
            <a:extLst>
              <a:ext uri="{FF2B5EF4-FFF2-40B4-BE49-F238E27FC236}">
                <a16:creationId xmlns:a16="http://schemas.microsoft.com/office/drawing/2014/main" id="{B2273C51-42A3-F2C6-268D-30AB685B5C0C}"/>
              </a:ext>
            </a:extLst>
          </p:cNvPr>
          <p:cNvSpPr txBox="1"/>
          <p:nvPr/>
        </p:nvSpPr>
        <p:spPr>
          <a:xfrm>
            <a:off x="7836310" y="2442473"/>
            <a:ext cx="2163096" cy="338554"/>
          </a:xfrm>
          <a:prstGeom prst="rect">
            <a:avLst/>
          </a:prstGeom>
          <a:noFill/>
        </p:spPr>
        <p:txBody>
          <a:bodyPr wrap="square" rtlCol="0">
            <a:spAutoFit/>
          </a:bodyPr>
          <a:lstStyle/>
          <a:p>
            <a:pPr algn="r" rtl="1"/>
            <a:r>
              <a:rPr lang="fa-IR" sz="1600" b="1" dirty="0">
                <a:solidFill>
                  <a:srgbClr val="6D41FA"/>
                </a:solidFill>
                <a:latin typeface="Shabnam" panose="020B0603030804020204" pitchFamily="34" charset="-78"/>
                <a:cs typeface="Shabnam" panose="020B0603030804020204" pitchFamily="34" charset="-78"/>
              </a:rPr>
              <a:t>زیر عنوان را وارد نمایید</a:t>
            </a:r>
            <a:endParaRPr lang="en-US" sz="1600" b="1" dirty="0">
              <a:solidFill>
                <a:srgbClr val="6D41FA"/>
              </a:solidFill>
              <a:latin typeface="Shabnam" panose="020B0603030804020204" pitchFamily="34" charset="-78"/>
              <a:cs typeface="Shabnam" panose="020B0603030804020204" pitchFamily="34" charset="-78"/>
            </a:endParaRPr>
          </a:p>
        </p:txBody>
      </p:sp>
      <p:sp>
        <p:nvSpPr>
          <p:cNvPr id="38" name="TextBox 37">
            <a:extLst>
              <a:ext uri="{FF2B5EF4-FFF2-40B4-BE49-F238E27FC236}">
                <a16:creationId xmlns:a16="http://schemas.microsoft.com/office/drawing/2014/main" id="{7E943D7E-5E0D-A9F2-7D3E-2CB9329B189D}"/>
              </a:ext>
            </a:extLst>
          </p:cNvPr>
          <p:cNvSpPr txBox="1"/>
          <p:nvPr/>
        </p:nvSpPr>
        <p:spPr>
          <a:xfrm>
            <a:off x="2596450" y="2444710"/>
            <a:ext cx="2649759" cy="1923604"/>
          </a:xfrm>
          <a:prstGeom prst="rect">
            <a:avLst/>
          </a:prstGeom>
          <a:noFill/>
          <a:ln>
            <a:noFill/>
          </a:ln>
        </p:spPr>
        <p:style>
          <a:lnRef idx="2">
            <a:schemeClr val="accent6">
              <a:shade val="50000"/>
            </a:schemeClr>
          </a:lnRef>
          <a:fillRef idx="1">
            <a:schemeClr val="accent6"/>
          </a:fillRef>
          <a:effectRef idx="0">
            <a:schemeClr val="accent6"/>
          </a:effectRef>
          <a:fontRef idx="minor">
            <a:schemeClr val="lt1"/>
          </a:fontRef>
        </p:style>
        <p:txBody>
          <a:bodyPr wrap="square" rtlCol="1">
            <a:spAutoFit/>
          </a:bodyPr>
          <a:lstStyle/>
          <a:p>
            <a:pPr algn="justLow" rtl="1">
              <a:lnSpc>
                <a:spcPct val="300000"/>
              </a:lnSpc>
            </a:pPr>
            <a:r>
              <a:rPr lang="fa-IR" sz="1400" dirty="0">
                <a:solidFill>
                  <a:schemeClr val="bg1"/>
                </a:solidFill>
                <a:latin typeface="Shabnam" panose="020B0603030804020204" pitchFamily="34" charset="-78"/>
                <a:cs typeface="Shabnam" panose="020B0603030804020204" pitchFamily="34" charset="-78"/>
              </a:rPr>
              <a:t>فروشگاه مینارو ارائه دهنده انواع فایل های کاربردی با بهترین کیفیت این متن تست می باشد. </a:t>
            </a:r>
            <a:endParaRPr lang="en-US" sz="1400" dirty="0">
              <a:solidFill>
                <a:schemeClr val="bg1"/>
              </a:solidFill>
              <a:latin typeface="Shabnam" panose="020B0603030804020204" pitchFamily="34" charset="-78"/>
              <a:cs typeface="Shabnam" panose="020B0603030804020204" pitchFamily="34" charset="-78"/>
            </a:endParaRPr>
          </a:p>
        </p:txBody>
      </p:sp>
    </p:spTree>
    <p:extLst>
      <p:ext uri="{BB962C8B-B14F-4D97-AF65-F5344CB8AC3E}">
        <p14:creationId xmlns:p14="http://schemas.microsoft.com/office/powerpoint/2010/main" val="22019707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wipe(down)">
                                      <p:cBhvr>
                                        <p:cTn id="7" dur="500"/>
                                        <p:tgtEl>
                                          <p:spTgt spid="34"/>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29"/>
                                        </p:tgtEl>
                                        <p:attrNameLst>
                                          <p:attrName>style.visibility</p:attrName>
                                        </p:attrNameLst>
                                      </p:cBhvr>
                                      <p:to>
                                        <p:strVal val="visible"/>
                                      </p:to>
                                    </p:set>
                                    <p:animEffect transition="in" filter="wipe(down)">
                                      <p:cBhvr>
                                        <p:cTn id="11" dur="750"/>
                                        <p:tgtEl>
                                          <p:spTgt spid="29"/>
                                        </p:tgtEl>
                                      </p:cBhvr>
                                    </p:animEffect>
                                  </p:childTnLst>
                                </p:cTn>
                              </p:par>
                            </p:childTnLst>
                          </p:cTn>
                        </p:par>
                        <p:par>
                          <p:cTn id="12" fill="hold">
                            <p:stCondLst>
                              <p:cond delay="1250"/>
                            </p:stCondLst>
                            <p:childTnLst>
                              <p:par>
                                <p:cTn id="13" presetID="42" presetClass="entr" presetSubtype="0" fill="hold" grpId="0" nodeType="afterEffect">
                                  <p:stCondLst>
                                    <p:cond delay="0"/>
                                  </p:stCondLst>
                                  <p:childTnLst>
                                    <p:set>
                                      <p:cBhvr>
                                        <p:cTn id="14" dur="1" fill="hold">
                                          <p:stCondLst>
                                            <p:cond delay="0"/>
                                          </p:stCondLst>
                                        </p:cTn>
                                        <p:tgtEl>
                                          <p:spTgt spid="35"/>
                                        </p:tgtEl>
                                        <p:attrNameLst>
                                          <p:attrName>style.visibility</p:attrName>
                                        </p:attrNameLst>
                                      </p:cBhvr>
                                      <p:to>
                                        <p:strVal val="visible"/>
                                      </p:to>
                                    </p:set>
                                    <p:animEffect transition="in" filter="fade">
                                      <p:cBhvr>
                                        <p:cTn id="15" dur="1000"/>
                                        <p:tgtEl>
                                          <p:spTgt spid="35"/>
                                        </p:tgtEl>
                                      </p:cBhvr>
                                    </p:animEffect>
                                    <p:anim calcmode="lin" valueType="num">
                                      <p:cBhvr>
                                        <p:cTn id="16" dur="1000" fill="hold"/>
                                        <p:tgtEl>
                                          <p:spTgt spid="35"/>
                                        </p:tgtEl>
                                        <p:attrNameLst>
                                          <p:attrName>ppt_x</p:attrName>
                                        </p:attrNameLst>
                                      </p:cBhvr>
                                      <p:tavLst>
                                        <p:tav tm="0">
                                          <p:val>
                                            <p:strVal val="#ppt_x"/>
                                          </p:val>
                                        </p:tav>
                                        <p:tav tm="100000">
                                          <p:val>
                                            <p:strVal val="#ppt_x"/>
                                          </p:val>
                                        </p:tav>
                                      </p:tavLst>
                                    </p:anim>
                                    <p:anim calcmode="lin" valueType="num">
                                      <p:cBhvr>
                                        <p:cTn id="17" dur="1000" fill="hold"/>
                                        <p:tgtEl>
                                          <p:spTgt spid="35"/>
                                        </p:tgtEl>
                                        <p:attrNameLst>
                                          <p:attrName>ppt_y</p:attrName>
                                        </p:attrNameLst>
                                      </p:cBhvr>
                                      <p:tavLst>
                                        <p:tav tm="0">
                                          <p:val>
                                            <p:strVal val="#ppt_y+.1"/>
                                          </p:val>
                                        </p:tav>
                                        <p:tav tm="100000">
                                          <p:val>
                                            <p:strVal val="#ppt_y"/>
                                          </p:val>
                                        </p:tav>
                                      </p:tavLst>
                                    </p:anim>
                                  </p:childTnLst>
                                </p:cTn>
                              </p:par>
                            </p:childTnLst>
                          </p:cTn>
                        </p:par>
                        <p:par>
                          <p:cTn id="18" fill="hold">
                            <p:stCondLst>
                              <p:cond delay="2250"/>
                            </p:stCondLst>
                            <p:childTnLst>
                              <p:par>
                                <p:cTn id="19" presetID="14" presetClass="entr" presetSubtype="5" fill="hold" grpId="0" nodeType="afterEffect">
                                  <p:stCondLst>
                                    <p:cond delay="0"/>
                                  </p:stCondLst>
                                  <p:childTnLst>
                                    <p:set>
                                      <p:cBhvr>
                                        <p:cTn id="20" dur="1" fill="hold">
                                          <p:stCondLst>
                                            <p:cond delay="0"/>
                                          </p:stCondLst>
                                        </p:cTn>
                                        <p:tgtEl>
                                          <p:spTgt spid="36"/>
                                        </p:tgtEl>
                                        <p:attrNameLst>
                                          <p:attrName>style.visibility</p:attrName>
                                        </p:attrNameLst>
                                      </p:cBhvr>
                                      <p:to>
                                        <p:strVal val="visible"/>
                                      </p:to>
                                    </p:set>
                                    <p:animEffect transition="in" filter="randombar(vertical)">
                                      <p:cBhvr>
                                        <p:cTn id="21" dur="500"/>
                                        <p:tgtEl>
                                          <p:spTgt spid="36"/>
                                        </p:tgtEl>
                                      </p:cBhvr>
                                    </p:animEffect>
                                  </p:childTnLst>
                                </p:cTn>
                              </p:par>
                            </p:childTnLst>
                          </p:cTn>
                        </p:par>
                        <p:par>
                          <p:cTn id="22" fill="hold">
                            <p:stCondLst>
                              <p:cond delay="2750"/>
                            </p:stCondLst>
                            <p:childTnLst>
                              <p:par>
                                <p:cTn id="23" presetID="14" presetClass="entr" presetSubtype="5" fill="hold" grpId="0" nodeType="afterEffect">
                                  <p:stCondLst>
                                    <p:cond delay="0"/>
                                  </p:stCondLst>
                                  <p:childTnLst>
                                    <p:set>
                                      <p:cBhvr>
                                        <p:cTn id="24" dur="1" fill="hold">
                                          <p:stCondLst>
                                            <p:cond delay="0"/>
                                          </p:stCondLst>
                                        </p:cTn>
                                        <p:tgtEl>
                                          <p:spTgt spid="37"/>
                                        </p:tgtEl>
                                        <p:attrNameLst>
                                          <p:attrName>style.visibility</p:attrName>
                                        </p:attrNameLst>
                                      </p:cBhvr>
                                      <p:to>
                                        <p:strVal val="visible"/>
                                      </p:to>
                                    </p:set>
                                    <p:animEffect transition="in" filter="randombar(vertical)">
                                      <p:cBhvr>
                                        <p:cTn id="25" dur="500"/>
                                        <p:tgtEl>
                                          <p:spTgt spid="37"/>
                                        </p:tgtEl>
                                      </p:cBhvr>
                                    </p:animEffect>
                                  </p:childTnLst>
                                </p:cTn>
                              </p:par>
                            </p:childTnLst>
                          </p:cTn>
                        </p:par>
                        <p:par>
                          <p:cTn id="26" fill="hold">
                            <p:stCondLst>
                              <p:cond delay="3250"/>
                            </p:stCondLst>
                            <p:childTnLst>
                              <p:par>
                                <p:cTn id="27" presetID="42" presetClass="entr" presetSubtype="0" fill="hold" grpId="0" nodeType="afterEffect">
                                  <p:stCondLst>
                                    <p:cond delay="0"/>
                                  </p:stCondLst>
                                  <p:childTnLst>
                                    <p:set>
                                      <p:cBhvr>
                                        <p:cTn id="28" dur="1" fill="hold">
                                          <p:stCondLst>
                                            <p:cond delay="0"/>
                                          </p:stCondLst>
                                        </p:cTn>
                                        <p:tgtEl>
                                          <p:spTgt spid="38"/>
                                        </p:tgtEl>
                                        <p:attrNameLst>
                                          <p:attrName>style.visibility</p:attrName>
                                        </p:attrNameLst>
                                      </p:cBhvr>
                                      <p:to>
                                        <p:strVal val="visible"/>
                                      </p:to>
                                    </p:set>
                                    <p:animEffect transition="in" filter="fade">
                                      <p:cBhvr>
                                        <p:cTn id="29" dur="1000"/>
                                        <p:tgtEl>
                                          <p:spTgt spid="38"/>
                                        </p:tgtEl>
                                      </p:cBhvr>
                                    </p:animEffect>
                                    <p:anim calcmode="lin" valueType="num">
                                      <p:cBhvr>
                                        <p:cTn id="30" dur="1000" fill="hold"/>
                                        <p:tgtEl>
                                          <p:spTgt spid="38"/>
                                        </p:tgtEl>
                                        <p:attrNameLst>
                                          <p:attrName>ppt_x</p:attrName>
                                        </p:attrNameLst>
                                      </p:cBhvr>
                                      <p:tavLst>
                                        <p:tav tm="0">
                                          <p:val>
                                            <p:strVal val="#ppt_x"/>
                                          </p:val>
                                        </p:tav>
                                        <p:tav tm="100000">
                                          <p:val>
                                            <p:strVal val="#ppt_x"/>
                                          </p:val>
                                        </p:tav>
                                      </p:tavLst>
                                    </p:anim>
                                    <p:anim calcmode="lin" valueType="num">
                                      <p:cBhvr>
                                        <p:cTn id="31" dur="1000" fill="hold"/>
                                        <p:tgtEl>
                                          <p:spTgt spid="3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36" grpId="0"/>
      <p:bldP spid="37" grpId="0"/>
      <p:bldP spid="38"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 name="Picture Placeholder 28">
            <a:extLst>
              <a:ext uri="{FF2B5EF4-FFF2-40B4-BE49-F238E27FC236}">
                <a16:creationId xmlns:a16="http://schemas.microsoft.com/office/drawing/2014/main" id="{898E4676-FA77-C0A4-3170-BC6427A0B594}"/>
              </a:ext>
            </a:extLst>
          </p:cNvPr>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l="5" r="5"/>
          <a:stretch>
            <a:fillRect/>
          </a:stretch>
        </p:blipFill>
        <p:spPr/>
      </p:pic>
      <p:sp>
        <p:nvSpPr>
          <p:cNvPr id="3" name="Slide Number Placeholder 2">
            <a:extLst>
              <a:ext uri="{FF2B5EF4-FFF2-40B4-BE49-F238E27FC236}">
                <a16:creationId xmlns:a16="http://schemas.microsoft.com/office/drawing/2014/main" id="{73CE5AB4-AEB9-FB4B-398E-BF06814A2906}"/>
              </a:ext>
            </a:extLst>
          </p:cNvPr>
          <p:cNvSpPr>
            <a:spLocks noGrp="1"/>
          </p:cNvSpPr>
          <p:nvPr>
            <p:ph type="sldNum" sz="quarter" idx="11"/>
          </p:nvPr>
        </p:nvSpPr>
        <p:spPr/>
        <p:txBody>
          <a:bodyPr/>
          <a:lstStyle/>
          <a:p>
            <a:fld id="{A8043012-B8B5-47A7-9927-94221BE445D6}" type="slidenum">
              <a:rPr lang="en-US" smtClean="0"/>
              <a:pPr/>
              <a:t>9</a:t>
            </a:fld>
            <a:endParaRPr lang="en-US" dirty="0"/>
          </a:p>
        </p:txBody>
      </p:sp>
      <p:pic>
        <p:nvPicPr>
          <p:cNvPr id="4" name="Picture 3">
            <a:hlinkClick r:id="" action="ppaction://hlinkshowjump?jump=previousslide"/>
            <a:extLst>
              <a:ext uri="{FF2B5EF4-FFF2-40B4-BE49-F238E27FC236}">
                <a16:creationId xmlns:a16="http://schemas.microsoft.com/office/drawing/2014/main" id="{BEA856A8-C92B-FD6A-0CC2-E4B9F71F9C04}"/>
              </a:ext>
            </a:extLst>
          </p:cNvPr>
          <p:cNvPicPr>
            <a:picLocks noChangeAspect="1"/>
          </p:cNvPicPr>
          <p:nvPr/>
        </p:nvPicPr>
        <p:blipFill>
          <a:blip r:embed="rId3" cstate="print">
            <a:biLevel thresh="25000"/>
            <a:extLst>
              <a:ext uri="{BEBA8EAE-BF5A-486C-A8C5-ECC9F3942E4B}">
                <a14:imgProps xmlns:a14="http://schemas.microsoft.com/office/drawing/2010/main">
                  <a14:imgLayer r:embed="rId4">
                    <a14:imgEffect>
                      <a14:saturation sat="33000"/>
                    </a14:imgEffect>
                  </a14:imgLayer>
                </a14:imgProps>
              </a:ext>
              <a:ext uri="{28A0092B-C50C-407E-A947-70E740481C1C}">
                <a14:useLocalDpi xmlns:a14="http://schemas.microsoft.com/office/drawing/2010/main"/>
              </a:ext>
            </a:extLst>
          </a:blip>
          <a:stretch>
            <a:fillRect/>
          </a:stretch>
        </p:blipFill>
        <p:spPr>
          <a:xfrm flipH="1">
            <a:off x="10403951" y="6257138"/>
            <a:ext cx="210539" cy="210539"/>
          </a:xfrm>
          <a:prstGeom prst="rect">
            <a:avLst/>
          </a:prstGeom>
        </p:spPr>
      </p:pic>
      <p:pic>
        <p:nvPicPr>
          <p:cNvPr id="5" name="Picture 4">
            <a:extLst>
              <a:ext uri="{FF2B5EF4-FFF2-40B4-BE49-F238E27FC236}">
                <a16:creationId xmlns:a16="http://schemas.microsoft.com/office/drawing/2014/main" id="{E45B47B0-C6CF-DFB1-C21C-F0EF440CEE1F}"/>
              </a:ext>
            </a:extLst>
          </p:cNvPr>
          <p:cNvPicPr>
            <a:picLocks noChangeAspect="1"/>
          </p:cNvPicPr>
          <p:nvPr/>
        </p:nvPicPr>
        <p:blipFill>
          <a:blip r:embed="rId3" cstate="print">
            <a:biLevel thresh="25000"/>
            <a:extLst>
              <a:ext uri="{BEBA8EAE-BF5A-486C-A8C5-ECC9F3942E4B}">
                <a14:imgProps xmlns:a14="http://schemas.microsoft.com/office/drawing/2010/main">
                  <a14:imgLayer r:embed="rId4">
                    <a14:imgEffect>
                      <a14:saturation sat="33000"/>
                    </a14:imgEffect>
                  </a14:imgLayer>
                </a14:imgProps>
              </a:ext>
              <a:ext uri="{28A0092B-C50C-407E-A947-70E740481C1C}">
                <a14:useLocalDpi xmlns:a14="http://schemas.microsoft.com/office/drawing/2010/main"/>
              </a:ext>
            </a:extLst>
          </a:blip>
          <a:stretch>
            <a:fillRect/>
          </a:stretch>
        </p:blipFill>
        <p:spPr>
          <a:xfrm>
            <a:off x="11810732" y="6255725"/>
            <a:ext cx="210539" cy="210539"/>
          </a:xfrm>
          <a:prstGeom prst="rect">
            <a:avLst/>
          </a:prstGeom>
        </p:spPr>
      </p:pic>
      <p:pic>
        <p:nvPicPr>
          <p:cNvPr id="6" name="Picture 5">
            <a:hlinkClick r:id="" action="ppaction://hlinkshowjump?jump=firstslide"/>
            <a:extLst>
              <a:ext uri="{FF2B5EF4-FFF2-40B4-BE49-F238E27FC236}">
                <a16:creationId xmlns:a16="http://schemas.microsoft.com/office/drawing/2014/main" id="{F296E7FA-805F-E49E-5CFD-53F2EF9604D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54275" y="252809"/>
            <a:ext cx="500431" cy="375612"/>
          </a:xfrm>
          <a:prstGeom prst="rect">
            <a:avLst/>
          </a:prstGeom>
        </p:spPr>
      </p:pic>
      <p:sp>
        <p:nvSpPr>
          <p:cNvPr id="7" name="TextBox 6">
            <a:hlinkClick r:id="rId6" action="ppaction://hlinksldjump"/>
            <a:extLst>
              <a:ext uri="{FF2B5EF4-FFF2-40B4-BE49-F238E27FC236}">
                <a16:creationId xmlns:a16="http://schemas.microsoft.com/office/drawing/2014/main" id="{8EC3A053-4408-51CE-80D9-25331D5CEB0C}"/>
              </a:ext>
            </a:extLst>
          </p:cNvPr>
          <p:cNvSpPr txBox="1"/>
          <p:nvPr/>
        </p:nvSpPr>
        <p:spPr>
          <a:xfrm>
            <a:off x="8814914" y="1031840"/>
            <a:ext cx="1295607" cy="307777"/>
          </a:xfrm>
          <a:prstGeom prst="rect">
            <a:avLst/>
          </a:prstGeom>
          <a:noFill/>
        </p:spPr>
        <p:txBody>
          <a:bodyPr wrap="square" rtlCol="0">
            <a:spAutoFit/>
          </a:bodyPr>
          <a:lstStyle/>
          <a:p>
            <a:pPr algn="ctr" rtl="1"/>
            <a:r>
              <a:rPr lang="fa-IR" sz="1400" b="1">
                <a:solidFill>
                  <a:schemeClr val="bg1"/>
                </a:solidFill>
                <a:latin typeface="Shabnam" panose="020B0603030804020204" pitchFamily="34" charset="-78"/>
                <a:cs typeface="Shabnam" panose="020B0603030804020204" pitchFamily="34" charset="-78"/>
              </a:rPr>
              <a:t>کلیات پژوهش</a:t>
            </a:r>
            <a:endParaRPr lang="en-US" sz="1400" b="1" dirty="0">
              <a:solidFill>
                <a:schemeClr val="bg1"/>
              </a:solidFill>
              <a:latin typeface="Shabnam" panose="020B0603030804020204" pitchFamily="34" charset="-78"/>
              <a:cs typeface="Shabnam" panose="020B0603030804020204" pitchFamily="34" charset="-78"/>
            </a:endParaRPr>
          </a:p>
        </p:txBody>
      </p:sp>
      <p:sp>
        <p:nvSpPr>
          <p:cNvPr id="8" name="TextBox 7">
            <a:hlinkClick r:id="rId7" action="ppaction://hlinksldjump"/>
            <a:extLst>
              <a:ext uri="{FF2B5EF4-FFF2-40B4-BE49-F238E27FC236}">
                <a16:creationId xmlns:a16="http://schemas.microsoft.com/office/drawing/2014/main" id="{BB8E3312-11E7-E5C7-6DA4-D5F328675953}"/>
              </a:ext>
            </a:extLst>
          </p:cNvPr>
          <p:cNvSpPr txBox="1"/>
          <p:nvPr/>
        </p:nvSpPr>
        <p:spPr>
          <a:xfrm>
            <a:off x="7198804" y="1031839"/>
            <a:ext cx="1391595" cy="307777"/>
          </a:xfrm>
          <a:prstGeom prst="rect">
            <a:avLst/>
          </a:prstGeom>
          <a:noFill/>
        </p:spPr>
        <p:txBody>
          <a:bodyPr wrap="square" rtlCol="0">
            <a:spAutoFit/>
          </a:bodyPr>
          <a:lstStyle/>
          <a:p>
            <a:pPr algn="ctr" rtl="1"/>
            <a:r>
              <a:rPr lang="fa-IR" sz="1400" b="1" dirty="0">
                <a:solidFill>
                  <a:schemeClr val="bg1"/>
                </a:solidFill>
                <a:latin typeface="Shabnam" panose="020B0603030804020204" pitchFamily="34" charset="-78"/>
                <a:cs typeface="Shabnam" panose="020B0603030804020204" pitchFamily="34" charset="-78"/>
              </a:rPr>
              <a:t>مبانی پژوهش</a:t>
            </a:r>
            <a:endParaRPr lang="en-US" sz="1400" b="1" dirty="0">
              <a:solidFill>
                <a:schemeClr val="bg1"/>
              </a:solidFill>
              <a:latin typeface="Shabnam" panose="020B0603030804020204" pitchFamily="34" charset="-78"/>
              <a:cs typeface="Shabnam" panose="020B0603030804020204" pitchFamily="34" charset="-78"/>
            </a:endParaRPr>
          </a:p>
        </p:txBody>
      </p:sp>
      <p:sp>
        <p:nvSpPr>
          <p:cNvPr id="9" name="TextBox 8">
            <a:hlinkClick r:id="rId8" action="ppaction://hlinksldjump"/>
            <a:extLst>
              <a:ext uri="{FF2B5EF4-FFF2-40B4-BE49-F238E27FC236}">
                <a16:creationId xmlns:a16="http://schemas.microsoft.com/office/drawing/2014/main" id="{26DE6CBE-5C7F-B48E-5DD4-BA4987DE765D}"/>
              </a:ext>
            </a:extLst>
          </p:cNvPr>
          <p:cNvSpPr txBox="1"/>
          <p:nvPr/>
        </p:nvSpPr>
        <p:spPr>
          <a:xfrm>
            <a:off x="5678682" y="1031838"/>
            <a:ext cx="1420208" cy="307777"/>
          </a:xfrm>
          <a:prstGeom prst="rect">
            <a:avLst/>
          </a:prstGeom>
          <a:noFill/>
        </p:spPr>
        <p:txBody>
          <a:bodyPr wrap="square" rtlCol="0">
            <a:spAutoFit/>
          </a:bodyPr>
          <a:lstStyle/>
          <a:p>
            <a:pPr algn="ctr" rtl="1"/>
            <a:r>
              <a:rPr lang="fa-IR" sz="1400" b="1" dirty="0">
                <a:solidFill>
                  <a:schemeClr val="bg1"/>
                </a:solidFill>
                <a:latin typeface="Shabnam" panose="020B0603030804020204" pitchFamily="34" charset="-78"/>
                <a:cs typeface="Shabnam" panose="020B0603030804020204" pitchFamily="34" charset="-78"/>
              </a:rPr>
              <a:t>روش تحقیق</a:t>
            </a:r>
            <a:endParaRPr lang="en-US" sz="1400" b="1" dirty="0">
              <a:solidFill>
                <a:schemeClr val="bg1"/>
              </a:solidFill>
              <a:latin typeface="Shabnam" panose="020B0603030804020204" pitchFamily="34" charset="-78"/>
              <a:cs typeface="Shabnam" panose="020B0603030804020204" pitchFamily="34" charset="-78"/>
            </a:endParaRPr>
          </a:p>
        </p:txBody>
      </p:sp>
      <p:sp>
        <p:nvSpPr>
          <p:cNvPr id="10" name="TextBox 9">
            <a:hlinkClick r:id="rId9" action="ppaction://hlinksldjump"/>
            <a:extLst>
              <a:ext uri="{FF2B5EF4-FFF2-40B4-BE49-F238E27FC236}">
                <a16:creationId xmlns:a16="http://schemas.microsoft.com/office/drawing/2014/main" id="{E838B20D-783B-58EF-3BDF-E0C73686F469}"/>
              </a:ext>
            </a:extLst>
          </p:cNvPr>
          <p:cNvSpPr txBox="1"/>
          <p:nvPr/>
        </p:nvSpPr>
        <p:spPr>
          <a:xfrm>
            <a:off x="4080387" y="1024350"/>
            <a:ext cx="1498381" cy="315265"/>
          </a:xfrm>
          <a:prstGeom prst="rect">
            <a:avLst/>
          </a:prstGeom>
          <a:noFill/>
        </p:spPr>
        <p:txBody>
          <a:bodyPr wrap="square" rtlCol="0">
            <a:spAutoFit/>
          </a:bodyPr>
          <a:lstStyle/>
          <a:p>
            <a:pPr algn="ctr" rtl="1"/>
            <a:r>
              <a:rPr lang="fa-IR" sz="1400" b="1" dirty="0">
                <a:solidFill>
                  <a:schemeClr val="bg1"/>
                </a:solidFill>
                <a:latin typeface="Shabnam" panose="020B0603030804020204" pitchFamily="34" charset="-78"/>
                <a:cs typeface="Shabnam" panose="020B0603030804020204" pitchFamily="34" charset="-78"/>
              </a:rPr>
              <a:t>تجزیه و تحلیل</a:t>
            </a:r>
            <a:endParaRPr lang="en-US" sz="1400" b="1" dirty="0">
              <a:solidFill>
                <a:schemeClr val="bg1"/>
              </a:solidFill>
              <a:latin typeface="Shabnam" panose="020B0603030804020204" pitchFamily="34" charset="-78"/>
              <a:cs typeface="Shabnam" panose="020B0603030804020204" pitchFamily="34" charset="-78"/>
            </a:endParaRPr>
          </a:p>
        </p:txBody>
      </p:sp>
      <p:sp>
        <p:nvSpPr>
          <p:cNvPr id="11" name="TextBox 10">
            <a:hlinkClick r:id="rId10" action="ppaction://hlinksldjump"/>
            <a:extLst>
              <a:ext uri="{FF2B5EF4-FFF2-40B4-BE49-F238E27FC236}">
                <a16:creationId xmlns:a16="http://schemas.microsoft.com/office/drawing/2014/main" id="{1DDAC973-1FBD-2802-6253-8199242B5710}"/>
              </a:ext>
            </a:extLst>
          </p:cNvPr>
          <p:cNvSpPr txBox="1"/>
          <p:nvPr/>
        </p:nvSpPr>
        <p:spPr>
          <a:xfrm>
            <a:off x="2596451" y="1051936"/>
            <a:ext cx="1420208" cy="315265"/>
          </a:xfrm>
          <a:prstGeom prst="rect">
            <a:avLst/>
          </a:prstGeom>
          <a:noFill/>
        </p:spPr>
        <p:txBody>
          <a:bodyPr wrap="square" rtlCol="0">
            <a:spAutoFit/>
          </a:bodyPr>
          <a:lstStyle/>
          <a:p>
            <a:pPr algn="ctr" rtl="1"/>
            <a:r>
              <a:rPr lang="fa-IR" sz="1400" b="1" dirty="0">
                <a:solidFill>
                  <a:schemeClr val="bg1"/>
                </a:solidFill>
                <a:latin typeface="Shabnam" panose="020B0603030804020204" pitchFamily="34" charset="-78"/>
                <a:cs typeface="Shabnam" panose="020B0603030804020204" pitchFamily="34" charset="-78"/>
              </a:rPr>
              <a:t>بحث و نتیجه</a:t>
            </a:r>
            <a:endParaRPr lang="en-US" sz="1400" b="1" dirty="0">
              <a:solidFill>
                <a:schemeClr val="bg1"/>
              </a:solidFill>
              <a:latin typeface="Shabnam" panose="020B0603030804020204" pitchFamily="34" charset="-78"/>
              <a:cs typeface="Shabnam" panose="020B0603030804020204" pitchFamily="34" charset="-78"/>
            </a:endParaRPr>
          </a:p>
        </p:txBody>
      </p:sp>
      <p:sp>
        <p:nvSpPr>
          <p:cNvPr id="12" name="TextBox 11">
            <a:hlinkClick r:id="rId11" action="ppaction://hlinksldjump"/>
            <a:extLst>
              <a:ext uri="{FF2B5EF4-FFF2-40B4-BE49-F238E27FC236}">
                <a16:creationId xmlns:a16="http://schemas.microsoft.com/office/drawing/2014/main" id="{6C5EF143-EB69-71AE-BCA7-8E9224EC0CBC}"/>
              </a:ext>
            </a:extLst>
          </p:cNvPr>
          <p:cNvSpPr txBox="1"/>
          <p:nvPr/>
        </p:nvSpPr>
        <p:spPr>
          <a:xfrm>
            <a:off x="998155" y="1051935"/>
            <a:ext cx="1498381" cy="315265"/>
          </a:xfrm>
          <a:prstGeom prst="rect">
            <a:avLst/>
          </a:prstGeom>
          <a:noFill/>
        </p:spPr>
        <p:txBody>
          <a:bodyPr wrap="square" rtlCol="0">
            <a:spAutoFit/>
          </a:bodyPr>
          <a:lstStyle/>
          <a:p>
            <a:pPr algn="ctr" rtl="1"/>
            <a:r>
              <a:rPr lang="fa-IR" sz="1400" b="1" dirty="0">
                <a:solidFill>
                  <a:schemeClr val="bg1"/>
                </a:solidFill>
                <a:latin typeface="Shabnam" panose="020B0603030804020204" pitchFamily="34" charset="-78"/>
                <a:cs typeface="Shabnam" panose="020B0603030804020204" pitchFamily="34" charset="-78"/>
              </a:rPr>
              <a:t>منابع</a:t>
            </a:r>
            <a:endParaRPr lang="en-US" sz="1400" b="1" dirty="0">
              <a:solidFill>
                <a:schemeClr val="bg1"/>
              </a:solidFill>
              <a:latin typeface="Shabnam" panose="020B0603030804020204" pitchFamily="34" charset="-78"/>
              <a:cs typeface="Shabnam" panose="020B0603030804020204" pitchFamily="34" charset="-78"/>
            </a:endParaRPr>
          </a:p>
        </p:txBody>
      </p:sp>
      <p:pic>
        <p:nvPicPr>
          <p:cNvPr id="13" name="Graphic 12">
            <a:extLst>
              <a:ext uri="{FF2B5EF4-FFF2-40B4-BE49-F238E27FC236}">
                <a16:creationId xmlns:a16="http://schemas.microsoft.com/office/drawing/2014/main" id="{895C92CA-BFDA-DD11-29D5-811C22DB430C}"/>
              </a:ext>
            </a:extLst>
          </p:cNvPr>
          <p:cNvPicPr>
            <a:picLocks noChangeAspect="1"/>
          </p:cNvPicPr>
          <p:nvPr/>
        </p:nvPicPr>
        <p:blipFill>
          <a:blip r:embed="rId12" cstate="print">
            <a:extLst>
              <a:ext uri="{28A0092B-C50C-407E-A947-70E740481C1C}">
                <a14:useLocalDpi xmlns:a14="http://schemas.microsoft.com/office/drawing/2010/main"/>
              </a:ext>
              <a:ext uri="{96DAC541-7B7A-43D3-8B79-37D633B846F1}">
                <asvg:svgBlip xmlns:asvg="http://schemas.microsoft.com/office/drawing/2016/SVG/main" r:embed="rId13"/>
              </a:ext>
            </a:extLst>
          </a:blip>
          <a:stretch>
            <a:fillRect/>
          </a:stretch>
        </p:blipFill>
        <p:spPr>
          <a:xfrm>
            <a:off x="10458867" y="88489"/>
            <a:ext cx="1438278" cy="1438278"/>
          </a:xfrm>
          <a:prstGeom prst="rect">
            <a:avLst/>
          </a:prstGeom>
        </p:spPr>
      </p:pic>
      <p:sp>
        <p:nvSpPr>
          <p:cNvPr id="14" name="TextBox 13">
            <a:extLst>
              <a:ext uri="{FF2B5EF4-FFF2-40B4-BE49-F238E27FC236}">
                <a16:creationId xmlns:a16="http://schemas.microsoft.com/office/drawing/2014/main" id="{F41D405E-A891-A65F-929D-FFB26A16823F}"/>
              </a:ext>
            </a:extLst>
          </p:cNvPr>
          <p:cNvSpPr txBox="1"/>
          <p:nvPr/>
        </p:nvSpPr>
        <p:spPr>
          <a:xfrm>
            <a:off x="10336307" y="1715488"/>
            <a:ext cx="1757082" cy="338554"/>
          </a:xfrm>
          <a:prstGeom prst="rect">
            <a:avLst/>
          </a:prstGeom>
          <a:noFill/>
        </p:spPr>
        <p:txBody>
          <a:bodyPr wrap="square" rtlCol="0">
            <a:spAutoFit/>
          </a:bodyPr>
          <a:lstStyle/>
          <a:p>
            <a:pPr algn="ctr" rtl="1"/>
            <a:r>
              <a:rPr lang="fa-IR" sz="1600" b="1" dirty="0">
                <a:solidFill>
                  <a:srgbClr val="1D3347"/>
                </a:solidFill>
                <a:latin typeface="Shabnam" panose="020B0603030804020204" pitchFamily="34" charset="-78"/>
                <a:cs typeface="Shabnam" panose="020B0603030804020204" pitchFamily="34" charset="-78"/>
              </a:rPr>
              <a:t>عنوان اول</a:t>
            </a:r>
            <a:endParaRPr lang="en-US" sz="1600" b="1" dirty="0">
              <a:solidFill>
                <a:srgbClr val="1D3347"/>
              </a:solidFill>
              <a:latin typeface="Shabnam" panose="020B0603030804020204" pitchFamily="34" charset="-78"/>
              <a:cs typeface="Shabnam" panose="020B0603030804020204" pitchFamily="34" charset="-78"/>
            </a:endParaRPr>
          </a:p>
        </p:txBody>
      </p:sp>
      <p:sp>
        <p:nvSpPr>
          <p:cNvPr id="15" name="TextBox 14">
            <a:extLst>
              <a:ext uri="{FF2B5EF4-FFF2-40B4-BE49-F238E27FC236}">
                <a16:creationId xmlns:a16="http://schemas.microsoft.com/office/drawing/2014/main" id="{EDA4197E-7439-769E-DE08-C2CB0872AE8D}"/>
              </a:ext>
            </a:extLst>
          </p:cNvPr>
          <p:cNvSpPr txBox="1"/>
          <p:nvPr/>
        </p:nvSpPr>
        <p:spPr>
          <a:xfrm>
            <a:off x="10421957" y="2485131"/>
            <a:ext cx="1671431" cy="338554"/>
          </a:xfrm>
          <a:prstGeom prst="rect">
            <a:avLst/>
          </a:prstGeom>
          <a:noFill/>
        </p:spPr>
        <p:txBody>
          <a:bodyPr wrap="square" rtlCol="0">
            <a:spAutoFit/>
          </a:bodyPr>
          <a:lstStyle/>
          <a:p>
            <a:pPr algn="ctr" rtl="1"/>
            <a:r>
              <a:rPr lang="fa-IR" sz="1600" b="1" dirty="0">
                <a:solidFill>
                  <a:srgbClr val="1D3347"/>
                </a:solidFill>
                <a:latin typeface="Shabnam" panose="020B0603030804020204" pitchFamily="34" charset="-78"/>
                <a:cs typeface="Shabnam" panose="020B0603030804020204" pitchFamily="34" charset="-78"/>
              </a:rPr>
              <a:t>عنوان دوم</a:t>
            </a:r>
            <a:endParaRPr lang="en-US" sz="1600" b="1" dirty="0">
              <a:solidFill>
                <a:srgbClr val="1D3347"/>
              </a:solidFill>
              <a:latin typeface="Shabnam" panose="020B0603030804020204" pitchFamily="34" charset="-78"/>
              <a:cs typeface="Shabnam" panose="020B0603030804020204" pitchFamily="34" charset="-78"/>
            </a:endParaRPr>
          </a:p>
        </p:txBody>
      </p:sp>
      <p:sp>
        <p:nvSpPr>
          <p:cNvPr id="16" name="TextBox 15">
            <a:extLst>
              <a:ext uri="{FF2B5EF4-FFF2-40B4-BE49-F238E27FC236}">
                <a16:creationId xmlns:a16="http://schemas.microsoft.com/office/drawing/2014/main" id="{14C6471E-C928-3C5E-BC76-4A578D05167F}"/>
              </a:ext>
            </a:extLst>
          </p:cNvPr>
          <p:cNvSpPr txBox="1"/>
          <p:nvPr/>
        </p:nvSpPr>
        <p:spPr>
          <a:xfrm>
            <a:off x="10336305" y="3228586"/>
            <a:ext cx="1757082" cy="338554"/>
          </a:xfrm>
          <a:prstGeom prst="rect">
            <a:avLst/>
          </a:prstGeom>
          <a:noFill/>
        </p:spPr>
        <p:txBody>
          <a:bodyPr wrap="square" rtlCol="0">
            <a:spAutoFit/>
          </a:bodyPr>
          <a:lstStyle/>
          <a:p>
            <a:pPr algn="ctr" rtl="1"/>
            <a:r>
              <a:rPr lang="fa-IR" sz="1600" b="1" dirty="0">
                <a:solidFill>
                  <a:srgbClr val="1D3347"/>
                </a:solidFill>
                <a:latin typeface="Shabnam" panose="020B0603030804020204" pitchFamily="34" charset="-78"/>
                <a:cs typeface="Shabnam" panose="020B0603030804020204" pitchFamily="34" charset="-78"/>
              </a:rPr>
              <a:t>عنوان سوم</a:t>
            </a:r>
            <a:endParaRPr lang="en-US" sz="1600" b="1" dirty="0">
              <a:solidFill>
                <a:srgbClr val="1D3347"/>
              </a:solidFill>
              <a:latin typeface="Shabnam" panose="020B0603030804020204" pitchFamily="34" charset="-78"/>
              <a:cs typeface="Shabnam" panose="020B0603030804020204" pitchFamily="34" charset="-78"/>
            </a:endParaRPr>
          </a:p>
        </p:txBody>
      </p:sp>
      <p:sp>
        <p:nvSpPr>
          <p:cNvPr id="17" name="TextBox 16">
            <a:extLst>
              <a:ext uri="{FF2B5EF4-FFF2-40B4-BE49-F238E27FC236}">
                <a16:creationId xmlns:a16="http://schemas.microsoft.com/office/drawing/2014/main" id="{7A2C13A4-25E1-7E81-BA2F-7ACDC5FF99E3}"/>
              </a:ext>
            </a:extLst>
          </p:cNvPr>
          <p:cNvSpPr txBox="1"/>
          <p:nvPr/>
        </p:nvSpPr>
        <p:spPr>
          <a:xfrm>
            <a:off x="10403951" y="3985103"/>
            <a:ext cx="1689436" cy="338554"/>
          </a:xfrm>
          <a:prstGeom prst="rect">
            <a:avLst/>
          </a:prstGeom>
          <a:noFill/>
        </p:spPr>
        <p:txBody>
          <a:bodyPr wrap="square" rtlCol="0">
            <a:spAutoFit/>
          </a:bodyPr>
          <a:lstStyle/>
          <a:p>
            <a:pPr algn="ctr" rtl="1"/>
            <a:r>
              <a:rPr lang="fa-IR" sz="1600" b="1" dirty="0">
                <a:solidFill>
                  <a:srgbClr val="1D3347"/>
                </a:solidFill>
                <a:latin typeface="Shabnam" panose="020B0603030804020204" pitchFamily="34" charset="-78"/>
                <a:cs typeface="Shabnam" panose="020B0603030804020204" pitchFamily="34" charset="-78"/>
              </a:rPr>
              <a:t>عنوان چهارم</a:t>
            </a:r>
            <a:endParaRPr lang="en-US" sz="1600" b="1" dirty="0">
              <a:solidFill>
                <a:srgbClr val="1D3347"/>
              </a:solidFill>
              <a:latin typeface="Shabnam" panose="020B0603030804020204" pitchFamily="34" charset="-78"/>
              <a:cs typeface="Shabnam" panose="020B0603030804020204" pitchFamily="34" charset="-78"/>
            </a:endParaRPr>
          </a:p>
        </p:txBody>
      </p:sp>
      <p:sp>
        <p:nvSpPr>
          <p:cNvPr id="18" name="TextBox 17">
            <a:extLst>
              <a:ext uri="{FF2B5EF4-FFF2-40B4-BE49-F238E27FC236}">
                <a16:creationId xmlns:a16="http://schemas.microsoft.com/office/drawing/2014/main" id="{2C0936F2-B475-58EF-CC71-17EEE8419E73}"/>
              </a:ext>
            </a:extLst>
          </p:cNvPr>
          <p:cNvSpPr txBox="1"/>
          <p:nvPr/>
        </p:nvSpPr>
        <p:spPr>
          <a:xfrm>
            <a:off x="10336305" y="4754746"/>
            <a:ext cx="1775088" cy="338554"/>
          </a:xfrm>
          <a:prstGeom prst="rect">
            <a:avLst/>
          </a:prstGeom>
          <a:noFill/>
        </p:spPr>
        <p:txBody>
          <a:bodyPr wrap="square" rtlCol="0">
            <a:spAutoFit/>
          </a:bodyPr>
          <a:lstStyle/>
          <a:p>
            <a:pPr algn="ctr" rtl="1"/>
            <a:r>
              <a:rPr lang="fa-IR" sz="1600" b="1" dirty="0">
                <a:solidFill>
                  <a:srgbClr val="1D3347"/>
                </a:solidFill>
                <a:latin typeface="Shabnam" panose="020B0603030804020204" pitchFamily="34" charset="-78"/>
                <a:cs typeface="Shabnam" panose="020B0603030804020204" pitchFamily="34" charset="-78"/>
              </a:rPr>
              <a:t>عنوان پنجم</a:t>
            </a:r>
            <a:endParaRPr lang="en-US" sz="1600" b="1" dirty="0">
              <a:solidFill>
                <a:srgbClr val="1D3347"/>
              </a:solidFill>
              <a:latin typeface="Shabnam" panose="020B0603030804020204" pitchFamily="34" charset="-78"/>
              <a:cs typeface="Shabnam" panose="020B0603030804020204" pitchFamily="34" charset="-78"/>
            </a:endParaRPr>
          </a:p>
        </p:txBody>
      </p:sp>
      <p:sp>
        <p:nvSpPr>
          <p:cNvPr id="19" name="TextBox 18">
            <a:extLst>
              <a:ext uri="{FF2B5EF4-FFF2-40B4-BE49-F238E27FC236}">
                <a16:creationId xmlns:a16="http://schemas.microsoft.com/office/drawing/2014/main" id="{48C244ED-E10F-FBCA-5DFD-910ABD15A582}"/>
              </a:ext>
            </a:extLst>
          </p:cNvPr>
          <p:cNvSpPr txBox="1"/>
          <p:nvPr/>
        </p:nvSpPr>
        <p:spPr>
          <a:xfrm>
            <a:off x="10336305" y="5498201"/>
            <a:ext cx="1757082" cy="338554"/>
          </a:xfrm>
          <a:prstGeom prst="rect">
            <a:avLst/>
          </a:prstGeom>
          <a:noFill/>
        </p:spPr>
        <p:txBody>
          <a:bodyPr wrap="square" rtlCol="0">
            <a:spAutoFit/>
          </a:bodyPr>
          <a:lstStyle/>
          <a:p>
            <a:pPr algn="ctr" rtl="1"/>
            <a:r>
              <a:rPr lang="fa-IR" sz="1600" b="1" dirty="0">
                <a:solidFill>
                  <a:srgbClr val="1D3347"/>
                </a:solidFill>
                <a:latin typeface="Shabnam" panose="020B0603030804020204" pitchFamily="34" charset="-78"/>
                <a:cs typeface="Shabnam" panose="020B0603030804020204" pitchFamily="34" charset="-78"/>
              </a:rPr>
              <a:t>عنوان ششم</a:t>
            </a:r>
            <a:endParaRPr lang="en-US" sz="1600" b="1" dirty="0">
              <a:solidFill>
                <a:srgbClr val="1D3347"/>
              </a:solidFill>
              <a:latin typeface="Shabnam" panose="020B0603030804020204" pitchFamily="34" charset="-78"/>
              <a:cs typeface="Shabnam" panose="020B0603030804020204" pitchFamily="34" charset="-78"/>
            </a:endParaRPr>
          </a:p>
        </p:txBody>
      </p:sp>
      <p:sp>
        <p:nvSpPr>
          <p:cNvPr id="20" name="TextBox 19">
            <a:extLst>
              <a:ext uri="{FF2B5EF4-FFF2-40B4-BE49-F238E27FC236}">
                <a16:creationId xmlns:a16="http://schemas.microsoft.com/office/drawing/2014/main" id="{FE6A1B3A-4BB1-21B2-1B06-7BE024AA000B}"/>
              </a:ext>
            </a:extLst>
          </p:cNvPr>
          <p:cNvSpPr txBox="1"/>
          <p:nvPr/>
        </p:nvSpPr>
        <p:spPr>
          <a:xfrm>
            <a:off x="1007391" y="289867"/>
            <a:ext cx="5716681" cy="338554"/>
          </a:xfrm>
          <a:prstGeom prst="rect">
            <a:avLst/>
          </a:prstGeom>
          <a:noFill/>
        </p:spPr>
        <p:txBody>
          <a:bodyPr wrap="square" rtlCol="0">
            <a:spAutoFit/>
          </a:bodyPr>
          <a:lstStyle/>
          <a:p>
            <a:pPr algn="ctr" rtl="1"/>
            <a:r>
              <a:rPr lang="fa-IR" sz="1600" b="1">
                <a:solidFill>
                  <a:srgbClr val="1D3347"/>
                </a:solidFill>
                <a:latin typeface="Shabnam" panose="020B0603030804020204" pitchFamily="34" charset="-78"/>
                <a:cs typeface="Shabnam" panose="020B0603030804020204" pitchFamily="34" charset="-78"/>
              </a:rPr>
              <a:t>موضوع ارائه خود را در این قسمت وارد نمایید</a:t>
            </a:r>
            <a:endParaRPr lang="en-US" sz="1600" b="1" dirty="0">
              <a:solidFill>
                <a:srgbClr val="1D3347"/>
              </a:solidFill>
              <a:latin typeface="Shabnam" panose="020B0603030804020204" pitchFamily="34" charset="-78"/>
              <a:cs typeface="Shabnam" panose="020B0603030804020204" pitchFamily="34" charset="-78"/>
            </a:endParaRPr>
          </a:p>
        </p:txBody>
      </p:sp>
      <p:sp>
        <p:nvSpPr>
          <p:cNvPr id="21" name="TextBox 20">
            <a:extLst>
              <a:ext uri="{FF2B5EF4-FFF2-40B4-BE49-F238E27FC236}">
                <a16:creationId xmlns:a16="http://schemas.microsoft.com/office/drawing/2014/main" id="{DCFBF075-F55B-B1A9-FF0F-37582F845028}"/>
              </a:ext>
            </a:extLst>
          </p:cNvPr>
          <p:cNvSpPr txBox="1"/>
          <p:nvPr/>
        </p:nvSpPr>
        <p:spPr>
          <a:xfrm>
            <a:off x="6853381" y="289867"/>
            <a:ext cx="3352801" cy="338554"/>
          </a:xfrm>
          <a:prstGeom prst="rect">
            <a:avLst/>
          </a:prstGeom>
          <a:noFill/>
        </p:spPr>
        <p:txBody>
          <a:bodyPr wrap="square" rtlCol="0">
            <a:spAutoFit/>
          </a:bodyPr>
          <a:lstStyle/>
          <a:p>
            <a:pPr algn="ctr" rtl="1"/>
            <a:r>
              <a:rPr lang="fa-IR" sz="1600" b="1" dirty="0">
                <a:solidFill>
                  <a:srgbClr val="1D3347"/>
                </a:solidFill>
                <a:latin typeface="Shabnam" panose="020B0603030804020204" pitchFamily="34" charset="-78"/>
                <a:cs typeface="Shabnam" panose="020B0603030804020204" pitchFamily="34" charset="-78"/>
              </a:rPr>
              <a:t>پژوهشگر</a:t>
            </a:r>
            <a:r>
              <a:rPr lang="fa-IR" sz="1600" b="1">
                <a:solidFill>
                  <a:srgbClr val="1D3347"/>
                </a:solidFill>
                <a:latin typeface="Shabnam" panose="020B0603030804020204" pitchFamily="34" charset="-78"/>
                <a:cs typeface="Shabnam" panose="020B0603030804020204" pitchFamily="34" charset="-78"/>
              </a:rPr>
              <a:t>: محمد جواد عزیزپناه</a:t>
            </a:r>
            <a:endParaRPr lang="en-US" sz="1600" b="1" dirty="0">
              <a:solidFill>
                <a:srgbClr val="1D3347"/>
              </a:solidFill>
              <a:latin typeface="Shabnam" panose="020B0603030804020204" pitchFamily="34" charset="-78"/>
              <a:cs typeface="Shabnam" panose="020B0603030804020204" pitchFamily="34" charset="-78"/>
            </a:endParaRPr>
          </a:p>
        </p:txBody>
      </p:sp>
      <p:sp>
        <p:nvSpPr>
          <p:cNvPr id="22" name="Freeform 123">
            <a:hlinkClick r:id="rId11" action="ppaction://hlinksldjump"/>
            <a:extLst>
              <a:ext uri="{FF2B5EF4-FFF2-40B4-BE49-F238E27FC236}">
                <a16:creationId xmlns:a16="http://schemas.microsoft.com/office/drawing/2014/main" id="{614E7233-3A2D-25D9-CD33-FD6B668FC86A}"/>
              </a:ext>
            </a:extLst>
          </p:cNvPr>
          <p:cNvSpPr>
            <a:spLocks noEditPoints="1"/>
          </p:cNvSpPr>
          <p:nvPr/>
        </p:nvSpPr>
        <p:spPr bwMode="auto">
          <a:xfrm>
            <a:off x="367187" y="5556280"/>
            <a:ext cx="268684" cy="268684"/>
          </a:xfrm>
          <a:custGeom>
            <a:avLst/>
            <a:gdLst>
              <a:gd name="T0" fmla="*/ 109 w 160"/>
              <a:gd name="T1" fmla="*/ 116 h 160"/>
              <a:gd name="T2" fmla="*/ 59 w 160"/>
              <a:gd name="T3" fmla="*/ 107 h 160"/>
              <a:gd name="T4" fmla="*/ 160 w 160"/>
              <a:gd name="T5" fmla="*/ 125 h 160"/>
              <a:gd name="T6" fmla="*/ 114 w 160"/>
              <a:gd name="T7" fmla="*/ 116 h 160"/>
              <a:gd name="T8" fmla="*/ 60 w 160"/>
              <a:gd name="T9" fmla="*/ 100 h 160"/>
              <a:gd name="T10" fmla="*/ 160 w 160"/>
              <a:gd name="T11" fmla="*/ 84 h 160"/>
              <a:gd name="T12" fmla="*/ 59 w 160"/>
              <a:gd name="T13" fmla="*/ 131 h 160"/>
              <a:gd name="T14" fmla="*/ 110 w 160"/>
              <a:gd name="T15" fmla="*/ 160 h 160"/>
              <a:gd name="T16" fmla="*/ 160 w 160"/>
              <a:gd name="T17" fmla="*/ 132 h 160"/>
              <a:gd name="T18" fmla="*/ 110 w 160"/>
              <a:gd name="T19" fmla="*/ 50 h 160"/>
              <a:gd name="T20" fmla="*/ 59 w 160"/>
              <a:gd name="T21" fmla="*/ 75 h 160"/>
              <a:gd name="T22" fmla="*/ 160 w 160"/>
              <a:gd name="T23" fmla="*/ 68 h 160"/>
              <a:gd name="T24" fmla="*/ 148 w 160"/>
              <a:gd name="T25" fmla="*/ 0 h 160"/>
              <a:gd name="T26" fmla="*/ 0 w 160"/>
              <a:gd name="T27" fmla="*/ 44 h 160"/>
              <a:gd name="T28" fmla="*/ 109 w 160"/>
              <a:gd name="T29" fmla="*/ 44 h 160"/>
              <a:gd name="T30" fmla="*/ 160 w 160"/>
              <a:gd name="T31" fmla="*/ 44 h 160"/>
              <a:gd name="T32" fmla="*/ 29 w 160"/>
              <a:gd name="T33" fmla="*/ 41 h 160"/>
              <a:gd name="T34" fmla="*/ 41 w 160"/>
              <a:gd name="T35" fmla="*/ 28 h 160"/>
              <a:gd name="T36" fmla="*/ 88 w 160"/>
              <a:gd name="T37" fmla="*/ 25 h 160"/>
              <a:gd name="T38" fmla="*/ 91 w 160"/>
              <a:gd name="T39" fmla="*/ 27 h 160"/>
              <a:gd name="T40" fmla="*/ 97 w 160"/>
              <a:gd name="T41" fmla="*/ 30 h 160"/>
              <a:gd name="T42" fmla="*/ 102 w 160"/>
              <a:gd name="T43" fmla="*/ 27 h 160"/>
              <a:gd name="T44" fmla="*/ 104 w 160"/>
              <a:gd name="T45" fmla="*/ 25 h 160"/>
              <a:gd name="T46" fmla="*/ 104 w 160"/>
              <a:gd name="T47" fmla="*/ 32 h 160"/>
              <a:gd name="T48" fmla="*/ 107 w 160"/>
              <a:gd name="T49" fmla="*/ 35 h 160"/>
              <a:gd name="T50" fmla="*/ 113 w 160"/>
              <a:gd name="T51" fmla="*/ 22 h 160"/>
              <a:gd name="T52" fmla="*/ 118 w 160"/>
              <a:gd name="T53" fmla="*/ 35 h 160"/>
              <a:gd name="T54" fmla="*/ 120 w 160"/>
              <a:gd name="T55" fmla="*/ 32 h 160"/>
              <a:gd name="T56" fmla="*/ 120 w 160"/>
              <a:gd name="T57" fmla="*/ 25 h 160"/>
              <a:gd name="T58" fmla="*/ 123 w 160"/>
              <a:gd name="T59" fmla="*/ 27 h 160"/>
              <a:gd name="T60" fmla="*/ 129 w 160"/>
              <a:gd name="T61" fmla="*/ 30 h 160"/>
              <a:gd name="T62" fmla="*/ 134 w 160"/>
              <a:gd name="T63" fmla="*/ 27 h 160"/>
              <a:gd name="T64" fmla="*/ 136 w 160"/>
              <a:gd name="T65" fmla="*/ 25 h 160"/>
              <a:gd name="T66" fmla="*/ 136 w 160"/>
              <a:gd name="T67" fmla="*/ 32 h 160"/>
              <a:gd name="T68" fmla="*/ 140 w 160"/>
              <a:gd name="T69" fmla="*/ 35 h 160"/>
              <a:gd name="T70" fmla="*/ 54 w 160"/>
              <a:gd name="T71" fmla="*/ 68 h 160"/>
              <a:gd name="T72" fmla="*/ 3 w 160"/>
              <a:gd name="T73" fmla="*/ 57 h 160"/>
              <a:gd name="T74" fmla="*/ 3 w 160"/>
              <a:gd name="T75" fmla="*/ 102 h 160"/>
              <a:gd name="T76" fmla="*/ 41 w 160"/>
              <a:gd name="T77" fmla="*/ 79 h 160"/>
              <a:gd name="T78" fmla="*/ 28 w 160"/>
              <a:gd name="T79" fmla="*/ 68 h 160"/>
              <a:gd name="T80" fmla="*/ 54 w 160"/>
              <a:gd name="T81" fmla="*/ 107 h 160"/>
              <a:gd name="T82" fmla="*/ 0 w 160"/>
              <a:gd name="T83" fmla="*/ 145 h 160"/>
              <a:gd name="T84" fmla="*/ 60 w 160"/>
              <a:gd name="T85" fmla="*/ 159 h 160"/>
              <a:gd name="T86" fmla="*/ 29 w 160"/>
              <a:gd name="T87" fmla="*/ 142 h 160"/>
              <a:gd name="T88" fmla="*/ 41 w 160"/>
              <a:gd name="T89" fmla="*/ 131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60" h="160">
                <a:moveTo>
                  <a:pt x="114" y="116"/>
                </a:moveTo>
                <a:cubicBezTo>
                  <a:pt x="113" y="116"/>
                  <a:pt x="112" y="116"/>
                  <a:pt x="112" y="116"/>
                </a:cubicBezTo>
                <a:cubicBezTo>
                  <a:pt x="110" y="116"/>
                  <a:pt x="109" y="116"/>
                  <a:pt x="109" y="116"/>
                </a:cubicBezTo>
                <a:cubicBezTo>
                  <a:pt x="108" y="116"/>
                  <a:pt x="108" y="116"/>
                  <a:pt x="108" y="116"/>
                </a:cubicBezTo>
                <a:cubicBezTo>
                  <a:pt x="108" y="116"/>
                  <a:pt x="107" y="116"/>
                  <a:pt x="105" y="116"/>
                </a:cubicBezTo>
                <a:cubicBezTo>
                  <a:pt x="87" y="116"/>
                  <a:pt x="69" y="112"/>
                  <a:pt x="59" y="107"/>
                </a:cubicBezTo>
                <a:cubicBezTo>
                  <a:pt x="59" y="123"/>
                  <a:pt x="59" y="123"/>
                  <a:pt x="59" y="123"/>
                </a:cubicBezTo>
                <a:cubicBezTo>
                  <a:pt x="65" y="129"/>
                  <a:pt x="85" y="133"/>
                  <a:pt x="112" y="133"/>
                </a:cubicBezTo>
                <a:cubicBezTo>
                  <a:pt x="135" y="133"/>
                  <a:pt x="152" y="130"/>
                  <a:pt x="160" y="125"/>
                </a:cubicBezTo>
                <a:cubicBezTo>
                  <a:pt x="160" y="109"/>
                  <a:pt x="160" y="109"/>
                  <a:pt x="160" y="109"/>
                </a:cubicBezTo>
                <a:cubicBezTo>
                  <a:pt x="151" y="113"/>
                  <a:pt x="134" y="116"/>
                  <a:pt x="116" y="116"/>
                </a:cubicBezTo>
                <a:cubicBezTo>
                  <a:pt x="116" y="116"/>
                  <a:pt x="115" y="116"/>
                  <a:pt x="114" y="116"/>
                </a:cubicBezTo>
                <a:close/>
                <a:moveTo>
                  <a:pt x="59" y="82"/>
                </a:moveTo>
                <a:cubicBezTo>
                  <a:pt x="59" y="100"/>
                  <a:pt x="59" y="100"/>
                  <a:pt x="59" y="100"/>
                </a:cubicBezTo>
                <a:cubicBezTo>
                  <a:pt x="60" y="100"/>
                  <a:pt x="60" y="100"/>
                  <a:pt x="60" y="100"/>
                </a:cubicBezTo>
                <a:cubicBezTo>
                  <a:pt x="66" y="106"/>
                  <a:pt x="86" y="111"/>
                  <a:pt x="112" y="111"/>
                </a:cubicBezTo>
                <a:cubicBezTo>
                  <a:pt x="134" y="111"/>
                  <a:pt x="152" y="106"/>
                  <a:pt x="160" y="101"/>
                </a:cubicBezTo>
                <a:cubicBezTo>
                  <a:pt x="160" y="84"/>
                  <a:pt x="160" y="84"/>
                  <a:pt x="160" y="84"/>
                </a:cubicBezTo>
                <a:cubicBezTo>
                  <a:pt x="149" y="89"/>
                  <a:pt x="130" y="92"/>
                  <a:pt x="112" y="92"/>
                </a:cubicBezTo>
                <a:cubicBezTo>
                  <a:pt x="91" y="92"/>
                  <a:pt x="70" y="89"/>
                  <a:pt x="59" y="82"/>
                </a:cubicBezTo>
                <a:close/>
                <a:moveTo>
                  <a:pt x="59" y="131"/>
                </a:moveTo>
                <a:cubicBezTo>
                  <a:pt x="59" y="141"/>
                  <a:pt x="59" y="141"/>
                  <a:pt x="59" y="141"/>
                </a:cubicBezTo>
                <a:cubicBezTo>
                  <a:pt x="59" y="143"/>
                  <a:pt x="59" y="143"/>
                  <a:pt x="60" y="143"/>
                </a:cubicBezTo>
                <a:cubicBezTo>
                  <a:pt x="63" y="154"/>
                  <a:pt x="87" y="160"/>
                  <a:pt x="110" y="160"/>
                </a:cubicBezTo>
                <a:cubicBezTo>
                  <a:pt x="132" y="160"/>
                  <a:pt x="157" y="154"/>
                  <a:pt x="160" y="143"/>
                </a:cubicBezTo>
                <a:cubicBezTo>
                  <a:pt x="160" y="143"/>
                  <a:pt x="160" y="143"/>
                  <a:pt x="160" y="141"/>
                </a:cubicBezTo>
                <a:cubicBezTo>
                  <a:pt x="160" y="132"/>
                  <a:pt x="160" y="132"/>
                  <a:pt x="160" y="132"/>
                </a:cubicBezTo>
                <a:cubicBezTo>
                  <a:pt x="149" y="138"/>
                  <a:pt x="130" y="140"/>
                  <a:pt x="112" y="140"/>
                </a:cubicBezTo>
                <a:cubicBezTo>
                  <a:pt x="91" y="140"/>
                  <a:pt x="70" y="137"/>
                  <a:pt x="59" y="131"/>
                </a:cubicBezTo>
                <a:close/>
                <a:moveTo>
                  <a:pt x="110" y="50"/>
                </a:moveTo>
                <a:cubicBezTo>
                  <a:pt x="87" y="50"/>
                  <a:pt x="63" y="56"/>
                  <a:pt x="59" y="67"/>
                </a:cubicBezTo>
                <a:cubicBezTo>
                  <a:pt x="59" y="68"/>
                  <a:pt x="59" y="68"/>
                  <a:pt x="59" y="68"/>
                </a:cubicBezTo>
                <a:cubicBezTo>
                  <a:pt x="59" y="75"/>
                  <a:pt x="59" y="75"/>
                  <a:pt x="59" y="75"/>
                </a:cubicBezTo>
                <a:cubicBezTo>
                  <a:pt x="65" y="82"/>
                  <a:pt x="86" y="87"/>
                  <a:pt x="112" y="87"/>
                </a:cubicBezTo>
                <a:cubicBezTo>
                  <a:pt x="134" y="87"/>
                  <a:pt x="152" y="83"/>
                  <a:pt x="160" y="78"/>
                </a:cubicBezTo>
                <a:cubicBezTo>
                  <a:pt x="160" y="68"/>
                  <a:pt x="160" y="68"/>
                  <a:pt x="160" y="68"/>
                </a:cubicBezTo>
                <a:cubicBezTo>
                  <a:pt x="160" y="67"/>
                  <a:pt x="160" y="67"/>
                  <a:pt x="160" y="67"/>
                </a:cubicBezTo>
                <a:cubicBezTo>
                  <a:pt x="158" y="56"/>
                  <a:pt x="134" y="50"/>
                  <a:pt x="110" y="50"/>
                </a:cubicBezTo>
                <a:close/>
                <a:moveTo>
                  <a:pt x="148" y="0"/>
                </a:moveTo>
                <a:cubicBezTo>
                  <a:pt x="13" y="0"/>
                  <a:pt x="13" y="0"/>
                  <a:pt x="13" y="0"/>
                </a:cubicBezTo>
                <a:cubicBezTo>
                  <a:pt x="7" y="0"/>
                  <a:pt x="0" y="6"/>
                  <a:pt x="0" y="12"/>
                </a:cubicBezTo>
                <a:cubicBezTo>
                  <a:pt x="0" y="44"/>
                  <a:pt x="0" y="44"/>
                  <a:pt x="0" y="44"/>
                </a:cubicBezTo>
                <a:cubicBezTo>
                  <a:pt x="0" y="47"/>
                  <a:pt x="2" y="49"/>
                  <a:pt x="3" y="50"/>
                </a:cubicBezTo>
                <a:cubicBezTo>
                  <a:pt x="66" y="50"/>
                  <a:pt x="66" y="50"/>
                  <a:pt x="66" y="50"/>
                </a:cubicBezTo>
                <a:cubicBezTo>
                  <a:pt x="77" y="47"/>
                  <a:pt x="93" y="44"/>
                  <a:pt x="109" y="44"/>
                </a:cubicBezTo>
                <a:cubicBezTo>
                  <a:pt x="124" y="44"/>
                  <a:pt x="140" y="47"/>
                  <a:pt x="151" y="50"/>
                </a:cubicBezTo>
                <a:cubicBezTo>
                  <a:pt x="158" y="50"/>
                  <a:pt x="158" y="50"/>
                  <a:pt x="158" y="50"/>
                </a:cubicBezTo>
                <a:cubicBezTo>
                  <a:pt x="159" y="49"/>
                  <a:pt x="160" y="47"/>
                  <a:pt x="160" y="44"/>
                </a:cubicBezTo>
                <a:cubicBezTo>
                  <a:pt x="160" y="12"/>
                  <a:pt x="160" y="12"/>
                  <a:pt x="160" y="12"/>
                </a:cubicBezTo>
                <a:cubicBezTo>
                  <a:pt x="160" y="6"/>
                  <a:pt x="154" y="0"/>
                  <a:pt x="148" y="0"/>
                </a:cubicBezTo>
                <a:close/>
                <a:moveTo>
                  <a:pt x="29" y="41"/>
                </a:moveTo>
                <a:cubicBezTo>
                  <a:pt x="22" y="41"/>
                  <a:pt x="16" y="35"/>
                  <a:pt x="16" y="28"/>
                </a:cubicBezTo>
                <a:cubicBezTo>
                  <a:pt x="16" y="22"/>
                  <a:pt x="22" y="16"/>
                  <a:pt x="29" y="16"/>
                </a:cubicBezTo>
                <a:cubicBezTo>
                  <a:pt x="36" y="16"/>
                  <a:pt x="41" y="22"/>
                  <a:pt x="41" y="28"/>
                </a:cubicBezTo>
                <a:cubicBezTo>
                  <a:pt x="41" y="35"/>
                  <a:pt x="36" y="41"/>
                  <a:pt x="29" y="41"/>
                </a:cubicBezTo>
                <a:close/>
                <a:moveTo>
                  <a:pt x="91" y="27"/>
                </a:moveTo>
                <a:cubicBezTo>
                  <a:pt x="90" y="27"/>
                  <a:pt x="88" y="26"/>
                  <a:pt x="88" y="25"/>
                </a:cubicBezTo>
                <a:cubicBezTo>
                  <a:pt x="88" y="24"/>
                  <a:pt x="90" y="22"/>
                  <a:pt x="91" y="22"/>
                </a:cubicBezTo>
                <a:cubicBezTo>
                  <a:pt x="93" y="22"/>
                  <a:pt x="94" y="24"/>
                  <a:pt x="94" y="25"/>
                </a:cubicBezTo>
                <a:cubicBezTo>
                  <a:pt x="94" y="26"/>
                  <a:pt x="93" y="27"/>
                  <a:pt x="91" y="27"/>
                </a:cubicBezTo>
                <a:close/>
                <a:moveTo>
                  <a:pt x="97" y="35"/>
                </a:moveTo>
                <a:cubicBezTo>
                  <a:pt x="96" y="35"/>
                  <a:pt x="94" y="33"/>
                  <a:pt x="94" y="32"/>
                </a:cubicBezTo>
                <a:cubicBezTo>
                  <a:pt x="94" y="31"/>
                  <a:pt x="96" y="30"/>
                  <a:pt x="97" y="30"/>
                </a:cubicBezTo>
                <a:cubicBezTo>
                  <a:pt x="98" y="30"/>
                  <a:pt x="99" y="31"/>
                  <a:pt x="99" y="32"/>
                </a:cubicBezTo>
                <a:cubicBezTo>
                  <a:pt x="99" y="33"/>
                  <a:pt x="98" y="35"/>
                  <a:pt x="97" y="35"/>
                </a:cubicBezTo>
                <a:close/>
                <a:moveTo>
                  <a:pt x="102" y="27"/>
                </a:moveTo>
                <a:cubicBezTo>
                  <a:pt x="101" y="27"/>
                  <a:pt x="99" y="26"/>
                  <a:pt x="99" y="25"/>
                </a:cubicBezTo>
                <a:cubicBezTo>
                  <a:pt x="99" y="24"/>
                  <a:pt x="101" y="22"/>
                  <a:pt x="102" y="22"/>
                </a:cubicBezTo>
                <a:cubicBezTo>
                  <a:pt x="103" y="22"/>
                  <a:pt x="104" y="24"/>
                  <a:pt x="104" y="25"/>
                </a:cubicBezTo>
                <a:cubicBezTo>
                  <a:pt x="104" y="26"/>
                  <a:pt x="103" y="27"/>
                  <a:pt x="102" y="27"/>
                </a:cubicBezTo>
                <a:close/>
                <a:moveTo>
                  <a:pt x="107" y="35"/>
                </a:moveTo>
                <a:cubicBezTo>
                  <a:pt x="105" y="35"/>
                  <a:pt x="104" y="33"/>
                  <a:pt x="104" y="32"/>
                </a:cubicBezTo>
                <a:cubicBezTo>
                  <a:pt x="104" y="31"/>
                  <a:pt x="105" y="30"/>
                  <a:pt x="107" y="30"/>
                </a:cubicBezTo>
                <a:cubicBezTo>
                  <a:pt x="109" y="30"/>
                  <a:pt x="110" y="31"/>
                  <a:pt x="110" y="32"/>
                </a:cubicBezTo>
                <a:cubicBezTo>
                  <a:pt x="110" y="33"/>
                  <a:pt x="109" y="35"/>
                  <a:pt x="107" y="35"/>
                </a:cubicBezTo>
                <a:close/>
                <a:moveTo>
                  <a:pt x="113" y="27"/>
                </a:moveTo>
                <a:cubicBezTo>
                  <a:pt x="112" y="27"/>
                  <a:pt x="110" y="26"/>
                  <a:pt x="110" y="25"/>
                </a:cubicBezTo>
                <a:cubicBezTo>
                  <a:pt x="110" y="24"/>
                  <a:pt x="112" y="22"/>
                  <a:pt x="113" y="22"/>
                </a:cubicBezTo>
                <a:cubicBezTo>
                  <a:pt x="114" y="22"/>
                  <a:pt x="115" y="24"/>
                  <a:pt x="115" y="25"/>
                </a:cubicBezTo>
                <a:cubicBezTo>
                  <a:pt x="115" y="26"/>
                  <a:pt x="114" y="27"/>
                  <a:pt x="113" y="27"/>
                </a:cubicBezTo>
                <a:close/>
                <a:moveTo>
                  <a:pt x="118" y="35"/>
                </a:moveTo>
                <a:cubicBezTo>
                  <a:pt x="116" y="35"/>
                  <a:pt x="115" y="33"/>
                  <a:pt x="115" y="32"/>
                </a:cubicBezTo>
                <a:cubicBezTo>
                  <a:pt x="115" y="31"/>
                  <a:pt x="116" y="30"/>
                  <a:pt x="118" y="30"/>
                </a:cubicBezTo>
                <a:cubicBezTo>
                  <a:pt x="119" y="30"/>
                  <a:pt x="120" y="31"/>
                  <a:pt x="120" y="32"/>
                </a:cubicBezTo>
                <a:cubicBezTo>
                  <a:pt x="120" y="33"/>
                  <a:pt x="119" y="35"/>
                  <a:pt x="118" y="35"/>
                </a:cubicBezTo>
                <a:close/>
                <a:moveTo>
                  <a:pt x="123" y="27"/>
                </a:moveTo>
                <a:cubicBezTo>
                  <a:pt x="121" y="27"/>
                  <a:pt x="120" y="26"/>
                  <a:pt x="120" y="25"/>
                </a:cubicBezTo>
                <a:cubicBezTo>
                  <a:pt x="120" y="24"/>
                  <a:pt x="121" y="22"/>
                  <a:pt x="123" y="22"/>
                </a:cubicBezTo>
                <a:cubicBezTo>
                  <a:pt x="125" y="22"/>
                  <a:pt x="126" y="24"/>
                  <a:pt x="126" y="25"/>
                </a:cubicBezTo>
                <a:cubicBezTo>
                  <a:pt x="126" y="26"/>
                  <a:pt x="125" y="27"/>
                  <a:pt x="123" y="27"/>
                </a:cubicBezTo>
                <a:close/>
                <a:moveTo>
                  <a:pt x="129" y="35"/>
                </a:moveTo>
                <a:cubicBezTo>
                  <a:pt x="127" y="35"/>
                  <a:pt x="126" y="33"/>
                  <a:pt x="126" y="32"/>
                </a:cubicBezTo>
                <a:cubicBezTo>
                  <a:pt x="126" y="31"/>
                  <a:pt x="127" y="30"/>
                  <a:pt x="129" y="30"/>
                </a:cubicBezTo>
                <a:cubicBezTo>
                  <a:pt x="130" y="30"/>
                  <a:pt x="131" y="31"/>
                  <a:pt x="131" y="32"/>
                </a:cubicBezTo>
                <a:cubicBezTo>
                  <a:pt x="131" y="33"/>
                  <a:pt x="130" y="35"/>
                  <a:pt x="129" y="35"/>
                </a:cubicBezTo>
                <a:close/>
                <a:moveTo>
                  <a:pt x="134" y="27"/>
                </a:moveTo>
                <a:cubicBezTo>
                  <a:pt x="132" y="27"/>
                  <a:pt x="131" y="26"/>
                  <a:pt x="131" y="25"/>
                </a:cubicBezTo>
                <a:cubicBezTo>
                  <a:pt x="131" y="24"/>
                  <a:pt x="132" y="22"/>
                  <a:pt x="134" y="22"/>
                </a:cubicBezTo>
                <a:cubicBezTo>
                  <a:pt x="135" y="22"/>
                  <a:pt x="136" y="24"/>
                  <a:pt x="136" y="25"/>
                </a:cubicBezTo>
                <a:cubicBezTo>
                  <a:pt x="136" y="26"/>
                  <a:pt x="135" y="27"/>
                  <a:pt x="134" y="27"/>
                </a:cubicBezTo>
                <a:close/>
                <a:moveTo>
                  <a:pt x="140" y="35"/>
                </a:moveTo>
                <a:cubicBezTo>
                  <a:pt x="137" y="35"/>
                  <a:pt x="136" y="33"/>
                  <a:pt x="136" y="32"/>
                </a:cubicBezTo>
                <a:cubicBezTo>
                  <a:pt x="136" y="31"/>
                  <a:pt x="137" y="30"/>
                  <a:pt x="140" y="30"/>
                </a:cubicBezTo>
                <a:cubicBezTo>
                  <a:pt x="141" y="30"/>
                  <a:pt x="142" y="31"/>
                  <a:pt x="142" y="32"/>
                </a:cubicBezTo>
                <a:cubicBezTo>
                  <a:pt x="142" y="33"/>
                  <a:pt x="141" y="35"/>
                  <a:pt x="140" y="35"/>
                </a:cubicBezTo>
                <a:close/>
                <a:moveTo>
                  <a:pt x="54" y="102"/>
                </a:moveTo>
                <a:cubicBezTo>
                  <a:pt x="54" y="101"/>
                  <a:pt x="54" y="94"/>
                  <a:pt x="54" y="94"/>
                </a:cubicBezTo>
                <a:cubicBezTo>
                  <a:pt x="54" y="68"/>
                  <a:pt x="54" y="68"/>
                  <a:pt x="54" y="68"/>
                </a:cubicBezTo>
                <a:cubicBezTo>
                  <a:pt x="54" y="67"/>
                  <a:pt x="54" y="67"/>
                  <a:pt x="54" y="67"/>
                </a:cubicBezTo>
                <a:cubicBezTo>
                  <a:pt x="55" y="63"/>
                  <a:pt x="59" y="60"/>
                  <a:pt x="65" y="57"/>
                </a:cubicBezTo>
                <a:cubicBezTo>
                  <a:pt x="3" y="57"/>
                  <a:pt x="3" y="57"/>
                  <a:pt x="3" y="57"/>
                </a:cubicBezTo>
                <a:cubicBezTo>
                  <a:pt x="2" y="58"/>
                  <a:pt x="0" y="61"/>
                  <a:pt x="0" y="65"/>
                </a:cubicBezTo>
                <a:cubicBezTo>
                  <a:pt x="0" y="95"/>
                  <a:pt x="0" y="95"/>
                  <a:pt x="0" y="95"/>
                </a:cubicBezTo>
                <a:cubicBezTo>
                  <a:pt x="0" y="98"/>
                  <a:pt x="2" y="100"/>
                  <a:pt x="3" y="102"/>
                </a:cubicBezTo>
                <a:lnTo>
                  <a:pt x="54" y="102"/>
                </a:lnTo>
                <a:close/>
                <a:moveTo>
                  <a:pt x="28" y="68"/>
                </a:moveTo>
                <a:cubicBezTo>
                  <a:pt x="36" y="68"/>
                  <a:pt x="41" y="73"/>
                  <a:pt x="41" y="79"/>
                </a:cubicBezTo>
                <a:cubicBezTo>
                  <a:pt x="41" y="87"/>
                  <a:pt x="36" y="91"/>
                  <a:pt x="28" y="91"/>
                </a:cubicBezTo>
                <a:cubicBezTo>
                  <a:pt x="22" y="91"/>
                  <a:pt x="16" y="87"/>
                  <a:pt x="16" y="79"/>
                </a:cubicBezTo>
                <a:cubicBezTo>
                  <a:pt x="16" y="73"/>
                  <a:pt x="22" y="68"/>
                  <a:pt x="28" y="68"/>
                </a:cubicBezTo>
                <a:close/>
                <a:moveTo>
                  <a:pt x="54" y="143"/>
                </a:moveTo>
                <a:cubicBezTo>
                  <a:pt x="54" y="143"/>
                  <a:pt x="54" y="143"/>
                  <a:pt x="54" y="142"/>
                </a:cubicBezTo>
                <a:cubicBezTo>
                  <a:pt x="54" y="107"/>
                  <a:pt x="54" y="107"/>
                  <a:pt x="54" y="107"/>
                </a:cubicBezTo>
                <a:cubicBezTo>
                  <a:pt x="3" y="107"/>
                  <a:pt x="3" y="107"/>
                  <a:pt x="3" y="107"/>
                </a:cubicBezTo>
                <a:cubicBezTo>
                  <a:pt x="2" y="110"/>
                  <a:pt x="0" y="112"/>
                  <a:pt x="0" y="115"/>
                </a:cubicBezTo>
                <a:cubicBezTo>
                  <a:pt x="0" y="145"/>
                  <a:pt x="0" y="145"/>
                  <a:pt x="0" y="145"/>
                </a:cubicBezTo>
                <a:cubicBezTo>
                  <a:pt x="0" y="152"/>
                  <a:pt x="7" y="159"/>
                  <a:pt x="13" y="159"/>
                </a:cubicBezTo>
                <a:cubicBezTo>
                  <a:pt x="59" y="159"/>
                  <a:pt x="59" y="159"/>
                  <a:pt x="59" y="159"/>
                </a:cubicBezTo>
                <a:cubicBezTo>
                  <a:pt x="60" y="159"/>
                  <a:pt x="60" y="159"/>
                  <a:pt x="60" y="159"/>
                </a:cubicBezTo>
                <a:cubicBezTo>
                  <a:pt x="63" y="157"/>
                  <a:pt x="64" y="154"/>
                  <a:pt x="62" y="151"/>
                </a:cubicBezTo>
                <a:cubicBezTo>
                  <a:pt x="58" y="149"/>
                  <a:pt x="56" y="146"/>
                  <a:pt x="54" y="143"/>
                </a:cubicBezTo>
                <a:close/>
                <a:moveTo>
                  <a:pt x="29" y="142"/>
                </a:moveTo>
                <a:cubicBezTo>
                  <a:pt x="22" y="142"/>
                  <a:pt x="16" y="137"/>
                  <a:pt x="16" y="131"/>
                </a:cubicBezTo>
                <a:cubicBezTo>
                  <a:pt x="16" y="123"/>
                  <a:pt x="22" y="118"/>
                  <a:pt x="29" y="118"/>
                </a:cubicBezTo>
                <a:cubicBezTo>
                  <a:pt x="36" y="118"/>
                  <a:pt x="41" y="123"/>
                  <a:pt x="41" y="131"/>
                </a:cubicBezTo>
                <a:cubicBezTo>
                  <a:pt x="41" y="137"/>
                  <a:pt x="36" y="142"/>
                  <a:pt x="29" y="142"/>
                </a:cubicBezTo>
                <a:close/>
              </a:path>
            </a:pathLst>
          </a:custGeom>
          <a:ln>
            <a:noFill/>
          </a:ln>
        </p:spPr>
        <p:style>
          <a:lnRef idx="3">
            <a:schemeClr val="lt1"/>
          </a:lnRef>
          <a:fillRef idx="1">
            <a:schemeClr val="accent1"/>
          </a:fillRef>
          <a:effectRef idx="1">
            <a:schemeClr val="accent1"/>
          </a:effectRef>
          <a:fontRef idx="minor">
            <a:schemeClr val="lt1"/>
          </a:fontRef>
        </p:style>
        <p:txBody>
          <a:bodyPr vert="horz" wrap="square" lIns="91440" tIns="45720" rIns="91440" bIns="45720" numCol="1" anchor="t" anchorCtr="0" compatLnSpc="1">
            <a:prstTxWarp prst="textNoShape">
              <a:avLst/>
            </a:prstTxWarp>
          </a:bodyPr>
          <a:lstStyle/>
          <a:p>
            <a:endParaRPr lang="en-US"/>
          </a:p>
        </p:txBody>
      </p:sp>
      <p:sp>
        <p:nvSpPr>
          <p:cNvPr id="23" name="Freeform 134">
            <a:hlinkClick r:id="rId6" action="ppaction://hlinksldjump"/>
            <a:extLst>
              <a:ext uri="{FF2B5EF4-FFF2-40B4-BE49-F238E27FC236}">
                <a16:creationId xmlns:a16="http://schemas.microsoft.com/office/drawing/2014/main" id="{71AEBB33-A669-D172-1045-9C1D4BF9FA97}"/>
              </a:ext>
            </a:extLst>
          </p:cNvPr>
          <p:cNvSpPr>
            <a:spLocks noEditPoints="1"/>
          </p:cNvSpPr>
          <p:nvPr/>
        </p:nvSpPr>
        <p:spPr bwMode="auto">
          <a:xfrm>
            <a:off x="464954" y="1756981"/>
            <a:ext cx="316187" cy="243070"/>
          </a:xfrm>
          <a:custGeom>
            <a:avLst/>
            <a:gdLst>
              <a:gd name="T0" fmla="*/ 25 w 160"/>
              <a:gd name="T1" fmla="*/ 0 h 123"/>
              <a:gd name="T2" fmla="*/ 21 w 160"/>
              <a:gd name="T3" fmla="*/ 2 h 123"/>
              <a:gd name="T4" fmla="*/ 19 w 160"/>
              <a:gd name="T5" fmla="*/ 6 h 123"/>
              <a:gd name="T6" fmla="*/ 19 w 160"/>
              <a:gd name="T7" fmla="*/ 92 h 123"/>
              <a:gd name="T8" fmla="*/ 25 w 160"/>
              <a:gd name="T9" fmla="*/ 97 h 123"/>
              <a:gd name="T10" fmla="*/ 76 w 160"/>
              <a:gd name="T11" fmla="*/ 116 h 123"/>
              <a:gd name="T12" fmla="*/ 76 w 160"/>
              <a:gd name="T13" fmla="*/ 26 h 123"/>
              <a:gd name="T14" fmla="*/ 74 w 160"/>
              <a:gd name="T15" fmla="*/ 24 h 123"/>
              <a:gd name="T16" fmla="*/ 25 w 160"/>
              <a:gd name="T17" fmla="*/ 0 h 123"/>
              <a:gd name="T18" fmla="*/ 141 w 160"/>
              <a:gd name="T19" fmla="*/ 92 h 123"/>
              <a:gd name="T20" fmla="*/ 141 w 160"/>
              <a:gd name="T21" fmla="*/ 6 h 123"/>
              <a:gd name="T22" fmla="*/ 140 w 160"/>
              <a:gd name="T23" fmla="*/ 2 h 123"/>
              <a:gd name="T24" fmla="*/ 136 w 160"/>
              <a:gd name="T25" fmla="*/ 0 h 123"/>
              <a:gd name="T26" fmla="*/ 85 w 160"/>
              <a:gd name="T27" fmla="*/ 24 h 123"/>
              <a:gd name="T28" fmla="*/ 84 w 160"/>
              <a:gd name="T29" fmla="*/ 26 h 123"/>
              <a:gd name="T30" fmla="*/ 84 w 160"/>
              <a:gd name="T31" fmla="*/ 116 h 123"/>
              <a:gd name="T32" fmla="*/ 136 w 160"/>
              <a:gd name="T33" fmla="*/ 97 h 123"/>
              <a:gd name="T34" fmla="*/ 141 w 160"/>
              <a:gd name="T35" fmla="*/ 92 h 123"/>
              <a:gd name="T36" fmla="*/ 154 w 160"/>
              <a:gd name="T37" fmla="*/ 20 h 123"/>
              <a:gd name="T38" fmla="*/ 150 w 160"/>
              <a:gd name="T39" fmla="*/ 20 h 123"/>
              <a:gd name="T40" fmla="*/ 150 w 160"/>
              <a:gd name="T41" fmla="*/ 92 h 123"/>
              <a:gd name="T42" fmla="*/ 136 w 160"/>
              <a:gd name="T43" fmla="*/ 107 h 123"/>
              <a:gd name="T44" fmla="*/ 92 w 160"/>
              <a:gd name="T45" fmla="*/ 121 h 123"/>
              <a:gd name="T46" fmla="*/ 153 w 160"/>
              <a:gd name="T47" fmla="*/ 121 h 123"/>
              <a:gd name="T48" fmla="*/ 158 w 160"/>
              <a:gd name="T49" fmla="*/ 121 h 123"/>
              <a:gd name="T50" fmla="*/ 160 w 160"/>
              <a:gd name="T51" fmla="*/ 117 h 123"/>
              <a:gd name="T52" fmla="*/ 160 w 160"/>
              <a:gd name="T53" fmla="*/ 26 h 123"/>
              <a:gd name="T54" fmla="*/ 154 w 160"/>
              <a:gd name="T55" fmla="*/ 20 h 123"/>
              <a:gd name="T56" fmla="*/ 10 w 160"/>
              <a:gd name="T57" fmla="*/ 92 h 123"/>
              <a:gd name="T58" fmla="*/ 10 w 160"/>
              <a:gd name="T59" fmla="*/ 20 h 123"/>
              <a:gd name="T60" fmla="*/ 6 w 160"/>
              <a:gd name="T61" fmla="*/ 20 h 123"/>
              <a:gd name="T62" fmla="*/ 0 w 160"/>
              <a:gd name="T63" fmla="*/ 26 h 123"/>
              <a:gd name="T64" fmla="*/ 0 w 160"/>
              <a:gd name="T65" fmla="*/ 117 h 123"/>
              <a:gd name="T66" fmla="*/ 3 w 160"/>
              <a:gd name="T67" fmla="*/ 121 h 123"/>
              <a:gd name="T68" fmla="*/ 8 w 160"/>
              <a:gd name="T69" fmla="*/ 121 h 123"/>
              <a:gd name="T70" fmla="*/ 68 w 160"/>
              <a:gd name="T71" fmla="*/ 121 h 123"/>
              <a:gd name="T72" fmla="*/ 25 w 160"/>
              <a:gd name="T73" fmla="*/ 107 h 123"/>
              <a:gd name="T74" fmla="*/ 10 w 160"/>
              <a:gd name="T75" fmla="*/ 92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60" h="123">
                <a:moveTo>
                  <a:pt x="25" y="0"/>
                </a:moveTo>
                <a:cubicBezTo>
                  <a:pt x="24" y="0"/>
                  <a:pt x="22" y="0"/>
                  <a:pt x="21" y="2"/>
                </a:cubicBezTo>
                <a:cubicBezTo>
                  <a:pt x="20" y="3"/>
                  <a:pt x="19" y="4"/>
                  <a:pt x="19" y="6"/>
                </a:cubicBezTo>
                <a:cubicBezTo>
                  <a:pt x="19" y="92"/>
                  <a:pt x="19" y="92"/>
                  <a:pt x="19" y="92"/>
                </a:cubicBezTo>
                <a:cubicBezTo>
                  <a:pt x="19" y="94"/>
                  <a:pt x="21" y="97"/>
                  <a:pt x="25" y="97"/>
                </a:cubicBezTo>
                <a:cubicBezTo>
                  <a:pt x="38" y="97"/>
                  <a:pt x="60" y="100"/>
                  <a:pt x="76" y="116"/>
                </a:cubicBezTo>
                <a:cubicBezTo>
                  <a:pt x="76" y="26"/>
                  <a:pt x="76" y="26"/>
                  <a:pt x="76" y="26"/>
                </a:cubicBezTo>
                <a:cubicBezTo>
                  <a:pt x="76" y="26"/>
                  <a:pt x="76" y="25"/>
                  <a:pt x="74" y="24"/>
                </a:cubicBezTo>
                <a:cubicBezTo>
                  <a:pt x="62" y="3"/>
                  <a:pt x="38" y="0"/>
                  <a:pt x="25" y="0"/>
                </a:cubicBezTo>
                <a:close/>
                <a:moveTo>
                  <a:pt x="141" y="92"/>
                </a:moveTo>
                <a:cubicBezTo>
                  <a:pt x="141" y="6"/>
                  <a:pt x="141" y="6"/>
                  <a:pt x="141" y="6"/>
                </a:cubicBezTo>
                <a:cubicBezTo>
                  <a:pt x="141" y="4"/>
                  <a:pt x="141" y="3"/>
                  <a:pt x="140" y="2"/>
                </a:cubicBezTo>
                <a:cubicBezTo>
                  <a:pt x="139" y="0"/>
                  <a:pt x="137" y="0"/>
                  <a:pt x="136" y="0"/>
                </a:cubicBezTo>
                <a:cubicBezTo>
                  <a:pt x="122" y="0"/>
                  <a:pt x="98" y="3"/>
                  <a:pt x="85" y="24"/>
                </a:cubicBezTo>
                <a:cubicBezTo>
                  <a:pt x="84" y="25"/>
                  <a:pt x="84" y="26"/>
                  <a:pt x="84" y="26"/>
                </a:cubicBezTo>
                <a:cubicBezTo>
                  <a:pt x="84" y="116"/>
                  <a:pt x="84" y="116"/>
                  <a:pt x="84" y="116"/>
                </a:cubicBezTo>
                <a:cubicBezTo>
                  <a:pt x="100" y="100"/>
                  <a:pt x="122" y="97"/>
                  <a:pt x="136" y="97"/>
                </a:cubicBezTo>
                <a:cubicBezTo>
                  <a:pt x="139" y="97"/>
                  <a:pt x="141" y="94"/>
                  <a:pt x="141" y="92"/>
                </a:cubicBezTo>
                <a:close/>
                <a:moveTo>
                  <a:pt x="154" y="20"/>
                </a:moveTo>
                <a:cubicBezTo>
                  <a:pt x="150" y="20"/>
                  <a:pt x="150" y="20"/>
                  <a:pt x="150" y="20"/>
                </a:cubicBezTo>
                <a:cubicBezTo>
                  <a:pt x="150" y="92"/>
                  <a:pt x="150" y="92"/>
                  <a:pt x="150" y="92"/>
                </a:cubicBezTo>
                <a:cubicBezTo>
                  <a:pt x="150" y="99"/>
                  <a:pt x="143" y="106"/>
                  <a:pt x="136" y="107"/>
                </a:cubicBezTo>
                <a:cubicBezTo>
                  <a:pt x="123" y="107"/>
                  <a:pt x="105" y="108"/>
                  <a:pt x="92" y="121"/>
                </a:cubicBezTo>
                <a:cubicBezTo>
                  <a:pt x="115" y="115"/>
                  <a:pt x="139" y="119"/>
                  <a:pt x="153" y="121"/>
                </a:cubicBezTo>
                <a:cubicBezTo>
                  <a:pt x="154" y="123"/>
                  <a:pt x="157" y="121"/>
                  <a:pt x="158" y="121"/>
                </a:cubicBezTo>
                <a:cubicBezTo>
                  <a:pt x="159" y="120"/>
                  <a:pt x="160" y="118"/>
                  <a:pt x="160" y="117"/>
                </a:cubicBezTo>
                <a:cubicBezTo>
                  <a:pt x="160" y="26"/>
                  <a:pt x="160" y="26"/>
                  <a:pt x="160" y="26"/>
                </a:cubicBezTo>
                <a:cubicBezTo>
                  <a:pt x="160" y="22"/>
                  <a:pt x="158" y="20"/>
                  <a:pt x="154" y="20"/>
                </a:cubicBezTo>
                <a:close/>
                <a:moveTo>
                  <a:pt x="10" y="92"/>
                </a:moveTo>
                <a:cubicBezTo>
                  <a:pt x="10" y="20"/>
                  <a:pt x="10" y="20"/>
                  <a:pt x="10" y="20"/>
                </a:cubicBezTo>
                <a:cubicBezTo>
                  <a:pt x="6" y="20"/>
                  <a:pt x="6" y="20"/>
                  <a:pt x="6" y="20"/>
                </a:cubicBezTo>
                <a:cubicBezTo>
                  <a:pt x="3" y="20"/>
                  <a:pt x="0" y="22"/>
                  <a:pt x="0" y="26"/>
                </a:cubicBezTo>
                <a:cubicBezTo>
                  <a:pt x="0" y="117"/>
                  <a:pt x="0" y="117"/>
                  <a:pt x="0" y="117"/>
                </a:cubicBezTo>
                <a:cubicBezTo>
                  <a:pt x="0" y="118"/>
                  <a:pt x="2" y="120"/>
                  <a:pt x="3" y="121"/>
                </a:cubicBezTo>
                <a:cubicBezTo>
                  <a:pt x="4" y="121"/>
                  <a:pt x="5" y="123"/>
                  <a:pt x="8" y="121"/>
                </a:cubicBezTo>
                <a:cubicBezTo>
                  <a:pt x="21" y="119"/>
                  <a:pt x="46" y="115"/>
                  <a:pt x="68" y="121"/>
                </a:cubicBezTo>
                <a:cubicBezTo>
                  <a:pt x="55" y="108"/>
                  <a:pt x="36" y="107"/>
                  <a:pt x="25" y="107"/>
                </a:cubicBezTo>
                <a:cubicBezTo>
                  <a:pt x="16" y="106"/>
                  <a:pt x="10" y="99"/>
                  <a:pt x="10" y="92"/>
                </a:cubicBezTo>
                <a:close/>
              </a:path>
            </a:pathLst>
          </a:custGeom>
          <a:ln>
            <a:noFill/>
          </a:ln>
        </p:spPr>
        <p:style>
          <a:lnRef idx="2">
            <a:schemeClr val="accent3"/>
          </a:lnRef>
          <a:fillRef idx="1">
            <a:schemeClr val="lt1"/>
          </a:fillRef>
          <a:effectRef idx="0">
            <a:schemeClr val="accent3"/>
          </a:effectRef>
          <a:fontRef idx="minor">
            <a:schemeClr val="dk1"/>
          </a:fontRef>
        </p:style>
        <p:txBody>
          <a:bodyPr vert="horz" wrap="square" lIns="91440" tIns="45720" rIns="91440" bIns="45720" numCol="1" anchor="t" anchorCtr="0" compatLnSpc="1">
            <a:prstTxWarp prst="textNoShape">
              <a:avLst/>
            </a:prstTxWarp>
          </a:bodyPr>
          <a:lstStyle/>
          <a:p>
            <a:endParaRPr lang="en-US"/>
          </a:p>
        </p:txBody>
      </p:sp>
      <p:sp>
        <p:nvSpPr>
          <p:cNvPr id="24" name="Freeform 170">
            <a:hlinkClick r:id="rId7" action="ppaction://hlinksldjump"/>
            <a:extLst>
              <a:ext uri="{FF2B5EF4-FFF2-40B4-BE49-F238E27FC236}">
                <a16:creationId xmlns:a16="http://schemas.microsoft.com/office/drawing/2014/main" id="{464A8C6C-5827-BF0A-FC49-4735A0BC9BFD}"/>
              </a:ext>
            </a:extLst>
          </p:cNvPr>
          <p:cNvSpPr>
            <a:spLocks noEditPoints="1"/>
          </p:cNvSpPr>
          <p:nvPr/>
        </p:nvSpPr>
        <p:spPr bwMode="auto">
          <a:xfrm>
            <a:off x="360408" y="2485131"/>
            <a:ext cx="282243" cy="284017"/>
          </a:xfrm>
          <a:custGeom>
            <a:avLst/>
            <a:gdLst>
              <a:gd name="T0" fmla="*/ 34 w 159"/>
              <a:gd name="T1" fmla="*/ 27 h 160"/>
              <a:gd name="T2" fmla="*/ 34 w 159"/>
              <a:gd name="T3" fmla="*/ 41 h 160"/>
              <a:gd name="T4" fmla="*/ 95 w 159"/>
              <a:gd name="T5" fmla="*/ 34 h 160"/>
              <a:gd name="T6" fmla="*/ 95 w 159"/>
              <a:gd name="T7" fmla="*/ 63 h 160"/>
              <a:gd name="T8" fmla="*/ 34 w 159"/>
              <a:gd name="T9" fmla="*/ 55 h 160"/>
              <a:gd name="T10" fmla="*/ 34 w 159"/>
              <a:gd name="T11" fmla="*/ 69 h 160"/>
              <a:gd name="T12" fmla="*/ 95 w 159"/>
              <a:gd name="T13" fmla="*/ 63 h 160"/>
              <a:gd name="T14" fmla="*/ 68 w 159"/>
              <a:gd name="T15" fmla="*/ 90 h 160"/>
              <a:gd name="T16" fmla="*/ 34 w 159"/>
              <a:gd name="T17" fmla="*/ 83 h 160"/>
              <a:gd name="T18" fmla="*/ 34 w 159"/>
              <a:gd name="T19" fmla="*/ 97 h 160"/>
              <a:gd name="T20" fmla="*/ 115 w 159"/>
              <a:gd name="T21" fmla="*/ 122 h 160"/>
              <a:gd name="T22" fmla="*/ 108 w 159"/>
              <a:gd name="T23" fmla="*/ 145 h 160"/>
              <a:gd name="T24" fmla="*/ 14 w 159"/>
              <a:gd name="T25" fmla="*/ 14 h 160"/>
              <a:gd name="T26" fmla="*/ 108 w 159"/>
              <a:gd name="T27" fmla="*/ 42 h 160"/>
              <a:gd name="T28" fmla="*/ 123 w 159"/>
              <a:gd name="T29" fmla="*/ 7 h 160"/>
              <a:gd name="T30" fmla="*/ 7 w 159"/>
              <a:gd name="T31" fmla="*/ 0 h 160"/>
              <a:gd name="T32" fmla="*/ 0 w 159"/>
              <a:gd name="T33" fmla="*/ 152 h 160"/>
              <a:gd name="T34" fmla="*/ 115 w 159"/>
              <a:gd name="T35" fmla="*/ 160 h 160"/>
              <a:gd name="T36" fmla="*/ 123 w 159"/>
              <a:gd name="T37" fmla="*/ 112 h 160"/>
              <a:gd name="T38" fmla="*/ 115 w 159"/>
              <a:gd name="T39" fmla="*/ 122 h 160"/>
              <a:gd name="T40" fmla="*/ 132 w 159"/>
              <a:gd name="T41" fmla="*/ 18 h 160"/>
              <a:gd name="T42" fmla="*/ 84 w 159"/>
              <a:gd name="T43" fmla="*/ 98 h 160"/>
              <a:gd name="T44" fmla="*/ 82 w 159"/>
              <a:gd name="T45" fmla="*/ 127 h 160"/>
              <a:gd name="T46" fmla="*/ 87 w 159"/>
              <a:gd name="T47" fmla="*/ 131 h 160"/>
              <a:gd name="T48" fmla="*/ 113 w 159"/>
              <a:gd name="T49" fmla="*/ 114 h 160"/>
              <a:gd name="T50" fmla="*/ 159 w 159"/>
              <a:gd name="T51" fmla="*/ 33 h 160"/>
              <a:gd name="T52" fmla="*/ 97 w 159"/>
              <a:gd name="T53" fmla="*/ 118 h 160"/>
              <a:gd name="T54" fmla="*/ 89 w 159"/>
              <a:gd name="T55" fmla="*/ 113 h 160"/>
              <a:gd name="T56" fmla="*/ 97 w 159"/>
              <a:gd name="T57" fmla="*/ 108 h 160"/>
              <a:gd name="T58" fmla="*/ 97 w 159"/>
              <a:gd name="T59" fmla="*/ 118 h 160"/>
              <a:gd name="T60" fmla="*/ 56 w 159"/>
              <a:gd name="T61" fmla="*/ 131 h 160"/>
              <a:gd name="T62" fmla="*/ 75 w 159"/>
              <a:gd name="T63" fmla="*/ 126 h 160"/>
              <a:gd name="T64" fmla="*/ 55 w 159"/>
              <a:gd name="T65" fmla="*/ 124 h 160"/>
              <a:gd name="T66" fmla="*/ 50 w 159"/>
              <a:gd name="T67" fmla="*/ 121 h 160"/>
              <a:gd name="T68" fmla="*/ 50 w 159"/>
              <a:gd name="T69" fmla="*/ 110 h 160"/>
              <a:gd name="T70" fmla="*/ 39 w 159"/>
              <a:gd name="T71" fmla="*/ 115 h 160"/>
              <a:gd name="T72" fmla="*/ 28 w 159"/>
              <a:gd name="T73" fmla="*/ 135 h 160"/>
              <a:gd name="T74" fmla="*/ 38 w 159"/>
              <a:gd name="T75" fmla="*/ 125 h 160"/>
              <a:gd name="T76" fmla="*/ 44 w 159"/>
              <a:gd name="T77" fmla="*/ 127 h 160"/>
              <a:gd name="T78" fmla="*/ 44 w 159"/>
              <a:gd name="T79" fmla="*/ 127 h 160"/>
              <a:gd name="T80" fmla="*/ 44 w 159"/>
              <a:gd name="T81" fmla="*/ 128 h 160"/>
              <a:gd name="T82" fmla="*/ 50 w 159"/>
              <a:gd name="T83" fmla="*/ 128 h 160"/>
              <a:gd name="T84" fmla="*/ 53 w 159"/>
              <a:gd name="T85" fmla="*/ 132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59" h="160">
                <a:moveTo>
                  <a:pt x="88" y="27"/>
                </a:moveTo>
                <a:cubicBezTo>
                  <a:pt x="34" y="27"/>
                  <a:pt x="34" y="27"/>
                  <a:pt x="34" y="27"/>
                </a:cubicBezTo>
                <a:cubicBezTo>
                  <a:pt x="30" y="27"/>
                  <a:pt x="26" y="31"/>
                  <a:pt x="26" y="34"/>
                </a:cubicBezTo>
                <a:cubicBezTo>
                  <a:pt x="26" y="39"/>
                  <a:pt x="30" y="41"/>
                  <a:pt x="34" y="41"/>
                </a:cubicBezTo>
                <a:cubicBezTo>
                  <a:pt x="88" y="41"/>
                  <a:pt x="88" y="41"/>
                  <a:pt x="88" y="41"/>
                </a:cubicBezTo>
                <a:cubicBezTo>
                  <a:pt x="93" y="41"/>
                  <a:pt x="95" y="39"/>
                  <a:pt x="95" y="34"/>
                </a:cubicBezTo>
                <a:cubicBezTo>
                  <a:pt x="95" y="31"/>
                  <a:pt x="93" y="27"/>
                  <a:pt x="88" y="27"/>
                </a:cubicBezTo>
                <a:close/>
                <a:moveTo>
                  <a:pt x="95" y="63"/>
                </a:moveTo>
                <a:cubicBezTo>
                  <a:pt x="95" y="57"/>
                  <a:pt x="93" y="55"/>
                  <a:pt x="88" y="55"/>
                </a:cubicBezTo>
                <a:cubicBezTo>
                  <a:pt x="34" y="55"/>
                  <a:pt x="34" y="55"/>
                  <a:pt x="34" y="55"/>
                </a:cubicBezTo>
                <a:cubicBezTo>
                  <a:pt x="30" y="55"/>
                  <a:pt x="26" y="57"/>
                  <a:pt x="26" y="63"/>
                </a:cubicBezTo>
                <a:cubicBezTo>
                  <a:pt x="26" y="67"/>
                  <a:pt x="30" y="69"/>
                  <a:pt x="34" y="69"/>
                </a:cubicBezTo>
                <a:cubicBezTo>
                  <a:pt x="88" y="69"/>
                  <a:pt x="88" y="69"/>
                  <a:pt x="88" y="69"/>
                </a:cubicBezTo>
                <a:cubicBezTo>
                  <a:pt x="93" y="69"/>
                  <a:pt x="95" y="67"/>
                  <a:pt x="95" y="63"/>
                </a:cubicBezTo>
                <a:close/>
                <a:moveTo>
                  <a:pt x="61" y="97"/>
                </a:moveTo>
                <a:cubicBezTo>
                  <a:pt x="65" y="97"/>
                  <a:pt x="68" y="93"/>
                  <a:pt x="68" y="90"/>
                </a:cubicBezTo>
                <a:cubicBezTo>
                  <a:pt x="68" y="85"/>
                  <a:pt x="65" y="83"/>
                  <a:pt x="61" y="83"/>
                </a:cubicBezTo>
                <a:cubicBezTo>
                  <a:pt x="34" y="83"/>
                  <a:pt x="34" y="83"/>
                  <a:pt x="34" y="83"/>
                </a:cubicBezTo>
                <a:cubicBezTo>
                  <a:pt x="30" y="83"/>
                  <a:pt x="26" y="85"/>
                  <a:pt x="26" y="90"/>
                </a:cubicBezTo>
                <a:cubicBezTo>
                  <a:pt x="26" y="93"/>
                  <a:pt x="30" y="97"/>
                  <a:pt x="34" y="97"/>
                </a:cubicBezTo>
                <a:lnTo>
                  <a:pt x="61" y="97"/>
                </a:lnTo>
                <a:close/>
                <a:moveTo>
                  <a:pt x="115" y="122"/>
                </a:moveTo>
                <a:cubicBezTo>
                  <a:pt x="108" y="127"/>
                  <a:pt x="108" y="127"/>
                  <a:pt x="108" y="127"/>
                </a:cubicBezTo>
                <a:cubicBezTo>
                  <a:pt x="108" y="145"/>
                  <a:pt x="108" y="145"/>
                  <a:pt x="108" y="145"/>
                </a:cubicBezTo>
                <a:cubicBezTo>
                  <a:pt x="14" y="145"/>
                  <a:pt x="14" y="145"/>
                  <a:pt x="14" y="145"/>
                </a:cubicBezTo>
                <a:cubicBezTo>
                  <a:pt x="14" y="14"/>
                  <a:pt x="14" y="14"/>
                  <a:pt x="14" y="14"/>
                </a:cubicBezTo>
                <a:cubicBezTo>
                  <a:pt x="108" y="14"/>
                  <a:pt x="108" y="14"/>
                  <a:pt x="108" y="14"/>
                </a:cubicBezTo>
                <a:cubicBezTo>
                  <a:pt x="108" y="42"/>
                  <a:pt x="108" y="42"/>
                  <a:pt x="108" y="42"/>
                </a:cubicBezTo>
                <a:cubicBezTo>
                  <a:pt x="123" y="18"/>
                  <a:pt x="123" y="18"/>
                  <a:pt x="123" y="18"/>
                </a:cubicBezTo>
                <a:cubicBezTo>
                  <a:pt x="123" y="7"/>
                  <a:pt x="123" y="7"/>
                  <a:pt x="123" y="7"/>
                </a:cubicBezTo>
                <a:cubicBezTo>
                  <a:pt x="123" y="3"/>
                  <a:pt x="119" y="0"/>
                  <a:pt x="115" y="0"/>
                </a:cubicBezTo>
                <a:cubicBezTo>
                  <a:pt x="7" y="0"/>
                  <a:pt x="7" y="0"/>
                  <a:pt x="7" y="0"/>
                </a:cubicBezTo>
                <a:cubicBezTo>
                  <a:pt x="2" y="0"/>
                  <a:pt x="0" y="3"/>
                  <a:pt x="0" y="7"/>
                </a:cubicBezTo>
                <a:cubicBezTo>
                  <a:pt x="0" y="152"/>
                  <a:pt x="0" y="152"/>
                  <a:pt x="0" y="152"/>
                </a:cubicBezTo>
                <a:cubicBezTo>
                  <a:pt x="0" y="156"/>
                  <a:pt x="2" y="160"/>
                  <a:pt x="7" y="160"/>
                </a:cubicBezTo>
                <a:cubicBezTo>
                  <a:pt x="115" y="160"/>
                  <a:pt x="115" y="160"/>
                  <a:pt x="115" y="160"/>
                </a:cubicBezTo>
                <a:cubicBezTo>
                  <a:pt x="119" y="160"/>
                  <a:pt x="123" y="156"/>
                  <a:pt x="123" y="152"/>
                </a:cubicBezTo>
                <a:cubicBezTo>
                  <a:pt x="123" y="112"/>
                  <a:pt x="123" y="112"/>
                  <a:pt x="123" y="112"/>
                </a:cubicBezTo>
                <a:cubicBezTo>
                  <a:pt x="119" y="118"/>
                  <a:pt x="119" y="118"/>
                  <a:pt x="119" y="118"/>
                </a:cubicBezTo>
                <a:cubicBezTo>
                  <a:pt x="118" y="119"/>
                  <a:pt x="117" y="120"/>
                  <a:pt x="115" y="122"/>
                </a:cubicBezTo>
                <a:close/>
                <a:moveTo>
                  <a:pt x="148" y="21"/>
                </a:moveTo>
                <a:cubicBezTo>
                  <a:pt x="139" y="16"/>
                  <a:pt x="133" y="18"/>
                  <a:pt x="132" y="18"/>
                </a:cubicBezTo>
                <a:cubicBezTo>
                  <a:pt x="130" y="18"/>
                  <a:pt x="130" y="19"/>
                  <a:pt x="130" y="19"/>
                </a:cubicBezTo>
                <a:cubicBezTo>
                  <a:pt x="84" y="98"/>
                  <a:pt x="84" y="98"/>
                  <a:pt x="84" y="98"/>
                </a:cubicBezTo>
                <a:cubicBezTo>
                  <a:pt x="84" y="98"/>
                  <a:pt x="84" y="98"/>
                  <a:pt x="84" y="99"/>
                </a:cubicBezTo>
                <a:cubicBezTo>
                  <a:pt x="82" y="127"/>
                  <a:pt x="82" y="127"/>
                  <a:pt x="82" y="127"/>
                </a:cubicBezTo>
                <a:cubicBezTo>
                  <a:pt x="82" y="129"/>
                  <a:pt x="82" y="130"/>
                  <a:pt x="84" y="131"/>
                </a:cubicBezTo>
                <a:cubicBezTo>
                  <a:pt x="87" y="131"/>
                  <a:pt x="87" y="131"/>
                  <a:pt x="87" y="131"/>
                </a:cubicBezTo>
                <a:cubicBezTo>
                  <a:pt x="112" y="115"/>
                  <a:pt x="112" y="115"/>
                  <a:pt x="112" y="115"/>
                </a:cubicBezTo>
                <a:cubicBezTo>
                  <a:pt x="112" y="115"/>
                  <a:pt x="112" y="114"/>
                  <a:pt x="113" y="114"/>
                </a:cubicBezTo>
                <a:cubicBezTo>
                  <a:pt x="159" y="36"/>
                  <a:pt x="159" y="36"/>
                  <a:pt x="159" y="36"/>
                </a:cubicBezTo>
                <a:cubicBezTo>
                  <a:pt x="159" y="35"/>
                  <a:pt x="159" y="33"/>
                  <a:pt x="159" y="33"/>
                </a:cubicBezTo>
                <a:cubicBezTo>
                  <a:pt x="159" y="32"/>
                  <a:pt x="157" y="26"/>
                  <a:pt x="148" y="21"/>
                </a:cubicBezTo>
                <a:close/>
                <a:moveTo>
                  <a:pt x="97" y="118"/>
                </a:moveTo>
                <a:cubicBezTo>
                  <a:pt x="96" y="118"/>
                  <a:pt x="95" y="116"/>
                  <a:pt x="92" y="115"/>
                </a:cubicBezTo>
                <a:cubicBezTo>
                  <a:pt x="91" y="114"/>
                  <a:pt x="90" y="114"/>
                  <a:pt x="89" y="113"/>
                </a:cubicBezTo>
                <a:cubicBezTo>
                  <a:pt x="89" y="104"/>
                  <a:pt x="89" y="104"/>
                  <a:pt x="89" y="104"/>
                </a:cubicBezTo>
                <a:cubicBezTo>
                  <a:pt x="91" y="105"/>
                  <a:pt x="94" y="105"/>
                  <a:pt x="97" y="108"/>
                </a:cubicBezTo>
                <a:cubicBezTo>
                  <a:pt x="101" y="110"/>
                  <a:pt x="103" y="112"/>
                  <a:pt x="105" y="114"/>
                </a:cubicBezTo>
                <a:lnTo>
                  <a:pt x="97" y="118"/>
                </a:lnTo>
                <a:close/>
                <a:moveTo>
                  <a:pt x="53" y="132"/>
                </a:moveTo>
                <a:cubicBezTo>
                  <a:pt x="53" y="132"/>
                  <a:pt x="55" y="132"/>
                  <a:pt x="56" y="131"/>
                </a:cubicBezTo>
                <a:cubicBezTo>
                  <a:pt x="62" y="128"/>
                  <a:pt x="69" y="132"/>
                  <a:pt x="75" y="132"/>
                </a:cubicBezTo>
                <a:cubicBezTo>
                  <a:pt x="79" y="132"/>
                  <a:pt x="79" y="126"/>
                  <a:pt x="75" y="126"/>
                </a:cubicBezTo>
                <a:cubicBezTo>
                  <a:pt x="68" y="126"/>
                  <a:pt x="62" y="125"/>
                  <a:pt x="56" y="126"/>
                </a:cubicBezTo>
                <a:cubicBezTo>
                  <a:pt x="56" y="125"/>
                  <a:pt x="56" y="125"/>
                  <a:pt x="55" y="124"/>
                </a:cubicBezTo>
                <a:cubicBezTo>
                  <a:pt x="53" y="122"/>
                  <a:pt x="52" y="121"/>
                  <a:pt x="51" y="121"/>
                </a:cubicBezTo>
                <a:cubicBezTo>
                  <a:pt x="50" y="121"/>
                  <a:pt x="50" y="121"/>
                  <a:pt x="50" y="121"/>
                </a:cubicBezTo>
                <a:cubicBezTo>
                  <a:pt x="50" y="120"/>
                  <a:pt x="49" y="120"/>
                  <a:pt x="49" y="120"/>
                </a:cubicBezTo>
                <a:cubicBezTo>
                  <a:pt x="50" y="116"/>
                  <a:pt x="51" y="113"/>
                  <a:pt x="50" y="110"/>
                </a:cubicBezTo>
                <a:cubicBezTo>
                  <a:pt x="50" y="109"/>
                  <a:pt x="49" y="109"/>
                  <a:pt x="49" y="109"/>
                </a:cubicBezTo>
                <a:cubicBezTo>
                  <a:pt x="45" y="109"/>
                  <a:pt x="41" y="113"/>
                  <a:pt x="39" y="115"/>
                </a:cubicBezTo>
                <a:cubicBezTo>
                  <a:pt x="33" y="120"/>
                  <a:pt x="28" y="127"/>
                  <a:pt x="23" y="133"/>
                </a:cubicBezTo>
                <a:cubicBezTo>
                  <a:pt x="20" y="135"/>
                  <a:pt x="25" y="138"/>
                  <a:pt x="28" y="135"/>
                </a:cubicBezTo>
                <a:cubicBezTo>
                  <a:pt x="31" y="129"/>
                  <a:pt x="36" y="125"/>
                  <a:pt x="41" y="120"/>
                </a:cubicBezTo>
                <a:cubicBezTo>
                  <a:pt x="40" y="121"/>
                  <a:pt x="39" y="124"/>
                  <a:pt x="38" y="125"/>
                </a:cubicBezTo>
                <a:cubicBezTo>
                  <a:pt x="36" y="128"/>
                  <a:pt x="40" y="131"/>
                  <a:pt x="42" y="128"/>
                </a:cubicBezTo>
                <a:cubicBezTo>
                  <a:pt x="42" y="128"/>
                  <a:pt x="43" y="127"/>
                  <a:pt x="44" y="127"/>
                </a:cubicBezTo>
                <a:cubicBezTo>
                  <a:pt x="44" y="126"/>
                  <a:pt x="44" y="126"/>
                  <a:pt x="45" y="126"/>
                </a:cubicBezTo>
                <a:cubicBezTo>
                  <a:pt x="45" y="126"/>
                  <a:pt x="44" y="127"/>
                  <a:pt x="44" y="127"/>
                </a:cubicBezTo>
                <a:cubicBezTo>
                  <a:pt x="44" y="127"/>
                  <a:pt x="44" y="127"/>
                  <a:pt x="44" y="127"/>
                </a:cubicBezTo>
                <a:cubicBezTo>
                  <a:pt x="44" y="127"/>
                  <a:pt x="44" y="127"/>
                  <a:pt x="44" y="128"/>
                </a:cubicBezTo>
                <a:cubicBezTo>
                  <a:pt x="42" y="131"/>
                  <a:pt x="47" y="132"/>
                  <a:pt x="49" y="129"/>
                </a:cubicBezTo>
                <a:cubicBezTo>
                  <a:pt x="50" y="128"/>
                  <a:pt x="50" y="128"/>
                  <a:pt x="50" y="128"/>
                </a:cubicBezTo>
                <a:cubicBezTo>
                  <a:pt x="50" y="129"/>
                  <a:pt x="50" y="129"/>
                  <a:pt x="50" y="129"/>
                </a:cubicBezTo>
                <a:cubicBezTo>
                  <a:pt x="50" y="131"/>
                  <a:pt x="52" y="132"/>
                  <a:pt x="53" y="132"/>
                </a:cubicBezTo>
                <a:close/>
              </a:path>
            </a:pathLst>
          </a:custGeom>
          <a:ln>
            <a:noFill/>
          </a:ln>
        </p:spPr>
        <p:style>
          <a:lnRef idx="3">
            <a:schemeClr val="lt1"/>
          </a:lnRef>
          <a:fillRef idx="1">
            <a:schemeClr val="accent1"/>
          </a:fillRef>
          <a:effectRef idx="1">
            <a:schemeClr val="accent1"/>
          </a:effectRef>
          <a:fontRef idx="minor">
            <a:schemeClr val="lt1"/>
          </a:fontRef>
        </p:style>
        <p:txBody>
          <a:bodyPr vert="horz" wrap="square" lIns="91440" tIns="45720" rIns="91440" bIns="45720" numCol="1" anchor="t" anchorCtr="0" compatLnSpc="1">
            <a:prstTxWarp prst="textNoShape">
              <a:avLst/>
            </a:prstTxWarp>
          </a:bodyPr>
          <a:lstStyle/>
          <a:p>
            <a:endParaRPr lang="en-US"/>
          </a:p>
        </p:txBody>
      </p:sp>
      <p:sp>
        <p:nvSpPr>
          <p:cNvPr id="25" name="Freeform 179">
            <a:hlinkClick r:id="rId9" action="ppaction://hlinksldjump"/>
            <a:extLst>
              <a:ext uri="{FF2B5EF4-FFF2-40B4-BE49-F238E27FC236}">
                <a16:creationId xmlns:a16="http://schemas.microsoft.com/office/drawing/2014/main" id="{2C13B998-8779-04CA-0882-71C11EC8085A}"/>
              </a:ext>
            </a:extLst>
          </p:cNvPr>
          <p:cNvSpPr>
            <a:spLocks noEditPoints="1"/>
          </p:cNvSpPr>
          <p:nvPr/>
        </p:nvSpPr>
        <p:spPr bwMode="auto">
          <a:xfrm>
            <a:off x="358632" y="4019246"/>
            <a:ext cx="285794" cy="241416"/>
          </a:xfrm>
          <a:custGeom>
            <a:avLst/>
            <a:gdLst>
              <a:gd name="T0" fmla="*/ 12 w 161"/>
              <a:gd name="T1" fmla="*/ 108 h 136"/>
              <a:gd name="T2" fmla="*/ 12 w 161"/>
              <a:gd name="T3" fmla="*/ 134 h 136"/>
              <a:gd name="T4" fmla="*/ 16 w 161"/>
              <a:gd name="T5" fmla="*/ 136 h 136"/>
              <a:gd name="T6" fmla="*/ 35 w 161"/>
              <a:gd name="T7" fmla="*/ 136 h 136"/>
              <a:gd name="T8" fmla="*/ 37 w 161"/>
              <a:gd name="T9" fmla="*/ 134 h 136"/>
              <a:gd name="T10" fmla="*/ 37 w 161"/>
              <a:gd name="T11" fmla="*/ 88 h 136"/>
              <a:gd name="T12" fmla="*/ 23 w 161"/>
              <a:gd name="T13" fmla="*/ 102 h 136"/>
              <a:gd name="T14" fmla="*/ 12 w 161"/>
              <a:gd name="T15" fmla="*/ 108 h 136"/>
              <a:gd name="T16" fmla="*/ 47 w 161"/>
              <a:gd name="T17" fmla="*/ 87 h 136"/>
              <a:gd name="T18" fmla="*/ 47 w 161"/>
              <a:gd name="T19" fmla="*/ 134 h 136"/>
              <a:gd name="T20" fmla="*/ 51 w 161"/>
              <a:gd name="T21" fmla="*/ 136 h 136"/>
              <a:gd name="T22" fmla="*/ 70 w 161"/>
              <a:gd name="T23" fmla="*/ 136 h 136"/>
              <a:gd name="T24" fmla="*/ 73 w 161"/>
              <a:gd name="T25" fmla="*/ 134 h 136"/>
              <a:gd name="T26" fmla="*/ 73 w 161"/>
              <a:gd name="T27" fmla="*/ 106 h 136"/>
              <a:gd name="T28" fmla="*/ 62 w 161"/>
              <a:gd name="T29" fmla="*/ 101 h 136"/>
              <a:gd name="T30" fmla="*/ 47 w 161"/>
              <a:gd name="T31" fmla="*/ 87 h 136"/>
              <a:gd name="T32" fmla="*/ 84 w 161"/>
              <a:gd name="T33" fmla="*/ 103 h 136"/>
              <a:gd name="T34" fmla="*/ 84 w 161"/>
              <a:gd name="T35" fmla="*/ 134 h 136"/>
              <a:gd name="T36" fmla="*/ 86 w 161"/>
              <a:gd name="T37" fmla="*/ 136 h 136"/>
              <a:gd name="T38" fmla="*/ 106 w 161"/>
              <a:gd name="T39" fmla="*/ 136 h 136"/>
              <a:gd name="T40" fmla="*/ 110 w 161"/>
              <a:gd name="T41" fmla="*/ 134 h 136"/>
              <a:gd name="T42" fmla="*/ 110 w 161"/>
              <a:gd name="T43" fmla="*/ 78 h 136"/>
              <a:gd name="T44" fmla="*/ 86 w 161"/>
              <a:gd name="T45" fmla="*/ 100 h 136"/>
              <a:gd name="T46" fmla="*/ 84 w 161"/>
              <a:gd name="T47" fmla="*/ 103 h 136"/>
              <a:gd name="T48" fmla="*/ 143 w 161"/>
              <a:gd name="T49" fmla="*/ 45 h 136"/>
              <a:gd name="T50" fmla="*/ 120 w 161"/>
              <a:gd name="T51" fmla="*/ 69 h 136"/>
              <a:gd name="T52" fmla="*/ 120 w 161"/>
              <a:gd name="T53" fmla="*/ 134 h 136"/>
              <a:gd name="T54" fmla="*/ 122 w 161"/>
              <a:gd name="T55" fmla="*/ 136 h 136"/>
              <a:gd name="T56" fmla="*/ 143 w 161"/>
              <a:gd name="T57" fmla="*/ 136 h 136"/>
              <a:gd name="T58" fmla="*/ 146 w 161"/>
              <a:gd name="T59" fmla="*/ 134 h 136"/>
              <a:gd name="T60" fmla="*/ 146 w 161"/>
              <a:gd name="T61" fmla="*/ 47 h 136"/>
              <a:gd name="T62" fmla="*/ 145 w 161"/>
              <a:gd name="T63" fmla="*/ 45 h 136"/>
              <a:gd name="T64" fmla="*/ 143 w 161"/>
              <a:gd name="T65" fmla="*/ 45 h 136"/>
              <a:gd name="T66" fmla="*/ 160 w 161"/>
              <a:gd name="T67" fmla="*/ 2 h 136"/>
              <a:gd name="T68" fmla="*/ 155 w 161"/>
              <a:gd name="T69" fmla="*/ 0 h 136"/>
              <a:gd name="T70" fmla="*/ 127 w 161"/>
              <a:gd name="T71" fmla="*/ 1 h 136"/>
              <a:gd name="T72" fmla="*/ 123 w 161"/>
              <a:gd name="T73" fmla="*/ 4 h 136"/>
              <a:gd name="T74" fmla="*/ 122 w 161"/>
              <a:gd name="T75" fmla="*/ 5 h 136"/>
              <a:gd name="T76" fmla="*/ 123 w 161"/>
              <a:gd name="T77" fmla="*/ 11 h 136"/>
              <a:gd name="T78" fmla="*/ 125 w 161"/>
              <a:gd name="T79" fmla="*/ 12 h 136"/>
              <a:gd name="T80" fmla="*/ 130 w 161"/>
              <a:gd name="T81" fmla="*/ 17 h 136"/>
              <a:gd name="T82" fmla="*/ 74 w 161"/>
              <a:gd name="T83" fmla="*/ 74 h 136"/>
              <a:gd name="T84" fmla="*/ 48 w 161"/>
              <a:gd name="T85" fmla="*/ 49 h 136"/>
              <a:gd name="T86" fmla="*/ 42 w 161"/>
              <a:gd name="T87" fmla="*/ 46 h 136"/>
              <a:gd name="T88" fmla="*/ 37 w 161"/>
              <a:gd name="T89" fmla="*/ 49 h 136"/>
              <a:gd name="T90" fmla="*/ 3 w 161"/>
              <a:gd name="T91" fmla="*/ 82 h 136"/>
              <a:gd name="T92" fmla="*/ 3 w 161"/>
              <a:gd name="T93" fmla="*/ 94 h 136"/>
              <a:gd name="T94" fmla="*/ 5 w 161"/>
              <a:gd name="T95" fmla="*/ 95 h 136"/>
              <a:gd name="T96" fmla="*/ 10 w 161"/>
              <a:gd name="T97" fmla="*/ 98 h 136"/>
              <a:gd name="T98" fmla="*/ 16 w 161"/>
              <a:gd name="T99" fmla="*/ 95 h 136"/>
              <a:gd name="T100" fmla="*/ 42 w 161"/>
              <a:gd name="T101" fmla="*/ 68 h 136"/>
              <a:gd name="T102" fmla="*/ 68 w 161"/>
              <a:gd name="T103" fmla="*/ 94 h 136"/>
              <a:gd name="T104" fmla="*/ 74 w 161"/>
              <a:gd name="T105" fmla="*/ 96 h 136"/>
              <a:gd name="T106" fmla="*/ 79 w 161"/>
              <a:gd name="T107" fmla="*/ 94 h 136"/>
              <a:gd name="T108" fmla="*/ 143 w 161"/>
              <a:gd name="T109" fmla="*/ 30 h 136"/>
              <a:gd name="T110" fmla="*/ 150 w 161"/>
              <a:gd name="T111" fmla="*/ 38 h 136"/>
              <a:gd name="T112" fmla="*/ 154 w 161"/>
              <a:gd name="T113" fmla="*/ 40 h 136"/>
              <a:gd name="T114" fmla="*/ 156 w 161"/>
              <a:gd name="T115" fmla="*/ 39 h 136"/>
              <a:gd name="T116" fmla="*/ 157 w 161"/>
              <a:gd name="T117" fmla="*/ 38 h 136"/>
              <a:gd name="T118" fmla="*/ 160 w 161"/>
              <a:gd name="T119" fmla="*/ 33 h 136"/>
              <a:gd name="T120" fmla="*/ 161 w 161"/>
              <a:gd name="T121" fmla="*/ 16 h 136"/>
              <a:gd name="T122" fmla="*/ 161 w 161"/>
              <a:gd name="T123" fmla="*/ 6 h 136"/>
              <a:gd name="T124" fmla="*/ 160 w 161"/>
              <a:gd name="T125" fmla="*/ 2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1" h="136">
                <a:moveTo>
                  <a:pt x="12" y="108"/>
                </a:moveTo>
                <a:cubicBezTo>
                  <a:pt x="12" y="134"/>
                  <a:pt x="12" y="134"/>
                  <a:pt x="12" y="134"/>
                </a:cubicBezTo>
                <a:cubicBezTo>
                  <a:pt x="12" y="135"/>
                  <a:pt x="13" y="136"/>
                  <a:pt x="16" y="136"/>
                </a:cubicBezTo>
                <a:cubicBezTo>
                  <a:pt x="35" y="136"/>
                  <a:pt x="35" y="136"/>
                  <a:pt x="35" y="136"/>
                </a:cubicBezTo>
                <a:cubicBezTo>
                  <a:pt x="36" y="136"/>
                  <a:pt x="37" y="135"/>
                  <a:pt x="37" y="134"/>
                </a:cubicBezTo>
                <a:cubicBezTo>
                  <a:pt x="37" y="88"/>
                  <a:pt x="37" y="88"/>
                  <a:pt x="37" y="88"/>
                </a:cubicBezTo>
                <a:cubicBezTo>
                  <a:pt x="23" y="102"/>
                  <a:pt x="23" y="102"/>
                  <a:pt x="23" y="102"/>
                </a:cubicBezTo>
                <a:cubicBezTo>
                  <a:pt x="20" y="105"/>
                  <a:pt x="17" y="107"/>
                  <a:pt x="12" y="108"/>
                </a:cubicBezTo>
                <a:close/>
                <a:moveTo>
                  <a:pt x="47" y="87"/>
                </a:moveTo>
                <a:cubicBezTo>
                  <a:pt x="47" y="134"/>
                  <a:pt x="47" y="134"/>
                  <a:pt x="47" y="134"/>
                </a:cubicBezTo>
                <a:cubicBezTo>
                  <a:pt x="47" y="135"/>
                  <a:pt x="49" y="136"/>
                  <a:pt x="51" y="136"/>
                </a:cubicBezTo>
                <a:cubicBezTo>
                  <a:pt x="70" y="136"/>
                  <a:pt x="70" y="136"/>
                  <a:pt x="70" y="136"/>
                </a:cubicBezTo>
                <a:cubicBezTo>
                  <a:pt x="71" y="136"/>
                  <a:pt x="73" y="135"/>
                  <a:pt x="73" y="134"/>
                </a:cubicBezTo>
                <a:cubicBezTo>
                  <a:pt x="73" y="106"/>
                  <a:pt x="73" y="106"/>
                  <a:pt x="73" y="106"/>
                </a:cubicBezTo>
                <a:cubicBezTo>
                  <a:pt x="69" y="106"/>
                  <a:pt x="64" y="104"/>
                  <a:pt x="62" y="101"/>
                </a:cubicBezTo>
                <a:lnTo>
                  <a:pt x="47" y="87"/>
                </a:lnTo>
                <a:close/>
                <a:moveTo>
                  <a:pt x="84" y="103"/>
                </a:moveTo>
                <a:cubicBezTo>
                  <a:pt x="84" y="134"/>
                  <a:pt x="84" y="134"/>
                  <a:pt x="84" y="134"/>
                </a:cubicBezTo>
                <a:cubicBezTo>
                  <a:pt x="84" y="135"/>
                  <a:pt x="85" y="136"/>
                  <a:pt x="86" y="136"/>
                </a:cubicBezTo>
                <a:cubicBezTo>
                  <a:pt x="106" y="136"/>
                  <a:pt x="106" y="136"/>
                  <a:pt x="106" y="136"/>
                </a:cubicBezTo>
                <a:cubicBezTo>
                  <a:pt x="108" y="136"/>
                  <a:pt x="110" y="135"/>
                  <a:pt x="110" y="134"/>
                </a:cubicBezTo>
                <a:cubicBezTo>
                  <a:pt x="110" y="78"/>
                  <a:pt x="110" y="78"/>
                  <a:pt x="110" y="78"/>
                </a:cubicBezTo>
                <a:cubicBezTo>
                  <a:pt x="86" y="100"/>
                  <a:pt x="86" y="100"/>
                  <a:pt x="86" y="100"/>
                </a:cubicBezTo>
                <a:cubicBezTo>
                  <a:pt x="85" y="102"/>
                  <a:pt x="84" y="103"/>
                  <a:pt x="84" y="103"/>
                </a:cubicBezTo>
                <a:close/>
                <a:moveTo>
                  <a:pt x="143" y="45"/>
                </a:moveTo>
                <a:cubicBezTo>
                  <a:pt x="120" y="69"/>
                  <a:pt x="120" y="69"/>
                  <a:pt x="120" y="69"/>
                </a:cubicBezTo>
                <a:cubicBezTo>
                  <a:pt x="120" y="134"/>
                  <a:pt x="120" y="134"/>
                  <a:pt x="120" y="134"/>
                </a:cubicBezTo>
                <a:cubicBezTo>
                  <a:pt x="120" y="135"/>
                  <a:pt x="121" y="136"/>
                  <a:pt x="122" y="136"/>
                </a:cubicBezTo>
                <a:cubicBezTo>
                  <a:pt x="143" y="136"/>
                  <a:pt x="143" y="136"/>
                  <a:pt x="143" y="136"/>
                </a:cubicBezTo>
                <a:cubicBezTo>
                  <a:pt x="145" y="136"/>
                  <a:pt x="146" y="135"/>
                  <a:pt x="146" y="134"/>
                </a:cubicBezTo>
                <a:cubicBezTo>
                  <a:pt x="146" y="47"/>
                  <a:pt x="146" y="47"/>
                  <a:pt x="146" y="47"/>
                </a:cubicBezTo>
                <a:cubicBezTo>
                  <a:pt x="145" y="46"/>
                  <a:pt x="145" y="46"/>
                  <a:pt x="145" y="45"/>
                </a:cubicBezTo>
                <a:lnTo>
                  <a:pt x="143" y="45"/>
                </a:lnTo>
                <a:close/>
                <a:moveTo>
                  <a:pt x="160" y="2"/>
                </a:moveTo>
                <a:cubicBezTo>
                  <a:pt x="158" y="1"/>
                  <a:pt x="157" y="0"/>
                  <a:pt x="155" y="0"/>
                </a:cubicBezTo>
                <a:cubicBezTo>
                  <a:pt x="145" y="1"/>
                  <a:pt x="136" y="1"/>
                  <a:pt x="127" y="1"/>
                </a:cubicBezTo>
                <a:cubicBezTo>
                  <a:pt x="125" y="1"/>
                  <a:pt x="124" y="1"/>
                  <a:pt x="123" y="4"/>
                </a:cubicBezTo>
                <a:cubicBezTo>
                  <a:pt x="122" y="4"/>
                  <a:pt x="122" y="4"/>
                  <a:pt x="122" y="5"/>
                </a:cubicBezTo>
                <a:cubicBezTo>
                  <a:pt x="120" y="7"/>
                  <a:pt x="122" y="10"/>
                  <a:pt x="123" y="11"/>
                </a:cubicBezTo>
                <a:cubicBezTo>
                  <a:pt x="125" y="12"/>
                  <a:pt x="125" y="12"/>
                  <a:pt x="125" y="12"/>
                </a:cubicBezTo>
                <a:cubicBezTo>
                  <a:pt x="127" y="15"/>
                  <a:pt x="128" y="16"/>
                  <a:pt x="130" y="17"/>
                </a:cubicBezTo>
                <a:cubicBezTo>
                  <a:pt x="74" y="74"/>
                  <a:pt x="74" y="74"/>
                  <a:pt x="74" y="74"/>
                </a:cubicBezTo>
                <a:cubicBezTo>
                  <a:pt x="48" y="49"/>
                  <a:pt x="48" y="49"/>
                  <a:pt x="48" y="49"/>
                </a:cubicBezTo>
                <a:cubicBezTo>
                  <a:pt x="47" y="48"/>
                  <a:pt x="44" y="46"/>
                  <a:pt x="42" y="46"/>
                </a:cubicBezTo>
                <a:cubicBezTo>
                  <a:pt x="41" y="46"/>
                  <a:pt x="38" y="48"/>
                  <a:pt x="37" y="49"/>
                </a:cubicBezTo>
                <a:cubicBezTo>
                  <a:pt x="3" y="82"/>
                  <a:pt x="3" y="82"/>
                  <a:pt x="3" y="82"/>
                </a:cubicBezTo>
                <a:cubicBezTo>
                  <a:pt x="0" y="85"/>
                  <a:pt x="0" y="90"/>
                  <a:pt x="3" y="94"/>
                </a:cubicBezTo>
                <a:cubicBezTo>
                  <a:pt x="5" y="95"/>
                  <a:pt x="5" y="95"/>
                  <a:pt x="5" y="95"/>
                </a:cubicBezTo>
                <a:cubicBezTo>
                  <a:pt x="6" y="96"/>
                  <a:pt x="8" y="98"/>
                  <a:pt x="10" y="98"/>
                </a:cubicBezTo>
                <a:cubicBezTo>
                  <a:pt x="13" y="98"/>
                  <a:pt x="15" y="96"/>
                  <a:pt x="16" y="95"/>
                </a:cubicBezTo>
                <a:cubicBezTo>
                  <a:pt x="42" y="68"/>
                  <a:pt x="42" y="68"/>
                  <a:pt x="42" y="68"/>
                </a:cubicBezTo>
                <a:cubicBezTo>
                  <a:pt x="68" y="94"/>
                  <a:pt x="68" y="94"/>
                  <a:pt x="68" y="94"/>
                </a:cubicBezTo>
                <a:cubicBezTo>
                  <a:pt x="69" y="95"/>
                  <a:pt x="71" y="96"/>
                  <a:pt x="74" y="96"/>
                </a:cubicBezTo>
                <a:cubicBezTo>
                  <a:pt x="76" y="96"/>
                  <a:pt x="78" y="95"/>
                  <a:pt x="79" y="94"/>
                </a:cubicBezTo>
                <a:cubicBezTo>
                  <a:pt x="143" y="30"/>
                  <a:pt x="143" y="30"/>
                  <a:pt x="143" y="30"/>
                </a:cubicBezTo>
                <a:cubicBezTo>
                  <a:pt x="150" y="38"/>
                  <a:pt x="150" y="38"/>
                  <a:pt x="150" y="38"/>
                </a:cubicBezTo>
                <a:cubicBezTo>
                  <a:pt x="151" y="39"/>
                  <a:pt x="152" y="40"/>
                  <a:pt x="154" y="40"/>
                </a:cubicBezTo>
                <a:cubicBezTo>
                  <a:pt x="155" y="40"/>
                  <a:pt x="156" y="39"/>
                  <a:pt x="156" y="39"/>
                </a:cubicBezTo>
                <a:cubicBezTo>
                  <a:pt x="157" y="39"/>
                  <a:pt x="157" y="39"/>
                  <a:pt x="157" y="38"/>
                </a:cubicBezTo>
                <a:cubicBezTo>
                  <a:pt x="160" y="37"/>
                  <a:pt x="160" y="35"/>
                  <a:pt x="160" y="33"/>
                </a:cubicBezTo>
                <a:cubicBezTo>
                  <a:pt x="160" y="27"/>
                  <a:pt x="160" y="22"/>
                  <a:pt x="161" y="16"/>
                </a:cubicBezTo>
                <a:cubicBezTo>
                  <a:pt x="161" y="6"/>
                  <a:pt x="161" y="6"/>
                  <a:pt x="161" y="6"/>
                </a:cubicBezTo>
                <a:cubicBezTo>
                  <a:pt x="161" y="5"/>
                  <a:pt x="161" y="2"/>
                  <a:pt x="160" y="2"/>
                </a:cubicBezTo>
                <a:close/>
              </a:path>
            </a:pathLst>
          </a:custGeom>
          <a:ln>
            <a:noFill/>
          </a:ln>
        </p:spPr>
        <p:style>
          <a:lnRef idx="3">
            <a:schemeClr val="lt1"/>
          </a:lnRef>
          <a:fillRef idx="1">
            <a:schemeClr val="accent1"/>
          </a:fillRef>
          <a:effectRef idx="1">
            <a:schemeClr val="accent1"/>
          </a:effectRef>
          <a:fontRef idx="minor">
            <a:schemeClr val="lt1"/>
          </a:fontRef>
        </p:style>
        <p:txBody>
          <a:bodyPr vert="horz" wrap="square" lIns="91440" tIns="45720" rIns="91440" bIns="45720" numCol="1" anchor="t" anchorCtr="0" compatLnSpc="1">
            <a:prstTxWarp prst="textNoShape">
              <a:avLst/>
            </a:prstTxWarp>
          </a:bodyPr>
          <a:lstStyle/>
          <a:p>
            <a:endParaRPr lang="en-US"/>
          </a:p>
        </p:txBody>
      </p:sp>
      <p:sp>
        <p:nvSpPr>
          <p:cNvPr id="26" name="Freeform 166">
            <a:hlinkClick r:id="rId8" action="ppaction://hlinksldjump"/>
            <a:extLst>
              <a:ext uri="{FF2B5EF4-FFF2-40B4-BE49-F238E27FC236}">
                <a16:creationId xmlns:a16="http://schemas.microsoft.com/office/drawing/2014/main" id="{827C19BD-5460-8980-F318-92DCCABE169C}"/>
              </a:ext>
            </a:extLst>
          </p:cNvPr>
          <p:cNvSpPr>
            <a:spLocks noEditPoints="1"/>
          </p:cNvSpPr>
          <p:nvPr/>
        </p:nvSpPr>
        <p:spPr bwMode="auto">
          <a:xfrm>
            <a:off x="373250" y="3239980"/>
            <a:ext cx="256559" cy="315765"/>
          </a:xfrm>
          <a:custGeom>
            <a:avLst/>
            <a:gdLst>
              <a:gd name="T0" fmla="*/ 91 w 130"/>
              <a:gd name="T1" fmla="*/ 69 h 160"/>
              <a:gd name="T2" fmla="*/ 74 w 130"/>
              <a:gd name="T3" fmla="*/ 72 h 160"/>
              <a:gd name="T4" fmla="*/ 51 w 130"/>
              <a:gd name="T5" fmla="*/ 73 h 160"/>
              <a:gd name="T6" fmla="*/ 2 w 130"/>
              <a:gd name="T7" fmla="*/ 81 h 160"/>
              <a:gd name="T8" fmla="*/ 5 w 130"/>
              <a:gd name="T9" fmla="*/ 128 h 160"/>
              <a:gd name="T10" fmla="*/ 21 w 130"/>
              <a:gd name="T11" fmla="*/ 129 h 160"/>
              <a:gd name="T12" fmla="*/ 23 w 130"/>
              <a:gd name="T13" fmla="*/ 160 h 160"/>
              <a:gd name="T14" fmla="*/ 104 w 130"/>
              <a:gd name="T15" fmla="*/ 155 h 160"/>
              <a:gd name="T16" fmla="*/ 113 w 130"/>
              <a:gd name="T17" fmla="*/ 146 h 160"/>
              <a:gd name="T18" fmla="*/ 124 w 130"/>
              <a:gd name="T19" fmla="*/ 103 h 160"/>
              <a:gd name="T20" fmla="*/ 25 w 130"/>
              <a:gd name="T21" fmla="*/ 126 h 160"/>
              <a:gd name="T22" fmla="*/ 34 w 130"/>
              <a:gd name="T23" fmla="*/ 112 h 160"/>
              <a:gd name="T24" fmla="*/ 28 w 130"/>
              <a:gd name="T25" fmla="*/ 89 h 160"/>
              <a:gd name="T26" fmla="*/ 25 w 130"/>
              <a:gd name="T27" fmla="*/ 89 h 160"/>
              <a:gd name="T28" fmla="*/ 29 w 130"/>
              <a:gd name="T29" fmla="*/ 109 h 160"/>
              <a:gd name="T30" fmla="*/ 8 w 130"/>
              <a:gd name="T31" fmla="*/ 83 h 160"/>
              <a:gd name="T32" fmla="*/ 98 w 130"/>
              <a:gd name="T33" fmla="*/ 145 h 160"/>
              <a:gd name="T34" fmla="*/ 103 w 130"/>
              <a:gd name="T35" fmla="*/ 109 h 160"/>
              <a:gd name="T36" fmla="*/ 77 w 130"/>
              <a:gd name="T37" fmla="*/ 62 h 160"/>
              <a:gd name="T38" fmla="*/ 51 w 130"/>
              <a:gd name="T39" fmla="*/ 26 h 160"/>
              <a:gd name="T40" fmla="*/ 80 w 130"/>
              <a:gd name="T41" fmla="*/ 121 h 160"/>
              <a:gd name="T42" fmla="*/ 35 w 130"/>
              <a:gd name="T43" fmla="*/ 124 h 160"/>
              <a:gd name="T44" fmla="*/ 79 w 130"/>
              <a:gd name="T45" fmla="*/ 136 h 160"/>
              <a:gd name="T46" fmla="*/ 42 w 130"/>
              <a:gd name="T47" fmla="*/ 146 h 160"/>
              <a:gd name="T48" fmla="*/ 79 w 130"/>
              <a:gd name="T49" fmla="*/ 136 h 160"/>
              <a:gd name="T50" fmla="*/ 50 w 130"/>
              <a:gd name="T51" fmla="*/ 108 h 160"/>
              <a:gd name="T52" fmla="*/ 42 w 130"/>
              <a:gd name="T53" fmla="*/ 87 h 160"/>
              <a:gd name="T54" fmla="*/ 34 w 130"/>
              <a:gd name="T55" fmla="*/ 91 h 160"/>
              <a:gd name="T56" fmla="*/ 38 w 130"/>
              <a:gd name="T57" fmla="*/ 90 h 160"/>
              <a:gd name="T58" fmla="*/ 47 w 130"/>
              <a:gd name="T59" fmla="*/ 105 h 160"/>
              <a:gd name="T60" fmla="*/ 42 w 130"/>
              <a:gd name="T61" fmla="*/ 105 h 160"/>
              <a:gd name="T62" fmla="*/ 57 w 130"/>
              <a:gd name="T63" fmla="*/ 111 h 160"/>
              <a:gd name="T64" fmla="*/ 65 w 130"/>
              <a:gd name="T65" fmla="*/ 106 h 160"/>
              <a:gd name="T66" fmla="*/ 61 w 130"/>
              <a:gd name="T67" fmla="*/ 97 h 160"/>
              <a:gd name="T68" fmla="*/ 58 w 130"/>
              <a:gd name="T69" fmla="*/ 85 h 160"/>
              <a:gd name="T70" fmla="*/ 47 w 130"/>
              <a:gd name="T71" fmla="*/ 87 h 160"/>
              <a:gd name="T72" fmla="*/ 60 w 130"/>
              <a:gd name="T73" fmla="*/ 100 h 160"/>
              <a:gd name="T74" fmla="*/ 61 w 130"/>
              <a:gd name="T75" fmla="*/ 108 h 160"/>
              <a:gd name="T76" fmla="*/ 58 w 130"/>
              <a:gd name="T77" fmla="*/ 100 h 160"/>
              <a:gd name="T78" fmla="*/ 54 w 130"/>
              <a:gd name="T79" fmla="*/ 88 h 160"/>
              <a:gd name="T80" fmla="*/ 58 w 130"/>
              <a:gd name="T81" fmla="*/ 95 h 160"/>
              <a:gd name="T82" fmla="*/ 52 w 130"/>
              <a:gd name="T83" fmla="*/ 88 h 160"/>
              <a:gd name="T84" fmla="*/ 74 w 130"/>
              <a:gd name="T85" fmla="*/ 98 h 160"/>
              <a:gd name="T86" fmla="*/ 75 w 130"/>
              <a:gd name="T87" fmla="*/ 105 h 160"/>
              <a:gd name="T88" fmla="*/ 73 w 130"/>
              <a:gd name="T89" fmla="*/ 103 h 160"/>
              <a:gd name="T90" fmla="*/ 68 w 130"/>
              <a:gd name="T91" fmla="*/ 105 h 160"/>
              <a:gd name="T92" fmla="*/ 80 w 130"/>
              <a:gd name="T93" fmla="*/ 108 h 160"/>
              <a:gd name="T94" fmla="*/ 75 w 130"/>
              <a:gd name="T95" fmla="*/ 96 h 160"/>
              <a:gd name="T96" fmla="*/ 68 w 130"/>
              <a:gd name="T97" fmla="*/ 93 h 160"/>
              <a:gd name="T98" fmla="*/ 70 w 130"/>
              <a:gd name="T99" fmla="*/ 87 h 160"/>
              <a:gd name="T100" fmla="*/ 73 w 130"/>
              <a:gd name="T101" fmla="*/ 90 h 160"/>
              <a:gd name="T102" fmla="*/ 74 w 130"/>
              <a:gd name="T103" fmla="*/ 88 h 160"/>
              <a:gd name="T104" fmla="*/ 64 w 130"/>
              <a:gd name="T105" fmla="*/ 85 h 160"/>
              <a:gd name="T106" fmla="*/ 67 w 130"/>
              <a:gd name="T107" fmla="*/ 96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30" h="160">
                <a:moveTo>
                  <a:pt x="124" y="103"/>
                </a:moveTo>
                <a:cubicBezTo>
                  <a:pt x="119" y="89"/>
                  <a:pt x="111" y="80"/>
                  <a:pt x="104" y="75"/>
                </a:cubicBezTo>
                <a:cubicBezTo>
                  <a:pt x="103" y="75"/>
                  <a:pt x="91" y="69"/>
                  <a:pt x="91" y="69"/>
                </a:cubicBezTo>
                <a:cubicBezTo>
                  <a:pt x="85" y="64"/>
                  <a:pt x="85" y="64"/>
                  <a:pt x="85" y="64"/>
                </a:cubicBezTo>
                <a:cubicBezTo>
                  <a:pt x="78" y="72"/>
                  <a:pt x="78" y="72"/>
                  <a:pt x="78" y="72"/>
                </a:cubicBezTo>
                <a:cubicBezTo>
                  <a:pt x="74" y="72"/>
                  <a:pt x="74" y="72"/>
                  <a:pt x="74" y="72"/>
                </a:cubicBezTo>
                <a:cubicBezTo>
                  <a:pt x="67" y="64"/>
                  <a:pt x="67" y="64"/>
                  <a:pt x="67" y="64"/>
                </a:cubicBezTo>
                <a:cubicBezTo>
                  <a:pt x="61" y="69"/>
                  <a:pt x="61" y="69"/>
                  <a:pt x="61" y="69"/>
                </a:cubicBezTo>
                <a:cubicBezTo>
                  <a:pt x="51" y="73"/>
                  <a:pt x="51" y="73"/>
                  <a:pt x="51" y="73"/>
                </a:cubicBezTo>
                <a:cubicBezTo>
                  <a:pt x="3" y="78"/>
                  <a:pt x="3" y="78"/>
                  <a:pt x="3" y="78"/>
                </a:cubicBezTo>
                <a:cubicBezTo>
                  <a:pt x="2" y="78"/>
                  <a:pt x="2" y="78"/>
                  <a:pt x="2" y="80"/>
                </a:cubicBezTo>
                <a:cubicBezTo>
                  <a:pt x="0" y="80"/>
                  <a:pt x="0" y="81"/>
                  <a:pt x="2" y="81"/>
                </a:cubicBezTo>
                <a:cubicBezTo>
                  <a:pt x="5" y="89"/>
                  <a:pt x="9" y="95"/>
                  <a:pt x="10" y="101"/>
                </a:cubicBezTo>
                <a:cubicBezTo>
                  <a:pt x="10" y="103"/>
                  <a:pt x="10" y="103"/>
                  <a:pt x="10" y="103"/>
                </a:cubicBezTo>
                <a:cubicBezTo>
                  <a:pt x="0" y="112"/>
                  <a:pt x="2" y="121"/>
                  <a:pt x="5" y="128"/>
                </a:cubicBezTo>
                <a:cubicBezTo>
                  <a:pt x="6" y="131"/>
                  <a:pt x="10" y="132"/>
                  <a:pt x="13" y="132"/>
                </a:cubicBezTo>
                <a:cubicBezTo>
                  <a:pt x="15" y="132"/>
                  <a:pt x="18" y="132"/>
                  <a:pt x="19" y="131"/>
                </a:cubicBezTo>
                <a:cubicBezTo>
                  <a:pt x="19" y="131"/>
                  <a:pt x="21" y="131"/>
                  <a:pt x="21" y="129"/>
                </a:cubicBezTo>
                <a:cubicBezTo>
                  <a:pt x="21" y="134"/>
                  <a:pt x="22" y="137"/>
                  <a:pt x="22" y="138"/>
                </a:cubicBezTo>
                <a:cubicBezTo>
                  <a:pt x="23" y="151"/>
                  <a:pt x="22" y="157"/>
                  <a:pt x="22" y="157"/>
                </a:cubicBezTo>
                <a:cubicBezTo>
                  <a:pt x="22" y="159"/>
                  <a:pt x="22" y="159"/>
                  <a:pt x="23" y="160"/>
                </a:cubicBezTo>
                <a:cubicBezTo>
                  <a:pt x="25" y="160"/>
                  <a:pt x="25" y="160"/>
                  <a:pt x="25" y="160"/>
                </a:cubicBezTo>
                <a:cubicBezTo>
                  <a:pt x="101" y="157"/>
                  <a:pt x="101" y="157"/>
                  <a:pt x="101" y="157"/>
                </a:cubicBezTo>
                <a:cubicBezTo>
                  <a:pt x="103" y="157"/>
                  <a:pt x="104" y="157"/>
                  <a:pt x="104" y="155"/>
                </a:cubicBezTo>
                <a:cubicBezTo>
                  <a:pt x="104" y="149"/>
                  <a:pt x="104" y="149"/>
                  <a:pt x="104" y="149"/>
                </a:cubicBezTo>
                <a:cubicBezTo>
                  <a:pt x="104" y="149"/>
                  <a:pt x="104" y="149"/>
                  <a:pt x="106" y="149"/>
                </a:cubicBezTo>
                <a:cubicBezTo>
                  <a:pt x="107" y="149"/>
                  <a:pt x="110" y="148"/>
                  <a:pt x="113" y="146"/>
                </a:cubicBezTo>
                <a:cubicBezTo>
                  <a:pt x="126" y="132"/>
                  <a:pt x="126" y="132"/>
                  <a:pt x="126" y="132"/>
                </a:cubicBezTo>
                <a:cubicBezTo>
                  <a:pt x="129" y="129"/>
                  <a:pt x="130" y="126"/>
                  <a:pt x="130" y="121"/>
                </a:cubicBezTo>
                <a:cubicBezTo>
                  <a:pt x="129" y="121"/>
                  <a:pt x="127" y="112"/>
                  <a:pt x="124" y="103"/>
                </a:cubicBezTo>
                <a:close/>
                <a:moveTo>
                  <a:pt x="98" y="152"/>
                </a:moveTo>
                <a:cubicBezTo>
                  <a:pt x="28" y="155"/>
                  <a:pt x="28" y="155"/>
                  <a:pt x="28" y="155"/>
                </a:cubicBezTo>
                <a:cubicBezTo>
                  <a:pt x="28" y="151"/>
                  <a:pt x="29" y="141"/>
                  <a:pt x="25" y="126"/>
                </a:cubicBezTo>
                <a:cubicBezTo>
                  <a:pt x="29" y="123"/>
                  <a:pt x="31" y="118"/>
                  <a:pt x="29" y="112"/>
                </a:cubicBezTo>
                <a:cubicBezTo>
                  <a:pt x="29" y="114"/>
                  <a:pt x="31" y="114"/>
                  <a:pt x="31" y="114"/>
                </a:cubicBezTo>
                <a:cubicBezTo>
                  <a:pt x="34" y="112"/>
                  <a:pt x="34" y="112"/>
                  <a:pt x="34" y="112"/>
                </a:cubicBezTo>
                <a:cubicBezTo>
                  <a:pt x="35" y="112"/>
                  <a:pt x="35" y="112"/>
                  <a:pt x="35" y="112"/>
                </a:cubicBezTo>
                <a:cubicBezTo>
                  <a:pt x="36" y="111"/>
                  <a:pt x="36" y="111"/>
                  <a:pt x="36" y="109"/>
                </a:cubicBezTo>
                <a:cubicBezTo>
                  <a:pt x="28" y="89"/>
                  <a:pt x="28" y="89"/>
                  <a:pt x="28" y="89"/>
                </a:cubicBezTo>
                <a:cubicBezTo>
                  <a:pt x="28" y="87"/>
                  <a:pt x="28" y="87"/>
                  <a:pt x="26" y="87"/>
                </a:cubicBezTo>
                <a:cubicBezTo>
                  <a:pt x="25" y="87"/>
                  <a:pt x="25" y="87"/>
                  <a:pt x="25" y="87"/>
                </a:cubicBezTo>
                <a:cubicBezTo>
                  <a:pt x="25" y="89"/>
                  <a:pt x="25" y="89"/>
                  <a:pt x="25" y="89"/>
                </a:cubicBezTo>
                <a:cubicBezTo>
                  <a:pt x="31" y="107"/>
                  <a:pt x="31" y="107"/>
                  <a:pt x="31" y="107"/>
                </a:cubicBezTo>
                <a:cubicBezTo>
                  <a:pt x="32" y="107"/>
                  <a:pt x="32" y="109"/>
                  <a:pt x="31" y="109"/>
                </a:cubicBezTo>
                <a:cubicBezTo>
                  <a:pt x="29" y="109"/>
                  <a:pt x="29" y="109"/>
                  <a:pt x="29" y="109"/>
                </a:cubicBezTo>
                <a:cubicBezTo>
                  <a:pt x="28" y="109"/>
                  <a:pt x="28" y="109"/>
                  <a:pt x="28" y="109"/>
                </a:cubicBezTo>
                <a:cubicBezTo>
                  <a:pt x="26" y="104"/>
                  <a:pt x="21" y="106"/>
                  <a:pt x="18" y="106"/>
                </a:cubicBezTo>
                <a:cubicBezTo>
                  <a:pt x="16" y="98"/>
                  <a:pt x="12" y="90"/>
                  <a:pt x="8" y="83"/>
                </a:cubicBezTo>
                <a:cubicBezTo>
                  <a:pt x="81" y="76"/>
                  <a:pt x="81" y="76"/>
                  <a:pt x="81" y="76"/>
                </a:cubicBezTo>
                <a:cubicBezTo>
                  <a:pt x="84" y="83"/>
                  <a:pt x="93" y="107"/>
                  <a:pt x="97" y="132"/>
                </a:cubicBezTo>
                <a:cubicBezTo>
                  <a:pt x="95" y="135"/>
                  <a:pt x="95" y="141"/>
                  <a:pt x="98" y="145"/>
                </a:cubicBezTo>
                <a:lnTo>
                  <a:pt x="98" y="152"/>
                </a:lnTo>
                <a:close/>
                <a:moveTo>
                  <a:pt x="101" y="126"/>
                </a:moveTo>
                <a:cubicBezTo>
                  <a:pt x="103" y="109"/>
                  <a:pt x="103" y="109"/>
                  <a:pt x="103" y="109"/>
                </a:cubicBezTo>
                <a:cubicBezTo>
                  <a:pt x="104" y="112"/>
                  <a:pt x="106" y="117"/>
                  <a:pt x="107" y="120"/>
                </a:cubicBezTo>
                <a:lnTo>
                  <a:pt x="101" y="126"/>
                </a:lnTo>
                <a:close/>
                <a:moveTo>
                  <a:pt x="77" y="62"/>
                </a:moveTo>
                <a:cubicBezTo>
                  <a:pt x="90" y="62"/>
                  <a:pt x="101" y="49"/>
                  <a:pt x="101" y="26"/>
                </a:cubicBezTo>
                <a:cubicBezTo>
                  <a:pt x="101" y="9"/>
                  <a:pt x="94" y="0"/>
                  <a:pt x="77" y="0"/>
                </a:cubicBezTo>
                <a:cubicBezTo>
                  <a:pt x="58" y="0"/>
                  <a:pt x="51" y="9"/>
                  <a:pt x="51" y="26"/>
                </a:cubicBezTo>
                <a:cubicBezTo>
                  <a:pt x="51" y="49"/>
                  <a:pt x="62" y="62"/>
                  <a:pt x="77" y="62"/>
                </a:cubicBezTo>
                <a:close/>
                <a:moveTo>
                  <a:pt x="77" y="126"/>
                </a:moveTo>
                <a:cubicBezTo>
                  <a:pt x="78" y="126"/>
                  <a:pt x="80" y="124"/>
                  <a:pt x="80" y="121"/>
                </a:cubicBezTo>
                <a:cubicBezTo>
                  <a:pt x="80" y="120"/>
                  <a:pt x="78" y="118"/>
                  <a:pt x="75" y="118"/>
                </a:cubicBezTo>
                <a:cubicBezTo>
                  <a:pt x="39" y="120"/>
                  <a:pt x="39" y="120"/>
                  <a:pt x="39" y="120"/>
                </a:cubicBezTo>
                <a:cubicBezTo>
                  <a:pt x="36" y="121"/>
                  <a:pt x="35" y="123"/>
                  <a:pt x="35" y="124"/>
                </a:cubicBezTo>
                <a:cubicBezTo>
                  <a:pt x="36" y="127"/>
                  <a:pt x="38" y="129"/>
                  <a:pt x="39" y="129"/>
                </a:cubicBezTo>
                <a:cubicBezTo>
                  <a:pt x="77" y="126"/>
                  <a:pt x="77" y="126"/>
                  <a:pt x="77" y="126"/>
                </a:cubicBezTo>
                <a:close/>
                <a:moveTo>
                  <a:pt x="79" y="136"/>
                </a:moveTo>
                <a:cubicBezTo>
                  <a:pt x="42" y="137"/>
                  <a:pt x="42" y="137"/>
                  <a:pt x="42" y="137"/>
                </a:cubicBezTo>
                <a:cubicBezTo>
                  <a:pt x="39" y="137"/>
                  <a:pt x="37" y="140"/>
                  <a:pt x="37" y="141"/>
                </a:cubicBezTo>
                <a:cubicBezTo>
                  <a:pt x="37" y="143"/>
                  <a:pt x="39" y="146"/>
                  <a:pt x="42" y="146"/>
                </a:cubicBezTo>
                <a:cubicBezTo>
                  <a:pt x="79" y="143"/>
                  <a:pt x="79" y="143"/>
                  <a:pt x="79" y="143"/>
                </a:cubicBezTo>
                <a:cubicBezTo>
                  <a:pt x="81" y="143"/>
                  <a:pt x="83" y="141"/>
                  <a:pt x="83" y="139"/>
                </a:cubicBezTo>
                <a:cubicBezTo>
                  <a:pt x="83" y="137"/>
                  <a:pt x="81" y="136"/>
                  <a:pt x="79" y="136"/>
                </a:cubicBezTo>
                <a:close/>
                <a:moveTo>
                  <a:pt x="42" y="110"/>
                </a:moveTo>
                <a:cubicBezTo>
                  <a:pt x="44" y="111"/>
                  <a:pt x="45" y="111"/>
                  <a:pt x="47" y="111"/>
                </a:cubicBezTo>
                <a:cubicBezTo>
                  <a:pt x="48" y="111"/>
                  <a:pt x="50" y="110"/>
                  <a:pt x="50" y="108"/>
                </a:cubicBezTo>
                <a:cubicBezTo>
                  <a:pt x="51" y="108"/>
                  <a:pt x="51" y="107"/>
                  <a:pt x="51" y="105"/>
                </a:cubicBezTo>
                <a:cubicBezTo>
                  <a:pt x="45" y="91"/>
                  <a:pt x="45" y="91"/>
                  <a:pt x="45" y="91"/>
                </a:cubicBezTo>
                <a:cubicBezTo>
                  <a:pt x="45" y="90"/>
                  <a:pt x="44" y="88"/>
                  <a:pt x="42" y="87"/>
                </a:cubicBezTo>
                <a:cubicBezTo>
                  <a:pt x="41" y="87"/>
                  <a:pt x="40" y="85"/>
                  <a:pt x="38" y="87"/>
                </a:cubicBezTo>
                <a:cubicBezTo>
                  <a:pt x="35" y="87"/>
                  <a:pt x="35" y="87"/>
                  <a:pt x="34" y="88"/>
                </a:cubicBezTo>
                <a:cubicBezTo>
                  <a:pt x="34" y="90"/>
                  <a:pt x="34" y="90"/>
                  <a:pt x="34" y="91"/>
                </a:cubicBezTo>
                <a:cubicBezTo>
                  <a:pt x="40" y="107"/>
                  <a:pt x="40" y="107"/>
                  <a:pt x="40" y="107"/>
                </a:cubicBezTo>
                <a:cubicBezTo>
                  <a:pt x="40" y="107"/>
                  <a:pt x="41" y="108"/>
                  <a:pt x="42" y="110"/>
                </a:cubicBezTo>
                <a:close/>
                <a:moveTo>
                  <a:pt x="38" y="90"/>
                </a:moveTo>
                <a:cubicBezTo>
                  <a:pt x="40" y="90"/>
                  <a:pt x="40" y="90"/>
                  <a:pt x="41" y="90"/>
                </a:cubicBezTo>
                <a:cubicBezTo>
                  <a:pt x="41" y="91"/>
                  <a:pt x="41" y="91"/>
                  <a:pt x="41" y="91"/>
                </a:cubicBezTo>
                <a:cubicBezTo>
                  <a:pt x="47" y="105"/>
                  <a:pt x="47" y="105"/>
                  <a:pt x="47" y="105"/>
                </a:cubicBezTo>
                <a:cubicBezTo>
                  <a:pt x="47" y="107"/>
                  <a:pt x="47" y="107"/>
                  <a:pt x="47" y="107"/>
                </a:cubicBezTo>
                <a:cubicBezTo>
                  <a:pt x="44" y="107"/>
                  <a:pt x="44" y="107"/>
                  <a:pt x="44" y="107"/>
                </a:cubicBezTo>
                <a:cubicBezTo>
                  <a:pt x="44" y="107"/>
                  <a:pt x="42" y="107"/>
                  <a:pt x="42" y="105"/>
                </a:cubicBezTo>
                <a:cubicBezTo>
                  <a:pt x="38" y="91"/>
                  <a:pt x="38" y="91"/>
                  <a:pt x="38" y="91"/>
                </a:cubicBezTo>
                <a:cubicBezTo>
                  <a:pt x="37" y="91"/>
                  <a:pt x="37" y="90"/>
                  <a:pt x="38" y="90"/>
                </a:cubicBezTo>
                <a:close/>
                <a:moveTo>
                  <a:pt x="57" y="111"/>
                </a:moveTo>
                <a:cubicBezTo>
                  <a:pt x="64" y="111"/>
                  <a:pt x="64" y="111"/>
                  <a:pt x="64" y="111"/>
                </a:cubicBezTo>
                <a:cubicBezTo>
                  <a:pt x="65" y="110"/>
                  <a:pt x="65" y="110"/>
                  <a:pt x="65" y="110"/>
                </a:cubicBezTo>
                <a:cubicBezTo>
                  <a:pt x="67" y="108"/>
                  <a:pt x="67" y="108"/>
                  <a:pt x="65" y="106"/>
                </a:cubicBezTo>
                <a:cubicBezTo>
                  <a:pt x="64" y="98"/>
                  <a:pt x="64" y="98"/>
                  <a:pt x="64" y="98"/>
                </a:cubicBezTo>
                <a:cubicBezTo>
                  <a:pt x="63" y="98"/>
                  <a:pt x="63" y="98"/>
                  <a:pt x="63" y="98"/>
                </a:cubicBezTo>
                <a:cubicBezTo>
                  <a:pt x="61" y="97"/>
                  <a:pt x="61" y="97"/>
                  <a:pt x="61" y="97"/>
                </a:cubicBezTo>
                <a:cubicBezTo>
                  <a:pt x="63" y="97"/>
                  <a:pt x="63" y="97"/>
                  <a:pt x="63" y="97"/>
                </a:cubicBezTo>
                <a:cubicBezTo>
                  <a:pt x="60" y="88"/>
                  <a:pt x="60" y="88"/>
                  <a:pt x="60" y="88"/>
                </a:cubicBezTo>
                <a:cubicBezTo>
                  <a:pt x="60" y="87"/>
                  <a:pt x="58" y="85"/>
                  <a:pt x="58" y="85"/>
                </a:cubicBezTo>
                <a:cubicBezTo>
                  <a:pt x="57" y="85"/>
                  <a:pt x="55" y="83"/>
                  <a:pt x="54" y="85"/>
                </a:cubicBezTo>
                <a:cubicBezTo>
                  <a:pt x="48" y="85"/>
                  <a:pt x="48" y="85"/>
                  <a:pt x="48" y="85"/>
                </a:cubicBezTo>
                <a:cubicBezTo>
                  <a:pt x="47" y="85"/>
                  <a:pt x="47" y="85"/>
                  <a:pt x="47" y="87"/>
                </a:cubicBezTo>
                <a:cubicBezTo>
                  <a:pt x="55" y="111"/>
                  <a:pt x="55" y="111"/>
                  <a:pt x="55" y="111"/>
                </a:cubicBezTo>
                <a:lnTo>
                  <a:pt x="57" y="111"/>
                </a:lnTo>
                <a:close/>
                <a:moveTo>
                  <a:pt x="60" y="100"/>
                </a:moveTo>
                <a:cubicBezTo>
                  <a:pt x="60" y="100"/>
                  <a:pt x="60" y="100"/>
                  <a:pt x="60" y="101"/>
                </a:cubicBezTo>
                <a:cubicBezTo>
                  <a:pt x="61" y="106"/>
                  <a:pt x="61" y="106"/>
                  <a:pt x="61" y="106"/>
                </a:cubicBezTo>
                <a:cubicBezTo>
                  <a:pt x="61" y="106"/>
                  <a:pt x="61" y="106"/>
                  <a:pt x="61" y="108"/>
                </a:cubicBezTo>
                <a:cubicBezTo>
                  <a:pt x="58" y="108"/>
                  <a:pt x="58" y="108"/>
                  <a:pt x="58" y="108"/>
                </a:cubicBezTo>
                <a:cubicBezTo>
                  <a:pt x="55" y="100"/>
                  <a:pt x="55" y="100"/>
                  <a:pt x="55" y="100"/>
                </a:cubicBezTo>
                <a:cubicBezTo>
                  <a:pt x="58" y="100"/>
                  <a:pt x="58" y="100"/>
                  <a:pt x="58" y="100"/>
                </a:cubicBezTo>
                <a:lnTo>
                  <a:pt x="60" y="100"/>
                </a:lnTo>
                <a:close/>
                <a:moveTo>
                  <a:pt x="52" y="88"/>
                </a:moveTo>
                <a:cubicBezTo>
                  <a:pt x="54" y="88"/>
                  <a:pt x="54" y="88"/>
                  <a:pt x="54" y="88"/>
                </a:cubicBezTo>
                <a:cubicBezTo>
                  <a:pt x="55" y="88"/>
                  <a:pt x="55" y="88"/>
                  <a:pt x="55" y="88"/>
                </a:cubicBezTo>
                <a:cubicBezTo>
                  <a:pt x="55" y="88"/>
                  <a:pt x="57" y="88"/>
                  <a:pt x="57" y="90"/>
                </a:cubicBezTo>
                <a:cubicBezTo>
                  <a:pt x="58" y="95"/>
                  <a:pt x="58" y="95"/>
                  <a:pt x="58" y="95"/>
                </a:cubicBezTo>
                <a:cubicBezTo>
                  <a:pt x="57" y="97"/>
                  <a:pt x="57" y="97"/>
                  <a:pt x="57" y="97"/>
                </a:cubicBezTo>
                <a:cubicBezTo>
                  <a:pt x="54" y="97"/>
                  <a:pt x="54" y="97"/>
                  <a:pt x="54" y="97"/>
                </a:cubicBezTo>
                <a:cubicBezTo>
                  <a:pt x="52" y="88"/>
                  <a:pt x="52" y="88"/>
                  <a:pt x="52" y="88"/>
                </a:cubicBezTo>
                <a:close/>
                <a:moveTo>
                  <a:pt x="67" y="96"/>
                </a:moveTo>
                <a:cubicBezTo>
                  <a:pt x="68" y="98"/>
                  <a:pt x="71" y="98"/>
                  <a:pt x="73" y="98"/>
                </a:cubicBezTo>
                <a:cubicBezTo>
                  <a:pt x="73" y="98"/>
                  <a:pt x="73" y="98"/>
                  <a:pt x="74" y="98"/>
                </a:cubicBezTo>
                <a:cubicBezTo>
                  <a:pt x="74" y="100"/>
                  <a:pt x="74" y="100"/>
                  <a:pt x="75" y="100"/>
                </a:cubicBezTo>
                <a:cubicBezTo>
                  <a:pt x="75" y="103"/>
                  <a:pt x="75" y="103"/>
                  <a:pt x="75" y="103"/>
                </a:cubicBezTo>
                <a:cubicBezTo>
                  <a:pt x="77" y="105"/>
                  <a:pt x="77" y="105"/>
                  <a:pt x="75" y="105"/>
                </a:cubicBezTo>
                <a:cubicBezTo>
                  <a:pt x="75" y="106"/>
                  <a:pt x="75" y="106"/>
                  <a:pt x="75" y="106"/>
                </a:cubicBezTo>
                <a:cubicBezTo>
                  <a:pt x="74" y="106"/>
                  <a:pt x="74" y="106"/>
                  <a:pt x="73" y="105"/>
                </a:cubicBezTo>
                <a:cubicBezTo>
                  <a:pt x="73" y="103"/>
                  <a:pt x="73" y="103"/>
                  <a:pt x="73" y="103"/>
                </a:cubicBezTo>
                <a:cubicBezTo>
                  <a:pt x="71" y="103"/>
                  <a:pt x="71" y="103"/>
                  <a:pt x="71" y="103"/>
                </a:cubicBezTo>
                <a:cubicBezTo>
                  <a:pt x="68" y="103"/>
                  <a:pt x="68" y="103"/>
                  <a:pt x="68" y="103"/>
                </a:cubicBezTo>
                <a:cubicBezTo>
                  <a:pt x="68" y="105"/>
                  <a:pt x="68" y="105"/>
                  <a:pt x="68" y="105"/>
                </a:cubicBezTo>
                <a:cubicBezTo>
                  <a:pt x="68" y="106"/>
                  <a:pt x="70" y="108"/>
                  <a:pt x="71" y="108"/>
                </a:cubicBezTo>
                <a:cubicBezTo>
                  <a:pt x="73" y="110"/>
                  <a:pt x="74" y="110"/>
                  <a:pt x="75" y="110"/>
                </a:cubicBezTo>
                <a:cubicBezTo>
                  <a:pt x="78" y="110"/>
                  <a:pt x="78" y="108"/>
                  <a:pt x="80" y="108"/>
                </a:cubicBezTo>
                <a:cubicBezTo>
                  <a:pt x="80" y="103"/>
                  <a:pt x="80" y="103"/>
                  <a:pt x="80" y="103"/>
                </a:cubicBezTo>
                <a:cubicBezTo>
                  <a:pt x="78" y="100"/>
                  <a:pt x="78" y="100"/>
                  <a:pt x="78" y="100"/>
                </a:cubicBezTo>
                <a:cubicBezTo>
                  <a:pt x="78" y="98"/>
                  <a:pt x="77" y="96"/>
                  <a:pt x="75" y="96"/>
                </a:cubicBezTo>
                <a:cubicBezTo>
                  <a:pt x="74" y="95"/>
                  <a:pt x="73" y="95"/>
                  <a:pt x="71" y="95"/>
                </a:cubicBezTo>
                <a:cubicBezTo>
                  <a:pt x="70" y="95"/>
                  <a:pt x="70" y="95"/>
                  <a:pt x="70" y="93"/>
                </a:cubicBezTo>
                <a:cubicBezTo>
                  <a:pt x="68" y="93"/>
                  <a:pt x="68" y="93"/>
                  <a:pt x="68" y="93"/>
                </a:cubicBezTo>
                <a:cubicBezTo>
                  <a:pt x="67" y="88"/>
                  <a:pt x="67" y="88"/>
                  <a:pt x="67" y="88"/>
                </a:cubicBezTo>
                <a:cubicBezTo>
                  <a:pt x="67" y="87"/>
                  <a:pt x="68" y="87"/>
                  <a:pt x="68" y="87"/>
                </a:cubicBezTo>
                <a:cubicBezTo>
                  <a:pt x="70" y="87"/>
                  <a:pt x="70" y="87"/>
                  <a:pt x="70" y="87"/>
                </a:cubicBezTo>
                <a:cubicBezTo>
                  <a:pt x="70" y="88"/>
                  <a:pt x="71" y="88"/>
                  <a:pt x="71" y="88"/>
                </a:cubicBezTo>
                <a:cubicBezTo>
                  <a:pt x="71" y="90"/>
                  <a:pt x="71" y="90"/>
                  <a:pt x="71" y="90"/>
                </a:cubicBezTo>
                <a:cubicBezTo>
                  <a:pt x="73" y="90"/>
                  <a:pt x="73" y="90"/>
                  <a:pt x="73" y="90"/>
                </a:cubicBezTo>
                <a:cubicBezTo>
                  <a:pt x="74" y="90"/>
                  <a:pt x="74" y="90"/>
                  <a:pt x="74" y="90"/>
                </a:cubicBezTo>
                <a:cubicBezTo>
                  <a:pt x="75" y="90"/>
                  <a:pt x="75" y="90"/>
                  <a:pt x="75" y="88"/>
                </a:cubicBezTo>
                <a:cubicBezTo>
                  <a:pt x="74" y="88"/>
                  <a:pt x="74" y="88"/>
                  <a:pt x="74" y="88"/>
                </a:cubicBezTo>
                <a:cubicBezTo>
                  <a:pt x="74" y="87"/>
                  <a:pt x="73" y="85"/>
                  <a:pt x="71" y="85"/>
                </a:cubicBezTo>
                <a:cubicBezTo>
                  <a:pt x="70" y="83"/>
                  <a:pt x="68" y="83"/>
                  <a:pt x="67" y="83"/>
                </a:cubicBezTo>
                <a:cubicBezTo>
                  <a:pt x="66" y="83"/>
                  <a:pt x="64" y="83"/>
                  <a:pt x="64" y="85"/>
                </a:cubicBezTo>
                <a:cubicBezTo>
                  <a:pt x="63" y="87"/>
                  <a:pt x="63" y="88"/>
                  <a:pt x="63" y="90"/>
                </a:cubicBezTo>
                <a:cubicBezTo>
                  <a:pt x="64" y="93"/>
                  <a:pt x="64" y="93"/>
                  <a:pt x="64" y="93"/>
                </a:cubicBezTo>
                <a:cubicBezTo>
                  <a:pt x="66" y="95"/>
                  <a:pt x="66" y="96"/>
                  <a:pt x="67" y="96"/>
                </a:cubicBezTo>
                <a:close/>
              </a:path>
            </a:pathLst>
          </a:custGeom>
          <a:ln>
            <a:noFill/>
          </a:ln>
        </p:spPr>
        <p:style>
          <a:lnRef idx="3">
            <a:schemeClr val="lt1"/>
          </a:lnRef>
          <a:fillRef idx="1">
            <a:schemeClr val="accent1"/>
          </a:fillRef>
          <a:effectRef idx="1">
            <a:schemeClr val="accent1"/>
          </a:effectRef>
          <a:fontRef idx="minor">
            <a:schemeClr val="lt1"/>
          </a:fontRef>
        </p:style>
        <p:txBody>
          <a:bodyPr vert="horz" wrap="square" lIns="91440" tIns="45720" rIns="91440" bIns="45720" numCol="1" anchor="t" anchorCtr="0" compatLnSpc="1">
            <a:prstTxWarp prst="textNoShape">
              <a:avLst/>
            </a:prstTxWarp>
          </a:bodyPr>
          <a:lstStyle/>
          <a:p>
            <a:endParaRPr lang="en-US"/>
          </a:p>
        </p:txBody>
      </p:sp>
      <p:sp>
        <p:nvSpPr>
          <p:cNvPr id="27" name="Freeform 119">
            <a:hlinkClick r:id="rId9" action="ppaction://hlinksldjump"/>
            <a:extLst>
              <a:ext uri="{FF2B5EF4-FFF2-40B4-BE49-F238E27FC236}">
                <a16:creationId xmlns:a16="http://schemas.microsoft.com/office/drawing/2014/main" id="{3685AABA-CE09-C081-5C54-D546A5B33504}"/>
              </a:ext>
            </a:extLst>
          </p:cNvPr>
          <p:cNvSpPr>
            <a:spLocks noEditPoints="1"/>
          </p:cNvSpPr>
          <p:nvPr/>
        </p:nvSpPr>
        <p:spPr bwMode="auto">
          <a:xfrm>
            <a:off x="339354" y="4774011"/>
            <a:ext cx="324350" cy="300024"/>
          </a:xfrm>
          <a:custGeom>
            <a:avLst/>
            <a:gdLst>
              <a:gd name="T0" fmla="*/ 97 w 160"/>
              <a:gd name="T1" fmla="*/ 8 h 148"/>
              <a:gd name="T2" fmla="*/ 92 w 160"/>
              <a:gd name="T3" fmla="*/ 0 h 148"/>
              <a:gd name="T4" fmla="*/ 61 w 160"/>
              <a:gd name="T5" fmla="*/ 6 h 148"/>
              <a:gd name="T6" fmla="*/ 6 w 160"/>
              <a:gd name="T7" fmla="*/ 8 h 148"/>
              <a:gd name="T8" fmla="*/ 6 w 160"/>
              <a:gd name="T9" fmla="*/ 22 h 148"/>
              <a:gd name="T10" fmla="*/ 15 w 160"/>
              <a:gd name="T11" fmla="*/ 114 h 148"/>
              <a:gd name="T12" fmla="*/ 67 w 160"/>
              <a:gd name="T13" fmla="*/ 119 h 148"/>
              <a:gd name="T14" fmla="*/ 51 w 160"/>
              <a:gd name="T15" fmla="*/ 144 h 148"/>
              <a:gd name="T16" fmla="*/ 76 w 160"/>
              <a:gd name="T17" fmla="*/ 127 h 148"/>
              <a:gd name="T18" fmla="*/ 80 w 160"/>
              <a:gd name="T19" fmla="*/ 148 h 148"/>
              <a:gd name="T20" fmla="*/ 84 w 160"/>
              <a:gd name="T21" fmla="*/ 128 h 148"/>
              <a:gd name="T22" fmla="*/ 104 w 160"/>
              <a:gd name="T23" fmla="*/ 147 h 148"/>
              <a:gd name="T24" fmla="*/ 107 w 160"/>
              <a:gd name="T25" fmla="*/ 138 h 148"/>
              <a:gd name="T26" fmla="*/ 139 w 160"/>
              <a:gd name="T27" fmla="*/ 119 h 148"/>
              <a:gd name="T28" fmla="*/ 145 w 160"/>
              <a:gd name="T29" fmla="*/ 22 h 148"/>
              <a:gd name="T30" fmla="*/ 160 w 160"/>
              <a:gd name="T31" fmla="*/ 15 h 148"/>
              <a:gd name="T32" fmla="*/ 134 w 160"/>
              <a:gd name="T33" fmla="*/ 108 h 148"/>
              <a:gd name="T34" fmla="*/ 24 w 160"/>
              <a:gd name="T35" fmla="*/ 22 h 148"/>
              <a:gd name="T36" fmla="*/ 134 w 160"/>
              <a:gd name="T37" fmla="*/ 108 h 148"/>
              <a:gd name="T38" fmla="*/ 36 w 160"/>
              <a:gd name="T39" fmla="*/ 92 h 148"/>
              <a:gd name="T40" fmla="*/ 67 w 160"/>
              <a:gd name="T41" fmla="*/ 88 h 148"/>
              <a:gd name="T42" fmla="*/ 75 w 160"/>
              <a:gd name="T43" fmla="*/ 86 h 148"/>
              <a:gd name="T44" fmla="*/ 103 w 160"/>
              <a:gd name="T45" fmla="*/ 69 h 148"/>
              <a:gd name="T46" fmla="*/ 119 w 160"/>
              <a:gd name="T47" fmla="*/ 54 h 148"/>
              <a:gd name="T48" fmla="*/ 124 w 160"/>
              <a:gd name="T49" fmla="*/ 66 h 148"/>
              <a:gd name="T50" fmla="*/ 130 w 160"/>
              <a:gd name="T51" fmla="*/ 38 h 148"/>
              <a:gd name="T52" fmla="*/ 130 w 160"/>
              <a:gd name="T53" fmla="*/ 36 h 148"/>
              <a:gd name="T54" fmla="*/ 127 w 160"/>
              <a:gd name="T55" fmla="*/ 34 h 148"/>
              <a:gd name="T56" fmla="*/ 124 w 160"/>
              <a:gd name="T57" fmla="*/ 33 h 148"/>
              <a:gd name="T58" fmla="*/ 100 w 160"/>
              <a:gd name="T59" fmla="*/ 38 h 148"/>
              <a:gd name="T60" fmla="*/ 112 w 160"/>
              <a:gd name="T61" fmla="*/ 44 h 148"/>
              <a:gd name="T62" fmla="*/ 94 w 160"/>
              <a:gd name="T63" fmla="*/ 50 h 148"/>
              <a:gd name="T64" fmla="*/ 70 w 160"/>
              <a:gd name="T65" fmla="*/ 75 h 148"/>
              <a:gd name="T66" fmla="*/ 49 w 160"/>
              <a:gd name="T67" fmla="*/ 63 h 148"/>
              <a:gd name="T68" fmla="*/ 28 w 160"/>
              <a:gd name="T69" fmla="*/ 92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60" h="148">
                <a:moveTo>
                  <a:pt x="153" y="8"/>
                </a:moveTo>
                <a:cubicBezTo>
                  <a:pt x="97" y="8"/>
                  <a:pt x="97" y="8"/>
                  <a:pt x="97" y="8"/>
                </a:cubicBezTo>
                <a:cubicBezTo>
                  <a:pt x="97" y="6"/>
                  <a:pt x="97" y="6"/>
                  <a:pt x="97" y="6"/>
                </a:cubicBezTo>
                <a:cubicBezTo>
                  <a:pt x="97" y="3"/>
                  <a:pt x="95" y="0"/>
                  <a:pt x="92" y="0"/>
                </a:cubicBezTo>
                <a:cubicBezTo>
                  <a:pt x="66" y="0"/>
                  <a:pt x="66" y="0"/>
                  <a:pt x="66" y="0"/>
                </a:cubicBezTo>
                <a:cubicBezTo>
                  <a:pt x="63" y="0"/>
                  <a:pt x="61" y="3"/>
                  <a:pt x="61" y="6"/>
                </a:cubicBezTo>
                <a:cubicBezTo>
                  <a:pt x="61" y="8"/>
                  <a:pt x="61" y="8"/>
                  <a:pt x="61" y="8"/>
                </a:cubicBezTo>
                <a:cubicBezTo>
                  <a:pt x="6" y="8"/>
                  <a:pt x="6" y="8"/>
                  <a:pt x="6" y="8"/>
                </a:cubicBezTo>
                <a:cubicBezTo>
                  <a:pt x="2" y="8"/>
                  <a:pt x="0" y="11"/>
                  <a:pt x="0" y="15"/>
                </a:cubicBezTo>
                <a:cubicBezTo>
                  <a:pt x="0" y="19"/>
                  <a:pt x="2" y="22"/>
                  <a:pt x="6" y="22"/>
                </a:cubicBezTo>
                <a:cubicBezTo>
                  <a:pt x="15" y="22"/>
                  <a:pt x="15" y="22"/>
                  <a:pt x="15" y="22"/>
                </a:cubicBezTo>
                <a:cubicBezTo>
                  <a:pt x="15" y="114"/>
                  <a:pt x="15" y="114"/>
                  <a:pt x="15" y="114"/>
                </a:cubicBezTo>
                <a:cubicBezTo>
                  <a:pt x="15" y="117"/>
                  <a:pt x="17" y="119"/>
                  <a:pt x="20" y="119"/>
                </a:cubicBezTo>
                <a:cubicBezTo>
                  <a:pt x="67" y="119"/>
                  <a:pt x="67" y="119"/>
                  <a:pt x="67" y="119"/>
                </a:cubicBezTo>
                <a:cubicBezTo>
                  <a:pt x="51" y="137"/>
                  <a:pt x="51" y="137"/>
                  <a:pt x="51" y="137"/>
                </a:cubicBezTo>
                <a:cubicBezTo>
                  <a:pt x="50" y="140"/>
                  <a:pt x="50" y="143"/>
                  <a:pt x="51" y="144"/>
                </a:cubicBezTo>
                <a:cubicBezTo>
                  <a:pt x="54" y="147"/>
                  <a:pt x="57" y="147"/>
                  <a:pt x="58" y="144"/>
                </a:cubicBezTo>
                <a:cubicBezTo>
                  <a:pt x="76" y="127"/>
                  <a:pt x="76" y="127"/>
                  <a:pt x="76" y="127"/>
                </a:cubicBezTo>
                <a:cubicBezTo>
                  <a:pt x="76" y="144"/>
                  <a:pt x="76" y="144"/>
                  <a:pt x="76" y="144"/>
                </a:cubicBezTo>
                <a:cubicBezTo>
                  <a:pt x="76" y="146"/>
                  <a:pt x="77" y="148"/>
                  <a:pt x="80" y="148"/>
                </a:cubicBezTo>
                <a:cubicBezTo>
                  <a:pt x="81" y="148"/>
                  <a:pt x="84" y="146"/>
                  <a:pt x="84" y="144"/>
                </a:cubicBezTo>
                <a:cubicBezTo>
                  <a:pt x="84" y="128"/>
                  <a:pt x="84" y="128"/>
                  <a:pt x="84" y="128"/>
                </a:cubicBezTo>
                <a:cubicBezTo>
                  <a:pt x="100" y="146"/>
                  <a:pt x="100" y="146"/>
                  <a:pt x="100" y="146"/>
                </a:cubicBezTo>
                <a:cubicBezTo>
                  <a:pt x="101" y="147"/>
                  <a:pt x="103" y="147"/>
                  <a:pt x="104" y="147"/>
                </a:cubicBezTo>
                <a:cubicBezTo>
                  <a:pt x="105" y="147"/>
                  <a:pt x="107" y="147"/>
                  <a:pt x="107" y="146"/>
                </a:cubicBezTo>
                <a:cubicBezTo>
                  <a:pt x="110" y="144"/>
                  <a:pt x="110" y="141"/>
                  <a:pt x="107" y="138"/>
                </a:cubicBezTo>
                <a:cubicBezTo>
                  <a:pt x="89" y="119"/>
                  <a:pt x="89" y="119"/>
                  <a:pt x="89" y="119"/>
                </a:cubicBezTo>
                <a:cubicBezTo>
                  <a:pt x="139" y="119"/>
                  <a:pt x="139" y="119"/>
                  <a:pt x="139" y="119"/>
                </a:cubicBezTo>
                <a:cubicBezTo>
                  <a:pt x="142" y="119"/>
                  <a:pt x="145" y="117"/>
                  <a:pt x="145" y="114"/>
                </a:cubicBezTo>
                <a:cubicBezTo>
                  <a:pt x="145" y="22"/>
                  <a:pt x="145" y="22"/>
                  <a:pt x="145" y="22"/>
                </a:cubicBezTo>
                <a:cubicBezTo>
                  <a:pt x="153" y="22"/>
                  <a:pt x="153" y="22"/>
                  <a:pt x="153" y="22"/>
                </a:cubicBezTo>
                <a:cubicBezTo>
                  <a:pt x="156" y="22"/>
                  <a:pt x="160" y="19"/>
                  <a:pt x="160" y="15"/>
                </a:cubicBezTo>
                <a:cubicBezTo>
                  <a:pt x="160" y="11"/>
                  <a:pt x="156" y="8"/>
                  <a:pt x="153" y="8"/>
                </a:cubicBezTo>
                <a:close/>
                <a:moveTo>
                  <a:pt x="134" y="108"/>
                </a:moveTo>
                <a:cubicBezTo>
                  <a:pt x="24" y="108"/>
                  <a:pt x="24" y="108"/>
                  <a:pt x="24" y="108"/>
                </a:cubicBezTo>
                <a:cubicBezTo>
                  <a:pt x="24" y="22"/>
                  <a:pt x="24" y="22"/>
                  <a:pt x="24" y="22"/>
                </a:cubicBezTo>
                <a:cubicBezTo>
                  <a:pt x="134" y="22"/>
                  <a:pt x="134" y="22"/>
                  <a:pt x="134" y="22"/>
                </a:cubicBezTo>
                <a:lnTo>
                  <a:pt x="134" y="108"/>
                </a:lnTo>
                <a:close/>
                <a:moveTo>
                  <a:pt x="32" y="94"/>
                </a:moveTo>
                <a:cubicBezTo>
                  <a:pt x="33" y="94"/>
                  <a:pt x="34" y="94"/>
                  <a:pt x="36" y="92"/>
                </a:cubicBezTo>
                <a:cubicBezTo>
                  <a:pt x="53" y="75"/>
                  <a:pt x="53" y="75"/>
                  <a:pt x="53" y="75"/>
                </a:cubicBezTo>
                <a:cubicBezTo>
                  <a:pt x="67" y="88"/>
                  <a:pt x="67" y="88"/>
                  <a:pt x="67" y="88"/>
                </a:cubicBezTo>
                <a:cubicBezTo>
                  <a:pt x="69" y="89"/>
                  <a:pt x="70" y="89"/>
                  <a:pt x="71" y="89"/>
                </a:cubicBezTo>
                <a:cubicBezTo>
                  <a:pt x="73" y="89"/>
                  <a:pt x="74" y="88"/>
                  <a:pt x="75" y="86"/>
                </a:cubicBezTo>
                <a:cubicBezTo>
                  <a:pt x="93" y="62"/>
                  <a:pt x="93" y="62"/>
                  <a:pt x="93" y="62"/>
                </a:cubicBezTo>
                <a:cubicBezTo>
                  <a:pt x="103" y="69"/>
                  <a:pt x="103" y="69"/>
                  <a:pt x="103" y="69"/>
                </a:cubicBezTo>
                <a:cubicBezTo>
                  <a:pt x="104" y="70"/>
                  <a:pt x="108" y="69"/>
                  <a:pt x="109" y="68"/>
                </a:cubicBezTo>
                <a:cubicBezTo>
                  <a:pt x="119" y="54"/>
                  <a:pt x="119" y="54"/>
                  <a:pt x="119" y="54"/>
                </a:cubicBezTo>
                <a:cubicBezTo>
                  <a:pt x="119" y="59"/>
                  <a:pt x="119" y="59"/>
                  <a:pt x="119" y="59"/>
                </a:cubicBezTo>
                <a:cubicBezTo>
                  <a:pt x="119" y="63"/>
                  <a:pt x="122" y="66"/>
                  <a:pt x="124" y="66"/>
                </a:cubicBezTo>
                <a:cubicBezTo>
                  <a:pt x="127" y="66"/>
                  <a:pt x="130" y="63"/>
                  <a:pt x="130" y="59"/>
                </a:cubicBezTo>
                <a:cubicBezTo>
                  <a:pt x="130" y="38"/>
                  <a:pt x="130" y="38"/>
                  <a:pt x="130" y="38"/>
                </a:cubicBezTo>
                <a:cubicBezTo>
                  <a:pt x="130" y="37"/>
                  <a:pt x="130" y="37"/>
                  <a:pt x="130" y="37"/>
                </a:cubicBezTo>
                <a:cubicBezTo>
                  <a:pt x="130" y="37"/>
                  <a:pt x="130" y="37"/>
                  <a:pt x="130" y="36"/>
                </a:cubicBezTo>
                <a:cubicBezTo>
                  <a:pt x="130" y="36"/>
                  <a:pt x="130" y="36"/>
                  <a:pt x="129" y="34"/>
                </a:cubicBezTo>
                <a:cubicBezTo>
                  <a:pt x="129" y="34"/>
                  <a:pt x="129" y="34"/>
                  <a:pt x="127" y="34"/>
                </a:cubicBezTo>
                <a:cubicBezTo>
                  <a:pt x="127" y="33"/>
                  <a:pt x="127" y="33"/>
                  <a:pt x="126" y="33"/>
                </a:cubicBezTo>
                <a:cubicBezTo>
                  <a:pt x="126" y="33"/>
                  <a:pt x="126" y="33"/>
                  <a:pt x="124" y="33"/>
                </a:cubicBezTo>
                <a:cubicBezTo>
                  <a:pt x="105" y="33"/>
                  <a:pt x="105" y="33"/>
                  <a:pt x="105" y="33"/>
                </a:cubicBezTo>
                <a:cubicBezTo>
                  <a:pt x="103" y="33"/>
                  <a:pt x="100" y="36"/>
                  <a:pt x="100" y="38"/>
                </a:cubicBezTo>
                <a:cubicBezTo>
                  <a:pt x="100" y="41"/>
                  <a:pt x="103" y="44"/>
                  <a:pt x="105" y="44"/>
                </a:cubicBezTo>
                <a:cubicBezTo>
                  <a:pt x="112" y="44"/>
                  <a:pt x="112" y="44"/>
                  <a:pt x="112" y="44"/>
                </a:cubicBezTo>
                <a:cubicBezTo>
                  <a:pt x="104" y="56"/>
                  <a:pt x="104" y="56"/>
                  <a:pt x="104" y="56"/>
                </a:cubicBezTo>
                <a:cubicBezTo>
                  <a:pt x="94" y="50"/>
                  <a:pt x="94" y="50"/>
                  <a:pt x="94" y="50"/>
                </a:cubicBezTo>
                <a:cubicBezTo>
                  <a:pt x="93" y="47"/>
                  <a:pt x="89" y="49"/>
                  <a:pt x="88" y="50"/>
                </a:cubicBezTo>
                <a:cubicBezTo>
                  <a:pt x="70" y="75"/>
                  <a:pt x="70" y="75"/>
                  <a:pt x="70" y="75"/>
                </a:cubicBezTo>
                <a:cubicBezTo>
                  <a:pt x="56" y="63"/>
                  <a:pt x="56" y="63"/>
                  <a:pt x="56" y="63"/>
                </a:cubicBezTo>
                <a:cubicBezTo>
                  <a:pt x="55" y="60"/>
                  <a:pt x="51" y="60"/>
                  <a:pt x="49" y="63"/>
                </a:cubicBezTo>
                <a:cubicBezTo>
                  <a:pt x="29" y="84"/>
                  <a:pt x="29" y="84"/>
                  <a:pt x="29" y="84"/>
                </a:cubicBezTo>
                <a:cubicBezTo>
                  <a:pt x="26" y="86"/>
                  <a:pt x="26" y="89"/>
                  <a:pt x="28" y="92"/>
                </a:cubicBezTo>
                <a:cubicBezTo>
                  <a:pt x="29" y="94"/>
                  <a:pt x="30" y="94"/>
                  <a:pt x="32" y="94"/>
                </a:cubicBezTo>
                <a:close/>
              </a:path>
            </a:pathLst>
          </a:custGeom>
          <a:ln>
            <a:noFill/>
          </a:ln>
        </p:spPr>
        <p:style>
          <a:lnRef idx="3">
            <a:schemeClr val="lt1"/>
          </a:lnRef>
          <a:fillRef idx="1">
            <a:schemeClr val="accent1"/>
          </a:fillRef>
          <a:effectRef idx="1">
            <a:schemeClr val="accent1"/>
          </a:effectRef>
          <a:fontRef idx="minor">
            <a:schemeClr val="lt1"/>
          </a:fontRef>
        </p:style>
        <p:txBody>
          <a:bodyPr vert="horz" wrap="square" lIns="91440" tIns="45720" rIns="91440" bIns="45720" numCol="1" anchor="t" anchorCtr="0" compatLnSpc="1">
            <a:prstTxWarp prst="textNoShape">
              <a:avLst/>
            </a:prstTxWarp>
          </a:bodyPr>
          <a:lstStyle/>
          <a:p>
            <a:endParaRPr lang="en-US"/>
          </a:p>
        </p:txBody>
      </p:sp>
      <p:sp>
        <p:nvSpPr>
          <p:cNvPr id="30" name="Rectangle: Rounded Corners 29">
            <a:extLst>
              <a:ext uri="{FF2B5EF4-FFF2-40B4-BE49-F238E27FC236}">
                <a16:creationId xmlns:a16="http://schemas.microsoft.com/office/drawing/2014/main" id="{284C01C0-CFB5-132A-F305-88E211AF18D0}"/>
              </a:ext>
            </a:extLst>
          </p:cNvPr>
          <p:cNvSpPr/>
          <p:nvPr/>
        </p:nvSpPr>
        <p:spPr>
          <a:xfrm>
            <a:off x="5700569" y="3985103"/>
            <a:ext cx="3774013" cy="1855396"/>
          </a:xfrm>
          <a:prstGeom prst="roundRect">
            <a:avLst>
              <a:gd name="adj" fmla="val 15230"/>
            </a:avLst>
          </a:prstGeom>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ru-RU" sz="700"/>
          </a:p>
        </p:txBody>
      </p:sp>
      <p:sp>
        <p:nvSpPr>
          <p:cNvPr id="31" name="Rectangle: Rounded Corners 30">
            <a:extLst>
              <a:ext uri="{FF2B5EF4-FFF2-40B4-BE49-F238E27FC236}">
                <a16:creationId xmlns:a16="http://schemas.microsoft.com/office/drawing/2014/main" id="{B805F48B-D68D-9BF5-2FE9-C24B929F3509}"/>
              </a:ext>
            </a:extLst>
          </p:cNvPr>
          <p:cNvSpPr/>
          <p:nvPr/>
        </p:nvSpPr>
        <p:spPr>
          <a:xfrm>
            <a:off x="1710464" y="3968580"/>
            <a:ext cx="3774013" cy="1855396"/>
          </a:xfrm>
          <a:prstGeom prst="roundRect">
            <a:avLst>
              <a:gd name="adj" fmla="val 13657"/>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700"/>
          </a:p>
        </p:txBody>
      </p:sp>
      <p:sp>
        <p:nvSpPr>
          <p:cNvPr id="32" name="TextBox 31">
            <a:extLst>
              <a:ext uri="{FF2B5EF4-FFF2-40B4-BE49-F238E27FC236}">
                <a16:creationId xmlns:a16="http://schemas.microsoft.com/office/drawing/2014/main" id="{0D6977BF-2122-3F0D-23AF-0083564FF2D5}"/>
              </a:ext>
            </a:extLst>
          </p:cNvPr>
          <p:cNvSpPr txBox="1"/>
          <p:nvPr/>
        </p:nvSpPr>
        <p:spPr>
          <a:xfrm>
            <a:off x="5791783" y="3960539"/>
            <a:ext cx="3611248" cy="1754326"/>
          </a:xfrm>
          <a:prstGeom prst="rect">
            <a:avLst/>
          </a:prstGeom>
          <a:noFill/>
        </p:spPr>
        <p:txBody>
          <a:bodyPr wrap="square">
            <a:spAutoFit/>
          </a:bodyPr>
          <a:lstStyle/>
          <a:p>
            <a:pPr algn="ctr" rtl="1">
              <a:lnSpc>
                <a:spcPct val="200000"/>
              </a:lnSpc>
            </a:pPr>
            <a:r>
              <a:rPr lang="fa-IR" sz="2400" b="1" dirty="0">
                <a:solidFill>
                  <a:schemeClr val="bg1"/>
                </a:solidFill>
                <a:latin typeface="Shabnam" panose="020B0603030804020204" pitchFamily="34" charset="-78"/>
                <a:cs typeface="Shabnam" panose="020B0603030804020204" pitchFamily="34" charset="-78"/>
              </a:rPr>
              <a:t>تیتر عنوان را بنویسید</a:t>
            </a:r>
            <a:endParaRPr lang="en-US" sz="2400" b="1" dirty="0">
              <a:solidFill>
                <a:schemeClr val="bg1"/>
              </a:solidFill>
              <a:latin typeface="Shabnam" panose="020B0603030804020204" pitchFamily="34" charset="-78"/>
              <a:cs typeface="Shabnam" panose="020B0603030804020204" pitchFamily="34" charset="-78"/>
            </a:endParaRPr>
          </a:p>
          <a:p>
            <a:pPr algn="ctr" rtl="1">
              <a:lnSpc>
                <a:spcPct val="200000"/>
              </a:lnSpc>
            </a:pPr>
            <a:r>
              <a:rPr lang="fa-IR" sz="1600" dirty="0">
                <a:solidFill>
                  <a:schemeClr val="bg1"/>
                </a:solidFill>
                <a:latin typeface="Shabnam" panose="020B0603030804020204" pitchFamily="34" charset="-78"/>
                <a:cs typeface="Shabnam" panose="020B0603030804020204" pitchFamily="34" charset="-78"/>
              </a:rPr>
              <a:t>فروشگاه مینارو ارائه دهنده انواع فایل های کاربردی با بهترین کیفیت</a:t>
            </a:r>
            <a:endParaRPr lang="en-US" sz="1600" dirty="0">
              <a:solidFill>
                <a:schemeClr val="bg1"/>
              </a:solidFill>
              <a:latin typeface="Shabnam" panose="020B0603030804020204" pitchFamily="34" charset="-78"/>
              <a:cs typeface="Shabnam" panose="020B0603030804020204" pitchFamily="34" charset="-78"/>
            </a:endParaRPr>
          </a:p>
        </p:txBody>
      </p:sp>
      <p:sp>
        <p:nvSpPr>
          <p:cNvPr id="33" name="TextBox 32">
            <a:extLst>
              <a:ext uri="{FF2B5EF4-FFF2-40B4-BE49-F238E27FC236}">
                <a16:creationId xmlns:a16="http://schemas.microsoft.com/office/drawing/2014/main" id="{058DCB53-7696-46E4-6EA8-715D3FC2493E}"/>
              </a:ext>
            </a:extLst>
          </p:cNvPr>
          <p:cNvSpPr txBox="1"/>
          <p:nvPr/>
        </p:nvSpPr>
        <p:spPr>
          <a:xfrm>
            <a:off x="1768693" y="3985103"/>
            <a:ext cx="3611248" cy="1754326"/>
          </a:xfrm>
          <a:prstGeom prst="rect">
            <a:avLst/>
          </a:prstGeom>
          <a:noFill/>
        </p:spPr>
        <p:txBody>
          <a:bodyPr wrap="square">
            <a:spAutoFit/>
          </a:bodyPr>
          <a:lstStyle/>
          <a:p>
            <a:pPr algn="ctr" rtl="1">
              <a:lnSpc>
                <a:spcPct val="200000"/>
              </a:lnSpc>
            </a:pPr>
            <a:r>
              <a:rPr lang="fa-IR" sz="2400" b="1" dirty="0">
                <a:solidFill>
                  <a:schemeClr val="bg1"/>
                </a:solidFill>
                <a:latin typeface="Shabnam" panose="020B0603030804020204" pitchFamily="34" charset="-78"/>
                <a:cs typeface="Shabnam" panose="020B0603030804020204" pitchFamily="34" charset="-78"/>
              </a:rPr>
              <a:t>تیتر عنوان را بنویسید</a:t>
            </a:r>
            <a:endParaRPr lang="en-US" sz="2400" b="1" dirty="0">
              <a:solidFill>
                <a:schemeClr val="bg1"/>
              </a:solidFill>
              <a:latin typeface="Shabnam" panose="020B0603030804020204" pitchFamily="34" charset="-78"/>
              <a:cs typeface="Shabnam" panose="020B0603030804020204" pitchFamily="34" charset="-78"/>
            </a:endParaRPr>
          </a:p>
          <a:p>
            <a:pPr algn="ctr" rtl="1">
              <a:lnSpc>
                <a:spcPct val="200000"/>
              </a:lnSpc>
            </a:pPr>
            <a:r>
              <a:rPr lang="fa-IR" sz="1600" dirty="0">
                <a:solidFill>
                  <a:schemeClr val="bg1"/>
                </a:solidFill>
                <a:latin typeface="Shabnam" panose="020B0603030804020204" pitchFamily="34" charset="-78"/>
                <a:cs typeface="Shabnam" panose="020B0603030804020204" pitchFamily="34" charset="-78"/>
              </a:rPr>
              <a:t>فروشگاه مینارو ارائه دهنده انواع فایل های کاربردی با بهترین کیفیت</a:t>
            </a:r>
            <a:endParaRPr lang="en-US" sz="1600" dirty="0">
              <a:solidFill>
                <a:schemeClr val="bg1"/>
              </a:solidFill>
              <a:latin typeface="Shabnam" panose="020B0603030804020204" pitchFamily="34" charset="-78"/>
              <a:cs typeface="Shabnam" panose="020B0603030804020204" pitchFamily="34" charset="-78"/>
            </a:endParaRPr>
          </a:p>
        </p:txBody>
      </p:sp>
    </p:spTree>
    <p:extLst>
      <p:ext uri="{BB962C8B-B14F-4D97-AF65-F5344CB8AC3E}">
        <p14:creationId xmlns:p14="http://schemas.microsoft.com/office/powerpoint/2010/main" val="41339556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fade">
                                      <p:cBhvr>
                                        <p:cTn id="7" dur="1000"/>
                                        <p:tgtEl>
                                          <p:spTgt spid="30"/>
                                        </p:tgtEl>
                                      </p:cBhvr>
                                    </p:animEffect>
                                    <p:anim calcmode="lin" valueType="num">
                                      <p:cBhvr>
                                        <p:cTn id="8" dur="1000" fill="hold"/>
                                        <p:tgtEl>
                                          <p:spTgt spid="30"/>
                                        </p:tgtEl>
                                        <p:attrNameLst>
                                          <p:attrName>ppt_x</p:attrName>
                                        </p:attrNameLst>
                                      </p:cBhvr>
                                      <p:tavLst>
                                        <p:tav tm="0">
                                          <p:val>
                                            <p:strVal val="#ppt_x"/>
                                          </p:val>
                                        </p:tav>
                                        <p:tav tm="100000">
                                          <p:val>
                                            <p:strVal val="#ppt_x"/>
                                          </p:val>
                                        </p:tav>
                                      </p:tavLst>
                                    </p:anim>
                                    <p:anim calcmode="lin" valueType="num">
                                      <p:cBhvr>
                                        <p:cTn id="9" dur="1000" fill="hold"/>
                                        <p:tgtEl>
                                          <p:spTgt spid="3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32"/>
                                        </p:tgtEl>
                                        <p:attrNameLst>
                                          <p:attrName>style.visibility</p:attrName>
                                        </p:attrNameLst>
                                      </p:cBhvr>
                                      <p:to>
                                        <p:strVal val="visible"/>
                                      </p:to>
                                    </p:set>
                                    <p:animEffect transition="in" filter="fade">
                                      <p:cBhvr>
                                        <p:cTn id="13" dur="1000"/>
                                        <p:tgtEl>
                                          <p:spTgt spid="32"/>
                                        </p:tgtEl>
                                      </p:cBhvr>
                                    </p:animEffect>
                                    <p:anim calcmode="lin" valueType="num">
                                      <p:cBhvr>
                                        <p:cTn id="14" dur="1000" fill="hold"/>
                                        <p:tgtEl>
                                          <p:spTgt spid="32"/>
                                        </p:tgtEl>
                                        <p:attrNameLst>
                                          <p:attrName>ppt_x</p:attrName>
                                        </p:attrNameLst>
                                      </p:cBhvr>
                                      <p:tavLst>
                                        <p:tav tm="0">
                                          <p:val>
                                            <p:strVal val="#ppt_x"/>
                                          </p:val>
                                        </p:tav>
                                        <p:tav tm="100000">
                                          <p:val>
                                            <p:strVal val="#ppt_x"/>
                                          </p:val>
                                        </p:tav>
                                      </p:tavLst>
                                    </p:anim>
                                    <p:anim calcmode="lin" valueType="num">
                                      <p:cBhvr>
                                        <p:cTn id="15" dur="1000" fill="hold"/>
                                        <p:tgtEl>
                                          <p:spTgt spid="32"/>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grpId="0" nodeType="afterEffect">
                                  <p:stCondLst>
                                    <p:cond delay="0"/>
                                  </p:stCondLst>
                                  <p:childTnLst>
                                    <p:set>
                                      <p:cBhvr>
                                        <p:cTn id="18" dur="1" fill="hold">
                                          <p:stCondLst>
                                            <p:cond delay="0"/>
                                          </p:stCondLst>
                                        </p:cTn>
                                        <p:tgtEl>
                                          <p:spTgt spid="31"/>
                                        </p:tgtEl>
                                        <p:attrNameLst>
                                          <p:attrName>style.visibility</p:attrName>
                                        </p:attrNameLst>
                                      </p:cBhvr>
                                      <p:to>
                                        <p:strVal val="visible"/>
                                      </p:to>
                                    </p:set>
                                    <p:animEffect transition="in" filter="fade">
                                      <p:cBhvr>
                                        <p:cTn id="19" dur="1000"/>
                                        <p:tgtEl>
                                          <p:spTgt spid="31"/>
                                        </p:tgtEl>
                                      </p:cBhvr>
                                    </p:animEffect>
                                    <p:anim calcmode="lin" valueType="num">
                                      <p:cBhvr>
                                        <p:cTn id="20" dur="1000" fill="hold"/>
                                        <p:tgtEl>
                                          <p:spTgt spid="31"/>
                                        </p:tgtEl>
                                        <p:attrNameLst>
                                          <p:attrName>ppt_x</p:attrName>
                                        </p:attrNameLst>
                                      </p:cBhvr>
                                      <p:tavLst>
                                        <p:tav tm="0">
                                          <p:val>
                                            <p:strVal val="#ppt_x"/>
                                          </p:val>
                                        </p:tav>
                                        <p:tav tm="100000">
                                          <p:val>
                                            <p:strVal val="#ppt_x"/>
                                          </p:val>
                                        </p:tav>
                                      </p:tavLst>
                                    </p:anim>
                                    <p:anim calcmode="lin" valueType="num">
                                      <p:cBhvr>
                                        <p:cTn id="21" dur="1000" fill="hold"/>
                                        <p:tgtEl>
                                          <p:spTgt spid="31"/>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2" presetClass="entr" presetSubtype="0" fill="hold" grpId="0" nodeType="afterEffect">
                                  <p:stCondLst>
                                    <p:cond delay="0"/>
                                  </p:stCondLst>
                                  <p:childTnLst>
                                    <p:set>
                                      <p:cBhvr>
                                        <p:cTn id="24" dur="1" fill="hold">
                                          <p:stCondLst>
                                            <p:cond delay="0"/>
                                          </p:stCondLst>
                                        </p:cTn>
                                        <p:tgtEl>
                                          <p:spTgt spid="33"/>
                                        </p:tgtEl>
                                        <p:attrNameLst>
                                          <p:attrName>style.visibility</p:attrName>
                                        </p:attrNameLst>
                                      </p:cBhvr>
                                      <p:to>
                                        <p:strVal val="visible"/>
                                      </p:to>
                                    </p:set>
                                    <p:animEffect transition="in" filter="fade">
                                      <p:cBhvr>
                                        <p:cTn id="25" dur="1000"/>
                                        <p:tgtEl>
                                          <p:spTgt spid="33"/>
                                        </p:tgtEl>
                                      </p:cBhvr>
                                    </p:animEffect>
                                    <p:anim calcmode="lin" valueType="num">
                                      <p:cBhvr>
                                        <p:cTn id="26" dur="1000" fill="hold"/>
                                        <p:tgtEl>
                                          <p:spTgt spid="33"/>
                                        </p:tgtEl>
                                        <p:attrNameLst>
                                          <p:attrName>ppt_x</p:attrName>
                                        </p:attrNameLst>
                                      </p:cBhvr>
                                      <p:tavLst>
                                        <p:tav tm="0">
                                          <p:val>
                                            <p:strVal val="#ppt_x"/>
                                          </p:val>
                                        </p:tav>
                                        <p:tav tm="100000">
                                          <p:val>
                                            <p:strVal val="#ppt_x"/>
                                          </p:val>
                                        </p:tav>
                                      </p:tavLst>
                                    </p:anim>
                                    <p:anim calcmode="lin" valueType="num">
                                      <p:cBhvr>
                                        <p:cTn id="27" dur="1000" fill="hold"/>
                                        <p:tgtEl>
                                          <p:spTgt spid="3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31" grpId="0" animBg="1"/>
      <p:bldP spid="32" grpId="0"/>
      <p:bldP spid="33" grpId="0"/>
    </p:bldLst>
  </p:timing>
</p:sld>
</file>

<file path=ppt/theme/theme1.xml><?xml version="1.0" encoding="utf-8"?>
<a:theme xmlns:a="http://schemas.openxmlformats.org/drawingml/2006/main" name="Office Theme">
  <a:themeElements>
    <a:clrScheme name="اصلی قالب">
      <a:dk1>
        <a:sysClr val="windowText" lastClr="000000"/>
      </a:dk1>
      <a:lt1>
        <a:sysClr val="window" lastClr="FFFFFF"/>
      </a:lt1>
      <a:dk2>
        <a:srgbClr val="44546A"/>
      </a:dk2>
      <a:lt2>
        <a:srgbClr val="E7E6E6"/>
      </a:lt2>
      <a:accent1>
        <a:srgbClr val="1D3347"/>
      </a:accent1>
      <a:accent2>
        <a:srgbClr val="6D41FA"/>
      </a:accent2>
      <a:accent3>
        <a:srgbClr val="FFFFFF"/>
      </a:accent3>
      <a:accent4>
        <a:srgbClr val="E7E5E6"/>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 2013 - 2022</Template>
  <TotalTime>565</TotalTime>
  <Words>5668</Words>
  <Application>Microsoft Office PowerPoint</Application>
  <PresentationFormat>Widescreen</PresentationFormat>
  <Paragraphs>1200</Paragraphs>
  <Slides>62</Slides>
  <Notes>2</Notes>
  <HiddenSlides>0</HiddenSlides>
  <MMClips>0</MMClips>
  <ScaleCrop>false</ScaleCrop>
  <HeadingPairs>
    <vt:vector size="6" baseType="variant">
      <vt:variant>
        <vt:lpstr>Fonts Used</vt:lpstr>
      </vt:variant>
      <vt:variant>
        <vt:i4>10</vt:i4>
      </vt:variant>
      <vt:variant>
        <vt:lpstr>Theme</vt:lpstr>
      </vt:variant>
      <vt:variant>
        <vt:i4>1</vt:i4>
      </vt:variant>
      <vt:variant>
        <vt:lpstr>Slide Titles</vt:lpstr>
      </vt:variant>
      <vt:variant>
        <vt:i4>62</vt:i4>
      </vt:variant>
    </vt:vector>
  </HeadingPairs>
  <TitlesOfParts>
    <vt:vector size="73" baseType="lpstr">
      <vt:lpstr>Arial</vt:lpstr>
      <vt:lpstr>B Titr (Body)</vt:lpstr>
      <vt:lpstr>Bebas Neue</vt:lpstr>
      <vt:lpstr>Calibri</vt:lpstr>
      <vt:lpstr>Calibri Light</vt:lpstr>
      <vt:lpstr>Montserrat SemiBold</vt:lpstr>
      <vt:lpstr>Open Sans</vt:lpstr>
      <vt:lpstr>Shabnam</vt:lpstr>
      <vt:lpstr>Times New Roman</vt:lpstr>
      <vt:lpstr>Vazir</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mt</dc:creator>
  <cp:lastModifiedBy>Mobotop</cp:lastModifiedBy>
  <cp:revision>82</cp:revision>
  <dcterms:created xsi:type="dcterms:W3CDTF">2023-12-05T05:04:06Z</dcterms:created>
  <dcterms:modified xsi:type="dcterms:W3CDTF">2025-01-28T16:16:37Z</dcterms:modified>
</cp:coreProperties>
</file>